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01:57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1524 0,'-22'0'16,"44"0"-16,-44 21 16,1-21-16</inkml:trace>
  <inkml:trace contextRef="#ctx0" brushRef="#br0" timeOffset="3364.56">3598 572 0,'0'-22'16,"0"1"-16,0 0 15,0 0 1,0 0 0,0 0-16,-21-1 15,0 22 32,21 22-31,0-1-16,0 0 0,0 0 15,0 21-15,0 1 0,0-1 0,0 0 16,0 1-16,0 20 0,0 1 16,-21-1-16,21 1 0,-21-1 0,21 1 15,0-1-15,-22-20 0,22 20 16,-21-21-16,21-20 0,0 20 0,0 0 15,0-21-15,0 1 0,0-1 16,0 0-16,0 0 0,0 0 16,21-21 15,-21-21-31,22 0 0,-22 0 16,0 0-16,21-1 0</inkml:trace>
  <inkml:trace contextRef="#ctx0" brushRef="#br0" timeOffset="3720.36">4106 868 0,'0'0'0,"-21"21"31,0 0-31,21 0 0,-21 1 16,0-1-16,-1 21 0,1-21 0,-21 22 16,21-22-16,0 21 0,-22-21 15,22 0-15,0 22 0,0-22 0,-22 0 16,22 0-16,0 0 0,0 1 16,0-1-16,21 0 15,-21-21-15,42 0 47,-21-21-47,21 0 16,0 21-16,0-22 0,0 1 0,-21 0 15,43 0-15,-22-21 0,0 20 16,0-20-16,0 0 0</inkml:trace>
  <inkml:trace contextRef="#ctx0" brushRef="#br0" timeOffset="3944.23">4000 889 0,'22'-21'0,"-44"42"0,65-42 16,-43 0-16,21 21 15,-21 21 1,21 0-16,-21 21 0,0-20 16,0-1-16,0 21 0,21 0 15,-21-20-15,21 20 0,-21 0 16,0-21-16,0 22 0,22-22 16,-22 21-16,21-21 0,-21 1 0,0-1 15,21 0-15,0-21 0,0 21 16,0-21-16,1 0 0,-1 0 15,0 0-15,0 0 16,0-21-16,-21 0 16,21 0-16,1-1 0,-22 1 0</inkml:trace>
  <inkml:trace contextRef="#ctx0" brushRef="#br0" timeOffset="4268.05">4678 402 0,'0'-21'0,"0"42"0,0-63 16,0 21-16,-21 21 16,-1 21-1,22 0-15,-21 0 16,21 22-16,-21-1 0,21 0 0,-21 1 16,0 20-16,21 1 0,-21-1 15,-1 1-15,-20-1 0,21 1 16,0-1-16,0 1 0,-1-22 15,1 21-15,0-20 0,0-22 0,0 21 16,21-21-16,0 1 0,0-1 16,0 0-16,0 0 0,-21-21 15,21 21-15,0-42 32,21 21-17,-21-21-15,0 0 0,21 0 0,0 21 16,-21-22-16,21 1 0</inkml:trace>
  <inkml:trace contextRef="#ctx0" brushRef="#br0" timeOffset="4741">4847 1143 0,'0'0'0,"-21"0"0,0 21 16,21 0-16,21-21 47,0 0-47,0 0 16,22-21-16,-22 21 0,0-21 15,0 21-15,0-21 0,0 0 0,1 0 16,-1-1-16,-21 1 15,21 0-15,-21 0 0,0 0 0,0 0 16,-21 21 0,0 0-16,-1 0 0,1 0 15,0 0-15,0 21 0,0 0 0,0 0 16,-22 0-16,22 0 0,0 1 16,0 20-16,0-21 0,21 21 0,0-20 15,-22 20-15,22-21 0,0 21 0,0-20 16,0-1-16,0 0 0,0 0 15,0 0-15,22-21 0,-1 21 16,0 1-16,0-22 0,0 0 16,0 0-16,1 0 0,20 0 0,-21 0 15,21 0-15,-20 0 0,20-22 16,-21 22-16,21-21 0,1 0 0,-22 0 16,21-21-16,-21 20 0,22-20 0</inkml:trace>
  <inkml:trace contextRef="#ctx0" brushRef="#br0" timeOffset="5336.66">5694 381 0,'0'0'0,"-21"-21"0,-1 21 16,1 0-16,21 21 15,-21 0-15,0 0 0,21 22 16,-21-22-16,21 21 0,0 1 15,0-1-15,-21 0 0,-1 1 0,22 20 16,-21 1-16,21-1 0,-21 1 16,21-1-16,-21-21 0,21 22 0,0-22 15,-21 22-15,21-43 0,-21 21 16,21 1-16,0-22 0,0 0 16,0 0-16,0 0 0,0 0 0,0 1 15,-22-44 16,22 1-31,0 0 16,0 0-16,0 0 0,0 0 0,0-22 16,0 22-16,0-21 0,0-1 15,22 22-15,-1-21 0,0 0 0,0 20 16,0-20-16,22 0 0,-22 21 16,0-1-16,21 1 0,1 0 0,-22 0 15,21 21-15,-21 0 0,22 0 16,-1 0-16,0 0 0,-21 21 15,22 0-15,-22 0 0,21 1 16,-21 20-16,1-21 0,-1 21 0,-21 1 16,0-22-16,0 21 0,0 1 15,0-22-15,-21 21 0,-22-21 0,22 0 16,-21 22-16,-1-22 0,-20 0 16,21 0-16,-1-21 0,1 21 0,0 1 15,20-22-15,-20 0 0,21 21 0,0-21 16,0 0-16,-1 0 0,1 0 15,0 0-15,0 0 16,21-21-16,0-1 16,0 1-1,0 0-15,0 0 0,0 0 16</inkml:trace>
  <inkml:trace contextRef="#ctx0" brushRef="#br0" timeOffset="6000.31">6985 550 0,'0'0'0,"0"-21"0,0 0 16,0 0-16,0 0 15,0 0-15,0-1 16,0 44 31,0-1-47,0 0 0,0 21 0,0-21 15,0 22-15,0-22 16,0 21-16,0 1 0,0-1 0,-21 0 16,0 1-16,21-1 0,-22 21 15,22-20-15,0-1 0,-21 0 0,21 1 16,0-1-16,0 0 0,0 1 0,0-22 16,0 0-16,0 21 0,0-20 15,21-1-15,1 0 0,-1 0 16,0-21-16,0 0 0,21 0 15,-20 0-15,-1 0 0,21 0 0,-21-21 16,22 0-16,-22 0 0,0-1 16,21-20-16,-21 0 0,1-1 0,20 1 15,-21 0-15,0-22 16,22 1-16,-22-1 0,0 22 0,0-22 16,0 22-16,0 0 0,-21-1 0,0 22 15,22 0-15,-22 0 0,0 0 16,21 0-16,-21-1 15,0 44 32,0-1-47,0 0 16,21 0 15</inkml:trace>
  <inkml:trace contextRef="#ctx0" brushRef="#br0" timeOffset="6332.05">8191 593 0,'0'-21'0,"-21"21"15,0 0 1,0 21-1,0 0-15,0 0 16,21 0-16,0 22 0,-22-22 16,22 21-16,-21-21 0,21 22 15,0-1-15,-21 21 0,0-20 0,0-1 16,21 0-16,-21 1 0,-1-1 0,22 0 16,0-20-16,-21 20 0,21-21 15,-21 0-15,21 0 0,0 1 0,0-1 16,21-42 31,-21-1-47,21 1 0,1-21 15,-22 21-15,21 0 0</inkml:trace>
  <inkml:trace contextRef="#ctx0" brushRef="#br0" timeOffset="6875.74">8064 656 0,'0'0'0,"0"-21"0,0 0 0,22 0 16,-22 0-16,0-1 16,21 1-16,0 21 0,0-21 15,0 21-15,0 0 0,22-21 16,-22 0-16,21 21 0,1 0 16,-1 0-16,-21 0 0,21 0 15,1 0-15,-1 0 0,0 0 0,-20 0 16,20 21-16,-21-21 0,0 21 15,-21 0-15,0 0 0,0 1 0,0-1 16,0 0-16,-21 0 0,0 0 0,0 0 16,-22 22-16,1-22 0,0 0 15,-1 0-15,1 0 0,0 1 0,-1-1 16,1-21-16,21 21 0,-21 0 16,20-21-16,1 0 0,0 0 0,0 0 15,0 0-15,0 0 0,21 21 63,0 0-48,0 1-15,21-1 0,-21 0 0,21 0 16,-21 0-16,21 0 0,0 22 16,0-22-16,-21 0 0,22 0 0,-1 22 15,0-22-15,-21 0 0,21 0 16,0 0-16,-21 0 0,21-21 0,1 22 15,-22-1-15,21-21 0,0 21 16,0-21 0,0-21 31,-21 0-47,21 21 0,-21-22 15,22 1-15,-1 0 0</inkml:trace>
  <inkml:trace contextRef="#ctx0" brushRef="#br0" timeOffset="7528.59">9334 529 0,'0'0'15,"0"-21"-15,0 0 0,0 0 0,-21 21 0,21-21 16,0-1-16,-21 22 0,0 0 15,0 0-15,21 22 16,-21-22-16,-1 21 16,1 0-16,21 21 0,-21-21 0,21 22 15,-21-1-15,0 0 0,21 1 16,-21-1-16,-1 0 0,1 22 0,21-22 16,-21 1-16,0 20 0,0-21 15,0 1-15,-1-1 0,1 0 0,21 1 16,-21-1-16,21 0 15,-21-20-15,21-1 0,0 21 0,0-21 16,0 0-16,-21 1 0,21-1 0,0 0 16,0-42 31,0 0-47,0-1 0,0 1 15,21 0-15,0 0 0,-21-21 0,21 20 16,0-20-16,1 0 0,-1 21 15,0-1-15,0 1 0,0 0 0,0 0 16,1 21 0,-1 0-16,0 21 15,-21 0-15,21 0 0,-21 1 16,0 20-16,0-21 0,21 0 16,-21 22-16,21-22 0,-21 0 0,22 0 15,-1 21-15,0-20 16,0-1-16,0-21 0,0 21 0,1-21 15,20 0-15,-21 0 0,0 0 16,0 0-16,1 0 0,-1 0 0,0 0 16,0-21-16,-21 0 0,21 21 0,0-22 15,1 1-15,-1 0 0,0 0 16,-21 0-16,21 0 0,0-1 16,-21 1-1,-21 21 1,0 0-16,-21 0 0,-1 0 15,22 0-15</inkml:trace>
  <inkml:trace contextRef="#ctx0" brushRef="#br0" timeOffset="8212.76">3323 1969 0,'0'0'16,"-21"0"-16,42 0 31,0 0-16,0 0-15,1 0 0,20 0 16,-21 0-16,21 0 0,1 0 0,-1 0 16,22 0-16,-22 0 0,43 0 15,-22 0-15,22 0 0,-1 0 0,1 21 16,0-21-16,42 0 0,-21 0 16,21 0-16,21 0 0,0 21 15,0-21-15,0 0 0,22 0 0,-1 21 16,0-21-16,22 0 0,-22 0 15,0 21-15,22-21 0,-1 21 0,1-21 16,-22 0-16,1 0 0,20 22 16,-21-22-16,1 0 0,-1 0 0,-21 0 15,0 21-15,1-21 0,-1 0 0,-21 0 16,0 0-16,0 21 0,-21-21 16,-1 0-16,1 0 0,-21 0 0,-22 21 15,1-21-15,-1 0 0,-20 0 16,-1 0-16,-21 0 0,0 0 15,1 0-15,-1 0 0,-64 0 47,22 0-47,0 0 0,-21 21 16</inkml:trace>
  <inkml:trace contextRef="#ctx0" brushRef="#br0" timeOffset="8820.07">2752 3090 0,'0'0'0,"0"-21"0,0 0 0,0 0 15,0 0-15,0 0 16,0-1-16,0 44 47,0-1-47,0 0 0,0 0 15,0 21-15,0 1 0,0-1 16,0 0-16,0 1 0,-22-1 0,1 22 16,21-22-16,0 0 0,-21 1 15,21-1-15,-21 0 0,21-21 0,-21 22 16,21-22-16,0 0 0,0 0 15,0-42 17,21 0-32,0 0 15</inkml:trace>
  <inkml:trace contextRef="#ctx0" brushRef="#br0" timeOffset="9115.9">3069 3429 0,'0'0'16,"0"21"-16,0 0 15,21-21-15,0 0 16,1 0-16,-22-21 16,21 0-16,0 0 15,-21 0-15,0 0 16,0-1-16,0 1 0,0 0 15,-21 21 17,0 21-32,-1-21 0,22 21 0,0 1 15,-21-22-15,21 21 16,21-21 0</inkml:trace>
  <inkml:trace contextRef="#ctx0" brushRef="#br0" timeOffset="9783.89">5122 3006 0,'0'-21'15,"21"-1"-15,-21 1 16,22 21-16,-1-21 0,-21 0 0,21 0 15,0 0-15,-21-1 0,21 1 16,0 0-16,-21 0 0,22-21 0,-22 20 16,0 1-16,0 0 0,0 0 15,-22 21-15,-20 0 16,21 0-16,0 0 0,-22 0 0,1 0 16,0 0-16,-1 21 0,1 0 15,21 0-15,-21 1 0,-1-1 16,22 0-16,0 0 0,21 21 15,0-20-15,0-1 0,0 0 0,0 21 16,21-21-16,0 1 0,0-1 0,1 0 16,20-21-16,0 21 0,-21 0 15,22 0-15,-1 1 0,0-1 0,-20 0 16,20 0-16,-21 21 0,21-20 16,-20-1-16,-22 21 0,0-21 15,0 0-15,0 22 0,0-22 0,0 0 0,-22 21 16,-20-20-16,21-1 0,-21 0 15,-22-21-15,22 21 0,-22-21 16,22 0-16,-22 0 0,22 0 0,-21 0 16,20-21-16,1 21 0,21-21 15,-22 0-15,22-1 0,0-20 0,0 21 16,0-21-16,21 20 0,0-20 16,0 21-16,0 0 0,0-22 0,0 22 15,0 0-15,21 0 0,0 21 16,0-21-16,22 0 0,-1 21 0,0-22 15,1 22-15,-1 0 0</inkml:trace>
  <inkml:trace contextRef="#ctx0" brushRef="#br0" timeOffset="10408.54">5588 3048 0,'-42'0'31,"20"21"-15,1 0-16,21 1 0,0-1 16,0 0-16,0 0 0,0 0 15,0 0-15,0 1 0,0-1 0,0 0 16,0 0-16,0 0 0,0 0 0,0 1 16,0-1-16,21-21 15,1 0-15,-1 0 0,0 0 0,0 0 16,0 0-16,22 0 0,-22-21 0,21-1 15,0 1-15,-20 0 0,20 0 16,0 0-16,-21 0 0,1-1 0,-1-20 16,0 21-16,0 0 0,-21 0 15,21-1-15,-21 1 0,0 0 16,-21 21 15,0 0-31,21 21 0,-21 0 16,21 1-16,0-1 0,0 0 15,-21 21-15,21-21 0,-22 22 16,22-1-16,0 0 0,0 22 0,0-22 16,0 1-16,0 20 0,0-21 15,0 22-15,0-1 0,0 1 0,22-1 16,-1 1-16,-21-1 0,21 22 0,-21-21 16,0-1-16,0 1 0,0-1 15,0-21-15,0 22 0,0-22 0,0-21 16,0 22-16,-21-22 0,0 0 0,-1 0 15,1 0-15,-21-21 0,21 0 16,-22 0-16,1 0 0,0 0 16,-1 0-16,1-21 0,0 0 0,-1 0 0,1 0 15,0 0-15,21-1 16,-22 1-16,22-21 0,0 21 0,0-22 16,21 1-16,0 0 0,0-1 0,0 1 15,0-21-15,0 20 0,21 1 16,0-22-16,21 22 0,-20-21 0,20 20 15,0-20-15,1 20 0</inkml:trace>
  <inkml:trace contextRef="#ctx0" brushRef="#br0" timeOffset="10897.26">6308 3006 0,'0'0'0,"0"-21"0,0 42 31,0 0-15,-22 0-16,22 0 0,0 22 16,0-22-16,-21 21 0,21-21 15,0 22-15,0-22 0,-21 21 0,21-21 16,0 22-16,0-22 0,0 0 16,0 0-16,0 0 0,0 0 0,0 1 15,0-44 16,-21 1-31,21 0 0,0 0 16,0 0-16,0-22 0,0 1 16,0 21-16,0-21 0,0-1 0,0 1 15,21 0-15,0 20 0,-21-20 0,21 21 16,1-21-16,20 20 0,-21 1 16,21 0-16,1 21 0,-22-21 0,21 21 15,1 0-15,-1 0 0,0 0 16,1 0-16,-1 21 0,-21 0 0,21 0 15,-20 22-15,-1-22 0,-21 0 0,0 21 16,0-20-16,0 20 0,0 0 16,0-21-16,0 1 0,-21 20 0,-1-21 15,22 0-15,-21-21 16,21 21-16,-21 1 0,0-22 16,21-22-1,0 1-15,21 0 16,0 0-16,0-21 0,1 20 0</inkml:trace>
  <inkml:trace contextRef="#ctx0" brushRef="#br0" timeOffset="11160.11">7260 2625 0,'0'0'0,"-21"21"31,0 0-31,21 0 15,0 22-15,0-22 0,-21 21 0,21 0 16,-22 1-16,22-22 0,0 21 16,0 1-16,-21-1 0,21-21 0,-21 21 15,21 1-15,0-22 0,0 0 0,0 21 16,0-20-16,0-1 0,0 0 16,21-21-1,0 0-15,1-21 16,-1 0-1,-21-1-15,0 1 0</inkml:trace>
  <inkml:trace contextRef="#ctx0" brushRef="#br0" timeOffset="11332.01">6943 3048 0,'0'0'0,"0"-21"0,21 21 31,0 0-31,0-21 0,0 21 15,0 0-15,22 0 0,-22 0 16,0 0-16,0-21 0,22 21 16,-22 0-16,0 0 0,21 0 15,-21-22-15,1 22 0,-1 0 0</inkml:trace>
  <inkml:trace contextRef="#ctx0" brushRef="#br0" timeOffset="11883.69">7747 3069 0,'-21'0'31,"21"-21"-15,0 0-1,0 0-15,21 21 0,-21-21 16,0-1-16,0 1 0,0 0 15,-21 0-15,21 0 0,-21 21 16,-1-21-16,1 21 0,0 0 16,0 0-16,0 0 0,0 0 0,-1 0 15,1 0-15,-21 21 0,21 0 16,0 0-16,-1 0 0,1 0 0,0 1 16,0-1-16,0 21 0,21-21 0,-21 22 15,21-22-15,-22 21 0,22-21 16,0 0-16,0 22 0,0-22 15,0 0-15,0 0 0,22-21 16,-1 21-16,0-21 16,0 0-16,21 0 0,-20-21 0,-1 0 15,21 0-15,-21 21 0,0-21 16,22 0-16,-22-22 0,0 22 0,0 0 16,0 0-16,-21-22 0,0 22 0,22 0 15,-22 0-15,0 0 0,21 21 16,-21 21-1,-21 0 1,21 0-16,-22 0 0,22 1 16,0-1-16,0 0 0,0 0 15,0 0-15,0 0 0,0 1 16,0-1-16,22 0 0,-1-21 16,0 0-16,0 0 0,0 0 0,22 0 15,-1 0-15,-21 0 0,21 0 16</inkml:trace>
  <inkml:trace contextRef="#ctx0" brushRef="#br0" timeOffset="12368.42">8213 2942 0,'0'0'0,"0"-21"0,0 0 16,21 0-16,-21 0 16,21 21-16,0-22 0,0 22 15,0 0-15,1-21 0,-1 21 16,0 0-16,0 0 0,0 0 15,22 21-15,-22-21 0,0 22 0,0-1 16,-21 0-16,21 0 0,-21 21 16,0-20-16,0-1 0,0 0 0,0 21 15,0-21-15,-21 1 0,21 20 0,-21-21 16,0 0-16,0 0 0,-1 1 16,1-1-16,0 0 0,0 0 0,42-21 31,-21-21-16,21 0-15,22 0 0,-22-1 16,0 1-16,21-21 0,-21 21 16,22-22-16,-1 22 0,0-21 0,-20 0 15,20 20-15,0-20 0,-21 0 0,22 21 16,-22-1-16,-21 1 0,-42 21 31,20 21-31,1 1 0,-21 20 0,21-21 16,0 21-16,-22 1 0,22-22 15,0 21-15,0 1 0,21-1 16,0-21-16,0 21 0,0-20 0,0-1 16,0 0-16,21 0 0,21 0 15,-21-21-15,22 0 0,-22 0 0,21 0 16,1 0-16,-1 0 0,0-21 16,1 21-16,-1-21 0,0-21 0,1 20 15</inkml:trace>
  <inkml:trace contextRef="#ctx0" brushRef="#br0" timeOffset="13323.69">3090 5017 0,'-21'0'0,"42"0"0,-63 0 15,42-22-15,-21 1 0,21 0 16,0 0-16,0 0 0,0 0 0,0-1 16,0 1-16,21 0 0,0 0 0,0 0 15,0 21-15,1-21 0,-1 21 16,0 0-16,0 0 0,0 0 16,0 0-16,1 21 0,-1 0 15,0 0-15,0 0 0,0 22 0,-21-1 16,0 0-16,0 1 0,0 20 15,0-21-15,0 1 0,-21 20 0,21-20 16,-42-1-16,21 0 0,-1 1 16,-20-1-16,21-21 0,-21 21 0,20-20 15,-20-1-15,21 0 0,-21 0 0,20-21 16,1 0-16,0 0 0,0 0 16,0 0-16,0-21 0,21 0 0,-22 0 15,22-1-15,0 1 0,0 0 16,0 0-16,0-21 0,0 20 15,0 1-15,22-21 0,-1 21 16,0 0-16,0 21 0,-21-22 0,21 22 16,0 0-16,1 0 0,-1 0 15,0 22-15,-21-1 0,21 0 0,0 0 16,0 0-16,-21 0 0,0 1 0,0 20 16,22-21-16,-22 21 0,0-20 15,21-1-15,-21 21 0,0-21 0,0 0 16,0 1-16,0-1 0,0 0 15,21-21-15,-21 21 0,21-21 16,-21-21 0,21 21-1,0-21-15</inkml:trace>
  <inkml:trace contextRef="#ctx0" brushRef="#br0" timeOffset="13524.58">3683 5398 0,'21'0'0,"0"0"94,-21-22-94,21 22 16,1 0-16,-1-21 15</inkml:trace>
  <inkml:trace contextRef="#ctx0" brushRef="#br0" timeOffset="13964.33">5292 4911 0,'0'0'16,"0"-21"-16,0-1 0,0-20 0,0 21 15,0-21-15,0 20 0,0-20 0,0 21 16,0 0-16,0 0 0,0-1 0,0 1 15,0 0-15,0 42 32,0 0-32,0 22 0,0-1 15,0 22-15,21-1 0,-21 1 16,21-1-16,-21 1 0,0-1 0,0 1 16,0-1-16,0 1 0,0-22 15,0 21-15,0-20 0,0 20 0,-21-20 16,0-1-16,21-21 0,0 21 0,-22-20 15,22-1-15,-21 0 0,21-42 32,0 0-17,0-1-15,0 1 0,0 0 0,0-21 16</inkml:trace>
  <inkml:trace contextRef="#ctx0" brushRef="#br0" timeOffset="14284.14">5186 4805 0,'0'0'0,"0"-21"0,0-22 0,0 1 0,0 21 16,0-21-16,0 20 0,0 1 15,0 0-15,0 0 0,0 0 0,21 0 16,-21-1-16,21 1 0,0 21 16,0-21-16,1 21 0,20 0 0,-21 0 15,21 0-15,-20 0 0,20 21 0,0 0 16,1 22-16,-1-22 0,0 21 15,-21 1-15,1-1 0,-1 0 0,-21 1 16,0-1-16,0 21 16,0-20-16,-21-1 0,-1-21 0,-20 22 15,0-1-15,21-21 0,-22 0 0,1 0 16,21 1-16,-22-1 0,22 0 16,0-21-16,0 0 0,0 21 15,42-21 1,0 0-1,0 0-15,0 0 0</inkml:trace>
  <inkml:trace contextRef="#ctx0" brushRef="#br0" timeOffset="15095.68">6223 5228 0,'0'0'15,"21"0"-15,-21-21 0,0 0 0,0 0 16,0 0-16,0-1 16,0 1-16,0 0 0,-21 0 0,0 0 15,0 0-15,-1-1 0,1 1 0,0 0 16,0 0-16,0 21 16,0 0-16,-1 0 0,1 0 0,0 0 15,0 21-15,0 0 16,0 0-16,-1 1 0,1 20 0,0-21 15,0 21-15,0-20 0,21 20 0,-21 0 16,21-21-16,0 1 0,0 20 16,0-21-16,0 0 0,0 0 0,0 1 15,21-1-15,0-21 0,0 0 16,0 21-16,0-21 0,1 0 0,-1 0 16,0 0-16,0 0 0,21-21 0,-20 21 15,-1-21-15,0-1 0,21 1 16,-21 0-16,1 0 0,-1 0 15,-21 0-15,21-1 0,-21-20 0,21 21 16,-21-21-16,0 20 0,21-20 16,-21 21-16,0 0 0,0 0 0,0-1 15,0 44 17,0-1-32,0 0 0,0 0 0,0 0 15,0 0-15,0 1 0,0 20 16,0-21-16,0 0 0,0 0 0,0 1 15,0 20-15,0-21 0,0 0 0,0 0 16,0 1-16,0-1 16,21-21-16,1 0 15,-1 0-15,0 0 0,0 0 0,0 0 16,0 0-16,1 0 0,20-21 16,-21 21-16,21-22 0,-20 1 0,20 0 15,-21 0-15,0 0 0,22 0 0,-22-1 16,-21 1-16,0-21 0,21 21 15,-21 0-15,0-22 0,0 22 0,0 0 16,-21 21-16,0-21 0,-1 21 16,1 0-16,0 0 0,0 21 15,0 0-15,21 0 0,0 0 16,0 1-16,0-1 0,0 0 16,0 0-16,21 0 0,0 0 15,-21 1-15,21-1 0,0-21 0,-21 21 16,22 0-16,-1 0 0,-21 0 15,21 1-15,0-1 0,0-21 16,0 21-16,1-21 16,-1 0-16,21 0 0,-21 0 0,22 0 15,-22 0-15,21 0 0,0 0 0,-20-21 16,20 0-16,-21 21 0</inkml:trace>
  <inkml:trace contextRef="#ctx0" brushRef="#br0" timeOffset="16284">7429 5165 0,'0'-21'0,"0"42"0,0-85 16,0 43-16,0 0 0,0 0 0,0 0 16,-21 21-16,0-22 0,0 22 15,0-21-15,0 21 0,-22 0 0,22 0 16,0 0-16,-21 21 0,20 1 0,1-1 16,0-21-16,-21 42 0,21-21 15,21 0-15,-22 1 0,1-1 0,21 0 16,0 21-16,0-21 0,0 1 0,0-1 15,0 0-15,0 0 0,0 0 16,21 0-16,1 1 0,-1-1 16,0-21-16,0 0 0,0 0 15,22 0-15,-22 0 0,0 0 16,0 0-16,0 0 0,0 0 0,1 0 16,-1-21-16,0 21 0,-21-22 0,21 1 15,0 0-15,-21 0 0,21 0 16,-21 0-16,0-1 0,0-20 0,0 21 15,0 0-15,0 0 0,0-1 16,0 1-16,0 42 31,0 1-31,0-1 16,0 0-16,0 0 0,0 0 16,0 22-16,0-22 0,0 0 0,0 0 0,0 0 15,0 0-15,0 1 16,0-1-16,0 0 15,22-21-15,-1 0 0,0 0 16,0 0-16,0 0 0,0 0 16,1-21-16,-1 21 0,21-21 0,-21-1 15,0 22-15,1-21 0,-1 0 0,0 0 16,0-21-16,-21 20 0,0 1 16,0-21-16,0 21 0,0 0 0,0-22 15,0 22-15,0 0 0,0 42 31,0 0-15,-21 0-16,21 1 16,0-1-16,-21 0 0,21 21 0,0-21 15,0 1-15,0-1 0,0 0 0,0 0 16,0 0-16,0 0 0,0 1 16,-21-1-16,21 0 0,0 0 15,0-42 16,0 0-15,0 0-16,0-1 0,0 1 16,0 0-16,0 0 0,21-21 15,0 20-15,-21-20 0,21 21 16,0-21-16,22-1 0,-22 22 0,0-21 16,21 21-16,1-1 0,-22 1 15,21 0-15,-21 21 0,22 0 0,-22 0 16,0 0-16,0 21 0,21 0 0,-20 1 15,-22-1-15,21 21 0,0-21 16,-21 22-16,0-22 0,0 21 0,0-21 16,0 22-16,0-22 0,0 0 15,0 0-15,0 0 0,-21 0 0,21 1 16,-21-1-16,21 0 16,-22-21-16,1 0 15,0 0 1,21-21-16,0 0 0,0-1 15,0 1-15,0 0 16,0 0-16,0-21 0,21 20 0,0-20 16,1 0-16,-1-1 0,21 22 0,-21-21 15,0 0-15,22 20 0,-22 1 16,21 0-16,1 0 0,-22 21 0,21 0 16,-21 0-16,22 21 0,-22 0 0,0 0 15,0 1-15,0-1 0,0 0 16,-21 21-16,0-21 0,0 1 0,0 20 15,0 0-15,0 1 16,0-22-16,-21 0 0,0 0 16,0-21-16,0 21 0,21 0 0,-21 1 15,-1-22-15,22 21 0,-21-21 16,21 21 0,0-42-1,0 0 1,21 21-16,1-22 0,-1 1 15,0 0-15,0-21 0</inkml:trace>
  <inkml:trace contextRef="#ctx0" brushRef="#br0" timeOffset="16684.29">8869 5080 0,'0'21'0,"-21"-21"0,21 21 16,21-21 15,0 0-31,0 0 0,0 0 0,0 0 16,22 0-16,-22 0 0,21 0 15,-21 0-15,22-21 0,-22 21 0,21-21 16,-21 0-16,1 21 0,-1-21 16,-21 0-16,0-22 0,0 22 15,0 0-15,0 0 0,0 0 0,0-1 16,0 1-16,-21 0 0,-1 21 0,1 0 15,0 0-15,0 0 0,0 0 16,0 21-16,-1 0 0,1 22 0,0-22 16,0 0-16,0 21 0,0 1 15,21-22-15,0 21 0,-22-21 0,22 22 16,0-22-16,0 0 0,0 21 0,0-20 16,0-1-16,0 0 15,22 0-15,-1-21 0,0 0 0,0 0 16,0 0-16,0 0 0,22 0 15,-22 0-15,0 0 0,21 0 16,-20-21-16,20 21 0,-21-21 0,21 0 16,1-1-16</inkml:trace>
  <inkml:trace contextRef="#ctx0" brushRef="#br0" timeOffset="17004.82">9842 4509 0,'0'0'15,"0"-22"-15,0 1 0,0 0 16,-21 42 0,0 0-1,21 1-15,-21-1 0,21 0 16,-21 21-16,0-21 0,-1 22 0,22-1 16,-21 0-16,0 1 0,0-1 0,21 22 15,-21-22-15,0 0 0,-1 1 16,1 20-16,21-21 0,-21-20 0,0 20 15,21 0-15,0-21 0,-21 1 16,21-1-16,-21 0 0,21 0 0,0 0 16,0 0-16,21-21 31,0 0-31,0-21 16,0 0-16,22 21 0,-22-21 15,0 0-15,21 0 0,1-1 0</inkml:trace>
  <inkml:trace contextRef="#ctx0" brushRef="#br0" timeOffset="17380.64">9948 5101 0,'-63'0'16,"63"21"0,21-21 15,0 0-31,21 0 15,-20 0-15,-1-21 0,0 21 16,21 0-16,-21-21 0,1 0 16,-1 21-16,0-21 0,0 0 0,0-1 15,-21 1-15,0 0 16,-21 21 0,0 0-16,0 0 0,0 0 15,-22 0-15,22 21 0,0-21 0,-21 21 16,20 1-16,1-1 0,21 0 0,-21 0 15,0 21-15,21-20 0,-21-1 16,21 0-16,0 0 0,0 0 16,0 0-16,0 1 0,21-22 15,0 0-15,0 0 16,0 0-16,22 0 0,-22 0 16,21 0-16,-21 0 0,22 0 0,-1-22 15,0 22-15,1-21 0</inkml:trace>
  <inkml:trace contextRef="#ctx0" brushRef="#br0" timeOffset="17767.48">10477 4995 0,'0'0'15,"0"-21"-15,0 0 16,22 21 15,-1 0-31,0 0 0,0 0 16,0 0-16,0 0 0,1 0 15,-1 0-15,-21 21 0,21 0 0,-21 1 16,0-1-16,21 0 0,-21 0 0,0 0 16,0 0-16,0 22 0,0-22 15,-21 0-15,0 0 0,21 0 0,-21-21 16,21 22-16,0-1 0,-22-21 0,22 21 16,-21-21-16,21-21 31,0 0-16,0-1-15,0 1 16,21 0-16,1 0 0,-22 0 0,21 0 16,0-22-16,0 22 0,0 0 0,0 0 15,-21 0-15,22-1 0,20 1 16,-21 0-16,0 0 0,0 21 0,1 0 16,-1-21-16,0 21 0,0 0 15,0 0-15,0 0 16,1 0-16</inkml:trace>
  <inkml:trace contextRef="#ctx0" brushRef="#br0" timeOffset="18180.41">11218 4974 0,'0'0'0,"43"-42"32,-43 21-17,0 0 1,-22 42 15,1-21-31,0 21 0,0 0 16,0 0-16,0 0 0,-1-21 15,1 22-15,21-1 0,0 0 16,0 0-16,0 0 0,21 0 16,1 1-16,-1-22 0,0 21 15,21-21-15,-21 21 0,22-21 16,-1 21-16,-21-21 0,22 21 0,-22-21 15,21 21-15,-21-21 0,-21 22 16,0-1 0,-21-21-16,0 0 0,0 21 15,-22-21-15,1 0 0,21 0 16,-21 0-16,-1 0 0,1 21 0,21-21 16,-22 0-16,22 0 0,0 0 0,0 0 15,0 0-15,0 0 0,21-21 16,0 0-1,0 0-15,0-1 16,0 1-16,0 0 16</inkml:trace>
  <inkml:trace contextRef="#ctx0" brushRef="#br0" timeOffset="18475.75">9737 4487 0,'-22'0'15,"44"0"-15,-86 0 0,43 0 0,0 0 0,42-21 32,0 21-32,21 0 0,1 0 0,20 0 15,22 0-15,0 0 0,-1-21 16,22 21-16,0 0 0,-21 0 0,20 0 15,-20 0-15,21 0 0,-43 0 0,22 0 16,-21 0-16,-22 0 0,0 21 16,-21-21-16,1 0 0,-44 0 15,-20 0 1,21 0-16,-21 0 0,-1 0 0</inkml:trace>
  <inkml:trace contextRef="#ctx0" brushRef="#br0" timeOffset="19491.84">3069 6816 0,'-21'0'31,"21"-21"-15,21 21-16,0-22 16,0 22-16,1 0 0,-1-21 0,21 21 15,-21 0-15,22 0 0,-1 0 16,0 0-16,1 0 0,-1 0 0,0 0 16,1 21-16,-22-21 0,0 22 0,-21-1 15,0 0-15,0 0 16,-21 0-16,-22 22 0,1-22 15,0 0-15,-1 0 0,1 0 16,-21 0-16,20-21 0,1 22 0,0-1 16,20-21-16,1 0 0,0 0 0,0 0 15,21-21 1,0-1-16,21 22 16,0-21-16,0 0 0,1 21 15,20-21-15,-21 21 0,21 0 0,1-21 16,-22 21-16,21 0 0,1 0 15,-1 0-15,0 0 0,1 0 0,-1 21 16,-21 0-16,21-21 0,-20 21 0,-1 0 16,0 22-16,0-22 15,-21 0-15,0 21 0,0-20 0,0 20 16,0-21-16,-21 21 0,-21 1 16,20-22-16,-20 0 0,0 21 0,-1-20 15,1-1-15,-21 0 0,20 0 0,1-21 16,0 0-16,-1 0 0,22 0 15,-21 0-15,21 0 0,-22 0 0,22 0 16,0-21-16,0 21 0,0-21 16,21 0-16,-22-1 0,22 1 15,0 0-15,0 0 0,0 0 16,22 0 0,-22-1-16,42 1 0,-21 0 0,0 21 15</inkml:trace>
  <inkml:trace contextRef="#ctx0" brushRef="#br0" timeOffset="19748.36">4339 7133 0,'21'0'79,"0"-21"-64</inkml:trace>
  <inkml:trace contextRef="#ctx0" brushRef="#br0" timeOffset="20321.04">5546 7049 0,'21'-22'0,"-42"44"0,63-65 16,-42 22-16,21 0 16,-21 0-16,21 0 0,-21 42 47,0 0-47,0 0 15,-21 0-15,21 22 0,0-22 0,-21 42 16,21-20-16,-21 20 0,21 1 15,-21-1-15,21 1 0,-22 20 16,22 1-16,-21-22 0,21 22 0,-21 21 16,0-21-16,21 20 0,-21-20 15,0 21-15,-1 0 0,1-22 0,0 22 16,0 0-16,0 0 0,0-21 0,-1 20 16,1-20-16,0 0 0,0-1 15,0 1-15,21-21 0,0-1 0,-21-21 16,21 1-16,0-22 0,-22 0 0,22 0 15,0-42-15,0 0 16,0-21-16,0 20 0,0-20 16,0-21-16,0 20 0,0-41 15</inkml:trace>
  <inkml:trace contextRef="#ctx0" brushRef="#br0" timeOffset="20677.83">5228 7514 0,'0'-63'0,"0"126"0,0-169 0,0 64 0,-21-21 16,0 20-16,21 22 0,0-21 0,0-1 16,0 22-16,0-21 0,0 21 15,0-22-15,0 22 0,21 0 0,0 0 16,0 0-16,22 0 16,-22-1-16,21 22 0,22 0 0,-22-21 15,0 21-15,1 0 0,20 0 0,-21 21 16,1-21-16,-22 22 0,21-1 15,-21 21-15,-21-21 0,0 0 0,0 22 16,0-1-16,-42 0 0,21-20 16,-21 20-16,-1 0 0,22-21 0,-21 22 15,-1-22-15,1 0 0,21 0 0,0-21 16,-22 21-16,22-21 16,0 0-16,42-21 31,0 0-31,1 21 15,20-21-15,-21 0 0,21 21 0,-20-21 16,20-1-16,0-20 0,1 21 0</inkml:trace>
  <inkml:trace contextRef="#ctx0" brushRef="#br0" timeOffset="21704.24">6159 6879 0,'0'0'0,"-21"21"31,21 1-15,-21-1-16,0 0 0,21 0 0,0 21 16,0-20-16,-21 20 15,21 0-15,0-21 0,-21 22 0,21-1 16,0-21-16,0 22 0,0-22 0,0 21 16,21-21-16,0 0 0,0-21 15,-21 22-15,21-22 0,0 0 0,1 0 16,-1 0-16,0 0 0,21-22 15,-21 22-15,1-21 0,-1 0 0,0 0 16,0-21-16,0 20 0,0-20 0,1 0 16,-1 21-16,-21-22 0,0 22 15,21-21-15,-21 21 0,21-22 0,-21 22 16,0 0-16,0 0 0,0 0 16,0 42 15,0 0-31,0 0 0,0 0 15,0 0-15,0 1 0,0 20 16,0-21-16,0 21 0,0-20 0,0 20 16,0-21-16,0 21 0,0-20 15,0-1-15,0 0 0,21 0 0,-21 0 16,21-21-16,1 21 0,-1-21 0,0 0 16,21 0-16,-21 0 0,22 0 15,-22 0-15,21-21 0,-21 0 0,22 21 16,-1-21-16,-21-21 0,22 20 0,-1 1 15,-21-21-15,21 0 16,1 20-16,-22-20 0,0 0 0,0-1 16,-21 22-16,0-21 0,0 21 0,0 0 15,0-1-15,0 1 0,-21 21 16,0 0-16,0 0 0,0 0 16,-1 0-16,1 0 15,21 21-15,-21-21 0,21 22 0,0-1 16,0 0-16,0 0 0,0 0 0,21 0 15,0 22-15,-21-22 16,22 0-16,-1 0 0,0 0 0,-21 1 16,21-1-16,-21 0 0,21 0 0,0 0 15,1 0-15,-22 1 0,21-22 16,0 0-16,0 0 0,0 0 0,0 0 16,1 0-16,20 0 0,-21-22 0,21 22 15,1-21-15,-22 0 0,21 0 16,1-21-16,-1 20 0,0 1 0,1-21 15,-22 21-15,0-22 0,0 22 16,0-21-16,-21 21 0,0 0 0,0-1 16,0 1-16,0 0 15,-21 21 1,0 0-16,21 21 0,-21 0 0,0 1 16,21-1-16,0 21 0,-22 0 15,1 1-15,21-1 0,-21 0 16,21 22-16,-21-1 0,21 1 0,0-1 15,0 1-15,-21-1 0,21 22 0,-21-21 16,21-1-16,-22 22 0,22-22 16,0 22-16,-21 0 0,0-22 0,0 22 15,21-22-15,-21 1 0,0-1 0,21 1 16,-22 20-16,22-20 0,-21-22 16,21 22-16,0-1 0,0-20 0,0-1 15,-21 0-15,21 1 0,0-22 0,0 0 16,0 0-16,0 0 0,0-42 15,0 0 1,21 0-16,-21 0 0,21-22 16,1 1-16,-22 0 0,21-1 0,0-20 15,0-1-15,0 1 0</inkml:trace>
  <inkml:trace contextRef="#ctx0" brushRef="#br0" timeOffset="22021.06">7747 7154 0,'0'-42'0,"0"84"0,0-126 0,0 41 16,0 1-16,0 21 16,0-21-16,0 20 0,0 1 0,0 0 0,21 0 15,0 0-15,22 0 0,-22-1 16,21 22-16,-21 0 0,22 0 16,-1 0-16,0 0 0,1 0 0,-1 0 15,0 22-15,-21-1 0,1 21 16,-1-21-16,-21 0 0,0 22 0,0-22 15,0 21-15,-21-21 0,-1 22 0,1-22 16,-21 21-16,0-21 0,20 1 16,-20-1-16,0 0 0,-1 0 0,22-21 15,-21 0-15,21 0 0,0 0 0,-1 0 16,22-21 0,0 0-16,0 0 15,22-1-15,-1 1 0,0 21 16,0-21-16,21 0 0</inkml:trace>
  <inkml:trace contextRef="#ctx0" brushRef="#br0" timeOffset="22475.8">8636 6731 0,'0'-21'0,"0"42"0,0-63 0,-21 42 15,0 0 1,-1 0-16,1 0 15,0 21-15,0-21 0,21 21 0,-21 21 16,0-20-16,21-1 0,-22 0 16,22 21-16,0-21 0,0 22 0,-21-22 15,21 21-15,0 1 0,0-22 0,0 21 16,0-21-16,0 22 0,0-22 16,0 0-16,0 21 0,0-21 0,21-21 15,1 22-15,-1-22 0,0 0 16,0 0-16,0 0 0,22 0 0,-22 0 15,0 0-15,21-22 0,-21 1 0,22 0 16,-22-21-16,0 21 0,0-22 16,0 22-16,-21-21 0,22 21 15,-22-22-15,0 1 0,0 0 0,0-1 16,-22 22-16,1-21 0,-21 21 16,21-1-16,0 1 0,-1 0 0,1 21 15,0 0-15,0 0 0,0 0 16,0 0-16,-1 0 0,1 21 0,0-21 15,0 21-15,21 1 0,-21-1 0,21 0 16,-21 0-16,21 0 16,0 0-16,0 1 0,21-22 15,0 21-15,0-21 16,21 0-16,-20 0 0,-1 0 0</inkml:trace>
  <inkml:trace contextRef="#ctx0" brushRef="#br0" timeOffset="22888.53">9440 6773 0,'21'0'0,"-42"0"0,64 0 16,-43-21-16,-22 21 15,1 0 1,0 0-16,0 0 0,0 0 0,-22 21 16,22 1-16,0-22 0,-21 21 15,21 0-15,-1 0 0,1 0 0,0 0 16,21 1-16,0-1 0,0 0 15,0 0-15,0 0 16,21-21-16,0 21 0,1-21 16,-1 22-16,21-22 0,-21 21 0,22-21 15,-22 21-15,0-21 0,21 21 16,-21-21-16,1 21 0,-1 0 0,0 1 16,-21-1-16,0 0 0,0 0 15,0 0-15,0 0 0,-21-21 16,0 22-16,-22-1 0,22-21 0,-21 21 15,21-21-15,-22 0 0,1 0 0,0 0 16,-1 0-16,22 0 0,-21 0 16,21 0-16,-1 0 0,1 0 0,21-21 15,0 0-15,0-1 16,0 1 0,0 0-16,21 0 0,1 21 15,-1-21-15,21 0 0,-21-1 16,0 22-16</inkml:trace>
  <inkml:trace contextRef="#ctx0" brushRef="#br0" timeOffset="23332.31">9864 7049 0,'0'0'0,"0"21"0,21-21 31,0 0-31,0 0 0,0 0 16,0 0-16,1 0 0,-1 0 16,0-21-16,21 21 0,-21-22 0,1 22 15,20-21-15,-21 21 0,0-21 0,-21 0 16,21 21-16,-21-21 0,0 0 16,0-1-16,0 1 0,-21 0 15,0 0-15,0 21 0,0 0 0,0 0 16,-22 0-16,1 0 0,21 0 15,-22 0-15,1 0 0,0 21 16,21-21-16,-22 21 0,22 0 0,0 1 16,0-1-16,0 0 0,21 21 15,0-21-15,0 22 0,0-1 0,0-21 16,0 22-16,0-22 0,21 21 0,0-21 16,0 0-16,0 1 0,0-1 15,1 0-15,20 0 0,-21-21 0,0 0 16,0 0-16,22 0 0,-22 0 0,0 0 15,0 0-15,0 0 16,-21-21-16,22 0 0,-1 0 16,0-1-16,-21 1 0,21 0 15,0 0-15,0 0 0</inkml:trace>
  <inkml:trace contextRef="#ctx0" brushRef="#br0" timeOffset="23576.17">10858 7260 0,'0'21'16,"22"-21"62</inkml:trace>
  <inkml:trace contextRef="#ctx0" brushRef="#br0" timeOffset="39332.37">10075 10181 0,'0'-21'16,"21"21"124</inkml:trace>
  <inkml:trace contextRef="#ctx0" brushRef="#br0" timeOffset="39688.85">10223 10033 0,'0'-21'0,"0"42"0,0-63 15,0 21 1,0-1 0,0 1-16,0 42 31,0 1-31,-21-1 15,21 0-15,0 0 0,-21 0 0,0 22 16,0-22-16,21 21 0,-21 0 0,-1 1 16,22-1-16,-21 0 0,0 1 15,21-1-15,0 0 0,-21 1 0,0-1 16,21 0-16,0 1 0,-21-22 0,21 0 16,0 0-16,0 0 0,0 1 15,0-44 16,21 1-31,-21 0 0,21 21 16,-21-21-16,0-21 0,0 20 0,0 1 16,0-21-16,21 0 0</inkml:trace>
  <inkml:trace contextRef="#ctx0" brushRef="#br0" timeOffset="39996.68">10245 9991 0,'0'0'0,"21"0"0,-21-21 15,21 21-15,0 0 0,0 0 32,0 0-32,1 0 15,-1 21-15,-21 0 0,0 0 0,21 0 16,0 0-16,-21 1 0,0-1 16,0 0-16,21 21 0,-21-21 0,0 22 15,0-22-15,21 21 0,-21 1 0,0-1 16,0-21-16,0 21 0,0 1 15,0-22-15,0 21 0,0-21 0,0 1 16,0-1-16,0 0 0,0 0 0,0 0 16,0-42 15,-21 21-15,21-21-16,-21 0 0,0 21 15</inkml:trace>
  <inkml:trace contextRef="#ctx0" brushRef="#br0" timeOffset="40232.54">10033 10478 0,'0'0'0,"0"-22"0,0 1 16,0 0 0,21 21-16,0 0 0,0 0 15,1-21-15,20 21 0,-21 0 0,21 0 16,1-21-16,-22 21 0,21 0 15,1 0-15,-22 0 0,21-21 16,-21 21-16,22 0 0,-22 0 0,0-22 16,0 22-16,0 0 0,0 0 15,1 0-15,-22-21 0,21 21 0,-21-21 16,21 0 0</inkml:trace>
  <inkml:trace contextRef="#ctx0" brushRef="#br0" timeOffset="40511.92">10837 10097 0,'0'21'47,"0"0"-47,0 0 15,0 0-15,-21 0 0,21 1 0,0-1 16,-21 0-16,21 21 0,0-21 15,-21 22-15,21-1 0,0-21 0,0 22 16,0-22-16,0 21 0,0-21 0,-21 22 16,21-22-16,0 0 0,0 0 15,0 0-15,0 0 0,0-42 47,0 0-47,0 0 16</inkml:trace>
  <inkml:trace contextRef="#ctx0" brushRef="#br0" timeOffset="40852.44">10774 10181 0,'0'-21'0,"0"42"0,0-63 0,0 21 16,0 0-1,21-1-15,0 22 16,0 0-16,0-21 0,22 21 15,-22 0-15,21 0 0,-21 0 16,22 0-16,-1 0 0,0 0 0,-20 0 16,20 0-16,-21 0 0,21 0 0,-20 21 15,-1 1-15,0-1 0,-21 0 16,0 0-16,0 0 0,-21 0 16,0 1-16,-1-1 0,-20 0 0,0 0 15,-1 0-15,22 0 0,-21-21 16,0 22-16,-1-1 0,1 0 0,21-21 15,0 0-15,-1 21 0,44-42 47,-22 0-31,21 21-16,0-21 0,0-1 16</inkml:trace>
  <inkml:trace contextRef="#ctx0" brushRef="#br0" timeOffset="41192.25">11811 9991 0,'0'-21'31,"0"42"-16,0 0 1,0 0-16,0 0 0,-21 0 16,21 1-16,0-1 0,-21 21 0,21-21 15,-22 0-15,22 22 0,0-1 0,0-21 16,0 22-16,-21-22 0,21 0 16,0 21-16,-21-21 0,21 1 0,0-1 15,0 0-15,0 0 0,0 0 16,0-42 15,0 0-15,21 21-16,0-21 0</inkml:trace>
  <inkml:trace contextRef="#ctx0" brushRef="#br0" timeOffset="41508.41">11472 10499 0,'0'0'0,"-21"0"0,21 21 0,0 0 15,-21 0-15,21 0 0,0 1 16,0-1-16,0 0 0,0 0 0,0 0 16,21 0-16,0 1 15,0-22-15,1 21 0,-1-21 16,0 0-16,0 0 0,0 0 0,0 0 15,1 0-15,-1 0 0,0 0 16,0 0-16,0-21 0,22 21 0,-22-22 16,0 1-16,0 21 0,0-21 0,0 0 15,1 21-15,-1-21 0,0 0 16,0-1-16,0 1 0,-21 0 16,0 0-16,0 0 0,0 0 15,0-1-15,-21 22 0,0-21 16</inkml:trace>
  <inkml:trace contextRef="#ctx0" brushRef="#br0" timeOffset="41851.58">11578 9970 0,'0'-22'16,"21"22"0,0 0-1,1-21-15,-1 21 0,0 0 16,21 0-16,1 0 0,-1 0 0,0 0 16,1 0-16,-1 0 0,0 0 0,1 0 15,-1 0-15,-21 0 0,21 0 16,-20 0-16,-1 0 0,0 0 0,0 0 15,-21 21 17</inkml:trace>
  <inkml:trace contextRef="#ctx0" brushRef="#br0" timeOffset="42392.28">12975 10224 0,'0'0'0,"-21"0"0,0 0 15,0 0 1,42 0 31,0 0-47,0 0 0,21 0 15,1 0-15,-1 0 0,0 0 0,22 0 16,-1 0-16,1 21 0,-1-21 16,22 0-16,-21 0 0,-1 0 0,1 0 15,20 0-15,-20 0 0,-22 0 0,22 0 16,-1 0-16,-21 0 0,1 0 15,-1 0-15,0 0 0,-20 0 0,-1 0 16,0 0-16,0 0 16,-21-21-1,-21 21 1,0 0-16,0 0 16,-1 0-16,1 0 15,0 0-15,0 0 0,0 0 0,0 0 16,-1 0-16,1 21 0</inkml:trace>
  <inkml:trace contextRef="#ctx0" brushRef="#br0" timeOffset="42796.45">13060 10287 0,'0'0'0,"-21"0"32,42 0-17,0 0-15,0 0 16,0 21-16,22-21 0,-1 0 16,0 0-16,1 0 0,20 0 0,-21 0 15,22 0-15,-1 0 0,1 0 16,-1 0-16,1 0 0,-1 0 0,-20 0 15,20 0-15,-20 0 0,-1 0 16,0 0-16,1 0 0,-22 0 0,21 0 16,-21 0-16,0 0 0,1 0 15,-1 0-15,-21-21 47,0 0-16,0 0-15</inkml:trace>
  <inkml:trace contextRef="#ctx0" brushRef="#br0" timeOffset="43307.99">14139 10054 0,'0'0'16,"-21"0"-16,21-21 0,-21 21 15,0 0 1,21 21 15,0 0-31,0 1 16,0-1-16,0 0 16,21 0-16,0 0 15,0-21-15,-21 21 0,21-21 16,1 0-16,-1 22 0,0-22 0,21 0 15,-21 0-15,1 0 0,-1 21 16,0-21-16,0 0 0,0 0 0,0 0 16,-21 21 31,-21-21-47,0 0 15,0 21-15,0-21 16,0 21-16,-1-21 0,1 21 0,0 1 0,0-1 15,-21 0-15,20 0 16,1 0-16,0 22 0,-21-22 0,21 0 16,-1 0-16,-20 0 0,21 0 0,0 22 15,0-22-15,-1 0 0,1-21 16,0 21-16,0 0 0,0 1 0,21-1 16,-21-21-1,21-21 32,0-1-31</inkml:trace>
  <inkml:trace contextRef="#ctx0" brushRef="#br0" timeOffset="64535.87">14944 9737 0,'0'21'156,"0"0"-141</inkml:trace>
  <inkml:trace contextRef="#ctx0" brushRef="#br0" timeOffset="65092.73">15049 9885 0,'0'-21'16,"0"0"-16,-21-1 15,21 1-15,-21 21 16,21-21-16,0 0 16,0 42 31,-21-21-47,21 21 0,-21 0 15,21 1-15,0-1 0,0 0 0,-21 21 16,-1-21-16,22 22 0,-21-22 0,21 21 15,0 1-15,-21-1 0,0-21 16,21 21-16,-21 1 0,21-1 0,0 0 16,0-20-16,0 20 0,0 0 15,0-21-15,0 22 0,0-22 0,0 0 16,21-21-16,0 21 0,0-21 16,0 0-16,1 0 0,-1 0 0,0 0 15,0 0-15,21-21 0,1 0 0,-22 0 16,21 0-16,1-1 0,-1-20 15,0 0-15,-21-1 0,22 22 0,-1-21 16,-21 0-16,22-1 0,-22 1 16,0 0-16,0-1 0,0 1 0,0 21 15,-21-22-15,22 22 0,-22 0 0,21 0 16,-21 0-16,0 0 0,0-1 16,0 1-1,0 0-15,0 42 31,0 0-15,0 1-16,0-1 16,0 0-1,0 0-15,21-21 16</inkml:trace>
  <inkml:trace contextRef="#ctx0" brushRef="#br0" timeOffset="65452.38">16023 9885 0,'0'0'0,"0"-21"16,0 0 0,-21 21-16,0 0 15,0 0-15,21 21 16,0 0-16,-22-21 0,22 21 0,0 21 15,-21-20-15,21-1 0,0 0 16,0 21-16,0-21 0,0 22 0,0-22 16,0 21-16,0-21 0,0 22 0,-21-1 15,21-21-15,-21 22 16,21-22-16,0 21 0,0-21 0,-21 0 16,21 22-16,-21-22 0,21 0 0,-22-21 15,22 21-15,0-42 47,0 0-47,0 0 16,0 0-16,0-22 0,22 22 0,-1 0 15,-21-21-15</inkml:trace>
  <inkml:trace contextRef="#ctx0" brushRef="#br0" timeOffset="66044.03">16023 9906 0,'0'0'0,"0"-21"16,0 0-16,0 0 15,21-1 1,0 1-16,1 21 0,-1-21 16,0 21-16,0-21 0,0 21 0,0 0 15,1 0-15,-1 0 16,0 0-16,0 0 0,0 0 0,0 0 15,-21 21-15,0 0 0,22 0 0,-22 22 16,0-22-16,0 0 16,0 0-16,0 0 0,0 1 0,-22-1 15,1 0-15,0 0 0,0 0 0,0 0 16,0 1-16,-22-1 0,22-21 16,-21 21-16,21 0 0,-22-21 0,1 21 15,21 0-15,-22-21 0,22 0 0,-21 22 16,21-22-16,0 0 0,-1 0 15,1 0-15,0 0 0,0 0 16,0-22-16,21 1 31,21 21-31,0 0 16,0 0-16,0 21 16,1 1-16,-1-22 15,-21 21-15,21 0 0,0 0 0,0-21 16,-21 21-16,21 0 0,1 1 0,-1-22 15,-21 21-15,21 0 0,0-21 16,0 21-16,0 0 0,1-21 16,-1 0-16,-21 21 0,21-21 15,0 0 1,0 0 15,-21-21-15,21 0-16,-21 0 15,0 0-15,22 0 0,-1-1 16,-21 1-16</inkml:trace>
  <inkml:trace contextRef="#ctx0" brushRef="#br0" timeOffset="66775.62">16997 9821 0,'0'0'0,"0"-21"15,0 0 1,-21 21-16,-1 0 31,22 21-31,0 0 16,0 1-16,-21-1 0,21 21 0,-21-21 15,21 22-15,-21-22 0,0 21 0,21 0 16,0-20-16,-21 20 0,-1-21 16,22 21-16,-21-20 0,0 20 15,21-21-15,-21 21 0,0-20 0,21 20 16,-21-21-16,-1 0 0,22 0 16,-21 1-16,0-1 0,21 0 0,-21 0 15,21 0-15,-21-21 0,21-21 47,0 0-47,0 0 16,0 0-16,0-1 0,0 1 15,0 0-15,0 0 0,0-21 0,21 20 16,-21 1-16,21 0 0,-21 0 0,0 0 16,21 21-16,0-21 0,1-1 31,-1 22-31,0 0 15,-21 22-15,0-1 0,21-21 16,-21 21-16,21 0 0,-21 21 16,0-20-16,0-1 0,21 0 0,-21 0 15,22 21-15,-22-20 0,0-1 0,21-21 16,0 21-16,-21 0 0,21-21 16,0 0-16,-21 21 0,21-21 0,1 0 15,-1 0-15,0 0 0,0 0 16,0-21-16,0 21 0,1-21 15,-1 0-15,0 21 0,0-21 16,0-1-16,-21 1 0,21 0 0,1 0 16,-22 0-16,0 0 15,0-1 1,-22 22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15:37.8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677 0,'22'0'15,"-22"22"16,0-1-15,21-21 0,0 0-16,0 0 15,0 0-15,0 0 0,1 0 16,-1 0-16,0 0 0,21 0 16,-21-21-16,1-1 0,20 22 15,-21-21-15,0 21 0,0-21 0,1 21 16,-1-21-16,-21 0 0,0 0 15,0-1 1,0 1-16,-21 21 0,-1 0 0,1 0 16,0 0-16,-21 0 0,-1 0 15,1 0-15,0 0 0,-1 21 0,1-21 16,0 22-16,-1-1 0,1 0 16,21 0-16,-21 0 0,20 0 15,1 1-15,0-1 0,21 0 0,0 0 16,0 0-16,0 0 15,0 1-15,0-1 0,0 0 16,21 0-16,0-21 0,1 21 16,-1 0-16,0-21 0,21 22 15,-21-1-15,22-21 0,-1 21 0,0 0 16,1 0-16,-1-21 0,0 21 16,1 1-16,-1-1 0,0 0 0,1-21 15,-22 21-15,21 0 0,-21 0 16,1 1-16,-1-1 0,-21 0 15,0 0-15,0 0 0,0 0 16,0 1-16,-21-22 0,-1 21 16,-20 0-16,0 0 0,-1-21 15,1 21-15,-21-21 0,20 0 16,-20 0-16,-1 0 0,22 0 0,-22 0 16,1 0-16,21 0 0,-1 0 15,1 0-15,0-21 0,20 0 0,-20 21 16,21-21-16,0 0 0,0 21 15,-1-22-15,22 1 0,0 0 16,0 0 0,0 0-1,0 0-15,22 21 16,-1-22-16,0 22 0,0 0 16,0-21-16,22 21 0,-22 0 15,21 0-15</inkml:trace>
  <inkml:trace contextRef="#ctx0" brushRef="#br0" timeOffset="863.5">2032 953 0,'0'-22'31,"0"44"1,-21-1-32,21 0 0,0 0 15,-21 21-15,21-20 0,0-1 16,0 0-16,0 21 0,0-21 0,0 22 16,0-22-16,0 0 0,0 21 15,0-20-15,0-1 0,0 0 0,0 0 16,0 0-16,0 0 0,0 1 15,0-44 32,0 1-31,0 0-16,0 0 0,0-21 16,0 20-16,0-20 0,0 21 15,0-21-15,0-1 0,21 1 16,0 21-16,-21-22 0,21 1 0,0 21 15,0-21-15,1 20 0,20 1 16,-21 0-16,0 0 0,22 0 0,-22 21 16,21 0-16,-21 0 0,0 0 15,22 21-15,-22 0 0,0 0 16,0 0-16,0 22 0,1-22 0,-1 21 16,0-21-16,-21 22 15,0-22-15,0 21 0,0-21 0,0 1 16,0 20-16,0-21 0,0 0 15,0 0-15,0 1 0,0-1 0,-21 0 16,0-21 0,21-21 15,0 0-31,0-1 0,0 1 16,0 0-16,0-21 0,0 21 15,0-22-15,0 22 0,21-21 16,0-1-16,0 1 0,0 21 15,0-21-15,1 20 0,20-20 0,-21 21 16,21 0-16,-20 21 0,20 0 16,0 0-16,-21 0 0,22 0 15,-22 0-15,21 21 0,-21 0 0,1 0 16,-1 22-16,-21-22 0,0 21 16,21 0-16,-21-20 0,0 20 0,0 0 15,0-21-15,0 22 0,0-22 16,-21 0-16,0 0 0,21 0 0,0 1 15,-22-1-15,22 0 0,-21-21 16,21 21-16,0-42 47,21 0-47,1 0 16,-1 21-16,0-43 0,0 22 0</inkml:trace>
  <inkml:trace contextRef="#ctx0" brushRef="#br0" timeOffset="1219.3">3768 550 0,'0'-21'15,"0"42"1,0 1-1,0-1-15,-22 0 0,22 21 0,-21-21 16,0 22-16,21-1 0,-21 0 16,0 1-16,0-1 0,21 0 0,-22 22 15,1-22-15,0 1 0,0-1 16,0 0-16,21-21 0,0 22 0,0-22 16,0 21-16,0-21 0,0 1 15,0-1-15,0 0 0,21-21 16,0 0-16,0 0 15,0 0-15,1 0 0,-1 0 0,0 0 16,21-21-16,-21 0 0,22 21 16,-22-22-16,21 1 0,-21 0 0,1 0 15,20 0-15,-21-22 0,-21 22 16,0-21-16,21 21 0</inkml:trace>
  <inkml:trace contextRef="#ctx0" brushRef="#br0" timeOffset="1447.31">3556 910 0,'-21'21'0,"42"-21"31,0 0-31,0 0 16,0 0-16,22 0 0,-22 0 0,21 0 15,1 0-15,-22 0 0,21 0 16,0-21-16,1 21 0,-22-21 0,21 21 15,1-21-15,-1 21 0,-21 0 16,0-21-16,22 0 0,-22 21 0,0 0 16,0 0-16,-21-22 0,21 22 15</inkml:trace>
  <inkml:trace contextRef="#ctx0" brushRef="#br0" timeOffset="1840.11">4360 741 0,'0'0'0,"0"-21"32,0 42-17,0 0-15,0 0 16,0 0-16,0 1 16,0 20-16,0-21 0,0 21 0,0 1 15,0-1-15,0 0 0,0 1 16,0 20-16,0-20 0,0 20 15,0-21-15,0 22 0,0-1 16,0 1-16,0-1 0,0 22 0,-21-21 16,21-1-16,0 1 0,0-22 0,0 21 15,0-20-15,0 20 0,0-20 16,0-1-16,0-21 0,0 21 0,0 1 16,0-22-16,0 0 0,0 0 15,0 0-15,0 1 0,0-1 0,0 0 16,21-21-1,-21-21 1,21 0-16,-21-1 0,22 1 16,-1 0-16,-21 0 0,0-21 15,0-1-15,21 1 0,-21 0 16,21-1-16</inkml:trace>
  <inkml:trace contextRef="#ctx0" brushRef="#br0" timeOffset="2163.84">4403 1397 0,'0'0'0,"0"-42"0,0-1 0,-22-20 15,1 21-15,21-1 0,-21 1 16,21 0-16,0 20 0,0-20 16,0 0-16,0 21 0,0-1 0,0-20 15,0 21-15,0 0 0,21 0 16,-21-1-16,21 1 0,1 21 0,-1-21 16,21 21-16,-21 0 0,0 0 15,22 0-15,-22 0 0,21 0 16,-21 0-16,22 21 0,-22 0 0,0 1 15,0-1-15,0 21 0,1-21 16,-22 0-16,0 22 0,0-22 0,0 0 16,0 0-16,0 0 0,-22 1 15,1-1-15,0 0 0,-21 0 0,21-21 16,-1 21-16,-20-21 0,21 0 16,0 21-16,0-21 0,-1 0 0,1 0 15,0 0 1,0 0-16,0 0 31</inkml:trace>
  <inkml:trace contextRef="#ctx0" brushRef="#br0" timeOffset="2672.69">1609 1524 0,'0'0'0,"-64"0"0,1 0 0,-86 0 16,128 0-16,-21 0 15,21 0-15,42 0 31,0 0-31,21 0 16,1 0-16,20 0 0,22 0 0,-22 0 16,22 0-16,0 0 0,21 0 15,-22 0-15,22 0 0,0 0 16,21 0-16,21 0 0,-21 0 0,21 0 16,-21 0-16,21 0 0,-21 0 0,22 0 15,-1-21-15,0 21 16,-21 0-16,21-21 0,-42 21 0,21 0 15,-21 0-15,0 0 0,-22 0 16,1-21-16,-22 21 0,1 0 0,-22 0 16,1 0-16,-1 0 0,0 0 15,-21 0-15,1 0 0,-1 0 16</inkml:trace>
  <inkml:trace contextRef="#ctx0" brushRef="#br0" timeOffset="5135.46">1079 2540 0,'0'-21'46,"22"21"-46,-1-21 0,0 21 16,0-21-16,0 21 0,0-22 16,1 1-16,-1 21 0,0-21 0,0 0 15,0 21-15,22-21 0,-22 21 16,0-21-16,-21-1 16,-21 22-1,0 0-15,-1 0 16,-20 0-16,0 0 0,21 0 0,-22 0 15,1 22-15,21-22 0,-22 21 16,22-21-16,-21 21 0,21 0 16,0-21-16,-1 21 0,1 0 15,0 1-15,21-1 16,0 0-16,21-21 16,0 21-16,1-21 0,-1 0 15,0 21-15,21 0 0,1-21 0,-1 22 16,0-22-16,1 21 0,-1-21 15,0 21-15,-21 0 0,22 0 0,-22 0 16,0-21-16,0 22 0,0-1 16,-21 0-16,0 0 0,0 0 0,0 22 15,-21-22-15,0 0 0,0 0 16,-21 0-16,20-21 0,-20 21 16,0 1-16,-1-22 0,1 0 15,0 0-15,-1 0 0,1 0 0,0 0 16,-1 0-16,22 0 0,-21-22 15,21 1-15,-22 0 0,22 0 0,0 0 16,0 0-16,0-1 0,0-20 16,21 21-16,0 0 0,0 0 15,0-1-15,0 1 0,21 0 16,0 0-16,0 21 0,21-21 16,-20 21-16,20-21 0,-21 21 0,21-22 15,1 22-15,-22 0 0,21-21 16</inkml:trace>
  <inkml:trace contextRef="#ctx0" brushRef="#br0" timeOffset="5416.3">1799 2413 0,'0'21'31,"0"0"-15,0 1-16,0-1 0,0 21 0,0-21 0,0 0 16,-21 22-16,21-22 15,-21 0-15,21 21 0,-21-20 0,21-1 16,0 0-16,0 0 0,0 0 16,0 0-16,0-42 46,0 0-46,0 0 16</inkml:trace>
  <inkml:trace contextRef="#ctx0" brushRef="#br0" timeOffset="5805.16">1820 2159 0,'0'0'0,"-21"-21"16,0 21-16,-43-21 31,64 42-31,-21 0 0,0 0 16,21 0-16,0 1 15,0-1-15,0 0 16,0 0-16,21-21 0,0 0 16,1 0-16,-1 0 0,0 0 15,0 0-15,0 0 16,0 0-16,1 0 0,-1-21 15,0 0-15,-21 0 0,0-1 16,0 1-16,0 0 16,0 0-16,-21 0 0,0 21 15,-1 0-15,1 0 0,0 0 16,0 0-16,0 0 0,0 0 16,-1 21-16,1-21 0,0 21 0,0 0 15,21 0-15,-21 1 0,21 20 16,0-21-16,0 0 0,0 0 0,0 22 15,21-22-15,0 0 0,0 0 16,0 0-16,1 1 0,-1-22 16</inkml:trace>
  <inkml:trace contextRef="#ctx0" brushRef="#br0" timeOffset="6507.76">2095 2477 0,'0'21'32,"0"0"-32,0 0 0,0 0 0,-21 0 15,21 1-15,0-1 16,0 0-16,0 0 0,0 0 0,-21 0 16,21 1-16,0-1 15,0 0-15,-21 0 0,21 0 0,0 0 16,0-42 31,0 0-47,0 0 15,0 0-15,0 0 0,0-22 16,0 22-16,0-21 0,0 21 0,0-22 16,21 1-16,-21 21 0,21 0 15,0-22-15,1 22 0,-1 0 0,0 21 16,0-21-16,0 21 0,0 0 15,1 0-15,-1 0 0,0 21 16,-21 0-16,21 0 0,0 0 16,0 22-16,-21-22 0,22 21 0,-1-21 15,-21 22-15,0-22 0,0 0 16,21 21-16,-21-20 0,0-1 0,0 0 16,0 0-16,0 0 15,-21-21-15,21 21 0,-21-21 16,21-21-1,0 0-15,0 0 0,0 0 16,0 0-16,0-1 16,0-20-16,21 21 0,0-21 0,0-1 15,0 1-15,0 0 0,1 20 16,20 1-16,-21-21 0,21 42 0,-20-21 16,20 21-16,-21 0 0,21 0 15,-20 21-15,-1 0 0,0 0 0,0 0 16,0 22-16,0-22 0,1 21 15,-22 1-15,0-22 0,0 21 0,0 0 16,0-20-16,0-1 0,0 21 16,-22-21-16,22 0 0,-21 1 0,21-1 15,-21 0-15,42-42 47,0 21-47,-21-21 16</inkml:trace>
  <inkml:trace contextRef="#ctx0" brushRef="#br0" timeOffset="6823.51">3238 2434 0,'0'0'0,"-21"0"31,21 21-31,-21 1 0,21 20 16,0-21-16,0 21 0,0-20 15,0 20-15,-21 0 0,21 1 16,0-1-16,-21 21 0,21-20 0,0 20 16,0 1-16,0-1 0,-21 1 15,21 20-15,-22 1 0,22-21 0,0 20 16,0 1-16,-21 0 0,21-1 0,-21 1 16,21 0-16,0-1 0,0 1 15,0-22-15,0 1 0,0-22 0,0 1 16,0-22-16,0 21 0,0-63 31,0 0-31,0-22 16,0 22-16,0-42 0,21 20 15,-21-20-15</inkml:trace>
  <inkml:trace contextRef="#ctx0" brushRef="#br0" timeOffset="7128.34">3175 2731 0,'0'-43'16,"0"86"-16,0-128 0,0 43 0,0-1 0,0 1 16,0 0-16,21 20 0,0 1 15,0 0-15,1 0 0,-1 0 0,0 21 16,21 0-16,-21 0 16,1 0-16,20 0 0,-21 21 0,0 0 15,0 0-15,1 0 0,-1 22 0,-21-22 16,0 21-16,0-21 0,0 22 15,0-22-15,0 0 0,-21 21 0,-22-20 16,22-1-16,0 0 0,0-21 16,0 21-16,-1 0 0,1-21 0,0 0 15,0 0-15,21-21 32,0 0-32,21 0 15,0 0-15,0-1 0</inkml:trace>
  <inkml:trace contextRef="#ctx0" brushRef="#br0" timeOffset="7371.85">3937 2096 0,'0'63'31,"0"-42"-31,0 0 16,-21 22-16,21-1 0,-21 0 0,21 1 15,-22-1-15,22 0 0,0 1 16,0-1-16,-21 0 0,21 1 0,-21-1 16,21-21-16,0 0 15,0 1-15,0-1 0,0 0 0,21-21 16,0 0-16,1 0 16,-1 0-16,0 0 15,0-21-15</inkml:trace>
  <inkml:trace contextRef="#ctx0" brushRef="#br0" timeOffset="7711.37">4043 2519 0,'0'21'32,"21"-21"-17,0 0 1,0 0-16,0 0 0,-21-21 15,22 0-15,-1 21 0,0-21 0,0 21 16,0-22-16,-21 1 0,0 0 16,0 0-16,-21 21 31,0 21-31,0 0 0,-22 0 16,22 1-16,0-1 0,-21 0 0,21 21 15,-1-21-15,1 22 0,0-22 16,21 0-16,0 21 0,0-20 15,0-1-15,0 0 0,0 0 0,21-21 16,22 21-16,-22 0 0,0-21 16,21 0-16,-21 0 0,22 0 0,-1 0 15,0-21-15,1 0 0,-1 21 16</inkml:trace>
  <inkml:trace contextRef="#ctx0" brushRef="#br0" timeOffset="8539.86">5143 2519 0,'0'-21'0,"0"42"0,0-63 16,0 20-16,22 1 0,-1 0 0,-21 0 15,21 0-15,0 0 0,-21-1 0,0 1 16,21 21-16,0 0 31,-21 21-31,0 22 16,0-22-16,0 0 0,0 21 0,0 1 15,0-22-15,0 21 0,-21 1 0,0-22 16,21 21-16,-21-21 0,21 22 16,0-22-16,-21 0 0,21 0 0,-21 0 15,21-42 17,0 0-32,0-21 15,0 20-15,0 1 0,0-21 16,21 21-16,0-22 0,-21 1 0,21 0 15,0-1-15,0 1 16,-21 21-16,22-21 0,-1 20 0,0 1 16,21 0-16,-21 21 0,1 0 15,-1 0-15,0 0 0,21 0 0,-21 21 16,1 0-16,20 1 0,-21-1 0,0 0 16,0 21-16,1 1 0,-1-22 15,-21 21-15,21 0 0,-21-20 0,0 20 16,0-21-16,0 0 0,0 22 15,0-22-15,-21 0 0,0 0 16,-1-21-16,1 0 16,0 0-1,21-21-15,0 0 16,0 0-16,0-22 0,0 22 16,21-21-16,0-1 0,1 1 0,-1 0 15,0-1-15,21 1 0,1 0 0,-22 21 16,21-22-16,22 22 0,-22 0 15,0 0-15,1 21 0,-1 0 0,0 0 16,-21 0-16,1 21 0,20 0 16,-21 0-16,-21 0 0,0 22 0,0-22 15,0 21-15,0-21 0,0 22 0,0-22 16,0 21-16,-21-21 0,0 1 16,21 20-16,-21-21 0,-1-21 15,1 21-15,21 0 0,21-21 31,-21-21-31,22 21 16</inkml:trace>
  <inkml:trace contextRef="#ctx0" brushRef="#br0" timeOffset="9219.46">6773 2350 0,'0'0'0,"21"-22"16,-21-20-1,0 21-15,-21 21 0,0-21 16,0 21-16,0 0 0,0-21 0,-1 21 16,1 0-16,0 0 0,0 0 0,0 0 15,0 21-15,-1-21 0,1 21 16,0 21-16,0-21 0,0 22 0,0-1 16,-1 0-16,1 1 0,21-1 15,0 0-15,-21-20 0,21 20 0,0 0 16,0-21-16,0 1 0,0-1 0,0 0 15,21-21-15,0 0 0,1 0 16,-1 0-16,0 0 0,21 0 16,-21 0-16,22 0 0,-22-21 15,0 0-15,21-1 0,-20 1 0,-1 0 16,21 0-16,-21-21 0,-21 20 0,21-20 16,1 0-16,-22-1 0,21 22 15,-21-21-15,0 21 0,0 0 0,0-1 16,0 1-16,0 42 15,0 1 1,0-1-16,0 0 0,-21 21 0,21-21 16,-22 22-16,22-22 0,0 21 15,0 1-15,0-22 0,0 21 16,0-21-16,0 0 0,0 1 0,22-1 16,-22 0-16,42-21 0,-21 0 15,0 0-15,22 0 0,-22 0 0,21 0 16,0 0-16,-20 0 0,20-21 15,-21 0-15,21-1 0,-20 1 0,-1-21 16,0 21-16,0-22 0,0 22 0,0-21 16,-21 0-16,22 20 0,-22-20 15,0 21-15,0 0 0,0 42 32,0 0-32,0 0 0,0 0 0,0 1 15,0-1-15,-22 21 0,22-21 16,-21 0-16,21 22 0,0-22 15,0 0-15,0 0 0,0 0 0,0 1 16,21-22 0,1 0-1,-1 0-15,0-22 16,-21 1-16,21 0 0</inkml:trace>
  <inkml:trace contextRef="#ctx0" brushRef="#br0" timeOffset="9579.83">7451 2074 0,'0'0'0,"-22"-21"0,1 0 16,0 21-16,0 0 15,0 0-15,0 0 0,-1 0 0,22 21 16,-21 0-16,0 1 0,0-1 16,21 0-16,0 0 0,0 0 15,0 0-15,0 1 0,0-1 16,21-21-16,0 0 0,0 0 15,1 0-15,-1 0 0,0 0 0,0 0 16,0 0-16,0 0 0,1 0 0,-1-21 16,0-1-16,-21 1 0,0 0 15,0 0-15,0 0 0,0-22 16,0 22-16,-21 0 16,0 0-16,-1 21 0,1 0 15,0 0-15,0 0 0,0 0 0,0 0 16,-1 0-16,1 21 0,0 0 15,0-21-15,21 21 0,0 1 0,0-1 16,0 0-16,21-21 16,0 0-16,0 0 0,22 0 15,-22 0-15,21 0 0</inkml:trace>
  <inkml:trace contextRef="#ctx0" brushRef="#br0" timeOffset="9859.67">7916 1926 0,'0'0'0,"0"-21"0,0 0 16,-21 42 15,0 0-31,0 0 0,21 22 16,-21-1-16,-1-21 0,1 43 0,0-22 16,0 0-16,0 22 0,0-22 0,-1 22 15,1-22-15,0 22 0,21-22 16,0 0-16,0 1 0,0-1 0,0-21 15,21 21-15,0-20 0,22-1 0,-22-21 16,21 21-16,1-21 16,-1 0-16,0 0 0,1 0 0,-1 0 15,0-21-15,1 0 0,-22 21 0,21-22 16,-21 1-16,0-21 0,1 21 16,-22 0-16,21-1 0</inkml:trace>
  <inkml:trace contextRef="#ctx0" brushRef="#br0" timeOffset="10283.71">9017 1778 0,'0'0'0,"-21"-21"0,21 0 31,21 21-31,21 0 16,-21-21-16,22 21 0,20 0 15,-20-22-15,20 22 0,1 0 0,-1 0 16,-21 0-16,22 0 0,-1 0 16,1-21-16,-1 21 0,-20 0 0,-1 0 15,0 0-15,-20 0 0,-1 0 0,-42 0 31,-1 0-31,-20 0 0</inkml:trace>
  <inkml:trace contextRef="#ctx0" brushRef="#br0" timeOffset="10540.19">9398 1715 0,'0'21'15,"0"42"1,0-42-1,0 1-15,0 20 0,0-21 0,0 21 16,0 1-16,-21-1 0,21-21 0,0 22 16,-21-1-16,21 0 0,0 1 15,0-22-15,0 21 0,-22-21 0,22 22 16,0-22-16,0 0 0,-21 21 16,21-21-16,0 1 15,21-22 16,-21-22-31,22 22 0,-1-21 16</inkml:trace>
  <inkml:trace contextRef="#ctx0" brushRef="#br0" timeOffset="10920.14">9567 2096 0,'43'-64'31,"-22"64"-31,0 0 15,-21-21-15,21 21 0,0 0 16,0 0-16,1 0 0,-1 0 16,0 0-16,0 21 0,0-21 0,22 21 15,-22 0-15,0 1 0,0 20 16,0-21-16,0 0 0,-21 22 0,0-22 16,0 0-16,0 21 0,0-21 0,-21 1 15,0 20-15,0-21 0,0 0 16,0 0-16,-1-21 0,22 22 0,0-1 15,-21-21-15,21-21 32,0-1-32,0 1 15,21 0-15,1 0 0,-1 0 16,0 0-16,-21-22 0,21 22 0,0 0 16,22-21-16,-22 20 0,0 1 0,0 0 15,0 0-15,0 0 0,22 0 16,-22 21-16,0 0 0,0-22 0,22 22 15,-22 0-15,0 0 0,0 0 16,0 0-16</inkml:trace>
  <inkml:trace contextRef="#ctx0" brushRef="#br0" timeOffset="11456.01">10689 2286 0,'0'0'16,"21"0"-16,0-85 16,1 64-16,-22 0 15,0 0-15,0 0 0,0 0 0,0-1 16,0 1-16,-22 21 0,1 0 0,0-21 16,0 21-16,0 0 0,0 0 15,-22 0-15,22 21 0,-21 0 0,21 1 16,-22-1-16,22 0 0,-21 21 15,21-21-15,-1 22 0,1-22 16,0 21-16,0 1 0,0-22 0,21 21 16,0-21-16,0 22 0,0-22 15,0 0-15,21 0 0,0 0 0,0-21 16,0 0-16,22 0 0,-22 0 0,21 0 16,1 0-16,-22 0 0,21 0 15,-21-21-15,22 0 0,-1 0 0,-21 0 16,0-1-16,22-20 0,-22 21 15,0-21-15,-21 20 0,0-20 0,21 21 16,-21 0-16,0-22 0,0 22 0,0 0 16,0 0-16,0 0 15,-21 21 1,0 0-16,21 21 0,-21 0 16,-1 0-16,22 0 0,0 1 15,0 20-15,0-21 0,0 0 0,0 22 16,0-22-16,0 0 0,0 0 0,0 0 15,0 0-15,22 1 0,-1-1 16,0-21-16,0 0 0,0 0 0,22 0 16,-22 0-16,21 0 0,0 0 0,-20-21 15,20 21-15</inkml:trace>
  <inkml:trace contextRef="#ctx0" brushRef="#br0" timeOffset="11904.75">11303 2096 0,'0'0'0,"-21"21"16,21 0 0,-21-21-16,21 21 0,0 21 0,0-20 15,0-1-15,-22 21 0,22-21 16,0 0-16,-21 22 0,21-22 0,0 21 16,0-21-16,0 1 0,0-1 0,0 0 15,0 0-15,0 0 16,-21-21 15,21-21-31,0 0 0,0 0 16,0 0-16,0-1 0,0 1 0,0 0 15,0-21-15,21 21 0,-21-22 16,21 22-16,1-21 0,-1 21 0,0-1 16,0-20-16,21 21 0,1 0 0,-22 0 15,21-1-15,-21 1 0,22 21 16,-1 0-16,-21 0 0,22 0 0,-22 21 15,0 1-15,0-1 16,0 0-16,0 0 0,-21 21 0,0-20 16,0 20-16,0 0 0,0-21 0,-21 22 15,0-22-15,0 0 0,0 0 16,0 0-16,-1 1 0,1-1 0,0 0 16,0-21-16,21 21 0,0-42 31,21 21-31,0-21 15,0 0-15</inkml:trace>
  <inkml:trace contextRef="#ctx0" brushRef="#br0" timeOffset="12291.53">12340 2138 0,'0'0'0,"-21"-21"15,-21 0-15,20 21 0,1 0 16,0 0-16,-21 0 0,21 0 0,-1 0 16,-20 0-16,21 21 0,0-21 0,0 21 15,-1 0-15,22 0 16,0 0-16,0 1 0,0-1 16,22 0-16,-1-21 0,21 21 15,-21-21-15,0 21 16,22-21-16,-22 21 0,0 1 0,21-22 15,-20 21-15,-1 0 0,0-21 0,0 21 16,-21 0-16,0 0 16,0 1-16,-21-22 15,-21 21-15,20-21 0,-20 0 16,0 0-16,21 0 0,-22 0 0,1 0 16,0 0-16,-1 0 0,1 0 0,21 0 15,0 0-15,-1 0 0,1 0 16,21-21-1,0-1-15,0 1 0</inkml:trace>
  <inkml:trace contextRef="#ctx0" brushRef="#br0" timeOffset="13072.16">12806 2223 0,'0'0'0,"-21"21"0,-1-21 16,1 0-16,42 0 31,1 0-15,-1 0-16,21 0 0,-21-21 0,22 21 15,-1-22-15,0 22 0,22-21 16,-22 0-16,0 0 0,22 0 0,-22 0 16,1-1-16,-1-20 0,-21 21 15,21-21-15,-42-1 0,22 1 0,-22 21 16,0-22-16,0 1 0,-22 0 0,22-1 16,-21 22-16,0-21 0,0 21 15,0 21-15,0-21 0,-1 21 0,1 0 16,0 0-16,0 0 15,21 21-15,-21 0 0,0 21 0,-1 1 16,22-1-16,0 21 0,-21-20 0,0 20 16,0 1-16,0-1 0,21 1 15,-21-1-15,-1 22 0,1 0 0,0-1 16,0 1-16,-21 0 0,20-1 16,1 1-16,0 0 0,0-1 0,-21 1 15,20 0-15,1-1 0,21 1 0,-21 0 16,0-1-16,21 1 0,-21 0 15,21-22-15,0 22 0,0-22 0,0 1 16,0-1-16,0 1 0,21-22 0,0 0 16,0 1-16,22-22 0,-22 0 15,0-21-15,21 0 0,-21 0 16,22 0-16,-22 0 0,21-21 0,1 0 16,-1 0-16,21-22 0,-20 22 0,-1-21 15,0-1-15,1 1 0,-1-21 0,0 20 16,-20-20-16,20 20 0,-21-20 15,-21-22-15,0 22 0,0-22 0,0 22 16,0-22-16,0 0 0,-42 22 16,-1-1-16,1 1 0,0-1 0,-1 22 15,-20 0-15,-1-1 0,1 1 0,21 21 16,-22-22-16,22 22 0,-1 21 16,1-21-16,21 0 0,0 21 15,0 0-15,-1 0 0,22-21 16,22 0-1,-1 21-15,0 0 0,21 0 16,-21-22-16,22 22 0,-1 0 0,0-21 16,1 0-16,-1 21 0,0-21 15</inkml:trace>
  <inkml:trace contextRef="#ctx0" brushRef="#br0" timeOffset="13428.24">13462 2350 0,'-21'0'16,"21"-22"15,21 22-31,0 0 16,0-21-16,0 0 0,22 21 16,-43-21-16,21 21 0,0-21 15,0 21-15,0 0 0,-21-21 0,0-1 16,0 1-1,-21 21-15,0 0 16,0 0-16,0 0 0,0 21 16,-1 1-16,1-1 0,0 0 15,0 0-15,0 0 0,0 22 0,21-22 16,0 0-16,0 21 0,0-21 16,0 1-16,0-1 0,0 0 0,0 0 15,21 0-15,0-21 16,0 21-16,21-21 0,-20 0 0,-1 0 15,21 0-15,-21 0 0,0 0 0,22-21 16,-22 0-16,0 21 0</inkml:trace>
  <inkml:trace contextRef="#ctx0" brushRef="#br0" timeOffset="13749.77">13885 2307 0,'0'0'16,"0"-21"-16,0 0 0,0 0 15,0 0-15,21 21 0,-21-22 0,22 1 16,-1 21-16,0 0 15,-21-21-15,21 21 0,0 0 0,0 0 16,1 0-16,-1 21 0,0 0 16,0-21-16,0 22 0,0-1 0,-21 21 15,0-21-15,0 0 0,0 22 0,0-1 16,0-21-16,0 22 0,0-22 16,0 0-16,-21 0 0,21 0 0,-21 0 15,0-21-15,0 22 0,0-22 16,-1 0-1,22-22 1,0 1-16,0 0 0,0 0 16,0 0-16,0 0 0,0-1 0,0 1 15,0-21-15,22 21 0,-1 0 0,-21-1 16,21 1-16,0 0 0,0 0 16,0 0-16,1 0 0,-22-1 0,21 22 15,0-21-15</inkml:trace>
  <inkml:trace contextRef="#ctx0" brushRef="#br0" timeOffset="14208.34">15875 1651 0,'0'0'0,"0"-21"0,0 0 16,0 0-16,0-1 0,0 44 47,0-1-47,0 21 0,-21-21 0,21 22 15,-21 20-15,21-21 0,-22 22 16,22-22-16,-21 22 0,0-22 0,21 22 16,-21-22-16,0 21 0,0-20 0,21 20 15,-22-20-15,22-1 0,-21 0 16,21 1-16,0-22 0,0 0 15,0 0-15,0 0 0,0 0 16,21-21-16,1 0 16,-1 0-16,0 0 0,0-21 15,0 0-15,0 0 0</inkml:trace>
  <inkml:trace contextRef="#ctx0" brushRef="#br0" timeOffset="14556.14">15748 1863 0,'0'0'0,"-21"-43"0,0 1 16,-1 0-16,1-1 0,21 22 0,0-21 16,-21 0-16,21 20 0,0-20 15,0 21-15,0 0 0,21 0 16,0-1-16,1 1 0,-1 0 0,21 0 16,-21 0-16,22 21 0,-22 0 0,21-21 15,0 21-15,1 0 0,-1 0 16,0 21-16,1 0 0,-1 0 0,-21 21 15,22-20-15,-22 20 0,-21 0 16,0 22-16,0-22 0,0 0 0,-43 1 16,22-1-16,-21-21 0,0 22 15,-1-22-15,1 0 0,0 0 0,-1 0 16,22 0-16,-21 1 0,-1-22 0,22 21 16,0-21-16,21 21 15,-21-21-15,21 21 16,21-21-1,0 21-15,0-21 0,1 0 0,-1 0 16,21 0-16,-21 0 0,0 0 0,1 0 16</inkml:trace>
  <inkml:trace contextRef="#ctx0" brushRef="#br0" timeOffset="14955.91">16065 2074 0,'0'0'0,"-21"-21"31,21 0-15,0 0-16,21 0 0,1 21 15,-1 0-15,0-21 0,0 21 16,0 0-16,0 0 0,22 0 0,-22 0 16,0 0-16,0 0 0,22 21 15,-22 0-15,0-21 0,0 21 0,0 0 16,0 0-16,-21 1 0,0-1 0,0 0 15,0 0-15,0 0 0,0 0 16,0 1-16,0-1 0,-21 0 16,0 0-16,0-21 0,0 21 0,0-21 15,-1 0-15,1 0 16,0 0-16,21-21 31,0 0-31,0 0 0,0 0 16,0-1-16,21 1 0,0 0 0,1 0 15,-22 0-15,21 0 0,0-1 16,0-20-16,0 21 0,0 0 0,1 21 16,-1-21-16,0-1 0,0 1 15,0 21-15,0-21 0</inkml:trace>
  <inkml:trace contextRef="#ctx0" brushRef="#br0" timeOffset="15347.69">16870 1842 0,'0'21'16,"0"0"-16,0 0 0,-21 21 16,21-20-16,-22-1 0,1 0 15,21 0-15,-21 0 0,0 22 0,0-22 16,21 0-16,0 0 0,-21 0 16,21 0-16,-22 1 0,22-1 0,0 0 15,0 0-15,0 0 0,22 0 16,-1-21-16,0 22 15,0-22-15,21 0 0,-20 0 16,-1 0-16,0 0 0,21-22 16,-21 22-16,1-21 0,-1 0 0,0 0 15,0 0-15,0 0 0,-21-1 0,0 1 16,21 0-16,-21-21 0,0 21 16,0-1-16,0-20 0,0 21 0,-21 0 15,21 0-15,-21-1 0,0 1 16,0 0-16,0 21 0,-1 0 0,-20 0 15,21 0-15,0 0 0,0 0 0,-1 21 16,1 0 0,0-21-16,21 22 0,0-1 15,21-21 1,0 0-16</inkml:trace>
  <inkml:trace contextRef="#ctx0" brushRef="#br0" timeOffset="15663.51">17568 1588 0,'0'-22'0,"0"44"0,0-65 0,0 22 16,0 0-16,-21 21 0,0 0 16,0 0-16,0 0 15,-1 21-15,1 0 0,0 0 16,21 22-16,-21-1 0,0 0 15,21 1-15,-21-1 0,-1 22 0,1-22 16,21 0-16,-21 1 0,0-1 16,21 0-16,0 1 0,0-1 0,0-21 15,0 0-15,0 22 0,0-22 0,0 0 16,0 0-16,21-21 16,0 0-16,0 0 0,1 0 15,-1 0-15,0 0 0,21 0 16,-21-21-16,1 21 0,-1-21 15,0 0-15,0-1 0,0 1 0,-21 0 16</inkml:trace>
  <inkml:trace contextRef="#ctx0" brushRef="#br0" timeOffset="16212.19">17230 1947 0,'42'0'31,"-21"0"-15,0 0-16,22 0 16,-1 0-16,-21 0 0,21 0 0,1-21 15,-1 21-15,0 0 0,1 0 0,-1-21 16,0 21-16,1 0 0,-22 0 16,21 0-16,-21-21 0,1 21 0,-1 0 15,0 0-15,-21 21 16,0 0-1,-21 0-15,0 1 16,-1-22-16,1 21 0,0 0 0,0 0 16,0 0-16,0 0 0,21 1 0,0-1 15,-22 0-15,22 0 0,-21 0 16,21 0-16,0 1 16,0-1-16,21-21 15,1 0-15,-1 0 0,0 0 16,0 0-16,0 0 0,22 0 0,-22 0 15,0 0-15,0-21 0,21 21 16,-20-22-16,-1 1 0,0 0 0,0 21 16,0-21-16,0-21 0,-21 20 15,0 1-15,0 0 0,0-21 0,0 21 16,0-22-16,0 22 0,0 0 0,0 0 16,-21 21-16,0-21 0,0 21 15,0-22-15,0 22 0,-1 0 0,-20 0 16,21 0-16,0 22 15,0-1-15,-1-21 0,1 21 0,21 0 16,0 0-16,0 0 0,0 1 16,0-1-16,0 0 15,21-21-15,1 0 0,-1 0 16</inkml:trace>
  <inkml:trace contextRef="#ctx0" brushRef="#br0" timeOffset="16511.77">18669 1842 0,'0'0'0,"0"-22"15,-21 1 1,0 21-16,-1 0 0,1 0 16,0 0-16,0 21 15,0 1-15,0-22 0,-22 21 0,22 0 16,0 21-16,21-21 0,-21 1 15,0-1-15,-1 0 0,22 21 0,-21-21 16,21 1-16,0-1 0,0 0 16,0 0-16,0 0 0,0 0 15,0 1-15,21-22 0,1 21 16,-1-21-16,0 0 0,21 0 0,-21 0 16,1 0-16,20 0 0,-21 0 0,21 0 15,1 0-15,-1 0 0,-21 0 16</inkml:trace>
  <inkml:trace contextRef="#ctx0" brushRef="#br0" timeOffset="17331.3">19156 1947 0,'0'0'0,"0"-21"0,0-63 32,-21 84-32,-1 0 0,1 0 15,0 0 1,0 0-16,0 0 0,0 21 0,-1 0 0,1 0 15,0 0-15,0 0 16,0 1-16,0-1 0,-1 21 0,22-21 16,0 0-16,-21 1 0,21-1 0,0 0 15,0 0-15,0 0 0,0 0 16,21-21-16,-21 22 16,22-22-16,-1 0 0,0 0 15,0 0-15,0 0 0,0 0 0,1 0 16,-1-22-16,0 22 0,0-21 15,0 0-15,-21 0 0,21 0 16,1 0-16,-1-22 0,0 22 16,-21 0-16,21-21 0,-21 20 15,21 1-15,-21 0 0,0 0 0,0 0 16,0 0-16,0 42 31,0 0-31,-21 0 0,0 0 16,0 22-16,21-22 0,0 0 15,0 21-15,-21-21 0,21 1 0,0-1 16,0 0-16,0 0 0,0 0 0,0 0 16,0 1-16,0-1 0,21 0 15,0-21-15,0 21 0,0-21 16,0 0-16,1 0 0,-1 0 16,0 0-16,21 0 0,-21 0 15,22-21-15,-22 0 0,21 21 0,-21-21 16,22-1-16,-22-20 0,21 21 15,1 0-15,-22-22 0,21 1 0,0 0 16,-20-1-16,20 1 0,-21-21 16,0 20-16,0-20 0,1 20 0,-22 1 15,0 0-15,0-1 0,0 22 16,0 0-16,0 0 0,0 0 0,0 0 16,-22 21-1,1 0-15,0 21 0,0 0 16,21 21-16,-21-21 0,0 22 15,-1 20-15,22-20 0,0-1 16,-21 21-16,21-20 0,0-1 0,-21 0 16,21 1-16,0-1 0,0 0 15,0-20-15,0 20 0,0-21 0,0 0 16,21 0-16,0 1 0,1-22 0,-1 21 16,0-21-16,0 0 0,0 21 15,0-21-15,1 0 0,-1 0 0,0 0 16,0 0-16,0 0 0,0 0 15,1 0-15,20-21 0,-21 0 16,0 21-16,0-22 0,1 22 16,-22-21-16,0 0 15</inkml:trace>
  <inkml:trace contextRef="#ctx0" brushRef="#br0" timeOffset="17472.22">20024 2159 0,'-22'21'0,"44"-42"0,-65 42 32,22-21-17,0 0 1,0 0-16,0 0 0</inkml:trace>
  <inkml:trace contextRef="#ctx0" brushRef="#br0" timeOffset="22876.17">9694 4974 0,'0'0'0,"0"-21"16,21 0-16,-21 0 0,0 0 16,22 21-16,-22-22 0,21 1 15,-21 0-15,21 21 16,-21-21-16,0 0 15,0 42 17,0 0-17,0 0-15,-21 0 0,21 1 0,0-1 16,0 21-16,0-21 0,0 0 16,0 22-16,0-22 0,0 21 15,0-21-15,0 22 0,0-22 0,0 21 16,0-21-16,0 22 0,0-22 0,0 21 15,0 1-15,0-22 0,0 21 16,0 0-16,0 1 0,0-1 0,0 22 16,0-22-16,0 0 0,0 1 0,0 20 15,0-21-15,0 1 0,0 20 16,0-20-16,0-1 0,0 0 0,0 22 16,0-22-16,0 0 0,-21 22 0,21-1 15,-22-20-15,22 20 0,0 1 16,0-1-16,0 1 0,-21-22 15,21 22-15,0-1 0,-21 1 0,21-1 16,0 1-16,0-1 0,0 22 16,0-22-16,0 22 0,0-22 0,0 1 15,0 21-15,0-22 0,0 1 0,0-1 16,0 1-16,0 20 0,0-20 0,0-1 16,0 22-16,-21-22 0,21 1 15,0-1-15,0-20 0,0 20 0,0-20 16,0-1-16,0 0 0,0 1 0,0-1 15,0 0-15,0 1 0,0-22 16,0 0-16,0 0 0,0 0 0,0 0 16,0-42 15,0 0-31,0 0 16,0-21-16,0-1 0,0 22 0,0-42 15,0 20-15,21-20 0</inkml:trace>
  <inkml:trace contextRef="#ctx0" brushRef="#br0" timeOffset="24819.84">9927 4953 0,'0'0'16,"-21"-21"0,0 0-16,0 21 15,-1 0-15,22-21 16,22 21 31,-1 0-32,0 0-15,0 0 16,0 0-16,0 0 0,1 0 0,20 0 16,0 0-16,1 0 15,-1 0-15,0 0 0,22 0 0,-22 0 16,22 0-16,-1 0 0,1 0 15,20 0-15,-20 0 0,20 0 0,1 0 16,21 0-16,-21 0 0,20 0 0,1 0 16,-21 0-16,21 0 0,0 0 15,-22 0-15,22 0 0,21 0 0,-21 0 16,0 0-16,21 0 0,-21 0 16,-1 0-16,1 0 0,0 0 0,0 0 15,0 0-15,0 0 0,21 0 16,-43 0-16,22 0 0,0 0 0,-21 0 15,-22 0-15,22 0 0,-22 0 16,1 0-16,-22 0 0,0-22 16,22 22-16,-22 0 0,-21 0 0,22 0 15,-1 0-15,-21 0 0,22-21 16,-22 21-16,21 0 0,-21 0 0,0 0 16,1 0-16,-1 0 0,0 0 15,0 0-15,0 0 16,0 0-16,-21 21 47,0 1-47,0-1 15,0 0-15,0 0 0,0 0 16,0 0-16,0 1 0,0 20 16,-21-21-16,21 21 0,0-20 0,0 20 15,0 0-15,-21-21 0,21 22 16,0-1-16,0 0 0,0 1 0,0-1 15,0 22-15,0-22 0,-21 21 0,21 1 16,0-22-16,-21 22 0,21-1 16,0 1-16,-21-22 0,21 22 0,0-22 15,0 21-15,0 1 0,0-1 16,-22 1-16,22-1 0,0 22 0,-21-21 16,21-1-16,0 1 0,0-1 15,0 1-15,0-1 0,0 1 16,-21-1-16,21 1 0,0 20 0,-21-20 15,21-1-15,0 1 0,0-1 0,0 1 16,0-1-16,-21-20 0,21 20 16,0-21-16,-21 1 0,21 20 0,0-20 15,0-1-15,0 21 0,0-20 0,0-1 16,0 0-16,0 1 0,-22-1 16,22 0-16,-21-20 0,21 20 0,0-21 15,0 21-15,0-20 0,-21-1 0,21 21 16,-21-21-16,21 0 0,0 1 15,0-1-15,-21 0 16,21 0-16,-21 0 0,-1 0 16,22 1-16,0-1 15,-21 0-15,0 0 16,21 0 0,0 0 30,-21-21-46,0 0 32,0 0-17,-1 0 1,1 0-16,0 0 0,0 0 16,0 0-16,0 0 0,-1 0 15,1 0-15,-21 0 0,21 0 0,-22 0 16,1 0-16,-21 0 0,20 0 0,1 0 15,-22 0-15,1 0 0,21 0 16,-22 0-16,22 0 0,-22 0 0,22 0 16,-22 0-16,22 0 0,-21 0 0,20 0 15,-20 0-15,20 0 0,-20 0 16,-1 0-16,22 0 0,-21 0 0,-1 0 16,-21-21-16,22 21 0,-1 0 15,1 0-15,-1 0 0,1 0 0,-1 0 16,22 0-16,-21-21 0,-1 21 0,1 0 15,-1 0-15,22 0 0,-22 0 16,-20 0-16,20 0 0,1 0 0,-22 0 16,21 0-16,-20-21 0,20 21 0,-20 0 15,20 0-15,1 0 0,-1 0 16,1 0-16,-1 0 0,1 0 0,20 0 16,1 0-16,-22-21 0,22 21 0,0 0 15,-1 0-15,1 0 0,-21 0 16,20 0-16,1 0 0,0 0 15,-1 0-15,1 0 0,0 0 0,-1 0 16,1 0-16,21 0 0,-22 0 0,22 0 16,0 0-16,0 0 0,0 0 15,0 0-15,-1 0 0,1 0 32,21-21 46,0-1-78,0 1 0,21 0 0,-21 0 15</inkml:trace>
  <inkml:trace contextRef="#ctx0" brushRef="#br0" timeOffset="25657.55">10731 6414 0,'22'0'0,"-1"-22"16,0 1-16,-21 0 15,21 21-15,0-21 0,0 21 0,1-21 16,-1 0-16,0-1 0,0 22 0,0-21 16,0 0-16,1 21 0,-22-21 15,21 0-15,-21 0 0,-21 21 16,-1 0-1,-20 0-15,21 0 0,-21 0 0,-1 0 16,22 0-16,-21 0 0,-1 0 16,22 21-16,-21-21 0,21 21 15,0-21-15,-1 21 0,1 0 0,0-21 16,21 21-16,0 1 0,0-1 0,0 0 16,0 0-16,0 0 15,0 0-15,21 1 0,-21 20 0,21-21 16,1 0-16,-1 0 0,0 1 0,0-22 15,21 21-15,-20 0 0,-1 0 16,21 0-16,-21 0 0,22 1 0,-22-1 16,21 0-16,-21 0 0,22 0 15,-22 0-15,-21 1 0,21-1 0,-21 0 16,0 0-16,0 0 16,-21 0-16,0-21 0,-1 22 0,-20-1 15,0-21-15,21 21 0,-22-21 16,1 0-16,0 0 0,-22 0 0,22 0 15,21 0-15,-22 0 0,1 0 0,0 0 16,20 0-16,1 0 0,-21 0 16,21-21-16,0 21 0,21-21 0,-22-1 15,1 1-15,21 0 0,0 0 16,0 0-16,0 0 16,21-1-16,1 22 0,-1-21 15,0 21-15,21 0 0,-21-21 16,1 21-16,20-21 0,0 21 15,-21-21-15,22 21 0</inkml:trace>
  <inkml:trace contextRef="#ctx0" brushRef="#br0" timeOffset="25975.65">11409 6223 0,'0'21'47,"0"0"-47,0 1 0,0 20 16,0 0-16,0 1 0,0-1 0,0 0 16,0 1-16,0-22 0,0 21 0,-21 0 15,21 1-15,0-22 0,-22 21 16,22-21-16,0 1 0,0-1 0,0 0 15,-21-21-15,21 21 0,0-42 47,0 0-31,21 0-16,-21-1 0,0 1 16</inkml:trace>
  <inkml:trace contextRef="#ctx0" brushRef="#br0" timeOffset="26219.64">11409 6287 0,'0'-43'0,"0"86"0,0-107 16,0 43-16,21 21 31,0 0-31,-21 21 16,21 0-16,0 0 0,-21 22 0,22-22 16,-1 21-16,-21-21 0,21 22 15,0-22-15,-21 21 0,21-21 16,-21 22-16,21-22 0,-21 0 0,0 0 15,0 0-15,0 1 0,22-22 16,-22 21-16,0-42 31,21-1-15,-21 1-16</inkml:trace>
  <inkml:trace contextRef="#ctx0" brushRef="#br0" timeOffset="26483.49">12023 6181 0,'-64'21'16,"43"-21"-16,0 21 16,0 0-16,-1-21 0,1 21 0,-21 1 15,21-1-15,0 0 0,-1 0 0,1 0 16,21 0-16,-21 1 0,21-1 15,-21 0-15,0 0 0,42-21 47,0-21-47,0 21 0,0-21 0,-21 0 16,22-1-16,-1 22 0,0-21 16,0 0-16</inkml:trace>
  <inkml:trace contextRef="#ctx0" brushRef="#br0" timeOffset="26739.34">11938 6223 0,'0'0'0,"0"-21"0,21 0 15,0 21-15,-21-21 0,0-1 16,21 22-16,1 0 31,-22 22-31,0-1 16,0 0-16,0 0 0,0 21 0,0-20 16,0 20-16,0 0 0,0 1 15,0-1-15,-22 0 0,22 1 0,-21-22 16,21 21-16,0 0 0,0-20 15,0 20-15,0-21 0,0 0 16,0 0-16,0 1 0,0-1 0,0 0 16,0 0-16,21-21 31,1-21-31,-1 0 16,-21 0-16,21-1 0</inkml:trace>
  <inkml:trace contextRef="#ctx0" brushRef="#br0" timeOffset="27068.45">12446 6181 0,'0'0'15,"-21"0"-15,0-21 0,-1 21 16,44 0 15,-1 0-15,0 0-16,21 0 0,-21 0 0,1 0 15,20 0-15,-21 0 0,21-22 16,1 22-16,-22 0 0,21 0 16,-21 0-16,22 0 0,-22 0 0,0 0 15,0 0-15,0 0 0,1 0 16,-44 0 15,1 0-31,0 0 16,0 0-16,0 0 0,0 0 0</inkml:trace>
  <inkml:trace contextRef="#ctx0" brushRef="#br0" timeOffset="27385.29">12658 6160 0,'-22'0'0,"22"21"16,0 0-1,0 0-15,0 0 16,0 22-16,-21-22 0,21 21 16,0-21-16,0 22 0,0-1 15,-21 0-15,21 1 0,0-1 0,0 0 16,-21 1-16,21-22 0,0 21 0,0-21 15,0 0-15,0 1 0,0-1 16,0 0-16,0 0 0,0 0 16,0-42 31,21 21-47,-21-21 0,21 0 15,0 0-15,-21-1 0,22 1 16</inkml:trace>
  <inkml:trace contextRef="#ctx0" brushRef="#br0" timeOffset="27740.08">13144 6160 0,'0'21'31,"0"0"-31,0 0 0,0 0 16,0 0-16,0 22 0,0-1 0,0-21 15,0 22-15,0-1 0,0 21 16,0-20-16,0-1 0,0 0 0,0 1 16,0-1-16,-21-21 0,21 22 0,-21-22 15,21 21-15,0-21 0,0 0 16,0 1-16,0-1 0,0 0 15,0 0-15,0 0 16,0-42 15,0 0-31,0 0 16,0 0-16,0-1 0,0 1 16,21 0-16,0-21 0,-21 21 0</inkml:trace>
  <inkml:trace contextRef="#ctx0" brushRef="#br0" timeOffset="28155.5">13229 6308 0,'0'0'16,"-21"0"-16,21-21 0,-21 21 0,21-22 16,0 1-16,0 0 15,0 0-15,0 0 16,0 0-1,21 21-15,0 0 0,0 0 16,0-22-16,1 22 0,-1 0 0,0 0 16,0 0-16,0 0 0,0 0 0,1 0 15,-1 0-15,21 0 0,-21 0 16,0 0-16,1 0 0,-1 0 16,0 0-16,-21 22 0,21-22 0,-21 21 15,0 0-15,0 0 0,0 0 16,0 0-16,0 1 0,-21-22 15,0 21-15,-22 0 0,22 0 16,0 0-16,-21 0 0,21-21 0,-22 22 16,22-1-16,0-21 0,0 21 0,0-21 15,-1 0-15,1 21 0,0-21 16,0 0-16,0 21 16,0-21-1,-1 0 1,1 0-1,0 0-15</inkml:trace>
  <inkml:trace contextRef="#ctx0" brushRef="#br0" timeOffset="29643.81">10731 9250 0,'85'-21'15,"-64"0"-15,22-1 16,-22 1-16,0 21 0,0-21 16,0 0-16,22 0 0,-22 0 15,0-1-15,0 1 0,-21 0 0,0 0 16,0 0-16,0 0 0,0-1 0,0 1 15,-21 21 1,-21 0-16,20 0 0,-20 0 16,0 0-16,-1 0 0,22 21 0,-21 1 15,0-1-15,20-21 0,-20 21 16,21 21-16,0-21 0,0 1 0,21-1 16,0 0-16,0 0 0,0 0 15,0 0-15,0 1 0,0-1 0,21-21 16,0 21-16,0 0 0,0 0 0,22-21 15,-22 21-15,21 1 0,-21-22 16,22 21-16,-1 0 0,0-21 0,1 21 16,-22 0-16,21-21 0,-21 21 0,0 1 15,1-1-15,-22 0 16,0 0-16,-22 0 0,1 0 16,-21 1-16,21-22 0,-22 21 0,-20 0 15,21-21-15,-1 0 0,1 21 0,-22-21 16,22 0-16,0 0 0,-1 0 15,22 0-15,-21-21 0,21 21 0,0-21 16,-1 0-16,1-1 0,0 22 0,0-21 16,21 0-16,-21 0 0,21 0 15,0 0-15,0-1 0,0 1 0,0 0 16,0 0-16,0 0 16,21 21-1,0 0-15,0 0 0,0 0 16,1 0-16,-1 0 0</inkml:trace>
  <inkml:trace contextRef="#ctx0" brushRef="#br0" timeOffset="30020.28">11261 9483 0,'0'0'16,"21"0"-16,0-21 15,0-1-15,0 1 16,0 0 0,1 21-16,-1-21 0,0 0 0,0 0 15,0-1-15,-21 1 0,21 21 16,-21-21-16,0 0 0,-21 21 31,0 0-31,0 0 0,0 21 16,0-21-16,-1 21 0,1 0 15,0 1-15,21-1 0,-21 21 0,0-21 16,0 0-16,21 1 0,0 20 0,0-21 16,0 0-16,0 0 0,0 1 15,0-1-15,0 0 0,0 0 0,21-21 16,0 0-16,0 21 0,0-21 0,0 0 16,1 0-16,-1 0 0,21 0 15,-21 0-15,0-21 0,1 21 16,-1-21-16,0 0 0,0 21 0</inkml:trace>
  <inkml:trace contextRef="#ctx0" brushRef="#br0" timeOffset="30415.44">11684 9335 0,'0'-64'31,"21"43"-15,0 21-1,0 0-15,1 0 16,-1 0-16,0 21 16,-21 0-16,21 0 0,0 1 0,-21-1 15,21 0-15,-21 0 0,22 0 0,-22 0 16,0 1-16,21 20 0,-21-21 0,0 21 16,0-20-16,0-1 0,0 0 15,0 0-15,0 0 0,0 0 16,0-42 15,0 0-15,0 0-16,0 0 0,0 0 15,0-1-15,0 1 0,0 0 16,21 0-16,-21-21 0,0 20 0,0 1 16,21 0-16,-21 0 0,21 0 0,0 21 15,-21-21-15,22 21 0,-1-22 16,0 22-16,-21-21 0,21 21 15,0 0-15,0 0 16</inkml:trace>
  <inkml:trace contextRef="#ctx0" brushRef="#br0" timeOffset="30859.22">12361 9229 0,'0'21'32,"0"0"-32,0 0 0,0 0 15,0 1-15,0-1 0,0 21 16,0-21-16,0 0 0,0 1 16,21-1-16,-21 0 0,0 0 0,0 0 15,0 0-15,0 1 0,22-1 0,-22 0 16,21-21-16,0 0 31,0 0-31,-21-21 16,21 0-16,0-1 15,-21 1-15,22 0 16,-1 0-16,-21 0 0,21-22 0,0 22 16,-21 0-16,21-21 0,0 21 0,1-1 15,-22-20-15,21 21 0,0 0 16,0 0-16,-21-1 0,0 1 15,21 21-15,-21 21 32,0 1-32,0-1 15,0 0 1,0 0 0</inkml:trace>
  <inkml:trace contextRef="#ctx0" brushRef="#br0" timeOffset="31271.46">12869 9313 0,'21'0'31,"1"0"-15,-1 0-16,0 0 15,0 0-15,0-21 16,0 0-16,-21 0 16,0 0 15,-21 21-31,0 0 16,0 0-16,0 0 15,0 21-15,-1 0 0,1 0 16,21 0-16,-21 1 0,0-1 0,21 0 15,0 0-15,0 0 0,0 0 16,-21 1-16,21-1 0,0 0 16,0 0-16,21 0 0,0 0 15,0-21-15,0 0 0,1 0 16,-1 0-16,0 0 0,0 0 16,0 0-16,0 0 0,1 0 0,-1 0 15,0 0-15,21-21 0,-21 21 0,1-21 16,-1 0-16</inkml:trace>
  <inkml:trace contextRef="#ctx0" brushRef="#br0" timeOffset="31647.25">13314 9292 0,'0'0'0,"0"-21"16,21 0-16,0 21 0,0 0 15,0-21-15,1 21 0,-1 0 16,0 0-16,0 0 0,0 0 0,0 0 15,1 0-15,-1 0 0,0 0 16,-21 21-16,21 0 0,-21 0 16,0 0-16,0 1 0,0-1 15,0 0-15,0 0 0,0 0 0,0 22 16,0-22-16,0 0 16,-21 0-16,0 0 0,21 0 15,-21-21-15,21 22 0,-22-22 16,22-22 15,0 1-31,0 0 16,0 0-16,0 0 15,22 0-15,-22-1 0,21 1 0,0 0 16,0-21-16,-21 21 0,21-1 0,0 1 16,1 0-16,-1 0 0,0 0 15,0 0-15,0 21 0,-21-22 0,21 1 16,1 0-16,-22 0 0,21 0 15</inkml:trace>
  <inkml:trace contextRef="#ctx0" brushRef="#br0" timeOffset="47991.7">571 13801 0,'-21'0'0,"21"21"47,0 0-47,21 0 15,1 0 1,-1 1-16,0-1 0,0 0 16,0-21-16,0 21 15,22-21-15,-22 0 0,0 0 0,0 0 16,22 0-16,-22 0 0,21 0 15,-21 0-15,0 0 0,1 0 0,-1-21 16,0 0-16,0 0 0,0 21 16,0-22-16,-21-20 0,0 21 15,0 0-15,0 0 0,0-1 0,0 1 16,0 0-16,-21-21 0,0 42 16,0-21-16,-21-1 0,20 22 0,1 0 15,-21 0-15,21 0 0,-22 0 16,22 22-16,-21-1 0,21 0 15,0 0-15,-22 21 0,22-20 16,0-1-16,0 21 0,0-21 16,21 0-16,0 22 0,0-22 0,0 0 15,0 0-15,0 0 0,21 1 16,0-22-16,21 21 0,-21-21 0,1 0 16,20 21-16,0-21 0,-21 0 15,1 0-15,20 0 0,-21 0 16,0 0-16,0 0 0,1 0 0,-44 0 47,1 0-47,0 0 0,-21 0 0,-1 0 15,1 21-15,0-21 0,-1 21 16,1 0-16,-21 1 0,20-1 16,1 0-16,-22 0 0,43 0 0,-21 22 15,21-22-15,0 0 0,21 21 16,0-21-16,0 1 0,0-1 15,21-21-15,0 21 0,21 0 0,-21-21 16,22 0-16,-1 21 0,0-21 16,1 0-16,20 0 0,-20 0 0,-1 0 15,0 0-15,1-21 0,-22 21 16,21-21-16,0 0 0,1 0 0,-22-1 16,21 1-16,1 0 15</inkml:trace>
  <inkml:trace contextRef="#ctx0" brushRef="#br0" timeOffset="48384.51">1355 14034 0,'0'0'0,"-64"-22"31,43 22-31,21 22 16,0-1-16,0 0 15,0 0-15,0 0 16,21 0-16,0 1 0,-21-1 15,21 21-15,1-21 0,-22 0 16,0 1-16,21-1 0,-21 21 0,21-21 16,-21 0-16,0 1 15,21-22-15,0 0 16,0-22 0,-21 1-16,22 0 0,-22 0 15,0 0-15,21-22 0,0 22 16,-21-21-16,21 21 0,-21-22 0,21 22 15,0-21-15,1 21 0,-22 0 16,21-1-16,0 1 0,0 0 16,0 21-16,0 0 0,1 0 15,-1 0-15,-21 21 32,21 0-32,-21 1 15,0-1-15,0 0 16</inkml:trace>
  <inkml:trace contextRef="#ctx0" brushRef="#br0" timeOffset="48716.33">1905 14245 0,'0'0'0,"42"0"32,-21 0-32,1 0 0,-1-21 15,0 0-15,0 0 0,0 21 16,0-21-16,1-1 0,-1 1 0,0 0 15,0 21-15,-21-21 0,0 0 16,0 0-16,-21 21 16,0 0-1,0 0-15,-1 21 0,1-21 0,0 21 16,0 0-16,0 0 0,0 0 16,21 1-16,-22-1 0,22 0 0,0 21 15,-21-21-15,21 1 0,0-1 16,0 0-16,21 0 15,1-21-15,-1 0 0,0 0 16,21 0-16,-21 0 0,22 0 0,-22 0 16,21 0-16,1 0 0,-1-21 15,0 0-15,-21 21 0,22-21 0,-22 21 16,0-22-16</inkml:trace>
  <inkml:trace contextRef="#ctx0" brushRef="#br0" timeOffset="49048.13">2455 14118 0,'0'0'0,"0"-106"15,0 85 1,21 0-16,1 21 16,-1 0-16,0 0 0,0 0 15,0 0-15,22 0 0,-22 0 16,0 0-16,21 21 0,-21 0 0,1 1 16,-1-1-16,0 0 0,0 0 15,-21 0-15,0 0 0,0 1 0,0-1 16,0 0-16,0 0 0,0 0 0,0 0 15,0 1-15,-21-22 0,0 0 16,21-22 15,0 1-31,0 0 0,0 0 16,0 0-16,0 0 0,21-1 16,0 1-16,0 0 0,-21 0 15,21 0-15,1 0 0,-1 21 16,-21-22-16,21 1 0,0 0 0,0 21 15,0-21-15,1 21 0,-1 0 0,0-21 16,0 21-16</inkml:trace>
  <inkml:trace contextRef="#ctx0" brushRef="#br0" timeOffset="49688.77">3175 13949 0,'0'85'15,"0"-64"1,0 0-16,0 0 0,-21 0 15,21 0-15,0 1 16,0-1-16,0 0 0,21-21 16,0 0-16,0 0 0,0 0 15,1 0-15,-1 0 0,0 0 16,0 0-16,21-21 0,-20 0 16,-1 21-16,0-22 0,0 22 0,0-21 15,0 0-15,-21 0 0,22 0 0,-1 0 16,-21-1-16,21 1 0,-21 0 15,21 0-15,-21 0 0,0 0 0,21-1 16,-21 1-16,21 21 16,-21 21 15,0 1-31,0-1 0,0 0 16,-21 21-16,21-21 0,-21 22 0,21-22 15,-21 21-15,21 22 0,0-22 16,0 22-16,0-1 0,0 1 0,0-1 15,0 22-15,0-22 0,0 22 0,0 0 16,0-1-16,0 1 0,0 21 16,0-22-16,0 22 0,0-21 0,21 0 15,-21-1-15,21 1 0,0 0 16,-21-1-16,0-20 0,0-1 0,22 1 16,-22-22-16,0 22 0,0-43 15,0 21-15,0-21 0,-22-21 16,1 0-16,0 0 0,0 0 15,0-21-15,0 0 0,-1 0 0,1-22 16,-21 1-16,21 0 0,-22-1 16,22-20-16,-21 21 0,21-22 0,0-21 15,-1 22-15,1-22 0,0 1 16,0-22-16,21 21 0,0 0 0,0 1 16,0-1-16,0 0 0,21 1 0,0-1 15,0 22-15,1-1 0,20-21 16,0 22-16,1 21 0,-1-22 0,0 22 15,1 21-15,-1-22 16,0 22-16,1 0 0,20 0 0,-21 0 16,1 21-16,-1-22 0</inkml:trace>
  <inkml:trace contextRef="#ctx0" brushRef="#br0" timeOffset="51379.74">5186 13526 0,'0'0'16,"0"-22"-16,0-20 0,0 21 0,0 0 0,0-22 15,0 22-15,0 0 0,0-21 0,0 21 16,0-1-16,-21 1 0,-1 0 16,22 0-16,-21 21 0,0 0 0,0 0 15,0 0-15,-22 0 16,22 21-16,0 0 0,0 22 16,0-22-16,0 21 0,-1 22 0,1-22 15,0 21-15,0 1 0,21 21 16,0-22-16,-21 1 0,21-1 0,0 1 15,0-1-15,0-21 0,0 22 16,0-22-16,21 1 0,0-22 0,0 21 16,0-21-16,1 0 0,20-21 0,0 0 15,-21 0-15,22 0 0,-1 0 16,0 0-16,1 0 0,-1-21 0,22 0 16,-22 0-16,0 0 0,1-22 15,-1 22-15,0 0 0,1-21 0,-1 21 16,-21-22-16,0 22 0,0-21 15,-21 21-15,0-22 0,0 22 16,0 0-16,0 0 0,-21 21 16,21 21-1,-21 0-15,21 0 0,0 0 16,0 1-16,0 20 0,-21-21 0,21 21 16,0-20-16,0-1 0,0 21 15,0-21-15,0 0 0,0 1 0,21-1 16,0-21-16,-21 21 0,21-21 0,1 21 15,-1-21-15,21 0 0,-21 0 16,0 0-16,22 0 0,-22-21 0,21 0 16,-21 0-16,22-1 0,-22 1 15,0 0-15,21-21 0,-42 21 16,22-22-16,-22 22 0,0-21 0,0-1 16,0 22-16,-22 0 0,1 0 0,0 0 15,0 0-15,-21 21 0,-1 0 16,22 0-16,-21 0 0,-1 21 0,1-21 15,0 21-15,21 0 0,-22 0 16,22 0-16,0 1 0,0-1 0,21 0 16,0 0-16,0 0 0,0 0 0,0 1 15,21-22-15,0 0 16,21 0-16,1 0 0,-22 0 16,42 0-16,-20 0 0,-1-22 15,0 22-15,22-21 0,-22 0 0,1 0 16,-1 0-16,0 0 0,-21-1 0,22 1 15,-22 0-15,0 0 0,0 0 16,0 21-16,1-21 0,-1 21 16,-21 21-16,0 0 15,0 0-15,0 0 16,0 0-16,0 1 0,0 20 0,0-21 16,0 0-16,0 0 0,0 1 15,0-1-15,0 0 0,0 0 0,0 0 16,0 0-16,0 1 15,0-44 17,0 1-32,0 0 15,0 0-15,21 0 0,-21 0 16,21-22-16,0 22 0,-21-21 0,21 21 16,1-22-16,-1 1 0,0 21 0,0-22 15,0 22-15,0 21 0,1-21 16,-1 21-16,0 0 0,0 21 15,-21 0-15,0 1 0,21-1 16,-21 21-16,21-21 0,-21 22 16,0-22-16,0 0 0,0 21 15,0-21-15,0 1 0,0-1 0,0 0 16,22 0-16,-1 0 16,0-21-16,0 0 15,0 0-15,0 0 0,1 0 0,-22-21 16,42 0-16,-21 0 0,0 0 15,0-1-15,1 1 0,-1-21 0,0 21 16,0-22-16,0 22 0,0-21 16,1 21-16,-1-22 0,-21 22 0,0 0 15,21 0-15,-21 42 32,0 0-32,0 0 0,0 22 15,-21-22-15,21 0 0,0 0 0,0 22 16,-21-22-16,21 21 0,0-21 15,0 0-15,0 1 0,0-1 0,0 0 16,21 0-16,0 0 0,0-21 0,21 21 16,-20-21-16,20 0 0,0 0 15,-21 0-15,22 0 0,-1-21 0,0 21 16,-20-21-16,-1 0 0,21 0 0,-21-22 16,0 22-16,-21-21 0,0 21 15,22-22-15,-22 22 0,0-21 16,0 21-16,0 0 0,0-1 0,0 1 0,-22 21 31,1 21-31,21 1 16,-21-1-16,21 21 0,-21-21 0,21 22 15,0-1-15,-21 0 0,21 1 16,-21-1-16,-1 0 0,22 22 0,-21-1 16,21 1-16,-21-1 0,21 22 0,-21-22 15,0 1-15,21 21 0,0-22 16,0 22-16,0-1 0,0 1 0,0-21 15,0 20-15,0 1 0,0-22 16,0 1-16,0-22 0,0 22 16,0-22-16,0-21 0,0 22 0,21-22 0,0-21 31,-21-21-31,0-1 16,0 1-16,21-21 0,0 0 0,-21-22 15,22 1-15,-1-1 0,0 1 0</inkml:trace>
  <inkml:trace contextRef="#ctx0" brushRef="#br0" timeOffset="51671.79">7599 13907 0,'0'-43'16,"0"86"-16,-21-107 0,21 43 0,0-21 0,0 20 0,0 1 16,0 0-16,0 0 0,21 0 15,0 21-15,0-21 0,0 21 16,0 0-16,22 0 0,-22 0 15,21 0-15,-21 0 0,1 21 0,20 0 16,-42 0-16,21 0 0,-21 22 0,0-22 16,0 0-16,0 21 0,0-21 15,-21 1-15,0 20 0,0-21 0,-22 0 16,1 0-16,21 1 0,-22-22 0,22 21 16,-21 0-16,21-21 0,0 0 15,-1 0-15,1 0 16,42 0-1,22-21-15,-22 0 16,21 21-16,1-22 0</inkml:trace>
  <inkml:trace contextRef="#ctx0" brushRef="#br0" timeOffset="53175.32">8530 13843 0,'0'0'16,"0"-21"-16,0 0 0,0-22 0,0 22 15,0 0-15,-21-21 0,0-1 0,21 22 16,-21 0-16,-1 0 16,1 0-16,0 0 0,0 21 0,0 0 0,0 0 15,-1 21-15,-20 0 0,21 0 16,-21 21-16,20-20 0,-20 20 16,0 0-16,21 1 0,-22-1 0,22-21 15,0 21-15,0-20 0,21 20 0,0-21 16,0 0-16,0 0 0,0 1 15,21-1-15,0-21 0,21 0 16,-20 0-16,20 0 0,-21 0 16,21 0-16,-20-21 0,20 21 0,-21-22 15,21 1-15,-20 0 0,-1 0 16,21 0-16,-21-22 0,-21 22 16,21 0-16,-21-21 0,22 21 0,-22-22 15,0 22-15,0 0 0,0 0 16,-22 21-1,22 21-15,-21-21 16,0 21-16,21 21 0,0-20 16,0-1-16,-21 0 0,21 21 0,0-21 15,0 1-15,0-1 0,0 0 0,0 0 16,0 0-16,21 0 16,0-21-16,0 0 0,1 0 0,-1 0 15,21 0-15,-21 0 0,22 0 16,-22 0-16,21 0 0,0-21 15,1 0-15,-22 21 0,21-21 0,-21 0 16,1 0-16,-1-22 0,0 22 0,0 0 16,-21 0-16,0 0 0,0-1 15,0 1-15,0 0 16,-21 21 0,0 0-16,21 21 0,0 0 0,-21-21 15,-1 22-15,22-1 0,-21 21 0,21-21 16,0 0-16,0 1 0,-21-1 15,21 0-15,-21 0 0,21 0 16,0 0-16,0 1 16,-21-22-16,21-22 31,0 1-31,0 0 16,0 0-16,21 0 0,0 0 0,0-1 15,0-20-15,-21 21 0,22 0 0,-1 0 16,0-1-16,0 1 0,0 0 15,-21 0-15,21 21 0,1 0 16,-22 21 0,21 0-16,-21 0 0,21 1 0,-21-1 15,0 0-15,0 0 0,0 0 0,0 0 16,21 1-16,-21-1 16,21-21-16,-21 21 0,0 0 0,21-21 15,1 21-15,-1-21 0,0 0 16,0 0-16,0 0 15,0 0-15,22 0 0,-22-21 0,0 0 16,0 21-16,0-21 0,22 0 0,-22-1 16,0 1-16,0 0 0,0 0 15,-21 0-15,0 0 0,22-1 0,-22 1 16,0 0-16,0 42 31,0 0-15,-22 1-16,22-1 15,0 0-15,0 0 0,0 0 0,0 0 16,0 1-16,0-1 0,0 0 0,0 0 16,22 0-16,-1-21 15,0 0-15,0 0 0,0 0 0,0 0 16,1 0-16,20 0 0,-21 0 16,0 0-16,0 0 0,1-21 0,-1 0 15,0 21-15,0-21 0,-21 0 0,21-22 16,-21 22-16,21 0 0,-21 0 15,0 0-15,0-1 0,0 1 0,0 0 16,0 0-16,0 0 0,0 42 31,0 0-15,0 0-16,-21 0 0,21 1 0,0 20 16,-21 0-16,21 1 0,-21-1 15,21 0-15,-21 1 0,21-1 0,0 21 16,0 1-16,0-1 0,0 1 0,0-1 15,0 1-15,0 21 0,0-22 16,0 1-16,21-1 0,0 1 0,0 20 16,0-20-16,-21-1 0,22 1 0,-1 20 15,0-20-15,21-1 0,-21 1 16,1-22-16,-1 22 0,0-1 16,-21-20-16,21-1 0,-21 0 0,0-21 15,0 22-15,0-22 0,-21-21 16,-21 21-16,-1-21 0,22 0 0,-42 0 15,20-21-15,1 21 0,0-42 0,-1 20 16,1-20-16,21 0 0,-22-22 0,22 1 16,-21-1-16,21 1 0,0-22 15,-1 0-15,1 1 0,21 20 0,0-20 16,0-1-16,0 0 0,0 1 0,0 20 16,0-21-16,21 22 0,1-1 15,20 1-15,-21 21 0,0-1 0,22 1 16,-1 0-16,0-1 0,1 1 15,-1 21-15,0-22 0,1 22 16,20-21-16,-21 21 0,22-22 0</inkml:trace>
  <inkml:trace contextRef="#ctx0" brushRef="#br0" timeOffset="53919.89">10922 13441 0,'0'0'0,"21"-21"0,0 0 16,0-1-16,22 1 0,-22 21 0,0-21 15,0 0-15,0 21 0,1 0 16,-22 21 0,0 0-1,-22 0-15,1 22 0,21-22 16,-21 21-16,0-21 0,21 22 0,-21-1 16,21 0-16,-21 1 0,21-22 15,-22 21-15,22-21 0,-21 1 16,21-1-16,0 0 0,0 0 0,0-42 31,0 0-15,21 0-16,1-1 0,-1 1 15,21-21-15,-21 21 0,0-22 16,22 22-16,-22-21 0,0 0 0,21 20 16,-20-20-16,-1 21 0,0 21 15,-21-21-15,21 21 0,-21 21 31,0 0-31,0 0 0,0 0 0,0 22 16,0-22-16,0 21 0,0 1 16,0-22-16,0 0 0,21 21 0,0-21 15,-21 1-15,43-1 0,-22 0 16,0-21-16,21 0 0,-20 0 0,20 0 16,0 0-16,1 0 0,-1 0 0,0-21 15,1 0-15,-1-1 0,0 1 16,1-21-16,-22 0 0,0 20 0,0-20 15,0 0-15,-21-1 0,0 1 0,0 0 16,0-1-16,-21 1 0,0 21 16,-21-21-16,20 20 0,-20 1 0,0 21 15,21 0-15,-22 0 0,22 0 16,-21 0-16,21 0 0,-1 21 16,1-21-16,21 22 0,0-1 0,0 0 15,0 0-15,0 0 0,0 0 0,0 22 16,0-22-16,21-21 0,1 21 15,-1 0-15,0 0 0,21-21 0,1 22 16,-1-22-16</inkml:trace>
  <inkml:trace contextRef="#ctx0" brushRef="#br0" timeOffset="54163.75">12340 13377 0,'0'0'0,"0"-21"0,0 0 0,0 0 16,-21 42 15,21 0-31,-21-21 0,0 21 0,21 1 16,-22 20-16,22-21 0,-21 0 15,21 0-15,-21 22 0,21-22 0,0 0 16,0 0-16,0 0 0,0 1 0,0-1 16,0 0-16,21-42 46,0 0-46,-21-1 0,0 1 16</inkml:trace>
  <inkml:trace contextRef="#ctx0" brushRef="#br0" timeOffset="54531.54">12382 12996 0,'0'0'0,"0"-21"0,-21 21 0,0 0 16,0 0-16,0 0 0,0 21 15,-1 1-15,1-1 0,0 21 16,0-21-16,21 0 16,0 1-16,0-1 0,0 0 15,21 0-15,0-21 16,0 0-16,1 0 0,-1 0 0,0 0 16,21 0-16,-21 0 0,1 0 0,-1 0 15,0-21-15,0 0 0,0 21 16,0-21-16,-21-1 0,0 1 0,0 0 15,0-21-15,0 21 0,0-1 0,0 1 16,0 0-16,0 0 0,-21 21 16,0-21-16,-21 21 0,21 0 0,-1 0 15,1 0-15,-21 21 0,21 0 16,0 0-16,-1 0 0,1 1 16,0-1-16,21 0 0,0 0 0,0 0 15,0 22-15,0-22 0,0 0 16,21-21-16,22 21 0,-22 0 0,0-21 15,21 0-15,-21 21 0</inkml:trace>
  <inkml:trace contextRef="#ctx0" brushRef="#br0" timeOffset="54991.87">12912 13060 0,'0'0'0,"0"-21"0,0 0 15,0-1-15,0 1 16,-22 42-1,1 1 1,0-1-16,21 21 0,-21-21 0,0 22 16,0-22-16,21 21 0,-22 0 15,1 1-15,0-1 0,0-21 0,21 22 16,0-1-16,-21 0 0,21 1 16,0-22-16,0 21 0,0-21 0,0 0 15,0 1-15,21-1 0,0-21 16,0 0-16,22 0 0,-22 0 15,21 0-15,-21-21 0,22-1 0,-22 1 16,21-21-16,0 21 0,-20-22 0,20 1 16,-21 0-16,21-1 0,-20 1 15,-1 0-15,0-1 0,0 1 16,0 0-16,-21-1 0,0 22 16,21-21-16,-21 21 0,-21 21 15,0 21-15,0 0 16,0 21-16,0-20 0,-1 20 15,1-21-15,0 21 0,0 1 0,21-1 16,0 0-16,-21 1 0,21-1 0,0-21 16,0 22-16,0-1 0,0-21 15,0 0-15,0 0 0,0 1 0,21-22 16,0 0-16,0 0 16,0 0-16,1 0 0,-1 0 15</inkml:trace>
  <inkml:trace contextRef="#ctx0" brushRef="#br0" timeOffset="56692.57">14414 13483 0,'0'0'0,"-42"21"0,21 1 16,-21-1-16,20-21 0,1 21 0,0-21 16,0 0-16,63 0 31,-21-21-31,1 0 0,20-1 0,-21 1 16,21 0-16,1 0 0,-1-21 15,0-1-15,1 22 0,-22-21 0,21-22 16,-21 22-16,1-22 0,-1 22 0,0-21 15,-21 20-15,21 1 0,-21 0 16,0-1-16,0 22 0,0 0 16,0 0-16,-21 21 0,0 0 15,0 21-15,-1 21 0,1-21 16,0 22-16,21-1 0,-21 0 0,0 1 16,0-1-16,21 0 0,-22 1 15,1-1-15,21 0 0,-21 1 0,0-1 16,0 0-16,21 1 0,-21-1 0,-1-21 15,22 22-15,0-22 0,-21 0 16,21 0-16,0 0 0,21-42 31,1 0-31,-1 0 16,0 0-16,0-1 0,21-20 16,-20 21-16,20 0 0,-21-22 15,21 22-15,-20 0 0,-1 0 0,0 21 16,0-21-16,0 21 0,0 0 0,1 21 15,-1 0 1,-21 0-16,0 0 0,0 1 16,0-1-16,0 0 0,21 0 0,-21 21 15,21-20-15,-21-1 0,21 0 16,-21 0-16,21 0 0,1-21 0,-1 21 16,0-21-16,21 0 0,-21 0 15,22 0-15,-1 0 0,0 0 0,1 0 16,-1 0-16,0-21 0,22 0 15,-22 0-15,1 0 0,-1 0 16,0-22-16,-21 22 0,1-21 0,20 21 16,-42-22-16,21 22 0,-21-21 0,0 21 15,0-22-15,0 22 0,-21 0 16,0 0-16,0 0 0,-22-1 0,1 22 16,21 0-16,-22 0 0,1 0 15,0 22-15,-1-1 0,1 0 0,0 0 16,-1 0-16,1 22 0,21-22 15,0 21-15,0 0 0,-1-20 0,22 20 16,-21 0-16,21-21 0,0 22 0,0-22 16,0 0-16,21 0 0,1 0 15,20 1-15,-21-22 0,0 0 16,22 0-16,-1 0 0,-21 0 0,21 0 16,1-22-16,-22 1 0,21 0 15,-21 0-15,22 0 0,-22 0 0,0-22 16,0 22-16,0-21 0,1 21 0,-1-22 15,0 22-15,-21-21 0,21 21 16,-21-1-16,0 1 0,0 42 31,-21 1-31,21-1 16,-21 0-16,0 0 0,21 0 0,0 22 16,0-22-16,0 0 0,0 21 15,0-21-15,0 22 0,0-22 16,0 0-16,0 0 0,0 0 0,21-21 15,0 22-15,0-22 16,0 0-16,0 0 0,1 0 0,-1 0 16,0-22-16,0 22 0,0-21 0,0 0 15,1-21-15,-1 21 0,0-1 16,0 1-16,-21-21 0,21 21 0,0-22 16,-21 22-16,22 0 0,-22 0 15,0 0-15,0 0 16,21 21-16,-21 21 31,0 0-31,0 0 0,-21 0 16,21 22-16,0-22 0,0 0 15,0 0-15,0 0 0,0 0 16,0 22-16,0-22 0,0 0 0,0 0 16,0 0-16,21-21 15,0 0 1,0 0-16,0 0 0,0-21 15,1 21-15,20-21 0,-21 0 16,0 0-16,22-22 0,-22 22 0,21 0 16,-21-21-16,22 21 0,-22-1 0,21-20 15,-21 21-15,0 0 16,1 0-16,-1-1 0,-21 1 0,0 0 16,-21 42-1,-1 0 1,22 1-16,-21-1 0,0 0 0,21 0 15,0 0-15,-21 22 0,21-22 0,0 0 16,0 21-16,0-21 0,0 1 16,0-1-16,0 21 0,21-42 0,0 21 15,0 0-15,1 1 16,20-22-16,-21 0 0,21 0 0,-20 0 0,-1 0 16,21-22-16,-21 1 0,22 0 15,-22 0-15,21 0 0,-21 0 16,0-22-16,1 22 0,-1-21 0,0 21 15,0-22-15,-21 22 0,0-21 0,0 21 16,0-1-16,0 1 0,0 0 16,-21 21-1,21 21-15,-21 0 0,0 1 16,-1-1-16,1 21 0,0-21 0,21 22 16,0-22-16,0 21 0,0 0 0,0-20 15,0 20-15,0-21 16,0 0-16,0 22 0,21-22 0,0-21 15,-21 21-15,22 0 0,-1-21 0,0 0 16,0-21 0,0 0-16,0 0 0</inkml:trace>
  <inkml:trace contextRef="#ctx0" brushRef="#br0" timeOffset="57288.23">18055 13102 0,'0'0'0,"0"21"0,21-21 31,0 0-15,1-21-16,-1 0 0,0 0 16,-21 0-16,21 0 15,0-1-15,-21 1 0,0 0 16,-21 21 15,0 0-31,0 0 0,0 0 0,-1 21 16,1-21-16,21 21 0,-21 1 15,0-1-15,0 0 0,21 0 16,0 0-16,0 0 0,0 1 16,21-1-16,0 0 0,0 0 15,0 0-15,1 0 0,20-21 0,-21 22 16,21-1-16,-20 0 0,-1 0 0,21 0 16,-21 0-16,0 1 0,-21-1 15,0 0-15,0 0 0,0 0 0,0 0 16,-21-21-16,0 22 0,-21-22 15,21 0-15,-22 0 0,-20 0 16,20 0-16,-20 0 0,21 0 0,-22 0 16,22 0-16,-1-22 0,1 1 0,0 21 15,21-21-15,-22 0 0,22 21 16,21-21-16,0 0 0,0-1 0,0 1 16,0 0-16,21 21 0,0-21 15,1 21-15,-1 0 0,21-21 16,0 21-16,1-21 0,-22 21 0,21 0 15,1-22-15,20 22 0,-21 0 0</inkml:trace>
  <inkml:trace contextRef="#ctx0" brushRef="#br0" timeOffset="57559.86">18690 13060 0,'0'0'0,"0"-21"16,0 42-1,0 0-15,-21-21 16,0 21-16,21 22 0,0-22 0,-21 0 16,-1 0-16,22 21 0,-21-20 15,21-1-15,0 21 0,-21-21 0,21 0 16,-21 1-16,21-1 0,0 0 0,0 0 16,0 0-16,0 0 15,21-21 1,0 0-16,0 0 0,-21-21 15,22 0-15,-1 21 0,-21-21 16,21 0-16,0 0 0,-21-1 0,0-20 16,21 21-16</inkml:trace>
  <inkml:trace contextRef="#ctx0" brushRef="#br0" timeOffset="57727.63">18732 13293 0,'0'-43'15,"22"-20"-15,-44 169 0,44-254 0,-22 105 16,21 22-16,0-21 0,-21 21 0,21-1 16,-21 1-16,21 21 15,0 0-15,-21 21 16,22-21-16,-22 22 0,21-1 15,0 21-15,-21-21 0,0 0 16,0 1-16,21-1 0,-21 0 0,0 0 16,0 0-16,21 0 0,-21 1 0,0-1 15,21-21 1</inkml:trace>
  <inkml:trace contextRef="#ctx0" brushRef="#br0" timeOffset="58147.39">19283 13060 0,'0'0'0,"0"-21"0,0 0 0,-21 21 15,-1 0 1,1 0-16,0 0 0,0 21 0,0 0 16,0-21-16,-1 21 0,1 0 0,0 0 15,0-21-15,0 22 0,0-22 16,21 21-16,-22 0 0,44-21 31,-1 0-15,0 0-16,0-21 0,0 21 0,0-21 15,1-1-15,-1 1 0,0 21 16,0-21-16,0 0 0,0 0 16,1 0-16,-1-1 0,0 1 0,-21 0 15,0 42 1,0 0-1,0 1-15,-21-1 0,21 21 0,0-21 16,-21 22-16,-1-22 0,22 21 16,-21-21-16,21 22 0,-21-22 0,21 0 15,0 0-15,0 0 0,0 0 0,0 1 16,0-1-16,0 0 16,21-21-1,0 0-15,1 0 0,-1 0 16,0 0-16,21-21 15</inkml:trace>
  <inkml:trace contextRef="#ctx0" brushRef="#br0" timeOffset="58355.27">19621 12996 0,'0'0'0,"0"-21"16,0 0-16,0 0 15,22 21 1,-1 0-16,0 0 0,0 0 15,21 0-15,-20 0 0,20 0 16,0 0-16,-21 0 0,22 0 0,-1 0 16,0 0-16,-20 0 0,-1 0 15,0 0-15,0 0 0</inkml:trace>
  <inkml:trace contextRef="#ctx0" brushRef="#br0" timeOffset="58600.13">19833 12933 0,'0'0'0,"0"21"15,0 0-15,-21-21 16,21 21-16,-21 22 0,21-22 0,-21 0 16,21 0-16,0 22 0,-22-22 15,1 21-15,0 0 0,21-20 16,-21-1-16,21 21 0,-21-21 0,21 0 15,0 22-15,-21-22 0,21 0 0,0 0 16,0 0-16,0 1 16,0-1-16,21-21 15,0 0-15,0 0 0,0 0 16,22-21-16,-22-1 0,21 22 0</inkml:trace>
  <inkml:trace contextRef="#ctx0" brushRef="#br0" timeOffset="58835.99">20278 13060 0,'0'0'0,"0"-42"0,0 20 0,0 1 0,0 42 31,0 1-15,-22-1-16,22 21 0,-21-21 16,21 22-16,-21-1 0,21-21 0,-21 21 15,21 1-15,0-22 0,0 21 0,-21-21 16,21 22-16,-21-22 0,21 21 15,0-21-15,0 1 0,0-1 0,0 0 16,0 0-16,0-42 31,0 0-31,0 0 16</inkml:trace>
  <inkml:trace contextRef="#ctx0" brushRef="#br0" timeOffset="59095.85">20299 13081 0,'0'-42'0,"0"84"0,21-105 0,-21 20 16,21 22-16,0 0 0,-21 0 0,0 0 16,21 21-16,1-22 0,-1 22 0,0 0 15,0 0-15,0 0 16,0 0-16,1 0 0,-1 22 0,0-1 16,0 0-16,-21 0 15,0 0-15,0 0 0,0 1 0,0-1 16,0 0-16,-21 0 0,0 0 0,0-21 15,-22 21-15,1 1 0,0-1 16,-1-21-16,1 21 0,0-21 0,-1 0 16,1 21-16,21-21 0,0 0 0,-1 0 15</inkml:trace>
  <inkml:trace contextRef="#ctx0" brushRef="#br0" timeOffset="59564.55">21886 12806 0,'0'-21'0,"0"42"0,0-85 15,0 43-15,0 0 0,0 0 0,0 0 16,0 0-16,0-1 0,-21 22 15,0 0-15,0 22 16,21-1-16,0 21 0,-21 0 16,21 1-16,-22-1 0,22 22 15,-21-22-15,0 21 0,21-20 0,-21 20 16,21-20-16,-21-1 0,0 0 16,21 1-16,-22-22 0,22 21 15,0-21-15,0 0 0,0 1 0,0-1 16,0 0-16,0 0 0,0 0 15,22-42 1,-1 0 0,-21 0-16,0 0 0</inkml:trace>
  <inkml:trace contextRef="#ctx0" brushRef="#br0" timeOffset="59855.37">21696 13102 0,'0'0'0,"0"-21"0,0-21 15,21-1-15,-21 1 0,21 0 16,-21-22-16,21 22 0,0 21 0,1-22 15,-1 1-15,0 21 0,0 0 16,21 0-16,-20-1 0,-1 1 0,21 0 16,0 21-16,-20 0 0,20 0 15,-21 0-15,21 0 0,-20 0 0,-1 21 16,0 0-16,-21 22 0,0-22 0,0 21 16,0 1-16,0-1 0,-21 0 15,0 1-15,-22-22 0,1 21 0,21 0 16,-22-20-16,1-1 0,0 0 0,21 0 15,-1 0-15,-20 0 0,21-21 16,21 22-16,-21-22 16,42 0 15,0 0-31,0 0 0,0 0 16,1-22-16</inkml:trace>
  <inkml:trace contextRef="#ctx0" brushRef="#br0" timeOffset="60243.41">22161 13081 0,'0'-42'31,"0"21"-31,0-1 0,22 22 16,-22-21-16,21 21 0,0 0 15,0 0-15,0 0 16,0 0-16,1 0 0,-1 21 0,0 1 15,0-1-15,0 21 0,0-21 16,1 0-16,-22 1 0,0-1 16,21 0-16,-21 0 0,0 0 0,0 0 15,0 1-15,0-1 0,-21-21 0,21 21 16,-22 0-16,1-21 0,0 0 16,0 0-16,21-21 15,0 0 1,0 0-1,0-1-15,0 1 0,21 0 16,-21 0-16,21 0 0,0 0 0,1-1 16,-1 1-16,0 0 0,0-21 15,0 21-15,22 21 0,-22-22 0,21 1 16,-21 0-16,22 21 0,-1-21 16,0 21-16,-21 0 0,22-21 0,-1 21 15</inkml:trace>
  <inkml:trace contextRef="#ctx0" brushRef="#br0" timeOffset="60587.72">23050 12891 0,'-21'21'16,"0"-21"-16,0 21 0,0 0 0,0 0 0,-1 0 15,1 1-15,0-1 0,-21 0 16,21 0-16,-1 21 0,22-20 16,-21-1-16,21 0 0,-21 0 0,21 0 15,0 0-15,0 1 0,21-1 16,0 0-16,1-21 0,-1 0 15,21 21-15,-21-21 0,0 0 0,22 0 16,-1 0-16,-21 0 0,22 0 0,-22-21 16,21 0-16,-21 21 0,0-21 15,1-1-15,-22 1 0,0 0 0,0-21 16,0 21-16,0-22 0,0 1 16,0 21-16,0-22 0,-22 1 0,1 21 15,0-21-15,0 20 0,0 1 16,0 21-16,-22 0 0,22 0 15,0 0-15,0 0 0,0 21 0,21 1 16,0-1-16,0 0 16,0 0-16,0 0 0,21-21 15,0 0-15,0 0 0,0 0 0,22 0 16</inkml:trace>
  <inkml:trace contextRef="#ctx0" brushRef="#br0" timeOffset="60851.56">23495 12785 0,'0'0'0,"21"-21"0,0-22 0,-21 22 0,0 0 16,21 0-16,-21 0 0,0-1 0,-21 44 31,0 20-31,0-21 16,0 21-16,0 1 0,-1-1 16,1 0-16,0 1 0,0-1 0,21 0 15,-21 1-15,0-1 0,21 0 0,-22-20 16,22 20-16,0-21 0,0 21 15,0-20-15,0-1 0,0 0 16,22 0-16,-1-21 0,0 0 16,0 0-16,0 0 15,0 0-15,1 0 0,-1 0 0,0-21 16,0 0-16,-21 0 0,0-1 16</inkml:trace>
  <inkml:trace contextRef="#ctx0" brushRef="#br0" timeOffset="61319.66">23389 12975 0,'0'0'0,"-21"0"0,21-21 31,21 0-31,0 21 0,22 0 16,-22 0-16,21-21 0,-21 21 16,22 0-16,-1 0 0,0 0 15,22 0-15,-22 0 0,0 0 0,-20 0 16,20 0-16,-21 0 0,0 21 0,-21 0 15,0 0-15,0 0 16,-21 1-16,21-1 0,-21 0 16,-21 0-16,20 0 0,1 0 15,0 1-15,0-1 0,0 0 0,0 0 16,21 0-16,0 0 0,0 1 16,21-1-1,21-21-15,-21 0 0,0 0 16,22 0-16,-22 0 0,21 0 15,-21 0-15,22 0 0,-22-21 16,21 21-16,-21-22 0,1 1 0,-1 0 16,0 0-16,0 0 0,-21 0 15,0-22-15,0 22 0,0 0 0,0-21 16,0 20-16,0 1 0,-21 0 0,0 0 16,0 0-16,-22 21 0,22 0 15,0 0-15,0 0 0,0 0 0,-1 0 16,-20 0-16,42 21 0,-21-21 15,21 21-15,-21 0 0,21 0 0,0 1 16,21-22 0,0 21-16,21 0 0,-20-21 15</inkml:trace>
  <inkml:trace contextRef="#ctx0" brushRef="#br0" timeOffset="61583.66">24723 12954 0,'0'-42'0,"0"84"0,0-105 16,0 41-16,-22 1 0,1 0 0,0 21 16,0 0-16,0 0 15,0 0-15,-1 0 0,1 21 0,0 0 16,0 1-16,0 20 16,0-21-16,-1 21 0,1-20 0,21 20 15,0 0-15,-21-21 0,21 22 0,-21-22 16,21 21-16,0-21 0,0 1 15,0-1-15,0 0 0,21 0 0,0-21 16,0 21-16,22-21 0,-22 0 0,21 0 16,1 0-16,-1 0 0,21 0 15,-20 0-15,20 0 0,1 0 0</inkml:trace>
  <inkml:trace contextRef="#ctx0" brushRef="#br0" timeOffset="62239.53">25336 13123 0,'0'-42'0,"0"84"0,22-105 0,-22 21 15,0 20-15,0-20 0,0 21 0,0 0 16,-22 21-16,1 0 16,-21 0-16,21 21 0,-22 0 15,22 0-15,-21 0 0,21 22 0,-22-22 16,1 0-16,21 21 0,0-20 16,0-1-16,-1 21 0,1-21 0,21 0 15,0 1-15,0-1 0,0 0 16,21-21-16,1 0 15,-1 0-15,0 0 0,21 0 0,-21 0 16,1 0-16,-1 0 0,21-21 16,-21 21-16,0-21 0,1-1 15,-1 1-15,0 0 0,0 0 0,0 0 16,0-22-16,-21 22 0,0 0 16,22-21-16,-22 21 0,0-1 15,0 44 1,-22-1-16,1 0 0,0 0 15,0 0-15,21 22 0,0-22 0,-21 21 16,21-21-16,0 0 0,0 1 16,0-1-16,0 21 0,21-21 15,0 0-15,0-21 0,0 0 0,1 0 16,-1 0-16,0 0 16,21 0-16,-21 0 0,1 0 0,20-21 15,-21 21-15,21-21 0,-20 0 0,20 0 16,-21-22-16,21 22 0,1-21 15,-22 0-15,21-1 0,-21-20 0,22-1 16,-22 22-16,0-22 0,-21 1 16,0 21-16,0 20 0,0-20 0,0 21 15,-21 21-15,0 0 0,0 0 0,-1 21 16,1 0-16,-21 22 0,21-1 16,-22 0-16,22 22 0,0-22 0,0 22 15,0-22-15,21 0 16,0 1-16,0-1 0,0 0 0,0 1 15,21-1-15,0-21 0,0 0 0,22 0 16,-22 1-16,21-1 0,0-21 16,1 0-16,-1 0 0,22 0 0,-22 0 15,0 0-15,1 0 0,-1 0 0,0-21 16,-21-1-16,22 1 0,-22 0 16,0 0-16,-21-21 0,0 20 0</inkml:trace>
  <inkml:trace contextRef="#ctx0" brushRef="#br0" timeOffset="64196.05">3937 15536 0,'0'0'0,"-21"22"31,42-22 1,0 0-32,21 0 15,-20 0-15,-1 0 0,21-22 0,0 22 16,1-21-16,-1 0 0,0 0 0,1 0 16,20 0-16,-20-1 15,20 1-15,-21 0 0,22-21 0,-22 21 0,-21-1 16,22-20-16,-22 21 15,-21 0-15,0-22 0,0 22 0,0 0 16,0 0-16,0 0 0,0 0 16,0-1-16,-21 22 0,0 0 0,-1 0 15,1 0-15,21 22 0,-21-1 0,0 21 16,21-21-16,-21 22 0,21-1 16,0 21-16,0-20 0,-21 20 0,-1 1 15,1-1-15,21-20 0,-21 20 16,0 22-16,0-22 0,0 22 0,-1 0 15,-20-1-15,21 1 0,0 0 0,0-1 16,-22 22-16,22-21 16,0-1-16,0 1 0,0 0 0,-1-22 15,1 1-15,21-1 0,0 1 0,0-22 16,0 0-16,0-20 0,0-1 16,0 0-16,0 0 0,21-21 0,1 0 15,-1 0-15,0-21 0,21 0 16,-21 0-16,22-22 0,-1 1 0,0 0 15,1-1-15,-1 1 0,0-22 0,-20 22 16,20-21-16,-21-1 0,0 1 16,0-1-16,-21 1 0,0-1 0,0-21 15,0 22-15,-21-22 0,-21 1 16,21 20-16,-22 1 0,1-1 16,0 22-16,21-1 0,-22 1 0,22 21 15,-21-21-15,21 42 0,21-22 16,0 1-16,0 0 15,21 0 1,0 21-16,0-21 0,21 0 0,1 21 16,-1-22-16,22 1 0,-22 0 0,21 0 15,-20 0-15,20 0 0,-20-22 16,-1 22-16,0 0 0,1 0 0,-22 21 16,21-21-16,-42-1 0,21 22 15,-21-21-15,-21 21 31,0 0-31,21 21 0,-21 1 16,0-1-16,21 0 0,0 0 0,-22 0 16,22 0-16,-21 22 0,21-22 15,0 21-15,0-21 0,0 22 0,0-22 16,0 0-16,0 21 0,21-20 16,1-1-16,-1-21 0,0 21 0,0 0 15,0-21-15,0 0 0,1 0 0,-1 0 16,0 0-16,0 0 0,0 0 15,22-21-15,-22 0 0,0 21 0,0-21 16,21-1-16,-20 1 0,-1-21 0,0 21 16,-21-22-16,0 22 15,0-21-15,0 0 0,0-1 0,0 22 16,-21-21-16,0-1 0,-1 22 16,1-21-16,0 42 0,0-21 0,-21 21 15,20 0-15,-20 0 0,21 0 0,-21 21 16,20 0-16,-20 0 0,21 22 15,0-22-15,0 21 0,21 0 0,-22-20 16,22 20-16,0-21 0,0 0 16,22 22-16,-1-22 0,0 0 0,0-21 15,0 21-15,22 0 0,-22-21 0,0 0 16,21 0-16,-21 0 0,22 0 16,-1 0-16,0-21 0,1 0 15,-1 21-15,0-21 0,1 0 16,-1-1-16,0-20 0,1 21 0,-1 0 15,-21 0-15,0-22 0,-21 22 0,0 0 16,0 0-16,0 0 0,-21 21 16,0 0-16,0 0 0,0 0 15,-22 0-15,22 21 0,0 0 16,21 0-16,0 0 0,0 22 0,0-22 16,0 0-16,0 0 0,0 0 15,0 0-15,0 1 0,21-1 0,0 0 16,1 0-16,-22 0 0,21-21 0,-21 21 15,21-21-15,0 0 16,0 0 0</inkml:trace>
  <inkml:trace contextRef="#ctx0" brushRef="#br0" timeOffset="64640.31">7662 15409 0,'0'0'16,"0"-21"-16,21 0 0,1 0 0,-1 0 0,-21-22 15,0 22-15,21 0 0,-21 0 16,21 0-16,-21 42 31,0 0-31,0 0 16,0 22-16,0-22 0,-21 21 0,0 0 15,0-20-15,21 20 0,-22 0 16,1-21-16,21 1 0,-21 20 0,21-21 16,-21 0-16,21 0 0,0 1 0,0-1 15,21-21 17,0-21-17,-21-1-15,21 1 0,1 0 16,-22 0-16</inkml:trace>
  <inkml:trace contextRef="#ctx0" brushRef="#br0" timeOffset="65003.69">7874 14986 0,'0'0'0,"-21"0"15,0 0-15,-1 0 0,22 21 0,-21 0 16,0-21-16,0 22 0,0-1 0,21 0 15,0 0-15,0 0 16,0 0-16,0 1 0,0-1 0,21-21 16,0 0-16,21 0 15,-20 0-15,-1-21 0,21 21 16,-21-22-16,22 1 0,-22 0 0,0 0 16,0 0-16,0 0 0,-21-1 15,0 1-15,0 0 0,0 0 16,0 0-16,-42 21 0,21-21 0,0-1 15,-1 22-15,-20 0 0,21 0 0,-21 0 16,20 0-16,1 0 0,0 22 0,0-22 16,0 21-16,0 21 0,21-21 15,0 0-15,0 22 0,0-1 16,0-21-16,0 22 0,0-22 0,0 21 16,42-21-16,-21 0 0,0 1 15,0-1-15,22 0 0,-1 0 0</inkml:trace>
  <inkml:trace contextRef="#ctx0" brushRef="#br0" timeOffset="65455.48">8318 15282 0,'0'0'0,"-21"0"32,0 22-32,21-1 0,-21 0 15,21 0-15,0 0 0,-21 0 16,21 22-16,-21-22 0,21 0 0,0 0 15,0 22-15,-22-22 0,22 0 16,0 0-16,-21 0 0,21 0 0,0 1 16,0-1-16,0-42 31,0-1-15,0 1-16,0 0 15,21 0-15,1-21 0,-1 20 0,0-20 16,0 0-16,0-1 0,0 1 0,22 0 15,-22-22-15,21 22 0,1 21 16,-22 0-16,21-1 0,0 1 16,-20 21-16,-1 0 0,21 21 15,-21 1-15,-21-1 0,0 21 0,0 0 16,0 1-16,0-1 0,0 0 0,-21 1 16,21-1-16,-21 0 0,0 1 15,0-22-15,-1 21 0,22-21 0,-21 1 16,21-1-16,0 0 0,21-21 31,1 0-31,-1-21 0,0 0 0,21-1 16,-21 1-16,1 0 0,20 0 15,0-21-15,-21 20 0</inkml:trace>
  <inkml:trace contextRef="#ctx0" brushRef="#br0" timeOffset="65680.35">9144 15007 0,'0'0'0,"0"-21"0,0 0 0,0 0 0,0 0 15,0 42 1,-21 0-16,0 0 16,-1 0-16,1 22 0,0-1 0,21 0 15,-21 1-15,0-1 0,21 21 16,-21-20-16,21-1 0,-22 0 0,22 1 16,-21-1-16,21-21 0,0 22 15,0-22-15,0 0 0,0 0 0,21-21 16,1 0-16,-1 0 0,0 0 15,0 0-15,0 0 0,0 0 16,1 0-16,-1-21 0,0 0 0,0 0 16</inkml:trace>
  <inkml:trace contextRef="#ctx0" brushRef="#br0" timeOffset="65867.6">8890 15304 0,'21'0'0,"-42"0"0,-21 0 0,20 0 0,1 0 15,0 0-15,0 21 0,21 0 32,21-21-32,0 0 0,22 0 15,-22 0-15,21 0 0,-21 0 16,22 0-16,-1 0 0,0-21 0,1 21 16,-1-21-16,0 21 0,1 0 15</inkml:trace>
  <inkml:trace contextRef="#ctx0" brushRef="#br0" timeOffset="66519.23">9398 15409 0,'0'0'0,"0"22"32,21-22-17,0 0-15,0-22 0,1 1 16,-1 0-16,0 0 0,0 0 15,0 0-15,-21-1 0,0 1 16,0 0-16,0 0 0,0 0 16,-21 21-1,0 0-15,0 0 0,0 0 16,-1 0-16,1 21 0,21 21 0,-21-21 16,0 1-16,0 20 0,21-21 15,0 21-15,0-20 0,0-1 0,0 21 16,0-21-16,0 0 0,0 1 15,0-1-15,21 0 0,0 0 16,0-21-16,0 0 0,22 21 0,-22-21 16,0 0-16,21 0 0,-20 0 0,-1 0 15,0 0-15,21-21 0,-42 0 16,21 21-16,1-21 0,-22 0 0,21-1 16,-21 1-16,0 0 0,0 0 0,21-21 15,-21 20-15,21-20 0,0 0 16,-21 21-16,21-1 0,1-20 0,-1 21 15,0 0-15,21 21 0,-21 0 16,1 0-16,-1 0 0,21 0 0,-21 21 16,0-21-16,1 42 0,-1-21 15,0 1-15,-21 20 0,0 0 16,21-21-16,-21 22 0,0-1 0,0-21 16,0 22-16,0-22 0,0 0 0,-21 0 15,21 0-15,-21 0 0,0 1 16,-1-22-16,1 0 15,0 0-15,21-22 16,0 1-16,0 0 16,0 0-16,21 0 0,0 0 0,1-22 15,-1 22-15,0 0 0,0-21 16,0 20-16,0-20 0,1 21 16,20-21-16,-21 20 0,0 1 0,0 0 15,22 0-15,-22 21 0,0-21 16,0 0-16,0 21 0</inkml:trace>
  <inkml:trace contextRef="#ctx0" brushRef="#br0" timeOffset="67011.95">10520 15155 0,'0'22'47,"0"-1"-47,0 0 15,0 0-15,0 0 0,0 0 0,0 1 16,-21-1-16,21 21 0,0-21 0,0 0 16,0 1-16,0-1 0,-22 0 15,22 0-15,0 0 0,0 0 16,0 1-16,-21-22 0,0 0 16,21-22 15,0 1-31,0 0 15,0 0-15,0 0 0,0-22 0,21 22 16,0-21-16,1 21 0,-1-22 0,0 22 16,0-21-16,0 21 15,0-22-15,1 22 0,-1 0 0,0 21 16,21 0-16,-21 0 0,1 0 0,-1 0 16,0 0-16,-21 21 0,21 0 15,0 22-15,-21-22 0,21 0 0,-21 21 16,0-20-16,0 20 0,0 0 15,0-21-15,0 1 0,0 20 0,0-21 16,0 0-16,-21 0 0,0-21 0,0 22 16,0-22-1,21-22 17,0 1-32,21 0 15,0 0-15,0 0 0,0 0 16,1-1-16</inkml:trace>
  <inkml:trace contextRef="#ctx0" brushRef="#br0" timeOffset="67707.55">11536 15134 0,'0'0'0,"0"-21"0,0 0 16,0 0-16,0 0 15,-21 21 1,-1 0-16,1 0 0,0 0 15,0 0-15,0 0 0,-22 0 0,22 21 16,0 0-16,-21 21 0,21-21 16,-1 22-16,1-1 0,-21-21 0,21 22 15,0-1-15,21 0 0,0-21 0,-22 22 16,22-22-16,0 0 0,0 0 16,0 0-16,0 1 0,22-1 0,-1-21 15,0 0-15,0 0 0,0 0 16,0 0-16,1 0 0,-1 0 0,0-21 15,0-1-15,0 1 0,0 0 0,1 0 16,-1 0-16,0-22 0,-21 22 16,21-21-16,0 0 0,-21-1 15,0 22-15,0-21 0,21 21 0,-21-1 16,0 44 15,0-1-31,-21 0 0,21 0 16,0 21-16,0-20 0,0-1 0,0 21 15,0-21-15,0 0 0,0 22 0,0-22 16,0 0-16,0 0 0,21 0 16,1-21-16,-1 22 0,0-22 0,0 0 15,0 0-15,0 0 0,22 0 16,-22 0-16,0 0 0,21 0 16,-20-22-16,20 1 0,-21 0 0,21 0 15,-20 0-15,-1-22 0,0 22 0,21-21 16,-42 0-16,21-1 0,1 1 15,-22 0-15,0-1 0,0 1 0,0 0 16,0-1-16,0 22 0,0 0 16,0 0-16,-22 21 15,22 21-15,-21 0 0,21 21 16,0-20-16,0 20 0,0 0 16,0 22-16,0-22 0,0 0 0,0 1 15,0-1-15,0 0 0,0 1 16,21-1-16,1-21 0,-1 0 15,0 1-15,21-1 0,-21 0 0,1-21 16,20 0-16,-21 0 0,21 0 0,-20 0 16,20 0-16,-21-21 0,0 0 15,22-1-15,-22 1 0,21 0 0</inkml:trace>
  <inkml:trace contextRef="#ctx0" brushRef="#br0" timeOffset="68568.06">13335 15028 0,'0'0'0,"0"-21"0,0-42 16,21 42 0,0-1-16,0 1 0,1 0 15,-1 21-15,21-21 0,-21 0 0,0 0 16,22 21-16,-22 0 0,21 0 15,-21 0-15,1 0 0,-1 0 0,0 21 16,0 0-16,-21 0 0,0 0 0,0 0 16,0 22-16,0-22 0,0 21 15,0-21-15,0 22 0,0-22 0,0 21 16,0-21-16,0 1 0,-21 20 16,0-42-16,21 21 0,0 0 0,-21-21 15,-1 0-15,1 0 16,21-21-1,0 0-15,0 0 0,0 0 16,0-1-16,0-20 0,0 21 0,21-21 16,-21 20-16,22-20 0,-1 21 15,21-21-15,-21-1 0,22 22 0,-22 0 16,21-21-16,0 20 0,1 22 16,-22 0-16,21 0 0,1 0 0,-22 0 15,0 0-15,0 22 0,0-1 0,-21 0 16,0 21-16,21-21 0,-21 22 15,0-1-15,0-21 0,0 22 0,0-1 16,0 0-16,-21-21 0,21 22 16,0-22-16,-21 0 0,21 0 15,-21 0-15,21 1 0,-21-22 16,21-22 0,0 1-16,0 0 15,0 0-15,0 0 0,0 0 0,21-22 16,0 22-16,21-21 0,-20-1 15,-1 22-15,21-21 0,0 0 0,1 20 16,-1-20-16,0 21 0,1 0 16,-22 0-16,21 21 0,-21 0 0,22 0 15,-22 0-15,0 21 0,-21 0 0,0 0 16,0 0-16,0 0 0,0 22 16,0-22-16,0 21 0,0-21 15,0 22-15,0-22 0,-21 21 0,21-21 16,-21 22-16,21-22 0,-21 0 15,21 0-15,0 0 0,21-21 32,0-21-32,0 21 0</inkml:trace>
  <inkml:trace contextRef="#ctx0" brushRef="#br0" timeOffset="69511.82">15113 14944 0,'0'0'0,"0"-21"0,0-22 16,-21 43-16,0-21 0,-1 0 0,1 21 16,0 0-16,0-21 0,0 21 0,0 0 15,-1 0-15,1 0 0,-21 21 16,21 0-16,0 0 0,-1 0 0,1 1 16,0 20-16,0-21 0,0 0 0,21 22 15,0-1-15,-21-21 0,21 21 16,0-20-16,0-1 0,0 0 0,0 0 15,0 0-15,21 0 0,0-21 0,0 0 16,0 0-16,0 0 0,22 0 16,-22 0-16,0 0 0,21-21 0,-20 0 15,-1 0-15,21 0 0,-21 0 16,0-1-16,1-20 0,-1 21 16,0 0-16,0-22 0,-21 22 0,0-21 15,21 21-15,-21 0 0,21-1 16,-21 1-16,0 0 0,0 42 31,0 0-31,0 1 16,0-1-16,0 0 0,0 0 0,0 0 15,0 22-15,-21-22 0,21 21 16,0-21-16,0 0 0,0 1 0,0 20 16,0-21-16,21 0 15,1-21-15,-1 0 0,0 0 0,0 0 16,0 0-16,0 0 0,1 0 15,20 0-15,-21-21 0,0 0 0,0 0 16,1 0-16,-1-1 0,0 1 16,0 0-16,0-21 0,0 21 0,1-1 15,-22 1-15,0-21 0,21 21 16,-21 0-16,0-1 0,0 1 16,0 42-1,0 1-15,-21-1 16,21 0-16,0 0 15,0 0-15,-22 22 0,22-22 0,-21 21 16,21-21-16,0 0 0,0 22 16,0-22-16,0 0 0,0 0 0,21-21 15,1 21-15,-1 1 0,0-22 0,0 0 16,0 0-16,0 0 0,22 0 16,-22-22-16,21 1 0,-21 0 0,1 0 15,20 0-15,-21 0 0,0-22 0,0 22 16,1-21-16,-1-1 0,0 1 15,0 0-15,0-1 0,0 1 16,1 0-16,-1-22 0,-21 22 0,21 0 16,0-22-16,-21 22 0,0 21 0,21-22 15,-21 22-15,0 42 16,-21 0 0,0 22-16,21-1 0,-21 0 0,0 22 15,-1-22-15,1 22 0,21-22 0,0 22 16,-21-22-16,21 0 0,0 22 15,0-22-15,0 0 0,0 1 0,0-22 16,21 0-16,0 0 0,1 0 16,-1 1-16,0-22 0,21 0 0,-21 0 15,1 0-15,20-22 0,-21 22 0,21-21 16,-20 0-16,-1 0 0,0 0 16,0-22-16,0 22 0,-21 0 0,21-21 15,-21 21-15,0-1 0,0 1 16,0-21-16</inkml:trace>
  <inkml:trace contextRef="#ctx0" brushRef="#br0" timeOffset="69720">15515 14711 0,'0'0'0,"0"21"15,-42-21 1,21 0-1,42 0 32,0 0-47,0-21 16,0 21-16</inkml:trace>
  <inkml:trace contextRef="#ctx0" brushRef="#br0" timeOffset="72895.64">17589 14584 0,'0'0'15,"0"-21"-15,0 0 0,22-1 16,-1 1-16,0 0 16,0 0-16,0 0 0,0 0 0,-21-1 15,22 1-15,-22 0 0,21 0 16,-21 0-16,-21 21 15,-1 0-15,1 0 16,-21 21-16,21 0 0,-22 0 16,22 0-16,-21 22 0,21-1 0,0 0 15,-22 1-15,22-1 0,0 0 16,0 1-16,0 20 0,21-20 0,0-1 16,0 0-16,0 1 0,0-1 0,0 0 15,0 1-15,0-1 0,21-21 16,0 21-16,0-20 0,21-1 15,-20 0-15,20-21 0,0 0 0,1 0 16,-1 0-16,0 0 0,1 0 16,-1 0-16,0-21 0,1-22 0,-1 22 15,-21 0-15,21 0 0,1-21 0,-22 20 16,0 1-16,0-21 0,0 21 16,1 0-16,-22-1 0,0 1 0,0 0 15,0 0-15,0 42 31,-22 0-31,22 0 0,-21 1 16,21 20-16,0-21 0,-21 0 0,21 22 16,-21-22-16,21 0 15,0 21-15,0-21 0,0 1 0,0-1 16,0 0-16,21-21 0,0 21 16,0-21-16,1 0 0,20 0 15,-21 0-15,21-21 0,-20 0 0,20 0 16,-21-1-16,21 1 0,-20 0 15,20 0-15,-21 0 0,0-22 0,0 22 16,-21 0-16,0-21 0,0 21 0,0-22 16,0 22-16,0-21 0,-21 21 15,0-1-15,0 1 0,0 0 0,0 21 16,-22 0-16,22 0 0,0 0 0,-21 0 16,20 21-16,-20 0 15,21 1-15,0-1 0,0 0 0,-1 21 16,1-21-16,21 1 0,0 20 0,0-21 15,0 21-15,0-20 0,0-1 16,0 21-16,21-21 0,1 0 0,20-21 16,-21 22-16,21-1 0,-20-21 0,20 0 15,0 0-15,22 0 0,-22 0 16,0-21-16,1-1 0,-1 22 0,0-21 16,1 0-16,-22 0 0,21 0 15,-21-22-15,1 22 0,-1 0 0,0 0 16,-21 0-16,0 0 0,0-1 0,0 1 15,0 0-15,0 0 16,0 42 0,0 0-16,0 0 15,0 1-15,0-1 0,0 0 16,0 0-16,0 0 0,-21 0 0,21 1 16,-21-1-16,21 0 0,0 0 15,0 0-15,0-42 31,0 0-15,0 0-16,21 0 0,-21-1 16,21 1-16,0 0 0,-21 0 0,21 0 15,0 0-15,-21-1 0,22-20 16,-1 21-16,-21 0 0,21 0 16,0-1-16,0 1 0,0 21 0,1 0 15,-1 0 1,-21 21-16,0 1 0,0 20 15,0-21-15,0 0 0,0 0 0,0 1 16,0 20-16,0-21 0,0 0 16,0 0-16,0 22 0,0-22 0,21 0 15,-21 0-15,21 0 0,0 1 16,0-22 0,1 0-16,-1 0 0,0 0 0,0 0 15,0 0-15,0 0 0,1-22 0,-1 1 16,21 0-16,-21 0 0,0 0 15,1 0-15,-1-1 0,0-20 0,0 21 16,0 0-16,-21-22 0,21 22 0,1-21 16,-1 21-16,0-22 0,-21 22 15,21 0-15,-21 42 32,0 0-32,-21 1 0,21-1 15,-21 0-15,0 21 0,21-21 16,0 1-16,-22 20 0,22-21 15,0 0-15,0 22 0,0-22 0,0 0 16,0 0-16,22-21 0,-1 21 0,0 0 16,0-21-16,0 0 0,0 0 15,1 0-15,-1 0 0,21-21 0,-21 0 16,0 21-16,-21-21 0,22 0 16,-1 0-16,0-1 0,-21 1 0,0-21 15,21 21-15,-21 0 0,0-22 0,21 22 16,-21-21-16,0 21 0,0-1 15,0 1-15,0 0 0,-21 21 32,0 21-32,0 0 15,21 1-15,-21-1 0,-1 0 0,22 0 16,-21 21-16,0-20 0,0-1 16,21 0-16,-21 0 0,21 21 0,-21-20 15,21-1-15,-22-21 0,22 21 0,0 0 16,22-42 15,-1 0-15,-21 0-16,21-1 0,0 1 0,0 0 15,0 0-15,-21 0 0,22-22 0,-1 22 16,0 0-16,0-21 16,0 21-16,0-1 0,1-20 0,-1 42 15,0-21-15,0 0 0,0 21 0,0 0 16,1 21-1,-22 0-15,0 0 0,0 22 0,0-22 16,0 21-16,0-21 0,0 22 16,0-22-16,0 0 0,0 21 0,0-21 15,21 1-15,-21-1 0,0 0 0,0 0 16,0 0-16,21-21 0,0 0 16,0 0-16,0 0 15,1-21-15,-22 0 0,21 0 16,0 21-16,-21-21 0,21-1 15,0 1-15,-21-21 0,21 21 0,1 0 16,-1-1-16,-21-20 0,21 21 16,0 0-16,-21 0 0,21-1 0,-21 1 15,21 0-15,-21 42 16,0 0 0,0 1-16,0-1 0,0 0 0,0 0 15,0 0-15,0 0 0,0 22 16,0-22-16,0 0 0,0 0 0,0 0 15,0 1-15,22-1 0,-1 0 16,0-21-16,0 21 0,0-21 0,0 0 16,1 0-16,-1 0 0,0 0 15,0 0-15,21 0 0,-20-21 16,-1 0-16,0 0 0,0 21 0,0-43 16,0 22-16,-21 0 0,22 0 15,-1-22-15,0 22 0,0 0 0,-21-21 16,21 21-16,-21-1 0,0 1 0,21 0 15,-21 0-15,0 0 0,-21 21 32,0 21-32,0 0 0,21 0 15,0 22-15,-21-22 0,0 0 0,21 0 16,-22 21-16,22-20 0,0-1 0,0 21 16,0-21-16,0 0 15,0 1-15,22-1 0,-1 0 0,0 0 16,0 0-16,0-21 0,0 0 0,1 0 15,-1 0-15,21 0 0,-21 0 16,22 0-16,-22 0 0,21-21 0,-21 0 16,0 21-16,1-21 0,-1 0 15,0-1-15,-21 1 0,21-21 0,0 21 16,-21 0-16,0-1 0,0-20 0,21 21 16,-21 0-16,22 0 0,-22-1 15,0 1-15,0 0 0,0 42 31,0 0-15,-22 1-16,22-1 0,0 21 0,0-21 16,0 0-16,0 1 0,0 20 0,0-21 15,0 0-15,0 0 0,0 1 16,0-1-16,0 0 0,22 0 0,-1-21 16,-21 21-16,21-21 0,0 0 0,0 0 15,0 0-15,1-21 16,-1 21-16,0-21 0,-21 0 0,21 0 15,-21-1-15,21 1 0,-21 0 16,0 0-16,0-21 0,0 20 0,21 1 16,-21-21-16,0 21 0,0 0 0,0-1 15,0 1-15,-21 42 32,21 1-32,0 20 15,-21-21-15,21 0 0,-21 0 16,0 22-16,21-22 0,0 0 0,0 0 15,-21 0-15,21 1 0,0-1 0,-22 0 16,22 0-16,0 0 16,0-42 15,0 0-31,0 0 0,22 21 16,-22-21-16,21-1 0,-21 1 15,21 0-15,0-21 0,-21 21 16,21-1-16,0 1 0,1 0 0,-1 0 15,0 0-15,0 0 0,-21-1 0,21 22 16,0 0-16,1 22 16,-22-1-16,21 0 15,-21 0-15,21 0 0,-21 0 16,0 1-16,21-1 0,-21 0 0,21 0 16,0 0-16,-21 0 0,22 1 0,-1-22 15,0 21-15,0-21 16,0 0-16,0 0 0,1 0 0,-1 0 15,0 0-15,0-21 0,0 21 16,0-22-16,-21 1 0,22 21 16,-1-21-16,0 0 0,0 0 0,0 0 15,0-22-15,1 22 0,-1 0 16,0 0-16,-21 0 0,0-1 0,21 1 16,-21 42 15,-21 1-31,21-1 0,0 0 15,-21 0-15,21 0 0,0 0 16,0 1-16,0-1 0,0 0 16,0 0-16,0 0 0,0 0 0,21 1 15,-21-1 1,21-21-16,0 0 0,0 0 0,1 0 16,-1 0-16,0 0 15,-21-21-15,21-1 0,0 1 0,-21 0 16,21 0-16,-21 0 0</inkml:trace>
  <inkml:trace contextRef="#ctx0" brushRef="#br0" timeOffset="73087.53">22310 14542 0,'0'0'0,"-22"-22"0,1 1 0,0 21 15,0 0-15,0-21 0,0 21 0,-1 0 16,1 0-16,0 0 15,21 21-15,0 0 16,0 1 0,21-22-16,-21 21 0,21-21 15,1 0-15,-1 21 0,0-21 0,21 21 16</inkml:trace>
  <inkml:trace contextRef="#ctx0" brushRef="#br0" timeOffset="75083.49">22733 14732 0,'0'-85'16,"0"64"-1,0 0-15,0 0 16,-21 0-16,0 21 16,-1 0-16,1 0 15,0 21-15,21 0 0,-21 0 0,0 22 16,0-22-16,21 21 0,-22-21 15,1 0-15,21 22 0,-21-22 0,21 0 16,0 21-16,0-20 0,0-1 16,0 0-16,0 0 0,0 0 15,21 0-15,0 1 0,1-22 16,-1 0-16,21 21 0,0-21 0,-20 0 16,20 0-16,21 0 0,-20 0 15,-1 0-15,22 0 0,-22 0 0,21 0 16,-20-21-16,-1 21 0,0-22 15,1 1-15,-22 0 0,21 0 0,-21 0 16,1 0-16,-1-1 0,0-20 0,-21 21 16,0 0-16,0-22 0,0 22 15,0-21-15,0 21 0,0 0 0,0-1 16,-21 22-16,0 0 16,-1 0-16,1 0 0,0 0 15,-21 22-15,21-1 0,-1 0 0,-20 0 16,21 0-16,0 22 0,0-22 15,-1 0-15,1 21 0,0-21 0,21 1 16,0-1-16,0 0 0,0 0 16,0 0-16,0 0 0,21-21 0,0 22 15,1-22-15,-1 0 0,0 0 0,0 0 16,0 0-16,22 0 0,-22 0 16,0-22-16,0 22 0,0-21 0,0 0 15,1 0-15,-22 0 0,21 0 16,0-1-16,0 1 0,-21 0 15,21 0-15,-21 0 0,21 0 0,-21-1 16,0 44 15,0-1-31,0 0 16,-21 0-16,21 0 0,0 0 16,0 1-16,0-1 0,0 0 0,0 0 15,0 0-15,0 0 0,0 1 16,21-22-16,1 0 15,-1 21-15,0-21 0,0 0 16,0 0-16,-21-21 0,21 21 16,1-22-16,-22 1 0,21 0 15,0 0-15,0 0 0,-21-22 0,21 22 16,0-21-16,1 0 0,-1-22 16,0 22-16,0-22 0,-21 1 0,21-1 15,-21 22-15,21 0 0,-21-1 16,0 1-16,0 21 0,0 0 0,-21 21 15,0 0-15,0 21 16,0 0-16,0 21 0,21-21 16,-22 22-16,22 20 0,-21-20 0,21-1 15,-21 0-15,21 22 0,0-22 16,0 0-16,0-20 0,0 20 0,0 0 16,0-21-16,0 1 0,0 20 15,21-21-15,0-21 0,-21 21 16,22 0-16,-1-21 0,0 0 0,0 0 15,21 0-15,-20 0 0,-1 0 16,21-21-16,0 0 0,-20 21 0,20-21 16,-21 0-16,21 0 0,-20-1 0,-1 1 15,0 0-15,0-21 16,0 21-16,0-1 0,-21 1 0,0 0 16,0 42-1,0 0 1,0 1-16,-21-1 15,21 0-15,0 0 0,-21 0 16,21 0-16,0 1 0,0-1 0,0 0 16,0 0-16,21-21 15,0 0-15,1 21 0,-1-21 16,0 0-16,0 0 0,0 0 16,0 0-16,1 0 0,-1-21 15,0 21-15,0-21 0,0 0 0,0 0 16,-21-1-16,22 1 0,-1 0 15,-21 0-15,21 0 0,-21 0 16,0 42 15,0 0-31,0 0 16,-21-21-16,21 21 0,0 0 0,0 1 16,0-1-16,0 0 15,0 0-15,0 0 16,21-21-1,0 0-15,0 0 16,0 0-16,1 0 0,-22-21 16,21 0-16,-21 0 15,0 0-15,0-1 0,0 1 16,0 0-16,0 0 0,0 0 16,-21 0-16,-1 21 0,22-22 15,-21 22-15,0 0 0,21-21 0,-21 21 16,0 0-16,42 0 47,0 0-47,0 0 15,0 0-15,1 0 0,-1 0 0,0-21 16,21 21-16,-21 0 0,22 0 0,-1 0 16,-21-21-16,0 21 0,22 0 15,-22 0-15,0 0 0,0 0 16,0 0-16,1 0 0,-22 21 15,0 0-15,0 0 0,0 1 16,0-1-16,0 0 0,0 21 0,0-21 16,0 1-16,-22-1 0,1 0 15,21 0-15,-21 0 0,21 0 16,0 1-16,-21-1 0,21 0 16,-21-21-16,21-21 46,0 0-46,21-1 16,0 1-16,0 0 16,0 0-16,1 0 0,-1 0 0,21-1 15,-21 1-15,22-21 0,-1 21 16,0 0-16,1-22 0,-22 22 0,21 0 16,-21 21-16,0-21 0,1 21 0,-22 21 31,0 0-31,0 0 0,0 22 15,0-22-15,0 0 0,-22 0 16,1 21-16,21-20 0,0-1 0,0 0 16,0 21-16,0-21 15,0 1-15,0-1 0,0 0 16,21-21-16,1 0 0,-1 0 16,0 0-16,0 0 0,0 0 15,0 0-15,1-21 0,-1 21 0,0-21 16,0-1-16,0 1 15,0 0-15,1 0 0,-1 0 0,0 0 16,-21-1-16,0 1 0,0 0 0,0 0 16,0 0-16,0 0 0,0-1 15,0 1-15,-21-21 0,0 21 0</inkml:trace>
  <inkml:trace contextRef="#ctx0" brushRef="#br0" timeOffset="75348.34">24574 14288 0,'0'0'16,"0"-22"-16,-21 1 0,0 21 16,21-21-16,0 42 93,-21-21-77,21 21-16,-42-21 0</inkml:trace>
  <inkml:trace contextRef="#ctx0" brushRef="#br0" timeOffset="75568.22">23643 14605 0,'0'0'0,"-21"21"0,0-21 16,21 21-16,21-21 15,0 0 1,0 0-16,22 0 0,-22 0 16,0 0-16,21 0 0,-21-21 15,22 0-15,-22 21 0,0-21 0,0 21 16,0-21-16,-21 0 15,0-1-15,0 1 16,0 0-16,0 0 0,-21 0 16,0 0-16</inkml:trace>
  <inkml:trace contextRef="#ctx0" brushRef="#br0" timeOffset="81576">2561 5292 0,'0'-21'15,"21"-1"1,-21 1-1,0 0-15,0 0 16,-21 0 0,0 21-16,21-21 15,-21 21-15,0 0 0,-1 0 16,1 0-16,0 0 0,-21 0 0,21 21 16,-1 0-16,-20 0 0,21-21 15,-21 21-15,-1 0 0,22 22 16,0-22-16,-21 0 0,20 21 15,-20-20-15,21 20 0,0 0 0,-22 1 16,22-1-16,0 21 0,0-20 16,0 20-16,21-20 0,0-1 0,-21 21 15,21-20-15,0 20 0,0-20 16,0-1-16,0 21 0,21-20 0,0-1 16,0 0-16,0 1 0,22 20 15,-22-20-15,42-22 0,-20 21 0,-1-21 16,21 22-16,22-43 0,0 21 15,-1-21-15,1 0 0,0 0 0,21 0 16,-22-21-16,1-1 0,0 1 0,-1 0 16,1 0-16,-22 0 15,22-22-15,-21 1 0,-1 21 0,-21-21 16,22-1-16,-22 1 0,1 0 16,-22-1-16,21 1 0,-21 0 0,0-1 15,1-20-15,-22-1 0,0 22 0,0-22 16,0 1-16,0 21 0,-43-22 15,22 22-15,-21-22 0,21 22 0,-22 0 16,1-22-16,0 22 0,-1-1 16,1 1-16,-22 21 0,22-21 15,0-1-15,-22 22 0,22 0 0,-22 0 16,1 0-16,-1 21 0,22 0 0,-21 0 16,-22 0-16,21 0 0,1 21 15,21 0-15,-22 0 0,1 0 16,-1 0-16,22 22 0,-1-1 0,1-21 15,0 22-15,-1-1 0,22 0 16,0 1-16,0-1 0,0 0 0,21 1 16,-21-22-16,21 21 0,0 0 15,0-20-15</inkml:trace>
  <inkml:trace contextRef="#ctx0" brushRef="#br0" timeOffset="81991.77">2392 5652 0,'-21'0'31,"-1"21"-31,22 0 16,-21 0-16,21 0 15,0 0-15,0 1 16,21-22-16,1 0 16,-1 0-16,0 0 0,0 0 15,0 0-15,0 0 16,-21-22-16,22 22 0,-1-21 0,-21 0 16,0 0-1,0 0-15,0 0 0,0-1 16,-21 22-16,-1-21 15,1 21-15,0 0 16,21 21 0,0 1-1,21-22 1,0 0 0,1 0-16,20 0 0,-21 0 15</inkml:trace>
  <inkml:trace contextRef="#ctx0" brushRef="#br0" timeOffset="82299.62">2921 5525 0,'-21'0'15,"21"21"1,-21-21-16,-1 21 0,22 0 16,0 0-16,0 0 0,0 1 15,0-1 1,22-21-16,-1 0 15,0 0-15,0 0 0,0 0 0,0 0 16,1-21-16,-22-1 0,21 1 16,0 21-16,-21-21 0,0 0 0,0 0 15,0 0 1,0-1-16,-21 22 0,0-21 16,-1 21-1,1 0-15,21 21 16,0 1-16,-21-1 0,21 0 15,0 0-15,0 0 0,0 0 16,0 1-16,0-1 0</inkml:trace>
  <inkml:trace contextRef="#ctx0" brushRef="#br0" timeOffset="82607.44">2519 5948 0,'0'0'0,"-21"21"0,21 0 15,21-21 1,0 0 0,21 0-16,-21 0 0,22 0 0,-1 0 15,0 0-15,1 0 0,20 0 16,-20-21-16,-1 21 0,-21 0 0,21-21 15,-20 21-15,20 0 0,-21 0 16,0 0-16,-42 0 47,0 0-47,21 21 0,-21-21 0,0 21 16,-1 0-16</inkml:trace>
  <inkml:trace contextRef="#ctx0" brushRef="#br0" timeOffset="82984.56">2667 6519 0,'0'0'0,"0"-21"0,-21 21 15,21 21 17,0 1-32,0-1 15,0 0-15,0 0 0,0 21 0,0 1 16,-21-1-16,21 0 0,-22 1 16,22-1-16,0 0 0,-21 22 0,21-22 15,-21 22-15,0-1 0,21 1 16,-21-1-16,0 1 0,-1-22 0,22 22 15,0-22-15,0 21 0,-21-20 0,21-22 16,0 21-16,0-21 0,0 1 16,0-1-16,0 0 0,0-42 31,0 0-15,0-1-16,0 1 0</inkml:trace>
  <inkml:trace contextRef="#ctx0" brushRef="#br0" timeOffset="83380.33">2498 7070 0,'-22'-21'0,"44"42"0,-86-42 0,43 21 0,0 0 15,0 0-15,-22 0 0,22 0 16,-21 0-16,21 21 0,-22-21 0,22 21 16,-21 0-16,21 0 0,-1 0 0,1-21 15,0 22-15,0-1 0,0 0 16,21 0-1,21-21 1,21-21-16,-21 0 16,1 0-16,20-1 0,0 1 15,1 0-15,-1 0 0,0 0 0,1 0 16,-1-1-16,0 1 0,1 0 0,-1 0 16,0 21-16,-21-21 0,22 0 15,-1 21-15,-21 0 0,22 0 0,-22 0 16,0 0-16,0 0 0,0 21 15,0 0-15,1 0 0,-1 0 0,0 0 16,-21 22-16,21-22 0,-21 21 16,21 1-16,-21-1 0,0-21 15,0 21-15,0 1 0,0-22 0,0 0 16,0 0-16,0 0 0,0 1 16,0-1-16,21-21 15</inkml:trace>
  <inkml:trace contextRef="#ctx0" brushRef="#br0" timeOffset="83816.16">3598 6964 0,'0'0'16,"0"-21"-16,0 0 0,0 42 31,0 0-31,0 0 0,-21 0 16,21 22-16,0-22 0,-21 21 0,21 0 15,0 1-15,0 20 0,-21-20 16,0-1-16,21 0 0,-22 1 0,22-22 16,-21 21-16,21 0 0,-21-20 15,21-1-15,-21 0 0,21 0 0,0 0 16,0 0-16,21-42 31,-21 0-31,21 0 0,-21 0 16,0 0-16,21-1 0</inkml:trace>
  <inkml:trace contextRef="#ctx0" brushRef="#br0" timeOffset="84327.87">3535 7070 0,'0'0'0,"0"-21"0,0-22 0,0 22 16,0 0-16,0 0 0,0 0 0,0-1 15,0 1-15,0 0 0,0 0 16,21 21-16,0 0 0,0 0 16,0 0-16,1 0 0,20 21 15,-21 0-15,21 0 0,-20 1 0,20 20 16,0 0-16,-21 1 0,1-1 0,-1 0 16,0 1-16,0-1 15,-21 0-15,0 1 0,0-1 0,0 0 16,0 1-16,0-22 0,0 21 0,0-21 15,0 0-15,0 1 0,0-1 16,-21-21-16,0 0 16,21-21-1,0-1-15,0 1 0,0 0 16,0 0-16,0-21 0,0 20 0,0-20 16,0 0-16,21-1 0,0 1 15,-21-21-15,21 20 0,0 1 0,1 0 16,20-1-16,-21 22 0,21-21 0,-20 21 15,20-1-15,-21 1 16,21 21-16,-20 0 0,20 0 0,-21 0 16,0 0-16,0 21 0,1 1 0,-1 20 15,0-21-15,-21 21 0,21 1 16,-21-1-16,0 0 0,0 1 0,0 20 16,-21-20-16,0-1 0,0 0 0,-1 1 15,-20-1-15,21 0 0,0 1 16,0-22-16,-1 0 0,22 0 0,0 0 15,-21 0-15,21 1 0,21-22 32,1-22-17,-1 1-15</inkml:trace>
  <inkml:trace contextRef="#ctx0" brushRef="#br0" timeOffset="84835.58">4889 7451 0,'0'0'0,"0"-21"0,22 21 0,-22-22 16,21 1-16,-21 0 0,0 0 0,0 0 15,0-22-15,0 22 0,0-21 16,0 21-16,0 0 0,-21-1 0,-1 1 16,1 0-16,0 21 15,0 0-15,-21 0 0,20 0 16,1 0-16,0 21 0,0 0 0,-21 1 15,20 20-15,1-21 0,-21 21 0,21 1 16,0-1-16,-1 0 0,1-20 16,0 20-16,0-21 0,21 21 0,0-20 15,0-1-15,0 0 0,0 0 0,0 0 16,21-21 0,0 0-16,22 0 0,-22 0 0,0-21 15,21 21-15,-21-21 0,22 0 16,-22 0-16,21-1 0,-21 1 15,22 0-15,-22-21 0,21-1 0,-21 22 16,1-21-16,-1 0 0,-21 20 0,0 1 16,21-21-16,-21 21 0,0 0 15,-21 42 1,0 0-16,21 0 16,-22 0-16,22 22 0,-21-22 15,21 0-15,0 0 0,0 0 0,0 0 16,0 1-16,0-1 0,0 0 0,0 0 15,21-21-15,1 21 0,-1-21 16,0 0-16,0 0 0,21 0 16,-20 0-16,-1 0 0,21 0 0,-21-21 15,0 21-15,22-21 0,-22 0 16</inkml:trace>
  <inkml:trace contextRef="#ctx0" brushRef="#br0" timeOffset="85271.73">5334 7154 0,'0'-21'0,"0"42"0,0-63 15,-21 42 1,0 21 0,21 0-16,-22 1 0,22-1 0,0 0 15,0 21-15,-21-21 0,21 1 0,-21 20 16,21-21-16,0 0 16,0 0-16,-21 1 0,0-1 0,21 0 15,0 0-15,0 0 0,-21-21 0,21 21 16,-22-21-1,22-21 1,0 0-16,0 0 0,0 0 16,0 0-16,22-22 0,-1 22 15,-21 0-15,21-21 0,0 20 0,0-20 16,0 0-16,1 21 0,20-1 0,-21-20 16,21 21-16,-20 21 0,20 0 15,0 0-15,-21 0 0,22 0 0,-22 0 16,0 21-16,0 0 0,0 22 0,-21-22 15,0 0-15,0 21 16,0-21-16,0 22 0,0-22 0,0 0 16,-21 0-16,0 0 0,21 1 0,0-1 15,-21 0-15,0-21 0,21 21 16,-21-21-16,-1 21 0,44-21 47,-1 0-47</inkml:trace>
  <inkml:trace contextRef="#ctx0" brushRef="#br0" timeOffset="86451.89">6244 7176 0,'0'0'0,"0"-22"0,0 1 0,0 0 16,-21 0-1,0 21-15,0-21 0,-1 21 16,1 0-16,0 0 0,0 21 16,0 0-16,0-21 0,-1 21 0,1 0 15,-21 22-15,21-22 0,0 0 0,-1 21 16,1-20-16,0 20 16,0-21-16,21 21 0,0-20 0,0-1 15,0 0-15,0 0 0,0 0 16,0 0-16,21-21 0,0 0 15,22 0-15,-22 0 0,0 0 16,0 0-16,21-21 0,-20 0 0,-1 21 16,21-21-16,-21 0 0,0 0 15,1-1-15,-1 1 0,0-21 0,0 21 16,-21 0-16,0-22 0,21 22 0,-21 0 16,0 0-16,0 0 0,0-1 15,-21 22 16,21 22-31,-21-1 0,21 0 0,-21 0 16,21 0-16,0 0 0,-21 22 16,21-22-16,0 0 0,0 21 0,0-20 15,0-1-15,0 0 0,0 0 0,0 0 16,21 0-16,0-21 0,0 22 16,0-22-16,0 0 0,1 0 0,20 0 15,-21 0-15,21 0 0,1 0 0,-22 0 16,21 0-16,1-22 0,-1 1 15,-21 0-15,21 0 0,-20 0 0,-1 0 16,0-1-16,0 1 0,-21-21 0,0 21 16,0 0-16,0-22 15,0 22-15,0 0 0,0 0 0,-21 0 16,0-1-16,0 22 0,-1 0 0,1 0 16,0 0-16,0 0 0,-21 0 15,20 22-15,1-1 0,0 0 0,0 0 16,21 0-16,0 0 0,-21 1 0,21-1 15,0 0-15,0 0 16,0 0-16,21 0 0,0-21 16,0 0-16,0 0 0,1 0 0,-1 0 15,0 0-15,0 0 0,0 0 16,0 0-16,1-21 0,-1 0 0,0 21 16,-21-21-16,21 0 15,-21 0-15,0-1 16,0 1-1,0 42 1,0 1 0,-21-1-16,21 0 15,-21 0-15,21 0 0,-21 0 0,-1 1 16,22 20-16,0 0 0,-21 1 0,21-1 16,-21 0-16,21 1 0,0-1 15,0 0-15,0 22 0,0-1 0,0 1 16,0-1-16,0 1 0,0-1 0,0 1 15,0-1-15,0 1 0,0 20 16,0-20-16,0-1 0,0 1 16,0-1-16,0 1 0,0-1 0,0 1 15,0-1-15,0 1 0,0-22 0,0 1 16,-21 20-16,0-42 0,0 22 0,21-1 16,-22-21-16,1 0 0,0-21 0,0 21 15,0-21-15,0 0 0,-1-21 16,1 21-16,21-21 0,-21-21 15,21 21-15,-21-22 0,0 1 0,21 0 16,0-22-16,-21 1 0,21-1 0,-22 1 16,22-22-16,-21 21 0,21-20 15,0-1-15,0 0 0,0 1 16,0-1-16,0 0 0,21 22 0,1-1 16,-1 1-16,0-1 0,0 22 0,0 0 15,0-22-15,1 43 0,-1-21 16,21-1-16,-21 1 0,0 21 0,1-21 15,20 20-15,-21-20 0,0 21 0,22 0 16,-22 0-16,0-1 0,0 1 16,0 0-16,0 0 0,-21 0 15,22 21-15</inkml:trace>
  <inkml:trace contextRef="#ctx0" brushRef="#br0" timeOffset="86771.71">6943 7303 0,'0'0'0,"21"0"16,0-22-16,0 22 16,0-21-16,0 21 0,1-21 0,-1 0 15,0 0-15,0 0 0,-21-1 16,21 1-16,0 21 0,-21-21 0,0 0 16,0 0-16,0 0 15,-21 21 1,0 0-16,0 0 0,0 21 15,0-21-15,-1 21 0,1 0 16,0 0-16,0 0 0,21 22 16,-21-22-16,21 0 0,0 0 0,0 0 15,0 1-15,0-1 0,0 0 0,21 0 16,0-21-16,0 0 16,0 21-16,1-21 0,-1 0 0,0 0 15,0 0-15,0 0 0,0 0 0,1 0 16,-1 0-16,0-21 0</inkml:trace>
  <inkml:trace contextRef="#ctx0" brushRef="#br0" timeOffset="87124.51">7387 7154 0,'0'0'0,"0"-21"16,21-63 0,-21 62-16,21 22 15,1-21-15,-1 21 0,0-21 16,0 21-16,0 0 0,0 0 15,1 0-15,-1 21 16,-21 0-16,0 1 0,0-1 0,21 21 16,-21-21-16,0 22 0,0-1 0,0-21 15,0 21-15,0-20 0,0 20 16,0-21-16,-21 0 0,21 0 16,0 1-16,-21-1 0,-1-21 15,1 0-15,21-21 31,0-1-31,0 1 0,0 0 0,0 0 16,0 0-16,0-22 0,21 22 16,1 0-16,-1-21 0,0 21 0,-21-22 15,21 22-15,0 0 0,0-21 0,1 42 16,-1-22-16,0 1 0,-21 0 16,21 21-16,0 0 0</inkml:trace>
  <inkml:trace contextRef="#ctx0" brushRef="#br0" timeOffset="90184.09">18627 4212 0,'21'-21'0,"-21"0"0,0 0 16,21 0-16,0-1 15,-21 1-15,0 0 0,0 0 16,0 0-16,0 0 16,-21 21-16,0 0 15,-22 0-15,22 0 0,0 0 16,0 21-16,0 0 0,-22 0 15,22 21-15,-21-20 0,21 20 0,-22 0 16,22-21-16,-21 22 0,21-1 16,0 0-16,-1 1 0,1-1 15,0 0-15,21 1 0,0 20 0,0-20 16,0-1-16,0 0 0,21 22 16,0-22-16,1 0 0,20 1 0,0-1 15,22-21-15,-22 22 0,22-22 0,-1 0 16,1 0-16,20-21 0,-20 0 15,-1 0-15,1 0 0,84 0 16,-85 0-16,1 0 0,21-21 16,-22 0-16,22 0 0,-22-1 0,1-20 15,20 21-15,-41-21 0,20-1 16,-20 1-16,20 0 0,-42-1 0,22 1 16,-1-22-16,-21 22 0,0-21 15,0 20-15,1-20 0,-22-1 16,0 1-16,0-1 0,0 1 0,-22-1 15,1 22-15,0-22 0,-21 22 16,-22 21-16,1-21 0,-22 20 0,0 1 16,1 0-16,-1 0 0,0 21 15,1 0-15,20 0 0,-20 0 0,20 0 16,22 21-16,-22-21 0,1 21 0,20 0 16,1 22-16,0-22 0,-1 21 15,1-21-15,21 22 0,0-1 0,0-21 16,-1 22-16,1-1 15,21-21-15,-21 21 0,21-20 0,0 20 16,0-21-16,0 0 0,0 0 16,21-21-16</inkml:trace>
  <inkml:trace contextRef="#ctx0" brushRef="#br0" timeOffset="90431.66">18902 4382 0,'0'0'0,"-21"0"0,-1 0 16,22-22 15,0 1 31,22 21-46,-1 0 0</inkml:trace>
  <inkml:trace contextRef="#ctx0" brushRef="#br0" timeOffset="90648.29">19156 4403 0,'0'0'0,"0"21"0,21-21 47,-42 0 16,21 21-48</inkml:trace>
  <inkml:trace contextRef="#ctx0" brushRef="#br0" timeOffset="90983.39">19071 4826 0,'0'0'0,"0"21"16,0 0-16,0 1 16,0-1-16,0 0 15,-21 0-15,21 0 0,0 22 0,0-1 16,0-21-16,0 21 0,0 1 16,-21-1-16,21 0 0,0 1 0,0-1 15,-21 0-15,-1 1 0,22-1 0,-21 0 16,21 1-16,0-1 0,-21 0 15,0 1-15,21-1 0,-21 0 0,21-20 16,0-1-16,0 0 0,0 0 0,0 0 16,0-42 15,21 0-31,0 0 16,-21 0-16</inkml:trace>
  <inkml:trace contextRef="#ctx0" brushRef="#br0" timeOffset="91376.17">19008 5461 0,'0'-42'0,"0"84"0,-22-105 16,1 41-16,0 22 0,0 0 0,0 0 16,0 0-16,-1 0 0,-20 0 15,21 0-15,-21 22 0,20-1 0,-20 0 16,0 0-16,21 0 0,-22 0 16,22 1-16,-21-1 0,21 0 0,-1 0 15,1-21-15,0 21 0,0 0 0,21 1 16,21-22 15,0 0-31,0 0 0,22 0 16,-22-22-16,21 1 0,1 21 0,-1-21 15,0 0-15,1 0 0,-1 0 0,0-1 16,1 1-16,-1-21 0,0 21 16,1 0-16,-1-1 0,-21 22 0,0-21 15,22 21-15,-22 0 0,0 0 16,0 21-1,-21 1-15,0-1 0,0 0 0,0 0 16,0 0-16,0 0 0,0 1 16,0-1-16,0 0 0,0 21 15,0-21-15,0 1 0,0-1 16,0 0-16,21 0 0,0-21 16,1 21-16,-1-21 0,0 0 15,21 0-15,-21 0 0</inkml:trace>
  <inkml:trace contextRef="#ctx0" brushRef="#br0" timeOffset="91911.86">20574 4953 0,'0'0'0,"0"-21"0,0 0 0,0 0 16,-21 42-1,0 0-15,-1 0 0,1 21 16,21 1-16,-21-22 0,0 21 16,0 1-16,21-1 0,-21-21 0,21 21 15,-22 1-15,22-22 0,0 0 16,-21 0-16,21 22 0,-21-43 0,21 21 16,0 0-16,0 0 15,21-42 1,0 0-1,-21 0-15,0-1 16,22 1-16,-1 0 0,-21 0 16,0-21-16,21 20 0,0-20 0,0 0 15,-21-1-15,21 1 0,1 0 16,20-1-16,-21 1 0,0 0 0,0-1 16,22 1-16,-22 21 0,0 0 15,0 21-15,0 0 0,1 0 0,-1 0 16,0 0-16,0 0 0,0 21 0,0 21 15,1 1-15,-22-1 0,0 0 16,0 1-16,0-1 0,0 0 0,0 1 16,0-1-16,0 0 0,0-21 15,0 22-15,0-22 0,0 0 16,0 0-16,0 0 0,0 1 0,0-1 16,-22-21 15,1 0-16,0 0-15,0-21 0,0-1 0</inkml:trace>
  <inkml:trace contextRef="#ctx0" brushRef="#br0" timeOffset="92084.67">20405 5271 0,'0'0'16,"21"0"15,0 0-31,0 0 0,21 0 15,-20 0-15,20 0 0,0 0 16,-21 0-16,22 0 0,-1 0 0,0-22 16,1 22-16,-22 0 0,21-21 0,1 21 15,-1-21-15,-21 21 0</inkml:trace>
  <inkml:trace contextRef="#ctx0" brushRef="#br0" timeOffset="92256.57">21294 5144 0,'0'0'0,"-22"0"0,1 0 16,42-22 31,1 22-32,-1 0-15,0 0 0</inkml:trace>
  <inkml:trace contextRef="#ctx0" brushRef="#br0" timeOffset="92575.38">22034 4890 0,'0'0'16,"-21"0"-1,0 21 1,0-21-16,0 42 0,0-21 15,-1 0-15,1 22 0,0-22 0,0 21 16,0 1-16,0-22 0,-1 21 0,1-21 16,21 22-16,-21-22 0,21 21 15,0-21-15,0 0 0,0 1 0,0-1 16,21 0-16,-21 0 0,43 0 16,-22-21-16,0 21 0,21-21 15,1 0-15,-1 22 0,-21-22 0,21 0 16,1 0-16,-1 0 0,-21 0 15,22 0-15,-22 0 0,0-22 0,0 1 16,0 21-16,0-21 0,-21 0 0,0 0 16,0 0-16,0-1 15,0 1-15</inkml:trace>
  <inkml:trace contextRef="#ctx0" brushRef="#br0" timeOffset="92748.29">21971 5249 0,'0'0'16,"-21"0"-16,0 0 15,42 0 1,0 0-16,0 0 0,0 0 16,0 0-16,1 0 0,20 0 15,-21 0-15,0 0 0,0 0 0,22-21 16,-22 21-16,0 0 0,0-21 16,-21 0-16,21 21 0,-21-21 15,0 0-15</inkml:trace>
  <inkml:trace contextRef="#ctx0" brushRef="#br0" timeOffset="92907.19">22034 4974 0,'0'0'0,"-21"-21"0,0 21 16,0-21-16,0 0 0,21 0 15,21-1 1,0 1-16,0 21 0,0 0 16,22 0-16,-22 0 0,21 0 0,-21 0 15,22 0-15,-22 0 0,21 0 16,-21 0-16,1 21 0,-1-21 0,-21 22 15,0-1-15</inkml:trace>
  <inkml:trace contextRef="#ctx0" brushRef="#br0" timeOffset="93699.74">18182 7345 0,'0'-42'16,"0"84"-16,-21-127 0,21 64 0,0-21 15,0-1-15,-21 22 0,21 0 0,0-21 16,0 21-16,0-1 0,-21 1 15,-1 21 1,1 0-16,21 21 0,-21 1 0,0 20 16,0-21-16,0 21 0,-1 1 0,1 20 15,21-20-15,-21 20 16,0 1-16,0-1 0,0-21 0,21 22 16,0-1-16,0-20 0,0 20 15,0 1-15,0-22 0,0 22 0,0-1 16,21-21-16,21 1 0,-21-1 0,22 0 15,20 1-15,-21-22 0,22 21 16,21-21-16,-22-21 0,22 22 0,-1-22 16,1 0-16,0 0 0,-1 0 0,1 0 15,-21-22-15,20 1 16,1 0-16,-22 0 0,1-21 0,-1-1 0,1 1 16,-1 0-16,1-22 0,-22 22 15,1-22-15,-1 1 0,-21 20 16,0-20-16,0-22 0,-21 22 0,0-1 15,0-20-15,0 20 0,-21-21 16,0 22-16,-21-1 0,-1 1 0,-20 21 16,21-1-16,-22 1 0,1 0 0,-22-1 15,21 22-15,-20 0 0,-1 21 16,0 0-16,1 0 0,-1 0 0,0 21 16,1 0-16,-1 0 0,22 22 15,-22-22-15,43 21 0,-22 1 0,22-1 16,-1 0-16,1 22 0,21-22 15,0 0-15,0 1 0,21-1 16,0 0-16,0-20 0,0 20 0,0-21 16,0 0-16,21 0 0,0 1 15,0-1-15</inkml:trace>
  <inkml:trace contextRef="#ctx0" brushRef="#br0" timeOffset="93879.64">18351 7599 0,'-21'-21'0,"0"21"16,0-21-16,0 21 16,21-22-1,21 22 17,0 0-32,0 0 15,0 0-15,22 0 0,-22 0 0</inkml:trace>
  <inkml:trace contextRef="#ctx0" brushRef="#br0" timeOffset="94060.54">18817 7535 0,'21'0'47,"-42"0"-16,0 0-31,0 22 16,0-22-16</inkml:trace>
  <inkml:trace contextRef="#ctx0" brushRef="#br0" timeOffset="94467.3">18478 8319 0,'0'0'0,"0"-22"0,0 1 0,0 0 16,22 21-16,-1 0 15,-21 21 1,0 0-16,0 1 16,0-1-16,0 0 0,0 21 0,21-21 15,-21 22-15,0-1 0,0 0 0,0 1 16,0-1-16,0 22 0,0-22 16,-21 0-16,0 22 0,-1-1 0,1-20 15,0-1-15,0 21 0,0-20 0,0-1 16,21 0-16,-22 1 0,22-22 15,0 0-15,-21 21 0,21-20 16,21-22 0,1 0-16,-22-22 0,21 22 15,0-21-15,-21 0 0,21-21 0,-21 21 16,21-22-16</inkml:trace>
  <inkml:trace contextRef="#ctx0" brushRef="#br0" timeOffset="94804.11">18457 8890 0,'0'42'0,"0"-84"0,-21 0 0,0 21 16,-21-22-16,20 22 0,1 21 0,-21-21 15,21 21-15,-22 0 0,22 0 16,-21 0-16,21 21 0,0-21 0,-22 21 16,22 0-16,0 1 0,21-1 0,-21 0 15,21 0-15,0 0 16,0 0-16,21-21 16,0 0-16,0 0 15,22 0-15,-22 0 0,21-21 16,-21 0-16,22 0 0,-1 0 15,0 0-15,1-1 0,20 1 0,-21-21 16,22 21-16,-22 0 0,1-1 16,20 1-16,-21 0 0,1 0 0,-1 21 15,-21 0-15,22 0 0,-22 0 0,0 0 16,0 0-16,-21 21 16,21 0-16,-21 0 0,21 22 0,-21-1 15,22-21-15,-22 22 0,0-22 0,0 21 16,0 0-16,21-20 0,0-1 15,-21 0-15,21 0 0,0 0 0,0 0 16,22-21-16,-1 0 0,0 0 0</inkml:trace>
  <inkml:trace contextRef="#ctx0" brushRef="#br0" timeOffset="95343.8">21018 7705 0,'-84'0'31,"63"21"-31,-1 0 0,1 0 16,0 22-16,21-22 0,-21 21 0,0 0 15,0 1-15,21-1 0,-22 0 0,1-20 16,21 20-16,-21-21 0,21 21 16,0-20-16,-21-22 0,21 21 0,0 0 15,0-42 1,0 0 0,0-1-16,0 1 0,0 0 0,0 0 15,0-21-15,21-1 0,0 22 16,-21-21-16,21-1 0,1 1 0,-1 0 15,0-1-15,21 1 0,-21 0 16,1 21-16,20-22 0,-21 1 16,21 0-16,-20-1 0,20 22 0,-21 0 15,21 0-15,-20 21 0,-1 0 16,21 0-16,-21 0 0,0 21 0,1 21 16,-1-21-16,0 22 0,0-1 15,-21 0-15,0 1 0,0-1 0,0 0 16,0 1-16,0-1 0,0 0 0,0-20 15,0 20-15,-21-21 16,21 0-16,-21 0 0,21 1 0,-21-1 0,-1-21 16,1 0-1,21-21 1,-21 21-16,21-22 0</inkml:trace>
  <inkml:trace contextRef="#ctx0" brushRef="#br0" timeOffset="95523.7">20891 7853 0,'-21'0'16,"42"-21"0,1 21-16,-1 0 0,0 0 15,0 0-15,21 0 0,-20 0 0,20 0 16,-21 0-16,21 0 16,1 0-16,-22 0 0,21 0 0,1 0 0,-22 0 15,21 0-15,-21 0 0,22 0 16,-22 0-16,21 0 0,-21 0 15</inkml:trace>
  <inkml:trace contextRef="#ctx0" brushRef="#br0" timeOffset="95695.6">21717 7789 0,'0'-21'16,"0"0"-16,-21 21 15,42 0 32,0 0-31,0 0-16,0 0 0,1 0 0,-1 0 15</inkml:trace>
  <inkml:trace contextRef="#ctx0" brushRef="#br0" timeOffset="96003.42">22352 7557 0,'0'0'0,"-21"0"32,0 0-17,-1 21-15,1 0 0,0 0 0,0 0 16,21 22-16,-21-22 0,0 21 16,-1 0-16,1-20 0,21 20 0,0 0 15,0-21-15,0 22 0,0-1 16,0-21-16,0 0 0,0 22 0,21-22 15,22 0-15,-22-21 0,0 21 0,21 0 16,-20-21-16,20 0 0,0 0 16,1 0-16,-22 0 0,21 0 0,0 0 15,1-21-15,-22 0 0,21 21 16,-21-21-16,1 0 0,-1 0 16,-21-1-16,0 1 0,0 0 0,0 0 15,0 0-15,-21 21 0</inkml:trace>
  <inkml:trace contextRef="#ctx0" brushRef="#br0" timeOffset="96172.33">22373 7853 0,'0'0'0,"-21"0"0,42 0 47,0 0-47,0 0 0,1 0 0,-1 0 15,0-21-15,0 21 0,0 0 16,22 0-16,-22 0 0,21 0 15,-21-21-15,0 21 0,1 0 0,-1-22 16</inkml:trace>
  <inkml:trace contextRef="#ctx0" brushRef="#br0" timeOffset="96351.74">22352 7599 0,'0'0'0,"-21"-21"0,0 21 0,-1-21 15,22-1 1,0 1-16,22 21 0,-1 0 15,21 0-15,-21-21 0,22 21 16,-1 0-16,0 0 0,1 0 0,-1 0 16,-21 0-16,21 0 0,1 0 15,-22 0-15,0 0 0</inkml:trace>
  <inkml:trace contextRef="#ctx0" brushRef="#br0" timeOffset="97127.3">18563 9970 0,'0'0'0,"0"-22"16,-21 22-1,0 0-15,0 0 0,-1 0 16,1 22-16,-21-22 0,0 21 0,20 0 15,-20 0-15,0 0 0,-1 22 16,22-22-16,-21 21 0,0 0 16,-1 1-16,1-1 0,21 22 0,-22-22 15,22 21-15,0 1 0,-21-22 16,42 22-16,0-22 0,0 0 0,0 1 16,0-1-16,0-21 0,21 22 0,21-22 15,-21 0-15,43 0 0,-22 0 16,22-21-16,-1 0 0,1 0 0,20 0 15,1 0-15,0 0 0,-1 0 0,1-21 16,0 0-16,-1 0 0,1 0 0,0-1 16,-1-20-16,-20 21 0,21-21 15,-22-1-15,1 1 0,-22-22 0,21 1 16,-20 21-16,-1-22 0,-21 1 16,0-1-16,-21 1 0,0-1 15,-21 1-15,0-1 0,-21 22 0,-1-22 16,-20 22-16,-1 0 0,1-1 15,-1 22-15,-20 0 0,20 0 0,-20 21 16,20 0-16,1 0 0,-1 21 0,-21-21 16,43 21-16,-21 21 0,20-20 15,1-1-15,0 21 0,20-21 0,1 0 16,0 1-16,21 20 0,0-21 0,0 0 16,0 0-16,0 1 15,21-1-15,0-21 0</inkml:trace>
  <inkml:trace contextRef="#ctx0" brushRef="#br0" timeOffset="97304.19">18542 10202 0,'-21'0'16,"42"0"-16,-63 22 0,20-22 31,44 0 0,-1 0-31</inkml:trace>
  <inkml:trace contextRef="#ctx0" brushRef="#br0" timeOffset="97475.57">18817 10245 0,'21'0'62,"0"21"-62,-21 0 16,0 0-16</inkml:trace>
  <inkml:trace contextRef="#ctx0" brushRef="#br0" timeOffset="98151.53">18754 10901 0,'0'0'0,"-22"21"16,1-21-16,0 21 15,21 0-15,0 1 0,0-1 16,0 0-16,0 0 15,0 0-15,0 22 0,0-1 0,0-21 16,0 43-16,0-22 0,-21 0 16,21 1-16,-21 20 0,21-21 0,-21 22 15,21-22-15,-22 22 0,1-22 0,21 0 16,0 1-16,0-1 0,0 22 16,0-43-16,0 21 0,0 0 0,0 1 15,0-22-15,0 0 0,0 0 0,21-21 16,1 0-16,-1 0 0,-21-21 15,21 0-15,0 0 16,-21 0-16,0-1 0,0 1 16,0-21-16,0 21 0,0-22 0,0 22 0,0-21 15,0 21-15,0-22 0,0 22 16,0-21-16,-21 21 0,0 0 16,0-1-16,-1 1 0,1 0 0,0 21 15,0 0-15,0-21 0,-22 21 0,22 0 16,0 0-16,0 0 0,0 0 15,0 0-15,-1 0 0,1 0 16,42 0 0,1 0-1,-1 0-15,0 0 16,21-21-16,-21 0 0,22 21 0,-1-22 16,-21 1-16,22 0 0,-1 0 0,0 0 15,1 0-15,-22-1 0,21 1 16,-21 0-16,0 21 0,1 0 0,-1 0 15,0 0-15,0 0 0,-21 21 16,0 0-16,21 1 0,-21 20 0,0-21 16,21 21-16,-21-20 0,0 20 15,0-21-15,0 21 0,0-20 0,0-1 16,22 0-16,-22 0 0,0 0 0,0 0 16,21-21-16,0 22 15,0-22-15,0 0 0,0 0 16,1 0-16,20-22 0,0 1 0,1 0 15,20 0-15</inkml:trace>
  <inkml:trace contextRef="#ctx0" brushRef="#br0" timeOffset="98664.11">20870 10054 0,'0'0'0,"0"-42"0,0 21 0,0 0 16,-21 21 0,0 21-16,21 0 0,-21 0 15,0 21-15,-1 1 0,1-1 0,0 0 16,0 1-16,0-1 0,0 0 16,-1 1-16,22-1 0,-21 0 0,0 1 15,0-22-15,21 0 0,-21 0 0,21 0 16,0-42 15,21-21-31,-21 21 16,21 0-16,-21-22 0,0 1 15,21 0-15,0-1 0,1 1 0,-1 0 16,0-1-16,0 1 0,21-22 16,-20 22-16,20 0 0,-21-1 15,21 1-15,1 21 0,-22-21 0,21 20 16,-21 22-16,1 0 0,-1 0 15,0 0-15,0 0 0,0 22 0,-21-1 16,0 21-16,0 0 0,21 1 0,-21-22 16,0 21-16,0 1 0,0-1 15,0 0-15,0 1 0,0-1 0,0-21 16,0 21-16,0-20 0,0 20 0,0-21 16,0 0-16,0 0 15,-21-42 16,0 0-15</inkml:trace>
  <inkml:trace contextRef="#ctx0" brushRef="#br0" timeOffset="98828.58">20743 10245 0,'0'0'16,"-21"-21"-16,42 21 15,0 0 1,1 0-16,20 0 0,-21 0 15,21 0-15,-20 0 0,20 0 0,0 0 16,1 0-16,-1 0 0,-21 0 16,21 0-16,1 0 0,-22 0 0,21 0 15,1 0-15</inkml:trace>
  <inkml:trace contextRef="#ctx0" brushRef="#br0" timeOffset="99016.39">21632 10202 0,'-21'0'31,"0"-21"-31,21 0 47,21 21-31,0 0-1,0 0 1,1 0-16,-1 0 0</inkml:trace>
  <inkml:trace contextRef="#ctx0" brushRef="#br0" timeOffset="99328.21">22183 9927 0,'0'0'0,"-22"0"31,1 0-16,0 21-15,0 1 0,21-1 0,-21 21 16,0-21-16,-1 0 0,1 22 16,0-1-16,21-21 0,-21 22 0,21-1 15,-21 0-15,21-21 0,0 22 0,0-22 16,0 21-16,0-21 0,0 1 16,21-1-16,0 0 0,0-21 0,22 21 15,-22-21-15,0 0 0,0 0 0,21 0 16,-20 0-16,-1 0 0,0 0 15,21 0-15,-42-21 0,21 21 0,1-21 16,-1 0-16,-21-1 0,21 1 0,-21 0 16,0 0-16,0-21 15,0 20-15,0 1 0</inkml:trace>
  <inkml:trace contextRef="#ctx0" brushRef="#br0" timeOffset="99524.1">22056 10160 0,'0'0'0,"-22"0"0,44 0 47,-1 0-31,0 0-16,0 0 0,0 0 16,0 0-16,1 0 0,-1 0 15,21 0-15,-21-21 0,0 21 0,1-21 16,-1 21-16,0-21 0,0 21 15</inkml:trace>
  <inkml:trace contextRef="#ctx0" brushRef="#br0" timeOffset="99720">22161 9906 0,'0'0'0,"-21"-21"0,0 21 16,42 0 15,0 0-16,1 0-15,-1 0 0,0 0 16,21 0-16,-21 0 0,1 0 16,-1 0-16,0 0 0,0 0 15,0 0-15,0 0 16</inkml:trace>
  <inkml:trace contextRef="#ctx0" brushRef="#br1" timeOffset="105095.83">3831 5694 0,'0'0'0,"-21"0"0,0 0 0,0 0 16,-1 0-16,1 0 0,0 0 15,0 0 1,42 0 62,0 0-62,0 0-1,1 0-15,-1 0 16,0 0-16,0 0 0,0 0 0,0 0 15,1 0-15,-1 0 0,0 0 16,21 0-16,-21 0 0,1 0 0,-1 0 16,0 0-16,0-21 0,0 21 15,0 0-15,1 0 0,-1 0 16,0 0-16,0 0 0,0 0 16,0 0-16,1 0 0,-1 0 15,0 0-15,21 0 0,1 0 0,-1 0 16,0 0-16,22 0 0,-22 0 15,22 0-15,-1 0 0,1 0 16,-1 0-16,1 0 0,-1 0 0,1 0 16,-1 0-16,-21 0 0,22 0 15,21 0-15,-22 0 0,22 0 0,-1 0 16,22 0-16,-21 0 0,21 0 16,0 0-16,-1 0 0,-20 0 0,21 0 15,0 0-15,21 0 0,-21 21 16,-1-21-16,1 0 0,21 0 0,-21 0 15,-21 0-15,21 0 0,-22 0 16,22 0-16,-21 0 0,-1 0 16,1 0-16,21 0 0,-21 21 0,20-21 15,-20 0-15,0 0 0,21 0 0,-22 21 16,1-21-16,0 0 0,-1 0 16,22 21-16,-21-21 0,-1 0 0,22 22 15,-21-22-15,0 0 0,-1 0 16,1 21-16,0-21 0,-22 0 0,22 0 15,-22 0-15,22 21 0,-22-21 0,1 0 16,21 0-16,-22 0 0,1 0 16,-1 0-16,-21 0 0,22 0 0,-22 0 15,1 0-15,-1 0 16,0 0-16,-21 0 0,22 0 0,-22 0 16,0 0-16,0 0 0,0 0 15,-42 0 32,0 0-31,21-21-16,0 0 15,0-1 1</inkml:trace>
  <inkml:trace contextRef="#ctx0" brushRef="#br1" timeOffset="106228.16">9334 5398 0,'0'0'0,"-21"0"79,21 21-48,21-21-31,1 21 0,-1-21 15,0 21-15,0-21 0,0 21 0,22-21 16,-22 21-16,21 1 0,0-22 16,1 21-16,20 0 0,-20 0 0,-1-21 15,21 21-15,-20 0 0,-1-21 16,22 22-16,-22-22 0,-21 21 0,21-21 16,1 21-16,-22-21 0,0 0 15,0 21-15,0-21 0,1 0 16,-1 0-16,0 0 15,-21 21-15,21-21 16,-21 21 31,-21-21-31,0 0-16,0 22 15,-1-22-15,-20 0 0,21 21 0,-21-21 16,-1 21-16,1-21 0,0 21 0,-22 0 15,22-21-15,-22 21 0,1 1 16,20-1-16,-20 0 0,-1 0 16,1 0-16,-1 0 0,1 22 0,21-22 15,-22 0-15,22 0 0,-1-21 16,1 21-16,0 1 0,-1-1 0,1-21 16,21 21-16,0 0 0,0-21 0,-22 0 15,22 0 1,21 21-16,-21-21 0,42 0 47,0 0-47,0 0 15,22-21-15,-22 21 0,21 0 0,1-21 16,-1 21-16,0-21 16,1 0-16,20 21 0,1-22 0,-1 1 15,-21 0-15,43 0 0,-21 0 0,-1 0 16,-21-22-16,22 22 0,-22 0 15,22 0-15,-22 0 0,-21-1 0,22 1 16,-22 0-16,0 0 0,0 21 16,0-21-16,-21 0 15</inkml:trace>
  <inkml:trace contextRef="#ctx0" brushRef="#br1" timeOffset="107732.88">13991 5800 0,'0'0'0,"-21"0"16,0 21-16,0-21 0,-1 21 16,1-21-16,0 0 15,21 21 1,-21-21-16,0 0 15,0 21-15,-1-21 16,1 22 0,42-22 31,1-22-47,-1 22 15,21 0-15,0-21 0,1 0 0,-1 21 16,22-21-16,-22 0 0,21 21 0,22-21 15,-21-1-15,20 1 0,-20 0 16,20 0-16,1 0 0,0-22 0,21 22 16,-1 0-16,22-21 15,0 21-15,0-22 0,0 22 0,0-21 16,0 21-16,-21-1 0,21-20 0,0 21 16,-21 0-16,21 0 0,-21-1 15,0 1-15,-22 0 0,1 0 0,0 0 16,-22 0-16,1-1 0,-1 1 15,1 0-15,-1 0 0,-20 0 0,20 0 16,-21-1-16,1 1 0,-1 0 16,0 0-16,-20 21 0,20-21 0,-21 21 15,0 0-15,-21-21 16,21 21-16,1 0 62,-1-22-62,0 22 16,0-21-16,0 21 16,0 0-16,-21-21 0,22 21 15,-1 0-15,0-21 0,0 21 16,-21-21-16,21 0 16,0 21-16,1 0 0,-22-22 15,-22 22 48,1 0-63,0 0 0,0 0 15,0 0-15,0 0 16,-1 0-16,1 0 0,0 0 0,0-21 16</inkml:trace>
  <inkml:trace contextRef="#ctx0" brushRef="#br1" timeOffset="108235.82">17145 4572 0,'0'0'0,"-21"0"0,0 0 15,-1 0-15,1 0 16,42 0 15,1 21-31,20-21 16,0 0-16,1 21 0,-1-21 15,21 0-15,1 0 0,-1 0 16,1 22-16,-1-22 0,-20 0 0,20 0 16,-20 0-16,-1 0 0,0 0 15,-21 0-15,1 0 0,-1 0 0,0-22 16,-21 1-1,-21 21 1,0 0-16,-1 0 0,1 0 16,0 21-16,0-21 0,0 22 15,-22 20-15,22-21 0,-21 21 0,0 1 16,-1-1-16,1 22 0,0-22 16,20 0-16,-20 1 0,0-1 0,-1 0 15,22 1-15,-21-22 0,21 21 16,0-21-16,-22 0 0,43 1 15,-21-1-15,0 0 0,0 0 0,21 0 16,-21 0-16,-1-21 16,22 22-16,-21-22 15,0 21 1,0-21 0,0 0-16</inkml:trace>
  <inkml:trace contextRef="#ctx0" brushRef="#br1" timeOffset="109039.77">14033 6985 0,'0'21'31,"22"-21"1,-1 0-32,0 0 15,-21 21-15,21-21 16,0 0-16,0 22 0,1-22 0,-1 21 16,21-21-16,0 21 0,1 0 15,20 0-15,-20-21 0,20 21 0,22 1 16,-22-1-16,1 0 0,20 21 0,22-21 15,-21 1-15,21-1 16,0 21-16,-1-21 0,22 22 0,-21-22 0,0 21 16,21-21-16,-21 22 0,21-22 15,0 21-15,-21-21 0,21 22 16,-21-22-16,-1 0 0,1 0 0,0 21 16,-21-20-16,-1-1 0,1 0 15,0 0-15,-22 0 0,1-21 0,-1 21 16,-20-21-16,-1 0 0,0 22 0,1-22 15,-22 0-15,0 0 0,0 0 16,0 0-16,0 0 0,-21-22 78,0 1-47</inkml:trace>
  <inkml:trace contextRef="#ctx0" brushRef="#br1" timeOffset="109495.47">17568 7620 0,'0'0'0,"-21"0"0,0 0 0,0-21 16,0 21 0,21 21-1,0 0 1,0 0-16,0 1 16,21-1-16,0 0 0,0 0 15,0 0-15,0 0 0,22 1 0,-22-1 16,0-21-16,21 21 0,-20 0 15,-1 0-15,21-21 0,-21 21 0,0-21 16,1 0-16,-1 22 16,0-22-16,0 0 0,0 0 15,-21 21 1,-21-21-16,0 0 16,0 0-16,0 21 0,-22-21 0,22 21 15,-21 0-15,-1-21 0,1 21 16,0-21-16,-1 22 0,1-1 0,0-21 15,-22 21-15,22 0 0,0-21 0,-1 21 16,1-21-16,0 21 0,-1-21 16,1 0-16,21 22 0,-22-22 0,22 0 15,0 0-15,0 21 0,0-21 0,0 0 16</inkml:trace>
  <inkml:trace contextRef="#ctx0" brushRef="#br1" timeOffset="110259.79">13991 7768 0,'0'0'0,"-21"0"0,0 0 16,0 0-16,-1 0 16,22 21-1,0 1-15,0-1 16,22 0-16,-1 0 15,0 0-15,21 0 0,-21 1 16,22-1-16,-1 0 0,0 21 0,1-21 16,20 22-16,-20-1 0,20 0 15,1-20-15,-1 41 0,1-21 16,20 1-16,-20-1 0,20 0 0,1 22 16,0-22-16,21 1 0,-1 20 15,1 1-15,0-1 0,0 1 0,0-22 16,0 21-16,-1 1 0,1-1 0,0 1 15,0-1-15,0-20 0,0 20 16,-1-20-16,1 20 0,-21 1 0,21-22 16,-43 21-16,22-20 0,0 20 0,-22-20 15,1-1-15,-1 21 0,-21-20 16,22-22-16,-22 21 0,1 1 0,-1-22 16,0 0-16,-21 0 0,1 0 0,-1 0 15,0-21-15,-21 22 16,0-44 15,0 1-15,0 0 15,0 0-15,21 0-1</inkml:trace>
  <inkml:trace contextRef="#ctx0" brushRef="#br1" timeOffset="110811.44">17632 9546 0,'0'0'15,"0"-21"-15,0 0 16,0 42 15,0 0-31,0 0 16,21 1-16,-21-1 0,21 21 16,0-21-16,-21 0 0,21 22 0,1-22 15,-1 0-15,-21 21 0,21-20 16,0 20-16,0-21 0,0 21 0,1-20 15,-1-1-15,0 21 0,0-21 0,-21 0 16,21 1-16,0-1 0,1 0 0,-22 0 16,21 0-16,0-21 15,-21 21-15,0 1 32,-21-22-32,0 0 0,-1 0 15,1 0-15,0 0 16,0 21-16,0-21 0,-22 0 0,22 21 15,-21-21-15,0 21 0,-1-21 0,1 21 16,0-21-16,-1 21 0,-20 1 0,20-22 16,-20 21-16,-1 0 0,22-21 15,-21 21-15,20-21 0,1 21 0,0-21 16,-1 0-16,1 21 0,21-21 0,0 22 16,-1-22-16,1 0 0,0 0 15,0 0-15,21-22 47,0 1-31</inkml:trace>
  <inkml:trace contextRef="#ctx0" brushRef="#br1" timeOffset="-203217.08">15875 3831 0,'-21'0'16,"0"21"-1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19:30.8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635 0,'0'-21'0,"0"0"16,0 0-16,0-1 16,0 1-1,0 0-15,0 0 16,0 0-16,0 42 62,0 0-62,0 21 0,0-20 16,0 20-16,0-21 0,0 21 16,0 1-16,0 20 0,0-20 15,22 20-15,-22 1 0,0-1 0,0-21 16,0 22-16,0-22 0,0 1 15,0 20-15,0-42 0,0 22 0,0-1 16,0-21-16,0 21 0,0-20 16,0-1-16,0 0 0,0 0 15,0 0-15,0-42 47,0 0-47,0 0 0,0 0 16,0-1-16,21-20 0,0 21 0</inkml:trace>
  <inkml:trace contextRef="#ctx0" brushRef="#br0" timeOffset="388.12">1545 593 0,'0'0'0,"-21"0"0,0 0 15,21-21 17,21 21-32,0 0 0,0 0 15,22 0-15,-22 0 0,21 0 16,0-22-16,1 22 0,-1 0 0,0 0 15,1 0-15,-1-21 0,0 21 16,1 0-16,-22 0 0,21 0 16,-21 0-16,22 0 0,-22 0 15,0 0 1,-42 21 15,0-21-15,0 22-1,-1-22-15</inkml:trace>
  <inkml:trace contextRef="#ctx0" brushRef="#br0" timeOffset="735.88">1503 1016 0,'-21'0'0,"42"0"0,-42 21 15,42-21 1,21 0 0,-21 0-16,0 0 0,1 0 15,20 0-15,-21 0 0,21 0 16,-20 0-16,20 0 0,-21 0 0,21 0 15,-20 0-15,20 0 16,-21 0-16,0 0 0,0-21 0,1 21 16,-1 0-16,-21-21 62,21 21-62,-21-21 0,21 21 0</inkml:trace>
  <inkml:trace contextRef="#ctx0" brushRef="#br0" timeOffset="1083.68">2455 656 0,'0'0'0,"-21"0"0,0 0 16,42 0 15,21 0-31,-20 0 16,20 0-16,-21 0 0,21 0 0,1 0 15,-1 0-15,0 0 0,1 0 16,-1-21-16,0 21 0,1 0 0,-1 0 15,-21 0-15,22 0 0,-22 0 16,0 0-16,-42 0 47,0 0-47,-1 0 16</inkml:trace>
  <inkml:trace contextRef="#ctx0" brushRef="#br0" timeOffset="1415.93">2815 656 0,'-21'0'0,"0"0"31,21 21-15,0 1-16,-21-1 0,21 0 15,0 0-15,0 21 0,0 1 16,0-1-16,-22 0 0,22 1 16,0-1-16,-21 0 0,21 22 15,0-22-15,0 1 0,0-1 0,0 0 16,0-21-16,0 22 0,0-22 16,0 21-16,0-21 0,0 1 0,0-1 15,0 0-15,0 0 16,0 0-16,21-42 31,1 0-15,-22 0-16</inkml:trace>
  <inkml:trace contextRef="#ctx0" brushRef="#br0" timeOffset="1764.03">3365 656 0,'0'0'0,"0"21"0,0 1 15,0 20-15,0 0 0,0-21 0,0 22 0,0-1 16,0 22-16,-21-22 15,21 0-15,0 1 0,-21-1 0,21 0 16,0 1-16,0-1 0,-21 0 16,0-21-16,21 22 0,-21-22 0,21 0 15,0 0-15,0 0 0,-22 1 16,22-1-16,0 0 0,0 0 16,22-42 30,-22 0-46,21 21 0</inkml:trace>
  <inkml:trace contextRef="#ctx0" brushRef="#br0" timeOffset="2112">3365 783 0,'-21'-21'0,"42"42"0,-42-63 15,21 21-15,0 0 16,0-1-16,0 1 16,21 0-16,1 21 0,20 0 15,-21 0-15,21-21 0,-20 21 16,20 0-16,-21 0 0,21 0 0,1 0 16,-22 21-16,21 0 0,-21 0 15,1 1-15,-1-1 0,-21 0 16,21 21-16,-21-21 0,0 1 15,0-1-15,-21 21 0,0-21 0,-22 0 16,22 1-16,-21-22 0,21 21 16,-22 0-16,22 0 0,-21-21 0,21 21 15,-22-21-15,22 0 0,-21 0 16,21 0-16,-1 21 0,1-21 0,0 0 16,0 0-1,0 0-15,0 0 0</inkml:trace>
  <inkml:trace contextRef="#ctx0" brushRef="#br0" timeOffset="2576.21">1164 1820 0,'-85'22'16,"170"-44"-16,-191 44 15,106-1-15,-21-21 16,42 0 0,0 0-16,1 0 0,20 0 15,0 0-15,22 0 0,20 0 16,1 0-16,0 0 0,21 0 0,-1 0 15,1 0-15,0 0 0,0-21 16,21 21-16,0 0 0,0 0 0,0 0 16,0 0-16,0-22 0,-21 22 15,0 0-15,-1 0 0,1 0 0,0 0 16,-21 0-16,-1 0 16,1 0-16,-21 0 0,-1 0 0,-21 0 15,1 0-15,-1 0 0,-21 0 16,0-21-16,1 21 0,-1 0 15,0 0 1,-21-21 0,0 0-1,0 0-15,0 0 16,0-1-16</inkml:trace>
  <inkml:trace contextRef="#ctx0" brushRef="#br0" timeOffset="3696.07">5249 1122 0,'0'21'0,"0"0"16,21-21-16,1 0 0,-1 21 16,0-21-16,0 0 0,21 0 0,-20 0 15,20 0-15,0-21 16,1 0-16,-1 21 0,0-21 0,-21 0 0,22 0 16,-1-1-16,-21 1 15,22 0-15,-22-21 0,0 21 0,0-22 16,-21 22-16,0-21 0,0 21 15,0-22-15,0 22 0,0 0 0,0-21 16,0 20-16,0 1 0,0 0 16,-21 21-16,21-21 0,-21 21 0,0 0 15,-1 0 1,1 0-16,21 21 0,0 0 16,0 22-16,-21-22 0,21 21 15,0 22-15,-21-22 0,21 21 0,-21 1 16,21-1-16,0 1 0,0 21 0,-21-22 15,-1 22-15,22-22 16,-21 22-16,0 21 0,0-22 0,0 1 16,21 21-16,-21-21 0,-1-1 15,1 1-15,0 21 0,0-22 0,21 1 16,0 0-16,0-1 0,0-20 0,0-1 16,0 1-16,0-22 0,0 1 15,0-1-15,0-21 0,21 0 0,0-21 16,0 0-16,22 0 0,-22 0 0,0 0 15,21 0-15,1 0 0,-22-21 16,21-21-16,1 21 0,-1-1 0,0-20 16,1 0-16,-1-1 0,-21-20 15,21 21-15,-20-22 0,-1 1 16,0-1-16,-21 1 0,0-1 0,0 1 16,0-22-16,-21 21 0,0 1 0,-22-1 15,1 1-15,0-1 0,-22 22 16,22-21-16,-22 20 0,22 1 0,0 21 15,-22-22-15,22 22 0,-1 0 16,22 21-16,-21-21 0,21 21 0,0 0 16,21-21-16,0 0 15,21 21-15,21 0 16,0-22-16,1 22 0,20-21 16,1 21-16,-1-21 0,1 0 15,-1 21-15,1-21 0,-22 0 0,22-1 16,-1 1-16,-21 0 0,-20-21 15,20 21-15,-21-1 0,0 1 0,0 0 16,-21 0-16,22 0 0,-22 0 16,0-1-16,-22 22 31,1 22-31,21-1 0,-21 0 0,0 0 16,21 0-16,0 0 0,-21 22 15,21-22-15,-21 21 0,21-21 0,-22 1 16,22-1-16,0 0 0,0 0 15,0 0-15,0 0 0,0 1 16,0-1-16,22-42 31,-22-1-31,21 22 0,-21-21 16,21 0-16</inkml:trace>
  <inkml:trace contextRef="#ctx0" brushRef="#br0" timeOffset="3895.56">6350 804 0,'0'0'0,"-64"0"31,43 0-15,42 0 15,-21-21-16,22 21 1</inkml:trace>
  <inkml:trace contextRef="#ctx0" brushRef="#br0" timeOffset="4183.93">6773 593 0,'0'0'0,"-21"0"16,0 21-16,0 0 16,0 0-16,-1 22 0,22-1 15,-21 0-15,0 1 0,0-1 16,0 21-16,21-20 0,-21 20 0,-1-20 16,1 20-16,21-21 0,0 1 0,-21-1 15,21-21-15,-21 22 16,21-22-16,0 21 0,0-21 0,0 0 0,0 1 15,0-1 1,21-21-16,0 0 0,0 0 16,1 0-16,-1 0 0,0-21 0,21 21 15,-21-22-15</inkml:trace>
  <inkml:trace contextRef="#ctx0" brushRef="#br0" timeOffset="4528.76">6837 1249 0,'21'0'31,"0"0"-15,0 0-16,0 0 0,1 0 16,-1 0-16,0-21 0,21 21 0,-21-21 15,1 21-15,-1-22 0,0 1 0,0 0 16,0 0-16,-42 21 31,0 0-31,-21 0 0,20 0 16,-20 0-16,21 21 0,-21 0 0,-1 22 15,22-22-15,-21 0 16,21 0-16,-1 21 0,1-20 0,21-1 16,0 0-16,0 21 0,0-21 15,0 1-15,21-1 0,1-21 16,20 0-16,-21 21 0,21-21 0,1 0 15,-1 0-15,0 0 0,1-21 16,-1 21-16,0-21 0</inkml:trace>
  <inkml:trace contextRef="#ctx0" brushRef="#br0" timeOffset="4919.53">7726 656 0,'0'0'0,"-21"0"0,21-21 16,-22 21-16,22-21 31,22 21-31,20 0 0,-21 0 16,21 0-16,1 0 0,-1 0 16,22 0-16,-22 0 0,0 0 0,22 0 15,-22 0-15,0 0 0,1 0 0,-1 0 16,0 0-16,-20 0 0,-1 0 15,0 0-15,-63 0 32,20 21-32,1-21 0</inkml:trace>
  <inkml:trace contextRef="#ctx0" brushRef="#br0" timeOffset="5140.41">8022 699 0,'0'0'0,"-21"21"16,21 0-16,-21 0 0,21 0 15,0 0-15,0 1 0,0 20 16,0-21-16,0 21 0,0 1 0,0-1 16,0 0-16,-21-20 0,21 20 15,-22 0-15,22-21 0,-21 22 0,21-22 16,0 21-16,0-21 0,0 1 16,-21-1-16,21 0 0,0 0 15,21-21 1,0 0-1,1 0-15,-1 0 0,0 0 0</inkml:trace>
  <inkml:trace contextRef="#ctx0" brushRef="#br0" timeOffset="5525.19">8276 1164 0,'0'0'0,"0"-21"0,0 0 15,0 0-15,0 0 16,0-1-16,0 1 0,21 0 15,0 21-15,-21-21 0,22 21 16,-1 0-16,0 0 0,0 0 16,21 0-16,-20 0 0,-1 21 15,0 0-15,0 0 0,0 22 16,0-22-16,1 21 0,-22-21 0,0 22 16,0-22-16,0 21 0,0-21 15,0 1-15,0 20 0,0-21 0,0 0 16,-22 0-16,1-21 0,21 22 0,-21-22 15,0 0 1,0 0-16,21-22 16,0 1-16,0 0 15,0 0-15,0 0 0,0 0 0,21-22 16,0 22-16,-21 0 0,21-21 16,0 20-16,-21-20 0,22 21 15,-1 0-15,0 0 0,0-1 0,0 22 16,0-21-16,1 21 0,-1 0 15,21 0-15,-21 0 0,0 0 0,1 0 16,20 0-16</inkml:trace>
  <inkml:trace contextRef="#ctx0" brushRef="#br0" timeOffset="6063.88">9440 1207 0,'0'-22'0,"0"-105"31,0 106-31,0 0 0,0 0 16,-21 0-16,21 0 0,-21-1 16,0 22-16,0 0 0,-1 0 0,1 0 15,-21 0-15,21 22 0,0-1 0,-22 0 16,22 21-16,-21 1 0,-1-22 15,22 21-15,-21 0 0,21 1 16,0-22-16,-1 21 0,1 1 0,21-22 16,0 21-16,0-21 0,0 0 15,0 1-15,0-1 0,21 0 0,1-21 16,-1 0-16,21 21 0,-21-21 16,22 0-16,-22 0 0,21 0 0,0 0 15,-20-21-15,20 0 0,0 21 16,1-21-16,-22-1 0,21 1 0,-21 0 15,0 0-15,1-21 0,-1 20 0,0-20 16,-21 21-16,21-21 0,-21 20 16,0 1-16,0-21 0,0 21 15,0 0-15,-21 21 16,21 21-16,-21 0 16,0 0-16,21 0 15,0 22-15,0-22 0,-22 0 0,22 21 16,0-21-16,0 1 0,0-1 0,0 21 15,0-21-15,0 0 0,0 1 16,22-1-16,-1-21 0,0 0 16,0 21-16,0-21 0,22 0 15,-22 0-15,21 0 0,-21 0 0</inkml:trace>
  <inkml:trace contextRef="#ctx0" brushRef="#br0" timeOffset="6515.52">10075 1122 0,'0'0'0,"-21"0"16,0 21-1,0 0-15,21 0 0,0 1 0,0-1 16,-21 0-16,21 21 0,-22-21 0,22 1 16,0-1-16,-21 0 0,21 0 15,0 0-15,0 0 0,0 1 0,-21-1 16,21 0-1,-21-21-15,21-21 32,0 0-17,0-1-15,0 1 16,0 0-16,0-21 0,21 21 16,0-1-16,0-20 0,1 21 0,-1-21 15,21 20-15,-21-20 0,0 21 0,22 0 16,-22 21-16,21 0 0,-21 0 15,22 0-15,-22 0 0,0 0 0,0 21 16,0 0-16,1 0 0,-22 22 16,0-22-16,0 0 0,0 0 0,0 21 15,0-20-15,0-1 16,0 0-16,0 0 0,-22 0 0,22 0 16,-21-21-16,0 22 0,21-1 15,-21-21-15,42-21 31</inkml:trace>
  <inkml:trace contextRef="#ctx0" brushRef="#br0" timeOffset="6911.69">11007 1101 0,'0'0'0,"-22"-43"31,1 22-31,0 21 0,0 0 0,0 0 16,0 0-16,-22 0 0,22 0 15,0 21-15,0-21 0,0 22 0,-1-1 16,1 0-16,0-21 0,21 21 16,0 0-16,0 0 0,0 1 15,0-1-15,21 0 16,0 0-16,1-21 0,20 21 0,-21-21 15,0 21-15,22 1 0,-22-22 0,21 21 16,-21 0-16,0-21 16,1 21-16,-22 0 0,0 0 15,-22-21 1,1 22-16,-21-22 0,21 0 0,-22 0 16,1 0-16,0 21 0,-1-21 0,1 0 15,21 0-15,-21 0 0,20 0 16,1 0-16,0 0 0,0 0 0,21-21 31,21-1-15</inkml:trace>
  <inkml:trace contextRef="#ctx0" brushRef="#br0" timeOffset="7647.27">10837 1228 0,'-21'0'16,"42"0"-16,-63 0 0,42 21 0,21-21 31,0 0-31,22 0 0,-1 0 16,0 0-16,1-21 0,20 21 15,1-21-15,-1 21 0,1-22 0,-1 1 16,-21 0-16,22 0 0,-22 0 16,1 0-16,-1-22 0,-21 22 0,0-21 15,0-1-15,-21 22 0,0-21 16,0 0-16,0 20 0,0-20 0,-21 21 16,0 0-16,0 0 0,21-1 15,-21 1-15,0 21 0,-1 0 0,1 0 16,0 0-16,0 0 0,21 21 15,-21 1-15,21-1 0,-21 21 16,-1 0-16,22 1 0,0 20 16,0 1-16,-21-1 0,0 1 15,21 20-15,-21-20 0,21-1 0,0 22 16,-21 0-16,0-1 0,-1 1 0,1 0 16,21-1-16,-21 1 0,0 0 15,0-1-15,-22 1 0,22 0 0,0-1 16,0 1-16,0 0 0,0-1 0,-1 1 15,1-21-15,21-22 0,0 21 16,0-20-16,0-1 0,0-21 0,0 0 16,0 1-16,21-22 0,1 0 15,20 0-15,-21 0 0,21-22 0,1 1 16,-22 0-16,42-21 16,-20 21-16,-1-22 0,0-20 0,22 20 15,-22-20-15,1 21 0,-1-22 0,0 1 16,1-1-16,-22 1 0,0-1 15,0 1-15,-21-1 0,0 1 0,0-1 16,-21 1-16,0-1 0,-22 1 0,22-1 16,-21 22-16,0-1 0,-22 1 15,22 0-15,21-1 0,-22 22 0,1 0 16,21 0-16,0 0 0,-1 21 16,22-21-16,22 21 15,-1 0 1,0 0-16,0 0 15,21 0-15,-20 0 0,-1 0 0,21 0 16,-21 0-16</inkml:trace>
  <inkml:trace contextRef="#ctx0" brushRef="#br0" timeOffset="7975.71">11811 1291 0,'0'0'0,"0"-21"15,0 0 1,21 0-16,0 21 16,0-21-16,1 21 0,-1-22 15,0 1-15,0 21 0,0-21 16,0 0-16,-21 0 16,-21 21-1,-21 0-15,21 0 16,0 21-16,-22 0 0,22 0 15,-21 0-15,21 1 0,-1-1 0,1-21 16,21 21-16,0 0 0,0 0 0,0 0 16,0 1-16,0-1 15,0 0-15,21-21 0,1 0 16,-1 0-16,0 21 0,0-21 0,0 0 16,22 0-16,-22 0 0,21 0 15,0 0-15</inkml:trace>
  <inkml:trace contextRef="#ctx0" brushRef="#br0" timeOffset="8315.21">12234 1249 0,'0'0'16,"0"-21"-16,0 0 0,0-1 0,0 1 15,0 0-15,0 0 0,0 0 16,0 0-16,21 21 16,1-22-16,-1 22 0,0 0 0,0 0 15,0 0-15,0 0 16,22 0-16,-22 22 0,0-1 0,0-21 15,22 21-15,-22 0 0,-21 21 0,21-20 16,-21-1-16,0 0 0,0 21 16,0-21-16,0 1 0,0-1 0,-21 0 15,21 0-15,-21-21 16,-1 0-16,1 0 0,0 0 0,0 0 16,0 0-16,21-21 15,0 0 1,0 0-16,0-1 0,21 1 0,0 0 15,-21 0-15,21 0 0,0 0 16,1-22-16,-1 22 0,0 0 0,0 0 16,0 0-16,0-1 0,1 22 15,-1-21-15,0 21 0</inkml:trace>
  <inkml:trace contextRef="#ctx0" brushRef="#br0" timeOffset="8767.95">13568 1058 0,'0'0'0,"21"-21"0,0 21 0,-21-21 15,0 0-15,21 21 16,0 0 0,-21 21-16,0 0 0,0 0 15,0 22-15,0-1 0,0 0 0,0 1 16,0-1-16,0 22 15,0-1-15,0 1 0,0-1 0,0 1 16,0 20-16,0-20 0,-21 20 0,0 1 16,0 0-16,0-22 0,21 22 15,-21 0-15,-1-1 0,1 1 0,0 0 16,21-22-16,0 1 0,-21-1 0,21-21 16,0 1-16,0-1 0,0-21 15,0 0-15,0 1 0,0-1 0,21-21 16,-21-21-1,21-1-15,0 1 0,-21-21 0</inkml:trace>
  <inkml:trace contextRef="#ctx0" brushRef="#br0" timeOffset="9128.26">13758 1545 0,'0'-42'0,"0"84"0,0-126 0,-21 41 15,21 1-15,0 21 0,0-22 16,0 1-16,0 0 0,0 21 0,0-22 16,0 1-16,0 21 0,21 0 15,-21-1-15,21 1 0,1 0 16,20 0-16,-21 0 0,0 21 0,0 0 16,22 0-16,-22 21 0,21 0 15,1 0-15,-22 0 0,0 22 0,0-22 16,0 21-16,-21-21 0,0 1 15,0 20-15,0-21 0,0 0 0,-21 0 16,21 1-16,-42-1 0,21 0 16,-1-21-16,1 21 0,-21-21 0,21 0 15,0 0-15,-22 0 0,22 21 0,0-21 16,0 0 0,42 0-1,0-21 1,0 21-16,0 0 15</inkml:trace>
  <inkml:trace contextRef="#ctx0" brushRef="#br0" timeOffset="9476.06">14182 1185 0,'0'-21'0,"0"42"0,0-63 16,0 21-16,0 0 15,0 0-15,21-1 16,0 1-16,0 21 0,0-21 15,0 21-15,1 0 0,-1 0 0,21 0 16,-21 0-16,0 0 0,22 0 16,-22 21-16,0 0 0,0 22 15,0-22-15,1 0 0,-1 0 0,-21 22 16,0-22-16,0 0 0,0 21 16,0-21-16,0 1 0,0-1 0,0 0 15,-21 0-15,-1-21 16,1 0-16,0 0 0,0 0 15,0 0-15,21-21 16,0 0 0,0 0-16,0-1 0,0 1 0,21 0 15,0 0-15,-21 0 16,21 0-16,0-1 0,22-20 0,-22 21 16,0 0-16,0 0 0,22-1 0,-22 1 15</inkml:trace>
  <inkml:trace contextRef="#ctx0" brushRef="#br0" timeOffset="9863.84">15049 953 0,'-21'0'15,"0"0"1,0 0-16,0 21 0,0 0 16,-1 0-16,1 0 0,0 22 0,0-22 15,0 21-15,21-21 0,0 22 0,-21-22 16,21 21-16,0 0 0,0-20 15,0-1-15,0 0 0,0 0 16,0 21-16,21-42 0,0 22 16,0-1-16,0-21 0,22 0 0,-22 21 15,0-21-15,21 0 0,1 0 0,-22 0 16,21 0-16,0-21 0,-20 21 16,20-21-16,-21-1 0,0 1 0,0 0 15,1 0-15,-22-21 0,21 20 0,-21-20 16,0 0-16,0-1 0,-21 1 15,-1 21-15,1-21 0,0 20 0,0 1 16,0 0-16,-22 0 0,22 0 16,-21 21-16,0 0 0,20 0 0,1 0 15,-21 0-15,21 0 16,0 21-16,-1 0 0,1-21 0,21 21 16,0 0-16,0 1 0,21-1 15,1-21-15,20 0 16</inkml:trace>
  <inkml:trace contextRef="#ctx0" brushRef="#br0" timeOffset="10144.09">15833 783 0,'0'-21'15,"0"42"-15,-22-42 0,1 21 16,0 0-16,0 21 15,0 0-15,0 1 0,-1 20 0,1 0 16,21 1-16,-21-1 0,0 0 16,0 1-16,21-1 0,0 0 0,-21 1 15,21-22-15,0 21 0,0 0 16,0-20-16,0-1 0,0 0 0,0 0 16,21 0-16,-21 0 0,21-21 0,0 0 15,0 22-15,0-22 0,1 0 16,-1 0-16,21 0 0,-21 0 15,0-22-15,1 1 16</inkml:trace>
  <inkml:trace contextRef="#ctx0" brushRef="#br0" timeOffset="10320.28">15536 1143 0,'0'0'0,"-21"0"0,0 0 0,0 0 16,0 0-16,42 0 31,0 0-31,0 0 0,0 0 0,22 0 16,-22 0-16,21 0 0,0 0 15,1 0-15,-22 0 0,21 0 16,1 0-16</inkml:trace>
  <inkml:trace contextRef="#ctx0" brushRef="#br0" timeOffset="10679.76">16087 1080 0,'-64'21'16,"43"0"-16,0 0 0,0 0 16,21 0-16,-22 22 0,1-22 15,0 0-15,21 0 0,0 0 0,0 1 16,0-1-16,-21 0 16,21 0-16,0 0 0,0 0 15,21 1-15,0-22 0,0 21 16,1-21-16,-1 0 0,0 0 15,21 0-15,-21 0 0,1 0 0,20 0 16,-21-21-16,0-1 0,22 1 16,-22 21-16,0-21 0,-21 0 0,21 0 15,-21 0-15,0-1 0,0-20 0,0 21 16,0 0-16,0-22 0,0 22 16,-21 0-16,0 0 0,0 0 0,-1 0 15,1 21-15,-21 0 0,21 0 16,0 0-16,-22 0 0,22 0 15,0 0-15,0 0 0,0 0 0,21 21 16,-22 0-16,22 0 16,22 0-1,-1-21-15</inkml:trace>
  <inkml:trace contextRef="#ctx0" brushRef="#br0" timeOffset="10960.6">16870 1037 0,'0'0'0,"-21"0"0,-1-21 0,1 21 16,0 0-16,0 0 0,0 0 0,-22 0 16,22 0-16,0 0 0,0 0 15,-21 21-15,20 0 0,1 22 0,0-22 16,0 21-16,0-21 0,0 22 15,-1-22-15,22 21 0,0-21 0,0 22 16,0-22-16,0 0 0,0 0 16,0 0-16,22 1 0,-1-1 0,0 0 15,21-21-15,-21 21 0,22-21 16,-1 0-16,0 0 0,1 0 16,20 0-16</inkml:trace>
  <inkml:trace contextRef="#ctx0" brushRef="#br0" timeOffset="11712.19">17632 1228 0,'0'0'0,"0"-21"0,-43-85 31,43 85-31,-21-1 0,0 22 0,-21 0 16,21-21-16,-1 21 0,1 0 0,-21 0 15,21 21-15,-22 1 16,22-1-16,-21 0 0,0 0 0,20 0 15,1 22-15,-21-22 0,21 21 16,0-21-16,21 22 0,0-22 0,0 0 16,0 0-16,0 0 0,0 0 15,0 1-15,0-1 0,21 0 0,0-21 16,0 0-16,0 0 0,0 0 0,22 0 16,-22 0-16,21 0 0,-21 0 15,1 0-15,20-21 0,-21 21 0,21-21 16,-20-1-16,-1 1 0,0 0 15,21-21-15,-21 21 0,1-22 0,-1 22 16,0-21-16,0-1 0,0 1 16,-21 21-16,0 0 0,0 0 15,21-1-15,-21 1 0,-21 21 16,0 21 0,0 1-16,0-1 0,0 21 0,-1-21 15,1 22-15,0-1 0,0-21 16,21 21-16,0-20 0,0 20 0,0-21 15,0 0-15,0 0 0,0 1 16,21-1-16,0 0 0,22 0 0,-22 0 16,21-21-16,-21 0 0,22 0 15,-22 0-15,21 0 0,0 0 0,-20 0 16,20 0-16,-21-21 0,21 0 16,-20 0-16,20 0 0,-21-22 15,0 22-15,22-21 0,-22-1 0,0 1 16,21-21-16,-21 20 0,1-20 15,-1 20-15,0-20 0,-21 21 0,0-1 16,0 1-16,0 21 0,0 0 16,0-1-16,-21 22 0,0 0 15,-1 22-15,1 20 0,0-21 16,0 43-16,0-22 0,0 0 0,21 22 16,-22-22-16,22 22 0,-21-22 15,21 0-15,0 1 0,0-1 0,0 0 16,0-21-16,21 22 0,1-22 15,-1 0-15,0 0 0,0 0 16,21 1-16,1-22 0,-1 0 0,0 0 16,1 0-16,-1 0 0,22 0 15,-22 0-15,21-22 0,-20 22 0,-1-21 16,22 0-16,-22 0 0,0 0 0,1 0 16</inkml:trace>
  <inkml:trace contextRef="#ctx0" brushRef="#br0" timeOffset="12612.45">7239 2032 0,'0'0'0,"-21"0"0,0 0 32,42 21-1,0-21-16,21 0-15,1 0 0,-1 0 0,0 0 16,22 0-16,20 0 16,1 0-16,21 0 0,0 0 0,0 0 15,21 0-15,0 0 0,0-21 16,21 21-16,21 0 0,0 0 0,1 0 16,-1-21-16,22 21 0,-1 0 0,22 0 15,-1 0-15,1-21 0,0 21 16,21 0-16,-22 0 0,22 0 0,0-21 15,21 21-15,-21 0 0,0 0 16,21 0-16,-22-22 0,22 22 0,-21 0 16,21 0-16,-21 0 0,0 0 15,0 0-15,0 0 0,-1 0 0,-20 0 16,21 0-16,-21 0 0,-1 0 16,-20 0-16,-22 22 0,22-22 15,-22 0-15,-21 21 0,0-21 0,-21 0 16,-21 0-16,0 0 0,-21 0 15,-22 0-15,1 0 0,-22 0 0,-21 0 16,21 0-16,-20 0 0,-1 0 16,-42 0 31,-1-21-47,1-1 15,0 22 1</inkml:trace>
  <inkml:trace contextRef="#ctx0" brushRef="#br0" timeOffset="12739.38">16849 1905 0,'0'0'0,"21"21"16,-21 0-1,0 1-15</inkml:trace>
  <inkml:trace contextRef="#ctx0" brushRef="#br0" timeOffset="26092.31">9271 4572 0,'0'0'0,"0"-21"16,-21 21-16,21-21 16,0 0-1,0-1-15,0 1 16,0 42 46,0 1-62,0-1 0,0 0 16,0 0-16,0 0 16,0 0-16,0 1 0,0-1 0,0 21 15,0-21-15,0 22 0,-21-22 16,21 21-16,0 0 0,0 1 0,0-1 16,0 0-16,0 1 0,0 20 0,-22-20 15,22 20-15,0-21 0,-21 22 16,21-22-16,0 22 0,-21-1 0,21 22 15,0-22-15,0 22 0,0-21 16,0 20-16,-21-20 0,21 20 0,0-20 16,-21 21-16,21-1 0,0 1 15,0 0-15,-21 20 0,-1-20 0,1 0 16,21 21-16,-21-22 0,0 22 16,21 0-16,-21 0 0,0 0 0,21-1 15,-22 1-15,1 0 0,21 0 0,0 21 16,-21-21-16,0 21 0,21-21 15,-21-1-15,21 22 0,0-21 0,0 0 16,-21 21-16,21-21 0,0 0 0,-22 0 16,22-1-16,0 1 0,0-21 15,0 21-15,0 0 0,0-22 16,0 1-16,0 0 0,0-1 0,0 1 0,0 0 16,0-22-16,0 22 0,0-22 0,0 22 15,0-22-15,0 1 16,0-1-16,0 1 0,0-22 0,0 1 15,0-1-15,0-21 0,0 0 0,-21 0 16,21 1-16,-21-22 0,0 0 16,21-22-16,0 1 15,0 0-15,0 0 0,0-21 16,0-1-16,0 1 0,0-22 0,21 22 16,0-43-16,0 22 0</inkml:trace>
  <inkml:trace contextRef="#ctx0" brushRef="#br0" timeOffset="28339.52">9334 4445 0,'0'0'0,"-42"21"16,42 0 0,-21-21-16,21 22 0,-21-22 15,42 0 48,0 0-48,0 0-15,0 0 16,1 0-16,20 0 0,-21 0 0,21 0 16,1 0-16,-1 0 0,22 0 15,-1-22-15,1 22 0,20 0 0,1 0 16,0 0-16,-1 0 16,1 0-16,0 0 0,-1 0 0,1 0 15,0 0-15,-1 0 0,1 0 0,21 0 16,-22 0-16,1 0 0,0 0 15,-1 0-15,1 0 0,0 0 0,-1 0 16,-20 0-16,21 0 0,-22 0 16,22 0-16,-22 0 0,22 0 0,-22 0 15,22 0-15,0 0 0,-22 0 16,22 0-16,-22 0 0,22 0 0,-21 0 16,-22 0-16,21 0 0,-20 0 0,-1 0 15,0 0-15,1 0 0,-22 0 16,0 0-16,0-21 0,0 21 15,1 0-15,-1 0 0,0 0 16,0 0-16,0 0 16,0 0 31,-21 21-32,0 1-15,0-1 0,0 0 16,0 0-16,0 0 15,0 0-15,0 1 0,0-1 16,0 0-16,0 0 0,0 21 16,0-20-16,0 20 0,-21 0 15,21 1-15,0-1 0,0 0 0,0 1 16,-21-1-16,21 21 0,-21-20 16,21 20-16,-21-20 0,21-1 0,0 21 15,0-20-15,-21 20 0,21-20 16,-22 20-16,1 1 0,21-22 0,0 21 15,0 1-15,-21-22 0,21 22 0,-21-22 16,21 22-16,-21-22 0,21 0 16,0 22-16,0-1 0,-21-20 15,-1 20-15,22 1 0,-21-1 0,21 22 0,-21-22 16,0 1-16,21-1 0,-21 1 16,21-1-16,-21 1 0,-1 20 15,22-20-15,-21-1 0,21 22 0,0-21 16,-21 20-16,0-20 0,21 20 15,-21-20-15,21 21 0,0-22 0,-21 22 16,-1-1-16,22 1 0,-21-21 0,0 20 16,0 1-16,21 0 0,-21-22 15,0 22-15,-1-1 0,1-20 0,0 21 16,21-1-16,-21 1 0,0-22 0,0 22 16,21-21-16,0-1 0,-22 22 15,22-22-15,-21-20 0,21 20 0,0 1 16,-21-1-16,21 1 0,0-1 0,0-21 15,0 22-15,0-22 16,0 1-16,0-1 0,0 0 0,0 1 16,0-1-16,0-21 0,0 21 0,0-20 15,0-1-15,0 0 0,0 0 0,0 0 16,0 0-16,0 1 16,0-1-1,0 0 32,0 0-31,0 0-1,0 0 1,0 1-16,0-1 16,0 0-16,0 0 15,0 0-15,0 0 16,0 1-16,0-1 15,0 0-15,0 0 16,0 0-16,0 0 16,-21-21 15,0 22-31,0-22 0,-1 0 16,1 0-16,0 0 0,0 0 15,0 0-15,0 21 0,-1-21 0,1 0 16,-21 0-16,0 0 0,20 21 15,-20-21-15,0 0 0,-1 0 0,-20 21 16,21-21-16,-22 0 0,22 0 0,-22 21 16,1-21-16,-1 0 0,1 0 15,-1 0-15,1 0 0,-22 0 0,22 0 16,-1 0-16,1 0 0,-22 0 0,21 0 16,1 0-16,21 0 0,-22 0 0,1 0 15,20 0-15,-20 0 16,20 0-16,-20 0 0,21 0 0,-22 0 15,22-21-15,-1 21 0,-20 0 0,21 0 16,-22 0-16,22-21 0,-22 21 0,22 0 16,-22 0-16,22 0 0,-21-21 15,20 21-15,1 0 0,-22 0 0,22 0 16,0 0-16,-1 0 0,22 0 0,-21 0 16,21-21-16,-22 21 0,22 0 15,0 0-15,0 0 0,0 0 0,0 0 16,-1 0-16,1 0 0,0 0 0,0 0 15,0 0-15,0 0 16,21-22-16,-22 22 16,1 0-1,21-21-15,0 0 16,0 0-16,0 0 16,0 0-16</inkml:trace>
  <inkml:trace contextRef="#ctx0" brushRef="#br0" timeOffset="29459.17">10202 6011 0,'0'0'0,"0"-21"0,0 0 0,0 0 0,0 0 15,0 0-15,0-22 0,0 22 16,0 0-16,0-21 0,0 20 0,-21-20 15,0 21-15,0 0 0,0 0 16,-1-1-16,1 22 0,0-21 0,0 21 16,0-21-16,-22 21 0,22 0 15,0 0-15,-21 0 0,-1 21 0,22 0 16,-21 1-16,0-1 0,20 21 16,-20-21-16,21 22 0,0-22 15,0 21-15,21-21 0,0 22 0,0-22 16,0 0-16,0 0 0,0 0 0,0 0 15,21 1-15,0-22 0,0 0 16,0 21-16,22-21 0,-22 0 0,21 0 16,0 0-16,1 0 0,-1-21 15,0 21-15,1-22 0,-1 1 0,0 0 16,1 0-16,-22 0 0,0 0 0,21-1 16,-42 1-16,22 0 0,-22 0 15,0 0-15,0 0 0,0-1 16,0 1-16,-22 21 31,1 21-31,21 1 16,0 20-16,0-21 0,-21 21 15,21-20-15,0 20 0,-21 0 0,21 1 16,0-1-16,0 0 0,0 1 0,0 20 16,-21-21-16,21 22 0,0-22 15,0 22-15,0-22 0,0 22 0,0-22 16,0 0-16,0 1 0,0-1 0,0 0 15,0 1-15,0-22 0,0 21 16,0-21-16,0 0 0,0 1 0,0-1 16,0 0-16,-21-21 15,-1 0 1,1 0-16,0 0 0,0 0 0,-21-21 16,20 0-16,1-1 0,-21 1 0,21 0 15,0-21-15,-22 21 0,22-22 16,0 1-16,0 21 0,0-22 0,21 1 15,0 0-15,0-1 0,0 1 0,0 21 16,0 0-16,0-22 0,0 22 16,21 0-16,0 0 0,0 0 0,0 0 15,0-1-15,22 1 0,-22 0 0,21 0 16,1 0-16,-22 0 0,21-1 16</inkml:trace>
  <inkml:trace contextRef="#ctx0" brushRef="#br0" timeOffset="29888.11">10477 5779 0,'0'0'16,"-21"0"15,0 0-31,0 21 0,0 0 16,21 0-16,-21 0 0,-1 0 15,1 1-15,21 20 0,-21-21 0,21 0 16,0 22-16,-21-22 15,21 0-15,0 0 0,0 0 0,0 0 16,0 1-16,0-1 0,21 0 16,0-21-16,0 0 0,22 0 15,-22 0-15,0 0 0,0 0 16,22 0-16,-22-21 0,0 0 0,21-1 16,-21 22-16,1-21 0,-1 0 15,0 0-15,-21 0 0,0 0 0,0-22 16,0 22-16,0 0 0,0-21 0,0 20 15,-21 1-15,21 0 0,-21 0 16,-1 0-16,1 21 0,0 0 0,-21 0 16,21 0-16,-1 0 15,1 0-15,0 0 0,0 0 0,0 21 16,0 0-16,-1 0 0,22 0 16,-21 1-16,21-1 0,0 0 15,0 0-15,0 0 16,21-21-16,1 0 0,-1 0 0,21 0 15,-21 0-15</inkml:trace>
  <inkml:trace contextRef="#ctx0" brushRef="#br0" timeOffset="30327.88">10943 5842 0,'0'-21'0,"0"0"16,-21 21-16,0 0 0,0 0 15,-1 0-15,1 0 0,0 0 16,0 0-16,0 21 16,0 0-16,-1 0 0,22 0 0,-21 1 15,0-1-15,0 0 0,21 0 16,0 0-16,0 0 0,0 1 0,0-1 16,0 0-16,0 0 0,21 0 15,0-21 1,0 0-16,22 0 0,-22 0 15,0 0-15,21 0 0,-20 0 16,20-21-16,-21 21 0,21-21 16,-20 0-16,20 21 0,-21-21 0,0-1 15,0 1-15,-21 0 0,0 0 0,0 0 16,0 0-16,0-1 0,0 1 16,-42 0-16,21 0 0,0 0 0,0 0 15,-1 21-15,-20 0 0,21-22 16,0 22-16,-22 0 0,22 0 0,0 0 15,0 0-15,21 22 0,-21-1 0,0 0 16,21 0-16,0 0 16,0 0-16,0 1 0,21-1 15,0-21 1,0 0-16,0 0 0,0 0 0</inkml:trace>
  <inkml:trace contextRef="#ctx0" brushRef="#br0" timeOffset="31000.16">11430 5821 0,'0'0'0,"0"-21"15,-21 21 1,0 0-16,-1 0 0,-20 0 16,21 0-16,0 0 0,0 21 0,-22-21 15,22 21-15,0-21 0,0 21 0,0 0 16,-1 1-16,1-1 0,0 0 15,21 0-15,0 0 0,0 0 16,0 1-16,42-1 16,-20-21-16,-1 0 15,0 0-15,0 0 0,0 0 0,22 0 16,-22 0-16,0 0 0,0-21 16,21 21-16,-20-22 0,-1 1 0,0 0 15,0 21-15,0-21 16,-21 0-16,21 0 0,-21-1 15,0 1-15,0 42 47,0 1-31,0-1-16,0 0 0,0 0 0,0 0 16,0 22-16,0-22 0,0 21 0,0-21 15,-21 22-15,21-1 0,0 0 16,0 1-16,0-1 0,0 21 0,0-20 15,0 20-15,0 1 0,0-22 0,0 22 16,0-22-16,0 21 0,0-20 16,0 20-16,0-20 0,0-1 15,0 0-15,0 1 0,0-1 0,0-21 16,0 21-16,-21-20 0,21-1 0,-21 0 16,0 0-16,0-21 0,-1 0 15,1 0-15,0 0 0,-21 0 0,21 0 16,-22-21-16,-20 0 0,20 0 0,-20-22 15,21 22-15,-22-21 0,22-1 16,-1 22-16,1-21 0,21 0 0,-21-22 16,20 22-16,22-1 0,0 1 0,0-21 15,0 20-15,0 1 0,0 0 16,22-1-16,-1 1 0,0 0 16,21-1-16,-21 1 0,22 0 0,-1-1 15,0 1-15,1 0 0,-1-1 16,0 1-16,1 0 0,20-1 0</inkml:trace>
  <inkml:trace contextRef="#ctx0" brushRef="#br0" timeOffset="31279.69">11684 5376 0,'0'22'31,"0"-1"-16,-21 21-15,21-21 0,0 22 16,-21-22-16,21 21 0,-22 0 16,22 1-16,0-1 0,0 22 0,0-22 15,0-21-15,0 21 0,0 1 16,0-22-16,0 21 0,0-21 0,0 1 16,0-1-16,0 0 0,22-21 15,-1 0 1,0 0-16,0 0 0,0 0 15,0 0-15,1-21 0,-1 0 16,0-1-16,-21 1 0</inkml:trace>
  <inkml:trace contextRef="#ctx0" brushRef="#br0" timeOffset="31664.41">11917 5779 0,'-21'21'31,"-1"-21"-31,22 21 0,-21-21 15,21 21-15,0 0 16,21-21 0,1 0-16,-1 0 15,0 0-15,0 0 0,0 0 16,0 0-16,1 0 16,-1 0-16,0 0 0,-21-21 31,-21 21-16,0 0-15,-1 0 0,1 0 16,-21 0-16,21 21 0,0 0 0,-1-21 16,1 22-16,-21-1 0,42 0 0,-21 0 15,21 0-15,-21 0 0,21 1 16,0-1-16,0 0 0,0 0 16,21-21-16,0 0 15,-21 21-15,21-21 0,0 0 16,22 0-16,-22 0 0,0 0 0,0 0 15,0 0-15,22 0 0,-22-21 16,0 21-16,0-21 0,0 0 0,0 21 16,1-21-16</inkml:trace>
  <inkml:trace contextRef="#ctx0" brushRef="#br0" timeOffset="32160.21">10245 7260 0,'0'0'0,"-64"-84"31,43 62-31,0 1 0,0 0 0,-1 21 16,1 0-1,0 21-15,21 22 16,0-22-16,0 21 0,0 0 16,0-20-16,0 20 0,0 0 15,0 1-15,0-1 0,0 0 0,0 1 16,0-1-16,0-21 0,0 21 0,0-20 16,0-1-16,0 0 0,0 0 15,0 0-15,0 0 16,0-42 15,-21 0-31,0 0 16</inkml:trace>
  <inkml:trace contextRef="#ctx0" brushRef="#br0" timeOffset="32548.01">9737 7281 0,'0'0'16,"-22"-42"-16,1-21 15,21 41-15,0 1 0,21 0 0,1 21 16,-1-21-16,0 21 0,21-21 16,1 21-16,-22-21 0,21 21 15,0 0-15,22 0 0,-22 0 0,22 0 16,-22 0-16,22 0 0,-22 21 16,0 0-16,22 0 0,-22 21 0,0-20 15,-20 20-15,20 0 0,-21 1 0,0-1 16,-21 0-16,0-21 0,0 22 15,0-1-15,0 0 0,-21 1 0,0-22 16,0 21-16,0-21 0,-1 1 0,-20-1 16,21 0-16,-21 0 0,20 0 15,-20 0-15,21-21 0,-21 22 0,20-22 16,1 0-16,-21 0 0,21 0 0,0 0 16,-1 0-16,1 0 15,0 0-15,0 0 0,21-22 16,0 1-1,0 0 1,21 21 0,0 0-16,0 0 0,1-21 0</inkml:trace>
  <inkml:trace contextRef="#ctx0" brushRef="#br0" timeOffset="32971.76">10562 7620 0,'0'0'0,"0"-21"0,0 0 16,0 0-1,0-1-15,0 1 0,0 0 16,0 0-16,21 21 16,0 0-16,1 0 0,-1 0 15,0 0-15,0 0 0,0 0 0,0 0 16,1 21-16,-1-21 0,0 21 15,0 0-15,0 1 0,-21-1 0,21 21 16,-21-21-16,22 0 0,-22 1 0,0-1 16,0 0-16,0 0 0,0 0 15,0 0-15,0 1 16,-22-22-16,22 21 16,0-42-1,0-1 1,0 1-16,0 0 15,0 0-15,0 0 0,0 0 0,0-1 16,0 1-16,22 0 16,-1 0-16,0 21 0,0-21 0,0 0 15,22-1-15,-22 1 0,0 21 16,0-21-16,21 21 0,-20-21 16,-1 21-16,0 0 0,21-21 15</inkml:trace>
  <inkml:trace contextRef="#ctx0" brushRef="#br0" timeOffset="33151.67">11324 7451 0,'21'63'31,"-21"-42"-31,0 1 0,0-1 0,0 0 16,0 0-16,0 0 0,0 0 15,0 1-15,-21-1 0,21 0 16,0 0-16,0 0 16,21-42 30,0 0-46,-21 0 16,0 0-16,22-1 0</inkml:trace>
  <inkml:trace contextRef="#ctx0" brushRef="#br0" timeOffset="33315.57">11409 7281 0,'0'0'0,"0"-21"0,-21 21 15,-1 0-15,1 0 16,0 0-1,21 21-15,0 1 16,0-1 0,21-21-16,-21 21 15,21-21-15,1 0 0,-1 21 16</inkml:trace>
  <inkml:trace contextRef="#ctx0" brushRef="#br0" timeOffset="33648.37">11557 7387 0,'0'21'31,"0"1"-31,0-1 0,0 0 16,0 0-16,0 0 0,0 0 16,0 22-16,0-22 0,0 0 0,0 0 15,0 0-15,0 1 0,0-1 16,0 0-16,0 0 0,21-21 15,0 0 1,0 0-16,1-21 16,-1 21-16,0-21 15,-21 0-15,21-1 0,0 1 0,-21 0 16,21 0-16,1 0 0,-22 0 16,21-1-16,0 1 0,-21-21 0,0 21 15,21 0-15,0 21 0,-21-22 0,0 1 16,21 21-1,-21-21-15,22 21 16</inkml:trace>
  <inkml:trace contextRef="#ctx0" brushRef="#br0" timeOffset="34016.17">11959 7557 0,'0'0'15,"21"0"32,0 0-47,-21-22 0,22 22 0,-1-21 16,0 0-16,0 21 0,-21-21 16,21 0-16,0 0 0,-21-1 0,0 1 15,0 0-15,0 0 16,-21 21-1,0 21-15,0 0 16,0 0-16,0 1 0,-1 20 16,1-21-16,0 21 0,21-20 0,-21-1 15,21 0-15,0 21 0,0-21 0,0 1 16,0-1 0,21 0-16,0-21 0,0 0 0,1 0 15,-1 0-15,0 0 0,21 0 0,-21 0 16,1 0-16,20 0 0,-21-21 15,0 0-15,22 21 0,-22-22 0</inkml:trace>
  <inkml:trace contextRef="#ctx0" brushRef="#br0" timeOffset="34663.48">9631 8382 0,'0'0'0,"-21"0"0,-1 21 16,1-21-16,0 0 0,21 21 0,0 1 15,21-22 1,22 0 0,-22 21-16,21-21 0,22 21 0,-1-21 15,1 0-15,20 0 0,1 0 0,21 0 16,-22 0-16,22 0 0,21 0 15,0 0-15,0 0 0,21 0 0,1 0 16,-22 0-16,21 0 0,-21 0 16,0 0-16,-21 0 0,-1 21 0,1-21 15,-21 0-15,0 0 0,-22 0 0,1 0 16,-22 0-16,0 0 0,-21 0 16,1 0-16,-22 21 0,-22-21 31,1 0-31,0 0 15,-21 0-15,21 0 0,-22 0 0,1 0 16,21 0-16,-22 0 0,-20 0 0,21 0 16,-1 21-16</inkml:trace>
  <inkml:trace contextRef="#ctx0" brushRef="#br0" timeOffset="35120.25">9504 8911 0,'0'21'16,"21"-21"0,0 0-16,21 0 15,1 0-15,-1 0 0,22 0 0,-1 0 0,22 0 16,-1 0-16,22 0 16,-21 0-16,21 0 0,0 0 0,21 0 15,-22 0-15,22 0 0,0 0 0,-21 0 16,21 0-16,-21 0 0,0 0 15,-21 0-15,-1 0 0,-20 0 0,-1 0 16,1 0-16,-22 0 0,0 0 0,-20 0 16,-1 0-16,0 0 0,0 0 15,-42 0 1,0 0-16,0 0 16,-1 0-16,1 0 15,0 0-15,-21 0 0,21 0 0,-22 0 16,1 0-16</inkml:trace>
  <inkml:trace contextRef="#ctx0" brushRef="#br0" timeOffset="35536.29">9525 9292 0,'0'21'16,"21"-21"-16,0 0 0,0 0 15,22 0-15,-1 0 0,0 0 0,22 0 16,-1 0-16,22 0 0,0 0 0,-1 0 15,22 0-15,0 0 0,0 0 16,0 0-16,0 0 0,-1 0 0,1 0 16,0 0-16,-21 0 0,21 0 0,-22 0 15,1-21-15,-22 21 0,1 0 16,-1 0-16,-20 0 0,-1 0 0,-21 0 16,22 0-16,-22 0 0,0 0 15,-42 0 16,0 0-31,-22 0 16,22 0-16,0 0 0,-21 0 0,-1 21 16</inkml:trace>
  <inkml:trace contextRef="#ctx0" brushRef="#br0" timeOffset="35984.03">9504 9716 0,'21'0'31,"0"0"-15,0 0-16,22 0 0,-1 0 0,0 0 16,22 0-16,20 0 0,-20 0 15,21 0-15,20 0 0,-20 0 0,0 0 16,21 0-16,-22 0 0,22 0 16,-21 0-16,21 0 0,-22 0 0,22 0 15,-21 0-15,-1 0 0,1 0 0,0 0 16,-22 0-16,1 0 0,-22 0 15,0 0-15,1 0 0,-1 21 0,-21-21 16,0 0-16,1 0 0,-22 21 16,0 0-16,-22-21 15,-20 0 1,21 0-16,-21 0 0,-1 0 0,22 0 16,-21 0-16,-1 0 15,-20 0-15,21 0 0,-1 0 0</inkml:trace>
  <inkml:trace contextRef="#ctx0" brushRef="#br0" timeOffset="36383.8">9440 10118 0,'0'0'0,"0"21"0,21-21 31,1 21-31,20-21 0,0 0 16,1 0-16,20 0 0,22 0 0,-1 0 16,22 21-16,0-21 0,0 0 15,0 0-15,0 0 0,-1 0 0,1 0 16,0 0-16,-21 0 0,21 0 0,-22 0 15,1 0-15,0 0 0,-22 0 0,1 0 16,-1 0-16,1 0 16,-22 0-16,0 0 0,-21 0 0,1 0 0,-1 0 15,0 0-15,0 0 16,-21 21-16,-21-21 16,0 22-1,-22-22-15,22 0 0,-21 0 0,21 0 16,-22 21-16,1-21 0,0 0 0,-22 0 15,22 0-15</inkml:trace>
  <inkml:trace contextRef="#ctx0" brushRef="#br0" timeOffset="36736.6">9673 10520 0,'0'0'15,"-21"21"-15,42-21 16,21 0 0,-20 0-16,41 0 0,-21 0 0,22 0 15,21 0-15,-1 0 0,1 0 16,0 0-16,-1 0 0,1-21 0,0 21 16,20 0-16,-20 0 0,0-21 0,-22 21 15,22 0-15,0 0 0,-22 0 16,1 0-16,-22 0 0,21 0 15,-20 0-15,-22 0 0,21 0 0,-21 0 16,1 0-16,-1 0 0,0 0 0,0 0 16,-21 21 15,-21 0-15,0-21-1,0 0-15,-1 0 0</inkml:trace>
  <inkml:trace contextRef="#ctx0" brushRef="#br0" timeOffset="42592.2">2625 5144 0,'0'0'0,"0"-22"0,0 1 31,-22 0-31,1 21 0,0-21 16,0 21-16,0 0 0,0 0 16,-1 0-16,1 0 0,-21 0 0,21 0 15,0 21-15,-22-21 0,22 21 16,0 0-16,0 1 0,-22-1 15,22 0-15,0 0 0,0 21 16,0-20-16,0 20 0,21 0 0,-22-21 16,1 22-16,0-1 0,21 22 15,0-22-15,-21 0 0,21 22 0,0-22 16,0 22-16,0-22 0,0 21 16,0-20-16,0-1 0,21 22 0,0-22 15,0-21-15,1 21 0,20 1 16,0-1-16,1-21 0,20 22 0,-21-22 15,22 0-15,-1 0 0,22 0 16,-21-21-16,20 0 0,-20 0 0,20 0 16,-20 0-16,21 0 0,-22 0 15,22-21-15,-22 0 0,1 0 16,-1 0-16,1-1 0,-1 1 0,1-21 16,-22 21-16,0-22 0,22 1 15,-43 0-15,21-1 0,1 1 0,-22-21 16,0 20-16,0-20 0,-21-1 0,0 1 15,0-1-15,0 1 0,0 20 16,0-20-16,-21 21 0,-21-22 0,21 22 16,-22-22-16,-20 22 0,20 0 15,-20-22-15,-1 22 0,22 21 0,-21-22 16,-1 1-16,22 21 0,-22 0 16,1-1-16,-1 1 0,22 0 15,-22 21-15,1 0 0,-1 0 16,1 21-16,-1-21 0,1 21 0,-1 1 15,1 20-15,-1-21 0,22 21 16,-21-20-16,20 20 0,22 0 0,-21 1 16,21-1-16,-1-21 0,1 21 15,21 1-15,0-1 0,0-21 0,0 22 16,0-22-16,0 0 0,0 0 16,0 0-16,0 0 0</inkml:trace>
  <inkml:trace contextRef="#ctx0" brushRef="#br0" timeOffset="42997.56">2519 5482 0,'0'21'16,"-21"-21"-16,-1 22 0,1-1 15,0 0-15,0 0 16,21 0-16,-21-21 0,21 21 0,0 1 16,0-1-1,21-21 1,0 0-16,0 0 16,0 0-16,-21-21 0,22-1 15,-1 22-15,0-21 0,-21 0 0,0 0 16,0 0-16,0 0 15,0-1-15,0 1 16,-21 21-16,0 0 16,-1 0-1,22 21 1,0 1-16,0-1 16,0 0-16,22-21 15,-1 0-15,0 0 16,0 0-16,0 0 0</inkml:trace>
  <inkml:trace contextRef="#ctx0" brushRef="#br0" timeOffset="43327.37">2921 5525 0,'0'21'31,"0"0"-31,-21-21 16,21 21-16,0 0 15,21-21 17,0 0-17,0 0 1,-21-21 0,0 0-1,0 0-15,0 0 16,-21 21-1,0 0 1,21 21 0,0 0-1,0 0-15,-21 0 16,21 0-16</inkml:trace>
  <inkml:trace contextRef="#ctx0" brushRef="#br0" timeOffset="43643.72">2582 5990 0,'0'0'0,"0"21"16,0 1-1,0-1-15,21-21 16,1 0-16,-1 0 0,0 0 15,21 0-15,-21 0 0,1 0 16,20 0-16,-21-21 0,0 21 0,22 0 16,-22-22-16,0 1 0,0 21 15,0-21-15,0 21 0,1-21 16,-1 21 0</inkml:trace>
  <inkml:trace contextRef="#ctx0" brushRef="#br0" timeOffset="44076.24">2794 6350 0,'0'0'0,"-42"0"31,20 0-31,1 0 15,21 21-15,0 0 0,0 1 16,-21-1-16,21 21 0,0-21 16,0 22-16,-21-22 0,21 21 0,0-21 15,0 22-15,0-1 0,-21 0 16,21 1-16,-21-22 0,-1 21 16,22 0-16,0 1 0,0-22 0,-21 21 15,21-21-15,0 1 0,0 20 16,-21-21-16,21 0 0,0 0 0,0 1 15,-21-22 17,21-22-17,0 1-15,-21 0 16,21 0-16,0-21 0</inkml:trace>
  <inkml:trace contextRef="#ctx0" brushRef="#br0" timeOffset="44503.99">2519 6689 0,'0'0'0,"0"-21"32,-21 21-17,-1 21-15,1 0 0,0 0 16,21 0-16,-21 0 0,0 1 0,0-1 16,21 0-16,-22 0 0,1 0 15,0 0-15,21 1 0,0-1 16,-21-21-16,21 21 0,-21-21 15,42 0 17,0-21-32,0 0 15,0-1-15,-21 1 0,22 21 0,-1-21 16,0 0-16,21 0 0,-21 0 16,1-1-16,-1 1 0,0 21 0,0-21 15,0 21-15,0 0 16,1 0-16,-1 0 0,0 0 0,0 0 15,0 21-15,0 0 0,1 1 16,-1-1-16,0 0 0,0 0 16,0 0-16,0 0 0,-21 1 15,22-1-15,-22 0 0,0 0 16,21 0-16,0 0 16</inkml:trace>
  <inkml:trace contextRef="#ctx0" brushRef="#br0" timeOffset="44668.34">2963 6943 0,'21'0'16,"1"0"31,-1-21-16,0-1-15</inkml:trace>
  <inkml:trace contextRef="#ctx0" brushRef="#br0" timeOffset="46270.74">19050 4868 0,'0'-42'31,"0"21"-31,-21 21 16,0 0-1,-1 0-15,1 0 16,0 21-16,0-21 0,21 21 0,-21 0 16,0 1-16,-1 20 15,1-21-15,0 21 0,0 1 0,-21-22 16,20 21-16,-20 1 0,21-1 16,-21 0-16,-1 22 0,1-22 0,0 0 15,-1 1-15,22 20 0,-21-20 0,21 20 16,-22-21-16,22 1 0,21 20 15,0-20-15,0-1 0,0 0 0,0-21 16,0 22-16,21-22 0,0 21 16,22-21-16,-22 1 0,21-1 0,22 0 15,-22-21-15,22 21 0,-22-21 0,21 0 16,1 0-16,-1 0 0,1 0 16,-1 0-16,1 0 0,-1 0 15,1 0-15,21 0 0,-22 0 16,22-21-16,-1 21 0,-20-21 0,21 0 15,-22-1-15,1-20 0,-22 21 0,21-21 16,-20-1-16,-1 1 0,0 0 16,-20-1-16,-1 1 0,0-22 0,-21 22 15,0 0-15,0-1 0,0 1 16,0 0-16,0-1 0,-21 1 0,0 21 16,-1-21-16,1-1 15,0 1-15,0 0 0,-21-1 0,20 1 0,-20 0 16,21 20-16,-21-20 15,-1 21-15,1-21 0,0 20 0,-1 1 16,-20 21-16,20 0 0,1 0 16,-21 0-16,20 0 0,-20 0 0,20 0 15,-20 21-15,21 1 0,-1-1 16,-20 0-16,20 0 0,1 21 0,0 1 16,-1-1-16,1 0 0,21 1 0,0-1 15,0 0-15,-1 1 0,22-1 16,0-21-16,0 22 0,0-22 0,0 21 15,0-21-15,0 0 16</inkml:trace>
  <inkml:trace contextRef="#ctx0" brushRef="#br0" timeOffset="46532.6">18965 5525 0,'0'-22'31,"0"1"-15,0 42 46,21-21-46</inkml:trace>
  <inkml:trace contextRef="#ctx0" brushRef="#br0" timeOffset="46747.47">19135 5482 0,'0'0'0,"21"0"32,0 0-17</inkml:trace>
  <inkml:trace contextRef="#ctx0" brushRef="#br0" timeOffset="47131.25">18944 5842 0,'-21'0'15,"42"0"32,0 0-47,0 0 16,1 0-16,20 0 0,-21 0 15,0 0-15,22 0 0,-22 0 0,0-21 16,0 21-16,21 0 0,-20-21 16,-1 21-16,0 0 0,-21-21 0,21 21 15,-21-22-15,-21 22 32,0 0-32,0 0 15,-1 0 1,1 0-16,21 22 15,0-1-15</inkml:trace>
  <inkml:trace contextRef="#ctx0" brushRef="#br0" timeOffset="47499.09">19113 6033 0,'0'0'0,"-21"21"0,21 0 16,0 0 0,0 0-16,0 0 15,0 1-15,0-1 0,0 0 0,0 0 16,0 21-16,0 1 0,0-1 16,0 0-16,0 1 0,0-1 0,0 0 15,0 22-15,-21-22 0,21 1 16,-21-1-16,0 0 0,21 1 0,-21-1 15,21 0-15,0-21 0,-22 22 0,22-22 16,0 0-16,0 0 0,0 0 16,0 1-16,-21-22 0,21-22 31,0 1-15,0 0-16,0 0 0,0 0 15,21-22-15,-21 1 0,0 21 0,0-21 16,0-1-16</inkml:trace>
  <inkml:trace contextRef="#ctx0" brushRef="#br0" timeOffset="47879.18">19008 6562 0,'0'63'0,"0"-126"16,0 42-16,0-1 0,-22 1 16,1 21-16,0 0 0,0 0 15,0 21-15,0 1 0,-1-22 16,-20 21-16,21 0 0,0 0 16,-22 0-16,22 0 0,0 1 0,-21-1 15,21 0-15,-1 0 0,1-21 16,0 21-16,0 0 0,21 1 15,0-44 17,21 22-32,0-21 15,0 0-15,1 0 0,20 21 0,-21-21 16,21 0-16,-20-1 0,-1 1 16,21 0-16,-21 0 0,0 0 0,22 0 15,-22 21-15,0 0 0,0-22 16,0 22-16,1 0 0,-1 22 15,-21-1-15,21 0 0,-21 21 16,21-21-16,0 1 0,-21 20 16,21-21-16,-21 21 0,22-20 15,-22-1-15,21 0 0,0 0 0,-21 0 16,0 0-16,21-21 0,0 22 16,-21-1-16,21-21 15,1 0-15,-22-21 16,0-1-1</inkml:trace>
  <inkml:trace contextRef="#ctx0" brushRef="#br1" timeOffset="53852.63">1672 17526 0</inkml:trace>
  <inkml:trace contextRef="#ctx0" brushRef="#br1" timeOffset="56463.89">7556 3641 0,'0'0'0,"22"0"0,-1 0 0,0 0 15,0 0-15,0 0 16,0-21-16,1 21 0,-1 0 16,0-22-16,0 22 0,0-21 15,0 21-15,1-21 0,20 0 0,-21 0 16,0 21-16,22-21 0,-22-1 16,0 1-16,0 0 0,-21 0 15,0 0-15,0 0 0,0-1 0,-21 1 16,-21 21-1,20 0-15,-41 0 0,21 0 0,-1 0 16,-20 0-16,20 0 0,1 21 16,-21 1-16,20-1 0,22 0 0,-21 0 15,21 0-15,-22 0 0,43 1 0,0-1 16,-21 0-16,21 0 0,0 0 16,0 0-16,0 1 0,21-1 0,0 0 15,22 0-15,-22-21 0,21 21 16,1 0-16,-1 1 0,0-22 0,1 21 15,-1 0-15,0 0 0,1-21 0,-22 21 16,21 0-16,-21 1 0,22-22 16,-43 21-16,0 0 0,0 0 15,0 0-15,0 0 0,-22 1 16,1-1-16,-21-21 0,0 21 16,-1-21-16,1 0 0,0 21 0,-22-21 15,22 0-15,-1 0 0,1 0 16,0 0-16,-1-21 0,1 21 0,0-21 15,21 21-15,-1-21 0,-20-1 16,21 22-16,0-21 0,21 0 0,-21 0 16,21 0-16,0 0 0,0-1 15,0 1 1,21 21-16,0-21 0,0 0 0,0 21 16,22-21-16</inkml:trace>
  <inkml:trace contextRef="#ctx0" brushRef="#br1" timeOffset="56736.73">8255 3366 0,'0'0'0,"0"21"32,0 0-17,0 0-15,0 21 0,0-20 16,-21 20-16,21-21 0,-21 21 0,21 1 15,0-22-15,0 21 16,-22-21-16,22 22 0,-21-22 0,21 21 16,-21-21-16,21 1 0,0-1 0,0 0 15,0 0-15,0 0 16,21-21 15,0-21-31,-21 0 0</inkml:trace>
  <inkml:trace contextRef="#ctx0" brushRef="#br1" timeOffset="57272.43">7980 3704 0,'0'0'0,"0"-21"32,21 21-17,0 0-15,21 0 0,-20 0 16,20-21-16,0 21 0,1 0 0,-22 0 15,21-21-15,0 21 0,1-21 0,-1 21 16,-21 0-16,22 0 0,-22 0 16,0-22-16,0 22 0,-21 22 31,0-1-15,-21 0-16,0-21 0,0 21 0,-1 0 15,22 0-15,-21 1 0,21-1 16,-21 0-16,21 0 0,-21 0 0,21 0 15,0 1-15,0-1 0,0 0 16,0 0-16,0 0 0,21 0 0,0-21 16,0 22-16,1-22 0,-1 0 0,21 0 15,-21 0-15,0 0 0,22 0 16,-22 0-16,21 0 0,-21-22 0,22 22 16,-1-21-16,-21 0 0,22 0 15,-22 0-15,0 0 0,0-1 16,0 1-16,-21 0 0,0 0 0,0 0 15,0-22-15,0 22 0,-21 0 16,0-21-16,0 21 0,-22-1 0,1 1 16,21 21-16,-21 0 0,-1 0 15,22 0-15,-21 0 0,21 0 0,-1 0 16,-20 0-16,21 21 0,21 1 0,0-1 16,0 0-16,0 0 15,0 0-15,0 0 0,21 1 16,0-1-16,22-21 0,-22 0 15,21 0-15,-21 0 0,22 0 0,-22 0 16</inkml:trace>
  <inkml:trace contextRef="#ctx0" brushRef="#br1" timeOffset="57664.2">9123 3683 0,'0'-63'16,"0"41"-1,0 1 1,21 21-16,0 0 16,0 0-16,0 0 15,1 0-15,-1 0 0,0 21 0,0-21 16,0 22-16,0-1 0,1 0 16,-1 0-16,0 0 0,0 0 15,-21 22-15,0-22 0,0 0 0,0 0 16,0 0-16,0 1 0,0-1 0,-21 0 15,21 0-15,-21-21 0,0 21 16,-1-21-16,1 0 16,0 0-1,21-21-15,0 0 16,0 0-16,0 0 0,21-1 16,-21 1-16,21 0 0,1 0 15,-22 0-15,21 0 0,0-1 0,0-20 16,0 21-16,0 0 15,1 0-15,20-1 0,-21 22 16,0-21-16,0 0 0,1 21 0,-1 0 16,0 0-16</inkml:trace>
  <inkml:trace contextRef="#ctx0" brushRef="#br1" timeOffset="58051.98">9673 3725 0,'0'0'0,"0"22"0,0-1 0,-21-21 0,21 21 15,0 0 1,21-21-16,0 0 16,0 0-16,1 0 0,-1 0 15,0 0-15,21 0 0,-21 0 16,22-21-16,-22 0 0,21 21 0,-21-21 16,1 21-16,-1-22 0,0 1 15,-21 0-15,0 0 0,0 0 16,0 0-16,0-1 0,-21 1 0,0 21 15,-1 0-15,1 0 0,-21 0 16,21 0-16,0 0 0,-22 0 0,22 21 16,0 1-16,0-1 0,0 0 15,-1 21-15,1-21 0,0 1 0,21 20 16,-21-21-16,21 0 0,0 0 0,0 1 16,0-1-16,21 0 15,0 0-15,0-21 0,22 21 0,-22-21 16,21 0-16,-21 0 0,22 0 0,-1 0 15,0 0-15,1 0 0,-1-21 16,0 21-16,-20-21 0,20 21 0,-21-21 16,21 0-16,-20 21 0,-1-22 0,-21 1 15</inkml:trace>
  <inkml:trace contextRef="#ctx0" brushRef="#br1" timeOffset="59112.16">6710 11409 0,'0'0'0,"21"0"0,-21-21 0,21 0 0,0 21 16,0-22-16,1-20 0,-1 21 15,0 0-15,0-22 0,0 22 0,0 0 16,-21-21-16,22 21 0,-22-1 0,0 1 15,0 0-15,0 0 0,0 0 16,0 0-16,-22-1 0,1 22 16,-21 0-16,21 0 0,-22 0 0,22 0 15,-21 0-15,21 0 0,-22 0 0,22 22 16,-21-1-16,21-21 0,0 21 16,-1 21-16,22-21 0,0 1 0,-21 20 15,21-21-15,0 21 0,0 1 0,0-22 16,21 0-16,1 21 0,-1-20 15,0-1-15,21 0 0,-21 0 0,22 0 16,-1 22-16,0-22 0,-20 0 0,20-21 16,0 21-16,1 0 0,-22 0 15,21 1-15,-21-1 0,0-21 0,-21 21 16,0 0-16,0 0 0,0 0 16,-21 1-16,0-22 0,-21 21 15,-1 0-15,1-21 0,0 0 16,-22 21-16,22-21 0,-22 0 0,22 0 15,-21 0-15,20 0 0,1-21 0,0 0 16,20 21-16,-20-21 0,21-1 16,0-20-16,0 21 0,-1-21 0,1 20 15,21-20-15,0 21 0,0 0 0,0-22 16,0 22-16,0 0 0,21 0 16,1 0-16,20 21 0,-21-21 0,21-1 15,1 22-15,-1-21 0,22 21 0</inkml:trace>
  <inkml:trace contextRef="#ctx0" brushRef="#br1" timeOffset="59639.99">7387 11007 0,'0'0'0,"-21"0"0,0 0 16,0 0-16,21 21 15,0 0 1,0 0-16,0 0 0,0 1 16,0 20-16,0 0 0,0 1 15,0-1-15,0-21 0,0 21 0,0 1 16,0-1-16,0 0 0,0 1 16,0-1-16,0 0 0,0-20 0,0-1 15,0 21-15,0-21 0,0 0 0,0 1 16,0-1-16,0-42 31,0-1-15,0 1-16,0 0 0,0 0 15,0-21-15,0 20 0,0-20 16,0 21-16,0-21 0,21 20 0,0-20 16,0 21-16,0 0 0,22-22 15,-22 43-15,21-21 0,0 0 16,1 21-16,-1 0 0,0 0 0,-20 0 15,20 0-15,0 21 0,1 0 0,-22 1 16,0-1-16,0 0 0,0 0 16,-21 0-16,0 22 0,0-22 0,0 0 15,0 0-15,-21 0 0,0 22 0,0-22 16,0 0-16,-22 0 0,22 0 0,0 0 16,0-21-16,0 22 0,-1-1 15,1-21 1,21-21-1,21-1-15</inkml:trace>
  <inkml:trace contextRef="#ctx0" brushRef="#br1" timeOffset="60171.59">8467 11367 0,'0'0'16,"-22"-22"-16,1 22 0,21-21 0,-21 0 15,0 21-15,0 0 0,0-21 0,-1 21 16,1 0-16,0 0 0,0 0 16,0 21-16,0-21 0,-1 21 0,1 0 15,0 1-15,0-1 0,0 21 0,0-21 16,-1 0-16,22 22 0,0-22 15,-21 21-15,21-21 0,0 1 0,0-1 16,0 21-16,0-21 0,0 0 16,21-21-16,1 0 0,-1 0 15,0 0-15,0 0 0,0 0 0,0 0 16,22 0-16,-22-21 0,0 21 16,21-21-16,-20 0 0,-1 0 0,0 0 15,21-1-15,-21 1 0,-21 0 16,22 0-16,-1-21 0,0 20 0,-21 1 15,0-21-15,0 21 0,0 0 16,21 21-16,-21 21 16,0 0-1,0 0-15,0 0 0,0 0 0,0 1 16,0-1-16,-21 0 0,21 21 16,0-21-16,0 1 0,0-1 0,0 0 15,0 0-15,0 0 0,0 0 16,21-21-1,0 0-15,0 0 0,1 0 16,-1 0-16,0 0 0,0 0 16,-21-21-16,21 21 0,0-21 0</inkml:trace>
  <inkml:trace contextRef="#ctx0" brushRef="#br1" timeOffset="60575.41">8826 11494 0,'0'0'0,"0"-22"0,0 1 15,0 0 1,22 21-16,-1 0 16,0 0-16,0 0 0,0 0 15,0 0-15,1 0 0,-1 0 16,0 0-16,0 0 0,0 21 0,0 0 16,1 1-16,-1-1 0,0 0 0,-21 0 15,21 0-15,0 0 0,-21 1 16,0-1-16,0 0 0,21 0 0,-21 0 15,0 22-15,0-22 0,0 0 0,0 0 16,-21 0-16,0-21 0,21-21 47,0 0-31,0 0-16,0 0 0,21-1 15,-21-20-15,21 21 0,1 0 16,-22 0-16,21-1 0,0-20 0,0 21 15,-21 0-15,21 0 0,0 21 0,1-22 16,-1 1-16,0 21 16,0 0-16,0-21 0,0 21 15,1 0-15,-1 0 0,0 0 0,0 0 16,0 0-16</inkml:trace>
  <inkml:trace contextRef="#ctx0" brushRef="#br1" timeOffset="61039.66">9758 11621 0,'21'0'16,"0"0"-1,0 0-15,0 0 16,1-22-16,-1 22 0,0-21 15,0 21-15,0-21 0,0 21 0,1-21 16,-1 0 0,0 0-16,0 21 0,-21-22 0,21 1 15,-21 0-15,0 0 0,0 0 16,0 0-16,-21 21 0,0 0 16,0 0-16,0 0 0,-1 0 15,1 0-15,0 0 0,0 0 0,0 21 16,0 0-16,-1 0 0,1-21 0,21 21 15,0 0-15,-21 1 0,21-1 16,0 0-16,0 0 0,0 0 0,0 0 16,0 1-16,0-1 0,0 0 0,21-21 15,0 21-15,1 0 0,-1-21 16,0 21-16,0-21 16,0 0-16,0 0 0,1 0 15,-1 0-15,0 0 0,0 0 16,0 0-16,0 0 15,-21-21-15,22 21 16,-22-21-16,0 0 0,21 0 16</inkml:trace>
  <inkml:trace contextRef="#ctx0" brushRef="#br1" timeOffset="61303.62">10223 11663 0,'0'21'15</inkml:trace>
  <inkml:trace contextRef="#ctx0" brushRef="#br1" timeOffset="64355.58">4064 5609 0,'-21'0'16,"0"0"-16,-1 0 16,1 0-1,0 0-15,42 0 125,0 0-125,1 0 16,-1 0-16,0 0 15,0 0-15,0 0 16,0 0-16,1 0 16,-1 0-16,0 0 0,0 0 15,0 0-15,0 0 0,1 0 16,-1 0-16,0 0 0,0 0 16,0 0-16,22 0 0,-22 0 15,21 0-15,0 0 0,1 0 0,-1 0 16,22 0-16,-22 21 0,0-21 15,1 0-15,20 0 0,-21 0 0,1 0 16,-1 0-16,22 0 0,-22 0 16,0 0-16,1 0 0,-1 0 0,0 0 15,1 0-15,-1 0 0,21 0 0,-20 0 16,-1 0-16,0 0 0,22 0 16,-22 0-16,1 0 0,-1 0 0,0 0 15,22 0-15,-22 0 0,0 0 16,1 0-16,-1 0 0,0 0 15,-20 0-15,20 0 0,0 0 16,1-21-16,-22 21 0,21 0 0,0 0 16,-20 0-16,20 0 0,0 0 15,1 0-15,-22 0 0,21 0 0,0 0 16,1 0-16,-1 0 0,0 0 16,1 0-16,-1 0 0,0 0 0,1 0 15,-1 0-15,0 0 0,1 0 16,-1 0-16,0 0 0,-20 0 0,20 0 15,-21 0-15,21 0 0,-20 0 16,20 0-16,-21 0 0,21 0 0,-20 0 16,-1 0-16,21 0 15,-21 0-15,0 0 0,22 0 0,-22 0 16,21 0-16,-21 0 0,1 0 0,20 0 16,-21 0-16,21 0 0,-20 0 15,20 0-15,-21 0 0,0 0 0,22 0 16,-22 0-16,0 0 0,0 0 15,21 0-15,-20 0 0,-1 0 0,0 0 16,0 0-16,21 0 0,-20 0 16,-1 0-16,0 0 0,0 0 0,0 0 15,22 0-15,-22 0 0,21 0 16,-21 0-16,0 0 0,22 0 16,-22 0-16,0 0 0,0 0 15,0 0-15,1 0 0,-1 0 0,0 0 16,0 0-1,0 0 1,0 0 0,1 0-1,-1 0 1,0 0-16,0 0 16,0 0-1,0 0 1,1 0-1,-1 0-15,0 0 16,0 0-16,0 0 16,0 0-16,1 0 15,-1 0-15,0 0 32,-42 0 30,21-21-46,-21 21-1,-1 0-15,1-21 16,0 21-16,0-21 16,0 21-16,0 0 0,-1 0 0,1-21 15</inkml:trace>
  <inkml:trace contextRef="#ctx0" brushRef="#br1" timeOffset="65567.94">7916 5228 0,'0'-21'15,"21"21"79,1 21-94,-1-21 16,-21 21-16,21-21 0,0 22 15,0-22-15,0 21 0,1-21 0,-1 21 16,0-21-16,0 21 0,0-21 15,0 21-15,1-21 0,-1 21 0,0-21 16,0 22-16,21-22 0,-20 21 16,-1-21-16,0 0 0,0 21 15,21 0-15,-20-21 0,-1 0 0,0 21 16,0-21-16,0 0 0,0 21 16,1-21-16,-1 0 0,0 0 0,0 22 15,0-22-15,0 0 0,1 0 16,-1 21-16,0-21 0,0 0 0,0 0 15,0 0-15,1 21 0,-1-21 16,0 0-16,0 0 0,0 0 16,-21 21 15,-21 0 0,0-21-31,0 0 16,0 21-1,-1-21-15,1 0 0,0 22 16,0-22-16,21 21 0,-21-21 16,0 21-16,-1-21 0,1 21 0,0 0 15,0 0-15,0 1 0,0-22 16,-1 21-16,1 0 0,-21 0 16,21 0-16,0-21 0,-1 21 0,1 1 15,0-1-15,-21 0 0,21-21 16,-1 21-16,22 0 0,-21-21 0,0 21 15,0-21-15,0 22 0,21-1 16,-21-21-16,-1 0 16,22 21-16,0 0 15,-21-21-15,42 0 47,1 0-47,-1 0 16,0-21-16,0 21 0,0-21 0,22 0 15,-22 21-15,0-22 0,21 1 16,-21 0-16,22 0 0,-22 0 16,21-22-16,1 22 0,-22 0 0,21-21 0,-21 21 15,22-1-15,-1-20 16,-21 21-16,0 0 0,0 21 0,1-21 16,20-1-16,-21 22 15,0-21-15,-21 0 0,21 21 16,1 0-1,-22-21 126,0 0-125,0 0-1,0-1-15,0 1 16</inkml:trace>
  <inkml:trace contextRef="#ctx0" brushRef="#br1" timeOffset="67787.64">12933 4466 0,'0'0'0,"-21"0"16,-1 0-16,1 0 31,42 0 32,1 0-63,-1 0 15,0 0-15,21 0 0,-21 0 16,22 0-16,-1 0 0,0 0 0,1 0 16,20 0-16,-20 0 0,20 0 15,-21 0-15,22 0 0,-22 0 16,1 0-16,20 0 0,-21 0 16,1 0-16,20 0 0,-20 0 0,20 0 15,1 0-15,-1 21 0,1-21 0,-22 0 16,21 0-16,1 0 0,-1 0 15,1 0-15,-22 22 0,1-22 0,-1 0 16,-21 0-16,0 0 0,0 0 16,1 0-16,-1 0 0,0 21 15,0-21 1,-21 21 0,0 0-1,0 0-15,0 0 16,0 1-1,0-1-15,0 0 16,0 0-16,0 0 0,0 0 0,0 1 16,0-1-16,0 0 0,0 0 15,0 0-15,0 0 0,0 22 0,0-22 16,0 21-16,0-21 0,0 1 16,0 20-16,0-21 0,0 21 0,0-20 15,0 20-15,0-21 0,0 21 0,0-20 16,21-1-16,-21 21 0,0-21 15,0 0-15,0 1 0,0 20 0,0-21 16,0 0-16,0 0 0,0 1 16,0 20-16,0-21 0,0 0 15,0 22-15,0-22 0,-21 0 0,21 21 16,0-21-16,-21 22 0,21-22 16,-21 0-16,0 21 0,-1-20 0,22 20 15,0-21-15,-21 0 0,0 22 16,21-22-16,-21 21 0,21-21 0,0 0 15,0 22-15,-21-22 0,21 21 0,-21 1 16,21-22-16,0 21 0,-22 22 16,22-22-16,0 0 0,0 1 0,-21-1 15,21 21-15,-21-20 0,21-1 16,0 0-16,-21 22 0,21-22 0,-21 1 16,0-1-16,21 0 0,-22 22 15,1-22-15,0 22 0,21-1 16,-21-21-16,0 22 0,0-1 0,21-20 15,-22 20-15,1-20 0,0-1 0,21 21 16,0-20-16,0-1 0,-21 22 16,21-22-16,-21 21 0,21-20 0,-21 20 15,21-20-15,0 20 0,0-21 0,-22 22 16,22-22-16,-21 22 0,0-22 16,21 22-16,0-22 0,0 0 0,-21 1 15,21 20-15,-21-21 0,21 22 0,0-1 16,0-20-16,0 20 0,-21-20 15,21 20-15,0-21 0,-22 22 16,22-22-16,0 1 0,0-1 0,-21 0 16,21 1-16,0-1 0,0 0 15,0 1-15,-21-1 0,21 21 0,-21-20 16,21-1-16,0 0 0,0 1 0,-21-1 16,21 0-16,0 1 0,-21-1 15,21 0-15,0-20 0,0 20 0,-22-21 16,22 21-16,0-20 0,0-1 0,0 21 15,0-21-15,0 0 0,0 1 16,0-1-16,0 0 0,0 0 16,0 21-16,0-20 0,-21-1 0,21 0 15,-21 0-15,21 0 0,0 0 16,0 1-16,0-1 0,-21 0 16,21 0-16,-21-21 0,21 21 15,0 0-15,0 1 0,-21-22 16,21 21-16,-22 0 31,22 0 16,-21-21-47,0 0 16,0 0-1,21 21-15,-21-21 16,0 0-16,-1 0 15,1 0-15,0 0 0,0 0 16,0 0-16,-22 0 16,22 0-16,0 0 0,-21 0 0,-1 0 15,22-21-15,-21 0 0,0 21 0,-22 0 16,22-21-16,-1 21 0,1 0 0,0 0 16,-1-21-16,1 21 0,0 0 15,-1 0-15,1 0 0,0 0 16,-22 0-16,22 0 0,0 0 0,-1 0 15,-20 0-15,20 0 0,1 0 16,0 0-16,21 0 0,-22 0 0,1 0 16,21 0-16,0 0 0,-1 0 0,1 0 15,0 0-15,0 0 0,0 0 16,0 0 0,-1 0-16,22-22 46,0 1-46,0 0 16,22 0-16,-1-21 0,-21-1 16,21 1-16</inkml:trace>
  <inkml:trace contextRef="#ctx0" brushRef="#br1" timeOffset="68475.58">13420 5292 0,'0'0'0,"0"-21"16,0-1-16,0 1 15,0 0 1,0 0-1,0 42 17,0 0-32,0 0 0,0 1 15,0 20-15,-22-21 0,22 21 0,-21 1 16,0-1-16,21 22 0,-21-22 16,0 0-16,21 22 0,0-22 0,-21 0 15,21 1-15,0-22 0,-22 21 16,22-21-16,0 1 0,0-1 0,0 0 15,0 0-15,0 0 0,22-21 32,-1 0-17,-21-21-15,0 0 16,21 0-16,0-22 16,-21 22-16,21 0 0,-21-21 0,21 21 15,-21-22-15</inkml:trace>
  <inkml:trace contextRef="#ctx0" brushRef="#br1" timeOffset="68775.22">13441 5271 0,'0'0'0,"0"-22"0,0 1 15,0 0 1,0 0 0,21 21 15,0 0-31,21 0 0,-20 0 0,-1 0 15,21 0-15,-21 0 0,22 0 16,-22 0-16,21 0 0,-21 0 0,22 0 16,-22 0-16,21 0 0,-21 0 15,0 0-15,1 0 0,-22 21 32,-22-21-17,1 21-15,0-21 16,0 0-16,0 21 0,0-21 15,-1 0-15,1 22 0,0-22 0,0 21 16,0-21-16</inkml:trace>
  <inkml:trace contextRef="#ctx0" brushRef="#br1" timeOffset="69023.31">13293 5546 0,'0'21'0,"21"-21"31,0 0-31,0 0 0,0 0 16,0 0-16,1 0 0,20 0 0,-21 0 15,21 0-15,-20 0 0,20 0 16,-21 0-16,21 0 0,-20 0 0,-1 0 16,0 0-16,0 0 15,-21 21 1,0 0-1,0 0 1,0 1-16</inkml:trace>
  <inkml:trace contextRef="#ctx0" brushRef="#br1" timeOffset="69531.83">12827 6498 0,'0'0'0,"-21"0"0,21-21 16,21 21 15,0 0-31,0 0 0,22 0 15,-1 0-15,21 0 0,1 0 0,-22 0 16,22 0-16,20 0 0,-20 21 16,-1-21-16,1 0 0,-22 0 0,22 0 15,-22 0-15,0 21 0,-20-21 16,-1 0-16,0 0 0,0 0 16,-63 0-1,21 22 1,-1-22-16,1 0 0,0 0 0,-21 0 15,21 0-15,-1 0 0,-20 0 16,21 0-16,-21 0 0,20 21 0</inkml:trace>
  <inkml:trace contextRef="#ctx0" brushRef="#br1" timeOffset="69848.3">13293 6604 0,'0'21'15,"0"0"1,0 1-1,0-1 1,0 0-16,0 0 0,0 0 16,0 0-16,-22 1 0,22 20 15,0-21-15,0 0 0,-21 0 0,21 22 16,0-22-16,0 0 0,0 21 0,0-20 16,0-1-16,-21 21 0,21-21 15,0 0-15,0 22 0,0-22 0,0 0 16,0 0-16,0 0 15,21-21 48,-21-21-63,21 21 16,-21-21-16</inkml:trace>
  <inkml:trace contextRef="#ctx0" brushRef="#br1" timeOffset="70456.13">12848 8784 0,'0'0'0,"0"-42"0,0 21 15,0 0-15,-21-22 0,21 22 0,-21 0 16,21 0-16,0 0 0,0-22 0,0 22 16,0 0-16,-21 0 15,21 0-15,0-1 16,0 44 0,-22-1-1,22 0-15,0 0 0,0 21 0,0-20 16,0 20-16,0 0 0,0 1 15,-21-1-15,21 0 0,-21 22 0,0-22 16,21 22-16,0-1 0,-21-21 0,0 22 16,21-22-16,-22 1 15,22-1-15,0 21 0,-21-41 0,21 20 16,0 0-16,0 1 0,0-22 0,0 21 16,0-21-16,0 0 0,0 1 15,0-1-15,0 0 16,0-42-1,0 0 1,0-1-16,0 1 0,0 0 0,0 0 16,0 0-16,21 0 0,-21-1 0,0 1 15,22-21-15,-22 21 0,21-22 16,0 22-16,-21-21 0,21 0 0</inkml:trace>
  <inkml:trace contextRef="#ctx0" brushRef="#br1" timeOffset="70847.94">12785 8657 0,'0'-21'0,"0"42"0,0-63 16,0 21-16,0 0 15,0-1-15,0 1 0,0 0 16,21 21-16,0-21 0,0 0 0,0 21 16,0 0-16,1-21 0,20 21 15,0 0-15,1 0 0,-1 0 0,0 0 16,1 0-16,-1 0 0,0 21 15,1 0-15,-1 0 0,-21 0 16,0 0-16,0 1 0,1-1 0,-22 0 16,0 21-16,0-21 0,0 22 15,-22-22-15,-20 21 0,0-21 0,-1 1 16,1 20-16,-21-21 0,20 0 0,-20 0 16,20-21-16,-20 22 0,21-1 15,-1-21-15,1 21 0,0-21 0,20 0 16,1 0-16,0 21 0,0-21 0,0 0 15,21 21 1,21-21 31,0-21-47,0 0 16,-21 0-16,0 0 0,21-1 15</inkml:trace>
  <inkml:trace contextRef="#ctx0" brushRef="#br1" timeOffset="72048.24">15007 5694 0,'-42'0'32,"21"0"-32,-1 0 15,1 0-15,0 0 16,0 0 0,0 0-1,0 0-15,42 0 94,0 0-78,0 0-16,0 0 0,22 0 15,-22 0-15,21 0 0,0 0 0,1 0 16,20 0-16,1 0 0,-1 0 0,22 0 15,0 0-15,-1 0 16,1 0-16,0 0 0,20 21 0,-20-21 16,42 0-16,-21 0 0,0 21 15,21-21-15,-21 0 0,21 0 0,-22 0 16,-20 0-16,21 0 0,-21 0 16,20 21-16,-20-21 0,21 0 0,-21 0 15,-1 0-15,1 0 0,-22 0 0,22 0 16,-43 0-16,22 0 0,-22 0 15,1 0-15,-22 0 0,21 0 0,-21 0 16,0 0-16,1 0 16,-1 0 15,-21-21 0,-21 21-15,-1 0-16,22-21 15,-21 21-15,21-21 16,-21 0-16,0 0 16</inkml:trace>
  <inkml:trace contextRef="#ctx0" brushRef="#br1" timeOffset="72587.92">17653 5419 0,'0'0'16,"-21"0"-16,0 0 0,-1 0 31,1 21-15,21 0-1,0 0-15,21 0 0,1-21 16,-1 22-16,0-22 0,0 21 16,0-21-16,0 21 0,22 0 15,-22-21-15,21 21 0,1-21 0,-22 21 16,21-21-16,-21 0 0,22 22 16,-22-22-16,21 0 0,-21 0 0,0 0 15,1 0-15,-22 21 0,21-21 16,0 0-1,-42 0 1,0 21-16,-1-21 16,1 21-16,0-21 0,-21 21 15,21-21-15,-22 21 0,22 1 0,-21-1 16,-1-21-16,1 21 0,21 0 16,-21 0-16,-1 0 0,1 1 15,0-22-15,-1 21 0,22 0 0,0 0 16,-21-21-16,20 21 0,1-21 15,0 21-15,0-21 0,21 22 16,-21-22-16,0 0 16,21 21-16,-22-21 15,1 0 1,0 0 0,0 0-16</inkml:trace>
  <inkml:trace contextRef="#ctx0" brushRef="#br1" timeOffset="149611.6">12277 13758 0,'21'0'140</inkml:trace>
  <inkml:trace contextRef="#ctx0" brushRef="#br1" timeOffset="152767.26">12467 13780 0,'0'0'15,"0"-22"1,-21 22 47,0 0-48,0 22 1,21-1-16,0 0 15,0 0-15,0 0 0,0 0 16,0 1-16,0-1 0,0 21 0,0-21 16,0 0-16,0 22 0,0-1 15,21-21-15,-21 22 0,0-1 0,0 0 16,0 22-16,21-22 0,-21 22 16,0-22-16,0 21 0,0-20 0,0 20 15,0 1-15,0-22 0,0 22 0,-21-22 16,0 21-16,21 1 15,-22-22-15,22 22 0,0-1 0,-21-20 16,21 20-16,-21-21 0,21 1 0,0-1 16,0 0-16,0 1 0,0-22 15,0 0-15,0 0 0,0 0 0,0 1 16,21-22 15,-21-22-31,21 22 0,-21-21 0,0 0 16,0-21-16,0 21 0,0-22 15,22 1-15,-22 0 0,21-1 0</inkml:trace>
  <inkml:trace contextRef="#ctx0" brushRef="#br1" timeOffset="154059.38">12382 13716 0,'0'21'31,"0"0"-15,0 1 0,22-1-16,-1-21 0,0 0 0,0 0 15,0 0-15,0 21 0,1-21 16,20 0-16,-21 0 0,21 0 0,1 0 15,-1 0-15,22 0 16,-1 0-16,1 0 0,-1 0 0,22 0 16,-1-21-16,1 0 0,-21 21 0,20 0 15,1-22-15,-22 22 0,1 0 16,-1-21-16,1 21 0,-1 0 0,1-21 16,-1 21-16,1-21 0,-22 21 15,22 0-15,-22 0 0,0-21 0,1 21 16,-1 0-16,0 0 0,-20 0 15,-1 0-15,21 0 0,-21 0 0,0 0 16,1 0-16,-1 0 16,0 0-16,0 0 0,0 0 15,0 0-15,1 0 16,-1 0-16,0 21 16,-21 0-16,0 0 15,0 0-15,0 1 0,21-1 16,-21 0-16,0 0 0,0 0 15,0 0-15,0 1 0,0-1 16,0 21-16,0-21 0,21 0 0,-21 1 16,0-1-16,21 21 0,-21-21 15,0 0-15,0 22 0,0-22 16,0 21-16,0 1 0,0-22 0,0 21 0,0 0 16,0 1-16,0-1 15,0 0-15,0 1 0,0-1 0,0-21 16,0 22-16,0-1 0,0 0 0,0-21 15,0 22-15,0-22 0,0 21 16,0-21-16,0 1 0,0 20 0,0-21 16,0 21-16,0-20 0,0-1 15,0 21-15,0-21 0,0 22 0,0-22 16,0 21-16,0-21 0,0 0 0,0 22 16,0-22-16,-21 0 0,0 0 15,0 0-15,21 1 0,0-1 16,-21 0-16,21 0 0,-21 0 0,-1 0 15,22 1 1,-21-1-16,0-21 16,21 21-16,-21-21 15,0 21 1,0-21-16,-1 0 16,1 0-1,0 0-15,0 0 16,0 0-16,0 0 0,-1 0 15,1 0-15,-21 0 0,21 0 16,0 0-16,-22 0 0,1 0 16,21 0-16,-22 0 0,1 0 0,0 0 15,-1 0-15,1 0 0,0 0 0,-1 0 16,1 0-16,-21 0 0,20 0 16,-20 21-16,20-21 0,-20 0 0,-1 0 15,22 0-15,-21 0 0,-1 0 0,22 0 16,-22 0-16,1 0 0,20 0 15,-20 0-15,21 0 0,-22 0 0,22 0 16,-1 0-16,1 0 0,21 0 16,-21 0-16,20 0 0,1 0 0,0 0 15,0-21-15,0 21 0,0 0 0,-1 0 16,1 0 0,0-21-16,0 21 15,21-21 32,0 0-31,0-1-1,0 1-15,21 0 0</inkml:trace>
  <inkml:trace contextRef="#ctx0" brushRef="#br1" timeOffset="155311.38">12975 14161 0,'42'0'15,"-20"0"1,-1 0 0,-21-22-16,0 1 15,0 0 1,-21 0-16,-1 21 16,1 0-16,0 0 0,0 0 15,0 0-15,0 0 0,-1 0 16,1 0-16,0 0 0,0 0 0,0 21 15,0-21-15,-1 21 0,1 0 16,0 1-16,21-1 16,0 0-16,0 0 15,0 0 1,21-21-16,-21 21 16,21-21-16,1 0 0,-1 0 0,0 0 15,0 0-15,0 0 0,0 0 16,1-21-16,20 0 0,-21 0 15,0 21-15,0-21 16,1 21-16,-1 0 0,-21-21 0,21 21 16,-21-22-16,21 22 0,-21 22 62,0-1-62,0 0 16,0 21-16,0-21 0,0 1 15,0-1-15,0 21 0,0 0 16,0 1-16,0-1 0,0 0 0,0 1 16,0-1-16,21 0 0,-21 1 15,0-22-15,0 21 0,0 1 0,21-1 16,-21 0-16,0 1 0,0-22 0,0 21 16,0 0-16,0-20 0,0 20 15,0-21-15,-21 21 0,21-20 0,-21-1 16,21 0-16,-21 0 0,0 0 15,0-21-15,-22 21 16,22-21-16,0 0 0,0 0 0,0 0 16,-22-21-16,22 0 0,0 0 15,-21 0-15,20 0 0,1-1 0,0-20 16,0 21-16,0-21 0,21-1 0,0 22 16,-21-21-16,21 21 0,0-22 15,0 22-15,0-21 0,0 21 0,0-1 16,0-20-16,0 21 0,0 0 15,0 0-15,21-1 0,-21 1 0,21-21 16,0 21-16,0 0 0,0-1 16,1 1-16,-1 0 0,21 0 15,-21 0-15,22 0 0,-22-1 0</inkml:trace>
  <inkml:trace contextRef="#ctx0" brushRef="#br1" timeOffset="155859.69">13483 14161 0,'0'0'0,"0"-22"16,-21 22 0,21-21-16,-21 21 0,0 0 0,-1 0 15,1 0-15,0 0 16,0 0-16,0 0 0,0 21 0,-1 1 15,1-1-15,0-21 0,0 42 16,0-21-16,0 0 0,-1 22 0,1-22 16,21 21-16,0-21 0,0 1 0,0 20 15,0-21-15,0 0 0,0 0 16,0 1-16,0-1 0,21-21 16,1 0-16,-1 0 15,0 0-15,0-21 16,21 21-16,-20-22 0,-1 1 0,0 0 15,0 0-15,0-21 0,-21 20 16,21 1-16,-21-21 0,22 21 0,-22 0 16,0-22-16,21 22 0,-21 0 15,0 0-15,0 0 0,0 42 32,0 0-17,0 0-15,-21 0 0,21 0 0,0 1 16,-22-1-16,22 21 0,0-21 15,0 0-15,0 22 0,0-22 16,0 0-16,0 0 0,0 0 0,0 1 16,0-1-16,22 0 0,-1-21 15,0 0 1,0 0-16,0 0 16,0 0-16,-21-21 0,0 0 0,22-1 15,-22 1-15,21 0 0,-21-21 0</inkml:trace>
  <inkml:trace contextRef="#ctx0" brushRef="#br1" timeOffset="156111.5">13631 14034 0,'0'0'0,"0"21"32,0 0-17,0 0-15,0 0 0,0 0 16,0 1-16,0 20 0,0-21 0,0 21 15,0 1-15,0-22 0,0 21 16,-21-21-16,21 22 0,0-22 0,0 0 16,0 0-16,0 0 0,0 1 0,0-1 15,21-21 17,0-21-32,-21-1 15,22 1-15,-1 0 0,-21-21 16</inkml:trace>
  <inkml:trace contextRef="#ctx0" brushRef="#br1" timeOffset="156359.35">13885 13991 0,'-21'0'16,"21"21"-1,0 1-15,0-1 0,-21 0 0,21 0 16,0 0-16,-21 0 0,21 22 0,0-22 15,0 21-15,0 1 0,0-22 16,-21 21-16,21 0 0,0 1 16,0-22-16,-22 21 0,22-21 15,0 1-15,0-1 0,0 0 0,0 0 16,0 0-16,22-21 31,-1-21-31,0 0 0,-21 0 0</inkml:trace>
  <inkml:trace contextRef="#ctx0" brushRef="#br1" timeOffset="156719.84">13906 14436 0,'-21'42'32,"42"-42"-1,1 0-16,-22-21-15,21 21 0,0-21 0,-21 0 16,21 21-16,-21-22 0,0 1 16,21 0-16,-21 0 15,0 0-15,-21 21 16,0 0-16,0 0 16,0 0-16,-1 0 0,1 21 15,0 0-15,21 0 16,0 0-16,0 22 0,0-22 15,0 0-15,0 0 0,0 0 0,0 1 16,0-1-16,0 0 0,0 0 16,0 0-16,0 0 0,21-21 15,0 0-15,1 0 16,-1 0-16,0 0 0,0 0 16,0 0-16,0-21 0,1 21 0</inkml:trace>
  <inkml:trace contextRef="#ctx0" brushRef="#br1" timeOffset="157099.54">14182 14457 0,'0'0'0,"-43"-21"15,43 0-15,0-1 16,-21 1-16,21 0 16,0 0-16,21 21 15,0 0 1,1 0-16,-1 0 0,0 0 15,0 0-15,-21 21 0,0 0 16,21 0-16,0 1 0,-21-1 0,22 0 16,-22 0-16,0 0 0,0 0 15,0 1-15,0-1 0,0 0 16,0 0-16,0 0 16,0-42 15,0 0-16,0 0-15,0 0 16,0-1-16,0 1 0,0 0 16,0 0-16,0 0 15,0 0-15,21-1 16,-21 1-16,21 0 0,0 0 16,0 0-16,0 0 15</inkml:trace>
  <inkml:trace contextRef="#ctx0" brushRef="#br1" timeOffset="157948.23">14541 14245 0,'0'21'31,"0"1"-31,0-1 16,0 0-16,0 0 0,0 0 15,0 0-15,0 1 0,0-1 0,0 0 16,0 0-16,0 0 15,0 0-15,0 1 0,22-22 32,-22 21-32,21-21 0,0 0 15,0 0-15,0 0 0,0-21 16,1-1-16,-1 1 0,0 21 16,-21-21-16,21 0 0,-21 0 0,21 0 15,-21-1-15,0 1 0,0 0 16,0 0-16,0 0 0,21 0 0,-21-1 15,0 44 32,0-1-31,0 0-16,0 0 16,0 0-16,0 22 0,0-22 15,0 0-15,0 0 0,0 0 16,0 22-16,0-22 0,0 21 0,0-21 15,0 22-15,0-1 0,0-21 16,0 21-16,0 1 0,0-22 0,0 21 16,0 1-16,0-1 0,0 0 0,0 1 15,0-22-15,0 21 0,0 0 16,0 1-16,0-1 0,0 0 0,0 1 16,0-1-16,0-21 0,0 22 0,0-22 15,0 0-15,0 0 0,0 0 16,0 0-16,0 1 0,0-1 15,0 0-15,0 0 16,-21-21 0,0 0-16,0 0 15,0 0-15,0-21 0,-1 0 16,22 0-16,0-1 0,-21 1 16,21 0-16,-21-21 0,21-1 0,0 1 15,0 0-15,0-1 0,0-20 0,0 21 16,0-22-16,0 22 0,0-1 15,21 1-15,0-21 0,1 20 0,-1 1 16,0 21-16,0-22 0,0 1 16,0 0-16,1 21 0,-1-22 15,0 22-15,-21 0 0,21 0 0,0 0 16,0-1-16,1 1 0,-1 21 16,-21-21-16,21 0 0,0 21 15,0 0 1,0 0 31,1 0-32,-1 0-15,0-21 16</inkml:trace>
  <inkml:trace contextRef="#ctx0" brushRef="#br1" timeOffset="160647.87">17865 13060 0,'0'-21'31,"0"42"1,0 0-32,0 0 15,0 0-15,0 1 0,0-1 16,0 0-16,0 0 0,0 21 0,0-20 16,0 20-16,-22 0 0,22-21 15,0 22-15,0-1 0,0 0 16,0 1-16,0-1 0,0 0 0,-21 1 15,21-22-15,0 21 0,0-21 16,0 1-16,0-1 0,0 0 0,0 0 16,0 0-16,0 0 15,0 1-15,0-1 16,21-42 46,-21-1-62,0 1 0,22 0 16</inkml:trace>
  <inkml:trace contextRef="#ctx0" brushRef="#br1" timeOffset="161704.26">17822 13102 0,'0'-21'47,"0"0"-16,0 0-15,21 21 15,1 0-15,-1 0-16,0 0 15,0 0-15,-21 21 0,21-21 0,0 0 16,22 21-16,-22-21 0,0 0 16,21 21-16,1 0 0,-22-21 0,42 0 15,-20 0-15,-1 22 16,22-22-16,-1 0 0,-21 0 0,22 0 15,-1 0-15,1 0 0,-22 0 16,22 0-16,-22 0 0,22 0 0,-22 0 16,0 0-16,1 0 0,-1 0 0,21 0 15,-20 0-15,-1 0 0,0-22 16,1 22-16,-1-21 0,-21 21 0,22 0 16,-22 0-16,21 0 0,-21-21 15,0 21-15,1 0 16,-22 21-1,0 0 1,0 1 0,0-1-16,-22 0 0,1 0 15,21 0-15,0 0 0,0 1 16,0-1-16,0 0 0,0 0 16,-21 21-16,21-20 0,0-1 0,0 21 15,0-21-15,0 22 0,0-22 16,0 21-16,0-21 0,0 22 0,0-22 15,0 21-15,0-21 0,0 0 16,0 1-16,0 20 0,0-21 0,21 0 16,-21 0-16,0 1 15,0-1-15,0 0 0,0 0 16,21-21-16,-21 21 16,0 0-1,-21-21 1,0 22-16,0-22 15,0 0-15,0 0 0,-1 0 0,1 0 16,0 0-16,0 0 0,-21 0 0,20 0 16,-20 0-16,21 0 0,-21 0 15,-1 0-15,22 0 0,-21 0 0,-22 0 16,22 0-16,0 0 0,-22 0 16,22 0-16,-22 0 0,1 0 0,-1 0 15,22 0-15,-22 0 0,22 0 0,0 0 16,-1 0-16,1 0 15,21 0-15,-21 0 0,20 0 0,1-22 16,0 22-16,0-21 0,21 0 16,0 0-1,0 0-15,0 0 0,0-1 16,0 1-16,0 0 0</inkml:trace>
  <inkml:trace contextRef="#ctx0" brushRef="#br1" timeOffset="163015.51">18415 12383 0,'0'0'16,"-21"0"-16,0 0 0,-1 0 16,1 0-16,0 0 0,0 0 15,0 0-15,0 0 0,-22 0 16,22 0-16,0 21 0,0-21 0,-22 0 15,22 21-15,0-21 16,0 21-16,0 0 0,0 0 0,-1-21 16,22 22-16,-21-1 0,21 0 0,-21 0 15,21 0-15,0 0 0,0 1 16,0-1-16,0 0 0,0 0 0,0 0 16,0 0-16,0 1 0,0-1 15,0 0-15,0 0 0,21-21 16,0 21-16,1-21 0,-1 0 15,0 0-15,0 21 0,0-21 0,22 0 16,-22 0-16,21 0 0,0 0 16,-20 0-16,20 0 0,0 0 0,1-21 15,-1 21-15,0 0 16,-21-21-16,22 21 0,-22 0 0,0 0 16,-21-21-16,21 21 15,-42 0 16,0 0-31,0 21 16,21 0-16,-21 0 0,-1 1 16,1-1-16,21 0 0,-21 21 0,0-21 15,-21 1-15,20 20 0,1-21 16,0 0-16,-21 22 0,21-22 0,-1 0 16,-20 0-16,21 0 0,0 0 15,-22 1-15,22-1 0,0 0 16,0 0-16,0-21 0,21 21 0,-21-21 15,-1 0-15,22-21 63,0 0-47,22 21-1,-1 0-15,0 0 16,0 0-1,0-21-15,0 21 0,1 0 16,-1 0-16,0 0 0,0 0 0,0 0 16,0 0-16,1-21 0,20 21 15,-21 0-15,21 0 0,-20 0 0,20-22 16,-21 22-16,21 0 0,1-21 16,-22 0-16,21 21 0,-21-21 0,22 0 15,-22 21-15,0-21 0,0-1 16,0-20-16,1 21 0,-1 0 0,0 0 15,-21-22-15,0 22 0,21-21 16,0 21-16,-21-1 0,0-20 16,0 21-16,0 0 0,0 0 15,0-1-15,0 1 0,0 0 0,0 0 16,0 0-16,0 0 0,0-1 0,0 1 16,-21 21-16,21-21 0,-21 0 15,0 21-15,21-21 0,-21 0 0,-1 21 16,1-22-16,0 1 0,0 21 15,0-21-15,0 21 0,-22 0 0,22 0 16,0-21-16,0 21 0,0 0 16,-22 0-16,22 0 0,0 0 0,0 0 15,0 0-15,-1 0 0,1 0 16,0 0-16,0 0 0,21 21 16,-21-21-16,0 21 0,21 0 15,-22 1-15,1-1 16,0 0-16,21 0 0,0 0 15,0 0-15</inkml:trace>
  <inkml:trace contextRef="#ctx0" brushRef="#br1" timeOffset="163316.34">18521 13250 0,'0'22'63</inkml:trace>
  <inkml:trace contextRef="#ctx0" brushRef="#br1" timeOffset="164748.6">12742 13166 0,'21'-21'16,"64"-43"0,-64 64-16,-21-21 15,21 0-15,1 0 0,-22-1 16,0 1-16,0 0 0,0 0 0,0 0 15,0 0-15,-22 21 16,1 0-16,0 0 0,-21 0 16,21 0-16,-22 0 0,22 0 0,-21 21 15,21 0-15,-1-21 16,1 21-16,0 0 0,0 0 0,0 1 16,21-1-16,0 0 15,0 0-15,0 0 0,0 0 16,21 1-16,0-1 0,0-21 15,0 21-15,1 0 0,-1-21 0,0 21 16,21 0-16,-21-21 0,22 22 0,-22-22 16,0 21-16,0 0 0,0-21 15,1 21-15,-1-21 0,-21 21 16,0 0-16,-21 1 16,-1-22-16,1 21 0,-21-21 0,0 21 15,20-21-15,-20 0 0,0 21 16,21-21-16,-22 0 0,22 0 15,-21 0-15,21 0 0,-1 0 0,1 0 16,0 0-16,0-21 16,21 0-16,0 0 15,0-1-15,0 1 16,0 0-16,0 0 16,0 0-16,21 21 0,0-21 15,0-1-15,22 22 0,-22-21 16,0 0-16,21 0 0</inkml:trace>
  <inkml:trace contextRef="#ctx0" brushRef="#br1" timeOffset="165015.46">13039 12954 0,'0'21'47,"0"0"-31,0 1-16,-22-1 0,22 0 15,0 21-15,0-21 0,0 1 16,0-1-16,0 21 0,0-21 0,0 0 16,0 1-16,0-1 0,0 0 0,0 0 15,0 0-15,0 0 0,0 1 16,0-1-16,0 0 16,22-21-1,-22-21 16,0 0-31</inkml:trace>
  <inkml:trace contextRef="#ctx0" brushRef="#br1" timeOffset="165527.38">12869 13250 0,'21'0'31,"1"0"-31,-1 0 15,21-21-15,-21 21 0,22 0 16,-22 0-16,21-21 0,-21 21 0,22-21 16,-1 21-16,-21 0 0,21 0 15,-20-21-15,20 21 0,-21 0 0,0 0 16,0 0 0,-21 21-1,-21 0-15,0 0 16,21 0-16,-21 1 15,0-1-15,21 0 0,0 0 0,0 0 16,0 0-16,0 1 16,0-1-16,0 0 0,0 0 15,0 0-15,0 0 0,21 1 16,0-22-16,0 0 0,0 0 16,1 0-16,-1 0 0,0 0 0,0 0 15,0 0-15,0 0 0,1-22 16,-1 1-16,0 0 0,0 21 0,-21-21 15,0 0-15,0 0 0,0-1 16,0 1-16,0 0 0,0 0 0,0 0 16,-21 0-16,0-1 0,0 1 15,-1 0-15,1 0 0,0 21 16,0 0-16,0 0 0,0 0 16,-1 0-1,22 21 1,0 0-16,0 0 15,22-21-15,-1 0 16,-21 22-16,21-22 0</inkml:trace>
  <inkml:trace contextRef="#ctx0" brushRef="#br1" timeOffset="165924.16">13652 13272 0,'0'0'0,"0"-22"16,0 1-16,22 21 0,-22-21 0,0 0 16,21 21-1,0 0-15,0 0 0,0 0 16,0 0-16,-21 21 16,22 0-16,-22 0 0,21-21 15,-21 22-15,0-1 0,0 0 0,0 0 16,0 0-16,0 0 15,0 1-15,0-1 0,-21-21 0,-1 21 16,22 0-16,-21-21 0,21-21 47,0 0-31,0 0-16,0-1 0,0 1 15,0 0-15,0 0 16,0 0-16,21 21 0,-21-21 0,22-1 15,-1 22-15,-21-21 0,21 21 0,0-21 16,0 21-16,0 0 16,1 0-16</inkml:trace>
  <inkml:trace contextRef="#ctx0" brushRef="#br1" timeOffset="166279.95">13970 13314 0,'0'21'16,"21"-21"-16,0 0 15,0 0-15,1 0 16,-1 0-16,0-21 0,0 0 0,0 21 16,0-21-16,1 21 0,-1 0 15,-21-22-15,0 1 0,0 0 16,-21 21-1,-1 0 1,1 0-16,0 0 0,0 0 16,0 0-16,0 0 0,-1 21 15,1 0-15,21 1 0,-21-1 16,21 0-16,0 0 0,0 0 16,0 0-16,0 1 15,0-1-15,21-21 16,0 21-16,1-21 15,-1 0-15,0 0 0,0 0 16,21 0-16,-20 0 0</inkml:trace>
  <inkml:trace contextRef="#ctx0" brushRef="#br1" timeOffset="166832.18">14690 13187 0,'-22'-85'31,"1"85"-15,0 0-16,0 0 15,0 0-15,0 0 16,21 21-16,-22 1 0,1-22 16,0 21-16,0 0 0,21 0 15,-21 0-15,0 0 0,21 1 0,-22-1 16,22 0-16,0 0 0,0 0 15,0 0-15,0 1 0,0-1 16,22-21 0,-1 0-1,0 0-15,0 0 0,0-21 16,0 21-16,1-22 0,-1 1 16,-21 0-16,21 0 0,0 0 0,-21 0 15,21-1-15,0-20 0,-21 21 16,22-21-16,-1-1 0,-21 22 15,21-21-15,-21-1 0,0 1 0,21 0 16,-21-1-16,0 1 0,0 21 16,0 0-16,0 0 0,0-1 0,0 1 15,0 42 1,0 1-16,0 20 16,0 0-16,0-21 0,0 22 0,-21-1 15,21 0-15,0 1 0,-21-1 16,21 0-16,0 1 0,0-22 0,0 21 15,-21-21-15,21 22 0,0-22 16,0 0-16,0 0 0,0 0 0,0 1 16,0-1-16,21-21 31,0 0-15</inkml:trace>
  <inkml:trace contextRef="#ctx0" brushRef="#br1" timeOffset="167691.96">14732 14012 0,'0'0'0,"-21"0"0,0 22 15,-1-22-15,1 0 16,42 0 31,1 0-31,-1 0-16,21 0 0,-21 0 15,22 0-15,-1 0 0,0 0 0,22 0 16,63 0-16,-43 0 15,1-22-15,0 22 0,-1-21 0,22 21 16,0-21-16,21 21 0,0-21 16,21 0-16,0 21 0,1-21 0,-1-1 15,-21 1-15,21 0 0,-21 0 0,21 0 16,-21 0-16,-21-1 16,0 22-16,0-21 0,-43 0 0,22 0 15,-43 21-15,22-21 0,-43 21 16,21-21-16,-21 21 0,0 0 15,1 0 64,-22-22 14</inkml:trace>
  <inkml:trace contextRef="#ctx0" brushRef="#br1" timeOffset="168620.42">17780 13377 0,'0'0'0,"-21"0"16,0 0-1,21 22 16,0-1-31,0 0 16,21 0-16,0-21 16,0 21-16,-21 0 0,42-21 0,-20 22 15,-1-22-15,0 0 16,0 21-16,21-21 0,-20 0 0,-1 0 16,0 0-16,21 0 0,-21 0 15,1 0-15,-1 0 0,0 0 0,0 0 16,0 0-16,0 0 0,-42 0 47,0 0-47,0 0 15,0 0-15,0 21 0,-1-21 16,1 21-16,0-21 0,21 21 16,-21 0-16,0 1 0,0-1 15,-1 0-15,22 0 16,-21 0-16,0 0 0,21 1 0,-21-1 15,0 0-15,21 0 0,-21-21 16,21 21-16,-22 0 0,1 1 16,0-1-16,21 0 15,-21 0 1,0-21 31,21-21 281,0 0-312,0 0-1,-21-1-15,-1 1 16</inkml:trace>
  <inkml:trace contextRef="#ctx0" brushRef="#br1" timeOffset="170183.79">15854 13610 0,'0'0'16,"-21"0"-16,21-21 0,0 0 15,0 0-15,0 0 16,0-1-16,0 1 31,-22 21-31,22 21 16,0 1-16,0 20 15,0-21-15,0 0 16,0 22-16,0-1 0,0 0 0,0 1 0,0-1 16,0 0-16,0 22 15,0-22-15,0 22 0,0-22 0,0 21 16,0 1-16,0-1 0,-21 1 0,21 21 15,-21-22-15,21 1 0,0 20 16,-21-20-16,21-1 0,-21 1 0,0-1 16,21 22-16,-22-22 0,22 1 15,-21-22-15,0 22 0,21-22 0,0 22 16,0-22-16,-21 0 0,21-21 0,-21 22 16,21-22-16,0 0 0,0 0 15,0-42 16,0 0-15,0 0-16,21-22 0,-21 22 0,21-21 16,-21 0-16,21-22 0,0 22 0,-21-22 15,0 22-15</inkml:trace>
  <inkml:trace contextRef="#ctx0" brushRef="#br1" timeOffset="171016.07">15769 13674 0,'0'0'0,"0"-21"31,0-1-15,21 22 0,0 0-16,1-21 15,-1 21-15,0 0 0,0-21 16,0 0-16,22 21 0,-22 0 16,21-21-16,0 21 0,1-21 0,-1 21 15,0-22-15,-20 22 0,20 0 16,0 0-16,1-21 0,-22 21 0,0 0 15,0-21-15,0 21 0,0 0 0,1 0 16,-1 0 0,0 0-16,0 0 15,0 0 1,-21 21-16,21-21 0,-21 21 0,22-21 16,-22 22-16,21-22 15,-21 21-15,0 0 16,21 0-16,-21 0 0,0 0 15,0 1-15,0-1 0,0 21 0,0-21 16,0 22-16,0-1 0,0 0 16,0-21-16,0 22 0,0-1 0,0 0 15,0 1-15,0-1 0,0 22 0,-21-22 16,0 0-16,21 22 0,-22-1 16,22-20-16,0 20 0,-21 1 0,0-22 15,21 21-15,0 1 0,0-22 16,-21 22-16,21-22 0,0 0 15,-21 22-15,21-22 0,0 22 0,0-22 16,0 0-16,0 1 0,0-22 0,0 21 16,0 1-16,0-22 0,0 0 15,0 0-15,0 0 0,0 0 16,0 1-16,0-1 0,-21-21 0,21 21 16,-22-21-16,22 21 0,-21-21 0,0 21 15,0-21 1,0 21-16,0-21 0,-22 0 0,22 22 15,0-22-15,-21 0 0,-1 0 0,22 21 16,-21-21-16,-1 21 0,-20-21 16,21 0-16,-1 0 0,-20 0 0,20 21 15,1-21-15,0 0 0,-1 0 16,1 0-16,0 0 0,-1 0 0,22 0 16,0 0-16,0 0 0,0-21 15,21 0-15,0 0 16,0-1-16,0 1 0,0 0 0,0-21 15,0-1-15,0 22 0,21-21 0</inkml:trace>
  <inkml:trace contextRef="#ctx0" brushRef="#br1" timeOffset="171411.85">16002 13737 0,'0'43'31,"0"-22"-31,0 0 0,0 0 0,0 0 0,0 22 16,0-22-16,0 21 0,0-21 0,0 22 16,0-22-16,0 21 0,0-21 15,0 0-15,0 22 0,0-22 16,0 0-16,0 0 0,0 0 16,0 1-16,0-1 15,0-42 16,0-1-31,0 1 0,0 0 16,21 0-16,-21 0 0,21 0 16</inkml:trace>
  <inkml:trace contextRef="#ctx0" brushRef="#br1" timeOffset="171687.63">16002 13780 0,'0'0'0,"21"0"31,0 0-15,0 0-16,1 0 0,-1-22 0,0 22 16,0 0-16,0 0 0,22 0 15,-22 0-15,0 0 0,0-21 16,0 21-16,22 0 0,-22 0 15,0 0-15,-42 0 47,0 0-47,-1 0 0</inkml:trace>
  <inkml:trace contextRef="#ctx0" brushRef="#br1" timeOffset="171947.48">16002 14034 0,'21'0'16,"0"0"-16,0 0 15,1 0-15,-1 0 16,0 0-16,0 0 0,0 0 15,0 0-15,1 0 16,-1 0 0</inkml:trace>
  <inkml:trace contextRef="#ctx0" brushRef="#br1" timeOffset="172289.28">15917 14457 0,'-21'0'0,"42"0"0,-63 21 0,42 0 32,21-21-17,0 0-15,0 0 0,1 0 16,-1 0-16,0 0 0,0-21 0,21 21 16,-20 0-16,20-21 0,-21 21 0,21 0 15,-20-21-15,-1 21 0,21-21 16,-21 21-16,0 0 0,1 0 0,-22-22 15</inkml:trace>
  <inkml:trace contextRef="#ctx0" brushRef="#br1" timeOffset="172551.52">16150 14478 0,'0'0'0,"-21"0"0,21 21 0,-21 0 16,0 1-16,21-1 15,0 0 1,0 0-16,0 0 0,0 0 0,-22-21 16,22 22-16,0-1 0,0 0 15,0 0-15,0 0 0,0 0 0,-21 1 16,21-1-16,0 0 15,0 0-15,-21-21 0,21 21 0</inkml:trace>
  <inkml:trace contextRef="#ctx0" brushRef="#br1" timeOffset="172859.34">16129 14838 0,'0'21'0,"0"0"15,0 0-15,0 1 0,0-1 16,0 0-16,0 0 0,0 0 16,0 0-16,0 1 0,0 20 15,0-21-15,-21 0 0,21 0 0,0 1 16,-21 20-16,21-21 0,0 0 15,0 0-15,0 1 0,-22-1 0,22 0 16,0 0-16,0 0 31,0-42-15,0 0-16,0 0 16,0 0-16,0-1 15,22 1-15,-22-21 0,0 21 0</inkml:trace>
  <inkml:trace contextRef="#ctx0" brushRef="#br1" timeOffset="173104.2">16087 14901 0,'0'0'0,"0"-21"0,0 0 15,21 21-15,0 0 0,-21-21 16,21 21-16,0 0 0,0 0 16,1 0-16,-1 0 0,0 0 15,0 0-15,0 0 0,0 0 16,1 0-16,-22 21 0,21-21 0,-21 21 15,0 0-15,0 1 16,-21-1-16,-1-21 0,1 21 16,0 0-16,0-21 0,0 21 15,0-21-15,-1 0 0,1 21 0,0-21 16,0 0-16,0 0 16</inkml:trace>
  <inkml:trace contextRef="#ctx0" brushRef="#br1" timeOffset="173260.11">16341 15050 0,'42'0'0,"-21"0"15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26:04.5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 593 0,'0'0'0,"0"-21"0,0-22 31,0 22-31,0 0 0,0 0 16,0 0-16,0-1 15,0 44 32,0-1-47,0 0 0,0 0 0,0 21 16,0-20-16,0 20 0,0 0 16,0 1-16,0 20 0,0-21 15,0 1-15,0 20 0,0-20 0,0-1 16,0 0-16,0 1 15,0-1-15,0-21 0,0 0 0,0 0 16,0 1-16,0-1 0,0 0 16,0-42 15,0 0-31,0-22 16,0 22-16,0 0 0,0-21 0,0-1 15</inkml:trace>
  <inkml:trace contextRef="#ctx0" brushRef="#br0" timeOffset="436.06">720 508 0,'0'0'0,"-22"-21"16,22 0-16,-21 0 15,21-1-15,0 1 0,0 0 16,0 0-16,0 0 15,21 0-15,1 21 0,-1-22 0,21 22 16,0 0-16,1-21 0,-1 21 16,22 0-16,-22 0 0,21 0 0,1 21 15,21 1-15,-22-1 0,22 0 16,-22 21-16,1 1 16,20-22-16,-41 21 0,20 0 0,-20 1 15,-1-1-15,0 0 0,-21 1 16,1-1-16,-22 0 0,0 22 0,-22-22 15,-20 1-15,0-1 0,-1 0 16,-41 1-16,20-1 0,-20 0 16,-1-21-16,21 22 0,-20-22 0,20 0 15,-20 0-15,41-21 0,-20 21 16,-1-21-16,22 0 0,0 0 0,20 0 16,-20 0-16,21 0 15,0 0-15,21-21 0,0 0 16,21 0-1,21 21-15,-21-21 0,1 0 0,20 21 16,0-22-16,1 1 0,-1 0 16</inkml:trace>
  <inkml:trace contextRef="#ctx0" brushRef="#br0" timeOffset="935.77">2032 762 0,'0'0'0,"21"-42"31,-42 42 1,0 21-32,21 0 0,-21-21 0,-1 42 15,22-20-15,0-1 0,-21 21 16,21-21-16,-21 22 0,21-22 0,0 21 15,-21-21-15,21 22 0,0-22 16,0 0-16,0 21 0,0-21 0,21 1 16,0-22-16,22 21 0,-22 0 15,0-21-15,21 0 0,-21 0 16,22 0-16,-1 0 0,0 0 16,1-21-16,-1 0 0,22-1 0,-22 1 15,0 0-15,-21 0 0,22-21 16,-22 20-16,0-20 0,0 0 15,-21-1-15,0 22 0,0-21 0,-21 0 16,0 20-16,0 1 0,-22 0 16,22 0-16,-21 0 0,0 21 0,-1 0 15,1 0-15,0 0 0,-1 0 16,1 21-16,21 0 0,-22 0 0,22 0 16,0 1-16,0-1 0,0 0 15,21 0-15,0 0 16,0 22-16,0-22 0,0 0 0,0 0 15,0 0-15,21 0 16,0-21-16,0 0 0,0 0 0,1 0 16</inkml:trace>
  <inkml:trace contextRef="#ctx0" brushRef="#br0" timeOffset="1716.34">2942 741 0,'-21'0'31,"21"21"-31,0 0 16,-21 0-16,21 22 0,-21-22 0,21 0 16,0 21-16,0-20 0,-22 20 15,22-21-15,0 0 0,-21 22 0,21-22 16,0 0-16,0 0 0,0 0 15,0 0-15,0 1 0,0-1 16,0 0 0,-21-21 15,21-21-31,0 0 0,0-1 16,0 1-16,0 0 0,0 0 15,0-21-15,0 20 0,0-20 16,0 21-16,0-21 0,0-1 0,21 22 15,0-21-15,1 21 0,-1-1 16,0 1-16,0 0 0,21 0 0,-20 0 16,-1 21-16,21 0 0,-21 0 15,0 0-15,22 0 0,-22 0 0,0 21 16,0 0-16,0 0 0,1 0 16,-1 1-16,0 20 0,-21-21 0,0 21 15,21-20-15,-21 20 0,0-21 16,21 0-16,-21 22 0,0-22 15,0 0-15,0 0 16,0 0-16,-21-21 16,0 0-1,21-21-15,0 0 16,0 0-16,0 0 0,0-1 16,0 1-16,0 0 0,0-21 15,0-1-15,0 22 0,21-21 0,-21 0 16,21 20-16,0-20 0,1 21 15,20 0-15,-21 0 0,21-1 0,1 1 16,-22 21-16,21 0 0,1 0 16,-1 0-16,0 0 0,1 21 15,-22 1-15,21-1 0,-21 21 16,0-21-16,1 22 0,-1-1 0,0-21 16,-21 21-16,0-20 0,0 20 15,0-21-15,0 0 0,0 0 0,0 1 16,0-1-16,-21 0 0,0 0 15,-1-21 1,22-21 15,22 0-31</inkml:trace>
  <inkml:trace contextRef="#ctx0" brushRef="#br0" timeOffset="2451.53">4466 804 0,'0'0'0,"0"-21"0,0 0 15,0 0-15,0 0 0,-21 0 16,0 21 0,0 0-16,-1 0 15,1 0-15,0 0 0,0 21 0,0 0 16,0 0-16,-1 0 0,1 0 15,-21 22-15,21-1 0,0-21 16,-1 22-16,1-1 0,0-21 0,21 21 16,0 1-16,0-22 0,0 0 15,0 0-15,0 22 0,0-22 16,0 0-16,21-21 0,0 0 16,1 0-16,-1 0 0,0 0 0,0 0 15,0 0-15,0 0 0,22-21 16,-22 0-16,0-1 0,21 1 0,-20 0 15,-1-21-15,0 21 0,21-22 16,-42 1-16,21 0 0,1-1 16,-22 1-16,0 21 0,0-22 0,0 22 15,0 0-15,0 0 16,0 42 0,0 0-16,-22 0 0,1 1 15,21-1-15,-21 21 0,21 0 0,0 1 16,0-22-16,0 21 0,0-21 15,0 22-15,0-22 0,0 0 0,0 21 16,21-20-16,0-1 16,1 0-16,-1-21 0,0 0 0,0 0 15,21 0-15,-20 0 0,-1 0 16,21 0-16,-21-21 0,0 21 16,22-21-16,-22-1 0,0 1 15,0 0-15,0-21 0,1 21 0,-1-22 16,-21 22-16,0-21 0,0 21 15,21-1-15,-21 1 0,21 0 0,-21 0 16,0 0-16,0 42 16,0 0-16,0 0 15,0 0-15,0 1 0,0-1 16,0 21-16,0-21 0,0 22 0,0-22 16,0 0-16,0 0 0,0 0 15,0 0-15,0 1 0,0-1 16,21-21-1,0 0 1,1 0-16,-22-21 0,21-1 16,0 1-16,-21 0 0,21 0 15</inkml:trace>
  <inkml:trace contextRef="#ctx0" brushRef="#br0" timeOffset="2828.49">5165 508 0,'0'0'0,"-22"-21"15,1 21-15,-106 0 16,106 0-16,0 0 16,0 21-16,0 0 15,21 0-15,0 1 0,0-1 0,0 0 16,0 0-16,0 0 16,21 0-16,0 1 0,0-22 0,21 21 15,-20-21-15,-1 0 0,0 0 16,0 0-16,0 0 0,0 0 0,1 0 15,-1 0-15,0 0 0,0-21 16,-21-1-16,21 1 0,-21 0 16,0 0-16,0 0 0,0 0 15,0-1-15,0 1 0,-21 0 0,0 21 16,21-21-16,-21 21 16,0 0-16,-1 0 0,1 0 0,0 0 15,-21 21-15,21 0 0,-1-21 16,1 21-16,0 1 0,0-1 0,21 0 15,0 21-15,0-21 0,0 1 16,0-1-16,0 0 0,0 0 0,21-21 16,0 21-16,0 0 0,22-21 15</inkml:trace>
  <inkml:trace contextRef="#ctx0" brushRef="#br0" timeOffset="3336.21">5524 804 0,'0'0'0,"-21"0"16,21 22-1,-21-22-15,21 21 0,0 0 16,-21 0-16,21 0 0,0 0 0,0 1 16,0-1-16,0 21 0,0-21 15,0 0-15,0 1 0,0-1 0,0 0 16,0 0-16,0 0 0,0 0 15,0 1-15,0-1 16,0-42 15,-21 21-15,21-22-16,0 1 0,0 0 16,0 0-16,0 0 0,-21 0 0,21-22 15,0 22-15,0-21 0,0-1 16,0 1-16,21 21 0,0-21 0,-21 20 15,42-20-15,-21 21 0,22 0 16,-22 0-16,42 21 0,-20 0 0,-1 0 16,22 0-16,-22 0 0,0 21 15,1 0-15,-1 0 0,0 0 0,1 22 16,-22-1-16,0 0 0,-21-21 16,0 22-16,0-1 0,0-21 15,0 22-15,0-22 0,0 0 16,-21 0-16,21 0 0,-21 0 0,-1-21 15,22 22-15,-21-22 0,21 21 16,-21-21-16,0 0 0</inkml:trace>
  <inkml:trace contextRef="#ctx0" brushRef="#br0" timeOffset="3753.31">6816 699 0,'0'-22'0,"0"44"0,0-65 0,0 22 16,0 0-16,0 0 16,0 0-16,0-1 0,0 44 31,-22-22-16,22 42-15,-21-21 0,21 0 16,0 22-16,0-1 0,0 0 0,-21 1 16,21-1-16,0 0 0,0 1 15,0-1-15,0 0 0,0-21 0,0 22 16,0-22-16,0 0 16,0 0-16,0 0 0</inkml:trace>
  <inkml:trace contextRef="#ctx0" brushRef="#br0" timeOffset="4264.25">6689 445 0,'0'0'0,"0"-22"0,0 1 16,0 0-16,21 21 15,0 0-15,0 0 16,21 0-16,-20 0 0,20 21 0,0 0 16,1 1-16,-1 20 0,0-21 15,1 21-15,-1 1 0,0-1 0,-21 22 16,22-22-16,-22 0 0,0 22 16,21-22-16,-42 22 0,22-22 0,-1 0 15,-21 1-15,21-1 0,-21-21 16,0 21-16,0-20 0,21-1 0,-21 0 15,0 0-15,0 0 16,0-42 15,-21 0-31,21 0 0,0 0 0,0-22 16,0 22-16,0-42 0,0 20 16,0-20-16,0-1 0,0 1 0,21-1 15,0 1-15,0-1 0,1 1 16,-1-1-16,0 22 0,21-22 0,-21 22 15,1 0-15,20 21 0,-21-1 16,0 1-16,0 21 0,1 0 0,-1 0 16,0 0-16,0 0 15,0 21-15,0 1 0,-21-1 16,22 0-16,-22 0 0,21 0 16,-21 0-16,21 1 0,-21-1 15,0 0-15,0 0 0,0 0 16</inkml:trace>
  <inkml:trace contextRef="#ctx0" brushRef="#br0" timeOffset="4851.91">8234 1016 0,'0'0'0,"21"0"0,0 0 16,-21-21-16,0 0 15,21 0-15,0-1 0,-21 1 0,0-21 16,0 21-16,0-22 0,0 22 16,0-21-16,0 21 0,0-22 0,-21 22 15,0 0-15,0 0 0,0 0 16,0 21-16,-1 0 0,1 0 0,0 0 16,-21 21-16,21 0 0,-22 0 15,1 0-15,0 22 0,20-1 0,-20 0 16,21 1-16,0 20 0,0-20 15,-1-1-15,22 0 0,0 1 16,0-22-16,0 21 0,0-21 16,22 0-16,-1 1 0,0-1 0,0 0 0,0-21 15,22 0-15,-22 0 16,21 0-16,-21 0 0,22 0 0,-22 0 16,21-21-16,-21 0 0,22-1 0,-22 1 15,0-21-15,21 0 0,-21-1 16,-21 1-16,22 0 0,-22-1 0,21 1 15,-21 0-15,0-1 0,0 1 16,0 21-16,0 0 0,0-1 0,0 1 16,-21 42-1,-1 1-15,22-1 0,0 0 16,-21 21-16,21-21 16,-21 22-16,21-1 0,0 0 0,0-20 15,0 20-15,0-21 0,0 21 16,0-20-16,21-1 0,0 0 0,-21 0 15,22 0-15,-1 0 0,21 1 16,-21-22-16,0 0 0,1 0 0,-1 0 16,21 0-16,-21 0 0,22 0 15,-22-22-15,0 22 0,21-21 0,-21 0 16,22 0-16,-22-21 0</inkml:trace>
  <inkml:trace contextRef="#ctx0" brushRef="#br0" timeOffset="5584.71">8890 762 0,'0'0'0,"0"-106"15,0 85-15,-21 21 32,0 21-32,-1 0 15,22 22-15,0-22 0,0 0 16,0 21-16,0 1 0,0-1 0,0-21 16,0 22-16,0-1 0,0-21 15,0 21-15,-21-20 0,21-1 0,0 0 16,0 0-16,0 0 0,0 0 15,0 1-15,0-1 16,-21-21-16,0 0 31,21-21-31,0-1 0,0 1 0,0 0 16,0 0-16,0 0 0,0-22 16,0 22-16,0-21 0,0 0 0,0-1 15,21 1-15,0 0 0,0-1 16,1 22-16,-1-21 0,21 21 0,-21-1 15,22 1-15,-22 0 0,21 0 16,-21 21-16,22 0 0,-22 0 0,0 0 16,21 0-16,-21 21 0,1 0 15,-1 0-15,0 22 0,0-22 16,0 21-16,0 1 0,-21-1 0,0 0 16,0 1-16,0-1 0,0 0 15,0 1-15,0-22 0,0 0 0,0 21 16,0-21-16,0 1 0,-21-22 15,21 21-15,-21-21 0,0 0 32,0 0-32,21-21 15,0-1-15,0 1 0,0 0 16,0 0-16,0 0 0,0-22 0,0 1 16,21 0-16,0-1 0,0 1 15,0 0-15,1-1 0,20 1 16,-21 0-16,21-1 0,1 22 0,-22 0 15,21 0-15,1 0 0,-1 0 16,-21 21-16,21 0 0,-20 0 0,-1 21 16,-21 0-16,0 0 0,0 21 15,0 1-15,0-1 0,0 0 0,0 1 16,-21-1-16,-1 0 0,22 1 16,-21-22-16,21 21 0,-21-21 0,21 22 15,0-22-15,-21 0 0,0 0 16,21-42 31,21 21-47,0-21 0,0 0 15,22 0-15</inkml:trace>
  <inkml:trace contextRef="#ctx0" brushRef="#br0" timeOffset="5996.47">10054 847 0,'21'0'47,"0"0"-47,1 0 16,-1 0-16,0-21 0,0 21 0,0-22 15,0 22-15,1-21 0,-1 0 16,-21 0-16,21 0 0,-21 0 15,0-1-15,0 1 16,0 0-16,0 0 0,-21 21 16,0 0-16,-1 0 0,-20 0 15,21 0-15,0 21 0,-22 0 0,22 22 16,-21-22-16,21 21 0,0 0 16,-1 22-16,1-22 0,21 1 0,-21-1 15,21 0-15,0-21 0,0 22 16,21-22-16,-21 0 0,43 0 15,-22 0-15,0 1 0,21-1 0,1-21 16,-22 0-16,21 0 0,0 0 16,1 0-16,-22 0 0,21 0 0,1 0 15,-22-21-15,21 21 0,-21-22 16,22 1-16,-22 0 0,0 0 0,0-21 16,0 20-16,0-20 0</inkml:trace>
  <inkml:trace contextRef="#ctx0" brushRef="#br0" timeOffset="6945.14">1312 1947 0,'0'0'0,"-21"0"0,-42-21 16,41 0-16,1 0 15,21 0 1,0 0 31,21 21-47,22 0 0,-22 0 0,21 0 16,1 0-16,-1 0 0,21 0 15,1 0-15,-1 0 0,22 0 0,0-22 16,-1 22-16,22 0 0,0 0 15,0 0-15,21 0 0,21 0 0,0 0 16,0 0-16,22 0 0,-1 0 16,0 0-16,22-21 0,-22 21 15,22 0-15,20 0 0,-20 0 0,21 0 16,-1 0-16,1 0 0,0 0 0,-1 0 16,1 0-16,0 0 15,-1 0-15,22 0 0,0 21 0,-21-21 16,20 0-16,-20 0 0,21 0 15,0 22-15,-22-22 0,22 0 0,-21 0 16,-22 0-16,22 21 0,-21-21 16,-22 0-16,21 0 0,-41 0 0,-1 0 15,0 0-15,-21 0 0,0 0 0,0 0 16,-21 0-16,0 0 0,-22-21 16,1 21-16,-22 0 0,1 0 0,-22-22 15,1 22-15,-1 0 16,-21 0-16,0 0 0,0 0 0,-21-21 0</inkml:trace>
  <inkml:trace contextRef="#ctx0" brushRef="#br0" timeOffset="7092.05">10583 1905 0,'0'42'16,"0"-20"0,-21-1 15</inkml:trace>
  <inkml:trace contextRef="#ctx0" brushRef="#br0" timeOffset="19134.77">20913 4678 0,'0'21'15,"21"-21"-15,0 0 0,0 0 16,0 0 0,0 21 62,1-21-47</inkml:trace>
  <inkml:trace contextRef="#ctx0" brushRef="#br0" timeOffset="24256.98">20955 4784 0,'0'21'31,"-21"-21"-15,21 21 15,-21-21-15,21 21 0,-22-21 15,22-21-31,0 0 0,0 0 15,0 0-15,0-1 0,0 1 16,0 0-16,0 0 16,0 0-16,0 0 0,0-1 0,0 1 15,0 0-15,0-21 0,0 21 16,0-22-16,0 22 0,0-21 0,22-1 16,-22 22-16,21-21 0,-21 0 15,0-1-15,21 1 0,-21 0 0,21-1 16,0 1-16,-21 0 0,21-1 15,1 1-15,-1 21 0,-21-22 0,21 22 16,0-21-16,0 21 0,0-22 16,1 22-16,-1 0 0,0-21 15,0 21-15,0-1 0,22 1 0,-22 0 16,0 0-16,21-21 0,-21 20 16,22 1-16,-22 0 0,21 21 0,1-21 15,-22 0-15,21 0 0,0 21 16,22-22-16,-22 22 0,1 0 0,-1 0 15,21 0-15,-20 0 0,-1 0 16,22 0-16,-22 0 0,0 0 0,22 0 16,-22 0-16,22 22 0,-22-22 15,21 0-15,-20 0 0,20 21 0,-20-21 16,20 0-16,1 0 0,-1 0 16,-21 0-16,22 0 0,-1 0 15,-20 0-15,20 0 0,-20 0 0,-1-21 16,0 21-16,1-22 0,-1 1 15,0 0-15,1 0 0,-1 0 0,21 0 16,1-1-16,-22-20 0,22 21 16,-1 0-16,1 0 0,20-1 0,-20 1 15,-1 0-15,-20 21 0,20-21 16,1 21-16,-22 0 0,0 0 0,22 0 16,-22 0-16,1 0 0,-1 0 15,0 0-15,1 0 0,-22 0 0,21 0 16,0 0-16,-20 0 0,20 0 15,-21 21-15,21-21 0,1 0 16,-1 0-16,22 21 0,-22-21 0,0 0 16,1 0-16,-1 0 0,0 0 15,1 0-15,-1 0 0,-21 0 0,21 0 16,-20 0-16,20 0 0,-21 0 16,0-21-16,22 21 0,-22 0 0,21-21 15,0 0-15,-20 21 0,20-21 16,0-1-16,22 1 0,-22 0 0,22 0 15,-22 0-15,21 21 16,1-21-16,-22-1 0,22 22 0,-22 0 0,0-21 16,1 21-16,-22 0 15,21 0-15,-21 0 0,1 0 0,-1 0 16,0 0 0,0 0-16,-21 21 15,21-21-15,0 0 0,1 22 16,-1-22-16,0 0 0,0 21 0,0-21 15,22 0-15,-1 0 0,-21 0 16,21 0-16,1 0 0,-1 0 0,0 0 16,1 0-16,-1 0 0,22 0 15,-22 0-15,21 0 0,1-21 16,-1 21-16,1-22 0,-1 1 0,1 21 16,-1-21-16,22 0 0,-21 0 15,-1 21-15,22-21 0,-1 21 0,-20 0 16,21 0-16,-22 0 0,22 0 15,-22 0-15,-20 21 0,20 0 16,-21-21-16,1 21 0,-22 0 0,21 0 16,-21 1-16,1-1 0,20 21 15,-21-21-15,0 0 0,0 1 0,1-1 16,20 0-16,-21 0 0,0 21 0,22-20 16,-22-1-16,21 0 0,-21-21 15,0 21-15,1 0 0,-1-21 16,0 0-16,0 0 0,0 0 15,0 0-15,1 0 0,20 0 0,-21 0 16,21-21-16,1 0 0,-1 21 16,22-21-16,-22 0 0,21-1 0,1 1 15,-22 0-15,22 0 0,-1 0 16,-20 0-16,20 21 0,-21 0 16,22-22-16,-22 22 0,1 0 0,-1 0 15,-21 0-15,21 0 0,-20 0 16,-1 22-16,0-22 0,0 21 0,0 0 15,22-21-15,-22 21 0,21 0 16,-21 0-16,22 1 0,20-1 16,-21 21-16,1-21 0,20 22 15,1-22-15,-22 0 0,0 0 0,22 21 16,-22-20-16,1-1 0,-1 0 16,0-21-16,1 21 0,-1 0 0,0-21 15,22 21-15,-1-21 0,1 0 16,-1 22-16,1-22 0,20 0 15,-20 0-15,-1 0 0,1 0 0,-1 0 16,1 0-16,-22-22 0,1 22 16,-22 0-16,21 0 0,-21 0 15,0 0-15,-21 22 16,0-1-16,0 0 16,0 21-16,-21-21 0,21 1 15,-21 20-15,21-21 0,-21 21 16,21 1-16,0-1 0,0 0 0,0 1 15,0-1-15,21 0 0,0 1 16,0-1-16,1 0 0,-1 1 0,0-1 16,0 0-16,21 1 0,-20-22 15,20 21-15,0-21 0,1 22 0,-1-22 16,21 0-16,-20 0 0,20 0 16,-20-21-16,20 22 0,-21-22 15,22 21-15,-22-21 0,-21 0 0,22 0 16,-22 0-16,0 21 15,-21 0 1,-42 0-16,21-21 0,-22 21 16,22-21-16,-21 22 0,-1-1 15,1 0-15,0 0 0,-1 21 0,1-20 16,0 20-16,21 0 0,-1 1 16,1-1-16,0 0 0,0 1 15,0-1-15,21 0 0,0 1 0,0-1 16,0 0-16,0 1 0,21-1 15,0 0-15,21 1 0,1-1 0,-1 0 16,22 22-16,-22-22 0,21 22 16,1-1-16,-1 1 0,1-22 15,-1 21-15,1 1 0,-22-22 16,1 1-16,-1-1 0,0 0 16,1 1-16,-22 20 0,0-21 0,0 1 15,-21 20-15,0 1 0,0-1 16,0-20-16,0 20 0,0 1 0,-21-1 15,0-21-15,0 22 0,21-1 16,-22 1-16,1-22 0,0 22 0,21-1 16,0 1-16,0 20 0,0-20 15,0-1-15,0 1 0,0-22 16,0 22-16,0-1 0,0-20 16,0 20-16,0-21 0,21 22 0,0-22 15,1 22-15,-1-1 0,0-20 16,0 20-16,0-21 0,0 1 15,1 20-15,-1-20 0,0-22 0,0 21 16,0 0-16,-21-20 0,0 20 16,0-21-16,0 0 0,0 22 0,0-22 15,-21 0-15,0 0 0,0 21 16,-22-20-16,1-1 0,0 21 16,-22-21-16,1 22 0,-1-22 15,1 21-15,-22 0 0,0-20 16,1 20-16,20 0 0,-20 1 0,20-1 0,22 0 15,-22 1-15,43-1 16,-21 0-16,21 1 0,-1-1 0,1 21 16,21 1-16,0-22 0,0 22 15,0-1-15,0 1 0,0-1 0,0 1 16,21-22-16,-21 22 0,0-22 16,0 21-16,0-20 0,0-1 0,0 0 15,0 1-15,0-1 0,0 22 16,-21-22-16,0 0 0,0 1 0,0-1 15,0 0-15,-1 1 0,-20-1 16,21 0-16,-21 1 0,20-1 0,-20 0 16,0 1-16,-1-1 0,1 0 15,0 1-15,-1-1 0,1 21 16,0-20-16,-1 20 0,22 1 0,-21-1 16,21-20-16,0 20 0,21 1 15,0-1-15,0-21 0,0 22 0,0-1 16,0 1-16,0-1 0,21 1 15,0 21-15,0-22 0,21 1 0,1-1 16,-22 22-16,21-43 0,-21 22 16,1-1-16,20-21 0,-42 1 0,0-1 15,0 0-15,0 1 16,0-1-16,0 0 0,0 1 0,-21-1 16,0 0-16,-22-20 0,22 20 15,-21-21-15,-1 21 0,22-20 0,-21 20 16,0-21-16,20 0 0,-20 22 15,21-22-15,0 21 0,0-21 0,-1 22 16,22-22-16,-21 0 0,21 21 16,0-21-16,0 22 0,0-22 0,21 21 15,1 1-15,-1-22 0,0 21 16,0 0-16,21-20 0,-20 20 0,-1-21 16,0 0-16,0 0 0,0 1 15,0-1-15,-21 0 0,0 0 0,0 0 16,0 0-16,-21 1 15,0-1-15,0-21 0,0 21 16,-22-21-16,1 21 0,21-21 0,-21 21 16,-1 0-16,-20-21 0,20 22 15,1-22-15,-21 21 0,20 0 16,1-21-16,-22 21 0,1 0 0,-1 0 16,1-21-16,-1 22 0,1-1 0,-1 0 15,1 0-15,-1 0 0,1 0 16,-1 1-16,22-1 0,-21 0 0,20 0 15,-20 0-15,20 22 0,-20-43 0,21 21 16,-1 0-16,-20 0 0,20 0 16,-20-21-16,21 21 0,-22-21 15,22 0-15,-22 0 0,1 0 0,20 0 16,-20 0-16,-1 0 0,1 0 16,21 0-16,-22 0 0,1 0 0,-1 0 15,1 0-15,-1 0 0,1 0 0,-1 0 16,1 0-16,-22 0 0,21 0 15,-20 0-15,20 0 0,-20 0 0,20 0 16,-21 0-16,22 22 0,-22-22 16,22 21-16,-1 0 0,1-21 15,-1 21-15,1-21 0,-1 21 0,1-21 0,-1 0 16,1 0-16,-1 0 0,1 0 16,20 0-16,-20 0 0,-1 0 15,1 0-15,21 0 0,-22-21 0,22 0 16,-22 0-16,22 0 0,-22-1 15,22 1-15,-21 0 0,20 0 0,-20-21 16,20 20-16,-20-20 0,21 21 0,-22-21 16,1 20-16,20 1 0,-20 0 15,20 0-15,1 0 0,-21 0 16,20-1-16,1 22 0,21 0 0,-22 0 0,22 0 16,-21 0-16,21 0 15,0 0-15,-1 0 0,1 0 0,0 22 0,0-1 16,0 0-16,0 0 0,-1 0 15,1 0-15,0 1 0,0-1 0,-21 0 16,20 0-16,1-21 0,-21 21 16,21 0-16,-22 1 0,1-22 0,21 0 15,-21 21-15,-1-21 0,1 0 0,0 0 16,20 0-16,-20 0 0,0-21 16,-1-1-16,1 1 0,0 0 0,21 0 15,-22 0-15,1 0 0,0-22 16,-22-20-16,22 42 0,-1-22 15,1 22-15,0 0 0,-1 0 16,22 0-16,-21-1 0,0 22 0,-1 0 16,1 0-16,21 0 0,-22 0 15,1 0-15,0 0 0,-22 22 0,22-1 16,0-21-16,-1 21 0,1-21 0,-22 21 16,22-21-16,21 0 0,-21 21 0,-1-21 15,22 0-15,-21 0 0,21 21 16,-1-21-16,1 0 0,0 0 15,0 0-15,0-21 16,21 0-16,-21 0 16,-1 0-16,1-22 0,0 22 0,0 0 15,0-21-15,0 21 0,-1-22 16,1 22-16,0-21 0,-21 21 0,21-1 16,-22 1-16,22 0 0,-21 21 15,-1 0-15,22 0 0,-21 0 0,0 0 16,-1 0-16,22 0 0,-21 21 0,-1-21 15,1 21-15,0-21 0,-1 22 16,1-22-16,0 21 0,-1-21 0,22 0 16,-21 0-16,21 0 0,0 0 0,-1 0 15,1 0-15,0-21 0,0-1 16,0 1-16,0 0 0,-1 0 16,1 0-16,0-22 0,-21 22 0,21-21 15,-1 0-15,-20-1 0,0 1 0,-1 0 16,-20-1-16,21-20 0,-22 20 15,1 1-15,20-21 0,-20 20 0,-1 1 16,22 21-16,0-22 0,-1 22 0,1 0 16,0 0-16,20 21 0,-20 0 15,21 0-15,-21 0 0,20 0 0,1 21 16,-21 0-16,21-21 0,-22 0 0,22 0 16,-21 21-16,0-21 0,20 0 15,-20 0-15,0 0 0,21 0 0,-22 0 16,22 0-16,-21-21 0,-1 0 0,22 0 15,-21 0-15,21 0 0,-22-1 16,22-20-16,-21 0 0,21 21 16,-22-22-16,1 1 0,21-22 0,-21 22 15,-1-21-15,22-1 0,-21 1 0,21-22 16,-22 21-16,1-20 0,21-1 16,-22 22-16,22-1 0,-21 1 0,21 20 15,-22 1-15,22 0 0,0 20 0,0 1 16,0 0-16,0 21 15,-1 0-15,1 0 16,0 0-16,21-21 16,-21 21-1,21-21-15,0 0 0,0-1 0,0 1 16,0 0-16,0-21 0,0 21 16,0-22-16,0 1 0,0 0 0,0-1 15,0-20-15,0 20 0,-21-20 16,0-1-16,-1 1 0,22-1 0,-21-20 15,0 20-15,0-20 0,0-1 0,0-21 16,-1 21-16,1 1 0,21-1 16,0 0-16,0 22 0,0-1 0,0 1 15,0 21-15,0-1 0,0 1 0,0 21 16,0 0-16,21-1 0,1 22 16,-1 0-16,0 0 0,0 0 15,21 0-15,-20 0 0,20 0 0,0 0 16,1 0-16,-1-21 15,0 21-15,22 0 0,-1-21 0,-20 0 16,20 0-16,1 0 0,-1-1 0,1 1 16,-1-21-16,1 21 0,-22-22 15,0 22-15,1-21 0,-1 0 16,-21-1-16,0 1 0,0 0 0,-21-1 16,0-20-16,0-1 0,0 1 0,0-1 15,0-20-15,-21 20 0,0-21 0,0 1 16,21 20-16,-21-20 0,0 20 15,-22-21-15,22 22 0,0-22 0,0 22 16,0-1-16,21 22 0,-22-22 0,1 22 16,0 21-16,0-21 15,21 20-15,-21 1 0,21 0 0,-21 0 16,21 0-16,0 0 31,0-1-31,0 1 0,0 0 16,21 0-16,0 0 0,0 0 15,21-1-15,-20-20 16,20 21-16,-21-21 0,43-22 0,-43 22 16,0-22-16,0 22 0,0-22 15,-21 22-15,0-21 0,0-1 16,0 22-16,0-22 0,0 1 0,0-1 16,0 1-16,0-1 0,0-20 15,0 20-15,0 22 0,0-22 0,0 22 16,0 0-16,0-1 0,0 1 15,0 21-15,0 0 0,21-1 0,1 1 16,-1 21-16,21 0 0,-21 0 16,0 0-16,22 0 0,-22 21 15,21 1-15,-21-22 0,22 0 0,-22 21 16,21-21-16,-21 0 0,22 0 16,-22 0-16,0 0 0,0 0 0,0 0 15,1 0-15,-22-21 16,21 21-16,-21-22 0,0 1 0,0 0 15,0 0-15,0 0 0,0 0 16,0-1-16,0-20 0,0 21 16,-21-21-16,21-1 0,0 1 0,-22-22 15,22 22-15,-21-21 0,21-1 16,0 22-16,0-1 0,0 1 0,0 0 16,-21-1-16,21 22 0,0-21 15,0 21-15,0 0 0,0-1 0,0 1 16,0 0-16,0 0 0,0 0 15,0 0 1,21 21 0,-21-22-16,21 22 15,1 0-15,-22-21 16,0 0 0,0 0-16,0 0 0,0 0 15,0-1-15,-22 1 16,1 0-16,21 0 0,-21-21 0,0 20 15,21-20-15,-21 0 0,0 21 16,21-22-16,-22 22 0,1-21 0,21 21 16,0-1-16,-21 1 0,21 0 15,-21 0-15,21 0 16,-21 21-16</inkml:trace>
  <inkml:trace contextRef="#ctx0" brushRef="#br0" timeOffset="25928.43">25569 1990 0,'0'-21'32,"21"21"-17,1-22-15,-1 1 0,0 21 16,0 0-16,21-21 0,-20 21 0,-1-21 16,0 21-16,0-21 0,0 21 15,0-21-15,1-1 0,-22 1 16,0 0-16,0 0 15,-43 21-15,22 0 0,0 0 16,-21 0-16,20 0 16,-20 0-16,0 0 0,-1 0 0,22 0 15,-21 21-15,0-21 0,20 21 16,1 0-16,0-21 0,0 22 0,0-1 16,21 0-16,-21 0 0,21 0 15,0 0-15,0 1 0,21-1 16,0 0-16,0-21 15,0 21-15,0 0 0,1-21 0,-1 21 16,0 1-16,0-22 0,21 21 0,-20-21 16,20 21-16,-21 0 0,21-21 15,-20 21-15,-1-21 0,21 21 0,-21 1 16,0-1 0,1-21-16,-22 21 0,0 0 0,0 0 15,0 0-15,-22 1 16,1-22-16,-21 21 0,21-21 15,-22 0-15,1 0 0,0 21 0,21-21 16,-22 0-16,1 0 0,21 0 16,-22 0-16,22 0 0,-21-21 0,21 21 15,0-21-15,-1 21 0,1-22 16,21 1-16,-21 0 16,21 0-1,0 0-15,21 21 16,-21-21-16,21 21 0,1 0 15,20-22-15,-21 22 0,0-21 16,22 0-16,-1 21 0</inkml:trace>
  <inkml:trace contextRef="#ctx0" brushRef="#br0" timeOffset="26216.26">26268 1778 0,'0'0'0,"0"-21"0,0 0 0,0 0 15,0 42 1,-21 0 0,21 21-1,-22-21-15,1 22 0,21-22 0,0 21 16,-21 1-16,21-22 0,-21 21 16,21-21-16,-21 22 0,21-22 0,0 21 15,0-21-15,0 0 0,0 1 16,0-1-16,0 0 0,0 0 0,0 0 15,21 0-15,0-21 0,0 0 16,0 0 0,1 0-16,-1 0 0,0 0 15,0 0-15,-21-21 16</inkml:trace>
  <inkml:trace contextRef="#ctx0" brushRef="#br0" timeOffset="26440.45">25993 2053 0,'0'0'0,"0"-21"16,21 21 0,0 0-16,0 0 0,0 0 15,0 0-15,22 0 0,-22 0 16,21 0-16,1 0 0,-22 0 15,21 0-15,0 0 0,-20 0 16,-1 0-16,21 0 0,-21 0 0,0 0 16,1 0-16</inkml:trace>
  <inkml:trace contextRef="#ctx0" brushRef="#br0" timeOffset="26923.63">26522 2159 0,'0'0'0,"-21"0"16,21-21-1,0 0 1,0 0-16,21-1 16,0 22-16,0 0 15,0-21-15,0 21 0,1 0 16,-1 0-16,0 0 0,0 0 15,0 21-15,0-21 0,-21 22 16,22-1-16,-22 0 0,21-21 0,-21 21 16,0 0-16,0 0 0,0 1 15,0-1-15,0 0 0,0 0 0,0 0 16,0 0-16,0 1 0,-21-22 16,-1 21-16,1-21 15,0 21-15,21-42 31,0 0-15,0-1-16,0 1 0,0 0 16,21 0-16,0 0 0,1 0 0,-22-1 15,21 1-15,0 0 0,0 0 16,0 0-16,0 21 0,1-21 0,-1 21 16,0 0-16,0-22 0,0 22 15,0 0-15,1 0 0,-1 0 16,0 0-1,0 0-15</inkml:trace>
  <inkml:trace contextRef="#ctx0" brushRef="#br0" timeOffset="27820.18">27093 2223 0,'21'0'16,"1"0"-16,-1 0 0,0 0 15,0 0 1,0 0-16,0-22 0,1 22 0,-1-21 16,0 0-16,0 21 15,0-21-15,-21 0 0,21 21 0,-21-21 16,0-1-16,0 1 16,-21 21-1,0 0-15,0 0 0,0 0 16,0 0-16,-1 0 0,1 21 0,0 1 15,0-1-15,0-21 0,0 21 16,21 0-16,0 0 0,0 0 0,0 1 16,-22-1-16,22 0 0,0 0 15,0 0-15,22 0 16,-1-21-16,0 22 0,0-22 16,0 0-16,0 0 15,1 0-15,-1 0 0,0 0 0,0 0 16,21 0-16,-20 0 0,-1-22 15,21 22-15,-21-21 0,0 21 0,22-21 16,-22 0-16,0 0 0,0 0 16,0-1-16,1 1 0,-1 0 0,0 21 15,-21-21-15,0 0 0,0 0 0,0-1 16,-21 22 15,0 0-31,21 22 16,-22-1-16,1 0 0,0-21 15,21 21-15,-21 0 0,0 0 16,21 1-16,0-1 0,0 0 16,0 0-16,0 0 15,0 0-15,0 1 16,21-22-16,0 0 16,0 0-16,22 0 0,-22 0 15,0 0-15,0 0 0,21-22 0,-20 22 16,-1-21-16,0 0 0,21 0 15,-21 0-15,22 0 0,-22-1 0,0-20 16,21 0-16,-20 21 0,-1-22 16,0 1-16,0-22 0,0 22 15,0 0-15,1-1 0,-22 1 16,0 0-16,0 21 0,0-1 0,0 1 16,0 0-16,-22 21 15,1 21 1,0 0-16,0 1 0,0 20 0,0-21 15,-1 21-15,22 1 0,-21-1 16,0 0-16,0 1 0,21-1 0,0-21 16,0 22-16,0-22 0,0 21 0,0-21 15,0 0-15,0 1 16,0-1-16,0 0 0,0 0 16,21-21-16,0 0 0,0 21 15,1-21-15,-1 0 0,21 0 0,-21 0 16,22 0-16,-22 0 0,21 0 15,-21 0-15,22 0 0,-22-21 0,0 0 16,0 0-16,0 0 0,0-1 16,1 1-16,-1 0 0</inkml:trace>
  <inkml:trace contextRef="#ctx0" brushRef="#br0" timeOffset="28112.01">27940 1947 0,'21'0'15,"0"0"-15,22 0 16,-22 0-16,21 0 0,0 0 0,-20 0 16,20 0-16,0 0 0,1 0 15,-1 0-15,0 0 0,1 0 0,-22-21 16,21 21-16,-21 0 0,0 0 15,22 0-15,-22-21 0,0 21 16,-42 0 31,0 0-47,0 21 0,-1-21 16,1 21-16</inkml:trace>
  <inkml:trace contextRef="#ctx0" brushRef="#br0" timeOffset="29300.01">22606 4741 0,'0'-21'63,"21"21"-17</inkml:trace>
  <inkml:trace contextRef="#ctx0" brushRef="#br0" timeOffset="32455.8">22542 4614 0,'22'-21'0,"20"0"15,-21 21 1,0 0-16,-21-21 0,21 21 16,1 0-16,-22-21 15,21 21-15,-21 21 63,0 0-63,0 0 15,0 0-15,0 1 16,0-1-16,0 0 0,0 0 0,0 21 16,-21-20-16,21 20 0,0-21 15,0 21-15,0 1 0,0-22 0,-22 21 16,22 1-16,0-1 0,-21 0 16,21 1-16,0-1 0,0 0 0,0 1 15,0-1-15,-21 21 0,21-20 16,-21-1-16,21 22 0,-21-1 0,21-21 15,-21 22-15,21-1 0,0 1 0,-22-22 16,1 22-16,21-1 0,-21-20 16,21 20-16,0-21 0,-21 22 0,21-22 15,-21 22-15,21-1 0,-21 1 16,21-1-16,0 1 0,0-1 16,-22 1-16,22-1 0,-21 1 0,21-1 15,0 1-15,0 20 0,0-20 0,0-1 16,0 22-16,0-21 0,0 20 15,0-20-15,0 20 0,0-20 0,0-1 16,0 1-16,0 21 0,0-22 0,0 1 16,0-1-16,0 1 0,0-1 15,0 1-15,0-1 0,0 1 0,0-22 16,21 0-16,-21 22 0,0-22 0,0 0 16,0-20-16,22 20 0,-22-21 0,0 0 15,0 0-15,0 1 16,0-44 15,0-20-31,21 21 0,-21 0 0,0-22 16,21 1-16,0 0 0,-21-22 15,21 1-15</inkml:trace>
  <inkml:trace contextRef="#ctx0" brushRef="#br0" timeOffset="34427.75">22775 4530 0,'0'0'15,"-21"0"-15,-42 0 16,63 21-16,-22-21 15,1 0-15,0 0 16,42 0 31,0 0-47,1 0 0,-1 0 16,0 0-16,21 0 0,-21 0 0,22 0 15,-1 0-15,0 0 0,22 0 0,-22 0 16,22 0-16,-22 0 0,22 0 15,-1 0-15,22 0 0,-22 0 0,22 0 16,-22 0-16,22 0 0,0 0 16,-1 0-16,1 0 0,0 21 0,-22-21 15,22 0-15,-22 0 0,1 0 0,21 0 16,-22 0-16,1 0 16,20 0-16,-20 0 0,-1 0 0,22 0 15,-22 0-15,1 0 0,-1 21 0,-20-21 16,20 0-16,-20 0 0,20 0 15,-21 0-15,-20 0 0,20 0 0,0 0 16,-21 0-16,1 0 0,20 0 16,-21 0-16,0 0 0,0 0 0,1 0 15,-1 0-15,0 0 0,0 0 0,0 0 16,0 0 0,1 0-16,-22 21 0,21-21 31,0 0-16,-21 22-15,0-1 16,0 0 0,0 0-16,0 0 15,0 0-15,0 1 16,0-1-16,0 0 0,0 0 0,0 0 16,0 22-16,0-22 0,0 0 0,-21 21 15,21-21-15,0 22 0,-21-22 16,21 21-16,-22-21 0,22 22 0,0-22 15,0 21-15,-21 1 0,21-22 16,0 21-16,0 0 0,-21 1 0,21-1 16,0 0-16,0 1 0,0 20 15,0-20-15,0-1 0,0 21 0,0-20 16,0 20-16,-21-20 0,21 20 16,0-21-16,-21 1 0,21 20 0,0-20 15,0 20-15,-21 1 0,-1-22 16,22 21-16,-21 1 0,21-1 0,-21-20 15,0 20-15,21 1 0,-21-1 0,21-20 16,-21 20-16,-1-21 0,22 22 16,0-1-16,-21-20 0,0 20 0,21 1 15,-21-1-15,21-20 0,0 20 16,-21 1-16,21-22 0,-21 21 16,21-20-16,-22-1 0,22 0 0,0 1 15,0-1-15,0-21 0,0 22 0,-21-1 16,21-21-16,0 21 0,0-20 15,0 20-15,0-21 0,-21 21 0,21-20 16,0 20-16,0-21 0,0 0 0,0 0 16,0 1-16,0 20 0,0-21 15,0 0-15,0 0 0,0 1 16,-21-1-16,21 0 0,0 0 16,0 0-1,0 0-15,0 1 16,0-1 15,0 0-15,0 0-1,0 0 1,-21-21 15,21 21-31,-21-21 16,-1 0-16,1 0 15,0 0-15,0 0 16,0 0-16,0 0 0,-1 0 16,1 0-16,0 0 0,-21 0 15,21 0-15,-1 0 0,-20 0 0,21 0 16,-21 0-16,-1 0 0,22 0 0,-21 0 16,-1 0-16,22 0 0,-21 0 0,0 0 15,-1 0-15,1 0 0,0 0 16,-1 0-16,1 0 0,0 0 0,-1 0 15,1 0-15,0 0 0,-22 22 0,22-22 16,-22 0-16,22 0 0,0 0 16,-22 0-16,22 0 0,-22 21 0,22-21 15,-22 0-15,22 0 0,-21 0 16,20 0-16,1 0 0,-22 0 0,22 21 16,0-21-16,-1 0 0,1 0 15,0 0-15,-1 0 0,1 0 0,0 0 16,-1 0-16,22 0 0,-21 0 0,21 0 15,-22 0-15,1 0 0,21 0 16,-21 0-16,20 0 0,-20 0 0,21 0 16,-21 0-16,20 0 0,-20 0 0,21 0 15,0 0-15,0 0 0,-1 0 0,1 0 16,0 0-16,0 0 0,0 0 16,0 0-1,21 21 1,21-21-1,0 0 1,0-21-16,0 0 0</inkml:trace>
  <inkml:trace contextRef="#ctx0" brushRef="#br0" timeOffset="35448.15">27347 4720 0,'0'-21'0,"0"0"31,21 21-15,-21-21 15,0 42 0,0 0-15,-21 0-16,21 0 0,0 1 16,-21 20-16,21 0 0,0-21 15,0 22-15,0-1 0,0 0 0,0 22 16,0-22-16,0 1 0,0-1 15,0 21-15,0-20 0,0-1 0,0 22 16,0-1-16,0 1 0,0-1 0,0 1 16,-21-1-16,21 1 0,-21-1 15,21 22-15,-21-22 0,21 1 16,0-1-16,-22 22 0,1-22 0,21 1 0,-21 21 16,21-22-16,-21 1 15,21 20-15,0-20 0,0 20 0,0-20 16,-21 21-16,21-22 0,-21 22 0,21-1 15,0-20-15,-22 21 0,1-1 16,0-20-16,0 20 0,21-20 0,-21-1 16,0 1-16,-1-22 0,22 22 0,-21-1 15,0 1-15,0-22 0,0 22 16,21-22-16,-21 0 0,-1 1 0,22-1 16,-21-21-16,21 0 0,0 0 15,0 1-15,-21-22 0,21 21 0,0-42 31,21 21-31,0-22 16,1 1-16,-22 0 0,21 0 0,0-21 16,0 20-16,-21-20 0,21 0 0</inkml:trace>
  <inkml:trace contextRef="#ctx0" brushRef="#br0" timeOffset="37295.8">27411 5101 0,'0'0'16,"0"-63"0,0 42-16,0-1 15,0 1-15,0 0 0,0 0 16,0 0-16,21 0 16,-21-1-16,0 1 15,21 21-15,-21-21 16,21 0-16,-21 0 0,0 0 15,0-1 1,0 1-16,0 0 16,0 0-16,0 0 15,0 0 1,0-1-16,0 1 16,0 0-16,0 0 15,21 21 16,1-21-15,20 21-16,-21 0 0,0 0 16,0 0-16,22 0 0,-22 0 15,21 0-15,1 0 0,-1 0 16,0 0-16,22 0 0,-22 0 0,22 0 16,-1 0-16,-21 0 0,22 0 0,-1 0 15,1 0-15,-1 0 0,1 0 16,-1 0-16,1 0 0,21 0 0,-22 0 15,22-21-15,-1 21 0,-20 0 16,21 0-16,-22 0 0,22 0 0,-22 0 16,1 0-16,-22 0 0,22 0 15,-22 0-15,0 0 0,1 0 16,-1 0-16,0 0 0,1 0 16,-1 0-16,0 0 0,22 0 0,-22 0 15,0 0-15,22 0 0,-1 0 16,-20 0-16,20 0 0,-20 0 0,20 0 15,-21 0-15,1 0 0,-22 0 16,21 0-16,-21 0 0,1 0 0,-1 0 16,0 0-1,-21 21 17,21-21-32,0 21 31,-21 0-31,0 0 15,0 0-15,0 1 16,0-1-16,0 0 0,0 0 0,0 0 16,0 0-16,0 22 0,-21-1 15,21-21-15,-21 43 0,21-22 0,-21 0 16,21 22-16,0-22 0,0 22 16,0-22-16,0 22 0,0-22 0,0 21 15,-21 1-15,21-1 0,0 1 16,-22 21-16,22-22 0,0 1 0,0-1 15,-21 22-15,21-22 0,-21 1 16,21-1-16,-21 1 0,21-1 0,0 1 16,0-1-16,0 1 15,-21-1-15,21-20 0,-21 20 0,21 1 16,0-22-16,-22 21 0,1-20 0,0-1 16,21 0-16,0 22 0,-21-22 15,0 1-15,21-1 0,-21 21 0,-1-20 16,22-1-16,0 22 0,-21-22 15,21 0-15,-21 1 0,21-1 0,0 0 16,0-21-16,0 22 0,0-1 0,0-21 16,0 22-16,0-22 0,0 0 15,-21 0-15,21 0 0,0 0 0,0 1 16,0-1-16,-21 0 16,21 0-16,0 0 15,-21-21-15,21 21 16,-22-21-16,22 22 15,-21-22 1,21 21-16,-21-21 0,21 21 31,-21-21-31,0 0 0,21 21 16,-21-21-16,-1 0 16,1 21-1,0-21-15,0 0 0,0 0 16,0 21-16,-1-21 0,1 0 0,0 0 15,0 0 1,0 0-16,0 0 0,-1 0 0,-20 0 16,21 0-16,-21 0 0,20 0 0,-20 0 15,0 0-15,-1 0 0,1 0 16,0 0-16,-22-21 0,22 21 0,0 0 16,-1 0-16,-20 0 0,20 0 0,1 0 15,0 0-15,-22-21 0,22 21 16,-22 0-16,22 0 0,-21-21 0,-1 21 15,1 0-15,-1 0 0,1 0 16,-1 0-16,1 0 0,-1 0 16,22 0-16,-22 0 0,1 0 0,20 0 15,1 0-15,-21 0 0,20 0 0,-20 0 16,20 0-16,-20 0 0,21 0 0,-1 0 16,-20 0-16,-1 0 0,22 21 15,0-21-15,-22 0 0,22 0 0,-1 0 16,22 0-16,-21 0 0,21 0 0,-22 0 15,22 0-15,0 0 0,0 0 16,0 0-16,0 0 0,-1 0 0,1 0 16,0 0-16,0 0 0,0 0 0,0 0 15,-1 0-15,1 0 16,0 21-16,21 0 31,21-21 16</inkml:trace>
  <inkml:trace contextRef="#ctx0" brushRef="#br0" timeOffset="38308.3">22373 10202 0,'21'-21'0,"-42"42"0,63-42 0,-42 0 16,22 0-16,-22 0 0,21 0 15,-21-1-15,21 1 0,-21 0 16,21 21-16,-21-21 0,0 0 16,0 42 30,0 0-46,0 0 0,0 0 16,-21 1-16,0 20 0,0 0 0,21 1 16,-22 20-16,1 1 0,21 20 15,0-20-15,-21 20 0,0-20 16,21 21-16,-21-1 0,21 1 0,0 0 16,0-1-16,0 22 0,-21-21 0,21-1 15,-22 1-15,22 0 0,-21 21 16,21-22-16,-21 1 0,21 21 0,-21-22 15,21 22-15,0-21 0,-21 21 16,21-22-16,0 1 0,0 21 0,-21-21 16,21-1-16,0 1 0,0-22 0,0 22 15,-22-21-15,22-22 0,-21 0 16,21 1-16,-21-22 0,21 0 0,0 0 0,-21 0 16,21-42 15,21 0-31,0 0 0,0 0 0,-21-1 15,22-20-15,-1 0 0,0-1 0,0 1 16,0 0-16,0-22 0</inkml:trace>
  <inkml:trace contextRef="#ctx0" brushRef="#br0" timeOffset="39516.07">22458 9821 0,'0'0'0,"-21"0"15,21-21 1,42 21 0,-21 0-16,0 0 15,22 0-15,-1 0 0,0 0 0,22 0 16,-1-21-16,1 21 0,20 0 15,-20 0-15,21 0 0,-1 0 0,1 0 16,21-21-16,-22 21 0,22 0 0,0 0 16,-21 0-16,-1 0 0,1 0 15,0 0-15,-22 0 0,1 0 0,-22 0 16,0 0-16,1 0 0,-1 0 16,-21-21-16,0 21 0,1 0 15,-1 0-15,0 0 0,0 0 16,0 0-16,0 0 15,1 21 1,-22 0-16,21-21 0,-21 21 16,0 0-16,0 1 0,0-1 0,0 21 15,0-21-15,0 0 0,0 22 0,0-22 16,0 21-16,0-21 0,0 22 16,0-1-16,0 0 0,0 1 0,0-1 15,-21 22-15,21-1 0,0-21 16,0 22-16,0-1 0,0 1 0,-22-1 15,22 1-15,0-1 0,0 1 0,0 21 16,0-22-16,0 22 0,0-22 16,0 22-16,-21-22 0,21 22 15,0-21-15,0-1 0,0 1 0,0-1 16,0 1-16,0-1 0,0-21 0,0 22 16,0-1-16,-21 1 0,21-1 15,-21-20-15,21 20 0,0-20 0,-21-1 16,0 21-16,-1-20 0,1-1 0,21 0 15,-21 1-15,0-1 0,0 0 16,21 22-16,0-22 0,-21 1 0,21-22 16,-22 21-16,22 0 0,0 1 0,-21-22 15,21 21-15,0-21 0,0 22 16,0-22-16,-21 0 0,21 0 16,-21-21-16,21 21 0,0 1 0,-21-1 15,0-21-15,-1 21 0,1 0 16,0 0-16,0 0 15,21 1-15,-21-22 16,0 21-16,-1-21 16,1 0-16,21 21 15,-21-21-15,0 0 0,0 0 16,0 0-16,-1 0 0,-20 0 0,21 0 16,-21 0-16,-1 0 0,-20 0 15,20 0-15,-20 0 0,-22 0 0,22 0 16,-22 0-16,0 0 0,1 0 15,-1-21-15,0 21 0,22 0 0,-22 0 16,1 0-16,20 0 0,1 0 16,-1 0-16,22 0 0,-22 0 0,22 0 15,21 0-15,-22 0 0,22 0 0,-21 0 16,21 0-16,0-21 16,21-1-16,0 1 15,0 0-15,0 0 0,21 0 0,0-22 16</inkml:trace>
  <inkml:trace contextRef="#ctx0" brushRef="#br0" timeOffset="40296.82">27051 10075 0,'0'0'0,"0"-21"0,-21 0 16,0 21-16,21-21 0,-22 21 15,1-21-15,21 0 0,-21 21 16,21-22-16,-21 22 0,21-21 0,-21 21 16,0 0-16,21-21 0,-22 21 15,1 0 1,21 21-1,-21 0-15,0 1 0,21 20 16,-21 0-16,21 1 0,-21-1 16,21 21-16,0 1 0,0-1 0,-22 22 15,22 0-15,0-22 0,-21 22 0,21 0 16,0-1-16,0 22 0,0-21 16,0 21-16,0-22 0,0 22 0,0-21 15,0-1-15,0 22 0,0-21 0,0 21 16,-21 0-16,21-22 0,-21 22 15,21-21-15,0-1 0,-21 1 0,0 0 16,-1-1-16,1 1 0,0 0 0,21-22 16,-21 22-16,0-22 0,0 1 0,-1-1 15,1-20-15,0-1 16,21 0-16,-21 1 0,0-1 0,21-21 16,0 0-16,0-42 31,0 0-31,21 0 0,0-21 15,0 20-15,0-20 0,22 0 0,-22-22 16</inkml:trace>
  <inkml:trace contextRef="#ctx0" brushRef="#br0" timeOffset="41729.86">27009 10118 0,'0'0'0,"-22"0"0,-20-43 32,21 43-32,21-21 0,-21 21 15,21-21 1,21 21-1,0 0-15,0 0 0,0 0 16,1 0-16,20 0 0,0 0 16,1-21-16,-1 21 0,0 0 0,1 0 15,20 0-15,-21 0 0,22 0 0,-22-21 16,22 21-16,-1 0 16,22 0-16,-22 0 0,22 0 0,0-21 15,-1 21-15,1 0 0,0 0 16,-1 0-16,1 0 0,0 0 0,-1-22 15,1 22-15,-21 0 0,20 0 0,1 0 16,0-21-16,-1 21 0,1 0 16,0 0-16,-1-21 0,-20 21 0,-1-21 15,1 21-15,-1 0 0,1-21 16,-22 21-16,22 0 0,-22-21 0,0 21 16,1 0-16,-1 0 0,0-22 15,-21 22-15,22 0 0,-1 0 0,-21 0 16,0 0-16,1 0 0,-1 0 15,0 0-15,0 0 0,0 0 16,-21 22 15,0-1-31,0 0 16,0 0-16,0 0 0,0 0 16,0 1-16,0-1 0,0 0 0,0 21 15,0-21-15,-21 22 0,21-1 16,-21 0-16,21 1 0,-21 20 0,21-20 15,-21 20-15,-1 1 0,22-1 16,-21 1-16,0-1 0,21 1 0,-21-1 16,0 1-16,21 20 0,-21-20 15,21 20-15,-22-20 0,22 21 16,-21-1-16,21-20 0,0 20 0,0-20 16,0 21-16,-21-22 0,21 1 0,0 20 15,0-20-15,0 20 0,0-20 16,0 21-16,0-22 0,0 1 0,0-22 15,0 21-15,0 1 0,0-22 0,0 22 16,0-22-16,0 0 0,0 22 16,-21-22-16,0 1 0,21-1 0,0 0 15,-21 1-15,-1-22 0,1 21 16,21-21-16,-21 22 0,0-22 16,21 0-16,-21 0 0,0 0 0,-1 0 15,1 1-15,0-1 0,0 0 16,0 0-16,21 0 0,-21-21 15,-1 21-15,1 1 0,0-1 16,0 0 0,0-21-16,0 21 0,-1-21 15,22 21-15,-21-21 0,0 0 0,0 0 16,0 0-16,0 0 0,-1 21 16,1-21-16,0 0 0,-21 0 0,21 0 15,-22 0-15,1 0 0,0 0 0,-1 0 16,-20 0-16,20 0 0,-20 0 15,21-21-15,-22 21 0,1 0 16,20-21-16,-20 21 0,-1 0 0,1 0 16,-1-21-16,1 21 0,-1 0 0,1 0 15,-1 0-15,22-21 0,-22 21 16,1 0-16,21 0 0,-1 0 0,-20 0 16,20 0-16,1 0 0,-21 0 0,20 0 15,1 0-15,-22 0 0,22 0 0,-21 0 16,20 0-16,1 0 0,0 0 15,-1 0-15,1 0 0,21 0 16,-22 0-16,1 0 0,21 0 0,-21 0 16,20 0-16,1 0 0,-21 0 0,21 0 15,0-21-15,-22 21 0,22 0 16,0 0-16,-21 0 0,20 0 0,1 0 16,0 0-16,0 0 0,0 0 0,0 0 15,-1 0-15,1 0 16,0 0-1,42 0 32</inkml:trace>
  <inkml:trace contextRef="#ctx0" brushRef="#br1" timeOffset="49988.57">23114 3852 0,'21'-21'15,"-21"42"1,0 1 0,-21-22-16,21 21 0,-21 0 0,21 0 15,-21 21-15,-1-20 16,22 20-16,-21-21 0,0 21 0,21-20 15,-21 20-15,0 0 0,21-21 0,0 22 16,-21-22-16,21 0 0,-22 0 16,22 0-16,0 1 0,0-1 0,0 0 15</inkml:trace>
  <inkml:trace contextRef="#ctx0" brushRef="#br1" timeOffset="50280.41">23156 3852 0,'0'0'0,"21"-21"0,1 0 16,-22 0-16,0 0 0,21 21 16,0 0-16,0 0 0,0 0 15,0 0 1,-21 21-16,22-21 0,-1 21 0,-21 0 15,0 22-15,21-22 0,-21 21 16,21-21-16,-21 22 0,0-1 0,0 0 16,0 1-16,0-22 0,0 21 0,0-21 15,0 22-15,0-22 0,-21 0 16,21 0-16,-21 0 0,21 0 16,0 1-16,-21-1 15,-1-21 1</inkml:trace>
  <inkml:trace contextRef="#ctx0" brushRef="#br1" timeOffset="50480.29">22881 4170 0,'42'-21'31,"-20"21"-31,-1 0 0,0 0 16,21 0-16,-21 0 0,22-21 16,-1 21-16,0 0 0,-20-22 0,20 22 15,0-21-15,1 21 0,-1-21 0,0 0 16,1 21-16,-1-21 0</inkml:trace>
  <inkml:trace contextRef="#ctx0" brushRef="#br1" timeOffset="50736.14">23812 3831 0,'0'21'31,"-21"1"-31,21 20 16,-21-21-16,21 0 0,-21 22 0,21-22 15,0 21-15,0 0 0,-21-20 16,21 20-16,-21-21 0,21 21 0,0-20 15,0-1-15,0 0 0,-22 0 0,22 0 16,0 0-16,0 1 0,0-1 16,22-42 31</inkml:trace>
  <inkml:trace contextRef="#ctx0" brushRef="#br1" timeOffset="51051.96">23728 3831 0,'0'0'0,"42"-21"31,-21 21-31,0 0 0,22 0 16,-22 0-16,0 0 0,21 0 0,-20 0 15,-1 21-15,0-21 0,0 21 16,0-21-16,0 22 0,-21-1 0,0 0 16,0 0-16,0 0 0,0 0 15,0 1-15,-21-22 0,0 21 0,0 0 16,0 0-16,-22-21 0,22 21 0,-21 0 16,21-21-16,-22 0 0,22 0 15,0 22-15,0-22 0,0 0 0,0 0 16,21-22 15,21 22-31,0-21 0</inkml:trace>
  <inkml:trace contextRef="#ctx0" brushRef="#br1" timeOffset="51331.8">24299 3852 0,'0'22'16,"0"-1"-16,0 0 15,-21 0-15,21 21 0,-21-20 16,21 20-16,0-21 0,0 21 16,-21 1-16,21-22 0,-21 21 0,21-21 15,-22 22-15,22-22 0,0 0 0,-21 0 16,21 22-16,-21-43 0,21 21 15,0 0-15,0 0 16,0-42 15,21 0-31</inkml:trace>
  <inkml:trace contextRef="#ctx0" brushRef="#br1" timeOffset="51628.53">24447 3895 0,'0'0'16,"0"21"-16,0 0 0,0 0 0,0 0 15,0 1-15,-21-1 0,0 0 0,0 0 16,0 0-16,0-21 16,-1 21-16,1 1 0,0-22 0,-21 21 15,21-21-15,-1 21 0,1-21 16,42 0 15</inkml:trace>
  <inkml:trace contextRef="#ctx0" brushRef="#br1" timeOffset="52341.58">24363 3831 0,'0'0'0,"21"0"63,0 0-47,0 0-16,0 0 15,1 21 1,-22 1-16,0-1 15,0 0-15,-22 0 16,1 0-16,0-21 0,0 21 16,0 1-16,0-22 0,-1 0 15,22 21-15</inkml:trace>
  <inkml:trace contextRef="#ctx0" brushRef="#br1" timeOffset="54172.07">24934 4043 0,'0'-21'47,"0"0"-31,21-1-16,-21 1 16,22 21-16,-1-21 15,-21 0-15,21 0 16,0 0-1,-21 42 48,0 0-63,-21 0 0,21 0 16,-21 0-16,0 22 0,21-22 0,0 0 15,0 21-15,-22-20 0,22-1 0,-21 21 16,21-21-16,-21 0 0,21 1 15,0-1-15,0 0 0,0 0 0,-21-21 16,21 21-16,0 0 0,0 1 16,0-1-1,-21-21 79,0 0-94,-1 0 16,1 0-16,0 0 15,0 0-15,0 0 0,0 0 16,-1 0-16,1 0 0,0 0 16,21 21-16,-21-21 15,42 0 32,0 0-47,0 0 16,1 0-16,-1 0 0,0 0 0,0 0 15,0 0-15,0 0 0,22 0 16,-22 0-16,0 0 0,0 0 0,0-21 16,1 21-16,-1 0 0,0 0 15,0 0-15,-42 0 47,0 0-31,0 0-1,-1 0-15,1 0 16,0 0-16,0 0 16,0 0-16,0 0 15,-1 0-15,1 0 16,0 0-1,0 0 1,42 0 62,0 0-78,0 0 16,1 0-16,-1 0 15,0 0-15,0 0 16,0 0 0,0 0-16,-42 0 47,0 0-47,0 0 0,0 0 15,0 0-15,-1 0 0,1 0 16,0 0-16,0 0 0,0 0 15,0 0 1,42 0 47,0 0-48,0 0-15,0 0 16,0 0-1,-21-21 64,-21 21-33,21-22-46</inkml:trace>
  <inkml:trace contextRef="#ctx0" brushRef="#br1" timeOffset="59696.12">23685 3112 0,'0'-22'62,"0"1"-46,0 42 46,0 1-62,0-1 0,0 0 16,0 0-16,0 0 0,0 0 0,0 1 16,0-1-16,-21 0 0,21 0 15,0 0-15,0 0 0,-21 1 16,21-1-16,0 0 0,0 0 0,0 0 16,0 0-1,0-42 32,21 0-47,0 0 16,1 0-16</inkml:trace>
  <inkml:trace contextRef="#ctx0" brushRef="#br1" timeOffset="60268.18">24024 3090 0,'0'0'0,"0"-21"15,0 0-15,0 0 16,0 0-16,21 0 31,0 21-15,1 0-16,-1 0 15,0 0-15,0 0 0,0 0 16,0 21-16,1 0 16,-22 0-16,0 0 15,0 0-15,0 1 0,0-1 16,0 0-16,0 0 16,-22 0-16,1 0 0,0 1 0,0-1 15,0-21-15,0 21 0,-1 0 0,1-21 16,0 21-16,0-21 0,0 0 15,0 21-15,-1-21 0,1 0 16,21 22-16,21-22 63,1 0-63,-1 0 0,0 0 0,0 0 15,0 0-15,0 0 16,1 0-16,-1 0 0,0 0 0,0 0 15,0 0-15,0 0 0,1 0 16,-1 0-16,0 0 16,0 0-16,-21-22 47,0 1-32</inkml:trace>
  <inkml:trace contextRef="#ctx0" brushRef="#br1" timeOffset="61967.95">24447 3048 0,'0'-21'32,"0"0"-1,22 21-16,-1 0-15,-21-21 16,21 21-16,0 0 16,0 0-16,0 0 15,1 0-15,-1 0 0,0 0 0,0 0 16,0 0-16,0 0 16,1 0-16,-22 21 15,0 0-15,0 0 16,0 0-16,0 0 15,-22-21-15,1 22 0,0-1 16,0-21-16,0 21 0,0-21 16,-1 0-16,1 21 0,0-21 15,0 0-15,21 21 0,-21-21 16,0 0-16,42 0 47,0 0-47,0 0 15,0-21-15,0 21 0,1 0 16,-1 0-16,0 0 16,0 0-16,0 0 0,0 0 0,1 0 15,-1 0-15,0 0 16,0 0-16,0 0 0,-21 21 16,21-21-16,-21 21 0,22-21 0,-22 22 15,0-1-15,0 0 16,0 0-16,0 0 0,0 0 15,0 1-15,-22-22 16,1 21-16,0-21 16,0 0-16,0 21 0,0-21 0,-1 0 15,1 0-15,0 0 16,0 0-16,0 0 0,0 0 16,-1 0-16,1 0 0,0 0 15,0 0 1,0 0-16,0 0 15</inkml:trace>
  <inkml:trace contextRef="#ctx0" brushRef="#br1" timeOffset="63000.35">28342 3958 0,'0'0'0,"0"-21"16,42-64-1,-42 64 1,0 0-16,0 42 31,0 22-15,0-22-16,0 0 0,0 21 16,0 1-16,0-1 0,-21 0 15,21 1-15,-21-1 0,21-21 0,0 21 16,-21 1-16,0-22 0,21 21 0,-21-21 15,21 1-15,0-1 0,-22 0 16,22 0-16,0 0 0,0-42 47,22 0-47,-22 0 16,21 21-16,-21-21 0,21-1 15,-21-20-15,0 21 0,21 0 0,0-22 16,-21 22-16,0-21 0,21 0 15,1-1-15,-1 22 0,-21-21 0,0-1 16,21 22-16,-21-21 0,21 21 16,-21 0-16,21-1 0,-21 1 15,0 42 1,0 22 0,0-22-16,0 0 0,0 21 15,0-20-15,0 20 0,0 0 16,0-21-16,0 22 0,21-22 15,-21 0-15,0 21 0,0-20 0,0-1 16,22 0-16,-22 0 0,0 0 16,21 0-16,-21 1 31,-21-22-15,-1-22-16,1 22 15</inkml:trace>
  <inkml:trace contextRef="#ctx0" brushRef="#br1" timeOffset="63164.25">28215 4212 0,'21'0'31,"0"0"-31,1 0 0,-1 0 0,0 0 16,0 0-16,21 0 0,-20 0 15,20 0-15,-21 0 0,21 0 0,1 0 16,-22 0-16,21-21 0,1 21 0,-22-21 15,21 0-15</inkml:trace>
  <inkml:trace contextRef="#ctx0" brushRef="#br1" timeOffset="63408.12">28935 3979 0,'0'0'0,"0"22"31,0-1-31,0 21 16,0-21-16,-21 0 0,21 22 0,-22-22 15,22 21-15,0-21 0,-21 22 0,21-22 16,-21 21-16,0-21 0,21 1 16,0 20-16,0-21 0,-21 0 0,21 0 15,-21 1-15,21-1 0,0 0 0,-22-21 16,22 21-16,0 0 16,0-42 30</inkml:trace>
  <inkml:trace contextRef="#ctx0" brushRef="#br1" timeOffset="63703.94">28871 4128 0,'0'0'0,"0"-22"0,0 1 0,0 0 0,0 0 15,21 0-15,-21 0 0,22 21 16,-1 0-16,-21-22 0,21 22 0,0 0 15,0 0-15,0 0 16,1 0-16,-1 22 0,0-22 16,-21 21-16,21 0 0,0-21 15,-21 21-15,0 0 0,0 0 0,0 1 16,0-1-16,0 0 0,-21 0 0,-21 0 16,21-21-16,-1 21 0,-20-21 15,21 22-15,-21-22 0,20 0 0,1 0 16,0 21-16,0-21 0,0 0 15,42 0 1,0 0 0,21 0-16,-20-21 0,-1 21 15</inkml:trace>
  <inkml:trace contextRef="#ctx0" brushRef="#br1" timeOffset="63967.49">29337 4043 0,'0'0'0,"0"21"16,0 0-16,-21-21 16,0 21-16,21 22 0,0-22 0,-22 0 15,1 21-15,21-20 0,0 20 16,-21-21-16,0 21 0,21-20 0,-21 20 16,21-21-16,-21 0 0,21 0 15,0 1-15,-22-1 0,1 0 16,21 0-16,0 0 15,21-21 32,-21-21-47,0 0 16</inkml:trace>
  <inkml:trace contextRef="#ctx0" brushRef="#br1" timeOffset="64300.28">29231 4149 0,'0'0'0,"0"-43"0,0 22 0,0 0 0,21 21 16,-21-21-16,21 0 15,-21 0-15,22-1 0,-1 1 16,0 21-16,0-21 0,0 21 16,0 0-16,1 0 0,-1 0 15,0 0-15,0 0 0,0 0 16,-21 21-16,21 0 0,-21 1 15,0-1-15,0 0 0,0 0 0,0 21 16,0-20-16,-21-1 0,0 0 16,0 0-16,0 0 0,-22-21 0,22 21 15,0 1-15,-21-22 0,21 21 16,-1-21-16,1 0 0,0 0 0,0 21 16,0-21-16,21-21 46,21 0-46,0 21 0,0-22 16,0 1-16</inkml:trace>
  <inkml:trace contextRef="#ctx0" brushRef="#br1" timeOffset="64764.9">29697 3958 0,'0'-21'16,"21"21"0,0 0-16,0 0 15,0 0-15,1 0 16,-1 0-16,0 21 16,-21 0-16,21-21 15,-21 22-15,0-1 0,0 0 0,0 0 16,0 0-16,0 0 0,-21 1 15,0-1-15,0 0 16,-1-21-16,1 21 0,-21 0 0,21-21 16,0 21-16,-22-21 0,22 0 15,-21 0-15,21 22 0,-1-22 0,1 0 16,42 0 15,1 0-15,-1 0-16,21 0 0,-21 0 15,0 0-15,1 0 0,-1 0 0,0 0 16,0 0-16,0 0 0,0 0 16,1 0-16,-1 0 0,0 0 0,0 0 15,0 0-15,-21-22 0,21 22 16,1 0-16,-22-21 16,0 0-1</inkml:trace>
  <inkml:trace contextRef="#ctx0" brushRef="#br1" timeOffset="66251.63">28829 3006 0,'0'0'16,"0"-21"-1,0 42 17,0 0-17,-21 0-15,21 21 16,-21-20-16,21-1 0,0 21 0,-22-21 16,1 22-16,0-1 0,21-21 15,0 0-15,-21 22 0,0-22 0,0 0 16,21 0-16,0 0 0,0 0 15,-22 1-15,22-1 16,0-42 15,0-1-31,22 1 16,-22 0-16,21 0 0,0 0 16,0 0-16,-21-22 0,21 22 0,0-21 15,1-1-15,-22 1 0,21 21 16,-21-21-16,21 20 0,-21-20 15,0 21-15,0 0 0,0 0 0,0-1 16,0 1-16,0 0 0,-21 21 31,0 0-31,-1 21 16,22 0-16,-21-21 0,0 22 0,0-1 16,21 0-16,-21 0 0,0-21 0,-1 21 15,1 0-15,21 1 0,-21-22 16,0 21-16,0 0 0,0-21 0,-1 21 15,1-21-15,0 0 0,21 21 16,-21-21 0,42 0 15,0 0-31,0 0 0,1 0 16,-1 0-16,0 0 0,21 0 15,-21 0-15,1 0 0,-1 0 16,0 0-16,0 0 0,0 0 0,0 0 15,1-21-15,-1 21 0,0 0 16,0 0-16,0 0 0,0 0 16,1 0-1,-22-21 1,21 21-16,-21-21 16,21 21-16,-21-21 0,21 21 15</inkml:trace>
  <inkml:trace contextRef="#ctx0" brushRef="#br1" timeOffset="66508.48">29168 2985 0,'21'0'16,"0"0"-1,0 0-15,0 0 0,0 0 16,1 0-16,-1 0 16,0 0-16,0 0 0,0 0 0,22 0 15,-22 0-15,0 0 0,0 0 16,0 0-16,0 0 16</inkml:trace>
  <inkml:trace contextRef="#ctx0" brushRef="#br1" timeOffset="67033.19">29231 2985 0,'0'0'0,"-21"0"0,0 21 16,0-21-16,-1 21 0,1-21 0,0 21 15,21 0-15,-21-21 0,0 21 0,0 1 16,-1-22-16,22 21 0,-21 0 15,21 0-15,-21-21 0,21 21 16,-21-21-16,21 21 16,21-21 15,0 0-15,0 0-16,1 0 15,-1 0-15,0-21 0,0 21 16,0 0-16,0 0 0,1-21 15,-1 21-15,0 0 0,0 0 0,0 0 16,0 0-16,1 0 0,-1 0 16,0 0-16,0 21 0,0 0 15,-21 1-15,0-1 0,0 0 16,0 0-16,0 0 16,0 0-16,0 1 0,0-1 0,0 0 15,-21 0-15,0 0 16,0-21-16,0 0 0,-1 21 15,-20-21-15,21 22 0,0-22 16,0 0-16,-22 0 0,22 0 0,0 0 16,0 0-16,0 0 0,-1 0 0,1 0 15,0 0 1,21-22 15,0 1-31,21 21 0,-21-21 16,21 21-16,1-21 0,20 21 15</inkml:trace>
  <inkml:trace contextRef="#ctx0" brushRef="#br1" timeOffset="67519.91">29951 3048 0,'-64'0'32,"43"0"-32,0 0 0,0 0 0,21 21 15,-21 0-15,-1-21 0,1 22 16,0-1-16,0 0 0,0 0 0,0 21 16,-1-20-16,22-1 15,-21 21-15,0-21 0,21 0 0,-21 22 16,21-22-16,0 0 0,0 0 15,0 0-15,0 1 0,0-1 0,0 0 16,21 0-16,0 0 0,0-21 16,1 0-16,-1 0 0,0 0 15,0 0-15,0 0 0,0 0 16,1 0-16,-1 0 0,0-21 16,0 21-16,-21-21 0,0 0 15,21 21-15,-21-21 0,21-1 16,-21 1-16,0 0 0,0 0 15,-21 21-15,0 0 0,0 0 16,-21 0-16,20 0 16,1 0-16,0 0 0,0 21 0,0 0 15,0-21-15,-1 21 0,22 1 16,-21-22-16,0 21 0,21 0 0,-21-21 16,21 21-16,0 0 15</inkml:trace>
  <inkml:trace contextRef="#ctx0" brushRef="#br1" timeOffset="68896.12">23114 9271 0,'0'0'0,"21"-21"0,21-64 31,-20 64-31,-1 0 0,-21 0 16,0 0-16,0-1 16,0 44-1,0-1 1,0 0-16,-21 0 15,21 21-15,-22 1 0,22-22 0,-21 21 0,0 1 16,0-1-16,0 0 0,0 1 16,-1-22-16,1 21 0,0 0 15,21-20-15,-21-1 0,0 21 0,0-21 16,-1-21-16,22 21 0,0 1 16,-21-22-16,21-22 31,0 1-16,21 0-15,1 0 0,-22 0 0,21 0 16,0-22-16,0 22 0,0 0 0,0 0 16,1-22-16,-1 22 0,0 0 15,0-21-15,0 21 0,0-1 0,1-20 16,-1 21-16,-21 0 0,0 0 16,21-1-16,0 22 15,-21 22 1,0-1-16,0 0 15,0 0-15,0 21 0,0-20 0,0-1 16,0 21-16,0 0 0,0-20 0,0 20 16,0-21-16,0 0 0,0 22 15,0-22-15,0 0 0,0 0 0,0 0 16,0 0-16,-21-21 31,0 0-31,0 0 0,-1 0 16,1 0-16</inkml:trace>
  <inkml:trace contextRef="#ctx0" brushRef="#br1" timeOffset="69319.88">22923 9504 0,'0'0'0,"22"0"16,-1 0-16,0 0 0,0 0 15,0 0-15,0 0 0,22 0 16,-22 0-16,0 0 0,21 0 0,-20 0 15,20 0-15,-21 0 0,21 0 16,-20 0-16,20 0 0,0 0 0,-21 0 16,1 0-16,20-21 0,-21 21 15,0 0-15,-21-21 0,21 21 0,-21-22 16,22 22-16,-22-21 0,0 0 16,-22 42 30,22 0-46,-21 1 0,21 20 0,0-21 16,0 21-16,-21-20 0,21 20 0,-21 0 16,21 1-16,-21-22 0,21 21 15,-21 0-15,21 1 0,0-22 16,-22 21-16,22-21 0,-21 1 0,21-1 16,0 0-16,0 0 0,-21 0 0,21 0 15,-21-21-15,21 22 16,0-44 15,0 1-15,21 0-16</inkml:trace>
  <inkml:trace contextRef="#ctx0" brushRef="#br1" timeOffset="69619.71">23516 9567 0,'0'0'0,"21"-42"0,43-21 31,-43 63-31,0-22 0,0 22 16,0 0-16,1 0 0,20 0 15,-21 0-15,0 0 0,0 0 0,1 22 16,-1-1-16,-21 0 0,0 0 16,0 0-16,0 0 15,-21-21-15,-1 22 0,1-1 0,-21-21 16,21 21-16,-22 0 0,22-21 0,-21 21 15,21-21-15,0 0 0,-22 21 16,22-21-16,0 0 16,42 0 15,0 0-31,0 0 16,1-21-16,-1 21 0,0 0 0</inkml:trace>
  <inkml:trace contextRef="#ctx0" brushRef="#br1" timeOffset="69903.53">24088 9462 0,'0'0'0,"0"-22"15,-22 22 17,1 22-32,0-1 15,0 0-15,21 21 0,-21-21 0,0 22 16,21-1-16,0-21 0,-22 22 15,1-1-15,0 0 0,21 1 0,0-1 16,-21 0-16,0 1 0,0-1 0,21-21 16,-22 21-16,1-20 0,21 20 15,0-21-15,-21 0 0,0 0 16,21 1-16,-21-22 0,21 21 16,0-42 15,0-1-31,0 1 0,21 21 15</inkml:trace>
  <inkml:trace contextRef="#ctx0" brushRef="#br1" timeOffset="70236.35">23897 9546 0,'21'-84'31,"-42"168"-31,42-190 0,0 85 0,1 21 15,-1-21-15,0 21 16,0 0-16,0 0 0,0 0 16,1 0-16,-1 0 15,0 0-15,-21 21 16,21 0-16,-21 1 0,0-1 16,0 0-16,0 0 0,-21 0 0,0 0 15,0 1-15,-1-1 0,1 0 16,-21 0-16,21-21 0,0 21 0,-1-21 15,1 0-15,0 21 0,0-21 0,0 0 16,21-21 31,21 21-47,0-21 16,0 0-16</inkml:trace>
  <inkml:trace contextRef="#ctx0" brushRef="#br1" timeOffset="70812.02">24384 9398 0,'0'-42'31,"21"42"-31,0-21 0,0 21 16,1 0-1,-1 0-15,0 0 16,0 0-16,0 0 0,0 0 16,1 0-16,-22 21 15,0 0-15,0 0 16,0 0-16,0 0 0,0 1 16,-22-22-16,1 21 0,0 0 0,0-21 15,0 21-15,0-21 0,-1 0 16,1 21-16,0-21 0,0 21 15,0-21-15,0 0 16,42 0 15,0-21-31,0 21 16,0 0-16,0-21 0,1 21 16,-1 0-16,0 0 0,0 0 15,0 0-15,0 0 0,1 0 16,-1 0-16,-21 21 0,21-21 15,-21 21-15,0 1 0,0-1 0,0 0 16,0 0-16,0 0 16,-21 0-16,0 1 0,-1-22 0,1 21 15,0 0-15,0-21 0,0 21 0,0-21 16,-1 0-16,1 0 16,0 21-16,0-21 0,0 0 0,0 0 15,-1 0 1,1 0-16,21-21 15,0 0 1,-21 0-16,21 0 16</inkml:trace>
  <inkml:trace contextRef="#ctx0" brushRef="#br1" timeOffset="71816.36">23707 8784 0,'0'0'16,"-22"0"-16,1 0 0,0 0 15,0 0 1,21-21-1,0 0-15,0 0 16,0 0-16,21-1 16,0 1-16,0 0 15,1 21-15,-22-21 0,21 21 0,0 0 16,0 0-16,21-21 0,-20 21 0,-1 0 16,0 0-16,0 0 0,0 0 15,-21 21-15,0 0 16,0 0-16,-21-21 15,0 21-15,0 1 0,0-1 0,-22 0 16,22 21-16,-21-21 0,21 1 16,-22-1-16,22 0 0,0 0 0,0 0 15,0 0-15,21 1 0,0-1 16,0 0-16,0 0 0,21-21 16,0 0-16,0 0 15,0 0-15,0 0 0,1 0 16,-1 0-16,21 0 0,-21 0 0,0 0 15,22-21-15,-22 0 0,0 21 0,0-21 16,0-1-16,-21 1 16,0 0-16,0 0 0,0 0 0,0 0 15,-21-1-15,0 1 0,0 21 16,0-21-16,-22 0 0,22 21 16,0 0-16,0 0 0,0 0 0,0 0 15,-1 0-15,1 0 0,0 0 16,21 21-1,21-21 1,0 21-16,1-21 0,-1 0 16,21 0-16</inkml:trace>
  <inkml:trace contextRef="#ctx0" brushRef="#br1" timeOffset="72839.88">24236 8636 0,'0'21'31,"0"0"-31,0 1 0,0-1 15,-21 0-15,21 0 0,-22 0 16,22 0-16,0 1 0,-21-1 16,0 0-16,21 0 0,-21 0 0,21 0 15,0 1-15,0-1 16,0 0-16,0 0 0,21-21 16,0 0-1,0 0-15,1 0 16,-1 0-16,0 0 0,0-21 15,0 0-15,0 21 0,1-21 16,-22-1-16,0 1 0,21 0 16,-21 0-16,0 0 0,0 0 0,0-1 15,0 1-15,0 0 0,0 0 16,0 0-16,0 0 0,-21-1 16,-1 22-16,22-21 0,-21 21 0,0 0 15,0 0-15,0 0 16,0 0-1,21 21-15,-22 1 0,22-1 16,0 0 0,22-21-16,-1 21 15,0-21-15,0 0 0</inkml:trace>
  <inkml:trace contextRef="#ctx0" brushRef="#br1" timeOffset="73369.41">24617 8805 0,'0'-21'16,"0"0"-16,-21 21 15,-1-21-15,1 0 0,21 0 16,0-1 0,0 1-16,0 0 15,0 0-15,21 21 16,1-21-16,-1 21 15,0 0-15,0-21 0,0 21 0,0 0 16,1 0-16,-1 0 0,0 0 16,0 0-16,0 0 15,-21 21-15,0 0 16,-21 0-16,0-21 0,0 21 16,0 0-16,-22 1 0,22-1 15,0 21-15,-21-21 0,20 0 0,-20 1 16,21-1-16,0 0 0,0 0 0,21 0 15,0 0-15,0 1 0,0-1 16,0 0-16,0 0 0,21-21 16,0 0-16,0 21 0,0-21 0,0 0 15,1 0-15,-1 0 0,0 0 16,0 0-16,0 0 0,0 0 16,1 0-16,-1-21 0,0 0 0,0 21 15,-21-21-15,0 0 0,0-1 16,0 1-16,0 0 0,-21 21 0,0-21 15,0 0-15,-1 0 0,1 21 16,0 0-16,-21-22 0,21 22 0,-1 0 16,1 0-16,0 0 0,0 0 15,21 22-15,-21-22 0,21 21 16,0 0-16,0 0 16</inkml:trace>
  <inkml:trace contextRef="#ctx0" brushRef="#br1" timeOffset="74351.84">27876 9292 0,'0'0'0,"0"-21"15,22 21-15,-22-21 0,0 0 16,-22 21 15,1 21-31,0 0 0,21 0 0,-21 0 16,0 22-16,0-22 0,21 21 15,-22-21-15,1 22 0,21-1 16,-21-21-16,21 22 0,-21-22 0,21 21 16,0-21-16,0 0 0,-21 1 0,21-1 15,0 0-15,0-42 47,0 0-47,0-1 16,21-20-16,-21 21 0,21 0 0,0 0 15,-21-22-15,21 22 0,1 0 16,-22-21-16,21 20 0,0-20 0,0 21 16,0-21-16,0 20 0,-21 1 0,22-21 15,-1 21-15,-21 0 16,0 42 0,0 0-16,0 0 15,0 0-15,0 22 0,0-22 16,0 21-16,0-21 0,0 22 0,0-1 15,0-21-15,0 21 0,0-20 16,0-1-16,0 0 0,0 0 0,0 0 16,0 0-16,0 1 15</inkml:trace>
  <inkml:trace contextRef="#ctx0" brushRef="#br1" timeOffset="74748.62">27686 9546 0,'0'0'0,"0"-21"0,21 21 31,0 0-31,0 0 16,1 0-16,-1 0 0,21 0 0,-21 0 16,22 0-16,-1 0 0,0-21 15,1 21-15,-1 0 0,0 0 0,1 0 16,-1 0-16,-21-21 0,21 21 0,-20 0 15,-1-21-15,0-1 16,-21 1 0,0 42 15,0 1-31,0-1 0,0 0 0,-21 0 16,21 0-16,-21 0 0,21 22 0,-22-22 15,22 21-15,-21-21 0,21 22 16,0-22-16,0 21 0,-21-21 0,21 22 15,-21-22-15,0 21 0,21-21 16,0 22-16,0-22 0,-21 0 0,21 0 16,-22 0-16,22 1 0,-21-1 0,21 0 15,-21-21-15,21-21 47</inkml:trace>
  <inkml:trace contextRef="#ctx0" brushRef="#br1" timeOffset="75047.89">28300 9652 0,'0'0'0,"0"-127"16,21 127-16,-21-21 16,0 0-16,21 21 0,0 0 15,0-21-15,1 21 16,-1 0-16,0 0 0,0 0 0,0 0 15,0 21-15,1-21 0,-22 21 16,21 0-16,-21 0 0,0 0 16,0 1-16,0 20 0,0-21 0,-21 0 15,-1 0-15,1-21 0,0 22 16,0-1-16,-21-21 0,20 21 0,1-21 16,0 21-16,0-21 0,0 0 0,0 0 31,42 0-16,0-21 1,0 21-16</inkml:trace>
  <inkml:trace contextRef="#ctx0" brushRef="#br1" timeOffset="75335.73">28702 9462 0,'0'21'31,"0"0"-15,0 0-16,0 21 0,0-20 0,-21 20 16,21 0-16,0 1 0,0 20 0,0-21 15,-21 1-15,21-1 16,0 0-16,-22 1 0,22-1 0,0-21 16,-21 22-16,0-1 0,21-21 0,0 0 15,-21 22-15,0-22 0,21 0 16,-21 0-16,21 0 0,-22 0 0,22 1 15,0-44 17,0 1-32,22 0 15,-22 0-15,21 0 0</inkml:trace>
  <inkml:trace contextRef="#ctx0" brushRef="#br1" timeOffset="75684.53">28744 9631 0,'0'0'0,"0"-42"16,21-64 0,1 85-16,-1-1 15,0 1-15,0 0 0,0 21 16,0 0-16,1-21 16,-1 21-16,0 0 0,0 0 15,0 0-15,-21 21 0,21 0 16,-21 0-16,0 1 0,0-1 15,0 0-15,0 0 0,0 21 0,-21-20 16,0-1-16,21 0 16,-21 0-16,0 0 0,0 0 0,-1-21 15,1 22-15,-21-22 0,21 0 0,0 21 16,-1-21-16,1 0 0,0 0 16,0 0-16,0 0 0,0 0 15,42 0 32,-21-21-47,21 21 0</inkml:trace>
  <inkml:trace contextRef="#ctx0" brushRef="#br1" timeOffset="76140.27">29443 9419 0,'0'0'15,"21"0"-15,-21 21 16,-21 1 0,0-22-16,-1 21 0,1 0 0,0 0 15,0 21-15,0-20 0,0-1 16,21 0-16,-22 0 0,1 0 0,0 0 16,0 1-16,0-1 0,21 0 0,0 0 15,-21-21-15,21 21 16,21-21-1,0 0 1,0-21-16,0 21 0,0-21 16,1 0-16,20 21 0,-21-21 0,0-1 15,0 22-15,1-21 0,-1 0 16,0 21-16,0-21 0,0 21 0,-21 21 31,0 0-15,-21-21-16,0 21 0,21 22 0,-21-22 15,0 0-15,-1 0 0,1 0 16,21 1-16,-21-1 0,0 0 16,21 0-16,0 0 0,-21 0 0,0 1 15,-1-1 1,22-42 15,-21-1-31,0 1 0,21 0 16</inkml:trace>
  <inkml:trace contextRef="#ctx0" brushRef="#br1" timeOffset="77008.23">28279 8657 0,'21'0'0,"-42"0"0,63 0 0,-21 0 16,0 0-16,0 0 0,1-21 15,-1 21-15,0 0 0,-21-21 16,21 0-16,0 0 0,-21-1 15,0 1-15,0 0 16,0 0-16,0 0 0,-21 0 16,0 21-16,0 0 0,0-22 15,-22 22-15,22 0 0,-21 0 16,21 0-16,-22 0 0,22 0 0,-21 22 16,21-22-16,-1 21 0,1 0 15,0-21-15,21 21 0,-21-21 0,21 21 16,0 0-16,21-21 15,0 0-15,0 22 0,1-22 16,-1 0-16,0 0 0,21 0 0,-21 0 16,1 0-16,20 0 0,-21 0 0,0 0 15,0 0-15,1 0 0,-1 0 16,0 0-16,0 0 0,-21-22 16,0 44 15,0-1-16,0 0-15,-21 0 0,21 0 16,-21 0-16,21 22 0,0-22 16,-21 0-16,21 21 0,0-20 0,0 20 15,0-21-15,0 0 0,0 0 16,0 22-16,-22-22 0,22 0 0,-21 0 16,0-21-16,21 21 0,-21 1 0,0-22 15,0 0-15,21 21 0,-22-21 16,1 0-16,0 0 0,0 0 15,0 0-15,0 0 0,-1 0 16,22-21-16,-21-1 0,21 1 16,0 0-16,0 0 15,0 0-15,0 0 0,0-1 16,0 1-16,0 0 0,21 0 16,1 21-16,-1-21 0,0 21 15,0-21-15,0 21 0</inkml:trace>
  <inkml:trace contextRef="#ctx0" brushRef="#br1" timeOffset="77477.74">28787 8636 0,'0'0'0,"0"-21"15,-22 21 1,1 0-16,0 0 15,0 21-15,21 0 0,-21-21 16,0 21-16,21 1 0,0-1 0,-22 0 16,1 0-16,21 21 0,-21-20 15,21-1-15,0 21 0,0-21 16,0 0-16,0 1 0,0-1 0,0 0 16,0 0-16,0 0 15,0 0-15,21-21 0,0 0 0,1 0 16,-1 0-16,0 0 0,0 0 15,0 0-15,0 0 16,1-21-16,-1 0 0,0 0 16,0 0-16,-21 0 0,21-1 0,-21 1 15,21 0-15,-21-21 0,0 21 16,0-22-16,0 22 0,0 0 0,0 0 16,0 0-16,0-1 0,0 1 15,-21 21 1,0 0-16,0 0 15,0 0-15,0 0 0,-1 21 16,22 1 0,0-1-16,0 0 15,0 0-15,0 0 16</inkml:trace>
  <inkml:trace contextRef="#ctx0" brushRef="#br1" timeOffset="77955.47">29337 8742 0,'0'0'0,"21"0"0,21-21 15,-42 0 1,-21 21 0,0 0-16,0 0 0,0 0 0,0 0 15,-1 0-15,1 0 0,-21 0 0,21 0 16,0 21-16,-1-21 0,1 21 15,0 0-15,0-21 0,21 21 0,-21 0 16,21 1-16,0-1 16,0 0-16,21-21 15,0 0-15,-21 21 16,21-21-16,0 0 16,1 0-16,-1 0 0,0-21 15,0 21-15,0 0 0,0-21 0,1 0 16,-1 21-16,0-22 0,0 22 15,0 0-15,-21 22 32,0-1-32,0 21 15,0-21-15,0 0 0,0 22 0,0-22 16,-21 21-16,21-21 0,0 22 16,-21-22-16,21 0 0,0 0 0,0 0 15,-21-21-15,0 22 0,-1-1 16,1-21-16,0 0 15,0 0-15,0 0 0,0 0 16,-1 0-16,1 0 0,0 0 16,0 0-16,0-21 0,0 21 15,-1-22-15</inkml:trace>
  <inkml:trace contextRef="#ctx0" brushRef="#br1" timeOffset="80192.07">22881 5355 0,'0'0'0,"0"-21"16,0 0-1,0 42 32,0 0-47,0 0 16,0 1-16,0-1 0,0 21 15,0-21-15,0 0 0,0 22 16,-21-1-16,0-21 0,0 22 0,21-1 16,-22 0-16,22-21 0,-21 22 15,0-1-15,21-21 0,-21 22 0,0-22 16,21 21-16,-21-21 0,21 0 16,-22 1-16,22-1 0,-21 0 0,21 0 15,21-42 32,-21 0-47,22 21 16</inkml:trace>
  <inkml:trace contextRef="#ctx0" brushRef="#br1" timeOffset="81062.46">22987 5313 0,'-21'-42'16,"42"42"30,0 0-30,21 0-16,-20 0 0,-1 0 16,0 0-16,21 0 0,1-22 0,-22 22 15,21 0-15,0 0 0,1 0 16,-1 0-16,0 0 0,1 0 0,-1 0 16,0 0-16,1 0 0,-1 0 15,0 0-15,-20 0 0,-1 0 0,0 0 16,0 0-16,0 0 0,0 0 0,1 0 15,-1 0 1,0 0-16,0 0 0,-21 22 16,21-22-16,-21 21 15,0 0 1,0 0 0,0 0-16,0 0 15,0 1-15,0-1 0,0 0 16,0 0-16,0 0 0,0 22 0,0-22 15,0 0-15,0 0 0,0 21 16,0-20-16,0-1 0,0 21 0,0-21 16,0 0-16,0 1 0,0 20 15,0-21-15,0 0 0,0 0 16,0 1-16,0-1 0,0 0 0,0 0 16,-21 0-16,0 0 15,21 1-15,0-1 0,-21-21 16,21 21-16,-21-21 0,-1 21 15,22 0 1,-21-21-16,0 0 16,0 21-16,0-21 0,0 0 15,-1 0-15,1 22 0,0-22 16,0 0-16,-21 0 0,20 0 0,1 0 16,-21 0-16,0 0 0,20 0 15,-20 0-15,0 0 0,-1 0 0,1 0 16,0 0-16,-22 0 0,22 0 0,0 0 15,-1 0-15,1 0 0,0 0 16,20 0-16,-20 0 0,21 0 0,0 0 16,0 0-16,-1 0 0,1 0 15,0 0 1,0 0 0,0 0-16,0 0 15,-1 0 1,22-22-1,0 1-15,22 0 16,-22 0-16,21 21 0</inkml:trace>
  <inkml:trace contextRef="#ctx0" brushRef="#br1" timeOffset="81529.23">23283 4784 0,'0'0'0,"-21"0"46,21 21-46,-21 0 16,21 0-16,0 0 0,0 1 16,0-1-16,0 0 0,0 0 0,-21 0 15,21 0-15,0 1 0,0-1 16,0 0-16,0 0 0,0 0 16,0 0-16</inkml:trace>
  <inkml:trace contextRef="#ctx0" brushRef="#br1" timeOffset="81818.13">23283 4784 0,'0'0'0,"21"0"16,1 0-1,-22-21-15,21 21 0,0 0 16,0 0-16,0 0 16,0 0-16,1 0 15,-22 21 32</inkml:trace>
  <inkml:trace contextRef="#ctx0" brushRef="#br1" timeOffset="82064.32">23241 5059 0,'0'21'0,"21"-21"47,0 0-32,0 0-15,1 0 16,-1 0-16,0 0 15,0 0-15,0 0 16</inkml:trace>
  <inkml:trace contextRef="#ctx0" brushRef="#br1" timeOffset="82308.17">23537 4995 0,'0'22'31,"0"-1"-31,0 0 16,0 0-16,0 0 16,0 0-16,0 1 0,0-1 15,0 0-15,0 0 0,0 0 16,0 0-16,0 1 15</inkml:trace>
  <inkml:trace contextRef="#ctx0" brushRef="#br1" timeOffset="83396.23">22881 6752 0,'0'21'16,"0"1"-16,0-1 0,-21 21 15,0-21-15,21 0 0,-21 22 16,-1-22-16,22 21 0,-21-21 0,0 22 15,0-1-15,0 0 0,0 1 0,-1-1 16,22 0-16,-21 1 0,0-1 16,0 0-16,0 1 0,21-22 0,-21 21 15,21-21-15,-22 22 0,22-22 0,0 0 16,0 0-16,0 0 16</inkml:trace>
  <inkml:trace contextRef="#ctx0" brushRef="#br1" timeOffset="84052.15">22839 6858 0,'106'-21'32,"-85"21"-32,21 0 15,0 0-15,-20 0 0,20 0 16,0 0-16,22 0 0,-22 0 0,22 0 16,-1 21-16,1-21 0,-1 0 15,1 0-15,-1 0 0,1 0 0,-22 0 16,21 0-16,-20 21 0,-1-21 0,0 0 15,-20 0-15,-1 0 0,0 21 16,0-21-16,0 22 0,0-1 16,-21 0-1,0 0-15,0 0 16,0 0-16,0 1 16,0-1-16,0 21 15,0-21-15,0 0 0,0 22 0,0-22 16,0 21-16,0 1 0,0-22 0,0 21 15,0-21-15,0 22 0,0-1 16,0-21-16,0 21 0,0 1 0,0-22 16,0 21-16,0-21 0,0 1 0,0-1 15,0 21-15,0-21 0,0 0 16,0 1-16,-21-1 0,0 0 0,21 0 16,-21 0-16,0-21 0,0 21 0,-1 1 15,-20-22-15,21 21 16,-21-21-16,20 0 0,-20 0 0,0 21 15,-1-21-15,1 0 0,-21 0 0,20 0 16,-20 0-16,20 0 0,-20 0 16,-22 0-16,22 0 0,-22 0 0,0 0 15,1 0-15,20 0 0,-20-21 0,-1 0 16,21 21-16,22 0 0,-21-22 16,20 22-16,22-21 0,-21 21 0,21-21 15,-1 21-15,1-21 0,21 0 16,0 0-16,0-1 15,21 22-15,1-21 16,-1 0-16,0 0 0</inkml:trace>
  <inkml:trace contextRef="#ctx0" brushRef="#br1" timeOffset="84431.38">23516 6350 0,'0'-21'16,"0"42"15,0 0-31,0 0 0,0 1 16,0-1-16,0 0 0,0 0 0,-21 0 16,21 0-16,0 22 0,0-22 15,0 0-15,0 0 0,0 0 16,-21-21-16,21 22 0</inkml:trace>
  <inkml:trace contextRef="#ctx0" brushRef="#br1" timeOffset="84684.23">23558 6371 0,'0'0'0,"0"-21"0,0 0 16,22 0 15,-1 21-31,0 0 16,0 0-16,0 0 0,0 0 15,1 0-15,20 0 0,-21 0 0,0 0 16,0 0-16,1 0 0,-1 0 15</inkml:trace>
  <inkml:trace contextRef="#ctx0" brushRef="#br1" timeOffset="84892.19">23622 6498 0,'21'0'47,"0"0"-31,0 0-16,1 0 0,-1 0 16,0 0-16,0 0 15,0 0-15,0 0 0,1 0 16</inkml:trace>
  <inkml:trace contextRef="#ctx0" brushRef="#br1" timeOffset="85304.32">24088 6541 0,'0'-22'31,"21"22"-31,0 0 16,0 0 0,0 0-1,-21 22 1,0-1 0,0 0-16,0 0 0,0 0 15,-21 0-15,0-21 0,0 22 0,0-1 16,-1 0-16,1 0 0,0 0 0,-21-21 15,21 21-15,-1 1 0,1-22 16,0 0-16,0 21 0,0-21 16,42 0 15,0 0-31,0 0 16,0 0-16,1 0 0,-1 0 15,0 0-15,0 0 0,0 0 0,0-21 16,1 21-16,-1 0 0,0 0 0,0 0 15,0-22-15,0 1 0,1 21 16,-1-21-16</inkml:trace>
  <inkml:trace contextRef="#ctx0" brushRef="#br1" timeOffset="86223.96">27622 5186 0,'0'0'0,"22"0"15,-22 21 32,0 0-47,0 0 0,0 22 16,-22-22-16,22 21 0,0-21 0,-21 22 15,21-1-15,0 0 0,0 22 16,0-22-16,-21 1 0,21 20 0,-21-21 16,21 1-16,0-1 0,-21 0 0,21 1 15,-21-1-15,21-21 0,-22 22 16,22-22-16,0 0 0,-21 0 0,21 0 15,0 0-15,0-42 47,0 0-47,21 21 16,-21-21-16,22 0 0</inkml:trace>
  <inkml:trace contextRef="#ctx0" brushRef="#br1" timeOffset="86991.59">27686 5271 0,'21'-22'15,"0"22"1,0 0-1,1 0-15,-1 0 0,0 0 0,21 0 16,1 0-16,-22 0 0,42 0 16,-20 0-16,-1 0 0,21 0 0,1 0 15,-1 0-15,1 0 0,-1 0 16,1 0-16,-1 0 0,1 0 0,-1 0 16,1 0-16,-1 0 0,22 0 15,-21 0-15,-1 0 0,1 0 0,-1 0 16,-21 0-16,1 0 0,-1 0 15,-21 22-15,22-22 0,-22 0 0,0 0 16,0 0-16,0 0 16,-21 21 15,0 0-15,0 0-16,0 0 0,0 0 15,-21 1-15,21-1 16,-21 0-16,21 0 0,0 0 0,0 0 15,-21 22-15,21-22 0,0 21 16,-21-21-16,21 22 0,0-1 0,0-21 16,0 22-16,0-1 0,0-21 0,0 21 15,0-20-15,0 20 16,0-21-16,0 0 0,0 0 0,0 1 16,0-1-16,0 0 0,0 0 15,-22 0-15,1 0 0,21 1 16,-21-22-16,0 21 0,0-21 15,0 0-15,-1 21 0,-20-21 16,21 0-16,0 0 0,-22 0 0,1 21 16,0-21-16,-1 0 0,1 0 15,0 0-15,-22 0 0,22 0 0,-22 0 16,1 0-16,-1 0 0,1 0 0,-1 0 16,1 0-16,-22 0 0,22 0 15,-1 0-15,1-21 0,-1 21 16,22 0-16,-22 0 0,22 0 0,0 0 15,21 0-15,-22 0 0,22-21 16,0 21-16,0 0 0,0 0 0,21-21 31,0-1-31,0 1 16,0 0-16,0 0 16,0 0-16,21 0 0</inkml:trace>
  <inkml:trace contextRef="#ctx0" brushRef="#br1" timeOffset="87367.38">28300 4890 0,'0'0'0,"0"-22"31,0 44-15,0-1-16,0 0 0,0 0 15,0 0-15,0 0 0,0 1 0,0 20 16,0-21-16,-21 0 0,21 0 15,0 22-15,0-22 0,-22 0 0,22 0 16,0 0-16,-21-21 0,21 22 16</inkml:trace>
  <inkml:trace contextRef="#ctx0" brushRef="#br1" timeOffset="87642.42">28321 4911 0,'21'0'0,"0"0"15,0 0-15,1 0 0,-1 0 16,0 0-16,0 0 16,0 0-16,0 0 15,1 0 1</inkml:trace>
  <inkml:trace contextRef="#ctx0" brushRef="#br1" timeOffset="87842.36">28342 5144 0,'42'0'16,"-20"0"-1,-1 0-15,0 0 16,0 0-16,0 0 0,0 0 16,1 0-16,-22-22 15,21 22-15</inkml:trace>
  <inkml:trace contextRef="#ctx0" brushRef="#br1" timeOffset="88108.2">28871 5038 0,'0'-21'0,"0"42"0,0-21 31,0 21-15,0 0-16,0 0 0,0 0 15,0 1-15,0-1 0,0 0 16,0 0-16,0 0 0,0 0 16,0 1-1,0-1-15,-21-21 16,21 21-16,-21-21 0,0 0 16</inkml:trace>
  <inkml:trace contextRef="#ctx0" brushRef="#br1" timeOffset="88668.45">28215 7112 0,'-21'21'0,"42"-42"0,-42 85 15,0-22-15,0-21 0,-1 21 0,22 1 16,-21-22-16,0 21 0,21-21 16,-21 1-16,21 20 0,0-21 15,0 0-15,0 0 0,0 1 0,-21-22 16,21 21-16,0 0 16,0-42 15,0 0-16,21 21-15,-21-22 0,0 1 0</inkml:trace>
  <inkml:trace contextRef="#ctx0" brushRef="#br1" timeOffset="89332.12">28173 6943 0,'0'-21'0,"0"42"0,0-64 0,0 22 16,0 0-16,0 0 15,21 0 1,0 21-16,0 0 0,0 0 16,1 0-16,20 0 0,0-21 15,-21 21-15,22 0 0,20 0 0,-20 0 16,-1 0-16,21 0 0,1 0 16,-1 0-16,1 0 0,-1 0 0,1 0 15,21 0-15,-22 0 0,1 0 16,-1 0-16,-21 0 0,1 0 15,-1 21-15,0-21 0,-20 0 0,-1 0 16,0 0-16,0 0 0,0 0 16,-21 21-16,21-21 15,-21 21 1,0 0-16,0 0 16,0 1-16,0-1 15,0 0-15,0 0 16,0 0-16,0 0 0,-21 1 0,21 20 15,-21-21-15,21 21 0,0-20 16,0 20-16,-21 0 0,21 1 0,-21-22 16,21 21-16,0 0 15,-21-20-15,21 20 0,0 0 0,0-21 16,0 1-16,0 20 0,0-21 0,0 0 16,0 0-16,0 1 0,0-1 15,0 0-15,0 0 0,0 0 0,0 0 16,-22-21-16,1 22 15,-21-22-15,21 0 0,-22 21 0,1-21 16,0 0-16,-22 0 0,1 0 0,-1 0 16,1 0-16,-22 0 0,22 0 15,-22 0-15,-21 0 0,21 0 0,-20-21 16,-1 21-16,0 0 0,21 0 0,1-22 16,-1 22-16,21 0 15,1 0-15,-1 0 0,22 0 0,0 0 16,21 0-16,-22 0 0,22-21 0,0 21 15,21-21 1,0 0 0,21 0-16,0 0 0,0 21 15,22-22-15</inkml:trace>
  <inkml:trace contextRef="#ctx0" brushRef="#br1" timeOffset="89672.93">28617 6477 0,'0'0'0,"0"-21"0,0 0 31,0 42 1,0 0-32,0 0 0,0 0 15,0 1-15,0-1 0,0 0 16,0 0-16,0 0 0,0 0 16,0 1-16,0-1 15</inkml:trace>
  <inkml:trace contextRef="#ctx0" brushRef="#br1" timeOffset="89892.04">28681 6435 0,'0'-21'31,"21"21"-31,0 0 16,0 0-16,0 0 16,1 0-16,-1-22 15,0 22-15,0 0 0,0 0 0,0 0 16,1 0-16,-22 22 31,0-1-31</inkml:trace>
  <inkml:trace contextRef="#ctx0" brushRef="#br1" timeOffset="90072.95">28660 6562 0,'0'0'0,"0"21"0,-22-21 16,44 0 31,-1 0-47,0 0 15,0 0-15,0 0 16,0 0-16,1 0 16,-1 0-16,0 0 0,0 0 0</inkml:trace>
  <inkml:trace contextRef="#ctx0" brushRef="#br1" timeOffset="90463.71">29104 6562 0,'21'0'16,"0"-21"0,1 21-1,-1 0-15,0 0 0,0 0 16,0 0-16,0 0 0,1 0 16,-1 0-16,0 0 0,-21 21 15,0 0-15,0 0 16,-21 0-16,0-21 15,-22 21-15,22 1 0,-21-1 0,-1-21 16,1 21-16,-21-21 0,20 21 16,22-21-16,-21 0 0,-1 0 0,22 21 15,0-21-15,0 0 0,0 0 16,21 21 0,21-21-1,0 0-15,0 0 16,0 0-16,1 0 0,20 0 0,0 0 15,-21 0-15,22 0 0,-1 0 0,0 0 16,1 0-16,-22 0 0,21 0 16,1 0-16,-22 0 0,21 0 0,-21 0 15,0 22-15,1-22 0</inkml:trace>
  <inkml:trace contextRef="#ctx0" brushRef="#br1" timeOffset="91709.24">22818 10986 0,'0'-22'0,"0"1"16,0 42 31,-22 1-47,22-1 0,0 0 15,0 0-15,-21 21 0,0 1 0,21-1 16,-21 22-16,0-22 0,21 21 16,0-20-16,-21-1 0,-1 22 15,22-22-15,0 0 0,0 1 0,0-1 16,-21 0-16,21 1 0,0-1 0,0-21 16,-21 0-16,21 22 0,0-22 15,0 0-15,0 0 0,0 0 16,0-42 15,0 0-31,0 0 0,0 0 16,0-1-16,0 1 0,21 0 0,-21 0 15,21-21-15</inkml:trace>
  <inkml:trace contextRef="#ctx0" brushRef="#br1" timeOffset="92343.88">22881 11070 0,'0'-21'0,"0"42"0,0-63 0,0 21 16,21 21-1,0-21-15,1 21 16,-1 0-16,0 0 0,0 0 0,21 0 16,-20 0-16,20 0 15,0 0-15,1 0 0,-1 0 0,21 0 0,1 0 16,-22 0-16,22 0 0,-1 0 0,1 0 15,-1 0-15,-20 0 16,20 0-16,-21 0 0,1 0 0,-22 0 16,0 0-16,0 21 0,0-21 0,1 0 15,-22 21-15,0 0 16,0 0-16,0 0 16,0 1-16,0-1 15,0 0-15,0 0 0,0 0 16,0 0-16,0 1 0,0-1 0,0 0 15,0 0-15,0 0 16,0 0-16,0 22 0,-22-22 0,22 21 16,0-21-16,0 22 0,0-22 0,-21 21 15,21-21-15,0 22 0,-21-22 16,21 21-16,0-21 0,0 22 0,0-22 16,0 21-16,-21-21 0,21 22 0,0-22 15,-21 0-15,21 21 0,0-20 16,0-1-16,-21 0 0,-1 0 0,22 0 15,-21 0-15,0 1 0,0-1 0,0 0 16,0-21-16,-1 21 0,-20-21 16,0 0-16,21 21 0,-22-21 0,1 0 15,-22 0-15,22 0 0,-21 0 16,-1 0-16,-21 0 0,22 0 16,-22 0-16,1-21 0,-1 21 0,21-21 15,-20 0-15,20 0 0,22 21 0,-22-22 16,43 1-16,-21 0 0,21 0 15,0 0-15,21 0 0,0-1 16,0 1-16,0 0 0,0 0 16,0 0-1,21 21-15,-21-21 0,21-1 0,0 22 16</inkml:trace>
  <inkml:trace contextRef="#ctx0" brushRef="#br1" timeOffset="92727.68">23114 10393 0,'0'0'0,"0"-21"0,0-43 32,0 85-1,0 1-31,-21-1 16,0 0-16,21 21 0,-22-21 15,22 22-15,0-22 0,0 0 0,-21 21 16,21-20-16,0-1 0,-21 0 0,21 0 15,0 0-15,0 0 0,0 1 16,0-44 15,0 1-31,21 21 16,-21-21-16,21 0 0</inkml:trace>
  <inkml:trace contextRef="#ctx0" brushRef="#br1" timeOffset="92948.53">23135 10372 0,'0'0'0,"0"-21"16,21 21-1,0 0-15,1-22 16,-1 22 0,0 0-16,0 0 0,0 0 15,0 0-15,1 0 16,-1 0-16,0 0 31,-21 22-31,0-1 16</inkml:trace>
  <inkml:trace contextRef="#ctx0" brushRef="#br1" timeOffset="93358.11">23664 10605 0,'0'0'0,"0"-22"15,0 44 16,-21-22-31,21 21 0,-21-21 16,21 21-16,0 0 0,0 0 0,0 0 16,0 1-16,0-1 15,-21-21-15,21 21 16</inkml:trace>
  <inkml:trace contextRef="#ctx0" brushRef="#br1" timeOffset="94248.34">23072 10647 0,'21'0'15,"0"0"-15,0 0 16,0-21-16,0 21 16,1 0-16,-1 0 0,0 0 15,0 0-15,0 0 0,0 0 0,1 0 16,-1 0-16,21 0 16,-21 0-16,0 0 0,1 0 0,20 0 15</inkml:trace>
  <inkml:trace contextRef="#ctx0" brushRef="#br1" timeOffset="95060.01">27368 10605 0,'0'0'0,"-21"0"31,0 0-31,21 21 0,-21-21 16,21 21-16,-21 0 0,0 21 0,21-20 0,0-1 15,-22 21-15,1-21 0,21 22 16,-21-1-16,21-21 0,0 21 16,-21 1-16,21-1 0,-21 0 0,21 22 15,0-22-15,0 1 0,0-1 0,-21-21 16,21 21-16,0-20 0,0-1 16,0 21-16,0-21 0,0 0 15,21-21 16,-21-21-15,21 0-16,0 0 0,-21 0 16</inkml:trace>
  <inkml:trace contextRef="#ctx0" brushRef="#br1" timeOffset="95691.65">27390 10520 0,'0'0'0,"21"0"31,0 0-15,0 0-16,0 0 0,0 0 15,22 0-15,-22 0 0,0 0 0,21 0 16,-20 0-16,20 0 0,0 0 0,1 0 15,-1 0-15,-21 0 0,21 0 16,1 21-16,-1-21 0,0 0 0,-20 0 16,20 0-16,-21 0 0,0 0 15,0 21-15,1-21 16,-22 21-16,0 1 16,0-1-16,21-21 15,-21 21-15,0 0 16,0 0-16,0 0 15,0 1-15,0-1 0,0 0 0,0 0 16,0 0-16,0 0 0,0 1 0,0 20 16,0-21-16,0 0 0,-21 22 15,21-22-15,0 0 0,0 21 0,-22-21 16,1 22-16,21-22 0,-21 21 16,21-21-16,0 22 0,-21-22 0,0 21 15,21-21-15,-21 1 0,21 20 0,0-21 16,-22 0-16,22 0 0,-21 1 15,0-22-15,0 21 0,0 0 0,0-21 16,-1 21-16,1-21 0,0 0 16,-21 0-16,21 0 0,-22 0 15,1 0-15,0 0 0,-1 0 0,-20 0 16,20 0-16,-20 0 0,-1 0 0,1 0 16,-1 0-16,22 0 0,0-21 15,-1 21-15,1 0 0,0 0 0,21 0 16,-1-21-16,22 0 31,22 21-31,-1-22 0,0 22 0,21 0 16,1-21-16</inkml:trace>
  <inkml:trace contextRef="#ctx0" brushRef="#br1" timeOffset="96048">28638 10837 0,'22'-21'16,"-22"42"15,-22 1-31,22-1 0,-21 0 0,0 21 15,21-21-15,0 22 0,-21-1 16,0 0-16,21 1 0,-21-1 16,21 0-16,0 1 0,-22-1 0,22-21 15,-21 22-15,21-22 0,-21 21 0,21-21 16,0 0-16,0 1 16,0-44 15,21 1-16,-21 0-15,0 0 0,21 0 16,-21-22-16</inkml:trace>
  <inkml:trace contextRef="#ctx0" brushRef="#br1" timeOffset="96619.98">28575 10859 0,'0'0'0,"0"-43"0,0 1 15,0 21 1,0 0-16,21-1 15,0 22-15,0 0 0,1 0 16,20-21-16,-21 21 16,0 0-16,22 0 0,-1-21 0,0 21 15,1 0-15,-1 0 16,21 0-16,-20 0 0,20 0 0,-20 0 16,20 0-16,-21 0 0,1 0 0,-1 0 15,0 0-15,-20 0 0,-1 0 16,0-21-16,0 21 0,0 0 15,0 0 32,-21 21-47,22 0 16,-22 0-16,0 1 16,0-1-16,0 0 15,0 0-15,0 0 0,0 0 0,0 1 16,21-1-16,-21 0 15,0 0-15,0 0 0,21 0 0,-21 1 16,0-1-16,0 21 0,0-21 0,0 0 16,0 1-16,21 20 0,-21-21 15,0 0-15,0 0 0,0 22 0,0-22 16,0 0-16,0 21 0,0-20 16,-21-1-16,0 0 0,0 0 0,-22 0 15,22 0-15,-21 1 0,-1-22 0,-20 21 16,21 0-16,-22-21 0,1 21 15,-1-21-15,-21 0 0,22 0 16,-1 0-16,1 0 0,-1 21 0,1-21 16,-1 0-16,1 0 0,21 0 15,-1 0-15,1 0 0,0 0 0,20 0 16,1 0-16,-21 21 0,21-21 16,0 0-16,21 22 0</inkml:trace>
  <inkml:trace contextRef="#ctx0" brushRef="#br1" timeOffset="97084.72">27263 12002 0,'0'0'0,"0"-22"15,-22 22-15,1 0 16,0 22-16,21-1 0,-21 0 0,0 0 16,0 21-16,-1 1 0,1-1 15,0 22-15,0-22 0,0 0 0,0 22 16,-1-22-16,1 0 0,0 22 0,21-22 16,-21 1-16,0 20 0,21-21 15,0 1-15,-21-22 0,21 21 0,-22-21 16,22 22-16,0-22 0,0 0 0,0 0 15,22-21 17,-1-21-32,-21 0 0,21 21 15,0-21-15</inkml:trace>
  <inkml:trace contextRef="#ctx0" brushRef="#br1" timeOffset="97668.39">27093 12234 0,'0'0'0,"0"-21"0,0 0 16,0 0-16,0 0 0,0 0 16,21-1-16,1 22 15,-1-21-15,0 21 0,0 0 0,0 0 16,22-21-16,-22 21 16,21 0-16,0 0 0,1 0 0,-1-21 15,22 21-15,-22 0 0,21 0 16,-20 0-16,20 0 0,-20 0 0,20 0 15,1 0-15,-22 0 0,0 0 0,1 0 16,-1 0-16,0 0 0,-21 0 16,1 21-16,-22 0 0,21 0 15,-21 1 1,0-1-16,0 0 0,0 0 16,0 0-16,-21 0 0,21 1 15,0-1-15,0 0 0,0 0 16,-22 0-16,22 0 0,0 1 0,0 20 15,-21-21-15,21 0 0,0 22 16,0-22-16,0 21 0,0-21 0,0 22 16,0-1-16,0-21 0,0 21 0,0 1 15,0-22-15,0 21 0,0-21 16,0 22-16,0-22 0,-21 21 0,0-21 16,21 1-16,-21-1 0,0 0 15,-1 0-15,1 0 0,0-21 0,-21 21 16,21 1-16,-22-22 0,1 0 0,0 0 15,-1 0-15,1 21 0,0-21 16,-1 0-16,-20 0 0,-1 0 0,1 0 16,-22 0-16,22 0 0,-1-21 15,1-1-15,-1 22 0,22 0 16,-22-21-16,22 21 0,0 0 0,20 0 16,-20-21-16,21 21 0,21-21 15,21 21 1,-21-21-16,42 21 0,-20-21 15,20 21-15,0-22 0,1 1 0</inkml:trace>
  <inkml:trace contextRef="#ctx0" brushRef="#br1" timeOffset="97988.22">28554 12277 0,'0'21'15,"-21"0"-15,-1 0 16,22 0-16,-21 1 0,0 20 0,0 0 16,21-21-16,-21 22 0,0-1 0,21 0 15,0 1-15,0-1 16,-22 0-16,22 1 0,-21-1 0,21-21 15,-21 22-15,21-22 0,0 0 0,0 0 16,0 0-16,0 0 0,0 1 16,0-44 15,21 22-31,0-21 0,-21 0 16,22 0-16</inkml:trace>
  <inkml:trace contextRef="#ctx0" brushRef="#br1" timeOffset="98540.46">28533 12277 0,'0'-21'0,"0"42"0,0-64 15,0 1-15,0 21 0,0 0 0,21 21 16,-21-21-16,21-1 0,0 1 16,0 21-16,0 0 15,1 0-15,-1 0 0,21 0 16,-21 0-16,22 0 0,-1 0 0,21 0 15,1 0-15,-1 0 0,1 21 16,-1-21-16,1 0 0,-1 0 0,1 22 16,-1-22-16,-20 0 0,-1 0 0,0 21 15,1-21-15,-22 0 0,0 0 16,-21 21 0,0 0-1,0 0 1,0 0-1,0 1-15,0-1 0,0 0 16,0 0-16,0 0 0,-21 0 0,21 1 16,0-1-16,-21 0 0,21 21 15,-21-21-15,21 1 0,0 20 0,0-21 16,-22 21-16,1-20 0,21 20 16,-21-21-16,21 21 0,0 1 0,-21-22 15,21 21-15,-21-21 0,21 22 16,-21-22-16,21 21 0,0-21 15,0 1-15,-22-1 0,1 0 0,0 0 16,21 0-16,-21-21 0,0 21 16,0 1-16,-22-22 0,1 0 0,0 0 15,-1 0-15,1 0 0,-22 0 0,22 0 16,-21 0-16,-1 0 0,1 0 16,20 0-16,-20 0 0,20 0 0,1 0 15,0 0-15,-1-22 0,1 1 16,0 21-16,-1-21 0,22 0 0,0 0 15,-21 0-15,21-1 0</inkml:trace>
  <inkml:trace contextRef="#ctx0" brushRef="#br1" timeOffset="99192.43">27622 10160 0,'0'-21'16,"0"42"-1,0 0 1,0 0-16,0 1 0,0-1 16,0 0-16,0 0 0,0 0 15,0 0-15,0 1 0,0-1 0,0 0 16,-21 0-16,21 0 0,0 0 15</inkml:trace>
  <inkml:trace contextRef="#ctx0" brushRef="#br1" timeOffset="99416.3">27622 10139 0,'0'0'0,"22"0"16,-1 0-16,-21-21 0,21 21 15,0 0-15,0 0 16,0 0-16,1 0 0,-1 0 16,0 0-16,0-21 0,0 21 15,0 0-15,-42 0 31,0 0-31</inkml:trace>
  <inkml:trace contextRef="#ctx0" brushRef="#br1" timeOffset="99600.2">27644 10308 0,'0'0'0,"63"0"31,-42 0-31,0 0 0,1 0 0,-1 0 16,0 0-16,0 0 0,0 0 15,0 0-15,1 0 16,-1 0-16,0 0 0</inkml:trace>
  <inkml:trace contextRef="#ctx0" brushRef="#br1" timeOffset="100047.94">28088 10329 0,'21'-21'0,"0"21"16,-21 21-1,0 1 1,0-1-16,0 0 0,0 0 16,0 0-16,-21 0 0,0 1 15,0-22-15,21 21 0,0 0 0,-21 0 16,21 0-16</inkml:trace>
  <inkml:trace contextRef="#ctx0" brushRef="#br1" timeOffset="100379.44">29019 10224 0,'0'21'31,"-21"0"-16,0 0-15,21 0 0,-21 0 0,0 22 16,21-22-16,0 0 0,-21 0 0,-1 0 16,22 22-16,-21-22 0,21 0 15,0 0-15,0 0 0</inkml:trace>
  <inkml:trace contextRef="#ctx0" brushRef="#br1" timeOffset="100600.43">28977 10245 0,'0'0'0,"0"-21"16,21 21-16,0 0 15,1 0 1,-1 0-16,0 0 0,0 0 15,0 0-15,0 0 0,1 0 16,-1 0-16,0 0 0,0 0 16,0 0-16,0 21 15,-21 0 1</inkml:trace>
  <inkml:trace contextRef="#ctx0" brushRef="#br1" timeOffset="100792.33">28977 10456 0,'21'0'47,"0"0"-47,1 0 16,-1 0-16,0 0 0,0 0 0,0 0 15,0 0-15,1 0 0</inkml:trace>
  <inkml:trace contextRef="#ctx0" brushRef="#br1" timeOffset="101128.15">29443 10351 0,'0'0'0,"0"-22"15,21 22 32,-21 22-31,0-1 0,0 0-1,0 0-15,-21 0 0,0 0 0,-1 1 16,-20-22-16,21 21 0,0 0 15,0 0-15,-1-21 0,1 21 16,0-21-16,0 21 0,21 1 0,21-22 47,0 0-47,0 0 0,1 0 16,-1 0-16,21 0 0,-21 0 0,0 0 15,1 0-15</inkml:trace>
  <inkml:trace contextRef="#ctx0" brushRef="#br1" timeOffset="101715.42">27390 11790 0,'0'0'0,"0"-21"15,0 42 17,0 0-32,-22 0 15,22 0-15,-21 1 0,21-1 16,-21 21-16,21-21 0,0 0 0,0 1 15,0-1-15,-21-21 0,21 21 16,0 0-16,0 0 16</inkml:trace>
  <inkml:trace contextRef="#ctx0" brushRef="#br1" timeOffset="101927.78">27453 11748 0,'64'-43'31,"-43"43"-31,0 0 16,0 0-16,0 0 15,0 0-15,1 0 0,-1 0 16,0 0-16,-21 21 31</inkml:trace>
  <inkml:trace contextRef="#ctx0" brushRef="#br1" timeOffset="102095.74">27453 11853 0,'-21'22'31,"21"-1"-31,21-21 31,0 0-15,0 0-16,1 0 0,-1 0 15,0 0 1</inkml:trace>
  <inkml:trace contextRef="#ctx0" brushRef="#br1" timeOffset="102524.41">27707 11917 0,'0'0'0,"21"-21"16,0 21 0,1-21-1,-1 21 1,0 0-16,-21 21 31,0 0-15,-21-21-16,0 0 0,21 21 0,-22-21 15,1 21-15,0-21 0,0 0 16,21 21-16,21-21 47,0 0-47,0 22 15,1-22-15,-1 0 16,-21 21-16,21 0 0,0 0 16,-21 0-16,0 0 15,-21 1 1,0-22-16,0 0 16,-1 21-16,1-21 0,0 0 0,0 0 15,0 0-15</inkml:trace>
  <inkml:trace contextRef="#ctx0" brushRef="#br1" timeOffset="102833.61">28935 11832 0,'0'0'0,"-21"-21"15,-1 21 1,1 0-16,0 21 16,21 0-16,0 1 0,-21-1 15,21 0-15,-21 0 0,21 21 16,0-20-16,0-1 0,-21 0 0,21 0 15,-22 0-15,22 0 0,0 1 0,0-1 16,0 0 0</inkml:trace>
  <inkml:trace contextRef="#ctx0" brushRef="#br1" timeOffset="103063.5">28829 11853 0,'0'0'0,"0"-21"0,0 0 15,21 0-15,0 21 16,0-21-16,1 21 16,-1 0-16,0 0 15,0 0-15,0 0 0,0 0 0,1 0 16,-1 0-16,0 0 0,0 0 15,0 0-15,0 0 0</inkml:trace>
  <inkml:trace contextRef="#ctx0" brushRef="#br1" timeOffset="103252.37">28787 11980 0,'0'22'16,"21"-22"-1,0 0-15,0 0 16,0 0-16,0 0 16,1 0-16,-1 0 15,0 0-15</inkml:trace>
  <inkml:trace contextRef="#ctx0" brushRef="#br1" timeOffset="103627.42">29210 11917 0,'0'0'0,"21"0"0,-21-21 32,0 42-1,0 0-16,-21 0-15,21 0 16,-21-21-16,21 22 0,0-1 16,21-21 15,0 0-31,0 0 16,0 0-16,1 0 15,-1 0-15,0-21 16,0-1-16,0 22 0,-21-21 0,21 21 15,1 0-15,-1 0 16,-21 21 15,-21 1-31,-1-1 0,1 0 0,0 0 16,0 0-16,0 0 0,0-21 0,-1 22 16,-20-1-16,21-21 0,0 21 15</inkml:trace>
  <inkml:trace contextRef="#ctx0" brushRef="#br2" timeOffset="110048.25">23410 5376 0,'0'0'15,"0"-21"1,-21 21 0,0 0-1,0 21-15,0-21 0,21 22 0,-22-1 16,1-21-16,0 21 0,0 0 0,0 0 15,0-21-15,21 21 0,0 1 16,-22-1-16,22 0 0,0 0 0,0 0 16,0 0-16,0 1 0,22-1 15,-22 0-15,21-21 0,0 21 16,0-21-16,0 0 0,22 0 0,-22 0 16,0 0-16,21 0 15,-21 0-15,1 0 0,20 0 0,-21-21 16,0 0-16,0 21 0,1-21 15,-1-1-15,0 1 0,-21 0 0,0 0 16,0 0-16,0 0 0,0-1 16,0 1-16,0 0 0,-21 0 15,0 0-15,-1 0 0,1 21 0,21-22 16,-21 22-16,0 0 0,0 0 0,0 0 16,-1 0-16,1 0 0,0 0 15,0 0-15,0 0 0,0 22 16,21-1-16,-22-21 0,22 21 15,-21 0-15,21 0 0,0 0 0,0 1 16</inkml:trace>
  <inkml:trace contextRef="#ctx0" brushRef="#br2" timeOffset="110315.98">23326 5779 0,'0'105'31,"0"-83"-31,0-1 16,0 0-16,0 0 16,0 0-16,0 0 0,0 1 0,0-1 15,-22 0-15,22 0 0,0 0 16,0 0-1</inkml:trace>
  <inkml:trace contextRef="#ctx0" brushRef="#br2" timeOffset="110696.43">23368 5842 0,'-21'0'16,"0"0"-16,-43 21 16,43 0-16,0 1 0,0-22 15,-1 21-15,1 0 16,0-21-16,42 0 47,0 0-32,1 0 1,-1-21-16,0 0 0,0-1 16,0 22-16,0-21 0,1 0 0,-1 21 15,0-21-15,0 21 16,0 0-16,-21 21 16,0 0-1,0 0-15,0 1 0,0-1 16,0 0-16,0 0 0,0 0 0,0 0 15,0 1-15,0-1 0,0 0 16,0 0-16,0 0 0,21 0 16,1 1-16</inkml:trace>
  <inkml:trace contextRef="#ctx0" brushRef="#br2" timeOffset="111327.77">23262 7006 0,'-21'0'15,"0"21"1,0-21-16,21 22 16,-22-1-16,1 0 0,0 0 15,21 0-15,0 0 0,0 1 16,0-1-16,0 0 16,0 0-16,21-21 0,0 0 15,1 0-15,-1 0 0,0 0 16,0 0-16,0 0 0,0 0 0,1-21 15,-1 21-15,21-21 0,-21 0 0,0-1 16,1 1-16,-22 0 0,21 0 16,-21-21-16,0 20 0,0 1 15,0 0-15,0 0 0,-21 0 16,-1 0-16,1 21 0,-21-22 16,21 1-16,-22 21 0,22 0 0,-21 0 15,21 0-15,0 0 0,-22 21 0,22 1 16,0-22-16,0 21 0,0 0 15,21 0-15,0 0 0,0 0 0,0 22 16,0-22-16,0 0 0,0 0 16,0 0-16,0 1 0,0 20 0,0-21 15</inkml:trace>
  <inkml:trace contextRef="#ctx0" brushRef="#br2" timeOffset="111563.65">23241 7281 0,'0'-21'15,"-21"42"1,0 1 0,-1-1-16,22 0 15,0 0-15,0 0 0,-21 0 0,21 22 16,-21-22-16,21 0 0,0 0 16,0 0-16,0 1 0,-21-1 0,21 0 15,0 0-15,0 0 0,0 0 16,21-42 15,0 0-31,0 0 16</inkml:trace>
  <inkml:trace contextRef="#ctx0" brushRef="#br2" timeOffset="111900.44">23135 7387 0,'-21'0'0,"42"0"0,-63 0 16,-1 0-16,1 0 0,21 21 15,-21-21-15,-1 22 0,22-22 0,-21 21 16,21-21-16,-1 0 0,1 21 0,0-21 16,42 0 15,0 0-31,1 0 0,-1 0 16,0 0-16,21-21 0,-21 21 15,1 0-15,20-21 0,-21 21 0,21-22 16,-20 22-16,-1-21 0,21 21 15,-21 0-15,0 0 0,1 0 0,-1 0 16,0 0 0,-21 21-16,0 1 0,0-1 15,0 0-15,0 0 0,0 0 16,0 0-16,0 1 16,0-1-16,21-21 31,0 0-31,0 0 0,1 0 0</inkml:trace>
  <inkml:trace contextRef="#ctx0" brushRef="#br2" timeOffset="112297.15">23939 7006 0,'0'0'0,"-21"0"0,0 0 0,0 0 0,0 0 16,0 0-16,-1 21 0,1 1 0,0-22 16,0 21-16,0 0 0,0 0 15,21 0-15,0 0 0,0 1 16,0-1-16,0 0 0,0 0 16,21 0-16,21-21 0,-21 0 15,0 0-15,22 0 0,-22 0 16,21 0-16,1 0 0,-22 0 0,21 0 15,-21 0-15,22-21 0,-22 0 16,0 0-16,0 0 0,-21-1 0,21 1 16,-21 0-16,0 0 0,0 0 15,0 0-15,-21-1 0,0 22 16,0-21-16,0 21 0,-1 0 0,1 0 16,0 0-16,0 0 0,0 0 15,-22 21-15,22-21 0,0 22 16,0-1-16,0-21 0,21 21 0,0 0 15,-21 0-15,21 0 0</inkml:trace>
  <inkml:trace contextRef="#ctx0" brushRef="#br2" timeOffset="112528.26">23982 7324 0,'0'0'0,"-43"63"31,43-42-31,-21 1 0,21-1 0,0 21 16,0-21-16,-21 0 0,21 1 16,-21-1-16,21 0 0,-21-21 0,21 21 15,0 0-15,0 0 0,-21 1 0,-1-1 16,1 0 0,42-21 15</inkml:trace>
  <inkml:trace contextRef="#ctx0" brushRef="#br2" timeOffset="112873.13">23961 7472 0,'0'0'0,"-22"0"0,1-21 0,0 21 16,0 0-16,0 0 15,0 0-15,-1 21 0,1 0 0,0-21 16,0 21-16,0 0 0,0-21 15,-1 22-15,1-22 0,0 21 0,21 0 16,21-21 15,0 0-15,1 0-16,-1-21 0,0 21 0,0-21 16,21 21-16,-20-22 15,20 1-15,-21 0 0,0 0 0,22 21 16,-22-21-16,0 0 0,0 21 0,0 0 15,0 0-15,1 0 0,-1 0 16,-21 21-16,0 0 0,21 0 16,-21 0-16,0 0 0,0 1 0,0-1 15,21 0-15,-21 0 0,0 0 16,0 0-16,21 1 0,0-22 0,1 0 16,-1 0-16,0 21 0,21-21 15</inkml:trace>
  <inkml:trace contextRef="#ctx0" brushRef="#br2" timeOffset="113940.58">28046 5334 0,'0'0'0,"-21"0"0,-85 42 31,85-20-31,21-1 0,0 0 16,-22 0-16,22 0 0,-21 0 0,21 1 15,0-1-15,0 0 0,0 0 16,0 0-16,21 0 0,1-21 16,-1 22-16,0-22 0,0 0 0,21 0 15,-20 21-15,20-21 0,-21 0 16,21 0-16,1 0 0,-22 0 0,21-21 15,1-1-15,-22 22 0,0-21 16,0 0-16,0 0 0,-21 0 0,0 0 16,0-1-16,0 1 0,0 0 0,0 0 15,0 0-15,-21 0 0,0-1 16,0 1-16,0 0 0,-22 0 16,22 21-16,0-21 0,0 21 0,-22 0 15,22 0-15,0 0 0,-21 0 16,21 21-16,-1 0 0,-20 0 0,21 0 15,0 1-15,21 20 0,0-21 16,0 0-16,0 0 0,0 22 0,0-22 16,0 21-16</inkml:trace>
  <inkml:trace contextRef="#ctx0" brushRef="#br2" timeOffset="114597.43">28152 5736 0,'0'0'0,"0"-21"16,0 42 15,0 0-31,-22 1 16,22-1-16,0 0 0,-21 0 0,21 0 16,0 0-16,-21 1 0,21 20 15,0-21-15,0 0 0,-21 0 0,21 1 16,0-1-16,-21 0 0,21 0 15,0 0-15,21-42 63,-21 0-63,21 0 0,-21 0 16,0-1-16,0 1 15,0 0-15,0 0 0,0 0 0,0 0 16,0-1-16,-21 1 0,0 0 15,0 0-15,-1 21 0,1 0 16,0 0-16,0 0 0,0 0 16,0 0-16,-1 0 0,1 21 0,0-21 15,0 21-15,0 0 0,0-21 16,21 22-16,-22-22 16,44 0 30,-1 0-46,0 0 0,0-22 0,0 22 16,0-21-16,1 0 0,20 21 16,-21-21-16,0 0 0,22 0 0,-22-1 15,21 22-15,-21-21 0,0 21 0,1 0 16,-1 0-16,0 0 16,0 0-16,-21 21 15,0 1-15,0-1 16,0 0-16,21 0 0,-21 0 0,21 0 15,-21 1-15,0-1 16,0 0-16,22-21 0,-22 21 0,21-21 16,-21 21-16,21-21 15,0 0-15,0 0 0,0 0 16</inkml:trace>
  <inkml:trace contextRef="#ctx0" brushRef="#br2" timeOffset="115071.82">28829 5419 0,'0'0'0,"0"-21"16,-21 21-1,0 0-15,-1 0 0,1 0 16,21 21-16,-21 0 0,0 0 15,21 0-15,0 0 0,-21 1 0,0-1 16,21 0-16,-22 21 0,22-21 0,0 1 16,0 20-16,0-21 0,0 0 15,0 0-15,22 1 0,-1-1 16,0-21-16,0 0 0,0 21 16,0-21-16,1 0 0,-1 0 0,0 0 15,0 0-15,21 0 0,-20-21 0,-1 0 16,21 21-16,-21-22 15,22 1-15,-22 0 0,0 0 0,0-21 16,0 20-16,0 1 0,-21-21 16,22 21-16,-22 0 0,0-22 0,0 22 15,0 0-15,-22 0 0,1 21 16,0-21-16,0-1 0,-21 22 0,20 0 16,-20 0-16,21 0 0,-21 0 0,-1 0 15,22 0-15,-21 22 0,21-1 16,-22 0-16,22 0 0,0-21 15,0 21-15,0 0 0,21 1 0,0-1 16,0 0-16,0 0 16,0 0-16,0 0 0</inkml:trace>
  <inkml:trace contextRef="#ctx0" brushRef="#br2" timeOffset="115336.7">28808 5779 0,'0'84'32,"-21"-84"-32,21 21 0,0 1 0,0-1 0,0 0 15,-22 0-15,22 0 16,0 0-16,-21 1 0,21-1 16,0 0-16,0 0 0,0 0 0,0 0 15,0 1-15,0-1 16,21-21 15,1-21-15,-22-1-16,0 1 0,0 0 15</inkml:trace>
  <inkml:trace contextRef="#ctx0" brushRef="#br2" timeOffset="115683.69">28787 5990 0,'-22'0'15,"1"0"1,0 0-16,0 0 0,0 0 0,0 0 15,-1 0 1,1 21-16,0-21 0,21 22 16,-21-22-16,42 0 47,0 0-47,0 0 15,1 0-15,-1-22 0,0 1 16,0 21-16,0-21 0,22 21 0,-22-21 15,0 21-15,0-21 0,0 0 16,0 21-16,1 0 16,-1 0-16,-21 21 15,0 0 1,0 0-16,0 0 0,0 0 0,0 1 16,0-1-16,0 0 0,0 0 15,0 0-15,0 0 0,0 1 16,21-1-1,0-21-15,0 0 0,0 0 16,1 0-16,-1 0 0</inkml:trace>
  <inkml:trace contextRef="#ctx0" brushRef="#br2" timeOffset="116488.47">28469 7154 0,'0'0'0,"-63"-63"31,63 42-31,-22 21 15,1 0-15,0 0 0,0-21 0,0 21 16,0 0-16,-1 0 0,1 0 0,0 0 16,0 21-16,0 0 0,21 0 15,0 0-15,0 0 0,0 1 16,0-1-16,0 0 16,0 0-16,21 0 0,0 0 15,0-21-15,0 22 0,1-22 0,-1 0 16,21 0-16,-21 0 0,22 0 15,-22 0-15,0 0 0,21 0 0,-21 0 16,22 0-16,-22 0 0,0 0 16,0-22-16,0 1 0,1 0 0,-22 0 15,0 0-15,0 0 0,0-22 16,0 22-16,0 0 0,0 0 0,0 0 16,0-1-16,-22 1 0,1 0 0,0 0 15,0 21-15,0 0 16,0 0-16,-1 0 0,-20 0 0,21 0 15,0 0-15,0 0 0,-22 21 0,22 0 16,0 0-16,21 1 0,-21-1 16,0 21-16,21-21 0,-22 22 0,22-22 15,0 21-15,0-21 0,0 22 16,0-22-16,0 0 0,0 0 0,0 0 16,0 0-16</inkml:trace>
  <inkml:trace contextRef="#ctx0" brushRef="#br2" timeOffset="117116.37">28448 7472 0,'0'0'16,"0"-21"-16,0 0 16,0-1-16,-21 44 31,0-1-31,21 0 0,0 0 16,0 0-16,0 0 0,-22 1 15,22-1-15,0 0 0,0 21 0,0-21 16,-21 1-16,21-1 0,0 0 15,0 0-15,0 0 0,0 0 16,0 1-16,0-44 47,21 1-31,-21 0-16,22 0 0,-22 0 15,0 0-15,0-22 0,0 22 16,0 0-16,0 0 0,0 0 0,-22-22 15,1 22-15,0 0 0,0 21 16,0-21-16,-22 21 0,22 0 0,0 0 16,-21 0-16,21 0 0,-1 21 15,-20-21-15,21 21 0,0 0 0,0 0 16,-1 1-16,22-1 31,22-21-15,-1 0-16,0 0 0,0 0 15,0 0-15,0 0 0,1 0 16,20-21-16,-21-1 0,0 22 0,22-21 16,-22 0-16,0 21 0,21-21 15,-21 0-15,1 0 0,-1-1 0,-21 1 16,21 0-16,0 21 0,-21-21 16,21 21-16,0 0 15,-21 21-15,0 0 0,0 0 16,0 1-16,0-1 15,0 0-15,0 0 0,0 0 0,0 0 16,22-21-16,-22 22 0,0-1 16,21 0-16,-21 0 15,21-21-15,0 0 0,0 0 16,0 0 0,1 0-16,-1-21 0</inkml:trace>
  <inkml:trace contextRef="#ctx0" brushRef="#br2" timeOffset="117561.12">29104 7049 0,'0'-22'16,"0"44"-16,0-65 0,-21 43 16,0 0-1,0 0-15,-1 21 0,1 1 0,0-22 16,0 21-16,0 0 0,0 0 15,-1 21-15,22-20 0,-21-1 0,21 21 16,-21-21-16,21 0 0,0 1 0,0-1 16,0 0-16,0 0 0,0 0 15,0 0-15,21 1 0,0-1 16,1-21-16,-1 0 16,21 0-16,-21 0 0,0 0 15,22 0-15,-22 0 0,0 0 0,21-21 16,-20-1-16,20 1 0,-21 0 15,0 0-15,-21 0 0,0 0 0,21-22 16,-21 22-16,0-21 0,0 21 16,0-1-16,-21 1 0,0-21 0,0 42 15,0-21-15,-22 0 0,22 21 16,0 0-16,-21 0 0,-1 0 0,22 0 16,0 0-16,-21 0 0,21 21 0,-1 0 15,1 0-15,0 0 0,21 0 16,0 22-16,-21-22 0,21 0 0,0 0 15,0 22-15,0-22 0,0 0 16,0 0-16,0 0 0</inkml:trace>
  <inkml:trace contextRef="#ctx0" brushRef="#br2" timeOffset="118180.19">29062 7472 0,'0'0'0,"0"21"31,0 0-15,0 0-16,0 1 0,-21-22 16,21 21-16,-22 0 0,22 0 15,0 0-15,0 0 0,-21 1 16,21-1-16,-21 0 0,21 0 0,-21 0 0,21 0 16,0 1-16,0-1 15,0 0-15,-21 0 0,21 0 16,21-21 15,0-21-15,-21 0-16,0 0 0,0 0 15,0-1-15,0 1 16,0 0-16,0 0 0,-21 0 0,0 0 16,0-1-16,-1 1 0,22 0 15,-21 0-15,0 0 0,0 0 0,0 21 16,0 0-1,-1 0-15,44 0 63,-1 0-63,0 0 0,0 0 16,0 0-16,0 0 0,1 0 15,-1 0-15,0-22 0,0 22 0,0-21 16,0 21-16,1-21 0,-1 21 0,0 0 15,0 0-15,-21-21 16,0 42 0,0 0-1,0 0-15,0 1 0,0-1 16,0 0-16,0 0 0,0 0 0,21 0 16,-21 1-16,21-1 15,1-21 1,-1 0-1,0 0-15,0 0 0,0-21 16,0-1-16</inkml:trace>
  <inkml:trace contextRef="#ctx0" brushRef="#br2" timeOffset="118648.41">29760 7006 0,'0'0'16,"0"-21"0,-21 21-16,0 21 0,0 0 15,0-21-15,21 22 0,-22-1 0,1 0 16,0 0-16,0 0 0,21 0 16,0 22-16,0-22 0,-21 0 15,21 0-15,0 0 0,0 1 16,0-1-16,0 0 0,0 0 0,21 0 15,0 0-15,0-21 16,0 0-16,1 0 0,-1 0 0,0 0 16,0 0-16,21 0 0,-20 0 0,-1 0 15,21-21-15,-21 21 0,22-21 16,-22 0-16,0-21 0,0 20 0,21-20 16,-42 21-16,22-21 0,-22 20 15,0 1-15,0-21 0,0 21 0,0 0 16,0-22-16,-22 43 0,1-21 15,0 0-15,-21 21 0,21 0 0,-1 0 16,-20 0-16,21 0 0,-21 0 0,20 0 16,1 0-16,0 21 15,0-21-15,0 21 0,0 0 0,21 1 16,-22-1-16,22 0 16,0 0-16,0 0 0,0 0 15,0 1-15,0-1 0,0 0 0,0 0 16</inkml:trace>
  <inkml:trace contextRef="#ctx0" brushRef="#br2" timeOffset="119237.18">29803 7408 0,'0'0'0,"0"22"0,0-1 15,0 0-15,0 0 0,-22-21 16,22 21-16,-21 0 0,21 1 15,0-1-15,0 0 0,-21 0 0,21 0 16,-21 0-16,21 1 0,-21-1 16,21 0-16,0 0 0,0 0 0,0 0 15,0 1-15,0-1 32,0-42-17,0-1 1,21 1-1,0 0-15,-21 0 0,0 0 16,0 0-16,0-1 0,0 1 0,0 0 16,0 0-16,-21 0 15,0 21-15,0-21 0,-1 21 16,1 0-16,0 0 0,0 0 16,0 0-16,0 0 0,-1 0 15,1 0-15,0 0 16,42 0 15,0 0-31,1 0 0,-1 0 16,0 0-16,0 0 15,0 0-15,0 0 0,1-22 16,-1 22-16,0-21 0,0 21 0,0-21 16,0 21-16,1-21 0,-1 21 0,0 0 15,0 0 1,-21 21-16,0 0 0,0 0 15,0 1-15,0-1 0,0 0 16,0 0-16,0 0 0,0 0 0,0 1 16,0-1-16,0 0 15,21 0-15,0-21 0,1 0 16,-1 0-16,0 0 16,0 0-16</inkml:trace>
  <inkml:trace contextRef="#ctx0" brushRef="#br2" timeOffset="119827.88">27919 6350 0,'21'0'0,"-21"42"16,0-20-16,0-1 16,0 0-16,-21 21 0,21-21 0,-21 22 15,21-22-15,-22 21 16,1-21-16,21 22 0,0-22 0,-21 0 16,0 0-16,21 0 0,0 1 15,-21-22-15,21 21 0,0 0 16,0 0-1,21-21 1,0 0-16,0-21 0,-21 0 16,21 21-16,1-21 0,-22-1 15</inkml:trace>
  <inkml:trace contextRef="#ctx0" brushRef="#br2" timeOffset="120051.75">28025 6371 0,'0'0'0,"-22"0"0,22-21 16,22 21 15,-1 0-31,0 0 16,0 0-16,21 0 16,-20 0-16,-1 0 0,0 0 0,0 0 15,0 0-15,0 0 16,1 21-16,-44 0 31</inkml:trace>
  <inkml:trace contextRef="#ctx0" brushRef="#br2" timeOffset="120215.66">27876 6583 0,'0'0'0,"0"21"0,0 0 16,22-21-1,-1 0 1,0 0-16,0 0 0,0 0 16,22 0-16,-22 0 0,0 0 0,21 0 15,-21 0-15,22 0 0</inkml:trace>
  <inkml:trace contextRef="#ctx0" brushRef="#br2" timeOffset="120642.19">29845 6456 0,'0'-21'31,"0"42"-31,-21 0 15,0 0-15,21 0 0,-22 1 16,1-1-16,21 0 0,0 21 0,-21-21 16,21 1-16,-21-1 0,21 21 15,0-21-15,0 0 16,0 1-16,0-1 0,0 0 16</inkml:trace>
  <inkml:trace contextRef="#ctx0" brushRef="#br2" timeOffset="120850.07">29866 6498 0,'0'0'0,"0"21"0,21 1 15,-21-1-15,21 0 16,-21 0-16,0 0 0,22-21 16,-1 0-16,0 0 15,0 0-15,0 0 16</inkml:trace>
  <inkml:trace contextRef="#ctx0" brushRef="#br2" timeOffset="121248.02">30162 6498 0,'-63'0'16,"42"0"-16,0 21 16,-1-21-16,1 0 0,21 22 0,-21-22 15,0 0-15,21 21 0,-21-21 16,21 21-16,-21-21 15,42 0 17,0 0-32,0 0 15,0 0-15,0-21 0,1 21 16,-1-21-16,-21-1 0,21 22 0,0-21 16,0 0-16,0 21 0,1-21 15,-1 0-15,0 21 16,-21 21-1,0 0-15,0 0 16,-21 0-16,0 22 0,21-22 16,-22 21-16,1 1 0,0-22 0,0 21 15,21-21-15,-21 22 0,0-22 16,21 0-16,-22 0 0,22 0 16,0 0-16,-21 1 15</inkml:trace>
  <inkml:trace contextRef="#ctx0" brushRef="#br2" timeOffset="121716.03">29337 6773 0,'0'0'0,"0"-21"15,-21 21 1,0 0-16,-1 0 16,1 0-16,0 21 0,0 1 15,-21-22-15,20 21 0,1 0 0,0 0 16,0 0-16,21 0 0,0 1 15,0-1-15,0 0 16,21 0 0,0-21-16,22 21 0,-1-21 0,0 0 15,1 0-15,-1 0 0,0 0 16</inkml:trace>
  <inkml:trace contextRef="#ctx0" brushRef="#br2" timeOffset="123168.3">23368 11261 0,'0'-21'15,"0"-1"1,0 1-16,0 0 16,0 0-1,0 0 1,-21 21-16,0 0 0,-1 0 16,1 21-16,0 0 15,0 0-15,0 0 16,0 1-16,-1 20 0,22-21 0,-21 0 15,0 0-15,0 22 0,21-22 16,0 0-16,-21 0 0,21 0 0,0 1 16,0-1-16,0 0 0,0 0 0,0 0 15,21-21-15,21 21 16,-21-21-16,1 0 0,20 0 0,-21 0 16,21 0-16,1 0 0,-22 0 0,21-21 15,1 0-15,-1 21 0,-21-21 16,21 0-16,-20 0 0,-1-1 0,0 1 15,0 0-15,-21-21 0,0 21 0,0-1 16,0-20-16,0 21 0,0-21 16,-21 20-16,0 1 0,0-21 15,-1 21-15,1 21 0,-21-21 0,21 21 16,0 0-16,-1 0 0,-20 0 16,21 0-16,0 21 0,0 0 0,-1 0 15,1 0-15,0 0 0,21 22 0,-21-22 16,21 21-16,-21-21 0,21 22 15,0-22-15,0 0 0,0 21 0</inkml:trace>
  <inkml:trace contextRef="#ctx0" brushRef="#br2" timeOffset="123464.13">23368 11621 0,'0'21'31,"0"0"-31,0 0 16,0 0-16,0 0 0,0 1 15,0 20-15,0-21 0,0 0 0,0 0 16,-21 1-16,0 20 0,21-21 16,0 0-16,-22 0 0,22 1 0,-21-1 15,21 0-15,-21-21 0,21 21 16,0-42 15,0 0-15,21 21-16,-21-21 0,21-1 15,1 1-15,-22 0 0,0 0 0</inkml:trace>
  <inkml:trace contextRef="#ctx0" brushRef="#br2" timeOffset="123795.94">23347 11769 0,'0'0'0,"-21"0"0,-1 0 0,1 0 16,0 0-16,0 0 0,0 0 0,0 0 15,-22 0-15,22 21 0,0-21 16,0 21-16,-22-21 0,22 21 0,0 0 16,0-21-16,0 22 0,0-22 15,21 21-15,21-21 32,0 0-32,0-21 15,0 21-15,22-22 0,-22 22 16,0-21-16,0 0 0,0 21 0,0-21 15,22 0-15,-22 0 0,0 21 0,21-22 16,-20 1-16,-1 0 0,0 0 0,21 21 16,-21-21-16,1 21 0,-1 0 15,0 0-15,0 0 0,-21 21 16,21-21-16,-21 21 0,0 0 16,0 0-16,0 1 15,0-1-15,0 0 0,0 0 16,0 0-16,0 0 0,21 1 15,1-1-15</inkml:trace>
  <inkml:trace contextRef="#ctx0" brushRef="#br2" timeOffset="125039.69">27644 10774 0,'0'0'0,"0"-21"16,-22 0-16,1-1 16,0 1-16,0 21 15,0-21-15,0 21 16,-1 0-16,1 0 0,0 0 16,0 0-16,0 21 0,0-21 15,-1 21-15,1 1 0,0-1 0,0 0 16,21 0-16,-21 0 0,21 22 15,0-22-15,0 0 0,0 0 16,0 0-16,0 0 0,21-21 0,0 22 16,0-22-16,0 0 0,1 21 15,20-21-15,-21 0 0,0 0 0,22 0 16,-22 0-16,21 0 0,-21 0 0,22 0 16,-22 0-16,21-21 0,-21 21 15,0-22-15,1 1 0,-1 21 16,0-21-16,-21 0 0,0 0 0,0 0 15,0-1-15,0 1 0,0 0 0,-21 0 16,0 0-16,-22 0 0,22 21 16,0-22-16,0 22 0,-22-21 0,22 21 15,0 0-15,-21 0 0,21 0 16,-1 21-16,1 1 0,0-1 0,0 0 16,0 0-16,21 0 0,0 0 0,-21 1 15,21-1-15,0 0 0,-22 0 16,22 0-16,0 0 0,0 1 0,0-1 15,0 0-15,0 0 0</inkml:trace>
  <inkml:trace contextRef="#ctx0" brushRef="#br2" timeOffset="125652.34">27517 11049 0,'0'0'0,"0"-21"15,0 42 16,0 0-31,-22 0 0,22 1 16,-21-1-16,21 0 0,-21 21 0,21-21 16,0 22-16,0-22 0,-21 21 15,21-21-15,-21 22 0,21-22 0,-21 0 16,21 0-16,0 0 0,0 1 16,0-1-16,0-42 31,0-1-16,21 1-15,-21 0 16,21 0-16,-21 0 0,21 0 0,-21-22 16,0 22-16,0 0 0,0-21 0,0 20 15,0 1-15,0 0 0,0 0 16,0 0-16,0 0 0,-21 21 16,0 0-16,0 0 0,-22 21 15,22 0-15,0-21 0,0 21 16,0 0-16,-1 0 0,1-21 15,0 22-15,0-1 0,0-21 0,21 21 16,-21-21 0,21 21-16,21-21 15,0 0-15,0 0 16,0-21-16,0 21 0,1-21 16,-1 21-16,0-21 0,0-1 0,21 22 15,-20-21-15,-1 0 0,0 0 16,0 21-16,0-21 0,0 21 0,1 0 15,-1 0-15,0 0 16,-21 21 0,0 0-16,0 0 15,0 0-15,0 1 0,0-1 16,0 0-16,0 0 0,0 0 16,21-21-16,-21 21 15,21-21-15,0 0 16,1 0-16,-1 0 0,0 0 0</inkml:trace>
  <inkml:trace contextRef="#ctx0" brushRef="#br2" timeOffset="126068.28">28130 10837 0,'0'0'0,"0"-21"0,-21 21 16,0 0-1,0 0-15,0 0 0,0 21 16,-1-21-16,1 22 0,0-1 0,0 0 16,0 0-16,0 0 0,21 0 15,0 1-15,0-1 0,0 0 0,0 0 16,0 0-16,0 0 0,0 1 16,0-1-16,21-21 0,0 0 15,0 0-15,0 0 0,0 0 0,1 0 16,-1 0-16,0 0 15,0 0-15,21 0 0,-20-21 0,-1 21 16,0-22-16,0 1 0,-21 0 0,21 0 16,0 0-16,-21 0 0,0-1 15,0 1-15,0 0 0,0 0 0,0 0 16,0 0-16,0-1 0,-21 1 0,0 21 16,0 0-16,0 0 0,0 0 15,-1 0-15,-20 0 0,21 0 0,0 21 16,-22 1-16,22-22 0,0 21 15,0 0-15,0 0 0,21 0 0,0 22 16,0-22-16,0 0 0,0 0 16,0 0-16</inkml:trace>
  <inkml:trace contextRef="#ctx0" brushRef="#br2" timeOffset="126653.94">28088 11155 0,'0'0'0,"0"21"0,0 0 0,0 0 15,0 1-15,0-1 16,0 0-16,0 0 0,-21 0 0,0 0 16,21 1-16,0-1 0,0 0 15,-21 0-15,21 0 16,-22 0-16,22 1 0,-21-1 0,21 0 0,-21-21 16,21 21-16,0 0 15,-21-21-15,42 0 47,-21-21-47,21 21 16,-21-21-16,0 0 0,21 0 0,1-1 15,-22 1-15,0 0 0,0 0 16,0 0-16,0 0 0,0-1 0,0 1 16,0 0-16,0 0 0,-22 21 15,1 0-15,0 0 16,0 0-16,0 0 0,0 0 0,-1 21 0,1-21 15,21 21-15,-21 0 0,0 1 16,21-1 0,21-21 15,0 0-31,0-21 0,1 21 16,-1-22-16,0 1 0,0 21 0,0-21 15,0 21-15,1-21 0,-1 21 0,0 0 16,0 0-1,-21 21 1,0 0-16,0 0 16,0 1-16,0-1 0,0 0 15,0 64 1,0-64-16,0 0 16</inkml:trace>
  <inkml:trace contextRef="#ctx0" brushRef="#br2" timeOffset="127376.04">26755 10372 0,'-85'0'31,"64"0"-31,0 0 0,-1 0 0,1 21 16,0 0-16,0 0 0,0 0 0,-22 1 15,22 20-15,21-21 0,-21 0 0,0 22 16,21-22-16,-21 0 0,21 0 15,0 21-15,0-20 0,0-1 0,0 0 16,0 0-16,0 0 16,21-21-16,0 0 15,0 0-15,0 0 0,1 0 0,-1 0 16,0 0-16,0 0 0,0 0 0,22 0 16,-22 0-16,0-21 0,0 21 15,0-21-15,0 0 0,1 0 16,-22-1-16,0 1 0,0 0 15,0 0-15,-22 21 0,1 0 16,0 0-16,0 0 0,0 0 16,0 0-1,21 21-15,0 0 0,0 0 16,0 1-16,0-1 31,0 0-31,0 0 16,21-21-16,-21 21 0,21-21 0,-21 21 15,0 1-15,0-1 16,0 0-16,0 0 0,0 0 0,0 0 16,0 1-16,0-1 0,0 0 0,0 0 15,-21 0-15,21 0 0,-21 1 0,21-1 16,0 0-16,0 0 16</inkml:trace>
  <inkml:trace contextRef="#ctx0" brushRef="#br2" timeOffset="127896.75">27051 10478 0,'0'-43'15,"0"64"16,-21 1-31,21-1 0,-21 0 16,-1 0-16,22 0 0,0 0 0,-21 1 16,21-1-16,-21 0 0,21 0 15,0 0-15,0 0 0,-21 1 0,21-1 16,0 0 0,21-21 15</inkml:trace>
  <inkml:trace contextRef="#ctx0" brushRef="#br2" timeOffset="128066.65">27030 10499 0,'0'0'0,"0"-21"0,21 21 0,0 0 15,0 0-15,0 0 16,1 0-16,-1 0 15,0 0-15,0 0 16</inkml:trace>
  <inkml:trace contextRef="#ctx0" brushRef="#br2" timeOffset="128201.94">27009 10626 0,'0'0'0,"0"21"0,0 0 15,21-21-15,0 0 16,0 21-16,0-21 0,0 0 0,1 0 16,20 0-16,-21 0 0,21 0 0</inkml:trace>
  <inkml:trace contextRef="#ctx0" brushRef="#br2" timeOffset="129001.73">28490 10499 0,'0'0'0,"-21"0"0,-21 0 31,21 0-31,-1 0 0,1 21 0,0 0 16,0 0-16,0 0 0,0 1 15,-1-1-15,22 0 0,-21 21 0,0-21 16,0 1-16,21-1 0,-21 0 0,21 0 15,0 0-15,0 0 16,0 1-16,0-1 16,21-21-16,0 0 15,0 0-15,0 0 0,1 0 16,-1 0-16,0 0 0,0 0 16,-21-21-16,21-1 0,-21 1 15,0 0-15,0 0 16,0 0-16,-21 21 0,0 0 15,0-21-15,0 21 0,-1 0 16,1 0-16,42 0 63,1 0-63,-1 0 15,0 21 1,-21 0-16,0 0 15,0 0-15,0 0 16,-21 1-16,0-1 0,-1 0 16,22 0-16,-21 0 15,0-21 1,21 21-16,21-21 16</inkml:trace>
  <inkml:trace contextRef="#ctx0" brushRef="#br2" timeOffset="129524.01">28511 10626 0,'-21'42'31,"0"-21"-31,21 0 16,0 1-16,-21-1 0,0-21 15,21 21-15,-21-21 16,42 0 31,-21-21-47,21 21 0,-21-21 16,21-1-16,0 1 0,0 0 15,-21 0-15,22 0 16,-22 0-16,21 21 0,0 0 15,-21 21 17,0 0-32,0 0 0,0 0 15,0 0-15,-21 1 16,21-1 0,0-42 30,21 21-46,-21-22 16,21 1-16,0 21 0,0-21 16,-21 0-16,22 21 15,-1 0-15,-21 21 16,0 0-16,0 0 16,0 1-16,0 20 0,-21-21 0,21 0 15,-22 0-15,22 1 0,0-1 0,0 0 16,0 0-16</inkml:trace>
  <inkml:trace contextRef="#ctx0" brushRef="#br2" timeOffset="130040.14">29379 10795 0,'0'0'0,"-21"0"0,0 0 16,0 0-16,0 0 0,-1 0 15,1 0-15,0 21 0,0 0 0,0-21 16,0 22-16,-1-1 0,-20 0 15,21 0-15,0 0 0,0 0 0,-1 1 16,1-1-16,21 0 0,0 0 0,0 0 16,0 0-16,0 1 0,0-1 15,0 0-15,21-21 0,1 0 16,-1 21-16,0-21 0,0 0 16,0 0-16,22 0 0,-22 0 0,0 0 15,21-21-15,-21 21 0,1-21 16,-1 0-16,0-1 0,0 1 15,0 0-15,0-21 0,-21 21 0,0-22 16,0 22-16,0 0 0,0-21 0,0 20 16,0 1-16,-63 0 15,42 21-15,-22 0 0,22 0 0,-21 0 16,0 0-16,-1 21 0,1-21 16,21 21-16,-22 1 0,22-1 0,-21 0 15,21 0-15,21 21 0,0-20 0,0-1 16,0 0-16,0 0 0,0 0 15,21 0-15,0 1 0</inkml:trace>
  <inkml:trace contextRef="#ctx0" brushRef="#br2" timeOffset="130276.22">29252 11176 0,'-21'42'31,"0"-42"-31,0 22 16,21 20-16,-21-21 0,-1 0 0,22 0 15,-21 1-15,0 20 0,21-21 0,-21 0 16,21 0-16,0 1 0,-21-1 16,21 0-16,-21 0 0,-1 0 15,22-42 32,0 0-47,22 0 16,-22 0-16,21-1 0,-21 1 0</inkml:trace>
  <inkml:trace contextRef="#ctx0" brushRef="#br2" timeOffset="130544.13">29041 11303 0,'-43'-42'16,"22"21"-16,106 105 0,-106-105 0,-64-42 0,64 63 0,0 0 15,-1 0-15,-20 0 0,21 0 16,0 0-16,0 0 0,-1 0 16,22 21-16,0 0 15,22-21 1,-1 0-1,0 0-15,0 0 0,21 0 0,-20 0 16,-1 0-16,21 0 0,-21 0 16,22 0-16,-22 0 0,0 0 0,0 0 15,0 0-15,0 0 0,1 0 16,-22 21-16,21 0 0,-21 0 0,0 1 16,0-1-16,0 0 0,0 0 0,0 0 15,0 0-15,0 22 0,0-22 16,0 0-16,0 0 0,0 0 0,-21 1 15,21-1-15,-22 21 0,1-21 16</inkml:trace>
  <inkml:trace contextRef="#ctx0" brushRef="#br2" timeOffset="131196.38">26860 12700 0,'0'21'31,"0"0"-31,0 1 16,0-1-16,22-21 15,-1 0 1,0 0-16,0 0 0,21 0 0,-20 0 16,20-21-16,-21 21 0,21-22 15,1 1-15,-22 21 0,21-21 0,-21 0 16,22 0-16,-22 21 0,0-21 0,0-1 15,-21 1-15,0 0 0,0 0 16,0 0-16,0 0 0,0-1 16,0 1-16,0 0 0,-21 21 15,0 0-15,-21 0 0,20 0 0,1 0 16,-21 0-16,21 0 0,-22 0 0,22 0 16,0 0-16,-21 21 0,21 0 15,-1-21-15,22 22 0,0-1 0,-21-21 16,21 21-16,0 0 0,0 0 0,0 0 15,0 1-15,0-1 16,21-21-16,-21 21 0,22-21 16,-1 0-16</inkml:trace>
  <inkml:trace contextRef="#ctx0" brushRef="#br2" timeOffset="131448.28">27199 12679 0,'21'0'0,"-21"21"31,0 0-31,-21 0 16,21 1-16,-21 20 0,0 0 0,21-21 16,0 22-16,0-1 0,-21-21 15,21 22-15,-22-22 0,22 21 0,-21-21 16,21 0-16,0 1 0,0-1 16,-21 0-16,21 0 15,21-21 16,0 0-31,-21-21 0,0 0 0,22 21 16,-1-21-16,-21-1 0,0 1 0,0 0 16,0 0-16,0 0 0</inkml:trace>
  <inkml:trace contextRef="#ctx0" brushRef="#br2" timeOffset="131708.13">27157 12954 0,'-43'-42'16,"22"21"0,85 84-16,-149-126 0,43 63 0,21 0 0,-1 0 15,22 21-15,-21 0 0,0-21 0,21 21 16,-21-21-16,21 21 0,0 0 15,21-21 1,0 0-16,0 0 0,1 0 0,20 0 16,-21 0-16,21 0 15,1 0-15,-1 0 0,0-21 0,1 21 16,-1-21-16,0 0 0,1 21 16,-22 0-16,21-21 0,-21 21 0,22 0 15,-22 0-15,-21 21 0,0 0 16,0 0-16,0 0 15,0 1-15,0-1 0,0 0 0,0 0 16,0 0-16,0 0 0,21-21 16,21 0-16,1 22 15,20-22-15</inkml:trace>
  <inkml:trace contextRef="#ctx0" brushRef="#br2" timeOffset="132143.88">29168 12467 0,'-22'0'15,"44"0"-15,-65 0 0,22 0 0,-21 0 16,21 0-16,-1 0 0,1 0 0,0 21 15,0-21-15,0 22 0,0-22 16,-1 21-16,22 0 0,-21 0 16,21 0-16,0 0 0,0 1 15,0-1-15,21-21 16,1 0-16,-1 0 0,0 0 0,21 0 16,-21 0-16,22 0 0,-22 0 15,21 0-15,-21-21 0,22 21 0,-22-22 16,0 1-16,0 0 0,0 0 0,-21 0 15,0 0-15,0-1 16,0 1-16,0 0 0,0 0 0,-21 0 16,0 21-16,0 0 0,-21 0 15,20 0-15,-20 0 0,0 0 0,21 21 16,-22-21-16,22 21 0,0 0 0,-21-21 16,20 21-16,1 1 0,21-1 15,0 0-15,-21-21 0,21 21 0,0 0 16,0 0-16</inkml:trace>
  <inkml:trace contextRef="#ctx0" brushRef="#br2" timeOffset="132658.03">28998 12679 0,'-21'63'32,"21"-41"-32,-21-1 0,0 0 15,0 0-15,-1 0 0,1 0 0,21 1 16,-21 20-16,0-21 0,0 0 15,21 0-15,0 1 0,-21-1 0,21 0 16,-22 0-16,22 0 0,0 0 0,0 1 16,22-22 15,-1-22-15,-21 1-16,0 0 0,21 21 15,-21-42-15,0 21 0,0-1 16,0-20-16,0 21 0,0-21 15,0 20-15,0 1 0,0 0 0,0 0 16,-21 0-16,0 21 0,-1 0 16,22-21-16,-21 21 0,0 0 15,0 0 1,42 0 15,0 0-31,22 0 16,-22 0-16,0 0 0,21 0 15,-21 0-15,22 0 0,-1 0 0,-21 0 16,22 0-16,-22 0 16,21 21-16,-21 0 0,-21 0 0,0 0 15,0 0-15,0 22 0,0-22 0,-21 21 16,21-21-16,-21 1 0,0-1 16,0 21-16,-1-21 0,1 0 0,21 1 15,0-1-15,0 0 16,0 0-16</inkml:trace>
  <inkml:trace contextRef="#ctx0" brushRef="#br2" timeOffset="145380.82">28554 7070 0,'0'-21'31,"21"21"-15,-21-22 0,0 1 15,-21 21-31,0 0 16,-1 0-16,1-21 15,0 21-15,0 0 0,0 0 16,0 0-16,-1 0 0,-20 0 0,21 0 15,0 0-15,0 0 0,-1 0 0,1 0 16,0 21-16,-21 0 0,21-21 16,-1 0-16,1 22 0,0-22 0,0 21 15,0 0-15,0-21 16,21 21-16,0 0 0,-22 0 16,22 1-16,0-1 15,0 0-15,0 0 16,0 0-16,22 0 15,-1-21-15,0 0 0,-21 22 0,21-22 16,0 0-16,0 0 0,1 0 16,-1 0-16,21 0 0,-21 0 0,0 0 15,1 0-15,-1 0 0,21 0 16,-21 0-16,0 0 0,1-22 0,-1 22 16,0-21-16,0 0 0,0 0 15,0 0-15,-21 0 0,22-1 16,-22 1-16,0 0 0,0 0 15,0 0-15,0 0 0,0-1 16,0 1-16,-22 21 0,1-21 16,0 21-16,0-21 15,0 21-15,0 0 0,-1 0 0,1 0 16,0 0-16,0 0 0,0 0 16,-22 0-16,22 0 0,0 0 0,0 0 15,0 0-15,-22 0 0,22 21 16,0-21-16,0 21 0,0-21 0,0 21 15,-1 1-15,22-1 16,-21-21-16,21 21 0,0 0 0,0 0 16,0 0-16,0 1 0,0-1 15,0 0 1,0 0-16,0 0 0,21 0 16,1-21-16,-1 22 0,21-22 15,-21 21-15,0-21 0,1 0 16,20 21-16,-21-21 0,21 0 15,-20 0-15,20 0 0,-21 0 0,21 0 16,-20 0-16,-1 0 0,0-21 16,0 21-16,0-21 0,0-1 0,1 1 15,-22 0-15,0 0 16,0-21-16,0 20 0,0 1 0,0 0 16,0 0-16,0 0 0,-22 0 15,1 21-15,0-22 0,21 1 16,-21 21-16,0-21 0,0 21 0,-1 0 15,1 0-15,0-21 0,-21 21 16,21 0-16,-1 0 0,1 0 0,0 0 16,-21 0-16,21 0 0,-1 0 15,1 21-15,-21-21 0,21 21 0,0 0 16,-1-21-16,1 22 0,0-1 16,21 0-16,-21 0 0,21 0 15,0 0-15,0 1 0,0-1 16,0 0-16,0 0 0,0 0 15,21 0-15,0 1 16,0-1-16,1-21 0,-1 21 16,0-21-16,21 0 0,-21 0 0,1 0 15,-1 0-15,21 0 0,-21 0 16,22 0-16,-1 0 0,-21 0 0,21 0 16,1-21-16,-22 21 0,0-21 15,21-1-15,-20 1 0,-1 0 0,-21 0 16,0 0-16,21 0 0,-21-1 15,0-20-15,0 21 0,0 0 0,0 0 16,-21-1-16,0 1 16,21 0-16,-22 21 0,-20 0 0,21-21 15,0 21-15,-22 0 0,22 0 16,-21 0-16,0 0 0,-1 0 16,1 0-16,21 21 0,-22-21 0,1 21 15,21 0-15,-21-21 0,20 22 16,1-1-16,0 0 0,21 0 0,-21 0 15,21 0-15,0 1 16,0-1-16,0 0 0,0 0 16,0 0-16,0 0 15,21-21-15,0 0 0,0 22 16,1-22-16,-1 0 16,0 0-16,0 0 0,0 0 0,0 0 15,1 0-15</inkml:trace>
  <inkml:trace contextRef="#ctx0" brushRef="#br2" timeOffset="146714.51">28321 7324 0,'0'0'0,"-21"-21"15,21-1-15,-21 22 16,21-21-16,-22 21 47,22 21-47,0 1 15,0-1-15,0 0 0,0 0 16,0 0-16,0 0 0,0 1 0,0-1 16,0 0-16,0 21 0,-21-21 0,21 1 15,-21 20-15,21-21 0,-21 0 16,21 0-16,0 1 0,-21-1 0,21 21 15,-21-21-15,-1 0 16,22 1-16,0-1 0,-21-21 0,21 21 16,-21-21-16,21 21 0,0-42 78,21 21-78,-21-21 0,21 0 15,-21-1-15,22 1 0,-1 0 16,0 0-16,-21-21 0,21 20 0,0-20 16,-21 21-16,0-21 0,21 20 15,1-20-15,-22 21 0,0-21 0,0 20 16,0 1-16,0 0 0,0 0 16,0 0-16,0 0 15,-22 21 1,1 0-16,0 21 15,0 0-15,0 0 0,0 0 0,-1 0 16,1 1-16,0-1 0,0 0 16,0 0-16,0 0 0,-1 0 0,-20 1 15,21-1-15,0 0 0,0 0 16,-1 0-16,1 0 0,0-21 16,21 22-16,-21-22 0,0 21 15,0-21-15,21 21 16,0 0-1,21-21 32,0 0-47,0 0 0,0-21 16,0 21-16,1-21 0,-1 21 0,21-21 16,-21-1-16,0 1 0,22 0 15,-1 0-15,-21 0 0,22 0 0,-22-1 16,21 1-16,0 0 0,-20 0 0,-1 0 15,0 21-15,0-21 0,0 21 16,0 0-16,-21-22 0,22 22 0,-22 22 63,0-1-63,0 0 0,21 0 15,-21 0-15,21 0 16,-21 1-16,0-1 0,0 0 0,21 0 15,-21 0-15,0 0 16,0 1-16,21-22 0,-21 21 0,21 0 16,-21 0-16,22-21 0,-22 21 15,21-21-15,0 0 16,-21 21-16,0-42 47,-21 0-47,0 0 15,-1 21-15,22-21 0,-21 0 16,0-1-16,0 1 0,0 0 0,0 0 16,-1 0-16,1 0 0,0 21 15,0-22-15,0 1 0,0 21 0,-1-21 16,-20 0-16,21 21 0,0 0 16,0 0-16,-1-21 0,1 21 0,0 0 15,0 0-15,0 0 16,42 0 93,0 0-93,0 0-1,0 0 1,1 0-16,-1 0 16,0 0-1,0 0-15</inkml:trace>
  <inkml:trace contextRef="#ctx0" brushRef="#br2" timeOffset="147376.73">28342 7493 0,'0'-21'31,"-21"21"-15,21 21 0,0 0-1,-21 0-15,21 1 16,0-1-16,0 0 0,0 0 0,0 0 15,0 0-15,0 1 0,0 20 0,0-21 16,-21 0-16,21 0 0,-22 22 16,22-22-16,-21 0 0,21 0 0,0 22 15,0-22-15,-21 0 0,21 0 16,-21 0-16,21 0 0,-21 1 0,21-1 16,0 0-16,0-42 46,0 0-30,0-1-16,0 1 0,0 0 0,0 0 16,0-21-16,0 20 0,0 1 15,21-21-15,-21 0 0,21 20 0,-21-20 16,21 0-16,-21 21 0,0-22 16,0 1-16,21 21 0,-21-22 0,0 22 15,22 0-15,-22 0 0,0 0 0,0 42 31,0 0-31,-22 0 16,1 0-16,21 22 0,-21-22 16,0 21-16,21-21 0,-21 22 0,0-22 15,-1 21-15,22-21 16,0 22-16,-21-22 0,21 0 0,-21 21 16,21-20-16,0-1 0,0 0 0,0 0 15,0 0-15,21-21 63,-21-21-63,21 21 15,-21-21-15,0 0 0,0 0 16,0-1-16,0 1 16,0 0-16,0 0 15</inkml:trace>
  <inkml:trace contextRef="#ctx0" brushRef="#br0" timeOffset="175615.77">1968 5101 0,'0'-21'31,"0"0"-15,22 0-16,-22 0 15,0-1-15,21 1 0,-21 0 16,21 0-16,-21 0 0,0 0 16,0-1-16,0 1 0,0 0 0,0 0 15,0 0-15,0 0 16,-21 21-16,0-22 0,-22 1 0,22 21 16,0 0-16,-21 0 0,20 0 15,-20 0-15,0 0 0,-22 0 0,22 0 16,0 21-16,-22 1 0,22 20 15,-1-21-15,1 21 0,0 1 0,21-1 16,-1 0-16,1 1 0,0 20 16,21-20-16,0-1 0,0-21 15,0 21-15,0 1 0,0-22 0,21 0 16,0 0-16,1 0 0,20 1 16,-21-22-16,0 0 0,22 0 0,-22 0 15,21 0-15,0 0 16,-20 0-16,-1 0 0,21-22 0,-21 1 15,0 0-15,1 0 0,20 0 16,-21 0-16,-21-22 0,21 22 0,0-21 16,1-1-16,-22 1 0,0 0 15,0-1-15,21 1 0,-21 0 0,21 21 16,-21-22-16,21 22 0,-21 0 16,0 42-1,0 0 1,0 22-16,0-22 0,0 21 0,0-21 15,0 22-15,0-1 0,0-21 16,0 21-16,0-20 0,0 20 16,0-21-16,0 21 0,0-20 15,0-1-15,0 0 0,0 0 0,21 0 16,0-21 0,1 0-16</inkml:trace>
  <inkml:trace contextRef="#ctx0" brushRef="#br0" timeOffset="176164.35">2815 5017 0,'0'0'0,"0"-106"32,-21 85-32,0-22 0,0 22 0,-22 0 15,22 21-15,-21-21 0,21 21 16,-22 0-16,1 0 0,21 0 0,-22 0 15,1 0-15,21 21 0,-21 0 16,20 21-16,-20-20 0,21 20 0,0-21 16,0 21-16,-1 1 0,22-1 15,0 0-15,0-20 0,0 20 16,0-21-16,0 0 0,0 22 0,0-22 16,22-21-16,-1 21 0,0 0 0,0-21 15,0 0-15,22 0 0,-22 0 16,21 0-16,0 0 0,-20-21 15,20 0-15,-21 0 0,21-1 16,-20 1-16,20 0 0,-21-21 0,0 21 16,0-22-16,1-20 0,-1 20 15,-21-20-15,21 21 0,-21-22 0,21 22 16,-21-1-16,0 1 0,0 0 16,0-1-16,21 1 0,-21 21 0,0 0 15,0 0-15,-21 21 16,0 21-1,21 0-15,-21 0 0,21 0 16,-21 22-16,21-1 0,0 0 0,-22 1 16,22-1-16,0 21 0,-21-20 15,21-1-15,0 0 0,0 1 16,0-1-16,0-21 0,0 22 0,0-22 16,0 0-16,21 0 0,1 0 15,-22 0-15,21-21 0,0 0 0,21 0 16,-21 0-16,1 0 0,-1 0 15,21 0-15,-21 0 0</inkml:trace>
  <inkml:trace contextRef="#ctx0" brushRef="#br0" timeOffset="176692.05">3429 4953 0,'0'0'0,"21"-21"0,-21 0 15,0 0-15,0-1 16,0 1-16,0 0 0,0 0 0,-21 0 15,0 21-15,0 0 0,-22-21 0,22 21 16,0 0-16,-21 0 0,20 0 16,1 21-16,-21 0 0,21 0 0,0 21 15,-1-20-15,1 20 0,0-21 16,0 21-16,0 1 0,21-22 0,0 21 16,-21-21-16,21 22 0,0-22 15,0 0-15,0 0 0,0 0 0,0 1 16,0-1-16,21-21 0,0 0 15,0 0-15,0 0 0,0 0 16,1 0-16,-1 0 0,0 0 16,0-21-16,21-1 0,-20 1 0,-1 0 15,0 0-15,0-21 0,0-1 0,0 1 16,1 0-16,-1-22 0,0 22 16,-21-22-16,21 22 0,0-22 0,-21 22 15,0 0-15,21-22 0,1 43 16,-22-21-16,0 21 0,0-1 0,0 1 15,0 0-15,0 42 16,0 0-16,0 22 16,-22-22-16,22 21 0,-21 1 15,21 20-15,0-21 0,0 22 16,-21-1-16,21-20 0,0-1 0,-21 22 16,21-22-16,0 0 0,0-21 15,0 22-15,0-22 0,0 0 0,0 0 16,0 0-16,0 1 0,21-22 15,0 0-15,0 0 0,1 0 0,-1 0 16,0 0-16,0 0 0,0 0 16,0-22-16</inkml:trace>
  <inkml:trace contextRef="#ctx0" brushRef="#br0" timeOffset="177112.81">3810 4995 0,'0'0'0,"-21"-63"32,21 42-32,0 0 0,0-1 15,21 1-15,0 0 0,0 21 16,0 0-16,1 0 0,-1 0 16,0 0-16,0 0 0,0 0 0,0 21 15,1 0-15,-1 1 0,0-1 16,0 0-16,0 0 0,0 21 15,-21-20-15,0-1 0,0 21 0,0-21 16,0 0-16,0 1 0,0 20 16,0-21-16,0 0 0,-21 0 15,0-21-15,0 0 0,21-21 32,0 0-17,0 0-15,0 0 0,0 0 16,0-1-16,0 1 0,0-21 0,21 21 15,-21-22-15,21 22 0,0-21 16,-21 21-16,22-22 0,-1 22 16,0 0-16,21 0 0,-21 0 0,1 0 15,-1 21-15,21 0 0,-21-22 16,0 22-16,22 0 0,-22 0 0,0 0 16,0 0-16</inkml:trace>
  <inkml:trace contextRef="#ctx0" brushRef="#br0" timeOffset="178191.78">4487 5059 0,'0'0'16,"-21"42"-1,0-42-15,42 0 32,0 0-32,0-21 0,22 0 15,-22 21-15,0-21 0,0 0 16,0-1-16,22 1 0,-22 0 0,0 0 15,0 0-15,-21 0 0,0-1 16,21 1-16,-21 0 0,0 0 0,0 0 16,-21 21-1,0 0-15,0 0 0,0 0 0,0 0 16,-1 0-16,1 21 0,-21 0 0,21 0 16,0 22-16,21-22 0,-22 0 15,1 21-15,21-21 0,-21 22 0,21-22 16,0 0-16,0 0 0,0 22 15,0-22-15,0 0 0,21-21 16,0 21-16,1 0 0,-1-21 0,0 0 16,0 21-16,0-21 0,22 0 15,-22 0-15,21 0 0,0 0 0,1-21 16,-1 21-16,0-21 0,1 0 16,20 21-16,-20-21 0,-1 0 0,0-1 15,-21-20-15,22 21 0,-22 0 0,21-22 16,-21 1-16,-21 21 15,0-21-15,22 20 0,-22 1 0,0 0 0,0 0 16,0 0-16,0 0 0,-22 21 16,1 0-1,0 0-15,0 21 16,0 0-16,21 0 0,0 0 0,0 22 16,0-22-16,0 0 0,0 21 0,0-21 15,0 1-15,0 20 0,0-21 16,0 0-16,0 0 0,21 1 0,0-1 15,0 0-15,-21 0 16,0 0 0,-21-21 15,0 0-15,0 0-16,0 0 15,-1 0-15,1 0 0,0 0 16,0 0-16,0 0 0,0 0 15,21 21 1,0 1-16,21-1 31,0-21-31,21 0 0,-21 0 0,1 0 16,-1 0-16,21 0 0,-21 0 0,22 0 16,-22 0-16,21 0 0,0-21 15,-20-1-15,20 22 0,0-21 16,22 0-16,-22 0 0,0 0 15,22-22-15,-22 22 0,22-21 0,-22 21 16,0-22-16,1 1 0,-1 0 0,-21-1 16,0 1-16,1 0 0,-22 21 15,0-22-15,0 22 0,0 0 0,-22 0 16,1 21-16,0 0 16,-21 0-16,-1 21 0,1-21 0,0 21 15,-1 21-15,22-20 0,-21-1 0,21 21 16,21 0-16,0-20 0,0 20 15,0 0-15,0-21 0,0 22 16,21-22-16,0 21 0,0-21 16,0 1-16,1-1 0,-1 0 0,-21 0 15,21 0-15,0 0 0,-21 1 16,0-1 0,-21-21-16,0 0 0,0 0 15,-22 0-15,22 0 0,0 0 0,0 0 16,0 0-16,-1 0 0,22-21 15,0-1-15,0 1 16,0 0-16,22 0 0,-1 0 16,21 0-16</inkml:trace>
  <inkml:trace contextRef="#ctx0" brushRef="#br0" timeOffset="178540.43">6646 4805 0,'-21'21'15,"-21"0"1,63-21 15,0-21-15,0 0-16,0 21 15,-21-21-15,22 0 0,-22-1 16,0 1-16,-22 21 31,1 0-31,0 0 0,0 0 16,0 0-16,0 0 0,-1 21 16,22 1-1,0-1-15,0 0 0,22-21 16,-1 21-16,0 0 15,0-21-15</inkml:trace>
  <inkml:trace contextRef="#ctx0" brushRef="#br0" timeOffset="178832.27">6604 5144 0,'0'0'0,"0"21"0,-21-21 0,21 21 16,-21 0-16,21 0 15,21-21 1,0 0-16,0 0 16,0 0-16,-21-21 0,21 21 0,1-21 15,-1 21-15,-21-21 0,0 0 16,0-1 0,0 1-16,-21 21 15,-1 0-15,1 0 16,0 0-16,0 0 0,0 0 0,21 21 15,-21-21-15,21 22 0,-22-22 0,22 21 16,22-21 15,-1-21-31</inkml:trace>
  <inkml:trace contextRef="#ctx0" brushRef="#br0" timeOffset="179432.31">7916 4128 0,'21'-22'0,"-42"44"0,42-65 0,-21 22 16,0 0-16,0 0 15,0 0-15,0 42 32,-21 0-32,0 21 0,0-21 15,0 43-15,0-22 0,-1 1 16,-20 20-16,21 1 0,-21-1 0,-1 1 15,1-1-15,0 1 0,-1-1 0,1 1 16,21-1-16,-22 1 0,1-1 16,0 1-16,-1-1 0,22-21 0,-21 22 15,21-22-15,0-21 0,-1 22 0,1-22 16,0 0-16,21 0 16,-21 0-16,21 1 0,21-44 31,0 22-31,0-21 15,1 0-15,-1 0 0,0-21 0,0 20 16,0-20-16,22 0 0,-22-1 0</inkml:trace>
  <inkml:trace contextRef="#ctx0" brushRef="#br0" timeOffset="179784.11">8340 4043 0,'0'0'0,"0"-21"0,0 42 47,-22 21-47,1-21 0,0 22 0,0-1 16,0 22-16,-22-22 0,22 21 15,-21-20-15,21 20 0,-22 1 0,1-1 16,0 1-16,-22-1 0,22 1 15,0-1-15,-1 1 0,1-1 0,0 1 16,-1-22-16,1 22 0,21-22 0,0 0 16,-22 1-16,43-22 15,-21 0-15,21 21 0,-21-21 0,21 1 16,0-1-16,21-42 47,-21-1-47,21 1 15</inkml:trace>
  <inkml:trace contextRef="#ctx0" brushRef="#br0" timeOffset="186951.87">8996 4657 0,'0'0'16,"21"-43"0,-21 22-16,-21 21 31,0 0-16,-1 21-15,1 22 0,0-22 16,0 21-16,0 1 0,0-1 0,-22 0 16,22 1-16,0-1 0,0 21 15,-22-20-15,22-22 0,-21 21 0,21 1 16,0-22-16,-1 21 0,1-21 16,0 0-16,21 1 0,-21-22 0,21 21 15,21-21 1,0-21-1,-21-1-15,21 1 0,1 0 0,-1 0 16,0 0-16,0-22 0,0 22 16,0-21-16,22 0 0,-22-1 0,0 1 15,0 0-15,0-1 16,1 1-16,-1 0 0,0-1 0,0 1 16,0 0-16,0 20 0,1 1 0,-22 0 15,0 0-15,0 0 0,21 21 16,0 0-16,-21 21 15,0 0 1,0 21-16,0 1 0,0-1 0,0 0 16,0 1-16,0 20 0,-21-20 15,21-1-15,-21 21 0,21-20 0,0-1 16,0-21-16,0 22 0,0-22 0,0 21 16,0-21-16,0 0 0,0 1 15,0-1-15,21-21 16,0 0-1,-21-21 1,0-1-16,0 1 16,-21 0-16,0 0 15</inkml:trace>
  <inkml:trace contextRef="#ctx0" brushRef="#br0" timeOffset="187412.9">8551 5038 0,'0'0'0,"-21"0"0,42 0 31,22 0-15,-22 0-16,0 0 0,21 0 15,1-21-15,-1-1 0,0 22 0,1 0 16,20-21-16,-21 21 0,22-21 16,-22 21-16,1-21 0,20 0 0,-21 21 15,1-21-15,-1-1 0,-21 22 16,22-21-16,-22 0 0,0 0 0,0 21 15,-21-21-15,21 0 0,-21-1 16,21 22-16,-21-21 16,0 0-16,0 42 31,0 0-31,0 1 16,0 20-16,-21-21 0,21 21 0,0 1 15,0-1-15,0 0 0,0 1 16,0-1-16,0 0 0,-21 1 0,21 20 15,0-20-15,0-1 0,-21 0 16,0 1-16,21-1 0,-21 0 0,21 1 16,0-1-16,-22 0 0,22 1 0,-21-22 15,21 0-15,0 21 0,0-21 16,0 1-16,0-44 47,0 1-47,0 0 0,0 0 15,0 0-15,0 0 0</inkml:trace>
  <inkml:trace contextRef="#ctx0" brushRef="#br0" timeOffset="187743.05">9356 4868 0,'0'0'0,"0"-21"0,0 0 0,0-42 31,21 41-31,0 22 0,0 0 16,0-21-16,0 21 0,22 0 0,-1 0 16,0 0-16,1 0 0,-1 0 15,22 21-15,-43 1 0,21-22 0,-21 42 16,0-21-16,-21 0 0,0 22 16,0-22-16,-21 0 0,-21 21 0,21-21 15,-22 22-15,1-22 0,0 0 16,-1 0-16,22 0 0,-21 1 0,21-1 15,-22-21-15,22 21 0,0 0 0,0-21 16,0 0 0,42 0 15,0 0-31,0-21 0,0 0 16,1 21-16,-1-21 0</inkml:trace>
  <inkml:trace contextRef="#ctx0" brushRef="#br0" timeOffset="188067.79">10075 4720 0,'0'-21'16,"0"42"0,0 0-16,0 1 0,-21-1 0,21 21 15,0 0-15,0 1 0,0-1 16,-21 0-16,21 1 0,-21 20 0,21-20 15,-21 20-15,-1-21 0,22 1 16,-21 20-16,0-20 0,0 20 16,0-21-16,0 1 0,-1-1 0,1 0 15,0 1-15,0-1 0,0 0 0,21-20 16,0-1-16,0 0 0,0 0 16,0 0-16,21-42 31,0 21-31,-21-21 15,0 0-15,21-22 0,0 22 0,1 0 16,-22-21-16,21-1 0,0 1 16,-21 0-16</inkml:trace>
  <inkml:trace contextRef="#ctx0" brushRef="#br0" timeOffset="188404.11">9969 4847 0,'0'0'0,"-21"-21"0,21 0 15,0-21 1,0 20-16,21 22 16,1-21-16,-1 21 0,21 0 0,-21 0 15,22 0-15,-1 0 0,-21 0 0,21 0 16,-20 0-16,20 0 16,-21 0-16,0 0 0,0 21 0,1 1 15,-22-1-15,0 0 0,0 0 0,0 0 16,0 0-16,0 22 0,0-22 15,0 0-15,-22 21 0,1-20 0,0-1 16,0 0-16,-21 0 0,20-21 16,1 21-16,-21 0 0,-64 1 15,85-22 1,0 21-16,0-21 16,21-21-1,21-1 1,0 1-16,0 21 0,0-21 15</inkml:trace>
  <inkml:trace contextRef="#ctx0" brushRef="#br0" timeOffset="189047.74">10922 4657 0,'0'0'0,"0"-21"15,0-1-15,0 1 16,0 0 0,0 0-16,21 21 0,0 0 15,0 0-15,1 0 0,-1 0 16,0 0-16,0 0 0,0 0 0,0 0 15,-21 21-15,0 0 0,22 0 16,-22 1-16,0-1 0,0 21 0,0 0 16,0 1-16,-22-1 0,1 0 0,0 1 15,0-1-15,0 0 16,0 1-16,-1-1 0,-20-21 0,21 22 16,-21-22-16,20 0 0,1 0 15,-21 0-15,21 0 0,-22-21 0,22 22 16,-21-22-16,21 0 0,0 0 0,-1 0 15,1 0-15,0 0 16,21-22-16,0 1 16,0 0-16,0 0 0,0 0 15,0 0-15,21-22 0,0 1 0,-21 21 16,22-22-16,-1 1 0,0 21 0,0 0 16,0 0-16,0-1 0,1 22 15,-1 0-15,0 0 0,0 0 16,-21 22-16,21-1 0,0 0 15,-21 21-15,22-21 0,-22 22 0,0-22 16,21 0-16,-21 0 0,21 22 0,-21-22 16,21-21-16,0 21 0,0 0 15,-21 0-15,22-21 0,-1 0 0,21 0 16,-21 0-16,0 0 0,1 0 16,-1 0-16,21 0 0,-21 0 0,0-21 15,1 0-15,-1 0 16,-21 0-16,0-1 15,0 1-15,0 0 0,21 0 16</inkml:trace>
  <inkml:trace contextRef="#ctx0" brushRef="#br0" timeOffset="192530.28">11959 4763 0,'0'0'0,"0"21"0,0 0 31,21-21-31,0 0 15,1 0-15,-1 0 16,-21-21-16,21 0 0,0-1 16,-21 1-16,0 0 15,0 0-15,0 0 16,0 0 0,-21 21 30,21 21-30,-21-21-16,21 21 16,0 0-16,0 0 15,-21-21-15,42 0 63</inkml:trace>
  <inkml:trace contextRef="#ctx0" brushRef="#br0" timeOffset="193172.91">12065 5249 0,'0'0'16,"0"22"0,21-22-16,0 0 0,0 0 15,1 0-15,-1-22 0,0 22 16,-21-21-16,21 21 0,-21-21 15,21 0-15,-21 0 0,0 0 16,0-1-16,-21 22 0,0-21 16,0 0-16,0 21 0,-1 0 15,1 0-15,0 0 0,0 0 16,0 0-16,0 0 0,-1 21 16,1 0-1,21 1-15,0-1 16,0 0-16,0 0 15,0 0 1,21-21-16,1 0 16,-1 0-1,0 0-15,0-21 16,-21 0 0,0 0-16,0 0 15,0-1-15,0 1 16,-21 21-1,0 0 1,21 21 0,-21-21-16,21 22 0,0-1 15,0 0 1,0 0 0,21-42 30,0 0-30</inkml:trace>
  <inkml:trace contextRef="#ctx0" brushRef="#br0" timeOffset="194416.02">11980 4678 0,'-21'0'16,"0"0"15,21 21 0,0 0-15,0 0 15,21-21-15,0 0-16,-21 22 0,21-22 16,1 0-16,-1 0 15,0 0-15,0 0 0,0 0 16,0-22-1,-21 1 1,0 0 0,0 0-1,-21 21-15,21-21 16,-21 21-16,0 0 16,0 0-16,0 0 15,-1 21-15,22 0 16,0 0-1,0 0-15,0 1 16,0-1 0,22-21-16,-22 21 15,21-21 1,0 0-16,0 0 16,0 0-16,0 0 15,-21-21-15,0 0 16,0-1-16,0 1 15,0 0-15,0 0 16,0 0 0,-21 21-16,0 0 15,0 0 1,0 0-16,21 21 31,0 0-31,0 0 31,0 0 94</inkml:trace>
  <inkml:trace contextRef="#ctx0" brushRef="#br0" timeOffset="195732.49">12086 5165 0,'-21'0'31,"0"0"1,0 21-17,21 0 1,0 0-1,0-42 64,0 0-64,0 0 1,0 0-16,0-1 15,0 44 32,0-1-31,0 0-16,0 0 16,21-21-1,-21 21-15,21-21 16,0 0 15,0 0 0,-21-21-31,0 0 16,0 0 0,0 0-1,0-1-15,0 44 78,21-22-78</inkml:trace>
  <inkml:trace contextRef="#ctx0" brushRef="#br0" timeOffset="198555.56">13420 4509 0,'0'0'0,"-22"-43"31,1 22-31,0 21 0,21-21 0,0 0 16,-21 21-16,21-21 0,-21-1 15,21 1 1,0 42 31,0 1-47,0-1 0,0 0 16,0 0-16,0 0 0,0 22 15,0-22-15,0 21 0,0-21 16,0 22-16,0-1 0,0 0 0,0 1 15,-21-1-15,21 0 0,-22 1 16,22-1-16,0 0 0,0 1 0,-21-1 16,21-21-16,-21 21 0,21-20 0,0 20 15,-21-21-15,21 0 0,0 0 16,0 1-16,0-44 47,0 1-47,0 0 15,0 0-15,0-21 0,21 20 0,-21 1 16,21-21-16</inkml:trace>
  <inkml:trace contextRef="#ctx0" brushRef="#br0" timeOffset="198909.52">13293 4445 0,'0'0'16,"-43"0"0,43-21-16,0 0 15,21 21 1,1 0-16,-1 0 16,0 0-16,21 0 0,1 0 0,-22 0 15,21 0-15,0 0 0,-20 0 16,20 0-16,-21 0 0,21 0 0,-20 0 15,-1 0-15,0 0 0,0 0 0,0 0 16,0 0-16,1 0 0,-22 21 31,0 0 1,-22-21-32,1 0 15,0 21-15,0-21 16,0 0-1,21 21-15</inkml:trace>
  <inkml:trace contextRef="#ctx0" brushRef="#br0" timeOffset="199212.42">13356 4763 0,'-21'21'15,"21"0"-15,21-21 32,0 0-32,0 0 0,1 0 15,-1 0-15,0 0 0,0 0 16,21 0-16,-20 0 0,-1 0 0,0 0 16,0 0-16,0 0 15,0-21-15,1 21 16,-1 0-16,-21-21 47,21 21-32</inkml:trace>
  <inkml:trace contextRef="#ctx0" brushRef="#br0" timeOffset="200027.95">14351 4530 0,'0'0'0,"0"-21"0,0-1 15,0 1 1,21 21-1,0 0-15,-21-21 0,21 21 16,1 0-16,-1 0 0,0 0 16,0 0-16,0 0 0,0 0 15,1 0-15,-1 0 16,-21 21-16,21-21 0,-21 21 16,21 1-16,-21-1 0,0 0 15,0 0-15,0 0 16,0 0-16,-21 1 0,21-1 0,-21 0 15,0 0-15,-1 0 0,1 22 16,0-22-16,0 0 0,0 21 16,-22-21-16,22 1 0,0 20 0,-21-21 15,21 0-15,-1 22 0,-20-22 0,21 0 16,0 0-16,0 0 0,-1 0 16,1 1-16,0-22 0,0 21 0,0-21 15,0 21-15,21-42 47,0 0-31,0-1-16,21 1 0,0 0 15,-21 0-15,21 0 0,0 0 0,0-1 0,1 1 16,-1 21-16,0-21 0,0 0 16,0 21-16,0-21 15,1 21-15,-1 0 0,0 0 16,0 0-16,-21 21 15,21 0-15,-21 0 0,0 0 16,21 1-16,-21-1 0,0 0 16,0 0-16,22 0 15,-1 0-15,0 1 0,0-22 16,0 0-16,0 21 16,1-21-16,-1 0 0,0 0 15,0 0-15,0 0 0,0 0 0,1 0 16,-1-21-16,0 21 0,0-22 15,-21 1-15,21 21 0,-21-21 16,21 0-16,-21 0 0,0 0 16,0-1-1,22 22 17,-22-21-32,21 0 15,-21 0 1,21 0-16,0 0 0</inkml:trace>
  <inkml:trace contextRef="#ctx0" brushRef="#br0" timeOffset="200572.39">15748 4149 0,'0'0'15,"21"-21"-15,-21-1 0,0 1 0,21 0 16,0 0-16,-21 0 16,0 0-16,0 42 31,0 21-16,0-21-15,0 22 0,0-22 16,0 21-16,0 0 0,-21 1 0,0 20 16,0-20-16,0-1 0,-22 21 0,22-20 15,-21-1-15,21 22 0,-22-1 16,22 1-16,-21-1 0,0 1 0,-1-1 16,22 1-16,-21-22 0,-1 21 0,22 1 15,-21-1-15,21-20 16,-22-1-16,22 22 0,0-22 0,0 0 15,0 1-15,0 20 0,-1-21 0,1-20 16,21 20-16,0 0 0,0-21 16,-21 1-16,21-1 0,-21 0 0,21 0 15,0 0-15,0 0 16,0-42 15,0 0-15,21 21-16,0-21 0,-21 0 15,21 21-15,-21-21 0,22 21 16,-22-22-16,21 1 0,0 21 0,0-21 16,-21 0-16,21 21 0</inkml:trace>
  <inkml:trace contextRef="#ctx0" brushRef="#br0" timeOffset="201488.46">16002 4593 0,'0'0'16,"21"0"-16,-21-21 0,21 21 15,-21-21-15,0 42 32,0 0-17,0 0-15,0 22 0,0-22 16,0 21-16,-21 1 0,21-1 16,0 0-16,-21 1 0,21-1 0,0 0 15,0 1-15,-21-22 0,21 21 0,-21-21 16,21 22-16,0-22 15,0 0-15,0 0 0,0 0 0,-22 0 16,22 1-16,0-1 0,0-42 47,0-1-47,22 22 0,-22-21 16,0 0-16</inkml:trace>
  <inkml:trace contextRef="#ctx0" brushRef="#br0" timeOffset="201761.28">16065 4636 0,'0'0'0,"0"-22"15,0 1-15,22 0 16,-1 21 0,0 0-16,0 0 0,0 0 15,0 0-15,1 0 0,20 0 0,-21 0 16,21 0-16,-20 0 0,20 0 15,-21 0-15,21 0 0,-20 0 0,20 0 16,-21 0-16,0 0 0,0 0 16,1 0-16,-1 0 0,-42 0 47,-1 0-47,1 0 15,0 0-15,-21 21 0,21-21 0</inkml:trace>
  <inkml:trace contextRef="#ctx0" brushRef="#br0" timeOffset="201956.67">15981 5017 0,'0'0'0,"0"21"15,0 0 1,21-21-1,0 0-15,0 0 0,0 0 0,1 0 16,-1 0-16,0 0 0,21 0 16,1 0-16,-22 0 0,21-21 0,0 21 15,1 0-15</inkml:trace>
  <inkml:trace contextRef="#ctx0" brushRef="#br0" timeOffset="202540.47">17103 4932 0,'0'0'0,"21"0"0,-21-21 0,0 0 16,0-1-16,0 1 15,-21 0-15,21 0 0,-22 0 0,1 0 16,21-1-16,-21 22 0,0-21 0,0 21 15,0 0-15,-1 0 16,1 0-16,0 0 0,0 21 16,0 1-16,0 20 0,-1-21 15,1 21-15,0-20 0,21 20 0,-21 0 16,0 1-16,21-22 0,0 21 16,0-21-16,-21 22 0,21-22 15,0 0-15,0 0 0,0 0 0,0 0 16,21-21-16,0 22 0,0-22 15,0 0-15,0 0 16,1 0-16,-1 0 0,0 0 0,0-22 16,0 1-16,0 21 0,-21-21 0,22 0 15,-1 21-15,0-21 0,-21 0 16,0-22-16,0 22 0,21 0 0,-21 0 16,0-22-16,21 22 0,-21-21 0,0 21 15,0-22-15,0 22 0,0 0 16,0 0-16,0 42 15,0 0 1,0 0-16,-21 1 0,21-1 16,0 0-16,0 0 0,-21 21 0,21-20 15,0-1-15,-21 0 0,21 0 16,0 0-16,0 0 0,0 1 0,0-1 16,0 0-16,21-21 15,0 0-15,0 0 16,0 0-16,1 0 15,-1 0-15,0-21 0</inkml:trace>
  <inkml:trace contextRef="#ctx0" brushRef="#br0" timeOffset="202828.27">17547 4614 0,'0'-21'15,"0"42"-15,0-84 0,0 42 0,0 0 0,0-1 16,0 1-16,0 42 31,0 1-31,0-1 0,-21 21 16,21-21-16,-21 22 0,0-1 15,21 0-15,0 1 0,-22-1 0,1 0 16,0 1-16,21-1 0,-21 0 16,0 1-16,21-22 0,-21 0 15,21 21-15,0-21 0,0 1 0,0-1 16,0 0-16,21-21 47,0 0-47,-21-21 0,21 0 15</inkml:trace>
  <inkml:trace contextRef="#ctx0" brushRef="#br0" timeOffset="203371.71">17865 4572 0,'0'-21'0,"0"42"0,0-63 0,0 21 16,0 42 15,-22-21-31,22 21 0,-21 0 0,21 0 16,0 0-16,0 1 0,0 20 15,0-21-15,-21 21 0,21 1 0,0-22 16,-21 21-16,21 1 0,-21-22 0,21 21 15,0-21-15,0 22 16,-21-22-16,21 0 0,-22 0 0,22 0 16,0 0-16,0 1 0,0-1 15,-21-21-15,21-21 47,0-1-47,0 1 16,0 0-16,0 0 0,21 0 0,-21 0 15,22-1-15,-1-20 0,-21 21 16,21 0-16,0 0 0,0-22 0,0 22 16,1 0-16,-1 21 0,21-21 15,-21 0-15,0 21 0,1 0 16,20 0-16,-21 0 0,0 0 0,0 0 16,1 21-16,-1-21 0,0 21 15,-21 0-15,0 21 0,0-20 0,0 20 16,0-21-16,0 21 0,0-20 0,0 20 15,0-21-15,0 0 0,0 0 16,0 1-16,-21-1 0,21 0 0,-21-21 16,21 21-16,-22-21 0,22 21 15,-21-21 1,21-21 0</inkml:trace>
  <inkml:trace contextRef="#ctx0" brushRef="#br0" timeOffset="203644.56">17462 4720 0,'0'-21'47,"22"21"-47,-1 0 16,0 0-16,0 0 0,0 0 15,0 0-15,1 0 0,-1 0 0,21 0 16,-21 0-16,0 0 16,1 0-16,-22 21 0</inkml:trace>
  <inkml:trace contextRef="#ctx0" brushRef="#br0" timeOffset="204108.25">18267 4847 0,'0'21'0,"21"-21"15,0 0-15,0 0 16,0 0-16,1 0 0,-1-21 16,0 21-16,0-21 15,0 21-15,0-21 0,-21 0 16,22 21-16,-22-21 15,0-1-15,-22 22 16,1 0-16,0 0 0,0 0 16,0 0-16,0 0 15,-1 22-15,22-1 0,-21 0 0,0 0 16,21 0-16,0 0 0,-21 22 0,0-22 16,21 0-16,-21 0 0,21 0 15,0 22-15,0-22 0,0 0 0,0 0 16,0 0-16,0 1 15,0-1-15,21-21 16,0 0-16,0 0 16,0 0-16,0 0 15,1 0-15,-1 0 0,0 0 0,0 0 16,0-21-16,0 21 0,1-22 0,-1 22 16</inkml:trace>
  <inkml:trace contextRef="#ctx0" brushRef="#br0" timeOffset="204647.95">18817 4763 0,'0'0'0,"0"-22"16,0 1-16,21 21 15,0-21 1,1 21-16,-1 0 15,0 0-15,0 0 0,0 0 16,0 0-16,-21 21 0,22 0 0,-1 1 16,-21-1-16,21 0 0,-21 21 15,0-21-15,0 22 0,21-1 0,-21-21 16,0 22-16,0-1 0,0-21 16,0 21-16,0-20 0,0-1 15,0 21-15,0-21 0,0 0 16,0 1-16,-21-1 15,0-21 1,0 0 0,21-21-1,0-1-15,0 1 0,0 0 16,0 0-16,21 0 16,0-22-16,-21 22 0,21 0 0,0-21 15,0 21-15,1-22 0,-1 22 0,0-21 16,0 21-16,0-22 0,0 22 15,1 0-15,-1 0 0,0 0 16,-21-1-16,21 22 0,0-21 16,0 21-1,-42 0 32,42 0-31</inkml:trace>
  <inkml:trace contextRef="#ctx0" brushRef="#br0" timeOffset="207436.46">26543 10943 0,'-64'0'32,"43"0"-32,0 0 0,0 0 15,0 0-15,0 0 0,-1 0 16,1 0-16,0 0 0,0 0 15,0 0 1,42 0 15,0 0-31,0 0 0,0 0 0,1 0 16,20 0-16,-21 0 16,21 0-16,-20 0 0,20 0 0,0 0 15,1 0-15,-1 0 0,0 0 0,1 0 16,-1 0-16,0 0 0,1 0 15,-1 0-15,-21 0 0,21 0 0,-20 0 16,-1 0-16,0 0 0,0 0 0,-42 21 94,0-21-79,0 0-15,-1 0 16,1 0-16,0 0 0,0 0 16</inkml:trace>
  <inkml:trace contextRef="#ctx0" brushRef="#br0" timeOffset="207856.27">26162 11007 0,'0'0'0,"-21"0"0,0 0 15,-1 0 1,44 0 0,20 0-16,-21 0 15,0 0-15,22 0 0,-22 0 0,21 0 16,0 0-16,-20 0 0,20 0 15,-21 0-15,21 0 0,-20 0 0,20 0 16,-21 0-16,21 0 0,-20 0 0,-1 0 16,21 0-16,-21 0 0,0 0 15,1 0-15,-1 0 0,0 0 0,0 0 16,0 0-16,0 0 16</inkml:trace>
  <inkml:trace contextRef="#ctx0" brushRef="#br0" timeOffset="210888.12">931 7832 0,'21'0'31,"-21"-21"-15,0-1-1,0 1-15,22 21 0,-22-21 16,0 0-16,0 0 0,0 0 0,0-1 16,0 1-16,0 0 15,0 0-15,0 0 0,0 0 0,-22-1 16,1 1-16,0 0 0,0 0 16,-21 21-16,20-21 0,-20 21 0,21-21 15,-21 21-15,-1 0 0,1 0 16,0 21-16,-1 0 0,1 0 0,0 21 15,-1-20-15,1 20 16,21-21-16,0 21 0,-1 1 0,1-1 0,21-21 16,0 22-16,0-1 15,0 0-15,0 1 0,0-1 16,21-21-16,1 0 0,-1 22 0,0-43 16,0 21-16,0 0 0,22-21 15,-22 0-15,21 0 0,0 0 0,-20-21 16,20 21-16,0-21 0,-21-1 15,22 1-15,-22 0 0,21-21 0,-21 21 16,1-1-16,-1 1 0,0-21 16,0 21-16,0 0 0,-21-22 0,21 22 15,-21 0-15,0-21 16,0 20-16,0 1 0,0 0 0,0 42 47,0 0-47,-21 1 0,21-1 15,0 21-15,-21-21 0,21 0 0,0 1 16,0 20-16,0-21 0,0 0 16,0 22-16,0-22 0,0 0 0,21 0 15,0 0-15,1-21 0,-1 21 16,0-21-16,0 22 0,21-22 0,-20 0 16,20 0-16,0 0 15,-21 0-15,22-22 0,-1 1 0,0 21 16</inkml:trace>
  <inkml:trace contextRef="#ctx0" brushRef="#br0" timeOffset="211419.82">1736 7620 0,'0'0'0,"0"-42"0,-64-22 16,43 43-1,0 0-15,0 21 0,-1 0 16,1 0-16,0 0 0,0 0 0,-21 0 15,20 21-15,1 0 16,0 0-16,-21 1 0,21 20 0,-1-21 16,1 0-16,0 22 0,0-22 15,21 21-15,0-21 0,-21 0 0,21 1 16,0 20-16,0-21 0,21 0 16,-21 0-16,21-21 0,21 0 15,-20 0-15,-1 0 0,21 0 16,-21 0-16,22 0 0,-1-21 0,-21 0 15,21 0-15,-20 21 0,20-21 16,-21-22-16,0 22 0,0 0 0,-21-21 16,22 21-16,-1-22 0,0 1 15,-21 0-15,0-1 0,0 1 16,21 0-16,-21-22 0,0 22 16,21-1-16,-21 1 0,0 0 0,0 21 15,0-22-15,0 22 0,0 0 16,-21 21-16,0 0 15,21 21-15,-21 0 0,21 0 16,0 22-16,0-1 0,0 22 0,-21-22 16,21 0-16,0 22 0,0-22 15,-22 0-15,22 1 0,0-1 0,0 0 16,0 1-16,0-22 0,0 21 16,0-21-16,0 1 0,0-1 0,0 0 15,22-21-15,-1 21 0,0-21 16,0 0-16,0 0 15,0 0-15,1 0 0,-1 0 0,0 0 16</inkml:trace>
  <inkml:trace contextRef="#ctx0" brushRef="#br0" timeOffset="211999.86">2476 7557 0,'0'-22'0,"0"44"0,0-65 0,0 22 0,0 0 15,-21 0-15,0 0 16,0-1-16,0 22 0,-22 0 16,22-21-16,0 21 0,-21 0 0,21 0 15,-22 0-15,22 21 0,0 1 16,-21-1-16,20 0 0,1 21 0,0-21 16,0 22-16,0-22 0,0 21 15,21-21-15,-22 1 0,22 20 0,0-21 16,0 0-16,0 22 0,0-22 15,0 0-15,0 0 0,0 0 16,22 0-16,-1-21 0,0 0 16,0 0-16,0 0 0,0 0 15,1 0-15,-1 0 0,0-21 16,0 0-16,0 0 0,22 0 16,-22 0-16,21-1 0,-21 1 0,22-21 15,-22 0-15,0-1 0,0 22 16,0-42-16,0 20 0,1 1 0,-1 0 15,-21-22-15,0 22 0,21-1 16,-21 1-16,0 0 0,0 21 0,0-1 16,0 1-16,0 0 0,0 42 31,0 0-31,-21 22 0,21-1 0,0 0 16,-21 1-16,21-1 0,-22 0 15,1 1-15,21 20 0,0-20 16,0-1-16,-21 0 0,21 1 0,0-1 15,0-21-15,0 21 0,0-20 16,0-1-16,21 0 0,0 0 0,1 0 16,-1 0-16,0-21 0,0 0 15,0 22-15,22-22 0,-22 0 0,0 0 16,21 0-16,-21 0 0,1-22 16,-1 22-16,0-21 0,0 0 15</inkml:trace>
  <inkml:trace contextRef="#ctx0" brushRef="#br0" timeOffset="212440.04">2836 7641 0,'0'0'0,"-21"0"0,0-42 15,21 21 1,0 0-16,0-1 0,0 1 15,0 0-15,21 21 16,0-21-16,0 21 0,1 0 0,-1 0 16,0 0-16,0 0 0,0 0 0,0 0 15,1 21-15,-1 0 0,0 0 16,0 1-16,-21-1 0,0 0 16,21 0-16,-21 21 0,0-20 0,0-1 15,0 0-15,0 0 0,0 0 16,0 0-16,0 1 0,0-1 0,0 0 15,-21-21-15,0 21 0,0-21 16,0 0-16,21-21 31,0 0-15,0 0-16,0-1 0,0 1 0,0 0 16,21 0-16,0 0 0,-21 0 15,21-22-15,0 22 0,0 0 16,1-21-16,-1 20 0,0 1 0,0 0 15,0-21-15,22 21 0,-22-1 16,0 1-16,0 0 0,0 21 0,0-21 16,22 0-16</inkml:trace>
  <inkml:trace contextRef="#ctx0" brushRef="#br0" timeOffset="213636.49">3641 7684 0,'0'0'15,"-22"0"1,22-22-1,22 1 1,-1 0-16,0 21 0,-21-21 0,21 0 16,21 21-16,-20-21 0,-1-1 15,-21 1-15,21 0 0,0 21 16,-21-21-16,0 0 0,0 0 16,-21 21-1,0 21-15,0-21 16,-22 21-16,22 0 0,0 0 15,0 0-15,0 1 0,-1-1 0,1 0 16,21 0-16,0 0 0,0 0 16,0 1-16,0-1 0,0 0 0,0 0 15,21 0-15,1-21 0,-1 0 16,0 0-16,0 0 0,21 0 16,-20 0-16,20 0 0,-21 0 0,21 0 15,-20 0-15,20 0 0,-21-21 16,21 21-16,-20-21 0,20 0 15,-21 0-15,21 21 0,-20-22 0,-1 1 16,21 0-16,-21 0 0,0 0 0,1 0 16,-1-1-16,0-20 0,0 21 15,-21 0-15,0 0 0,21-1 0,-21 1 16,0 0-16,0 0 0,0 0 0,-21 21 31,0 0-31,0 21 0,21 0 16,-21 0-16,21 0 0,-22 1 15,22 20-15,-21-21 0,21 0 0,0 0 16,0 1-16,0-1 0,0 0 16,0 0-16,0 0 0,21 0 15,-21 1-15,22-22 0,-1 21 0,-21 0 16,21-21-16,0 21 0,0-21 16,-42 0 30,0 0-46,21-21 16,-21 21-16,0-21 16,-1 21-16,22-21 0,-21 21 15,0 0 1,21 21 0,0 0-16,0 0 0,0 0 15,0 0 1,21-21-16,-21 22 0,21-22 0,1 0 15,-1 0-15,0 21 0,0-21 0,0 0 16,0 0-16,22 0 0,-22 0 16,21 0-16,-21 0 0,1 0 0,20 0 15,-21-21-15,21 21 0,-20-22 0,-1 1 16,21 21-16,-21-21 0,22 0 16,-22 0-16,0 0 0,21-1 0,-21 1 15,1 0-15,-1-21 0,0 21 16,0-1-16,0-20 0,-21 21 15,0-21-15,0 20 0,0 1 0,0-21 16,0 21-16,0 0 0,-21 21 16,0 0-1,0 21-15,21 0 0,-21 0 16,21 0-16,0 0 0,0 22 0,0-22 16,0 0-16,0 0 0,0 22 15,0-22-15,21 0 0,-21 0 0,21 0 16,-21 0-16,21 1 15,-21-1-15,0 0 0,0 0 16,0 0-16,-21-21 16,0 21-16,0-21 15,-1 0-15,-20 0 16,21 0-16,0 0 0,0 0 0,-1 0 16,1 0-16,0 0 0,0-21 0,21 0 15,-21 0-15</inkml:trace>
  <inkml:trace contextRef="#ctx0" brushRef="#br0" timeOffset="214232.32">5905 7324 0,'-63'0'31,"42"0"-31,0 0 0,-1 21 0,1 0 16,42-21 15,1 0-31,-1 0 16,0 0-1,0 0-15,0 0 0,0 0 0,-21-21 16,22 21-16,-22-21 0,21 21 0,-21-21 16,0-1-1,0 1-15,-21 21 16,-1 0-1,1 0-15,0 21 0,0 1 16,0-1-16,21 0 16,0 0-16,-21 0 15,21 0-15,0 1 16,0-1-16</inkml:trace>
  <inkml:trace contextRef="#ctx0" brushRef="#br0" timeOffset="214567.66">5800 7684 0,'-22'0'15,"44"0"-15,-65 21 0,43 0 32,21-21-1,1 0-31,-1 0 15,-21-21-15,21 0 0,0 21 0,-21-22 16,21 22-16,-21-21 16,0 0-1,-21 21-15,0 0 16,0 0-16,0 0 0,-1 0 16,1 0-16,0 0 15,21 21-15,-21-21 0,21 21 16,21-21 15,0 0-31,0 0 0,1 0 16,20 0-16,-21-21 0</inkml:trace>
  <inkml:trace contextRef="#ctx0" brushRef="#br0" timeOffset="-214560.23">7070 6752 0,'0'0'0,"0"-21"0,0 0 16,0 0-16,0 0 0,0-1 16,0 1-16,0 42 31,-22 1-31,22-1 0,-21 0 15,0 21-15,21 1 0,-21-1 16,0 0-16,0 1 0,-1-1 0,-20 21 16,21-20-16,-21 20 0,20 1 0,-20-1 15,0-20-15,-1 20 0,1-21 16,0 22-16,21-22 0,-22 1 0,1-22 16,21 21-16,0-21 0,-1 0 0,1 1 15,0-1-15,21 0 0,21-21 47,0-21-47,1 0 0,20-1 16</inkml:trace>
  <inkml:trace contextRef="#ctx0" brushRef="#br0" timeOffset="-214234.41">7408 6689 0,'0'0'0,"-21"0"31,0 21-15,0 0-16,0 21 0,-1-20 0,1-1 16,0 21-16,0 0 0,0 1 0,0-1 15,-22 0-15,22 22 0,-21-22 16,21 22-16,-22-1 0,1-20 0,21 20 15,-22-21-15,22 1 0,-21-1 0,21 0 16,0 1-16,-1-1 0,1-21 16,0 0-16,0 1 0,0-1 0,21 0 15,-21 0-15,21 0 0,21-21 47,0-21-47</inkml:trace>
  <inkml:trace contextRef="#ctx0" brushRef="#br0" timeOffset="-205524.14">7959 7176 0,'21'0'15,"0"0"1,0 0 31,-21-22-32,21 22-15,0 0 16,1-21-16,-1 21 16,-21-21-16,21 0 0,0 21 15,-21-21-15,0 0 16,21 21-16,-21-22 16,0 1-16,-21 0 15,0 21 1,0 0-16,0 0 0,-1-21 0,1 21 15,0 0-15,-21 0 0,21 0 0,-22 0 16,1 0-16,21 0 0,-22 0 16,22 0-16,0 0 0,-21 21 0,21-21 15,-1 21-15,1-21 0,0 21 16,0 1-16,0-1 0,21 0 0,0 0 16,-21 0-16,21 0 0,0 1 0,0-1 15,0 0-15,0 0 0,0 0 16,0 0-16,0 1 0,21-22 15,0 21-15,0-21 0,0 0 16,0 0-16,22 0 16,-22 0-16,0 0 0,21 0 0,1-21 15,-22 21-15,21-22 0,1 1 0,-22 21 16,21-21-16,-21 0 0,0 0 16,22 21-16,-43-21 0,21-1 0,0 1 15,-21 0-15,21 0 16,-21 0-16,-21 42 47,21 0-47,-21 0 0,21 0 15,-21 1-15,21 20 0,0-21 0,0 21 16,0-20-16,0 20 16,-21 0-16,21-21 0,0 22 0,0-22 15,0 21-15,0-21 0,0 22 0,0-22 16,0 0-16,0 21 0,0-20 15,0-1-15,0 0 0,0 0 0,-22 0 16,22 0-16,0 1 0,-21-22 16,0 21-16,0-21 0,0 0 15,0 0-15,-22 0 0,22 0 16,0 0-16,0 0 0,-22 0 0,22 0 16,0 0-16,0-21 0,-21 21 15,20-22-15,1 22 0,0-21 16,0 0-16,0 0 15,21 0-15,0 0 16,21-1 0,0 22-16,0 0 0,0-21 15,1 21-15,-1 0 0,0 0 0,21-21 16</inkml:trace>
  <inkml:trace contextRef="#ctx0" brushRef="#br0" timeOffset="-204996.75">8530 7133 0,'0'0'0,"21"-21"0,-21 0 0,0 0 0,0 0 16,0-1-16,0 1 15,-21 42 16,21 1-31,-21-1 0,21 21 16,0-21-16,-21 22 0,0-1 0,21-21 16,-22 21-16,22 1 0,0-1 15,0 0-15,0-20 0,0 20 0,0 0 16,0-21-16,0 1 0,0-1 0,0 0 16,0 0-16,0 0 15,0 0-15,22-21 0,-22 22 0,21-22 16,0 0-16,0 0 0,0 0 15,0 0-15,1 0 0,-1 0 16,0-22-16,0 22 0,0-21 0,0 0 16,1 0-16,20 0 0,-42 0 0,21-22 15,0 22-15,0-21 0,-21-1 16,22 1-16,-22 0 0,0-1 0,0 1 16,0 0-16,0-1 0,0 1 15,0 21-15,-22-21 0,1 20 16,0 1-16,0 0 0,-21 0 0,20 21 15,1 0-15,0-21 0,0 21 0,0 0 16,0 0-16,-1 0 0,1 0 16,21 21-16,-21-21 0,21 21 15,-21-21-15,21 21 0,0 0 16,21-21 15</inkml:trace>
  <inkml:trace contextRef="#ctx0" brushRef="#br0" timeOffset="-201701.18">9631 7387 0,'0'0'0,"21"0"16,0 0-1,0 0-15,0 0 16,1-21-16,-1 0 15,0 0-15,-21 0 0,21-1 16,0 1-16,-21 0 0,0 0 0,0-21 16,0 20-16,0 1 0,0 0 15,0 0-15,0 0 0,0 0 16,-21-1-16,0 1 0,0 0 0,0 21 16,-22 0-16,22-21 0,0 21 0,-21 0 15,-1 0-15,22 0 0,-21 0 16,-1 0-16,22 21 0,-21-21 0,21 21 15,-22 0-15,22-21 0,0 22 0,0-22 16,0 21-16,21 0 0,0 0 16,0 0-16,0 0 15,0 1-15,21-22 16,0 0-16,0 0 0,0 0 16,1 0-16,-1 0 0,0 0 0,0 0 15,0 0-15,0 0 0,22 0 16,-22-22-16,0 22 0,0-21 15,0 0-15,1 21 0,-1-21 0,0 21 16,0-21-16,0 21 0,0-21 0,1 21 16,-1 0-16,-21-22 0,21 22 15,0 0 1,-21 22 0,0-1-1,0 0-15,0 0 16,-21 0-16,21 0 0,0 1 0,0-1 15,0 0-15,0 0 0,0 21 0,0-20 16,0-1-16,0 21 16,0-21-16,0 22 0,0-22 0,0 0 15,0 21-15,0-21 0,0 1 0,0-1 16,0 0-16,0 0 0,0 0 16,0 0-16,0 1 0,0-1 0,0 0 15,0 0-15,-21 0 0,0-21 16,-1 21-16,1-21 0,0 0 15,0 0-15,0 0 16,-22 0-16,22 0 0,0 0 0,0 0 16,0 0-16,0-21 0,-1 21 0,1 0 15,0-21-15,0 21 0,0 0 16,0-21-16,-1 21 16,22-21-16,0 0 15,22-1 1,-1 22-1,0-21-15,21 0 0,-21 21 0,1-21 16</inkml:trace>
  <inkml:trace contextRef="#ctx0" brushRef="#br0" timeOffset="-201252.4">10626 7112 0,'0'0'0,"21"0"94,0 0-78,-21-21-16,21 21 15,-21-21 1,-21 21 15,0 0-31,0 0 31,-1 0-31,22 21 16,0 0 0,0 0-1,0 0-15,-21 1 32,21-1-32</inkml:trace>
  <inkml:trace contextRef="#ctx0" brushRef="#br0" timeOffset="-200703.43">10520 7578 0,'0'0'0,"0"21"31,0 0-31,21-21 47,0 0-32,-21-21 1,21 21-16,-21-21 16,0 0-16,0-1 15,-21 22 16,21 22-31,-21-1 16,21 0-16,0 0 16,0 0-16,0 0 31,21-21-31,0 0 16,0 0-16,1 0 15,-1-21-15,-21 0 16,0 0-1,0 0-15,0 0 16,-21 21 0,-1 0-16,1 0 31,0 21-15,21-42 30</inkml:trace>
  <inkml:trace contextRef="#ctx0" brushRef="#br0" timeOffset="-200212.29">10668 7133 0,'0'0'0,"-21"0"0,0 0 15,42-21 63,-21 0-62,0 0 15,-21 21-15,-1 0-16,1 0 0,0 21 16,21 0-16,-21 0 15,21 0-15,-21-21 16,21 22-16,0-1 15,21-21 17,0 0-32,-21-21 47,21 21-16,-21-22-31,21 22 15</inkml:trace>
  <inkml:trace contextRef="#ctx0" brushRef="#br0" timeOffset="-196644.58">11493 6985 0,'0'0'16,"22"-63"0,-22 41-1,21 22-15,-21-21 16,0 42-1,0 1 1,0-1-16,0 0 0,0 0 16,0 0-16,-21 22 0,21-1 0,0 0 15,-22 1-15,22-1 0,0 0 0,0 1 16,-21-1-16,21 0 0,0 1 16,-21-1-16,21 0 0,0-21 15,0 1-15,0 20 0,0-21 0,0 0 16,0 0-16,0 1 15,0-44 32,0 1-47,21 0 16,-21 0-16,21 0 0</inkml:trace>
  <inkml:trace contextRef="#ctx0" brushRef="#br0" timeOffset="-196294.78">11578 6879 0,'21'0'46,"0"0"-30,1 0-16,-1-21 0,0 21 0,0 0 16,0 0-16,0 0 0,22 0 0,-22-21 15,0 21-15,0 0 0,0 0 16,1 0-16,-1 0 0,0 0 0,0 0 16,-21 21 30,0 0-30,-21-21-16,0 21 16,0-21-16</inkml:trace>
  <inkml:trace contextRef="#ctx0" brushRef="#br0" timeOffset="-195987.96">11599 7303 0,'0'0'0,"0"21"31,21-21-31,1 0 0,-1 0 16,0 0-16,0 0 15,0 0-15,0 0 16,1 0-16,-1 0 0,0 0 15,0 0-15,0-21 0,0 21 16,1 0-16,-1 0 16,-21-22-16,21 22 15,0 0-15,0 0 16,0 0 0,-21-21-16,22 21 15</inkml:trace>
  <inkml:trace contextRef="#ctx0" brushRef="#br0" timeOffset="-194834.92">12361 7154 0,'0'-21'31,"0"42"1,0 1-17,0-1-15,0 0 16,0 0-16,0 0 0,0 0 0,0 1 15,0-1-15,0 21 0,0-21 0,0 0 16,0 1-16,0-1 0,0 0 16,0 0-16,0 0 0,0 0 0,0 1 15,0-1-15,0 0 0,0 0 16,0 0-16,0 0 16,0-42 46,0 0-62,0 0 0,0 0 16,0 0-16,0-1 15,0-20-15,0 21 0,0 0 0,0 0 16,0-22-16,0 22 0,0-21 16,0 21-16,0-1 0,0-20 0,0 21 15,0 0-15,0 0 0,0-1 16,0 44 15,0-1-15,0 0-16,0 0 0,0 0 0,0 22 15,0-22-15,0 21 0,0-21 0,0 0 16,0 22-16,0-22 0,0 0 16,0 0-16,0 0 0,0 1 0,0-1 15,0 0-15,0 0 0,0 0 0,0 0 16,0 1 15,0-44 0,0 1-31,0 0 16,0 0 0,21 0-16,-21 0 0,0-1 0,0 1 15,22 0-15,-22 0 0,0-21 0,0 20 16,0 1-16,0 0 0,0-21 15,0 21-15,0-1 0,0 1 0,0 0 16,0 0-16,0 0 16,0 42-1,0 0-15,0 0 16,0 22-16,0-22 0,0 21 16,0-21-16,0 0 0,0 22 0,0-22 15,0 0-15,0 0 0,0 0 0,0 1 16,0-1-16,-22 0 15,22 0-15,-21-21 16,21 21-16,0-42 47,0 0-47,0 0 16,21 21-16,-21-21 0,0-1 15,0 1-15,0 0 0,22 0 16,-22 0-16,0 0 0,0-22 0,0 22 15,0 0-15,0 0 16,0 42 15,0 0-31,0 0 0,0 0 0,0 1 16,0-1-16,0 0 0,0 0 16,0 0-16,0 0 0,0 1 15</inkml:trace>
  <inkml:trace contextRef="#ctx0" brushRef="#br0" timeOffset="-193891.39">13377 6519 0,'0'0'0,"-21"-21"15,21 0 1,21 0-1,0 21-15,1 0 0,-1 0 16,21-21-16,0 21 0,-20-21 16,20 21-16,0 0 0,-21 0 0,22-22 15,-1 22-15,-21 0 0,22 0 16,-22 0-16,0 0 0,0 0 16,-42 0 15,0 0-31,-22 0 0,22 22 0,-21-22 15,21 0-15,-22 0 0,22 0 16,0 21-16,-21-21 0,21 0 0,-1 0 16,1 0-16,0 0 0,0 0 15,0 0-15,0 0 16,-1 0 0,1 0-16,21 21 0,-21-21 15,0 0 16,21 21 16,0 0-15,0 0-1</inkml:trace>
  <inkml:trace contextRef="#ctx0" brushRef="#br0" timeOffset="-192820.7">13610 6414 0,'0'-22'0,"-21"22"47,21 22-31,-21-1-16,0 0 0,-1 0 16,22 21-16,-21 1 0,0-1 0,0 0 15,0 1-15,0-1 0,-1 22 0,1-22 16,0 0-16,0 22 0,0-22 15,-22 22-15,22-1 0,0-21 16,-21 22-16,21-22 0,-22 1 0,22-1 16,0 0-16,0 1 0,0-1 15,-1-21-15,1 0 0,21 0 0,0 1 16,0-1-16,0-42 31,21-1-15,1 1-16,-1 0 0,0 0 15,0-21-15,0 20 0,0-20 0,22-21 16,-1 20-16,-21 1 0,22-22 0,-1 1 16,0 21-16,1-22 0,-1 22 15,0-22-15,-21 1 0,22-1 16,-22 22-16,0-22 0,0 22 16,-21-21-16,21 20 0,-21 1 0,0 0 15,0 20-15,0 1 0,0 0 0,0 0 16,-21 63-1,0-21-15,0 22 16,0-1-16,0 0 0,-1 1 16,1 20-16,0-20 0,0 20 0,-21-21 15,20 22-15,1-1 0,-21-20 0,21 20 16,-22 1-16,22-22 0,0 22 16,0-1-16,-21-21 0,20 22 0,1-22 15,0 1-15,0-1 16,0-21-16,21 21 0,-21-20 0,21-1 15,-22 0-15,22 0 0,0 0 16,0-42 15,22 0-31,-22 0 0,21 0 0,0-1 16,0-20-16,21 21 0,-20-21 16,-1-22-16,21 22 0,0-1 15,-20-20-15,20-1 0,-21 22 0,21-21 0,-20-1 16,20 22-16,-21-22 0,0 22 15,0-22-15,1 22 0,-1-21 16,-21 20-16,0 1 0,21 0 16,0 20-16,-21-20 0,0 21 0,0 42 31,0 21-31,0-20 0,0 41 16,0-21-16,0 1 0,-21-1 0,0 22 15,0-22-15,-1 0 0,1 1 16,0-1-16,0 0 0,0-21 0,0 22 15,21-22-15,0 0 0,0 21 16,0-20-16</inkml:trace>
  <inkml:trace contextRef="#ctx0" brushRef="#br0" timeOffset="-192068.14">14626 7006 0,'0'0'0,"42"-21"0,64-85 31,-85 85-31,-21 0 16,0 0-16,0 0 0,0-1 0,0 1 16,-21 21-16,0 0 0,0-21 15,0 21-15,0 0 0,-1 0 16,-20 21-16,21 0 0,-21 1 0,-1-1 15,1 0-15,0 21 0,-1-21 16,1 22-16,0-1 0,-1 0 0,22 1 16,-21-1-16,21 22 0,-1-22 0,1 0 15,21 1-15,0-1 0,0 0 16,0-21-16,0 22 0,21-22 0,1 0 16,20 21-16,-21-42 0,21 22 15,1-1-15,-1-21 0,0 0 0,1 0 16,-1 0-16,0 0 0,1 0 0,-1 0 15,-21 0-15,22-21 0,-1-1 16,0 1-16,-21 0 0,22-21 16,-22 21-16,0-1 0,-21-20 0,0 0 15,0 21-15,0-22 0,0 1 16,-21 21-16,-21 0 0,20-1 0,-20 1 16,0 0-16,-1 21 0,-20 0 0,21 0 15,-1 0-15,-20 0 0,20 21 16,1 0-16,21 1 0,-21-22 0,20 21 15,1 0-15,21 0 0,0 0 16,0 0-16,0 1 0,21-22 16,1 0-16,-1 21 0,0-21 0,21 0 15,-21 0-15,22 0 0,-22 0 16,0 0-16,21 0 0,-20 21 16,-1-21-16,21 21 0,-21-21 0,-21 21 15,21 0-15,1 1 0,-22-1 16,21 0-16,-21 21 0,0-21 0,0 22 15,0-22-15,0 21 0,0 1 16,0-1-16,0 0 0,-21 1 0,-1-1 16,1 21-16,0 1 0,0-22 0,0 22 15,0-22-15,-1 0 0,1 1 0,0-1 16,21-21-16,0 0 0,0 1 16,-21-1-16,21 0 0,21-21 31,0-21-31,-21 0 15,21-1-15,1 1 0,-1 0 0,0-21 16,0-1-16,0 1 0</inkml:trace>
  <inkml:trace contextRef="#ctx0" brushRef="#br0" timeOffset="-190988.62">15240 7112 0,'21'-21'31,"-21"0"-31,21 21 0,-21-21 16,0-1-16,0 1 15,0 0 17,0 0 139,-21 21-155,0 0 0,0 0-16,0 0 0,-1 0 15,1 0-15,0 21 0,0-21 16,0 21-16,0 0 0,-1 1 0,22-1 16,-21 0-16,0 0 0,0 0 15,21 0-15,0 1 0,0-1 16,-21 0-16,21 0 0,0 0 0,0 0 15,0 1-15,21-22 47,-21-22-47,0 1 16</inkml:trace>
  <inkml:trace contextRef="#ctx0" brushRef="#br0" timeOffset="-190548.88">14986 7408 0,'0'22'0,"0"-44"0,21 44 47,0-44-47,0 1 16,1 0-16,-1 0 0,0 0 0,0 0 15,0-1-15,0 1 0,1-21 0,-22 21 16,21-22-16,0 22 0,-21-21 16,0 21-16,0 0 0,0-1 0,0 1 15,0 0-15,-21 0 0,0 21 16,-1 0-16,1 0 0,0 0 16,0 0-16,0 0 0,0 0 0,21 21 15,0 0-15,-22 0 0,22 1 16,0-1-16,0 21 15,0-21-15,22 0 0,-22 1 0,0 20 16,21-21-16,0 0 0,-21 0 16,21 22-16,-21-22 0,0 0 0,0 0 15,0 0-15,0 1 0,0-1 0,21 0 16,-21 0-16,21-21 16,1 0-1,-1 0-15,0 0 0,0 0 16,0 0-16,22 0 0,-22 0 15,21-21-15,-21 0 0,22 21 0,-1-21 16,0-1-16,-21 1 0,22 0 16,-1 0-16,0 0 0,-20-22 0</inkml:trace>
  <inkml:trace contextRef="#ctx0" brushRef="#br0" timeOffset="-189316.31">15811 7112 0,'0'-21'16,"0"0"-16,-21 105 0,42-126 0,-21-21 0,0 41 15,-21 22-15,0 0 16,0 0-16,0 0 15,0 0-15,-1 0 0,1 22 16,0-1-16,0 0 0,21 0 16,-21 0-16,0 0 0,-1 1 15,22 20-15,-21-21 0,21 0 0,0 22 16,0-22-16,0 0 0,0 0 16,0 0-16,0 0 0,0 1 15,21-22-15,1 21 0,-1-21 16,0 0-16,0 0 0,0 0 15,0 0-15,1-21 0,-1-1 16,0 22-16,0-21 0,0 0 16,-21 0-16,21-21 0,-21 20 0,22 1 15,-22-21-15,0 21 0,0 0 0,0-1 16,0 1-16,0 0 16,0 0-16,-22 42 31,22 0-31,-21 22 0,21-22 15,0 0-15,0 0 0,0 21 0,0-20 16,0-1-16,0 0 0,0 21 16,0-21-16,0 1 0,0-1 15,21-21-15,1 0 0,-22 21 0,21-21 16,0 0-16,0 0 0,0 0 16,0 0-16,1-21 0,-1 21 15,0-21-15,-21-1 0,21 1 16,-21 0-16,21 0 0,-21 0 15,0-22-15,21 22 0,-21-21 0,22 21 16,-22 0-16,0-1 0,0 1 16,0 42-1,0 1-15,0-1 16,0 0-16,0 0 0,0 0 16,-22 22-16,22-22 0,0 0 0,-21 0 15,21 0-15,0 0 0,0 1 0,0-1 16,0 0-1,21-42 17,1 0-32,-1-1 15,0 1-15,0 0 0,0 0 16,0 0-16,-21 0 0,22-1 0,-1 22 16,0-21-16,-21 0 0,21 21 15,-21 21 1,21 0-1,-21 1-15,0-1 0,0 0 0,0 0 16,0 0-16,0 0 0,21-21 0,-21 22 16,22-1-16,-1-21 0,0 21 15,0-21-15,0 21 0,0-21 0,22 0 16,-22 0-16,21 0 0,-21 0 16,22 0-16,-1 0 0,-21 0 15,22-21-15,-22 0 0,0 0 0,0 21 16,21-22-16,-42 1 0,22 0 15,-1-21-15,-21 21 0,0-22 0,0 22 16,0-21-16,0 21 0,0-1 0,0 1 16,0 0-16,0 0 0,-21 21 15,-1 0-15,1 0 0,0 0 16,0 0-16,0 21 0,0 0 0,-1 0 16,1 1-16,0-1 0,0 21 15,21-21-15,0 22 0,-21-22 0,21 0 16,0 0-16,0 0 15,0 0-15,21 1 0,0-22 0,0 21 16,0-21-16,1 0 0,-1 0 16,0 0-16,21 0 0,-21-21 15,1 21-15,-1-22 0,21 1 0,-21 0 16,0 0-16,1-21 0,20 20 16,-21-20-16,0 0 0,0-1 0,-21 1 15,22 0-15,-22-1 0,21 1 0,-21 0 16,0-1-16,0 1 0,0 0 15,0-1-15,0 22 0,0-21 0,-21 21 16,-1 21 0,1 0-16,21 21 0,-21 0 15,0 21-15,21-20 0,-21 20 0,21 0 16,0 1-16,-21-1 0,21 0 16,0 1-16,0-1 0,0 0 0,0 1 15,0-22-15,0 21 0,0-21 0,0 22 16,0-22-16,21 0 0,0-21 15,0 21-15,0-21 0,0 0 16,22 0-16,-22 0 0</inkml:trace>
  <inkml:trace contextRef="#ctx0" brushRef="#br0" timeOffset="-188692.54">17653 7070 0,'0'0'15,"0"-21"-15,85-22 16,-64 22-16,21 21 0,-21-21 0,0 0 16,1 0-16,-1-1 0,0 1 15,0 0-15,0 0 0,-21 0 0,0-22 16,0 22-16,0 0 0,0 0 16,0 0-16,0 0 0,0-1 15,-21 22-15,0 0 0,0 0 0,0 0 16,-1 0-16,1 22 0,0-1 15,-21 0-15,21 0 0,-1 21 0,-20-20 16,21 20-16,0 0 0,-22 1 16,22 20-16,0-21 0,21 22 0,-21-1 15,0 1-15,0 21 0,-1-22 16,22 1-16,0-1 0,-21 22 0,21-22 16,0 1-16,0-1 0,0 22 0,0-22 15,0 1-15,0 21 0,0-22 16,0 1-16,0-1 0,0-21 0,0 22 15,0-22-15,0 1 0,0-1 0,0 0 16,0-21-16,21 1 0,-21-1 16,22 0-16,-1-21 0,0 0 15,0 0-15,0 0 0,0 0 16,22 0-16,-22 0 0,0-21 0,21 0 16,-20-1-16,-1 1 0,21 0 15,-21 0-15,0-21 0,1-1 0,-1 1 16,0 0-16,-21-22 0,0 1 0,0-1 15,0 1-15,0-1 0,0-21 16,-42 22-16,20-1 0,-20 1 0,0-1 16,-1 1-16,-20 21 0,21-1 15,-1 22-15,1 0 0,21 0 0,-22 0 16,22 21-16,21-22 16,21 22-1,1 0-15,-1 0 16,0-21-16,0 21 0,21 0 15,1-21-15,-22 21 0,21-21 0,1 21 16,-1-21-16,-21 0 0</inkml:trace>
  <inkml:trace contextRef="#ctx0" brushRef="#br0" timeOffset="-188239.8">18182 7091 0,'0'0'0,"0"-21"0,0 0 0,0-1 0,0 1 16,0 0-16,0 0 15,-21 21-15,0 0 0,0 0 16,-1 0-16,1 0 0,0 21 16,0 0-16,0 0 0,0 1 15,-1-1-15,1 0 0,0 21 0,0-21 16,21 1-16,0 20 0,0-21 16,0 0-16,0 0 0,0 1 0,0-1 15,0 0-15,0 0 0,21-21 16,0 21-16,0-21 0,1 0 15,-1 0-15,0 0 16,0-21-16,0 0 0,0 21 16,1-21-16,-22 0 0,21-22 0,0 22 15,0-21-15,0 21 0,-21-22 0,0 22 16,0 0-16,0 0 0,0 0 16,0-1-16,0 1 0,-21 21 15,21 21 1,0 1-16,-21-1 0,21 0 15,-21 0-15,21 0 0,0 0 0,0 1 16,0-1-16,0 0 0,0 0 16,0 0-16,0 0 0,0 1 15,21-22-15,0 0 16,0 0-16,0 0 16,1 0-16,20-22 0,-21 22 15,0-21-15,0 0 0</inkml:trace>
  <inkml:trace contextRef="#ctx0" brushRef="#br0" timeOffset="-187976.66">18669 6689 0,'0'0'15,"0"-21"-15,0-64 16,0 106 0,0 0-16,-21 0 15,21 22-15,-21-22 0,21 21 16,-22 1-16,22-22 0,-21 21 0,21 0 15,0 1-15,0-22 0,0 21 16,-21-21-16,21 22 0,0-22 0,-21 0 16,21 21-16,0-20 0,0-1 0,0 0 15,0 0-15,0 0 16,21-21 15,0 0-31,0-21 0,-21 0 0,22 0 16,-1 0-16</inkml:trace>
  <inkml:trace contextRef="#ctx0" brushRef="#br0" timeOffset="-187472.28">18881 6710 0,'0'0'0,"0"-42"16,0 20-16,0 44 31,0-1-15,-22 0-16,22 0 0,-21 0 15,21 22-15,0-22 0,0 21 0,0-21 16,0 22-16,-21-22 0,21 21 16,-21-21-16,21 22 0,-21-22 0,21 21 15,0-21-15,0 22 16,-21-22-16,21 21 0,-22-21 0,22 0 16,0 1-16,0-1 0,0 0 0,0 0 15,0-42 16,0 0-15,0 0-16,0-1 0,0 1 0,0 0 16,22 0-16,-1-21 0,0 20 0,0 1 15,0-21-15,0 21 16,1-22-16,-1 22 0,21 0 0,-21 0 16,0 0-16,1 21 0,-1-21 0,0 21 15,21 0-15,-21 0 16,1 21-16,-1-21 0,0 21 0,-21 0 15,0 0-15,0 22 0,0-22 16,0 0-16,0 21 0,0-21 0,0 1 16,0 20-16,0-21 0,-21 0 15,21 0-15,-21 1 0,21-44 47,0 1-31,0 0-16</inkml:trace>
  <inkml:trace contextRef="#ctx0" brushRef="#br0" timeOffset="-187256.41">18373 6922 0,'0'0'0,"-43"0"16,64 0-1,22 0 1,-22 21-16,0-21 0,21 0 0,-20 0 16,20 0-16,-21 0 0,21 0 0,1 0 15,-22 0-15,21 0 0,1 0 16,-22 0-16,21 0 0,-21-21 0,0 21 16,1 0-16</inkml:trace>
  <inkml:trace contextRef="#ctx0" brushRef="#br0" timeOffset="-186832.65">19325 7006 0,'21'0'31,"0"0"-31,1 0 16,-1 0-16,0 0 0,0 0 15,-21-21-15,21 21 16,-21-21-16,0 0 0,21 21 0,-21-21 16,-21 21-1,0 0 1,0 0-16,0 21 0,21 0 15,-21 0-15,21 0 16,-22 0-16,22 1 0,0-1 16,-21 21-16,21-21 0,0 0 15,0 1-15,0-1 0,0 21 0,0-21 16,0 0-16,21 1 0,1-1 0,-1-21 16,0 21-16,0 0 0,0-21 15,0 0-15,1 0 0,-1 0 0,0 0 16,21 0-16,-21 0 0,1 0 15,-1 0-15,0-21 0</inkml:trace>
  <inkml:trace contextRef="#ctx0" brushRef="#br0" timeOffset="-186472.86">19812 7006 0,'0'-21'0,"0"42"0,0-63 0,21 42 15,-21-21-15,21 21 0,0 0 16,1 0-16,-1 0 15,0 0-15,0 0 16,0 21 0,-21 0-16,21-21 0,-21 21 0,0 0 15,0 1-15,0-1 0,0 0 16,0 0-16,0 0 0,0 0 0,0 22 16,-21-22-16,21 0 0,-21 0 15,21 0-15,0 1 0,-21-1 16,0 0-1,21-42 17,0 0-32,0-1 15,0 1-15,0 0 0,0 0 0,0 0 16,21 0-16,0-1 0,-21 1 16,21-21-16,0 21 0,1 0 0,-1-1 15,0-20-15,0 21 0,0 0 0,22 0 16,-22-22-16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43:13.7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8869 5842 0,'0'-21'0,"0"0"15,0 0 1,0-1-1,0 1 17,0 0 15,0 42-16,-21-21-16,21 21 1</inkml:trace>
  <inkml:trace contextRef="#ctx0" brushRef="#br0" timeOffset="580.54">8848 5779 0,'0'0'0,"-22"0"0,22-22 16,-21 22 0,0 0-16,0 0 0,0 0 15,0-21-15,-1 21 16,1 0-16,0 0 0,0 0 16,0 0-16,0 0 15,-1 0 1,1 0-1,42 0 32,1 0-31,-1 0-16,0 0 0,21 0 0,1 0 16,-1 0-16,0 0 0,22 0 0,-1 0 15,1 0-15,-1 0 0,1 0 16,20 0-16,-20 0 0,21 0 15,-1 0-15,22-21 0,-21 21 0,21 0 16,-1 0-16,1 0 0,-21 0 16,21 0-16,-22 0 0,1 0 0,0 0 15,-1 0-15,-20 0 0,-1 0 16,1 0-16,-22-21 0,1 21 0,-1 0 16,0 0-16,-21 0 0,22 0 0,-22 0 15,0 0-15,0 0 0,-21-21 16,21 21-16,-42 0 78,0 0-78,0 0 16,0 0-16,0 0 0,-22-21 15,22 21-15,-21 0 0,-1 0 0</inkml:trace>
  <inkml:trace contextRef="#ctx0" brushRef="#br0" timeOffset="1135.08">9102 5821 0,'-22'0'0,"44"0"0,-65 0 0,1 0 0,21 0 15,0 21-15,-1-21 0,1 0 16,0 0-16,0 0 16,21 21 15,21-21-16,0 0 1,0 0-16,1 0 0,20 0 16,0 0-16,-21 0 0,22 0 0,20 0 15,-20 0-15,20 0 0,1 0 0,-1 0 16,22 0-16,-1 0 0,1 0 16,21 0-16,-21 0 0,20 0 0,1 0 15,-21 0-15,21 0 0,-22 0 0,-20 0 16,-1 0-16,1-21 0,-1 21 15,1 0-15,-22 0 0,1 0 0,-1 0 16,0 0-16,1 0 16,-22-21-16,0 21 0,0 0 0,0 0 15,0 0 1,-42 0 46,0 21-46,0 0-16,0 0 16</inkml:trace>
  <inkml:trace contextRef="#ctx0" brushRef="#br0" timeOffset="1928.62">7683 8424 0,'0'0'0,"-42"-21"32,21 21-32,0 0 0,0 0 15,-1-21-15,1 21 0,0 0 16,21-21-16,-21 21 0,21-21 16,0 0-1,21 21 1,0 0-16,22 0 0,20 0 0,1-22 15,20 22-15,22 0 0,0 0 16,21 0-16,-21 0 0,42 0 0,-21 0 16,21 0-16,-21 0 0,21 0 0,-21 0 15,-21 0-15,21 0 0,-42 0 16,21 22-16,-22-22 0,22 0 16,-42 0-16,20 0 0,-20 0 0,-1 0 0,-20 0 15,-1 0-15,-21 0 0,21 0 16,-20 0-16,-22-22 15,-22 1 1,1 21 0,0 0-16,0 0 0,0 0 0,-22 0 15,22-21-15,-21 21 0,0 0 16,20 0-16,-20 0 0,0 0 0,-22 0 16</inkml:trace>
  <inkml:trace contextRef="#ctx0" brushRef="#br0" timeOffset="2530.23">7832 8446 0,'0'0'0,"-43"21"16,-20-21-1,84 0 17,0 0-32,21 0 0,22 0 0,-1 0 15,1 0-15,21 0 0,-1 0 0,22 0 16,0 0-16,0 0 16,21 0-16,0 0 0,0 0 0,-21 0 15,21 0-15,-43 0 0,22 0 0,-21 0 16,-1 0-16,-20 0 0,-1 0 15,1 0-15,-1 0 0,-20-21 0,-1 21 16,-21 0-16,22 0 0,-22 0 0,0 0 16,0-22-16,0 22 15,-42 0 63,0 0 63,0 0-125,0 0-16</inkml:trace>
  <inkml:trace contextRef="#ctx0" brushRef="#br0" timeOffset="3988.54">9334 3831 0,'22'0'16,"-1"0"-1,-21 21-15,0 1 16,21-1-16,-21 0 16,0 0-1,0 0-15,0 0 0,0 1 16,0-1-16,0 0 16,0 0-16,0 0 0,0 0 0,0 1 15,0-1-15,0 0 16,21-21-16,-21 21 0,0 0 0,0 0 15,21-21-15,0 0 16,-21 22-16,22-22 0,-1 0 16,21 0-16,0 0 0,1-22 0,20 22 15,22-21-15,0 0 0,20 0 0,1-21 16,0 20-16,21-20 0,0 0 16,21-1-16,0 1 0,1 0 0,-1-1 15,0-20-15,-21 21 0,0-1 16,-21 22-16,-22-21 0,1 21 0,-43-1 15,1 1-15,-22 21 0,0 0 0</inkml:trace>
  <inkml:trace contextRef="#ctx0" brushRef="#br0" timeOffset="4824.37">8128 9313 0,'0'0'0,"0"-21"32,0 0-32,0 0 15,0 0-15,0 0 31,21 21 1,0 0-17,0 21-15,1 0 16,-1-21-16,0 21 0,0-21 16,0 0-16,0 21 0,1-21 15,-1 21-15,0-21 0,0 0 16,0 0-16,-21 22 0,21-22 0,1 0 15,20 0-15,-21 0 0,0 0 16,22-22-16,-1 22 0,0-21 0,1 0 16,20 0-16,-21-21 0,22-1 0,21 1 15,-22-22-15,22 1 0,-22-1 0,22-20 16,0-1-16,-1 22 0,22-22 16,-21 21-16,21 1 0,-22 21 0,1-1 15,0 22-15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30:24.7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20553 4530 0,'0'21'0,"0"0"16,0 0-1,0 0 16,0 1 1,0-44 15,21 1-47,0 21 0,-21-21 15,21 21-15,-21-21 0,21 0 0,1 0 16,-22-1-16,21 1 0,0-21 15,0 21-15,0-22 0,0 1 0,22 0 16,-22-22-16,21 22 0,-21-22 16,22 22-16,-22-21 0,21 20 15,-21 1-15,22 0 0,-1-1 0,-21 1 16,22 0-16,-22-1 0,0 1 16,21 21-16,1-22 0,-22 22 0,21-21 15,-21 21-15,22 0 0,-22-1 16,0 1-16,21 0 0,-21 21 0,22 0 15,-1 0-15,-21 0 0,22 0 16,-1 0-16,-21 0 0,21 21 0,1 0 16,-22 1-16,21-22 0,1 21 15,-22 0-15,21-21 0,0 21 0,-20 0 16,20-21-16,0 21 0,-21-21 16,22 0-16,-1 0 0,0 22 15,1-22-15,-1 0 0,22 0 16,-22 0-16,21 0 0,1 0 0,-1-22 15,1 22-15,-1-21 0,22 0 16,-21 0-16,20 0 0,-20 0 0,20-1 16,-20 1-16,21-21 0,-1 21 15,-20-22-15,20 22 0,1-21 0,0 21 16,-1-22-16,1 22 0,0 0 16,-22 0-16,1 0 0,20 0 0,-20-1 15,-1 22-15,1-21 0,-1 0 16,-20 21-16,20 0 0,1-21 0,-1 21 15,1 0-15,-1 0 0,1 0 16,-22 0-16,22 0 0,-22 0 16,21 0-16,-20 0 0,-1 0 0,0 0 15,1 0-15,-1 0 0,0 0 16,1 0-16,-1 0 0,0 0 0,1 0 16,20 0-16,-20 0 0,20-21 15,-21 21-15,22 0 0,21 0 0,-22-21 16,22 21-16,-1 0 0,1-22 15,-21 22-15,20 0 0,-20-21 0,20 0 16,1 21-16,-21-21 0,20 21 16,22 0-16,-21-21 0,21 21 0,-22 0 15,22-21-15,-21 21 16,-1 0-16,1 0 0,-21 0 0,20 0 16,-20 0-16,-1 0 0,22 0 15,-43 0-15,22 0 0,-1 0 0,-20 21 16,20-21-16,-21 21 0,1-21 15,-1 21-15,0-21 0,-20 21 0,20-21 16,-21 21-16,0-21 0,-21 22 16,21-1-16,1 0 15,-1-21-15,-21 21 0,21-21 16,-21 21-16,21-21 0,0 0 16,0 21-16,1-21 0,-1 0 15,0 0-15,21 22 0,-21-22 16,22 0-16,-22 0 0,21 0 15,1 0-15,-22 0 0,21 0 0,22 0 16,-22 0-16,21 0 0,-20 0 16,20 0-16,1 0 0,-1 0 15,-20 0-15,-1 0 0,0 0 0,1 0 16,-1 0-16,0 0 0,-21 0 16,22 0-16,-22 0 0,0 0 0,0 0 15,0 0-15,1 0 0,-1 0 16,0 0-16,0 0 15,0 21 1,-21 0-16,0 0 16,21 0-16,1 0 15,-1 1-15,-21 20 0,21-21 16,21 21-16,-21-20 0,22 20 16,-1 0-16,0-21 0,1 22 15,20-1-15,1 0 0,-1 1 0,1-22 16,-1 21-16,1 1 0,-22-22 15,22 0-15,-22 21 0,21-21 0,-20 1 16,-1-1-16,-21 0 0,22 21 16,-1-21-16,-21-21 0,21 22 0,-20-1 15,-1 0-15,0-21 0,0 0 16,-21 21-16,21-21 16,0 0-1,1 0-15,-22-21 16,0 0-16,21 21 0,-21-21 15,21-1-15,0 1 16,-21 0-16,21 0 16,-21 0-16,21 21 0,1 0 0,-1-21 15,0 21-15,0 0 16,0 0-16,0 0 0,1 0 0,-1 21 16,21-21-16,0 21 0,22 0 15,-22 0-15,22 0 0,-1 22 16,-20-22-16,20 21 0,1-21 15,-22 22-15,21-1 0,1 0 16,-1-20-16,1 20 0,-1 0 0,1-21 16,-22 22-16,22-22 0,-22 21 15,22-21-15,-22 1 0,0 20 16,-21-21-16,22 0 0,-22 22 16,0-22-16,0 21 0,-21 0 0,0-20 15,0 20-15,21 0 0,-21 1 16,0-1-16,0 0 0,0 1 15,0-1-15,0 0 0,0 1 0,0-22 16,0 21-16,0 0 0,0-20 16,0-1-16,0 21 0,0-21 15,0 0-15,22 1 0,-22-1 16,21 0-16,0 0 0,0 0 0,0 0 16,0 1-16,1-22 0,-1 21 15,-21 0-15,21 0 0,0 0 16,0-21-16,-21 21 0,0 1 15,0-1-15,0 0 16,-21 0-16,0 0 0,0 0 16,0 1-16,-22-1 0,1 21 15,0-21-15,-1 22 0,1-1 16,0 0-16,-22 1 0,22-1 0,-1 0 16,1 22-16,0-22 15,-1 22-15,1-1 0,0 1 0,21-1 16,-22 22-16,22-22 0,0 1 15,0-1-15,0 1 0,-1-1 16,22 1-16,0 20 0,0-20 0,0-1 16,0 22-16,0-21 0,0 20 15,0-20-15,22-1 0,-1 1 0,0-1 16,0 1-16,21 20 0,-20-20 16,-1-1-16,0 1 0,0-1 15,0 1-15,0-1 0,-21 1 16,0-22-16,0 22 0,0-22 0,0 22 15,0-22-15,0 0 0,0 1 16,0 20-16,0-21 0,-21 22 16,0-22-16,21 1 0,0 20 0,-21-21 15,0 22-15,21-22 0,-21 22 16,21-22-16,0 0 0,0 1 0,0 20 16,0-20-16,0-1 0,0 0 15,-22 1-15,22 20 0,0-21 0,0 1 16,0 20-16,0-20 0,0-1 15,0 0-15,0 22 0,0-22 0,22 0 16,-1 1-16,-21-1 0,21-21 16,0 22-16,-21-1 0,0-21 15,0 21-15,21-20 0,-21 20 16,0-21-16,0 21 0,0-20 0,0 20 16,0-21-16,0 21 0,0-20 15,0 20-15,0-21 0,-21 21 16,21 1-16,0-22 0,0 21 0,0 1 15,0-1-15,0 0 0,0 1 16,0-1-16,0 0 0,0 1 0,0-1 16,0 21-16,21 1 0,0-22 15,-21 22-15,22-1 0,-1 1 0,0-1 16,0 1-16,-21-22 16,21 22-16,0-1 0,1-21 0,-1 22 15,0-1-15,-21 1 0,0-1 16,21-20-16,-21 20 0,21-20 15,-21 20-15,0-21 0,0 1 0,0-1 16,0 0-16,0 1 0,0-1 16,0 0-16,-21-20 0,21 20 0,-21-21 15,21 21-15,-21 1 0,0-22 16,-1 21-16,22-21 0,-21 22 16,0-22-16,0 21 0,0-21 0,0 22 15,-1-22-15,1 21 0,0-21 16,21 22-16,-21-22 0,21 21 15,-21-21-15,0 22 0,21-22 16,0 21-16,0 1 0,-22-22 0,1 21 16,0-21-16,21 22 0,-21-22 15,0 21-15,0-21 0,-1 22 0,1-1 16,0-21-16,0 21 0,-21 1 16,20-22-16,-20 21 0,21 1 0,-21-22 15,-1 21-15,-20-21 0,20 22 16,-20-22-16,-1 0 0,22 21 0,-21-21 15,-1 1-15,22-1 0,-22 21 16,22-21-16,0 0 0,-1 22 16,1-22-16,0 21 0,20-21 0,-20 22 15,21-22-15,-21 21 0,20 1 16,-20-22-16,21 21 0,0 0 0,-22-20 16,22 20-16,0 0 0,-21-21 15,21 22-15,-1-22 0,-20 21 16,21 1-16,-21-22 0,20 21 0,1-21 0,0 22 15,-21-22-15,21 21 0,-1-21 16,1 22-16,0-1 0,0-21 0,0 21 16,0-20-16,-1 20 0,1-21 15,0 21-15,21-20 0,-21-1 0,0 21 16,0-21-16,-1 0 0,1 22 16,0-22-16,0 0 0,21 21 15,-21-20-15,0-1 0,-1 0 0,1 0 16,0 21-16,0-20 0,-21-1 15,20 0-15,-20 0 0,21 0 0,-21 0 16,20 1-16,-20-1 0,0 0 0,-1 0 16,1 21-16,0-20 0,-1-1 15,-20 21-15,21-21 0,-1 0 0,-20 22 16,20-22-16,-20 0 0,21 21 0,-22-20 16,22-1-16,-22 0 0,22 0 15,0 0-15,-1 0 0,1 1 16,21-1-16,-22 0 0,22 0 0,-21-21 15,21 21-15,0-21 0,-1 0 16,1 21-16,0-21 0,0 0 0,21 22 16,-21-22-16,0 0 0,-1 0 15,1 0-15,0 0 0,0 0 0,-21 0 16,20 0-16,-20-22 0,0 22 0,21 0 16,-43 0-16,22 0 0,-1 0 15,-20 0-15,21 0 0,-22 0 0,1-21 16,-1 21-16,1 0 0,-1 0 0,-21 0 15,22 0-15,-1-21 0,-20 21 16,20-21-16,1 21 0,-22 0 0,22-21 16,-1 21-16,1-21 0,-22 21 15,21-22-15,1 22 0,21-21 0,-22 21 16,22-21-16,-22 21 0,22-21 16,0 0-16,-22 21 0,22-21 0,-1 21 15,-20-22-15,21 22 0,-22-21 0,1 0 16,-1 21-16,1-21 0,-1 21 15,1-21-15,-1 21 0,1 0 0,-1-21 16,1 21-16,20 0 0,-20 0 0,20 0 16,1 0-16,-21 0 15,20 0-15,1 0 0,0 0 0,-1 0 0,1-22 16,0 22-16,-1-21 0,1 21 16,21-21-16,-22 21 0,1-21 0,0 0 15,21 0-15,-22-1 0,22 1 16,0 0-16,-21-21 0,20 21 0,1-22 15,-21 22-15,21-21 0,0-1 0,-22 1 16,22-21-16,-21 20 0,21 1 16,-22-22-16,1 22 0,0 0 0,-1-1 15,1 1-15,-22 21 0,22 0 0,0 0 16,21-1-16,-22 22 0,22 0 0,0 0 16,-21 0-16,20 22 0,1-22 15,-21 21-15,21 0 0,-22-21 16,1 0-16,0 21 0,-1-21 0,1 0 15,0 0-15,-1 0 0,22 0 0,-21 0 16,0 0-16,20-21 0,-20 0 16,21 0-16,0-1 0,0 1 0,-1 0 15,1 0-15,0 0 0,0-22 0,0 22 16,0-21-16,-1 21 0,1-22 16,0 1-16,0 0 0,-21-1 0,20 1 15,-20-21-15,21 20 0,-21-20 0,-1 20 16,1-20-16,0-1 0,-1 22 15,1-21-15,0 20 0,-22 1 16,22 21-16,-1-22 0,1 22 0,21 0 16,-21 0-16,-1 0 0,22 21 0,0 0 15,-21 0-15,20 0 0,1 0 16,0 0-16,-21 0 0,21 0 0,-22 0 16,22 0-16,-21 0 0,21 0 0,-22 0 15,1-21-15,0 21 0,20-22 16,-20 1-16,0 0 0,21-21 0,-1 21 15,1-22-15,0 22 0,0-21 16,0-1-16,0 1 0,-1 0 0,1-1 16,0-20-16,0 21 0,0-1 15,-22-20-15,22 20 0,-21 1 0,0-21 16,-1 20-16,1-20 0,-22-1 0,22 22 16,-21-22-16,20 22 0,-20-21 15,20 20-15,-20 1 0,21 0 0,-22-1 16,22 1-16,-1 21 0,1-22 0,0 22 15,-1-21-15,1 21 16,0-22-16,-1 22 0,1-21 0,21 21 0,-21-22 16,20 22-16,1-21 0,-21 0 0,21 20 15,21-20-15,-21 0 0,-1-1 16,22 1-16,-21 0 0,21-22 0,0 22 16,0 0-16,0-1 0,0-20 0,0 20 15,0-20-15,0-1 0,0 1 16,0-1-16,0 1 0,0-22 15,0 22-15,0-1 0,0-20 0,0 20 16,0 1-16,0-1 0,0 1 0,0-1 16,0 1-16,0-1 0,0 22 15,0-22-15,0 22 0,0-22 0,0 22 16,0 21-16,0-21 0,0-1 16,21 22-16,-21 0 0,0 0 0,0-22 15,22 22-15,-22 0 0,0 0 0,0 0 16,21 0-16,0-1 0,-21 1 15,21 0-15,0-21 0,0 21 0,-21-22 16,22 22-16,-1-21 0,0-1 16,-21 1-16,0 0 0,0-1 15,0-20-15,0 21 0,0-1 0,0-20 16,0 20-16,0-20 0,-21 21 0,0-22 16,-22 1-16,22-22 0,0 21 15,-21-20-15,20-1 0,1 22 0,0-22 16,-21 21-16,21-20 0,-1-1 15,1 22-15,0-22 0,0 0 0,0 1 16,21-1-16,-21 21 0,21-20 0,-22 20 16,22 1-16,0-1 0,0 22 15,0-22-15,0 1 0,0 21 0,0-22 16,0 1-16,0 20 16,22-20-16,-1 20 0,-21 1 0,21 0 15,0-1-15,-21 1 0,21 0 0,0-1 16,1 1-16,-1 0 0,0-1 15,-21 22-15,21-42 0,0 20 0,0 1 16,1 0-16,-22-22 0,21 1 16,0 20-16,-21-20 0,0 21 0,21-22 15,-21 22-15,21-22 0,-21 22 16,0-22-16,0 22 0,0-21 16,0-1-16,0 1 0,0-1 0,0-21 0,-21 22 15,21 21-15,-21-22 16,21 1-16,0 20 0,-21 1 0,21 0 15,0-22-15,0 43 0,0-21 16,0-1-16,0 1 0,0 0 0,0-1 16,0 22-16,21-21 0,0-1 15,0 1-15,0 21 0,22-21 0,-22 20 16,21-20-16,1 21 0,-22 0 0,21-22 16,0 22-16,1 21 15,-1-21-15,-21 0 0,22 0 0,-22 21 16,0-21-16,0-1 0,0 22 15,-21-21-15,21 21 16,-21 21 31,0 1-31</inkml:trace>
  <inkml:trace contextRef="#ctx0" brushRef="#br0" timeOffset="1667.69">24998 2117 0,'0'-21'0,"0"-1"16,0 44 31,-21-1-32,21 0-15,0 0 0,0 0 16,0 0-16,0 1 0,0-1 0,0 21 16,0-21-16,0 22 0,0-22 15,0 0-15,0 21 0,0-21 0,0 1 16,0-1-16,0 0 0,0 0 15,-22-21-15,22 21 0,0-42 47</inkml:trace>
  <inkml:trace contextRef="#ctx0" brushRef="#br0" timeOffset="1946.52">25188 1990 0,'0'0'0,"0"-21"0,0-1 16,0 1-16,0 0 0,0 0 0,21 21 15,1 0 1,-1 21-16,0 0 0,-21 22 16,21-22-16,0 21 0,0 0 15,-21 1-15,22-1 0,-1 0 0,-21-20 16,21 20-16,0 0 0,-21-21 15,0 22-15,21-1 0,-21-21 16,21 0-16,-21 1 0,22-1 0,-22 0 16,0 0-16,21-21 15,0 0 1,-21-21-16,0 0 16</inkml:trace>
  <inkml:trace contextRef="#ctx0" brushRef="#br0" timeOffset="2199.38">25802 1863 0,'0'0'0,"0"-21"16,0 42-16,0 0 16,0 0-16,-21 21 0,0-20 15,0 20-15,-1-21 0,1 21 0,0 1 16,0-1-16,0-21 0,-22 22 15,22-22-15,0 0 0,0 21 0,0-21 16,0 1-16,21-1 0,0 0 0,-22 0 16,22 0-16,0 0 0,0 1 15,22-22 1,-1 0-16,0 0 16,0-22-16</inkml:trace>
  <inkml:trace contextRef="#ctx0" brushRef="#br0" timeOffset="2530.57">25231 1799 0,'-85'21'16,"64"-21"-16,-22 22 0,22-1 16,-21 0-16,21 21 0,0-21 15,-22 1-15,22 20 0,0-21 0,0 21 16,0-20-16,-1-1 0,22 21 0,0-21 15,0 0-15,0 1 0,0-1 16,0 0-16,22 0 0,-1-21 16,0 0-16</inkml:trace>
  <inkml:trace contextRef="#ctx0" brushRef="#br0" timeOffset="2978.75">25781 2223 0,'0'0'0,"-21"0"0,0 0 16,21 21-1,21-21 16,0 0-31,0 0 0,0 0 16,22-21-16,-22 21 0,21 0 16,-21-22-16,0 1 0,22 21 0,-43-21 15,21 21-15,-21-21 0,0 0 0,0 0 16,-21 21 0,0 0-16,-22 0 0,22 0 0,-21 0 15,-1 21-15,22 0 0,-21-21 16,0 21-16,20 0 0,-20 0 0,21 1 15,0-1-15,0 0 0,21 0 16,0 0-16,0 0 0,0 1 0,0-1 16,0 0-1,0 0-15,21 0 0,0-21 0,0 21 16,0-21-16,22 0 0,-22 0 16,21 0-16,0 0 0,1 0 0,-1 0 15,22-21-15,-22 0 0,0 0 16,1 0-16</inkml:trace>
  <inkml:trace contextRef="#ctx0" brushRef="#br0" timeOffset="3222.61">26543 1799 0,'0'0'16,"-21"21"-1,0 22-15,-1-22 0,1 21 0,21-21 16,-21 22-16,0-1 0,0 0 15,0-20-15,-1 20 0,22 0 0,0-21 16,-21 1-16,21 20 0,-21-21 16,21 0-16,0 0 0,0 1 0,0-1 15,0 0-15,21 0 16,0-21-16,1 0 0,-1 0 16,0 0-16,0 0 15,0 0-15,-21-21 0,21 0 0,1 21 16</inkml:trace>
  <inkml:trace contextRef="#ctx0" brushRef="#br0" timeOffset="3406.59">26247 2117 0,'0'0'0,"-22"0"0,1 0 16,42 0 15,1 0-31,20 0 0,-21 0 15,21 0-15,-20 0 0,-1 0 16,21 0-16,0 0 0,1 0 0,-22 0 16,21 0-16,1 0 0</inkml:trace>
  <inkml:trace contextRef="#ctx0" brushRef="#br0" timeOffset="3970.27">26797 2074 0,'0'0'0,"-21"22"31,0-1-31,-1 0 0,1 0 15,0 0-15,0 0 0,0 1 16,0-1-16,21 0 0,-22 0 16,22 0-16,0 0 0,0 1 15,0-1-15,0 0 0,0 0 16,0 0-16,0 0 16,22-21-16,-1 0 15,0 0-15,0 0 0,0-21 16,0 0-16,1 21 0,-1-21 15,21 0-15,-21 21 0,0-21 0,1-1 16,-1 1-16,0 0 0,21 0 16,-21 0-16,-21 0 0,22-1 0,-1 1 15,-42 42 17,-1 1-32,1-1 15,0 0-15,0 0 0,21 0 16,0 0-16,-21 1 0,21-1 15,0 0-15,0 0 0,0 0 16,0 0-16,21-21 0,0 22 16,0-22-16,22 0 0,-22 0 0,21 0 15,0 0-15,1 0 0,-22 0 16,21 0-16,1 0 0,-1-22 0,-21 1 16,0 0-16,22 0 0,-22 0 15,0-22-15,-21 22 0,0 0 0,21-21 16,-21 21-16,0-22 0,0 22 15,0 0-15,0 0 0,-21 0 0,0-1 16,0 22-16,-1 0 16,1 0-16,0 0 0,0 0 0,0 0 15,0 0-15,-1 0 0,1 22 16,21-1-16,0 0 0,0 0 16,0 0-16,0 0 15,21-21-15,1 22 0</inkml:trace>
  <inkml:trace contextRef="#ctx0" brushRef="#br0" timeOffset="4423.28">27834 2117 0,'0'0'0,"-21"-43"15,0 43-15,0 0 16,-1 0-16,1 0 0,0 0 15,0 22-15,0-1 0,0 0 0,-1 0 16,1 0-16,21 0 0,-21 1 16,0 20-16,21-21 0,-21 0 0,21 0 15,0 22-15,0-22 0,0 0 16,0 0-16,0 0 0,0 1 0,0-1 16,21 0-16,0-21 0,0 0 15,0 21-15,1-21 0,-1 0 0,0 0 16,0 0-16,0 0 0,0-21 15,22 0-15,-22 0 0,0-1 16,0 1-16,0 0 0,1 0 0,-22-21 16,21 20-16,-21-20 0,21 21 15,-21-21-15,0 20 0,0-20 0,0 21 16,0 0-16,0 0 0,0-1 16,-21 1-16,0 21 0,-1 0 0,1 0 15,0 0-15,0 0 0,0 0 16,0 21-16,-1 1 0,1-1 0,0 0 15,0 0-15,0-21 0,21 21 16,0 0-16,0 1 0,0-1 16,0 0-16,21-21 15,21 0-15</inkml:trace>
  <inkml:trace contextRef="#ctx0" brushRef="#br0" timeOffset="4852.27">28236 2159 0,'-42'-21'31,"42"0"-15,21 21-16,0 0 0,0 0 15,1 0-15,-1 0 0,0 0 16,0 0-16,0 0 0,0 21 0,1 0 15,-1-21-15,0 21 0,-21 0 16,0 1-16,0-1 0,0 0 0,0 0 16,0 0-16,0 22 0,0-22 15,0 0-15,0 0 0,-21 0 16,0 0-16,-1-21 16,22 22-16,-21-22 15,21-22 1,0 1-1,0 0-15,0 0 16,0 0-16,21 0 0,-21-1 16,22 1-16,-1 0 0,-21 0 15,21 0-15,0 0 0,0-1 0,0 1 16,-21 0-16,22 0 0,-1 0 16,0 0-16,0-1 0,0 1 0,0 0 15,1 0-15,-1 0 0,0 21 16</inkml:trace>
  <inkml:trace contextRef="#ctx0" brushRef="#br0" timeOffset="5675.32">28914 1736 0,'0'0'0,"-22"0"31,1 0-31,21 21 15,0 0-15,0 21 0,-21-20 16,21 20-16,-21-21 0,0 21 0,21 1 16,0-22-16,0 21 15,-21 1-15,21-1 0,-22-21 0,22 21 16,-21 1-16,21-22 0,0 21 16,0-21-16,0 22 0,0-22 0,0 0 15,0 21-15,0-20 0,-21-22 16,21 21-16,0 0 0,0 0 15,-21-21-15,21-21 32,0 0-32,0 0 15,0-1-15,0 1 0,0 0 0,0 0 16,0 0-16,0-22 0,21 22 0,0 0 16,0-21-16,1 21 15,-22-1-15,42 1 0,-21 21 0,0-21 16,0 0-16,1 21 0,-1 0 15,0 0-15,0-21 0,0 21 0,0 0 16,1 0-16,-1 0 0,-21 21 16,0 0-1,0 0-15,0 0 16,-21-21-16,-1 0 0,1 0 16,21 22-16,-21-22 0,0 0 15,0 0-15,0 0 0,-1 0 0,1 0 16,0 0-16,0 0 31,0-22-31,21 44 47,0-1-31,0 0-16,0 0 15,0 0-15,0 0 0,0 1 16,0-1-16,0 0 15,0 0-15,21 0 16,0-21-16,0 0 16,0 0-16,1 0 0,-1 0 15,0 0-15,0 0 16,0 0-16,0 0 0,1 0 0,-1 0 16,0-21-16,0 21 0,0-21 15,0 0-15,1 21 0,-1 0 16,-21-21-16,0-1 15,21 22-15</inkml:trace>
  <inkml:trace contextRef="#ctx0" brushRef="#br0" timeOffset="10350.82">22161 4932 0,'0'0'0,"0"-21"0,0 0 0,0-1 15,0 1-15,0 0 0,0 0 16,0 0-16,0 0 16,0-1-16,0 44 62,0-1-62,0 0 16,0 0-16,22 0 15,-22 0-15,0 1 0,0-1 0,0 0 16,0 21-16,0-21 0,0 1 16,0-1-16,0 21 0,0-21 0,0 0 15,0 1-15,0 20 0,0-21 0,0 21 16,0-20-16,0 20 16,0-21-16,0 21 0,0 1 0,0-1 15,0 0-15,0 1 0,0-1 0,0 0 16,0 22-16,0-22 0,0 1 15,0 20-15,0-21 0,0 22 0,0-22 16,0 22-16,0-1 0,0-20 16,0 20-16,0 1 0,-22-1 0,22 1 15,0-1-15,-21 1 0,21 20 0,0-20 16,0-22-16,-21 22 0,21-1 16,-21 1-16,0-22 0,21 21 0,0-20 15,-21 20-15,21 1 0,-22-1 0,1-20 16,0 20-16,21 1 0,-21-22 15,0 21-15,21-20 0,-21-1 16,-1 0-16,22 1 0,-21-1 0,21 0 16,0-20-16,0-1 0,0 0 0,-21 0 15,21 0-15,0 0 0,0-42 32,21 0-32,0 0 15,-21 0-15,22 0 0,-1-22 0,0 1 16</inkml:trace>
  <inkml:trace contextRef="#ctx0" brushRef="#br0" timeOffset="12170.78">22267 4741 0,'-21'0'16,"0"0"-16,0 0 16,21-21-1,-21 21-15,-1 0 0,1 0 16,0 0 0,42 0 46,0 0-62,22 0 0,-22 0 16,0 0-16,21 0 0,1 0 0,-1 0 15,22 0-15,-1 0 0,1 0 16,-1 0-16,1 0 0,20 0 0,-20 0 16,20 0-16,-20 0 0,21 21 15,-22-21-15,22 0 0,-22 22 0,22-22 16,0 21-16,-1-21 0,1 21 15,21-21-15,-22 0 0,1 21 0,0-21 16,-22 0-16,22 21 0,-22-21 16,22 0-16,-21 0 0,-1 0 0,22 0 15,-22 0-15,22 0 16,-22 0-16,22 0 0,0 0 0,-22 0 16,22 0-16,0 0 0,-22 0 15,1 0-15,20-21 0,-20 21 0,20 0 16,-20-21-16,-1 21 0,22 0 15,-21-21-15,-1 21 0,1-21 0,-1 21 16,-21 0-16,22 0 0,-22 0 16,22-22-16,-22 22 0,0 0 0,1 0 15,-1 0-15,0 0 0,1 0 16,-22 0-16,21 0 0,-21 0 0,1 0 16,-1 0-16,0 0 0,-21 22 46,0-1-30,0 0 0,0 0-16,0 0 15,0 0-15,0 1 0,0-1 0,0 0 16,0 0-16,0 0 0,0 0 16,0 1-16,0-1 0,0 21 0,0-21 15,0 22-15,0-22 0,0 21 16,0-21-16,0 22 0,0-1 0,-21 0 15,21 1-15,-21-1 0,21 21 0,-22-20 16,22 20-16,-21 1 16,21-1-16,-21 1 0,0-1 0,0-20 15,21 20-15,0 1 0,-21-22 16,-1 21-16,22 1 0,-21-22 0,21 22 16,0-1-16,-21 1 0,21-1 0,-21-20 15,21 20-15,0 1 0,0-22 16,0 21-16,-21-20 0,21 20 0,0-20 15,0-1-15,0 21 0,0-20 16,-21 20-16,21-20 0,0 20 0,0-21 16,-22 22-16,22-22 0,0 1 0,0 20 15,0-21-15,0-20 0,0 20 16,-21 0-16,21-21 0,0 22 16,-21-22-16,21 0 0,0 0 0,0 0 15,0 1-15,0-1 0,-21 0 16,21 0-16,-21 0 0,21 0 15,-21 1-15,-1-22 16,1 0 0,0 0-16,0 0 15,0 0-15,0 0 0,-1 0 16,1 0-16,0 0 16,0 0-16,0 0 0,0 0 0,-1 0 15,1 0-15,0 0 0,-21 0 0,21 0 16,-1 0-16,-20 0 15,21 0-15,-21 0 0,20 0 0,-20 0 16,0 0-16,-1 0 0,1 0 0,0 0 16,-1 0-16,-20 0 0,-1 0 15,1 0-15,-1 0 0,1 0 0,-22 0 16,22 0-16,-22 0 0,22 0 0,-1 0 16,1-22-16,-22 22 0,43 0 0,-22 0 15,1 0-15,-1 0 0,1-21 16,-1 21-16,22 0 0,-22-21 0,1 21 15,-1 0-15,-20 0 0,20-21 0,1 21 16,-22 0-16,21 0 0,1 0 16,-1 0-16,22 0 0,-21 0 15,20 0-15,-20 0 0,20 0 0,1 0 16,0 0-16,-1 0 0,1 0 16,-21 0-16,20 0 0,1 0 0,0 0 15,-1 0-15,1 0 0,0 0 0,-1 0 16,1 0-16,0 0 0,20 0 0,-20 0 15,21 0-15,0 0 0,0 0 16,-1 0-16,1 0 0,0 0 0,0 0 16,0 0-16,0 0 0,-1 0 15,1 0-15,0 0 0,0 0 16,0 0-16,0 0 16,-1 0-1,1 0-15,0 0 0,0 0 16,21 21-16,-21-21 0,0 0 15,-1 0 1,44 0 15,-1 0-31</inkml:trace>
  <inkml:trace contextRef="#ctx0" brushRef="#br0" timeOffset="13111.24">23961 8022 0,'0'21'47,"-22"-21"-47,22 22 0,-21-1 0,0 0 16,21 0-16,-21 0 0,0 22 15,0-22-15,-1 21 0,1-21 0,0 22 16,0-22-16,0 21 0,-22-21 0,22 22 16,0-22-16,-21 0 0,21 21 15,-1-21-15,-20 1 0,21-1 0,0 0 16,0 0-16,-1 0 0,1 0 0,0 1 16,0-1-16,0 0 15,21-42 32,21 21-47,-21-21 0,21 21 16,0-22-16,0 1 0,1 21 0,-1-21 15,21 0-15,-21 21 0,22-21 0,-22 21 16,21-21-16,-21 21 0,22 0 16,-1 0-16,0 0 0,-21 0 0,22 0 15,-1 0-15,-21 0 0,22 0 0,-22 0 16,21 0-16,0 21 0,-20 0 0,20-21 15,-21 21-15,21 0 0,1 0 16,-22-21-16,0 22 0,21-1 16,-20 0-16,20-21 0,-21 21 0,0 0 15,0-21-15,1 0 0,-22 21 16,21-21-16,0 0 0,0 0 16,-21-21-1,0 0-15,0 0 0,0 0 0,0 0 16,-21-1-16,0 1 0,21 0 15,-21 0-15,-1-21 0,1 20 0,21-20 16,-21 21-16,0-21 0,0-1 0,0 22 16,21-21-16,-22 21 0,22-22 15,-21 22-15,21-21 0,-21 21 16,21-1-16,0 1 0,0 0 0,0 0 16,0 0-16,0 0 0,-21 21 15,21-22-15,0 1 0,0 0 0,0 0 16,21 0-16,0 0 0</inkml:trace>
  <inkml:trace contextRef="#ctx0" brushRef="#br0" timeOffset="14022.49">27749 4890 0,'0'0'0,"-21"0"0,0 0 15,0 0-15,0-22 0,0 22 16,-1 0-16,1-21 0,0 21 16,0 0-1,0 0 1,21 21-1,-21 1-15,21-1 0,0 0 0,0 0 16,0 21-16,0-20 0,0 20 16,-22 21-16,22-20 0,0-1 0,-21 22 15,21-22-15,0 21 0,0 1 0,-21 21 16,0-22-16,21 22 0,-21-22 16,21 22-16,-21-22 0,-1 22 0,22-21 15,-21 20-15,0-20 0,0-1 0,21 22 16,-21-22-16,0 22 0,-1-21 15,22-1-15,-21 22 0,0-22 16,21 1-16,-21-1 0,0 1 0,21-1 16,-21 1-16,-1-1 0,22 1 15,-21-1-15,21 1 0,-21-1 0,21-20 16,0-1-16,-21 0 0,21 1 0,0-22 16,-21 0-16,21 0 0,0 0 0,0-42 31,0 0-16,0 0-15,21 0 0,0-22 0,-21 1 16,21 0-16,0-1 0,1-20 16</inkml:trace>
  <inkml:trace contextRef="#ctx0" brushRef="#br0" timeOffset="15606.59">27665 4847 0,'0'0'0,"0"-21"0,0 0 16,0 0-16,0 0 31,21 21-16,0 0-15,0 0 16,0 0-16,1 0 0,20 0 16,0 0-16,1 0 0,-1 0 15,0 0-15,22 0 0,-1 0 0,1 21 16,-1-21-16,1 0 0,20 0 16,-20 21-16,-1-21 0,22 0 0,0 0 15,21 0-15,-22 0 0,22 21 16,0-21-16,0 0 0,0 0 0,-1 0 15,1 0-15,-21 0 0,21 0 16,-22 0-16,22 0 0,0 0 0,-21 0 16,21 0-16,-22 0 0,1 0 15,0 0-15,-22 0 0,1 0 16,20 0-16,-20 0 0,-1 0 16,22 0-16,-22 0 0,22 0 15,-21 0-15,20 0 0,-20 0 0,-1 0 16,1 0-16,-1 0 0,-20 21 15,-1-21-15,0 0 0,-21 0 0,1 0 16,20 0-16,-21 0 0,0 0 16,0 0-16,1 0 0,-1 0 0,0 21 15,0-21-15,0 0 16,0 0-16,1 0 0,-1 0 0,0 0 16,0 0-16,0 0 15,0 0 1,1 0-1,-22 22 1,21-22-16,0 21 16,-21 0-16,0 0 15,0 0-15,0 0 0,0 1 16,0-1-16,0 0 0,0 0 16,0 21-16,-21-20 0,21 20 0,-21-21 15,21 21-15,0-20 0,0 20 16,-22 0-16,22 1 0,-21-1 0,21 21 15,-21 1-15,21-1 0,0 1 16,0-1-16,-21 1 0,21-1 0,0 1 16,-21-1-16,21 1 15,0-1-15,-21 1 0,21-22 0,0 22 16,0-1-16,0 1 0,0-1 0,0 1 16,0-1-16,0 1 0,0-22 15,0 22-15,-22-22 0,22 21 0,0-20 16,-21-1-16,21 22 0,0-22 15,0 21-15,-21-20 0,21 20 0,-21-20 16,21 20-16,0-21 0,-21 1 16,0-1-16,-1 22 0,22-22 15,-21-21-15,0 21 0,21 1 0,-21-22 16,0 21-16,21-21 0,0 1 16,-21-1-16,-1 0 0,1 0 0,0 0 15,0 0-15,0-21 16,0 0-16,-1 22 0,1-22 0,0 0 15,0 0-15,0 0 16,0 0-16,-1 0 0,1 0 0,0 0 16,-21 0-16,21 0 0,-1 0 0,-20 0 15,0 0-15,21 0 0,-22 0 16,1 0-16,21 0 0,-22 0 0,1 0 16,0 0-16,-1 0 0,1 0 15,0 0-15,-22 0 0,22 0 0,0 0 16,-22-22-16,1 22 0,-1 0 15,1 0-15,-1-21 0,1 21 16,-1 0-16,1 0 0,-1-21 0,-21 21 16,22 0-16,-1 0 0,1-21 0,-22 21 15,22 0-15,-1 0 0,1 0 0,-1 0 16,1 0-16,-1 0 0,1 0 16,-1 0-16,1 0 0,-1 0 0,22 0 15,-22 0-15,1 0 0,-1 0 0,1 0 16,-1-21-16,1 21 0,-1 0 15,1 0-15,-1 0 0,1-21 0,-1 21 16,1-22-16,-1 22 0,22 0 0,-21-21 16,-1 21-16,22 0 0,-22-21 15,22 21-15,-22 0 0,22 0 16,0-21-16,-22 21 0,22-21 0,0 21 16,20 0-16,-20 0 0,0 0 0,21-21 15,-22 21-15,22 0 0,0 0 16,0-22-16,0 22 0,-1 0 0,1 0 15,0 0-15,0 0 0,0-21 0,0 21 16,-1 0 0,1 0-16,21-21 62,21 21-46,1-21-16</inkml:trace>
  <inkml:trace contextRef="#ctx0" brushRef="#br0" timeOffset="16562.4">28892 8065 0,'0'0'0,"22"0"0,-1-43 31,0 43-31,-42 0 47,21 21-31,-21 1-16,-1-1 0,1 0 15,0 0-15,0 21 0,0-20 0,0-1 16,-1 21-16,1-21 0,0 22 16,0-22-16,0 21 0,0 0 0,-1-20 15,1 20-15,-21-21 0,21 21 0,0-20 16,-1-1-16,1 21 0,0-21 15,0 0-15,-21 1 0,20 20 0,1-21 16,21 0-16,-21 0 0,0-21 0,21 22 16,-21-1-16,21 0 15,0-42 17,0 0-32,21 21 15,0-22-15,0 22 0,-21-21 0,43 0 16,-22 0-16,0 21 0,0-21 0,21 0 15,-20 21-15,20-22 0,-21 22 16,21 0-16,1 0 0,-1 0 0,0 0 16,1 0-16,20 0 0,-20 0 0,-1 0 15,21 0-15,-20 0 0,20 22 0,-20-22 16,-1 21-16,0 0 0,1-21 16,-1 21-16,-21-21 0,21 21 0,-20-21 15,-1 0-15,0 21 0,0-21 16,0 0-16,-42 0 47,0 0-47,0-21 0,0 0 0,-1 0 15,1 0-15,0 0 0,-21-1 0,21 1 16,-22-21-16,22 21 0,-21-22 16,21 1-16,-22 0 0,22-1 0,0-20 15,0 21-15,0-1 0,-1 1 0,1 0 16,21-1-16,-21 1 0,21 21 15,0 0-15,0-1 0,0 44 47,0-1-31,0 0-16</inkml:trace>
  <inkml:trace contextRef="#ctx0" brushRef="#br0" timeOffset="17418.3">24701 10668 0,'0'0'16,"-21"-21"-16,21 0 0,-21 0 0,0 21 0,0-22 15,0 1-15,21 0 0,-22 21 16,1-21-16,0 0 0,21 0 16,-21 21-16,0 0 15,0 0-15,21 21 16,0 0-16,-22 21 0,22-21 16,0 22-16,-21-1 0,21 22 15,0-22-15,0 21 0,0 1 16,0-1-16,0 22 0,0 0 0,0-1 15,0 1-15,0 0 0,0-1 16,0 1-16,0 0 0,0-1 0,0 22 16,0-21-16,0 0 0,21-1 0,-21 22 15,0-21-15,0-22 0,0 22 16,0 0-16,0-1 0,0 1 0,0 0 16,0-1-16,0-20 0,0-1 0,0 22 15,-21-43-15,21 22 0,0-22 16,0 22-16,-21-43 0,21 21 0,0 0 15,0-20-15,0-1 0,0 0 0,0 0 16,21-21 0,0 0-1,1-21-15,-22 0 0</inkml:trace>
  <inkml:trace contextRef="#ctx0" brushRef="#br0" timeOffset="18702.78">24511 10541 0,'0'-21'0,"0"0"15,21 21-15,0-21 16,0-1-1,1 22-15,-1 0 16,0-21-16,0 21 0,0 0 16,22 0-16,-1 0 0,0 0 15,22 0-15,20 0 0,-20 0 0,21 0 16,-1 0-16,22 0 0,0 0 0,21 0 16,0 0-16,0 0 0,0 0 15,21 0-15,-21 21 0,0-21 0,21 22 16,0-1-16,1-21 0,-1 21 15,0-21-15,0 21 0,0-21 0,0 21 16,1-21-16,-1 21 0,-21-21 16,21 0-16,-21 22 0,0-22 15,-21 0-15,21 0 0,-21 0 16,-1 0-16,22 0 0,-21 0 0,-21 0 16,21 0-16,-22 0 0,1 0 0,-21 0 15,-1 0-15,1-22 0,-1 22 16,-21 0-16,22 0 0,-22-21 0,1 21 15,-22 0-15,21 0 0,-21 0 16,0 0-16,-42 0 31,0 21-15,21 1-16,-21-1 16,21 0-16,-21 0 0,21 21 15,0-20-15,0 20 0,-21-21 0,21 21 16,-22 1-16,1-1 0,21 22 15,-21-22-15,0 21 0,0 1 0,21-1 16,-21 1-16,-1-1 0,1 22 16,0-21-16,0-1 0,21 1 0,0 20 15,0 1-15,0-22 0,0 22 0,0 0 16,0-1-16,0 1 0,21 0 16,-21-22-16,21 22 0,-21-22 0,0 1 15,0-1-15,0 1 0,0-1 16,0 1-16,0-1 0,0-20 15,0 20-15,-21-20 0,21-1 0,-21 0 16,21 1-16,0-22 0,-21 21 16,0-21-16,21 0 0,-22 1 0,22-1 15,0 0-15,-21 0 0,0 0 16,0 0-16,0 1 0,0-1 16,-1-21-16,1 0 15,0 21-15,0-21 16,0 0-16,0 0 0,-1 21 0,1-21 15,0 0-15,0 0 0,0 0 0,0 0 16,-1 0-16,-20 0 0,21 0 16,-21 0-16,-1 0 0,1 0 15,-22 0-15,22 0 0,-21 0 0,-1 0 16,1 0-16,-22-21 0,0 0 16,1 21-16,-1-21 0,-21 21 0,21-22 15,-20 1-15,20 21 0,-21-21 0,0 21 16,-21 0-16,21-21 0,-21 21 15,0 0-15,0-21 0,0 21 0,0 0 16,0 0-16,0 0 0,0 0 0,0 0 16,0 0-16,22 0 0,-1 0 0,0 0 15,0 0-15,0 0 0,22 21 16,-1-21-16,0 0 0,1 0 16,20 0-16,-21 0 0,1 0 0,-1 0 15,0 0-15,22 0 0,-22 0 16,22 0-16,-22 0 0,22 0 0,20 0 15,-20 0-15,20 0 0,1 0 0,0-21 16,21 21-16,-22 0 0,22 0 16,42-21 15,22 21-31,-22 0 16,0 0-16</inkml:trace>
  <inkml:trace contextRef="#ctx0" brushRef="#br0" timeOffset="19625.97">26924 13420 0,'0'0'0,"-21"0"31,0 0-31,-1 21 0,1 0 0,0 21 16,0-20-16,-21 20 0,20 0 15,-20 1-15,0-1 0,-1 0 0,1 1 16,0-1-16,-1 0 0,-20 1 16,21-22-16,-1 21 0,1 0 0,-22-20 15,22 20-15,21-21 0,-21 0 16,-1 0-16,22 1 0,0-1 0,0 0 15,21 0 1,21-42 0,0 0-1,0 21-15,0-21 0,1-1 16,-1 1-16,0 0 0,0 21 0,0-21 16,22 0-16,-22 0 0,0-1 15,0 22-15,0-21 0,22 0 0,-22 21 16,0-21-16,0 21 0,0 0 0,22 0 15,-22 0-15,0 0 0,21 0 16,-21 0-16,1 0 0,20 21 0,0-21 16,-21 21-16,22 0 0,-1 1 15,0-22-15,1 21 0,-1 0 16,0 0-16,22-21 0,-22 21 0,-21 0 16,22-21-16,-1 22 0,-21-22 0,0 0 15,1 21-15,-1-21 0,-42 0 31,-1-21-15,1-1-16,0-20 16,0 21-16,0 0 0,0-22 15,-1 1-15,1 21 0,0-21 0,0-1 0,0 1 16,0 21-16,-22-22 16,22 22-16,-21 0 0,-1 0 0,1 21 15,0 0-15,21-21 0,-22 21 0,22 0 16,0 0-16,0 0 0</inkml:trace>
  <inkml:trace contextRef="#ctx0" brushRef="#br1" timeOffset="38491.11">22754 4297 0,'0'0'0,"21"0"16,-21-21-16,0 0 16,21 21-16,-21-22 15,0 1 1,0 42 31,0 1-47,-21-1 15,21 0-15,-21 0 0,0 0 0,21 0 16,-21 1-16,0-1 0,21 0 16,-22 0-16,1 0 0,21 0 15,-21 1-15,21-1 0,0 0 0,-21-21 16,21 21-16,-21 0 0,21 0 16</inkml:trace>
  <inkml:trace contextRef="#ctx0" brushRef="#br1" timeOffset="38850.97">22818 4212 0,'0'0'15,"0"-21"-15,0 0 0,0 0 16,0 0 0,21 21-16,0 0 15,0 0-15,0 0 16,0 0-16,-21 21 0,22 0 0,-1-21 16,-21 21-16,0 0 0,0 22 15,21-22-15,-21 0 0,0 0 0,0 21 16,0-20-16,0-1 15,0 0-15,0 0 0,0 0 0,0 0 16,0 1-16,0-1 0,0 0 0,-21 0 16,21 0-1,0-42 32</inkml:trace>
  <inkml:trace contextRef="#ctx0" brushRef="#br1" timeOffset="39087.83">22648 4445 0,'0'0'15,"-21"0"-15,42 0 31,0 0-31,1-21 0,-1 21 0,0 0 16,21 0-16,-21 0 0,1 0 0,20 0 16,-21 0-16,0 0 0,0 0 15,1 0-15,-1 0 0,0 0 16,0 0 0,-21-21-16,21 21 0,0 0 15</inkml:trace>
  <inkml:trace contextRef="#ctx0" brushRef="#br1" timeOffset="39872.39">23199 4382 0,'0'21'31,"0"0"-15,0 0-1,0 0-15,-22 0 0,22 1 16,-21-22-16,21 21 16,0 0-16,0 0 0,0 0 31,0-42 16,0 0-32,0 0 1,0 0-16,0-1 0,0 1 16,0 0-16,0 0 0,21 0 15,1 0-15,-1 21 16,-21-22-16,21 1 0,0 21 0,0-21 16,0 21-16,1 0 15,-1 0-15,0 0 16,0 0-16,0 21 15,-21 0-15,0 1 0,21-1 16,-21 0-16,0 0 0,0 0 16,0 0-16,0 1 0,0-1 15,0 0-15,0 0 16,0 0 0,-21-21-1,21-21 32,0 0-47,0 0 16,0 0-16,0-1 15,0 1-15,21 0 0,1 0 0,-1 21 16,0-21-16,-21 0 0,21 21 0,0-22 16,0 22-16,1 0 0,-1 0 15,0 0-15,0 0 0,0 0 16,0 0-1,1 22-15,-22-1 0,0 0 16,0 0-16,0 0 0,0 0 16,0 1-16,0-1 15,-22 0-15,1 0 0,21 0 32,-21-21-32</inkml:trace>
  <inkml:trace contextRef="#ctx0" brushRef="#br1" timeOffset="40487.05">24109 4466 0,'0'0'0,"0"-21"15,0 0 1,0 0 0,0 0-1,0-1-15,-21 22 16,-1 0-1,1 0-15,0 0 16,0 22-16,0-1 0,0-21 16,-1 21-16,1 0 0,0 0 0,0 0 15,0-21-15,0 22 0,-1-1 16,22 0-16,-21-21 0,21 21 0,0 0 16,0 0-16,0 1 31,21-22-31,1 0 15,-1 0-15,0 0 0,0 0 16,0 0-16,0-22 0,1 1 16,-1 21-16,-21-21 0,21 21 0,0-21 15,0 0-15,0 21 0,-21-21 16,0-1-16,22 1 0,-1 0 16,-21 0-1,0 42 16,0 0-31,-21 0 0,21 1 16,-22-22-16,22 21 0,0 0 16,0 0-16,0 0 15,0 0 1,22-21 0,-1 0-1,0 0-15,0 0 0,0 0 16,0 0-16,1 0 0,-1-21 0</inkml:trace>
  <inkml:trace contextRef="#ctx0" brushRef="#br1" timeOffset="41090.26">24363 4424 0,'21'0'63,"0"0"-48,0 0-15,0 0 0,1 0 16,-1 0-16,0 0 0,0 0 0,0-21 16,0 21-1,-42 0 16,0 21-31,0-21 16,21 21-16,-21 0 0,0-21 0,-1 21 16,1 1-16,0-22 0,0 21 15,21 0-15,-21-21 0,0 21 0,-1-21 16,1 21-16,0 0 16,0 1-16,21-44 62,21 22-62,-21-21 0,21 0 16,0 21-1,-21-21-15,22 21 0,-1 0 32,0 0-17,-21 21-15,0 0 16,21-21-16,0 21 15,0 1 1,1-1-16,-1-21 0,0 0 16,0 0-1,0 0-15,0 0 16,1 0-16,-1 0 0,0 0 16,0 0-16,0-21 15,0 21-15,1-22 0</inkml:trace>
  <inkml:trace contextRef="#ctx0" brushRef="#br1" timeOffset="41910.87">24955 4445 0,'0'0'0,"0"-21"16,-21 21-16,0 0 16,0 0-16,0 0 0,0 0 15,-1 21-15,1-21 0,0 21 0,0-21 16,0 21-16,21 1 15,-21-1-15,21 0 0,-22-21 16,22 21-16,0 0 0,0 0 16,22-21-1,-1 0 1,0 0-16,0 0 0,0 0 16,0 0-16,1 0 15,-1 0-15,-21-21 16,0 0-16,0 0 15,0 0-15,0 0 0,0-1 16,0 1 0,0 0-16,0 0 0,0 0 15,21 21 1,0 0 0,0 0-16,0 0 0,1 0 15,-1 0-15,0 0 16,0 21-16,-21 0 0,0 0 15,0 0-15,0 1 16,0-1-16,0 0 0,0 0 16,0 0-16,0 0 15,0 1 1,-21-22 31,21-22-32,0 1 1,0 0-16,0 0 16,0 0-16,21 21 0,-21-21 0,21-1 15,0 1-15,-21 0 0,22 0 16,-1 21-16,0-21 0,0 0 0,0 21 16,0-22-16,1 22 15,-1 0-15,0 0 0,0 0 16,-21 22-1,21-1-15,-21 0 0,0 0 0,21 0 16,-21 0-16,0 1 0,0-1 16,0 0-16,0 0 0,0 0 15,0 0-15,-21 1 16,21-1-16,-21-21 16,21 21-1,-21-21 1,21-21 15,0 0-15</inkml:trace>
  <inkml:trace contextRef="#ctx0" brushRef="#br1" timeOffset="42634.61">25548 4530 0,'-21'0'31,"42"0"32,0 0-32,-21-21-16,-21 21 17,0 0-32,0 0 31,0 0-15,21 21 15,21-21-16,0 0-15,0 0 16,0 0-16</inkml:trace>
  <inkml:trace contextRef="#ctx0" brushRef="#br1" timeOffset="42946.68">25844 4424 0,'0'0'0,"0"-21"0,0 0 31,0-1-31,-21 22 31,0 0-31,0 22 0,0-1 16,0 0-16,-1 0 16,22 0-16,-21 0 15,21 1-15,-21-22 0,21 21 0,0 0 16,0 0-16,0 0 15,0 0 1,21-21 0,0 0-16,1 0 15,-1 0-15,0 0 0,0 0 0,0 0 16,0 0-16,1 0 0,-1 0 16,0 0-16</inkml:trace>
  <inkml:trace contextRef="#ctx0" brushRef="#br1" timeOffset="43935.12">26141 4445 0,'-21'0'47,"-1"0"-47,1 0 0,0 0 16,0 21-16,0-21 0,0 21 0,21 1 15,-22-22-15,22 21 0,-21-21 16,21 21-16,-21-21 0,21 21 0,0 0 15,21-21 17,0 0-17,1 0-15,-1 0 16,0 0-16,-21-21 31,0 0-31,0 0 16,0 0-16,0-1 15,0 1-15,0 0 16,21 0 0,0 21-16,0-21 15,1 21-15,-1 0 16,0 0-16,0 0 16,0 0-1,-21 21-15,0 0 16,0 0-16,0 0 15,0 1 1,0-1-16,0 0 0,0 0 16,0 0-1,0 0 1,-21-21 15,21-21-15,0 0-1,0 0-15,0 0 16,21 0-16,0-1 16,-21 1-16,22 21 0,-1-21 15,0 0-15,0 0 16,0 21-16,0 0 16,1 0-1,-22 21 1,0 0-16,0 0 15,0 0-15,-22 1 0,22-1 16,0 0-16,-21-21 16,21 21-16,-21-21 47,21-21-16,0 0-31,0 0 15,0-1-15,21 1 16,0 0-16,1 0 0,-1 0 16,0 0-16,0 21 0,0-22 15,0 22-15,1 0 0,-1 0 16,-21 22 0,0-1-16,0 0 0,0 0 15,0 0-15,0 0 0,0 1 16,0-1-16,-21 0 15,21 0-15,-22 0 16,1-21 0,21 21-16,-21-21 0,0 0 15,0 22-15,0-22 16</inkml:trace>
  <inkml:trace contextRef="#ctx0" brushRef="#br1" timeOffset="51795.35">22881 3535 0,'0'21'16</inkml:trace>
  <inkml:trace contextRef="#ctx0" brushRef="#br1" timeOffset="52410.65">22902 3577 0,'-21'0'16,"0"0"15,21-21-15,-21 21-16,21-21 15,0 0 1,0 0 0,21 21-16,0-22 0,0 22 15,0 0-15,1 0 16,-1-21-16,0 21 0,0 0 0,0 0 16,0 0-16,1 0 0,-1 0 15,0 0-15,-21 21 0,21-21 16,0 22-16,-21-1 0,0 0 15,0 0-15,0 0 16,0 0-16,0 1 0,-21-1 16,0 0-16,-21 0 0,20-21 15,-20 21-15,0 0 0,21-21 0,-22 22 16,22-22-16,-21 0 0,21 0 0,-1 21 16,1-21-16,0 0 0,42 0 46,0 0-46,1 0 0,-1 0 16,21 0-16,-21 0 0,0 0 0,22 0 16,-22 0-16,0 0 0,21 0 15,-20 0-15,-1 0 0,0 0 0,0 0 16,21 0-16,-20 0 0,-1 0 16,0 0-16,0 0 78,-21-21-78,21 21 15</inkml:trace>
  <inkml:trace contextRef="#ctx0" brushRef="#br1" timeOffset="53035.33">23580 3620 0,'0'0'0,"-22"0"0,-20-22 16,42 1-16,-21 21 15,21-21-15,0 0 0,-21 21 16,21-21-16,0 0 0,0-1 15,0 1-15,0 0 0,0 0 16,21 21-16,-21-21 16,21 21-16,0-21 0,0 21 0,1 0 15,-1 0-15,0 0 0,0 0 0,0 0 16,0 0-16,1 0 0,-1 0 16,0 0-16,-21 21 15,0 0-15,0 0 16,0 0-16,0 0 0,-21 1 0,0-1 15,-22 0-15,22 0 0,0-21 0,-21 21 16,20 0-16,1 1 0,-21-1 16,21 0-16,0 0 0,21 0 15,0 0-15,0 1 16,0-1-16,21-21 16,0 0-16,0 0 0,0 0 0,0 0 15,22 0-15,-22 0 0,0 0 16,21 0-16,-20 0 0,-1 0 0,0 0 15,21 0-15,-21 0 0,1-21 0,-22-1 16,21 1-16,-21 0 16,0 0-16,0 0 15,-21 21-15,-1-21 0,22-1 16,-21 22-16,-21 0 0,21 0 0,0 0 16,-1 0-16,1 0 0,0 0 0,0 0 15,0 0-15,21 22 16,-21-22-16,21 21 0,-22-21 0,22 21 15,0 0 1,22-21 0,-1 0-16,0 0 0</inkml:trace>
  <inkml:trace contextRef="#ctx0" brushRef="#br1" timeOffset="53564.69">24045 3450 0,'0'-21'16,"0"42"78,21-21-79,-21 21 1,0 1-16</inkml:trace>
  <inkml:trace contextRef="#ctx0" brushRef="#br1" timeOffset="53786.56">24088 3725 0,'0'0'0,"21"0"110,0 0-95</inkml:trace>
  <inkml:trace contextRef="#ctx0" brushRef="#br1" timeOffset="54263.28">24469 3366 0,'0'-22'31,"0"44"0,-22-1-31,22 0 0,0 0 16,0 0-16,0 0 0,0 1 15,-21-1-15,21 0 0,0 0 0,0 0 16,-21 0-16,21 1 0,0-1 16,0 0-16,0 0 31,21-42 0</inkml:trace>
  <inkml:trace contextRef="#ctx0" brushRef="#br1" timeOffset="54745.01">24701 3387 0,'0'21'16,"-21"0"-1,21 0-15,0 0 16,-21-21-16,0 22 0,21-1 0,-21 0 16,21 0-16,0 0 0,0 0 0,-21 1 15,21-1-15,0 0 16,0 0-16,0 0 0,0 0 15,21-21 1,0 0-16,0 0 16,0 0-16,0 0 0,1 0 15,-1 0-15,0 0 16,0-21-16,0 21 0,0-21 16,1 21-16,-1-21 0,0 0 0,0 0 15,-21-1-15,21 1 0,-21-21 16,21 21-16,-21 0 0,0-22 0,0 22 15,0 0-15,0 0 0,-21 0 16,0 21-16,0 0 0,0 0 16,0 0-16,-1 0 0,1 0 0,0 0 15,0 0-15,0 21 0,0-21 16,21 21-16,-22 0 0,1 0 16,21 0-1,0 1-15,21-22 16,1 0-16,-1 0 15,0 0-15</inkml:trace>
  <inkml:trace contextRef="#ctx0" brushRef="#br1" timeOffset="55022.87">25273 3493 0,'0'21'93,"0"0"-77</inkml:trace>
  <inkml:trace contextRef="#ctx0" brushRef="#br1" timeOffset="55226.73">25252 3683 0,'0'0'0,"-21"0"31,-1 0-31,22 21 0,22-21 94,-1 0-94</inkml:trace>
  <inkml:trace contextRef="#ctx0" brushRef="#br1" timeOffset="55831.39">25717 3450 0,'0'-42'16,"-21"42"15,0 0-15,0 0-16,21 21 0,-21-21 15,0 21-15,-1 0 0,1 1 16,21-1-16,-21-21 0,21 21 0,-21 0 16,21 0-16,0 0 0,-21 1 15,21-1-15,0 0 0,0 0 16,0 0-1,21-21 1,0 0-16,0 0 0,0 0 16,1 0-16,-1 0 0,0 0 15,0 0-15,0 0 0,0-21 16,1 21-16,-1-21 0,-21 0 0,0 0 16,21 21-16,-21-22 0,21-20 15,-21 21-15,0 0 0,0 0 16,0-1-16,0 1 0,0 0 0,-21 21 15,21-21-15,-21 21 0,0-21 16,-1 21-16,1 0 0,0 0 16,0 0-1,21 21-15,0 0 0,0 0 16,0 0 0,21-21-16</inkml:trace>
  <inkml:trace contextRef="#ctx0" brushRef="#br1" timeOffset="56433.56">26183 3366 0,'0'0'16,"0"-22"-16,0 1 15,0 0 1,-21 21-16,0 0 16,0 0-16,-1 0 15,1 21-15,0-21 16,21 21-16,-21 1 0,0-22 16,21 21-16,0 0 0,-21-21 0,21 21 15,-22 0-15,22 0 16,0 1-1,22-22 1,-1 0-16,0 0 16,0 0-16,0 0 0,0-22 0,1 1 15,-1 21-15,-21-21 0,21 21 16,-21-21-16,21 21 0,-21-21 0,21 21 31,-21 21 0,-21 0-31,21 0 0,0 0 16,0 1-16,-21-1 0,21 0 0,-21 0 16,21 0-16,0 0 0,0 1 15,-21-22-15,21 21 0,0 0 0,-22 0 16,22 0-16,0 0 16,0 1-16,-21-22 15,21 21 1,-21-21-1,0 0 1,0 0 15,0 0-31,-1-21 16</inkml:trace>
  <inkml:trace contextRef="#ctx0" brushRef="#br1" timeOffset="58363.84">28152 4022 0,'21'-85'31,"-21"64"-31,0 63 47,0-21-47,0 22 0,0-22 16,-21 21-16,21 1 15,-22-1-15,22 0 0,-21 1 0,21-1 16,0 0-16,-21-21 0,21 22 16,-21-22-16,21 21 0,-21-21 0,21 1 15,0-1-15,0 0 0,0-42 63,0 0-63,21 21 0,0-22 15</inkml:trace>
  <inkml:trace contextRef="#ctx0" brushRef="#br1" timeOffset="58626.68">28236 3958 0,'-21'0'0,"42"0"0,-63 0 16,42-21-1,21 21-15,0 0 16,0 0-16,1 0 0,-1 0 16,21 0-16,-21 0 0,22 0 15,-22 0-15,21 0 0,-21 0 0,0 0 16,1 0-16,-22 21 31,-22-21-15,1 21-16,0-21 0,0 0 15,0 0-15,0 22 0,-1-22 0</inkml:trace>
  <inkml:trace contextRef="#ctx0" brushRef="#br1" timeOffset="58810.58">28088 4255 0,'0'0'0,"0"21"15,0 0 1,21-21-16,0 0 15,1 0-15,-1 0 16,0 0-16,0 0 0,0 0 0,0 0 16,1 0-16,-1 0 0,0 0 0,0 0 15,0 0-15,0 0 16,-21-21-16,22 21 0</inkml:trace>
  <inkml:trace contextRef="#ctx0" brushRef="#br1" timeOffset="59338.28">28829 4339 0,'0'-21'16,"0"0"-16,0 0 15,0 0-15,0-1 0,0 1 0,0 0 16,-21 21-16,21-21 0,0 0 15,-21 21-15,-1 0 0,1 0 0,0 0 16,0 0-16,0 0 16,0 21-16,-1 0 0,1 0 0,21 0 15,-21 22-15,0-22 16,21 0-16,-21 0 0,21 22 0,0-22 16,0 0-16,0 0 15,0 0-15,0 0 0,21-21 31,0 0-31,0 0 0,0 0 16,1 0-16,-1-21 0,0 21 0,-21-21 16,21 0-16,0 0 0,0 21 15,1-21-15,-22-1 0,21 1 0,0 0 16,-21 0-16,0 0 0,0 0 16,21 21-16,-21-22 0,0 44 31,0-1-16,0 0-15,-21 0 16,21 0-16,0 0 0,0 1 0,0-1 16,0 0-16,0 0 0,0 0 15,21-21 1,0 0-16,0 0 16,1 0-16,-1 0 0,21 0 15,0 0-15</inkml:trace>
  <inkml:trace contextRef="#ctx0" brushRef="#br1" timeOffset="59587.14">29337 4191 0,'0'0'0,"0"-21"15,0 0-15,0 0 16,-21 21-16,0 0 16,-1 0-16,1 21 0,0-21 15,0 21-15,0 0 0,0 0 0,-1 22 16,1-22-16,0 0 0,21 0 15,-21 21-15,21-20 0,-21-1 0,21 0 16,0 0-16,0 0 0,0 0 16,0 1-16,21-22 0,0 0 15,0 21-15,0-21 0,22 0 0,-22 0 16,0 0-16,21 0 16,-20 0-16,20 0 0,-21-21 0,21 21 15,-20-22-15</inkml:trace>
  <inkml:trace contextRef="#ctx0" brushRef="#br1" timeOffset="59978.91">29591 4276 0,'0'0'0,"-21"21"0,21 0 15,0 0 1,21-21-1,0 0 1,0 0-16,0 0 0,1 0 16,-1-21-16,0 0 0,0 21 15,-21-21-15,21 21 0,-21-21 16,0-1-16,-21 22 16,0 0-1,0 0-15,0 0 0,-1 0 16,1 22-16,0-1 15,0 0-15,0 0 0,0 0 0,21 0 16,0 1-16,0-1 0,0 0 0,0 0 16,0 0-16,0 0 0,0 1 15,0-1 1,21-21-16,0 0 0,0 0 0,0 0 16,0 0-16,1 0 0,-1 0 15,0 0-15,0 0 0,0 0 0,0 0 16,1-21-16</inkml:trace>
  <inkml:trace contextRef="#ctx0" brushRef="#br1" timeOffset="60487.01">30099 3979 0,'0'0'0,"-64"22"31,43-1-31,0 0 0,0 0 0,21 21 15,-21-20-15,0 20 0,21 0 0,-22 1 16,22-22-16,0 21 0,0 0 16,0-20-16,-21-1 0,21 21 0,0-21 15,0 0-15,-21 1 0,21-1 16,0 0-16,-21-21 47,21-21-32,0 0 1,0-1-16,0 1 0,21 0 16,-21 0-16,21 0 0,0 21 15,1-21-15,-1-1 0,0 1 0,0 21 16,0 0-16,0-21 0,1 21 16,-1 0-16,0 0 0,0 0 0,0 0 15,0 0-15,1 21 0,-1-21 16,-21 21-16,0 1 0,0-1 0,0 0 15,-21 0 1,-1 0-16,1 0 0,-21-21 0,21 22 16,-22-22-16,22 0 0,-21 21 15,21-21-15,0 0 0,-1 0 0,1 21 16,0-21-16,0 0 0,0 0 16,42 0 15,0-21-31,0 21 0</inkml:trace>
  <inkml:trace contextRef="#ctx0" brushRef="#br1" timeOffset="61250.56">30501 4339 0,'-21'0'0,"-43"0"31,43 0-31,0 0 0,21 21 0,-21 1 16,0-22-16,0 21 0,-1 0 15,22 0-15,-21-21 0,0 21 0,0 0 16,21 1-16,-21-22 0,21 21 16,0 0-16,0 0 0,21-21 31,0 0-31,0 21 0,0-21 0,1 0 15,-1 0-15,0 0 0,0 0 16,0 0-16,0 0 0,22 0 0,-43-21 16,21 21-16,0-21 0,-21 0 15,21 21-15,-21-21 0,0-1 0,0 1 16,0 0-16,0 0 16,0 0-16,-21 21 0,0-21 0,0-1 15,0 22-15,-1 0 0,22-21 16,-21 21-1,42 0 1,1 0-16,-1 0 16,0 0-16,0 0 0,0 21 15,0-21-15,1 0 0,-1 0 0,0 0 16,-21 22-16,21-22 16,-21 21-16,0 0 15,0 0-15,0 0 16,0 0-16,-21-21 15,21 22-15,-21-22 16,0 21-16,21 0 0,0 0 16,0 0-1,21-21 17,0 0-32,0 0 0,0 0 15,0 0-15,1 0 0,-1 0 16,0-21-16,0 0 15,-21 0-15,0 0 16,0-1-16,0 1 0,0 0 16,0 0-16,-21 0 0,0 0 15,0-1-15,-1 22 16,1 0-16,0 0 16,21 22-1,21-22 16,0 0-31</inkml:trace>
  <inkml:trace contextRef="#ctx0" brushRef="#br1" timeOffset="61962.64">31094 4212 0,'0'0'0,"0"-63"16,0 42-16,-21-1 0,21 1 15,0 0-15,-22 21 16,1 0-16,0 0 16,21 21-16,0 0 0,0 1 15,-21-1-15,21 0 0,-21 0 0,21 21 16,-21-20-16,21-1 0,-22 21 16,22-21-16,0 22 0,-21-22 0,21 0 15,-21 0-15,21 0 0,0 0 16,0 1-16,-21-1 0,21 0 0,-21-21 15,21 21-15,-21-21 16,21-21 31,0 0-31,0 0-16,21-1 0,0 22 15,0-21-15,0 0 0,0 0 16,1 0-16,-1 21 0,21-21 0,-21-1 15,0 22-15,1 0 0,-1-21 16,0 21-16,0 0 0,0 0 0,-21 21 31,-21-21-15,0 22-16,-21-22 0,20 0 16,1 0-16,-21 0 0,21 0 0,0 0 15,-1 0-15,1 0 0,0 0 16,0 0-16,21 21 62,21 0-46,-21 0-16,21-21 0,-21 21 16,0 0-16,21-21 0,-21 22 0,22-1 15,-22 0-15,21-21 16,-21 21-16,21-21 0,0 0 0,-21 21 15,21 0-15,0-21 0,1 0 16,-1 0 0,-21-21 31,0 0-47,0 0 15</inkml:trace>
  <inkml:trace contextRef="#ctx0" brushRef="#br1" timeOffset="65302.61">22627 5567 0,'0'-21'15,"21"21"1,0-21-16,-21-1 31,22 22-31,-22-21 0,21 21 16,-21-21-16,0 0 15,0 42 48,0 0-63,0 0 15,0 1-15,0-1 0,0 21 0,0-21 16,0 22-16,0-1 0,0 0 0,0 1 16,0-1-16,0 0 0,0 1 15,0-1-15,0-21 0,0 21 0,0 1 16,0-22-16,0 0 0,0 21 16,0-20-16,0-1 0,0 0 15,0 0-15,0 0 0,0 0 16,0 1-1,0-44 17,0 1-17,0 0-15,0 0 16</inkml:trace>
  <inkml:trace contextRef="#ctx0" brushRef="#br1" timeOffset="66126.63">22691 5461 0,'42'0'62,"-21"0"-62,0 0 0,22 0 16,-22 0-16,21 0 0,0 0 0,1 0 15,-1 0-15,0 0 0,1 0 16,-1 0-16,0 0 0,1 0 0,20 0 16,-20 0-16,-1 0 0,0 0 0,1 0 15,-1 0-15,0 0 0,1 0 16,-22 0-16,0 0 0,0 0 16,0 0-1,-21 21 1,0 0-1,0 1 1,0-1-16,0 0 0,0 0 16,0 0-16,0 22 0,0-22 15,0 21-15,0-21 0,0 22 0,0-22 16,0 0-16,0 21 0,0-21 16,-21 1-16,21 20 0,0-21 0,-21 0 15,21 0-15,0 1 0,0-1 16,0 0-16,0 0 0,0 0 15,0 0-15,0 1 0,0-1 16,0 0-16,0 0 16,0 0-16,-21-21 15,21 21-15,-21-21 16,21 22 0,-22-22-16,1 0 0,0 0 15,0 0-15,0 0 16,0 0-16,-1 0 0,1 0 15,-21 0-15,0 0 0,20 0 0,-41 0 16,21 0-16,-1 0 0,1-22 16,-22 22-16,22 0 0,0 0 15,-1 0-15,1 0 0,21 0 0,-21-21 16,20 21-16,1 0 0,0 0 16,21-21-1,21 0 1,0 21-16,1-21 15,-1 0-15,0-1 0,0 22 0</inkml:trace>
  <inkml:trace contextRef="#ctx0" brushRef="#br1" timeOffset="66618.44">22966 5080 0,'-21'0'31,"-1"21"-15,22 0-16,-21 1 0,21-1 15,0 0-15,-21 0 16,21 0-16,0 0 0,-21 1 0,21-1 15,0 0-15,0 0 0,0 0 16,21-21 0,0 0-1,0 0-15,1 0 16,-1 0-16,0 0 0,0 0 16,0 0-16,0 0 0,1 0 15,-1 0-15,-21-21 0,21 21 0,0-21 16,0 0-16,0 21 15</inkml:trace>
  <inkml:trace contextRef="#ctx0" brushRef="#br1" timeOffset="66923.02">23326 5101 0,'0'21'47,"0"1"-47,0-1 16,0 0-16,0 0 0,-22 0 16,22 0-16,0 1 0,0-1 15,0 0-15,0 0 0,-21 0 16,21 0-16,0 1 15,-21-22-15</inkml:trace>
  <inkml:trace contextRef="#ctx0" brushRef="#br1" timeOffset="67237.97">23347 5144 0,'0'0'0,"0"-22"0,0 1 15,0 0 1,21 21 0,0 0-1,0 0-15,0 0 0,1 0 16,20 0-16,-21 0 0,0 0 15,0 21-15,1-21 0,-22 21 0,21 1 16,-21-1 0,0 0-16,-21 0 0,-1 0 15,1-21-15,0 21 0,0-21 16,0 0-16,0 22 0,-1-22 0,1 0 16,0 21-16,0-21 0,0 0 15,21 21-15,-21-21 0</inkml:trace>
  <inkml:trace contextRef="#ctx0" brushRef="#br1" timeOffset="67867.03">24574 5482 0,'0'0'16,"-21"-21"0,21 0-16,0 42 31,0 0-15,0 0-16,0 1 0,-21 20 15,21 0-15,0 1 0,-21-1 0,21 0 16,0 22-16,0-22 0,-21 0 15,21 22-15,-21-22 0,-1-21 16,22 22-16,-21-1 0,21-21 0,0 22 16,-21-22-16,21 0 0,-21 0 15,21 0-15,0 0 0,0 1 16,0-44 15,21 1-15,0 0-16,-21 0 0,21 0 15</inkml:trace>
  <inkml:trace contextRef="#ctx0" brushRef="#br1" timeOffset="68492.83">24532 5546 0,'0'0'15,"0"-21"-15,0-1 0,0 1 16,21 21-1,0 0-15,1 0 0,20 0 16,0 0-16,1 0 0,-1 0 16,0 0-16,22 0 0,-1 0 0,1 0 15,-1 0-15,1 0 0,-22 0 16,22 0-16,-22 0 0,0 0 16,1 0-16,-1 0 0,-21 0 0,0 0 15,0 0-15,1 0 0,-1 0 31,-21 21-31,0 1 16,0-1 0,0 0-16,0 0 15,0 0-15,0 0 0,0 1 16,0-1-16,0 0 0,0 0 0,0 21 16,0-20-16,-21 20 0,21-21 15,0 0-15,0 22 0,0-22 0,0 21 16,0-21-16,0 0 15,0 22-15,0-22 0,0 0 0,0 0 16,0 0-16,0 1 0,0-1 0,0 0 16,0 0-16,0 0 0,0 0 15,0 1-15,0-1 16,-22 0-16,1 0 16,0-21-16,0 0 0,0 21 0,-22-21 15,1 0-15,0 0 0,-1 21 0,1-21 16,0 0-16,-1 0 0,-20 0 15,21 0-15,-1 0 0,-20 0 0,20 0 16,-20 0-16,21 0 16,-1 0-16,1 0 0,0 0 0,-1 0 15,1 0-15,0 0 0,-1 0 16,22 0-16,-21 0 0,21-21 0,-1 21 16,1 0-16,21-21 0,0 0 15,0 0 1,0 0-16,0-1 0,0 1 15</inkml:trace>
  <inkml:trace contextRef="#ctx0" brushRef="#br1" timeOffset="68927.58">24680 5059 0,'0'21'47,"0"0"-47,-21 0 0,21 1 16,-21-1-16,21 21 0,0-21 16,0 0-16,-21 1 0,21-1 0,-21 0 15,-1 0-15,22 0 16,0 0-16,0 1 15,0-44 32,22 22-47,-1-21 0</inkml:trace>
  <inkml:trace contextRef="#ctx0" brushRef="#br1" timeOffset="69192.94">24998 5080 0,'0'42'31,"0"-20"-15,0-1-16,0 0 0,0 0 15,-21 0-15,21 0 16,0 1-16,-22-1 0,22 0 0,-21 0 15,21 0-15,-21-21 16,21 21-16,0 1 16</inkml:trace>
  <inkml:trace contextRef="#ctx0" brushRef="#br1" timeOffset="69406.82">24596 5292 0,'21'0'32,"0"0"-17,0 0-15,21 0 0,-20 0 0,20 0 16,0 0-16,-21 0 0,22 0 15,-1 0-15,-21 0 0,22 0 16,-22 0-16,21 0 0,-21 0 0,0 0 16,1 0-16</inkml:trace>
  <inkml:trace contextRef="#ctx0" brushRef="#br1" timeOffset="69694.77">25336 5122 0,'0'0'0,"0"22"47,0-1-47,0 0 0,0 0 16,0 0-16,0 0 0,0 1 15,0-1-15,-21 0 0,21 0 16,-21 0-16,21 0 0,0 1 15,0-1-15,0 0 16,0-42 47</inkml:trace>
  <inkml:trace contextRef="#ctx0" brushRef="#br1" timeOffset="69964.61">25336 5165 0,'0'0'0,"0"-21"0,22 21 16,-1 0-16,0-22 0,0 22 16,0 0-16,0 0 15,1 0-15,-1 0 0,0 0 16,0 0-16,-21 22 0,21-1 15,-21 0-15,0 0 16,0 0-16,0 0 16,-21-21-16,0 22 0,0-22 15,21 21-15,-21-21 0,-1 0 0,1 0 16,0 0-16,0 21 0,0-21 16,0 0-16,-1 0 0,1 0 0</inkml:trace>
  <inkml:trace contextRef="#ctx0" brushRef="#br1" timeOffset="70679.59">28088 5652 0,'0'-22'15,"0"44"1,0-1-1,-21 21-15,21-21 0,-21 0 0,0 22 16,21-1-16,-22-21 0,22 22 16,-21-1-16,0-21 0,21 21 15,-21 1-15,0-22 0,0 21 0,21 1 16,-22-22-16,22 21 0,-21 0 16,21-20-16,-21 20 0,21-21 0,0 21 15,0-20-15,0-1 0,0 0 16,0 0-16,0 0 0,0 0 15,21-42 17,0 21-17,-21-21-15,22-21 0,-1 21 0,-21-1 16</inkml:trace>
  <inkml:trace contextRef="#ctx0" brushRef="#br1" timeOffset="71350.21">28109 5609 0,'0'0'0,"0"-21"0,0 0 0,21 0 15,1 21-15,-1-21 16,0 21-16,0 0 16,21 0-16,-20-22 0,-1 22 15,21 0-15,0 0 0,1 0 0,-22 0 16,21 0-16,22 0 0,-22 0 15,0 0-15,1 0 0,20 0 16,-20 0-16,-1 0 0,21 0 16,-20 0-16,-1 0 0,0 0 0,-20 0 15,20 0-15,-21 0 0,0 0 16,0 0-16,1 0 0,-1 0 16,0 22-1,-21-1 1,0 0-16,0 0 15,0 0-15,0 22 0,0-22 16,0 0-16,0 0 0,-21 21 16,21-20-16,-21 20 0,21-21 0,0 21 15,-22 1-15,22-22 16,-21 21-16,21-21 0,0 1 0,0 20 16,0-21-16,-21 0 0,21 22 15,0-22-15,0 0 0,0 0 0,-21 0 16,21 0-16,0 22 0,0-22 15,0 0-15,0 0 0,0 0 0,0 1 16,0-1-16,-21 0 0,21 0 16,0 0-16,0 0 0,-21 1 15,-1-22-15,1 21 16,0-21-16,0 0 0,0 21 0,0-21 16,-1 0-16,-20 0 0,21 0 0,-21 0 15,-1 0-15,1 0 16,0 0-16,-22 0 0,22 0 0,-22 0 15,1 0-15,-1 0 0,1 0 16,-1 21-16,1-21 0,20 0 0,1 0 16,0 0-16,-1 0 0,1 0 15,21 0-15,-21 0 0,20 0 0,1 0 16,0 0-16,21-21 16,0 0-1,0 0-15,0-1 0,0 1 16</inkml:trace>
  <inkml:trace contextRef="#ctx0" brushRef="#br1" timeOffset="72066.64">28448 5101 0,'0'0'0,"21"-21"16,-21 0 0,0 0-16,-21 21 31,0 0-31,0 0 0,-1 0 0,1 0 16,0 0-16,0 0 0,0 0 15,0 0-15,21 21 0,0 0 16,0 0-16,0 0 15,21 1-15,0-1 16,0 0-16,0 0 0,0-21 16,1 21-16,-22 0 0,21-21 15,-21 22-15,21-22 0,-21 21 16,21-21-16,-21 21 0,-21-21 31,0 21-31,0-21 0,-1 0 0,1 0 16,0 0-16,0 0 0,-21 0 0,20 0 15,1 0-15,0 0 16,21-21 15,0 0-15,21 21 0</inkml:trace>
  <inkml:trace contextRef="#ctx0" brushRef="#br1" timeOffset="72618.98">28638 5059 0,'0'21'47,"0"0"187,0 0-234,0 1 16,0-1-16,0 0 0,0 0 16,0 0-16,0 0 15,-21-21-15,21 22 0,0-1 32,0-42 14</inkml:trace>
  <inkml:trace contextRef="#ctx0" brushRef="#br1" timeOffset="72818.87">28702 4953 0,'0'0'0,"0"-21"31,0 42 16,21-21-31,-21 21-16</inkml:trace>
  <inkml:trace contextRef="#ctx0" brushRef="#br1" timeOffset="73378.92">28956 5122 0,'0'0'0,"21"0"0,0 0 0,-21-21 31,-21 21-15,0 0-16,0 0 15,0 0-15,-1 0 0,1 0 0,0 0 16,0 0-16,21 21 0,-21-21 16,21 22-16,-21-22 0,21 21 15,0 0-15,0 0 32,21-21-32,0 0 0,0 0 15,0 0-15,0 0 16,1 0-16,-1 0 0,0 0 0,0 0 15,-21-21-15,21 21 16,-21 21 31,-21-21-47,21 21 0,0 0 16,0 1-16,0-1 0,0 0 0,0 0 15,0 0-15,0 0 0,0 1 16,0-1-16,0 0 0,-21 0 15,21 0-15,0 0 0,0 1 16,-21-1-16,21 0 0,0 0 16,-21-21-16,-1 0 15,1 0-15,0 0 0,0 0 0,0 0 16,0 0-16,-1 0 16,1 0-16,0-21 0,21 0 15,-21 21-15,21-21 0,0-1 0,0 1 16,0 0-1,0 0-15,0 0 0,21 0 16</inkml:trace>
  <inkml:trace contextRef="#ctx0" brushRef="#br1" timeOffset="73828.07">29168 5144 0,'0'21'47,"0"0"-47,0 0 16,0 0-16,0 0 15,0 1-15,0-1 16,-22-21 15,22 21-31,-21-21 16,21-21-1,0 0 1,0-1-16,0 1 16,0 0-16,21 0 15,1 0-15,-1 21 0,-21-21 16,21 21-16,0-22 0,0 22 16,0 0-16,1 0 15,-1 0-15,0 0 16,-21 22-16,0-1 0,0 0 15,0 0-15,0 0 0,0 0 16,0 1-16,0-1 16,-21-21-16,0 21 0</inkml:trace>
  <inkml:trace contextRef="#ctx0" brushRef="#br1" timeOffset="74050.78">29485 5165 0,'0'42'16,"0"-21"-1,0 0-15,0 1 16,0-1-16,0 0 15,-21-21-15,21 21 16,0-42 15</inkml:trace>
  <inkml:trace contextRef="#ctx0" brushRef="#br1" timeOffset="74218.66">29527 5017 0,'0'0'0,"0"21"31,0 0-15,0 0 0,0 0-1</inkml:trace>
  <inkml:trace contextRef="#ctx0" brushRef="#br1" timeOffset="74650.41">29697 5228 0,'0'0'0,"0"43"16,-21-43-16,21 21 15,0 0 1,-22-21-16,1 21 31,0-42 1,21 0-17,0 0-15,0-1 16,0 1-16,21 21 0,-21-21 15,21 21-15,1-21 0,-22 0 16,21 21-16,0 0 0,-21-21 0,21 21 16,0 0-16,0 0 15,-21 21-15,22 0 16,-22 0-16,0 0 0,0 0 0,0 1 16,0-1-16,0 0 15,0 0-15,0 0 0,-22 0 16,1-21-1,21 22-15</inkml:trace>
  <inkml:trace contextRef="#ctx0" brushRef="#br1" timeOffset="75118.39">30141 5736 0,'-42'64'32,"42"-43"-32,0 0 0,-21 0 15,0 22-15,-1-22 0,22 21 16,-21 0-16,0-20 0,21 20 0,-21 0 16,0 1-16,21-1 0,-21-21 15,-1 43-15,22-22 0,-21 0 0,21 1 16,-21-1-16,0 0 0,21 1 15,-21-1-15,21-21 0,-21 21 0,21 1 16,-22-22-16,1 0 0,21 0 16,0 0-16,0 1 0,-21-1 0,21-42 47,21-1-32,-21 1-15,21-21 16,1 21-16,-22-22 0,21 22 0,0-21 15,0 0-15</inkml:trace>
  <inkml:trace contextRef="#ctx0" brushRef="#br1" timeOffset="75810.96">30205 5736 0,'0'0'0,"0"-21"0,0 0 31,21 21-15,0 0-16,0-21 15,0 21-15,22 0 0,-1 0 0,0 0 16,1 0-16,20 0 0,1 0 16,-1 0-16,1 0 0,-1 0 0,22 0 15,-22 0-15,1 0 0,21 21 16,-22-21-16,1 0 0,-1 0 15,-21 0-15,1 0 0,-1 0 16,0 0-16,-20 0 0,-1 0 16,0 0-16,-21 21 15,0 0 1,0 0-16,0 1 16,0-1-16,0 0 0,0 0 15,0 0-15,0 0 0,0 1 16,-21 20-16,21-21 0,0 0 15,0 0-15,-21 1 0,21 20 0,-22-21 16,22 21-16,0-20 0,-21 20 16,0-21-16,0 21 0,21 1 15,-21-1-15,21 0 0,0 1 16,0-1-16,-21 0 0,21 1 0,0-1 16,0-21-16,0 22 0,0-22 15,0 21-15,0-21 0,0 0 0,0 1 16,0-1-16,0 0 0,0 0 15,-22 0-15,22 0 0,-21-21 16,0 0-16,0 22 16,0-22-16,0 0 0,-1 0 0,-20 0 15,21 0-15,0 0 0,-22 0 16,1 0-16,0 0 0,21 0 0,-22 0 16,1 0-16,0 0 0,-22 0 15,22 0-15,-22 0 0,22 0 0,-22 0 16,1 0-16,-1 0 15,1 0-15,-1 0 0,22 0 0,-21 0 16,20 0-16,22 0 0,-21 0 0,21 0 16,-1-22-16,1 1 0,0 21 15,21-21-15,-21 21 0,21-21 0,0 0 16,0 0-16,0-22 0</inkml:trace>
  <inkml:trace contextRef="#ctx0" brushRef="#br1" timeOffset="76495.89">30205 5038 0,'-21'0'31,"-1"0"-31,1 0 0,0 0 16,0 0-16,0 0 0,0 21 15,-1-21-15,1 0 0,0 21 16,21 0 0,0 0-1,21-21-15,0 22 0,1-22 16,-1 21-16,0 0 16,0-21-16,0 21 0,0-21 0,-21 21 15,0 0-15,22-21 0,-22 22 16,0-1-16,0 0 15,-22-21-15,1 0 16,0 21-16,0-21 0,0 0 16,-22 0-16,22 0 0,0 0 15,0 0-15,0 0 0,0 0 0,42-21 47,0 21-31,0 0-16,0-21 15,0 21-15</inkml:trace>
  <inkml:trace contextRef="#ctx0" brushRef="#br1" timeOffset="76722.98">30374 5228 0,'0'43'0,"-21"-43"16,0 21-16,21 0 0,-21-21 15,-1 0-15,22 21 0,0 0 16,-21-21 0,42 0 15,1 0-15,-22-21-1,21 21-15,0-21 0,-21 0 0</inkml:trace>
  <inkml:trace contextRef="#ctx0" brushRef="#br1" timeOffset="76874.89">30416 5165 0,'0'0'0,"0"21"78,22-21-63</inkml:trace>
  <inkml:trace contextRef="#ctx0" brushRef="#br1" timeOffset="77418.57">30670 5249 0,'0'-21'47,"-21"21"-47,0 0 0,0 0 16,0 0-16,0 0 15,-1 0-15,1 0 16,21 21-16,0 1 31,21-22-15,1 0-16,-1 0 0,0 0 15,0 0-15,0 0 16,-21 21 47,0 0-48,-21 0 1,21 0-16,-21 0 0,21 1 15,0-1-15,0 0 16,0 0-16,0 0 0,0 0 0,0 1 16,0-1-16,0 0 0,0 21 15,-21-21-15,21 1 0,-21-22 0,21 21 16,-22 0-16,1 0 16,0-21-16,0 0 0,0 0 15,0 0-15,-22 0 0,22 0 16,0 0-16,0 0 0,0 0 0,-1 0 15,1-21-15,21 0 16,-21 21-16,21-21 0,0-1 16,0 1-16,0 0 15,0 0-15,21 0 0</inkml:trace>
  <inkml:trace contextRef="#ctx0" brushRef="#br1" timeOffset="77933.99">30734 5249 0,'0'-21'15,"0"42"32,0 1-31,0-1-1,0 0 1,-21 0 0,21-42 46,0 0-46,0 0-16,0-1 15,21 22-15,0-21 16,0 0-16,0 21 16,1 0-16,-22-21 0,21 21 15,0 0-15,0 0 0,0 0 16,0 0 0,-21 21-16,0 0 0,0 0 15,0 1-15,0-1 16,-21-21-16,21 21 15,-21-21-15,0 0 16,21 21 0</inkml:trace>
  <inkml:trace contextRef="#ctx0" brushRef="#br1" timeOffset="78286.77">31094 5207 0,'-21'0'16,"21"21"-16,-22 0 16,1-21-16,21 22 0,0-1 15,-21-21-15,21 21 16,0 0-16,21-21 31,0 0-31,1 0 16,-1 0-16,0 0 15,0 0-15,0-21 0,0 21 16,-21-21-16,22 21 16,-22-21-16,21 21 0,-21-22 15,21 1 1</inkml:trace>
  <inkml:trace contextRef="#ctx0" brushRef="#br1" timeOffset="78579.34">31559 5228 0,'-21'0'15,"0"0"-15,0 21 16,0-21-16,0 22 0,21-1 16,-22-21-16,1 21 0,21 0 0,-21 0 15,0 0-15,21 1 0,-21-1 16,0-21-16,21 21 0,-22 0 0,1 0 15,21 0-15,-21 1 0,21-1 16,0 0-16,0 0 0,0 0 16,-21-21-16,21 21 0,21-21 47,0-21-47</inkml:trace>
  <inkml:trace contextRef="#ctx0" brushRef="#br1" timeOffset="78826.99">31538 5228 0,'0'0'0,"0"-21"16,43 21-1,-22 0-15,0 0 16,0 0-16,-21 21 15,0 0-15,0 1 16,-21-1-16,0-21 16,0 0-16,21 21 0,-22-21 0,1 21 15,0-21-15,0 0 0,-21 0 16,20 0-16,1 0 0,0 0 16,-21 0-16,21 0 0</inkml:trace>
  <inkml:trace contextRef="#ctx0" brushRef="#br1" timeOffset="80324.28">28321 3302 0,'-21'0'15,"21"-21"79,0 0-31,0 0-32,0-1 0,21 22-15,-21-21-1,21 21-15,0-21 0,0 21 16,1-21 0,-1 21-16,0 0 15,0 0-15,0 0 16,0 0-16,-21 21 0,0 0 16,0 0-16,0 1 15,0-1-15,-21 0 0,0-21 16,0 21-16,0 0 0,0 0 0,-22-21 15,22 22-15,0-22 0,0 0 16,0 21-16,-1-21 0,1 0 0,42 0 47,1 0-47,-1 0 16,0 0-16,0 0 15,21 0-15,-20 0 0,-1 0 0,0 21 16,0-21-16,0 0 0,0 21 15,-21 0-15,22-21 0,-1 21 0,0 1 16,-21-1-16,0 0 16,0 0-16,0 0 15,-21-21-15,0 21 16,-1-21-16,1 0 0,0 0 0,0 0 16,-21 0-16,20 0 0,1 0 15,0 0-15,0 0 0,0 0 16,0 0-1,-1 0-15,22-21 63,22 21-63,-1 0 0,0-21 16</inkml:trace>
  <inkml:trace contextRef="#ctx0" brushRef="#br1" timeOffset="80879.83">28765 3387 0,'0'0'0,"-21"-21"0,0-1 15,21 1-15,-21 21 0,21-21 0,0 0 16,0 0-16,0 0 0,0-1 15,0 1-15,0 0 0,0 0 16,21 0-16,0 21 0,0-21 16,22 21-16,-22 0 0,0 0 15,21 0-15,-20 0 0,-1 0 16,0 21-16,21-21 0,-42 21 16,21 0-16,-21 0 0,0 0 15,0 1-15,0-1 0,-21 0 0,-21 0 16,21 21-16,-22-20 0,22-1 15,-21 0-15,0 0 0,20-21 0,-20 21 16,21 0-16,0 1 0,0-1 16,21 0-16,0 0 0,0 0 15,0 0-15,21-21 16,0 22-16,21-22 16,-21 0-16,1 0 0,-1 0 15,0 0-15,0 0 0,0 0 0,0 0 16,1 0-16,-1 0 15,-21-22-15,0 1 0,0 0 16,0 0 0,-21 0-16,-1 0 0,1 21 15,0-22-15,0 22 0,0-21 16,0 21-16,-1 0 16,44 0 30,-1 0-46,0 0 16</inkml:trace>
  <inkml:trace contextRef="#ctx0" brushRef="#br1" timeOffset="81100.07">29231 3344 0,'0'0'0,"0"-21"31,21 21-31,0 0 47,1 0-31,-22 21-16,0 1 15,0-1 1</inkml:trace>
  <inkml:trace contextRef="#ctx0" brushRef="#br1" timeOffset="81278.97">29189 3577 0,'0'0'0,"-21"21"32,42-21 14,0 0-46,0 0 16,-21-21-16,21 0 16,0 21-16</inkml:trace>
  <inkml:trace contextRef="#ctx0" brushRef="#br1" timeOffset="81707.91">29591 3344 0,'0'0'0,"0"22"63,-21-1-63,21 0 0,0 0 16,-21 0-16,21 0 0,-22 1 15,22-1-15,0 0 0,0 0 16,0 0-16,0 0 15,0 1-15,22-22 32,-1 0-32,0 0 0,0 0 15,0 0 1,0-22-16,1 1 0,-22 0 16,0 0-16,21 0 15,-21 0-15,0-1 0,0 1 0,0 0 16,0 0-16,0 0 0,0 0 15,0-1-15,0 1 0,-21 21 0,21-21 16,-22 21-16,1 0 16,21 21 31</inkml:trace>
  <inkml:trace contextRef="#ctx0" brushRef="#br1" timeOffset="82118.8">29887 3323 0,'0'-21'16,"0"0"-1,21 21-15,1 0 16,-1 0-1,0 0-15,0 0 16,-21 21-16,21-21 0,-21 21 16,21-21-16,-21 21 0,0 1 15,0-1-15,0 0 16,0 0-16,0 0 0,-21-21 0,0 21 16,0 1-16,0-1 0,0-21 15,-1 21-15,-20-21 0,21 21 0,0-21 16,0 0-16,-1 21 0,1-21 15,21 21 1,21-21 15,1 0-31,-1 0 0,0 0 16,0 0-16,0 0 0,0 0 0,1 0 16,-1 0-1,0 0-15,0-21 0,0 21 16,0 0-16,-21-21 0,22 0 15,-1 21-15</inkml:trace>
  <inkml:trace contextRef="#ctx0" brushRef="#br1" timeOffset="82343.67">30374 3450 0,'0'0'0,"-42"-21"15,21 21 1,42 0 31,-21 21-31</inkml:trace>
  <inkml:trace contextRef="#ctx0" brushRef="#br1" timeOffset="82502.63">30268 3556 0,'-21'21'16,"42"-21"46,0 0-62,1 0 0</inkml:trace>
  <inkml:trace contextRef="#ctx0" brushRef="#br1" timeOffset="82911.39">30607 3302 0,'0'0'0,"21"0"47,0 0-47,0 0 0,1 0 0,-1 0 16,0 0-16,0 0 0,0 0 15,0 0-15,1 0 0,-1-21 16,0 21-16,0-21 15,-21 0 1,-21 21 15,0 0-31,21 21 16,-21 0-16,21 0 0,-22 21 16,22-20-16,-21-1 0,21 0 0,0 21 15,-21-21-15,21 1 0,-21 20 16,21-21-16,0 0 0,0 0 0,0 1 15,0-1-15,0 0 16</inkml:trace>
  <inkml:trace contextRef="#ctx0" brushRef="#br1" timeOffset="83131.37">30628 3598 0,'0'-21'31,"21"21"1,-21-21-32,21 21 0,1 0 15,-1 0-15,0 0 16,0-21-16,0 21 15,0 0-15,1-21 0,-1 0 0,0 21 16</inkml:trace>
  <inkml:trace contextRef="#ctx0" brushRef="#br1" timeOffset="83623.05">31009 3450 0,'0'0'0,"-21"-21"16,0 21-16,21-21 0,0 0 16,0 0-1,21 21-15,0-22 0,0 22 0,0 0 16,1 0-16,-1-21 0,0 21 16,0 0-16,21 0 0,-20 0 15,-1 0-15,-21 21 16,0 1-16,0-1 15,-21 0-15,-1 0 0,1 0 0,0 0 16,0 1-16,-21-1 16,20-21-16,1 21 0,-21 0 0,21 0 15,0 0-15,-1-21 0,22 22 16,0-1-16,-21-21 0,21 21 0,0 0 16,21-21 15,1 0-31,-1 0 15,0 0-15,0 0 0,0 0 0,0 0 16,1-21-16,-22 0 16,0 0-16,0-1 15,0 1 1,0 0-16,-22 21 16,22-21-16,-21 21 0,0 0 15,21 21 16</inkml:trace>
  <inkml:trace contextRef="#ctx0" brushRef="#br1" timeOffset="83798.95">31327 3852 0,'-22'0'47,"1"22"-32,21-1-15</inkml:trace>
  <inkml:trace contextRef="#ctx0" brushRef="#br1" timeOffset="85342.77">26395 9610 0,'0'0'0,"42"-43"16,-42 22-1,-21 21 16,0 0-31,0 0 0,-1 0 16,1 21-16,0 1 0,0-1 0,-21 21 16,20-21-16,-20 22 0,0-22 15,21 21-15,-22 0 0,22-20 16,-21 20-16,21 0 0,-1-21 0,1 1 16,0 20-16,21-21 0,0 0 15,0 0-15,0 1 0,0-1 0,21 0 16,0-21-16,22 21 0,-22-21 0,0 0 15,21 0-15,1 0 0,-22 0 16,21 0-16,1 0 0,-22 0 0,21 0 16,-21 0-16,0 0 0,22-21 0,-22 0 15,-21 0-15,0-1 16,0 1-16,0 0 16,0 0-16,-21 0 0,0 0 15,-1-1-15,1 22 0,0-21 16,0 0-16,0 21 0,21-21 0,21 21 47,0 0-32,-21 21-15,21 0 0,0-21 0,-21 21 16,0 1-16,22-1 0,-22 0 0,0 0 16,0 0-16,0 0 0,0 1 15,0-1-15,0 0 0,0 0 16,-22 0-16,1 0 0,0 1 15,21-1-15,-21 0 0,21 0 16,0 0-16,-21 0 0,21 1 0,-21-1 16,21 0-16,0 0 15,0 0-15,0-42 47</inkml:trace>
  <inkml:trace contextRef="#ctx0" brushRef="#br1" timeOffset="86062.79">26649 9927 0,'0'0'0,"0"21"31,0 1-16,0-1-15,-21 0 0,21 0 16,0 0-16,-22 0 16,1 1-16,21-1 15,-21 0-15,21 0 0,0 0 16,0-42 31,0 0-32,0 0-15,0 0 0,0-1 16,0 1-16,0 0 0,21 0 16,0 0-16,1 21 0,-22-21 15,21-1-15,0 1 0,0 0 16,0 21-16,0 0 0,1 0 16,-1 0-16,0 0 0,-21 21 15,21 0 1,-21 1-16,0-1 15,0 0-15,0 0 0,0 0 0,0 0 16,0 1-16,0-1 0,0 0 16,0 0-1,-21-21-15,21-21 47,0 0-47,0 0 16,0-1-1,0 1-15,21 0 0,0 0 16,0 0-16,1 0 16,20 21-16,-21 0 0,0 0 15,0-22-15,1 22 0,-1 0 0,0 0 16,-21 22-16,21-1 16,-21 0-16,0 0 0,0 0 15,0 0-15,0 1 16,0-1-16,-21-21 0,0 21 15,0 0-15,42-21 63,0 0-63,0 0 0</inkml:trace>
  <inkml:trace contextRef="#ctx0" brushRef="#br1" timeOffset="86718.77">27474 9991 0,'21'-21'0,"-42"42"0,42-64 16,-21 22-16,0 0 15,-21 0 1,0 21-16,0 0 0,0 0 16,0 0-16,-1 21 15,1 0-15,-21 0 0,21 1 0,0-1 16,-1 0-16,1 0 0,0 0 15,0 0-15,0 1 0,0-1 16,-1 0-16,22 0 0,0 0 16,0 0-16,0 1 15,22-22 1,-1 0-16,0 0 0,0 0 0,0 0 16,0 0-16,1 0 0,20-22 15,-21 22-15,0-21 0,0 21 0,1-21 16,-1 0-16,0 0 0,-21 0 0,21-1 15,0 1-15,-21 0 16,0 0-16,21 0 0,-21 0 16,0 42 15,0 0-31,-21-21 0,21 21 16,0 0-16,0 0 0,0 1 15,-21-22-15,21 21 0,0 0 0,0 0 16,0 0-16,0 0 15,21-21-15,0 0 0,1 0 16,-1 0-16,0 0 0,0 0 16,0 0-16,0 0 15,1 0-15,-1 0 0,0-21 0,0 21 16,-21-21-16,21 0 0,0 21 0,-21-21 16,0 0-16,22 21 15,-22-22-15,-22 44 47,22-1-47,0 0 16,-21 0-1,42-21 32,1 0-47</inkml:trace>
  <inkml:trace contextRef="#ctx0" brushRef="#br1" timeOffset="87082.56">27855 9779 0,'-21'0'16,"0"0"-16,21 21 0,-21 0 31,21 1-15,21-22-16,0 0 15,0 0 1,0 0-16,1 0 16,-22-22-16,0 1 15,-22 0 1,1 21-16,0 0 0,0-21 15,0 21-15,0 0 0,-1 0 16,1 0-16,0 21 16,21 0-1,0 0-15,0 1 16,21-22 0,0 21-16,1-21 15</inkml:trace>
  <inkml:trace contextRef="#ctx0" brushRef="#br1" timeOffset="87414.98">28173 9758 0,'21'-21'0,"-42"42"0,42-63 16,-21 20-16,21 22 16,-21-21-16,0 42 31,0 1-31,-21-1 15,0 0-15,21 0 0,-21 21 0,-1-20 16,1-1-16,0 21 0,0-21 0,0 22 16,21-22-16,-21 21 0,-1-21 15,22 0-15,0 1 0,0-1 0,0 0 16,0 0-16,0 0 16,22 0-16,-1-21 0,0 0 0,0 0 15,0 0-15,0 0 0,22 0 0,-22 0 16,21 0-16,-21 0 0,1 0 15,20 0-15,-21 0 0,-21-21 0,21 0 16,0 21-16,-21-21 0,22 21 16,-22-21-16,0 0 15</inkml:trace>
  <inkml:trace contextRef="#ctx0" brushRef="#br1" timeOffset="87582.88">28384 10160 0,'-21'0'0,"0"0"32,0 0-17,0 0-15,21 21 16,-21-21 0,-1 21-16,1-21 0,0 22 15</inkml:trace>
  <inkml:trace contextRef="#ctx0" brushRef="#br1" timeOffset="88218.52">25209 11155 0,'0'0'0,"0"-21"0,0 0 0,0-1 16,0 1-16,0 0 0,-21 21 16,0 0-1,21 21 1,0 0-16,-21 22 0,0-22 0,0 21 16,21 22-16,-22-22 0,22 22 15,0-22-15,-21 0 0,21 22 0,-21-22 16,21 0-16,0 1 0,0-1 0,0 0 15,0 1-15,0-22 0,0 21 16,0-21-16,0 22 0,0-22 0,0 0 16,0 0-16,0 0 0,0 1 0,21-44 47,0 1-47,-21 0 15,22 0-15,-22 0 0</inkml:trace>
  <inkml:trace contextRef="#ctx0" brushRef="#br1" timeOffset="88802.18">25252 11049 0,'0'0'0,"0"-21"15,21 21 1,0 0-16,0 0 0,0 0 0,1 0 15,-1 0-15,0 0 0,21 0 16,1 0-16,-1 0 0,0 0 16,22 0-16,-1 0 0,1 0 0,20 0 15,-20 0-15,21 0 0,-22 0 0,22 0 16,-22 0-16,1 0 0,-22 0 16,22 0-16,-22 21 0,0-21 0,-21 0 15,1 0-15,-1 21 0,-21 0 16,0 1-1,0-1-15,0 0 16,0 0-16,0 0 0,0 0 16,0 1-16,0 20 0,-21-21 0,21 21 15,0 1-15,-22-1 0,22 0 16,-21 1-16,21-1 0,0 0 16,0 1-16,0-1 0,0 0 0,-21 1 15,21-1-15,0 0 0,-21 1 16,21-1-16,0 0 0,0 1 0,-21-1 15,0-21-15,-1 22 0,22-22 0,-21 0 16,0 21-16,21-21 0,-21 1 16,0-1-16,0-21 0,-1 21 0,1 0 15,0-21-15,-21 21 0,-1-21 0,1 0 16,0 0-16,-1 21 0,1-21 16,-21 0-16,-1 0 0,1 0 0,-1 0 15,1 0-15,-1 0 0,1-21 16,-22 0-16,21 21 0,1-21 15,-1 0-15,1 21 0,-1-21 0,22-1 16,21 22-16,-21-21 0,20 0 0,1 21 16,21-21-16,0 0 0,0 0 15,0-1-15,0 1 0,0 0 0,0-21 16</inkml:trace>
  <inkml:trace contextRef="#ctx0" brushRef="#br1" timeOffset="89330.92">25506 10837 0,'0'0'0,"21"0"63,0 0-47,0-21-16,0 21 0,1 0 15,-1-21-15,0 0 0,0 21 16,0 0-16,-21-21 0,21 21 15,-21 21 17,-21-21-32,21 21 15,-21 0-15,0 22 0,21-22 0,0 0 16,0 0-16,-21 0 0,21 0 16,-21 22-16,21-22 0,-22 0 15,22 0-15,0 0 0,0 1 16,-21-22-1,0 0 1,0 0 0,0 0-16,21-22 15,0 1-15,-21 21 0,21-21 16,0 0 0,0 0-16,21 0 0</inkml:trace>
  <inkml:trace contextRef="#ctx0" brushRef="#br1" timeOffset="89656.01">25929 10986 0,'0'0'0,"0"21"16,21-21 62,0 0-78,1-21 0,-1 21 0,0 0 15,0-22-15,0 22 16,-21 22 15,0-1-31,-21 0 16,21 0-16,-21-21 0,21 21 15,0 0-15,0 1 16,0-1-16,21 0 16</inkml:trace>
  <inkml:trace contextRef="#ctx0" brushRef="#br1" timeOffset="90062.78">26903 11176 0,'0'-21'0,"0"42"0,-21-63 0,-1 21 31,1 42-16,21 21 1,0 0-16,-21 1 0,21-1 0,0 0 16,-21 22-16,21-22 0,-21 22 15,0-22-15,21 22 0,-22-1 0,22-21 16,-21 22-16,21-1 0,-21-20 16,0 20-16,21-20 0,0-1 0,0 0 15,-21 1-15,21-1 0,0-21 0,-21 21 16,21-20-16,0-1 15,0-42 1,0-1 0,21 1-16,0 0 0,-21 0 15,21 0-15,0-22 0,-21 1 0,21 21 16,1-21-16,-1-1 0</inkml:trace>
  <inkml:trace contextRef="#ctx0" brushRef="#br1" timeOffset="90639.45">26966 11282 0,'0'0'0,"0"-42"0,-42-22 16,42 43-16,0 0 15,0 0-15,21 21 16,0 0-16,22 0 0,-22 0 16,21 0-16,22 0 15,-22 0-15,21 0 0,1 0 0,-1 21 16,22-21-16,-21 0 0,20 0 15,-20 21-15,20-21 0,-20 0 0,21 0 16,-22 0-16,-21 0 0,22 0 16,-22 0-16,1 0 0,-22 0 0,21 0 15,-21 21-15,22-21 0,-22 0 16,0 0-16,-21 21 0,21-21 16,-21 21-16,0 1 15,0-1-15,0 0 0,0 0 16,0 0-16,0 0 0,-21 22 0,21-22 15,-21 21-15,21-21 16,-21 22-16,-1-1 0,1-21 0,21 22 16,-21-1-16,0 0 0,21-21 0,-21 22 15,21-1-15,-21 0 0,-1 1 16,22 20-16,0-20 0,0-1 0,-21 0 16,21-21-16,0 22 0,0-1 15,0-21-15,0 22 0,0-22 0,0 0 16,0 0-16,0 0 0,0 0 15,0 1-15,-21-1 0,0 0 16,0 0-16,0-21 0,-1 0 0,1 0 16,0 21-16,-21-21 0,-1 0 15,22 0-15,-21 0 0,-22 0 16,22 0-16,-21 0 0,-1 0 0,1 0 16,-1-21-16,1 0 0,-1 21 15,1-21-15,20 21 0,1-21 0,0-1 16,-1 22-16,22-21 0,0 0 0,0 0 15,21 0-15,-21-22 0,21 22 16,0-21-16,0 0 0</inkml:trace>
  <inkml:trace contextRef="#ctx0" brushRef="#br1" timeOffset="91023.06">27453 10795 0,'-42'0'32,"21"0"-32,21 21 0,0 0 15,-22-21-15,22 22 0,-21-22 16,21 21-16,-21 0 0,21 0 16,0 0-1,0 0 1,21-21-16,0 0 15,1 0-15,-1 0 0,0 0 16,0 0-16,0 0 0,0 0 0,1 0 16</inkml:trace>
  <inkml:trace contextRef="#ctx0" brushRef="#br1" timeOffset="91663.69">27749 10880 0,'-21'0'31,"21"21"-31,-21-21 0,0 21 0,21 0 16,-21-21-16,21 21 0,-21-21 16,21 22-16,0-1 15,21 0 1,0-21-16,0 0 0,0 0 16,0 0-16,1 0 15,-1 0-15,0 0 0,0-21 16,-21 0-1,0-1 1,-21 1-16,0 0 16,0 21-1,21-21 1,21 21 0,0 0-16,0 0 15,0 0-15,0 0 16,1 0-16,-1 21 15,0-21-15,-21 21 16,21-21-16,-21 21 0,0 1 16,0-1-1,0-42 63,21 21-78,0 0 0,-21-22 16,22 22-16,-1-21 0,0 0 16,0 21-16,0-21 0,0 21 15,1 0-15,-1 0 0,0 0 16,0 0-16,0 0 16,-21 21-1,0 0-15,0 0 16,0 1-16,0-1 15,-21-21-15,0 0 0,0 21 16,0-21-16,-1 0 16,1 0-16,0 0 0,0 0 15</inkml:trace>
  <inkml:trace contextRef="#ctx0" brushRef="#br1" timeOffset="92688.09">25379 8615 0,'21'0'31,"0"0"-31,0 0 0,0 0 16,22 0-16,-22 0 0,0 0 15,21 0-15,-20-21 0,-1 21 0,21 0 16,-21 0-16,0 0 0,1-21 15,-1 21-15,0 0 0,-21-22 16,-21 22 15,0 0-31,-1 0 0,22 22 16,-21-22-16,21 21 16,-21 0-16,21 0 0,-21 0 0,21 0 15,0 1-15,0-1 0,-21 21 16,21-21-16,-21 0 0,21 1 0,0-1 15,0 0-15,-22 0 0,22 0 0,-21 0 16,21 1-16,0-1 16,-21-21-1</inkml:trace>
  <inkml:trace contextRef="#ctx0" brushRef="#br1" timeOffset="92875.07">25315 8890 0,'21'0'15,"1"0"1,-1 0-16,0 0 0,0 0 16,0 0-16,22 0 0,-22 0 15,0 0-15,21 0 0,-21 0 0,22 0 16,-22-21-16,0 21 0,0 0 0,0-21 15,1 21-15</inkml:trace>
  <inkml:trace contextRef="#ctx0" brushRef="#br1" timeOffset="93407.28">26035 8721 0,'0'-21'15,"-21"-1"-15,21 1 16,0 0-16,0 0 16,21 21-16,0-21 15,0 0-15,0 21 0,1 0 16,-1 0-16,21 0 0,-21-22 16,0 22-16,22 0 0,-22 0 0,0 0 15,0 0-15,-21 22 16,0-1-16,0 0 15,-21 0-15,0 0 0,0 0 0,-22 1 16,1-1-16,0 21 0,-1-21 16,1 22-16,0-22 0,-1 0 0,1 0 15,21 21-15,0-20 0,0-1 16,21 0-16,-22 0 0,22 0 16,0 0-16,22-21 0,-1 0 15,0 22-15,21-22 0,-21 0 16,22 0-16,-22 0 0,21 0 0,-21 0 15,22 0-15,-22 0 0,0-22 16,0 1-16,0 21 0,1-21 0,-1 0 16,-21 0-16,0 0 0,0-22 15,0 22-15,0 0 0,-21 0 16,-1 0-16,-20 21 0,21-22 0,0 1 16,0 21-16,-1 0 0,1 0 15,0 0-15,0 0 0,0 0 16,21 21-1,21-21 1,0 0-16,0 0 16,0 0-16</inkml:trace>
  <inkml:trace contextRef="#ctx0" brushRef="#br1" timeOffset="93627.2">26691 8742 0,'0'0'0,"-21"0"16,21-21-1,-21 21-15,21 21 47,0 0-31,0 0-1,0 0-15</inkml:trace>
  <inkml:trace contextRef="#ctx0" brushRef="#br1" timeOffset="93803.07">26606 8954 0,'0'0'0,"0"21"0,-21-21 31,42 0 31,1 0-62,-22-21 0,21 21 16</inkml:trace>
  <inkml:trace contextRef="#ctx0" brushRef="#br1" timeOffset="94256.92">27157 8678 0,'0'-42'32,"-21"42"-32,-1 0 15,1 0-15,21 21 0,-21 0 0,0 1 16,21-1-16,-21 0 0,0 0 15,21 21-15,-22-20 0,22-1 0,-21 21 16,21-21-16,-21 0 0,21 1 16,0-1-16,0 0 0,0 0 0,0 0 15,21 0 1,0-21-16,1 0 16,-1 0-16,0 0 0,0 0 0,0 0 15,0 0-15,1-21 0,20 0 16,-21 21-16,0-21 0,0 0 0,1 0 15,-22-22-15,21 22 0,-21 0 16,0-21-16,21 20 0,-21 1 0,0-21 16,0 21-16,0 0 0,0-1 0,-21 22 15,0-21-15,-1 21 0,1-21 16,0 21-16,0 0 0,0 0 16,0 0-16,-1 0 0,22 21 15,0 0-15,0 1 0,0-1 16,22-21-1,-1 21-15,0-21 0,0 0 16</inkml:trace>
  <inkml:trace contextRef="#ctx0" brushRef="#br1" timeOffset="94770.95">27580 8742 0,'0'0'0,"0"-42"31,21 42-31,-21-22 16,21 22-16,1 0 16,-1 0-16,0 0 15,0 22 1,-21-1 0,0 0-16,0 0 0,0 0 15,-21 0-15,0 1 0,0-1 16,-1-21-16,1 21 0,0 0 0,0-21 15,0 21-15,0-21 0,-1 0 16,22 21-16,-21-21 0,42 0 47,1 0-47,-1 0 16,0 0-16,0-21 0,0 21 15,0 0-15,1 0 0,-1 0 16,0 21-1,0 1-15,-21-1 0,0 0 16,0 0-16,0 0 16,0 0-16,-21 1 0,0-1 15,0-21-15,-1 21 0,1-21 0,0 0 16,0 0-16,21 21 0,-21-21 16,0 0-16,-1 0 0,1 0 0,0 0 15,21-21 32,21 0-31</inkml:trace>
  <inkml:trace contextRef="#ctx0" brushRef="#br1" timeOffset="94998.27">28088 8932 0,'0'0'0,"0"-21"16,0 42 46,0 1-46,0-1-1</inkml:trace>
  <inkml:trace contextRef="#ctx0" brushRef="#br1" timeOffset="95179.09">28067 9123 0,'-42'21'31,"20"-21"-31,44 0 62,-1 0-62,0 0 16</inkml:trace>
  <inkml:trace contextRef="#ctx0" brushRef="#br1" timeOffset="95715.21">28533 8996 0,'0'-21'63,"21"21"-47,0 0-16,0 0 15,0 0 1,0 21-16,-21 0 15,0 0-15,0 0 16,0 1-16,0-1 0,-21 0 16,0 0-16,0 0 0,0 0 15,0 1-15,-1-22 0,22 21 16,-21-21-16,0 0 16,21 21-16,-21-21 15,42 0 16,0 0-15,0 0-16,1 0 16,-1 0-16,0 0 0,0-21 15,0 21-15,0 0 16,1 0-16,-1-21 0,0 21 0,0 0 16,0-22-16,0 22 0,1-21 15</inkml:trace>
  <inkml:trace contextRef="#ctx0" brushRef="#br1" timeOffset="96230.84">28935 9038 0,'0'-21'16,"0"0"-1,0 0-15,0 0 16,21 21-16,0-22 15,0 22-15,0 0 0,1 0 16,-1 0-16,0 0 16,0 0-16,0 0 15,-21 22-15,0-1 16,0 0-16,0 0 16,0 0-16,-21-21 0,0 21 0,0-21 15,0 22-15,-1-22 0,1 0 16,0 21-16,0-21 15,0 0-15,42 0 47,0 0-47,0 0 0,0 0 16,1 0-16,-1 0 0,0 0 16,0 0-16,0 0 0,0 0 15,1 21-15,-1-21 0,-21 21 0,21-21 16,-21 21-16,0 0 0,0 1 15,0-1 1,-21-21-16,0 21 0,-1-21 0,1 0 16,0 21-16,0-21 0,-21 0 15,20 0-15,1 21 0,0-21 0,0 0 16,0 0-16,0 0 16,42 0 15</inkml:trace>
  <inkml:trace contextRef="#ctx0" brushRef="#br1" timeOffset="106116.42">1609 3493 0,'0'0'0,"21"-22"16,0 1-16,-21 0 0,21 21 0,-21-21 15,0 0 1,0 42 31,0 0-47,0 0 0,-21 0 15,21 1-15,-21-1 0,21 21 16,0-21-16,0 0 0,-21 22 0,21-22 16,-22 21-16,22 1 15,-21-22-15,21 21 0,0-21 0,0 22 16,0-1-16,-21 0 0,21 1 15,0-1-15,-21 0 0,21 1 0,0-1 16,0-21-16,0 21 0,0-20 16,0-1-16,0 0 0,0 0 0,0 0 15,0 0 1,-21-21 0,21-21-16,0 0 15,0 0-15,0 0 0,0 0 16,0-1-16,0-20 0,0 21 0,0-21 15,21-1-15,-21 22 16,21-21-16,0-1 0,0 22 0,1-21 16,-1 21-16,0 0 0,0-1 15,0 1-15,0 0 0,1 21 0,-1 0 16,0 0-16,0 0 0,0 0 16,0 0-16,1 0 0,-1 0 15,-21 21-15,0 0 0,21 1 16,0-1-16,-21 21 0,0-21 0,0 22 15,0-22-15,0 21 0,0-21 16,0 22-16,0-22 0,0 0 0,0 0 16,0 0-16,0 0 0,0 1 15,0-1-15,0 0 16,0-42 15,0 0-15,0-1-16,0 1 0,0-21 0,0 21 15</inkml:trace>
  <inkml:trace contextRef="#ctx0" brushRef="#br1" timeOffset="106418.24">2286 3408 0,'0'0'0,"-21"0"31,21 21-15,-21 0-16,21 0 0,0 1 0,-22-1 16,22 21-16,-21 0 0,21 1 15,-21-22-15,21 21 0,0 1 0,0-1 16,-21 0-16,21 1 0,-21-1 16,21-21-16,0 21 0,0-20 0,0 20 15,0-21-15,0 0 0,0 0 16,0 1-16,0-1 0,21-21 15,0 0-15,0 0 16,0 0-16,1 0 16,-1-21-16,0-1 0,21 1 15,-21-21-15,1 21 0</inkml:trace>
  <inkml:trace contextRef="#ctx0" brushRef="#br1" timeOffset="107046.89">2752 3408 0,'0'0'0,"0"-42"32,0 63-17,-22 0-15,22 0 16,-21 0-16,0 22 0,21-22 16,-21 21-16,0 0 0,21 1 15,-21-1-15,-1-21 0,1 22 0,21-1 16,-21 0-16,21 1 0,0-1 0,-21 0 15,21-21-15,-21 22 0,21-22 16,0 21-16,0-21 0,0 1 0,0-1 16,21 0-16,0-21 15,0 0-15,0 0 0,1 0 0,20 0 16,-21 0-16,21-21 0,-20 0 16,20-1-16,0 1 0,-21 0 0,22 0 15,-22-21-15,21 20 0,-21 1 16,1-21-16,-1 21 0,0-22 15,-21 22-15,0 0 0,21 0 16,-21 0-16,0 0 0,21 21 16,-21-22-16,0 44 15,0-1 1,-21 0-16,21 0 0,0 0 16,0 0-16,0 22 0,0-1 15,0 0-15,-21 1 0,21-1 0,0 22 16,0-22-16,0 21 0,0 1 15,0-1-15,-21 1 0,0-1 0,-1 22 16,22-21-16,-21 20 0,0 1 16,0-22-16,0 22 0,21 0 15,-21-22-15,-1 1 0,22-1 0,0 1 16,-21-1-16,21 1 0,-21-22 16,21 0-16,0 1 0,0-22 0,0 0 15,0 0-15,0-42 31,0 0-31,0-21 0,21 20 16,0-20-16,1 0 0,-1-1 16,0-20-16,-21-1 0,21 1 0,0-22 15,0 1-15,1-1 0</inkml:trace>
  <inkml:trace contextRef="#ctx0" brushRef="#br1" timeOffset="107338.72">3048 4106 0,'0'0'0,"0"-211"15,0 190 1,0-1-16,0 1 0,0 0 16,0 0-16,21 21 0,0-21 15,0 21-15,1-21 16,-1 21-16,0 0 0,0 0 0,0 0 16,0 0-16,1 0 0,-1 21 15,0 0-15,0 0 16,-21 0-16,0 22 0,0-22 0,0 0 15,0 0-15,0 21 0,0-20 16,0-1-16,0 0 0,0 0 0,-21 0 16,0 0-16,0 1 0,-1-22 15,1 0-15,21 21 0,-21-21 0,0 0 16,0 0-16,0 0 16,-1-21-16,1-1 0,0 1 15,0 0-15</inkml:trace>
  <inkml:trace contextRef="#ctx0" brushRef="#br1" timeOffset="107630.55">1926 3662 0,'0'0'0,"21"0"16,22 0-1,-22 0-15,21 0 0,0-21 0,1 21 16,-1 0-16,22 0 0,-1-21 16,1 21-16,-22 0 0,21 0 0,1-22 15,-22 22-15,1 0 16,-1 0-16,0 0 0,-21 0 0,22 0 16,-22 0-16,0 0 15,-21 22 16</inkml:trace>
  <inkml:trace contextRef="#ctx0" brushRef="#br1" timeOffset="108143.26">3873 3768 0,'0'0'0,"43"0"16,-43-21-1,0-1-15,-21 22 16,-1 0 0,1 0-16,0 0 0,0 0 15,0 0-15,0 0 0,-1 0 0,1 0 16,0 0-16,0 0 0,0 22 15,0-1-15,-1 0 16,22 0 0,0 0-1,22 0-15,-1 1 16,0-22-16,0 21 0,0-21 16,22 21-16,-22 0 0,0-21 0,0 21 15,0 0-15,0 1 0,1-1 16,-1 0-16,-21 0 0,21 0 15,-21 0-15,0 1 0,0-1 16,-42 21 0,-1-42-16,22 21 0,0-21 0,-21 21 15,-1-21-15,22 0 16,-21 0-16,-1 0 0,1 0 0,21 0 16,-21 0-16,20 0 0,1 0 0,0 0 15,0 0-15,0-21 0,21 0 16,0 0-16,0 0 15,21 0-15,0 21 16,0-22-16,0 1 0,1 21 0</inkml:trace>
  <inkml:trace contextRef="#ctx0" brushRef="#br1" timeOffset="108567.02">4826 3747 0,'0'0'0,"-21"21"0,21 0 16,0 0 15,21-21-31,0 0 0,0 0 16,0 0-16,1 0 15,-1 0-15,-21-21 16,0 0-16,0 0 16,-21 21-1,-1-22-15,1 22 0,0 0 0,0 0 16,0 0-16,0 0 15,-1 0-15,1 22 16,21-1-16,0 0 31,0 0-31,0 0 16,0 0 0</inkml:trace>
  <inkml:trace contextRef="#ctx0" brushRef="#br1" timeOffset="108866.84">4741 4128 0,'0'0'15,"-21"42"1,42-42 15,0 0-31,-21-21 0,22 21 16,-22-21-1,21 21-15,-21-22 0,0 1 16,-21 21 0,-1 0-16,1 0 15,0 0-15,0 21 0,0-21 16,21 22-16,0-1 16,21-21 15,0 0-16,0-21-15</inkml:trace>
  <inkml:trace contextRef="#ctx0" brushRef="#br1" timeOffset="109246.63">5694 3344 0,'-43'0'31,"22"22"-31,0-1 0,0 0 0,21 0 16,-21 21-16,0-20 15,-1-1-15,22 21 0,-21 0 0,0-20 16,0 20-16,0 0 0,0 1 15,-22-1-15,22 0 0,0 1 0,0-1 16,-22 21-16,22-20 0,0-1 0,0 0 16,0 1-16,0-1 0,-1 0 15,1-20-15,0 20 0,21-21 0,0 0 16,0 0-16,0 1 0,21-44 47,0 22-47,1-21 0,20-21 0,-21 21 15,21 0-15</inkml:trace>
  <inkml:trace contextRef="#ctx0" brushRef="#br1" timeOffset="109530.46">6032 3302 0,'-21'0'31,"0"21"-15,0 0-16,0 1 0,0-1 0,-1 21 16,1 0-16,0 1 0,-21-1 15,21 0-15,-22 1 0,22-1 0,-21 22 16,21-22-16,-22 21 0,1-20 16,0 20-16,20-20 0,-20 20 0,21-21 15,-21 1-15,20-1 0,1 0 0,0-20 16,0 20-16,0-21 0,21 0 15,0 0-15,0 1 0</inkml:trace>
  <inkml:trace contextRef="#ctx0" brushRef="#br1" timeOffset="110075.21">7048 3577 0,'-21'0'0,"42"0"0,-63 0 16,21 0-16,0 0 16,0 21-16,-1 1 15,1-1-15,21 0 0,-21 0 0,0 0 16,21 22-16,-21-22 0,0 21 16,-1 0-16,1 1 0,0-1 0,-21 0 15,21 1-15,-22-1 0,22 0 0,-21 1 16,21-1-16,-1-21 0,1 22 15,0-22-15,0 0 0,21 0 0,-21-21 16,21 21-16,21-42 31,0 0-15,0 0-16,0-22 0,-21 22 16,22 0-16</inkml:trace>
  <inkml:trace contextRef="#ctx0" brushRef="#br1" timeOffset="110332.24">6900 3620 0,'0'0'16,"21"0"-16,1-22 0,-1 22 0,0 0 15,0 0-15,0 0 0,0 0 16,1 22-16,-22-1 0,21 0 16,0 0-16,0 21 0,0-20 0,-21 20 15,21 0-15,-21-21 0,22 22 16,-22-1-16,0 0 0,0 1 15,0-1-15,0 0 0,0-20 0,0 20 16,-22-21-16,1 0 0,0 0 0,21 1 16,-21-1-16,0 0 0,21 0 15,-21-21-15,-1 0 0,1 0 16,0 0 0,0 0-16,0-21 0</inkml:trace>
  <inkml:trace contextRef="#ctx0" brushRef="#br1" timeOffset="111186.71">6435 4106 0,'0'0'0,"0"-21"16,42 21 0,-21-21-16,21 21 0,1 0 15,-1-21-15,22 0 0,-22 21 16,43-21-16,-22-1 0,1 22 0,-1-21 15,22 0-15,-22 21 0,1-21 0,-22 0 16,22 0-16,-22 21 0,0-22 16,1 22-16,-22 0 0,0 0 0,0 0 15,-21 22 17,-21-22-32,21 21 0,0 0 15,-21 0-15,0 0 0,21 0 16,-22 22-16,22-22 0,0 0 0,-21 0 15,21 22-15,-21-22 0,21 0 0,0 0 16,0 0-16,0 0 0,0 1 16,0-1-16,0 0 15,-21-21 1,21-21 0,0 0-1,0-1-15,0 1 16,0 0-16,0-21 0,0 21 15,21-22-15,-21 22 0,21-21 0,0 21 16,1-22-16,-1 22 0,0 0 16,0-21-16,0 42 0,22-22 0,-22 1 15,0 21-15,21 0 0,-21 0 0,1 0 16,20 0-16,-21 0 0,0 0 16,0 21-16,1 1 0,-1-1 0,0 0 15,-21 0-15,0 0 0,21 22 16,-21-22-16,0 21 0,0-21 0,0 0 15,0 1-15,0-1 0,0 0 0,0 0 16,0 0-16,0 0 16,0 1-16,-21-22 15,0 0 1,21-22 0,0 1-16,0 0 15,0 0-15,0 0 0,0 0 16,0-1-16,21-20 0,0 21 0,21-21 15,-20 20-15,-1 1 0,21-21 0,0 21 16,-20 0-16,20-1 0,-21 22 16,21 0-16,1-21 0,-22 21 15,21 0-15,-21 0 0,1 0 0,20 21 16,-21 1-16,0-1 0,0 0 16,1 0-16,-22 0 0,0 22 0,0-22 15,0 0-15,0 21 0,0-21 16,0 1-16,-22-1 0,22 0 0,-21 0 15,0 0-15,0 0 0,21 1 0,-21-22 16,0 21-16,-1-21 16,22-21 15</inkml:trace>
  <inkml:trace contextRef="#ctx0" brushRef="#br1" timeOffset="111722.87">9186 3831 0,'0'0'0,"0"-21"0,0 0 0,-21 0 15,0 0-15,0-1 0,0 22 16,21-21-16,-22 21 0,1 0 15,0 0-15,0 0 0,0 0 0,0 0 16,-1 0-16,1 0 16,0 21-16,0 1 0,-21-1 0,20 0 15,-20 0-15,21 21 0,0-20 0,0 20 16,-22-21-16,43 21 0,-21-20 16,21-1-16,0 21 0,0-21 0,0 0 15,0 1-15,21-1 0,0-21 16,1 0-16,-1 0 15,0 0-15,21 0 0,-21 0 0,1-21 16,-1-1-16,21 22 0,-21-21 16,0 0-16,1 0 0,-1 0 0,0 0 15,0-1-15,0-20 0,0 21 0,1 0 16,-1 0-16,-21-1 16,0 1-16,21 0 0,-21 0 0,21 0 15,-21 0-15,0 42 31,0 0-31,0 0 0,-21 0 0,0 22 16,21-22-16,0 21 0,0-21 16,-21 22-16,21-22 0,0 21 0,0-21 15,0 0-15,0 1 0,0-1 0,0 0 16,0 0-16,0 0 0,21-21 16,0 0-16,0 0 0,0 0 0,0 0 15,1 0-15,-1 0 0,21 0 16</inkml:trace>
  <inkml:trace contextRef="#ctx0" brushRef="#br1" timeOffset="112378.75">9610 3683 0,'-22'0'0,"44"0"0,-65 0 15,43 21-15,-21-21 16,21 21 0,21-21-16,0 0 0,1 0 15,-1 0-15,21 0 0,-21 0 16,0 0-16,22 0 0,-22 0 0,21 0 16,1 0-16,-22 0 0,21-21 0,-21 21 15,22-21-15,-22 21 0,0 0 16,0-21-16,-42 21 31,0 0-15,0 21-16,-1-21 0,1 21 0,-21 0 15,21 1-15,0-1 0,-1 0 16,1 0-16,0 0 0,0 0 16,0 1-16,-22 20 0,22-21 0,0 21 15,0-20-15,-21-1 0,20 0 16,1 21-16,0-21 0,-21 1 0,21-1 15,-1-21-15,1 21 0,0 0 16,0-21 0,21-21-1,0 0 1,21 0-16,0 21 0,-21-22 0,21 1 16,1-21-16,-1 21 0,0 0 15,0-1-15,0 1 0,0 0 16,1 21-16,-1 0 15,-21 21 1,21 0-16,-21 1 0,0-1 0,21 0 16,-21 0-16,0 0 0,0 0 0,21 1 15,-21-1-15,21 0 0,1 0 16,-22 0-16,21-21 0,0 21 0,-21 1 16,21-22-16,0 0 0,0 0 0,1 0 15,20 0-15,-21 0 0,0 0 16,22 0-16,-22 0 0,21 0 0,-21-22 15,22 22-15,-1-21 0,0 0 16</inkml:trace>
  <inkml:trace contextRef="#ctx0" brushRef="#br1" timeOffset="113146.62">10604 3704 0,'0'0'0,"-42"0"31,21 0-31,0 0 0,0 0 0,-1 21 16,1-21-16,0 22 0,0-1 0,0 0 16,0 0-16,-1 0 0,22 0 15,-21 1-15,0-1 0,21 21 0,0-21 16,0 0-16,0 1 0,0-1 0,0 0 16,0 0-16,0 0 15,21 0-15,0-21 0,1 0 16,-1 0-16,0 0 0,0 0 15,0 0-15,0-21 16,-21 0-16,0 0 16,0 0-16,0 0 0,0-1 15,0 1-15,0 0 0,0-21 0,0 21 16,0-1-16,0-20 0,22 21 0,-22 0 16,21 0-16,-21-1 15,21 1-15,0 0 0,0 0 0,0 0 16,22 21-16,-22 0 0,0-21 0,21 21 15,-20 0-15,-1 0 0,21 0 16,-21 21-16,0 0 0,1 0 0,-1 0 16,0 0-16,-21 1 0,21 20 0,-21-21 15,0 0-15,0 22 0,0-22 16,0 0-16,0 21 0,0-21 0,0 1 16,0-1-16,0 21 0,0-21 15,0 0-15,0 1 0,-21-1 16,0-21-1,0 0 1,21-21-16,-22-1 0,22 1 16,0 0-16,0 0 0,0 0 15,0 0-15,0-1 0,0-20 16,0 21-16,22 0 0,-1-22 0,0 22 16,21 0-16,1-21 0,-22 21 0,21-1 15,0 1-15,1 0 0,-1 0 16,0 21-16,1 0 0,-22-21 0,21 21 15,-21 0-15,1 0 0,-1 21 16,0 0-16,0 0 0,-21 0 0,0 1 16,0 20-16,21-21 0,-21 21 15,0-20-15,0 20 0,0 0 16,0-21-16,0 22 0,-21-1 0,0-21 16,21 0-16,-21 22 0,21-22 0,-21-21 15,21 21-15,0 0 0,0 0 16,21-42 15,0 21-31,0-21 0,0 0 16</inkml:trace>
  <inkml:trace contextRef="#ctx0" brushRef="#br1" timeOffset="113484.45">11896 3874 0,'-22'0'31,"1"0"-31,0 0 0,0 0 0,21 21 0,0 0 16,-21-21-16,21 21 0,0 0 15,0 0-15,21-21 32,0 0-32,0 0 0,0 0 15,1 0-15,-1-21 16,0 0-16,-21 0 0,0 0 15,0 0-15,0-1 16,0 1 0,-21 21-16,0 0 15,-1 0-15,1 0 0,0 0 16,0 0 0,0 0-16,21 21 0</inkml:trace>
  <inkml:trace contextRef="#ctx0" brushRef="#br1" timeOffset="114778.9">12573 3641 0,'0'0'0,"0"-21"0,-21-1 15,0 22 1,-1 0-16,1 0 0,0 22 16,0-22-16,0 21 0,0 0 15,-1-21-15,1 21 0,0 0 0,0 22 16,0-22-16,0 0 0,-1 0 16,22 21-16,0-20 0,0-1 15,0 21-15,0-21 0,0 0 0,0 1 16,0 20-16,22-21 0,-1 0 15,0 0-15,0-21 0,0 22 0,0-22 16,22 0-16,-22 0 0,21 21 16,-21-21-16,22 0 0,-1 0 0,-21 0 15,22-21-15,-1 21 0,-21-22 0,21 1 16,-20 0-16,20 0 0,-21 0 16,0 0-16,22-1 0,-43 1 0,21 0 15,0-21-15,0 21 0,-21-1 0,0 1 16,0 0-16,-21 21 31,0 0-31,0 21 16,-1 0-16,22 1 0,0-1 15,-21 0-15,21 0 0,-21 0 0,21 0 16,0 1-16,0-1 0,0 0 16,0 0-16,0 0 0,0 0 0,0 1 15,21-1-15,0-21 16,1 0-16,-1 0 15,0 0-15,0 0 0,-21-21 16,21 21-16,-21-22 0,21 1 0,-21 0 16,0 0-16,0 0 0,0 0 15,0-1-15,0 1 0,0 0 0,0 0 16,0 0-16,-21 0 16,21-1-16,-21 1 0,21 0 15,0 0-15,0 0 16,21 21-16,0-21 15,1 21-15,-1 0 0,21-22 0,-21 22 16,22 0-16,-1 0 0,0 0 0,1 0 16,-1 0-16,-21 0 0,21 22 15,1-1-15,-22-21 0,0 21 0,0 0 16,0 0-16,1 0 0,-22 1 16,0-1-16,0 0 0,0 0 15,0 0-15,0 0 0,0 1 0,0-1 16,0 0-16,0 0 0,0 0 15,-22 0-15,22 1 0,-21-22 16,0 0 0,0 0-16,21-22 15,0 1 1,0 0-16,0 0 16,0 0-16,0 0 0,0-1 0,0 1 15,21 0-15,0-21 0,0 21 16,1-1-16,-1 1 0,0 0 15,0 0-15,0 0 0,0 0 0,1-1 16,-1 1-16,0 0 0,0 21 16,0 0-16,0 0 0,1 0 0,-1 0 15,0 21-15,0 0 16,0 1-16,-21 20 16,21-21-16,-21 0 0,0 22 0,22-22 15,-22 21-15,21-21 0,-21 22 16,0-22-16,0 21 0,0-21 0,0 0 15,0 1-15,0-1 0,0 0 16,-21-21 15,21-21-31,0 0 0,0-1 16,0 1-16,0 0 16,0 0-16,0 0 0,21-22 0,0 22 15,0 0-15,0 0 0,22 0 16,-22-22-16,21 22 0,-21 0 0,22 0 15,-1 0-15,0 21 0,1 0 0,-1-21 16,0 21-16,-21 0 0,22 0 16,-22 21-16,0-21 0,-21 21 0,21 0 15,-21 0-15,21 0 0,-21 1 16,0-1-16,0 0 0,0 0 0,0 0 16,0 22-16,0-22 0,0 0 15,0 0-15,0 0 0,0 0 0,-21 1 16,0-22-16,21 21 0,-21 0 15,0-21-15,0 0 0,-1 0 16,-20 0-16,21 0 0,-21 0 0,20-21 16,-20 0-16,21 21 0</inkml:trace>
  <inkml:trace contextRef="#ctx0" brushRef="#br1" timeOffset="117458.56">15261 3683 0,'-42'0'16,"21"0"0,-1 0-16,1 0 31,21-21 47,21 21-47,1 0-31,-1 0 16,0 0-16,0 0 0,0 0 16,0 0-16,1 0 0,-1 0 15,0 0-15,0 0 0,0 0 16,0 0-16,1 0 0,-1 0 0,0 0 15,0 0-15,0 0 16,0 0-16,1 0 0,-1 0 0,0 0 16,0 0-16,0 21 0,0-21 15,1 0-15,-1 0 0,21 0 0,-21 0 16,0 0-16,22 0 0,-22 21 0,0-21 16,21 0-16,-20 0 0,-1 0 15,21 0-15,-21 21 0,0-21 0,22 0 16,-22 0-16,21 0 0,-21 0 15,22 0-15,-1 22 0,-21-22 0,22 0 16,20 0-16,-21 0 0,1 0 16,20 21-16,-20-21 0,20 0 15,-21 0-15,22 21 0,-22-21 0,1 0 16,20 21-16,-21-21 0,1 0 16,-1 0-16,0 21 0,1-21 0,-1 0 15,0 21-15,1-21 0,-1 0 16,0 22-16,22-22 0,-22 0 0,1 21 15,20-21-15,-21 21 0,22-21 0,-1 0 16,-20 21-16,-1-21 0,22 21 16,-22-21-16,0 21 0,1-21 0,-1 22 15,0-22-15,1 21 0,20 0 16,-21-21-16,1 21 0,-22-21 0,42 21 16,-20 0-16,-1-21 15,0 22-15,1-22 0,-1 21 0,22 0 16,-22-21-16,21 21 0,-20 0 15,20-21-15,-20 21 0,20 1 0,-21-1 16,1-21-16,-1 21 0,22 0 0,-22 0 16,0-21-16,1 21 0,-1 1 15,0-1-15,1-21 0,-1 21 0,0-21 16,1 21-16,-1 0 0,21-21 16,-20 21-16,-1-21 0,0 22 0,22-22 15,-22 21-15,1 0 0,-1-21 16,0 21-16,1-21 0,-1 21 0,-21-21 15,21 21-15,-20-21 0,20 22 16,-21-22-16,21 21 0,-20-21 16,20 21-16,-21-21 0,0 21 0,22-21 15,-22 21-15,0-21 0,0 0 16,21 21-16,-20 1 0,-1-22 0,21 21 16,-21 0-16,22-21 0,-22 21 0,21 0 15,0 0-15,-20 1 0,20-22 16,0 21-16,-21 0 0,22 0 0,-22 0 15,21 0-15,-21 1 0,22-1 16,-22 0-16,0 0 0,0 0 0,22 0 16,-22-21-16,0 22 0,0-1 15,0 0-15,0 0 0,1 0 16,20-21-16,-42 21 0,21 1 0,0-22 16,0 21-16,1 0 0,-1-21 15,0 21-15,21 0 0,-21-21 0,1 21 16,-1 1-16,0-1 0,0-21 15,0 21-15,0 0 0,1-21 0,-1 21 16,0 0-16,0 1 0,0-1 16,0-21-16,-21 21 0,22 0 0,-1 0 15,-21 0-15,21-21 0,-21 22 0,0-1 16,21 0-16,-21 0 16,21-21-16,-21 21 0,0 0 31,0 1-31,21-22 0,1 21 15,-1 0-15,-21 0 16,21-21-16,-21 21 0,21-21 16,-21 21-16,21-21 0,0 22 15,1-1 1,-1-21-16,0 0 0,-21 21 16,21-21-16,0 0 15,0 0-15,1 0 47,-1 0 0,-21-21-31</inkml:trace>
  <inkml:trace contextRef="#ctx0" brushRef="#br1" timeOffset="118075.03">21548 5884 0,'0'0'0,"-22"0"0,1-21 0,0 0 15,0 21-15,0-21 16,0 21 0,21-21-16,-22 21 0,44 0 47,-1 0-32,0 0-15,0 0 0,0 21 16,0 0-16,22-21 0,-22 21 0,21-21 15,-21 21-15,22 1 0,-22-1 16,21-21-16,-21 21 0,22 0 16,-1-21-16,-21 21 0,0 0 0,22-21 15,-22 22-15,0-22 0,0 21 16,0-21-16,1 0 0,-1 0 0,-21 21 16,21-21-16,0 0 15,0 0 1,0 0-1,-21-21 32,22 0-31,-22-1 0</inkml:trace>
  <inkml:trace contextRef="#ctx0" brushRef="#br1" timeOffset="120306.79">22161 5207 0,'0'0'0,"-21"-21"0,21 0 16,-21 0-16,0 21 16,21-22-1,0 44 17,0-1-32,21 0 15,-21 0-15,21 0 0,-21 0 16,0 1-16,0-1 0,21 0 0,-21 0 15,22 0-15,-22 0 0,0 22 16,0-22-16,0 0 0,21 21 16,-21-20-16,0 20 0,0-21 0,0 21 15,21 1-15,-21-22 0,0 21 16,0-21-16,0 22 0,0-22 0,0 0 16,0 21-16,0-20 0,0-1 0,0 0 15,0 0-15,0 0 0,0 0 16,0 1-16,0-1 0,0 0 15,0 0-15,0 0 16,0 0 0,0 1 15,-21-22-31,0 0 16,-1 0 15,1 0-31,0 0 15,0 0 1,0 0-16,0 0 16,-1 0-16,1 0 0,0 0 15,0 0-15,0 0 0,0-22 0,-22 22 16,22-21-16,-21 21 0,21 0 0,-22-21 16,22 21-16,-21 0 0,-1 0 15,22-21-15,-21 21 0,21 0 16,-22-21-16,22 21 0,0 0 0,-21 0 15,21-21-15,-1 21 0,1-22 16,0 22-16,0 0 0,0-21 16,0 21-16,-1 0 0,1 0 31,42 0 78,1 0-93,-1 0-16,0 0 0,0 0 16,21 21-16,-20-21 0,20 22 0,-21-22 15,21 21-15,1-21 0,20 21 16,-20-21-16,-1 21 0,0-21 0,1 0 15,-22 21-15,21-21 0,0 0 16,-20 21-16,-1-21 0,0 0 0,0 0 16,-21 22-16,21-22 0,0 0 15,1 0 17,-44 0 14,1 0-30,0 0-16,0 0 0,0 0 16,0 0-16,-1-22 0,-20 22 15,21-21-15,0 0 0,0 21 16,-1-21-16,1 21 0,0-21 0,0 0 16,0-1-16,-22 22 0,22-21 15,0 0-15,0 0 0,0 21 16,21-21-16,-21 0 0,-1-1 0,1 22 15,21-21-15,-21 21 0,0-21 16,0 21-16,0 0 16,-1-21-16,1 21 15,0 0 1,0 0 0,21 21 15,0 0 0,21-21-31,0 0 16,-21 21-16,21-21 0,1 0 15,-22 22-15,21-22 0,0 21 16,0-21-16,0 21 0,22-21 0,-22 21 16,0-21-16,0 21 0,21 0 0,-20-21 15,20 22-15,-21-22 0,0 21 16,0-21-16,1 0 0,-1 0 0,-21 21 15,21-21 1,-42 0 31,0 0-47,-1 0 16,1-21-16,0 21 15,0 0-15,0-21 0,0 21 0,-22-22 16,22 22-16,0-21 0,0 21 0,0-21 15,-22 21-15,22-21 0,0 21 16,0 0-16,0-21 0,-1 21 0,1-21 16,0 21-16,0 0 0,0 0 0,0 0 15,-1 0 1,44 0 31,-1 0-47,0 21 0,0-21 15,0 21-15,22-21 0,-22 0 16,21 21-16,-21-21 0,22 21 0,-1-21 16,0 21-16,1-21 0,-1 0 0,0 22 15,1-22-15,-22 0 0,21 0 16,0 21-16,-20-21 0,-1 0 0,0 0 16,0 0-16,0 0 0,0 0 15,1 0-15,-22 21 0,21-21 16,0 0 15,0 0 32,0 0-17,0 0-46,1 0 16,-1-21 0,0 0-1,0 21 1,-21-22-16,0 1 16,21 0-16,0 0 15,-21 0-15,0 0 0,0-1 0,0-20 16,22 21-16,-22 0 0,21 0 15,-21-22-15,0 22 0,0-21 0,0 21 16,0-1-16,0 1 0,0 0 0,0-21 16,0 21-16,0-1 15,0 1-15,0 0 0,0 0 16,0 0 0,-21 21 46,21 21-62,-22-21 16,22 21-1</inkml:trace>
  <inkml:trace contextRef="#ctx0" brushRef="#br1" timeOffset="127274.79">1291 6371 0,'0'0'16,"21"-63"0,-21 42-1,0-1-15,0 1 16,0 64 31,0-22-47,0 21 0,0 0 0,0 1 15,0-1-15,0 22 0,0-1 16,0-21-16,0 22 0,0-1 0,0-20 16,0-1-16,0 22 0,-21-22 15,21 0-15,-21 1 0,0-1 0,21 0 16,0 1-16,-21-22 0,21 0 16,-22 0-16,1-21 15,21-21 1,0 0-16,0 0 15,0-1-15,0 1 0,0-21 16,0 21-16,21-22 0,1 1 0,-1 21 16,0-21-16,21-1 0,1 1 15,-22 0-15,21-22 0,0 43 0,1-21 16,-1-1-16,-21 22 0,22 0 16,-1 0-16,-21 21 0,0 0 0,0 0 15,1 21-15,-1 21 0,-21-21 16,21 1-16,-21 20 0,0-21 0,0 21 15,0-20-15,0 20 16,0-21-16,0 21 0,0-20 0,0-1 16,0 21-16,21-21 0,-21 0 15,21 1-15,0-1 0,1-21 16,-1 0-16,0 0 0,0 0 16,0 0-16,0 0 0,1 0 0,-1-21 15,0 21-15,0-22 0,0 1 0,0 0 16,22-21-16,-22 21 0,0-22 15,0 1-15,0 0 0,1-1 0,-1 1 16,-21-22-16,0 22 0,21-21 16,-21 20-16,21 1 0,-21 0 0,0-1 15,0 22-15,0-21 0,0 21 16,0-1-16,0 44 31,-21-1-31,0 0 0,0 0 0,21 21 16,0 1-16,-22-1 0,22 0 15,-21 22-15,21-22 0,-21 1 0,21-1 16,0 21-16,0-20 0,0-22 0,0 21 16,0 1-16,0-22 0,21 21 15,0-21-15,1 0 0,-1 1 0,0-1 16,0-21-16,21 21 0,-20-21 16,20 0-16,0 0 0,-21 0 0,22 0 15,-1 0-15,-21-21 0,22 0 16,-1-1-16,-21 1 0,21 0 15,-20 0-15,20-21 0,-21-1 0,21 22 16,-20-21-16,-1-22 0,0 22 16,0 0-16,0-1 0,-21-20 0,0 20 15,21 1-15,-21 21 0,22-21 16,-22 20-16,0 1 0,0 0 0,0 0 16,-22 21-1,1 21-15,21 0 0,-21 22 16,0-22-16,0 21 0,0 0 0,-1 1 15,22 20-15,0-20 0,-21-1 16,21 0-16,0 1 0,0-1 0,0 0 16,0-21-16,0 22 15,0-22-15,0 21 0,21-21 0,1 1 16,-1-1-16,0-21 0,0 21 0,21-21 16,-20 0-16,20 0 0,-21 0 15,21 0-15,1 0 0,-1 0 0,0-21 16,1 0-16,-22 21 0,21-22 0,1 1 15,-22 0-15,21 0 0,-21 0 16,0-22-16,1 22 0,-1 0 0,-21 0 16,0 0-16,0 0 0,0-1 15,0 1-15,0 42 32,-21 1-32,-1-1 15,22 0-15,0 21 0,0-21 0,-21 22 16,21-1-16,-21 0 0,21 22 0,-21-1 15,21 1-15,0-1 0,0 22 16,-21 0-16,21-22 0,-21 22 0,-1-22 16,22 1-16,0 21 0,-21-22 0,21 1 15,0-1-15,-21 1 0,21-22 16,0 0-16,0 1 0,0-1 0,0-21 16,0 0-16,0 0 0,0-42 31,0-21-16,0 21-15,21-22 0,0 22 0,-21-42 16,22 20-16,-1 1 0,-21-21 0,21-1 16</inkml:trace>
  <inkml:trace contextRef="#ctx0" brushRef="#br1" timeOffset="127550.68">3514 6837 0,'0'0'16,"0"-42"-16,0-85 15,0 105-15,21 1 0,0 0 16,0 21-16,0 0 0,0-21 0,1 21 16,-1 0-16,0 0 0,21 21 15,-21 0-15,1-21 0,-1 43 16,0-22-16,0 0 0,0 21 0,-21-21 16,0 22-16,0-22 0,0 21 15,0-21-15,-21 1 0,0-1 0,-21 0 16,20 0-16,-20 0 0,21-21 0,-21 21 15,20-21-15,-20 0 0,21 0 16,-21 0-16,20 0 0,1 0 0,-21 0 16,21 0-16,0 0 0,-1-21 15,-20 0-15,21 21 0,-21-21 16</inkml:trace>
  <inkml:trace contextRef="#ctx0" brushRef="#br1" timeOffset="127816.53">2138 6541 0,'0'0'0,"0"-22"15,21 22-15,0-21 16,21 21-16,1-21 0,-1 0 0,0 21 16,22-21-16,21 0 15,-22 21-15,1-22 0,20 22 0,-20-21 16,20 0-16,-20 21 0,-1 0 15,-20 0-15,20 0 0,-20 0 0,-22 0 16,21 0-16,-21 0 0,0 0 16,1 0-16,-1 0 15,0 0 1</inkml:trace>
  <inkml:trace contextRef="#ctx0" brushRef="#br1" timeOffset="128302.26">4657 6414 0,'0'0'15,"-22"-64"1,1 43-16,0 21 15,0 0-15,0 0 0,0 0 0,-1 0 16,1 0-16,-21 0 0,21 0 0,0 0 16,-22 0-16,22 21 0,0-21 15,0 21-15,0 0 0,-1-21 16,22 22-16,0-1 0,0 0 16,0 0-16,0 0 15,22-21-15,20 21 0,-21-21 0,21 0 16,1 22-16,-1-22 0,0 21 15,1-21-15,20 21 0,-20-21 0,-1 21 16,0 0-16,1-21 0,-22 21 0,0 1 16,0-1-16,-21 0 0,0 0 15,0 0-15,-21 0 0,0 1 16,0-22-16,-22 21 0,1 0 0,21-21 16,-22 21-16,1-21 15,0 0-15,-1 0 0,1 0 0,21 0 16,-21 0-16,20 0 0,1 0 0,0 0 15,0 0-15,0 0 0,0 0 16,21-21 0,0 0-16,0 0 15,21 21-15,0-22 0,0 1 16</inkml:trace>
  <inkml:trace contextRef="#ctx0" brushRef="#br1" timeOffset="128635.01">5376 6456 0,'0'0'0,"0"21"16,21-21 15,1 0-15,-1 0-1,-21-21-15,0 0 16,0 0-16,0-1 0,0 1 16,-21 21-1,-1 0-15,1-21 16,0 21-16,0 0 16,0 21-16,0 0 0,21 1 15,0-1-15,0 0 16,0 0-16,0 0 15,0 0-15,21-21 16</inkml:trace>
  <inkml:trace contextRef="#ctx0" brushRef="#br1" timeOffset="128910.86">5355 6816 0,'0'0'0,"-21"0"0,21 21 0,0 0 31,21-21 1,-21-21-32,21 21 0,-21-21 15,0 0 1,-21 21 15,0 0-31,21 21 16,-21-21-16,21 21 0,-21-21 0,21 21 15,21-21 1,0 0 0,0 0-16,0 0 0,0-21 15</inkml:trace>
  <inkml:trace contextRef="#ctx0" brushRef="#br1" timeOffset="129294.88">6879 5884 0,'0'0'0,"0"-21"15,0 0 1,-21 21-16,0 0 15,0 21-15,-1 0 0,1 1 16,0-1-16,0 0 0,0 21 0,0 1 16,-1-1-16,-20-21 0,21 43 0,0-22 15,-22 0-15,22 22 0,-21-1 16,21 1-16,-22-1 0,1 1 0,0-1 16,21-20-16,-22-1 0,22 21 0,-21-20 15,21-22-15,-1 21 16,-20-21-16,21 1 0,21-1 0,-21 0 15,21 0-15,21-21 32,0 0-32,0-21 0,22 0 15,-22 0-15,21-1 0</inkml:trace>
  <inkml:trace contextRef="#ctx0" brushRef="#br1" timeOffset="129574.72">7239 5927 0,'0'-43'31,"0"86"-31,0-64 0,-21 42 16,0 0-16,-1 0 0,1 21 16,0 1-16,0-1 0,0 0 0,0 22 15,-22-22-15,22 22 0,-21-1 0,21 1 16,-22-1-16,1 1 0,21-1 15,-22-20-15,22 20 0,-21-21 0,21 1 16,0-1-16,-1-21 0,1 22 0,0-22 16,0 0-16,21 0 0,-21 0 15,21 0 1,0-42 0</inkml:trace>
  <inkml:trace contextRef="#ctx0" brushRef="#br1" timeOffset="130515.64">7832 6117 0,'0'21'16,"21"1"0,0-22-16,0 21 0,0-21 15,0 0-15,1 0 0,-1 0 16,21 0-16,-21 0 0,22 0 15,-1 0-15,-21 0 0,21 0 0,-20 0 16,20 0-16,-21-21 0,21-1 0,-20 22 16,-1-21-16,0 0 15,0 0-15,-21 0 0,0 0 16,0-1-16,0 1 16,-21 21-16,0 0 15,0 0-15,-1 0 0,1 21 16,0 22-16,0-22 0,0 0 15,0 21-15,-1 1 0,1-1 16,21 0-16,-21 1 0,0 20 16,0-20-16,21-1 0,0 21 0,-21-20 15,21-1-15,-22 0 0,22 1 16,0-22-16,0 21 0,0-21 0,0 1 16,0-1-16,0 0 0,0 0 15,22-21 1,-1-21-1,-21 0 1,0 0-16</inkml:trace>
  <inkml:trace contextRef="#ctx0" brushRef="#br1" timeOffset="130755.93">7768 6519 0,'0'0'0,"-21"0"16,42 0 15,0 0-31,0-21 0,22 21 16,-1 0-16,0 0 0,1 0 15,-1 0-15,0 0 0,22 0 0,-22 0 16,1-21-16,-1 21 0,21 0 0,-41 0 16,20 0-16,0 0 0,-21 0 15,1 0-15,-1 0 0,0-21 16,0 21-16,-21-21 15</inkml:trace>
  <inkml:trace contextRef="#ctx0" brushRef="#br1" timeOffset="131318.62">8932 6308 0,'0'0'0,"21"0"16,-21-21-1,0-1-15,-21 22 16,21-21-16,-21 0 0,21 0 16,-21 0-1,21 0-15,0-1 0,0 1 16,0 0-16,21 0 16,0 0-16,0 0 0,22 21 15,-22-22-15,21 1 0,-21 21 0,22 0 16,-1-21-16,-21 21 0,22 0 0,-22 0 15,0 0-15,0 0 0,0 21 16,0-21-16,-21 21 0,0 1 0,0-1 16,0 0-16,0 21 0,-21-21 15,0 1-15,-21 20 0,21 0 16,-22-21-16,22 22 0,-21-1 0,-1 0 0,22-20 16,-21 20-16,21-21 0,0 21 15,-1-20-15,1-1 0,21 0 16,0 0-16,0 0 0,0 0 0,21 1 15,1-22-15,-1 0 0,0 0 16,0 0-16,0 0 0,22 0 16,-22 0-16,0 0 0,0-22 0,21 1 15,-20 21-15,-1-21 0,0 0 0,0 0 16,-21 0-16,0-1 0,0-20 16,0 21-16,0 0 0,0-22 0,0 22 15,-21 0-15,0 0 0,21 0 16,-21 0-16,-1-1 0,1 22 15,0 0-15,0-21 0,0 21 0,0 0 16,-1 0-16,1 0 0,0 0 16,21 21-16,0 1 15,21-1 1,0-21-16,1 0 16</inkml:trace>
  <inkml:trace contextRef="#ctx0" brushRef="#br1" timeOffset="131528.5">9694 6160 0,'0'0'0,"21"0"15,-21-22-15,0 1 32,22 21 14,-22 21-46,0 1 16,0-1 0</inkml:trace>
  <inkml:trace contextRef="#ctx0" brushRef="#br1" timeOffset="131686.41">9737 6435 0,'-22'21'31,"22"-42"16,22 0-47,-1-1 0,0 22 16,0-21-16,0 0 0</inkml:trace>
  <inkml:trace contextRef="#ctx0" brushRef="#br1" timeOffset="132118.18">10541 5863 0,'-21'0'16,"0"21"0,-1-21-16,1 22 0,0 20 15,0-21-15,0 0 0,0 22 0,-1-22 16,1 21-16,21-21 0,-21 22 15,0-1-15,21-21 0,0 21 0,0-20 16,0 20-16,0 0 0,0-21 16,0 1-16,0 20 0,21-21 0,0 0 15,0 0-15,1-21 0,-1 22 16,21-22-16,-21 0 0,0 0 0,22 0 16,-22 0-16,0-22 0,21 1 0,-20 0 15,-1 0-15,21 0 0,-21 0 16,0-22-16,1 22 0,-22-21 0,0-1 15,0 22-15,0-21 0,0 0 0,0 20 16,0-20-16,0 21 0,0 0 16,-22 0-16,1-1 0,0 1 0,0 21 15,-21 0-15,20 0 0,1 0 16,0 0-16,0 0 0,0 0 16,0 0-16,21 21 0,0 1 0,0-1 15,21-21 1,0 0-16,0 21 0,0-21 15,22 0-15</inkml:trace>
  <inkml:trace contextRef="#ctx0" brushRef="#br1" timeOffset="132646.88">11261 6011 0,'0'-42'31,"0"21"-16,21 21-15,0-21 16,0 21-16,0 0 0,0 0 0,22 0 16,-22 0-16,0 0 0,0 0 0,-21 21 15,21 0-15,-21 0 16,0 0-16,0 1 0,0-1 0,0 0 16,0 0-16,-21 0 0,0 0 0,0 1 15,-21-22-15,20 21 0,-20-21 16,21 21-16,0-21 0,-22 0 0,22 0 15,0 0-15,0 0 0,0 0 32,42 0-17,0 0-15,0 0 0,0 0 0,1-21 16,20 21-16,-21 0 0,21 0 16,-20 0-16,-1 0 0,21 0 0,-21 21 15,22-21-15,-22 21 0,0 0 0,0 0 16,0 1-16,0-1 0,-21 0 15,0 21-15,0-21 0,0 1 0,0 20 16,-21-21-16,0 0 0,-21 22 0,21-22 16,-22 0-16,1 0 15,0-21-15,-1 21 0,1 0 0,0-21 0,20 0 16,-20 0-16,21 0 0,-21 0 16,20 0-16,1 0 15,0-21-15,21 0 0,-21 0 16,21 0-16,0 0 15,21-1-15,0 22 0,0-21 16,1 0-16,-1 0 0,0 21 0,0-21 16</inkml:trace>
  <inkml:trace contextRef="#ctx0" brushRef="#br1" timeOffset="132867.76">12150 6011 0,'0'0'0,"0"-21"16,-22 21-1,1 0-15,21 21 32,0 1-17,21-22-15,1 21 16</inkml:trace>
  <inkml:trace contextRef="#ctx0" brushRef="#br1" timeOffset="133062.64">12086 6371 0,'0'0'0,"-21"43"15,0-22-15,21 0 16,-21-21-16,42 0 47,0 0-47,-21-21 31</inkml:trace>
  <inkml:trace contextRef="#ctx0" brushRef="#br1" timeOffset="133814.22">13060 6033 0,'0'0'0,"0"-22"16,0 1-16,0 0 16,0 0-16,21 21 0,0-21 15,0 21-15,-21-21 0,21 21 0,1-22 16,20 22-16,-21 0 0,0 0 16,0 0-16,22 0 0,-22 0 0,0 0 15,21 22-15,-20-1 0,-1 0 0,0 21 16,0-21-16,-21 22 0,21-1 15,-21-21-15,0 22 0,0-1 0,-21 0 16,-21 1-16,21-1 0,-22 0 0,-20 1 16,20-1-16,-20 0 0,21 1 15,-22-22-15,1 21 0,20-21 16,1 0-16,-22 1 0,22-22 0,21 0 16,-21 0-16,20 0 0,1 0 15,0 0-15,0 0 0,0 0 0,21-22 16,0 1-16,0 0 0,0 0 0,0-21 15,0 20-15,0 1 0,0-21 16,0 0-16,21 20 0,0 1 0,0-21 16,0 21-16,-21 0 0,22-1 0,-1 22 15,0 0-15,0 0 0,0 0 16,0 0-16,1 0 0,-1 22 0,0-1 16,0 21-16,0-21 0,0 22 15,1-1-15,-1-21 0,-21 21 16,21-20-16,0 20 0,0-21 0,-21 0 15,21 0-15,1 1 0,-1-1 16,0 0-16,0-21 0,0 0 16,0 0-16,1 0 0,-1 0 0,0 0 15,0 0-15,0 0 0,0 0 16,1-21-16,-1 0 0,0-1 0</inkml:trace>
  <inkml:trace contextRef="#ctx0" brushRef="#br1" timeOffset="134391.07">13885 5969 0,'106'-21'15,"-85"0"1,0 21-16,22 0 0,-22 0 0,0 0 15,21 0-15,-20 0 0,-1 0 16,0 0-16,0 21 0,0-21 0,-21 21 16,0 0-16,0 0 0,0 1 15,0-1-15,-21 0 16,0 0-16,0 0 0,-22 0 0,22-21 16,-21 22-16,21-1 0,-22-21 0,1 21 15,21-21-15,0 0 0,-22 21 16,22-21-16,0 0 0,0 0 15,42 0 1,0 0 0,0-21-16,22 21 0,-1 0 0,0-21 15,1 0-15,-1 21 0,0 0 0,1-22 16,-1 22-16,0 0 0,1 0 16,-1 0-16,-21 0 0,0 0 0,1 0 15,-1 22-15,-21-1 0,0 0 16,0 0-16,0 0 0,0 0 15,-21 1-15,21-1 0,-22 0 0,-20 21 16,21-21-16,0 1 0,-22 20 16,22-21-16,-21 0 0,0 0 0,-1 1 15,22-22-15,-21 21 0,-1-21 0,22 0 16,-21 21-16,21-21 0,-22 0 16,22 0-16,0 0 0,0 0 0,0 0 15,0 0-15,21-21 16,0 0-1,0-1-15</inkml:trace>
  <inkml:trace contextRef="#ctx0" brushRef="#br1" timeOffset="142526.46">14859 6138 0,'-21'0'0,"42"0"0,-63 0 15,20 0-15,1 0 0,21-21 16,-21 21-16,0 0 0,0 0 15,21-21-15,0 0 47,21 21-31,0 0 0,0 0-16,0 0 0,1 0 15,-1 0-15,21 0 0,-21 0 0,0 0 16,22 21-16,-22-21 0,21 0 15,22 0-15,-22 0 0,0 21 0,22-21 16,-22 0-16,1 0 0,20 21 16,-21-21-16,1 0 0,-1 22 0,0-1 15,1-21-15,-1 21 0,0-21 0,1 21 16,-1 0-16,-21-21 16,22 21-16,-1 1 0,0-22 0,-21 21 0,22 0 15,-22 0-15,21 0 0,-21 0 16,22 1-16,-22-1 0,21 0 15,1 0-15,-22 0 0,0 22 0,21-22 16,1 0-16,-22 0 0,21 0 16,-21 22-16,22-22 0,-1 0 0,-21 21 15,21-21-15,1 1 0,-1 20 0,0-21 16,1 0-16,-1 22 0,0-22 16,1 21-16,-1-21 0,0 0 0,1 22 15,-1-1-15,0 0 0,1-20 0,-1 20 16,22 0-16,-22 1 0,0-1 15,22 0-15,-22 1 0,0-1 0,22 0 16,-22 1-16,22-1 0,-22 0 0,22 1 16,-22-1-16,21-21 15,-20 21-15,-1 1 0,22-1 0,-22-21 16,0 22-16,22-1 0,-22 0 0,0 1 16,22-1-16,-22 0 0,22 1 15,-1-22-15,-20 21 0,20 0 0,-21 1 16,22-22-16,-22 21 0,1 1 0,20-1 15,-21-21-15,1 21 0,-1 1 16,0-22-16,-20 21 0,20 1 0,0-1 16,-21 0-16,22 22 0,-22-22 15,21 0-15,-21 1 0,22-1 16,-1 0-16,-21 1 0,22-1 0,-1 0 16,0 1-16,1-22 0,-1 21 0,0 1 15,1-22-15,-1 21 0,21 0 16,-20 1-16,-1-22 0,22 21 0,-22 1 15,21-1-15,-20 0 0,20 1 0,-20-22 16,20 21-16,1 0 0,-22 1 0,43-1 16,-22 0-16,1 1 0,-1-22 15,22 21-15,-1-21 0,-20 22 0,21-22 16,-22 21-16,22-21 0,-22 1 0,22-1 16,-22 21-16,1-21 15,21 0-15,-22 22 0,22-22 0,-22 0 16,22 21-16,0-20 0,-22-1 0,22 0 15,-1 21-15,-20-21 0,-1 1 16,22-1-16,-21 0 0,-1 21 0,1-21 16,20 1-16,-20-1 0,20 0 0,-20 0 15,21 0-15,-22 0 0,22 1 16,-22-1-16,1 0 0,-1 0 0,1 0 16,-1 0-16,-20 1 0,20-22 0,-21 21 15,22 0-15,-1-21 0,-20 21 16,20 0-16,-20-21 0,-1 0 0,0 21 15,1-21-15,-1 0 0,0 0 16,-21 0-16,1 0 0,-1 0 16,0 0-16,0 0 0,0 0 0,0 0 15,1 0-15,-1-21 16,-21 0 15,0 0 0,21 0-15,-21 0 0,0-1-16</inkml:trace>
  <inkml:trace contextRef="#ctx0" brushRef="#br1" timeOffset="143066.51">23939 10605 0,'0'0'0,"-42"0"16,21 0-16,0 0 0,0 0 16,21 21-1,-22 0 1,22 0-16,0 0 0,0 0 0,0 1 15,0-1-15,22 0 0,-1 0 0,0 0 16,0 0-16,21 1 0,-20-1 16,20 21-16,-21-42 0,21 21 0,1 0 15,-22 1-15,21-1 0,-21-21 0,22 21 16,-22 0-16,0-21 0,21 21 16,-20-21-16,-1 0 0,0 0 0,-21 21 15,21-21-15,0 0 0,-42 0 47,0 0-31,0 0-16,0 0 0,-1 0 15,1 22-15,0-22 0,0 0 0,0 21 16,-22-21-16,22 21 0,-21 0 16,0-21-16,20 21 0,-20-21 0,21 21 15,-21-21-15,20 22 0,-20-1 0,21-21 16,0 21-16,0-21 0,-1 21 15,1-21-15,0 21 0,0 0 16,21 1 0,0-44 15,0 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40:14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1355 0,'21'0'0,"-21"21"32,21-21 46</inkml:trace>
  <inkml:trace contextRef="#ctx0" brushRef="#br0" timeOffset="3962.42">2328 974 0,'0'0'0,"0"-21"0,0-1 0,0 1 15,0-21-15,0 21 0,-21 0 16,21-22-16,0 22 0,0 0 0,-21 0 16,21 0-16,-21-1 0,21 1 15,-21 0-15,21 42 32,0 0-32,0 22 0,0-1 15,0 22-15,0-1 0,0 1 16,0-1-16,-22 22 0,1-22 0,0 1 15,0-1-15,0 22 16,0-22-16,-1 1 0,1 21 0,-21-22 16,21 22-16,-22-22 0,22 1 15,-21-22-15,0 0 0,20 1 0,1-1 16,0-21-16,0 0 0,0-21 16,0 0-16,21-21 15,0 0-15,0-21 16,0-85-1,0 63-15,0 1 0,0 20 0,21-20 16,-21-1-16,21 1 0,0 21 16,-21-22-16,0 22 0,21 21 0,0-22 15,-21 22-15,0 0 0,22 21 16,-1 21 0,0-21-16,-21 42 0,21-20 15,0 20-15,0-21 0,-21 21 16,22 1-16,-22-1 0,21 22 15,0-22-15,-21 0 0,21 1 0,0 20 16,0-42-16,1 22 0,-1-1 16,21-21-16,-21 0 0,22 0 0,-1 1 15,0-22-15,1 0 0,-1 0 16,0 0-16,22-22 0,-22 22 0,22-21 16,-22-21-16,21 21 0,-20-22 15,-1 1-15,0-21 0,1 20 16,-1 1-16,-21-22 0,0 1 0,1-1 15,-1 1-15,-21-1 0,0 1 16,0-1-16,0-20 0,0 20 0,-21-20 16,-1 20-16,-20 1 0,21 20 15,-21 1-15,-1 0 0,1-1 16,0 22-16,-1 0 0,-20 0 0,20 21 16,-20 0-16,-1 0 0,1 21 15,21 0-15,-22 21 0,1 1 0,20 20 16,1 1-16,21-1 0,0 22 15,-1-22-15,22 1 0,0-1 16,0 1-16,0-1 0,0-20 16,22-1-16,-1 0 0,21 1 0,-21-22 15,22 21-15,-1-21 0,0 1 16,1-1-16,-1-21 0,21 0 0,-20 0 16,20 0-16,-20 0 0,20 0 15,1-21-15,-22-1 0,21 1 0,-20 0 16,20 0-16,-20 0 0,20-22 15,-21 22-15,1-21 0,-1 21 0,0-22 16,-20 22-16,20 0 16,-21-21-16,0 42 0,-21-21 0,0-1 0,0 44 31,0-1-15,-21 0-16,0 21 15,0-21-15,21 1 0,0 20 0,-21-21 16,-1 21-16,22-20 0,-21 20 15,21-21-15,0 21 0,0-20 0,0 20 16,0-21-16,0 0 0,21 0 16,1 1-16,-1-22 0,0 21 0,21-21 15,-21 0-15,22 0 0,-22 0 16,21-21-16,1 21 0,-1-22 0,0 1 16,-21 0-16,22 0 0,-22-21 15,0 20-15,0 1 0,0-21 16,1 21-16,-22-22 0,0 1 0,0 0 15,0 21-15,0-22 0,-22 1 16,1 0-16,0 20 0,0 1 0,-21 0 16,20 0-16,-20 21 0,0 0 15,-1 0-15,1 0 0,0 21 16,-1 0-16,1 0 0,21 1 0,-21-1 16,20 21-16,1 0 0,0-20 15,21 20-15,0 0 0,0 1 0,0-22 16,0 21-16,21 0 0,0-20 15,1 20-15,20-21 0,-21 0 16,21 0-16,1-21 0,-1 0 0,0 0 16,22 0-16,-22 0 0,1 0 15,-1-21-15,21 0 0,-20 0 0,-1 0 16,0 0-16,1-22 0,-1 22 16,-21-21-16,22 21 0,-22-22 0,0 1 15,0 21-15,0-22 0,-21 22 16,0-21-16,0 21 0,0 0 15,0 42 1,0 0-16,0 0 16,0 0-16,-21 0 0,0 22 15,21-22-15,-21 0 0,21 21 16,0-20-16,-21 20 0,21 0 0,-22-21 16,22 1-16,-21 20 0,21-21 15,0 0-15,0 0 0,0 1 0,0-44 47,0 1-47,0 0 0,21 0 16,1 0-16,-22-22 0,21 22 0,-21-21 15,21 0-15,0 20 0,-21-20 16,21 21-16,0 0 0,-21-22 0,0 22 16,22 21-16,-1-21 0,-21 0 15,21 21 1,0 21-16,-21 0 15,0 0-15,21 1 0,0-1 0,-21 0 16,0 21-16,0-21 0,0 22 16,0-22-16,0 21 0,22-21 0,-22 1 15,0 20-15,0-21 0,21 0 0,-21 0 16,21 1 0,0-22-16,0 0 0,0-22 15,1 1-15,-1 0 16,0 0-16,0-21 0,0 20 15,22-20-15,-22 21 0,0-21 16,0-1-16,21 1 0,-20 21 0,-1-22 16,0 22-16,0-21 0,-21 21 15,21 0-15,0-1 0,-21 44 32,0-1-32,0 0 0,0 21 15,0-21-15,0 1 0,0 20 0,0-21 16,0 0-16,0 22 0,0-22 15,0 0-15,0 21 0,0-21 0,22 1 16,-1-1-16,0 0 0,0 0 16,0 0-16,22 0 0,-22-21 15,21 0-15,0 0 0,1 0 16,-1 0-16,0-21 0,1 0 0,-1 0 16,0 0-16,-20 0 0,-1-1 15,0 1-15,0-21 0,0 21 0,-21-22 16,0 22-16,0-21 0,0 21 0,0-22 15,0 22-15,-21 0 0,0 0 16,21 0-16,-21 0 0,0 21 0,-1 0 16,1 0-16,0 0 0,-21 0 15,21 21-15,-1 0 0,1 0 0,0 0 16,0 22-16,0-22 0,0 21 16,21-21-16,-22 22 0,22-22 0,-21 21 15,21 0-15,0-20 0,0 20 16,0-21-16,0 0 0,0 0 15,0 1-15,21-22 0,1 0 0,-1 21 16,0-21-16,0 0 0,0 0 16,22 0-16,-22-21 0,0-1 0,21 22 15,-21-21-15,1-21 0,-1 21 16,0 0-16,-21-1 0,21 1 0,0-21 16,-21 21-16,21 0 0,-21-22 15,0 22-15,0 0 0,0 0 16,0 0-16,0 42 31,0 0-15,0 0-16,-21 0 0,21 0 15,0 1-15,0-1 0,0 0 0,0 0 16,0 0-16,0 0 0,0 1 16,0-1-16,0 0 0,21 0 0,1-21 15,-1 21-15,0-21 0,21 0 16,-21 0-16,22 0 0,-1-21 15,0 0-15,-20 0 0,20 0 0,0-1 16,1 1-16,-22 0 0,21 0 16,-21-21-16,0 20 0,1 1 15,-1-21-15,-21 21 0,0 0 16,21-1-16,-42 22 31,21 22-31,-21-1 16,21 0-16,-22 0 0,22 0 0,-21 0 15,21 1-15,0-1 0,0 0 16,0 0-16,0 0 0,0 0 0,21 1 16,1-1-16,-1 0 0,0 0 15,0-21-15,21 21 0,-20-21 0,20 0 16,-21 0-16,0 0 0,0 0 0,22 0 16,-22-21-16,0 0 15,-21 0-15,21 0 0,0-1 0,1 1 16,-22 0-16,0-21 0,21 21 15,-21-1-15,21 1 0,-21 0 0,0 0 16,0 0-16,0 0 0,0 42 31,0 0-15,0 0-16,0 0 16,-21 0-16,21 22 0,-21-22 0,21 0 15,0 0-15,0 0 0,-22 1 16,22-1-16,0 0 0,-21 0 0,21 0 15,-21-21 17,21-21-32,0 0 15,0 0-15,0 0 0,0-1 16,0 1-16,0 0 0,0 0 0,0-21 16,21 20-16,0-20 0,1 21 15,-1-21-15,0-1 0,21 22 0,-21-21 16,22 21-16,-1-1 0,0 1 15,1 21-15,-22 0 0,21 0 0,1 0 16,-1 21-16,-21 1 0,0-1 0,22 21 16,-43-21-16,21 0 15,-21 22-15,0-22 0,0 21 0,0-21 16,0 22-16,0-22 0,0 21 16,-21-21-16,-1 1 0,1-1 0,21 0 15,-21 0-15,0 0 0,21 0 16,-21-21-16,0 0 15,-1-21 1,22 0-16,-21 0 16</inkml:trace>
  <inkml:trace contextRef="#ctx0" brushRef="#br0" timeOffset="4126.28">5990 1101 0,'0'0'0,"-42"-21"0,21 21 15,-1 0-15,1 0 0,0 0 16,42 0 31,0-22-47</inkml:trace>
  <inkml:trace contextRef="#ctx0" brushRef="#br0" timeOffset="4594.35">7514 656 0,'0'0'0,"0"-21"0,0 0 0,0 0 0,0 0 16,0-1-16,0 44 31,0-1-31,0 21 0,21 0 16,-21 1-16,0 20 0,0 1 0,0-1 15,0 1-15,0-1 0,0 22 16,0-43-16,0 22 0,0-1 0,-21-20 16,0-1-16,0 0 0,21 1 15,-21-1-15,21-21 0,0 0 0,-22 0 16,22 1-16,0-1 0,-21-21 15,21-21 1,0-1 0,0 1-16,0-21 0</inkml:trace>
  <inkml:trace contextRef="#ctx0" brushRef="#br0" timeOffset="5044.1">7366 762 0,'0'-127'15,"0"254"-15,0-296 0,0 148 16,21-1-16,0-20 0,0 21 0,1 21 16,20-21-16,0 21 0,1 0 15,20 0-15,-21 21 0,22-21 0,-1 42 16,1-21-16,-22 22 0,22 20 16,-22-20-16,22 20 0,-43 1 0,21 20 15,0-20-15,-20-1 0,-1 1 16,0-1-16,-21-20 0,0-1 0,0 0 15,0 1-15,0-1 0,0-21 16,0 0-16,0 0 0,0 1 0,0-44 31,0 1-15,0 0-16,0-21 0,0-1 16,0 22-16,0-42 0,0 20 15,0-20-15,21-1 0,0 1 0,0-22 16,-21 22-16,22-1 0,-1 1 15,-21-1-15,21 22 0,0 0 0,0-1 16,-21 1-16,0 21 0,21 0 16,-21-1-16,22 1 0,-22 42 31,0 1-31,21-1 0,-21 0 16,21 0-16,-21 0 0,21 22 15,-21-22-15,21 21 0,0 0 16,1 1-16</inkml:trace>
  <inkml:trace contextRef="#ctx0" brushRef="#br0" timeOffset="6496.52">9059 1291 0,'21'0'0,"-42"0"0,64 0 16,-22 0-16,0 0 0,0 0 0,0-21 15,0 21-15,-21-21 0,22 0 16,-1 0-16,0-22 0,-21 22 0,0 0 15,0-21-15,0 20 16,0-20-16,0 21 0,0-21 0,0 20 16,0 1-16,-21 0 0,0 0 15,-1 21-15,1 0 0,0 0 0,0 0 16,-21 21-16,20 0 0,-20 22 16,21-22-16,-21 21 0,-1 0 0,22 1 15,0-1-15,-21 0 0,20 1 0,1-1 16,21-21-16,0 22 0,0-22 15,0 21-15,0-21 0,0 0 0,0 1 16,21-1-16,1-21 0,-1 0 16,0 0-16,21 0 0,-21 0 15,22 0-15,-1 0 0,-21 0 0,22-21 16,-22-1-16,21 22 0,0-21 16,-20-21-16,-1 21 0,0 0 0,0-22 15,0 22-15,0-21 0,1-1 16,-22 1-16,0 21 0,0 0 0,0-22 15,0 22-15,0 42 32,0 1-17,0 20-15,-22-21 0,22 0 0,-21 22 16,21-22-16,0 21 0,0-21 0,0 22 16,0-22-16,0 0 15,0 0-15,0 0 0,21 0 0,1 1 16,-1-22-16,0 21 0,0-21 15,0 0-15,0 0 0,1 0 0,20 0 16,-21 0-16,21 0 0,1-21 0,-22-1 16,21 1-16,-21 0 0,22 0 15,-22 0-15,0-22 0,0 22 0,0-21 16,1 0-16,-22-1 0,0 22 16,21-21-16,-21-1 0,0 22 0,0 0 15,0 0-15,0 42 31,0 0-31,-21 22 0,21-22 16,0 0-16,0 21 0,0-21 16,-22 22-16,22-1 0,0-21 0,0 0 15,0 22-15,0-22 0,0 0 16,0 0-16,0 0 0,0 1 0,0-1 16,0-42 15,0-1-16,0 1-15,22 0 0,-22 0 16,0 0-16,21-22 0,-21 22 0,0-21 16,21 0-16,0 20 0,0-20 15,-21 0-15,21 21 0,1-1 16,-1-20-16,0 21 0,0 21 16,0 0-16,0 0 15,-21 21-15,22 0 0,-1 0 0,0 1 16,-21 20-16,0-21 0,21 21 15,-21-20-15,21-1 0,-21 21 0,0-21 16,0 0-16,0 22 0,0-22 16,0 0-16,21-21 0,-21 21 0,0 0 15,22-21 17,-22-21-32,0 0 15,21 0-15,-21 0 16,21-22-16,0 22 0,-21 0 0,21-21 15,0-1-15,1 1 0,-1 21 0,0-21 16,-21-1-16,21 22 0,0-21 16,0 42-16,1-21 0,-22-1 0,21 22 15,0 0-15,0 22 16,-21-1-16,0 0 0,0 0 0,0 21 16,0 1-16,0-22 0,0 21 15,0 1-15,0-22 0,0 21 0,0-21 16,0 0-16,0 22 0,21-22 15,-21 0-15,21-21 0,-21 21 16,22 0-16,-1-21 0,0 0 16,0 0-16,0 0 0,22 0 15,-22 0-15,0 0 0,21 0 0,1-21 16,-1 0-16,-21 0 0,21 0 16,-20 0-16,20-1 0,-21-20 0,0 21 15,0-21-15,1-1 0,-1 22 0,-21-21 16,0 21-16,0-1 0,0 1 15,-43 21 1,22 21-16,0 1 0,0-1 16,-21 0-16,20 21 0,1-21 0,21 22 15,-21-22-15,21 21 16,0-21-16,0 22 0,0-22 0,0 0 16,0 0-16,21 0 0,0 1 0,1-22 15,-1 21-15,21-21 0,-21 21 16,22-21-16,-1 0 0,127 0 15,-126 0 1,-1 0-16,-21-21 0,21 0 0,-20 21 16,-1-22-16,-21 1 0,0 0 15,0 0-15,0 0 0</inkml:trace>
  <inkml:trace contextRef="#ctx0" brushRef="#br0" timeOffset="7070.18">3471 2561 0,'0'0'0,"-127"0"0,21 21 15,1-21-15,-1 0 0,21 0 0,0 0 16,1 0-16,-1 0 0,22-21 16,-1 21-16,22 0 0,-1 0 0,1-21 15,21 21-15,0 0 0,21-21 16,21 0-16,21 0 15,1 21-15,20 0 0,1-22 0,-1 22 16,22 0-16,21-21 0,-1 21 16,1-21-16,42 0 0,1 21 15,-1-21-15,21 21 0,0 0 16,22-21-16,21 21 0,-1-22 0,22 22 16,-21 0-16,42-21 0,-21 21 0,-1 0 15,22-21-15,0 0 0,0 21 16,-21 0-16,21-21 0,0 21 0,0-21 15,0-1-15,-21 22 0,0-21 16,0 21-16,0-21 0,-22 21 0,1-21 16,-22 21-16,-20 0 0,-1-21 0,0 21 15,-20 0-15,-22-21 0,-22 21 16,-20 0-16,0-22 0,-43 22 0,0 0 16,1 0-16,-22 0 15,0 0-15,-42 0 16,-21 22-16,-1-22 15,1 21-15,-22 0 0,1-21 16</inkml:trace>
  <inkml:trace contextRef="#ctx0" brushRef="#br0" timeOffset="7896.45">21 4233 0,'0'0'0,"-21"-21"0,21 0 16,21 21 46,21 0-62,43 21 0,-21-21 16,20 0-16,1 0 0,0 0 0,-1 0 16,1 0-16,0 0 0,-1 0 15,1 0-15,-22 0 0,1 0 0,-1 0 16,1-21-16,-22 21 0,1 0 16,-1-21-16,-21 21 0,0 0 0,-21-21 15,0 0-15,-21-1 16,-21 22-16,21-21 0,-22 0 15,1 0-15,21 21 0,-22-21 0,1 0 16,21 21-16,-21-22 0,20 22 16,44 0 15,-1 22-15,0-22-16,0 21 0,0 0 15,0 0-15,1 0 0,-1 0 0,0 1 16,0 20-16,-21-21 0,0 0 15,0 22-15,0-22 0,0 21 0,-21-21 16,0 22-16,0-22 0,-22 21 16,22-21-16,-21 0 0,21 1 15,-22-1-15,22 0 0,0-21 0,0 21 16,0-21-16</inkml:trace>
  <inkml:trace contextRef="#ctx0" brushRef="#br0" timeOffset="9222.28">2582 3662 0,'0'0'0,"-21"-21"0,0 0 0,-43-149 32,64 128-32,-21 21 0,21 0 15,0-1-15,-21 22 16,21-21-16,0 42 15,0 1-15,0-1 16,0 21-16,0 0 0,0 1 16,21-1-16,-21 22 0,21-22 15,-21 0-15,0 22 0,0-1 0,0-20 16,0 20-16,0 1 0,0-22 16,0 21-16,0-20 0,0-1 0,0-21 15,0 22-15,0-22 0,22 0 16,-1-21-16,0 0 0,0 0 15,21 0-15,-20 0 0,20-21 0,0 0 16,1-1-16,-1-20 0,0 0 16,1-1-16,-1 1 0,0 0 15,-21-1-15,22-20 0,-1 21 0,-21-1 16,0-20-16,22-1 0,-22 22 16,0-22-16,-21 1 0,21-1 15,-21 22-15,0-21 0,0 41 0,0-20 16,0 21-16,0 0 0,0 42 15,0 0 1,-21 21-16,21 1 0,-21-1 16,21 22-16,0-22 0,-21 21 0,21-20 15,-21 20-15,21-20 0,0 20 16,0 1-16,0-22 0,0 21 0,0-20 16,0 20-16,21-20 0,0-1 15,0-21-15,21 21 0,-20-20 16,20-22-16,0 21 0,1-21 0,-1 0 15,0 0-15,22-21 0,-22-1 16,22 1-16,-22 0 0,21-21 0,-20 21 16,-1-22-16,-21 1 0,22 0 0,-22-1 15,0 1-15,0 0 0,-21-1 16,0 22-16,0 0 0,0 0 0,0 0 16,0-1-16,0 1 0,0 42 31,0 1-31,-21-1 0,21 0 15,-21 0-15,21 0 0,0 0 16,0 1-16,0 20 0,-21-21 16,21 21-16,-22-20 0,22 20 15,0-21-15,0 0 0,0 22 0,-21-22 16,21 0-16,0 0 0,0 0 16,0-42 15,0 0-31,21 0 0,-21 0 15,22-1-15,-22 1 0,21-21 0,0 21 16,0-22-16,-21 22 0,21 0 0,0 0 16,1 0-16,-1 0 0,0-1 15,0 22-15,0 0 0,0 0 16,1 0-16,-1 0 0,0 0 16,0 22-16,-21-1 15,0 0-15,0 0 0,0 0 0,0 22 16,0-22-16,0 0 0,0 21 15,0-21-15,0 1 0,0-1 0,0 0 16,0 0-16,21-21 0,-21 21 0,21-21 16,1 0-16,-1 0 15,0 0-15,21 0 0,-21-21 0,1 21 16,20-21-16,-21 0 0,21 0 16,1-22-16,-22 22 0,21-21 15,-21 21-15,1-1 0,-1-20 0,0 21 16,0-21-16,0 20 0,-21 1 15,0 0-15,0 42 16,0 0 0,-21-21-16,0 22 0,21-1 15,0 0-15,-21 0 0,21 21 0,-21-20 16,21-1-16,0 0 0,0 0 16,0 0-16,0 0 0,0 1 15,21-22-15,0 0 0,0 0 0,0 0 16,0 0-16,22 0 15,-22 0-15,21-22 0,-21 1 0,22 0 16,-22 0-16,0 0 0,0 0 0,0-1 16,-21 1-16,0-21 0</inkml:trace>
  <inkml:trace contextRef="#ctx0" brushRef="#br0" timeOffset="9379.19">4826 3577 0,'0'0'16,"-21"0"-16,0-21 0,-22 21 0,22 0 0,0 0 15,0 0-15,0 0 0,-1 0 16,22 21 0,0 0-1,22-21 1,-1 0-16,0 0 0,0 0 0</inkml:trace>
  <inkml:trace contextRef="#ctx0" brushRef="#br0" timeOffset="11723.03">6159 3979 0,'0'0'0,"-21"0"0,21-21 16,0 0-16,0 0 15,0 0-15,0 0 16,0-1-16,0 1 0,0 0 16,0 0-16,0 0 0,0 0 0,0-1 15,0-20-15,0 21 0,0 0 16,-21 0-16,0-1 0,0 1 0,0 0 15,-22 0-15,22 21 16,-21 0-16,21 0 0,-22 0 0,1 0 16,0 21-16,-22 0 0,22 0 0,-1 1 15,1 20-15,0 0 0,-1-21 16,22 22-16,-21-1 0,21 0 0,0 1 16,-1-1-16,1 0 0,21-20 15,0 20-15,0-21 0,0 0 0,0 0 16,21 1-16,1-22 0,-1 0 0,0 0 15,21 0-15,1 0 0,-1-22 16,0 22-16,1-21 0,-1 0 0,21-21 16,-20 21-16,-1-1 0,0-20 15,1 21-15,-22 0 0,21-22 16,-21 22-16,1-21 0,-1 21 0,0 0 16,-21-1-16,0-20 0,0 21 15,0 0-15,0 0 0,0 42 47,0 21-47,0-21 0,0 0 0,0 22 16,0-1-16,0 22 0,0-22 0,0 21 15,0 1-15,0 21 0,0-22 16,0 22-16,0-1 0,0-20 0,0 21 16,0-1-16,0 1 0,0 0 0,0 169 31,0-191-31,0 1 0,0-1 0,0-21 15,0 1-15,21-1 0,-21-21 0,21 0 16,0 1-16,-21-1 0,22-21 16,-1 0-16,0-21 15,-21-1-15,0-20 0,21 21 0,0-21 16,-21-22-16,0 22 0,0-22 0,21-20 16,-21 20-16,22-21 0,-22 1 15,0-1-15,0-21 0,21 22 0,0-22 16,-21 0-16,0 0 0,21 21 15,0 1-15,-21 20 0,0 1 0,0-1 16,0 22-16,0 0 0,0-1 16,0 22-16,0 0 0,0 0 15,0 0-15,0 42 32,0 0-32,21 0 0,-21 0 0,0 22 15,22-22-15,-22 21 0,0-21 0,0 22 16,0-1-16,0-21 0,0 21 15,21-20-15,-21 20 0,0-21 0,21 0 16,-21 0-16,0 1 0,21-22 16,0 0-16,0 0 15,1-22 1,-1 1-16,0 0 0,0 0 0,21 0 16,-20-22-16,-1 1 0,0 21 15,0-21-15,0-1 0,0 1 0,1 0 16,20 20-16,-21-20 0,-21 21 15,21-21-15,0 20 0,1 1 0,-22 0 16,0 0-16,0 42 31,0 0-31,0 0 0,0 22 16,0-22-16,0 0 0,0 21 16,0-20-16,0 20 0,0-21 15,0 0-15,0 22 0,0-22 0,0 0 0,0 0 16,0 0-16,21 0 15,0 1-15,0-22 0,0 0 0,0 0 16,22 0-16,-1 0 0,-21 0 0,22 0 16,-1-22-16,0 1 0,1 0 15,-1 21-15,0-42 0,1 21 0,-1-1 16,-21 1-16,21 0 0,-20-21 0,-1 21 16,0-1-16,-21 1 0,0 0 15,0 0-15,0 0 0,0 0 0,0-1 16,-21 22-16,0 0 15,-1 0-15,1 0 0,0 0 16,0 0-16,0 0 0,0 22 0,-1-22 16,1 21-16,21 0 0,0 0 15,-21 0-15,21 22 0,0-22 0,0 0 16,0 0-16,0 0 0,0 0 0,21 1 16,0-1-16,1 0 15,-1-21-15,0 0 0,21 21 0,-21-21 16,22 0-16,-22 0 0,21 0 0,1 0 15,20-21-15,-21 21 0,1-21 16,-1 0-16,0-1 0,-20 1 0,20 0 16,-21-21-16,0 21 0,22-22 15,-22 1-15,-21-22 0,21 22 16,0-21-16,-21-1 0,21 1 0,-21 20 16,0-20-16,0 20 0,0 1 0,0 0 15,0 21-15,0-1 0,0 1 16,0 0-16,0 0 0,0 42 31,0 0-31,0 22 0,0-1 0,0 0 16,0 1-16,0-1 0,0 21 0,0-20 15,0 20-15,0-20 0,0-1 16,0 0-16,0 1 0,0-1 0,0 0 16,0-21-16,0 22 0,21-22 15,-21 0-15,22 0 0,-1 0 16,0-21-16,0 0 0,-21 22 0,21-22 15,0 0-15,22 0 0,-22 0 0,0-22 16,0 1-16,0 0 0,1 0 16,-1 0-16,0 0 0,0-1 0,0-20 15,0 21-15,1 0 0,-22-22 16,0 22-16,0 0 0,21 0 0,-21 0 16,0 42-1,0 0 1,-21-21-16,21 21 0,0 0 0,-22 1 15,22-1-15,-21 0 0,21 0 16,0 0-16,0 0 0,0 1 16,0-1-16,0 0 0,21 0 15,1-21-15,-1 0 0,0 0 0,0 0 16,21 0-16,-20 0 0,20 0 16,-21 0-16,21-21 0,1 21 0,-22-21 15,21 0-15,-21-1 0,22 1 0,-22 0 16,0 0-16,0-21 0,-21 20 15,0-20-15,21 21 0,-21 0 0,0-22 16,0 22-16,0 0 0,0 0 16,0 42 15,0 0-31,0 22 16,0-22-16,0 21 0,0-21 15,0 22-15,-21-1 0,21 0 0,0 22 16,0-22-16,0 22 0,-21-1 15,21 1-15,0-1 0,0 22 0,0-22 16,0 22-16,0-22 0,0 1 0,21 21 16,-21-1-16,0-20 0,0 20 0,21 1 15,1 0-15,-22-22 0,21 22 16,-21-22-16,0 1 0,0-1 0,0 1 16,0-1-16,0 1 0,0-22 15,0 1-15,0-1 0,0 0 0,0-21 16,-21 22-16,-1-22 0,1-21 15,0 0-15,0 0 0,-21 0 0,20 0 16,1 0-16,-21-21 0,21 0 0,-22-1 16,1-20-16,0 0 0,-1-1 0,1 1 15,0-21-15,-22-1 0,22 1 16,21-1-16,-22-21 0,1 1 0,21 20 16,0-20-16,0-1 0,21 21 0,0 1 15,0-1-15,0 1 0,0-1 16,0 22-16,21-21 0,0 20 0,0-20 15,0 20-15,22-20 0,-1 21 16,0-22-16,1 22 0,20-1 16,1 1-16,-1-21 0,1 20 0</inkml:trace>
  <inkml:trace contextRef="#ctx0" brushRef="#br0" timeOffset="12094.42">9927 3260 0,'0'0'0,"0"-21"0,21 21 15,-21-22-15,0 44 32,0-1-32,0 0 0,0 0 15,0 0-15,0 22 0,0-1 0,0-21 16,0 21-16,0 1 0,0-22 16,0 21-16,0-21 0,-21 1 0,21 20 15,-21-21-15,0 0 0,21 0 16,0-42 31,0 0-47,21-21 0</inkml:trace>
  <inkml:trace contextRef="#ctx0" brushRef="#br0" timeOffset="12431.23">10012 2963 0,'-64'0'16,"43"0"-16,0 0 0,0 0 0,0 22 16,-1-1-16,22 0 15,0 0-15,0 0 0,0 0 16,22-21 0,-1 0-16,21 0 0,-21 0 15,0 0-15,22 0 0,-22 0 0,0 0 16,21-21-16,-20 21 0,-1-21 0,-21 0 15,0 0 1,0 0-16,-21-1 0,-1 22 16,1 0-16,0 0 0,0 0 15,-21 0-15,20 0 0,1 0 16,0 0-16,0 0 0,0 22 0,21-1 16,0 0-16,0 0 15,0 21-15,0-20 0,21-1 0,0 21 16,0-21-16,0 0 0,22 22 0,-22-22 15</inkml:trace>
  <inkml:trace contextRef="#ctx0" brushRef="#br0" timeOffset="14047.86">10901 3344 0,'0'0'0,"0"-21"0,-64-106 31,43 106-31,-21 0 0,21 21 16,-1 0-16,1-21 0,-21 21 0,21 0 16,0 0-16,-1 21 0,-20 0 0,21 0 15,0 22-15,0-1 0,-1-21 16,1 21-16,0 22 0,0-22 0,21 1 16,0-1-16,0-21 0,-21 21 15,21-20-15,0 20 0,0-21 16,0 0-16,21 0 0,0 1 0,0-22 0,0 0 15,22 0-15,-22 0 0,21 0 16,-21 0-16,22 0 0,-1-22 16,0 22-16,-20-21 0,20-21 0,0 21 15,1 0-15,-22-22 0,0 1 0,21-22 16,-21 22-16,1-21 0,-22-1 16,21 1-16,-21-1 0,21 22 0,-21-22 15,0 1-15,0-1 0,0 22 16,0 0-16,0-1 0,0 1 0,0 21 15,0-22-15,0 22 0,-21 21 16,0 0-16,21 21 16,-22 1-16,22-1 0,0 21 0,-21 0 15,21 1-15,0-1 0,0 0 16,-21 22-16,21-22 0,0 22 16,0-22-16,0 22 0,0-1 0,0-21 15,0 1-15,0 20 0,0-20 16,21-22-16,0 21 0,1-21 0,-1 0 15,21 1-15,-21-1 0,0 0 0,22-21 16,-1 0-16,-21 0 0,22 0 16,-1 0-16,-21 0 0,21-21 0,1 0 15,-22-1-15,0 1 0,21 0 0,-20-21 16,-1 21-16,0-22 0,-21 22 16,0-21-16,0-1 0,0 1 15,0 21-15,0 0 0,0 0 0,0-1 0,0 1 16,-21 21-1,0 21-15,-1 1 16,22-1-16,-21 0 0,21 0 0,-21 21 16,21-20-16,0 20 0,0-21 15,0 0-15,0 22 0,0-22 0,0 0 16,0 0-16,0 0 0,21 0 0,0-21 16,-21 22-16,22-22 0,-1 0 15,0 0-15,21 0 0,-21 0 0,22 0 16,-22 0-16,21 0 0,1 0 15,-1-22-15,0 1 0,1 0 0,-1 0 16,-21-21-16,21 20 0,-20-20 16,-1 21-16,0-21 0,0-1 0,-21 22 15,0 0-15,0-21 0,0 20 16,0 44 0,0-1-1,-21 21-15,21-21 0,-21 0 16,21 22-16,0-22 0,-21 21 0,21-21 15,-22 22-15,22-22 0,0 0 16,0 0-16,0 0 0,0 1 0,0-1 16,-21-21-16,21 21 15,0-42 17,0 0-32,0-1 15,21-20-15,1 21 0,-22 0 16,21-22-16,0 1 0,0 0 0,0-1 15,0 22-15,1-21 0,-1 0 0,21 20 16,-21 1-16,0 0 0,-21 0 16,22 21-16,-1 0 0,0 21 15,-21 0-15,21 0 16,-21 22-16,0-22 0,0 21 0,0 1 16,0-22-16,0 21 0,0-21 15,0 22-15,21-22 0,0 0 16,-21 0-16,22 0 0,-1 0 0,0 1 15,0-22-15,21 0 0,-20 21 0,20-21 16,-21 0-16,21 0 0,-20 0 16,20-21-16,-21 21 0,0-22 0,22 1 15,-22 0-15,0 0 0,21-21 0,-21-1 16,1 1-16,-1 0 0,0-1 16,-21-20-16,21-1 0,0 22 0,-21-22 15,0 22-15,21 0 0,-21-1 0,22 1 16,-22 21-16,0 0 0,0 0 15,0-1-15,-22 44 16,1-1 0,21 21-16,-21-21 0,21 22 15,0-1-15,-21 0 0,21 1 0,-21 20 16,21-21-16,0 1 0,-21 20 16,21-20-16,0-1 0,0 0 0,0 1 15,0-22-15,0 21 0,21-21 0,0 0 16,0 1-16,0-1 0,0-21 15,1 0-15,20 0 0,-21 0 16,0 0-16,0 0 0,1 0 0,20-21 16,-21-1-16,0 22 0,22-21 15,-22-21-15,0 21 0,0-22 16,0 22-16,0-21 0,-21 21 0,0 0 16,22-22-16,-22 22 15,0 42 1,-22 0-16,22 1 0,-21-1 15,21 0-15,0 0 0,-21 21 16,21-20-16,0-1 0,0 0 0,0 0 16,0 0-16,0 0 0,0 1 15,21-22-15,0 0 0,1 0 16,-1 0-16,21 0 0,-21 0 16,0 0-16,1-22 0,-1 22 0,21-21 15,-21 0-15,0 0 16,1 0-16,-1-22 0</inkml:trace>
  <inkml:trace contextRef="#ctx0" brushRef="#br0" timeOffset="14210.78">13737 3069 0,'0'-21'0,"0"42"0,-21-63 15,0 21-15,0 0 0,-1 21 0,1-22 16,0 22 0,0 0-1,21 22 1,0-1-1,0 0 1,-21-21-16,0 0 16</inkml:trace>
  <inkml:trace contextRef="#ctx0" brushRef="#br0" timeOffset="14386.08">12721 3239 0,'0'0'0,"-21"21"0,0-21 15,0 0-15,-1 21 0,44-21 32,20 0-17,-21 0-15,43 0 0,-22-21 0,21 21 16,1-21-16,-1-1 0,22 22 16,-21-21-16</inkml:trace>
  <inkml:trace contextRef="#ctx0" brushRef="#br0" timeOffset="15462.51">14245 2815 0,'-21'21'0,"42"-42"0,0-21 0,-21 21 0,21 0 15,-21-22-15,0 1 0,0 21 16,0-22-16,0 22 0,0 0 0,-21 0 16,0 0-16,0 0 0,0 21 15,-22 0-15,22 0 16,0 21-16,0 0 0,0 0 0,-22 21 15,22 1-15,0-1 0,0 0 16,0 1-16,0 20 0,-1 1 0,1-22 16,21 22-16,-21-1 0,0 22 0,0-22 15,0 22-15,-1 0 0,22-1 16,-21-20-16,0 20 0,0 1 0,21 0 16,-21-22-16,21 22 0,-21 0 0,21-1 15,0 1-15,0-22 0,0 1 16,0 21-16,0-22 0,0-21 0,21 22 15,0-22-15,0 1 0,0-1 0,-21 0 16,21-21-16,1 1 0,-1-1 16,0 0-16,0-21 0,0 0 15,0 0-15,1-21 0,-22 0 16,21-1-16,0 1 0,-21-21 0,0 21 16,21-22-16,-21 1 0,0-21 15,0-1-15,0 1 0,0-1 0,0 1 16,0-22-16,-21 21 0,0-20 0,0 20 15,-1 1-15,1-1 0,0 22 16,-21 0-16,21-1 0,-1 1 0,1 21 16,0-22-16,0 43 0,0-21 0,21 0 15,21 21 17,0 0-17,0 0-15,0-21 0,22 21 16,-22 0-16,21-21 0,1 21 0,-1-21 15,-21-1-15,21 22 0,1-21 16,-1 0-16,0 0 0,-20 0 0,20-22 16,-21 22-16,21 0 0,-20 0 0,-1 0 15,0 0-15,0-1 0,-21 1 16,0 0-16,21 21 0,-21-21 16,0 42-1,0 0 1,0 0-16,0 1 0,0-1 0,0 0 15,0 0-15,0 21 0,0-20 16,0-1-16,0 0 0,21 0 0,-21 0 16,22 0-16,-1 1 0,21-1 0,-21-21 15,0 21-15,1-21 0,20 0 16,-21 0-16,21 0 0,-20 0 0,20 0 16,-21-21-16,0 21 0,0-21 0,1-1 15,-1 1-15,0 0 16,0 0-16,-21-21 0,0 20 0,0 1 0,0-21 15,0 21-15,0 0 0,0-1 16,0 1-16,0 0 16,0 42 15,-21 0-31,21 22 0,-21-22 0,21 21 16,0 1-16,0-1 0,-21 0 0,21 1 15,-22-1-15,22 21 0,-21-20 16,21-1-16,0 22 0,0-22 0,-21 0 15,21 22-15,-21-1 0,21-20 0,0 20 16,0 1-16,0-1 0,0-21 16,0 22-16,0-22 0,0 22 0,0-22 15,0-21-15,0 22 0,0-22 0,0 21 16,0-21-16,0 0 16,-21-21-16,0 22 0,-22-22 15,22 0-15,0 0 0,-21 0 0,-1-22 16,1 1-16,21 0 0,-22 0 0,1 0 15,0 0-15,21-1 0,-1 1 16,1-21-16,21 21 0,0-22 0,0 1 16</inkml:trace>
  <inkml:trace contextRef="#ctx0" brushRef="#br0" timeOffset="15849.95">15727 2434 0,'0'-21'15,"0"42"-15,0-63 0,0 21 0,0 0 0,0-1 16,21 22-16,-21 22 16,0-1-1,21 21-15,-21 0 0,0 1 0,0 20 16,0 1-16,0-22 0,0 22 16,0-1-16,0 1 0,0-22 0,0 21 15,0-20-15,0 20 0,0-20 0,0-1 16,0 0-16,-21-21 0,21 22 15,0-22-15,0 0 0,0 0 0,-21-21 32,0 0-32</inkml:trace>
  <inkml:trace contextRef="#ctx0" brushRef="#br0" timeOffset="16446.59">15282 2985 0,'0'0'0,"-21"-22"0,0 22 15,21-21-15,0 0 0,21 21 16,0 0-16,0 0 0,22 0 16,-1-21-16,0 21 0,22 0 0,-22-21 15,22 0-15,-1 21 0,1-22 0,-1 1 16,1 0-16,20 0 0,-20 0 16,-1 0-16,-20-1 0,20-20 0,-20 21 15,-1-21-15,-21-1 16,0 1-16,-21 0 0,0-1 0,0 1 15,0 21-15,0-22 0,-21 22 0,0 0 16,0 0-16,0 0 0,-1 21 16,1 0-16,0 0 0,0 0 0,0 0 15,0 21-15,-1 21 0,22 1 16,0-1-16,-21 0 0,21 22 0,-21 20 16,21-20-16,-21-1 0,21 1 0,0-1 15,0 1-15,-21-1 0,21-20 16,-21 20-16,21-20 0,0 20 0,0-21 15,0-20-15,0 20 0,0-21 16,0 0-16,0 0 0,0-42 31,0 0-15,0 0-16,0 0 0,21 0 0,0-22 16,0 22-16,0-21 0,0-1 0,1 1 15,-1 0-15,0 21 0,21-22 16,1 1-16,-22 21 0,21 0 0,-21-1 15,22 1-15,-22 21 0,21 0 16,-21 0-16,0 21 0,1 1 0,-1-1 16,0 21-16,-21-21 0,0 0 0,0 22 15,21-22-15,-21 21 0,0-21 16,0 1-16,0 20 0,0-21 16,0 0-16,-21-21 0,21 21 0,0 1 15,0-44 16,21 1-15</inkml:trace>
  <inkml:trace contextRef="#ctx0" brushRef="#br0" timeOffset="16754.59">16658 3027 0,'21'0'15,"0"0"16,1 0-31,-1-21 0,0 21 16,0-21-16,0 21 0,0-22 0,1 1 16,-1 21-16,-21-21 0,21 0 15,-21 0-15,0 0 0,0-1 16,0 1-16,-21 0 16,0 21-16,-1 0 0,1 0 15,-21 21-15,21 0 0,0 1 0,-22-1 16,22 21-16,0-21 0,0 22 15,0-22-15,-1 21 0,22-21 0,0 22 16,0-22-16,0 0 0,0 0 16,22 0-16,-1 0 0,0-21 15,0 0-15,21 0 0,-20 0 0,20 0 16,-21 0-16,21 0 0,1-21 0</inkml:trace>
  <inkml:trace contextRef="#ctx0" brushRef="#br0" timeOffset="17766.56">18436 3302 0,'0'0'0,"-21"0"0,-21 0 16,20 0-16,1 0 0,0 0 0,21-21 15,-21 21-15,21-21 0,0 0 16,0-22 0,21 22-16,-21 0 0,42 0 0,-20-22 0,20 1 15,0 21-15,1-43 0,-1 22 16,0 0-16,1-22 0,-1 22 15,0-22-15,-21 1 0,22 21 0,-43-22 16,0 22-16,0 21 0,0-22 16,0 22-16,0 0 0,-21 21 15,-1 0-15,1 0 0,0 0 16,0 21-16,0 0 0,0 22 0,-1-22 16,22 21-16,0 0 0,0 1 15,0 20-15,0-20 0,106 211 31,-85-212-31,-21 0 0,0-21 16,22 22-16,-22-22 0,0 0 16,0 0-16,0 0 0,0 1 15,-22-22-15,1 21 0,0-21 0,0 0 16,-21 0-16,20 0 0,-20 0 0,0 0 16,21-21-16,-22 21 0,22-22 15,-64-20 1,85 63 15,22 0-31,-22 1 0,21-22 16,21 21-16,-21 0 15,0-21-15,22 21 0,-22-21 0,21 0 16,1 0-16,-1 21 0,0-21 16,1 0-16,-1 0 0,0 0 0,-21 0 15,22-21-15,-1 21 0,-21-21 0,22 0 16,-22 21-16,0-21 0,21-1 15,-42 1-15,21-21 0,-21 21 0,22-22 16,-22 22-16,21-21 0,-21 21 16,0-22-16,0 22 0,0 0 0,0 0 15,0 0-15,0 0 0,0 42 32,0 0-32,0 21 15,0-21-15,-21 22 0,21-1 16,0 0-16,-22 22 0,1-1 0,21-20 15,-21 20-15,21 22 0,-21-22 16,21 1-16,-21-1 0,0 22 0,21-21 16,0 20-16,0 1 0,-22 21 15,22-22-15,-21 22 0,21-21 0,-21 21 16,21 0-16,0-22 0,0 22 0,0-21 16,0-1-16,0 1 0,-21 0 0,21-22 15,0 1-15,0-22 16,0 0-16,0 1 0,0-22 0,0 0 0,-21 0 15,21-42 1,0 0-16,0 0 16,0-22-16,21 22 0,0-21 15,0 0-15,0-1 0,1 1 0,-1-22 16,0 1-16,21-1 0,-21 1 0,1-22 16,-1 22-16</inkml:trace>
  <inkml:trace contextRef="#ctx0" brushRef="#br0" timeOffset="18074.38">19219 3450 0,'0'0'0,"-21"-63"0,-85-149 16,85 170-16,0-1 15,21 22-15,0-21 0,0 21 16,0 0-16,0-1 0,21 1 16,0 0-16,0 0 0,22 21 15,-22 0-15,42 0 0,-20 0 0,-1 0 16,0 21-16,22 0 0,-22 0 0,-21 1 15,22 20-15,-22-21 0,0 21 16,-21 1-16,0-22 0,0 21 0,-42-21 16,21 22-16,-1-22 0,-20 0 15,0 0-15,-1 0 0,22-21 0,-21 22 16,0-22-16,20 0 0,1 0 16,0 0-16,42-22 46,0 22-46,1-21 0,-1 0 0,0 0 16,0 0-16</inkml:trace>
  <inkml:trace contextRef="#ctx0" brushRef="#br0" timeOffset="18422.18">19685 3133 0,'0'0'0,"42"-21"16,-21 21-1,1 0-15,-22-22 0,21 22 0,0-21 16,-21 0-16,21 21 0,-21-21 16,21 21-16,-21-21 0,21 0 0,-21-1 15,-21 22 17,-21 0-32,21 0 0,0 22 0,-1-1 15,-20 0-15,21 0 0,0 0 16,0 0-16,-1 1 0,1 20 0,0-21 15,21 0-15,-21 0 0,21 22 16,0-22-16,0 0 0,0 0 16,21 0-16,0-21 0,0 0 15,22 0-15,-22 0 0,21 0 16,-21 0-16,22 0 0,-22 0 0,21-21 16,1 21-16,-22-21 0,21 0 15,0 0-15,-20 0 0,20-1 0,-21-20 16,21 21-16,-20 0 0</inkml:trace>
  <inkml:trace contextRef="#ctx0" brushRef="#br0" timeOffset="18805.97">20256 2963 0,'0'0'0,"22"-21"0,-22 0 16,-22 21-1,1 0-15,0 21 16,0 0-16,0 1 0,21-1 0,-21 0 16,-1 0-16,22 21 15,-21-20-15,21-1 0,0 0 0,0 21 16,0-21-16,0 1 0,0-1 15,0 0-15,0 0 0,21-21 16,1 0-16,-1 0 0,0 0 16,0 0-16,0 0 0,22 0 15,-22 0-15,21-21 0,-21 21 0,22-21 16,-22 0-16,0-1 0,21 1 16,-21 0-16,1-21 0,-1 21 0,-21-1 15,21 1-15,-21 0 0,-21 42 47,0 0-47,21 1 0,-22-1 0,1 0 16,21 0-16,0 0 0,-21 0 15,21 1-15,-21-22 0,21 21 0,0 0 16,0 0-16,21-21 31,0 0-31,0 0 0,1-21 16,-1 0-16,0 21 15</inkml:trace>
  <inkml:trace contextRef="#ctx0" brushRef="#br0" timeOffset="18969.87">20680 2836 0,'0'0'0,"-21"0"16,-64 0-1,64 0-15,0 0 16,21 22 15,21-22-15,0 0-16,0 21 0</inkml:trace>
  <inkml:trace contextRef="#ctx0" brushRef="#br0" timeOffset="20314.62">20786 3175 0,'0'0'0,"0"21"0,0 0 16,21-21-16,0 0 16,0 0-16,21 0 0,-20 0 15,-1 0-15,21-21 0,-21 0 16,22 21-16,-1-21 0,-21 0 0,21 0 16,-20-1-16,-1 1 0,0-21 0,0 21 15,0-22-15,-21 22 16,21-21-16,-21 0 0,0-1 0,0 1 0,0 0 15,0 20-15,0 1 0,-21-21 16,0 21-16,0 21 0,21-21 16,-21 21-16,0 0 0,-1 0 0,1 21 15,21 0-15,-21 0 0,0 21 16,0-20-16,21 20 0,-21 21 0,-1-20 16,22-1-16,0 22 0,-21-1 15,21 1-15,-21 20 0,0-20 0,21-1 16,-21 22-16,21-22 0,0 22 0,-21 0 15,21-22-15,-22 22 0,22 0 16,0 20-16,0-20 0,0 0 0,0 21 16,0-22-16,0 1 0,0 0 0,0-1 15,0 1-15,0 0 16,0-22-16,0 22 0,0-22 0,0 22 16,0-43-16,0 22 0,0-22 0,22 0 15,-22-20-15,21-1 0,-21 0 0,21-21 16,0 0-16,0 0 15,0-21-15,22 0 0,-22-1 0,0 1 16,21 0-16,-20-21 0,20 21 0,-21-43 16,0 22-16,22-22 0,-1 22 15,-21-22-15,0-20 0,22 20 0,-22-20 16,0-1-16,0 0 0,-21-21 0,0 1 16,0-1-16,0 0 0,-21 21 15,-21-21-15,-1 22 0,1 20 0,0 1 16,-1-1-16,1 22 0,0 0 15,-1-1-15,1 22 0,21 0 16,-22 0-16,43 0 0,-21 21 0,21-22 16,0 1-1,21 21 1,1 0-16,-1-21 0,0 0 0,21 21 16,-21-21-16,22 0 0,-22-1 15,21 1-15,1 0 0,-22 0 0,0 21 16,21-21-16,-21 0 15,1-1-15,-1 1 0,0 0 0,-21 0 16,21 0-16,0 0 16,-21 42 15,-21 0-15,21 0-16,0 0 0,-21 0 0,21 1 15,0-1-15,0 21 0,0-21 0,0 0 16,0 1-16,0 20 0,21-21 15,0 0-15,0-21 0,1 21 0,-1 1 16,21-22-16,-21 0 0,0 0 16,1 0-16,20 0 0,-21 0 0,0 0 15,22-22-15,-22 1 0,0 0 16,0 0-16,0 0 0,0 0 16,1-22-16,-1 1 0,0 21 0,0-22 15,0 22-15,0-21 0,1 21 16,-1-22-16,0 22 0,0 0 15,-21 0-15,21 21 0,0 0 32,-21 21-32,0 0 15,0 0 1,0 1-16,22-22 47,-22-22-32,0 1 1,0 0-16,0 0 16,0 0-16,0 0 15,-22 21 1,1 0-16,0 0 16,0 21-16,0 0 15,0 0-15,-1 0 0,1 0 0,21 1 16,-21 20-16,21-21 0,-21 0 15,21 0-15,0 22 0,0-22 0,0 0 16,0 0-16,0 0 0,21 1 16,0-1-16,-21 0 0,21 0 15,1-21-15,-1 0 0,0 0 0,0 0 16,0 0-16,0 0 0,22 0 16,-22 0-16,0-21 0,21 0 0,-20 0 15,20-1-15,-21 1 0,0 0 0,0 0 16,1 0-16,-1 0 0,0-1 15,-21-20-15,21 21 0</inkml:trace>
  <inkml:trace contextRef="#ctx0" brushRef="#br0" timeOffset="20666.52">21759 2434 0,'0'0'0,"-42"21"0,-22 1 16,43-22-16,42 0 47,1 0-47,-1 0 0,0 0 15,0 0-15,0 0 16,-21-22-16,0 1 15,0 0-15,0 0 16,-21 21-16,21-21 16,-21 21-16,0-21 0,0 21 15,-1 0 1,1 0-16,21 21 0,0 0 16,0 0-16,0 0 15,0 0-15,0 1 0,0-1 0,0 0 16</inkml:trace>
  <inkml:trace contextRef="#ctx0" brushRef="#br0" timeOffset="23274.59">1206 5588 0,'0'-21'0,"0"0"16,0 0-16,0-1 16,0 1-16,22 0 15,-22 0 1,21 21-16,-21-21 0,-21 21 78,-1 0-78,1 0 31,0 0-15,0 0-16,0 21 16,0-21-16,21 21 0,-22-21 15,1 21-15,0 0 0,21 1 0,-21-1 16,0 21-16,0-21 15,21 22-15,-22-1 0,1 0 0,21 1 16,0-1-16,-21 0 0,21 1 16,0-1-16,0 0 0,0-21 0,0 22 15,0-22-15,0 0 0,21 21 16,0-20-16,1-22 0,-1 21 0,21-21 16,0 0-16,-20 0 0,20 0 15,0 0-15,1 0 0,20 0 16,-21-21-16,1-1 0,20 22 0,-20-21 15,-1-21-15,21 21 0,-20 0 16,-22-22-16,21 22 0,-21-21 0,22 21 16,-43-22-16,21 22 0,-21-21 15,0 21-15,21-22 0,-21 22 0,0 0 16,0 0-16,-21 21 31,0 21-15,21 0-16,0 0 0,0 0 0,-21 1 15,21 20-15,0-21 0,0 21 16,0 1-16,0-22 0,0 21 0,0-21 16,0 22-16,21-22 0,0 0 15,-21 0-15,21 0 0,0-21 0,0 0 16,22 22-16,-22-22 0,0 0 16,0 0-16,22 0 0,-22 0 0,0-22 15,21 1-15,-21 21 0,22-21 16,-22 0-16,21-21 0,-21 20 15,1 1-15,-1-21 0,0 21 16,-21-22-16,0 1 0,0 0 0,0-1 16,0 1-16,-21 21 0,0-21 15,-1-1-15,-20 22 0,21-21 0,0 21 16,-22-1-16,1 22 0,21 0 16,-21 0-16,-1 0 0,22 0 0,-21 0 15,-1 22-15,22-1 0,0 21 16,-21-21-16,42 22 0,0-1 15,0 0-15,0 1 0,0-1 0,0 0 16,21-21-16,0 22 16,0-22-16,0 0 0,22 0 0,-1 0 15,-21 1-15,22-1 0,-1-21 16,0 0-16,1 0 0,20 0 0,85-43 16,-105 43-1,20-21-15,-21 0 0,1 0 0,-1-21 16,-21 20-16,0 1 0,1-21 0,-1 21 15,-21-22-15,21 22 0,-21 0 16,0 0-16,0 0 0,0 42 31,-21 0-15,21 0-16,0 0 0,0 1 16,0 20-16,0-21 0,-21 0 0,21 0 15,0 22-15,-22-22 0,22 0 16,0 0-16,0 0 0,0 1 15,0-1 1,0-42 15,0-1-31,0 1 0,0 0 16,0-21-16,0 21 0,22-1 16,-1-20-16,-21 0 0,21-1 0,0 1 15,0 21-15,0-21 16,1-1-16,-1 22 0,0 0 0,0 0 15,0 0-15,0 21 0,1 0 16,-1 0-16,0 0 0,0 21 0,-21 0 16,21 21-16,0-21 0,-21 1 15,22 20-15,-22-21 0,0 21 0,21-20 16,-21 20-16,0-21 0,0 0 16,0 0-16,0 1 0,0-1 0,0 0 15,0 0-15,21-21 16,0 0-1,-21-21-15,0 0 16,21 0 0,-21-1-16,21-20 0,1 21 0,-22 0 15,21-22-15,0 1 0,-21 21 16,21-21-16,0-1 0,0 22 0,1-21 16,-1 21-16,-21-1 0,21 22 15,0 0-15,0 0 0,-21 22 16,21-1-16,-21 0 15,0 21-15,0 1 0,0-22 16,0 21-16,0 0 0,0 1 0,0-1 16,0-21-16,0 22 0,0-1 15,0-21-15,22 0 0,-1 0 0,0 1 16,0-1-16,0 0 16,22-21-16,-22 0 0,21 0 0,0 0 15,1 0-15,-1 0 0,0-21 0,1 21 16,-22-21-16,21-1 0,1 1 15,-22 0-15,0 0 0,0 0 0,0-22 16,0 22-16,1-21 0,-22 21 16,0-22-16,0 1 0,0 21 0,0-21 15,0 20-15,0 1 0,0 0 16,0 0-16,0 0 0,0 42 31,0 0-31,0 0 0,0 0 16,0 22-16,-22-1 0,22 0 15,0 1-15,-21-1 0,21 0 16,0 22-16,0-22 0,0 22 0,0-1 16,0 1-16,0-1 0,0 1 0,0 20 15,0 1-15,0 0 0,0 21 16,0-22-16,0 1 0,0 21 0,0-22 16,0 22-16,0 0 0,0 0 0,0-21 15,-21-1-15,21 1 0,0-22 16,0 1-16,-21-22 0,0 22 15,21-22-15,-21-21 0,21 0 0,0 1 16,-22-22-16,22-22 16,-21 22-16,21-21 0,0-21 15,0 21-15,0-22 0,0-20 0,0 21 16,0-22-16,0 1 0,0-1 0,0-21 16,0 1-16,0-1 0,21 0 15</inkml:trace>
  <inkml:trace contextRef="#ctx0" brushRef="#br0" timeOffset="23569.75">3873 5969 0,'0'0'0,"0"-42"0,0-1 0,0 22 15,-21 0-15,21-21 0,0 21 0,0-1 16,0 1-16,21 0 16,1 0-16,-1 21 0,0 0 15,21 0-15,-21 0 0,1 0 0,20 0 16,-21 0-16,21 21 0,-20 0 15,-1 0-15,0 22 0,0-22 0,0 21 16,-21-21-16,0 22 0,0-22 16,0 21-16,0-21 0,-21 1 0,0-1 15,0 21-15,0-21 0,-1-21 0,1 21 16,-21 1-16,21-22 0,0 0 16,-1 21-16,1-21 15,21-21 1,21-1-1,1 1-15,-1 0 0,0 0 16</inkml:trace>
  <inkml:trace contextRef="#ctx0" brushRef="#br0" timeOffset="24245.84">4657 5652 0,'0'42'15,"-22"-42"1,22 21-16,0 21 0,-21-20 0,0-1 16,21 0-16,-21 21 0,21-21 15,0 22-15,0-22 0,0 21 0,0-21 16,0 1-16,0-1 0,0 0 0,0 0 16,0 0-16,21-21 15,0 0-15,0 0 0,22 0 0,-22 0 16,0 0-16,21 0 0,1 0 0,-22-21 15,21 0-15,-21 0 0,22 21 16,-22-43-16,0 22 0,21 0 0,-20 0 16,-22-21-16,21-1 0,-21 22 15,21 0-15,-21-21 0,0 20 16,0 1-16,0 0 0,0 42 31,0 0-31,0 1 16,-21 20-16,0-21 0,21 21 15,0-20-15,0 20 0,-22-21 0,22 21 16,0-20-16,0-1 0,0 21 0,0-21 16,0 0-16,22 1 15,-1-1-15,0-21 0,0 0 0,0 0 16,0 0-16,1 0 0,-1 0 0,21 0 16,-21-21-16,22 21 0,-22-22 15,21 1-15,-21 0 0,22 0 16,-22 0-16,21-22 0,-21 22 0,0-21 15,1 0-15,-1-1 0,0-20 16,0 20-16,-21 1 0,21-21 0,-21 20 16,21 1-16,-21 21 0,0 0 15,0-1-15,0 1 0,0 42 16,-21 1 0,0-1-16,21 21 0,-21-21 15,0 22-15,21-1 0,-21 0 0,21 22 16,0-22-16,-22 0 0,22 1 15,-21-1-15,21-21 0,0 22 16,0-22-16,0 0 0,0 0 0,0 0 16,0 0-16,0 1 0,21-22 15,1 0-15,-1 0 0,0 0 16,0 0-16</inkml:trace>
  <inkml:trace contextRef="#ctx0" brushRef="#br0" timeOffset="24449.73">5524 5884 0,'0'0'16,"-21"0"-16,0 0 15,21-21-15,21 21 32,0 0-32,1 0 15,-1 0-15,0 0 0,21 0 0,-21 0 16,1-21-16,-1 21 0,21 0 15,-21-21-15,22 21 0,-22 0 0,0 0 16</inkml:trace>
  <inkml:trace contextRef="#ctx0" brushRef="#br0" timeOffset="25098.98">5990 5969 0,'0'0'0,"0"21"15,21-21 17,0-21-32,1 0 0,-1 21 15,0-21-15,0 0 0,0-1 16,0 1-16,1 0 0,-1 0 0,-21 0 16,0 0-16,0-1 0,0 1 15,-21 21 1,-1 0-16,1 0 0,0 21 15,0 1-15,0-1 0,0 0 16,21 21-16,-22-21 0,22 1 16,-21 20-16,21-21 0,0 21 0,0-20 15,0-1-15,0 0 0,0 0 16,0 0-16,21 0 0,1-21 0,-1 22 16,0-22-16,0 0 0,0 0 0,22 0 15,-22 0-15,0 0 0,0 0 16,0 0-16,0 0 0,1-22 0,-1 22 15,0-21-15,0 0 0,0 0 0,-21 0 16,21 0-16,1-22 0,-22 22 16,21 0-16,0-21 0,-21 20 0,21-20 15,0 21-15,0 0 0,1 0 16,-1 21-16,0 0 16,0 0-16,0 0 0,0 0 0,1 0 15,-1 21-15,0 0 0,-21 21 16,21-21-16,0 22 0,-21-22 0,0 21 15,0-21-15,0 22 0,0-22 0,0 0 16,0 0-16,0 0 0,0 1 16,0-1-16,0 0 0,-21-21 15,0 0 1,0 0-16,21-21 16,0 0-16,0-1 15,0 1-15,0 0 0,0 0 16,0 0-16,0 0 0,0-1 15,21-20-15,0 21 0,0 0 0,0 0 16,1-1-16,20 1 0,-21 0 16,0 0-16,0 0 0,22 0 0</inkml:trace>
  <inkml:trace contextRef="#ctx0" brushRef="#br0" timeOffset="25474.03">8340 5715 0,'0'0'0,"0"-21"0,0 0 0,0 0 16,0-1-16,0 44 31,0-1-31,0 0 16,0 0-16,0 0 0,0 0 16,0 1-16,-22-1 0,22 0 0,-21 0 15,21 21-15,0-20 0,-21-22 16,21 21-16,-21 0 0,21 0 0,0-42 47,21 21-47,-21-21 0</inkml:trace>
  <inkml:trace contextRef="#ctx0" brushRef="#br0" timeOffset="25804.85">8276 5334 0,'-21'0'0,"42"0"0,-42-21 0,0 21 16,0 0-16,-1 0 0,22 21 16,0 0-1,22-21 1,-1 0-16,21 0 16,-21 0-16,0 0 0,22 0 0,-22 0 15,0 0-15,0-21 0,0 21 0,1 0 16,-22-21-16,0 0 15,0 0-15,-22-1 16,1 22-16,0 0 0,0 0 16,0 0-16,0 0 0,-1 0 0,1 0 15,0 0-15,0 0 0,0 22 0,0-1 16,21 0-16,0 0 0,0 0 16,0 22-16,0-22 0,0 0 0,0 0 15,0 21-15,21-20 0,0-1 0,0-21 16,21 21-16,1 0 0</inkml:trace>
  <inkml:trace contextRef="#ctx0" brushRef="#br0" timeOffset="26261.98">8890 5546 0,'0'0'0,"-21"0"0,-64 21 16,64 0-1,0 0-15,21 0 0,-21 22 0,21-22 16,0 0-16,0 21 0,0-20 0,0 20 16,0-21-16,0 0 15,0 22-15,0-22 0,0 0 0,0 0 0,0 0 16,0 0-16,0-42 47,0 0-47,0 0 0,0 0 15,0 0-15,0-1 0,21 1 16,0-21-16,0 0 0,0-1 0,22 1 16,-1 0-16,0-1 0,1 1 0,-1 21 15,0-22-15,22 22 0,-22 0 16,0 0-16,1 21 0,-1 0 0,0 0 16,-20 0-16,-1 21 0,21 0 0,-42 0 15,21 22-15,-21-22 0,0 21 16,0 1-16,0-1 0,0 0 0,0 1 15,-21-22-15,21 21 0,-21 0 16,0-20-16,0 20 0,-1-21 16,1 0-16,0 0 0,21 1 0,0-1 15,-21-21-15,42 0 32</inkml:trace>
  <inkml:trace contextRef="#ctx0" brushRef="#br0" timeOffset="26653.75">11049 5228 0,'0'0'15,"0"-21"-15,-21 21 16,0 0 0,21 21-16,0 0 0,-22 1 0,22 20 15,-21-21-15,21 21 0,0 1 16,-21-1-16,0 0 0,0 1 15,0-1-15,21 0 0,-22 1 0,1-1 16,0 0-16,0 1 0,0-22 0,0 21 16,-1-21-16,22 22 0,0-22 15,-21 0-15,21 0 0,-21-21 16,21-21 15</inkml:trace>
  <inkml:trace contextRef="#ctx0" brushRef="#br0" timeOffset="27295.38">10414 5736 0,'-21'-21'0,"42"42"0,-63-42 0,20 21 0,22-21 15,22 21 1,-1-21 0,0 21-16,21 0 0,-21 0 15,22 0-15,-1-21 0,22-1 0,-1 22 16,1-21-16,-1 21 0,1-21 0,20 0 15,-20 0-15,20 0 0,-20 21 16,-1-43-16,1 22 0,-22 0 0,1 0 16,-22 0-16,0-1 0,0 1 15,-21-21-15,0 21 0,0 0 16,0-1-16,-21-20 0,0 21 0,0 21 16,-1-21-16,1 0 0,0 21 15,0 0-15,0 0 0,0 0 16,21 21-16,-22 0 0,22 21 0,0-21 15,0 22-15,0-22 0,0 21 16,0 1-16,0-1 0,0 0 0,0 22 16,0-22-16,0 0 0,0 1 0,0-1 15,0 0-15,0 1 0,0-1 16,0-21-16,0 22 0,0-22 16,0 0-16,0 0 0,0 0 0,0-42 46,0 0-30,0 0-16,0-22 0,0 22 16,0-21-16,0 21 0,0-22 0,22 1 0,-1 0 15,0-1-15,21 1 0,-21 21 16,22-21-16,-1 20 0,0 1 0,-20 0 16,20 0-16,0 21 0,1 0 15,-22 0-15,0 0 0,21 21 0,-21-21 16,1 21-16,-22 22 0,0-22 15,21 21-15,-21-21 0,0 22 0,0-22 16,0 21-16,0-21 0,-21 0 16,21 22-16,-22-22 0,1 0 0,0 0 15,21 0-15,-21-21 16,21 22-16,0-44 31,21 1-31,0 0 16,0 0-16</inkml:trace>
  <inkml:trace contextRef="#ctx0" brushRef="#br0" timeOffset="27650.28">11917 5630 0,'0'22'16,"21"-22"-1,0 0 1,0 0-16,22 0 0,-22 0 0,0 0 15,21-22-15,1 22 0,-1-21 16,-21 21-16,21-21 0,1 0 0,-22 21 16,21-21-16,-21 0 0,1-1 0,-1 1 15,-21 0-15,0 0 16,0 0-16,-21 21 16,-22 0-16,22 0 0,0 0 0,-21 0 0,20 0 15,-20 0-15,0 21 0,-1 0 16,22 21-16,-21-20 0,21-1 15,0 21-15,-1 0 0,1-20 0,21 20 16,0-21-16,0 0 0,0 22 16,0-22-16,21 0 0,1 0 0,-1 0 15,0 0-15,0-21 0,21 22 16,-20-22-16,20 0 0,-21 0 0,21 0 16,-20 0-16,-1 0 0,21-22 0,-21 22 15</inkml:trace>
  <inkml:trace contextRef="#ctx0" brushRef="#br0" timeOffset="28394.43">13695 5482 0,'0'0'0,"-21"0"16,-64 0-1,64 0-15,21-21 0,0 0 16,0 0-16,0 0 15,0-1-15,0 1 0,0 0 16,21 0-16,0 21 0,-21-21 16,21 0-16,0-1 0,1 1 0,-1 21 15,21-21-15,-21 21 0,0-21 0,1 21 16,-1 0-16,21 0 0,-21 0 16,0 21-16,1 0 0,-1 0 0,0 22 15,-21-22-15,21 0 0,-21 21 16,0-20-16,0 20 0,0 0 15,0-21-15,0 22 0,0-1 0,0-21 16,0 22-16,-21-22 0,21 0 16,0 21-16,-21-42 0,0 21 0,21 1 15,-22-22 1,1 0 0,21-22-16,0 1 0,0 0 15,0 0-15,0 0 0,0-22 0,0 22 16,0-21-16,21 0 0,1 20 15,-1-20-15,0 0 0,21-1 16,-21 1-16,22 0 0,-1 21 0,0-22 16,1 22-16,20 0 0,-20 0 15,-1 21-15,0 0 0,1 0 0,-22 0 16,21 0-16,-21 21 0,0 21 16,1-21-16,-1 1 0,-21 20 0,0 0 15,0-21-15,0 22 0,0-1 0,0-21 16,0 22-16,-21-22 0,-1 21 15,22-21-15,-21 0 0,0 22 0,0-22 16,0 0-16,21 0 16,21-42 15,0 21-31,-21-21 16,21 0-16,0 0 0,1-1 0</inkml:trace>
  <inkml:trace contextRef="#ctx0" brushRef="#br0" timeOffset="29022.33">14774 5419 0,'-21'0'0,"0"0"15,0 0-15,42 0 47,0 0-47,0 0 16,0 0-16,1-21 0,-1 21 15,21-22-15,-21 22 0,0-21 0,22 0 16,-22 0-16,0 21 0,0-21 0,-21 0 16,0-1-16,0 1 0,0 0 15,0 0-15,-21 21 16,0 0-16,0 0 16,0 0-16,-1 0 0,1 21 0,0 0 15,0 0-15,21 22 0,-21-22 16,0 0-16,-1 21 0,22-20 15,0 20-15,0-21 0,0 21 0,0-20 16,0-1-16,0 0 0,0 0 0,0 0 16,0 0-16,22 1 0,-1-22 15,0 0-15,0 21 0,0-21 0,22 0 16,-22 0-16,21 0 0,0 0 0,1-21 16,-1-1-16,0 22 0,22-21 15,-22 0-15,1-21 0,20 21 0,-21-1 16,-20-20-16,20 0 0,0 21 15,-21-22-15,1 1 0,-1-22 0,0 22 16,0 0-16,-21-22 0,0 22 0,0 0 16,0-1-16,0 1 0,0 21 15,0 0-15,0-1 0,-21 22 16,0 0 0,0 22-16,-1-1 0,-20 21 0,21 0 15,0 1-15,0-1 0,-1 0 0,22 1 16,-21-1-16,0 0 0,21 1 15,-21-1-15,21 0 0,0 1 0,0-22 16,0 21-16,0-21 0,0 1 16,0 20-16,0-21 0,21-21 0,0 21 15,0 0-15,22-21 0,-22 0 16,0 0-16,0 0 16,0 0-16,1 0 0,-1-21 0,-21 0 15</inkml:trace>
  <inkml:trace contextRef="#ctx0" brushRef="#br0" timeOffset="29210.27">15409 5313 0,'0'0'15,"-21"0"-15,0 0 0,0 0 0,21-21 32,21 21-32,0 0 15,0 0-15,22 0 0,-22-21 16,21 21-16,0 0 0,22-22 15,-22 22-15,1-21 0,-1 21 0,21-21 16,-20 21-16,-1-21 0,0 21 16</inkml:trace>
  <inkml:trace contextRef="#ctx0" brushRef="#br0" timeOffset="29779.32">16171 5144 0,'-84'63'31,"84"-42"-15,-22 0-16,1 22 0,0-22 0,0 0 15,0 21-15,21-20 0,-21 20 0,-1-21 16,22 21-16,0-20 0,0-1 16,-21 0-16,21 0 0,0 0 15,0 0-15,0 1 0,0-1 0,21-21 32,1 0-32,-1 0 0,0-21 15,-21-1-15,42 22 0,-21-21 16,1 0-16,-1-21 0,0 21 0,21-1 15,-21 1-15,1-21 0,20 21 0,-21 0 16,0-1-16,0 1 0,-21 0 16,22 0-16,-22 42 31,0 0-31,-22 0 16,22 1-16,0-1 0,0 0 0,-21 0 15,21 0-15,0 0 0,0 1 16,0-1-16,0 0 0,0 0 15,0 0-15,21-21 0,-21 21 0,22-21 16,20 0-16,-21 22 0,21-22 16,-20 0-16,20 0 0,0 0 0,-21 0 15,22 0-15,-1 0 0,0-22 0,-20 1 16,20 0-16,-21 0 0,0 0 16,0 0-16,1-1 0,-22-20 0,0 21 15,0-21-15,0-1 0,0 22 16,0-21-16,0-1 0,0 22 15,0 0-15,0-21 0,-22 21 0,22-1 16,-21 22-16,0 0 16,0 0-16,0 22 15,21-1 1,0 0-16,0 0 0,0 0 16,21 0-16,0-21 0,0 0 15,0 22-15</inkml:trace>
  <inkml:trace contextRef="#ctx0" brushRef="#br0" timeOffset="30210.18">17378 5144 0,'0'0'0,"0"-43"16,-21 22-16,-1 21 15,1 0-15,0 0 16,0 0-16,-21 21 0,20 0 0,1 1 15,0-1-15,0 0 0,0 0 0,0 0 16,-1 22-16,1-22 0,21 0 16,0 21-16,0-21 0,0 1 0,0-1 15,0 21-15,0-21 0,0 0 0,21 1 16,1-1-16,-1-21 0,0 21 16,21-21-16,-21 0 0,1 0 15,20 0-15,-21 0 0,21 0 16,-20 0-16,-1 0 0,21-21 0,-21 21 15,0-21-15,1-1 0,-1 1 0,0 0 16,-21 0-16,0-21 0,0 20 16,21 1-16,-21-21 0,0 0 0,0 20 15,0-20-15,0 21 0,-21-21 16,0 20-16,0 1 0,-1 21 0,1-21 16,0 21-16,0 0 0,0 0 15,0 21-15,21 0 16,0 1-16,0-1 15,0 0-15,0 0 16,21 0-16,0-21 0,0 21 0,0-21 16</inkml:trace>
  <inkml:trace contextRef="#ctx0" brushRef="#br0" timeOffset="30605.95">17865 5292 0,'0'0'0,"0"-21"0,-22-1 15,22 1-15,0 0 0,0 0 16,0 0-16,0 0 0,0-1 16,0 1-1,22 0-15,-1 21 0,0 0 16,0 0-16,0 0 0,0 0 16,1 21-16,-22 0 0,0 1 0,21-1 15,-21 0-15,21 21 0,-21 1 0,0-22 16,0 21-16,0-21 0,0 22 15,0-22-15,0 21 0,0-21 0,-21 22 16,21-22-16,0 0 0,0 0 0,0 0 16,-21-21-16,21 21 15,0-42 1,0 0 0,0 0-16,21 0 0,-21 0 15,21-1-15,-21 1 0,0 0 0,21 0 16,0 0-16,-21-22 0,21 22 15,1 0-15,-22-21 0,21 21 0,0-1 16,0 1-16,0-21 0,0 21 16,1 0-16,-22-1 0,42 1 0,-21 0 15,0 0-15</inkml:trace>
  <inkml:trace contextRef="#ctx0" brushRef="#br0" timeOffset="31134.65">18605 4826 0,'0'0'16,"22"0"-16,-22-21 15,-22 42 1,1-21-16,0 21 16,21 0-16,-21 22 0,0-22 0,21 21 15,0-21-15,-21 22 0,-1-1 16,22 0-16,-21-20 0,21 20 0,0 0 16,0 1-16,-21-22 0,21 21 0,0-21 15,0 0-15,-21 1 0,21-1 16,0 0-16,0 0 0,0 0 0,0 0 15,0-42 17,0 0-32,0 0 15,21 0 1,0 0-16,-21-22 0,21 22 0,22-21 16,-22 21-16,0-22 0,21 22 0,1-21 15,-1 21-15,-21-22 0,22 22 16,-1 0-16,-21 0 0,0 21 0,0-21 15,1 21-15,-1 0 0,-21 21 32,0 0-32,0 0 0,-21-21 15,-1 21-15,1 0 0,-21 1 0,21-1 16,-22 0-16,22 0 0,-21 0 0,21 0 16,0 1-16,-1-1 0,22 0 15,0 0-15,0 0 0,0 0 16,0 1-16,22-1 0,-1-21 15,21 21-15,-21 0 0,0-21 16,1 0-16,-1 21 0,21-21 0,-21 0 16,0 0-16,1 0 0,-1 0 0,0 0 15,0 0-15,-21-21 32</inkml:trace>
  <inkml:trace contextRef="#ctx0" brushRef="#br0" timeOffset="31506.84">20235 5144 0,'-21'-22'31,"21"44"-15,0-1 0,-21 0-16,21 0 0,0 0 15,0 0-15,0 22 0,0-22 0,0 0 16,0 0-16,0 0 0,0 1 15,0-1-15,0 0 0,0 0 16,0-42 31,0 0-47,0 0 0,0-1 0</inkml:trace>
  <inkml:trace contextRef="#ctx0" brushRef="#br0" timeOffset="31842.7">20235 4784 0,'0'0'0,"0"-21"0,-21-1 0,0 1 15,0 21-15,0 0 16,21 21 0,0 1-16,0-1 15,21-21-15,0 0 16,0 0-16,0 0 0,0 0 15,1 0-15,-1 0 0,0 0 0,-21-21 16,0-1 0,0 1-16,-21 0 15,0 0-15,-1 21 0,1-21 16,0 21-16,0 0 0,0 0 16,21 21-1,-21 0-15,21 0 0,0 0 16,0 1-16,0-1 0,0 21 0,21-21 15,0 22-15,0-22 0,-21 0 0,21 0 16,22 0-16,-22 0 0,0 1 16,21-22-16</inkml:trace>
  <inkml:trace contextRef="#ctx0" brushRef="#br0" timeOffset="32263.47">20870 4974 0,'0'0'0,"21"0"16,-21 21-1,0 1 1,0-1-16,0 0 0,0 21 16,-21-21-16,21 1 0,-21 20 0,21-21 15,0 0-15,0 22 0,0-22 0,-21 0 16,21 0-16,-21 0 0,21 0 16,-21 1-16,-1-22 31,1 0-16,0-22-15,21 1 0,0 0 16,0 0-16,0 0 0,0 0 16,21-22-16,0 1 0,22 0 0,-22-1 15,21 1-15,1 0 0,-1-22 16,21 22-16,-20-1 0,20 22 0,-20-21 16,20 21-16,1 21 0,-22 0 15,0 0-15,1 21 0,-1 0 0,0 21 16,-21 1-16,1-1 0,-22 0 15,0 1-15,0-1 0,0 0 0,-22 1 16,1-1-16,-21 0 0,21 1 16,0-22-16,-22 21 0,22-21 0,0 1 15,0-1-15,-22 0 0,22 0 16,0 0-16,-21 0 0,21 1 0,-22-1 16,1 0-16</inkml:trace>
  <inkml:trace contextRef="#ctx0" brushRef="#br0" timeOffset="34114.6">1630 7345 0,'0'0'0,"21"-21"15,21-43 1,-42 85 0,0 22-16,0-22 15,0 21-15,-21 1 0,0-1 16,21 21-16,-21-20 0,0-1 0,21 0 15,-22 1-15,22-1 0,-21-21 16,0 22-16,21-22 0,0 0 16,0 0-16,0 0 0,0 0 0,21-42 31,-21 0-31,21 0 16,1 0-16,-1 0 15,21-22-15,-21 22 0,0-21 0,1 21 16,-1-22-16,0 1 0,21 21 15,-21-22-15,1 1 0,-1 0 0,0 21 16,0-1-16,0 1 0,0 21 16,1 21-1,-22 1-15,0-1 0,0 21 0,0-21 16,0 22-16,0-1 0,0-21 16,0 21-16,0 1 0,0-22 0,0 21 15,0-21-15,21 1 0,-21-1 16,21 0-16,-21 0 0,21 0 0,0-21 15,0 0-15,1 0 16,-1 0-16,21 0 0,-21 0 0,22-21 16,-22 0-16,21 0 0,0 0 15,1-1-15,-22 1 0,21-21 0,1 21 16,-22-22-16,21 22 0,-21-21 16,0 0-16,1-22 0,-1 22 0,-21-1 15,0-20-15,0 21 0,0-1 0,0 22 16,0 0-16,0 0 0,0 0 15,-21 21-15,-1 21 16,1 0-16,21 0 0,-21 21 16,21-20-16,-21 20 0,0 21 0,21-20 15,0-1-15,0 0 16,0 22-16,0-22 0,0 1 0,0-22 16,0 21-16,0 0 0,21-20 15,0-1-15,0 0 0,0 0 0,1-21 16,20 0-16,0 0 0,1 0 15,-1 0-15,0 0 0,1-21 0,-1 0 16,0 0-16,22-1 0,-22 1 0,0-21 16,1 21-16,-1-22 0,-21 1 15,0 0-15,1-22 0,-1 22 0,-21-22 16,0 1-16,0-1 16,0 22-16,0-21 0,0 20 0,-21 22 15,21-21-15,-22 21 0,22-1 0,-21 22 31,21 22-31,0 20 0,0-21 0,0 21 16,0 1-16,0 20 0,0-20 16,0-1-16,0 0 0,0 22 0,0-22 15,0 0-15,0 1 0,0-1 16,0-21-16,0 22 0,0-22 0,0 0 16,0 0-16,0 0 0,0 0 0,21-21 31,-21-21-16,0 0 1,0 0-16,0 0 0,22 0 0,-22-1 16,21-20-16,0 21 0,-21-21 0,21 20 15,0-20-15,-21 0 0,21 21 16,1-1-16,-1 1 0,-21 0 0,21 0 16,0 21-16,0 0 15,0 21-15,-21 0 0,0 0 0,22 1 16,-22-1-16,21 21 0,-21-21 0,21 22 15,-21-22-15,0 21 0,0-21 16,21 22-16,0-22 0,0 0 0,1 0 16,-1 0-16,0 0 0,0 1 15,0-1-15,0-21 0,22 0 16,-22 0-16,21 0 0,1 0 0,-22 0 16,21 0-16,0 0 0,-20-21 15,20-1-15,-21 1 0,21 0 0,-20 0 16,-1 0-16,0 0 0,0-22 0,0 22 15,-21-21-15,0 21 0,0-22 16,0 22-16,0-21 0,0 21 0,0-1 16,0 44-1,0-1-15,0 0 16,0 0-16,-21 21 0,21-20 0,0 20 16,0-21-16,-21 21 0,21-20 15,0-1-15,0 0 0,0 0 16,0 0-16,0 0 0,0 1 15,21-22 1,0 0-16,0 0 16,-21-22-16,22 1 15,-1 0-15,-21 0 0</inkml:trace>
  <inkml:trace contextRef="#ctx0" brushRef="#br0" timeOffset="34298.5">4318 7260 0,'-64'-63'16,"128"126"-16,-128-147 0,43 84 16,0 0-16,0 0 15,21 21-15,0 0 0,0 0 16,0 0-16,0 0 16,0 1-16,0-1 0,0 0 15,21 0-15,0-21 16,0 21-16</inkml:trace>
  <inkml:trace contextRef="#ctx0" brushRef="#br0" timeOffset="35002.36">4826 7366 0,'0'0'0,"0"-42"15,0 21-15,-21-1 0,0 22 16,-1 0-16,1 0 0,0 0 0,0 0 15,0 0-15,0 22 0,-1-1 16,1 0-16,0 0 0,0 0 0,21 22 16,-21-22-16,0 21 0,21 0 15,-22 1-15,22-22 0,0 21 0,0 1 16,0-22-16,0 0 0,0 21 0,22-21 16,-1 1-16,0-1 15,0 0-15,21 0 0,-20-21 0,20 0 16,0 0-16,1 0 0,-1 0 0,0 0 15,22 0-15,-22-21 0,0 21 16,1-21-16,-22 0 0,21-1 0,1-20 16,-22 21-16,0-21 0,21-1 0,-21 1 15,1 0-15,-1-1 0,-21-20 16,21 20-16,-21-20 0,21-1 0,-21 22 16,0-21-16,0 20 0,0 22 0,0-21 15,0 21-15,-21 21 16,0 21-1,21 0-15,0 21 16,0 1-16,-21-1 0,21 0 0,0 22 16,-22-22-16,22 0 0,0 22 0,0-22 15,0 1-15,0-1 0,-21 0 16,21 1-16,0-22 0,0 21 0,-21-21 16,21 0-16,0 1 0,0-1 0,0 0 15,0 0-15,0-42 31,0 0-31,0 0 0,0-1 16,0 1-16,21 0 0,0 0 16,1-21-16,-1 20 0,21-20 15,-21 0-15,22-1 0,-22 1 0,21 21 16,0-21-16,1 42 0,-22-22 16,21 22-16,-21 0 0,1 22 0,-1 20 15,-21-21-15,0 21 16,0-20-16,0 20 0,0-21 0,0 21 15,0 1-15,0-22 0,-21 21 0,-1-21 16,22 1-16,-21-1 0,0 0 16,0 0-16,21 0 0,0 0 15,21-42 1</inkml:trace>
  <inkml:trace contextRef="#ctx0" brushRef="#br0" timeOffset="35682.54">7747 7535 0,'0'-21'31,"0"0"-31,0 0 0,21-21 0,-21 20 16,21-20-16,-21 21 0,21-21 15,-21-1-15,0 1 0,0 0 0,0-1 16,-21 1-16,0 0 0,-21 20 0,21-20 15,-22 21-15,1 0 0,0 0 16,-1 21-16,1 0 0,0 0 16,-1 0-16,1 21 0,0 0 0,-1 0 15,1 21-15,21 1 0,-22-1 16,22 22-16,-21-22 0,21 21 0,21 1 16,0-22-16,0 22 0,0-22 15,0 0-15,0-20 0,21 20 0,-21-21 16,42 0-16,-21 0 0,1-21 0,-1 0 15,21 22-15,-21-22 0,22 0 16,-22 0-16,21-22 0,-21 22 0,22-21 16,-1 0-16,0 0 0,1-21 0,-1 20 15,0-20-15,1 0 0,-22-1 16,21 1-16,-21-21 0,-21 20 0,0 1 16,21 0-16,-21-1 0,0 1 15,0 21-15,0 0 0,0-1 16,0 44-1,-21-1-15,21 21 16,0 0-16,0 1 0,0-1 0,0 0 16,-21 1-16,21-1 0,0 0 0,0-20 15,0 20-15,21-21 0,-21 21 16,21-20-16,1-1 0,20-21 0,-21 21 16,21-21-16,1 0 0,-1 0 0,0 0 15,1 0-15,-1-21 0,0 21 16,1-21-16,-22-1 0,21-20 15,1 21-15</inkml:trace>
  <inkml:trace contextRef="#ctx0" brushRef="#br0" timeOffset="35926.62">8509 7070 0,'0'-21'0,"0"42"0,0-64 0,0 22 16,0 0-16,-21 21 16,0 21-16,-1 0 15,22 1-15,0-1 0,0 21 16,-21 0-16,21 1 0,-21-1 0,21 22 15,-21-22-15,21 21 0,0-20 0,0 20 16,-21-20-16,21 20 0,-21 1 16,21-22-16,0 21 0,0 1 0,0-1 15,0-20-15,0 20 0,0 1 0,0-22 16,0 22-16,0-22 16,0-21-16,0 21 0,0-20 0,0-1 15,0 0-15,21-21 0,0 0 0,0-21 16,0 0-16,0-1 0,1 1 0</inkml:trace>
  <inkml:trace contextRef="#ctx0" brushRef="#br0" timeOffset="36226.83">8509 7408 0,'0'0'0,"-21"-42"16,0-170-1,21 170-15,0 21 16,0 0-16,21 0 0,0-1 0,0 1 15,0 21-15,0 0 0,22 0 0,-1 0 16,-21 0-16,22 0 0,-1 0 16,-21 21-16,21 1 0,-20-1 0,-22 21 15,0-21-15,0 22 0,0-22 0,0 21 16,-22 0-16,1-20 0,-21 20 16,0-21-16,-1 0 0,1 22 0,0-22 15,-1 0-15,22 0 0,-21-21 0,21 21 16,-1-21-16,44 0 31,-1-21-31,0 0 0,21 0 16,-21 0-16,22-1 0,-1-20 15</inkml:trace>
  <inkml:trace contextRef="#ctx0" brushRef="#br0" timeOffset="36506.82">9144 6985 0,'0'0'16,"0"-21"-16,-21 21 31,0 21-31,21 0 0,-22 0 0,22 1 16,0 20-16,-21 0 0,0 1 0,21-1 15,0 21-15,0 1 16,-21-22-16,21 22 0,-21-1 0,21 1 16,-21-1-16,21 1 0,0-1 0,0 1 15,0 20-15,-22-20 0,22-1 16,0 1-16,-21-1 0,21-20 0,0-1 15,0 0-15,0 1 0,0-22 0,0 0 16,21-21 0,1 0-16,-1 0 0,0-21 15,0 0-15,-21-22 0,21 1 0,0 0 16,1-1-16,-22 1 0,21-21 0</inkml:trace>
  <inkml:trace contextRef="#ctx0" brushRef="#br0" timeOffset="36774.66">9165 7260 0,'0'0'0,"0"-127"16,21 85-16,0 21 16,-21-22-16,22 22 0,-1 0 0,0 0 15,0 0-15,0 0 0,0 21 16,1 0-16,-1 0 0,0 0 16,0 21-16,0 0 0,0 0 0,-21 0 15,22 22-15,-22-1 0,0 0 16,0 1-16,0-1 0,0 0 0,0 1 15,-22-22-15,1 21 0,0 0 0,-21-20 16,21-1-16,-22 21 16,22-42-16,-21 21 0,21 0 0,-1-21 15,1 0-15,0 0 0,21-21 16,0 0 0,21 0-16,0 0 0,1-22 0,-1 1 15</inkml:trace>
  <inkml:trace contextRef="#ctx0" brushRef="#br0" timeOffset="37210.54">9864 6625 0,'0'0'15,"0"-21"-15,0 0 0,-22 42 32,1 0-32,21 22 15,-21-22-15,0 21 0,21 0 0,-21 1 16,0-1-16,21 0 0,0 1 15,-22-1-15,22 0 0,-21 22 0,21-22 16,0 1-16,0 20 0,0-21 0,0-20 16,0 20-16,0 0 0,0-21 15,21 1-15,1-1 0,20-21 0,-21 0 16,21 0-16,1 0 0,-22 0 0,21 0 16,1-21-16,-1 21 0,0-22 15,1 1-15,-22-21 0,21 21 16,-21-22-16,0 22 0,1-21 0,-1 21 15,0-22-15,-21 22 0,0 0 16,0 0-16,0 0 0,0 42 31,0 0-31,-21 0 0,21 0 16,-21 22-16,21-22 0,-22 0 0,22 21 16,0-20-16,0-1 0,0 0 0,0 0 15,0 0-15,0 0 0,22 1 16,-1-22-16,0 0 15,0 0-15,0-22 16,0 22-16,1-21 0,-1 0 0,0 0 16</inkml:trace>
  <inkml:trace contextRef="#ctx0" brushRef="#br0" timeOffset="37382.76">10435 6858 0,'0'0'0,"-63"-42"16,41 42-16,1 0 15,0 0-15,0 0 0,21 21 16,0 0 0,0 0-16,0 0 15,21-21-15,0 22 16,0-22-16,1 0 0,-1 0 16</inkml:trace>
  <inkml:trace contextRef="#ctx0" brushRef="#br0" timeOffset="37658.61">10964 6879 0,'0'0'15,"-127"-42"1,106 42-16,0 0 16,0 0-16,0 0 0,-1 21 0,-20 0 15,21 0-15,0 1 0,21-1 16,-21 21-16,-1-21 0,22 22 15,-21-1-15,21 0 0,0 1 0,0-1 16,0-21-16,0 21 0,21 1 0,1-1 16,-1-21-16,0 0 0,0 22 15,21-22-15,1-21 0,-1 21 0,22-21 16,-22 21-16,21-21 0,1 0 0,-1 0 16,1-21-16,-1 0 0,1 0 15,-1 21-15,1-21 0</inkml:trace>
  <inkml:trace contextRef="#ctx0" brushRef="#br0" timeOffset="39298.03">11790 7091 0,'0'0'0,"21"-42"0,-21 20 16,0 1-16,0 0 0,0 0 0,-21 0 15,0 0-15,21-1 0,-22 22 16,1 0-16,0 0 0,-21 0 0,21 0 16,-1 0-16,-20 22 0,21-1 0,-21 0 15,20 0-15,-20 21 0,21-20 16,-21 20-16,-1 43 0,22-64 15,21 21-15,0 0 0,0-20 0,0 20 16,0-21-16,0 0 0,21 0 16,0 1-16,22-22 0,-22 0 0,0 21 15,21-21-15,-20 0 0,20 0 16,-21-21-16,0 21 0,22-22 16,-22 1-16,0 0 0,0 0 0,0-21 15,0 20-15,1-20 0,-1 0 0,-21-1 16,0 22-16,21-21 0,0 0 15,-21 20-15,0-20 0,0 21 0,0 0 16,-21 21 15,0 21-31,21 0 0,-21 0 0,21 0 16,0 22-16,0-22 0,0 0 0,0 21 16,0-20-16,0 20 0,0-21 15,0 0-15,0 22 0,21-22 16,0 0-16,-21 0 0,21-21 0,0 21 15,0-21-15,1 0 0,-1 0 16,0 0-16,21 0 0,-21 0 0,1 0 16,20-21-16,-21 0 0,0 0 0,22 0 15,-22-22-15,0 22 0,0-21 16,0-1-16,0 1 0,-21 0 0,22-1 16,-1 1-16,0-21 0,-21 20 0,0-20 15,21 20-15,-21-20 16,0 21-16,0 20 0,0-20 0,0 21 0,-21 21 31,0 21-31,21 0 0,-21 22 16,-1-22-16,22 21 0,0 0 0,-21 22 15,21-22-15,-21 1 0,21 20 16,0-21-16,0 22 0,0-22 0,0 1 16,0-1-16,0 0 0,21 1 0,0-22 15,1 21-15,-1-21 0,21 0 16,-21-21-16,0 22 0,22-22 0,-22 0 15,0 0-15,21 0 0,-20-22 0,-1 1 16,0 21-16,21-21 0,-21-21 16,1 21-16,-1-1 0,0-20 0,0 0 15,0 21-15,22-22 0,-22 1 0,0 21 16,0-22-16,0 22 16,-21 0-16,21 0 0,-21 0 0,22 21 15,-22 21 1,-22 0-16,1 0 15,21 0-15,0 1 0,0-1 0,0 0 16,-21 21-16,21-21 0,0 1 0,0-1 16,0 0-16,0 0 0,0 0 15,0 0-15,21-21 0,0 22 16,1-22-16,-1 0 16,0 0-16,21-22 0,-21 22 0,1-21 15,-1 0-15,21 0 0,-21 0 0,0 0 16,22-22-16,-22 22 15,21 0-15,-21-21 0,1 20 0,-1 1 16,0-21-16,0 42 0,-21-21 0,0 0 16,-21 42-1,21 0 1,-21 0-16,0 0 0,-1 0 0,22 22 16,0-22-16,-21 21 0,21-21 15,-21 1-15,21 20 0,0-21 0,0 0 16,0 0-16,0 1 0,21-22 15,0 21-15,1-21 0,-1 0 16,0 0-16,0 0 0,0 0 0,0 0 16,1 0-16,-1 0 0,0-21 15,0-1-15,0 22 0,-21-21 0,0-21 16,0 21-16,0 0 0,0-1 0,0-20 16,0 21-16,0 0 0,-21 0 15,21-1-15,-21 1 0,0 0 0,0 0 16,-1 21-16,1 0 0,0 0 15,0 0-15,42 0 47,0 0-47,0 0 0,1 0 0,-1 0 16,21 0-16,-21-21 0,22 21 16,-22-21-16,21 21 0,0-22 15,-20 22-15,20-21 0,-21 21 0,21 0 16,-20 0-16,-1 0 0,0 0 0,0 0 15,-21 21-15,0 1 16,0-1-16,0 0 0,0 0 0,0 0 16,0 0-16,0 22 0,0-22 15,0 0-15,0 21 0,-21-20 0,21 20 16,0-21-16,0 0 0,0 0 0,-21 1 16,21-1-16,-21 0 15,21 0-15,0 0 16,0-42-1,0 0 1,0 0-16,0 0 0,0-22 0,0 22 16,0-21-16,0 21 0,0-22 0,21 1 15,0 0-15,0-1 0,0 1 16,22 0-16,-22-1 0,21 1 0,0 0 16,1-1-16,-22 22 0,21 0 15,-21 0-15,1 21 0,-1 0 0,-21 21 16,0 0-16,0 0 0,0 0 0,0 22 15,0-22-15,0 21 16,-21 1-16,21-1 0,-22 0 0,1-21 16,21 22-16,0-1 0,-21-21 0,0 0 15,21 1-15,-21-1 0,21 0 16,0 0-16,0-42 31,0 0-31,0 0 0,0-1 16,0 1-16,0 0 0</inkml:trace>
  <inkml:trace contextRef="#ctx0" brushRef="#br0" timeOffset="39479.42">13420 6583 0,'0'0'0,"-43"0"0,22-21 0,-21 21 0,21 0 15,-1 0-15,1 0 16,21 21-1,0 0 1,0 0 0,-21-21-16,0 0 15</inkml:trace>
  <inkml:trace contextRef="#ctx0" brushRef="#br0" timeOffset="39650.32">12192 6816 0,'-21'21'0,"42"-42"0,-63 42 0,20-21 16,1 21-16,42-21 16,1 0-1,-1 0-15,0 0 0,21 0 0,1 0 16,-1 0-16,0-21 0,1 21 0,20-21 16,-21 0-16,1 21 0,20-22 15</inkml:trace>
  <inkml:trace contextRef="#ctx0" brushRef="#br0" timeOffset="40078.3">15430 6731 0,'0'0'0,"22"-21"15,-22 0-15,21 0 0,0 21 16,0-22-16,-21 1 0,0 42 31,0 1-31,0-1 16,-21 21-16,0-21 0,21 0 0,-21 22 15,-1-22-15,22 21 0,-21-21 0,0 1 16,21-1-16,0 0 16,-21 0-16,21 0 0,-21 0 0,21 1 15,21-22 16,21 0-15,-21-22-16,1 1 0</inkml:trace>
  <inkml:trace contextRef="#ctx0" brushRef="#br0" timeOffset="40453.93">15981 6689 0,'21'-21'0,"-42"42"0,63-64 0,-21 22 15,0 0-15,-21 0 16,-21 21-1,0 0 1,-21 0-16,21 21 0,-22 0 0,22-21 16,0 21-16,-21 1 0,20-1 0,1 0 15,21 0-15,0 0 16,0 0-16,0 1 0,0-1 16,21-21-16,1 0 0,-1 21 0,0-21 15,21 21-15,-21-21 0,1 0 16,20 21-16,0-21 0,-21 21 0,22-21 15,-22 22-15,21-1 0,-21-21 0,1 21 16,-22 0-16,0 0 0,0 0 16,0 1-16,-22-22 15,1 21-15,0-21 0,0 21 0,-21-21 16,20 0-16,1 0 0,-21 0 16,21 0-16,0 21 0,-1-21 0,1 0 15,0 0-15,0 0 0,21-21 16,0 0-1,0 0-15,0-1 0,0 1 16,0 0-16</inkml:trace>
  <inkml:trace contextRef="#ctx0" brushRef="#br0" timeOffset="40649.99">15600 6519 0,'0'0'0,"-21"0"0,21-21 16,-22 0-16,44 21 47,-1 0-47,0 0 16,0 0-16,0 0 15</inkml:trace>
  <inkml:trace contextRef="#ctx0" brushRef="#br0" timeOffset="41238.91">17441 6710 0,'0'0'0,"21"-21"0,22-43 15,-22 43-15,-21 0 16,21 0-16,-21 0 0,0-1 0,0 1 16,0 0-16,0 0 0,0 0 15,0 0-15,0-1 0,0 1 0,0 0 16,0 42 15,0 0-31,0 22 0,0-1 0,0 0 16,0 1-16,0 20 0,0 1 15,0-1-15,0 1 0,0-1 0,0 1 16,0-1-16,21 1 0,-21-1 0,0 22 16,0-22-16,0 1 0,0 21 15,0-22-15,0 1 0,0-1 0,-21 1 16,0-1-16,0 1 0,0-1 0,-1-21 16,22 22-16,-21-22 0,0 1 15,0-22-15,21 21 0,-21-21 0,21-42 31,0 0-31,0 0 16,0 0-16,21-22 0,-21 22 16,21-21-16,0-1 0,-21 1 0,21 0 15,1-22-15,-22 22 0,21-22 0</inkml:trace>
  <inkml:trace contextRef="#ctx0" brushRef="#br0" timeOffset="41543.66">17547 6922 0,'0'0'0,"-21"-64"0,0 22 0,21-22 15,0 22-15,-21-22 0,21 22 0,0 0 16,0-1-16,0 1 0,0 0 16,0-1-16,21 22 0,0-21 0,0 21 15,21 0-15,1 21 0,-1 0 16,0 0-16,1 0 0,-1 0 16,0 21-16,1 0 0,20 0 0,-42 21 15,22 1-15,-22 20 0,0-20 0,-21-1 16,0 21-16,0-20 0,0-1 15,-21 0-15,0-20 0,-22 20 0,1-21 16,21 0-16,-21 0 0,-1 1 16,1-22-16,21 21 0,0-21 0,-22 0 15,22 0-15,42-21 32,0 21-32,1-22 15,-1 1-15,21 0 0,-21 21 16,22-21-16</inkml:trace>
  <inkml:trace contextRef="#ctx0" brushRef="#br0" timeOffset="41950.31">18288 6646 0,'0'0'0,"0"-84"31,0 63-31,21-1 0,0 22 16,-21-21-16,21 21 0,22 0 0,-22-21 15,0 21-15,21 0 0,1 0 16,-22 0-16,21 0 0,1 21 16,-22 0-16,21 1 0,0 20 0,-20-21 15,-1 21-15,21-20 0,-42 20 16,21 0-16,-21-21 0,0 22 0,0-22 16,0 0-16,0 0 0,-21 0 0,0 1 15,0-1-15,0-21 0,-1 0 16,1 21-16,0-21 0,0 0 15,0 0-15,21-21 0,0 0 16,0-1-16,0 1 16,0 0-16,0 0 0,21 0 15,0-22-15,0 22 0,0-21 16,1 21-16,-1-22 0,0 22 0,21-21 16,-21 21-16,1-22 0,20 22 0,-21 0 15,0 21-15,0-21 0,22 0 16,-22 21-16,0 0 0,0 0 0,0 0 15,1 0-15,-1 21 16</inkml:trace>
  <inkml:trace contextRef="#ctx0" brushRef="#br0" timeOffset="43555.84">19177 6689 0,'0'0'0,"21"0"0,0 0 16,0 0-1,1 0-15,-22-21 0,21-1 0,0 1 16,21 0-16,-21 0 0,1 0 16,-1 0-16,0-1 0,0 1 0,0 0 15,-21-21-15,0 21 0,21-1 0,-21 1 16,0 0-16,-21 21 16,0 0-1,0 0-15,0 21 0,0 0 16,-1 1-16,1-1 0,0 21 0,0-21 15,0 22-15,0-22 0,21 21 16,0 0-16,-22-20 0,22 20 16,0-21-16,0 0 0,0 0 0,0 1 15,0-1-15,22 0 0,-1-21 0,0 0 16,0 21-16,0-21 0,22 0 16,-22 0-16,21 0 0,0 0 0,1 0 15,-1-21-15,0 0 0,1 21 0,-1-21 16,0-1-16,1-20 0,-1 21 15,0 0-15,-20-22 0,20 1 0,-21 21 16,0-21-16,-21 20 0,0-20 16,0 21-16,0 0 0,0 0 15,0-1-15,-21 22 16,21 22-16,-21-1 16,21 0-16,-21 0 0,21 0 0,0 0 15,0 22-15,0-22 0,0 0 16,0 21-16,0-20 0,0-1 0,0 0 15,0 21-15,0-21 0,0 1 16,21-1-16,-21 0 0,0 0 16,-21-21-1,0 0-15,-1 0 16,22-21-16,-21 21 0,0-21 16,0 0-16,0 21 0,0-22 15,-1 1-15,1 0 0,0 21 0,0-21 16,0 21-16,0-21 15,-1 21-15,22 21 16,0 0 0,0 0-16,22 0 0,-1-21 15,0 22-15,0-22 0,0 21 0,22-21 16,-22 0-16,0 21 0,21-21 16,-21 0-16,22 0 0,-1 0 0,0 0 15,1 0-15,-1 0 0,0 0 16,1-21-16,-1 21 0,0-21 15,1-1-15,20 1 0,-42 0 0,22 0 16,-1 0-16,-21-22 0,0 22 16,1-21-16,-1 0 0,0 20 0,-21-20 15,0 21-15,0 0 0,0 0 0,0-1 16,0 1-16,-21 21 16,0 0-16,-1 0 0,1 0 0,0 21 15,-21 1-15,21-1 0,-1 21 16,1-21-16,21 0 0,0 22 0,-21-22 15,21 21-15,0-21 0,0 1 0,0 20 16,0-21-16,21 0 0,0 0 16,1 1-16,-1-22 0,0 21 15,21 0-15,-21-21 0,22 0 0,-1 0 16,0 0-16,1 0 0,-1 0 16,0 0-16,1 0 0,-1-21 0,0 0 15,-20-1-15,-1 1 0,21 0 16,-21 0-16,0-21 0,-21 20 0,22-20 15,-22 21-15,21-21 0,-21 20 0,0 1 16,0 0-16,0 42 16,-21 0-1,-1 1-15,22-1 0,-21 0 16,0 21-16,0-21 0,21 22 0,-21-22 16,0 0-16,21 0 0,-22 0 15,22 1-15,0-1 0,0 0 16,-21-21-16,21 21 0,0-42 31,0 0-15,0 0-16,21-1 0,1 22 15,-1-42-15,0 21 0,0 0 16,0 0-16,0-22 0,1 22 0,20-21 16,-21 21-16,0-1 0,0 1 0,1 0 15,-1 0-15,-21 42 16,0 0-16,0 0 15,0 1-15,0 20 0,0-21 16,0 0-16,0 22 0,0-22 16,0 0-16,0 0 0,0 21 0,0-20 15,0-1-15,21 0 0,0 0 16,0-21-16,0 21 0,1-21 0,-1 0 16,21 0-16,-21 0 0,0 0 0,22 0 15,-22 0-15,0 0 0,21-21 16,-20 21-16,-1-21 0,0 0 0,0 0 15,0-22-15,0 22 0,-21-21 0,22-1 16,-1-20-16,0 21 0,0-22 16,0 1-16,0 20 0,1-20 15,-1 20-15,0 1 0,0 0 16,0-1-16,-21 22 0,0 0 0,0 0 16,-21 42-1,0 0-15,-21 0 0,20 22 16,-20-1-16,21 0 0,-21 1 0,20 20 15,1 1-15,0-22 0,0 22 16,21-22-16,-21 21 0,21-20 0,0-1 16,0 0-16,0-20 0,0-1 0,0 21 15,21-21-15,0 0 16,0-21-16,0 0 0,1 0 0,20 0 16,-21 0-16,0 0 0,22 0 0,-22-21 15,0 0-15,21 0 16,-21 0-16,1 0 0,-1-1 0,0 1 15</inkml:trace>
  <inkml:trace contextRef="#ctx0" brushRef="#br0" timeOffset="43794.86">21632 6308 0,'-21'0'0,"42"0"0,-63 0 0,21 0 15,42 0 16,0 21-31,0-21 0,22 0 0,-1 0 16,0 0-16,22 0 0,-22 0 0,0 0 16,22 0-16,-1 0 0,-20 0 15,-1 0-15,0 0 0,1 0 0,-1 0 16,-21 0-16,22 0 0,-22 0 16,-42 0-1,-1 0-15,-20 0 16,0 21-16</inkml:trace>
  <inkml:trace contextRef="#ctx0" brushRef="#br0" timeOffset="45273.8">212 10329 0,'0'0'16,"-22"0"-16,-20 0 0,21 0 15,-21 0-15,-1 0 0,1-21 0,42 0 16,0 0 0,85 21 62,-1 0-78,22 0 0,-21 21 15,21-21-15,-22 0 0,22 0 0,0 0 16,-21 0-16,-1 0 0,1 0 16,21 0-16,-43 0 0,22 0 15,-22 0-15,1 0 0,-22 0 0,1 0 16,-1 0-16,-21 0 0,0 0 16,-21-21-16,0 0 15,-21 0-15,0 21 16,0-22-16,-22 1 0,1 21 0,0-21 15,21 0-15,-22 21 0,1 0 16,0-21-16,-1 21 0,1 0 16,21 0-16,0 0 0,-22 0 0,22 0 15,0-21-15,42 21 32,21 0-17,-20 0-15,20 0 0,0 0 16,22 0-16,-22 0 0,0 0 0,22 0 15,-22 0-15,1 0 0,-1 0 16,0 0-16,1 0 0,-22 0 0,0 0 16,0 0-16,0 0 0,-21 21 15,0 0-15,0 0 0,-21-21 16,0 21-16,0 0 0,0 1 16,-1-1-16,-20 21 0,0-21 0,-1 22 15,22-1-15,-21 0 0,0 1 16,-1-1-16,1-21 0,21 21 15,-22 1-15,22-22 0,-21 0 16,21 0-16,21 0 0,-21 1 0,21-1 16,-22-21-16,22 21 15,22-42 1,-1 21 0,0-21-16,0-1 0,0 1 0</inkml:trace>
  <inkml:trace contextRef="#ctx0" brushRef="#br0" timeOffset="45947.6">2900 9970 0,'0'0'0,"21"0"0,0-85 31,-21 64-31,0 0 16,0-1-16,0 1 0,-21 0 15,0 21-15,0-21 0,-1 21 0,1 0 16,-21 0-16,21 0 0,-22 21 0,22 0 15,-21 0-15,21 22 0,-22-22 16,22 21-16,0 1 0,0-1 0,0 0 16,0 22-16,-1-22 0,22 0 15,-21 22-15,21-22 0,0 1 0,0-1 16,0 21-16,0-41 16,21 20-16,22-21 0,-22 0 0,21 0 15,1 1-15,-1-22 0,0 0 0,22 0 16,-22 0-16,22-22 0,-1 22 15,1-21-15,-1-21 0,-21 21 0,22 0 16</inkml:trace>
  <inkml:trace contextRef="#ctx0" brushRef="#br0" timeOffset="46786.14">3619 10118 0,'0'0'0,"-42"-148"31,21 148-31,0 0 0,0 0 16,-22 0-16,22 0 0,0 0 0,-21 0 15,20 21-15,-20 0 0,21 0 0,0 21 16,0-20-16,-22 20 0,22-21 16,0 21-16,21-20 0,-21 20 0,0 0 15,21 1-15,-22-22 0,22 21 16,0-21-16,0 22 0,0-22 0,22-21 16,-1 21-16,0-21 0,21 0 0,1 0 15,-1-21-15,0 21 0,1-21 16,-1-1-16,0-20 0,1 21 0,-1-21 15,0 20-15,1-20 16,-22 21-16,21-21 0,-21 20 0,-21-20 16,0 21-16,0 0 0,0-22 0,0 22 15,0 0-15,-21 21 16,0 0 0,0 0-16,0 0 0,21 21 15,-22 0-15,1 1 0,21-1 0,0 0 16,0 0-16,0 21 0,0-20 0,0-1 15,0 0-15,0 21 0,0-21 16,43 1-16,-22-1 0,0 0 0,0-21 16,21 21-16,-20-21 0,20 0 15,0 0-15,1 0 0,-1-21 0,0 21 16,1-21-16,-1 0 0,-21-1 16,21 1-16,-20 0 0,20 0 15,-21 0-15,-21 0 0,21-1 0,-21-20 16,0 21-16,0 0 0,0 0 0,0-1 15,0 1-15,-21 0 16,0 42 0,0 0-16,21 1 15,-21-1-15,21 0 0,0 0 16,0 0-16,-22 22 0,22-22 0,-21 21 16,21-21-16,0 0 15,0 22-15,-21-22 0,21 0 0,0 0 16,-21 0-16,21-42 31,0 0-31,0 0 16,0 0-16,0 0 0,0-1 0,0-20 15,21 21-15,0-21 0,0 20 16,1-20-16,20 0 0,-21 21 0,21-22 16,22 22-16,-22 0 0,1 0 15,20 0-15,-21 21 0,22 0 0,-22 0 16,1 0-16,-22 21 0,21 0 15,-21 0-15,0 0 0,-21 0 16,0 1-16,0-1 0,0 21 0,0-21 16,0 0-16,-21 22 0,0-22 0,0 0 15,0 21-15,0-20 0,-1-1 16,22 0-16,0 0 0,-21-21 16</inkml:trace>
  <inkml:trace contextRef="#ctx0" brushRef="#br0" timeOffset="47677.91">5884 9716 0,'0'0'0,"0"-22"0,0 1 0,-21-21 15,21 21-15,-21 0 0,21-1 0,0 1 16,-21 0-16,21 0 16,-21 21-16,-1 0 15,22 21-15,0 0 0,0 0 0,0 22 16,0-1-16,0 0 0,0 1 16,0-1-16,0 0 0,0 1 15,0-1-15,22 0 0,-22 1 0,0-1 16,0 0-16,0 1 0,0-22 15,0 21-15,0-21 0,0 22 0,-22-22 16,22 0-16,0 0 0,0 0 0,-21-21 16,0 0-1,21-21-15,0 0 16,0 0-16,0 0 0,0 0 0,0-22 16,0 22-16,0-21 0,0 21 15,21-22-15,22 22 0,-22-21 0,0 21 16,0-22-16,21 22 0,-20 0 15,20 21-15,-21 0 0,21 0 16,-20 0-16,-1 0 0,21 21 0,-21 0 16,0 0-16,1 1 0,-1 20 0,0-21 15,-21 0-15,0 22 0,0-22 16,0 0-16,0 21 0,0-21 0,0 1 16,-21-1-16,0 0 0,-1 0 0,1 0 15,-21 0-15,21 1 0,0-22 16,-22 0-16,22 0 0,-21 0 0,21 0 15,-1 0-15,1 0 0,0 0 0,-21-22 16,21 1-16,-1 0 16,1 0-16,42 21 47,1 21-32,-1 0-15,0-21 0,0 0 0,0 0 16,22 21-16,-22-21 0,21 0 15,0 0-15,1 0 0,-1 0 0,0 0 16,22 0-16,-22 0 0,22-21 0,-1 0 16,1 21-16,-22-21 0,22 0 15,-1 0-15,1-1 0,-22 1 0,0 0 16,1 0-16,-1 0 0,-21 0 0,21-1 16,-42-20-16,0 21 15,0 0-15,0 0 0,0-1 0,0 1 16,-21 21-16,0 0 0,0 0 15,-21 0-15,20 21 0,1 1 16,-21-1-16,21 0 0,0 21 0,-1-21 16,22 1-16,0 20 0,0-21 0,0 0 15,0 0-15,0 22 0,0-22 16,0 0-16,22 0 0,-1-21 0,0 21 16,0-21-16,21 0 0,-20 0 0,20 0 15,-21 0-15,21 0 0,1 0 16,-22-21-16,21 0 0,1 0 0</inkml:trace>
  <inkml:trace contextRef="#ctx0" brushRef="#br0" timeOffset="49307.02">8467 9991 0,'0'0'0,"-22"21"0,-20 21 16,21-21 0,21 1-1,-21-22-15,0 0 16,21-22 0,0 1-1,0 0-15,0 0 0,0 0 0,0 0 16,0-22-16,21 1 0,0 0 0,0-1 15,0 1-15,0 0 0,1-22 16,-1 22-16,0-22 0,21 22 0,-21 0 16,22 20-16,-22-20 0,21 21 0,-21 0 15,1 21-15,20 0 0,-21 0 16,0 0-16,-21 21 16,0 0-16,0 0 0,0 0 0,0 1 15,0-1-15,0 0 16,0 0-16,0 0 0,0 0 15,21-21 1,1 0 0,-22-21-16,0 0 15,0 0-15,0 0 16,0 0-16,0-1 0,-22 1 16,1 0-16,0 0 0,0 21 0,0-21 15,0 21-15,-1 0 0,1-21 16,0 21-16,0 0 0,0 0 0,0 21 15,-1 0-15,1 0 0,0 0 16,21 22-16,-21-1 16,21 0-16,-21 1 0,0-1 0,21 21 15,0-20-15,0 20 0,-22-20 0,22-1 16,0 21-16,0-20 0,0-1 16,0-21-16,0 22 0,22-22 0,-1 21 15,0-42-15,0 21 0,21 0 0,1-21 16,-22 0-16,21 0 0,1 0 15,20 0-15,-21 0 0,1-21 0,-1 0 16,0 0-16,1 0 0,-1 0 0,0-1 16,-20 1-16,20-21 0,-21 21 15,-21-22-15,0 22 0,21-21 0,-21 21 16,0 0-16,0-1 0,0 1 16,0 0-16,-21 21 15,0 0-15,0 0 16,21 21-16,-21 0 0,21 1 0,0 20 15,-22-21-15,22 0 0,0 22 16,-21-22-16,21 0 0,0 21 0,0-21 16,0 1-16,0-1 0,21 0 0,1 0 15,-1 0-15,0-21 0,0 0 16,0 0-16,0 0 0,22 0 0,-22 0 16,21 0-16,-21 0 0,22-21 15,-1 21-15,-21-21 0,0 0 0,22-22 16,-22 22-16,0 0 0,0-21 15,0 21-15,-21-22 0,0 1 0,0 0 16,0 20-16,0-20 0,0 0 16,-21-1-16,0 1 0,0 21 0,0-21 15,0 20-15,-22 22 0,22 0 0,-21 0 16,-1 0-16,22 0 0,-21 22 16,21-22-16,-22 21 0,22 21 0,0-21 15,0 0-15,21 1 0,0 20 16,0-21-16,0 0 0,0 0 15,21 1-15,0-1 0,22 0 0,-22-21 16,21 21-16,0-21 0,-20 0 16,20 0-16,0 0 0,1 0 0,-1 0 15,0 0-15,22-21 0,-22 21 0,0-21 16,1 0-16,-1-1 0,0 1 16,-20 0-16,20 21 0,-21-21 0,0 0 15,-21 42 16,0 0-31,0 0 0,0 0 16,0 1-16,0-1 0,0 0 0,-21 0 16,21 0-16,-21 0 15,21 1-15,-21-1 0,21 0 16,0 0-16,-21-21 0,21 21 16,-22-21-16,22-21 31,0 0-31,0 0 0,0 0 15,0-1-15,22 1 0,-1 0 16,-21-21-16,21 21 0,0-22 0,0 1 16,0 21-16,1 0 0,-1-22 15,0 22-15,0 0 0,0 21 0,0 0 16,1 0-16,-22 21 16,21 0-16,-21 0 15,21 1-15,-21-1 0,21 21 0,-21-21 16,0 0-16,0 1 0,0 20 0,0-21 15,0 0-15,0 0 16,0 1-16,0-44 31,0 1-15,21 21-16,0-21 0,-21 0 0,22-21 16,-1 20-16,0 1 0,0-21 0,0 0 15,0 20-15,1-20 0,-1 21 16,0-21-16,0 20 0,0 22 15,0 0-15,1 0 0,-1 22 16,-21-1-16,0 0 16,0 0-16,0 21 0,0-20 0,0 20 15,0 0-15,0-21 0,0 1 16,0 20-16,0-21 0,0 0 0,0 0 16,0 1-16,21-22 31,0 0-31,21-22 0,-20 1 15</inkml:trace>
  <inkml:trace contextRef="#ctx0" brushRef="#br0" timeOffset="49674.81">11007 9567 0,'0'0'0,"0"-21"0,-22-63 31,1 84-31,0 0 16,0 0-16,0 0 15,21 21-15,-21 0 16,21 21-16,-22-21 0,22 22 0,0-1 16,-21 22-16,21-22 0,0 0 15,0 22-15,0-22 0,0 22 0,0-22 16,0 21-16,0-20 0,-21 20 0,21 1 16,-21-1-16,21 22 0,0-22 15,0 1-15,-21-1 0,21 22 16,-21-21-16,21-1 0,0 1 0,-22-1 15,22 1-15,-21-1 0,0-21 16,21 22-16,0-22 0,0 1 0,0-1 16,-21-21-16,21 0 0,0 0 0,0 1 15,0-44 1,0-20-16,0 21 16,0 0-16,21-22 0,0 1 0,-21 0 15,21-22-15,1 22 0,-1-22 0,0 1 16,0-1-16,0-20 0</inkml:trace>
  <inkml:trace contextRef="#ctx0" brushRef="#br0" timeOffset="49966.58">10731 9864 0,'0'0'0,"-21"-64"0,0 1 0,0-1 16,0 22-16,21 0 0,-21-1 0,21 1 16,0 0-16,0 20 0,0 1 15,21 0-15,0 0 0,0 21 0,0 0 16,22 0-16,-22 0 0,21 0 0,-21 0 15,22 21-15,-22 21 0,0-20 16,0 20-16,0 0 0,0 1 0,-21-1 16,0 0-16,0 1 0,0-1 15,-21 0-15,0-21 0,0 22 16,-21-22-16,20 21 0,1-21 0,-21 1 16,21-1-16,0 0 0,-1-21 15,1 21-15,0-21 0,42 0 31,0-21-15,22 0-16,-22 0 0,21 21 0,-21-43 16,22 22-16</inkml:trace>
  <inkml:trace contextRef="#ctx0" brushRef="#br0" timeOffset="50650.45">11324 9462 0,'0'0'0,"0"-22"0,0 1 31,-21 21-31,21 21 16,-21 22-16,21-22 16,-21 0-16,21 21 0,0 1 0,0-22 15,0 21-15,0 1 0,0-22 0,0 21 16,0-21-16,0 22 0,21-22 16,0 0-16,0 0 0,0 0 15,0-21-15,1 0 0,-1 0 0,21 0 16,-21 0-16,0 0 15,1-21-15,-1 0 0,0 21 0,0-21 16,0 0-16,0-22 0,1 22 0,-22-21 16,0 21-16,21-22 0,-21 1 15,21 0-15,-21 20 0,0-20 0,0 21 16,0 0-16,0 42 31,0 0-31,0 0 0,0 0 0,0 22 16,-21-1-16,21-21 0,0 22 0,0-1 15,0 0-15,0-21 0,0 22 16,0-22-16,21 0 0,0 21 0,0-20 16,0-22-16,1 21 0,-1-21 15,0 0-15,21 0 0,-21 0 16,1 0-16,20 0 0,-21 0 0,21-21 16,-20-1-16,-1 1 0,0 0 15,21 0-15,-21-21 0,1-1 0,-22 1 16,21-22-16,0 22 0,0-21 0,-21-1 15,21 1-15,0 20 0,1-20 16,-22-1-16,21 22 0,-21 0 0,21-1 16,-21 1-16,0 21 0,0 0 0,-21 21 15,0 21 1,-1 0-16,22 0 0,-21 0 16,0 22-16,21-1 0,0 0 0,-21 1 15,0-1-15,21 0 0,-21 1 0,21 20 16,0-21-16,0 1 0,0 20 15,0-20-15,0-1 0,0-21 16,0 21-16,21-20 0,0 20 0,0-21 16,0 0-16,0-21 0,1 0 15,-1 0-15,0 0 0,21 0 16,-21 0-16,1 0 0,-1 0 0,-21-21 16,21 0-16,0 0 0,-21 0 0,0-1 15</inkml:trace>
  <inkml:trace contextRef="#ctx0" brushRef="#br0" timeOffset="50814.35">12107 9589 0,'0'0'0,"-127"0"15,148 0 17,1 0-32,20 0 15,0 0-15,1 0 0,-1 0 0,0 0 16,1-22-16,-1 22 0,0 0 15,22-21-15,-22 0 0</inkml:trace>
  <inkml:trace contextRef="#ctx0" brushRef="#br0" timeOffset="51422.14">12658 9483 0,'0'0'0,"-22"0"0,44-21 46,-1-1-46,0 22 0,0-21 0,0 0 16,0 21-16,1-21 16,-22 0-16,21 0 0,-42 21 31,-1 0-15,1 0-16,0 21 0,21 0 0,-21 0 15,0 0-15,0 0 0,21 22 0,-22-1 16,22-21-16,0 22 0,0-1 15,0-21-15,0 21 0,0-20 0,0-1 16,22 21-16,-1-21 0,0-21 0,21 21 16,-21 1-16,1-22 0,-1 0 15,21 0-15,-21 0 0,0 0 0,1 0 16,-1-22-16,0 22 0,0-21 0,0 0 16,0 0-16,-21 0 0,22-22 15,-22 22-15,21-21 0,0 0 16,-21 20-16,21-20 0,0 0 0,0 21 15,1-1-15,-1 1 0,0 0 16,21 0-16,-21 21 0,1 0 0,20 0 16,-21 0-16,0 0 0,0 0 0,-21 21 15,22 0-15,-1 0 0,-21 1 16,0 20-16,0-21 0,0 21 0,0-20 16,0 20-16,0 0 0,0-21 0,0 1 15,0 20-15,0-21 0,0 0 16,0-42 15,0 0-31,21 0 0,-21 0 16,21-1-16,-21 1 0,0-21 15,21 21-15,0-22 0,1 22 16,-22 0-16,21-21 0,0 21 0,0-1 16,-21 1-16,21 0 0,0 0 15,-21 0-15,22 0 16,-1 21-16,-21-22 0</inkml:trace>
  <inkml:trace contextRef="#ctx0" brushRef="#br0" timeOffset="52087.17">14668 9250 0,'0'0'16,"0"-21"-16,0 0 15,0-1-15,0 44 32,0-1-17,-21 0-15,21 21 0,0-21 16,0 1-16,0 20 0,0-21 0,0 21 16,0 1-16,-21-22 0,21 21 15,0 1-15,0-22 0,0 21 0,0-21 16,0 22-16,-21-22 0,21 0 0,0 0 15,-21-21 17,21-21-17,0 0-15,0 0 0,0-1 16,0-20-16,0 21 0,0-21 0,0-1 16,21 22-16,0-21 0,0-1 0,0 1 15,22 21-15,-22-21 0,21-1 16,1 22-16,-1 0 0,0 0 15,1 0-15,-1-1 0,0 22 0,1 0 16,-1 0-16,0 0 0,1 22 0,-22-1 16,0 0-16,0 0 0,0 21 0,-21-20 15,0 20-15,0-21 0,0 21 16,0-20-16,-21 20 0,0-21 0,21 0 16,-21 22-16,0-22 0,-1 0 15,1 0-15,0-21 0,21 21 16,-21-21-16,21 21 0,21-21 15,0 0 1,0-21-16,1 0 0,-1 21 16</inkml:trace>
  <inkml:trace contextRef="#ctx0" brushRef="#br0" timeOffset="53398.38">15663 9398 0,'0'0'15,"21"-21"-15,1 0 0,-22 0 0,0-1 16,0 1-16,21 0 0,-21-21 0,0 21 15,0-1-15,0 1 0,0 0 16,-21 0-16,-1 21 0,1 0 16,-21 0-16,21 0 0,0 0 15,-22 0-15,22 21 0,-21 0 0,21 22 16,-22-22-16,22 0 0,-21 21 16,21-21-16,-1 22 0,1-22 0,0 21 15,0-21-15,21 22 0,0-22 0,0 0 16,0 21-16,0-20 0,21-22 15,0 21-15,0 0 0,1-21 0,20 0 16,-21 0-16,21 0 0,1 0 16,-22-21-16,21 0 0,1 21 0,-1-22 15,-21 1-15,21 0 0,-20-21 16,-1 21-16,21-1 0,-42 1 16,21-21-16,0 21 0,-21-22 0,22 22 15,-22 0-15,0 0 0,0 0 0,0 0 16,-22 21-1,22 21 1,-21 0-16,21 0 0,-21 0 16,21 0-16,0 1 0,0-1 0,0 0 15,0 0-15,0 21 0,0-20 0,0-1 16,0 0-16,0 0 0,0 0 16,21 0-16,0-21 0,1 22 0,-1-22 15,21 0-15,-21 0 0,22 0 16,-1 0-16,0 0 0,1-22 15,-1 22-15,0-21 0,-21 0 0,22 0 16,-22 0-16,21 0 0,-21-1 0,1-20 16,-1 21-16,-21 0 0,0-22 15,21 22-15,-21-21 0,0 21 0,0 0 16,0-1-16,0 1 0,0 0 16,-21 21-16,21 21 15,-21 0-15,-1 1 0,1-1 16,21 0-16,0 0 0,-21 0 15,21 0-15,-21 22 0,21-22 16,0 0-16,0 0 0,-21 22 0,21-22 16,0 0-16,0 0 0,0 0 15,0 0-15,0 1 0,0-44 47,0 1-47,0 0 0,21 0 16,-21-21-16,0 20 0,21 1 15,-21 0-15,21-21 0,0 21 0,1-22 16,-1 22-16,0 0 0,0-21 0,0 20 16,0 1-16,1 21 0,-1-21 15,0 21-15,0 0 0,0 0 16,0 21-16,1 0 0,-22 1 16,21-1-16,-21 0 0,21 0 15,0 21-15,-21-20 0,21-1 0,-21 21 16,21-21-16,1 0 0,-22 22 15,0-22-15,0 0 0,21 0 0,-21 0 16,21-21-16,-21 22 0,0-44 31,0 1-31,0 0 16,21 21-16,-21-21 0,21 0 0,-21 0 16,21-1-16,1-20 0,-1 21 15,-21 0-15,21 0 0,0-22 16,0 22-16,0 0 0,1 0 0,-22 0 15,21-1-15,0 1 0,0 21 16,0 0-16,-21 21 16,0 1-1,0-1-15,0 0 0,0 0 0,0 0 16,0 0-16,0 1 0,0 20 0,0-21 16,0 0-16,0 0 0,0 1 15,0-1-15,21-21 0,1 21 0,-1 0 16,0-21-16,0 0 0,0 0 0,22 0 15,-1 0-15,-21 0 0,21 0 16,1 0-16,-1-21 0,-21 0 16,22 21-16,-1-21 0,-21-1 0,0 1 15,22-21-15,-22 21 0,-21 0 16,21-22-16,-21 22 0,21-21 0,-21 21 16,0-1-16,0 1 0,0 0 15,-21 21-15,0 0 0,0 0 16,-1 0-16,1 21 0,0 0 0,21 1 15,-21-1-15,21 0 0,-21 21 16,21-21-16,0 1 0,0-1 0,0 0 16,0 0-16,0 0 0,0 0 0,0 1 15,0-1-15,21 0 16,0-21-16,0 21 0,0-21 0,1 0 16,20 0-16,0 0 0,1 0 0,20 0 15</inkml:trace>
  <inkml:trace contextRef="#ctx0" brushRef="#br0" timeOffset="53822.65">18796 8996 0,'0'0'0,"0"-21"0,-42-43 16,20 64-1,1 0-15,0 0 0,-21 21 16,21-21-16,-22 22 0,22 20 0,-21-21 15,-1 21-15,22 1 0,0-22 16,0 21-16,0 1 0,0-1 0,21 0 16,0-21-16,0 22 0,0-22 0,21 0 15,0 21-15,0-20 0,0-1 16,22 0-16,-22-21 0,21 21 0,22-21 16,-22 0-16,0 0 0,1 0 15,-1 0-15,0-21 0,1 21 0,-22-21 16,21 0-16,-21-1 0,0 1 15,1 0-15,-22-21 0,0 21 16,0-1-16,0-20 0,0 21 0,0-21 16,0 20-16,-22 1 0,1 0 0,0 0 15,-21 0-15,21 21 0,-22 0 16,22 0-16,-21 0 0,-1 0 0,1 0 16,21 21-16,0 0 0,-22-21 15,43 21-15,0 0 0,0 1 16,0-1-16,22 0 0,-1-21 15,21 21-15,0-21 0,1 0 16</inkml:trace>
  <inkml:trace contextRef="#ctx0" brushRef="#br0" timeOffset="54177.85">19198 9186 0,'0'0'0,"0"-21"0,0 0 0,0 0 0,0 0 16,0 0-16,0-1 0,0 1 15,0 0-15,0 0 0,0 0 16,21 21-16,0 0 0,1 0 16,-1 0-16,0 0 0,0 21 15,0 0-15,0 0 0,1 22 0,-1-22 16,-21 21-16,0-21 0,0 22 0,0-22 16,0 21-16,0-21 0,0 0 15,0 22-15,0-22 0,-21 0 0,-1 0 16,1-21-16,21 21 0,-21-21 15,21 22-15,-21-22 16,0 0-16,21-22 16,0 1-16,0 0 0,0 0 15,0 0-15,0 0 0,0-1 16,0 1-16,0-21 0,21 21 0,0 0 16,-21-22-16,21 22 0,0 0 0,1 0 15,-1-22-15,0 22 0,0 0 16,0 21-16,0-21 0,1 0 0</inkml:trace>
  <inkml:trace contextRef="#ctx0" brushRef="#br0" timeOffset="54654.01">19748 8742 0,'-42'-21'15,"84"42"-15,-105-63 0,42 20 0,-22 1 0,22 21 16,-21-21-16,0 0 0,-1 21 15,1 0-15,0-21 0,-1 21 0,-20 0 16,20 0-16,-20 0 0,21 0 0,-22 0 16,1 0-16,-1 21 0,1 0 15,-22 0-15,21 22 0,1-22 16,-22 21-16,22 22 0,-1-22 0,22 21 16,-22-20-16,22 20 0,0 1 15,21-22-15,-22 22 0,43-22 0,0 21 16,0-20-16,0-1 0,21 22 15,22-22-15,-1 0 0,22 1 0,-22-1 16,21 0-16,22 1 0,-21-22 0,-1 0 16,22 0-16,-22-21 0,1 0 15,-1 0-15,-20 0 0,20 0 0,1-21 16,-22 0-16,21 0 0,-20-1 0,-1-20 16,0 0-16,22-1 0,-22 1 15,1-21-15,-22 20 0,21-20 16,-21-1-16,22-20 0,-22-1 15,-21 0-15,0 22 0,0-22 0,0 22 16,-21-1-16,-1 1 0,1 20 0,0 1 16,-21 21-16,21 0 0,-22-1 15,1 22-15,0 0 0,-1 0 0,-20 0 16,-1 0-16,22 0 0,-22 22 0,1-1 16,21-21-16,-1 21 0,1 0 15,0 0-15</inkml:trace>
  <inkml:trace contextRef="#ctx0" brushRef="#br0" timeOffset="55094.98">20849 8911 0,'0'0'16,"21"-21"-16,-21 42 16,0 0-1,0 1-15,0-1 0,-21 21 0,0-21 16,21 22-16,-21-22 0,21 0 0,-21 21 16,21-21-16,-22 1 0,1-1 15,21 0-15,0 0 0,0 0 16,0 0-16,21-21 31,-21-21-15,22 0-16,-1 0 0</inkml:trace>
  <inkml:trace contextRef="#ctx0" brushRef="#br0" timeOffset="55434.05">20891 8700 0,'0'0'0,"-21"-22"0,0 1 0,0 21 15,0-21-15,-22 21 0,1 0 16,21 0-16,0 21 16,21 0-16,-21-21 0,21 22 15,0-1-15,21-21 0,0 0 16,21 21-16,-21-21 0,22 0 16,-1 0-16,0 0 0,1 0 0,-1 0 15,0-21-15,1 21 0,-22-21 16,0-1-16,0 1 0,0 21 0,-21-21 15,0 0-15,0 0 0,-21 0 0,0 21 16,0-22-16,0 22 0,-22 0 16,1 0-16,0 0 0,-1 0 0,1 0 15,0 22-15,21-1 0,-22 21 16,22-21-16,0 22 0,0-22 16,0 21-16,21 0 0,0 1 0,0-1 15,0-21-15,21 22 0,0-22 16,0 0-16,0 21 0,22-42 0,-1 21 15,0 1-15</inkml:trace>
  <inkml:trace contextRef="#ctx0" brushRef="#br0" timeOffset="55749.9">21463 8996 0,'0'0'0,"0"-21"0,0 0 16,0-1-16,0 1 15,-21 21 1,0 21-16,21 1 15,0 20-15,-22-21 0,22 21 16,0-20-16,0 20 0,0 0 16,0 1-16,0-1 0,0 21 0,-21-20 15,21 20-15,0 22 0,0-22 0,0 22 16,0 0-16,-21-22 0,0 22 16,0 0-16,0-1 0,21 1 0,-43 0 15,22-1-15,0-20 0,0 20 0,0-20 16,-1-22-16,1 1 0,21-1 0,-21-21 15,21 0-15,0 0 16,21-42 0,-21 0-16,21 0 0,1-21 15,-1 20-15,0-20 0,-21-21 16,21 20-16,0-20 0</inkml:trace>
  <inkml:trace contextRef="#ctx0" brushRef="#br0" timeOffset="56038.74">21399 9017 0,'0'0'0,"0"-42"0,0-85 16,0 84-16,22 22 0,-1 0 15,21 0-15,-21 0 16,22 21-16,-1 0 0,0 0 0,1 0 16,20 0-16,-21 21 0,1-21 15,-1 21-15,0 0 0,1 22 0,-22-22 16,0 21-16,-21-21 0,0 22 0,0-1 15,-21-21-15,0 0 0,0 22 16,-22-22-16,1 0 0,0-21 0,-1 21 16,1 0-16,0-21 0,-1 0 15,1 0-15,21 0 0,0 0 0,-1 0 16,44 0 0,-1 0-16,21 0 15,0 0-15,1 0 0,-1-21 16</inkml:trace>
  <inkml:trace contextRef="#ctx0" brushRef="#br0" timeOffset="56510.47">22818 8975 0,'0'0'0,"21"-21"0,-21-1 16,0 1-16,0 0 0,0-21 0,0 21 15,0-1-15,-21-20 0,-1 21 0,1 0 16,0 21-16,-21-21 0,21 21 15,-1 0-15,1 0 0,0 0 0,0 21 16,0 0-16,0 0 16,21 0-16,-22 22 0,1-1 0,21 0 15,-21-21-15,21 22 0,0-1 0,0 0 16,-21 1-16,21-22 0,0 21 16,0-21-16,0 1 0,0-1 0,0 0 15,21-21 1,0 0-16,0 0 0,1 0 15,-1 0-15,0 0 0,0-21 0,21 0 16,-20-1-16,-1 1 0,21 0 16,-21-21-16,0 21 0,22-22 15,-22 1-15,0 0 0,21-1 0,-42 22 16,22-21-16,-1 21 0,-21-1 16,0 1-16,0 42 15,0 1-15,0-1 16,-21 0-16,21 21 0,0-21 0,-22 22 15,22-1-15,0-21 0,0 22 16,0-22-16,0 0 0,0 21 0,22-21 16,-1 1-16,0-1 0,0 0 15,21-21-15,-20 21 0,20-21 0,0 0 16,1 0-16,-22 0 0,21 0 16,0 0-16</inkml:trace>
  <inkml:trace contextRef="#ctx0" brushRef="#br0" timeOffset="56974.72">23791 8954 0,'0'0'0,"0"-43"0,0-84 16,-21 106-1,0 0-15,0 0 0,0 21 16,-1 0-16,1 0 0,-21 0 0,21 21 16,0 0-16,-22 0 0,22 0 15,0 22-15,0-22 0,0 21 0,-1 1 16,22-1-16,0-21 15,0 21-15,0 1 0,0-22 0,0 21 16,0-21-16,0 1 0,0-1 0,22 0 16,-1-21-16,0 21 0,0-21 15,0 0-15,0 0 0,1 0 0,-1 0 16,0 0-16,21 0 0,-21 0 0,1-21 16,-1 0-16,0-22 0,0 22 15,0-21-15,0 0 0,1-1 0,-1 1 16,0-22-16,-21 1 0,21 21 15,-21-22-15,0 22 0,21-1 0,-21 1 16,0 0-16,0 21 0,0-1 16,0 1-16,-21 21 15,0 21-15,0 1 16,0-1-16,-1 21 0,22 0 16,-21 1-16,0-1 0,21 22 0,-21-22 15,21 0-15,0 1 0,0-1 16,0 0-16,0 1 0,0-22 0,0 21 15,21-21-15,0 0 0,0 1 0,1-1 16,20 0-16,-21-21 0,21 0 16,1 0-16,-1 0 0,0 0 0</inkml:trace>
  <inkml:trace contextRef="#ctx0" brushRef="#br0" timeOffset="57482.46">24596 9123 0,'0'0'0,"0"-21"16,0-127-1,-22 105-15,1 22 16,21 0-16,-21 0 0,0 21 16,0-21-16,0 21 0,-1 0 0,1 0 15,21 21-15,-21-21 0,0 21 0,0 0 16,0 0-16,-1 22 0,1-22 16,21 21-16,0-21 0,0 22 0,0-22 15,0 0-15,0 21 0,0-21 16,0 1-16,0-1 0,0 0 0,0 0 15,21 0-15,1-21 16,-1 21-16,0-21 16,0 0-16,0 0 0,0 0 15,1-21-15,-1 0 0,0 0 16,-21 0-16,21 0 0,0-1 0,0-20 16,1 0-16,-1-1 0,0 1 0,0-21 15,-21-1-15,21 22 0,0-22 16,1 22-16,-22 0 0,0-1 0,0 1 15,0 0-15,21 20 0,-21 1 16,-21 21 0,-1 21-16,1 1 15,0 20-15,21-21 0,-21 21 16,21 1-16,-21 20 0,21-20 16,0-1-16,0 21 0,0-20 15,0-1-15,0 0 0,0 1 0,0-1 16,0-21-16,0 0 0,0 22 0,21-22 15,0-21-15,0 21 0,-21 0 16,21-21-16,1 0 0,-1 0 0,21 0 16,-21 0-16,0 0 0,22 0 0,-22 0 15</inkml:trace>
  <inkml:trace contextRef="#ctx0" brushRef="#br0" timeOffset="57834.26">24977 9165 0,'0'0'0,"0"-21"0,0-85 31,0 85-31,21 0 0,-21 0 0,0 0 16,21-1-16,0 22 0,0-21 0,0 21 16,1 0-16,-1 0 15,0 0-15,0 0 0,0 21 0,-21 1 16,0-1-16,21 0 0,-21 0 16,22 0-16,-22 0 0,0 22 0,0-22 15,0 0-15,0 0 0,0 0 0,0 1 16,0-1-16,0 0 15,0 0 1,0-42 15,0 0-31,0 0 0,0-1 16,0 1-16,0 0 0,0 0 16,21 0-16,-21 0 0,21-1 0,0 1 15,-21 0-15,21 0 0,0 0 16,-21 0-16,22 21 0,-1 0 15,0 0-15,0 0 16</inkml:trace>
  <inkml:trace contextRef="#ctx0" brushRef="#br0" timeOffset="58654.79">25463 9123 0,'85'0'31,"-64"-21"-31,22 21 16,-22-21-16,0 21 0,-21-22 0,21 1 16,-21 0-16,0 0 0,0 0 15,0 0-15,-21 21 16,0 0-16,0 0 16,-1 21-16,1 0 15,0 0-15,0 0 0,0 0 0,21 22 16,0-22-16,-21 0 0,21 0 0,0 0 15,0 22-15,0-22 0,0 0 16,0 0-16,0 0 0,21-21 16,-21 22-16,21-22 0,0 0 0,0 0 15,22 0-15,-22 0 0,0 0 16,21 0-16,1 0 0,-22 0 0,21-22 16,0 22-16,-20-21 0,20 0 15,0 0-15,-21 0 0,22 0 0,-22-22 16,0 22-16,0 0 0,-21-21 15,0 20-15,0 1 0,0 0 16,0 0-16,0 0 0,-21 21 16,0 0-16,0 0 0,0 0 15,-1 21-15,22 0 0,-21 0 16,21 0-16,0 1 0,0-1 16,0 0-16,0 0 0,0 0 0,0 0 15,21 1-15,1-1 0,-1-21 16,0 21-16,0 0 0,0-21 0,-21 21 15,21-21-15,1 0 0,-44 0 63,1 0-47,21-21-16,0 0 46,21 21-46,1 0 0,-1 0 16,21 0-16,-21 0 0,22-21 0,-1 21 16,0-21-16,-21 21 0,22-22 15,-22 1-15,0 21 0,0-21 0,0 0 16,1 0-16,-22 0 0,21-1 0,-21 1 16,0 0-16,0 0 0,-21 21 31,-1 21-16,1 0-15,21 0 0,0 1 0,0-1 16,-21 21-16,21-21 0,0 0 16,0 1-16,-21 20 0,21-21 0,0 0 15,0 0-15,-21 1 0,21-1 16,-21-21-16,21 21 0,-22-21 16,1 0-16,0 21 0,0 0 0,-21-21 15,-1 21-15</inkml:trace>
  <inkml:trace contextRef="#ctx0" brushRef="#br0" timeOffset="60058.99">1355 11726 0,'21'0'31,"0"0"-16,0 0 1,0 0 0,0 0-16,1 0 0,-1 0 0,0 0 15,0 0-15,21 0 0,1 0 16,-22-21-16,21 0 0,1 21 0,-1-21 16,-21 21-16,21-21 0,-20 0 15,20 21-15,-21-22 0,0 22 0,-21-21 16,0 0-16,0 0 15,0 0-15,-21 21 16,-21-21-16,21 21 16,-22 0-16,22 0 0,-21 0 0,-1 0 15,1 0-15,21 21 0,-21 0 16,20-21-16,-20 21 0,21 0 0,0 0 16,0 1-16,21-1 0,0 0 15,0 0-15,0 0 0,0 0 0,21-21 16,21 22-16,-21-1 0,0 0 15,22-21-15,-22 21 0,21-21 0,1 0 16,-22 0-16,21 0 0,-21 0 16,22 0-16,-22 0 0,0 0 15,0 0-15,0 0 0,0 0 16,-42 0 0,-21 0-1,21 0-15,-22 0 0,1 0 16,0 0-16,-22 0 0,22 21 15,-22 0-15,22 1 0,-21-1 0,20 0 16,1 0-16,0 0 0,20 0 16,1 1-16,0 20 0,21-21 0,0 0 15,0 0-15,0 1 0,0-1 16,21 0-16,0 0 0,1 0 0,-1-21 16,21 21-16,-21-21 15,22 0-15,-1 0 0,0 0 0,1 0 16,-1 0-16,0-21 0,1 0 15,20 0-15</inkml:trace>
  <inkml:trace contextRef="#ctx0" brushRef="#br0" timeOffset="60726.61">2730 11684 0,'-21'-42'16,"0"42"-16,0-21 0,0 21 0,0 0 0,-22 0 15,22 0-15,0 0 16,-21 0-16,20 21 0,-20 0 0,21 0 16,-21 0-16,20 0 0,1 1 15,0-1-15,0 0 0,0 0 0,21 21 16,0-20-16,0-1 0,0 0 16,0 0-16,21 0 0,0-21 15,0 0-15,22 0 0,-1 0 16,-21 0-16,21 0 0,1-21 0,20 0 15,-20 0-15,-1 0 0,-21 21 16,21-22-16,-20 1 0,20 0 0,-21 0 16,-21 0-16,21 0 0,-21-1 15,21 1-15,-21 0 16,-21 21 15,21 21-31,-21 0 0,21 1 0,0-1 16,0 0-16,0 0 0,0 21 15,0 1-15,0-1 0,0 0 0,0 1 16,0 20-16,0 1 0,0-22 0,0 22 16,0-1-16,0 1 0,0-1 15,0 1-15,0 20 0,0-20 0,0 20 16,0-20-16,0 21 0,0-22 16,21 22-16,-21-22 0,0 1 0,0-1 15,0-20-15,0 20 0,0-21 16,0 1-16,-21-22 0,0 21 15,0-21-15,0 1 0,-1-1 0,1 0 16,-21-21-16,21 0 0,-22 0 16,1 0-16,0-21 0,-1 0 0,1-22 15,0 22-15,-1-21 0,-20-1 16,42 1-16,-22 0 0,22-22 0,-21 1 16,42-22-16,-21 22 0,21-22 15,0 21-15,0-20 0,0 20 0,21 1 16,0 20-16,21-20 0,1-1 15,-1 22-15,0 0 0,1-22 0,20 22 16,-20 0-16,-1-1 0,21 1 16,-20 0-16,20-1 0,-20 1 15</inkml:trace>
  <inkml:trace contextRef="#ctx0" brushRef="#br0" timeOffset="60966.47">3387 11684 0,'-22'0'0,"22"-21"16,0 0-1,0 0 17,-21 21-17,21 21 1,-21-21-1,21 21-15,0 0 0,0 0 16,0 0-16,21-21 0,-21 22 16,21-1-16</inkml:trace>
  <inkml:trace contextRef="#ctx0" brushRef="#br0" timeOffset="61154.44">3408 12086 0,'0'0'0,"0"21"15,-43-21 1,22 0-16,0 0 16,21-21-16,-21 21 15,21-21 1,21 21 0,0-21-16,0 0 15,1 21-15</inkml:trace>
  <inkml:trace contextRef="#ctx0" brushRef="#br0" timeOffset="61494.25">4297 11642 0,'0'0'0,"0"-21"0,-21-1 0,21 1 0,-22 0 16,22 0-16,0 42 31,0 0-15,0 0-16,0 22 0,0-22 0,0 21 15,0-21-15,0 22 0,0-1 16,0-21-16,0 22 0,0-1 0,0 0 15,0 1-15,0-1 0,0-21 16,-21 21-16,21-20 0,0-1 0,0 0 16,0 0-16,21-21 15,1-21 1</inkml:trace>
  <inkml:trace contextRef="#ctx0" brushRef="#br0" timeOffset="61727.19">4657 11790 0,'-22'21'16,"-20"0"-16,21-21 15,0 21-15,-22 1 0,22-1 16,-21 0-16,21 21 0,0-21 0,-22 1 16,22-1-16,0 0 0,0 0 0,21 0 15,-21 0-15,42-21 31,0-21-15,0 0-16,0 0 0,0 0 16,1 0-16,-1-22 0,21 22 0</inkml:trace>
  <inkml:trace contextRef="#ctx0" brushRef="#br0" timeOffset="61895.09">4657 11748 0,'0'0'0,"0"-22"0,42 22 15,-42 22 1,0-1-16,0 0 0,21 0 15,-21 0-15,21 0 0,-21 1 16,0-1-16,0 0 0,21 0 0,1 0 16,-1 0-16,-21 1 0,21-1 15,0-21-15,0 21 16,0-21-16,1 0 0,-1 0 0,0-21 16,0 21-16,0-21 0</inkml:trace>
  <inkml:trace contextRef="#ctx0" brushRef="#br0" timeOffset="62122.96">5186 11599 0,'0'0'0,"0"-42"0,0 21 0,0-21 0,0 20 15,0 1-15,-21 21 0,-1 0 16,1 0-16,0 21 16,21 1-16,-21-1 15,0 0-15,21 21 0,0-21 16,-21 22-16,-1-1 0,22-21 0,-21 22 15,21-22-15,-21 21 0,0-21 0,21 22 16,0-22-16,0 0 0,0 0 16,0 0-16,0 0 0,21-21 15,0 0-15,0-21 16,1 0-16</inkml:trace>
  <inkml:trace contextRef="#ctx0" brushRef="#br0" timeOffset="62710.7">5355 11515 0,'0'-21'0,"0"42"0,0-64 16,-21 43-1,0 22 1,21-1-16,0 0 0,-21 0 0,21 21 16,0-20-16,0 20 0,0 0 15,0-21-15,0 22 0,-22-22 0,22 21 16,0 1-16,-21-22 0,21 21 15,0-21-15,0 0 0,0 1 0,0-1 16,0-42 15,21-1-31,1 1 16,-22 0-16,21 0 0,0 0 0,-21 0 16,21-1-16,0 1 0,-21 0 15,21 0-15,-21 0 0,0 0 0,22-1 16,-22 44 15,0-1-31,0 0 0,0 0 16,21 0-16,-21 0 0,0 1 15,0-1-15,0 21 0,21-42 0,0 21 16,0 0-16,0 1 0,1-22 16,-1 0-16,0 0 0,21 0 0,-21 0 15,22 0-15,-1 0 0,-21 0 16,22-22-16,-1 1 0,-21 0 0,21 0 15,-20 0-15,-1 0 0,0-1 16,-21-20-16,0 21 0,0-21 0,0 20 16,0-20-16,-21 0 0,0 21 0,-1-22 15,1 1-15,-21 21 0,21 0 16,-22-1-16,1 1 0,21 21 0,-21 0 16,20 0-16,1 0 0,-21 0 15,21 21-15,0 1 0,21-1 16,0 0-16,0 0 0,0 0 0,0 0 15,21 1-15,0-22 0,0 21 16,21-21-16,1 0 0,-1 0 16</inkml:trace>
  <inkml:trace contextRef="#ctx0" brushRef="#br0" timeOffset="63302.77">6329 11515 0,'0'0'0,"-21"-21"15,-1 21-15,1 0 16,0 0-16,21 21 16,-21 0-16,21 0 0,-21 21 0,21-20 15,-21-1-15,21 21 0,0-21 16,0 22-16,0-22 0,-22 21 16,22-21-16,0 0 0,-21 22 15,21-22-15,0 0 0,0 0 0,0 0 16,0-42 15,0 0-31,21 21 0,1-21 16,-1 0-16,0 0 0,0-22 0,-21 22 15,21 0-15,0 0 0,1 0 16,-1-1-16,-21-20 0,0 21 16,21 0-16,-21 42 31,0 0-16,0 0-15,0 0 0,0 1 0,0-1 16,0 21-16,0-21 0,0 0 16,21 1-16,-21-1 0,21 0 0,0 0 15,1-21-15,-1 21 0,0-21 16,0 0-16,0 0 0,22 0 0,-1 0 16,-21 0-16,21-21 0,1 21 0,-1-21 15,-21 0-15,22 0 0,-22-1 16,0 1-16,0 0 0,0 0 0,0 0 15,-21-22-15,22 22 0,-22-21 16,0 0-16,0 20 0,0-20 16,0 0-16,-22 21 0,1-1 0,0-20 15,0 21-15,0 0 0,0 21 16,-1 0-16,1 0 0,0 0 16,21 21-16,-21-21 0,21 21 0,0 0 15,0 0-15,0 1 0,21-1 16,0 0-16,0 0 0</inkml:trace>
  <inkml:trace contextRef="#ctx0" brushRef="#br0" timeOffset="63574.43">7408 11684 0,'0'0'0,"-21"0"0,0 0 0,21 21 16,21-21 31,0-21-47,-21 0 15,0 0 1,-21 21 0,0 0-16,0 0 15,0 0-15,-1 0 16</inkml:trace>
  <inkml:trace contextRef="#ctx0" brushRef="#br0" timeOffset="64227.14">8424 11748 0,'0'0'0,"21"0"0,1 0 16,-1 0-16,0 0 0,21-22 0,-21 1 15,22 0-15,-22 21 0,0-21 16,21 0-16,-20 0 0,-1-1 0,-21-20 16,0 21-16,0 0 0,0-22 15,0 22-15,0-21 0,-21 21 16,-1-22-16,-20 22 0,21-21 0,-21 21 16,-1 0-16,22-1 0,-21 22 15,-1 0-15,22 0 0,-21 0 0,0 22 16,20-1-16,-20 21 0,0-21 0,21 22 15,-22-1-15,22 0 0,0 1 16,0-1-16,0 0 0,21 1 0,0-1 16,0-21-16,0 21 0,0-20 0,21-1 15,0 0-15,0-21 0,0 21 16,0-21-16,1 0 0,-1 0 0,0 0 16,21 0-16,-21 0 0,1-21 15,20 0-15,-21 0 0,0-1 16,0 1-16,22 0 0,-22 0 0,0 0 15,0 0-15,-21-22 0,0 22 0,21 0 16,-21 0-16,0-22 0,0 22 16,0 0-16,0 42 31,0 0-31,0 1 0,0 20 16,0-21-16,-21 0 0,21 22 0,0-22 15,0 0-15,0 0 0,0 0 16,0 0-16,0 1 0,21-1 0,1 0 15,-1-21-15,0 0 0,0 0 16,21 0-16,-20 0 0,20 0 16,0-21-16,1 21 0,-1-21 0,0-1 15</inkml:trace>
  <inkml:trace contextRef="#ctx0" brushRef="#br0" timeOffset="64862.15">9186 11451 0,'0'-21'0,"0"42"0,0-63 0,0 0 0,0 20 16,0 1-16,0 0 15,-21 21-15,0 0 0,0 21 16,21 0-16,-21 1 16,21 20-16,0-21 0,0 21 15,0-20-15,0 20 0,-22-21 0,22 21 16,0-20-16,-21-1 0,21 21 16,0-21-16,0 0 0,0 1 0,0-1 15,0 0-15,0-42 47,0 0-47,0-1 0,0 1 16,0 0-16,0-21 0,0 21 15,0-1-15,0-20 0,21 21 0,1-21 16,-1-1-16,-21 22 0,21-21 16,21 21-16,-21-1 0,1 1 15,-1 0-15,0 21 0,0 0 0,0 0 16,0 0-16,1 21 0,-1 0 15,0 1-15,0-1 0,-21 0 0,21 21 16,-21-21-16,21 22 0,-21-22 0,0 21 16,0-21-16,0 1 0,0 20 15,0-21-15,0 0 0,0 0 0,0 1 16,0-1-16,0-42 31,0-1-15,0 1-16,0 0 15,0 0-15,0 0 0,0 0 16,22-22-16,-22 22 0,21-21 0,0-1 16,0 22-16,0-21 0,22 0 0,-22 20 15,42-20 1,-20 21-16,-1 21 0,-21 0 0,21 0 0,-20 21 16,-1 0-16,21 0 0,-21 1 15,0 20-15,1-21 0,-1 21 0,-21-20 16,0 20-16,0-21 0,0 21 0,0-20 15,0 20-15,0-21 0,-21 0 16,-1 0-16,1 1 0,21-1 0,-21 0 16,0-21-16</inkml:trace>
  <inkml:trace contextRef="#ctx0" brushRef="#br0" timeOffset="65341.9">10499 11515 0,'0'0'0,"0"-21"0,0-106 31,0 105-31,-22-20 0,1 21 0,0 21 16,21-21-16,-21 21 0,0 0 15,0 0-15,-1 0 0,1 21 0,0-21 16,0 21-16,0 21 0,0-20 15,-1 20-15,1-21 0,0 21 0,0 1 16,0-22-16,21 21 0,0-21 0,-21 22 16,21-22-16,0 0 0,0 0 15,0 0-15,21-21 0,0 0 16,0 0-16,0 0 0,0 0 16,1 0-16,-1 0 0,0-21 15,0 0-15,0 0 0,0 0 0,-21 0 16,22-1-16,-1 1 0,0 0 0,-21-21 15,0 21-15,21-22 16,-21 22-16,21 0 0,-21 0 0,0 0 16,0 42 15,0 0-31,0 0 0,0 0 0,0 22 16,0-22-16,0 0 0,0 21 15,0-21-15,0 22 0,0-22 0,0 0 16,0 0-16,0 0 0,21-21 0,1 22 15,-1-22-15,0 0 16,21 0-16,-21 0 0,22 0 0,-22-22 16,21 22-16</inkml:trace>
  <inkml:trace contextRef="#ctx0" brushRef="#br0" timeOffset="65894.58">10964 11282 0,'0'0'16,"0"-21"-16,-21 21 0,0-21 0,0 21 15,21 21 1,0 0 0,0 0-16,21 0 15,0-21-15,0 0 0,22 0 16,-22 0-16,21 0 0,-21 0 0,22 0 0,-1 0 16,-21 0-16,21 0 0,-20 0 15,20-21-15,-21 0 0,0 0 16,-21 0-16,0-1 15,-21 22 1,0 0 0,0 0-16,0 22 0,-1-1 15,1 0-15,-21 21 0,21-21 0,0 22 16,-22-22-16,22 21 0,-21 1 0,21-22 16,-22 21-16,22 0 0,0-20 15,-21-1-15,20 21 0,1-21 16,0-21-16,21 21 0,0 1 0,0-44 47,21 1-47,0 0 0,1 0 15,-1 0-15,0 0 0,0-1 16,0 1-16,0 21 16,1 0-16,-1 21 31,0 1-31,-21-1 0,0 0 15,21 0-15,0 0 0,0-21 16,-21 21-16,22-21 0,-1 0 16,0 22-16,0-22 0,21 0 0,-20 0 15,-1 0-15,21 0 0,0 0 0,-20 0 16,20 0-16,0 0 16,1-22-16,-22 1 0,21 21 0</inkml:trace>
  <inkml:trace contextRef="#ctx0" brushRef="#br0" timeOffset="66602.17">11853 11451 0,'0'-42'0,"0"84"0,21-126 16,-21 62-16,0-20 0,0 0 16,0 21-16,0-1 0,0 1 0,-21 21 15,0 0-15,0 0 0,0 0 16,0 21-16,-1 1 0,1-1 16,0 21-16,21-21 0,-21 22 15,21-22-15,-21 21 0,21 0 0,0-20 16,0 20-16,-21-21 0,21 0 0,0 22 15,0-22-15,0 0 16,0 0-16,21-21 0,0 0 16,0 21-16,0-21 0,0 0 0,1 0 15,-1-21 1,-21 0-16,0 0 0,0 0 16,0-1-16,0 1 0,0 0 15,0 0-15,0-21 0,0 20 16,0-20-16,0 21 0,0-21 15,0-1-15,0 22 0,0-21 0,21-1 0,0 22 16,0 0-16,0 0 16,1 0-16,20 0 0,-21 21 0,21 0 15,-20 0-15,20 0 0,-21 21 0,0 0 16,22 0-16,-22 0 0,0 0 16,-21 22-16,0-1 0,21-21 0,-21 22 15,0-22-15,0 21 0,0 0 16,0-20-16,0 20 0,0-21 0,0 0 15,0 0-15,0 1 0,-21-1 0,0-21 16,21 21-16,-21-21 16,-1 0-16,1 0 15,0 0-15,21-21 16,0 0-16,0-1 16,0 1-16,0 0 0,0 0 0,21 0 15,0 0-15,22-22 0,-22 22 0,21-21 16,-21-1-16,22 1 0,-1 0 15,0-1-15,1 22 0,-1 0 0,0 0 16,1 0-16,-1 21 0,-21 0 0,22 0 16,-22 21-16,0 0 0,0 0 15,-21 22-15,0-22 0,0 21 0,0 0 16,0-20-16,0 20 0,0 0 0,0 1 16,-21-22-16,0 21 15,0-21-15,-1 0 0,1 22 0,0-43 16,21 21-16,0 0 0,-21-21 0,21 21 15,21-21 1,0-21 0,0 21-16,1-21 0,-1 0 0,21 0 15</inkml:trace>
  <inkml:trace contextRef="#ctx0" brushRef="#br0" timeOffset="66882.02">13187 11345 0,'-21'0'15,"-1"0"-15,1 22 16,0-1-16,0-21 0,21 21 0,-21-21 16,21 21-16,0 0 0,0 0 15,21-21 1,0 0-16,0 0 0,0 0 16,1 0-16,-1 0 0,0-21 15,0 0-15,-21 0 16,0 0-16,0 0 0,0-1 15,-21 22-15,0 0 16,0 0-16,-1 0 0,1 0 16,0 0-16,0 0 0,0 0 0,0 0 15,21 22-15,-22-22 16,1 0-16,0 0 0,0 0 0,21 21 16</inkml:trace>
  <inkml:trace contextRef="#ctx0" brushRef="#br0" timeOffset="68258.19">14118 11113 0,'0'0'0,"21"-22"0,-21 1 0,0 0 15,0 0-15,0 0 0,0 0 16,0-1-1,-21 22-15,0 0 0,0 0 16,0 0-16,-1 0 0,1 22 0,0-1 16,-21 0-16,21 0 0,-1 0 15,1 22-15,0-1 0,21 0 0,-21 1 16,0-1-16,0 0 0,21 1 0,-22-1 16,22 0-16,0 1 0,0-1 15,0-21-15,0 0 0,0 22 0,0-22 16,22 0-16,-1 0 0,0-21 0,0 21 15,0-21-15,0 0 0,22 0 16,-22 0-16,21 0 0,1 0 0,-1-21 16,0 0-16,1 21 0,-22-21 0,21 0 15,0-1-15,1 1 16,-22-21-16,21 21 0,-21 0 0,1-1 16,-1-20-16,-21 21 0,0 0 0,21 0 15,-21-1-15,0 1 0,0 42 31,-21 1-31,21-1 16,0 0-16,-21 0 0,21 0 16,-22 0-16,22 1 0,0-1 0,-21 0 15,21 0-15,0 0 0,0 0 16,0 1-16,0-1 0,21-21 0,1 0 16,-1 21-16,0-21 0,0 0 0,0 0 15,0 0-15,1 0 16,-1 0-16,0 0 0,0-21 0,0 0 15,-21-1-15,21 1 0,-21 0 16,0 0-16,0 0 0,0 0 16,0-1-16,-21 1 0,0-21 0,0 21 15,0 0-15,0-1 0,-1 1 0,1 0 16,0 0-16,21 0 16,0 0-16,0-1 15,21 22 1,0 0-16,1-21 0,-1 21 0,21 0 15,-21 0-15,22 0 0,-1 0 16,-21 0-16,21 0 0,1 0 16,-22 21-16,21-21 0,-21 22 0,1-1 15,-1 0-15,0 0 0,0 21 0,0-20 16,-21-1-16,0 0 0,0 21 16,0-21-16,0 1 0,0-1 0,0 0 15,0 0-15,0 0 0,0 0 16,0 1-16,-21-22 31,21-22-15,0 1-1,0 0-15,0 0 16,0 0-16,0-22 0,21 22 16,-21-21-16,21 21 0,1-22 0,-1 22 15,0-21-15,21 21 0,-21-22 0,1 22 16,20 0-16,0 21 0,-21 0 15,22 0-15,-22 0 0,0 0 0,21 0 16,-20 21-16,-1 0 0,-21 1 0,21 20 16,0-21-16,-21 0 0,0 22 15,0-22-15,0 21 0,0-21 0,0 0 16,0 1-16,0-1 0,0 0 16,0 0-16,0 0 0,-21-21 31,0 0-31,0 0 15,21-21-15,-22 21 0,22-21 16,0 0-16,0 0 0,0-1 16,22-20-16,-1 21 0,0 0 15,21-22-15,-21 1 0,22 21 0,-1-21 16,0 20-16,1-20 0,-1 42 0,-21-21 16,22 21-16,-1 0 0,-21 0 15,21 0-15,-20 21 0,-1-21 0,0 42 16,-21-20-16,0 20 0,0-21 15,0 21-15,0-20 0,0 20 16,0-21-16,-21 21 0,21-20 0,-21-1 16,-1 0-16,1 0 0,0 0 0,0-21 15,21 21-15,-21-21 16,21-21-16</inkml:trace>
  <inkml:trace contextRef="#ctx0" brushRef="#br0" timeOffset="68722.73">17653 10647 0,'0'0'0,"21"-21"0,0 0 16,0-1-16,1 1 0,-22 0 15,0-21-15,0 21 0,0-1 16,-22 22-16,1 0 0,0 0 15,0 0-15,-21 0 0,20 22 0,-20-1 16,0 21-16,21 0 0,-22 1 16,1-1-16,21 0 0,-22 22 0,22-1 15,-21-20-15,0 20 0,20 22 0,-20-22 16,0 1-16,21 21 0,-1-22 16,1 1-16,0-1 0,21 1 0,0-1 15,0-21-15,0 1 0,0-1 16,21 0-16,0-20 0,22-1 0,-1 0 15,0-21-15,1 0 0,20 0 0,1 0 16,-1 0-16,1 0 0,-1-42 16,1 20-16,-1 1 0</inkml:trace>
  <inkml:trace contextRef="#ctx0" brushRef="#br0" timeOffset="72447.55">18203 10859 0,'-21'-127'15,"21"84"-15,-21 22 0,0 0 16,0 0-16,-1 21 0,1 0 16,0 0-16,0 0 0,-21 21 15,20 0-15,1 21 0,0 1 0,0-22 16,0 21-16,0 22 0,-1-22 16,22 0-16,-21 22 0,0-22 0,0 22 15,21-22-15,0 22 0,0-22 16,0 0-16,0 1 0,0-1 0,21-21 15,0 21-15,0-42 0,22 22 0,-22-1 16,21-21-16,1 0 0,-1 0 16,0 0-16,1-21 0,-1-1 0,0 1 15,22 0-15,-22 0 0,22 0 0,-22-22 16,0 22-16,1-21 16,-22 0-16,21-1 0,-21 1 0,0 0 15,1-1-15,-22 22 0,0-21 0,0 21 16,0-1-16,0 1 0,-22 21 15,1 0-15,0 0 16,0 0-16,0 21 0,0 1 16,-1-1-16,1 0 0,21 21 0,-21-21 15,0 22-15,21-1 0,0 0 0,0-20 16,0 20-16,0-21 0,0 21 16,0-20-16,21-1 0,21 0 0,-20 0 15,-1-21-15,21 0 0,-21 0 0,22 0 16,-1 0-16,0 0 0,-21 0 15,22 0-15,-1-21 0,0 21 16,-20-42-16,20 20 0,-21 1 0,0 0 16,0-21-16,1-1 0,-1 1 15,-21 0-15,0-1 0,0 22 0,0-21 16,0 0-16,0 20 0,-21-20 0,-1 21 16,1 0-16,0 0 0,-21 21 15,21 0-15,-1 0 0,-20 0 0,0 0 16,21 0-16,-22 21 0,1 0 15,21 0-15,-22 21 0,22-20 0,0 20 16,0 0-16,21-21 0,0 22 0,0-1 16,0 0-16,21 1 0,0-1 15,0-21-15,22 0 0,-22 1 16,21-1-16,1 0 0,-1-21 0,0 0 16,1 0-16,-1 0 0,0 0 15,1 0-15,-1 0 0,0-21 0,1 0 16,-22-1-16,21-20 0,-21 21 0,22 0 15,-22-22-15,0 1 0,0 21 16,0-21-16,0 20 0,1-20 16,-22 21-16,0 0 0,0 0 0,0-1 0,0 44 31,-22-1-15,1 0-16,0 0 0,21 21 15,0-20-15,0 20 0,-21-21 16,21 21-16,-21-20 0,21-1 0,0 0 15,-21 0-15,21 0 0,0 0 0,0 1 16,0-44 15,0 1-15,0 0-16,0 0 0,0 0 0,21 0 16,0-22-16,-21 22 0,21-21 0,0 21 15,-21-22-15,21 22 0,1-21 16,-1 21-16,-21-1 0,21 1 0,0 0 15,0 21-15,0 0 16,1 0-16,-22 21 16,21 0-16,-21 1 15,0-1-15,0 21 0,21-21 0,-21 0 16,0 22-16,0-22 0,0 21 16,0-21-16,21 1 0,-21 20 0,21-21 15,-21 0-15,21 0 0,1-21 16,-1 0-16,0 0 15,0 0-15,-21-21 0,21 0 0,0 21 16,-21-21-16,22 0 0,-1-22 16,0 22-16,-21 0 0,21 0 0,-21-21 15,21 20-15,0 1 0,-21-21 16,22 21-16,-22 0 0,21-1 16,-21 1-16,21 0 0,0 21 15,-21 21 16,0 0-31,21 1 0,-21-1 0,0 0 16,0 21-16,0-21 0,0 1 0,0 20 16,21-21-16,1 0 0,-1 0 15,-21 22-15,21-22 0,0-21 16,0 21-16,0 0 0,22-21 16,-22 0-16,0 0 0,21 0 0,-20 0 0,-1 0 15,21 0-15,-21-21 0,0 0 16,1 0-16,-1 0 0,0-1 15,0 1-15,0-21 0,-21 21 0,0 0 16,21-22-16,-21 22 0,0-21 0,22 21 16,-22-1-16,0-20 0,0 21 15,0 0-15,0 42 16,-22 0 0,22 0-16,-21 0 0,21 1 15,-21-1-15,0 21 0,21-21 0,0 22 16,0-22-16,-21 0 0,21 21 15,-21-21-15,21 1 0,0-1 0,0 0 16,0 0-16,-22-21 16,22 21-16,0-42 31,0 0-31,0 0 0,0 0 16,0-1-16,0 1 0,22 0 15,-22-21-15,21 21 0,0-1 0,-21-20 16,21 21-16,0-21 0,0 20 0,1 1 15,-1 0-15,-21 0 0,21 0 16,0 21-16,0 0 0,0 0 16,1 0-1,-22 21-15,0 0 0,0 0 16,0 0-16,0 1 0,0-1 0,0 0 16,0 0-16,0 0 0,0 0 15,0 1-15,0-1 0,0 0 0,0 0 16,21 0-16,0-21 15,0 0-15,0 0 16,-21-21-16,21 0 16,1 0-16,-1 0 15,-21-1-15,21 1 0,0 0 0,-21 0 16,21 0-16,0 0 0,1-1 16,-1 1-16,0-21 0,0 21 0,0 0 15,0 21-15,1-22 0,-1 22 16,0 0-16,-21 22 31,0-1-31,0 0 0,0 0 0,0 21 16,0-20-16,0-1 0,0 0 0,0 21 15,0-21-15,0 1 0,21-1 16,0 21-16,0-21 0,1 0 0,-1 1 16,0-22-16,0 21 0,0-21 15,22 0-15,-22 0 0,0 0 0,0 0 16,0 0-16,0 0 0,1-21 0,20 21 15,-42-22-15,21 1 16,0 0-16,0 0 0,1-21 0,-22 20 16,0 1-16,0 0 0,0-21 0,0 21 15,0-22-15,0 22 0,0 0 16,0 0-16,0 0 0,-22 21 16,1 0-16,0 0 15,0 0-15,21 21 0,-21 0 0,21 0 16,-21 0-16,21 0 0,0 22 0,0-22 15,0 21-15,0-21 0,0 22 16,0-22-16,0 0 0,0 21 0,0-20 16,0-1-16,21 0 0,0-21 0,-21 21 15,21-21-15,0 0 0,0 0 16,1 0-16,-1 0 0,0 0 16,0 0-16,0 0 0,0-21 15,1 0-15,-1 0 0,0-1 0,0 1 16,-21 0-16,21 0 0,0-21 0,1 20 15,-1 1-15,0 0 16,0-21-16,0 21 0,22-22 0,-43 22 16,0 0-16,21 0 0,-21 42 31,0 0-15,0 0-16,0 0 15,0 1-15,0-1 0,0 0 0,0 0 16,0 0-16,0 0 0,21 1 15,0-22 1,0 0-16,-21-22 16,21 1-1,1 0-15,-22 0 0,21 0 16,-21 0-16,21-1 0,0 1 16,-21 0-16,21 0 0,0 0 15,1 0-15,-22-1 0,21 1 0,0 0 16,-21 0-16,21 0 0,-21 42 31,0 0-15,0 0-1,-21 0-15,21 1 16,0-44 15,0 1-15,0 0-1,0 0-15,0 0 16,0 0 0,-21 21 15,21 21-31,-21-21 0,-1 21 16,22 0-16,-21 0 0,21 0 0,-21 1 15,21-1-15,0 21 0,-21-21 0,21 0 16,0 1-16,0-1 0,0 21 15,0-21-15,0 0 0,0 1 0,21-1 16,0 0-16,0 0 0,1 0 16,-1-21-16,0 21 0,21-21 0,-21 0 15,1 0-15,20 0 0,0 0 16,-21-21-16,1 0 0,20 0 16,-42 0-16,21-22 0,0 22 15,0 0-15,1-21 0,-1 21 16,-21-1-16,0-20 0,21 21 15,0 0-15,-21 0 0,-21 42 32,21 0-32,-21-21 15,21 21-15,0 0 0,-21 0 0,21 1 16,0-1-16,0 0 0,0 0 16,0 21-16,0-20 0,0-1 15,0 0-15,21 0 0,0-21 16,0 0-16,0 0 15,22 0-15,-22 0 0,21 0 0,0 0 16,22 0-16,-22 0 0,22 0 16,-22 0-16,0-21 0,1 21 0,-1-21 15,-21 0-15,22-1 0,-22 1 0,0 0 16,0-21-16,0 21 0,-21-1 16,0 1-16,0 0 0,0 0 0,0 0 15,-21 21 1,-21 0-16,21 0 0,-1 0 15,-20 0-15,0 0 0,21 21 0,-22 0 16,22 0-16,-21 0 0,21 1 16,-22-1-16,22 0 0,0 0 0,21 0 15,0 0-15,0 1 0,0-1 16,0 0-16,0 0 0,0 0 16,21-21-16,0 0 0,0 0 15,22 0-15,-22 0 16,0 0-16,0 0 0,0-21 0,1 0 15,-1 21-15,0-21 0,0 0 16,0-1-16,0 1 0,1 0 16,-1 0-16,-21-21 0,21 20 0,0 1 15,-21 0-15,21 21 0,-21-21 0,0 42 47,-21 0-47,0 0 0,0 1 16,21-1-16,0 0 0,0 0 0,0 0 15,0 0-15,0 1 0,0-1 16,0 0-16,0 0 0,21 0 16,0-21-16,0 0 0,0 0 15,1 0-15,-1 0 16,0 0-16,0-21 0,0 0 16,0 0-16,-21 0 0,22-1 15,-1-20-15,0 21 0,-21 0 0,21-22 16,0 1-16,0 0 0,1 21 15,-1-22-15,0 1 0,-21-22 16,0 22-16,21 0 0,-21-1 0,0 22 16,0-21-16,0 21 0,0 0 15,-21 21-15,0 0 16,21 21-16,-21 0 0,-1 0 16,22 21-16,-21 1 0,0-1 0,21 0 15,-21 1-15,21-1 0,-21 0 0,21 1 16,0-1-16,0 0 0,21 191 31,0-212-31,0 22 16,0-43-16,1 21 0,-1 0 0,0-21 15,0 0-15,0 0 0,22 0 16,-22 0-16,0 0 0,0-21 16,21 0-16,-20 21 0,-1-21 0,0-1 15,0 1-15,0 0 0,0 0 0,1 0 16,-22 0-16,0-1 0,0 1 15,0 0-15,0 0 0,0 0 16,0 0-16</inkml:trace>
  <inkml:trace contextRef="#ctx0" brushRef="#br0" timeOffset="72658.42">23135 10732 0,'0'0'0,"-42"0"0,-1 0 0,1 0 16,0 0-16,21 0 0,-22 0 15,22 0-15,0 0 0,0 0 16,0 0-16,-1 0 16,44 0 15,-1 0-31,0 0 0,21-22 16,-21 22-16,22 0 0,-1-21 15,0 21-15,1-21 0</inkml:trace>
  <inkml:trace contextRef="#ctx0" brushRef="#br0" timeOffset="73018.62">23876 10224 0,'0'0'0,"0"-22"0,0-41 31,21 63-31,0 0 0,0 0 0,22 21 16,-1 0-16,0 0 0,22 1 0,-1 20 16,-20 0-16,20 1 15,1 20-15,-22 1 0,22-1 0,-22 1 16,0-1-16,1 1 0,-22-22 16,0 21-16,-21 1 0,0-1 0,0-20 15,0 20-15,-21 1 0,0-1 0,-1-20 16,-20 20-16,0-21 0,-1 1 15,1-1-15,0 0 0,-1-20 0,-20 20 16,21-21-16,-1 0 0,1 0 16,0 1-16,-1-22 0,22 21 0,-21-21 15,21 0-15,-1 0 0,1 0 0,0 0 16,0 0-16,0 0 0,0 0 16,-1 0-16,1 0 0</inkml:trace>
  <inkml:trace contextRef="#ctx0" brushRef="#br0" timeOffset="76386.38">13166 12637 0,'-22'0'0,"1"0"32,0 0-17,21 21-15,0 0 0,0 0 16,0 0-16,-21 0 0,21 1 15,0-1-15,0 0 16,21-21 0,0 0-1,0 0 1,1-21-16,-22 0 16,0-1-16,21 1 0,-21 0 15,0 0-15,0 0 16,0 0-16,0-1 15,-21 22-15,-1 0 16,1 0-16,0 0 0,0 0 16,0 22-16,21-1 15,-21 0-15,-1 0 16,22 0-16,0 0 0,0 43 31,22-64-31,-1 0 0,-21 21 16,21-21-16,0 0 0,0 0 0,0 0 15,1 0-15,-1 0 0,0 0 0,0 0 16,-21-21 0,21 0-16,-21 0 0,0-1 15,0 1 1,0 0-16,0 0 16,-21 21-16,0 0 0,0 0 15,0 0-15,-1 0 16,1 0-16,0 0 15,0 0-15,21 21 0,-21 0 16,21 0 0,21-21-1,0 0 1,0 0-16,0 0 0,22 0 16,-1-21-16</inkml:trace>
  <inkml:trace contextRef="#ctx0" brushRef="#br0" timeOffset="76966.05">14055 12488 0,'0'-21'0,"0"42"0,0-63 15,0 21-15,0 0 16,-22 0-16,1 21 0,21-22 0,-21 22 15,0 0-15,0 0 16,0 0-16,-1 22 16,1-1-16,21 0 0,-21 0 15,21 0-15,-21 0 0,21 22 0,-21-22 16,0 0-16,21 21 0,0-20 16,0 20-16,-22-21 0,22 21 0,0 1 15,0-1-15,0-21 0,0 22 16,0-22-16,0 21 0,0-21 15,22 0-15,-1 1 0,-21-1 0,21 0 16,0 0-16,0 0 0,22-21 16,-22 0-16,0 0 0,21 0 0,1 0 15,-22 0-15,21 0 0,0 0 0,1 0 16,-1-21-16,-21 0 0,22 0 16,-1 0-16,-21-22 0,0 22 0,0-21 15,1-1-15,-22 1 0,21 0 0,-21-1 16,0 1-16,0-21 0,0 41 15,-43-20-15,22 0 0,0-1 0,-21 22 16,21-21-16,-22 21 0,1 0 0,0-1 16,-1 1-16,1 21 15,0 0-15,-1 0 0,1 0 0,0 0 16,20 0-16,1 21 0,0 1 0,0-1 16,0 0-16,21 0 0,-21 0 15,21 0-15,0 1 0,0-1 0,0 21 16,0-21-16,0 0 0,0 1 15,21-1-15,0 0 0,0 0 0,0 0 16,22 0-16,-22 1 0,0-22 0,21 0 16,1 21-16</inkml:trace>
  <inkml:trace contextRef="#ctx0" brushRef="#br0" timeOffset="77446.95">14753 12531 0,'0'0'16,"-21"-85"-1,21 64 1,0 0-16,0 0 0,21 21 16,0 0-1,0 0-15,1 0 0,-1 0 16,0 0-16,-21 21 0,21 0 15,0 0-15,-21 0 0,21 0 0,-21 22 16,22-22-16,-22 21 0,0-21 16,0 22-16,21-1 0,-21 0 0,0 1 15,0-1-15,0-21 0,0 22 16,0-1-16,0-21 0,-21 0 0,21 0 16,-22 1-16,22-1 0,0 0 0,0-42 31,0 0-16,0-1-15,0 1 0,0 0 0,0-21 16,0 21-16,0-22 0,0 1 16,22 21-16,-22-22 0,21 1 0,0 21 15,-21-21-15,21-1 0,0 22 16,-21 0-16,21 0 0,-21 0 16,22-1-16,-1 1 0,0 21 15,0 0-15,-21-21 0,21 21 0,0 0 16,1 0-16,-1 0 15,0 0-15,0 21 0,0-21 0,0 21 16</inkml:trace>
  <inkml:trace contextRef="#ctx0" brushRef="#br0" timeOffset="78348.1">15960 12721 0,'0'0'0,"0"-21"0,0 0 0,0 0 0,0 0 16,0-1-16,0 1 0,0 0 0,0 0 15,0 0-15,0-22 0,-22 22 16,1 0-16,0 21 0,0-21 0,21 0 16,-21 21-16,0 0 0,-1 0 0,1 0 15,0 0-15,0 0 0,0 21 16,-22 0-16,22 0 0,0 0 15,0 1-15,0-1 0,0 21 0,21-21 16,-22 22-16,22-1 0,-21-21 16,21 21-16,0 1 0,0-1 0,0-21 15,0 22-15,0-22 0,0 21 0,21-21 16,1 0-16,-1 1 0,0-22 16,21 0-16,-21 21 0,1-21 0,20 0 15,-21 0-15,0-21 0,0-1 16,22 22-16,-22-21 0,0-21 0,0 21 15,0 0-15,1-22 0,-1 22 0,0-21 16,0-1-16,-21 1 0,21 21 16,-21-21-16,21 20 0,-21 1 15,0-21-15,0 21 0,0 0 0,0-1 16,0 1-16,0 42 31,0 1-15,0-1-16,0 0 0,0 0 15,0 21-15,-21 1 0,21-1 0,-21 0 16,21 22-16,-21-22 0,21 22 0,0-1 16,0 1-16,0-1 0,0-20 15,0 20-15,0 1 0,0-1 0,0 22 16,0-22-16,0 1 0,0-1 0,0 22 16,21-22-16,-21 1 0,21-1 15,-21 1-15,0-1 0,0 1 16,0-22-16,0 22 0,0-1 0,-84 191 31,62-254-15,1 0-16,0 0 0,0 0 0,0 0 15,0 0-15,-1-21 0,22-21 16,0 21-16,-21-22 0,0 22 0,21-21 16,-21-1-16,21 1 0,0-21 15,0 20-15,0-20 0,0-1 0,0 1 16,0-1-16,21-20 0,0 20 15,-21-21-15,21 22 0,1-1 16,-1 1-16,0-1 0,0 1 0,0 21 16,0-1-16,1 1 0,-22 0 0,21-1 15,0 22-15,0 0 0,-21 0 16,0 0-16,21-1 0,0 22 0,-21-21 16,22 21-1,-1 0-15</inkml:trace>
  <inkml:trace contextRef="#ctx0" brushRef="#br0" timeOffset="78954">17187 12256 0,'0'0'0,"21"0"16,22-43 0,-43 22-16,0 0 15,0 0-15,0 0 16,-21 21-16,-1 0 16,1 0-16,0 0 0,0 21 15,-21-21-15,20 21 0,1 0 16,-21 21-16,21-20 0,-22 20 0,22 0 15,-21 1-15,21-1 0,-22 21 0,22-20 16,0 20-16,0-20 0,0 20 16,0 1-16,21-22 0,0 0 0,0 22 15,0-22-15,0 0 0,0-20 16,21 20-16,0-21 0,0 0 16,0 0-16,0 1 0,22-22 0,-22 0 15,0 21-15,21-21 0,-20 0 0,20 0 16,-21 0-16,21 0 0,1-21 15,-1-1-15,-21 1 0,22 0 0,-1 0 16,0 0-16,1 0 0</inkml:trace>
  <inkml:trace contextRef="#ctx0" brushRef="#br0" timeOffset="79414.7">17759 12425 0,'0'0'0,"0"-106"31,0 85-31,-21 0 0,-1 21 16,1 0-16,0 0 0,0 21 16,0 0-16,0 0 0,-1 0 15,1 1-15,0 20 0,0 0 0,0-21 16,0 22-16,21-1 0,-22 0 16,22-20-16,-21 20 0,21 0 0,0 1 15,0-22-15,0 21 0,0-21 0,21 0 16,1 22-16,-1-22 0,21-21 15,-21 21-15,22-21 0,-22 0 0,21 0 16,0 0-16,1 0 0,-22 0 16,21 0-16,1 0 0,-22-21 15,21 0-15,-21 0 0,0-1 0,1 1 16,-1-21-16,0 0 0,-21 20 16,0-20-16,0 0 0,0-1 0,0 1 15,0 0-15,-21 21 0,0-22 0,-1 22 16,1 0-16,0 0 0,0 0 15,-21-1-15,20 22 0,1 0 0,-21 0 16,21 0-16,0 0 0,-1 0 0,1 22 16,0-1-16,0 0 0,0 0 15,21 0-15,-21 0 0,21 1 16,0-1-16,0 0 0,0 0 16,21 0-16,21 0 0,-21-21 15,22 0-15,-22 22 0,21-22 0,0 0 16</inkml:trace>
  <inkml:trace contextRef="#ctx0" brushRef="#br0" timeOffset="79810.47">18246 12615 0,'0'0'16,"-22"-63"-1,22 42-15,0 0 0,0-1 16,0 1-16,22 21 0,-1-21 15,0 0-15,0 0 0,0 21 0,22 0 16,-22 0-16,21 0 0,-21 0 16,22 21-16,-1 0 0,-21 0 0,0 0 15,0 1-15,1-1 0,-22 21 0,0-21 16,0 0-16,0 1 0,0 20 16,0-21-16,-43 21 0,43-20 15,-21-1-15,0 0 0,0 0 0,0-21 16,-1 21-16,1-21 15,21-21 1,0 0 0,0 0-16,0 0 15,21-22-15,-21 22 0,22 0 0,-1 0 16,0 0-16,0-22 0,0 22 0,0 0 16,1 0-16,-1 0 0,21 21 15,-21-22-15,0 1 0,22 21 0,-22 0 16,0 0-16,21 0 0,-20 0 15,20 0-15</inkml:trace>
  <inkml:trace contextRef="#ctx0" brushRef="#br0" timeOffset="80486.1">19473 12510 0,'21'0'0,"-42"0"0,64 0 0,-22 0 15,-21-22-15,0 1 16,0 0-16,0 0 15,0 0-15,-21 0 0,-1 21 16,1 0-16,-21 0 0,21 0 16,0 0-16,-22 0 0,1 0 0,21 0 15,-22 21-15,1 0 0,0 0 0,-1 0 16,22 0-16,-21 22 16,21-22-16,0 21 0,-1-21 0,22 22 15,0-1-15,0-21 0,0 22 0,0-22 16,0 0-16,22 0 0,-1 0 15,0 0-15,21-21 0,-21 0 0,22 0 16,-22 0-16,21 0 0,1 0 16,-1-21-16,-21 0 0,21 21 0,1-42 15,-22 21-15,0-1 0,0 1 0,22 0 16,-43-21-16,21 21 0,-21-22 16,21 22-16,-21 0 0,0 0 0,0 0 15,0-1-15,0 1 0,0 42 47,0 1-47,0-1 0,0 21 0,0-21 16,-21 22-16,21 20 0,-21-21 15,21 22-15,0-1 0,0-20 0,0 20 16,0 1-16,0-1 0,-22 1 0,22-1 16,0 1-16,0 20 0,0-20 15,0-1-15,0 22 0,22-21 0,-22 20 16,21-20-16,0-1 0,0 1 0,0-1 15,0 1-15,-21-22 0,0 0 0,22 1 16,-22-1-16,0-21 0,0 0 16,-22-21-16,1 0 15,0-21-15,0 0 0,0 0 16,0 0-16,-1-22 0,1 22 0,0-42 16,0 20-16,-21 1 0,20-21 15,1-1-15,0-21 0,0 22 0,0-1 16,21-20-16,-21 20 0,21 1 0,0-1 15,0 1-15,0-1 0,21 22 16,0-22-16,0 22 0,21-21 0,-20 20 16,20 1-16,0 0 0,1-1 0,-1 1 15,0 0-15,1 20 0</inkml:trace>
  <inkml:trace contextRef="#ctx0" brushRef="#br0" timeOffset="81534.44">19833 12552 0,'42'-64'16,"-20"64"-16,-1-21 15,0 0-15,0 21 0,0-21 16,0 0-16,1 0 0,-22-1 0,0 1 16,0 0-16,0 0 15,0 0-15,-22 0 0,1 21 0,0-22 16,0 22-16,0 0 0,-22 0 0,1 0 16,21 22-16,-21-1 0,20-21 15,-20 42-15,21-21 0,-21 0 0,20 22 16,1-22-16,0 21 0,0 1 0,0-22 15,0 21-15,21 0 0,0-20 16,0 20-16,0-21 0,0 21 0,0-20 16,0-1-16,21-21 0,0 21 0,0-21 15,0 0-15,0 0 16,22 0-16,-22 0 0,21-21 0,-21 0 16,22-1-16,-22 1 0,0 0 0,21 0 15,-20-21-15,-1 20 0,0 1 16,0-21-16,-21 21 0,0 0 0,21-22 15,-21 22-15,0-21 0,0 21 0,0-1 16,0 1-16,0 0 16,0 42-1,0 0-15,0 1 16,0-1-16,-21 0 0,21 0 16,0 0-16,0 22 0,0-22 0,0 0 15,0 0-15,21 0 0,0 0 16,-21 1-16,22-1 0,-1 0 0,21 0 15,-21-21-15,0 0 0,22 0 0,-1 0 16,-21 0-16,22 0 0,-1 0 16,0-21-16,1 21 0,-1-21 0,-21 0 15,0-1-15,0 1 0,1 0 0,-1 0 16,-21 0-16,0 0 0,0-1 16,0-20-16,0 21 0,0 0 0,0 0 15,0-1-15,-21 22 16,21 22-1,-22-1-15,1-21 0,21 21 16,-21 0-16,0 0 0,21 0 0,0 1 16,0-1-16,-21 0 0,21 0 15,-21 0-15,21 0 0,0 1 16,0-1-16,0 0 16,0-42 15,0 0-31,0-1 0,0 1 15,0 0-15,0-21 16,0 21-16,21-1 0,0 1 0,0-21 16,0 21-16,0 0 0,1-1 15,20 1-15,-21 0 0,21 0 16,1 21-16,-22 0 0,21 0 0,-21 0 16,22 21-16,-22 0 0,0 0 0,0 1 15,-21-1-15,0 0 0,21 0 16,-21 0-16,0 22 0,0-22 0,0 0 15,0 0-15,0 0 0,0 0 0,0 1 16,0-1-16,0 0 16,0 0-16,22-21 31,-1-21-31,0 0 16,0 0-16,0-1 15,0 1-15,22 0 0,-22 0 0</inkml:trace>
  <inkml:trace contextRef="#ctx0" brushRef="#br0" timeOffset="81741.82">21209 12361 0,'0'0'0,"0"-21"0,0 0 0,0 0 16,0 0-16,0 42 31,0 0-31,-21 0 16,21 0-16,-21 1 0,21-1 0,0 21 15,0-21-15,0 0 0,0 1 0,0-1 16,0 0-1,0 0-15,0 0 0,-22 0 16,22-42 15,22 21-15</inkml:trace>
  <inkml:trace contextRef="#ctx0" brushRef="#br0" timeOffset="81917.73">21167 12192 0,'0'0'16,"0"-21"-16,0 0 0,-22 0 0,22-1 0,-21 22 16,21-21-16,21 21 62,1 0-62,-1 0 16,0 21-16</inkml:trace>
  <inkml:trace contextRef="#ctx0" brushRef="#br0" timeOffset="82502.69">21590 12256 0,'21'0'31,"0"-22"-15,0 22-16,1 0 0,-1 0 15,0 0-15,0 0 0,0 22 16,0-22-16,1 21 0,-22 0 16,21 0-16,-21 0 0,0 0 0,0 22 15,0-22-15,0 0 0,-43 0 16,22 0-16,0 1 0,-21-1 0,-1 0 16,22-21-16,-21 21 0,0 0 15,20 0-15,-20-21 0,21 22 0,0-22 16,0 0-16,42 0 47,0 0-47,0 0 0,0 0 15,0 0-15,22 0 0,-22 0 0,0 0 16,0 21-16,22-21 0,-22 21 16,21 0-16,-21 0 0,22 22 0,-1-22 15,-21 21-15,21 0 0,-20 1 16,-1-1-16,0 0 0,0 1 0,0-1 15,-21 0-15,0 22 0,0-22 0,0 1 16,0-1-16,-21 0 0,0 1 16,-21-1-16,20 0 0,-41-21 0,21 22 15,-1-1-15,-20-21 0,20 0 16,-20 1-16,21-1 0,-22 0 0,22-21 16,-22 0-16,22 0 0,0 0 15,20 0-15,-20 0 0,0-21 0,21 0 16,-22-1-16,22 1 0,0 0 0,21-21 15,0 21-15,0-1 0,0-20 16,0 21-16,0-21 0,21 20 0,0-20 16,0 21-16,1-21 0,-1-1 0,21 1 15,0 21-15,1-22 0,-1 1 16,22 0-16,-1-22 0</inkml:trace>
  <inkml:trace contextRef="#ctx0" brushRef="#br0" timeOffset="82974.06">22352 12383 0,'0'-149'31,"0"298"-31,0-319 0,0 149 0,-21 0 16,21 0-16,-21 0 0,-1 21 16,1 0-16,0 0 15,0 21-15,0-21 0,21 42 16,-21-21-16,-1 0 0,1 22 15,0-22-15,21 21 0,-21-21 16,21 1-16,-21 20 0,0-21 0,21 0 16,0 0-16,0 1 0,0-1 0,0 0 15,21-21 1,0 0-16,0 0 0,0 0 16,0 0-16,1 0 0,-1 0 15,0-21-15,0 0 0,0-1 16,0 1-16,1 0 0,-1 0 0,0 0 15,-21 0-15,0-22 0,21 22 0,-21 0 16,0 0-16,0 0 0,0-1 16,0 1-16,0 42 15,-21 1 1,21-1-16,0 0 0,0 21 16,-21-21-16,21 1 0,0-1 0,0 21 15,0-21-15,0 0 0,0 1 0,0-1 16,0 0-16,21 0 0,-21 0 15,21 0-15,0-21 0,0 0 16,1 0-16,-1 0 0,0 0 0,0 0 16,0-21-16</inkml:trace>
  <inkml:trace contextRef="#ctx0" brushRef="#br0" timeOffset="83242.19">22839 12129 0,'0'0'0,"0"-64"0,0-84 31,0 127-31,0 0 0,-21 21 16,-1 21-16,22 0 15,0 0-15,0 21 0,-21-20 16,21 20-16,-21 0 0,21 1 0,0-1 16,0 0-16,0 1 0,0-1 15,-21-21-15,21 21 0,0 1 0,0-22 16,0 21-16,0-21 0,0 1 15,0-1-15,0 0 0,0 0 0,0 0 16,21-21-16,0 0 16,0 0-16,1 0 0,-1 0 15,21 0-15,-21 0 0,0-21 16</inkml:trace>
  <inkml:trace contextRef="#ctx0" brushRef="#br0" timeOffset="84174.07">23241 12361 0,'0'0'0,"0"-21"0,21 0 0,-21 0 15,0 0-15,0 0 32,-21 21-32,0 0 0,0 21 15,-1 0-15,22 0 0,-21 0 16,0 0-16,21 1 0,-21-1 16,21 21-16,0-21 0,0 0 0,-21 1 15,21-1-15,0 0 0,0 0 16,0 0-16,21 0 15,0-21-15,0 0 16,0 0-16,1 0 0,-1 0 16,21 0-16,-21-21 0,0 21 0,1-21 15,-1 0-15,0 21 0,0-21 0,0 0 16,0-1-16,-21 1 0,22 0 16,-22 0-16,21 21 0,-21-21 0,-21 21 46,-1 21-46,22 0 16,0 0-16,0 0 0,-21 1 16,21-1-16,0 0 0,0 0 15,0 0-15,0 0 16,21-21 0,-21-21 15,0 0-16,0 0-15,0 0 0,0 0 16,0-22-16,0 22 16,0 0-16,0 0 0,0 0 0,22-1 15,-22 1-15,21 0 0,0 0 16,-21 0-16,21 21 0,0 0 16,0-21-16,1 21 0,-1 0 0,0 0 15,0 0-15,0 0 0,0 21 16,1 0-16,-22 0 0,21 0 15,-21 0-15,0 1 0,0-1 16,0 0-16,0 0 0,0 0 16,0 0-16,0 1 0,0-1 0,0 0 0,0 0 15,-21-21 1,21 21-16,-22-21 31,22-21-15,0 0-1,0 0-15,0 0 0,22-1 16,-22 1-16,21 0 0,0 0 16,0 0-16,0-22 0,0 22 0,1 0 15,20 0-15,-21 0 0,0 0 16,22-1-16,-22 1 0,0 21 0,21 0 16,-21 0-16,1 0 0,-1 0 15,-21 21-15,0 1 16,0-1-16,0 0 0,0 21 0,0-21 15,-21 1-15,21-1 0,-22 0 0,1 0 16,0 0-16,21 0 0,-21 1 16,21-1-16,-21 0 0,0 0 15,21 0 1,0-42 15,0 0-15,0 0-16</inkml:trace>
  <inkml:trace contextRef="#ctx0" brushRef="#br0" timeOffset="84361.97">23812 12192 0,'-42'0'0,"84"0"0,-105-21 0,21 21 16,20 0-16,1-21 0,0 21 15,0 0-15,0 0 0,21-21 16,-21 21-16,21-22 47,-22 22-32</inkml:trace>
  <inkml:trace contextRef="#ctx0" brushRef="#br0" timeOffset="84565.85">22648 12277 0,'0'0'0,"-21"0"0,0 0 0,42 0 31,0 0-31,0 0 16,1 0-16,20 0 0,-21 0 0,21 0 15,1-21-15,-1 21 16,0-22-16,1 22 0,-1-21 0,0 0 15,-20 21-15,20-21 0,0 21 0</inkml:trace>
  <inkml:trace contextRef="#ctx0" brushRef="#br0" timeOffset="84946.63">24130 11811 0,'0'0'0,"0"-21"16,0 0-1,0 0-15,21 21 0,0 0 16,0 0-16,22 0 16,-22 0-16,21 0 0,-21 0 0,22 21 15,-22 0-15,21-21 0,1 21 0,-22 0 16,21 0-16,-21 22 0,22-22 15,-22 21-15,0 1 0,-21 20 0,0-21 16,0 1-16,0 20 0,0-20 16,-21 20-16,0-21 0,-22 1 0,22 20 15,-21-20-15,-1-1 0,1 0 0,0 22 16,-1-22-16,1 0 16,-21 1-16,20-1 0,1-21 0,0 22 15,-1-22-15,1 21 0,0-21 0,-1 0 16,1-21-16,0 22 0,-1-1 15,1-21-15,0 0 0,20 0 0,-20 21 16</inkml:trace>
  <inkml:trace contextRef="#ctx0" brushRef="#br0" timeOffset="86342.32">13695 14732 0,'0'0'0,"-21"0"16,42 0 31,0 0-32,0-21 1,0 21-16,-21-21 16,-21 21 30,0 21-30,0 0-16,21 0 16,0 0-1,21-21 17,0 0-17,0-21-15,-21 0 16,0 0-16,0 0 15,0 0-15,0 42 79,0 0-79,0 0 15,0 0 1,21-21-1,1 0-15,-1 0 16,-21-21 31,0 0-47,-21 0 16,21 42 30,0 0-30,0 0 0,21-21-1,0 0 1,0 0-16,0 0 0,0 0 16,1-21-16,-22 0 15,0 0 1,0 0-16,0-1 15,-22 1-15,1 21 0,0 0 16,21-21-16,-21 21 0,0 0 16,0 0-16,-1 21 15,22 0 1,0 1-16,0-1 0,0 0 16,0 0-16,0 0 15,0 0-15,0 1 16,22-22-16,-1 0 15,0 0-15,21 0 0,-21 0 16,22-22-16,-1 22 0,0-21 0,-20 0 16,20 21-16</inkml:trace>
  <inkml:trace contextRef="#ctx0" brushRef="#br0" timeOffset="86748.09">14541 14732 0,'0'0'0,"0"21"16,0 0-16,22-21 15,-1 0-15,0 0 16,0 0 0,0 0-16,0 0 15,1-21-15,-1 21 0,-21-21 0,21 0 16,0 0-16,-21 0 15,0-1-15,0 1 0,0 0 0,0 0 16,0 0-16,0 0 16,-21-1-16,0 22 0,0 0 15,-1 0-15,1 0 0,0 0 0,0 0 16,0 22-16,21-1 0,-21 0 16,-1 0-16,22 0 0,-21 22 0,21-22 15,-21 0-15,21 21 0,0-21 16,0 1-16,0-1 0,0 21 0,0-21 15,0 0-15,0 1 0,21-22 16,-21 21-16,21 0 0,1-21 16,20 0-16,-21 21 0,21-21 0,-20 0 15,20 0-15,0 0 0,1 0 0,-1 0 16,0-21-16</inkml:trace>
  <inkml:trace contextRef="#ctx0" brushRef="#br0" timeOffset="87706.54">15600 14669 0,'0'0'0,"0"-22"0,0 1 0,0 0 0,0 0 16,0 0-16,-21-22 0,-1 22 0,1 0 15,0 0-15,0 0 16,0 0-16,0 21 0,-1 0 0,-20 0 16,21 0-16,0 0 0,0 0 15,-22 21-15,22 0 0,0 0 0,-21 21 16,20 1-16,1-22 0,0 21 0,0 1 15,0-1-15,0 0 0,21-21 16,0 22-16,0-1 0,0 0 0,0-20 16,0 20-16,0-21 0,0 0 15,21 0-15,0 1 0,21-1 0,-21-21 16,22 0-16,-22 0 0,21 0 0,1 0 16,-1 0-16,-21-21 15,21-1-15,1 1 0,-22 0 0,21 0 16,-21-21-16,22 20 0,-22-20 0,0 21 15,0-21-15,0-22 0,-21 22 16,22-1-16,-22-20 0,21-1 0,-21 1 16,0 21-16,0-22 0,0 22 0,0-1 15,0 1-15,0 21 0,0 0 16,0 0-16,0-1 0,0 44 31,-21-1-31,21 21 0,0 0 0,-22 1 16,22-1-16,0 0 0,0 22 0,0-22 15,0 22-15,0-22 16,0 22-16,0-22 0,0 0 0,0 1 16,0-1-16,0 0 0,0-21 0,0 22 15,22-22-15,-1 0 0,0 0 16,0 0-16,0-21 0,0 0 0,1 0 16,20 0-16,-21 0 0,0 0 15,0 0-15,22-21 0,-22 0 0,21 0 16,-21 0-16,1 0 0,-1-1 0,21 1 15,-21 0-15,-21-21 0,21 21 16,1-22-16,-22 1 0,0 21 0,0-22 16,0 22-16,0 0 0,0 0 0,0 0 15,0 0-15,-22 21 16,1 21 0,21 0-16,0 0 0,0 0 15,0 0-15,0 22 0,0-22 16,0 0-16,0 21 0,0-20 0,0-1 15,0 0-15,0 21 0,0-21 0,21 1 16,1-1-16,-1 0 16,0-21-16,21 0 0,-21 0 0,1 0 15,20 0-15,-21 0 0,21 0 0,-20 0 16,-1-21-16,21 0 0,-21 21 16,0-22-16,1 1 0,-1-21 15,0 21-15,0 0 0,0-22 0,0 1 16,1 21-16,-22-22 0,0 1 15,21 0-15,-21-1 0,21 22 0,-21 0 16,0 0-16,0 0 0,0 42 31,-21-21-31,21 21 0,-21 0 0,21 22 16,0-22-16,0 0 0,0 21 16,0-21-16,0 1 0,0 20 0,0-21 15,0 0-15,0 0 0,0 1 16,0-1-16,0 0 0,21 0 15,0-21-15,0 0 0,0 0 0,22 0 16,-22 0-16,21 0 0</inkml:trace>
  <inkml:trace contextRef="#ctx0" brushRef="#br0" timeOffset="88046.36">17907 13949 0,'0'-42'0,"0"84"0,0-127 0,-21 64 0,0-21 16,-22 21-16,22-1 0,-21 1 15,-1 21-15,1 0 0,0 0 16,-43 0-16,-127 233 31,191-191-31,0 22 0,0-1 16,0 1-16,21-1 0,0 1 0,0 21 15,0-22-15,0 1 0,0-1 16,0 1-16,0-1 0,0-21 0,21 22 16,0-22-16,0 1 0,0-22 0,1 21 15,-1-21-15,0 0 0,21 1 16,-21-1-16,22-21 0,-22 0 16,21 0-16,-21 0 0,22-21 0,-1 21 15,-21-22-15,22 1 0,-1-21 16,-21 21-16,21-22 0</inkml:trace>
  <inkml:trace contextRef="#ctx0" brushRef="#br0" timeOffset="88571.06">18394 14690 0,'0'0'15,"21"0"-15,0 0 0,0 0 0,0-21 16,1-1-16,-1 1 16,0 0-16,0-21 0,0 21 15,0-1-15,1-20 0,-1 0 0,0-1 16,-21 22-16,21-21 0,-21 0 16,21 20-16,-21-20 0,0 21 0,0 0 15,0 0-15,-21 21 16,0 0-16,0 0 15,0 0-15,-1 21 0,1 0 0,0 21 16,0-21-16,21 22 0,-21-1 16,21 0-16,-21 1 0,21-1 0,0-21 15,0 22-15,0-1 0,0-21 0,0 21 16,0-20-16,21-1 0,21 0 16,-21 0-16,22 0 0,-1-21 15,-21 0-15,43 0 0,-22 0 0,0 0 16,1 0-16,-1 0 0,0 0 15,1-21-15,-1 21 0,0-21 0,22 0 16</inkml:trace>
  <inkml:trace contextRef="#ctx0" brushRef="#br0" timeOffset="89474.49">19621 14393 0,'0'0'0,"22"-42"0,-22 21 0,0 0 16,0-22-16,0 22 0,0 0 15,-22-21-15,1 21 0,0-1 0,0 1 16,0 21-16,-22-21 0,22 21 0,-21 0 15,21 0-15,0 0 16,-22 0-16,1 21 0,21 0 0,-22 1 16,22-1-16,0 0 0,-21 21 0,21-21 15,-1 22-15,1-1 0,21 0 16,0 1-16,0-1 0,0 0 0,0 1 16,0-22-16,0 21 0,21-21 15,1 1-15,-1-1 0,0 0 0,0-21 16,21 0-16,-20 0 0,20 0 0,0 0 15,1 0-15,-22-21 0,21 21 16,0-21-16,1-1 0,-22-20 0,21 21 16,-21-21-16,22-1 0,-22 1 0,0 0 15,0-22-15,0 22 16,1-22-16,-1 1 0,0 20 0,0-20 16,-21-1-16,21 22 0,-21-21 0,21 20 15,-21 1-15,0 0 0,0 20 16,0 1-16,0 0 0,0 42 15,-21 0-15,0 22 16,0-22-16,0 21 0,0 1 0,21 20 16,-22-21-16,1 22 0,21-22 0,-21 22 15,21-22-15,0 22 0,0-1 16,0 1-16,0-22 0,21 0 0,0 1 16,1-1-16,20 0 0,-21-21 15,21 1-15,-20-1 0,20 0 16,0-21-16,-21 0 0,22 0 0,-22 0 15,21 0-15,1 0 0,-22-21 16,0 0-16,21-1 0,-21 1 0,1 0 16,-1-21-16,0 21 0,0-22 0,0 1 15,-21 0-15,0-1 0,21 1 16,-21 0-16,0 20 0,0 1 0,0 0 16,0 0-16,0 42 31,0 0-31,-21 0 0,21 1 0,0-1 15,0 0-15,0 0 0,0 0 16,0 0-16,0 1 0,0-1 16,0 0-16,0 0 0,21 0 0,1-21 15,20 21-15,-21-21 16,0 0-16,22 0 0,-1 0 0,-21 0 16,21-21-16,1 21 0,-22-21 0,21 0 15,-21 0-15,1 0 0,-1-22 16,0 22-16,0-21 0,0 21 0,0-22 15,-21 22-15,0 0 0,0 0 0,22 0 16,-22-1-16,0 1 0,-22 21 31,1 21-31,21 1 0,-21-1 16,21 0-16,-21 21 0,0-21 16,21 22-16,0-22 0,0 21 0,0 1 15,0-22-15,0 21 0,0-21 16,0 0-16,0 1 0,0-1 0,0 0 15,21-21-15,0 21 0,0-21 0,22 0 16,-22 0-16,21 0 0,-21 0 16,22 0-16,-22-21 0,21 21 0</inkml:trace>
  <inkml:trace contextRef="#ctx0" brushRef="#br0" timeOffset="89746.33">21505 14055 0,'0'0'15,"-21"-64"1,0 64-16,0 0 16,0 0-16,-22 21 15,22 1-15,0-1 0,0 0 0,0 0 16,-1 21-16,22-20 0,-21 20 0,21 0 16,-21 1-16,21-22 0,0 21 15,0 0-15,0-20 0,0 20 0,0-21 16,0 0-16,21 22 0,0-22 0,1-21 15,-1 21-15,21 0 16,-21-21-16,22 0 0,-1 0 0,0 0 16,1 0-16,-1 0 0,0 0 0,22 0 15,-22-21-15,0 21 0,22-21 16,-22 0-16</inkml:trace>
  <inkml:trace contextRef="#ctx0" brushRef="#br0" timeOffset="91342.46">22098 14309 0,'21'-43'0,"-84"170"0,147-275 0,-126 212 16,105-170-16,-63 85 0,22-22 0,-22 22 0,0-21 15,0 21-15,0 0 16,-22 21-16,1 0 0,0 0 16,0 0-16,0 0 0,0 21 15,-1 0-15,1 0 0,0 21 16,-21-20-16,21 20 0,-1-21 0,22 21 16,-21 1-16,21-1 0,-21-21 15,21 22-15,0-1 0,0-21 0,0 0 16,0 0-16,0 1 0,0-1 0,21-21 15,0 0-15,1 0 16,-1 0-16,0 0 0,0 0 0,-21-21 16,21-1-16,0 1 0,1 0 15,-1 0-15,0 0 0,0 0 0,0-22 16,-21 1-16,21 21 0,1-22 0,-22 22 16,0 0-16,0 0 15,21 0-15,-21 0 0,0-1 0,0 44 31,0-1-31,0 0 0,-21 0 16,21 0-16,-22 0 0,22 22 0,0-22 16,0 0-16,0 21 0,0-20 15,0-1-15,0 0 0,0 0 0,22 0 16,-1 0-16,0 1 0,21-22 0,-21 0 16,22 21-16,-22-21 0,21 0 15,1 0-15,-22 0 0,21-21 0,-21-1 16,0 22-16,1-21 0,20-21 0,-21 21 15,0-22-15,0 1 16,1 0-16,-22-1 0,21 1 0,0 0 16,0-22-16,-21 22 0,0 0 15,0-22-15,21 22 0,-21-1 0,21 1 16,-21 0-16,0 21 0,0-1 0,0 1 16,0 0-16,-21 21 15,0 21-15,0 0 0,21 22 16,-21-22-16,21 21 0,-21 1 15,-1-1-15,22 0 0,0 1 0,-21-1 16,0 0-16,21 1 0,0 20 0,0-21 16,0 1-16,0-1 0,0 0 15,0 1-15,0-1 0,0-21 16,21 0-16,-21 1 0,21-1 16,1-21-16,-1 0 0,0 0 0,0 0 15,0 0-15,0 0 0,22 0 0,-22-21 16,0-1-16,21 1 0,-20 0 15,-1 0-15,21 0 0,-21-22 0,0 1 16,22 21-16,-22-21 0,21-1 16,-21 22-16,1 0 0,-1 0 0,21 0 15,-21-1-15,0 22 16,-21 22 0,0-1-16,-21 21 15,21-21-15,0 0 0,-21 22 0,21-1 16,-21-21-16,21 22 0,-21-22 15,21 0-15,0 0 0,0 0 0,0 0 16,0 1-16,0-1 0,21-21 16,0 0-16,0 21 0,0-21 15,1 0-15,-1 0 0,0 0 0,0-21 16,0 21-16,0-21 0,1-1 16,-1 1-16,0 0 0,0 0 0,0-21 15,0 20-15,1 1 0,-1-21 16,0 21-16,0 0 0,-21-1 0,0 1 15,0 42 17,-21 1-32,21-1 15,0 0-15,0 0 0,0 0 0,-21 0 16,21 1-16,0-1 0,0 0 16,0 0-16,0 0 0,21 0 15,0-21 1,0 0-16,0 0 0,1 0 15,-22-21-15,0 0 16,0 0-16,0 0 16,0-22-16,0 22 0,0 0 0,0-21 15,0 21-15,-22-1 0,1-20 16,21 21-16,-21 0 0,21 0 16,-21-1-16,21 1 0,0 0 0,0 0 15,0 0-15,21 0 16,0 21-16,22 0 15,-22 0-15,0 0 0,21 0 0,-21 0 16,1 0-16,-1 21 0,0 0 16,0-21-16,0 21 0,0 0 15,1 0-15,-1 1 0,-21-1 0,21 21 16,-21-21-16,0 0 0,0 1 0,0-1 16,0 0-16,0 0 0,0 0 15,0 0-15,0 1 16,-21-1-16,0-21 15,-1 0 1,22-21 0,-21-1-16,21 1 15,0 0-15,0 0 0,0 0 16,0-22-16,0 22 0,21 0 0,-21-21 16,22 21-16,20-1 0,-21-20 15,21 21-15,-20-21 0,20-1 0,0 22 16,1 0-16,-1-21 0,-21 20 15,0 22-15,0 0 0,1 0 0,-1 0 16,0 0-16,-21 43 16,0-22-16,0 0 0,0 21 0,0 1 15,0-1-15,0-21 0,0 22 16,-21-1-16,0 0 0,21 1 0,0-22 16,-22 21-16,22-21 0,-21 0 15,21 1-15,-21-1 0,21 0 0,-21-21 47,21-21-47,0 0 0,0-1 0,0 1 16,-21 0-16</inkml:trace>
  <inkml:trace contextRef="#ctx0" brushRef="#br0" timeOffset="91518.36">24045 13907 0,'0'0'16,"-21"-22"-16,0 1 0,0 21 0,0-21 0,-1 21 15,1 0-15,21-21 16,-21 21-16,0 0 16,0 0-1,0 21 1,-1-21-16,1 0 16,0 0-16,0 0 0</inkml:trace>
  <inkml:trace contextRef="#ctx0" brushRef="#br0" timeOffset="91710.25">22373 14034 0,'0'0'0,"-106"21"32,127-21-17,22 0-15,-22 0 16,21 0-16,22 0 0,-1 0 15,1 0-15,-1-21 0,22 21 0,0 0 16,-1-22-16,1 1 0,0 21 16</inkml:trace>
  <inkml:trace contextRef="#ctx0" brushRef="#br0" timeOffset="92044.06">24215 13462 0,'0'0'0,"-22"-21"0,44 21 31,-1 0-15,0 0-16,0 0 0,21 0 0,-20 0 16,20 0-16,0 21 0,1 0 15,-1 0-15,0 1 0,1 20 0,-1-21 16,-21 21-16,21 1 0,-20-1 15,-1 0-15,-21 22 0,0-1 0,0-20 16,0 20-16,-21 1 0,-1-22 16,1 22-16,0-1 0,0 1 0,0-1 15,0 1-15,-22-1 0,22-21 0,-21 22 16,21-1-16,-22-20 0,1-1 16,0 0-16,-1 1 0,1-1 15,0 0-15,-22 1 0,1-22 0,-1 21 16,-21-21-16</inkml:trace>
  <inkml:trace contextRef="#ctx0" brushRef="#br0" timeOffset="92766.72">13314 16468 0,'0'0'0,"-21"21"0,-1 0 16,22 0-16,0 0 15,22-21 1,-1 22-16,0-22 15,0 0-15,0 0 0,22 0 0,-22 0 16,0 0-16,0 0 0,0-22 16,0 22-16,-21-21 0,0 0 15,0 0-15,0 0 16,0 0-16,-42-1 16,21 22-16,0 0 0,0 0 0,-1 0 15,1 0-15,0 0 16,0 0-16,21 22 15,0-1 1,0 0 0,21-21-16,0 0 15,0 0-15,1 0 16,-1 0-16,0 0 0,0 0 0,21 0 16,-20 0-16,-1 0 0</inkml:trace>
  <inkml:trace contextRef="#ctx0" brushRef="#br0" timeOffset="93463.07">14351 16425 0,'0'0'0,"21"0"0,0-21 16,-21 0-16,21 21 0,1-85 31,-22 64-31,0 0 0,0 0 0,0 0 0,-22 0 16,1-1-16,0 22 0,-21 0 15,-1 0-15,22 0 0,-21 0 0,0 0 16,-1 0-16,-20 22 0,20-1 16,22 21-16,-21-21 0,0 0 0,20 22 15,1-22-15,21 0 0,0 21 0,0-20 16,0-1-16,0 0 0,0 0 16,43 0-16,-22 0 0,0-21 15,21 0-15,1 0 0,-1 0 16,0 0-16,1 0 0,20 0 15,-21-21-15,1 21 0,-22-21 0,21 21 16,-21-21-16,1 0 0,-1 21 16,0-21-16,-21-1 0,21 22 0,-21-21 15,0 0-15,0 0 0,-21 21 32,0 21-17,21 0-15,0 0 16,0 1-16,0 20 0,0-21 15,0 21-15,0-20 0,0 41 0,0-21 0,0 1 16,0 20-16,0 1 16,0-1-16,21 1 0,-21-1 0,0 1 15,0-1-15,0 22 0,0 0 0,0-22 16,21 22-16,-21-1 0,0 1 16,0 0-16,0-1 0,0-20 0,-21-1 15,0 1-15,0-22 0,-1 1 16,-20-1-16,21-21 0,-21 0 0,-1 0 15,1-21-15,0 0 0,-1 0 16,1-21-16,0 0 0,-22-21 0,22-1 16,-1 1-16,1 0 15,0-22-15,-1 1 0,22-22 0,-21 22 16,21-22-16,0 0 0,21 1 0,0-1 16,0 0-16,0 1 0,21 20 15,0-21-15,0 22 0,21-1 0,1 1 16,20-1-16,-20 22 0,20-21 15,1 20-15,-1 22 0,1-21 0,-1-1 16,1 22-16,-1-21 0,-21 21 0,22 0 16</inkml:trace>
  <inkml:trace contextRef="#ctx0" brushRef="#br0" timeOffset="93890.82">14795 16235 0,'0'0'0,"0"-21"15,-21 21 16,0 0-15,21 21-16,-21 0 0,0 0 16,21 22-16,-21-22 0,21 0 15,-22 21-15,1-21 0,21 1 0,0 20 16,0-21-16,0 0 0,0 0 16,0 1-16,0-1 0,0 0 0,0 0 15,21-21-15,22 0 16,-22 0-16,0 0 0,0 0 15,0-21-15,22 21 0,-22-21 16,0 0-16,0 21 0,0-22 16,1 1-16,-1 0 0,0 0 0,-21 0 15,0-22-15,0 22 0,0-21 0,0 21 16,0-22-16,-21 22 0,0-21 16,-1 21-16,1 0 0,-21-1 0,21 1 15,0 0-15,-22 21 0,22 0 16,0 0-16,-21 0 0,20 0 0,22 21 15,-21 0-15,21 1 0,-21 20 0,21-21 16,0 0-16,0 0 0,0 1 16,0 20-16,0-21 0,21 0 0,0-21 15,1 21-15,-1 1 0,0-22 16,0 0-16,21 0 0,-20 0 16,20 0-16,-21 0 0</inkml:trace>
  <inkml:trace contextRef="#ctx0" brushRef="#br0" timeOffset="94158.67">15240 16193 0,'0'0'0,"0"-22"0,0 1 15,0 0-15,0 0 0,0 0 16,0 42 0,0 0-1,0 21-15,0-20 16,21-1-16,-21 21 0,21 0 15,-21-20-15,21 20 0,1-21 0,-22 0 16,0 22-16,0-22 0,21 0 0,-21 0 16,21 0-16,-21 0 0,0 1 15,21-22 1,0 0-16,0-22 16,1 1-1,-1 0-15,0 0 0</inkml:trace>
  <inkml:trace contextRef="#ctx0" brushRef="#br0" timeOffset="94374.54">15769 16066 0,'0'0'0,"0"-22"0,-21 22 31,0 0-31,0 22 0,-1 20 0,1-21 16,0 21-16,0 1 0,0-22 15,0 21-15,-1 1 0,1-1 0,0-21 16,-21 21-16,42-20 0,-21-1 15,-1 0-15,22 0 0,0 0 0,0 0 16,0 1-16,22-22 31,-1 0-31,21 0 0,-21 0 0,0-22 16,1 1-16</inkml:trace>
  <inkml:trace contextRef="#ctx0" brushRef="#br0" timeOffset="94669.99">15875 16362 0,'0'21'16,"0"0"-1,21-21 1,0 0 0,0 0-16,1 0 0,-1 0 15,-21-21 1,0 0-16,0 0 15,0 0-15,-21 21 16,21-22-16,-22 22 16,1 0-16,0 0 0,0 0 0,0 22 15,0-1 1,21 0-16,0 0 0,0 0 16,21-21-1,0 0-15,0 0 16,21 0-16</inkml:trace>
  <inkml:trace contextRef="#ctx0" brushRef="#br0" timeOffset="94938.68">16722 16129 0,'-22'0'0,"44"0"0,-65 0 15,22 0-15,0 0 16,0 0-16,21 21 0,-21 0 15,21 1-15,-22-1 0,22 21 16,0-21-16,0 0 0,0 22 0,0-22 16,0 0-16,0 21 0,0-20 0,0-1 15,0 0-15,0 0 16,0 0-16,0 0 0,22-42 47,-1 0-47,-21 0 15,21 0-15,0 0 0</inkml:trace>
  <inkml:trace contextRef="#ctx0" brushRef="#br0" timeOffset="95269.14">16679 15917 0,'-21'-42'16,"42"84"-16,-42-105 0,0 42 0,0 21 0,21-21 0,-21 21 15,-1 0-15,1 0 16,0 21-16,21 0 15,0 0-15,0 0 0,0 0 0,0 1 16,0-1-16,21 0 16,0 0-16,1-21 0,-1 0 0,-21 21 15,21-21-15,0 0 0,0 0 0,0 0 16,1 0-16,-1-21 0,-21 0 16,0 0-16,0 0 15,0-1-15,0 1 0,0 0 16,-21 0-16,-1 0 15,1 21-15,0 0 0,0 0 0,0 0 16,0 0-16,-1 0 0,1 0 16,0 0-16,21 21 0,0 0 0,0 0 15,0 0-15,21 1 0,0-1 0,1 21 16,-1-21-16,21 0 0,-21 1 16,0-22-16,22 21 0</inkml:trace>
  <inkml:trace contextRef="#ctx0" brushRef="#br0" timeOffset="95705.9">17145 16023 0,'0'0'0,"0"-21"0,0 0 16,-21 21-16,21 21 16,0 0-16,-21 0 15,21 22-15,0-22 0,-22 21 16,22-21-16,-21 22 0,21-22 0,0 21 15,0 1-15,0-22 0,0 0 0,-21 21 16,21-21-16,0 1 0,0-1 16,0 0-16,0-42 31,0 0-15,0-1-16,0 1 15,0 0-15,0-21 0,0 21 0,0-22 16,21 1-16,0 0 0,1-1 15,-1 1-15,21 0 0,-21-1 0,22 1 16,-1 21-16,0 0 0,1-1 16,-22 22-16,21 0 0,0 0 0,-20 22 15,20-1-15,-21 0 0,0 21 0,0 1 16,1-1-16,-22 0 0,0 1 16,0-1-16,0 0 0,0 1 0,-22-1 15,1 0-15,0 1 0,-21-22 0,21 21 16,-1-21-16,1 0 0,0-21 15,0 22-15,0-22 0</inkml:trace>
  <inkml:trace contextRef="#ctx0" brushRef="#br0" timeOffset="96190.35">18881 15536 0,'0'0'0,"0"-21"0,21-85 16,-21 85 0,0 0-16,-21 0 0,-1 0 0,1 21 15,0 0-15,-21 0 0,-1 0 0,1 21 16,21 0-16,-21 0 0,-1 22 15,1-1-15,0 0 0,20 1 0,1-1 16,0 21-16,0 1 0,0-22 16,0 22-16,-1-1 0,22 1 0,0-22 15,0 22-15,0-22 0,0 0 0,22 1 16,-1-22-16,0 21 0,21-21 16,1 0-16,-1-21 0,0 22 0,1-22 15,-1 0-15,0 0 0,22 0 0,-22 0 16,0-22-16,1 22 15,-1-21-15,22 0 0,-22-21 0</inkml:trace>
  <inkml:trace contextRef="#ctx0" brushRef="#br0" timeOffset="96795.03">19600 15790 0,'0'0'0,"0"-21"0,0 0 0,0 0 16,-21 0-16,0 21 0,0 0 15,0 0-15,-22 0 0,22 0 0,-21 0 16,-1 0-16,22 0 0,-21 21 15,0 0-15,-1 21 0,22-20 0,-21 20 16,21-21-16,-1 21 0,22 1 0,0-22 16,-21 21-16,21-21 0,0 1 15,0 20-15,0-21 0,21-21 16,1 21-16,-1-21 0,21 0 0,0 0 16,-20 0-16,41 0 0,-21-21 15,1 0-15,-1 0 0,0 0 0,1-1 16,-22 1-16,21 0 0,-21-21 0,1 21 15,-1-1-15,-21-20 0,0 21 16,0 0-16,0 0 0,0-1 0,0 1 16,-21 21 15,21 21-31,0 1 0,-22-1 0,22 21 16,-21 0-16,21 1 15,0-1-15,0 22 0,0-1 0,0 1 16,-21-1-16,21 22 0,0-22 0,-21 22 15,21 0-15,0-22 0,0 22 16,0-1-16,0 1 0,0 0 0,0-1 16,-21 1-16,0-21 0,21-1 0,-22 22 15,1-22-15,0 1 0,0-1 16,0-20-16,0 20 0,-1-42 0,1 22 16,0-22-16,0 0 0,0 0 15,-22-21-15,22 0 0,0 0 0,-21-21 16,21 0-16,-1 0 0,1-1 0,-21-20 15,21 0-15,0-1 16,-1 1-16,1-21 0,0-1 0,21 1 16,0-1-16,0-21 0,0 1 0,21-1 15,0-21-15,1 22 0,20-1 16,0 0-16,22 1 0,-22-1 0,22 0 16,84-63-16,-85 106 15,85-85-15,-84 84 0,-22 1 16,22 21-16</inkml:trace>
  <inkml:trace contextRef="#ctx0" brushRef="#br0" timeOffset="100065.99">20024 15748 0,'0'0'0,"0"-21"0,0 0 15,0 0 1,-22 21 0,1 21-1,0 0-15,0 0 16,0 21-16,0-20 0,21 20 0,-22 0 15,1-21-15,21 22 0,-21-1 16,21 0-16,0 1 0,0-1 0,0 0 16,0-20-16,0 20 0,0-21 0,0 0 15,21 0-15,0-21 0,22 22 16,-22-22-16,0 0 0,21 0 0,-20 0 16,20 0-16,-21-22 0,21 22 0,-20-21 15,20 0-15,-21 0 16,0 0-16,22-22 0,-22 22 0,0-21 15,-21 0-15,21-1 0,-21 1 0,0 0 16,0-1-16,0 22 0,0-21 16,0 21-16,-21-22 0,21 22 0,-21 21 15,0-21-15,-22 21 0,22 0 16,0 0-16,0 0 0,-22 21 0,22 0 16,-21 0-16,21 22 0,0-22 0,-1 21 15,1 1-15,0-1 0,21 0 16,0 1-16,0-1 0,0 0 0,0 1 15,0-22-15,0 21 0,21-21 0,0 0 16,22-21-16,-22 22 16,0-22-16,21 0 0,1 0 0,-22 0 15,21 0-15,1-22 0,-1 22 16,0-21-16,-21 0 0,22 0 0,-1 0 16,-21-22-16,22 22 0,-22-21 0,0 0 15,0-1-15,0 22 0,0-21 16,1 21-16,-22-22 0,0 22 0,0 0 15,0 0-15,0 42 32,0 0-32,0 0 0,0 0 15,-22 1-15,22 20 0,0-21 16,0 0-16,0 22 0,0-22 16,0 0-16,0 21 0,0-21 0,0 1 15,0-1-15,22 0 0,-1 0 16,0 0-16,0-21 0,21 0 15,-20 0-15,-1 0 0,21 0 0,-21 0 16,0-21-16,22 0 0,-22 21 16,0-21-16,21 0 0,-20-1 0,-1-20 15,-21 21-15,21 0 0,0-22 16,-21 1-16,21 21 0,-21-21 16,0 20-16,0-20 0,0 21 0,0 0 15,0 0-15,-21 42 31,21 0-31,0 0 0,-21 0 0,21 0 16,-21 22-16,21-22 0,0 21 16,0-21-16,0 22 0,0-22 0,0 21 15,0-21-15,0 1 0,0 20 16,21-21-16,0 0 0,0 0 0,0-21 16,1 22-16,-1-22 0,21 0 0,-21 0 15,22 0-15,-1 0 0,-21 0 16,21 0-16,-20-22 0,20 1 15,-21 0-15,0 21 0,0-21 0,-21-21 16,22 20-16,-22 1 0,21-21 16,-21 21-16,0-22 0,0 22 0,0-21 15,0 21-15,0 0 0,0-1 16,-21 1-16,-1 21 0,1 0 16,0 0-16,0 0 0,0 21 15,0 1-15,-1 20 0,22-21 16,0 0-16,0 22 0,0-22 0,0 21 15,0-21-15,0 22 0,0-22 0,0 0 16,22 0-16,-22 0 0,21 0 16,21 1-16,-21-1 0,22-21 15,-22 0-15,21 0 0,0 0 0,1 0 16,-1 0-16,0 0 0,-20 0 16,20 0-16,0-21 0,-21-1 0,1 1 15,-1 0-15,0 0 0,0-21 16,0 20-16,0-20 0,-21 21 0,0-21 15,0-1-15,0 22 0,0-21 0,0 21 16,0-1-16,0 1 0,0 0 16,-21 21-1,0 21-15,21 0 16,0 1-16,0 20 0,0-21 16,0 0-16,0 22 0,0-22 15,0 0-15,0 0 0,21 0 16,0 0-16,1 1 0,-1-1 0,0-21 15,0 21-15,0-21 0,22 0 0,-22 0 16,21 0-16,-21 0 0,22 0 16,-1 0-16,-21 0 0,0-21 0,0 21 15,1-21-15,-1-1 0,0 1 0,0 0 16,0-21-16,-21 21 0,0-22 16,21 22-16,-21-21 0,0 21 0,0-22 15,0 22-15,0 0 0,0 0 16,0 0-16,-21 21 15,21 21 1,-21 0-16,21 0 16,-21 0-16,21 22 0,-21-22 0,21 21 15,0-21-15,0 22 0,-21-22 0,21 0 16,0 0-16,0 21 0,-22-42 16,22 22-16,0-1 0,0 0 15,0-42 16,0 0-31,0-1 0,0 1 16,22 0-16,-1-21 16,-21 21-16,21-1 0,0-20 0,0 21 15,0-21-15,1 20 0,-1 1 16,0-21-16,0 42 0,0-21 16,0 0-16,1 21 0,-1 0 15,-21 21-15,0 0 16,0 0-16,0 0 0,0 22 15,0-22-15,0 0 0,0 0 0,0 21 16,0-20-16,21-1 0,0 0 16,0 0-16,0 0 0,-21 0 0,43-21 15,-22 22-15,0-22 0,21 0 0,1 0 16,-22 0-16,21 0 0,-21 0 16,1 0-16,-1 0 0,0 0 15,0-22-15,0 1 0,0 0 16,1 0-16,-22 0 0,0 0 0,21-22 15,-21 22-15,21-21 0,-21-1 0,0 22 16,0 0-16,0-21 0,0 21 16,0-1-16,0 44 31,-21-1-31,0 0 16,21 21-16,0-21 0,-22 1 0,1 20 15,21-21-15,-21 21 0,0-20 16,21-1-16,0 21 0,0-21 0,0 0 15,0 1-15,0-1 0,0-42 47,0-1-31,0 1-16,0 0 0,21 0 16,-21 0-16,21-22 0,0 22 0,-21-21 15,22 0-15,-1 20 0,0-20 16,0 21-16,-21 0 0,21 0 0,0-1 15,1 1-15,-1 21 16,0 0-16,0 21 16,-21 1-16,0-1 15,0 0-15,0 21 0,0-21 16,0 22-16,0-22 0,0 21 16,0-21-16,0 1 0,0-1 0,0 0 15,0 0-15,0 0 0,0 0 0,21-21 47,-21-21-47,0 0 0,0 0 16,64-85-1,-43 64-15,0 21 16,0-1-16,0-20 0,1 21 16,-1 0-16,0-22 0,21 43 0,-21-21 15,1 0-15,-1 21 0,0 0 16,0 0-16,0 21 15,-21 0-15,0 1 0,0-1 16,0 0-16,0 0 0,0 0 0,0 22 16,0-22-16,0 21 0,0-21 15,21 0-15,1 1 0,-1-1 0,0 0 16,0 0-16,0 0 0,0 0 16,22 1-16,-22-22 0,21 0 0,-21 0 15,1 0-15,20 0 0,-21 0 0,0 0 16,0 0-16,1-22 0,-1 1 15,0 0-15,-21 0 0,21 0 0,-21 0 16,21-1-16,-21-20 0,0 0 16,0 21-16,0-22 0,0 1 15,0 21-15,0 0 0,0-22 0,0 22 16,0 0-16,-21 21 16,0 21-1,21 0-15,-21 0 0,21 1 0,0 20 16,0-21-16,0 21 0,0-20 15,0 20-15,0-21 0,0 21 0,0-20 16,0-1-16,0 0 0,21 0 16,0 0-16,0 0 0,0 1 15,1-22-15,20 0 0,-21 21 0,0-21 16,0 0-16,1 0 0,-1 0 16,0 0-16,0-21 0,0-1 15,0 1-15,-21 0 0,0-21 0,22 21 16,-22-22-16,21 22 0,-21-21 15,0 21-15,0-1 0,0 1 0,21 0 16,-21 0-16,0 42 31,0 0-31,0 0 16,-21 1-16,21-1 16,0 0-16,0 0 0,-21 0 0,21 0 15,0 1-15,-22-1 0,22 0 31,0-42 1,22 0-32,-1 21 0,-21-22 0,21 1 15,-21 0-15,21 0 0,0 0 0,0 0 16,1-1-16,-1 1 0,-21 0 16,21 0-16,0 21 0,0-21 15,-21 42 1,0 0-1,0 0-15,0 0 0,0 22 0,0-22 16,0 0-16,-21 0 0,21 0 16,0 1-16,0-1 0,0 0 0,0 0 15,0 0-15,21 0 0,0-21 16,1 0-16,-1 0 16,0 0-16,0 0 0,0-21 15,-21 0-15,21 0 16,-21 0-16,0 0 0,22-22 0,-22 22 15,21-21-15,0-1 0,-21 1 0,21 0 16,0-1-16,0 22 0,1-21 16,-22 0-16,21-1 0,0 22 15,0-21-15,-21 21 0,0-1 16,21 1-16,-42 21 16,21 43-1,-21-22-15,0 0 0,0 21 16,-1-21-16,1 22 0,21-22 0,-21 21 15,0 1-15,21-22 0,0 21 16,0 0-16,0 1 0,0-22 0,0 21 16,0-21-16,0 1 0,0-1 0,0 0 15,0 0-15,21-21 16,0 21-16,0-21 0,1 0 16,-1 0-16,0 0 15,0 0-15,0-21 0,0 21 0,1-21 16,-1 21-16,0-21 0,-21 0 0,21-1 15,0 1-15,0 21 0</inkml:trace>
  <inkml:trace contextRef="#ctx0" brushRef="#br0" timeOffset="100294.16">24934 15769 0,'0'0'0,"-21"0"0,0 0 0,42 0 47,0 0-47,0 0 15,1 0-15,-1 0 0,21 0 0,-21 0 16,0 0-16,22 0 0,-22 0 16,21 0-16,-21 0 0,22-21 0,-1 21 15,0-21-15,1 0 0,-22 21 0,21-21 16</inkml:trace>
  <inkml:trace contextRef="#ctx0" brushRef="#br0" timeOffset="100682.51">25485 15177 0,'0'0'0,"0"-22"0,-43-62 31,43 63-31,21 21 31,1 0-31,-1 21 0,0 0 0,21 0 16,1 0-16,-1 0 0,21 22 0,-20-22 15,20 21-15,1 1 0,-22-1 16,22 0-16,-22 1 0,-21-1 0,21 0 16,-20 1-16,-1-1 15,0 0-15,-21 22 0,0-22 0,0 0 16,0 1-16,-21-1 0,-22 0 0,22 1 15,-21 20-15,0-20 0,-1-22 16,1 21-16,0 0 0,-1-20 0,22 20 16,-21-21-16,-1 0 0,1 0 15,21 1-15,-21-1 0,-1 0 0,22-21 16,0 21-16,-21-21 0,20 0 0,1 21 16,0-21-16,0 0 0,0 0 15,0 0-15,-1 0 0,1 0 16,0 0-16,0 0 0,0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44:44.9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868 212 0,'0'0'0,"0"-21"16,0 42 15,0 0-15,0 0-16,0 0 0,0 22 0,0-1 15,0 0-15,21 22 0,-21-1 16,0 1-16,21-1 0,-21 1 0,0 20 15,0 1-15,0-21 0,0 20 16,0-20-16,0-1 0,0 1 0,0-1 16,0-20-16,0-1 0,0 0 15,0-21-15,0 22 0,0-22 16,0 0-16,0 0 0,0-42 31,0 0-31,0 0 16,0 0-16,0-1 0,0-20 15,0 0-15</inkml:trace>
  <inkml:trace contextRef="#ctx0" brushRef="#br0" timeOffset="387.77">741 381 0,'0'0'0,"-43"-21"0,22 0 16,0 0-16,0 21 0,0-22 0,21 1 15,0 0-15,0 0 16,0 0-16,0 0 0,0-1 0,21 1 16,0 0-16,0 0 0,22 0 15,-1 0-15,0 21 0,22-22 16,-1 1-16,1 21 0,-1 0 0,1 0 16,20 21-16,-20 1 0,-1-1 15,1 21-15,-1 0 0,-41 1 0,20-1 16,-21 22-16,-21-22 0,0 21 15,-21 1-15,0-22 0,-22 22 16,-20-22-16,21 0 0,-22 22 16,1-22-16,20 1 0,-20-22 15,20 21-15,1-21 0,0 0 0,-1 1 16,22-1-16,0 0 0,0 0 16,42-21 15,0 0-16,0 0-15,22-21 0,-22 0 0,0 21 16</inkml:trace>
  <inkml:trace contextRef="#ctx0" brushRef="#br0" timeOffset="876.19">1693 826 0,'0'0'0,"0"-22"15,-21 22 1,0 0 0,0 22-16,0-1 0,-1 0 15,1 0-15,0 0 0,0 0 16,0 22-16,0-1 0,-1 0 0,1 1 16,0-22-16,0 21 0,21 1 15,0-1-15,0-21 0,0 21 16,0-20-16,0-1 0,0 0 0,0 0 15,21 0-15,21 0 16,-20-21-16,20 0 0,-21 0 0,21 0 16,1 0-16,-1 0 0,0-21 15,1 21-15,-1-21 0,-21 0 0,22 0 16,-1-22-16,-21 22 0,0 0 16,0-21-16,1-1 0,-1 1 15,-21 0-15,0-1 0,0 1 0,0 0 16,-21-1-16,-1 1 0,1 21 15,-21 0-15,0 0 0,20-1 0,-20 22 16,0 0-16,-1 0 0,1 0 16,0 0-16,21 22 0,-22-1 15,1 0-15,21 0 0,0 0 16,-1 0-16,22 22 0,0-22 16,0 0-16,0 0 0,0 0 0,22 1 15,-1-1-15,0 0 0,21 0 16,-21-21-16,22 0 0,-22 0 0,21 0 15</inkml:trace>
  <inkml:trace contextRef="#ctx0" brushRef="#br0" timeOffset="1279.98">2201 1016 0,'0'0'0,"0"-21"0,0 0 16,-21 21-16,21-21 0,0-1 15,-21 22-15,21-21 0,0 0 0,0 0 16,21 21 0,0 0-16,0 0 0,22 0 15,-22 0-15,21 0 0,-21 0 0,22 21 16,-22 0-16,21 22 0,1-22 16,-22 0-16,21 21 0,-21-21 0,0 22 15,1-22-15,-22 21 0,0-21 16,0 22-16,0-22 0,0 0 0,0 0 15,-22 22-15,1-43 0,0 21 16,21 0-16,-21-21 0,0 0 16,0 0-16,21-21 31,0 0-31,0-1 16,0 1-16,0-21 0,0 21 0,21 0 15,-21-1-15,21-20 0,0 21 16,0-21-16,-21 20 0,21 1 15,22-21-15,-22 21 0,0-22 0,0 22 16,22-21-16,-1 0 0,-21 20 16</inkml:trace>
  <inkml:trace contextRef="#ctx0" brushRef="#br0" timeOffset="1575.81">3260 381 0,'0'0'16,"0"21"15,0 0-31,0 1 16,-22 20-16,22-21 0,-21 21 0,21 1 15,0-1-15,-21 0 0,21 22 16,0-22-16,0 22 0,-21-22 0,21 22 16,-21-22-16,21 21 15,0-20-15,0-1 0,0 0 0,0-20 16,0 20-16,0-21 0,0 0 15,0 0-15,0 1 0,21-22 0,0 0 16,0 21-16,0-21 0,1 0 16,-1 0-16,0 0 0,21 0 0,-21-21 15,1-1-15,20 1 0,-21 0 16,0 0-16,0-21 0,1 20 0,-1-20 16</inkml:trace>
  <inkml:trace contextRef="#ctx0" brushRef="#br0" timeOffset="1769.36">3027 889 0,'0'0'0,"-21"0"0,42 0 32,0 0-32,21 0 0,-21 0 15,22 0-15,-1 0 0,-21 0 16,22 0-16,-1-21 0,0 0 0,1 21 15,-22-21-15,0 21 0,42-22 16</inkml:trace>
  <inkml:trace contextRef="#ctx0" brushRef="#br0" timeOffset="2251.36">4466 339 0,'0'0'15,"21"-21"-15,-21-1 0,21 22 0,-21-21 16,0 42 0,0 22-1,0-22-15,0 21 0,0 1 0,0-1 16,0 21-16,0 1 0,0-22 15,0 43-15,-21-22 0,0 1 16,21-1-16,-21 1 0,0-1 16,0-20-16,21 20 0,0-20 0,-22-1 15,22-21-15,0 21 0,0-20 16,0-1-16,0 0 0,22-21 31,-1-21-31,-21 0 16,21-1-16,-21 1 0,0 0 15,0-21-15</inkml:trace>
  <inkml:trace contextRef="#ctx0" brushRef="#br0" timeOffset="2711.35">4276 826 0,'0'0'0,"-22"-43"0,1 1 16,0 0-16,21-1 0,0 22 0,-21-21 16,21 21-16,0-22 0,0 22 15,0 0-15,21 0 0,0-22 0,0 22 16,1 0-16,20 21 0,21-21 15,-20 0-15,20 21 0,1 0 0,-1 0 16,1 21-16,20 0 0,-20 0 16,-1 22-16,-20-1 0,20 0 0,-20 1 15,-1-1-15,-21 21 0,21 1 16,-20-1-16,-1 1 0,-21-1 16,0 1-16,0-22 0,0 22 15,0-22-15,0 22 0,0-22 0,0-21 0,0 21 16,0-20-16,0-1 0,0 0 15,0-42 17,0 0-32,0-1 15,0-20-15,0 0 0,21-1 0,-21-20 16,21-1-16,-21 1 0,21-1 16,0-20-16,-21 20 0,22 1 0,-1-1 15,-21 1-15,21-1 0,-21 1 16,21 20-16,-21 1 0,0 21 0,0 0 15,0 0-15,21-1 16,-21 44 15,0-1-31,0 0 0,0 0 0,0 0 16,21 0-16,-21 22 0,0-22 16,0 0-16,22 21 0,-1-20 0</inkml:trace>
  <inkml:trace contextRef="#ctx0" brushRef="#br0" timeOffset="3200.07">5800 889 0,'0'-21'16,"-22"21"15,22 21-31,-21 0 0,21 0 15,-21 1-15,21-1 0,-21 21 16,21-21-16,0 22 0,0-22 0,0 0 16,0 21-16,0-21 0,0 22 15,0-22-15,0 0 0,0 0 0,0 0 16,21-21-16,0 22 0,0-22 16,1 0-16,-1 0 0,0 0 0,21 0 15,-21 0-15,22 0 0,-22 0 16,21 0-16,-21-22 0,22 1 15,-22 0-15,0 0 0,0 0 0,22-22 16,-22 22-16,-21-21 0,21 0 16,0-1-16,-21 1 0,0 0 0,0 20 15,0-20-15,0 21 0,0 0 16,0 0-16,-21 21 16,21 21-1,-21 0-15,21 0 0,0 21 0,-21-20 16,21 20-16,-22-21 15,22 0-15,0 22 0,0-22 0,0 0 0,0 0 16,0 0-16,0 0 16,0 1-16,0-1 0,22-21 0,-1 0 15,0 0-15,0 0 16,0 0-16,22 0 0,-22-21 0,21 21 16</inkml:trace>
  <inkml:trace contextRef="#ctx0" brushRef="#br0" timeOffset="3899.67">6604 910 0,'0'0'0,"0"-21"0,0 0 16,0 0-16,0 0 0,-21 21 31,0 0-31,21 21 16,0 0-16,0 0 16,0 0-16,0 0 0,0 22 0,0-22 15,0 21-15,0-21 0,0 1 16,0 20-16,0-21 0,0 0 0,0 0 15,0 1-15,0-1 0,0 0 16,0 0-16,0-42 47,0 0-47,0 0 0,-22-1 0,22 1 16,0 0-16,0-21 0,0 21 15,0-22-15,0 1 0,0 21 16,22-22-16,-1 1 0,0 21 15,0-21-15,0 20 0,22 1 0,-22 0 16,0 21-16,21 0 0,-21 0 16,22 0-16,-1 0 0,-21 21 0,22 0 15,-1 22-15,-21-22 0,0 21 16,0 1-16,1-22 0,-1 21 0,-21 0 16,21-20-16,-21 20 0,0-21 15,0 21-15,0-20 0,0-1 0,0 0 16,0 0-16,0 0 15,-21-21-15,0 0 0,-1 0 32,22-21-32,0 0 15,0 0-15,0 0 0,0-1 0,0 1 16,0-21-16,0 0 0,22 20 16,-1-20-16,0 0 0,0-1 0,0 1 15,22 0-15,-22-1 0,21 22 16,0 0-16,-20 0 0,20 21 0,-21 0 15,21 0-15,1 21 0,-22 0 16,0 0-16,0 22 0,0-1 0,1-21 16,-22 22-16,0-1 15,0-21-15,0 21 0,0 1 0,0-22 0,-22 0 16,1 0-16,0 22 0,0-22 16,21 0-16,-21-21 15,21 21-15,0-42 31,21 0-31,0 0 16,0-1-16,22-20 0</inkml:trace>
  <inkml:trace contextRef="#ctx0" brushRef="#br0" timeOffset="4439.37">7980 191 0,'0'0'0,"-64"-85"31,64 106-31,-21 0 16,21 0-16,0 22 0,0-1 0,0 0 15,0 22-15,0-22 0,0 22 16,0-22-16,0 22 0,0-1 0,0 1 16,0-22-16,0 21 0,0 1 15,0-22-15,0 22 0,0-22 0,0 0 16,0-20-16,0 20 0,21-21 15,-21 0-15,0 0 0,0 1 16,0-1-16,0-42 31,0-1-31,0 1 16,0-21-16,0 21 0,0 0 16,0-22-16,0 22 0,0-21 0,0-1 15,0 22-15,0 0 0,21-21 16,1 21-16,-1-1 0,21 1 0,-21 0 15,22 0-15,-1 21 0,0 0 16,1 0-16,-22 0 0,21 0 0,0 21 16,-20 0-16,20 22 0,-21-22 15,0 21-15,-21-21 0,0 22 16,0-22-16,0 21 0,0-21 0,0 22 16,0-22-16,-21 0 0,0 0 15,-21 0-15,20 0 0,-20 1 0,21-1 16,-21-21-16,20 21 0,-20-21 15,21 0-15,0 0 0,0 21 0,-1-21 16,1 0-16,21-21 16,21 0-1,1 0-15,-1-1 0,0 1 0,0-21 16</inkml:trace>
  <inkml:trace contextRef="#ctx0" brushRef="#br0" timeOffset="4796.16">8615 910 0,'0'0'0,"21"0"16,0 0-16,0 0 16,0 0-16,1 0 0,-1-21 15,21 21-15,-21-21 0,0 21 0,1-21 16,20 0-16,-21-1 0,-21 1 0,21 0 15,-21 0-15,0 0 16,0 0-16,-21 21 16,0 0-1,0 0-15,0 0 0,-1 21 0,1 0 16,0 21-16,0-21 0,0 22 16,0-22-16,-1 21 0,1-21 0,21 22 15,0-22-15,0 21 0,0-21 16,0 1-16,0-1 0,0 0 0,0 0 15,21 0-15,22-21 0,-22 0 16,21 0-16,-21 0 0,22 0 16,-1 0-16,0-21 0,1 21 0,-1-21 15</inkml:trace>
  <inkml:trace contextRef="#ctx0" brushRef="#br0" timeOffset="5200.93">9271 762 0,'0'0'0,"0"-21"0,0 0 0,0 0 0,0-1 16,0 1-16,0 0 16,0 0-16,21 21 0,0 0 15,0 0-15,1 0 0,-1 0 16,0 0-16,0 0 0,21 0 0,-20 0 16,-1 0-16,21 21 0,-21 0 15,0 22-15,1-22 0,-1 0 16,-21 21-16,0 1 0,21-22 15,-21 21-15,0 0 0,0-20 0,0 20 16,0 0-16,0-21 0,-21 1 0,0-1 16,21 0-16,-22 0 0,1 0 15,21 0-15,-21-21 0,0 0 16,21-21 0,0 0-1,0 0-15,0 0 0,0 0 16,21-22-16,-21 1 0,21 0 0,0-1 15,1 1-15,-1 0 0,0-1 16,0 22-16,21-21 0,-20 21 16,-1-22-16,0 22 0,0 21 0,-21-21 15</inkml:trace>
  <inkml:trace contextRef="#ctx0" brushRef="#br0" timeOffset="6227.34">1376 2053 0,'0'0'16,"-43"0"-16,22 0 0,-21 0 0,21 0 0,-22 0 16,22 0-16,0 0 0,0 0 15,0 0-15,0 0 16,42 0 15,21 0-31,-21 0 16,22 0-16,-1 0 15,0 0-15,22 0 0,-1 0 0,1 0 16,-1 0-16,22 0 0,0 0 16,-1 0-16,1 0 0,21 0 0,0-21 15,-1 21-15,22 0 0,22-21 16,-1 0-16,0 21 0,0-21 0,21 21 15,1-22-15,20 1 0,-20 21 16,20-21-16,1 21 0,-1-21 0,22 21 16,-22-21-16,1 0 0,20 21 15,-20-22-15,-1 1 0,22 21 0,-21-21 16,-1 21-16,1-21 0,-1 21 16,1-21-16,-22 0 0,21 21 15,-20-22-15,20 22 0,-20-21 16,-1 21-16,-21-21 0,21 21 0,-20-21 15,-22 21-15,21-21 0,-21 21 16,0-21-16,0 21 0,-21 0 0,-1-22 16,1 22-16,0 0 0,-21 0 0,-22-21 15,1 21-15,-1 0 0,-20 0 16,-1 0-16,-21 0 0,0 0 0,0 0 16,-21-21-16,-21 21 62,0 0-46,21 21 46</inkml:trace>
  <inkml:trace contextRef="#ctx0" brushRef="#br0" timeOffset="6344.28">9588 1566 0,'22'22'32,"-22"-1"-32,-22 0 47,1-21-47,0 0 0,-21 21 15,21-21-15</inkml:trace>
  <inkml:trace contextRef="#ctx0" brushRef="#br0" timeOffset="15215.95">698 3027 0,'22'0'0,"-1"0"31,-21-21 16,0 0-31,0-1-16,0 1 15,0 0-15,0 0 0,0 0 16,21 0-16,-21-1 0,21 1 16,-21 0-16,0 0 15,0 0-15,0 0 0,0-1 16,0 44 15,0-1-31,0 0 0,0 0 16,0 0-16,0 0 0,0 22 0,0-1 15,0-21-15,0 22 0,0-1 16,0 21-16,0-20 0,0-1 16,0 22-16,0-22 0,0 21 0,0-20 15,0-1-15,0 0 0,21 1 16,0-22-16,-21 0 0,22 21 0,-22-20 15,21-22-15,0 21 16,0-21-16,0 21 0,0-21 0,1 0 16,-1 0-16,0 0 0,0-21 15,0 0-15,0-1 0,22 1 0,-22-21 16,21 21-16,-21-22 0,22 1 16,-22 0-16,21-1 0,-21-20 0,22 21 15,-22-22-15,21 22 0,-21-22 16,1 22-16,-1 0 0,0-1 15,-21-20-15,0 20 0,0 22 0,0-21 16,0 0-16,0 20 0,0 1 16,0 0-16,0 0 0,-21 42 31,0 0-31,21 0 16,-22 22-16,22-22 0,0 21 15,-21 1-15,21-1 0,-21 0 0,21 1 16,0-1-16,0 0 0,0 1 15,0-1-15,0 0 0,0 1 16,0-22-16,0 21 0,21-21 0,0 0 16,1 22-16,-1-43 0,21 21 15,-21 0-15,22-21 0,-22 0 0,21 0 16,-21 0-16,22 0 0,-22 0 16,21 0-16,-21 0 0,22-21 0,-22 0 15,0 0-15,0-1 16,0 1-16,-21 0 0,21-21 0,-21 21 15,22-1-15,-22-20 0,0 21 16,0 0-16,0 0 0,0-1 16,0 1-1,0 42 1,0 1 0,0-1-16,0 0 0,0 0 15,0 0-15,0 0 0,-22 22 0,22-22 16,0 0-16,-21 0 0,21 0 0,0 1 15,0-1-15,0 0 16,0 0-16,0 0 0,0 0 0,0 1 16,0-44 31,0 1-47,0 0 0,0 0 15,0 0-15,0-22 0,0 22 16,21-21-16,-21 21 0,22-22 0,-1 22 15,0-21-15,0 21 0,0 0 16,-21-1-16,21 1 0,1 0 16,-1 21-16,0 0 0,0-21 0,0 21 15,0 0-15,1 21 16,-22 0-16,0 0 16,0 1-16,0-1 0,0 0 0,0 0 15,0 0-15,0 0 0,0 22 16,0-22-16,0 0 0,0 0 0,0 0 15,0 1-15,0-1 0,0 0 16,0 0-16,21 0 0,0-21 0,0 21 16,0 1-16,22-22 15,-22 0-15,0 0 0,0 0 0,21 0 16,-20 0-16,20 0 0,-21-22 16,21 22-16,-20-21 0,20 0 0,-21 0 15,0 0-15,0-22 16,1 22-16,-1 0 0,0-21 0,0-1 15,-21 22-15,0 0 0,0-21 16,0 21-16,0-1 0,0 1 16,0 42 15,0 1-31,0-1 0,0 0 0,-21 21 16,21-21-16,-21 1 0,21 20 15,-21-21-15,21 0 0,0 0 0,0 1 16,0-1-16,0 0 0,0 0 15,0 0-15,21-21 16,0 0-16,-21 21 16,21-21-16,0 0 0,0 0 15,1 0-15,-1 0 16,-21-21-16,21 21 0,0-21 0,-21 0 16,0 0-16,21 0 0,0-1 15</inkml:trace>
  <inkml:trace contextRef="#ctx0" brushRef="#br0" timeOffset="15603.72">2900 2731 0,'0'0'0,"-43"63"16,22-42-1,21 0 1,0 1 0,21-22-16,1 0 0,-1 0 15,0 0-15,0 0 0,0 0 16,0 0-16,1 0 16,-22-22-16,21 22 0,-21-21 15,0 0-15,0 0 16,-21 21-1,-1 0-15,1 0 0,0 0 16,0 21-16,0-21 16,0 21-16,21 0 0,-22 1 15,22-1-15,-21 0 0,0 0 16,21 0-16,21-21 31,0 0-31</inkml:trace>
  <inkml:trace contextRef="#ctx0" brushRef="#br0" timeOffset="17656.22">3514 3366 0,'0'-22'0,"0"1"16,21 21-16,-21-21 0,0 0 16,0 0-16,0 0 0,0-1 15,0 1-15,21 0 0,-21 0 16,0 0-16,0 0 0,0-1 16,0 1-16,0 0 15,0 0-15,-21 21 0,0-21 16,-1 21-16,1 0 0,0 0 15,-21 0-15,21 0 0,-22 0 0,22 21 16,-21 0-16,-1-21 16,22 42-16,-21-20 0,21-1 0,-22 21 15,22-21-15,0 22 0,0-1 16,21 0-16,0-21 0,0 22 0,0-1 16,0-21-16,0 0 0,0 22 15,0-22-15,0 0 0,21 0 16,0-21-16,0 0 15,1 0-15,-1 0 0,21 0 0,-21 0 16,0-21-16,22 0 0,-22 0 16,21 0-16,1-1 0,-22-20 0,21 21 15,-21-21-15,22 20 0,-22-20 16,0 21-16,0-21 0,0 20 16,-21-20-16,0 21 0,21 0 0,-21 0 15,0-1-15,22 1 0,-22 0 16,0 42 15,0 0-31,0 22 16,0-22-16,0 21 0,0 1 15,0-1-15,0 0 0,0 22 0,0-22 16,0 22-16,0-22 0,0 21 16,0 1-16,0-1 0,0 1 0,0-1 15,0 22-15,-22 0 0,22-1 0,-21 1 16,0 0-16,21-1 0,-21-20 15,0 21-15,0-1 0,21 1 16,-22 0-16,1-1 0,21-20 0,-21 20 16,21-20-16,0-22 0,0 22 15,0-22-15,-21 0 0,21-20 0,0-1 16,0 0-16,0-42 31,21 0-31,0-22 0,0 22 0,1-42 16,-1 20-16,0-20 0,0-1 15,0 1-15,0-22 0,1 22 0,20-22 16,-21 0-16,0-21 0,22 22 16,-22-22-16,21 0 0,-21 0 15,0 22-15,1-22 0,-1 21 0,0 0 16,0 1-16,0 20 0,0-20 16,-21 20-16,22 1 0,-22-1 0,0 1 15,0 20-15,0 1 0,21 21 16,-21 0-16,0-22 0,0 22 15,0 0-15,21 21 0,-21 21 47,0 0-31,0 0-16,0 1 16,0-1-16,0 0 15,0 0-15,0 21 0,0-20 0,0-1 16,0 0-16,0 21 0,0-21 0,0 1 15,0-1-15,0 0 0,0 0 16,0 0-16,0 0 0,21-21 16,0 0-16,-21 22 0,21-22 15,1 0-15,-1 0 0,0 0 0,0 0 16,0 0-16,0-22 0,1 1 16,20 21-16,-21-21 0,0 0 0,22 0 15,-22 0-15,0-1 0,0-20 0,0 21 16,0 0-16,1-22 15,-1 22-15,-21 0 0,0 0 0,0 0 16,21 0-16,-21-1 0,0 1 16,21 0-16,-21 42 47,-21 0-32,21 1-15,-21-1 0,21 0 16,0 0-16,0 0 0,0 22 0,0-22 15,0 0-15,0 0 0,0 21 16,0-20-16,0-1 0,0 0 0,21 0 16,-21 0-16,21 0 15,0-21-15,0 22 0,1-22 16,20 0-16,-21 0 0,0 0 0,22 0 16,-1 0-16,-21 0 0,21 0 15,1 0-15,-1 0 0,0-22 0,-20 1 16,20 0-16,0 21 0,1-21 15,-22-21-15,21 20 0,-21 1 0,0-21 16,1 21-16,-1 0 0,0-1 16,-21-20-16,21 21 0,-21 0 0,0 0 15,0-1-15,0 1 0,0 0 16,-21 21 0,21-21-1,-21 21-15,0 0 0,-1 0 16,1 0-16,21 21 0,-21-21 15,21 21-15,-21-21 0,0 21 0,21 1 16,0-1-16,0 0 0,-21 0 16,21 0-16,0 0 0,0 22 0,0-22 15,0 0-15,0 0 0,0 0 16,0 1-16,0 20 0,21-42 0,-21 21 16,21 0-16,0 0 0,-21 1 0,21-22 15,0 21-15,1-21 16,-1 0-16,0 0 0,0 0 0,0 0 15,0 0-15,1 0 16,-1 0-16,0-21 0,0 21 16,0-22-16</inkml:trace>
  <inkml:trace contextRef="#ctx0" brushRef="#br0" timeOffset="32275.94">5397 3366 0,'0'0'0,"0"21"31,0 0 0,0 0-15,22-21-1,-1 0 1,0 0-16,0 0 16,0 0-16,0 0 0,22 0 0,-22 0 15,0 0-15,21-21 0,-20 21 16,20-21-16,-21 0 0,0-1 0,0 1 16,22 0-16,-22-21 0,0 21 15,-21-22-15,21 22 0,0-21 0,1 21 16,-22-22-16,0 1 0,0 21 0,21-22 15,-21 1-15,21 0 0,-21 21 16,0-22-16,0 1 0,0 0 0,0 20 16,0-20-16,0 21 0,0 0 15,0 0-15,0-1 0,0 1 16,0 42 0,-21 1-16,21-1 0,-21 0 15,-1 21-15,22 1 0,-21-1 16,21 0-16,-21 1 0,0-1 0,0 0 15,21 22-15,-21-22 0,21 0 16,-22 22-16,22-22 0,0 1 0,0 20 16,0-21-16,0 1 0,0-22 0,0 21 15,0 1-15,22-22 0,-1 0 16,0 0-16,0 0 0,0 0 0,0-21 16,22 0-16,-22 0 0,0 0 15,21 0-15,-20 0 0,20-21 16,-21 0-16,21 0 0,-20 0 15,20 0-15,-21-1 0,21-20 0,-20 21 16,-1-21-16,0-1 0,0 1 16,0 21-16,0-22 0,1 1 0,-22 21 15,0 0-15,0 0 0,21-1 0,-21 1 16,0 42 15,-21 1-15,21-1-16,0 0 0,-22 21 0,22-21 15,0 1-15,0-1 16,0 21-16,0-21 0,0 0 0,0 1 16,0-1-16,22 0 0,-22 0 15,21-21-15,0 0 0,21 0 16,-21 0-16,1 0 0,20 0 0,0-21 16,-21 0-16,22 21 0,-1-21 15,0-1-15,-20-20 0,20 21 0,-21 0 16,0-22-16,22 22 0,-43 0 15,21-21-15,0 21 0,-21-1 0,0 1 16,0 0-16,0 0 0,0 0 16,0 0-16,0-1 0,0 1 15,0 42 32,0 1-47,0-1 16,0 0-16,0 0 0,0 0 0,0 22 15,0-1-15,0 0 0,0 1 0,0-1 16,0 0-16,0 22 0,0-22 16,0 22-16,0-1 0,0 1 0,0-22 15,0 21-15,0 1 0,0-1 16,0 22-16,0-21 0,0-1 0,0 22 16,21-22-16,-21 1 0,21-1 0,0 1 15,-21-1-15,22 1 16,-1-1-16,-21-20 0,21 20 0,-21 1 15,21-22-15,-21 0 0,0 22 0,0-22 16,0-21-16,0 22 0,0-22 16,0 0-16,0 0 0,0 0 0,-21-21 31,0 0-31,0-21 16,-1 0-16,1 21 0,0-42 0,0 20 15,-21-20-15,20 21 0,-20-21 16,0-1-16,-1-20 0,22 20 15,-21-20-15,0 21 0,-1-22 0,1 1 0,21-22 16,0 0-16,-1 22 16,1-22-16,21 0 0,-21 1 0,21 20 15,0 1-15,0-1 0,21 1 0,0-1 16,1 22-16,-1-22 0,0 22 16,21 0-16,-21-1 0,1 1 0,20 0 15,-21-1-15,21 22 0,-20-21 16,-1 21-16,0 0 0,-21-1 0,0 1 15,0 0-15,0 0 16,-21 0-16</inkml:trace>
  <inkml:trace contextRef="#ctx0" brushRef="#br0" timeOffset="33596.25">8424 3429 0,'21'0'16,"1"0"15,-22-21-15,0 0-1,0 0 1,21-1-16,-21 1 16,0 0-16,0 0 0,0 0 15,0 0-15,21-1 0,-21 1 0,0 0 16,0 0-16,0 0 0,0 0 15,0-1-15,0 1 0,21 0 0,0 0 16,-21 0-16,0 0 0,21-1 16,1 22-1,-22 22 17,0-1-32,0 0 0,0 0 15,0 0-15,0 22 0,0-22 0,0 21 16,0-21-16,0 0 0,0 22 15,0-22-15,0 0 0,0 0 0,0 0 16,0 1-16,21-1 16,0-21-16,0 0 0,0 0 15,0 0-15,1 0 0,-1 0 0,21-21 16,-21-1-16,0 22 0,1-21 16,-1-21-16,0 21 0,0 0 15,-21-1-15,21-20 0</inkml:trace>
  <inkml:trace contextRef="#ctx0" brushRef="#br0" timeOffset="33988.12">8869 2582 0,'0'0'0,"-43"0"0,-41 22 15,63-22-15,-1 21 16,1-21-16,21 21 0,-21 0 15,21 0-15,21-21 32,0 0-32,1 0 0,-1 0 0,0 0 15,0 0-15,0 0 0,22-21 16,-22 21-16,0-21 0,0 0 16,0 21-16,-21-21 0,0-1 15,0 1-15,0 0 16,-21 21-16,-21 0 0,21 0 15,-1 0-15,-20 0 0,21 0 16,-21 0-16,20 0 0,1 0 0,0 21 16,0-21-16,21 21 0,-21 1 15,21-1-15,0 0 0,0 0 16,0 0-16,0 0 16,21 1-16,-21-1 0,21-21 0,21 21 15,-20 0-15,-1-21 0,21 21 16,0-21-16</inkml:trace>
  <inkml:trace contextRef="#ctx0" brushRef="#br0" timeOffset="35744.33">9694 2900 0,'21'0'0,"-42"0"0,42-21 16,-21 0-16,0-1 15,0 1-15,-21 0 0,0 0 16,0 21-16,0-21 0,0 0 16,-1-1-16,1 22 0,0 0 0,0 0 15,0 0-15,0 0 0,-1 0 16,1 0-16,0 22 0,0-1 0,0 0 16,0 21-16,-1-21 0,1 1 0,0 20 15,0 0-15,0-21 0,0 22 16,21-1-16,0-21 0,0 22 0,0-1 15,0-21-15,0 21 0,0-20 16,0-1-16,21 0 0,-21 0 0,21 0 16,0-21-16,0 0 0,0 0 0,22 0 15,-22 0-15,0 0 0,21-21 16,-20 0-16,20 0 0,-21-22 16,21 22-16,-20-21 0,-1 21 15,21-22-15,-21 1 0,0 0 0,1-1 16,-1 1-16,0-21 0,0 20 0,0-20 15,0-1-15,1 1 0,-22-1 16,0 1-16,0 20 0,0 1 0,0 0 16,0-1-16,0 1 0,0 21 15,0 0-15,0 0 0,0-1 0,-22 22 16,1 0-16,0 0 16,0 22-16,21-1 0,-21 0 15,21 21-15,-21 1 0,21-1 0,0 0 16,-22 22-16,22-22 0,0 22 15,0-1-15,0-21 0,0 22 0,0-22 16,0 1-16,0-1 0,22 0 16,-22 1-16,21-1 0,0-21 0,0 21 15,0-20-15,22-1 0,-22 0 0,21 0 16,0 0-16,-20-21 0,20 0 16,0 0-16,1 0 0,-1 0 0,0-21 15,1 0-15,-22 0 0,21 0 16,0-1-16,-20 1 0,-1 0 15,0 0-15,0-21 0,0 20 0,0-20 16,-21 21-16,0-21 0,0 20 16,0-20-16,0 21 0,0-21 0,0 20 15,0 1-15,-21 21 16,0 0-16,21 21 16,-21 1-16,0 20 0,21-21 15,-21 0-15,21 22 0,0-22 16,0 0-16,0 21 0,0-21 0,0 22 15,0-22-15,0 0 0,0 0 0,21 0 16,0 1-16,0-1 0,0 0 16,0-21-16,1 0 0,-1 0 15,21 0-15,-21 0 0,22 0 16,-1 0-16,0 0 0,-21-21 0,22 0 16,-1-1-16,0 1 0,-20 0 0,20 0 15,-21 0-15,0-22 0,0 22 16,1-21-16,-1 0 0,-21 20 0,0-20 15,21 21-15,-21-21 0,0 20 16,0 1-16,0 42 16,0 1-1,-21-1-15,21 0 0,-21 21 16,21-21-16,0 22 0,0-22 0,-22 21 16,22-21-16,0 1 0,-21 20 15,21-21-15,0 0 0,0 0 16,0 1-16,0-1 0,0 0 15,0-42 17,0 0-32,0-1 15,0 1-15,0 0 0,21-21 16,-21 21-16,22-22 0,-1 22 0,-21-21 16,21-1-16,0 1 0,0 0 15,0-1-15,-21 22 0,22-21 0,-1 21 16,0 0-16,0 21 0,0 0 0,0 0 15,1 0-15,-1 21 16,0 21-16,0-21 0,-21 22 16,0-1-16,21-21 0,-21 21 15,21 1-15,-21-1 0,0-21 0,0 22 16,0-22-16,0 0 0,22 21 0,-22-21 16,21 1-16,-21-1 0,21-21 15,-21 21-15,21-21 0,0 0 0,0 0 16,1 0-16,-1 0 15,0 0-15,0-21 0,21 0 0,-20-1 16,-1 1-16,0 0 0,0-21 0,21-1 16,-20 22-16,-1-21 0,-21-22 15,21 22-15,0-21 0,-21-1 16,0 1-16,0-1 0,0 1 0,0 20 16,0-20-16,0 20 0,0 1 15,0 0-15,0 21 0,0-1 0,0 1 16,0 0-16,-21 21 0,0 0 15,21 21-15,-21 0 16,21 1-16,-22 20 0,22 21 0,0-20 16,0 20-16,0 1 0,0-1 15,0 1-15,0-1 0,0-20 0,0 20 16,0-21-16,0 1 0,0-1 16,0-21-16,0 22 0,22-22 15,-1 0-15,0 0 0,0 0 0,0 0 16,0-21-16,1 0 0,-1 0 15,21 0-15,-21 0 0,0 0 0,22-21 16,-22 0-16,21 21 0,-21-21 0,22 0 16,-22 0-16,0-22 0,0 22 15,0 0-15,1-21 0,-22 20 0,0 1 16,21 0-16,-21 0 0,21 21 16,-21 21-1,0 0-15,0 0 16,0 1-16,0-1 0,0 0 15,0 0-15,0 0 0,0 0 16,0 1-16,0-1 0,0 0 0,0 0 16,0 0-16,21-21 15,0 0-15,0 0 16,1 0-16,-1 0 16,0-21-16,0 21 0,-21-21 15,0 0-15,21 0 0,-21-1 0,21-20 16,-21 21-16,0-21 0</inkml:trace>
  <inkml:trace contextRef="#ctx0" brushRef="#br0" timeOffset="35917.24">12573 2477 0,'0'0'0,"0"-22"16,-21 22 0,0 0-16,-1 0 15,22 22 32,-21-22-31</inkml:trace>
  <inkml:trace contextRef="#ctx0" brushRef="#br0" timeOffset="36110.12">11557 2625 0,'0'0'0,"-21"0"0,21 21 16,-21-21-16,42 0 31,0 0-31,0 0 0,0 0 16,22 0-16,-22 0 0,21 0 15,0-21-15,-20 21 0,20-21 0,0 21 16</inkml:trace>
  <inkml:trace contextRef="#ctx0" brushRef="#br0" timeOffset="37347.44">12742 2752 0,'0'0'0,"64"0"31,-43 0-31,0-21 0,0-1 0,0 1 16,22 21-16,-22-21 0,21-21 0,-21 21 16,22-1-16,-22-20 15,21 21-15,-21-21 0,1-1 0,-1 22 16,0-21-16,-21-1 0,21 1 0,-21 21 16,0-21-16,0 20 0,0 1 15,0 0-15,0 0 0,-21 0 0,0 21 16,0 0-16,-1 0 15,1 0-15,0 21 0,0 0 0,21 0 16,-21 0-16,0 22 0,-1 20 0,1-20 16,0 20-16,21 22 0,-21-22 15,0 22-15,0-22 0,21 22 0,-22-21 16,1 20-16,0-20 0,21 20 16,0 1-16,-21-21 0,0 20 15,21-20-15,-21-1 0,21 1 0,0-1 16,0 1-16,0-22 0,0 22 15,0-22-15,0 0 0,0 1 0,0-1 16,0-21-16,0 21 0,0-20 0,0-1 16,0 0-16,21-21 15,0 0-15,0 0 16,0-21-16,0 0 0,-21-1 0,22 1 16,-1 0-16,0-21 0,21 21 15,-42-22-15,21 1 0,1 0 0,-1-1 16,-21-20-16,0-1 0,0 1 15,0-1-15,0 1 0,0-1 16,0 1-16,-21-1 0,-1 22 0,1 0 16,21-1-16,-21 22 0,0 0 0,21 0 15,0 0-15,-21-1 0,21 1 32,21 21-17,21 0-15,-21 0 0,22 0 16,-22 0-16,21-21 0,1 21 0,20-21 15,-21 0-15,1 21 0,-1-21 16,-21-1-16,22 1 0,-22 0 16,21 0-16,-21 0 0,0 0 0,-21-1 15,0 1-15,22 0 16,-22 0-16,0 0 16,-22 21-1,1 0 1,0 21-16,21 0 0,0 0 15,-21 0-15,21 1 0,0-1 16,0 21-16,0-21 0,0 0 0,0 1 16,0-1-16,0 0 0,0 0 15,21 0-15,0 0 0,0 1 16,1-22-16,-1 0 0,0 0 16,0 0-16,0 0 15,0 0-15,1 0 0,-1 0 0,0-22 16,-21 1-16,21 0 0,0 0 0,-21 0 15,21 0-15,1-22 16,-22 22-16,0 0 0,0 0 16,0 0-16,0-1 0,0 1 15,0 0-15,0 42 32,0 0-17,0 1-15,0 20 0,0-21 0,0 21 16,-22-20-16,22 20 0,0 0 15,-21 1-15,21 20 0,0-21 16,0 22-16,0-1 0,0 1 0,0-1 16,0 1-16,0-1 0,0 1 15,0-1-15,0 1 0,0-1 0,21 1 16,1-1-16,-22 1 0,0-1 0,0 1 16,21-1-16,-21 1 0,21-1 15,-21-20-15,0 20 0,0-20 0,0-1 16,0 0-16,0-21 0,0 22 0,-21-22 15,0 0-15,-1-21 0,1 21 0,-21-21 16,21 0-16,-22 0 0,22 0 16,-21 0-16,0 0 0,-1 0 15,1-21-15,21 0 0,-22 0 0,1 0 16,21-1-16,-21-20 0,20 21 16,1-21-16,0-1 0,21-20 0,0 20 15,0-20-15,0-1 0</inkml:trace>
  <inkml:trace contextRef="#ctx0" brushRef="#br0" timeOffset="37780.19">14944 2201 0,'0'0'0,"0"-21"0,21 0 0,0 0 16,0 0-16,0 0 0,0 21 15,1-22-15,-1 1 0,0 0 0,0 21 16,-21-21-16,21 21 0,0 0 15,-21 21 1,0 0-16,0 0 0,0 1 16,0 20-16,0 0 0,0 1 15,0-1-15,0 21 0,0 1 0,-21-1 16,21-20-16,-21 20 0,21 1 0,-21-22 16,21 0-16,-21 1 0,21-1 15,-21 0-15,21-20 0,0-1 0,0 0 16,0 0-16,0 0 0,0-42 31,0 0-15</inkml:trace>
  <inkml:trace contextRef="#ctx0" brushRef="#br0" timeOffset="38415.83">14732 2582 0,'0'0'0,"-64"-21"16,64 0-1,22 21 1,-1 0-16,0 0 0,21-21 0,1 21 16,-1-21-16,21 21 0,1-21 0,-1-1 15,1 1-15,21 0 0,-1 0 16,1 0-16,-22 0 0,1-1 0,-1-20 16,-20 21-16,20 0 0,-42 0 15,22-22-15,-22 22 0,-21 0 16,0 0-16,0 0 0,0-1 0,0 1 15,0 0-15,0 0 0,-21 21 16,0 0-16,-1 0 0,1 21 16,0 0-16,0 0 15,0 22-15,21-22 0,-21 21 0,-1 1 16,22 20-16,0 1 0,0-22 0,-21 21 16,21 1-16,-21-1 0,21-20 15,0-1-15,0 22 0,-21-22 0,21-21 16,0 21-16,0-20 15,0 20-15,0-21 0,0 0 16,0-42 15,0 0-31,0 0 16,0 0-16,0-1 0,0-20 16,0 0-16,0 21 0,0-43 0,21 22 15,0-1-15,22 1 0,-22-21 0,0 41 16,21-20-16,1 0 0,-22 21 15,21-1-15,0 1 0,-20 21 0,20 0 16,-21 0-16,0 0 0,22 21 16,-22 1-16,0 20 0,-21-21 15,21 21-15,-21 1 0,0-1 0,0 0 16,0 1-16,0-22 0,0 21 16,0-21-16,-21 22 0,21-22 0,0 0 15,-21 0-15,0 0 0,21 1 16,0-1-16,0 0 15,0-42 17,21 0-32,0-1 0</inkml:trace>
  <inkml:trace contextRef="#ctx0" brushRef="#br0" timeOffset="38771.64">16319 2582 0,'0'0'0,"22"0"0,-1 0 32,0 0-32,0 0 0,0 0 15,-21-21-15,21 21 0,1 0 16,20-21-16,-21 21 0,0-21 0,0 0 16,22 21-16,-22-21 0,0-1 0,-21 1 15,21 0-15,-21 0 16,0 0-16,-21 21 15,0 0 1,0 0-16,-22 21 0,22 0 16,0 0-16,0 22 0,0-22 0,0 21 15,-1 0-15,1-20 0,21 20 16,0-21-16,0 21 0,0-20 0,0-1 16,0 21-16,0-21 0,21 0 15,-21 1-15,43-22 0,-22 0 16,0 0-16,0 0 0,22 0 0,-22 0 15,21-22-15,-21 1 0,22 0 16,-22 0-16,21 0 0</inkml:trace>
  <inkml:trace contextRef="#ctx0" brushRef="#br0" timeOffset="39823.51">18373 2773 0,'0'0'0,"0"21"0,-22-21 15,22-21 1,0 0-16,0 0 16,0-1-16,22 1 0,-22-21 15,42 0-15,-21-1 0,0 1 16,22-22-16,-1 22 0,0 0 15,1-22-15,-1 22 0,0-22 0,1 22 0,-1-21 16,-21 20-16,0 1 0,0 0 16,1-1-16,-22 1 0,0 21 15,0 0-15,0-1 0,-22 22 16,1 0-16,0 0 0,0 0 16,0 22-16,0 20 0,-1-21 0,1 21 15,0 1-15,21-1 0,-21-21 16,21 22-16,0-1 0,0 0 0,0 1 15,0-1-15,21 0 0,0 1 16,0-1-16,-21 0 0,22 1 0,-1-22 16,-21 21-16,21-21 0,0 0 0,-21 1 15,0-1-15,0 0 16,0 0-16,0 0 16,-21-21-16,0 0 15,0 0-15,-1 0 0,-20-21 0,21 0 16,0 21-16,0-21 0,-1 0 15,-20 21-15,21-22 0,21 44 32,0-1-17,21-21-15,0 21 0,0-21 0,1 0 16,20 21-16,-21-21 16,21 0-16,1 0 0,-1 0 0,-21 0 15,22 0-15,-1-21 0,0 21 16,1-21-16,-1 0 0,0-1 0,1 1 15,-1-21-15,0 21 0,-21 0 16,1-22-16,-1 22 0,0-21 0,0 21 16,-21-22-16,0 22 0,0 0 0,0 0 15,0 0-15,0-1 0,0 1 16,0 0-16,0 0 0,0 42 31,0 0-31,0 22 16,0-22-16,0 21 0,0 22 15,0-22-15,0 21 0,-21 22 16,0-21-16,21 20 0,-21-20 0,-1 20 16,1 22-16,0-21 0,21 0 15,-21 20-15,0 1 0,0-21 0,-1 21 16,1-22-16,0 22 0,0-21 0,21 0 16,-21 20-16,0-20 0,21 0 15,-22-22-15,22 1 0,0-22 0,0 0 16,0-20-16,0 20 0,0-63 31,0 0-31,0-1 0,0 1 0,22-21 16,-1-22-16,0 22 0,-21-21 15,21-1-15,0 1 0,0-1 16,1-21-16,-22 22 0,21-22 0,0 1 16</inkml:trace>
  <inkml:trace contextRef="#ctx0" brushRef="#br0" timeOffset="40119.36">19262 2540 0,'0'0'16,"-43"-169"0,43 148-16,0-1 0,0 1 0,0 0 15,0 0-15,0 0 0,21 0 16,1 21-16,-1 0 0,21-22 0,-21 22 16,22 0-16,-1 0 15,21 0-15,-20 0 0,-1 22 0,0-1 16,-20 0-16,-1 0 0,0 21 0,-21 1 15,0-1-15,0-21 0,0 22 16,-21-1-16,0 0 0,-22 1 0,1-22 16,0 21-16,-1-21 0,1 0 15,0 1-15,-1-22 0,22 21 0,-21 0 16,21-21-16,-1 0 16,44-21-1,20 0 1,-21-1-16,0 1 0,0 0 0</inkml:trace>
  <inkml:trace contextRef="#ctx0" brushRef="#br0" timeOffset="40468.06">19770 2540 0,'0'0'16,"21"-21"-1,0 0-15,0 0 16,0-1-16,0 22 0,1-21 15,-1 0-15,0 0 0,0 0 0,0 0 16,-21-1-16,21 1 0,-21 0 16,22 21-16,-22-21 0,-22 21 31,1 0-31,0 0 0,0 0 16,0 0-16,0 21 0,-1 0 0,1 22 15,0-22-15,0 21 0,0-21 16,21 22-16,0-1 0,0-21 0,0 21 15,0-20-15,0 20 0,0-21 16,0 0-16,0 0 0,21 1 0,0-1 16,0 0-16,0-21 0,22 0 15,-22 0-15,0 0 0,21 0 0,1 0 16,-1 0-16,0 0 0,1-21 0,-1 0 16,0-1-16,22 1 0,-22 0 15</inkml:trace>
  <inkml:trace contextRef="#ctx0" brushRef="#br0" timeOffset="40875.96">20637 2286 0,'0'-21'0,"0"42"0,0-63 0,0 21 16,-21 21-1,0 0-15,0 0 16,21 21-16,-21 0 0,0 0 16,-1 21-16,22-20 0,0 20 0,-21 0 15,21 1-15,-21-1 0,21-21 16,0 21-16,0 1 0,0-22 15,0 0-15,0 0 0,0 0 0,21 1 16,0-1-16,1 0 0,-1-21 16,0 0-16,0 0 0,21 0 0,1 0 15,-22 0-15,21-21 0,1 0 16,-22-1-16,21 1 0,-21-21 0,22 21 16,-22-22-16,0 1 0,0 0 15,0-1-15,-21 22 0,0-21 0,21 21 16,-21 0-16,0 42 31,0 0-31,-21 0 0,0 21 0,21-20 16,-21 20-16,21-21 0,-21 21 15,21-20-15,0 20 0,0-21 16,0 0-16,0 0 0,0 1 16,0-1-16,21-21 15,0 0 1,0-21-16,0-1 15</inkml:trace>
  <inkml:trace contextRef="#ctx0" brushRef="#br0" timeOffset="41060.39">21124 2053 0,'0'0'0,"-21"0"15,0 0-15,0 0 0,0 0 16,-1 0-16,1 0 15,21 21 1,0 1 0,21-1-16,1 0 15,-1-21-15,0 21 16</inkml:trace>
  <inkml:trace contextRef="#ctx0" brushRef="#br0" timeOffset="42356.71">21230 2519 0,'0'0'0,"0"21"0,21 0 16,0-21 0,1 0-16,-1 0 0,0 0 0,0 0 15,21 0-15,-20-21 0,20 0 16,21 0-16,-20 0 0,20-22 0,-20 22 16,-1-21-16,21 21 0,-41-22 15,20 1-15,-21 0 0,21 20 0,-42-20 16,22 0-16,-22-22 0,0 22 15,0 21-15,0-22 0,0 1 0,-22 21 16,22 0-16,-21 0 0,0 21 16,0 0-16,0 0 0,0 0 15,-1 21-15,1 0 0,0 0 0,0 21 16,0 1-16,0-1 0,-1 0 16,1 1-16,0 20 0,0 1 0,21-1 15,0 22-15,-21-22 0,0 22 16,21 0-16,-22-1 0,22 1 0,0 0 15,0-22-15,0 22 0,0 0 0,0-1 16,0 22-16,0-21 0,0-1 16,0 1-16,0 0 0,0-1 0,0 1 15,0 0-15,0-22 0,0 22 0,0 0 16,0-22-16,0 1 16,0-1-16,0-21 0,0 1 0,0-1 15,0-21-15,0 0 0,22-21 16,-1 0-16,0 0 0,0 0 15,0-21-15,22 0 0,-22-21 0,21-1 16,0 22-16,1-42 0,-1-1 0,0 22 16,1-43-16,-1 22 0,0-1 15,1-20-15,-1 20 0,-21-21 0,0 1 16,1-22-16,-22 21 0,0 1 0,0-1 16,0 0-16,-22 1 0,-20-1 15,21 21-15,-21-20 0,-1 20 0,1 1 16,-22 20-16,22 1 15,0 0-15,-1-1 0,22 22 0,0 0 16,0 21-16,0 0 16,42 0-1,0 0-15,0 0 0,22 0 16,-1 0-16,-21 0 0,21 0 16,1 0-16,-1 0 0,0-21 0,1 21 15,-22-21-15,21 0 0,-21-22 16,22 22-16,-22 0 0,21 0 0,-21 0 15,1-1-15,-22 1 0,0 0 16,21 21-16,-21-21 0,0 0 0,0 42 47,0 0-47,-21 0 0,21 0 0,0 1 16,0-1-16,0 0 0,0 21 15,0-21-15,0 1 0,0 20 0,0-21 16,0 0-16,21 0 0,0-21 15,-21 22-15,42-1 0,-21-21 0,1 0 16,20 0-16,0 0 0,1 0 0,-22-21 16,21-1-16,0 1 0,1 0 15,-1-21-15,0 21 0,1-22 0,-22 1 16,21 21-16,1-22 0,-22 1 16,21 0-16,-21 21 0,0-22 0,1 22 15,-1 0-15,0 0 16,-21 0-16,21 21 0,0 0 15,-21 21 1,0 0 0,0 0-1,21-21 1,1 0-16,-1-21 31,0 0-31,-21 0 16,0-1-16,0 1 15,0 0-15,0 0 16,-21 21 0,0 0-1,-1 0-15,1 21 0,0 0 0,0 0 16,0 22-16,-22-22 0,22 0 16,0 21-16,0-20 0,21 20 0,0 0 15,0-21-15,0 22 0,0-1 16,0-21-16,0 22 0,21-22 0,0 21 15,0-21-15,1 0 0,-1 1 16,0-22-16,21 0 0,-21 0 16,1 0-16,20 0 0,-21 0 0,21 0 15,-20 0-15,20-22 0,-21 1 16,21-21-16,-20 21 0,-1-22 0,21 22 16,-21-21-16,0 0 0,-21-1 15,0 22-15,22-21 0,-22-1 0,0 1 16</inkml:trace>
  <inkml:trace contextRef="#ctx0" brushRef="#br0" timeOffset="42543.61">22712 1651 0,'0'0'0,"-21"0"0,-64 0 16,64 21-1,21 0-15,-21-21 16,21 22-16,-22-1 0,1-21 16,21 21-16,-21 0 0,0 0 0,-21-21 15</inkml:trace>
  <inkml:trace contextRef="#ctx0" brushRef="#br0" timeOffset="43672.19">1270 5567 0,'0'0'0,"0"-21"16,21 21 15,-21-21-31,21 21 16,-21-22-16,21 1 0,1 0 15,-1 21-15,-21-21 0,0 0 16,21 0-16,-21-1 0,0 1 16,0 0-16,0 0 0,0 0 15,-21 0-15,0-1 0,-22 1 16,22 0-16,-21 0 0,21 21 0,-22 0 16,1 0-16,0 0 0,20 21 15,-20 0-15,0 0 0,21 1 0,-22-1 16,22 0-16,0 21 0,0 1 15,0-1-15,21 0 0,0 1 16,0-1-16,0 0 0,0-21 0,0 22 16,0-1-16,0-21 0,0 0 15,0 1-15,21-1 0,0-21 0,0 0 16,0 0-16,0 0 0,22 0 16,-22 0-16,21 0 0,1-21 15,-1-1-15,0 1 0,1-21 16,-1 21-16,0-22 0,1 1 15,-22 21-15,21-21 0,-21 20 0,22-20 16,-22 21-16,-21 0 0,0-22 16,0 22-16,0 0 0,0 42 31,0 0-15,-21 1-16,21-1 0,0 21 15,0-21-15,0 0 0,0 22 16,0-22-16,0 0 0,21 0 0,-21 0 15,21 1-15,0-1 0,0 0 16,0 0-16,1-21 0,-1 0 16,0 0-16,21 0 0,-21 0 15,22-21-15</inkml:trace>
  <inkml:trace contextRef="#ctx0" brushRef="#br0" timeOffset="43968.02">2117 5292 0,'0'0'15,"0"-21"-15,0-1 0,0 1 0,0 0 0,0 0 16,-22 21 0,1 0-16,21 21 0,0 0 15,0 22-15,0-1 16,0 0-16,0 1 0,0 20 0,0 1 16,0-1-16,0 1 0,0-1 15,0 1-15,0 20 0,0-20 0,0-1 16,0-20-16,0 20 0,-21 1 15,21-22-15,0 0 0,0 1 0,0-1 16,0-21-16,0 0 0,0 0 16,0 1-16,0-44 31,0 1-31,0 0 0,0 0 0,0 0 0,0-22 16,0 1-16,0 0 0,0-1 15</inkml:trace>
  <inkml:trace contextRef="#ctx0" brushRef="#br0" timeOffset="44227.87">1968 5482 0,'0'0'0,"0"-42"0,0 0 16,0-22-16,0 43 0,0-21 0,22 20 15,-1 1-15,-21 0 0,21 0 16,0 21-16,21 0 0,-20 0 0,20 0 16,-21 21-16,21-21 0,-20 21 15,-1 22-15,0-22 0,0 0 16,-21 0-16,0 21 0,0-20 0,0 20 15,-21-21-15,0 0 0,-22 0 0,22 22 16,-21-22-16,21 0 16,-22 0-16,22 0 0,-21-21 0,21 22 15,0-22-15,-1 0 0,1 0 16,42 0 0,1-22-1,-1 1-15,0 0 0,0 0 0</inkml:trace>
  <inkml:trace contextRef="#ctx0" brushRef="#br0" timeOffset="44528.33">2815 5165 0,'-21'42'31,"0"-21"-31,21 0 0,-21 1 0,21 20 0,0 0 15,-22 1-15,22 20 0,0-21 16,0 22-16,0-1 0,0 1 0,0-1 16,0 1-16,0-22 0,0 22 15,-21-1-15,21-20 0,0 20 0,-21-21 16,21 1-16,0-1 0,0-21 0,0 22 16,0-22-16,0 0 15,0 0-15,21-21 0,0 0 16,1-21-1,-1 0-15,-21 0 0,0-1 0,21 1 16,-21-21-16,21 21 0,-21-22 16</inkml:trace>
  <inkml:trace contextRef="#ctx0" brushRef="#br0" timeOffset="44800.18">2773 5694 0,'0'0'0,"0"-64"0,-43-126 31,43 148-31,0-1 0,0 22 0,0-21 16,22 21-16,-1-1 0,0 1 0,0 0 15,0 0-15,22 21 16,-22 0-16,21 0 0,-21 0 0,22 21 16,-22 0-16,21 0 0,-21 22 15,0-22-15,1 21 0,-22 1 0,0-22 16,0 21-16,0-21 0,-22 22 16,1-22-16,0 21 0,-21-21 0,21 0 15,-22 1-15,1-1 0,21 0 16,-22 0-16,1-21 0,21 0 0,0 0 15,0 0-15,-1 0 0,22-21 16,0 0 0,0 0-16,22-1 0,-1 1 0,0 0 15</inkml:trace>
  <inkml:trace contextRef="#ctx0" brushRef="#br0" timeOffset="45255.92">3514 4784 0,'0'0'0,"0"-43"16,-22 43-1,1 22-15,21-1 16,-21 21-16,0-21 0,21 43 16,0-22-16,-21 22 0,0-22 0,21 21 15,-22 1-15,22-22 16,0 22-16,0-22 0,0 0 0,0 1 15,0-1-15,0-21 0,0 22 16,22-22-16,-22 0 0,21 0 0,21 0 16,-21-21-16,0 0 0,1 0 15,20 0-15,-21 0 0,21-21 0,-20 0 16,20 21-16,-21-21 0,0 0 0,22-1 16,-22-20-16,0 21 0,0 0 15,0 0-15,-21-1 0,0-20 0,21 21 16,-21 0-1,0 42 1,0 0-16,0 0 0,0 0 0,-21 1 16,21-1-16,0 0 0,0 0 15,0 0-15,0 22 0,0-22 0,0 0 16,0 0-16,0 0 16,21-21 15,1-21-31,-22 0 0,0 0 15,21 0-15,-21-1 0</inkml:trace>
  <inkml:trace contextRef="#ctx0" brushRef="#br0" timeOffset="45419.82">3937 5122 0,'0'-21'0,"0"42"0,0-84 0,0 42 16,0 0-16,0-1 0,-21 22 15,0 0 1,-1 0-16,22 22 15,0-1-15,0 0 16,0 0-16,22-21 16,-1 0-16,0 0 0,0 21 15</inkml:trace>
  <inkml:trace contextRef="#ctx0" brushRef="#br0" timeOffset="45691.69">4424 4974 0,'0'0'0,"0"-21"0,-21 0 0,-1 21 16,1-21-16,0 21 15,0 0-15,0 21 0,0 0 16,21 0-16,-22 0 0,1 1 16,21-1-16,-21 21 0,0 0 0,0-20 15,21 20-15,-21 64 16,21-85-16,0 0 15,0 21-15,0-20 0,0-1 0,21 0 16,-21 0-16,21 0 0,21-21 16,-21 21-16,22-21 0,-1 0 0,0 0 15,1 0-15,-1 0 0,0 0 0,1 0 16,-1 0-16</inkml:trace>
  <inkml:trace contextRef="#ctx0" brushRef="#br0" timeOffset="47496.09">5122 5017 0,'0'0'16,"0"-22"-16,-21 1 0,0 0 0,0 0 15,0 21-15,-1 0 0,1 0 16,0 0-16,0 0 0,0 0 16,-22 21-16,22 0 0,0 22 0,-21-22 15,21 21-15,-1 0 0,-20 1 0,21-1 16,0 0-16,21 1 0,0-1 15,0 0-15,0 1 0,0-1 0,0-21 16,0 22-16,0-22 0,21 0 16,0 0-16,0 0 0,22 0 0,-22-21 15,0 0-15,0 0 0,21 0 16,-20 0-16,-1-21 0,0 0 16,0 0-16,21 0 0,-20-22 0,-1 22 0,0 0 15,21-21-15,-21-1 0,1 1 16,-1 21-16,0-21 0,0-1 15,0 1-15,-21 0 0,21 20 0,-21 1 16,0 0-16,0 0 0,0 42 31,0 0-31,-21 0 0,21 22 16,-21-1-16,21-21 0,-21 22 0,21-1 16,0-21-16,0 21 0,0 1 15,0-1-15,0-21 0,0 22 0,0-22 16,21 0-16,0 21 0,0-42 15,1 21-15,-1 1 0,0-22 16,0 0-16,0 0 0,22 0 0,-22-22 16,21 1-16,-21 0 0,22 0 0,-1 0 15,-21 0-15,21-22 0,1 22 16,-22-21-16,21-1 0,-21 1 0,1-21 16,-1 20-16,0-20 0,0-1 15,-21 1-15,0-1 0,0 22 0,0-22 16,0 22-16,0 0 0,0 21 0,0-1 15,0 1-15,-21 21 0,0 0 16,0 0-16,-1 21 0,22 22 16,-21-22-16,21 21 15,0 22-15,0-22 0,-21 22 0,21-22 16,0 21-16,0-20 0,0 20 0,0-20 16,0-1-16,0 0 0,21 1 15,-21-1-15,21-21 0,1 21 0,-1-20 16,0-1-16,0 0 0,0 0 15,22-21-15,-22 0 0,0 0 0,21 0 16,-21 0-16,22 0 0,-22-21 0,21 0 16,-21 0-16,22-1 0,-22 1 15,0 0-15,21-21 0,-20 21 0,-1-1 16,0-20-16,-21 21 0,21-21 16,-21 20-16,21 1 0,-21 0 15,0 0-15,0 0 0,0 42 31,0 0-31,0 0 0,0 0 0,0 22 16,0-22-16,0 0 0,0 21 0,0-20 16,0-1-16,0 21 0,0-21 15,0 0-15,0 1 0,21-1 0,1 0 16,-1-21-16,0 21 0,0-21 16,0 0-16,22 0 0,-1 0 0,0 0 15,-21-21-15,22 21 0,20-21 0,-20 0 16,-22-1-16,21 1 15,0 0-15,1 0 0,-22-21 0,21 20 16,-21-20-16,1 21 0,-1-21 0,0-1 16,-21 22-16,0-21 0,0 21 15,0-1-15,0 1 0,-21 21 32,21 21-32,0 1 0,-21-1 0,21 0 15,-22 21-15,22-21 0,0 22 0,0-22 16,0 21-16,0-21 0,0 22 15,0-22-15,0 21 0,22-21 0,-1 1 16,0-1-16,-21 0 0,21-21 0,0 21 16,0-21-16,1 0 15,-1 0-15,0 0 0,0 0 0,0-21 16,0 21-16,1-21 0,-1 0 16,-21-1-16,21 1 0,-21 0 0,21-21 15,-21 21-15,0-22 0,0 1 0,0 21 16,0-22-16,0 1 0,-21 21 15,0-21-15,0 20 0,-1 1 0,1 0 16,-21 0-16,21 21 0,-22 0 0,22 0 16,-21 0-16,21 0 0,0 0 15,-1 21-15,22 0 16,0 0 0,22-21-16,-1 0 15,0 0-15,21 0 0,-21 0 0,22-21 16,-1 21-16,-21-21 0,22 0 15,-1 21-15,-21-21 0,21 0 0,-20 21 16,20-22-16,-21 22 0,0 0 0,22 0 16,-22 0-16,0 0 0,0 0 15,0 22-15,0-1 0,-21 0 0,22 0 16,-22 0-16,21 0 0,-21 1 16,0 20-16,0-21 0,21 0 0,-21 22 15,0-22-15,0 0 0,0 0 0,0 21 16,0-20-16,0-1 15,0 0-15,0 0 0,0 0 16,0 0-16,0 1 0,0-44 47,0 1-47,0 0 16,0 0-16,0 0 0,21-22 15,-21 22-15,21-21 0,0 0 0,1-22 16,20 22-16,-21-22 0,0 22 0,22-22 15,-22 22-15,21 0 0,-21-1 16,22 22-16,-22 0 0,0 0 16,0 21-16,0 0 0,0 0 15,1 21-15,-22 0 0,21 22 0,-21-1 16,0 0-16,0 1 0,0-1 0,0 0 16,0 22-16,0-22 0,0 0 15,0 1-15,21-22 0,-21 21 0,21 1 16,0-22-16,0 0 0,22 21 0,-22-21 15,0-21-15,21 22 0,-20-22 16,-1 0-16,21 0 0,-21 0 0,0 0 16,1 0-16,20-22 0,-21 1 15,0 21-15,22-21 0,-22-21 0,0 21 16,0-1-16,0-20 0,0 21 16,-21-21-16,0-1 0,22 1 0,-22-22 15,0 22-15,0 0 0,0-1 16,0 1-16,-22 0 0,1-1 0,0 1 15</inkml:trace>
  <inkml:trace contextRef="#ctx0" brushRef="#br0" timeOffset="47743.95">6837 4551 0,'0'0'0,"-85"0"16,106 0 31,-42 0-16,0 0-31,0 0 0</inkml:trace>
  <inkml:trace contextRef="#ctx0" brushRef="#br0" timeOffset="47936.12">5524 4974 0,'-42'21'0,"84"-42"0,-105 64 15,42-22-15,0 0 0,42-21 16,21 0-1,0 0-15,1 0 0,20 0 0,1 0 16,-1-21-16,1 21 0,-1-21 16,1-1-16,-22 22 0,22-21 0,-22 21 15,0-21-15,1 21 0,-1-21 0,0 21 16</inkml:trace>
  <inkml:trace contextRef="#ctx0" brushRef="#br0" timeOffset="48548.02">10499 4678 0,'0'-21'31,"0"42"16,0 0-47,0 0 0,0 22 15,0-1-15,0-21 0,0 43 0,0-22 16,0 0-16,0 1 0,-22-1 16,22 0-16,0 1 0,0-1 0,0-21 15,0 21-15,0-20 0,0-1 16,0 0-16,0 0 0,0 0 15,0-42 17,0 0-32,22 0 15,-22 0-15</inkml:trace>
  <inkml:trace contextRef="#ctx0" brushRef="#br0" timeOffset="48947.97">10562 4297 0,'0'0'0,"-21"-42"0,0 20 0,0 22 16,-1 0-16,1 0 0,0 0 0,0 0 15,0 22-15,0 20 0,-1-21 0,22 21 16,-21-20-16,21 20 0,0-21 16,0 21-16,0-20 0,0 20 0,0-21 15,0 0-15,21 0 0,1 1 16,-1-22-16,21 0 0,-21 0 15,0 0-15,22 0 0,-1 0 0,-21 0 16,22-22-16,-1 1 0,-21 0 16,21 0-16,-20 0 0,-1 0 15,0-1-15,-21-20 0,0 21 0,0-21 16,0 20-16,-21-20 0,0 0 16,-1 21-16,-20-1 0,21 1 0,-21 0 15,20 21-15,1 0 0,-21 0 16,21 21-16,0 0 0,-1 1 0,-20 20 15,42-21-15,-21 21 0,0-20 0,21 20 16,0 0-16,-21-21 0,21 22 16,0-1-16,0-21 0,21 22 0,0-22 15,0 0-15,0 0 0,22 0 16,-1 0-16,0-21 0,1 0 16</inkml:trace>
  <inkml:trace contextRef="#ctx0" brushRef="#br0" timeOffset="50759.92">11134 4657 0,'0'-21'31,"-22"21"-31,22 21 0,-21 0 0,0 0 16,21 0-16,-21 22 0,21-22 0,0 21 16,-21 0-16,21-20 0,0 20 15,-21 0-15,21 1 0,0-1 0,0-21 16,0 21-16,0-20 0,0-1 0,0 21 15,21-21-15,-21 0 16,21-21-16,-21 22 0,21-44 47,-21 1-47,0 0 0,21 0 0,-21-21 16,21-1-16,1 1 0,-1 0 15,-21-22-15,21 22 0,21-22 0,-21 22 16,1-22-16,-1 22 0,21 0 0,-21 21 15,22-22-15,-22 22 0,0 0 16,21 21-16,-21 0 0,1 0 16,-1 0-16,0 21 0,0 0 0,21 0 0,-42 1 15,22 20-15,-1 0 0,-21 1 16,21 20-16,-21-21 0,0 1 16,0-1-16,0 0 0,0 1 15,0-1-15,0-21 0,0 22 0,0-22 16,0 0-16,0 0 0,21 0 0,0-21 15,0 21-15,1-21 16,-1 0-16,21 0 0,-21 0 0,0 0 16,22-21-16,-22 0 0,21 0 0,1 0 15,-1 0-15,0-22 0,1 22 16,-22-21-16,21-1 0,0-20 16,1 21-16,-1-1 0,-21-20 0,22 20 15,-22 22-15,-21-21 0,0 21 16,21 0-16,-21-1 0,-21 22 15,0 22 1,-1-1-16,1 0 0,0 0 16,21 0-16,0 22 0,-21-22 0,21 21 15,0 0-15,0 1 0,0-22 16,0 21-16,0-21 0,0 22 0,21-22 16,-21 0-16,0 0 0,21 0 0,-21 1 15,21-1-15,-21 0 0,22-21 16,-22 21-16,-22-42 31,1 0-15,0 0-16,0-1 0,21 1 15,-21 0-15,0 0 0,-1 21 16,22-21-16,0 0 0,-21 21 0,0 0 16,21 21-1,0 0 1,0 0-16,0 0 0,21-21 0,0 21 15,1 1-15,-22-1 0,42-21 0,-21 21 16,0-21-16,22 0 0,-22 21 16,21-21-16,-21 0 0,22 0 15,-22 0-15,21 0 0,0 0 0,1-21 16,-22 0-16,21 0 0,1-1 16,-1 1-16,-21 0 0,21 0 0,-20-21 15,20 20-15,-21-20 0,0 0 16,0-1-16,1 1 0,-1 21 0,0-21 15,-21 20-15,0 1 0,21 0 0,-21 42 47,0 0-47,-21 1 0,21-1 0,0 21 16,0-21-16,0 22 0,0-22 16,0 21-16,0-21 0,0 22 15,21-22-15,21 0 0,-20 0 16,-1 0-16,21 0 0,0 1 0,1-22 15,-1 0-15,0 21 0,1-21 0,20 0 16,-20 0-16,20 0 0,1 0 16,-22-21-16,21 21 0,1-22 0,-22 1 15,22 0-15,-22 0 0,0-21 0,1 20 16,-22-20-16,21 0 0,-21-22 16,1 22-16,-22 0 0,0-1 0,0 1 15,0 21-15,0-22 0,0 22 16,0 0-16,-22 0 0,1 21 0,0 0 15,-21 0-15,21 0 0,-22 0 16,22 21-16,-21 0 0,21 0 16,-22 1-16,22-1 0,0 21 0,0 0 15,0-20-15,-1 20 0,22 0 0,0-21 16,0 22-16,0-1 0,0-21 16,0 0-16,22 1 0,-1-1 0,0 0 15,0-21-15,0 0 0,0 0 0,1 0 16,-1 0-16,0 0 0,0 0 15,21-21-15,-20 0 0,-1-1 0,0-20 16,21 21-16,-21-21 0,1-1 16,-1 1-16,0 0 0,0-1 0,-21 1 15,21-22-15,0 22 0,1-21 16,-22 20-16,21-20 0,-21-1 16,21 22-16,-21-22 0,0 22 0,0 21 15,0-21-15,0 20 0,0 1 16,0 42-1,-21 1-15,0-1 0,-1 21 0,1 0 16,0 1-16,0-1 0,21 0 16,0 22-16,0-22 0,0 1 0,0-1 15,0 21-15,0-20 0,0-1 16,0 0-16,21 1 0,0-1 0,0 0 16,1-20-16,-1 20 0,0-21 0,0 0 15,0-21-15,22 0 16,-22 0-16,21 0 0,0 0 0,1 0 15,-22 0-15,21-21 0,1 0 0,-1 0 16,-21 0-16,21-22 0,1 22 16,-22 0-16,21-21 0,-21 20 0,1-20 15,-1 21-15,-21 0 0,0 0 16,0-1-16,0 1 0,-21 21 31,-1 21-31,-20 22 16,21-22-16,21 21 0,0-21 15,-21 22-15,21-22 0,0 21 0,0-21 0,0 1 16,0 20-16,21-21 16,-21 0-16,21-21 0,0 21 0,0 1 15,1-22-15,-1 0 0,0 0 0,21 0 16,-21 0-16,22-22 0,-22 1 16,21 21-16,1-21 0,-22-21 0,21 21 15,-21-22-15,22 22 0,-22-21 16,0-1-16,-21 1 0,0 0 0,0-1 15,0 1-15,0 0 0,0-1 0</inkml:trace>
  <inkml:trace contextRef="#ctx0" brushRef="#br0" timeOffset="50967.81">13949 4085 0,'0'0'0,"-21"21"0,-1-21 15,1 0-15,0 0 0,21 22 16,-21-22-16,21-22 78</inkml:trace>
  <inkml:trace contextRef="#ctx0" brushRef="#br0" timeOffset="51528.42">17187 4001 0,'0'0'0,"0"-85"31,0 106-15,0 0-1,0 0-15,0 22 0,0-1 0,0 0 16,-21 1-16,21-1 0,0 22 16,0-22-16,-21 21 0,21-20 0,0-1 15,0 0-15,-21 1 0,0-1 16,21 0-16,-22 1 0,22-1 0,0 0 16,0-20-16,0 20 0,0-21 15,0 0-15,0 0 0,0 1 16,0-44 15,0 1-31,0 0 0,0 0 16</inkml:trace>
  <inkml:trace contextRef="#ctx0" brushRef="#br0" timeOffset="52204.02">16722 4551 0,'0'0'0,"-43"0"0,22-21 0,0 21 0,0 0 16,42 0-1,0 0 1,0-21-16,22 21 0,-1 0 0,0 0 16,22 0-16,-1-22 0,1 22 15,-1-21-15,22 0 0,-22 21 0,22-21 16,0 0-16,-22 0 0,1-22 16,-1 22-16,-20-21 0,20 21 0,-42-22 15,22-20-15,-22 20 0,0 1 16,-21 0-16,21-1 0,-21 22 0,0-21 15,0 21-15,-21 0 0,0-1 0,0 1 16,-1 21-16,1 0 16,0 0-16,0 21 0,0 1 15,0-1-15,-1 21 0,22 0 16,0 1-16,-21-1 0,21 22 16,-21-22-16,21 21 0,0-20 0,0 20 15,0-20-15,-21 20 0,21-21 16,0 1-16,-21-1 0,21 0 0,0-20 15,0 20-15,0 0 0,0-21 16,0 1-16,0-1 0,0 0 0,0 0 16,0-42 15,0 0-15,21 0-16,-21-1 0,21 1 0,0 0 15,0-21-15,-21 21 0,43-22 16,-22 1-16,0 21 0,21-22 0,1 1 15,-22 21-15,21-21 0,1 20 16,-22-20-16,21 21 0,-21 21 0,22 0 16,-22 0-16,0 0 0,21 0 15,-21 21-15,1 0 0,-22 0 0,21 22 16,-21-22-16,21 21 0,-21-21 0,0 22 16,0-1-16,0-21 0,0 22 15,0-22-15,-21 0 0,0 21 16,21-21-16,-22 1 0,22-1 0,-21 0 0,21 0 15,0 0 1,0 0-16,0-42 31,0 0-31,0 0 16,21 0-16,1 0 0,-22-1 16,21 1-16</inkml:trace>
  <inkml:trace contextRef="#ctx0" brushRef="#br0" timeOffset="52601.25">18330 4487 0,'0'22'16,"0"-1"-1,21-21-15,1 0 0,-1 0 16,0 21-16,0-21 16,0 0-16,0 0 0,1 0 0,20 0 15,-21 0-15,21-21 0,-20 21 16,20-21-16,-21-1 0,21 22 0,-20-21 15,-1 0-15,0 0 0,0 21 16,-21-42-16,0 20 0,0 1 0,0 0 16,0 0-16,0 0 0,0 0 0,0-1 15,0 1-15,-21 0 0,0 21 16,0 0-16,-1 0 0,-20 21 0,21 0 16,-21 1-16,-1-1 15,22 21-15,-21-21 0,21 22 0,-22-1 16,22-21-16,0 21 0,0 1 0,21-22 15,0 21-15,0-21 0,0 22 16,0-22-16,21 0 0,0 21 0,0-20 16,0-1-16,22 0 0,-1-21 15,0 21-15,-20-21 0,20 0 0,0 0 16,1 0-16,-1 0 0,-21 0 0,21 0 16,-20-21-16,-1 0 0,0 0 15,0-1-15,0 1 0</inkml:trace>
  <inkml:trace contextRef="#ctx0" brushRef="#br0" timeOffset="55804.08">20532 4106 0,'0'0'0,"0"-21"0,21-21 16,-21 21-16,0-22 0,0 22 0,0-21 16,0 21-16,0 0 0,0-1 15,-21 1-15,-1 0 0,1 0 0,0 21 16,0 0-16,0 0 0,-22 0 15,22 0-15,-21 0 0,21 0 16,-22 21-16,22 0 0,-21 0 0,21 22 16,-22-1-16,22 22 0,-21-22 15,21 21-15,0 1 0,-22-1 0,22 1 16,0-1-16,0 1 0,21-1 16,0-20-16,-21-1 0,21 0 0,0 22 15,0-43-15,0 21 0,0 1 0,21-1 16,0-21-16,0 0 0,0 1 15,0-1-15,1-21 0,-1 0 0,21 0 16,-21 0-16,22 0 0,-22 0 16,21 0-16,0-21 0,1-1 0,-1 1 15,0 0-15,1 0 0,-1 0 16,0-22-16,1 22 0,-1 0 16,0 0-16,-20-21 0,20 20 0,-21-20 15,0 21-15,0-21 0,1 20 0,-22 1 16,0-21-16,0 21 0,0 0 15,0-1-15,-22 22 16,1 22 0,0-1-16,0 0 0,21 0 15,-21 0-15,0 0 0,-1 1 0,22 20 16,0-21-16,-21 0 0,21 0 16,-21 1-16,21-1 0,0 0 15,0 0-15,0 0 0,0 0 0,0 1 16,21-22-16,0 21 0,1-21 15,-1 0-15,0 0 0,0 0 0,0 0 16,0 0-16,1 0 0,-1-21 16,0-1-16,0 22 0,-21-21 0,0 0 15,0 0-15,0 0 0,0 0 16,0-1-16,0 1 0,0 0 16,0 0-16,0-21 0,-21 20 0,21 1 15,-21 0-15,21 0 0,0 0 16,0 0-16,0-1 0,0 1 15,21 0-15,0 21 16,0 0-16,0 0 0,22 0 16,-22 0-16,0 0 0,0 0 0,0 0 15,1 0-15,-1 21 0,0 0 16,-21 1-16,21-1 0,-21 0 0,21 21 16,-21-21-16,0 1 0,0-1 0,0 0 15,0 0-15,0 21 0,0-20 16,0-1-16,0 0 0,0 0 15,0 0-15,0 0 0,0 1 16,-21-22 15,0-22-15,21 1 0,0 0-16,0 0 0,0 0 0,0 0 15,0-1-15,0 1 0,0-21 16,0 21-16,21 0 0,0-22 0,0 22 15,-21 0-15,22-21 0,-1 20 16,0 1-16,0 0 0,0 21 0,0-21 16,1 21-16,-1 0 0,0 0 15,0 21-15,-21 0 0,0 0 16,0 1-16,21-1 0,-21 0 0,0 0 16,0 0-16,0 0 15,0 1-15,0-1 0,0 0 0,0 0 16,-21 0-16,21 0 0,0 1 15,-21-22-15,21 21 16,-21-21-16,21-21 47,0-1-47,21 1 0,0 0 16,-21 0-16,21 0 0,0 0 0,1-1 15,20 1-15,-21 0 16,0 0-16,22 0 0,-1 0 0,-21-1 0,21 22 15,1 0-15,-22-21 16,0 21-16,0 0 0,0 0 0,1 21 16,-22 1-16,0-1 0,0 0 15,0 0-15,0 0 0,0 0 16,-22 1-16,22-1 0,-21 0 16,21 0-16,-21 0 15,0 0-15,21 1 16,-21-22-16,21 21 0,0 0 31,21-21-31,0 0 0,0 0 16,0 0-16,1 0 0,20 0 0,-21 0 15,0 0-15</inkml:trace>
  <inkml:trace contextRef="#ctx0" brushRef="#br0" timeOffset="56235.82">22267 4339 0,'0'0'16,"0"-84"0,0 62-16,0 1 15,0 42 17,0 1-32,0-1 0,0 0 0,0 0 15,0 21-15,0-20 0,0 20 16,0-21-16,0 21 0,0 1 0,0-1 15,0 0-15,0 1 0,0-1 16,0 22-16,0-22 0,0 21 0,0 22 16,0-21-16,-21-1 0,21 1 0,0-1 15,0 22-15,0-22 0,0 22 16,-21-22-16,21 22 0,0-21 0,0 20 16,0-20-16,0 20 0,0-20 0,0-1 15,0-20-15,0 20 16,0-20-16,0-1 0,0 0 0,-21-21 15,21 1-15,0-1 0,-21-21 0,21-21 32,0-1-17,0 1-15,0 0 0,0 0 0,0 0 16,0-22-16,0 1 0,21 21 16,0-21-16,0-22 0,-21 22 0,21-22 15,0 1-15,1-1 0,-1-20 0,0 20 16</inkml:trace>
  <inkml:trace contextRef="#ctx0" brushRef="#br0" timeOffset="56572.03">22437 4636 0,'0'0'0,"0"-43"0,-22-147 32,22 169-32,0-1 0,0 1 0,0 0 15,22 21-15,-1 0 0,0 0 16,0 0-16,0 0 0,22 0 15,-22 0-15,0 0 0,0 21 0,21-21 16,-20 21-16,-1 1 0,0-1 16,-21 0-16,0 0 0,21 0 0,-21 0 15,0 1-15,0-1 0,0 0 0,-21 0 16,0 0-16,21 0 16,-21 1-16,-22-22 0,22 21 0,0-21 15,0 0-15,0 21 0,-22-21 16,22 21-16,0-21 0,0 0 0,0 0 15,-1 0-15,22 21 16,22-21 0,-1 0-1,0 0-15,0 0 0,0 0 0,0 0 16,1 0-16,-1 0 0</inkml:trace>
  <inkml:trace contextRef="#ctx0" brushRef="#br0" timeOffset="57335.89">23050 4403 0,'0'0'0,"0"-21"16,0-1-1,0 44 1,-21-22-16,0 21 16,21 0-16,0 0 0,0 0 15,0 0-15,0 1 0,0-1 0,0 0 16,0 0-16,0 0 0,0 0 15,21 1-15,0-22 0,1 21 16,-1-21-16,0 0 0,0 0 16,0 21-16,0-21 0,1 0 15,-1 0-15,0 0 0,0 0 0,0 0 16,0-21-16,1 0 16,-1-1-16,-21 1 0,0 0 15,21 0-15,-21-21 0,21 20 0,-21 1 16,0 0-16,0 0 0,0 0 15,0 0-15,0-1 16,0 44 0,0-1-1,0 0-15,-21 0 16,21 0-16,0 0 0,0 1 0,0-1 16,0 0-16,0 0 0,0 0 15,0 0-15,0 1 16,21-22-16,0 0 0,0 21 15,1-21-15,-1 0 0,0 0 0,0 0 16,0 0-16,0 0 0,22 0 16,-22 0-16,0 0 0,0 0 0,0-21 15,1-1-15,-1 22 0,0-21 16,0 0-16,0-21 0,0 21 0,1-22 16,-1 22-16,-21-21 0,21-1 0,0 1 15,-21 0-15,0-1 0,0 1 16,21 0-16,-21 21 0,0-22 0,0 22 15,0 0-15,0 0 0,0 0 16,0 42 15,0 0-31,-21 0 0,0 21 0,0-20 16,21 20-16,-21 0 0,-1-21 0,1 22 16,21-1-16,0-21 0,-21 22 15,21-22-15,-21 0 0,21 0 0,0 0 16,0 0-16,0 1 0,0-1 15,0 0-15,0 0 0,0 0 32,21-21-32,0 0 0,0 0 15,1 0 1,-1 0-16,-21-21 0,0 0 16,21 0-16,-21 0 0</inkml:trace>
  <inkml:trace contextRef="#ctx0" brushRef="#br0" timeOffset="57564.98">23685 4339 0,'-42'0'16,"84"0"-16,-63 0 31,42 0-31,1 0 0,-1-21 16,0 21-16,0-21 0,0 21 15,0 0-15,22 0 0,-22-21 0,0 21 16,0 0-16,0-21 0,1 21 16,-1 0-16,-21-22 0,21 1 15</inkml:trace>
  <inkml:trace contextRef="#ctx0" brushRef="#br0" timeOffset="57939.81">24066 4445 0,'0'0'0,"22"0"31,-1 0-31,0 0 16,0 0-16,-21-21 0,21 0 15,0 21-15,1-21 0,-1-1 0,-21 1 16,21 21-16,-21-21 0,21 0 0,-21 0 15,0 0-15,0-1 0,0 1 16,0 0-16,0 0 16,-21 21-16,0 0 0,0 0 15,-1 21-15,1 0 16,21 0-16,-21 1 0,21-1 16,-21 0-16,21 0 0,0 0 0,-21 22 15,21-22-15,0 0 0,0 0 0,0 0 16,0 0-16,0 1 0,0-1 15,0 0-15,21 0 0,0-21 16,0 0-16,0 21 0,1-21 16,20 0-16,-21 0 0,0 0 0,22 0 15,-22 0-15,0 0 0,0 0 0,0-21 16,22 0-16</inkml:trace>
  <inkml:trace contextRef="#ctx0" brushRef="#br0" timeOffset="58340.07">24532 4424 0,'0'0'0,"0"-21"0,0-64 16,0 64-16,0-21 15,21 20-15,-21 1 0,21 0 0,-21 0 16,22 0-16,-1 0 0,-21-1 16,21 22-16,0-21 0,0 21 0,0 0 15,1 0-15,-1 0 16,0 21-16,0 1 0,-21-1 0,21 0 16,-21 0-16,0 0 0,0 22 0,0-22 15,0 21-15,0-21 0,0 0 16,-21 22-16,0-22 0,0 0 15,21 21-15,-21-20 0,21-1 0,-22 0 16,1-21-16,21 21 0,0 0 16,-21-21-16,0 0 15,21-21 17,0 0-32,0 0 0,21 0 15,0-1-15,0-20 0,1 21 16,-1 0-16,0-22 0,21 22 0,-21-21 15,22 21-15,-1-22 0,0 22 16,1 0-16,-22 0 0,21 0 0,-21 0 16,1-1-16,-1 22 0,0 0 15,0-21-15,-21 42 32,0 1-32,-21-22 15</inkml:trace>
  <inkml:trace contextRef="#ctx0" brushRef="#br0" timeOffset="60399.88">6329 7726 0,'0'0'0,"-21"-21"0,21-149 31,0 128-31,21 0 0,0 21 0,0-22 16,-21 22-16,21-21 0,0 21 15,-21-1-15,0 1 16,22 21-16,-22 21 15,0 1-15,0-1 16,0 0-16,0 21 0,0 1 0,0-1 16,0 0-16,0 1 0,0-1 15,0 0-15,21 22 0,-21-1 0,0 1 16,0-1-16,0 22 0,0 0 0,0-1 16,0-20-16,0 20 0,0 1 15,0 0-15,0-1 0,0 1 0,0 21 16,0-21-16,0 20 0,0-20 0,0 0 15,0-1-15,0 22 16,0-21-16,0 21 0,21 0 0,-21-1 16,0-20-16,21 21 0,-21 0 0,0 0 15,0-1-15,21 1 0,-21 0 16,21 0-16,-21 0 0,0 0 0,0 21 16,0-22-16,22 22 0,-22-21 0,0 21 15,21-21-15,-21 21 0,0-21 16,0 21-16,0-21 0,21 21 0,-21-21 15,21-1-15,-21 1 0,0 0 0,21-21 16,0 21-16,1-1 0,-22-20 16,21 0-16,0-1 0,-21-20 0,21 21 15,-21-22-15,0-21 0,21 22 16,-21-22-16,21 1 0,-21-1 16,0-21-16,0 21 0,0-20 0,0-44 31,0 1-31,0 0 15,0-21-15,0-1 0,0 1 0,0-21 16,0-1-16,0 1 0,0-22 0</inkml:trace>
  <inkml:trace contextRef="#ctx0" brushRef="#br0" timeOffset="62252.2">6477 7345 0,'0'0'0,"21"-21"0,0 0 15,0 21-15,-21-22 0,22 22 16,-1-21-16,0 21 0,0 0 16,0-21-16,0 21 15,1 0-15,-1 0 0,0 0 0,0 0 16,0 0-16,22-21 0,-1 21 16,0 0-16,1 0 0,-1 0 0,21 0 15,1-21-15,-1 21 0,1 0 16,21 0-16,-1 0 0,22-21 15,0 21-15,21 0 0,0 0 0,0-22 16,21 22-16,-21-21 0,42 21 16,-20 0-16,20 0 0,-21 0 0,21-21 15,1 21-15,-1 0 0,22 0 0,-22 0 16,21 0-16,1 0 0,-1 0 16,22 0-16,0 0 0,-1 0 0,-20 0 15,21 0-15,-22 0 0,22 0 16,-22 0-16,-20 0 0,20 0 15,-21 0-15,1 0 0,20 0 0,-20 0 16,-22 0-16,21 0 0,-21-21 16,0 21-16,-21 0 0,22 0 0,-22 0 15,0 0-15,0 0 0,-22 0 16,-20 0-16,0 0 0,-1 0 0,-20 0 16,-22 0-16,1 0 0,-1 0 0,-21 0 15,0 0-15,0 0 0,-21 21 63,0 0-63,0 0 0,-21 1 15,21-1 1,0 21-16,0-21 0,-21 0 0,21 22 16,-21-22-16,21 21 0,0 1 0,0-1 15,0 0-15,0 1 0,0-1 16,0 0-16,0 22 0,0-22 0,0 22 15,0-1-15,0 1 0,0 20 16,0-20-16,21 20 0,0 1 0,0-21 16,1 20-16,20 1 0,-21 21 0,0-22 15,0 22-15,22 0 0,-22 0 16,0-21-16,0 20 0,0 1 16,1 0-16,-1 0 0,0 21 0,-21-21 15,0 0-15,0-1 0,0 1 16,0 0-16,0 21 0,0-21 0,0 21 15,0-21-15,0 0 0,0 21 0,0-22 16,-21 22-16,21-21 0,-21 21 16,21-21-16,-22 0 0,22 0 0,0 0 15,0 21-15,0-22 0,0 1 0,0-21 16,0 21-16,0-22 0,0 1 16,0 0-16,0-1 0,0-20 0,0 21 15,0-22-15,0 1 0,0-1 16,0 1-16,0-22 0,0 0 15,0 1-15,0-1 0,0-21 0,-21 0 16,21 0-16,0 1 0,-21-1 0,21 0 16,0 0-16,-21-21 15,0 0-15,0 0 16,-1 0-16,1 0 0,0 0 16,0 0-16,0 0 0,0 0 15,-1 0-15,1 0 0,0 0 0,-21 0 16,21 0-16,-22 0 0,1 0 0,0 0 15,-1 0-15,1 21 0,-22-21 16,1 0-16,-1 0 0,1 0 0,-1 21 16,-20-21-16,-1 0 0,22 0 15,-43 0-15,21 0 0,-21 0 16,0 0-16,1 22 0,-1-22 0,-21 0 16,21 0-16,0 0 0,21 0 0,-20 0 15,20 21-15,-21-21 0,21 0 16,-20 0-16,-1 0 0,0 0 0,0 0 15,-21 0-15,21 0 0,0 0 0,-21 0 16,0-21-16,0 21 0,0 0 16,0 0-16,-21 0 0,21 0 0,0 0 15,0 0-15,0 0 0,0 0 0,-21 0 16,21 0-16,0 0 0,0 0 0,0 0 16,-21 0-16,21 0 15,-21 0-15,21 0 0,-21 0 0,21 0 16,0 0-16,-22 0 0,22 0 0,0 0 15,0 0-15,22 0 0,-1 0 16,0 0-16,0 0 0,21 0 0,22 0 16,-22 0-16,22 0 0,-1 0 0,1 0 15,20 0-15,-20 0 0,21 0 16,-1 0-16,1 0 0,21 0 0,-22 0 16,22 0-16,0 0 0,-21-22 0,21 22 15,-1 0-15,1 0 16,0 0-16,0 0 15,0 0-15,0 0 16,-1 0-16,1 0 16,0 0-16,0 0 15,0 22-15,0-22 16,-1 0 0,44 0 15,-1 0-31,0 0 0,21 0 15</inkml:trace>
  <inkml:trace contextRef="#ctx0" brushRef="#br0" timeOffset="63295.61">10393 13568 0,'21'-42'15,"-21"20"1,-21 22 0,0 0-1,-1 0-15,1 0 0,0 22 16,21-1-16,-21 0 0,-21 0 0,20 0 16,1 22-16,-21-22 0,0 21 0,20 0 15,-20 1-15,0-1 0,-1 22 16,1-22-16,0 0 0,-1 22 0,1-22 15,0 22-15,-1-22 0,1 21 0,21 1 16,-21-22-16,20 22 16,-20-22-16,21 22 0,-21-22 0,20 0 15,1 1-15,0-1 0,-21-21 0,42 21 0,-21-20 16,-1-1-16,1 0 0,0 0 16,21 0-16,-21 0 15,21-42 16,0 0-15,21 21-16,-21-21 0,21 0 16,0 0-16,1-1 0,-1 1 0,0 0 15,0 0-15,0 0 0,22 0 0,-1-1 16,0 22-16,1-21 0,20 0 16,-21 0-16,22 21 0,-1-21 15,1 21-15,-1-21 0,22 21 0,-21 0 16,20 0-16,-20 0 0,-1 0 0,22 0 15,-22 0-15,1 0 0,21 0 0,-22 0 16,1 0-16,-1 0 0,1 0 16,-1 0-16,1 0 0,-1 0 0,-21 0 15,22 0-15,-22 21 0,1-21 0,-22 0 16,0 0-16,0 0 0,0 0 16,-42 0 15,0-21-31,0-1 0,0 22 15,-22-21-15,22 0 0,-21-21 16,21 21-16,-22-1 0,1-20 0,0 0 16,-1 21-16,-20-22 0,20 1 0,1 0 15,0-1-15,-1-20 0,1 20 0,0 1 16,-1-21-16,22-1 0,-21 22 16,21-22-16,0 22 0,-22 0 0,22-1 15,0 1-15,0 0 0,0 20 0,-1-20 16,22 21-16,-21 0 15,21 42 17,21 0-32,1 0 15,-1 0-15</inkml:trace>
  <inkml:trace contextRef="#ctx0" brushRef="#br1" timeOffset="81087.3">7768 7789 0,'0'-21'32,"21"21"-1,0 0 0,-21 21-15,0 1-1,0-1 17,-21-21-17,0 0-15,0 0 0,0 0 16,0 0-16,-1 0 0,1 0 16,0 0-16,0 0 0,0 0 15,0-21-15,-1 21 16,1 0-16,21-22 15,-21 1 1,0 21-16,21-21 16,-21 21-1,0 0 1,21 21 0,0 0-16,0 1 15,0-1-15,0 0 0,0 0 0,0 0 16,0 22-16,0-22 0,0 21 15,0 0-15,0 1 0,0 20 0,0-20 16,0-1-16,0 21 0,21-20 0,-21 20 16,0 1-16,21-22 0,-21 22 15,0-1-15,0 22 0,0-22 16,0 1-16,0-1 0,0 1 0,21-1 0,-21 1 16,0-22-16,0 22 0,0-22 15,0 21-15,0-20 0,0-1 16,0 0-16,0-20 0,0 20 0,0-21 15,0 0-15,0 0 0,0 1 0,0-1 16,21-21 0,-21-21-1,0-1-15,21 22 0,-21-21 16,0 0-16,0-21 0,0 21 0,22-1 16,-1-20-16,0 21 0</inkml:trace>
  <inkml:trace contextRef="#ctx0" brushRef="#br1" timeOffset="82256.5">7535 7916 0,'-21'0'0,"42"0"0,-63 0 0,42-21 16,-21 21-1,21-21 16,21 21-31,0 0 0,0 0 0,0 0 16,1 0-16,20 0 0,0 0 16,1 0-16,-1 0 0,21 0 0,1 0 15,-1 0-15,22 0 0,233 0 32,-213 0-32,-20-21 0,21 21 0,-21 0 0,20 0 15,-20 0-15,0 0 16,-1-21-16,-20 21 0,-1 0 0,1 0 15,-1-21-15,-20 21 0,-1 0 0,0 0 16,1-22-16,-22 22 0,21 0 16,-21 0-16,1 0 0,-1 0 0,-21-21 15,21 21-15,0 0 0,-21 21 63,0 1-63,0-1 15,0 0-15,0 21 16,0-21-16,0 1 0,0 20 0,0 0 16,0-21-16,0 22 0,0-1 15,-21 0-15,21 1 0,0 20 0,0-20 16,0-1-16,0-21 0,0 21 0,0 1 16,0-1-16,0 0 0,0 1 15,0-1-15,0 0 0,0 1 0,0-1 16,0 0-16,0-20 0,0 20 0,0 0 15,0 1-15,0-1 0,0-21 16,0 21-16,0-20 0,0-1 16,0 0-16,0 0 0,0 0 0,0 0 15,0 1-15,0-1 0,0 0 16,0 0-16,0 0 16,0 0-16,-21-21 15,21 22-15,0-1 16,-21-21-1,-1 0-15,22 21 16,-21-21-16,0 0 16,0 21-16,0-21 0,0 0 15,-1 0-15,1 21 0,0-21 16,0 0-16,0 0 0,-22 0 16,22 0-16,-21 21 0,0-21 0,-1 0 15,-20 0-15,20 0 0,-20 0 0,-1 22 16,1-22-16,21 0 0,-22 0 15,22 0-15,-22 0 0,22 0 0,0 21 16,-22-21-16,22 0 0,-1 0 0,1 0 16,-21 0-16,20 0 0,1 0 0,-22 21 15,22-21-15,0 0 0,-22 0 16,22 0-16,0 0 0,-1 0 0,22 0 16,-21 0-16,21 0 0,-22 0 0,22 0 15,0 0-15,0 0 0,0 0 31,21-21-15,21 21 47,0 0-32,0 0-16</inkml:trace>
  <inkml:trace contextRef="#ctx0" brushRef="#br1" timeOffset="83832.1">10943 7938 0,'0'0'0,"0"-22"0,21 1 0,-21 0 16,0 0-16,21 0 0,-21 0 15,0-1-15,0 1 0,0 0 0,0 0 16,0 0-16,0 0 16,0 42 15,0 0-31,0 0 0,0 0 15,0 22-15,0-1 16,22 0-16,-22 22 0,0-1 0,21 1 16,-21-1-16,0 1 0,0-1 0,0 1 15,0-1-15,0 1 0,0-1 16,0 1-16,0-1 0,0 1 0,0-1 16,0 1-16,0-22 0,0 22 0,0-22 15,0 0-15,0-21 0,0 22 16,0-22-16,0 0 0,0 0 15,0-42 17,0 0-32,0 0 0,21 0 15,-21-22-15,21 22 0,-21-21 16,0-1-16,21 1 0,0 0 16,-21-1-16,22 1 0</inkml:trace>
  <inkml:trace contextRef="#ctx0" brushRef="#br1" timeOffset="84672.11">11070 7832 0,'0'0'0,"-21"0"0,0 0 16,0 0-16,-22-21 15,64 21 16,1 0-31,-1 0 0,21 0 16,0 0-16,1 0 0,20 0 16,1-22-16,20 22 0,-20 0 0,21 0 15,20-21-15,1 21 0,0-21 16,21 21-16,0 0 0,-21-21 0,21 21 16,0 0-16,-21-21 0,21 21 0,0 0 15,-21 0-15,-1-21 0,1 21 16,0 0-16,-21 0 0,-22 0 0,1-22 15,-1 22-15,-20 0 0,-1 0 16,0 0-16,-21 0 0,22 0 16,-22 0-16,0 0 0,0 0 15,0 0 1,1 0-16,-22 22 16,0-1-16,0 0 15,0 0-15,0 0 0,0 22 0,0-1 16,0 0-16,0 1 0,0 20 0,0-21 15,0 22-15,0-22 0,0 22 16,0-22-16,21 22 0,-21-22 0,0 0 16,21 1-16,-21-1 0,0 0 15,0 1-15,0-1 0,0 0 16,0 1-16,0-1 0,0-21 0,0 21 16,0 1-16,0-22 0,0 21 15,0-21-15,0 1 0,0-1 0,-21 0 16,21 0-16,-21-21 0,21 21 0,-22 0 15,1-21 1,0 0-16,21 22 0,-21-22 0,0 0 16,0 0-16,-1 0 0,1 0 0,-21 21 15,21-21-15,0 0 16,-22 0-16,1 0 0,0 0 0,-1 0 0,1 0 16,-22 21-16,1-21 0,-1 0 0,-20 0 15,20 0-15,-20 0 16,-1 0-16,0 0 0,-21 0 0,22 0 15,-22 0-15,0 0 0,0 0 0,22 0 16,-22 21-16,21-21 0,22 0 16,-22 0-16,21 0 0,1 0 0,-1 0 15,1 0-15,-1 0 0,22 21 0,-21-21 16,20 0-16,1 0 0,0 0 16,-1 0-16,22 0 0,0 0 0,0 0 15,0 21-15,-1-21 16,22 22-1,22-22 1,-1 21-16,-21 0 16,0 0-1</inkml:trace>
  <inkml:trace contextRef="#ctx0" brushRef="#br1" timeOffset="85312.67">7874 10753 0,'0'0'0,"-21"0"0,21-21 15,-21-1-15,21 1 16,-22 21-16,22-21 0,-21 21 15,0 21 1,21 0 0,0 22-16,0-1 0,0 0 0,0 1 15,0 20-15,0 1 0,0 20 0,0 1 16,0 0-16,0-22 0,0 22 16,0-22-16,0 1 0,0-1 0,0 1 15,21-22-15,-21 22 0,21-22 0,-21 0 16,0-20-16,0 20 0,22-21 15,-1 0-15,-21 0 0,21-21 0,-21 22 16,21-22-16,0 0 16,0 0-16,-21-22 15,0 1-15,22 0 16,-22-21-16</inkml:trace>
  <inkml:trace contextRef="#ctx0" brushRef="#br1" timeOffset="86060.98">7916 10880 0,'-42'-127'31,"84"254"-31,-84-275 0,42 126 0,0 1 0,0 0 16,21 21-16,0-21 0,0 0 15,1 21-15,20-21 0,-21-1 0,21 1 16,22 21-16,-22-21 0,1 21 15,20-21-15,1 0 0,-1 21 0,22-21 16,-22 21-16,22 0 0,0 0 0,-1-22 16,1 22-16,0 0 0,-22 0 15,22 0-15,-22 0 0,1 0 0,-1 0 16,-20 0-16,20 0 0,-21 0 16,1 0-16,-1 0 0,-21 0 0,22 0 15,-1 0-15,-21 0 0,21 22 16,-20-22-16,20 0 0,-21 21 0,0-21 15,22 0-15,-22 21 0,0-21 16,0 21-16,0-21 0,0 21 16,1-21-16,-22 21 0,0 1 0,21-1 15,-21 0-15,0 0 0,21 21 16,-21-20-16,0-1 0,0 21 0,0-21 16,0 22-16,0-1 0,0-21 0,0 21 15,0 1-15,0-1 0,0 0 16,0 1-16,0-1 0,0 0 0,21 1 15,0-1-15,-21 0 0,21 1 0,-21-1 16,22 0-16,-22 1 0,21-1 16,-21-21-16,0 22 0,0-1 0,0-21 15,0 21-15,0-20 0,-21 20 16,-1-21-16,1 21 0,0-20 0,0-1 16,0 21-16,0-21 0,-1 0 15,1 1-15,0-1 0,0 0 0,0 0 16,0 0-16,-22 0 0,22-21 0,0 22 15,-21-22-15,-1 21 0,22-21 16,-21 0-16,-22 0 0,22 0 0,-22 0 16,1 0-16,-1 0 0,-20 0 0,20 0 15,-20 0-15,-1 0 16,0 0-16,1 0 0,20-21 0,-21-1 16,22 22-16,-1 0 0,1-21 0,21 21 0,-22 0 15,22-21-15,-1 21 0,-20 0 16,21 0-16,20 0 0,-20 0 15,21 0-15,-21 0 0,20 0 0,1 0 16,0 0-16,42 0 31</inkml:trace>
  <inkml:trace contextRef="#ctx0" brushRef="#br1" timeOffset="86743.59">11705 11028 0,'0'0'0,"0"-21"0,0 0 16,0-1-16,0 1 0,0 0 0,0 0 15,0 0-15,0 0 0,0-1 0,-21 1 16,21 0-16,0 0 16,-21 21-16,0 0 15,21 21-15,0 0 16,0 0-16,0 22 0,0-22 16,0 21-16,0 22 0,0-22 0,0 22 15,0-1-15,-22 1 0,22-1 16,0 22-16,0-22 0,0 1 15,0-1-15,0-20 0,0 20 0,0 1 16,0-1-16,0-21 0,0 22 0,0-22 16,0 1-16,0-1 0,0 0 15,0-21-15,0 22 0,0-22 0,0 0 16,0-42 15,0 0-31,0 0 0,0-22 0,0 1 16,0 0-16,0-1 0,-21 1 0</inkml:trace>
  <inkml:trace contextRef="#ctx0" brushRef="#br1" timeOffset="87380.22">11536 10880 0,'0'0'0,"0"-21"0,0-1 0,-21 1 0,21 0 16,21 21 15,0 0-31,0 0 0,21 0 16,-20 0-16,20 0 0,0 21 15,22-21-15,-22 0 0,22 0 0,20 0 16,-20 0-16,20 0 0,1 0 0,0 0 16,-1 0-16,1 0 15,0 0-15,-1 0 0,1 0 0,21 0 16,0 0-16,-22 0 0,22 0 0,0 0 15,-21 0-15,-1 0 0,1-21 16,-21 21-16,-1 0 0,1-21 0,-22 21 16,21 0-16,-20-21 0,-1 21 0,-21 0 15,22-21-15,-22 21 0,0 0 16,0-22-16,0 22 16,0 0-1,-21 22-15,0-1 0,0 0 0,0 0 16,0 0-16,0 0 0,0 22 0,0-1 15,0-21-15,0 22 16,0-1-16,-21 21 0,21-20 0,0-1 16,0 22-16,0-22 0,0 21 0,0-20 15,0 20-15,0-20 0,0 20 16,0-21-16,0 1 0,0 20 0,0-20 16,-21-1-16,21 21 0,0-20 0,0-1 15,-21 22-15,0-22 0,0 0 16,-1 1-16,1-22 0,21 21 0,-21 0 15,-21-20-15,21-1 0,-1 0 0,-20 0 16,-64 43 0,64-64-16,0 21 0,-22-21 0,22 0 15,-22 0-15,-20 21 0,20-21 16,-21 0-16,22 0 0,-22 0 0,1 0 16,-1 0-16,0-21 0,22 21 15,-22 0-15,0-21 0,1 21 0,-1-22 16,0 1-16,1 0 0,-1 0 0,0 0 15,1-22-15,-1 1 0</inkml:trace>
  <inkml:trace contextRef="#ctx0" brushRef="#br1" timeOffset="88235.24">8107 8361 0,'0'0'0,"21"-21"15,-21 0-15,0 42 32,0 0-32,0 21 15,-21-21-15,21 1 0,-21-1 0,-1 21 16,1-21-16,0 22 0,0-22 0,0 21 16,0-21-16,-1 0 15,1 22-15,0-22 0,0 21 0,0-21 16,21 1-16,-21-1 0,21 0 15,0-42 1,0 0-16,0-22 16,0 22-16,21 0 15,0-21-15,-21 20 0,21-20 0,0 21 16,0-21-16,1-1 0,-22 22 0,21-21 16,0 21-16,0-1 0,0 1 15,-21 0-15,21 0 0,1 21 16,-1 0-1,-21 21-15,0 0 0,0 0 16,21 1-16,-21 20 0,0-21 0,0 0 16,0 0-16,0 22 0,0-22 0,0 0 15,0 0-15,0 0 0,0 1 16,0-1-16,0 0 0,0 0 0,0 0 16,-21-21 15,0 0-31</inkml:trace>
  <inkml:trace contextRef="#ctx0" brushRef="#br1" timeOffset="88425.13">7747 8721 0,'42'0'32,"-21"0"-32,1 0 0,-1 0 0,21 0 15,-21-21-15,22 21 0,-22 0 0,21 0 16,-21-22-16,22 1 0,-1 21 15,0-21-15,1 21 0,-1-21 0,-21 0 16,21 21-16,1-21 0,-22-1 0,0 22 16,0-21-16,-21 0 0,0 0 15</inkml:trace>
  <inkml:trace contextRef="#ctx0" brushRef="#br1" timeOffset="88608.03">8424 8446 0,'-21'21'31,"21"0"-31,-21 0 16,21 0-16,0 0 0,0 1 0,0-1 15,0 21-15,0-21 0,0 22 16,0-22-16,0 21 0,0-21 0,0 0 16,0 22-16,0-22 0,0 0 0,0 0 15,0 0-15,0 1 0,0-1 16,0 0-16,0-42 31,0 0-15</inkml:trace>
  <inkml:trace contextRef="#ctx0" brushRef="#br1" timeOffset="88863.88">8382 8551 0,'0'0'0,"0"-21"0,0-21 16,0 21 0,0 0-16,21 21 15,0 0-15,0 0 0,1 0 16,-1 0-16,0 0 0,0 0 15,0 21-15,-21 0 0,0 0 16,0 0-16,0 0 16,-21 1-16,0-1 0,0-21 15,0 21-15,-1 0 0,1 0 0,0-21 16,0 21-16,0-21 0,21 22 16,-21-22-16,21-22 31</inkml:trace>
  <inkml:trace contextRef="#ctx0" brushRef="#br1" timeOffset="89103.75">8699 8424 0,'0'0'0,"0"22"15,0-1-15,0 0 16,0 0-16,0 0 0,0 0 15,0 1-15,0 20 0,0-21 0,0 0 16,0 22-16,0-22 0,0 21 16,-21-21-16,21 0 0,0 22 0,0-22 15,0 0-15,0 0 0,0 0 0,0 1 16,0-1-16</inkml:trace>
  <inkml:trace contextRef="#ctx0" brushRef="#br1" timeOffset="89379.59">8636 8488 0,'0'0'0,"-21"-21"0,0 0 16,21-1-16,0 1 0,21 0 15,0 21 1,0 0-16,0-21 0,22 21 0,-22 0 15,21 0-15,-21 0 0,22 0 0,-22 0 16,21 21-16,-21-21 0,0 21 16,1 0-16,-1 1 0,-21-1 15,0 0-15,0 0 0,0 0 16,-21 0-16,-1 1 0,-20-22 16,21 21-16,0-21 0,-22 21 0,22-21 15,0 21-15,0-21 0,21-21 31</inkml:trace>
  <inkml:trace contextRef="#ctx0" brushRef="#br1" timeOffset="89571.48">9017 8382 0,'0'0'16,"21"0"-16,0 0 15,-21 21-15,0 0 16,21 1-16,-21-1 0,0 0 0,0 0 15,0 0-15,0 0 0,0 1 16,0-1-16,0 0 0,0 21 0,0-21 16,0 1-16,-21-1 0,21 21 0,0-21 15,0 0-15,0 1 0,0-1 16,0 0-16,0 0 0</inkml:trace>
  <inkml:trace contextRef="#ctx0" brushRef="#br1" timeOffset="90148.15">11980 8276 0,'-63'85'16,"63"-64"-16,0 21 0,-21-20 16,-1 20-16,22-21 0,-21 21 15,0-20-15,0 20 0,21-21 0,-21 21 16,21-20-16,-21-1 0,21 0 16,0 0-16,0-42 31,0 0-31,0 0 15,0-1-15,0 1 0,21 0 16,0 0-16,-21-21 0,21 20 0</inkml:trace>
  <inkml:trace contextRef="#ctx0" brushRef="#br1" timeOffset="90320.05">11938 8276 0,'0'0'0,"21"-21"0,0 21 0,0 0 16,1 21-16,-22 0 15,21 1-15,0-1 0,-21 0 0,0 21 16,0-21-16,21 1 0,-21 20 0,0-21 15,0 21-15,21-20 0,-21-1 16,0 0-16,0 0 0,0 0 0,0 0 16,0 1-16,0-1 0,0 0 15,-21-21 1,0 0-16,0 0 0,0 0 0</inkml:trace>
  <inkml:trace contextRef="#ctx0" brushRef="#br1" timeOffset="90671.85">11747 8615 0,'0'-21'16,"0"0"0,22 21-16,-1-22 15,0 22-15,21-21 0,-21 21 0,22 0 16,-1-21-16,0 21 16,1-21-16,-1 21 0,22-21 0,-22 0 15,0 21-15,1-22 0,-1 22 0,0-21 16,-21 21-16,1 0 0,-1-21 15,0 21-15,0 0 0,-42 0 32,0 21-32,21 0 0,-21 1 15,-1 20-15,1-21 0,21 0 0,0 22 16,-21-22-16,0 0 0,21 21 0,0-21 16,0 22-16,0-22 0,-21 0 15,21 21-15,0-20 0,0-1 0,0 0 16,0 0-16,21-21 31,-21-21-15,21 0-1,-21 0-15</inkml:trace>
  <inkml:trace contextRef="#ctx0" brushRef="#br1" timeOffset="90925.71">12319 8446 0,'0'0'16,"0"-22"-16,0-41 15,0 42-15,21 21 0,0 0 16,0 0-16,1 0 0,-1 0 16,0 0-16,0 0 0,0 0 0,22 0 15,-22 0-15,0 0 0,0 0 16,0 21-16,0 0 0,-21 0 0,0 0 16,0 1-16,0-1 0,-21 0 15,0 0-15,0-21 0,-21 21 16,20 0-16,-20-21 0,21 22 0,-21-22 15,20 0-15,1 21 0,42-42 47,1 21-47</inkml:trace>
  <inkml:trace contextRef="#ctx0" brushRef="#br1" timeOffset="91143.61">12827 8297 0,'0'0'0,"0"64"32,0-43-32,0 0 0,0 22 15,0-22-15,0 21 0,0-21 0,0 22 16,-21-22-16,21 21 0,-21-21 0,21 22 16,-22-22-16,22 21 0,0-21 15,0 0-15,0 1 0,0-1 0,0 0 16</inkml:trace>
  <inkml:trace contextRef="#ctx0" brushRef="#br1" timeOffset="91439.6">12806 8424 0,'0'0'16,"-21"0"-16,21-21 0,0 0 0,0 0 0,0 0 15,0 0-15,21 21 32,0-22-32,0 22 15,0 0-15,0 0 0,1 0 0,20 0 16,-21 0-16,0 22 0,0-22 0,1 21 16,-1 0-16,-21 0 0,0 0 15,0 0-15,0 1 0,-21-22 16,-1 21-16,1 0 0,-21 0 0,21-21 15,-22 21-15,22-21 0,0 0 16,-21 21-16,21-21 0,-1 0 0,44 0 47,20-21-47</inkml:trace>
  <inkml:trace contextRef="#ctx0" brushRef="#br1" timeOffset="91723.52">13229 8319 0,'21'-22'31,"0"22"-31,1 0 16,-1 0-16,0 0 0,0 0 16,0 0-16,0 0 0,1 22 0,-1-1 15,-21 0-15,21 0 0,-21 0 16,0 0-16,0 1 15,-21-1-15,21 0 0,-43 0 0,22 0 16,0 0-16,0 1 0,0-22 0,0 21 16,-1-21-16,1 0 0,21 21 15,21-21 1,22 0-16,-22 0 16,0 0-16,21 0 0,-20 0 15,20 0-15,0-21 0</inkml:trace>
  <inkml:trace contextRef="#ctx0" brushRef="#br1" timeOffset="92512.07">8657 10901 0,'-42'0'16,"21"21"-16,-1 0 0,1 0 16,0 22-16,0-22 0,0 42 15,0-20-15,-1-1 0,22 0 0,-21 22 16,0-22-16,0 1 0,0-1 0,0 0 15,-1 1-15,22-1 0,-21-21 16,21 0-16,-21 0 0,21 1 0,0-44 47,0 1-47,21 0 0,0 0 0,-21-21 16,22 20-16,-1-20 0,0 0 0,0-22 15,0 22-15,-21-22 0,21 22 16,1 0-16,-1-1 0,0 1 0,-21 21 15,0 0-15,21 0 0,0 21 16,0 0-16,-21 21 0,0 0 16,22 0-16,-22 0 0,21 22 0,-21-1 15,0 0-15,0 1 0,21-22 16,-21 21-16,0 0 0,21-20 0,-21 20 16,0-21-16,0 0 0,0 22 15,0-22-15,0 0 16,0 0-16,-21-21 15,0 0-15,0 0 16</inkml:trace>
  <inkml:trace contextRef="#ctx0" brushRef="#br1" timeOffset="92887.85">8213 11451 0,'0'0'15,"63"-21"1,-42 21-16,0-21 0,1 21 15,-1 0-15,21-21 0,-21 21 0,22-21 16,-22 21-16,21-22 0,0 1 16,22 0-16,-22 0 0,1 0 0,-1 0 15,0-1-15,1 1 0,-1 0 16,0 0-16,-21 21 0,1-21 0,-1 21 16,-21-21-16,21 21 0,-21 21 15,0 0 1,0 0-16,0 21 0,0-20 0,0 20 15,0 0-15,0 1 0,0-1 16,0 0-16,0 1 0,0-1 0,-21 0 16,21-21-16,-21 22 0,21-1 0,0-21 15,-22 22-15,1-22 0,21 0 16,-21 0-16,21 0 0,0 0 16,0 1-16,0-44 31,0 1-31,0 0 15,0 0-15,0 0 0,0 0 0,0-1 16</inkml:trace>
  <inkml:trace contextRef="#ctx0" brushRef="#br1" timeOffset="93119.72">8826 11345 0,'0'0'0,"0"-21"0,0 0 0,22 21 0,-1 0 15,0-21-15,0 21 16,0 0-16,0 0 0,1 0 15,-1 0-15,0 0 0,0 0 0,0 0 16,0 21-16,1-21 0,-22 21 0,0 0 16,0 1-16,0-1 15,0 0-15,0 0 0,-43 0 0,22 0 16,0 1-16,0-22 0,-22 21 0,22 0 16,0-21-16,0 21 0,0-21 15,0 0-15,21-21 31</inkml:trace>
  <inkml:trace contextRef="#ctx0" brushRef="#br1" timeOffset="93351.59">9165 11218 0,'0'0'15,"0"22"1,0-1-16,0 21 0,0-21 0,0 22 15,0-22-15,0 21 0,0 0 0,21-20 16,-21 20-16,0 0 0,0 1 16,0-22-16,0 21 0,0 0 15,0-20-15,0 20 0,0-21 0,0 0 16,0 0-16,0 22 0,0-22 16</inkml:trace>
  <inkml:trace contextRef="#ctx0" brushRef="#br1" timeOffset="93636">9080 11345 0,'0'0'0,"0"-63"31,0 42-31,0 0 0,22-1 0,-1 22 16,0-21-16,0 21 0,0 0 15,0-21-15,1 21 0,-1 0 0,0 0 16,0 0-16,0 21 0,0-21 0,1 21 16,-22 1-16,0-1 0,0 0 15,0 0-15,0 0 0,0 0 0,0 1 16,0-1-16,-22 0 0,1 0 0,0 0 16,0 0-16,0 1 0,0-1 15,-1 0-15,1-21 0,0 0 0,21 21 16,0-42-1,0 0-15</inkml:trace>
  <inkml:trace contextRef="#ctx0" brushRef="#br1" timeOffset="94076.75">9567 11197 0,'21'0'47,"1"0"-47,-1 0 15,0 0-15,0 0 16,0 21-16,-21 1 16,0-1-16,0 0 15,0 0-15,-21-21 16,0 21-16,0 0 0,-22-21 0,22 22 15,0-1-15,0-21 0,0 21 0,0-21 16,-1 0-16,22 21 0,-21-21 16,21 21-1,21-21-15,1 0 16,-1 0-16,0 21 0,0-21 16,0 0-16,0 0 0,1 22 15,-1-22-15,0 21 0,0-21 0,0 21 16,-21 0-16,0 0 15,0 0-15,-21 1 16,0-22-16,0 21 0,0-21 0,-22 21 16,1 0-16,21-21 0,-22 21 0,1-21 15,21 0-15,-21 21 0,20-21 16,1 0-16</inkml:trace>
  <inkml:trace contextRef="#ctx0" brushRef="#br1" timeOffset="94841.06">12298 11091 0,'0'0'0,"-21"0"31,-1 22-31,22-1 0,-21 0 16,21 21-16,-21 1 0,0-1 0,0 0 16,21 22-16,-21-22 0,-1 0 15,1-20-15,-21 20 0,21 0 0,0-21 16,-1 22-16,1-22 0,0 0 0,0 0 16,0 0-16,21 1 0,-21-22 15,42-22 1,0 22-1,0-21-15,0 0 0,0 0 16,1-21-16,-1 20 0,0-20 16,0 21-16,0-21 0,0-1 0,1 1 15,-1 0-15,0-1 0,0 1 0,0 0 16,-21-1-16,0 22 0,0 0 16,21 0-16,1 21 15,-22 21-15,0 0 0,0 21 0,0-20 16,0 20-16,0 0 0,0 1 15,0-1-15,0 0 0,0-21 0,0 22 16,0-22-16,0 21 0,0-21 0,0 1 16,0-1-16,0 0 0,0 0 15,0 0-15,-22 0 16,1-21-16,0 0 16,0 0-16,0 0 15</inkml:trace>
  <inkml:trace contextRef="#ctx0" brushRef="#br1" timeOffset="95019.95">11896 11599 0,'-22'-21'0,"44"42"16,-44-63-16,44 42 15,-1-21-15,0 21 0,21-21 16,-21 21-16,22 0 0,-1 0 0,0-21 16,1 21-16,-1-22 0,0 22 0,1-21 15,-1 21-15,22-21 0,-22 0 16,0 21-16,-21-21 0,22 0 15,-22-1-15,0 22 0,0-21 0,0 21 16,-21-21-16</inkml:trace>
  <inkml:trace contextRef="#ctx0" brushRef="#br1" timeOffset="95207.85">12636 11303 0,'0'21'15,"-21"0"-15,0 1 0,21-1 16,-21 0-16,21 21 0,0-21 0,0 22 16,0-22-16,-21 21 0,21 1 15,0-22-15,0 21 0,-21 0 0,21 1 16,0-22-16,0 21 0,0-21 0,0 22 15,0-22-15,0 0 0,0 21 16,0-20-16,0-1 16,21-21-1,0 0 1,-21-21-16,0-1 0,0 1 16,21 0-16,-21 0 0</inkml:trace>
  <inkml:trace contextRef="#ctx0" brushRef="#br1" timeOffset="95480.34">12531 11515 0,'0'0'0,"0"-43"0,0 22 0,-22-21 0,22 21 16,0 0-16,0-1 15,0 1-15,22 21 16,-1 0-16,0 0 0,0 0 16,0 0-16,0 0 0,1 0 0,-1 21 15,0 1-15,0-1 0,0 0 16,-21 0-16,0 0 0,0 0 0,0 1 15,0-1-15,0 0 0,0 0 0,-21 0 16,21 0-16,-21 1 0,0-22 16,-22 21-16,22-21 0,0 21 15,0-21-15,21-21 32,21 0-17,0-1-15,0 22 0,1-21 16</inkml:trace>
  <inkml:trace contextRef="#ctx0" brushRef="#br1" timeOffset="95764.17">12912 11303 0,'0'21'32,"0"0"-32,0 22 15,0-22-15,0 0 0,0 21 16,0-20-16,0 20 0,0 0 0,0-21 15,0 22-15,0-22 0,0 21 16,0-21-16,0 22 0,0-22 16,0 21-16,0-21 0,0 1 0,0 20 15,0-21-15,0 0 0,0 0 0,0 1 16,0-1-16,0-42 31,0-1-15,0 1-16,0 0 0,0 0 15,0 0-15,0-22 0,0 22 0,0-21 16</inkml:trace>
  <inkml:trace contextRef="#ctx0" brushRef="#br1" timeOffset="96025.15">12890 11515 0,'0'0'0,"0"-43"0,0-147 32,0 169-32,22 0 15,-1-1-15,0 22 0,0 0 16,0 0-16,0 0 0,1 22 0,-1 20 15,0-21-15,0 0 16,0 0-16,-21 22 0,0-22 0,0 21 16,0-21-16,0 1 0,0 20 0,-21-21 15,0 0-15,0 0 16,0-21-16,-22 22 0,22-1 0,0-21 0,0 21 16,0-21-16,-1 0 0,1 0 0,21-21 46,0 0-30,21 21-16,1-22 0</inkml:trace>
  <inkml:trace contextRef="#ctx0" brushRef="#br1" timeOffset="96440.92">13314 11303 0,'0'0'0,"21"-21"0,0 21 0,-21-21 0,21 21 16,-21 21-1,0 0-15,0 0 16,0 0-16,0 1 0,-21-1 16,21 21-16,-21-21 0,0 0 15,21 1-15,0-1 0,-21 21 0,21-21 16,-22 0-16,22 1 0,0-1 0,-21-21 16,21 21-16,0 0 0,0 0 15,21-21 1,1 0-16,-1 0 15,0-21-15,0 0 0,0 21 16,0-21-16,1 0 0,-1-1 0,-21 1 16,21 0-16,0-21 0,0 21 0,0-1 15,-21 1-15,0 0 16,0 42 0,0 0-16,0 1 0,0-1 15,0 0-15,0 21 0,0-21 0,0 1 16,-21 20-16,21-21 0,-21 0 15,0 0-15,21 22 0,-21-22 0,21 0 16,0 0-16,-21 0 0,21 1 31</inkml:trace>
  <inkml:trace contextRef="#ctx0" brushRef="#br1" timeOffset="96635.85">13398 11769 0,'0'0'0,"0"21"32,-21-21 14,0 0-46,0-21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53:14.7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16319 6900 0,'-21'0'0,"42"0"0,-63 0 16,21 0-16,0 0 15,21 22-15,-21-22 0,-1 21 16,22 0 0,0 0-1,22-21 1,-1 0-16,0 21 0,0-21 0,0 0 16,22 0-16,-1 0 0,-21 0 0,21 0 15,1-21-15,-22 21 0,21-21 16,1 0-16,-22 21 0,21-21 0,-21-1 15,22 1-15,-22 0 0,0 0 16,0 0-16,-21 0 0,0-1 0,0 1 16,0 0-16,0-21 0,0 21 0,-21-1 15,0 22-15,0-21 0,-1 0 16,1 21-16,-21 0 0,21 0 16,-22 0-16,22 0 0,-21 21 15,0 0-15,20 1 0,-20-1 0,0 21 16,21-21-16,-22 0 0,22 22 0,-21-22 15,21 21-15,-1 1 0,1-22 16,0 21-16,21-21 0,0 22 0,0-22 16,0 21-16,0-21 0,0 22 15,21-22-15,0 0 0,1 0 0,20 0 16,-21 0-16,0-21 0,22 0 0,-1 0 16,-21 0-16,21 0 0,1 0 15,-22 0-15,21 0 0,-21-21 0,1 0 16,-1 21-16,0-21 0,-21 0 15,21 21-15,-21-21 0,0-1 16,-21 1-16,-21 21 16,20 0-16,-20 0 0,21 0 15,-21 0-15,-1 21 0,1 1 0,0-22 16,-1 21-16,1 21 0,0-21 0,20 0 16,-20 1-16,21 20 0,0-21 15,0 21-15,-1-20 0,22-1 0,0 21 16,0-21-16,0 0 0,0 1 0,0-1 15,0 0-15,22 0 0,-1-21 16,0 21-16,0-21 0,21 0 0,1 0 16,-1 0-16,0 0 0,1 0 15,20 0-15,-20 0 0,20-21 16,-21 0-16,22 0 0,-1 0 0</inkml:trace>
  <inkml:trace contextRef="#ctx0" brushRef="#br0" timeOffset="724.06">17441 7049 0,'0'0'0,"-42"-22"0,21 22 0,-22 0 15,22 0-15,-21 0 0,0 0 0,-1 0 16,1 0-16,0 0 0,-1 22 16,1-1-16,21 0 0,0 0 15,-22 0-15,22 0 0,0 1 0,21-1 16,0 0-16,0 21 0,0-21 15,0 1-15,0-1 0,0 0 0,0 0 16,21 0-16,0-21 0,0 0 16,1 21-16,20-21 0,0 0 0,-21 0 15,22 0-15,-1-21 0,0 0 0,1 21 16,-1-21-16,0 0 0,1 0 16,-22-1-16,21 1 0,-21 0 0,1-21 15,-1 21-15,-21-1 0,21 1 16,-21 0-16,0 0 0,0 0 15,0 42 32,0 0-47,0 0 0,0 22 0,0-22 16,0 21-16,0 0 0,-21 1 16,21-1-16,-21 22 0,21-22 0,-22 21 15,22 1-15,0-1 0,0 1 0,0 21 16,0-1-16,0 1 0,0 0 15,0-1-15,0 1 0,0 21 0,0-22 16,0 22-16,0 0 0,0-21 0,22 21 16,-1-1-16,0-20 15,0 0-15,0 21 0,0-43 0,-21 22 16,22-1-16,-1-20 0,0-1 0,-21 1 16,0-1-16,0-20 0,0 20 0,0-42 15,0 22-15,-21-22 0,0 0 16,-22 0-16,22 0 0,-21-21 0,-1 0 15,22 0-15,-21-21 0,0 0 0,-22 0 16,22-21-16,-1-1 0,1-20 0,0 20 16,-1-20-16,1-1 0,0-20 15,21 20-15,-22-20 0,22 20 0,21-21 16,0 1-16,0-22 0,0 21 16,0 22-16,0-22 0,0 0 0,0 22 15,21-22-15,0 22 0,1-1 16,-1-20-16,0 20 0,21 1 0,-21-1 15,22 1-15,-1-1 0,0 22 16,1-22-16,-1 22 0,0 0 0,1-1 16,-1 1-16,0 21 0,1-22 0,-1 22 15</inkml:trace>
  <inkml:trace contextRef="#ctx0" brushRef="#br0" timeOffset="1079.1">18351 7176 0,'0'0'0,"-21"0"0,0 0 16,0 21-16,0-21 0,0 0 0,21 21 16,-22-21-16,44 0 31,-1 0-31,0 0 0,21 0 15,-21-21-15,1 0 0,-1 21 16,-21-22-16,0 1 16,-21 21-1,-1 0-15,1 0 16,0 0-16,0 0 0,0 0 0,0 0 16,-1 21-16,1 1 0,0-1 15,21 0-15,0 0 0,0 0 16,0 0-16,0 1 0,0-1 15,21-21-15,0 0 0,-21 21 16,22-21-16,-1 0 0,0 21 0</inkml:trace>
  <inkml:trace contextRef="#ctx0" brushRef="#br0" timeOffset="1332.16">18373 7662 0,'0'0'0,"21"22"0,0-22 0,-21 21 15,21-21-15,0 0 0,0 0 16,1 0-16,-22-21 16,21 21-16,-21-22 0,0 1 15,-21 0 1,-1 21 0,1 0-16,0 0 0,0 0 0,0 0 15,0 0-15,21 21 16,0 0-1,21-21 1,0 0-16,21-21 16</inkml:trace>
  <inkml:trace contextRef="#ctx0" brushRef="#br0" timeOffset="2631.65">19367 6879 0,'0'0'0,"-21"-21"0,21 0 15,-21 0-15,0 21 16,21-21-16,0 42 16,-21 0-16,21 0 15,0 21-15,0-20 0,0 20 0,0 0 16,-21 1-16,21 20 0,0-21 0,0 22 15,0-22-15,0 22 0,0-1 16,0-20-16,0-1 0,0 21 0,0-20 16,0-22-16,-22 21 0,22-21 0,0 1 15,0-1-15,-21 0 0,21-42 47,0 0-47,0-1 0,0 1 16,0-21-16,0 0 0,0-1 0,21 1 15,1-22-15,-1 22 0,0-21 16,0-1-16,0 22 0,0-1 0,22 1 16,-22 21-16,21 0 0,-21 0 0,22 21 15,-22 0-15,21 0 0,-21 0 16,1 21-16,-1 0 0,0 21 0,0 1 16,0-1-16,0 0 0,-21 1 15,0-1-15,0 0 0,22 1 0,-22-1 16,0 0-16,21 1 0,-21-22 15,0 0-15,21 0 0,0 0 16,-21 0-16,21-21 0,0 0 0,1 0 16,-1 0-16,0 0 0,0 0 0,0 0 15,22-21-15,-22 0 0,0 0 16,0 0-16,0-22 0,0 1 0,1 0 16,-1-1-16,-21-20 0,0-1 0,21 1 15,-21 21-15,0-22 0,0 1 16,0 20-16,0 1 0,0 0 0,0-1 15,0 22-15,0 0 0,-21 21 32,21 21-32,-21 21 0,21-20 15,0 20-15,0 0 0,0 22 16,-22-22-16,22 22 0,0-22 0,0 21 16,0 1-16,0-22 0,0 1 15,0-1-15,0 0 0,0 1 0,0-22 16,22 0-16,-1 0 0,0 0 0,0-21 15,0 0-15,22 0 0,-22 0 16,0 0-16,21 0 0,-21 0 0,1-21 16,20 0-16,-21-21 0,21 20 0,-20-41 15,20 21-15,-21-1 0,0-20 16,0-1-16,1 1 0,-1-1 0,-21 1 16,0 20-16,21 1 15,-21 0-15,0-1 0,0 22 0,0-21 16,0 21-16,-21 21 15,0 21-15,21 0 16,-22 0-16,1 22 0,21-1 0,-21 0 16,21 1-16,-21 20 0,21 1 15,0-22-15,0 21 0,0 1 0,0-22 16,0 22-16,0-22 0,0 0 0,0 1 16,0-1-16,21-21 0,0 0 15,0 1-15,1-1 0,-1-21 0,0 0 16,0 0-16,21 0 0,-20 0 0,20 0 15,0 0-15,1-21 16,-22-1-16,21 1 0,0 0 0,1-21 16,-1-1-16,-21 22 0,22-21 0,-22 0 15,0-1-15,0 1 0,0 21 16,0-22-16,-21 22 0,22 0 0,-22 0 16,0 0-16,0 0 0,-22 42 31,22 0-31,-21 0 0,21 0 15,0 22-15,0-1 16,0-21-16,-21 21 0,21 1 0,-21 20 0,21-20 16,0-1-16,0 21 0,-21-20 0,21 20 15,-21 1-15,21-1 16,0 1-16,0-1 0,0 22 0,0-22 16,0 1-16,0-1 0,0 1 0,0-1 15,0 1-15,0-1 0,0-20 16,0-1-16,0 22 0,0-22 0,0-21 15,0 21-15,0-20 0,0-1 0,0 0 16,0-42 0,21 0-1,-21-22-15,21 22 0,-21-21 0,0-1 16,0 1-16,21-21 0,-21-1 0,0 1 16</inkml:trace>
  <inkml:trace contextRef="#ctx0" brushRef="#br0" timeOffset="2883.5">21188 7281 0,'0'0'0,"0"-42"0,0 21 0,0-21 0,0 20 15,0 1-15,0 0 0,0 0 16,21 0-16,0 21 0,0 0 0,22 0 16,-22 0-16,21 0 0,0 0 0,-20 0 15,20 21-15,0 0 0,-21 0 16,22 0-16,-22 22 0,-21-22 0,0 21 15,0 1-15,0-22 0,0 21 16,-21-21-16,-22 0 0,22 1 16,-21-1-16,21 0 0,-22 0 0,1-21 15,21 0-15,-21 21 0,20-21 16,1 0-16,-21 0 0,21 0 0,0-21 16,-1 0-16</inkml:trace>
  <inkml:trace contextRef="#ctx0" brushRef="#br0" timeOffset="3155.35">20045 6964 0,'-21'0'0,"42"0"0,-85 0 16,43 0-16,42-21 15,0 21 1,22 0-16,-1-21 0,22 21 0,-1 0 15,1-22-15,20 22 0,1 0 16,0-21-16,-1 21 0,1 0 0,-22 0 16,1 0-16,-1-21 0,-20 21 15,-1 0-15,-21 0 0,0 0 0,1 0 16,-1 0-16,-21-21 16,21 21-1,0 0-15</inkml:trace>
  <inkml:trace contextRef="#ctx0" brushRef="#br0" timeOffset="3519.03">22331 6900 0,'-21'0'15,"-1"0"-15,1 22 16,21-1 0,21-21-1,1 0 1,-1 0-16,0 0 0,-21-21 16,0-1-1,0 1-15,0 0 16,0 0-16,-21 21 31,0 0-31,-1 0 16,22 21-1,-21-21-15,21 21 0,-21-21 0,21 21 16,-21-21-16,21 22 0,0-1 16</inkml:trace>
  <inkml:trace contextRef="#ctx0" brushRef="#br0" timeOffset="3819.78">22183 7345 0,'0'0'0,"0"21"31,21-21-15,0 0-16,0 0 0,0 0 15,-21-21-15,0 0 0,21 21 16,-21-21-16,0-1 0,0 1 16,0 0-16,-21 21 15,0 0 1,0 0-16,0 0 0,0 21 16,-1 0-1,22 1-15,0-1 16,22-21 15,-1 0-31</inkml:trace>
  <inkml:trace contextRef="#ctx0" brushRef="#br0" timeOffset="4187.6">23220 6371 0,'0'0'0,"0"-21"16,0 63 15,-21-20-31,-1 20 15,1 0-15,0 22 0,-21-22 0,21 22 16,-22-1-16,1 1 0,0-1 16,-1 1-16,1 20 0,21-20 0,-22-1 15,1 1-15,0-1 0,21-20 0,-1 20 16,1-21-16,0 1 0,21-22 16,-21 21-16,21-21 0,0 1 0,21-22 31,0 0-31,22 0 0,-22-22 15,21 1-15,0-21 0,1 21 0</inkml:trace>
  <inkml:trace contextRef="#ctx0" brushRef="#br0" timeOffset="4403.49">23495 6477 0,'0'0'0,"0"-42"0,0 21 0,-21 63 31,0-21-31,-1 43 0,1-22 15,-21 21-15,21-20 0,0 20 16,-22 1-16,22-1 0,-21 1 0,21-1 16,-1 1-16,-20 20 0,21-20 15,0-1-15,0-20 0,-1 20 0,1-20 16,0-1-16,0 0 0,21-21 16,-21 1-16,21-1 0,0 0 0</inkml:trace>
  <inkml:trace contextRef="#ctx0" brushRef="#br0" timeOffset="5443.89">24088 6456 0,'0'0'0,"0"-21"0,0-22 16,-22 43-1,22 22-15,-21 20 0,0 0 16,0 1-16,21-1 0,-21 21 0,0 1 16,-1-1-16,-20-20 0,21 20 15,0 1-15,-22-1 0,22 22 0,-21-43 16,0 22-16,20-1 0,-20 1 15,21-22-15,0 0 0,0-20 16,-1 20-16,1-21 0,0 0 0,0-21 16,0 0-1,0-21-15,21 0 0,0-21 16,0 20-16,0-20 0,0-21 0,0 20 16,0-20-16,0 20 0,0-20 15,0 21-15,21-1 0,0 1 0,-21 0 16,21-1-16,-21 22 0,21 21 15,0 0-15,1 21 16,-22 0-16,0 22 0,21-22 16,0 21-16,-21 1 15,0-1-15,0 0 0,21 1 0,0-1 16,-21 21-16,21-20 0,-21-22 0,22 21 16,-1 1-16,0-22 0,0 0 15,0 0-15,0 0 0,1-21 0,20 0 16,-21 0-16,0 0 0,22 0 15,-1-21-15,-21 21 0,21-42 0,1 21 16,-22-1-16,21-20 0,-21 0 0,22-1 16,-22-20-16,0 21 0,0-1 15,0 1-15,1 0 0,-1-1 0,0 22 16,-21 0-16,0 0 0,0 0 0,0 42 31,0 0-31,0 0 16,-21 0-16,0 0 0,21 22 0,0-22 15,-22 21-15,1 1 0,21-1 16,0 0-16,0 1 0,0-1 0,0-21 16,0 21-16,0-20 0,0-1 15,0 0-15,21 0 0,1-21 0,-1 0 16,0 0-16,0 0 0,0 0 0,0 0 16,22 0-16,-22-21 0,21 0 15,-21 0-15,22-22 0,-22 22 0,0-21 16,21-1-16,-42 1 0,22 0 0,-22-1 15,0 1-15,0 0 16,0-1-16,-22 22 0,22-21 0,-42 21 16,21 0-16,0 21 0,-22 0 0,22-22 15,-21 22-15,21 0 0,-22 0 16,22 22-16,0-22 0,0 21 0,0 0 16,0 0-16,21 0 0,0 0 15,0 1-15,0-1 0,0 0 16,0 0-16,0 0 0,21-21 15,0 0-15,21 0 0,1 0 16</inkml:trace>
  <inkml:trace contextRef="#ctx0" brushRef="#br0" timeOffset="5703.74">25188 6858 0,'0'-21'0,"0"42"0,0-63 0,0 21 0,0-1 16,-21 22-1,0 0-15,0 0 0,0 0 0,-1 0 16,1 22-16,0 20 0,0-21 16,0 0-16,-22 22 0,22-1 0,0 0 15,21 1-15,-21-1 0,0 0 0,21 1 16,-21-1-16,21 0 0,0 1 16,0-22-16,0 21 0,21-21 15,0 0-15,0 1 0,21-1 0,1 0 16,-1-21-16,0 0 0,1 0 15,-1 0-15,0-21 0,1 0 0,20-1 16,-20 1-16,-1 0 0,21 0 0</inkml:trace>
  <inkml:trace contextRef="#ctx0" brushRef="#br0" timeOffset="6139.5">25760 7027 0,'0'0'0,"0"-42"0,0 0 0,21-1 16,-21 22-16,0-21 0,0 21 0,-21 0 15,0 21 1,-1 0-16,1 21 0,-21 0 0,21 0 15,0 0-15,-1 0 0,-20 22 16,21-22-16,0 21 0,0 1 16,-22-1-16,22 0 0,0 1 0,21-1 15,0 0-15,0-21 0,-21 22 0,21-22 16,0 0-16,0 0 0,0 0 16,21 1-16,0-22 0,0 0 0,0 0 15,1 0-15,-1-22 0,0 1 0,21 0 16,-21 0-16,1 0 0,20-22 15,-21 1-15,0 0 0,0-1 0,1 1 16,-1 0-16,0-1 0,0 1 16,0 0-16,-21-1 0,0 22 15,0 0-15,0 0 0,0 63 32,0-21-32,-21 1 15,21-1-15,0 21 0,0 0 0,0-20 16,0 20-16,0 0 0,0-21 15,0 22-15,0-1 0,0-21 0,0 22 16,0-22-16,21 0 0,0 0 16,1-21-16,-1 21 0,0-21 0,0 0 15,21 0-15,-20 0 0,-1-21 16,21 0-16,-21 0 0,0 0 16,22-1-16,-22-20 0,21 0 0</inkml:trace>
  <inkml:trace contextRef="#ctx0" brushRef="#br0" timeOffset="7171.91">26374 6604 0,'0'0'0,"0"-106"32,0 85-32,0 0 0,0 0 15,0 0-15,0 42 32,0 0-32,-22 0 0,1 21 0,0-20 15,0 41-15,0-21 0,0 1 16,-1 20-16,-20-20 0,21-1 0,0 21 15,0-20-15,-1-1 0,1 0 0,21 1 16,0-1-16,0-21 0,0 22 16,0-1-16,0-21 0,21 0 0,1 0 15,-1 1-15,21-22 0,-21 0 16,22 0-16,-22 0 0,21 0 0,0 0 16,1 0-16,-22-22 0,21 1 15,1 0-15,-22 0 0,21-21 16,-21 20-16,0 1 0,1-21 0</inkml:trace>
  <inkml:trace contextRef="#ctx0" brushRef="#br0" timeOffset="7659.62">26733 6604 0,'0'-21'31,"0"42"-31,-21-21 15,0 21-15,21 22 16,-21-22-16,21 21 0,-21-21 0,0 22 16,21-1-16,0 0 0,-22 1 0,1-22 15,21 21-15,-21 0 0,21-20 16,0 20-16,0-21 0,0 21 0,-21-20 16,21-1-16,0 0 0,0 0 15,0 0-15,0-42 31,0 0-15,0-21-16,0 20 0,0 1 0,0 0 16,0-21-16,0 21 0,21-22 0,0 22 0,0-21 15,1 21-15,-1-22 16,0 22-16,0 0 0,21 21 0,-20-21 16,-1 21-16,21 0 0,-21 0 15,0 21-15,1-21 0,-1 21 0,-21 0 16,21 22-16,-21-22 0,21 0 0,-21 21 15,0-21-15,0 22 0,0-22 16,0 21-16,0-21 0,0 1 0,-21 20 16,21-21-16,-21-21 0,21 21 15,0 0-15,-21-21 0,42 0 32,0-21-32,0 21 0,21-21 15,-20-21-15,-1 21 0,21-1 16</inkml:trace>
  <inkml:trace contextRef="#ctx0" brushRef="#br0" timeOffset="8343.73">27368 6816 0,'0'0'0,"0"-21"0,0-1 0,-21 44 31,0-1-31,0 0 0,0 0 16,0 0-16,-1 0 0,1 22 15,0-22-15,21 21 0,-21-21 0,21 22 16,-21-1-16,21-21 0,0 0 15,0 22-15,0-22 0,0 0 16,21 0-16,0 0 0,0-21 0,0 0 16,22 0-16,-22 0 0,21 0 15,-21 0-15,1 0 0,20-21 0,-21 0 16,21 0-16,-20 0 0,20-22 0,-21 22 16,0-21-16,0 0 0,1 20 15,-1-20-15,-21 0 0,0-1 0,0 1 16,0 21-16,-21-21 0,-1 20 15,1 1-15,0 0 0,-21 21 0,21 0 16,-22 0-16,22 0 0,-21 0 16,21 0-16,-22 0 0,22 21 15,0 0-15,21 1 0,0-1 16,0 0-16,0 0 16,21-21-16,0 21 0,0-21 0,22 0 15,-1 0-15,-21 0 0,22 0 0,-1 0 16,0 0-16,1 0 0,20 0 15,-21 0-15,22-21 0,-22 21 0,1 0 16,20-21-16,-42 21 0,22 0 16,-22-21-16,0 21 0,-21-21 15,-21 21 1,-22 0-16,22 0 0,-21 0 16,21 21-16,0-21 0,-1 21 15,1-21-15,0 21 0,21 0 16,0 0-16,0 1 0,0-1 15,0 0-15,21 0 0,0 0 0,22-21 16,-22 21-16,21 1 0,-21-1 16,22 0-16,-22 0 0,21 0 0,-21 0 15,1 1-15,-22-1 16,0 0-16,0 0 0,-22-21 16,1 0-16,-21 0 0,21 0 0,-22 0 15,22 0-15,-21 0 0,0 0 16,20 0-16,1 0 0,-21 0 0,21 0 15,21-21 1,0 0-16,21 0 16,0-1-16,0 1 0</inkml:trace>
  <inkml:trace contextRef="#ctx0" brushRef="#br0" timeOffset="8607.6">28617 6392 0,'0'0'0,"0"-21"0,21-42 16,-21 84 0,0 0-1,-21 21-15,0 1 0,0-1 0,0 22 16,0-22-16,21 21 0,-22-20 16,1 20-16,0-20 0,0-1 0,21 0 15,0 1-15,-21-1 0,21-21 0,0 21 16,0-20-16,0-1 0,0 0 15,0 0-15,0 0 0,21-21 0,0 0 16,0 0-16,0 0 16,1 0-16,-1-21 0,21 0 0,-21 0 15,0 21-15,1-21 0</inkml:trace>
  <inkml:trace contextRef="#ctx0" brushRef="#br0" timeOffset="8771.5">28575 6731 0,'0'0'0,"-21"0"15,0 0-15,-1 0 0,1 0 0,0 0 16,21-21 0,21 21-1,0 0-15,1 0 0,-1 0 16,21-21-16,-21 21 0,22-21 16,-1 21-16,0-22 0,22 22 0,-1-21 15</inkml:trace>
  <inkml:trace contextRef="#ctx0" brushRef="#br0" timeOffset="9059.34">29633 6477 0,'0'0'0,"-42"0"16,21 0-1,21 21-15,21-21 31,0 0-15,-21-21 0,0 0-1,-21 21 1,0 0 0,0 0-16,21 21 15,-22-21-15,22 21 0,0 0 16,0 1-16,0-1 15,0 0-15,22-21 0</inkml:trace>
  <inkml:trace contextRef="#ctx0" brushRef="#br0" timeOffset="9319.19">29549 6943 0,'0'0'0,"0"21"0,21-21 31,-21-21 16,-21 21-31,-1 0-16,1 0 16,0 21-16,0-21 15,0 21-15</inkml:trace>
  <inkml:trace contextRef="#ctx0" brushRef="#br0" timeOffset="9955.83">30162 6689 0,'0'0'16,"0"-21"-16,0-1 0,0 1 16,0-21-16,0 21 0,0 0 0,22-22 15,-1 22-15,0-21 0,21 21 16,-21-1-16,22 1 0,-1 0 0,0 0 16,1 0-16,-22 21 15,21 0-15,1 0 0,-22 0 0,0 0 16,0 0-16,0 21 0,-21 21 15,0-21-15,0 22 0,-21-22 0,0 21 16,-21 1-16,-1-1 0,1 0 16,-22 1-16,1-1 0,21 0 0,-1 1 15,-20-1-15,20-21 0,22 21 16,0-20-16,0-1 0,21 0 0,0 0 16,0 0-16,0 0 0,21-21 0,0 22 15,22-22-15,-1 0 0,0 0 16,1 0-16,-1 0 0,21 0 0,-20 0 15,-1-22-15,0 22 16,-20-21-16,-1 0 0,21 0 0,-42 0 16,0-22-16,0 22 0,0 0 15,0-21-15,-21 21 0,0-1 0,0 1 16,-22 21-16,1-21 0,21 21 0,-22 0 16,1 0-16,0 0 0,-1 0 15,22 21-15,0 0 0,0-21 0,0 22 16,21-1-16,0 0 15,21 0-15,0-21 16,0 0-16,22 0 16</inkml:trace>
  <inkml:trace contextRef="#ctx0" brushRef="#br0" timeOffset="10352.6">30903 6625 0,'0'0'15,"21"-21"-15,22-21 0,-22-1 0,0 1 16,-21 21-16,0-21 0,0 20 0,0 1 15,0 0-15,-21 21 16,0 21-16,0 0 0,-1 22 16,1-1-16,-21-21 0,21 43 15,0-22-15,-1 0 0,1 1 0,21-1 16,0 0-16,-21 1 0,21-1 16,0-21-16,0 22 0,0-22 0,21 0 15,0 0-15,1 0 0,-1 0 16,21-21-16,-21 0 0,22 0 15,-22 0-15,21 0 0,0 0 0,1 0 16,-22-21-16,21 0 0,-21 0 16,1 0-16,-1 0 0,0-22 0,-21 22 15,0-21-15,0-1 0,0 1 16,0 0-16,-21-22 0,0 43 0,-1-21 16,1 21-16,0-1 0,-21 1 15,21 21-15,-1 0 0,-20 0 0,21 0 16,0 21-16,0 1 0,-1-22 15,22 21-15,0 0 0,0 0 16,0 0-16,0 0 0,0 1 16,22-1-16,20-21 0,-21 21 0,21-21 15,1 21-15</inkml:trace>
  <inkml:trace contextRef="#ctx0" brushRef="#br0" timeOffset="10788.35">31496 6646 0,'0'0'0,"0"-42"0,0 21 15,0 0-15,0-22 0,0 1 0,0 21 16,0-21-16,0-1 0,0 22 16,21-21-16,0 21 0,0-1 15,1 1-15,20 0 0,-21 21 0,0 0 16,22 0-16,-22 0 0,0 0 16,0 0-16,0 21 0,0 0 0,-21 1 15,0 20-15,0-21 0,0 21 16,-21 1-16,0-1 0,0 0 0,-21 1 15,-1-1-15,1 0 0,0 1 16,-1-1-16,1 0 0,-22 1 0,43-22 16,-21 21-16,21-21 0,0 1 15,21-1-15,0 0 0,0 0 0,21 0 16,0-21-16,0 0 0,21 21 16,-20-21-16,20 0 0,0 0 15,1 0-15,-1 0 0,0-21 0,-21 0 16,22 0-16,-22 0 0,0 0 15,0-1-15,0 1 0,-21-21 0,22 21 16,-22-22-16,0 1 0,0 21 16,0 0-16,-22 0 0,1-1 0,0 1 15,0 21-15,0 0 0,0 0 16,-1 0-16,1 0 0,0 0 0,0 21 16,0 1-16,0-22 0,-1 21 15,22 0-15,0 0 0,0 0 16</inkml:trace>
  <inkml:trace contextRef="#ctx0" brushRef="#br0" timeOffset="11232.1">32512 6414 0,'0'0'0,"0"-43"0,0 22 16,0 0-16,0 0 0,0 0 15,-21 21-15,0 0 0,-1 0 16,-20 21-16,0 0 0,21 21 16,-22 1-16,-20 20 0,20-21 15,1 22-15,21-1 0,-21-20 0,20 20 16,1-20-16,0-1 0,21 0 16,0 1-16,0-1 0,0-21 0,21 0 15,0 0-15,1 1 0,-1-22 16,21 0-16,-21 0 0,22 0 0,-1 0 15,0 0-15,1 0 0,-1-22 16,0 1-16,1 0 0,-1 0 0,0-21 16,-21-1-16,22 1 0,-22-22 15,0 1-15,0-1 0,0 1 0,-21-1 16,0 1-16,0 21 16,0-22-16,0 43 0,-21-21 0,-21 20 15,0 1-15,-1 21 0,1 0 16,-22 0-16,22 0 0,-21 21 15,20 1-15,1-1 0,0 21 0,-1 0 16,1 1-16,0-1 0,-1 0 16,22 1-16,-21-1 0,21-21 0,-22 22 15,1-1-15,21-21 0</inkml:trace>
  <inkml:trace contextRef="#ctx0" brushRef="#br0" timeOffset="11856.74">29549 6498 0,'21'0'47,"0"0"-32,0-21 1,0 0-16,-21 0 16,0 0-1,0-1-15,-21 22 0,0 0 16,0 0-16,0 0 16,21 22-16,-22-22 15,22 21-15,0 0 0,0 0 16,0 0-16,0 0 0,0 1 15,0-1 1,22-21-16,-1 0 16,0 0-1</inkml:trace>
  <inkml:trace contextRef="#ctx0" brushRef="#br0" timeOffset="12483.49">29527 6985 0,'0'21'16,"-21"-21"-16,21 21 16,0 1 15,21-22-15,1 0-1,-1 0-15,0 0 16,-21-22-16,21 1 15,-21 0 1,0 0-16,0 0 16,-21 21-16,0 0 15,0 0-15,-1 0 16,1 0-16,21 21 0,0 0 0,-21-21 16,21 21-16,-21-21 0,21 21 15,0 1-15,0-1 16,21-21-1,0 21-15,0-21 0,1 0 16,-1 0-16,0 0 16,-21-21-16,0 0 15,0-1-15,0 1 16,0 0-16,0 0 16,0 0-16,-21 21 0,21-21 15,-21 21-15,-1 0 0,1 0 16,0 0-16,0 0 15,21 21-15,-21-21 0,21 21 0,0 0 16,0 0-16,0 0 16,21 1-1,0-22-15,0 21 0,0-21 0</inkml:trace>
  <inkml:trace contextRef="#ctx0" brushRef="#br0" timeOffset="14670.39">32152 7324 0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46:46.7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21802 3704 0,'0'0'0,"-22"0"0,1 0 0,0 0 16,0 0-1,21-21-15,0 0 0,0 0 0,0 0 16,0-1-16,0 1 0,0-21 15,0 0-15,0-1 0,21 1 0,-21-22 16,42 22-16,-20-21 0,-1-1 0,21 1 16,0-1-16,1-21 15,-1 1-15,0-1 0,22-21 0,21 22 16,-1-22-16,1 21 0,21 0 16,0 22-16,-1-22 0,1 22 0,0 20 15,21-20-15,-21 21 0,21-1 16,0 22-16,0 0 0,0 0 0,-21 21 15,21 0-15,-21-21 0,21 21 16,-22 0-16,22-22 0,-21 22 0,21 0 16,-21-21-16,21 21 0,-21-21 15,0 21-15,0-21 0,-22 0 0,22 0 16,21-22-16,-21 22 16,21-21-16,-21 21 0,0-22 0,-1 1 15,1 0-15,0-1 0,21 1 16,-21 0-16,21-22 0,0 22 0,0-1 15,0-20-15,-21 21 0,21 20 16,-21-20-16,-1 21 0,22 21 16,-21-21-16,21 21 0,0 0 0,-21 0 15,0 0-15,0 21 0,0 0 16,-22 0-16,22 0 0,-21 22 0,21-22 16,-1 21-16,1 1 0,0-22 15,0 21-15,0 0 0,0-20 16,-22 20-16,22-21 0,0 21 0,21 1 15,-21-22-15,0 21 16,21 1-16,-22-1 0,1-21 0,0 21 16,0-20-16,0 20 0,-22-21 15,1 21-15,0-20 0,-1-1 0,1 0 16,-21 0-16,-1 0 0,1 0 16,-1 1-16,-21-1 0,1 0 0,-1 0 15,0 0-15,1 22 0,-1-22 16,-21 21-16,0 0 0,1-20 15,-1 41-15,0-21 0,0 22 0,0-1 16,0 1-16,1-1 0,-1-20 16,0 20-16,21 1 0,-21-1 0,1-20 15,20 20-15,-21-21 16,21 22-16,1-22 0,-1 22 16,0-1-16,22-20 0,-22 20 0,22-21 15,-1 22-15,1-22 0,-1 22 16,1-22-16,-1 0 0,22 22 0,-22-22 15,1 1-15,-1-1 0,1 0 16,-1 22-16,1-22 0,-1 22 16,-20-1-16,-1 1 0,-21-1 0,-21 1 15,0-1-15,0 22 0,0-22 16,-21 22-16,0 0 0,0 20 16,-22 1-16,22-21 0,0 21 0,21-22 15,0 1-15,0 0 16,0-1-16,0 22 0,0-21 0,21 0 15,0-1-15,1 1 0,20 0 16,0-1-16,1-20 0,20 20 0,-21-20 16,22-1-16,-22 22 0,22-21 15,-22 20-15,0-20 0,1-1 16,-1 1-16,-21-1 0,0 1 0,1-1 16,-22 1-16,0-1 0,0 1 15,0-1-15,-22 1 0,1 20 16,0-20-16,-21-1 0,-1 22 0,1-21 15,-21-1-15,-1 22 16,1-22-16,-22 22 0,21 0 0,1-1 16,-22 1-16,22 0 0,-1-1 15,1 1-15,20 0 0,-20-1 0,21 1 16,-1 0-16,22 20 0,-21-20 16,21 0-16,21-1 0,0 1 0,0-21 15,0 20-15,21 1 0,0 0 16,21-1-16,-21-20 0,22 20 0,-22 1 15,21 0-15,1-22 0,-22 22 16,0-22-16,21 22 0,-21-21 16,1 20-16,-1 1 0,-21 0 0,0-1 15,0-20-15,0 20 0,0-20 16,0 21-16,-21-1 0,-1-20 16,1 20-16,-21 1 0,21 0 0,0-1 15,-22-20-15,22 21 0,-21-1 16,-1-20-16,1-1 0,21 22 0,-21-22 15,-1 1-15,1-1 0,0 1 16,-22-1-16,22 1 0,-22-1 0,1-20 16,20-1-16,-41 0 0,20 1 15,1-22-15,-1 21 0,1-21 0,-22 1 16,22-22-16,-1 21 0,-21-21 16,22 21-16,-22-21 0,1 21 0,20-21 15,-21 21-15,22 0 16,-1 1-16,-20 20 0,20-21 0,1 21 15,-1 1-15,1 20 0,-1-20 0,1 20 16,-22 1-16,0-22 0,1 21 16,-22-20-16,0 20 0,21-20 0,-20-1 15,-1 0-15,0 22 0,0-22 16,-21 0-16,21-20 0,0 20 0,-21 0 16,22-21-16,-1 1 0,-21-1 0,21-21 15,0 0-15,21 0 0,-20 0 16,-1 0-16,-21 0 0,21-21 15,0-1-15,-21 1 0,21 0 0,0-21 16,-21 21-16,22-22 0,-22 22 16,21-21-16,-21 21 0,21-1 0,0 1 15,21 0-15,-20 0 0,41 21 16,-21 0-16,22 0 0,-22 0 0,22 0 16,-1 0-16,-20 0 0,-1 0 0,0 21 15,1 0-15,-1-21 0,0 21 16,-21 1-16,22-1 0,-22 0 0,0-21 15,0 21-15,-21 0 0,21 0 0,-21-21 16,22 0-16,-22 22 0,21-22 16,0 0-16,0 0 0,0 0 15,0-22-15,-21 1 0,22 21 16,-1-21-16,-21 0 0,21 0 0,0-22 16,-21 22-16,21-21 0,-21 21 0,0-22 15,0 1-15,0 0 0,21-1 16,-21-20-16,22-1 0,-22 22 0,0-21 15,21 20-15,-21-20 0,21 20 0,-21 22 16,21-21-16,21 21 0,-20 0 16,20-1-16,-21 1 0,21 21 0,1 0 15,-1-21-15,-21 21 0,22 0 16,-1 0-16,0 0 0,1 0 0,-1-21 16,0 21-16,1 0 0,-1-21 15,-21 0-15,21 21 0,1-22 16,-1 1-16,-21-21 0,0 21 0,22-22 15,-22 1-15,21-21 0,1 20 0,-1-20 16,0-1-16,1 1 0,-1-1 16,0-20-16,1 20 0,-1-21 0,0 1 15,1-1-15,-1-21 0,21 22 0,1-22 16,-1 0-16,1 0 0,-1 0 16,22 0-16,0 1 0,-1-1 15,1 0-15,21 0 0,0 21 0,0 1 16,-1-1-16,22 0 0,0 1 0,0 20 15,0 1-15,0-1 0,0 1 16,0-1-16,0 22 0,0 0 16,0-22-16,0 22 0,0-1 0,0 1 15,0 0-15,0-1 0,22 1 0,-22 0 16,0-22-16,21 22 0,-21-22 16,0 1-16,21-22 0,-21 22 0,0-1 15,0 1-15,21-1 0,0-20 16,-21 20-16,21-21 0,1 1 15,-1-1-15,0 0 0,0-20 0,0 20 16,0 0-16,1-21 0,20 22 0,0-22 16,1 0-16,-1 0 0,0 0 0,1 22 15,-1-1-15,0-21 16,22 22-16,-22-1 0,0 21 0,1-20 16,-1 20-16,0-20 0,1 20 0,-1 1 15,-21 20-15,22 1 0,-22 0 16,0-1-16,0 22 0,0-21 0,0 21 15,-21-1-15,22-20 0,-1 21 16,0 0-16,0-22 0,0 22 0,0-21 16,1 0-16,-1-1 0,21 1 15,-21 0-15,22-1 0,-1-20 16,0 20-16,1-20 0,20 21 0,-21-22 0,22 22 16,-22-22-16,1 22 15,20-22-15,-21 1 0,1-1 0,-1 1 16,0-22-16,-20 22 0,20-1 15,-21 1-15,0-1 0,22 1 0,-22-22 16,0 22-16,0-1 0,-21-21 16,21 22-16,0-22 0,1 22 0,-22-1 15,21 1-15,0 20 0,0-20 16,-21 21-16,21 20 0,0-20 0,1 21 16,-1 0-16,0 0 0,0-1 15,21 1-15,-20 21 0,20 0 16,0-21-16,1 21 0,20 0 0,1-21 15,-1 21-15,1 0 0,-1-21 0,1 0 16,-1 21-16,1-22 0,-1 1 16,-21 21-16,22-21 0,-22 0 15,-21 0-15,22 0 0,-22 21 0,-21-22 16,0 1-16,0 0 0,-21 21 16,-22-21-16,22 0 0,-21 21 0,0-21 15,-1 21-15,1-22 0,0 1 16,20 21-16,1-21 0</inkml:trace>
  <inkml:trace contextRef="#ctx0" brushRef="#br0" timeOffset="1688.47">24596 191 0,'0'0'0,"0"-22"15,-22-20-15,22 21 0,0-21 0,0-1 16,-21 22-16,0 21 16,0 0-1,0 0-15,21 42 32,0 22-32,0-1 0,0 22 15,-21-21-15,-1-1 0,1 1 0,0-1 16,0 1-16,21-1 0,-21 1 0,0-22 15,-1 21-15,1 1 0,0-22 16,0 1-16,0-22 0,21 21 0,0-21 16,-21 0-16,21 1 0,-22-22 15,1-22 1,21 1 0,-21-21-16,21 21 0,0-22 0,-21 1 15,21 0-15,0-1 0,0 1 16,0 21-16,0-21 0,0-1 0,0 1 15,0 21-15,0 0 0,0-1 16,0 1-16,21 21 0,0 0 16,0 21-16,-21 1 0,22-1 15,-1 0-15,-21 0 0,0 21 0,21 1 16,-21-22-16,21 21 0,-21 1 16,0-1-16,21-21 0,0 21 15,1-20-15,-22 20 0,21-21 16,0 0-16,0 0 0,0-21 0,-21 22 15,43-22-15,-22 0 0,0 0 0,21 0 16,-21-22-16,22 1 0,-22 0 16,21 0-16,1 0 0,-22-22 15,21 22-15,-21-21 0,22 0 0,-22-1 16,0 1-16,0 21 0,0-22 0,0 1 16,1 21-16,-22 0 0,0 0 15,0-1-15,0 1 0,0 42 31,0 1-15,0-1-16,-22 21 0,22-21 16,-21 0-16,0 22 0,21-1 0,0-21 15,0 22-15,0-1 0,0-21 16,0 21-16,0 1 0,0-22 0,0 0 16,21 0-16,0 0 0,1 1 15,-1-22-15,21 0 0,0 0 0,-20 0 16,20 0-16,0-22 0,-21 1 15,22 0-15,-1 0 0,-21 0 0,22-22 16,-22 1-16,0 0 16,0-1-16,-21 1 0,0 0 0,0-22 15,0 22-15,0 0 16,-21 20-16,-21 1 0,20 0 0,1 0 16,-21 21-16,21 0 0,-22 0 15,22 0-15,-21 0 0,21 0 0,-22 21 16,22 0-16,0 0 0,0 1 0,0-1 15,21 0-15,-21 0 0,21 0 16,0 0-16,0 1 0,21-1 0,0 0 16,0 0-16,0-21 0,0 0 15,22 0-15,-22 0 0</inkml:trace>
  <inkml:trace contextRef="#ctx0" brushRef="#br0" timeOffset="1960.32">25908 423 0,'0'0'0,"0"-21"0,-21 21 15,0 0-15,-1 0 0,1 0 16,0 0-16,-21 21 0,21 1 0,-1-1 16,1 0-16,-21 0 0,21 0 15,0 0-15,-1 22 0,1-22 0,0 21 16,0-21-16,21 22 15,-21-22-15,21 21 0,0-21 0,0 1 16,0 20-16,21-21 0,0 0 16,0 0-16,22-21 0,-1 22 0,-21-22 15,43 0-15,-22 0 0,21 0 16,-20 0-16,20-22 0,1 22 0,-22-21 16</inkml:trace>
  <inkml:trace contextRef="#ctx0" brushRef="#br0" timeOffset="2616.36">26437 593 0,'0'0'0,"21"-43"0,-21-20 32,-21 63-17,0 0-15,0 0 0,0 0 0,-1 0 16,1 0-16,0 21 0,0 0 16,0 0-16,0 1 0,-1-1 0,1 0 15,0 0-15,0 21 0,0-20 16,0 20-16,21-21 0,0 0 0,0 22 15,0-22-15,0 0 0,0 0 16,0 0-16,21 0 0,0-21 0,21 0 16,-21 0-16,1 0 0,-1 0 15,21 0-15,-21 0 0,0-21 0,1 0 16,-1 0-16,0-21 16,-21 20-16,21-20 0,0 21 0,-21-21 15,0 20-15,0-20 0,0 21 16,0 0-16,0 0 0,0-1 0,0 1 15,0 42 1,0 1 0,-21-22-16,0 21 0,21 21 15,-21-21-15,21 0 0,0 22 0,0-22 16,-21 0-16,21 21 0,0-20 16,0-1-16,0 21 0,0-21 0,21 0 15,0 1-15,0-22 16,0 0-16,0 0 15,1-22-15,20 1 0,-21 21 16,0-42-16,22 21 0,-22 0 0,0-1 16,0-20-16,21 0 0,-20 21 0,-1-22 15,0 1-15,0 0 0,0-22 16,0 22-16,1-1 0,-22-20 0,0 21 16,21-1-16,-21 1 0,0 21 15,0 0-15,0-1 0,-21 65 16,-1-22-1,1 21-15,0 1 0,0-1 0,-21 0 16,20 22-16,1-22 0,21 0 16,-21 1-16,21-1 0,0 0 15,0 1-15,0-1 0,0-21 16,0 22-16,21-22 0,0 0 0,1 0 16,20 0-16,0-21 0,1 0 15,-1 0-15,0 0 0,22 0 0,-22 0 16</inkml:trace>
  <inkml:trace contextRef="#ctx0" brushRef="#br0" timeOffset="3092.11">27982 275 0,'0'-21'0,"0"42"0,0-63 15,0 21-15,0 0 0,0-1 16,0 1-16,0 0 0,0 0 16,0 0-16,0 0 15,-21 21 1,-21 0-16,21 21 0,-22-21 16,1 21-16,0 0 0,-1 0 0,22 22 15,-21-22-15,21 0 0,-1 0 16,1 21-16,21-20 0,0-1 15,0 0-15,0 0 0,43 0 16,-22 0-16,21 1 0,-21-1 0,22 0 16,20 0-16,-21 0 0,1 0 15,-22 1-15,21-1 0,1 0 0,-22 0 16,0 0-16,0 0 0,-21 1 16,0-1-16,0 0 0,-21 0 15,0-21-15,-22 0 16,1 0-16,0 0 0,-1 0 0,1 0 15,0 0-15,-22 0 0,43 0 16,-21 0-16,-1 0 0,22-21 0,0 21 16,21-21-16,0 0 15,0-1-15,42 1 16,-20 0-16,-1 21 16,21 0-16</inkml:trace>
  <inkml:trace contextRef="#ctx0" brushRef="#br0" timeOffset="3968.11">28342 529 0,'0'0'15,"0"21"17,0 1-32,-21-1 0,0-21 15,21 21-15,-21 0 0,21 0 16,0 0-16,0 1 0,0-1 0,0 0 15,0 0-15,0 0 16,0 0-16,21-21 0,0 0 0,0 0 16,0 0-16,0 0 0,1 0 15,20 0-15,-21 0 0,21-21 0,-20 0 16,20 0-16,-21 21 0,0-21 16,0-22-16,1 22 0,-1 0 0,0 0 15,0 0-15,-21 0 0,21-22 16,0 22-16,-21 0 15,0 42 1,0 0 0,0 0-16,0 1 0,-21 20 15,0-21-15,21 21 0,-21 22 0,21-22 16,-21 22-16,21-1 0,-21 1 16,21-1-16,0 22 0,0-22 0,0 22 15,0 0-15,-22-1 0,22 22 16,-21-21-16,21 21 0,0-22 0,-21 1 15,21 0-15,-21-1 0,21-41 16,-21 20-16,0-20 0,-1-22 0,1 21 16,0-21-16,0-21 0,0 0 15,0 0-15,-22 0 0,22 0 0,-21-21 16,21 0-16,-22-21 0,1 20 16,21-20-16,-22 0 0,22-22 0,0 22 15,21-22-15,0 1 0,0-22 16,0 22-16,21-1 0,22 1 0,-22-1 15,42 1-15,-20-22 0,20 22 16,-21-1-16,22-21 0,-1 22 0,22-1 16,-21 1-16,-1-1 0,22 1 15,-22-1-15,1 22 0,-1 0 0,1-1 16,-22 1-16,-21 21 0,0 0 16,-21 0-16,0-1 0,0 1 15,-21 21-15,0 0 0,0 0 16,0 0-16,0 0 0,-1 0 15,1 0-15,-21 0 0,42 21 0,-21 1 16,21-1-16,0 0 16,0 0-16,0 0 0,21-21 15,0 21-15,0 1 0,22-22 16,-22 21-16,21 0 0,-21 0 0,0 0 16,1-21-16,-1 21 0,0 1 15,-21-1-15,0 0 16,-21-21-1,0 0-15,-1 0 0,1 0 16,-21 0-16,21 0 0,-22 0 0,1 0 16,21 0-16,0 0 0,0 0 15,-1 0-15,22-21 0,0 0 0,0-1 16,0 1-16,22 0 16,-1 21-16,21-21 0</inkml:trace>
  <inkml:trace contextRef="#ctx0" brushRef="#br0" timeOffset="4207.97">29739 233 0,'-42'63'31,"21"-41"-31,21 20 16,-22-21-16,1 21 0,0 1 15,0-22-15,0 21 0,0 1 0,21-1 16,-22 0-16,22 1 0,-21-1 15,21-21-15,0 21 0,0-20 0,0 20 16,0-21-16,0 0 0,21 0 16,1 1-16,-1-22 0,0 0 0,0 0 15,0 0-15,22 0 0,-22 0 16,0-22-16,0 1 0,0 0 0</inkml:trace>
  <inkml:trace contextRef="#ctx0" brushRef="#br0" timeOffset="4388.89">29570 656 0,'0'0'0,"-21"0"0,-1 0 0,1 0 15,0 0-15,42 0 32,0 0-32,22 0 0,-22 0 15,0 0-15,21 0 0,1 0 16,-1-21-16,-21 21 0,22 0 0,-1 0 15</inkml:trace>
  <inkml:trace contextRef="#ctx0" brushRef="#br0" timeOffset="5325.1">30078 720 0,'0'0'0,"-21"0"0,42 0 31,0 0-31,0 0 15,0 0-15,0-21 0,1 21 16,-1-22-16,0 1 0,0 21 0,0-21 16,-21 0-16,0 0 15,0 0-15,0-1 16,-21 22 0,0 0-16,0 0 0,0 22 15,-22-1-15,22 0 0,0 0 16,0 0-16,-22 0 0,43 1 0,-21-1 15,21 21-15,0-21 0,0 0 16,0 1-16,0-1 0,0 0 0,21 0 16,1 0-16,20-21 0,0 0 15,1 21-15,-1-21 0,0 0 0,22 0 16,-22 0-16,0-21 0,1 0 16,-1 21-16,0-21 0,-20-21 15,-1 20-15,0 1 0,0 0 16,-21 0-16,0 0 0,0 0 15,21-1-15,-21 1 0,0 42 32,-21-21-32,21 22 15,0-1-15,0 21 0,-21-21 16,0 0-16,21 22 0,-21-22 0,21 21 16,0-21-16,0 22 0,0-22 15,-22 0-15,22 0 0,0 0 0,-21 1 16,21-44 15,0 1-15,0-21-16,0 21 0,0 0 15,0-22-15,0 1 0,0 0 16,21 20-16,1-20 0,-1 0 16,0-1-16,21 22 0,-21-21 0,1 21 15,20 0-15,-21-1 0,0 22 16,22 0-16,-22 0 0,21 0 0,0 22 15,-20-22-15,20 42 0,-21-21 16,21 0-16,-20 22 0,-1-22 16,-21 21-16,0 0 0,0 1 15,0-22-15,0 21 0,0-21 0,-21 1 16,21 20-16,-22-42 0,1 21 16,0 0-16,0-21 0,0 0 15,0 0-15,-1-21 16,22 0-16,0 0 15,0 0-15,0-22 0,0 22 16,22-21-16,-1 21 0,21-22 0,0 1 16,1 21-16,20-22 0,1 1 15,-1 21-15,1 0 0,20 0 16,-20 21-16,21 0 0,-1 21 16,-20-21-16,-1 42 0,-20-21 15,20 22-15,-42-1 0,22 21 0,-43-20 16,0 20-16,0 1 0,0-1 15,-22-20-15,1-1 0,0 21 0,-21-41 16,21 20-16,-22 0 0,-20-21 16,20 1-16,-20-1 0,21-21 0,-22 21 15,1 0-15,20-21 0,-20 0 16,20 21-16</inkml:trace>
  <inkml:trace contextRef="#ctx0" brushRef="#br0" timeOffset="6889.56">21780 5059 0,'0'-21'16,"0"0"15,0-1-15,0 1 0,0 0-16,0 0 0,0 0 15,0 0 1,0-1-1,-21 22-15,0 0 32,21 22-32,0-1 15,0 0-15,0 0 16,0 21-16,0-20 0,0 20 16,0-21-16,0 21 0,0 1 0,0-1 15,0 0-15,0 1 0,0-1 16,0 22-16,0-22 0,0 21 0,0 1 15,0-1-15,0 1 0,0 21 16,21-22-16,-21 22 0,21-22 0,-21 22 16,22 0-16,-22-1 0,21 22 0,-21-21 15,0 21-15,0-22 0,0 22 16,0 0-16,0 0 0,0 0 0,0 21 16,0-22-16,0 1 0,0 0 0,0 0 15,0 0-15,0 0 16,0-1-16,0-20 0,-21 21 0,21-21 15,-22-1-15,1 1 0,21 0 0,-21-1 16,0-20-16,0 20 0,0 1 0,21-21 16,-22-1-16,1 1 0,21-1 15,-21-21-15,21 1 0,-21-1 0,21-21 16,0 0-16,0 1 0,0-44 16,0-20-16,21 21 15,0-21-15,0-22 0,22 1 0,-1-22 16,-21 0-16,22 1 0,-1-1 0,0-21 15,1-21-15</inkml:trace>
  <inkml:trace contextRef="#ctx0" brushRef="#br0" timeOffset="8156.39">21907 4953 0,'-42'-63'31,"42"41"-31,-21 22 16,42 0 31,0 0-47,0 0 0,22 0 15,-22 0-15,21 0 0,1-21 0,-1 21 16,21 0-16,1 0 0,21 0 16,20 0-16,1 0 0,21 0 0,-21 0 15,21-21-15,21 21 0,-21 0 16,43 0-16,-22 0 0,0 0 0,21 0 16,-21 0-16,22 0 0,-1 0 15,-21 0-15,22 0 0,-1 0 0,0 0 16,-21 21-16,1-21 15,-1 21-15,0-21 0,-21 22 0,21-22 16,-21 21-16,0-21 0,-21 0 16,0 21-16,-22-21 0,22 0 0,-42 21 15,20-21-15,-20 0 0,-1 0 16,1 0-16,-1 0 0,-20 0 0,-22 0 16,21 0-16,-21 0 0,22 0 15,-22 21-15,0-21 0,0 0 0,-21 21 16,0 1-16,21-22 0,-21 21 15,22 0-15,-22 0 0,0 0 0,0 0 16,0 1-16,0 20 0,0-21 16,0 0-16,0 22 0,-22-22 15,1 21-15,21 0 0,-21 1 0,21-1 16,0 22-16,0-22 0,-21 21 16,21 1-16,0 21 0,-21-22 0,21 1 15,0-1-15,0 22 0,0-22 16,0 22-16,0-22 0,0 22 0,-21-21 15,21 20-15,0-20 0,0 20 16,0-20-16,0-1 0,0 1 0,0 21 16,0-22-16,0 22 0,0-22 15,0 22-15,-22 0 0,22-1 0,0-20 16,0 20-16,-21-20 0,21-1 16,-21 22-16,21-21 0,0-1 0,0 1 15,0 20-15,-21-20 0,21-1 16,-21 1-16,21-22 0,0 22 0,0-1 15,0-21-15,0 1 0,-21-1 16,21 0-16,0 1 0,-22-1 0,22-21 16,0 22-16,0-22 0,0 21 0,-21-21 15,21 0-15,-21 1 0,0-1 16,21 0-16,-21 0 0,0-21 0,21 21 16,-22-21-16,1 0 0,0 21 0,0-21 15,0 0-15,0 0 0,-22 0 16,22 0-16,-21 0 0,-1 0 15,1 0-15,-21 0 0,20 0 0,-41 0 16,20 0-16,-21 0 0,1 0 16,-22 0-16,21 0 0,-21 0 0,1 0 15,-1 0-15,0 0 0,-21 0 0,0 0 16,0 0-16,0 0 0,-21 0 16,21 0-16,-21 0 0,21 0 0,-22 0 15,-20 0-15,21 0 0,0 0 0,0 0 16,-22 0-16,1 0 0,21 0 15,-22 0-15,1 0 0,42 0 0,-21 22 16,21-22-16,0 0 0,21 0 0,0 21 16,0-21-16,22 0 15,-1 0-15,0 0 0,22 0 0,-1 21 16,22-21-16,0 0 0,-1 0 0,1 0 16,21 21-16,-21-21 0,20 0 15,1 0-15,42 0 31,1-21-31,-1 0 0,0 0 16,0-1-16,21 1 0</inkml:trace>
  <inkml:trace contextRef="#ctx0" brushRef="#br0" timeOffset="9139.9">22119 3810 0,'-21'-21'0,"0"21"16,0 0-1,-1 0-15,1-21 16,0 21-16,0 0 16,42 0 15,0 0-31,0 0 0,22 0 0,-22 0 15,21 0-15,22 0 0,-22 0 16,22 0-16,-1 0 0,1 0 0,-1 0 16,1 0-16,-1 0 0,-21 0 15,22 0-15,-22 0 0,-21 0 16,1 0-16,-1 0 0,0 0 0,-21 21 16,-21-21-1,0 0-15,-1 0 0,1 0 16,0 0-16,-21 0 0,21 0 15,-1 0-15,1 0 0</inkml:trace>
  <inkml:trace contextRef="#ctx0" brushRef="#br0" timeOffset="9516.69">22479 3768 0,'-21'0'16,"21"21"-1,0 0 1,0 0-16,0 0 15,0 1-15,0 20 0,0-21 16,0 21-16,0 1 0,0-1 0,0 0 16,0-20-16,-21 20 0,21 0 15,0 1-15,0-1 0,0 0 0,0 1 16,0-1-16,0-21 0,-22 21 0,22-20 16,-21-1-16,21 0 0,-21 0 15,0 0-15,21 0 0,-21-21 0,0 0 16,21 22-16,-22-22 0,1 0 15,0 0-15,0 0 16,0-22-16,0 1 0,-1 0 16,1 0-16,21 0 0,0 0 15,0-1-15,-21 1 0,21 0 0,0 0 16,0 0-16,0 0 0,0-1 16,0 1-16,0 0 0,0 0 15,21 0-15,0 0 0,1-1 16,-1 22-16,0-21 0,0 21 15,0 0-15</inkml:trace>
  <inkml:trace contextRef="#ctx0" brushRef="#br0" timeOffset="10356.56">22669 4318 0,'0'0'0,"43"0"15,-22 0-15,0-21 16,-21 0-16,21 21 0,0-21 0,1-1 16,-1 1-16,0 0 0,-21 0 15,21 0-15,0 21 0,-21-21 0,21-1 16,-21 1-16,0 0 16,-21 21-1,0 21-15,0 0 16,0 1-16,0-1 0,-1 0 0,1 0 15,0 21-15,0-20 0,21 20 0,0-21 16,-21 21-16,21-20 0,0-1 16,0 0-16,0 21 0,0-21 0,0 1 15,21-1-15,0 0 16,0-21-16,0 0 0,22 21 0,-22-21 16,21 0-16,-21 0 0,22 0 15,-22 0-15,21-21 0,-21 0 0,22 21 16,-22-21-16,0-1 0,0 1 15,22 0-15,-22 0 0,-21-21 0,21 20 16,0 1-16,-21-21 0,21 21 16,-21 0-16,0-22 0,0 22 15,0 0-15,0 0 0,0 0 16,0 42 0,0 0-1,0 0-15,0 0 16,0 0-16,0 1 0,0-1 0,0 0 15,0 21-15,0-21 0,0 1 0,0-1 16,-21-21-16,21 21 16,0 0-16,0 0 0,-21-21 0,21 21 15,0 1 1,-21-22 0,21-22-1,0 1 1,0 0-16,0 0 0,0 0 15,0-22-15,0 22 0,21-21 16,-21 21-16,21-22 0,0 22 0,0 0 16,1-21-16,-1 21 0,0-1 15,21 22-15,-21-21 0,22 21 0,-22 0 16,0 0-16,21 0 0,-20 21 16,20 1-16,-21-22 0,0 42 0,0-21 15,1 0-15,-1 0 16,-21 1-16,0-1 0,0 21 0,0-21 15,0 0-15,0 1 0,0-1 0,0 0 16,0 0-16,-21 0 0,-1 0 16,22 1-16,-21-22 0,21 21 15,-21-21-15,42 0 47</inkml:trace>
  <inkml:trace contextRef="#ctx0" brushRef="#br0" timeOffset="11200.76">24088 3789 0,'0'0'16,"0"21"15,0 0-31,0 22 0,0-22 15,-22 21-15,22 0 0,0 1 0,-21 20 16,21-20-16,0-1 0,0 0 16,0 22-16,0-22 0,-21 0 0,21-20 15,0 20-15,-21 0 0,21-21 16,0 1-16,0 20 0,-21-21 16,21 0-16,-21 0 0,21 1 15,0-44 16,0 1-15,0 0-16,0 0 0,21-21 16,0 20-16,-21 1 0,21-21 0,0 0 15,0-1-15,1 22 0,-1-21 16,0-1-16,0 1 0,0 21 16,0 0-16,1 0 0,-1-1 0,0 1 15,0 21-15,0 0 0,0 0 16,-21 21-16,0 1 0,22-22 0,-22 42 15,0-21-15,0 0 0,0 0 16,0 1-16,-22-1 0,22 0 0,-21 0 16,0 0-16,-21-21 0,21 21 15,-1 1-15,1-22 0,-21 0 0,21 21 16,0-21-16,-1 0 0,1 0 16,0 0-16,0 0 15,0 0-15,21-21 16,0 42 15,21-21-31,0 21 16,-21 0-16,21-21 0,0 21 0,-21 0 15,22-21-15,-1 22 0,0-22 0,0 21 16,0-21-16,0 0 0,1 21 16,-1-21-16,0 0 0,0 0 0,0 0 15,22 0-15,-22 0 0,0 0 16,0 0-16,21 0 0,-20-21 0,-1 21 15,0-21-15,21-1 0,-21 22 16,1-21-16,-1 0 0,0 0 0,-21 0 16,21 0-16,-21-1 0,21 1 15,-21 0-15,0 42 32,-21 0-32,21 1 0,-21-1 15,21 0-15,-21 0 0,21 0 16,0 0-16,0 1 0,-21-1 0,21 0 15,0 0-15,0 0 0,0 0 16,21-21 15,0 0-31,0 0 16,-21-21-16</inkml:trace>
  <inkml:trace contextRef="#ctx0" brushRef="#br0" timeOffset="11576.54">24765 3874 0,'0'0'0,"-42"0"0,20 0 0,1 0 15,0 0-15,0 0 0,0 0 16,21 21-16,-21 0 0,21 0 16,0 0-16,0 0 15,0 1-15,21-1 0,0 0 0,0 0 16,0 0-16,0-21 0,1 21 15,20-21-15,-21 0 0,0 0 16,22 0-16,-22 0 0,0 0 0,0 0 16,0-21-16,0 0 0,-21 0 15,0 0-15,0 0 0,0-1 0,0 1 16,0-21-16,0 21 0,0 0 16,-42 21-16,21-22 0,0 1 0,0 21 15,-1 0-15,1 0 0,0 0 16,0 0-16,0 0 0,0 21 0,-1 1 15,1-1-15,0 0 0,21 0 16,0 0-16,0 22 0,0-22 16,0 21-16,0-21 0,0 22 0,0-22 0,0 21 15,21-21-15,0 0 16,1 1-16,-1-1 0</inkml:trace>
  <inkml:trace contextRef="#ctx0" brushRef="#br0" timeOffset="12108.02">25125 4339 0,'0'0'0,"-21"0"32,-1 0-1,22 21-31,0 1 0,0-1 15,0 0-15,0 0 0,0 0 0,0 0 16,0 1-16,0-1 0,0 0 16,0 0-16,0 0 0,0 0 15,0 1-15,0-1 16,0-42 31,0-1-32,0 1-15,0 0 0,0 0 16,0 0-16,22 0 0,-1-1 16,0 1-16,0 0 0,0 0 0,0-21 15,22 20-15,-22 1 0,0 21 16,21-21-16,-20 21 0,20-21 0,-21 21 16,0 0-16,22 0 0,-22 21 15,-21 0-15,21 0 0,0 1 0,-21-1 16,0 0-16,0 0 15,0 0-15,0 0 0,0 1 0,0-1 16,0 0-16,-21 0 16,0 0-16,21 0 15,-21-21-15,-1 0 16,1 0-16,0 0 31</inkml:trace>
  <inkml:trace contextRef="#ctx0" brushRef="#br0" timeOffset="12623.79">26225 4360 0,'0'0'0,"0"-21"0,22 21 16,-22-21-16,0 0 0,0 0 15,0 0-15,0-1 0,0 1 16,-22 21-16,1 0 0,0 0 16,-21 0-16,21 0 0,-1 0 15,1 21-15,0 1 0,0-1 16,0 0-16,0 0 0,-1 0 0,1 0 16,21 1-16,-21-1 0,21 0 0,0 0 15,0 0-15,0 0 16,0 1-16,21-22 0,0 21 0,1-21 15,20 21-15,-21-21 16,0 0-16,0 21 0,22-21 0,-22 21 16,0-21-16,0 21 0,0-21 15,1 22-15,-1-22 0,0 21 0,-21 0 16,21-21-16,-21 21 16,0 0-1,-21-21-15,0 0 0,0 0 16,-1 0-16,1 0 0,0 0 15,0 0-15,0 0 0,0 0 0,-1 0 16,-20 0-16,21 0 16,0 0-16,0 0 0,-1 0 0,22-21 0,-21 21 15,0 0-15,0 0 0,0 0 16,0-21-16,-1 21 16,1 0-16,0 0 15,0 0-15,0 0 16</inkml:trace>
  <inkml:trace contextRef="#ctx0" brushRef="#br0" timeOffset="14452.61">23304 3027 0,'-21'0'31,"0"-21"-31,0 21 16,0 0-16,0 0 0,-1-21 15,1 21-15,0 0 0,0-22 0,0 1 16,0 21-16,-1-21 0,1 0 15,21 0-15,0 0 0,0-1 16,0 1-16,0 0 16,21 0-16,1 0 0,-1 0 15,0-1-15,0 1 0,21 21 16,-20 0-16,-1-21 0,21 21 0,-21 0 16,0 0-16,1 21 0,-1 0 15,0-21-15,-21 22 0,0 20 0,0-21 16,0 0-16,0 22 0,-21-22 15,-22 21-15,22-21 0,-21 22 0,0-22 16,-1 21-16,22-21 0,-21 22 16,-1-1-16,1-21 0,21 0 0,-21 22 15,20-22-15,22 0 0,0 0 0,0 0 16,0 0-16,0 1 0,22-22 16,20 21-16,-21-21 0,21 0 15,1 0-15,-1 0 0,0 0 16,1 0-16,-1 0 0,-21 0 0,22 0 15,-1-21-15,0-1 0,1 1 16,-22 0-16,0 21 0,0-21 0,0 0 16,-21-22-16,0 22 0,0 0 15,0 0-15,-21 0 0,0 0 0,0-1 16,0 1-16,-22 0 0,22 0 16,0 21-16,-21 0 0,20 0 0,-20 0 15,21 0-15,-21 0 0,20 0 0,-20 0 16,21 21-16,0 0 0,0-21 15,-1 21-15,22 1 0,-21-22 16,21 21-16,0 0 0,0 0 16,21 0-16,22-21 0,-22 0 15,21 0-15,-21 0 0,22 0 16,-1 0-16,22 0 0</inkml:trace>
  <inkml:trace contextRef="#ctx0" brushRef="#br0" timeOffset="14888.37">23939 2942 0,'0'0'16,"0"-84"0,0 62-16,-21 22 15,0 0-15,0 0 0,0 0 16,-22 0-16,22 0 0,-21 0 0,21 22 16,0-1-16,-22 21 0,22-21 15,0 0-15,-21 22 0,42-22 0,-22 21 16,22-21-16,-21 22 0,21-22 15,0 21-15,0-21 0,21 1 0,1-1 16,-1 0-16,0 0 0,0 0 16,21-21-16,1 0 0,-22 0 0,21 0 15,-21 0-15,22 0 0,-1 0 0,-21-21 16,22 0-16,-22 21 16,21-42-16,-21 20 0,0 1 0,1 0 0,-1-21 15,0 21-15,-21-1 16,0-20-16,0 21 0,0-21 0,0 20 15,-21 1-15,21-21 0,-43 21 16,22 0-16,0 21 0,0-22 0,-21 22 16,-1 0-16,22 0 0,-21 0 15,-1 0-15,1 22 0,21-1 0,-21 0 16,20 0-16,1 0 0,0 0 16,21 1-16,0-1 0,0 0 0,0 0 15,42 0-15,-20 0 16,20-21-16,-21 0 0,21 22 0,1-22 15,20 0-15</inkml:trace>
  <inkml:trace contextRef="#ctx0" brushRef="#br0" timeOffset="15430.19">24532 3027 0,'0'0'0,"-42"-85"31,21 64-31,-1 21 0,1-21 15,0 0-15,0 0 0,21-1 16,-21 1-16,21 0 16,0 0-16,21 0 15,0 21-15,21 0 0,-20 0 16,20 0-16,0 0 0,1 0 16,-1 0-16,0 0 0,-21 0 0,22 21 15,-22 0-15,0 0 0,-21 0 16,0 1-16,0-1 0,-21 0 0,0 21 15,0-21-15,-22 1 0,1 20 16,0-21-16,-1 21 0,1-20 0,0 20 16,-1-21-16,1 0 0,21 22 15,0-22-15,-1 0 0,1 0 0,21 0 16,0 0-16,0 1 0,0-1 16,21-21-16,1 21 0,-1-21 15,0 0-15,21 0 0,1 0 16,-1 0-16,0 0 0,-21 0 0,22 0 15,-1 0-15,0-21 0,1 0 0,-22-1 16,0 1-16,0 0 0,0-21 16,-21 21-16,0-22 0,0 22 0,0 0 15,0-21-15,-21 20 0,0 1 16,0 0-16,-21 0 0,20 21 0,-20-21 16,21 21-16,-21 0 0,20 0 15,-20 0-15,21 0 0,-21 0 0,20 0 16,1 21-16,0-21 0,21 21 15,0 0-15,0 0 16,21 1 0,22-22-16,-1 0 0,-21 0 15</inkml:trace>
  <inkml:trace contextRef="#ctx0" brushRef="#br0" timeOffset="15857.83">25209 2942 0,'0'0'0,"0"-63"32,0 42-32,0-1 0,0 1 15,22 21 1,-1-21-16,0 21 0,0 0 0,0 0 16,22 0-16,-22 0 0,0 0 15,0 0-15,0 21 0,0 0 0,1-21 16,-22 22-16,0-1 0,0 0 15,0 0-15,0 0 0,0 0 0,0 1 16,-22-1-16,1 0 0,0 0 16,-21 0-16,21 0 0,-22 22 0,-20-22 15,20 0-15,1 0 0,0 0 16,-1-21-16,1 22 0,0-1 0,-1-21 16,22 21-16,0-21 0,0 21 15,42-21 1,0 0-1,22 0-15,-1 0 0,0 0 16,1 0-16,20 0 0,-21-21 0,22 21 16,-1 0-16,-20 0 0,20 0 15,-20-21-15,-1 21 0,0 0 0,1-21 16,-22 21-16,0 0 0,0-22 16,-21 1-16</inkml:trace>
  <inkml:trace contextRef="#ctx0" brushRef="#br0" timeOffset="16679.27">28427 5249 0,'0'0'0,"0"-21"0,0 0 47,0 0-47,0 42 47,0 0-47,21 0 0,0 1 16,-21 20-16,0 0 0,21 1 15,-21-1-15,21 21 0,-21 1 0,22 21 16,-22-22-16,0 22 0,0-1 15,0 1-15,0 21 0,0-21 0,0 20 16,0 1-16,-43 21 0,22-21 16,0 21-16,0 21 0,0-21 15,-22 21-15,22 1 0,-21-1 0,-1-21 16,22 21-16,-21-21 0,0 0 0,20-21 16,1 0-16,0-22 0,0 1 0,0 0 15,21-22-15,-21 1 0,21-22 16,0-21-16,0 21 0,0-20 0,0-44 15,0 1 1,0-21-16,21 0 0,0-1 0,0-20 16,21-1-16,-20 1 0</inkml:trace>
  <inkml:trace contextRef="#ctx0" brushRef="#br0" timeOffset="17928.49">28490 4974 0,'0'0'0,"0"-21"16,-21 21-16,21-21 15,21 0 32,22 21-47,-22 0 16,42 0-16,-20 0 0,41 0 15,-20-21-15,42 21 0,-1 0 0,1 0 16,0 0-16,21 0 0,0 0 16,0 0-16,21 0 0,22 0 15,-22 0-15,21 0 0,0 0 0,22 0 16,-22 0-16,22 0 0,-22 21 15,0-21-15,1 0 0,-22 0 0,0 0 16,0 0-16,0 0 0,-21 0 16,0 0-16,-21 0 0,-21 0 15,21 0-15,-43 0 0,1 0 0,-1 0 16,1 0-16,-22-21 0,0 21 16,1-22-16,-22 22 0,21 0 15,-21 0-15,1 0 0,-1 0 16,0-21-16,0 21 15,0 0-15,0 21 16,-21 1-16,22-1 0,-22 0 16,0 0-16,0 21 0,0 1 15,0-22-15,0 21 0,0 1 0,0-1 16,0 21-16,0-20 0,-22-1 16,1 22-16,0-1 0,21 1 0,-21-1 15,21 22-15,-21-22 0,21 22 16,0-22-16,0 22 0,-21-21 15,21-1-15,-22 22 0,22-22 16,0 22-16,0 0 0,-21-1 16,21 1-16,-21 0 0,21-1 0,-21 1 15,21-22-15,0 22 0,0 0 16,0-1-16,0 1 0,0 0 0,0-22 16,0 22-16,0-22 0,-21 1 15,21-1-15,0 1 0,-21-1 0,-1 1 16,22-1-16,-21 1 0,0-1 15,0 1-15,21-1 0,-21-20 0,0 20 16,-1-20-16,1 20 0,0-21 16,0 1-16,21-1 0,-21 0 0,0 1 15,-1-22-15,1 21 0,0-21 16,0 1-16,0 20 0,0-21 16,21 0-16,-22-21 0,1 21 0,21 1 15,0-1-15,-21-21 0,21 21 16,-21-21-16,21 21 0,-21-21 0,21 21 15,-21 0 1,-1-21-16,1 22 16,0-22-16,0 0 0,-21 21 15,20-21-15,1 0 0,0 0 16,-21 0-16,-1 21 0,1-21 0,0 0 16,-1 0-16,1 0 0,-21 0 15,-1 0-15,1 0 0,-1 0 16,1 0-16,-22 0 0,0 0 0,-21 0 15,22 0-15,-22 0 0,0-21 16,-21 21-16,21-21 0,-21 21 0,0 0 16,0-22-16,-21 22 0,0 0 0,0 0 15,0-21-15,-22 21 0,1 0 16,0-21-16,-1 21 0,1-21 0,0 21 16,20 0-16,22 0 0,0 0 0,43 0 15,-1 0-15,22 0 0,20 0 0,22-21 16,0 21-16,21-21 15,21-1 1,0 22-16,0-21 16,1 0-16,-1 21 0,0-21 0,0 0 15</inkml:trace>
  <inkml:trace contextRef="#ctx0" brushRef="#br0" timeOffset="19940.7">28723 3979 0,'0'0'0,"-21"0"0,21-21 15,0 42 1,21 1 0,0-1-16,0 21 0,22-21 15,-22 22-15,0-22 0,21 21 0,-20-21 16,20 22-16,-21-22 0,0 21 16,0-21-16,1 0 0,-1 1 0,0-1 15,-21 0-15,0 0 16,21-21-1,-21-21 1,0 0 0,21 0-16,-21-1 0,21 1 15,1 0-15,-22 0 0,21-21 0</inkml:trace>
  <inkml:trace contextRef="#ctx0" brushRef="#br0" timeOffset="20156.57">29295 3937 0,'0'0'16,"0"-42"-16,0-1 15,-22 43 1,22 22-16,-21-1 0,0 0 16,0 0-16,0 21 15,0 1-15,-1-1 0,22-21 0,-21 22 16,0-1-16,0 0 0,21-21 0,0 22 16,-21-22-16,21 0 0,0 0 15,0 0-15,0 1 0,21-22 16,0 0-16,0 0 0,0 0 15,1 0-15,-1 0 0,21-22 0,-21 1 16,22 0-16</inkml:trace>
  <inkml:trace contextRef="#ctx0" brushRef="#br0" timeOffset="20446.41">29570 3810 0,'0'-21'0,"0"42"0,0-63 0,0 63 31,0 0-31,-21 21 0,21-20 16,-22 20-16,1 0 0,21 1 16,0-1-16,0 0 0,0 1 0,-21-1 15,21 0-15,0 1 0,0-1 16,0-21-16,0 0 0,0 0 0,21 1 16,-21-1-16,21-21 0,1 0 15,20 0-15,-21 0 0,0 0 16,22 0-16,-22 0 0,21-21 0,-21-1 0,22 22 15,-22-21-15,0 0 0,-21 0 16,0 0-16,0 0 0,0-1 16,0 1-16,0 0 0,-21 0 15,0-21-15,-22 20 0,22 1 0,-21 21 16</inkml:trace>
  <inkml:trace contextRef="#ctx0" brushRef="#br0" timeOffset="20740.24">29527 4064 0,'0'0'0,"-21"0"0,0 0 15,0 21-15,21 0 16,21-21-1,0 0-15,22 0 16,-22 0-16,21 0 0,0 0 16,1 0-16,-1 0 0,0 0 15,1-21-15,20 0 0,-20 21 0,-1-21 16,0 21-16,1 0 0,-22-21 16,0 21-16,0 0 0,0 0 15,-21 21 1,0 0-1,0 0-15,0 0 0,-21 1 0,21-1 16,0 0-16,0 0 0,-21-21 16,21 21-16,-21 0 0,21 1 0,0-1 15,0 0 1,21-21 15,0-21-31,0 0 0,0 21 16</inkml:trace>
  <inkml:trace contextRef="#ctx0" brushRef="#br0" timeOffset="20919.84">30289 3810 0,'0'0'0,"-84"-21"16,63 0-16,-1 21 0,1 0 15,0 0-15,42 0 31,0 21-15,22-21-16,-22 0 0,0 21 16,0-21-16</inkml:trace>
  <inkml:trace contextRef="#ctx0" brushRef="#br0" timeOffset="21684.52">30797 4191 0,'22'0'31,"-1"-21"-31,0 0 0,0 0 16,0-1-16,0 1 0,1 0 16,-22 0-16,0 0 0,21-22 0,-21 22 15,0 0-15,0 0 0,-21 0 16,-1 21-16,1-21 15,0 21-15,0 0 0,0 0 0,-22 0 16,22 21-16,0 0 0,-21-21 16,21 21-16,-1 0 0,1 0 0,0 1 15,21-1-15,0 0 0,-21 0 16,21 0-16,0 0 0,0 1 0,0-1 16,21 0-16,0-21 15,0 21-15,1-21 0,20 0 0,-21 0 16,21 0-16,-20 0 0,20 0 15,0 0-15,-21 0 0,1-21 0,20 21 16,-21-21-16,0 0 0,0 21 16,1-22-16,-22 1 0,21 0 15,-21 0-15,0 0 16,0 42 15,0 0-31,0 0 16,0 0-16,0 1 0,-21-1 0,21 21 15,-22 0-15,22-20 16,-21 20-16,21 0 0,0 1 0,0-1 16,0 21-16,0-20 0,0 20 15,0-20-15,0 41 0,0-20 0,0-1 16,0 22-16,0-22 0,0 1 0,0-1 16,0 1-16,0-22 0,0 1 15,0 20-15,0-21 0,-21-20 0,0 20 16,0-21-16,21 0 0,-21 0 15,-1 1-15,1-22 0,0 0 0,0 0 16,0 0-16,0 0 0,-1-22 16,1 22-16,-21-21 0,21 0 15,0-21-15,-1 21 0,1-22 0,0 22 16,0-21-16,21-22 0,0 22 16,0-22-16,0 22 0,0-21 0,0-1 15,21 1-15,-21 20 0,21-20 16,0 20-16,22 1 0,-22 0 0,21-1 15,-21 1-15,22 21 0,-1-21 16,-21 20-16,22-20 0,-1 21 0,0-21 16,1-1-16,-1 22 0,0-21 15,-21 21-15</inkml:trace>
  <inkml:trace contextRef="#ctx0" brushRef="#br0" timeOffset="22064.3">31327 4170 0,'0'0'16,"-22"0"-16,1 0 0,42 0 47,1 0-47,-1 0 15,0-21-15,0 21 0,0 0 16,-21-21-16,21 21 0,-42 21 47,0-21-47,0 21 15,21 0-15,-21 0 0,21 0 16,0 1-16,0-1 0,0 0 0,0 0 16,0 0-16,0 0 0,0 1 15,21-1-15,0-21 0,0 0 0,0 21 16,1-21-16,-1 0 15,0 0-15,0 0 0,0 0 0,0 0 16,1 0-16,20 0 16,-21-21-16,-21 0 0,21-1 0,0 1 15,1 21-15,-1-21 0</inkml:trace>
  <inkml:trace contextRef="#ctx0" brushRef="#br0" timeOffset="22420.42">31771 4149 0,'0'0'15,"0"-21"-15,0-1 0,0 1 16,0 0-16,0 0 0,0 0 0,0 0 15,21-1-15,0 22 16,-21-21-16,22 21 16,-1 0-16,0 0 0,0 0 15,0 0-15,0 21 0,1 1 0,-1-1 16,0 0-16,0 0 0,0 21 16,0-20-16,-21 20 0,0 0 15,22-21-15,-22 22 0,0-22 16,0 0-16,21 21 0,-21-20 15,0-1-15,0 0 0,0 0 0,0 0 16,-21-21 0,-1 0-16,1 0 15,0 0 1,21-21-16,-21 0 0,21 0 16,0 0-16,0-1 15,0 1-15,0 0 0,0-21 0,21 21 16,0-1-16,0-20 0,-21 21 15,22-21-15,-1 20 0,0 1 16,0-21-16,0 21 0,0 0 16,-21-1-16,22 1 0</inkml:trace>
  <inkml:trace contextRef="#ctx0" brushRef="#br0" timeOffset="23301.92">29845 3048 0,'0'0'0,"-21"0"16,0 0-16,-1-21 0,1 21 0,0 0 16,0 0-16,0-21 0,0 21 0,-1-21 15,1 21-15,0-22 0,0 22 16,0-21-16,-22 21 0,22-21 15,0 0-15,0 0 16,21 0-16,0-1 0,0 1 16,21 0-16,0 0 0,0 0 15,1 0-15,20-1 0,-21 1 0,21 21 16,1-21-16,-1 0 0,0 21 16,1 0-16,-22 0 0,21 0 0,-21 0 15,-21 21-15,0 0 0,0 0 16,0 1-16,0-1 0,-21 0 0,-21 21 15,21-21-15,-22 1 0,1 20 16,0-21-16,21 0 0,-22 22 0,1-22 16,0 0-16,-1 0 15,22 0-15,0 0 0,0 1 0,21-1 16,0 0-16,0 0 0,0 0 16,0 0-16,21-21 0,0 22 0,0-22 15,22 0-15,-22 0 0,21 0 16,0 0-16,1 0 0,20 0 0,-20 0 15,-1 0-15,0-22 0,1 1 16,-1 21-16,-21-21 0,0 0 0,0 0 16,-21 0-16,0-1 0,0 1 15,0 0-15,-21 0 0,0 0 0,0 0 16,0-1-16,-22 1 0,22 21 16,-21 0-16,21-21 0,-22 21 15,22 0-15,0 0 0,0 0 16,0 0-16,0 0 0,21 21 0,-22-21 15,22 21-15,0 1 16,22-22 0,-1 0-16,0 0 0</inkml:trace>
  <inkml:trace contextRef="#ctx0" brushRef="#br0" timeOffset="23684.7">30459 2815 0,'0'0'0,"21"-21"15,-21 0-15,-21 21 16,-22 0-16,22 0 16,-21 21-16,0 0 0,20 0 0,-20 1 15,0-1-15,21 0 0,-22 21 16,22-21-16,0 1 0,0 20 0,21-21 16,0 0-16,0 0 0,0 1 15,21-1-15,21 0 0,-21 0 0,22 0 16,-22-21-16,21 0 0,1 0 15,-1 0-15,0 0 0,1 0 0,-1-21 16,0 21-16,-21-21 0,22 0 16,-22 0-16,0-1 0,0 22 15,-21-21-15,0 0 0,0-21 16,0 21-16,0-1 0,0 1 0,0-21 16,-21 21-16,21 0 0,-21-1 15,0 1-15,0 0 0,-1 0 16,-20 21-16,21 0 0,0 0 0,0 0 15,-1 0-15,1 0 16,0 21-16,21 0 0,0 0 16,0 1-16,21-22 15</inkml:trace>
  <inkml:trace contextRef="#ctx0" brushRef="#br0" timeOffset="24160.43">30903 2836 0,'0'-21'16,"0"42"-16,0-63 0,0 21 0,-21 0 0,0 0 16,21-1-16,0 1 0,0 0 15,0-21-15,0 21 0,0-1 0,0 1 16,0 0-16,0 0 0,21 0 16,0 21-16,22 0 0,-22 0 0,21 0 15,0 0-15,1 0 0,-22 21 16,21 0-16,-21 21 0,-21-20 15,0 20-15,0 0 0,0-21 0,-21 22 16,0-1-16,-21 0 0,-1 1 16,1-22-16,-21 21 0,20-21 15,1 1-15,0-1 0,-1 0 16,1 0-16,21 0 0,0 0 0,-1-21 16,22 22-16,0-1 15,22-21-15,-1 0 16,21 0-16,-21 0 0,22 0 15,-1 0-15,0 0 0,1 0 0,-1-21 16,0 21-16,1-22 0,-22 1 16,21 0-16,-21 21 0,0-21 0,-21 0 15,0 0-15,0-1 16,0 1-16,0 0 0,-21 0 0,-21 0 16,21 0-16,0-1 0,-22 22 15,22 0-15,-21 0 0,21 0 0,-22 0 16,22 0-16,0 0 0,0 0 15,21 22-15,0-1 16,21 0-16</inkml:trace>
  <inkml:trace contextRef="#ctx0" brushRef="#br0" timeOffset="24588.19">31517 2879 0,'0'0'0,"85"-64"31,-85 43-31,-21 21 16,-1 0 0,1 0-16,-21 0 0,21 0 15,0 21-15,-22 0 0,22 1 0,0-1 16,0 0-16,-22 0 0,22 0 16,21 0-16,0 1 0,0-1 0,0 0 15,0 0-15,0 0 0,21 0 16,1 1-16,-1-1 0,21 0 15,0 0-15,-20-21 0,20 0 16,0 21-16,1-21 0,-1 0 16,0 0-16,1 0 0,-22-21 0,21 0 15,-21 0-15,0 0 0,1-1 16,-1 1-16,0-21 0,0 21 0,-21-22 16,0 22-16,0-21 0,0 0 15,0 20-15,0 1 0,0-21 0,-21 21 16,0 0-16,0 21 0,-1-22 15,1 22-15,0 0 0,0 0 16,0 0-16,0 0 0,-1 0 16,1 22-16,0-1 0,21 0 15,-21 0-15,21 0 0,0 0 16,0 1-16,0-1 16,0 0-16</inkml:trace>
  <inkml:trace contextRef="#ctx0" brushRef="#br0" timeOffset="173633.62">0 7091 0,'0'21'0,"0"0"15,0-42 79,0 0-78,0 0 15</inkml:trace>
  <inkml:trace contextRef="#ctx0" brushRef="#br0" timeOffset="174724.54">762 5842 0,'0'0'0,"0"-21"16,0 0-16,0 0 16,0-1-16,21 22 15,-21-21-15,0 0 16,21 42 31,-21 0-32,0 1-15,0 20 0,0-21 16,0 21-16,21 1 0,-21-1 16,0 0-16,22 1 0,-22-1 0,0 22 15,0-22-15,0 21 0,0 1 16,21 21-16,-21-22 0,0 22 0,0-22 16,0 22-16,0 0 0,0-1 15,0 1-15,0 21 0,0 0 16,0-1-16,0 1 0,0 0 0,0 0 15,0 21-15,21 0 0,-21 0 0,0 0 16,0-21-16,0 21 0,0 0 16,0 21-16,0-21 0,0 0 0,0-21 15,0 21-15,-21 0 16,21-21-16,-21 21 0,21-22 0,0 1 16,-22 0-16,1 0 0,21-21 15,-21 20-15,21-20 0,0 0 0,-21 21 16,21-22-16,-21 1 0,21-22 0,0 22 15,0-21-15,0-1 0,0-21 16,0 1-16,0-1 0,0-21 0,0 0 16,0 1-16,0-44 15,0 1-15,0-21 16,0 21-16,0-43 0,0 1 0,0-22 16,0 0-16,0-20 0</inkml:trace>
  <inkml:trace contextRef="#ctx0" brushRef="#br0" timeOffset="176652.29">698 5609 0,'0'0'0,"22"0"0,-1 0 15,0 0 32,0 0-31,0 0-16,0 0 15,1 0-15,-1 0 0,21 0 16,-21 0-16,0 0 0,22 0 16,-1 0-16,0 0 0,1 0 15,20 0-15,1 0 0,-1 0 0,22 0 16,-22 0-16,22 0 0,0 0 16,-1 0-16,1 0 0,21 0 0,-21 0 15,42 0-15,-22 0 0,22 0 16,-21 0-16,21 0 0,0 0 15,0 0-15,-21 0 0,21 0 16,0 0-16,21 0 0,-21 0 0,0 0 16,0 0-16,0 0 0,21 0 15,-21 0-15,22 0 0,-1-21 0,-21 21 16,21 0-16,-21 0 0,0 0 0,0 0 16,0-21-16,0 21 0,0 0 15,0 0-15,-21 0 0,21 0 0,-21 0 16,-1 0-16,-20 0 0,21 0 15,-21 0-15,-1 0 0,1 0 0,21 0 16,-22 0-16,-20 0 0,21 0 16,-1 0-16,1 0 0,-22 0 15,1 0-15,-1 0 0,1 0 16,-22 0-16,22 0 0,-22 0 0,-21 0 16,22 0-16,-22 0 0,21 0 0,-21 0 15,0 21-15,1-21 16,-1 0-16,-21 21 15,21-21-15,0 21 32,-21 1-17,0-1 1,0 0-16,0 0 16,0 0-1,0 0-15,0 1 0,-21-1 16,21 0-16,-21-21 0,0 21 15,21 0-15,-22 22 0,22-22 0,-21 0 16,21 21-16,0-21 0,-21 22 16,21-22-16,-21 21 0,21 1 0,0-1 15,0 0-15,0 1 0,-21 20 0,21 1 16,0-22-16,0 21 0,0 22 16,0-21-16,0-1 0,0 1 0,0-1 15,0 1-15,0 20 0,0 1 16,0 0-16,0-1 0,0 1 15,0 0-15,0-1 0,0 1 0,0 0 16,0-1-16,0 22 0,0-21 16,0 21-16,0-22 0,0 1 0,0 0 15,0-1-15,0 1 0,0 0 0,0 20 16,0-20-16,-21 0 0,21-1 16,0-20-16,0 21 0,0-22 0,0 1 15,0 20-15,0-20 0,0-1 0,0 22 16,0-22-16,0 22 0,0-21 0,0-1 15,0 1-15,0-1 0,0 1 16,0-1-16,0 1 0,0-22 0,0 21 16,0 1-16,0-1 0,0 1 15,0-1-15,0 1 0,-22-22 16,22 22-16,-21-22 0,21 0 0,0 1 16,0-1-16,-21 0 0,21-20 0,-21-1 15,21 21-15,-21-21 0,21 0 16,0 1-16,-21-22 0,-1 0 15,1 0 1,0 0-16,0 0 0,0 0 16,0-22-16,-1 22 0,1-21 15,-21 21-15,21 0 0,-22 0 0,22-21 16,-21 21-16,0 0 0,-1 0 0,-20 0 16,20 0-16,-20 0 15,-1 0-15,1 0 0,-1 0 0,1 0 16,-1 0-16,1-21 0,-1 21 0,-20 0 15,-1 0-15,22 0 0,-22 0 0,0 0 16,1 0-16,-1 0 0,0 0 16,1 0-16,-1 0 0,0 0 0,1 0 15,-22 0-15,21 0 0,-21 0 0,0 0 16,1 0-16,-1 0 0,0 0 16,0 0-16,21 0 0,-20 0 0,-1 0 15,21 0-15,-21 0 0,22 0 0,-22 0 16,21 0-16,0-21 0,1 21 15,20 0-15,-20 0 0,-22 0 16,21 0-16,0-21 0,-20 21 0,-1 0 16,0 0-16,0 0 0,21 0 15,-20 0-15,-1-22 0,21 22 0,0 0 16,1 0-16,20 0 0,-20 0 0,20 0 16,1 0-16,-22 0 0,21 0 15,1 0-15,-22 0 0,22 0 0,-22 0 16,22 0-16,-22 0 0,21 0 15,-20 0-15,20 0 0,-20 0 0,20 0 16,-21 0-16,22 0 16,-1 0-16,1 0 0,-1 0 0,22 0 15,0 0-15,-1 0 0,22 0 16,0 0-16,0 0 0,0-21 0,0 21 16,-1 0-16,22-21 15,-21 0 1,21 0-16,0 0 15,0-1-15,0 1 0,0-21 16,21 21-16</inkml:trace>
  <inkml:trace contextRef="#ctx0" brushRef="#br0" timeOffset="177992.74">1101 5990 0,'0'0'0,"0"-21"16,0 0 0,0 0-1,0 0-15,0-1 16,0 1 31,0 42 0,0 1-32,0-1 1,0 0-16,0 0 16,0 0-16,0 0 0,0 1 15,0 20-15,0-21 0,0 0 16,0 22-16,0-22 0,0 21 0,0-21 15,0 22-15,0-22 0,0 21 16,0-21-16,0 22 0,0-22 16,0 0-16,0 0 0,0 0 0,0 0 15,0 1-15,0-44 47,0 1-47,0 0 16,0-21-16,0 21 0,0-1 15,0-20-15,0 21 0,0-21 0,21-1 16,-21 1-16,21 21 0,-21-22 16,21 1-16,0 21 0,-21-21 15,21 20-15,-21 1 0,22 21 16,-1 0-16,0 0 16,0 21-16,-21 1 0,0 20 15,21-21-15,-21 0 0,21 22 16,-21-22-16,22 21 0,-22-21 15,21 22-15,-21-22 0,0 0 16,21 0-16,-21 0 0,21 0 0,-21 1 16,21-22-16,0 0 15,1 0 1,-1 0-16,0-22 16,0 1-16,0 0 15,-21 0-15,21-21 0,1 20 0,-1 1 16</inkml:trace>
  <inkml:trace contextRef="#ctx0" brushRef="#br0" timeOffset="178268.58">1820 5779 0,'0'0'15,"0"-22"-15,0 1 0,0 0 0,0 0 16,-21 42 0,21 21-1,0-20-15,0-1 16,0 21-16,-21 0 0,21 1 15,0-1-15,0-21 0,0 22 0,-21-1 16,21 0-16,0-21 0,0 22 16,0-22-16,0 0 0,0 0 0,0 0 15,0 1-15,0-1 0,0 0 16,0 0-16,0 0 16,21-21-1,0 0-15,0-21 0,0 0 16,1 0-16,-1 0 15,0-1-15,0-20 0,0 21 0</inkml:trace>
  <inkml:trace contextRef="#ctx0" brushRef="#br0" timeOffset="178808.84">2032 5800 0,'0'0'0,"0"-106"32,-21 106-17,21 21 1,-21 0-16,21 0 0,0 1 15,0-1-15,-22 21 0,22-21 0,0 22 16,-21-22-16,21 21 0,0-21 16,0 22-16,0-22 0,0 21 0,0-21 15,0 0-15,0 1 0,0-1 16,0 0-16,0 0 0,0 0 0,21-21 16,1 0-16,-22 21 0,21-21 15,0 0-15,0 0 0,0 0 0,0 0 16,22 0-16,-22-21 0,0 0 0,21 21 15,-20-21-15,-1 0 0,21 0 16,-21-1-16,0-20 0,-21 21 16,22 0-16,-22 0 0,21-22 0,-21 22 15,21 0-15,-21 0 0,0 0 16,0-1 0,0 44-1,0-1-15,0 0 0,0 0 16,0 21-16,0-20 0,0 20 0,0-21 15,0 21-15,0 1 0,0-1 16,0 0-16,0 22 0,0-22 0,0 22 16,0-1-16,0 1 0,0-22 0,0 22 15,0-22-15,0 21 0,0-20 16,21-22-16,-21 21 0,21 1 0,0-22 16,-21 0-16,0 0 15,22 0-15,-1 0 0,-21 1 16,21-22-16,-21-22 15,0 1 1,21 0-16,-21 0 0,0 0 0,21-22 16,-21 22-16,0-42 0,0 20 15,0-20-15</inkml:trace>
  <inkml:trace contextRef="#ctx0" brushRef="#br0" timeOffset="179088.68">2519 6096 0,'0'0'0,"0"-21"0,-21 0 0,21 0 0,-22-1 15,22 1-15,0 0 0,0 0 16,0 0-16,0 0 16,22 21-16,-1-22 0,0 22 0,0 0 15,21 0-15,-20 0 0,-1 0 16,21 0-16,-21 0 0,0 0 0,22 0 16,-22 22-16,0-1 0,-21 0 15,0 0-15,0 0 0,0 22 16,0-22-16,0 0 0,-21 0 15,-21 0-15,20 0 0,1 1 16,0-22-16,-21 21 0,21-21 0,-1 0 16,1 0-16,0 0 0,0 0 15,0 0-15,0 0 16,21-21 0,-22 21-16</inkml:trace>
  <inkml:trace contextRef="#ctx0" brushRef="#br0" timeOffset="179364.53">1630 5842 0,'0'0'0,"21"21"15,0-21-15,0 0 16,22 0-16,-22 0 0,21 0 15,0 0-15,22 0 0,-22 0 0,1-21 16,-1 21-16,21 0 0,-20 0 16,20-21-16,-20 21 0,-1 0 0,0-21 15,1 21-15,-22 0 0,21 0 16,-21 0-16,0 0 0,1 0 31</inkml:trace>
  <inkml:trace contextRef="#ctx0" brushRef="#br0" timeOffset="179757.35">3175 5927 0,'0'0'0,"-21"0"0,21 21 0,0-42 47,0 0-47,21 21 15,-21-22-15,0 1 16,0 0-1,-21 21 1,0 0 0,21 21-16,-22 0 15,1-21-15,21 22 0,-21-22 0,21 21 16,0 0 0,0 0-1,0 0 1</inkml:trace>
  <inkml:trace contextRef="#ctx0" brushRef="#br0" timeOffset="180033.27">3069 6244 0,'0'0'0,"21"21"16,0-21-1,1 0 1,-1 0-16,-21-21 16,0 0-1,0 0-15,0 0 16,-21 21 15,-1 0-31,22 21 16,0 0-1</inkml:trace>
  <inkml:trace contextRef="#ctx0" brushRef="#br0" timeOffset="182071.87">3725 5736 0,'0'0'0,"21"-21"0,-21 0 0,0 0 0,0 0 16,0-1-16,0 1 15,0 42 1,0 1-16,0-1 15,0 21-15,0 0 0,0 1 16,0-1-16,-21 22 0,0-22 0,21 21 16,-21-20-16,0 20 0,0-20 15,-1 20-15,1-21 0,0 1 0,0-1 16,0 0-16,0 1 0,-1-1 16,1-21-16,0 0 0,0 1 0,0-1 15,0-21-15,-1 0 16,22-21-1,0-1-15,0 1 0,0 0 0,0-21 16,0 21-16,0-22 0,0 22 16,0-21-16,0 21 0,0-22 0,0 22 15,0-21-15,0 21 0,0-1 16,0 1-16,0 0 0,0 0 0,0 0 16,22 21-1,-1 21-15,-21 0 16,0 0-16,21 0 0,-21 1 15,21 20-15,-21-21 0,21 0 16,-21 0-16,0 1 0,21-1 16,1 0-16,-1 21 0,0-21 0,0-21 15,0 22-15,0-1 0,1 0 16,-1-21-16,0 0 0,21 0 0,-21 0 16,1 0-16,20 0 0,-21 0 15,0 0-15,0-21 0,1 0 0,-1-1 16,0 1-16,0 0 0,0-21 15,0 21-15,1-1 0,-22 1 0,0-21 16,21 21-16,0 0 0,-21-1 0,0 1 16,0 0-16,0 0 0,0 0 15,0 42 17,0 0-17,0 0-15,0 0 0,0 1 16,0-1-16,0 0 0,0 0 15,0 0-15,0 0 0,0 1 0,0-1 16,0 0-16,0 0 0,0 0 16,0 0-16,0 1 0,21-1 0,0-21 15,-21 21-15,21-21 0,1 21 0,-1-21 16,0 0-16,0 0 16,0 0-16,0-21 0,1 0 0,-1 0 15,0-1-15,0 1 0,0-21 16,-21 21-16,21 0 0,-21-22 15,22 22-15,-22-21 0,0-1 0,0 22 16,0-21-16,0 21 0,0 0 16,-22-22-16,1 22 0,0 21 0,0-21 15,0 0-15,0 21 0,-1 0 16,1 0-16,0 0 0,0 0 0,0 0 16,0 0-16,-1 21 0,1-21 0,0 21 15,0 0-15,21 0 16,0 1-16,0-1 0,0 0 15,0 0-15,0 0 0,0 0 16,0 1-16,21-1 16,0 0-16,0-21 0,1 0 15,-1 0-15,21 0 16,-21 0-16</inkml:trace>
  <inkml:trace contextRef="#ctx0" brushRef="#br0" timeOffset="182372.7">4889 5990 0,'0'-21'15,"0"-42"1,0 41-16,-21 22 16,0 0-16,0 0 0,0 0 15,0 0-15,-1 0 0,1 0 16,0 22-16,0-1 0,0 0 0,0 0 15,-1 0-15,22 0 0,0 22 0,-21-22 16,21 0-16,0 21 0,-21-20 16,21 20-16,0-21 0,0 0 0,0 22 15,0-22-15,0 0 0,21 0 16,0 0-16,-21 0 0,22 1 0,-1-1 16,21 0-16,-21-21 0,0 0 15,22 0-15,-22 0 0,21 0 16,-21 0-16,22 0 0</inkml:trace>
  <inkml:trace contextRef="#ctx0" brushRef="#br0" timeOffset="183140.26">5249 6054 0,'0'0'0,"0"-21"0,0-1 16,0 1-16,-21 21 15,0-21-15,0 21 16,0 0-16,-1 0 0,1 0 0,0 21 15,0 0-15,0 1 16,0-1-16,-1 0 0,22 0 0,0 21 16,-21-20-16,21-1 0,-21 0 0,21 0 15,0 21-15,0-20 16,0-1-16,0 0 0,0 0 0,0 0 16,21 0-16,-21 1 0,21-22 0,1 21 15,-1-21-15,0 0 16,0 0-16,0 0 0,0-21 15,1-1-15,-1 22 0,0-21 16,-21-21-16,0 21 0,21 0 0,0-1 16,-21 1-16,0 0 0,0-21 0,0 21 15,21-1-15,-21 1 0,0 0 16,0 0-16,0 0 0,0 0 16,-21 42 15,21 0-16,0 0-15,0 0 0,-21 0 0,21 1 16,0-1-16,0 0 16,0 0-16,0 0 0,0 0 0,0 1 15,0-1-15,0 0 0,21 0 16,-21 0-16,21 0 0,1 1 0,-1-22 16,0 21-16,0-21 0,0 0 0,0 0 15,1 0-15,-1 0 0,21 0 16,-21 0-16,0 0 0,1-21 15,20-1-15,-21 1 0,0 0 0,0-21 16,1 21-16,-1-22 0,0 22 16,-21-21-16,21-1 0,0 22 0,-21-21 15,0 0-15,0-1 0,21 1 16,-21 21-16,0-22 0,0 1 0,0 21 16,0 0-16,0 0 0,0-1 0,0 44 31,0 20-31,-21-21 15,21 21-15,0-20 0,0 20 16,0 0-16,-21 1 0,21-22 16,0 21-16,0 0 0,0-20 0,0 20 0,0-21 15,0 0-15,0 22 16,0-22-16,0 0 0,21 0 0,-21 0 16,21 0-16,1 1 0,-1-22 0,0 0 15,0 0-15,0 0 0,0 0 16,22 0-16,-22 0 0,0 0 0,0-22 15,0 1-15,1 0 0</inkml:trace>
  <inkml:trace contextRef="#ctx0" brushRef="#br0" timeOffset="188097.57">6371 5863 0,'0'-21'16,"-21"0"-16,21 0 15,-21 21-15,21-21 0,0-1 0,-21 1 16,-1 21-16,22 21 47,0 1-47,-21 20 0,21-21 15,0 21-15,0-20 0,0 20 0,0-21 16,0 21-16,0 1 0,0-22 16,-21 21-16,21 1 0,0-22 0,0 21 15,0-21-15,0 0 0,0 22 0,0-22 16,-21 0-16,21 0 16,0-42 15,0 0-31,0 0 0,0 0 15,0-1-15,0 1 0,0-21 16,0 21-16,0 0 0,0-1 16,0-20-16,21 21 0,-21 0 0,0 0 15,21-1-15,-21 1 0,21 21 16,1 0-16,-1 0 16,0 21-16,0-21 0,0 22 15,-21-1-15,0 0 0,21 0 0,-21 0 16,0 0-16,0 1 0,0-1 0,0 0 15,0 0-15,0 0 0,0 0 16,0 1-16,0-1 0,0 0 16,22-21-1,-1 0 1,0-21-16,0 21 16,0-21-16,-21-1 0</inkml:trace>
  <inkml:trace contextRef="#ctx0" brushRef="#br0" timeOffset="188508.86">6710 5969 0,'0'0'0,"0"21"15,0 0 1,-21 1-16,21-1 0,-22 0 16,1 0-16,21 0 0,0 0 15,-21 1-15,21-1 0,-21 0 0,21 0 16,0 0-16,0 0 0,0 1 15,0-1-15,21-21 0,0 0 16,0 21-16,1-21 0,-1 0 16,0 0-16,0 0 0,21 0 0,-20 0 15,-1-21-15,0 0 0,21 21 16,-21-22-16,1 1 0,-1 0 0,-21 0 16,0 0-16,21 0 0,-21-1 0,0 1 15,0 0-15,0 0 0,0 0 16,-21 0-16,0 21 0,-1-22 0,1 22 15,0 0-15,0 0 16,-21 0-16,20 0 0,-20 0 0,21 0 16,0 0-16,0 22 0,-1-22 0,1 21 15,21 0 1,21-21-16,1 21 16,-1-21-16,0 0 0,21 0 15,1 0-15,-22 0 0,21 0 0,0 0 16,-20 0-16,20-21 0,0 21 15</inkml:trace>
  <inkml:trace contextRef="#ctx0" brushRef="#br0" timeOffset="188808.69">7218 6011 0,'0'0'16,"21"-21"-1,-42 21 1,0 0 0,-1 21-16,1-21 0,0 22 0,0-22 15,21 21-15,0 0 0,0 0 16,0 0-16,0 0 15,21-21-15,-21 22 0,42-22 16,-20 21-16,-1-21 0,0 21 16,0-21-16,0 0 0,0 21 15,-21 0-15,0 0 16,0 1 0,-21-22-1,0 0-15,-21 21 0,21-21 0,-1 0 16,1 0-16,0 0 0,0 0 15,0 0-15,0-21 16,21-1-16,0 1 16,0 0-16,0 0 0,21 0 0,0 0 15,0-1-15</inkml:trace>
  <inkml:trace contextRef="#ctx0" brushRef="#br0" timeOffset="189104.79">7429 5652 0,'0'0'0,"0"-22"0,-21 22 16,0 22-1,21-1-15,0 21 16,0-21-16,0 0 0,0 22 0,0-1 16,0 0-16,-21-20 0,21 20 15,0 0-15,0 1 0,0-22 0,-21 21 16,21-21-16,0 22 0,0-22 15,0 0-15,0 0 0,0 0 0,0 0 16,0 1-16,21-1 0,0-21 16,0 0-16,0 0 15,1 0-15,-1 0 16,0 0-16,-21-21 0,21 21 16,0-22-16,0 1 0,-21 0 0,0 0 15,0 0-15</inkml:trace>
  <inkml:trace contextRef="#ctx0" brushRef="#br0" timeOffset="189384.64">7387 5884 0,'0'0'0,"-21"0"16,21-21 0,21 21-1,0 0-15,0 0 0,22 0 0,-22 0 16,0-21-16,21 21 0,-20 0 15,20 0-15,-21-21 0,21 21 0,-20 0 16,-1 0-16,0 0 0,0-21 16,0 21-16,0 0 0,-21 21 62,-21-21-46,0 0-16,0 0 15,0 21-15</inkml:trace>
  <inkml:trace contextRef="#ctx0" brushRef="#br0" timeOffset="192168.52">8255 5948 0,'0'21'31,"0"0"-15,21-21-1,0 0 1,0 0-16,-21-21 16,22 21-16,-1-21 15,-21 0 1,0 0-16,0-1 15,-21 22-15,-1-21 16,1 21 0,0 0-16,0 0 15,21 21 32,0 1-31,0-1-1,0 0 1,0 0 0</inkml:trace>
  <inkml:trace contextRef="#ctx0" brushRef="#br0" timeOffset="192524.67">8234 6287 0,'0'21'15,"0"-42"1,21 21-16,-21-22 16,0 1-16,21 21 15,-21-21-15,0 0 16,-21 21 15,0 0-15,0 21-16,-1 0 15,22 0 1,0 1 0,0-1-1,22-21 1,-1 0-16,0-21 15,0 21-15,0-22 0,0 22 16</inkml:trace>
  <inkml:trace contextRef="#ctx0" brushRef="#br0" timeOffset="193068.36">8805 5990 0,'0'0'0,"-21"-21"0,-64-21 16,64 42-16,0-21 16,0-1-16,0 1 0,0 0 15,21 0-15,0-21 0,0 20 16,0 1-16,0 0 0,21 0 16,0 0-16,21 0 0,-21-1 0,22 1 15,-1 0-15,0 21 16,1 0-16,-1 0 0,0 0 0,1 0 15,-1 0-15,-21 0 0,0 21 16,1 0-16,-22 22 0,0-22 0,0 21 16,0-21-16,-22 22 0,1-1 0,0 0 15,-21 1-15,-1-1 0,1-21 16,0 22-16,-1-22 0,22 21 0,-21-21 16,21 0-16,0 1 0,21-1 15,0 0-15,21-21 16,0 0-16,0 0 15,0 0-15,22 0 0,-1 0 16,-21 0-16,21 0 0,1 0 0,-22-21 16,21 0-16,-21 21 0,1-22 15,-1 1-15,0 21 0,-21-21 0,0 0 16,0 0-16,0 0 0,0-1 16,-42 1-16,20 21 0,1-21 15,-21 21-15,21 0 0,-22 0 0,22 0 16,-21 0-16,21 0 0,0 0 15,-1 0-15,1 0 0,0 0 0,21 21 16,0 0-16,0 1 16,21-1-16,0-21 15,1 0-15,-1 21 0,0-21 0,0 0 16</inkml:trace>
  <inkml:trace contextRef="#ctx0" brushRef="#br0" timeOffset="193508.11">9461 5800 0,'0'0'0,"0"-21"0,0-1 0,0 1 15,0 0-15,-21 21 32,0 0-32,0 21 0,21 0 15,-21 1-15,0 20 0,-1-21 16,22 21-16,0-20 0,0 20 0,0-21 15,0 21-15,0-20 0,0 20 16,0-21-16,0 0 0,0 0 0,22 1 16,-1-1-16,21-21 0,-21 21 0,0-21 15,22 0-15,-22 0 0,0 0 16,21 0-16,-20 0 0,20 0 0,-21-21 16,21 0-16,-20-1 0,-1 22 15,0-21-15,-21 0 0,0-21 0,0 21 16,0-1-16,0-20 0,0 21 15,0-21-15,0-1 0,-42 22 16,20 0-16,1-21 0,0 20 0,-21 1 16,21 21-16,-1-21 0,-20 21 15,21 0-15,0 0 0,0 0 0,-1 0 16,1 0-16,0 0 0,21 21 16,-21 0-16,21 1 15,0-1-15,0 0 0,21 0 16,0-21-16,22 0 15</inkml:trace>
  <inkml:trace contextRef="#ctx0" brushRef="#br0" timeOffset="194076.78">10160 5842 0,'0'0'0,"-21"-21"0,0 21 0,-1-21 16,1 21-16,0-21 0,0-1 0,0 1 16,0 0-16,-1 0 0,22 0 15,0 0-15,0-1 0,0 1 0,0-21 16,22 21-16,20 0 0,-21 21 16,21-22-16,-20 1 0,20 21 15,0 0-15,1-21 0,-22 21 0,21 0 16,-21 0-16,0 0 0,1 0 15,-1 21-15,-21 0 0,0 1 16,0 20-16,0-21 0,0 21 16,-43-20-16,22 20 0,0 0 0,-21-21 15,-1 22-15,22-1 0,-21 0 0,0-20 16,20 20-16,1-21 0,0 0 16,21 22-16,-21-22 0,21 0 0,0 0 15,21 0-15,21-21 16,-20 21-16,-1-21 0,21 0 0,0 0 15,1 0-15,-22 0 0,21 0 16,1 0-16,-22 0 0,21 0 16,-21 0-16,0 0 0,1-21 0,-1 21 15,-21-21-15,0 0 16,0 0-16,0 0 0,0-1 0,0 1 16,-21 0-16,21 0 0,-22 0 15,1 0-15,0-1 16,0 22-16,0 0 0,0-21 15,-1 21-15,1 0 0,0 0 16,0 0-16,0 0 16,21 21-16,21-21 31,0 0-31,0 0 0</inkml:trace>
  <inkml:trace contextRef="#ctx0" brushRef="#br0" timeOffset="194736.4">11028 5821 0,'0'0'0,"-21"-21"0,21 0 0,0-1 15,-22 1-15,22 0 16,0 0-16,0 0 0,0 0 15,22-1-15,-1 1 0,0 0 16,21 21-16,-21-21 0,22 21 0,-1 0 16,-21-21-16,22 21 0,-22 0 15,0 0-15,21 0 0,-42 21 0,21 0 16,-21 0-16,22 0 0,-22 1 16,0-1-16,0 21 0,0-21 0,-22 22 15,1-22-15,0 21 0,0-21 16,0 22-16,-22-22 0,22 0 15,-21 21-15,0-21 0,-1 1 0,1 20 16,21-21-16,-22 0 0,1 0 16,21 1-16,-21-22 0,20 21 0,1-21 15,0 21-15,0-21 0,0 0 16,0 0 0,21 21-16,0-42 46,21 21-46,0 0 16,0-21-16,0 21 0,0 0 0,22-21 16,-1 21-16,0 0 0,1 0 0,20 0 15,-20-22-15,20 22 16,-21 0-16,22 0 0,-22 0 0,1 0 16,-1 0-16,0 0 0,1 0 15,-22 0-15,21 0 0,-21 0 0,0 0 16,1 0-16,-1 0 15,-21 22 32,-21-22-15,-1 0-32,1 21 0,0-21 15,-21 0-15,21 0 0</inkml:trace>
  <inkml:trace contextRef="#ctx0" brushRef="#br0" timeOffset="-169899.88">1566 6943 0,'-21'0'31,"0"0"-31,0 0 16,0 0-16,-1 0 0,1-21 15,-21 21-15,21 0 0,0 0 0,-1 0 16,-20 0-16,21 0 0,0 0 16,0 0-16,-22 0 0,22 0 15,0 0-15,0 0 0,0 0 0,-1 0 16,1-22-16,0 22 0,0 0 15,0 0-15,0 0 0,-1 0 16,44 0 78,-1 0-94,0 0 15,0 0-15,0 0 0,0 0 0,1 0 16,20 0-16,-21 0 16,21 0-16,1 0 0,-1 0 0,0 0 0,1 0 15,-1 0-15,22 0 16,-22 0-16,21 0 0,-20 0 0,-1 0 16,22 0-16,-22 0 0,21 0 15,-20 0-15,20 0 0,1 0 0,-1 0 16,1 0-16,-1 0 0,22 0 15,0 0-15,20 0 0,-20 0 0,21 0 16,0 0-16,-22 0 0,22 0 0,0 0 16,0 0-16,0 0 0,21 0 15,-21 0-15,21 0 0,-22 0 0,1 0 16,21 0-16,-21-21 0,21 21 16,0 0-16,21 0 0,-21 0 15,0 0-15,0 0 0,0 0 0,21 0 16,-21 0-16,22 0 0,-1 0 15,-21 0-15,21 0 0,0 0 0,0 0 16,0 0-16,1 0 0,-1 0 0,0 0 16,0 0-16,-21 0 0,21 0 15,0 0-15,1 0 0,-1 0 0,0 0 16,0 0-16,0 0 0,-21 0 0,21 0 16,-21 0-16,22 0 0,-1 0 15,-21 0-15,21 0 0,-21 0 0,0 0 16,0 0-16,21 0 0,-21 0 15,21 0-15,-21 0 0,0 0 16,0 0-16,0 0 0,-21 0 0,21 0 16,-21 0-16,0 0 0,0 0 15,-1-21-15,-20 21 0,21 0 0,-21 0 16,-22 0-16,1 0 0,-1 0 0,-21-21 16,1 21-16,-1 0 0,-21 0 15,0 0-15,1 0 0,-1-21 0,0 21 31,0 0 969,-21-21-984,0-1 453,0 1-391,-21 0-62,0 21-16,0-21 0</inkml:trace>
  <inkml:trace contextRef="#ctx0" brushRef="#br0" timeOffset="-162775.29">5948 5567 0,'0'0'0,"21"0"0,-21 21 0,0 0 16,0-42 62,0 0-62,0 0-16,0 0 15,0-1 1,0 44 62,0-1-62,0 0-1,0 0 1,0 0-16,0 0 16,0-42 62,0 0-78,0 0 15,0 0 1,0 0 0,0 42 46,0 0-46,0 0-16,0 0 0,0 0 15,0 1-15,0-1 16,0 0-16,0 0 16,0 0-16,0 0 15,0 1 1,0-44 31,0 1-47,0 0 15,0 0-15,0 0 0,0 0 16,-21-1-16,21 1 16,0 0-16,0 0 0,0 0 15,0 0-15,0-1 31,0 44 1,0-1-17,0 0-15,0 0 16,0 0 0,0 0-16,0 1 0,0-1 15,0 0 1,0 0-16,0 0 15,0-42 48,0 0-63,0 0 0,0 0 16,0-1-16,0 1 15,-21 0-15,21 0 0,0 0 16,0 0-1,0-1 1,0 44 31,0-1-31,0 0-16,0 0 0,0 0 15,0 0-15,0 1 16,0-1-16,0 0 0,0 0 15,0 0-15,0 0 16,0 1-16,0-1 16,0 0-1,0-42 17,0 0-17,0-1-15,0 1 16,0 0-16,0 0 0,0 0 15,0 0-15,0-1 16,0 1-16,0 0 0,-22 0 16,22 0-1,0 0-15,0 42 47,0 0-47,0 0 16,0 0-16,0 0 15,0 1-15,0-1 0,0 0 16,0 0-16,0 0 16,0 0-16,0 1 0,0-1 15,0 0 1,0-42 31,0 0-47,-21 21 15,21-22-15,0 1 16,0 0-16,0 0 0,0 0 16,0 0-16,0-1 15,0 1-15,-21 21 16,21-21 0,0 42 15,0 0-16,0 1-15,0-1 0,0 0 16,0 0 0,0 0-16,0 0 0,0 1 15,0-1-15,0 0 16,0 0 0,0-42 30,0 0-30,0 0-16,0-1 0,0 1 16,0 0-16,0 0 15,0 0-15,0 0 0,0-1 16,0 1-16,-21 0 16,21 0-1,0 42 32,0 0-47,0 0 16,0 1-16,0-1 15,0 0-15,0 0 16,0 0-16,0 0 16,0 1-1,0-44 32,0 1-31,0 0-16,0 0 15,0 0-15,0 0 0,0-1 0,0 1 16,0 0-16,0 0 16,0 0-16,-21 0 0,21-1 15,0 44 48,0-1-48,0 0-15,0 0 16,0 0-16,0 0 0,0 1 16,0-1-16,0 0 15,0 0 1,0-42 46,0 0-62,0 0 16,0-1 0,0 1-16,0 0 15,0 0-15,0 0 16,0 42 62,0 0-62,0 0-1,0 0 1,0 1-1,0-44 95,0 1-95,0 0 1,0 0 0,0 0-1,-21 0-15,-1-1 16,22 1 15,0 42 32,0 1-48,0-1 1,0 0-16,0 0 16,0 0-1,0-42 48,0 0-63,0 0 15,0 0-15,0-1 16,-21 22-16,21-21 0,0 0 16,0 0-16,-21 21 0,21-21 15,0 0 1,0 42 46,0 0-62,0 0 16,0 0-16,0 0 16,0 1-16,0-1 15,0 0-15,0 0 16,0-42 46,0 0-62,0 0 16,0-1-16,0 1 16,0 0-16,0 0 15,0 0 1,0 42 31,0 0-32,0 0-15,0 0 16,0 1-16,0-1 16,0 0-16,0 0 15,0 0-15,21-21 16,-21 21-16,0-42 62,0 0-62,0 0 0,0 0 16,0 0-16,0-1 16,0 1-16,0 0 15,0 0 1,21 42 46,-21 0-62,0 0 16,0 1-16,0-1 16,0 0-16,0 0 0,22-21 15,-22 21-15,0 0 16,0 1-16,0-44 78,0 1-62,0 0-16,0 0 15,0 0-15,0 0 16,21 21-16,-21 21 78,0 0-62,0 0-1,0-42 48,0 0-48,0 0-15,21 21 16,-21-22-16,0 1 0,0 0 0,0 0 16,0 0-16,0 0 0,21-1 0,-21 1 15,0 0-15,0 0 0,21-21 16,-21 20-16,21 1 0,1-21 15,-22 21-15,21-22 0,0 1 16,-21 21-16,21-21 0,-21-1 0,0 1 16,21 21-16,0-22 0,-21 1 15,22 21-15,-22-21 0,21-1 0,-21 22 16,21-21-16,-21 21 0,21-22 0,0 22 16,0-21-16,1-1 0,-1 1 15,0 21-15,0-21 0,0-1 0,0 1 16,22 0-16,-22-1 0,21 1 15,-21 0-15,22-1 0,-1 1 16,0 0-16,1-1 0,-1 22 0,0-21 16,1-1-16,20 22 0,-20-21 15,-1 0-15,21-1 0,-20 1 0,-1 0 16,0-1-16,22 1 0,-22 0 16,1-1-16,-1-20 0,21 20 0,-20 1 15,20 0-15,1-22 0,-1 22 16,1 0-16,-1-1 0,22 22 0,-22-21 15,1-1-15,21 1 0,-22 0 16,22-1-16,-22 1 0,1 0 0,20-1 16,1-20-16,-21 21 0,20-1 15,403-147 1,-381 169-16,0-1 16,-22 1-16,22 0 0,0 0 15,0 0-15,0 21 0,0-21 0,-1-1 16,1 22-16,0 0 0,-21-21 15,21 21-15,-22 0 0,22 0 0,0 0 16,-21 0-16,20 0 0,1 0 0,0 0 16,0 0-16,0 0 0,0 0 15,-1 0-15,-20 0 0,21 21 0,21-21 16,-21 22-16,21-22 0,-21 0 16,-1 21-16,22 0 0,-21-21 0,0 21 15,21-21-15,0 21 0,0 0 16,-21-21-16,21 22 0,0-1 15,0 0-15,-21 0 0,21 0 0,0 0 16,0 1-16,0-1 0,0 0 16,0 21-16,-21-21 0,21 1 0,-22 20 15,22-21-15,-21 21 0,21-20 16,0 20-16,0-21 0,-21 21 0,0-20 16,0 20-16,0 0 0,-1-21 15,1 22-15,-21-1 0,21 0 0,0 1 16,-22-1-16,22 0 0,-21 1 15,21-1-15,-22 0 0,-20 1 0,20-1 16,-20 0-16,21 1 0,-22-1 16,1 0-16,20 1 0,-20-1 15,20 0-15,-20-20 0,21 20 0,-22 0 16,22 1-16,-22-1 0,1 0 16,-1 22-16,1-22 0,-1 0 0,1 22 15,-1-22-15,-20 1 0,20-1 16,1 0-16,-22 22 0,21-22 0,1 0 15,-22-20-15,22 20 0,-22 0 0,22 1 16,-1-1-16,-21 0 0,1 1 16,20-1-16,-20 0 0,-1 1 15,21-1-15,-20 0 0,-1 1 0,0-1 16,1 0-16,20 1 0,-20-22 16,20 21-16,-21 0 0,22-20 0,-22 20 15,22-21-15,-1 21 0,-20-20 16,20 20-16,-21-21 0,22 0 0,-22 22 15,22-22-15,-22 0 0,0 21 16,1-21-16,-1 1 0,0-1 0,1 21 16,-22-21-16,21 0 0,1 1 15,-1-1-15,21 0 0,-20 0 0,-1 0 16,0 0-16,22 1 0,-22-1 16,22 0-16,-22 0 0,0 0 0,22-21 15,-22 21-15,1 1 0,-1-22 16,0 21-16,1 0 0,-1-21 0,0 0 15,-21 21-15,22-21 0,-22 0 16,21 0-16,1 0 0,-22 0 0,21 0 16,-21 0-16,22 0 0,-22 0 15,21 0-15,-21 0 0,22 0 0,-1 0 16,-21 0-16,0 0 0,22 0 0,-22 0 16,21 0-16,-21-21 0,22 21 15,-22-21-15,0 21 0,0 0 0,0-21 16,0 21-16,1 0 0,-1-22 15,0 22-15,0-21 0,0 21 16,-21-21-16,0 0 0,21 21 16,-21-21-16,22 21 15,-22-21-15,0-1 32,0 1 14,0 0 1,-22 21-47,1-21 16,21 0-16,-21 21 16,0-21-16,0 21 0,0-22 15,-1 22-15,1-21 16,0 21-16,0-21 0,0 21 0,0-21 15,-22 21-15,22-21 0,-148-43 32,148 64-32,-22 0 0,22-21 15,0 21-15,0 0 0,0 0 0,-1-21 16,1 21-16,0 0 16,42 21 15,0-21-16,1 21-15,-1 0 0,0-21 0,21 22 0,-21-1 16,1-21-16,20 21 16,0 0-16,1 0 0,-22-21 0,21 21 15,0 1-15,1-1 0,-1 0 16,-21-21-16,22 21 0,-22-21 0,21 21 16,-21-21-16,0 0 0,22 21 15,-22-21-15,0 0 0,0 0 16,0 0-16,1 22 0,-1-22 15,0 0 1,-21 21 62,0 0-78,-42-21 0,20 21 0,1 0 16,0 0-16,-21 1 0,21-1 15,-22 0-15,1 0 0,-22 21 0,22-20 16,-21 20-16,20-21 0,-20 21 16,20 1-16,-20-1 0,21 0 0,-22 1 15,22-1-15,-1-21 0,1 22 0,0-22 16,21 21-16,-22-21 16,1 22-16,21-22 0,-22 0 0,22 0 15,0-21-15,0 21 0,0 0 0,0-21 16,-1 0-16,22 22 0,0-44 47,22 1-47,-1 0 0,21 0 15,254-233 17,-232 212-32,-22-22 0,22 43 15,-1-21-15,1-1 0,-22 1 0,22 21 16,20-43-16,-63 43 15,22 0-15,-22 0 0,0 0 0,0 21 16,0-22-16,1 1 0,-1 0 16,-21 0-16,21 21 15,-21-21-15,21 21 16,-42 0 31,0 0-47,0 0 15,-1 0 1,1 21-16,0-21 109,0 21-93,0-21-16,0 21 16,-1-21-16,1 0 15,0 0-15,0 21 0,0-21 0,0 0 16,-22 0-16,22 0 0,-21 22 16,-1-22-16,1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47:55.8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2752 3027 0,'0'-21'31,"0"0"-15,0-1-1,0 1-15,0 0 32,0 0-17</inkml:trace>
  <inkml:trace contextRef="#ctx0" brushRef="#br0" timeOffset="604.82">2773 2879 0,'0'0'0,"0"-21"16,0-1-16,0 1 15,0 0 1,0 0 0,0 0-1,0 42 1,0 0 0,0 0-16,0 0 15,0 1-15,0-1 0,0 21 0,0-21 16,0 22-16,0-22 0,21 21 15,-21 22-15,21-22 0,0 21 0,-21-20 16,0 20-16,21 1 0,-21-1 16,22 1-16,-22 20 0,0-20 15,0-1-15,21 22 0,-21-21 0,21 41 16,-21-20-16,0 0 0,0-1 16,0 22-16,0-21 0,0 21 0,0-22 15,0 22-15,21 0 0,-21 0 16,0-21-16,21 20 0,-21-20 0,0 0 15,0-1-15,21 1 0,-21 0 0,22-1 16,-22 1-16,0-21 0,0-1 16,0 1-16,0-1 0,21-21 0,-21 22 15,0-22-15,21 1 0,-21-22 16,0 0-16,0 0 0,0 0 0,0 0 16,0 1-16,0-44 31,21 1-31,-21 0 0,0-64 15,21 43-15,-21-21 0,0-1 16,0 1-16,0-22 0</inkml:trace>
  <inkml:trace contextRef="#ctx0" brushRef="#br0" timeOffset="2310.85">3006 2900 0,'-22'-21'0,"1"21"31,0 0-31,0 0 16,21-21-1,-21 21-15,0 0 16,42 0 31,0 0-32,0 0-15,0 0 0,0 0 0,1 0 16,-1 0-16,21 0 0,-21 0 16,22 0-16,-1 0 0,0 0 0,1 0 15,20 0-15,1 21 0,-1-21 16,1 0-16,20 0 0,-20 0 15,20 21-15,1-21 0,-21 0 0,20 0 16,1 0-16,0 0 0,20 21 16,1-21-16,0 0 0,21 0 0,-21 0 15,21 0-15,0 0 0,0 0 16,0 0-16,0 0 0,21 0 0,212 0 31,-233 0-31,-21 0 0,21-21 0,-21 21 0,-1 0 16,1 0-16,0-21 0,0 21 0,-21 0 15,20 0-15,-20 0 0,-21-21 16,-1 21-16,1 0 0,-22 0 0,0 0 16,1 0-16,-22 0 0,21 0 15,-21 0-15,0 0 0,1 0 16,-1 0-16,0 0 16,0 0-16,0 0 15,0 0 16,-21 21-15,0 0 0,0 0-16,0 0 15,0 0-15,-21-21 0,21 22 16,-21-1-16,21 0 0,0 0 16,0 21-16,-21 1 0,21-22 15,-21 21-15,21 22 0,0-22 0,0 22 16,0-22-16,0 21 0,0-20 15,-21 20-15,21 1 0,0-22 0,-22 22 16,22-1-16,0 1 0,0 20 0,0-20 16,0-1-16,0 22 0,-21-22 15,21 22-15,0-21 0,0-1 0,-21 1 16,21 20-16,0-20 0,0-1 0,0 22 16,0-22-16,0 22 0,0-21 15,-21 20-15,21-20 0,0-1 0,0 1 16,0-1-16,0-20 0,0 20 0,-21 1 15,21-1-15,0-21 16,0 22-16,0-22 0,0 22 0,0-22 16,0 0-16,0 1 0,0-1 0,0-21 15,0 22-15,0-22 0,-21 0 16,21 21-16,0-21 0,-22-21 0,22 22 16,0-1-16,0 0 0,-21 0 15,0-21 1,0 0-1,0 0 1,0 0-16,-1 0 0,1 0 16,0 0-16,0 0 15,0 0-15,0 0 16,-1 0-16,1 21 0,0-21 0,-21 0 16,-1 0-16,1 0 0,0 0 0,-1 21 15,-20-21-15,21 0 0,-22 0 16,1 22-16,-1-22 0,1 0 0,-1 0 15,-21 21-15,22-21 0,-22 0 0,22 0 16,-22 0-16,0 21 0,1-21 16,-22 0-16,21 0 0,1 0 0,-1 0 15,21 0-15,-20 0 0,-1 0 0,0 0 16,1 0-16,20 0 0,-20 0 16,-1 0-16,0 0 0,-21 0 0,22 0 15,-1 0-15,0 0 0,1 0 16,-1 0-16,-21 0 0,22 0 15,-1 0-15,0-21 0,1 21 0,-1 0 16,0 0-16,22 0 0,-1 0 0,22 0 16,-22 0-16,43 0 0,-21-21 15,0 21-15,20 0 0,1 0 0,0 0 16,0 0-16,0 0 0,0 0 0,-1 0 16,1 0-1,21 21 110</inkml:trace>
  <inkml:trace contextRef="#ctx0" brushRef="#br0" timeOffset="3900.42">3006 9186 0,'0'0'0,"0"-21"0,-22 0 15,22 0-15,0 0 16,-21 0-16,0-1 0,21 1 15,-21 21-15,21-21 16,-21 21-16,0 0 0,-1 0 16,22 21-16,0 0 0,0 1 15,-21-1-15,21 21 0,0 0 16,0-20-16,0 41 0,0-21 0,0 1 16,0 20-16,0 1 0,0 20 15,21-20-15,-21 21 0,0-22 0,22 22 16,-1-22-16,-21 22 0,0 0 15,21-1-15,-21 22 0,21-21 16,-21 21-16,0-22 0,0 22 0,0-21 16,0-1-16,0 22 0,0-21 15,0 0-15,-21-1 0,0 1 0,21 0 16,0-22-16,-21 22 0,-1-22 0,1 1 16,21-1-16,-21-20 0,21-1 15,-21 0-15,21 1 0,0-1 0,0-21 16,0 0-16,0 0 0,0 1 0,0-44 31,0 1-15,0 0-16,0-21 0,0 21 15,0-22-15,0 1 0,0-22 16,0 22-16,0-21 0,0-22 0</inkml:trace>
  <inkml:trace contextRef="#ctx0" brushRef="#br0" timeOffset="5443.67">3048 9186 0,'0'0'16,"0"-21"-16,-21 21 0,0-21 15,-1 21-15,22-21 16,0 0 0,0 0-1,22 21-15,-1 0 0,0-22 16,0 22-16,21 0 0,1-21 15,20 21-15,1 0 0,-1-21 16,1 21-16,20-21 0,1 21 0,0 0 16,-1-21-16,1 21 0,0 0 15,21 0-15,-1-21 0,22 21 0,0 0 16,0 0-16,22 0 0,-1 0 0,0 0 16,0 0-16,0-22 0,0 22 15,1 0-15,-1 0 0,0 0 0,-21 0 16,0 0-16,0 0 0,-21 0 15,0 0-15,-1 0 0,-20 0 0,0 0 16,-1 0-16,1 0 0,-21-21 0,-22 21 16,21 0-16,-20 0 15,-22 0-15,21 0 0,-21 0 0,1 0 16,-1 0-16,0 0 0,0 0 0,0 0 16,0 0-1,1 0 1,-22 21-16,21 1 15,-21-1-15,0 0 0,0 0 16,0 0-16,0 22 0,0-22 16,0 0-16,0 21 0,0-21 15,0 22-15,0-22 0,-21 21 0,21 1 16,-22-1-16,1 21 0,21-20 0,-21 20 16,21 1-16,0-1 15,-21 1-15,0-1 0,21 1 0,0-22 16,0 22-16,-21-1 0,21 1 0,-22-1 15,22 1-15,0-1 0,-21 1 0,21 20 16,0-20-16,0-1 0,0 22 16,0-22-16,0 1 0,0-1 0,0 1 15,0-1-15,0 1 0,0-22 0,0 22 16,0-1-16,0 1 0,0-1 16,0 1-16,0-22 0,0 22 0,0-22 15,0 21-15,0-20 0,0 20 0,21-20 16,-21-1-16,22 21 0,-22-20 15,0 20-15,0-20 0,0 20 16,0-21-16,0 1 0,0 20 0,0-20 16,0-1-16,0 0 0,0 1 0,0-22 15,-22 21-15,1-21 0,21 0 16,-21 1-16,0-1 0,0 0 0,0 0 16,-1-21-16,1 0 0,0 21 0,0-21 15,0 0-15,0 0 16,-1 0-16,1 0 0,0 0 0,0 0 15,0 0-15,0 0 0,-22 0 0,1 0 16,0 0-16,-1 0 0,1 0 0,-22 0 16,1 0-16,-1 0 15,-20 0-15,-1 0 0,0 0 0,1 0 16,-22 0-16,21 0 0,-21 0 0,22 0 16,-1 0-16,-21 0 0,22 0 0,-1 0 15,0 0-15,-21 0 0,22 0 16,-22 0-16,0 0 0,0 0 0,-21 0 15,43 0-15,-22 0 0,0 0 0,21 0 16,-21 0-16,22 0 0,20 0 16,-20 0-16,20 0 0,-21-21 0,22 21 15,-1 0-15,1 0 0,-1-21 0,1 21 16,21 0-16,-22 0 0,1-21 16,20 21-16,-20 0 0,20 0 15,1-21-15,0 21 0,-1 0 0,1 0 16,0 0-16,-1 0 0,22-22 15,-21 22-15,21 0 0,0 0 0,-1 0 16,1 0-16,0-21 0,0 21 16,0 0-16,0 0 0,-1 0 15,1 0-15,0 0 16,0 0-16,21-21 0,-21 21 16,21-21 15,0 0 16,0 0-32,21 21-15,-21-22 16,21 22-16,-21-21 0,21 0 16,0 21-16,1-21 0,-22 0 15,21 0-15,0-1 0,0 1 0,-21 0 16,0-21-16,21 21 0,0-22 0,-21 1 15,0 21-15,0-22 0,22 22 16,-22-21-16,21 21 0,-21 0 0,21-1 16,-21 44 15,0-1-31,-21 0 0,0 21 0,-1 1 16,1-22-16,0 21 0,-21 0 15,21-20-15,-1 20 0,1-21 0,0 21 16,0-20-16</inkml:trace>
  <inkml:trace contextRef="#ctx0" brushRef="#br0" timeOffset="8204.6">3852 1947 0,'0'-21'0,"0"0"0,0 0 15,0 0 1,0 42-1,0 0 1,-21 0-16,21 22 0,-21-1 0,0 0 16,21-21-16,0 22 0,-21-1 15,-1 22-15,22-22 0,-21 0 16,21 1-16,0-1 0,-21 0 16,21 1-16,-21-1 0,21 0 0,0-21 15,-21 1-15,21-1 0,0 0 0,0-42 31,0 0-15,0-22-16,21 22 0,0-21 16,-21-1-16,21 1 0,0 0 0,1-1 15,-22 1-15,21 0 0,0-22 16,0 22-16,0-22 0,-21 22 0,0 0 16,21-1-16,-21 1 0,22 0 15,-22 21-15,0-1 0,0 44 31,0 20-31,0 0 0,0-21 16,0 22-16,0 20 0,0-20 0,21-1 16,-21 0-16,0 1 0,0-1 15,0 21-15,0-20 0,21-1 0,-21 0 16,0-20-16,0 20 0,21-21 16,-21 21-16,21-20 0,-21-1 0,0 0 15,21-21-15,-21-21 31</inkml:trace>
  <inkml:trace contextRef="#ctx0" brushRef="#br0" timeOffset="8380.5">3450 2392 0,'0'0'0,"-21"0"0,21-21 15,21 21 1,0-21-16,0 21 0,22 0 15,-1-22-15,0 22 0,1-21 0,-1 21 16,22-21-16,-22 21 0,21-21 16,-20 0-16,20 0 0,-20 21 0,-1-22 15,0 1-15</inkml:trace>
  <inkml:trace contextRef="#ctx0" brushRef="#br0" timeOffset="8628.37">4276 2074 0,'0'-21'16,"0"42"-1,0 1 1,0-1-16,-22 0 0,22 0 0,0 21 16,0-20-16,0 20 0,0 0 0,0 1 15,0-1-15,0 0 0,-21 1 16,21 20-16,0-21 0,0 64 16,-21-63-1,21-22-15,0 0 0,0 0 0,0 0 16,0 0-16,0 1 0,21-44 31,-21 1-15,0 0-16,0-21 0,0 21 15,0-22-15</inkml:trace>
  <inkml:trace contextRef="#ctx0" brushRef="#br0" timeOffset="8892.2">4233 2180 0,'0'0'0,"0"-21"0,0 0 0,-21-21 15,21 20 1,21 22-16,0 0 16,1 0-16,20 0 15,-21 0-15,0 0 0,22 0 0,-22 22 16,21-1-16,-21-21 0,0 21 16,1 0-16,-22 0 0,0 0 0,0 1 15,0-1-15,0 0 0,-22 0 0,-20 0 16,21 0-16,-21 1 0,20-1 15,-20 0-15,21 0 0,-21 0 0,20 0 16,1-21-16,0 22 0,42-22 47,22-22-47</inkml:trace>
  <inkml:trace contextRef="#ctx0" brushRef="#br0" timeOffset="9176.04">4889 2074 0,'0'0'0,"0"22"31,0-1-15,0 21-16,0-21 15,0 0-15,-21 22 0,21-1 0,-21 0 16,21 1-16,-21-1 0,0 0 15,21 1-15,-21-1 0,-1 0 0,22 1 16,0-1-16,-21 0 0,21-20 0,-21-1 16,21 0-16,0 0 0,0 0 15,0 0-15,21-21 32,0-21-32,-21 0 0,22 0 15,-1-21-15</inkml:trace>
  <inkml:trace contextRef="#ctx0" brushRef="#br0" timeOffset="9456.89">4847 2201 0,'0'0'0,"0"-42"0,0-85 31,0 106-31,0 0 16,21 0-16,0 21 0,1 0 0,-1 0 15,0 0-15,0 0 0,21 0 16,-20 0-16,-1 21 0,0-21 0,0 21 15,0 0-15,0 0 0,-21 0 16,0 1-16,0-1 0,0 0 0,0 0 16,-21 0-16,0 0 0,-21 1 15,21-1-15,-22 0 0,1-21 16,0 21-16,20 0 0,-20-21 0,21 0 16,0 21-16,42-21 31,0 0-31,21-21 15,-20 21-15</inkml:trace>
  <inkml:trace contextRef="#ctx0" brushRef="#br0" timeOffset="10016.2">5419 2096 0,'0'-64'31,"0"43"-31,0 0 0,21 0 16,-21-1-16,21 1 0,-21 0 16,0-21-16,21 21 0,0-1 0,-21 1 15,0 0-15,21 21 0,1-21 16,-1 21-16,-21 21 16,0 0-1,0 22-15,0-22 0,0 21 16,0-21-16,0 22 0,0-22 15,0 21-15,0 0 0,0-20 16,0 20-16,0-21 0,0 21 0,0-20 16,0-1-16,0 21 0,0-21 15,0 0-15,-21 1 0,21-1 0,0 0 16,0 0-16,0 0 0,0 0 16,0 1-1,-22-22-15,1 0 16,0 0-16,0 0 0,0 0 15,0 0-15,-1 0 0,1 0 0,0 0 16,0 0-16,0 0 0,-22 0 16,22 0-16,0 0 0,0 0 15,42 0 17,21 0-32,-20 0 0,-1 0 15,21 0-15,-21 0 0,0 0 16,22 0-16,-22 0 0,0 0 0,21 0 15,-20 0-15,-1-22 0,0 22 16,0 0-16,0 0 0,-21-21 0,21 0 16,1 21-1,-22-21-15,21 0 0</inkml:trace>
  <inkml:trace contextRef="#ctx0" brushRef="#br0" timeOffset="10551.91">6223 2223 0,'0'0'0,"-21"0"0,0 0 0,42 0 47,21 0-47,-21 0 15,0 0-15,22 0 0,-22 0 16,21 0-16,-21 0 0,22 0 0,-1-22 16,0 22-16,1 0 0,-22 0 15,21 0-15,-21-21 0,1 21 0,-1-21 16,0 21-16,0 0 0,-21-21 16,0 0-16,0 0 15,-21-1-15,0 22 16,0-21-16,-1 21 0,1 0 15,0-21-15,0 21 0,0 0 0,0 0 16,-1 0-16,44 0 47,20 0-47,-21 0 0,0 0 16,22 0-16,-22 0 0,0 0 0,0 0 15,0 0-15,22 0 0,-43 21 0,21-21 16,-21 21-16,21-21 0,-21 22 15,0-1-15,0 0 0,0 0 0,-21 0 16,0 0-16,-22 1 0,22-1 16,0 0-16,-21 0 0,20 0 0,-20 0 15,21-21-15,-21 22 0,20-1 0,1 0 16,0 0-16,21 0 16</inkml:trace>
  <inkml:trace contextRef="#ctx0" brushRef="#br0" timeOffset="11176.08">7493 2180 0,'0'0'0,"-85"-84"16,64 62 0,0 1-16,21 0 0,0 0 15,-21 0-15,21 0 0,0-1 0,0 1 16,0-21-16,0 21 0,0 0 0,21-1 15,0 1-15,0 0 0,22 21 16,-22-21-16,21 21 0,-21 0 16,0 0-16,22 0 0,-22 0 15,0 21-15,0 0 0,0 0 0,-21 1 16,0 20-16,0-21 0,0 21 0,-21 1 16,-21-22-16,21 21 0,-22 1 15,22-1-15,-21-21 0,21 21 0,-22 1 16,22-22-16,0 0 0,0 21 15,21-20-15,0-1 0,0 0 0,0 0 16,0 0-16,21 0 0,0-21 0,22 0 16,-22 0-16,21 0 15,0 0-15,1 0 0,-1 0 0,0-21 0,1 0 16,-1 21-16,0-21 16,-20 0-16,-1 0 0,0-1 0,-21 1 15,0-21-15,0 21 0,0 0 0,0-1 16,-42 1-16,20 0 0,-20 0 15,0 21-15,-1 0 0,1 0 0,-21 0 16,20 0-16,1 0 0,0 0 16,20 0-16,1 0 0,-21 21 0,21 0 15,21 0-15,0 1 16,0-1-16,21-21 16,0 0-16,21 0 0,-20 0 0,20 0 15,21 0-15</inkml:trace>
  <inkml:trace contextRef="#ctx0" brushRef="#br0" timeOffset="11568.86">8191 1990 0,'0'-85'16,"0"64"-16,-21 21 16,0 0-16,0 0 15,0 21-15,21 0 0,-21 0 0,-1 1 16,1 20-16,0-21 0,0 21 15,0-20-15,0 20 0,-1-21 0,22 21 16,0-20-16,0-1 0,0 0 0,0 21 16,0-21-16,22-21 15,-1 22-15,21-1 0,-21-21 0,22 0 16,-1 0-16,0 0 0,1 0 16,-1-21-16,-21 21 0,21-22 0,-20 1 15,-1 0-15,0 0 0,0 0 0,-21 0 16,0-1-16,0-20 0,0 21 15,0 0-15,0-22 0,-21 22 0,0 0 16,0 0-16,-1 0 0,1 0 16,0 21-16,-21 0 0,21 0 0,-1 0 15,1 0-15,0 0 0,0 0 16,0 0-16,21 21 0,-21-21 0,21 21 16,0 0-16,21 0 15,0-21-15,0 21 0,0-21 0,22 22 16,-1-22-16</inkml:trace>
  <inkml:trace contextRef="#ctx0" brushRef="#br0" timeOffset="12064.53">8699 2096 0,'0'-22'0,"-105"-41"31,83 42-31,1 0 0,0-1 0,21 1 16,0 0-16,0 0 0,0 0 0,0-22 15,0 22-15,0 0 16,21 0-16,0 21 0,1-21 0,20 0 16,-21 21-16,21 0 0,-20 0 0,20 0 15,0 0-15,-21 0 0,1 0 16,-1 0-16,0 21 0,0 0 0,-21 0 16,0 0-16,0 22 0,0-22 15,-21 21-15,21 0 0,-42-20 0,20 20 16,1 0-16,-21-21 0,0 22 15,20-22-15,-20 21 0,21-21 0,0 1 16,0-1-16,-1 0 0,22 0 0,0 0 16,0 0-16,0 1 0,22-22 15,-1 21-15,0-21 16,0 0-16,0 0 0,22 0 0,-22 0 16,21 0-16,-21-21 0,22 21 15,-22-22-15,0 1 0,21 21 0,-21-21 16,1 0-16,-22 0 0,0 0 0,21-1 15,-21 1-15,0 0 0,0 0 16,0 0-16,-21 0 0,-1-1 0,1 22 16,0-21-16,0 21 0,0 0 15,0 0-15,-22 0 0,22 0 0,0 0 16,0 0-16,21 21 16,0 1-1,21-1-15,0 0 16,0-21-16</inkml:trace>
  <inkml:trace contextRef="#ctx0" brushRef="#br0" timeOffset="12476.3">9631 1969 0,'0'0'0,"0"-22"31,-21 22-31,-1 0 0,1 0 0,0 0 15,0 0-15,0 22 0,0-1 0,-1 0 0,-20 0 16,21 21-16,0-20 16,0-1-16,-1 21 0,1-21 0,21 0 15,0 22-15,0-22 0,0 0 0,0 0 16,21 0-16,1 1 0,-1-1 16,21-21-16,-21 0 0,0 21 0,22-21 15,-1 0-15,0 0 0,-20 0 16,20-21-16,0 21 0,-21-21 0,22-1 15,-22 1-15,0 0 0,0 0 0,-21-21 16,0 20-16,21-20 16,-21 21-16,0-21 0,0-1 0,0 1 15,0 0-15,-21 20 0,21 1 16,-21 0-16,0 0 0,0 21 0,0 0 16,-1 0-16,-20 0 0,21 0 0,-21 21 15,20-21-15,1 21 0,0 0 16,0 1-16,0-1 0,21 0 0,-21 0 15,21 0-15,0 0 0,0 1 16,0-1-16,0 0 0</inkml:trace>
  <inkml:trace contextRef="#ctx0" brushRef="#br0" timeOffset="12631.23">10012 2434 0,'0'21'31,"-21"-21"-31,21 22 16,-22-1-16,1-21 15,0 21-15</inkml:trace>
  <inkml:trace contextRef="#ctx0" brushRef="#br0" timeOffset="13632.16">3471 7832 0,'21'-43'15,"-21"65"1,0-1-16,-21 0 0,0 21 15,0 1-15,21 20 0,-21-21 0,0 22 16,-1-1-16,1-20 0,0 20 16,0-20-16,0 20 0,0-21 15,-1 1-15,1-22 0,0 21 0,0-21 16,21 1-16,0-1 0,0 0 16,0-42-1,0 0 1,21-1-16,0 1 0,0-21 15,1 21-15,-1-22 0,0 1 0,0-21 16,0 20-16,0-20 0,1-1 16,20 22-16,-21-22 0,-21 22 0,21 0 15,0-1-15,-21 22 0,22 0 0,-22 42 32,21 22-32,-21-22 0,21 21 15,-21 0-15,0 1 0,0 20 16,21-20-16,-21-1 0,0 0 0,21 1 15,-21-1-15,0-21 0,0 21 0,0-20 16,0-1-16,0 0 0,0 0 16,0 0-16,0 0 15</inkml:trace>
  <inkml:trace contextRef="#ctx0" brushRef="#br0" timeOffset="14024.93">3133 8446 0,'0'0'0,"0"-22"16,21 22 0,21 0-16,-21 0 0,22-21 15,-22 21-15,42-21 0,-20 21 0,20-21 16,1 0-16,-1 0 0,1 21 16,-1-22-16,1-20 0,-1 21 0,1 0 15,-22 0-15,0-1 0,1 1 0,-22 0 16,0 0-16,0 0 0,-21 0 15,0-1-15,-21 22 16,0 0-16,0 0 16,-1 0-16,1 22 15,21-1-15,-21 21 0,21-21 0,0 22 16,0-1-16,0 0 0,0 1 16,0 20-16,0-21 0,0 1 0,0-1 15,0 0-15,0 1 0,0-1 0,0 0 16,0 1-16,-21-1 0,21 0 15,0 1-15,0-22 0,0 0 0,0 0 16,0 0-16,21-21 16,0 0-16,-21-21 15,21 0-15,-21 0 0,22-21 16,-22 20-16,0 1 0</inkml:trace>
  <inkml:trace contextRef="#ctx0" brushRef="#br0" timeOffset="14264.82">3958 8319 0,'0'0'0,"0"-170"16,0 128-16,0 21 16,21 0-16,0 21 15,1 0-15,-1 0 0,0 0 0,0 0 16,0 21-16,0 0 0,1-21 0,-1 42 16,0-21-16,-21 1 0,0 20 15,0-21-15,0 21 0,0-20 0,-21-1 16,0 21-16,-1-21 0,-20 0 15,21 1-15,0 20 0,-22-42 16,22 21-16,0 0 0,42-21 31,-21-21-31,43 0 16</inkml:trace>
  <inkml:trace contextRef="#ctx0" brushRef="#br0" timeOffset="14520.66">4487 8022 0,'0'0'0,"0"21"16,0 1-1,0-1-15,0 0 0,0 21 0,0 1 0,0-22 16,0 21-16,-21 0 0,21 1 16,0-1-16,0 0 0,0 1 15,0-1-15,0 0 0,-21 1 0,21 20 16,0-20-16,0-1 0,0 0 0,0-21 15,0 22-15,0-22 0,0 21 16,0-21-16,0 1 0,21-22 16,0-22-1,-21 1-15,0 0 16,0 0-16,21 0 0</inkml:trace>
  <inkml:trace contextRef="#ctx0" brushRef="#br0" timeOffset="14808.49">4445 8297 0,'0'0'0,"0"-42"0,0 0 16,0 21-16,0-22 0,0 22 0,0-21 16,0 21-16,0-1 0,0 1 15,0 0-15,21 0 0,21 21 0,-20 0 16,20 0-16,0 0 0,1 0 16,-1 0-16,0 0 0,1 21 0,-1 0 15,0 0-15,-21 22 0,1-22 16,-1 21-16,-21 1 0,0-22 0,0 21 15,0-21-15,0 22 0,-21-22 0,-1 0 16,-20 0-16,21 0 0,-21-21 16,20 21-16,1 1 0,0-22 15,0 0-15,0 0 0,0 0 16,21-22 0,0 1-16,0 0 0,21 0 15,0-21-15,0 20 0</inkml:trace>
  <inkml:trace contextRef="#ctx0" brushRef="#br0" timeOffset="15304.21">5165 7853 0,'0'0'0,"0"-21"0,0 0 15,0-1-15,0 1 16,21 21-16,0-21 15,0 21-15,0 0 16,0 0-16,-21 21 0,22 0 16,-1-21-16,0 43 0,-21-22 0,21 0 15,0 21-15,-21 1 0,0-1 0,0 0 16,0 22-16,0-22 0,0 1 16,0-1-16,-21 0 0,0-21 15,0 22-15,0-1 0,-22-21 0,22 0 16,0 1-16,0-1 0,0 0 0,-1-21 15,1 0-15,0 0 0,0 0 16,0 0-16,0 0 0,-1 0 16,22-21-16,0 0 0,0-1 0,0-20 15,0 21-15,0-21 0,0 20 16,0-20-16,0 21 0,0-21 0,22 20 16,-22 1-16,21 21 0,0 0 15,0 0-15,0 0 0,0 0 16,1 21-16,-1 1 0,0-1 15,0 0-15,0 0 0,-21 21 0,21-20 16,1-1-16,-1 0 0,-21 0 16,0 0-16,21 0 0,0 1 0,0-1 15,0-21-15,1 0 16,-1 0-16,0 0 16,21 0-16,-21-21 0,1 21 0,20-22 15,-21 1-15,21 0 0</inkml:trace>
  <inkml:trace contextRef="#ctx0" brushRef="#br0" timeOffset="15812.92">6054 8065 0,'0'0'0,"-22"0"0,1 21 16,0-21-16,21 21 15,21-21 1,0 0-16,22 0 0,-22 0 16,21 0-16,1 0 0,20 0 0,-21 0 15,22 0-15,-1-21 0,1 21 16,-22 0-16,22-21 0,-22-1 0,0 22 16,-20 0-16,-1-21 0,0 21 15,-21-21-15,-21 0 16,0 21-16,-1 0 15,1-21-15,-21 0 0,21 21 0,-22 0 16,22-22-16,-21 22 0,21 0 16,0 0-16,-1-21 0,1 21 0,42 0 47,1 0-47,20 0 0,-21 21 15,0-21-15,0 22 0,1-1 0,-1 0 16,0 0-16,0 0 0,0 0 15,-21 1-15,0-1 0,0 0 16,0 0-16,0 0 0,0 0 0,0 1 16,-21-1-16,0-21 0,0 21 15,-22 0-15,22 0 0,0-21 0,0 21 16,0 1-16,0-22 0,-1 0 0,22 21 16,-21-21-16</inkml:trace>
  <inkml:trace contextRef="#ctx0" brushRef="#br0" timeOffset="16508.52">7387 7959 0,'-42'-64'31,"21"64"-31,-1-21 0,22 0 16,-21 0-16,0 0 0,21-1 0,0 1 15,0 0-15,0 0 0,0 0 16,0 0-16,0-1 0,21 1 0,0 0 16,1 0-16,-1 0 0,21 0 0,-21 21 15,22-22-15,-22 22 0,21 0 16,0 0-16,-20 0 0,20 0 0,-21 22 15,0-1-15,-21 0 0,0 0 16,0 21-16,0-20 0,-21-1 16,0 21-16,-21 0 0,20-20 0,-20 20 15,0 0-15,-1 1 0,1-1 0,21 0 16,0 1-16,-22 84 16,43-106-16,0 0 15,22 0-15,-1 0 0,0-21 16,21 0-16,1 0 0,-1 0 15,0 0-15,1 0 0,-22 0 0,21-21 16,0 0-16,1 0 0,-1 21 0,-21-21 16,0-22-16,1 22 0,-22 0 15,0 0-15,0-22 0,0 22 16,-22 0-16,1 0 0,0 0 0,0 0 16,-21-1-16,-1 22 0,1 0 15,21 0-15,-22 0 0,1 0 0,21 0 16,-21 0-16,20 0 0,1 22 0,0-22 15,0 21-15,21 0 0,-21 0 16,21 0-16,0 0 0,21 1 16,0-22-16,0 0 15,22 0-15,-22 0 0</inkml:trace>
  <inkml:trace contextRef="#ctx0" brushRef="#br0" timeOffset="16929.28">8234 7768 0,'0'0'0,"0"-21"0,0 0 0,0 0 16,-21 21-1,-1 0-15,1 0 0,0 0 16,0 21-16,0-21 0,0 21 0,-1 0 16,1 0-16,0 22 0,0-22 0,0 21 15,0-21-15,21 22 0,0-22 16,0 21-16,0 1 0,0-22 15,0 0-15,0 21 0,0-21 0,21 1 16,0-22-16,0 21 0,21-21 16,-20 0-16,20 0 0,-21 0 0,21 0 15,-20 0-15,20 0 0,0 0 0,-21-21 16,22-1-16,-22 1 0,0 0 16,0-21-16,0 21 0,1-22 0,-22 22 15,0-21-15,0-1 0,0 22 0,0-21 16,0 21-16,-22-22 0,-20 22 15,21 0-15,0 21 0,0-21 0,-1 21 16,-20 0-16,21 0 0,0 0 16,-22 0-16,22 0 0,0 21 0,0-21 15,0 21-15,21 0 0,0 1 16,0-1-16,0 0 0,0 0 16,21-21-16,21 21 0,-21-21 15,1 0-15</inkml:trace>
  <inkml:trace contextRef="#ctx0" brushRef="#br0" timeOffset="17426">8805 7874 0,'0'0'0,"-63"-63"32,42 41-32,-1 22 0,1-21 0,0 0 15,0 0-15,21 0 0,0 0 16,0-1-16,0 1 0,0 0 15,0 0-15,21 0 0,0 21 0,0-21 16,22 21-16,-1 0 0,-21 0 16,22 0-16,-1 0 0,-21 0 0,21 0 15,-20 21-15,-1 0 0,0 0 0,-21 0 16,0 0-16,0 22 0,0-22 16,-21 0-16,0 21 0,-1-20 0,-20-1 15,0 21-15,21 0 0,-22-20 0,1 20 16,21-21-16,-22 21 15,22-20-15,0-1 0,0 0 0,21 21 16,0-21-16,0 1 0,21-22 16,0 0-16,0 21 0,22-21 15,-22 0-15,21 0 0,1 0 0,-1 0 16,0-21-16,1 21 0,-22-22 0,21 22 16,-21-21-16,0 0 0,1 0 15,-1 0-15,0 0 0,-21-1 0,0-20 16,0 21-16,0 0 0,-21 0 0,0-1 15,-1 1-15,1 0 0,-21 0 16,21 0-16,-22 21 0,22 0 0,-21 0 16,21 0-16,-22 0 0,22 0 15,0 0-15,0 0 0,0 21 16,21 0-16,0 0 16,21-21-16,0 0 15,0 21-15</inkml:trace>
  <inkml:trace contextRef="#ctx0" brushRef="#br0" timeOffset="17884.25">9567 7684 0,'0'0'0,"0"-22"0,0 1 16,0 0-16,0 0 15,-21 21-15,0 0 0,0 0 16,0 0-16,-1 0 0,1 0 15,0 21-15,0 0 0,0 0 16,0 22-16,-1-22 0,22 0 16,-21 21-16,0-20 0,0 20 0,0-21 15,21 21-15,0 1 0,0-22 0,0 21 16,0-21-16,0 22 0,21-22 16,0 0-16,0 0 0,0 0 0,1-21 15,20 0-15,-21 22 0,21-22 0,-20 0 16,20 0-16,-21-22 0,21 22 15,-20-21-15,20 0 0,-21 0 16,21-21-16,-20 20 0,-1-20 0,0 21 16,-21-21-16,0-1 0,0 1 15,-21-106 1,21 105-16,-21 1 0,-1 21 0,1 0 16,-21 21-16,21 0 0,0 0 15,-1 0-15,1 0 0,-21 0 0,21 21 16,0 0-16,-1 0 0,1 0 0,0 1 15,21-1-15,-21 21 0,21-21 16,-21 0-16,21 1 0,0-1 16,0 21-16,0-21 0,0 0 0,0 1 15,0-1-15,21 0 0</inkml:trace>
  <inkml:trace contextRef="#ctx0" brushRef="#br0" timeOffset="18108.14">9610 8213 0</inkml:trace>
  <inkml:trace contextRef="#ctx0" brushRef="#br0" timeOffset="24024.35">8784 5228 0,'-21'-21'15,"42"42"-15,-84-63 0,20 42 0,1-21 16,21 0-16,0 21 0,-22-22 15,22 1-15,0 21 0,0 0 16,42 0 15,0 0-31,0 21 0,22-21 0,20 22 16,1-1-16,20 0 0,-20 0 16,42 0-16,-22 0 0,22 1 0,0-1 15,42 21-15,0-21 0,0 0 16,22 22-16,-1-1 0,22 0 0,-1 1 15,1-1-15,20 0 0,-20 22 0,20-22 16,1 1-16,0 20 0,-22-21 16,1 1-16,20-1 0,-20 0 15,-1 1-15,1-22 0,-22 21 0,1 1 16,-1-22-16,-21 0 0,-21 0 16,0 0-16,0 0 0,-42 1 0,21-1 15,-43-21-15,1 21 0,-22-21 16,0 0-16,1 0 0,-22 0 0,-42 0 31,-1 0-15,1 0-16,-21 0 0,21 0 0,-22 0 15,22 0-15,-21 0 0,0 0 0,-1 0 16,-20 21-16</inkml:trace>
  <inkml:trace contextRef="#ctx0" brushRef="#br0" timeOffset="24817.36">9546 9017 0,'0'0'16,"0"21"-16,-21-21 0,0 21 0,0 1 15,-1-22-15,1 0 16,21-22 0,21 1-1,1 0-15,-1 0 0,21-21 16,0 20-16,1-20 0,-1 21 15,22-21-15,-1-1 0,22 1 0,-1-22 16,22 22-16,-21 0 0,21-22 0,0 1 16,-1 20-16,1-41 0,21 20 0,0 1 15,0-22-15,21 22 0,-21-22 16,0 21-16,0 1 0,0-22 0,0 22 16,0-22-16,0 22 0,0-22 15,-21 21-15,0 1 0,0-1 16,0 1-16,-22-1 0,22 22 0,-21 0 15,0-1-15,-1 1 0,1 0 16,0-1-16,-1 1 0,1 0 0,0-1 16,-22 1-16,1 0 0,-1-1 0,1 1 15,-1 0-15,1-1 0,-1 1 16,-21 21-16,1-21 0,20 20 0,-20-20 16,-22 21-16,21 0 0,-21 0 0,22 21 15,-22-22-15,0 1 0,0 21 16,-21-21-16,0 0 31,-21 21 16,21-21-31,0 0-1,0-1 1</inkml:trace>
  <inkml:trace contextRef="#ctx0" brushRef="#br0" timeOffset="25304.29">13928 6054 0,'0'0'15,"-22"0"-15,1 0 16,21 21 15,0 0-15,0 0-16,21-21 16,1 0-16,-22 21 0,21-21 0,0 22 15,0-22-15,0 21 0,0-21 16,1 0-16,20 21 0,-21-21 0,0 0 15,22 0-15,-22 21 0,0-21 16,0 0-16,0 0 0,0 0 0,1 0 16,-1 0-16,0 0 0,-42 0 47,0 21-47,-22-21 15,22 21-15,0 1 0,-21-1 16,20 0-16,1 21 0,-21-21 15,0 43-15,20-22 0,-20 1 0,0-1 16,21 0-16,-22 22 0,1-22 16,21-21-16,-22 22 0,22-1 0,0-21 15,0 0-15,0 0 0,0 1 16,21-1-16,-22-21 0,22 21 16,0-42-1,0 0-15</inkml:trace>
  <inkml:trace contextRef="#ctx0" brushRef="#br0" timeOffset="26000.57">15706 4022 0,'0'0'16,"0"-21"-16,0-1 0,0 1 0,0 0 0,0 0 16,0 0-1,0 42 17,0 0-17,0 21-15,0-20 0,0 20 16,0 0-16,0 1 0,0 20 0,0-21 15,0 22-15,0-1 16,21 1-16,-21-1 0,0 1 0,21 21 16,-21-22-16,0 22 0,0-1 0,0 22 15,21-21-15,-21 0 0,0-1 16,21 22-16,-21 0 0,21-21 0,-21 20 16,0-20-16,22 21 0,-1-21 15,-21 20-15,0 1 0,0 0 0,0 0 16,0 0-16,0 21 0,0-43 0,0 22 15,0 0-15,0 0 0,0 0 0,0 0 16,0-1-16,0 1 0,0-21 16,0 21-16,0-22 0,0 1 15,0 0-15,0 21 0,0-43 0,0 22 16,0-1-16,0-20 0,-21-1 16,21 1-16,0-22 0,-22 1 0,22-1 15,0-21-15,0 0 0,0 0 0,-21 1 16,0-22-16,21-22 15,0 1-15,0 0 0,0-21 16,0 21-16,0-43 0,0 22 0,0-22 16,0-20-16,0 20 0,0-21 0,0 1 15</inkml:trace>
  <inkml:trace contextRef="#ctx0" brushRef="#br0" timeOffset="27916.86">15600 3874 0,'0'-22'0,"21"22"31,0 0-15,0 0-16,0 0 16,1 0-16,-1 0 0,0 0 15,0 0-15,21 0 16,-20 0-16,-1 0 0,21-21 0,-21 21 16,22 0-16,-1 0 0,21 0 15,-20 0-15,20 0 0,1 0 0,-1 0 16,22 0-16,-22 0 0,22 0 0,0 0 15,-22 0-15,22 0 0,0 0 16,20 0-16,1 0 0,0 0 0,0 0 16,21 0-16,0 0 0,-21 21 15,0-21-15,21 0 0,-22 0 0,22 0 16,-21 0-16,21 0 0,-21 0 16,0 0-16,21 0 0,-21 0 15,0 0-15,-1 0 0,1 0 0,21 0 16,0 0-16,0 22 0,0-22 15,-21 0-15,21 0 0,-21 0 0,0 0 16,0 0-16,-1 21 0,1-21 16,-21 0-16,0 0 0,-1 0 0,1 0 15,0 0-15,-22 0 0,1 0 16,-22 0-16,21 0 0,-20 0 0,-22 0 16,21 0-16,1 0 0,-22 0 0,0 0 15,0 0-15,0 0 16,0 0-16,-21 21 31,0 0-31,0 0 16,0 22-16,0-22 0,0 0 15,0 21-15,0-21 0,0 22 16,0-22-16,0 21 0,0 1 0,0-1 16,0 0-16,0 1 0,0-1 15,0 0-15,0 1 0,0-1 0,0 21 16,0 1-16,0-1 0,0 1 0,0-1 15,0 1-15,0 21 0,0-22 16,0 1-16,22 20 0,-22-20 0,21 20 16,-21-20-16,0 21 0,0-1 15,0 1-15,0 0 0,0-22 16,0 22-16,0-22 0,0 22 0,0-22 16,0 22-16,0-21 0,0 20 15,0 1-15,0 0 0,0-22 0,0 22 16,0-22-16,0 22 0,0-22 0,0 1 15,0 21-15,0-22 0,0 22 16,0-1-16,0-20 0,-21 21 0,21-22 16,-22 1-16,22-1 0,0 1 0,0 20 15,0-20-15,-21-1 16,21 1-16,-21-1 0,21 1 0,0-1 0,0 1 16,-21-1-16,21-20 0,-21 20 0,21-21 15,0 22-15,0-22 0,0 1 16,0-1-16,-21 0 0,21 1 15,-22-1-15,22 0 0,0 1 0,0-22 16,-21 21-16,21-21 0,-21 22 0,0-22 16,21 0-16,0 0 0,-21 0 15,21 0-15,-21 1 0,-1-22 0,22 21 16,-21-21-16,0 0 0,21 21 16,-21-21-16,0 0 0,0 0 15,-1 0-15,1 0 0,0 0 16,-21 0-16,21 0 0,-1 0 0,1 0 15,-21 0-15,21 0 0,-22 0 16,1 0-16,0 0 0,-1 0 16,1 0-16,0 0 0,-1 0 0,1 0 15,-21 0-15,20 0 0,-20 0 0,20 0 16,-20 0-16,-1 0 0,1 0 16,-1 0-16,1 0 0,-1 0 0,1 0 15,-1 0-15,1 0 0,21 0 0,-22 0 16,1 0-16,20 0 0,-20-21 15,20 21-15,-20 0 0,21 0 0,-1 0 16,-20 0-16,-1-21 0,22 21 16,-22 0-16,1 0 0,21 0 0,-22-22 15,1 22-15,20 0 0,-20 0 16,20 0-16,-20 0 0,21 0 0,-22 0 16,22 0-16,-1 0 0,1 0 0,0-21 15,-1 21-15,1 0 0,0 0 16,21 0-16,-22 0 0,1 0 0,0 0 15,-1 0-15,1-21 0,0 21 0,-1 0 16,1 0-16,-22 0 0,22 0 0,0-21 16,-22 21-16,22 0 0,0 0 15,-1 0-15,1 0 0,-22-21 0,22 21 16,0 0-16,21 0 0,-22 0 0,1 0 16,0-21-16,20 21 15,-20 0-15,0 0 0,21 0 0,-22 0 16,1 0-16,21-22 0,-22 22 0,1 0 15,0 0-15,-1 0 0,1 0 16,0-21-16,-1 21 0,1 0 0,0 0 16,-1 0-16,22 0 0,-21-21 0,0 21 15,20 0-15,-20 0 0,21 0 16,0 0-16,-22-21 0,22 21 0,0 0 16,0 0-16,-21 0 0,20 0 0,1-21 15,0 21-15,0 0 0,0 0 16,0 0-16,-1 0 0,22-21 15,-21 21-15,0 0 0,0 0 0,0 0 16,21-22-16,-21 22 16,-1 0-1,22-21-15,0 0 32,0 0-32,0 0 15,0 0-15,0-1 16,0 1-1,0 0-15,0 0 0,0 0 16,0 0 0,0-1-16,0 1 31</inkml:trace>
  <inkml:trace contextRef="#ctx0" brushRef="#br0" timeOffset="29573.9">12890 11113 0,'0'-22'0,"-21"22"0,21-21 0,-21 21 16,21-21-16,0 0 0,0 0 0,0 0 15,0-1-15,0 1 16,0 0-16,0 0 16,21 21-16,0 0 0,1-21 15,-1 21-15,0 0 0,0 0 0,0 0 16,22 0-16,-22 21 0,21 0 0,-21 0 15,22 0-15,-22 22 0,0-22 16,0 21-16,0 1 0,0-1 16,-21 0-16,22 1 0,-22-1 0,0 0 15,0 1-15,0-1 0,0-21 0,-22 21 16,1-20-16,21-1 0,0 0 16,-21 0-16,0-21 0,21 21 0,-21-21 15,0 0 1,-1 0-16,22-21 15,0 0-15,0 0 0,0 0 16,0-1-16,0 1 0,0 0 0,0-21 16,0 21-16,22-22 0,-1 1 15,0 0-15,0-1 0,0 1 16,0 0-16,1 20 0,20-20 0,-21 21 16,21 0-16,1 21 0,-22 0 15,21 0-15,-21 0 0,22 0 0,-22 0 16,0 21-16,0 21 0,0-21 0,-21 22 15,22-1-15,-22 0 0,0-20 0,0 20 16,0 0-16,0 1 0,-22-22 16,1 21-16,0-21 0,21 0 0,-21 22 15,21-22-15,-21-21 0,21 21 0,-21 0 16,42-42 31,0 0-47,0 0 0</inkml:trace>
  <inkml:trace contextRef="#ctx0" brushRef="#br0" timeOffset="29990.66">13949 11028 0,'21'-21'0,"-42"42"0,63-63 0,-21 42 16,-21-22-16,0 1 0,0 42 31,0 1-31,0-1 15,-21 21-15,0-21 0,21 22 16,-21-1-16,0 0 0,21 1 0,0-1 16,-22 0-16,1 1 0,21-1 0,-21-21 15,21 21-15,0 1 0,0-22 16,0 0-16,0 0 0,0 0 0,21-21 16,0 0-16,1 0 0,-1 0 0,21 0 15,-21 0-15,22 0 0,-1-21 16,-21 21-16,21-21 0,1 0 0,-22-21 15,21 20-15,-21-20 0,1 21 0,-1-21 16,-21-1-16,0 1 0,0 0 16,0-1-16,-21 1 0,-1 0 0,1 20 15,-21-20-15,0 21 0,20 0 16,-20 21-16,21 0 0,-21-21 0,20 21 16,-20 0-16,21 0 0,0 0 15,0 21-15,-1 0 0,22 0 16,0 0-16,0 0 0,0 1 15,0-1-15,22-21 16,-1 0-16,21 0 0,-21 0 0,22 0 16,-22 0-16</inkml:trace>
  <inkml:trace contextRef="#ctx0" brushRef="#br0" timeOffset="30245.52">14605 10816 0,'21'0'16,"-42"0"-16,42-21 0,-21 42 31,0 0-31,-21 1 0,21 20 16,-21-21-16,21 21 0,0 1 0,-21-1 15,21 0-15,-22 1 0,22 20 16,0-20-16,0-1 0,0 0 0,0 1 16,0-22-16,0 21 0,0-21 0,0 0 15,0 1-15,0-1 16,22-21-16,-1 0 0,0 0 15,0 0-15,0-21 16,0-1-16,-21 1 0,0 0 16,0 0-16,0 0 0,0 0 0</inkml:trace>
  <inkml:trace contextRef="#ctx0" brushRef="#br0" timeOffset="30400.42">14414 11134 0,'0'0'0,"-21"0"0,0 0 0,0-21 0,0 21 16,42 0 15,0 0-31,0 0 0,22 0 0,-22 0 16,21-22-16,0 22 0,1 0 0,-1 0 15,0 0-15,22-21 16,-22 21-16,22 0 0,-1-21 0</inkml:trace>
  <inkml:trace contextRef="#ctx0" brushRef="#br0" timeOffset="32808.79">10880 11197 0,'0'0'0,"21"-21"16,0-21-16,0 21 0,-21-1 0,0-20 16,0 21-16,0 0 0,0 0 0,0-1 15,-21 1-15,-21 0 0,20 0 16,-20 21-16,0 0 0,-22 0 0,22 0 16,0 0-16,-1 0 0,-20 21 0,20 0 15,1 0-15,0 22 0,-1-1 16,22 0-16,-21 1 0,21 20 0,0 1 15,-1-22-15,1 22 0,21-1 16,0-21-16,0 22 0,0-22 16,0 1-16,0-1 0,21 0 0,1-21 15,-1 1-15,0-1 0,0 0 0,21 0 16,-20 0-16,20-21 0,0 0 16,1 0-16,-1 0 0,0 0 0,22-21 15,-22 0-15,0 21 0,1-21 0</inkml:trace>
  <inkml:trace contextRef="#ctx0" brushRef="#br0" timeOffset="33543.93">11070 11451 0,'0'0'0,"0"-21"0,0-21 0,0 21 0,0-1 15,-21 1-15,0 0 0,-22 0 16,22 21-16,0 0 0,0 0 0,-21 21 16,20 0-16,1 0 0,-21 1 15,21-1-15,0 21 0,-1-21 0,22 22 16,0-22-16,-21 0 0,21 21 0,0-21 15,0 1-15,0-1 0,0 0 16,0 0-16,21 0 0,1-21 0,-1 0 16,0 0-16,21 0 0,-21 0 0,1 0 15,20 0-15,0 0 0,-21-21 16,22 21-16,-22-21 0,21 0 16,-21 0-16,1-1 0,-1 1 0,-21 0 15,0 0-15,0 0 0,0 0 16,0-1-16,-21 22 15,-1 0-15,22 22 0,-21-1 16,0 0-16,21 21 16,-21-21-16,21 1 0,0-1 0,0 0 15,0 0-15,0 0 0,0 0 0,21 1 16,0-22-16,0 0 0,1 21 16,-1-21-16,21 0 0,-21 0 0,22 0 15,-22-21-15,21 21 0,-21-22 0,22 1 16,-22 0-16,21 0 0,-21 0 15,0 0-15,1-1 0,-1 1 16,0 0-16,-21-21 0,0 21 0,0-1 16,0 1-16,0 0 0,0 0 15,0 42 1,0 0 0,0 0-16,0 1 0,0-1 0,0 0 15,0 21-15,0-21 0,0 1 16,0-1-16,0 0 0,0 0 0,-21-21 15,21 21-15,0 0 16,-21-21-16,21-21 31,0 0-31,0 0 0,0 0 0,0 0 16,0-1-16,21-20 0,0 0 16,0 21-16,0-22 0,0 1 0,1 0 15,20-1-15,0 1 0,1 0 0,-1 20 16,21 1-16,-20 21 0,20 0 15,-20 0-15,20 0 0,-21 43 0,1-22 16,-1 21-16,-21-21 0,0 22 0,1-1 16,-22 0-16,0 1 0,0-1 15,-22 0-15,-20 1 0,21-1 0,-21-21 16,-1 21-16,1-20 0,21-1 0,0 0 16,-1-21-16,1 0 0</inkml:trace>
  <inkml:trace contextRef="#ctx0" brushRef="#br0" timeOffset="34300.76">16827 10964 0,'0'0'0,"0"-21"15,0 0-15,0 0 0,0 0 0,0 0 16,-21 21-16,0-22 0,0 22 16,0 0-16,0 0 0,-1 0 15,1 0-15,-21 22 0,21-1 0,-22 21 16,22-21-16,-21 22 0,21-1 0,-22 21 16,22-20-16,0-1 0,0 22 15,0-22-15,21 0 0,0 22 16,0-43-16,0 21 0,21 1 0,0-22 15,21 0-15,-20 0 0,20 0 16,0-21-16,1 0 0,-1 0 0,0 0 16,1 0-16,20 0 0,-21 0 0,1-21 15,-1 0-15,0 0 0,1-22 16,-1 22-16,-21-21 0,0 0 0,-21 20 16,0-20-16,0-21 0,0 20 0,-21 1 15,0 21-15,0-22 0,-21 1 16,-1 21-16,1-21 0,0 20 0,-1 22 15,1-21-15,0 21 0,-1 0 0,1 0 16,0 0-16,20 21 16,-20-21-16,21 22 0,0-1 0,0 0 15,21 0-15,0 0 0,0 0 0,0 22 16,21-22-16,0 0 0,21 0 16,-21 0-16,22-21 0,-1 22 0,0-22 15,1 21-15</inkml:trace>
  <inkml:trace contextRef="#ctx0" brushRef="#br0" timeOffset="34652.56">17462 11028 0,'22'0'15,"-44"0"-15,44-21 0,-1 21 0,-21-21 16,0 42 0,0 0-1,0 0-15,0 21 0,0 1 0,0-1 16,0 22-16,0-22 0,0 21 0,0 1 15,0-1-15,0 22 0,0-21 16,0-1-16,0 22 0,0-1 0,0 1 16,0 0-16,0-1 0,0 22 0,0-21 15,0 0-15,0 20 16,-21 1-16,-1-21 0,22 21 0,-21-22 16,0 22-16,0-21 0,0 0 0,0-22 0,-1 22 15,1-22-15,0-20 0,0-1 16,0 0-16,0 1 0,21-22 15,-22 0-15,22 0 0,0-42 16,0 0-16,0 0 16,0-22-16,22 1 0,-1 0 15,0-22-15,0 1 0,0-1 0,22-21 16,-22 1-16,0-1 0,21-21 0</inkml:trace>
  <inkml:trace contextRef="#ctx0" brushRef="#br0" timeOffset="34948.39">17462 11345 0,'0'0'0,"-21"-63"0,0-1 0,0 1 16,0 21-16,0-22 0,-1 22 15,22 21-15,0-22 0,0 22 0,0 0 16,22 0-16,-1 0 0,0 21 0,21 0 16,1 0-16,-1 0 0,0 0 15,1 0-15,20 0 0,-21 21 0,1 21 16,-1-21-16,0 0 0,-20 22 0,-1-1 15,-21-21-15,0 22 0,0-1 16,0 0-16,-21 1 0,-1-22 0,1 21 16,-21-21-16,0 22 0,-1-22 15,22 0-15,-21 0 0,-1 0 0,1-21 16,21 21-16,-21-21 0,20 0 16,44-21 15,-1 0-31,21 0 0,-21 0 0</inkml:trace>
  <inkml:trace contextRef="#ctx0" brushRef="#br0" timeOffset="35306.76">18076 11240 0,'0'0'0,"21"0"15,1 0-15,-22-22 16,21 22-16,0-21 0,0 0 15,0 21-15,0-21 0,22 0 16,-22 21-16,0-21 0,0-1 0,0 1 16,1 0-16,-1 0 0,-21 0 15,-21 21 1,-1 0-16,1 0 0,-21 0 0,21 21 16,-22 0-16,22 0 0,-21 0 0,21 22 15,-22-22-15,22 21 0,0 1 16,0-22-16,0 21 0,21-21 0,0 22 15,0-22-15,0 0 0,0 0 16,21 0-16,0 0 0,21-21 16,-20 0-16,20 22 0,0-22 0,1 0 15,-1 0-15,21 0 0,-20-22 0,20 22 16,-20-21-16,20 0 0,-21 0 16,1 0-16,20-22 0,-42 22 0,22-21 15,-22 21-15,21-22 0</inkml:trace>
  <inkml:trace contextRef="#ctx0" brushRef="#br0" timeOffset="35700.55">18859 11049 0,'0'-21'0,"0"42"0,0-63 0,0 21 0,-21 21 32,21 21-17,-21 0-15,21 0 0,0 0 16,0 22-16,-21-22 0,21 21 0,0-21 16,0 22-16,0-22 0,0 21 15,0-21-15,0 0 0,0 1 0,0-1 16,0 0-16,0 0 0,0 0 15,-21-21 1,0 0-16,-1 0 16,22-21-16,-21 21 0,21-21 15,-21 0-15,21 0 0,0-1 16,0 1-16,0 0 0,0-21 0,0 21 16,21-22-16,0 22 0,1-21 15,-1 21-15,21-22 0,-21 1 16,0 21-16,22 0 0,-22-1 0,0 1 15,21 21-15,-20 0 0,-1 0 0,21 0 16,-21 21-16,0 1 0,1-1 16,-1 0-16,0 21 0,0 1 0,-21-1 15,0 0-15,0 22 0,0-22 0,0 0 16,0 1-16,0-22 0,0 21 16,-21 1-16,0-22 0,0 0 0,21 0 15,-22 0-15,1-21 0,0 0 0,0 21 16,0-21-16,0 0 15</inkml:trace>
  <inkml:trace contextRef="#ctx0" brushRef="#br0" timeOffset="37516.05">17103 2879 0,'0'0'0,"0"-21"0,0-1 0,0 1 15,0 0-15,0 0 16,0 0-16,0 0 0,0 42 47,0 0-47,0 0 0,0 0 0,-22 22 15,22-22-15,0 21 0,-21 0 16,21 1-16,0-22 0,0 21 0,-21 1 16,0-1-16,21 0 0,-21 1 15,21-1-15,-21-21 0,21 21 0,0-20 16,-22-1-16,22 0 0,-21 0 15,21 0-15,-21 0 0,21 1 16,0-44 15,0 1-31,0 0 0,0 0 16,0 0-16,0 0 0,0-1 0,0-20 16,21 21-16,0-21 0,1-1 15,-22 1-15,21 21 0,0-22 0,0 1 16,-21 0-16,21 21 0,0-22 15,1 1-15,-22 0 0,21 20 0,-21-20 16,21 21-16,-21 0 0,0 0 16,0-1-16,21 22 0,0 0 15,-21 22-15,0 20 16,0-21-16,21 0 0,-21 22 16,22-1-16,-22 0 0,0-21 0,0 22 15,21-1-15,-21 0 0,0 1 16,0-22-16,21 21 0,-21-21 0,0 22 15,0-22-15,0 0 0,0 0 0,0 0 16,0 1-16,0-1 16,-21-21-1,0 0-15,-1 0 16</inkml:trace>
  <inkml:trace contextRef="#ctx0" brushRef="#br0" timeOffset="37943.82">16870 3217 0,'0'0'0,"21"0"15,0 0 1,0 0-16,0 0 0,22 0 16,-22 0-16,21-21 0,1 0 0,-1 21 15,0 0-15,1-21 0,20 21 0,-21-21 16,1 21-16,-22-21 0,21 21 15,1-22-15,-22 1 0,0 21 16,0-21-16,0 0 0,0 0 16,-21 0-16,0-1 0,0 1 15,0 42 17,0 1-32,0-1 0,0 21 15,0-21-15,0 22 0,0-1 16,0 0-16,0 1 0,-21-1 0,21 0 15,-21 1-15,21-1 0,0-21 0,0 21 16,-21 1-16,21-22 0,-21 21 16,21-21-16,0 1 0,0-1 0,0 0 15,0 0-15,0 0 16,0 0-16,0-42 31,0 0-15,0 0-16</inkml:trace>
  <inkml:trace contextRef="#ctx0" brushRef="#br0" timeOffset="38232.66">17547 3048 0,'0'0'0,"21"-21"0,-21 0 0,21 0 0,-21-1 15,22 22-15,-1-21 0,-21 0 16,21 21-16,0 0 0,0 0 0,0 0 15,1 0-15,-1 0 0,0 0 16,0 21-16,0-21 0,0 21 0,-21 1 16,0-1-16,0 21 0,0-21 0,0 0 15,0 22-15,-21-22 0,0 0 16,0 21-16,0-20 0,0-1 0,-22 0 16,22 0-16,0 0 0,0 0 15,0-21-15,21 22 0,-22-22 16,44 0 15,-1-22-31,-21 1 0,21 0 0,0 21 16</inkml:trace>
  <inkml:trace contextRef="#ctx0" brushRef="#br0" timeOffset="38516.5">18013 2942 0,'0'21'32,"0"1"-32,0-1 0,0 0 0,0 0 0,0 21 15,0 1-15,0-1 16,0 0-16,0 1 0,0-1 0,0 0 16,0 1-16,0-1 0,0 0 15,-21 1-15,21-22 0,0 21 0,0-21 16,0 22-16,-22-22 0,22 0 0,-21 0 15,21 0-15,21-42 47,-21 0-47,22 0 0,-22 0 16</inkml:trace>
  <inkml:trace contextRef="#ctx0" brushRef="#br0" timeOffset="38780.35">17992 3175 0,'0'0'15,"-22"-42"-15,22 21 0,0-22 0,0 22 16,0 0-16,0 0 0,0 0 0,22-1 16,-22 1-16,21 21 0,0 0 15,0-21-15,0 21 0,0 0 0,22 0 16,-22 0-16,0 0 0,0 0 0,0 21 16,1-21-16,-1 21 0,-21 1 15,0-1-15,0 0 0,0 0 16,-21 0-16,-1-21 0,1 21 15,0 1-15,0-1 0,0-21 0,0 21 16,-1-21-16,1 0 0,0 21 16,0-21-16,42 0 47</inkml:trace>
  <inkml:trace contextRef="#ctx0" brushRef="#br0" timeOffset="39410.01">18732 3069 0,'22'-63'15,"-22"42"1,0-1-16,21 1 0,-21 0 15,0 0-15,0 0 0,21 0 0,0-1 16,-21 1-16,0 0 0,0 0 16,0 0-16,21 21 0,-21-21 15,0 42 1,0 0-16,0 0 16,0 0-16,0 0 0,-21 1 0,21 20 15,0 0-15,0-21 0,0 22 16,0-22-16,-21 21 0,21 1 0,0-22 15,0 21-15,0-21 0,0 22 16,-21-22-16,21 0 0,0 21 0,0-21 16,0 1-16,0-1 0,0 0 15,0 0-15,0 0 16,-21-21 0,-1 0-16,1 0 15,0 0-15,0 0 0,0 0 0,0 0 16,-1 0-16,-20 0 0,21 0 15,-21 0-15,20 0 0,1 0 16,-21 0-16,21 0 0,0 0 0,-1 0 16,44 0 15,-1 0-15,21 0-16,-21 0 0,22-21 0,-1 21 15,-21 0-15,21 0 0,1-21 0,-22 21 16,21 0-16,1-21 0,-22 0 15,0 21-15,0 0 0,0-22 0,0 22 16,1 0-16,-1 0 0,-21-21 16,0 0-1</inkml:trace>
  <inkml:trace contextRef="#ctx0" brushRef="#br0" timeOffset="39564.93">18944 3344 0,'0'0'15,"-21"22"32,0-22-47,0 0 16</inkml:trace>
  <inkml:trace contextRef="#ctx0" brushRef="#br0" timeOffset="41324.06">1968 8488 0,'0'0'0,"0"-21"16,0 0-16,0-1 0,0 1 15,22 0-15,-22 0 0,21 0 0,-21 0 16,0-1-16,0 1 0,0 0 16,0 0-16,-21 21 31,-22 0-31,22 0 0,-21 21 0,-1 0 16,-20 0-16,21 22 0,-22-22 15,1 0-15,20 21 0,-20-20 16,-1-1-16,22 21 0,0-21 0,-1 0 15,1 22-15,0-22 0,20 0 16,1 0-16,0 0 0,21 22 16,0-22-16,0 0 0,0 0 15,21 0-15,0 1 0,1-1 16,-1-21-16,0 21 0,21 0 0,-21-21 16,22 21-16,-1 0 0,0 1 15,-20-22-15,20 21 0,0 0 0,1 0 16,-22 0-16,21 0 0,-21 1 15,22 20-15,-22-21 0,0 0 0,0 0 16,0 22-16,0-22 16,-21 0-16,0 21 0,0-20 0,0-1 15,0 21-15,0-21 0,0 0 16,-21 22-16,21-22 0,-21 21 0,0-21 16,-21 1-16,20-1 0,1 21 15,-21-21-15,21 0 0,-22 1 0,1-1 16,21 0-16,-21 0 0,20 0 15,-20-21-15,21 21 0,-21-21 0,20 0 16,1 0-16,0 0 0,21-21 31,21 0-31,0 21 16,1 0-16,20-21 16,-21 21-16,21 0 0,1-21 0,-1 21 15,-21 0-15,22 0 0,-1 0 16,0 0-16,-21 0 0,22 21 0,-22-21 15,0 21-15,0 0 0,0 0 16,1 1-16,-1-1 0,-21 21 0,0-21 16,0 22-16,0-1 0,0 0 15,-21-21-15,-1 22 0,1 20 0,-21-20 16,21 20-16,-22-21 0,1 22 16,0-1-16,-1 1 0,1-1 0,0 1 15,-1-1-15,1-20 0,0 20 0,-1 1 16,1 20-16,0-20 15,-1 21-15,1-1 0,21 1 0,-21-22 16,20 22-16,1 0 0,0-22 16,21 1-16,0 20 0,0-20 0,0-1 15,0 1-15,21-22 0,0 22 16,1-22-16,20 0 0,-21-20 0,21-1 16,1 0-16,-1-21 0,0 0 15,22 0-15,-22-21 0,1 0 0,-1-1 16,0 1-16,1-21 0,-1 0 0</inkml:trace>
  <inkml:trace contextRef="#ctx0" brushRef="#br0" timeOffset="42096.21">804 13229 0,'21'-21'31,"1"21"-31,-22-21 16,21 0-16,0 21 0,-21-21 0,0-1 15,21 22-15,0-21 0,-21 0 16,0 0-16,0 0 0,0 0 0,0-1 16,0 1-16,-42 21 15,21 0-15,0 0 0,-22 0 16,1 0-16,0 0 0,-1 21 15,1 1-15,-22-1 0,22 0 16,0 0-16,-1 0 0,22 22 16,-21-22-16,42 0 0,0 21 15,0-21-15,21 1 0,21-1 0,-20 21 16,20-21-16,0 0 0,1 1 16,-1-1-16,0 0 0,22 0 0,-22 0 15,-21 0-15,22 1 0,-22-1 16,0 0-16,0 0 0,-21 0 15,0 0-15,0 1 0,-21-1 16,-21 0-16,20-21 0,-20 0 16,0 0-16,-22 0 0,22 0 0,0 0 15,-22 0-15,22 0 0,-22-21 16,22 0-16,0-1 0,-1 1 16,22 0-16,-21-21 0,21 21 15,-1-1-15,22 1 0,0 0 16,0 0-16,22 21 0,-1-21 0,21 0 15,0 21-15,1 0 0,-1-22 16,0 22-16</inkml:trace>
  <inkml:trace contextRef="#ctx0" brushRef="#br0" timeOffset="42429.03">1143 13462 0,'21'0'16,"0"0"-1,0-21-15,1 0 16,-1 0-16,0-1 16,0 1-16,0 0 0,-21 0 15,21 0-15,-21 0 16,0-1-16,-21 22 16,0 0-16,0 0 15,-21 22-15,20-1 0,1-21 16,0 21-16,-21 21 0,21-21 0,21 1 15,-22 20-15,22-21 16,-21 21-16,21-20 0,0 20 0,0-21 0,0 0 16,0 0-16,0 1 15,21-1-15,1-21 0,-1 0 0,0 21 16,0-21-16,0 0 0,22 0 16,-1-21-16,0 21 0,1-21 15,-22-1-15,21 1 0</inkml:trace>
  <inkml:trace contextRef="#ctx0" brushRef="#br0" timeOffset="42784.83">1630 13314 0,'0'0'0,"0"-21"15,0 0-15,-21-1 32,42 22-17,-21 22 1,21-22-16,0 21 0,0 0 0,0-21 15,22 21-15,-22 0 0,0 0 16,-21 1-16,21 20 0,0-21 0,-21 0 16,22 0-16,-22 22 0,0-22 15,0 0-15,0 0 0,0 0 0,0 1 16,0-1-16,-22-21 16,1 0-16,0 0 0,21-21 15,0-1 1,-21 1-16,21 0 0,0 0 0,0 0 15,0-22-15,0 22 16,0 0-16,0 0 0,0-21 0,0 20 16,0 1-16,0 0 0,21 0 15,-21 0-15,21 21 0,0-21 0,1 21 16,-1-22 0</inkml:trace>
  <inkml:trace contextRef="#ctx0" brushRef="#br0" timeOffset="43133.63">2159 13229 0,'0'21'16,"0"1"-16,0-1 15,0 0-15,0 0 16,0 0-16,0 0 0,0 22 0,0-22 15,0 0-15,0 21 0,0-20 16,0-1-16,0 0 0,21 0 0,-21 0 16,0 0-16,21-21 15,0 0 1,1 0 0,-1-21-16,-21 0 0,0 0 0,0 0 15,21 0-15,-21-1 16,21 1-16,-21 0 0,0-21 0,0 21 15,0-1-15,21 1 0,-21 0 0,21 0 16,-21 0-16,0 0 0,22 21 16,-1-22-16,-21 1 0,21 21 0,0-21 15</inkml:trace>
  <inkml:trace contextRef="#ctx0" brushRef="#br0" timeOffset="43352.91">2667 13102 0,'0'21'16,"-21"1"-16,0-1 0,-1-21 16,1 21-16,0 0 0,0 0 15,0 0-15,0 1 0,-1-1 0,1 0 16,0 0-16,0 0 0,0 0 16,21 1-16,0-1 0,-21 0 0,21 0 15,-22 0-15,22 0 16,0 1-16,22-22 31,-1 0-31,0 0 0</inkml:trace>
  <inkml:trace contextRef="#ctx0" brushRef="#br0" timeOffset="43904.36">2900 13250 0,'0'-21'15,"21"21"-15,-21-21 16,21 0-1,-21 0-15,21 21 16,-21-21-16,-21 21 31,0 0-31,0 21 0,0-21 16,-1 21-16,22 0 0,-21 0 16,0 0-16,0 1 0,21-1 0,-21 0 15,21 0-15,0 0 0,0 0 16,0 1-16,0-1 0,0 0 15,21 0-15,0-21 0,0 0 0,-21 21 16,21-21-16,1 0 0,-1 0 16,0 0-16,0 0 15,0 0-15,0 0 0,1-21 16,-1 21-16,0-21 0,0 21 0,21-21 16</inkml:trace>
  <inkml:trace contextRef="#ctx0" brushRef="#br0" timeOffset="44240.17">3238 13208 0,'0'0'0,"-21"-42"31,21 21-31,0-1 16,21 22-16,1 0 16,-1 0-16,0 0 15,0 22-15,0-22 0,0 21 0,1 0 16,-1 0-16,-21 0 0,21 0 0,0 1 15,-21-1-15,21 21 0,-21-21 16,0 0-16,0 1 0,0-1 0,0 0 16,-21-21-16,0 21 0,0 0 15,0-21 1,21-21 0,0 0-1,0 0-15,0 0 0,21-1 0,-21 1 16,21 0-16,0 0 15,0 0-15,0 0 0,1-1 0,-1 1 16,0-21-16,21 21 0,-21 0 16,1 21-16,20-22 0</inkml:trace>
  <inkml:trace contextRef="#ctx0" brushRef="#br0" timeOffset="44948.66">4826 13272 0,'21'-64'31,"-21"43"-31,0 0 0,-21 0 0,0 21 16,0-22-16,-1 1 15,-20 21-15,21 0 0,-21-21 0,-1 21 16,1 0-16,21 0 0,-22 21 0,1-21 15,21 21-15,-21 1 0,20 20 16,-20-21-16,21 21 0,0-20 0,0 20 16,21-21-16,0 21 0,-22 1 15,22-22-15,0 21 0,0-21 0,0 1 16,0-1-16,0 0 0,0 0 0,22-21 16,20 0-16,-21 0 0,21 0 15,-20 0-15,20-21 0,0 0 0,1 21 16,20-43-16,-21 22 0,1 0 15,-1 0-15,0 0 0,1-22 16,-22 22-16,21-21 0,-21 21 0,1-22 16,-1 1-16,0 0 0,-21-1 15,0 1-15,0 0 0,0-1 0,0 1 16,0 0-16,0 21 0,0-22 16,0 22-16,0 0 0,-21 21 0,0 0 15,-1 0-15,22 21 0,0 0 16,-21 0-16,21 22 0,-21-1 15,21 0-15,0 1 0,0 20 0,0-20 16,-21-1-16,21 0 0,0 1 16,0-1-16,0 0 0,0 1 0,0-1 15,0 0-15,0-21 0,0 1 16,21 20-16,0-21 16,0 0-16,1-21 0,-1 0 0,0 0 15,0 0-15,21-21 0,-20 0 0,-1 0 16,0 0-16,21-1 0</inkml:trace>
  <inkml:trace contextRef="#ctx0" brushRef="#br0" timeOffset="45368.83">5419 13123 0,'0'0'0,"-22"0"31,1 0-31,0 22 0,0-22 0,21 21 16,-21 0-16,0 0 0,-1 0 0,22 22 15,-21-22-15,21 0 0,-21 0 16,21 21-16,-21-20 0,21-1 0,0 21 16,0-21-16,0 0 0,0 1 15,0-1-15,0 0 0,21-21 16,0 0-16,0 0 0,1 0 0,20 0 16,-21 0-16,0 0 0,22-21 15,-22 0-15,21-1 0,-21 1 0,22 0 16,-22 0-16,0-21 0,0 20 0,0 1 15,-21-21-15,0 21 16,0 0-16,0-22 0,0 22 0,-21 0 16,0 0-16,0 0 0,21-1 0,-21 22 15,-22 0-15,22 0 0,0 0 16,0 0-16,0 0 0,-22 22 0,22-1 16,0 0-16,0 0 0,0 0 15,-1 0-15,22 22 0,0-22 0,-21 0 16,21 0-16,0 0 0,0 1 0,0-1 15,0 0-15,0 0 0,0 0 16,21-21-16,1 0 0,-1 0 0,0 0 16,21 0-16,-21 0 0</inkml:trace>
  <inkml:trace contextRef="#ctx0" brushRef="#br0" timeOffset="46266.32">5990 13187 0,'0'0'0,"0"-21"15,0 0 1,-21 21 0,21 21-16,-21 0 0,21 0 15,-21 0-15,21 0 0,-22 22 0,22-22 16,-21 0-16,21 21 0,0-20 16,0-1-16,-21 21 0,21-21 0,0 0 15,0 1-15,0-1 0,0 0 16,0 0-16,21-21 15,22 0-15,-22 0 16,0 0-16,0-21 0,21 0 16,-20 0-16,-1-1 0,21 1 0,-21 0 15,0 0-15,1 0 0,-1 0 0,0-1 16,0-20-16,-21 21 0,0 0 16,21 21-16,-21-21 0,0-1 0,0 44 31,0-1-16,-21-21-15,21 21 0,0 0 16,0 0-16,0 0 0,-21 1 0,21-1 16,0 0-16,0 0 0,0 0 15,0 0-15,0 1 0,21-22 16,0 0-16,0 21 0,22-21 16,-22 0-16,0 0 0,0 0 15,0-21-15,1 21 0,-1-22 0,0 1 16,0 21-16,-21-21 0,0 0 0,0 0 15,0 0-15,0-1 16,0 1-16,0 0 0,0 0 0,-21 0 16,0 0-16,0-1 0,21 1 0,0 0 15,-22 0-15,22 0 16,0 0-16,0-1 0,0 1 16,22 21-16,-1 0 0,0-21 0,0 21 15,21 0-15,-20 0 0,20 0 16,-21 0-16,21 21 0,-20 0 0,20 1 15,0-22-15,-21 21 0,1 21 0,20-21 16,-21 0-16,0 1 0,-21-1 16,0 0-16,21 0 0,-21 0 0,0 22 15,0-22-15,0 0 16,0 0-16,-21 0 0,0 0 0,0-21 16,0 22-16,0-22 15,-1 0 1,22-22-16,-21 1 15,21 0-15,0 0 0,0 0 16,0 0-16,21-22 16,1 22-16,-1-21 0,0 21 0,0-22 15,21 22-15,-20-21 0,20-1 0,-21 22 16,21 0-16,1 0 0,-22 0 16,21 21-16,-21 0 0,22 0 0,-22 0 15,21 21-15,-21 0 0,1 0 0,-22 0 16,0 22-16,0-22 15,0 21-15,0-21 0,0 22 0,0-22 0,0 21 16,0-21-16,-22 1 0,22 20 16,-21-21-16,21 0 0,-21-21 15,21 21-15,-21-21 0,0 0 0</inkml:trace>
  <inkml:trace contextRef="#ctx0" brushRef="#br0" timeOffset="49800.37">18627 2815 0,'21'0'0,"-21"21"15,0 1 1,0-1 15,0-42 32,0-1-48,0 1-15,21 0 16,-21 0 0,21 0-16,0 21 0,0-21 0,1 21 15,-22-22-15,21 22 16,-21-21-16,21 21 0,0 0 16,0 21-16,-21 1 15,21-22-15,-21 21 0,0 0 16,0 21-16,0-21 0,0 1 0,0 20 15,0-21-15,0 21 0,0-20 16,0 20-16,0 0 0,0-21 16,0 22-16,0-1 0,-21 0 15,0 1-15,21-22 0,-21 21 0,0 1 16,0-1-16,-1-21 0,1 21 0,0 1 16,0-22-16,0 0 0,0 0 15,-1 0-15,1 1 0,0-1 0,0 0 16,0-21-16,0 0 0,-1 21 15,1-21 1,21-21-16,0 0 16,0 0-16,0-1 0,0 1 15,0 0-15,0 0 0,0 0 0,21-22 16,-21 22-16,22-21 16,-1 21-16,0-22 0,-21 22 0,21 0 15,0 0-15,0 0 0,-21 0 16,0-1-16,0 1 0,22 21 0,-1 0 15,-21 21 1,21 1-16,0-1 0,-21 0 16,0 0-16,21 0 0,0 0 0,1 22 15,-22-22-15,21 0 0,0 21 16,0-20-16,0-1 0,0 0 0,1 0 16,-1 0-16,21-21 0,-21 21 15,0 1-15,22-22 0,-22 0 0,21 21 16,-21-21-16,1 0 0,20 0 15,-21 0-15,0 0 0,0 0 16,1 0-16,-1-21 0,-21-1 16,0 1-16,21 0 15,-21 0-15,21 0 16,-21 0-16,0-1 16,0 1-16,0 0 0</inkml:trace>
  <inkml:trace contextRef="#ctx0" brushRef="#br0" timeOffset="49996.25">19579 3556 0,'0'0'0,"0"21"0,0 0 16,-21-21-1,0 0-15,0 0 16,-1 0-16,1 0 0,0 0 16,0 22-16,-21-22 0,20 0 0</inkml:trace>
  <inkml:trace contextRef="#ctx0" brushRef="#br0" timeOffset="52456.39">1863 6117 0,'0'-21'0,"0"0"15,0 0-15,0 0 16,0-1-16,0 1 0,0-21 15,21 21-15,0 0 0,-21-22 0,21 22 16,0-21-16,-21-1 0,0 22 16,0 0-16,0 0 0,0 0 0,0 0 15,0-1-15,0 1 0,-21 21 16,0 0-16,-21 0 0,20 0 0,1 21 16,-21 1-16,0-1 0,20 0 15,-20 0-15,21 21 0,0-20 0,-22 20 16,43-21-16,0 21 0,0-20 15,0 20-15,0-21 0,0 21 16,22-20-16,-1 20 0,0-21 16,21 21-16,-21-20 0,22 20 0,-1-21 15,-21 0-15,22 22 0,-22-22 16,0 21-16,0-21 0,0 0 0,0 1 16,-21-1-16,0 0 0,0 0 15,0 0-15,-21 0 0,0 1 0,-21-22 16,-1 0-16,22 21 0,-21-21 15,0 0-15,-1 0 0,-20 0 0,20 0 16,1-21-16,0-1 0,21 1 16,-22 21-16,22-21 0,0 0 15,0 0-15,0-22 0,21 22 16,0 0-16,0 0 0,0 0 16,0 0-16,0-1 0,0 1 0,21 21 15,0-21-15,0 0 0,0 21 16,0-21-16,22 21 0,-22 0 0,21 0 15,1 0-15</inkml:trace>
  <inkml:trace contextRef="#ctx0" brushRef="#br0" timeOffset="52765.21">2222 6350 0,'0'0'0,"22"0"0,-1 0 15,0 0-15,-21-21 0,21 21 0,0-21 16,-21 0-16,21-1 0,1 22 15,-22-21-15,21 0 0,0 0 0,0 0 16,-21 0-16,21-1 0,-21 1 16,21 0-16,-21 0 0,0 0 15,-21 21-15,0 0 0,0 0 16,0 21-16,0-21 0,-22 21 16,22 0-16,0 0 0,0 1 15,0 20-15,-1-21 0,22 0 0,-21 0 16,21 22-16,0-22 0,0 0 15,0 0-15,0 0 0,0 1 16,21-1-16,1 0 0,-1-21 0,21 21 16,-21-21-16,0 0 0,22 0 15,-22 0-15,21 0 0,-21 0 0,22 0 16</inkml:trace>
  <inkml:trace contextRef="#ctx0" brushRef="#br0" timeOffset="53133.83">2667 6244 0,'0'0'15,"0"-21"-15,0 0 0,0 0 0,0-22 0,0 22 16,0 0-16,0 0 16,0 0-1,21 21 1,0 21-16,0-21 0,1 21 16,-1 0-16,21 0 0,-42 1 15,21 20-15,0-21 0,1 0 0,-22 22 16,21-1-16,-21-21 0,0 21 15,0-20-15,0 20 0,0-21 0,0 0 16,0 0-16,0 1 16,0-44-1,0 1-15,0 0 16,0 0-16,0 0 0,0-22 16,21 22-16,-21-21 0,0 21 15,0-22-15,21 22 0,0 0 16,0-21-16,-21 21 0,0-1 0,22 1 15,-1 21-15,-21-21 0,21 0 16,0 21 0,-21-21-16,21 21 0</inkml:trace>
  <inkml:trace contextRef="#ctx0" brushRef="#br0" timeOffset="53504.17">3175 6075 0,'0'21'16,"21"-21"-16,-21 21 16,0 0-16,21-21 15,-21 22-15,0-1 0,0 0 0,0 0 16,21 0-16,-21 22 16,22-22-16,-22 0 0,0 0 0,0 0 15,21 0-15,0 1 0,-21 20 16,0-21-16,0 0 0,21 0 15,0-21 1,-21-21 0,21 21-16,1-21 0,-22 0 15,21 0-15,-21 0 0,21-22 16,0 22-16,-21 0 0,21 0 0,0-22 16,-21 22-16,0 0 0,22-21 15,-1 21-15,-21-1 0,0 1 0,21 0 16,0 0-16,-21 0 0,0 0 0,21 21 15,0 0 1,-21 21 15</inkml:trace>
  <inkml:trace contextRef="#ctx0" brushRef="#br0" timeOffset="53871.96">3725 6265 0,'0'22'16,"21"-22"15,1 0-31,-1-22 16,0 1-16,0 21 0,-21-21 0,21 0 15,0 21-15,1-21 0,-1 0 16,0 21-16,0-22 0,0 1 15,-21 0-15,-21 21 32,0 0-32,21 21 15,-21 0-15,0 1 0,-1-1 16,1 0-16,21 0 0,0 21 0,-21-20 16,21-1-16,0 21 0,0-21 0,0 0 15,0 1-15,0-1 0,0 0 16,21-21-16,0 0 15,1 0-15,-1 0 0,0 0 16,0-21-16,0 0 0,22 21 0,-22-22 16,0 1-16,-21 0 0,21 21 15</inkml:trace>
  <inkml:trace contextRef="#ctx0" brushRef="#br0" timeOffset="54232.75">4191 6117 0,'0'0'0,"0"-21"0,0-42 31,0 41-15,21 22-1,0 0-15,0 0 0,1 0 16,-1 0-16,0 22 0,0-1 0,0 0 16,0 0-16,22 0 0,-22 22 15,0-22-15,0 0 0,-21 21 16,0-21-16,0 1 0,0 20 0,0-21 15,0 0-15,0 0 0,0 1 0,0-1 16,0 0-16,-21-21 0,0 0 16,21-21-1,-21 0 1,21-1-16,0 1 0,0 0 16,0 0-16,0-21 0,0 20 0,0 1 15,0 0-15,0-21 0,21 21 16,0-22-16,0 1 0,0 21 0,1-22 15,-1 1-15,21 0 16,0-1-16,1 1 0,-1 0 0,22-1 16</inkml:trace>
  <inkml:trace contextRef="#ctx0" brushRef="#br0" timeOffset="69968.7">18605 3598 0,'0'0'0,"0"-21"32,0 0-32,0 42 46,0 0-46</inkml:trace>
  <inkml:trace contextRef="#ctx0" brushRef="#br0" timeOffset="70900.17">16637 4572 0,'0'21'0,"-85"22"31,64-22-31,0-21 0,0 21 16,0-21-16,-1 0 0,1 21 15,0-21-15,0 0 16,0 0-16,0 0 0,-1 0 16,22-21-1,22 0 1,-1 21 0,0 0-16,21 0 0,1 0 0,-1-21 15,21 21-15,1 0 0,21 0 16,-1 0-16,22 0 0,0 0 15,0 0-15,21 0 0,0 0 16,0 0-16,21 0 0,-21 0 0,0 0 16,0 0-16,0 0 0,0 0 0,0-22 15,0 22-15,0 0 0,0 0 16,-21 0-16,21 0 0,-21 22 0,-1-1 16,1-21-16,-21 21 0,0-21 0,-22 0 15,1 0-15,-22 21 0,0-21 16,-21 0-16,1 0 0,-1 0 0,0 0 31,-21-21-15,-21 21-16,0 0 15,-1 0-15,1-21 0,-21 21 16,0 0-16,-1 0 0,1-21 0</inkml:trace>
  <inkml:trace contextRef="#ctx0" brushRef="#br0" timeOffset="83300.03">20002 2604 0,'0'-22'0,"22"1"15,-22 0-15,0 0 16,0 0-16,0 0 0,0-1 16,0 1-16,0 0 15,0 0-15,0 0 0,0 0 16,0-1-16,0 1 16,0 0-1,0 42 16,0 0-15,0 22-16,-22-1 0,22 0 16,0 1-16,0 20 0,-21 1 0,0-1 15,0 1-15,21-22 0,-21 22 0,0 20 16,-1-20-16,1-1 16,0 1-16,0 20 0,0-20 0,-22 21 15,22-22-15,0 1 0,0-22 0,0 21 16,21-20-16,0-1 0,-21 0 0,21 1 15,0-22-15,-22 21 0,22-21 16,0 1-16,0-1 0,0 0 16,0-42 15,22 21-15,-1-21-16,0-1 0,0 1 0,0 21 15,0-21-15</inkml:trace>
  <inkml:trace contextRef="#ctx0" brushRef="#br0" timeOffset="84024.19">20680 2985 0,'0'-22'32,"0"44"-32,0-22 15,-21 21-15,21 0 0,-22 0 16,1 0-16,21 22 0,-21-1 15,0 0-15,21 1 0,-21-1 0,0-21 16,21 21-16,-22 1 0,1-1 16,0-21-16,21 0 0,0 1 0,-21-1 15,21 0-15,-21 0 0,21 0 16,0-42 0,0 0-1,21 0-15,0 0 0,0-1 16,-21 1-16,21-21 0,1 0 0,-1-1 15,0 1-15,0 0 0,0-1 16,0-20-16,-21 20 0,22 1 16,-1 0-16,0-1 0,0 1 0,-21 21 15,0 0-15,0 0 0,0 42 32,0 21-32,0-21 0,0 22 15,0-22-15,0 21 0,0 0 0,0 1 16,0-1-16,0 0 0,0 1 0,0-1 15,0-21-15,0 22 0,0-22 16,0 21-16,0-21 0,0 0 0,21-21 16,-21 22-16,21-1 0,-42-21 31</inkml:trace>
  <inkml:trace contextRef="#ctx0" brushRef="#br0" timeOffset="84216.08">20362 3281 0,'0'0'0,"-21"-21"16,42 0 15,0 21-31,22 0 0,-22 0 0,21 0 16,1 0-16,-1 0 0,0 0 15,1 0-15,20 0 0,-21 0 0,1-22 16,20 22-16,-20-21 15,-1 21-15,0-21 0,1 0 0,-1 21 16</inkml:trace>
  <inkml:trace contextRef="#ctx0" brushRef="#br0" timeOffset="84423.96">21188 3069 0,'0'0'0,"0"21"32,-21 1-32,-1-1 0,22 21 15,-21-21-15,21 22 0,0-22 0,0 21 16,0 0-16,-21-20 0,21 20 15,0-21-15,0 21 0,-21-20 0,21-1 16,0 0-16,0 0 0,0 0 16,0 0-16,0 1 15,21-22 1,0 0 0,-21-22-16,0 1 0,21 21 0,-21-21 15,22 0-15</inkml:trace>
  <inkml:trace contextRef="#ctx0" brushRef="#br0" timeOffset="84700.8">21167 3175 0,'0'-21'16,"0"42"-16,-22-63 0,22 21 0,0-1 0,0 1 15,0 0-15,22 0 16,-1 21 0,0 0-16,0 0 0,0 21 15,0-21-15,1 21 16,-1 0-16,0 1 0,-21-1 15,0 0-15,0 0 0,0 0 16,0 0-16,-21-21 0,0 22 16,-1-1-16,1 0 0,0-21 0,-21 21 15,-1-21-15,22 0 0,-21 21 16,0-21-16,20 0 0,1 0 0,0 0 16,21 21-16,42-42 31,-20 21-31,-1-21 0</inkml:trace>
  <inkml:trace contextRef="#ctx0" brushRef="#br0" timeOffset="84944.66">21632 3112 0,'0'21'15,"0"0"-15,0 0 16,0 0-16,0 0 0,0 1 15,0-1-15,-21 21 0,21-21 0,0 22 16,-21-22-16,21 21 0,-21-21 16,21 0-16,-21 1 0,21 20 0,0-21 15,0 0-15,0 0 16,0 1-16,0-1 16,21-21-16,0 0 15,0 0-15,0 0 16,0 0-16</inkml:trace>
  <inkml:trace contextRef="#ctx0" brushRef="#br0" timeOffset="85204.51">21717 3239 0,'0'0'0,"0"-43"16,0-63 0,0 85-16,0 0 0,21 21 15,0-21-15,0 21 16,1 0-16,-1 0 0,0 0 15,0 0-15,0 0 0,0 21 0,1-21 16,-1 21-16,-21 0 0,0 1 16,0-1-16,0 0 0,0 0 0,-21 0 15,-1 0-15,-20 1 0,21-22 0,-21 21 16,-1 0-16,22-21 0,-21 21 16,-1 0-16,22-21 0,0 0 0,0 21 15,63-21 1,-21 0-1</inkml:trace>
  <inkml:trace contextRef="#ctx0" brushRef="#br0" timeOffset="85660.08">22267 3239 0,'0'0'0,"0"-22"0,0 1 16,0 0-16,0 0 0,0 0 0,21 0 15,-21-1-15,22-20 0,-22 21 16,0 0-16,21 0 0,0-1 16,-21 1-16,0 0 0,21 21 15,-21 21 1,0 0-16,0 1 0,0-1 16,0 21-16,0-21 0,0 22 15,-21-1-15,21 0 0,0-21 0,0 22 16,0-1-16,0-21 0,0 22 0,0-22 15,0 21-15,0-21 0,0 0 16,0 1-16,0-1 0,0 0 0,0 0 16,-21-21-16,21 21 15,-21-21-15,-1 0 0,1 0 0,0 0 16,0 0-16,0 0 0,-22 0 16,22 0-16,0 0 0,-21 0 15,21 0-15,-1 0 0,1 0 0,0 0 16,63 0 15,-20 0-15,-1 0-16,0 0 0,21 0 15,-21 0-15,22 0 0,-1 0 0,-21 0 16,22 0-16,-1 0 0,0-21 16,1 21-16</inkml:trace>
  <inkml:trace contextRef="#ctx0" brushRef="#br0" timeOffset="86004.88">23368 2815 0,'0'0'0,"-21"-42"0,-22-22 16,43 22-16,0 21 0,0-21 15,0 20-15,0 1 0,22 21 16,-1 21-1,0 1-15,0-1 0,21 21 0,-20 0 16,20 22-16,0-1 0,22-20 16,-22 20-16,0 22 0,1-22 15,-1 1-15,0-1 0,1 1 16,-22-1-16,0 1 0,0-22 0,0 22 16,1-22-16,-22-21 0,21 22 0,-21-22 15,0 0-15,0 0 0,0 0 16,21-21-1,0 0 1,-21-21-16,21 0 0,-21 0 16,21-22-16,-21 1 0,0 0 15,22-22-15</inkml:trace>
  <inkml:trace contextRef="#ctx0" brushRef="#br0" timeOffset="86269.05">24236 2879 0,'0'0'0,"0"-43"0,0 1 16,0 21-16,0-21 0,0 20 15,-21 44 1,-22-1-16,22 21 16,-21 0-16,-1 1 0,1-1 0,-21 0 15,20 22-15,-20-1 0,-1 1 0,1-1 16,-22 22-16,22-21 0,20-22 16,-20 21-16,-1 1 0,22-22 0,0 1 15,-1-1-15,1-21 0,21 21 16,0-20-16,-1-1 0,22 0 0,0 0 15,0 0-15,-21-21 0,21 21 16,21-21 0,1 0-1,-1 0-15,0-21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03:34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826 0,'0'-22'16,"0"1"15,0 0 47,0 0-62,0 42 47,0 0-63,0 0 0,0 22 15,-21-1-15,21-21 0,0 22 16,-21-1-16,21 21 0,0-20 0,0-1 15,-22 22-15,1-22 0,21 0 16,-21 1-16,21-1 0,0 0 16,-21 1-16,21-1 0,-21-21 15,21 21-15,0-20 0,0-1 0,0 0 16,0 0-16,0 0 16,0-42 15,0 0-31,21 0 0,0 0 0,-21-1 15,21 1-15,0 0 0</inkml:trace>
  <inkml:trace contextRef="#ctx0" brushRef="#br0" timeOffset="283.85">2540 1122 0,'0'0'0,"-21"0"15,0 0-15,-1 21 16,1 0-16,0 0 0,0 1 16,0-1-16,-22 0 0,22 0 15,0 0-15,-21 22 0,21-22 0,-1 0 16,-20 21-16,21-21 0,0 1 16,0-1-16,-1 0 0,1 0 15,21 0-15,0 0 16,-21 1-16,42-44 31,-21 1-15,21 0-16,1 21 0,-1-21 15</inkml:trace>
  <inkml:trace contextRef="#ctx0" brushRef="#br0" timeOffset="564.19">2455 1143 0,'21'21'16,"-21"0"-1,22 1-15,-22-1 0,0 0 16,21 0-16,-21 0 0,21 0 16,-21 1-16,0-1 0,21 0 0,0 0 15,-21 0-15,0 0 0,21-21 16,1 22-16,-22-1 0,21-21 0,0 0 15,-21 21-15,21-21 16,0 0-16,0 0 31,1-21-15,-22 0-16,0-1 16</inkml:trace>
  <inkml:trace contextRef="#ctx0" brushRef="#br0" timeOffset="857.03">2942 720 0,'0'0'0,"0"-21"0,0 42 31,0 0-31,0 0 16,0 0-16,0 22 0,0-1 15,0 0-15,-21 1 0,21-1 0,-21 0 16,21 1-16,-21-1 0,21 0 16,0 1-16,0-1 0,-22-21 0,22 21 15,-21-20-15,21-1 0,-21 0 16,21 0-16,0 0 0,0 0 0,0 1 16,21-22-1,0 0 1,1 0-16</inkml:trace>
  <inkml:trace contextRef="#ctx0" brushRef="#br0" timeOffset="1316.45">3111 1207 0,'0'0'0,"-21"0"15,21 21-15,21-21 47,1 0-47,-1 0 16,0 0-16,0 0 0,0-21 16,0 21-16,1-22 0,-1 1 0,0 21 15,0-21-15,-21 0 0,21 0 16,-21 0-16,0-1 0,0 1 15,-21 21 1,0 0-16,0 0 0,0 0 16,-1 21-16,1 1 0,0-1 15,0 0-15,0 0 0,-22 0 0,43 22 16,-21-22-16,21 0 16,-21 0-16,21 21 0,0-20 0,0-1 15,0 0-15,0 0 0,21 0 16,0 0-16,1-21 0,-1 0 15,21 0-15,-21 0 0,0 0 16,22 0-16,-22 0 0,21 0 0,-21 0 16,1 0-16,20-21 0,-21 21 15,0-21-15,0 0 0,22 0 0,-22 0 16,0-1-16,0 1 0,0 0 16</inkml:trace>
  <inkml:trace contextRef="#ctx0" brushRef="#br0" timeOffset="1889.84">3789 656 0,'-21'21'0,"-1"1"16,22-1-16,0 0 0,-21 21 15,21-21-15,0 22 0,0-1 0,0 0 16,0 1-16,0-1 0,0 0 15,-21 1-15,21-1 0,0-21 0,0 22 16,0-22-16,0 21 0,0-21 16,-21 0-16,21 1 0,0-1 15,0 0-15,0 0 0,0-42 63,0 0-63,0 0 15,0-1-15,0 1 0,0 0 0,0 0 16,0 0-16,21 0 0,-21-1 16,21 1-16,0 0 0,1 0 0,-1 0 15,0 0-15,0 21 16,0 0-16,0-22 0,22 22 0,-22 0 16,0 0-16,0 0 0,0 0 15,22 22-15,-22-22 0,0 21 16,0 0-16,0 0 0,1 0 0,-1 0 15,-21 1-15,0-1 16,0 0-16,0 0 0,0 0 0,0 0 16,-21 1-16,-1-22 0,1 21 15,-21 0-15,21-21 0,0 21 0,-22-21 16,22 21-16,-21-21 0,21 0 16,-22 0-16,22 21 0,0-21 0,0 0 15,0 0-15,-1 0 0,1 0 16,0 0-16,21-21 31</inkml:trace>
  <inkml:trace contextRef="#ctx0" brushRef="#br0" timeOffset="2624.42">4889 677 0,'0'0'0,"0"-21"0,0 0 16,22 0-16,-22 0 15,0 42 32,0 0-47,0 0 0,-22 0 16,22 22-16,0-1 0,0 0 16,0 1-16,0 20 0,0-20 0,0-1 15,-21 21-15,21-20 0,0-1 16,0 0-16,0 1 0,0-22 15,0 21-15,0-21 0,21 1 16,-21-1-16,22-21 0,-1 21 0,21-21 16,-21 0-16,0 0 0,1 0 0,20 0 15,-21 0-15,21 0 0,-20-21 16,20 0-16,-21-1 0,0 1 0,22 0 16,-22-21-16,0 21 0,0-22 15,0 1-15,0-22 0,1 22 0,-1 0 16,-21-22-16,0 22 0,21 0 15,-21-1-15,0 22 0,0-21 0,0 21 16,0-1-16,0 1 0,0 0 16,0 42 62,21-21-78,-21 21 0,21-21 15,0 0-15</inkml:trace>
  <inkml:trace contextRef="#ctx0" brushRef="#br0" timeOffset="2920.25">5842 656 0,'-21'0'15,"21"21"1,-21 1 0,21-1-16,0 0 0,-22 0 15,22 21-15,0-20 0,0 20 16,0 0-16,0 1 0,-21-1 0,21-21 16,-21 21-16,21 1 0,0-1 15,0 0-15,-21-20 0,21-1 16,0 21-16,-21-21 0,21 0 0,0 1 15,0-1-15,21-21 32,0 0-17,0-21-15,-21-1 0,21 1 0</inkml:trace>
  <inkml:trace contextRef="#ctx0" brushRef="#br0" timeOffset="3463.65">5842 826 0,'0'0'0,"0"-22"0,-21 1 0,21 0 16,0 0-16,0 0 15,0 0-15,0-1 16,21 1 0,0 21-16,0 0 0,22 0 15,-22 0-15,0 0 0,0 0 16,21 0-16,-20 0 0,-1 0 0,21 0 15,-21 0-15,0 0 0,1 21 16,-1 1-16,-21-1 0,0 0 0,0 0 16,0 0-16,0 22 0,0-22 15,0 0-15,0 21 0,-21-21 0,-22 22 16,22-22-16,0 0 0,-21 0 16,20 0-16,-20 1 0,21-22 0,0 21 15,0-21-15,-1 0 0,1 0 16,0 0-16,0 0 15,21-21 1,-21 21-16,21-22 0,0 1 16,0 42 15,21-21-31,-21 22 0,21-1 16,-21 0-16,21 0 0,0 0 15,1 0-15,-22 1 0,21-1 16,0-21-16,0 21 0,0 0 0,0 0 15,1-21-15,-1 21 0,0-21 16,0 22-16,0-22 0,0 0 16,-21 21-1,22-21-15,-1 0 32,-21-21-17,0-1-15</inkml:trace>
  <inkml:trace contextRef="#ctx0" brushRef="#br0" timeOffset="4168.04">6858 635 0,'0'-42'31,"0"63"0,-21 0-31,21 0 16,-21 0-16,21 22 0,-22-22 16,1 21-16,21 1 0,0-1 0,-21 0 15,0 1-15,0-1 0,0-21 16,21 21-16,-22 1 0,1-1 15,0-21-15,21 22 0,-21-22 0,21 0 16,-21 0-16,0 0 0,21 0 16,0 1-16,-22-22 31,22-22-15,0 1-1,0 0-15,0 0 16,22 0-16,-22 0 0,21-1 0,0 1 0,-21 0 15,21 0-15,0 0 16,-21 0-16,21-1 0,-21 1 0,22 21 16,-1 0-1,0 0-15,0 21 0,-21 1 16,21-1-16,-21 0 0,0 0 0,21 0 16,-21 0-16,22 1 0,-22-1 15,21 0-15,0 0 0,-21 0 0,21-21 16,0 21-16,0-21 0,1 0 15,-1 22-15,0-22 0,0 0 0,0 0 16,0 0-16,1 0 0,-1 0 16,0 0-16,0-22 0,0 22 0,-21-21 15,21 0-15,1 0 16,-22 0-16,0 0 0,21-1 16,-21 1-16,0 0 0,21 0 0,-21 0 15,0 42 48,0 0-48</inkml:trace>
  <inkml:trace contextRef="#ctx0" brushRef="#br0" timeOffset="4347.93">7281 1249 0,'0'21'78</inkml:trace>
  <inkml:trace contextRef="#ctx0" brushRef="#br0" timeOffset="13131.65">2180 1990 0,'0'0'0,"-21"0"0,0 0 15,0 0-15,-1 0 16,1 0-16,0 0 0,0 0 16,0 0-16,0 0 0,-1 0 15,1 0-15,0 0 0,0-21 16,0 21-16,0 0 15,-1 0-15,1 0 16,0 0-16,21-22 16,-21 22-1,0 0 17,21-21-17,21 21 16,0 0-31,0 0 16,0 0-16,1 0 0,-1 0 16,0 0-16,0 0 15,21 0-15,-20 0 0,-1 0 0,21 0 16,-21 0-16,0 0 0,22 0 16,-1 0-16,0 0 0,-20 0 0,41 0 15,-21 0-15,1 0 0,20 0 16,-20 21-16,20-21 0,1 0 15,-1 0-15,1 0 0,20 0 0,-20 0 16,20 0-16,-20 0 0,21 0 0,-1 0 16,22 0-16,-21 0 0,21 0 15,-22 0-15,22 0 0,-21 0 0,-1 0 16,1 0-16,-21 0 16,20 0-16,-20 0 0,-1 0 0,22 0 15,-22 0-15,22 0 0,-21-21 16,20 21-16,1-21 0,-22 21 0,22 0 15,0 0-15,-1-21 0,-20 21 16,21 0-16,-22 0 0,22 0 0,-1-21 16,-20 21-16,21 0 0,-22 0 15,22 0-15,-22-21 0,22 21 0,-22 0 16,1 0-16,21 0 0,-22 0 16,1-22-16,-1 22 0,1 0 0,-1 0 15,1 0-15,-1-21 0,1 21 16,20 0-16,-20 0 0,-1 0 15,22 0-15,-22-21 0,22 21 0,-21 0 16,-1 0-16,1 0 0,-1 0 16,-21 0-16,22 0 0,-1 0 0,-20-21 15,-1 21-15,22 0 0,-22 0 16,0 0-16,1 0 0,-1 0 0,0 0 16,1 0-16,-1 0 0,-21 0 15,0 0-15,22 0 0,-22 0 0,0 0 16,0 0-16,0 0 15,0 0-15,-42 0 125,0 0-125,21-21 0,-21 21 16,0 0-16</inkml:trace>
  <inkml:trace contextRef="#ctx0" brushRef="#br0" timeOffset="28589.04">360 2731 0,'0'21'32,"0"-42"108</inkml:trace>
  <inkml:trace contextRef="#ctx0" brushRef="#br0" timeOffset="29220.74">402 2688 0,'0'21'16,"0"1"15,21-22 31,0 0-46,-21-22 15,0 1-15,-21 21 15,0 0-15,0 0-16,21 21 0,-21-21 15,0 22-15,21-1 0,-22-21 16,22 21-16,0 0 16,0 0-16,0 0 15,22-21 1,-1 0-1,0 0-15,0 0 16,0 0 0,-21-21-16,21 21 15,-21-21-15,22 0 0,-22 0 16,0 0 0,0-1-1,-22 22-15,1 0 0,0 0 16,0 22-1,0-1-15,21 0 0,-21 0 0,21 0 16,-22 0-16,22 1 16,-21-1-16,21 0 0,0 0 15,0 0-15,21-21 32,1 0-32,-1 0 0,0 0 0,0 0 15,0 0-15,22 0 16</inkml:trace>
  <inkml:trace contextRef="#ctx0" brushRef="#br0" timeOffset="29824.4">720 2731 0,'0'21'0,"-22"0"16,44-21 31,-1 0-31,0-21-1,-21 0-15,0-1 16,0 1-1,-21 21 1,0 0 0,-1 0-16,1 21 15,0-21 1,21 22-16,0-1 16,0 0-1,21-21 16,0 0-15,-21-21-16,22 21 16,-22-21-16,0-1 15,0 1-15,0 0 16,-22 21 31,22 21-47,0 0 15,0 1-15,0-1 0,-21 0 16,21 0-16,0 0 0,0 0 16,0 1-16,0-1 0,0 0 15,0 0-15,21-21 0,1 0 16,-1 0-16,0 0 0,0 0 0,0 0 16,0 0-16,1 0 0</inkml:trace>
  <inkml:trace contextRef="#ctx0" brushRef="#br0" timeOffset="33940.46">1778 2836 0,'0'0'15,"0"-21"-15,-21 0 0,21 0 16,0 0-16,0 0 16,0-1-16,0 1 0,0 0 15,0 0-15,0 0 16,0 0-16,0-1 0,0 1 15,0 42 17,0 1-32,0 20 15,0-21-15,0 21 0,0 1 0,0-1 16,0 0-16,0 1 0,0-1 16,0 0-16,0 1 0,0-1 0,-21 0 15,21-20-15,0 20 0,0 0 16,-22-21-16,22 22 0,0-22 15,0 0-15,0 0 16,0 0-16,0-42 31,0 0-31,22 21 16,-22-21-16,0 0 0,21 0 0,-21-1 16</inkml:trace>
  <inkml:trace contextRef="#ctx0" brushRef="#br0" timeOffset="34248.29">2074 2879 0,'0'21'32,"0"0"-17,-21 0-15,0 0 16,0 1-16,0-1 0,-1 0 0,1 0 15,0 0-15,0 22 0,0-22 16,0 0-16,-1 21 0,1-21 16,0 1-16,0-1 0,0 0 0,21 0 15,0 0-15,-21-21 16,21-21 15,21 0-31,-21 0 16,21 0-16,0-22 0,-21 22 15,21 0-15,0-21 0,1 20 0</inkml:trace>
  <inkml:trace contextRef="#ctx0" brushRef="#br0" timeOffset="34504.14">2032 2858 0,'0'0'0,"21"0"16,0 0 0,-21 21-16,21-21 15,-21 21-15,0 0 0,0 0 0,0 0 16,22 1-16,-22-1 0,21 0 15,-21 0-15,0 21 0,0-20 16,21-1-16,-21 0 0,21 0 16,-21 21-16,0-20 0,0-1 0,21 0 15,0 0-15,-21 0 16,22-21-16,-22 21 0,21-21 16,0 0-1,0 0-15,0-21 16,0 0-16,1 0 15,-22 0-15,21 0 0,0-1 0,-21-20 16</inkml:trace>
  <inkml:trace contextRef="#ctx0" brushRef="#br0" timeOffset="34783.98">2603 2646 0,'0'0'0,"0"-21"0,0 0 16,0 42 15,0 0-15,0 21-16,0-21 0,0 22 0,-21-1 15,21 0-15,0-20 0,-21 20 16,21 0-16,0 1 0,-21-1 16,0-21-16,21 21 0,-21-20 15,21 20-15,0-21 0,-22 0 0,22 0 16,0 1-16,0-1 0,0 0 15,22-42 17,-1 0-32,-21-1 0,21 1 0,0 0 15</inkml:trace>
  <inkml:trace contextRef="#ctx0" brushRef="#br0" timeOffset="35205.76">2857 2985 0,'0'63'31,"22"-63"-15,-1 0 0,0 0-16,0 0 15,0 0-15,0-21 0,-21 0 0,22 21 16,-1-21-16,0-1 0,0 1 15,0 21-15,-21-21 0,0 0 0,0 0 16,0 0-16,0-1 16,-21 22-1,0 0-15,0 0 0,0 0 16,-1 0-16,1 22 0,0-1 16,0 0-16,0 0 0,0 0 0,-1 0 15,22 1-15,0-1 0,0 21 16,0-21-16,-21 0 0,21 1 0,0-1 15,0 0-15,0 0 0,0 0 16,21 0-16,1 1 0,-1-22 16,0 21-16,0-21 0,0 0 15,0 0-15,1 0 0,20 0 0,-21-21 16,0-1-16,22 1 0,-22 0 16,21 0-16,-21 0 0,22 0 15</inkml:trace>
  <inkml:trace contextRef="#ctx0" brushRef="#br0" timeOffset="35752.46">3535 2582 0,'0'-42'15,"0"84"-15,-21-105 0,21 42 0,-22 21 16,1-21-16,0 21 0,0 0 16,0 0-1,21 42-15,0-21 0,0 0 16,0 22-16,0-1 0,0 0 15,0 1-15,0-1 0,0-21 16,0 21-16,0 1 0,0-1 0,0-21 16,0 22-16,0-22 0,0 0 15,0 21-15,0-21 0,0 1 0,0-1 16,0 0-16,0 0 16,-21-21 15,21-21-31,0 0 15,0 0-15,0-1 16,0 1-16,0 0 0,0 0 0,0 0 16,0 0-16,21-1 0,0 1 15,0 0-15,0 0 0,0 21 16,22-21-16,-22 0 0,21 21 0,-21 0 16,22 0-16,-1 0 0,-21 0 15,22 0-15,-1 0 0,-21 0 0,0 0 16,22 21-16,-22 0 0,0 0 15,0 0-15,-21 0 0,0 1 0,0-1 16,0 0-16,0 0 0,0 0 0,-21 0 16,0 1-16,-22-1 0,22 0 15,-21 0-15,21-21 0,-22 21 0,22 0 16,-21-21-16,21 0 0,0 22 16,-1-22-16,1 0 0,0 0 15,0 0-15,0 0 16,21-22-1,0 1-15,0 0 0</inkml:trace>
  <inkml:trace contextRef="#ctx0" brushRef="#br0" timeOffset="37341.61">5016 2752 0,'0'-21'0,"0"42"0,0-64 0,0 22 0,0-21 16,0 21-16,0-22 0,0 22 16,0-21-16,0 21 0,0 0 0,0-1 15,0 1-15,0 0 0,0 0 16,0 42 15,0 0-31,0 0 0,-21 1 0,21 20 16,0 0-16,0 1 0,-21 20 0,21-21 15,-21 1-15,21-1 16,0 0-16,0 1 0,-21-1 0,21 0 0,-21 1 16,21-22-16,0 21 0,0-21 15,0 1-15,0-1 0,0 0 16,0 0-16,21-21 0,0 0 15,0 0-15,0 0 0,0 0 16,1-21-16,-1 0 0,21 21 0,-21-21 16,0-1-16,22 1 0,-22 0 15,21-21-15,-21 21 0,1-22 0,20 22 16,-21-21-16,0-1 0,0 1 16,22-21-16,-22 20 0,0 1 0,-21-22 15,21 22-15,-21 0 0,21-1 0,-21 22 16,0 0-16,0-21 0,0 21 15,0-1-15,0 44 32,0-1-17,0 0-15,0 0 0,-21 21 0,21 1 16,-21-1-16,21 0 0,0 1 16,0-1-16,-21 0 0,21 1 0,-21-1 15,21 0-15,-21 1 0,21-22 16,0 21-16,0-21 0,0 22 0,0-22 15,0 0-15,0 0 0,0 0 16,21 1-16,0-22 0,0 0 16,0 0-16,22 0 0,-22 0 0,0 0 15,21 0-15,-21 0 0,22 0 16,-22 0-16,21-22 0,-21 1 16,22 0-16,-22 21 0,0-21 0,0 0 15,0 0-15,1-1 0,-1 1 16,0-21-16,-21 21 0,21 0 0,-21-1 15,0 1-15,0 0 0,0 0 16,0 0 0,-21 21-1,21 21-15,-21 0 16,21 0-16,-21 0 0,21 1 16,0-1-1,0 0-15,-22 21 0,22-21 0,0 1 16,-21-1-16,21 0 0,-21 0 0,21 0 15,0 0-15,0 1 16,0-1-16,0-42 47,0-1-31,0 1-16,0 0 0,0 0 15,0 0-15,0 0 0,0-22 0,21 22 16,0 0-16,1 0 0,-1-22 15,0 22-15,0 0 0,0 0 16,0 0-16,1 21 0,-1-21 0,0-1 16,0 22-16,0 0 0,0-21 15,1 21-15,-1 0 0,0 0 0,0 21 16,0-21-16,-21 22 16,0-1-16,0 0 0,0 0 0,0 0 15,0 0-15,0 1 0,0-1 0,0 0 16,0 21-16,0-21 0,0 1 15,0-1-15,0 0 0,0 0 0,0 0 16,0 0-16,0 1 0,0-1 16,21-21-1,1 0 1,-1 0-16,0 0 0,0 0 16,21 0-16,-20 0 0,-1-21 0,0 21 15,0-22-15,21 1 0,-20 0 0,-1 0 16,0 0-16,0 0 0,0-1 15,0 1-15,1 0 0,-22 0 0,21 0 16,-21 0-16,21-1 0,-21 1 16,0 0-16,-21 42 47,21 0-47,-21 1 0,-1 20 15,22-21-15,0 0 0,0 0 16,0 1-16,0-1 0,0 0 15,0 0-15,0 0 0,0 0 16,0 1-16,22-1 16,-1-21-16,0 0 0,0 0 15,0 0-15,0 0 0,1 0 16,-1 0-16,0 0 0,0-21 16,0-1-16,0 22 0,-21-21 0,22 0 15,-1 0-15,0 0 0</inkml:trace>
  <inkml:trace contextRef="#ctx0" brushRef="#br0" timeOffset="37544.49">6858 2540 0,'-21'0'15,"-22"21"1,43 0-1,0 1 1,0-1-16,22-21 31,-1 0-31</inkml:trace>
  <inkml:trace contextRef="#ctx0" brushRef="#br0" timeOffset="38888.72">7260 3048 0,'-21'0'0,"0"0"16,21-21 15,21 21-31,0-21 0,0 21 16,-21-21-16,21-1 0,1 1 0,20 21 16,-21-21-16,0 0 0,0-21 15,22 20-15,-22 1 0,21 0 0,-21-21 16,1-1-16,-1 22 0,0-21 15,0 21-15,-21-22 0,21 1 16,-21 21-16,0-21 0,0 20 0,0 1 16,0 0-16,-21 0 0,0 0 15,0 21-15,0-21 0,-1 21 16,1 0-16,0 0 16,0 0-16,21 21 15,-21 0-15,21 0 0,0 21 0,0 1 16,0-1-16,0 0 0,-21 1 15,21-1-15,0 22 0,0-22 0,-22 21 16,22-20-16,0 20 0,0 1 16,-21-1-16,0 1 0,0-1 0,21 22 15,0-22-15,-21 1 0,0 21 16,21-22-16,-22 22 0,22-22 16,0 22-16,-21-22 0,0 22 0,21 0 15,-21-1-15,21-20 0,0 21 0,-21-1 16,21-20-16,-21-1 0,21 22 0,0-22 15,0 1-15,0-1 0,0 1 16,0-22-16,0 22 0,0-22 0,0-21 16,0 22-16,0-22 0,0 0 0,0 0 15,21-21-15,0 0 16,0 0-16,0 0 0,0-21 0,1 0 16,20-22-16,-21 22 0,21-21 0,1 0 15,-1-22-15,0 22 0,1-22 16,-1 1-16,0-1 0,1 1 15,-22-22-15,21 22 0,-21-22 0,1 0 16,-1 1-16,-21-1 0,0 0 0,0 1 16,0-1-16,0 21 0,-21-20 15,-1 20-15,1-20 0,-21 20 0,21 1 16,-22 20-16,22-20 0,-21 20 16,0 22-16,-1 0 0,22-21 0,-21 21 15,-1 21-15,22-22 0,-21 1 16,21 21-16,0 0 0,-1-21 0,1 21 15,21-21-15,0 0 32,21 21-32,-21-21 15,22-1-15,-1 22 0,21-21 0,-21 21 16,22-21-16,-22 0 0,21 21 16,0-21-16,-20 0 0,20-1 0,0 22 15,1-21-15,-1 0 0,-21-21 0,21 21 16,-20-1-16,-1 1 0,0 0 15,0 0-15,0 0 0,0 0 16,1-1-16,-22 1 16,0 0-16,0 42 31,0 0-15,-22 22-16,22-22 0,-21 0 15,21 0-15,-21 22 0,21-22 16,0 0-16,0 21 0,0-21 0,0 1 15,0 20-15,0-21 0,0 0 0,0 0 16,21 1-16,0-1 16,1-21-16,-1 0 0,0 0 15,0 0-15,0 0 0,0 0 16,1 0-16,-1-21 0,21-1 16,-21 22-16,0-21 0,1 0 0,-1 0 15,0 0-15,0 0 0,0-22 16,0 22-16,-21-21 0,0 21 0,0-22 15,0 22-15,0 0 0,0-21 0,0 20 16,-21 1-16,0 0 0,0 21 16,0 0-16,0 0 0,-22 0 0,22 0 15,0 0-15,-21 0 0,20 0 16,1 21-16,0 0 0,0-21 0,0 22 16,21-1-16,0 0 0,0 0 15,0 0-15,0 0 0,0 1 16,21-1-1,0-21-15,0 0 16,0 0-16,22 0 0,-22 0 0</inkml:trace>
  <inkml:trace contextRef="#ctx0" brushRef="#br0" timeOffset="39348.46">8509 2709 0,'0'0'0,"-21"-21"16,0 0 0,21 0-16,0 0 15,0 0-15,0-1 16,21 22-16,0 0 16,0-21-16,0 21 0,0 0 15,1 0-15,-1 0 0,0 21 16,0-21-16,-21 22 0,21-1 0,0 0 15,1 0-15,-1 0 0,-21 0 0,0 1 16,0 20-16,0-21 0,0 0 16,0 0-16,0 1 0,0-1 0,0 0 15,0 0-15,-21-21 0,21 21 16,-22-21-16,1 21 0,0-21 16,0 0-1,0 0 1,21-21-16,0 0 0,0 0 15,0 0-15,0 0 0,21-1 16,0 1-16,0 0 0,-21 0 16,21 0-16,1 0 0,-1-1 0,0 1 15,-21 0-15,21 0 0,0 21 16,0-21-16,1 0 0,-1 21 0,0 0 16,0-22-16,0 22 0,0 0 0,1 0 15,-22-21-15,21 21 16</inkml:trace>
  <inkml:trace contextRef="#ctx0" brushRef="#br0" timeOffset="40152">9250 2604 0,'-21'0'31,"-1"0"-16,22 21 1,-21 0-16,21 0 0,0 0 16,-21 0-16,21 1 0,0-1 0,-21 0 15,21 0-15,0 0 0,0 0 16,0 1-16,0-1 0,-21 0 16,21 0-16,0 0 0,-21-21 15,21 21-15,0-42 47,0 0-31,0 0-16,0 0 0,0 0 15,0-1-15,21 1 0,0 0 0,-21 0 16,0-21-16,21 20 0,0 1 16,0-21-16,-21 21 0,22 0 0,-1-1 15,-21 1-15,21 21 16,0-21-16,0 21 0,0 0 15,1 0-15,-1 0 0,-21 21 16,21 0-16,-21 22 16,21-22-16,-21 0 0,21 0 0,-21 0 15,0 1-15,0-1 0,0 21 16,0-21-16,0 0 0,0 1 0,0-1 16,0 0-16,0 0 0,0 0 15,0 0-15,0 1 16,-21-22 15,21-22-15,0 1-1,0 0-15,0 0 0,0 0 16,0 0-16,0-1 0,21-20 0,-21 21 16,21-21-16,1 20 0,-1-20 0,0 0 15,0 21-15,0-1 0,0 1 16,1 0-16,-1 0 0,21 0 0,-21 0 15,22 21-15,-22 0 0,0 0 16,0 0-16,0 0 0,0 21 0,1 0 16,-22 21-16,21-21 0,-21 22 15,0-22-15,0 21 0,0 1 0,0-22 16,-21 21-16,21-21 0,-22 0 16,22 22-16,-21-22 0,21 0 15,0 0-15,-21-21 0,21 21 16,0-42 31,21 21-47,0-21 0</inkml:trace>
  <inkml:trace contextRef="#ctx0" brushRef="#br0" timeOffset="40564.76">10118 2709 0,'0'0'0,"-22"0"16,22 22-16,22-44 47,-1 22-32,0-21-15,0 21 0,0-21 16,0 0-16,1 0 15,-1 21-15,-21-21 0,0-1 16,-21 22 15,-1 0-31,1 0 0,0 22 16,0-1-16,0 0 0,0 0 0,-1 0 16,1 0-16,0 1 0,0 20 15,21-21-15,-21 0 0,21 22 0,0-22 16,0 0-16,0 0 0,0 0 15,0 0-15,21 1 0,0-22 16,0 0-16,0 21 0,1-21 0,20 0 16,-21 0-16,21 0 15,1 0-15,-1 0 0,-21 0 0,22 0 16,-1-21-16,21 21 0,-20-22 0,-1 22 16</inkml:trace>
  <inkml:trace contextRef="#ctx0" brushRef="#br0" timeOffset="41256.89">10964 2646 0,'0'0'0,"0"-21"0,-21 0 15,21-1-15,-21 22 0,0-21 16,0 21-16,-1-21 0,1 21 16,0 0-1,0 0-15,0 0 0,0 0 16,-1 0-16,1 0 0,21 21 0,-21 0 15,0-21-15,0 22 0,21-1 16,-21 0-16,-1 21 0,1-21 0,21 1 16,0-1-16,-21 0 0,21 21 15,-21-21-15,21 1 0,0-1 0,0 0 16,0 0-16,0 0 0,0 0 16,0 1-1,21-22-15,0 0 0,0 0 0,1 0 16,-1 0-16,0 0 15,0 0-15,0 0 0,0-22 16,1 1-16,-1 0 0,0 0 0,0 0 16,0 0-16,0-1 0,1-20 0,-1 21 15,0-21-15,-21-1 0,21 1 16,0-22-16,0 22 0,-21 0 0,22-1 16,-22-20-16,21 42 0,-21-22 15,0 1-15,21 0 0,-21 21 0,0-22 16,0 22-16,21 0 0,-21 0 0,0 0 15,0-1-15,-21 44 47,21-1-47,-21 0 0,21 21 0,-21-21 16,21 22-16,0-1 0,0 0 0,-22 1 16,22-1-16,-21 0 0,21 22 15,0-22-15,0 1 0,-21-1 0,21 0 16,0 1-16,0-22 0,0 21 0,0-21 15,0 0-15,0 1 0,21-1 16,0 0-16,-21 0 0,22 0 0,-1-21 16,0 0-16,-21 21 0,21-21 15,0 0-15,0 0 0,1 0 0,-1 0 16,0 0-16,0 0 16,0 0-16,0-21 15,-21 0-15,22 0 16,-22 0-1</inkml:trace>
  <inkml:trace contextRef="#ctx0" brushRef="#br0" timeOffset="41449.78">11239 2900 0,'-21'21'15,"0"-21"1,21 21-1,-21-21 48,0 0-63,21-21 16</inkml:trace>
  <inkml:trace contextRef="#ctx0" brushRef="#br0" timeOffset="44893.38">12107 2921 0,'0'-21'31,"21"21"-15,-21-21-16,22 0 0,-1-1 15,0 1-15,-21 0 16,21-21-16,0 21 0,0-22 0,-21 1 16,22 0-16,-1-1 0,0 1 0,0 0 15,-21 20-15,0-20 0,0 21 16,0 0-16,0 0 0,0-1 0,0 1 16,-21 21-16,0 0 15,0 0-15,-1 0 0,1 21 16,0 1-16,0-1 0,0-21 0,0 21 15,21 0-15,0 0 0,0 0 16,0 1-16,0-1 0,0 0 0,0 0 16,21-21-16,0 0 15,0 0-15,0 0 16,0 0-16,22 0 0,-22 0 0,0-21 16,21 0-16,-20 21 0,20-21 15,-21-1-15,0 1 0,0 0 0,1 0 16,-1 0-16,0 21 0,0-21 0,-21-1 15,0 1-15,0 42 47,0 1-47,-21-1 0,21 0 16,-21 21-16,21-21 0,0 22 0,0-1 16,0-21-16,0 22 15,-21-1-15,21-21 0,0 21 0,0-20 16,0-1-16,0 21 0,0-21 0,0 0 15,0 1-15,21-1 16,0-21-16,0 0 0,0 0 16,0 0-16,22 0 0,-22 0 0,0 0 15,21-21-15,-20-1 0,-1 22 16,21-21-16,-21 0 0,22 0 0,-22 0 16,21-22-16,-21 22 0,0-21 15,1 21-15,-1-22 0,-21 1 0,0 21 16,0-21-16,0-1 0,0 22 15,0 0-15,0 0 0,0 0 16,0-1-16,-21 22 16,-1 0-16,1 22 15,0-22-15,21 21 16,0 0-16,-21 21 0,21-21 0,-21 1 16,21 20-16,0-21 0,0 21 15,0-20-15,0 20 0,0-21 0,0 0 16,0 22-16,0-22 0,0 0 0,0 0 15,21 0-15,0-21 16,0 0-16,0 21 0,1-21 0,-1 0 16,0 0-16,21 0 0,-21 0 15,22 0-15,-1-21 0,0 21 16,1-21-16,-1 0 0,0 0 0,1 0 16,-1-1-16,-21 1 0,22-21 0,-1 21 15,-21-22-15,0 22 0,0-21 16,1 0-16,-1 20 0,-21 1 0,0 0 15,0 0-15,0 0 0,-21 21 16,-1 0 0,1 21-16,0 0 0,0 0 0,21 0 15,0 1-15,-21-1 0,21 0 16,0 21-16,0-21 0,0 1 0,0 20 16,0-21-16,0 0 0,21 0 15,-21 1-15,0-1 0,21 0 16,0 0-16,0 0 0,-21 0 15,0-42 32,-21 21-47,0-21 16,0 0-16,21 0 0,-21 21 16,0 0-1,21 21 16,0 0-31,0 0 16,0 0 0,21-21-16,0 0 15,0 0-15,0 0 16,0 0-16,1 0 0,-1 0 0,0 0 16,0 0-16,0 0 0,0 0 0,1 0 15,-1-21-15,21 21 0,-21-21 16,0 21-16,1-21 0,-1 0 0,0 0 15,-21-1-15,21 1 0,0-21 0,0 21 16,1 0-16,-22-22 16,21 22-16,-21 0 0,21 0 0,-21 0 15,0-1-15,0 1 16,0 42 0,0 1-1,0-1-15,-21 0 0,0 0 16,21 0-16,-22 0 0,22 1 0,0-1 15,0 21-15,0-21 0,0 0 0,0 1 16,0-1-16,0 0 0,0 0 16,0 0-16,22-21 0,-22 21 15,21-21-15,0 0 0,0 0 16,0 0-16,0 0 16,1 0-16,20 0 0,-21 0 0,0 0 15,0 0-15,1 0 0,20-21 16,-21 0-16,0 0 0,0 21 0,1-21 15,-1-22-15,0 22 0,0 0 0,-21-21 16,0 21-16,0-22 0,0 1 16,0 0-16,0 20 0,0-20 0,0 21 15,0-21-15,-21 20 0,0 1 0,0 0 16,-1 21-16,1-21 0,0 21 16,0 0-16,0 0 0,0 0 0,-1 0 15,1 0-15,0 0 0,0 21 16,0 0-16,0 0 0,-1 1 15,1-1-15,21 21 0,0-21 0,-21 22 16,21-1-16,0-21 0,0 21 16,0-20-16,0-1 0,0 0 0,0 21 15,0-21-15,21-21 0,-21 22 0,21-1 16,1 0-16,-1-21 0,0 0 16,0 0-16,21 0 0,-20 0 0,-1 0 15,21 0-15,-21 0 0,22 0 0,-1 0 16,-21-21-16,21 21 0,-20-21 15,-1-1-15,21 1 0,-21 0 0,0 0 16,1-21-16,-1 20 16,-21 1-16,0-21 0,21 21 0,-21 0 15,0-1-15,0 1 0,0 0 0,0 0 16,0 42 31,-21 0-47,21 0 0,0 1 0,0 20 15,0-21-15,0 0 0,0 0 0,0 22 16,0-22-16,0 0 0,0 0 16,0 0-16,0 1 0,0-1 15,0 0-15,21-21 0,0 0 16,0 0 0,0 0-16,1 0 0,-1 0 15,0 0-15,0 0 0,0-21 0,0 0 16,1-1-16,-1 22 0,0-21 15,-21-21-15,21 21 0,0 0 0,0-22 16,-21 22-16,22-21 0,-22-1 16,21 22-16,-21 0 0,0-21 0,0 21 15,0-1-15,0 1 0,0 42 47,0 1-47,-21-1 16,21 0-16,-22 0 0,22 0 15,0 0-15,0 22 0,-21-22 16,21 0-16,-21 21 0,21-20 0,0-1 16,0 0-16,0 0 0,0 0 15,0 0-15,0 1 0,0-1 16,21-21-16,0 0 16,22 21-16,-22-21 0,0 0 0,21 0 15,-20 0-15,20 0 0,0-21 0,-21 21 16,22-21-16,-1 21 15,0-22-15,1 1 0,-22 0 0,21 0 0,-21 0 16,1 0-16,-1-22 0,0 22 16,-21-21-16,0 21 0,0-22 0,0 22 15,0 0-15,0 0 16,-21 21-16,0 0 16,-1 0-16,1 0 0,0 21 15,21 0-15,0 0 0,0 22 16,0-22-16,0 0 0,0 0 15,0 21-15,0-20 0,0-1 0,21 0 16,0 0-16,-21 0 0,22 0 16,-1 1-16,21-22 0,-21 21 0,0-21 15,1 0-15,-1 0 0,0 0 0,0 0 16,0 0 0,0 0-16,1-21 15,-22-1-15,21 1 0,-21 0 16,0-21-16,21 21 0,-21-22 15,21 22-15,0-21 0,-21-1 0,21 22 16,1-21-16,-22 21 0,21 0 16,0-1-16,0 1 0,0 21 15,0 0-15,1-21 0,-1 21 16,0 0-16,0 0 0,0 21 16,-21 0-16,0 1 0,0-1 15,0 0-15,0 0 16,0 0-16,0 0 0,0 1 15,0-44 32,0 1-31,0 0-16,0 0 0,0 0 16,21 21-16,-21-21 0,0-1 15,0 1-15,0 0 0,0 0 16,0 0-16,-21 21 15,0 0 1,0 0-16,21 21 0,-21-21 16,0 21-16,21 0 0,0 0 15,-22 1-15,1-1 0,21 21 16,-21-21-16,21 22 0,-21-22 0,21 21 16,0-21-16,0 0 0,0 1 15,0 20-15,0-21 0,0 0 0,0 0 16,21 1-16,0-1 15,0-21-15,1 0 0,-1 21 0,21-21 16,-21 0-16,22 0 0,-1 0 0,0 0 16,1 0-16,20 0 0,-21 0 15,1-21-15,-1 0 0,0 21 0,-20-22 16,20 1-16,-21-21 0,0 21 16,0-22-16,1 22 0,-1-21 15,-21 0-15,0 20 0,0-20 0,0 21 16,0-21-16,0 20 0,0 1 15,-21 21 1,-1 0-16,1 21 0,21 1 0,0-1 16,-21 0-16,21 21 0,-21-21 15,21 22-15,0-22 0,-21 21 0,21-21 16,0 22-16,0-22 0,0 0 16,0 0-16,21 0 0,0-21 15,-21 22-15,21-1 0,0-21 0,1 0 0,-1 0 16,0 0-16,0 0 15,0-21-15,0-1 16,1 1-16,-1 0 0,-21-21 16</inkml:trace>
  <inkml:trace contextRef="#ctx0" brushRef="#br0" timeOffset="46144.36">18436 2286 0,'0'0'0,"21"-21"0,-21 0 0,21 21 15,-21-21-15,22-1 0,20-41 16,-21 42-16,0 0 15,0-22-15,1 22 0,-22 0 16,0 0-16,21-22 0,-21 22 0,0 0 16,0 0-16,0 0 0,0 0 0,0-1 15,-21 22-15,-1 0 16,1 0-16,0 0 0,0 22 0,0-1 16,0 21-16,-1-21 0,1 22 15,21-1-15,-21 0 0,0 22 0,21-22 16,-21 22-16,0-1 15,-1-21-15,1 22 0,21-1 0,-42 1 16,21-1-16,0 1 0,-1-22 0,1 1 16,0-1-16,0 0 0,-21 1 15,20-22-15,1 0 0,0 0 0,0-21 16,0 21-16,0-21 0,-1 0 16,1 0-16,0 0 0,0-21 15,0 21-15,0-21 0,21 0 0,0 0 16,-22-22-16,22 22 0,0-21 15,0-1-15,0-20 0,0 21 0,0-22 16,0 22-16,0-22 0,22 22 16,-22 0-16,21-1 0,0 22 15,-21-21-15,0 21 0,21-1 16,0 22 0,0 22-16,-21-1 0,22 0 15,-22 21-15,21 1 0,0-1 16,-21 0-16,21 1 0,0-1 0,-21 0 15,21 1-15,1-1 0,-22 0 16,21-21-16,0 1 0,0 20 0,0-21 16,0 0-16,22 0 0,-22-21 0,21 22 15,-21-22-15,22 0 0,-22 0 16,21 0-16,1 0 0,-1 0 0,-21 0 16,21-22-16,1 22 15,-1-21-15,-21 0 0,22 0 0,-22 0 16,21-22-16,-21 22 0,0-21 0,1 0 15,-1-1-15,-21 22 0,0-21 16,21-1-16,-21 22 0,0 0 0,0 0 16,0 0-1,0 42 1,-21 0-16,21 0 0,-21 22 16,21-22-16,-22 21 0,1-21 15,21 22-15,-21-1 0,21-21 0,0 21 16,0-20-16,0-1 0,0 21 0,0-21 15,0 0-15,0 1 0,21-1 16,0 0-16,1-21 16,-1 0-16,0 0 0,0 0 15,0 0-15,0 0 0,1 0 16,20-21-16,-21 21 0,0-21 0,0-1 16,1 1-16,-1 0 0,0 0 0,0 0 15,0-22-15,-21 1 0,0 21 16,0-21-16,0-1 0,0 1 0,0 0 15,-21-1-15,0 1 0,0 21 16,0 0-16,-1-1 0,1 1 0,-21 21 16,21 0-16,0 0 0,-1 0 15,1 0-15,0 0 0,0 0 16,0 0-16,0 21 0,-1 22 0,22-22 16,0 0-16,-21 21 0,21 1 15,0-22-15,0 21 0,0 1 0,0-22 16,0 21-16,0-21 0,21 0 15,1 1-15,-22-1 0,21 0 0,0-21 16,0 0-16,-21 21 0,42-21 0,-20 0 16</inkml:trace>
  <inkml:trace contextRef="#ctx0" brushRef="#br0" timeOffset="46455.95">19770 2307 0,'-22'-42'16,"1"42"-16,0 0 0,0 0 0,0 0 15,0 0-15,-1 0 16,1 21-16,0 0 0,0 0 0,0 1 16,0-1-16,21 21 0,0 0 15,-22 1-15,22-1 0,-21 0 16,21 1-16,0-1 0,0-21 0,0 22 15,0-22-15,0 0 0,0 21 0,21-21 16,1 1-16,-1-22 0,0 21 16,0-21-16,21 0 0,-20 21 15,20-21-15,0 0 0,1 0 0,-1 0 16,0 0-16,1 0 0,-1-21 16,21 0-16,-20 21 0,-1-22 0,0 1 15</inkml:trace>
  <inkml:trace contextRef="#ctx0" brushRef="#br0" timeOffset="46952.67">20426 2392 0,'0'-21'0,"0"42"0,0-63 0,-21 20 0,-1 1 15,1 21-15,0-21 0,0 21 0,0-21 16,0 21-16,-22 0 0,22 0 16,0 0-16,0 0 0,0 0 0,-1 21 15,1 0-15,0 0 0,0 22 16,0-22-16,0 21 0,-1 1 0,22-1 15,0 0-15,0 1 0,0-1 16,0-21-16,0 21 0,0-20 0,0 20 16,0-21-16,0 0 0,0 0 0,22 1 15,-1-22-15,0 21 0,0-21 16,0 0-16,0 0 0,1 0 16,-1 0-16,0 0 15,0-21-15,0-1 0,0 1 0,1 0 16,-1 0-16,0 0 0,0-22 0,0 1 15,0 0-15,1-1 0,-1 1 16,-21 0-16,21-1 0,0 1 0,-21 21 16,21-21-16,-21 20 0,0 1 15,-21 42 17,0 1-32,0 20 0,21-21 15,0 21-15,-21 1 0,21-1 0,-22 0 16,22 1-16,0-1 15,0-21-15,0 22 0,0-22 0,0 0 16,0 0-16,0 0 0,0 0 0,22-21 16,-22 22-16,21-22 0,0 0 15,21 0-15,-21 0 0,1 0 0,20 0 16,0 0-16,1-22 0,-1 1 16,0 0-16,-21 0 0,22 0 0</inkml:trace>
  <inkml:trace contextRef="#ctx0" brushRef="#br0" timeOffset="47259.93">21167 1926 0,'-22'-21'16,"44"42"-16,-65-42 0,22 21 0,21-21 0,-21 21 16,0 21-1,0 0-15,21 0 0,0 1 0,-22 20 16,22 0-16,-21 1 0,21-1 15,0 0-15,0 1 0,-21-1 0,21 21 16,0-20-16,0 20 0,0-20 16,0-1-16,0 21 0,0-20 0,0-1 15,0-21-15,0 22 0,0-22 16,0 21-16,0-21 0,0 0 0,0 1 16,0-1-16,21-21 31,0 0-31,1 0 15,-1-21-15,0-1 0,0 22 0,21-21 16,1 0-16</inkml:trace>
  <inkml:trace contextRef="#ctx0" brushRef="#br0" timeOffset="47507.79">21653 2350 0,'0'-22'0,"0"44"0,0-65 15,-21 43 1,0 0-16,0 0 0,0 0 15,0 21-15,21 1 16,-22-1-16,1 0 0,0 21 0,0 1 16,21-22-16,-21 21 0,0 0 0,21 1 15,-22-22-15,22 21 0,0-21 16,0 22-16,0-22 0,0 0 0,0 0 16,0 0-16,0 1 0,0-1 15,22-21 1,20 0-16,-21 0 0,0 0 15,22 0-15,-22-21 0,21 21 16,0-22-16</inkml:trace>
  <inkml:trace contextRef="#ctx0" brushRef="#br0" timeOffset="48280.02">22077 2371 0,'0'0'0,"0"-21"0,0-1 16,-21 22-16,-1 0 0,1 0 15,21 22-15,-21-1 0,0-21 16,0 21-16,0 21 0,21-21 0,0 1 16,-22 20-16,22-21 0,-21 21 15,21-20-15,0 20 0,0-21 0,0 0 16,0 0-16,0 22 16,0-22-16,0 0 0,0 0 15,21-21-15,-21 21 16,22-21-1,-1-21-15,-21 0 16,0 0-16,0 0 16,0 0-16,0-1 0,0-20 0,0 21 15,0-21-15,0-1 0,21 22 16,0-21-16,0-1 0,-21 1 0,21 21 16,1-21-16,-1 20 0,0 1 0,0 0 15,21 21-15,-20-21 0,-1 21 16,21 0-16,0 0 0,-20 0 15,20 0-15,-21 21 0,0 0 16,22 0-16,-22 1 0,-21 20 0,21 0 16,-21-21-16,21 22 0,-21-1 15,0 0-15,0 1 0,0-22 0,0 21 16,0-21-16,0 1 0,0-1 0,0 0 16,0 0-16,-21 0 0,21 0 15,-21-21 16,21-21-31,0 0 16,0 0-16,0 0 0,0-22 16,0 22-16,0-21 0,0 21 15,21-22-15,-21 1 0,21 0 16,0-1-16,0 1 0,22 0 16,-22 21-16,21-22 0,1 22 0,-1 0 15,21 0-15,-20 0 0,-1-1 16,0 22-16,1 0 0,-1 0 0,0 0 15,1 0-15,-1 0 0,-21 22 0,0-1 16,1 21-16,-1-21 0,0 22 16,0-1-16,-21 0 0,0 1 0,0-1 15,0 21-15,0-41 16,0 20-16,0 0 0,-21 1 0,0-22 0,21 0 16,-21 0-16,-1 0 0,22 0 15,0 1-15,-21-22 0,0 21 16,0-21-1,21-21 1,0-1-16,0 1 16,0 0-16,0 0 0</inkml:trace>
  <inkml:trace contextRef="#ctx0" brushRef="#br0" timeOffset="48528.88">22331 2011 0,'0'0'0,"-21"0"0,-1 0 15,1 0-15,21-21 16,-21 21-16,0 0 78,0 0-62,0 0-16</inkml:trace>
  <inkml:trace contextRef="#ctx0" brushRef="#br0" timeOffset="48803.72">20849 2223 0,'0'0'0,"0"21"0,21-21 16,0 0 0,1 0-16,-1 0 0,0 0 15,0 0-15,21 0 0,-20 0 0,-1 0 16,0 0-16,0 0 0,0-21 15,0 21-15,1 0 0,-1 0 0,0 0 32,0 0-17,0 0 1</inkml:trace>
  <inkml:trace contextRef="#ctx0" brushRef="#br0" timeOffset="49407.37">23685 1905 0,'0'0'0,"0"21"94,0 0-78,-21 1-16,0-1 15,21 0 1,-21-21-16,0 0 15,21 21-15,-21-21 16</inkml:trace>
  <inkml:trace contextRef="#ctx0" brushRef="#br0" timeOffset="49616.25">23897 1884 0,'0'0'0,"0"21"32,0 0-17,-21-21-15,21 21 0,-21 1 16,21-1-16,0 0 16,-21 0-16,21 0 15,-22-21-15,22 21 16,-21-21-16,0 0 15,21 22-15</inkml:trace>
  <inkml:trace contextRef="#ctx0" brushRef="#br0" timeOffset="63048.86">741 4763 0,'21'0'0,"-21"-22"140,0 1-124,0 0 0,0 0-16,21 0 15,0 0-15,-21-1 0,21 1 16,-21 0-16,0 0 0,0 0 16,22 0-16,-22-1 0,0-20 0,0 21 15,0 0-15,0 0 16,0-1-16,0 44 31,0-1-31,0 0 16,0 21-16,0-21 0,0 22 15,0-22-15,0 21 0,-22 1 0,22-1 16,0 21-16,0-20 0,0 20 16,0 1-16,-21-22 0,21 22 15,0-1-15,0-21 0,0 22 0,0-22 16,0 1-16,0-1 0,0-21 15,21 21-15,-21-20 0,22-1 0,-1 0 16,0 0-16,0-21 16,0 0-16,22 0 0,-22 0 0,0 0 15,0 0-15,21-21 16,1 0-16,-22 0 0,21-22 0,1 22 16,-1-21-16,0 21 0,-21-22 15,22-20-15,-1 20 0,-21-20 0,0-1 16,22 1-16,-22-1 0,-21 1 15,21 21-15,-21-22 0,21 22 16,-21-1-16,0 1 0,0 21 0,0-21 16,0 20-16,0 1 0,0 0 15,0 0-15,0 0 16,0 42 0,0 0-16,0 0 0,0 0 15,0 1-15,0 20 16,0 0-16,0 1 0,0-1 0,0 0 15,-21 22-15,21-22 0,0 22 16,-21-1-16,21-21 0,0 22 0,0-22 16,0 1-16,0-22 0,0 21 15,0-21-15,0 22 0,21-22 0,0 0 16,0-21-16,1 21 0,-1-21 16,0 0-16,0 0 0,21 0 0,-20 0 15,20-21-15,-21 0 0,21 0 16,-20-1-16,20-20 0,-21 21 15,0-21-15,0-1 0,1 1 0,-1 0 16,0-1-16,-21 1 0,0 0 16,0-1-16,0 1 0,0 21 15,0 0-15,0-1 0,0 1 16,0 42 0,0 1-16,0-1 15,0 21-15,0-21 0,0 22 16,-21-1-16,21 0 0,0 1 0,0-1 15,0 0-15,-21 1 0,21-22 16,0 21-16,-22 0 0,22-20 0,0-1 16,0 0-16,0 0 15,0 0-15,0 0 0,0-42 32,0 0-17,0 0-15,0 0 16,22-22-16,-22 22 0,21-21 0,-21 0 15,21-1-15,-21 1 0,21-22 16,0 22-16,0 21 0,1-21 0,20 20 16,-21 1-16,0 0 0,0 0 15,1 21-15,-1 0 0,-21 21 16,0 0-16,21 22 16,-21-22-16,0 0 0,0 21 0,0-21 15,0 22-15,0-22 16,0 21-16,0 1 0,0-22 0,0 0 15,0 21-15,0-21 0,0 1 16,21-1-16,0 0 0,0-21 0,1 0 16,-1 21-16,0-21 0,21 0 15,-21 0-15,22 0 0,-22-21 0,21 21 16,1-21-16,-22 0 0,21-1 0,-21 1 16,0 0-16,22 0 0,-22-21 15,0 20-15,-21-20 0,21 0 16,0 21-16,-21-22 0,22 1 0,-22 21 15,0 0-15,0-1 0,0 1 16,0 42 0,-22 1-1,22-1-15,-21 21 0,21-21 16,-21 22-16,21-1 0,-21-21 0,21 21 16,0-20-16,0 20 0,0-21 15,0 0-15,0 0 0,0 1 0,21-1 16,0-21-16,0 0 0,-21 21 0,22-21 15,-1 0-15,0 0 0,0 0 16,0 0-16,22-21 0,-22 0 16,0 21-16,0-22 0,-21 1 15,21 0-15,-21 0 0,21 0 0,-21 0 16</inkml:trace>
  <inkml:trace contextRef="#ctx0" brushRef="#br0" timeOffset="63252.74">2921 4636 0,'0'0'0,"-21"0"0,0 0 15,-1 0 1,22 21 15,0 0-15,22-21-1,-22 21-15,21-21 16</inkml:trace>
  <inkml:trace contextRef="#ctx0" brushRef="#br0" timeOffset="65696.33">3514 5165 0,'42'0'16,"-21"0"-1,-21-21-15,21-1 0,0 1 16,-21 0-16,22 0 0,-22 0 16,0 0-16,0-22 0,0 22 0,0 0 15,0-21-15,0 20 0,-22-20 16,1 21-16,0 0 0,0 0 0,-21-1 15,20 1-15,1 21 0,-21 0 16,21 0-16,-22 0 0,22 0 0,-21 21 16,21-21-16,0 22 15,-22 20-15,22-21 0,0 0 0,0 22 16,21-1-16,0-21 0,-21 21 0,21 1 16,0-22-16,0 21 0,0-21 15,0 1-15,0-1 0,0 0 0,21 0 16,0-21-16,0 21 0,0-21 15,0 0-15,22 0 0,-22 0 16,0 0-16,21 0 0,-20-21 16,-1 0-16,21 0 0,-21 21 0,0-21 15,1-1-15,-1-20 0,0 21 16,0 0-16,0 0 0,0-1 0,-21 1 16,22 0-16,-22 0 0,0 0 15,0 0-15,0-1 0,21 22 16,-21-21-16,0 42 47,0 1-47,0 20 0,0-21 15,0 21-15,0 1 0,0-1 0,0 0 16,-21 1-16,21-1 0,0 0 0,-22 22 16,22-1-16,-21-20 0,21 20 15,-21 22-15,21-22 0,0 1 0,0-1 16,0 22-16,0-21 0,0-1 0,0 1 15,0 20-15,0-20 16,0-1-16,21 1 0,-21-1 0,0-20 16,21 20-16,-21-21 0,0 1 0,0-1 15,0-21-15,22 22 0,-22-22 16,21-21-16,-21-21 16,21-1-16,0 1 15,-21 0-15,0-21 0,21 21 0,-21-22 16,21-20-16,1 20 0,-22-20 0,21-1 15,-21 1-15,21-1 16,0-20-16,-21-1 0,21 0 0,0 1 16,1-1-16,-22 0 0,21 1 0,0-1 15,0 0-15,-21 1 0,21 20 16,0-20-16,-21 20 0,0 1 0,0 20 16,22-20-16,-22 20 0,0 22 15,0-21-15,0 21 0,0 0 0,0-1 16,0 44-1,0-1 1,0 0-16,0 0 0,0 21 0,0 1 16,0-22-16,0 21 0,0 1 15,0-22-15,0 21 0,0-21 0,0 22 16,0-22-16,0 0 0,0 0 0,21 0 16,0 0-16,0-21 15,0 0-15,0 0 16,1 0-16,-1 0 15,0-21-15,21 0 0,-21 0 0,1 0 16,-1 0-16,0-1 0,0 1 0,0 0 16,0-21-16,1 21 0,-1-22 15,0 22-15,0 0 0,-21 0 16,0-22-16,21 43 0,-21-21 0,0 0 16,0 0-1,0 42 1,0 0-16,0 0 15,0 1-15,0-1 0,0 0 0,0 0 16,0 21-16,0-20 16,0-1-16,0 0 0,0 21 0,0-21 15,21 1-15,-21-1 0,22-21 16,-1 21-16,0-21 0,0 0 0,21 21 16,-20-21-16,20 0 0,0 0 0,-21 0 15,22 0-15,-1-21 0,0 21 16,1-21-16,-22 0 0,21-1 0,1 1 15,-22 0-15,21 0 0,-21-21 16,0 20-16,1 1 0,-1 0 16,0-21-16,-21 21 0,0-1 0,0 1 15,0 0-15,0 0 16,-21 21-16,0 0 16,-1 0-16,1 0 15,0 0-15,0 21 0,21 0 16,-21 0-16,21 1 0,0-1 0,0 0 15,0 0-15,0 0 0,0 0 16,0 1-16,0-1 0,0 0 0,21 0 16,0 0-16,0 0 15,0-21-15,1 0 0,-1 22 0,21-22 16,-21 0-16,0 0 0,22 0 16,-22 0-16,21-22 0,-21 22 0,22-21 15,-1 0-15,-21 0 0,22 0 16,-22-22-16,0 22 0,21-21 0,-21 21 15,1-22-15,-22 1 0,21 0 16,0 21-16,0-22 0,-21 1 16,21 0-16,-21 20 0,21-20 0,-21 21 15,22 0-15,-22-22 0,0 22 0,0 0 16,0 0-16,0 42 31,-22 0-31,22 0 16,-21 1-16,21-1 15,-21 21-15,21 0 0,-21-20 0,21 20 16,0 0-16,0 1 0,0-1 0,-21 0 16,21 1-16,0-1 0,0 0 15,0 1-15,0-22 0,0 0 0,0 0 16,21 0-16,0 0 0,0 1 16,0-22-16,1 0 0,-1 0 0,21 0 15,-21 0-15,22 0 0,-22 0 16,21-22-16,-21 22 0,0-21 0,22 0 15,-22 0-15,0 0 0,0-22 16,0 22-16,1 0 0,-1 0 0,-21 0 16,0 0-16,0-1 0,21 1 15,-42 21 17,21 21-32,0 1 0,-21-1 15,21 0-15,0 0 0,0 0 16,0 0-16,0 1 0,0-1 15,0 0-15,21 0 16,0-21-16,0 0 0,0 0 16,0 0-16,1 0 0,-1 0 15,0 0-15,0 0 0,0-21 0,0 0 16,1 21-16,-1-21 0,-21-1 16,21 1-16,0 0 0,-21-21 15,0 21-15,0-1 0,21 1 0,-21 0 16,0 0-16,0 0 15,0 0-15,0 42 32,-21 0-32,21 21 15,-21-21-15,21 1 0,-21 20 16,0-21-16,21 21 0,-22 1 0,22-22 16,-21 21-16,0 22 0,21-22 15,0 0-15,-21 1 0,21 20 0,-21 1 16,21-1-16,0 1 0,0-1 15,0 1-15,0-1 0,0 1 16,0-1-16,0 1 0,0-1 0,0 1 16,0-1-16,21 1 0,0-1 0,-21 1 15,21-1-15,0 1 0,1-1 16,-22 1-16,21-1 0,0-20 0,0 20 16,-21-21-16,21 1 0,-21-1 15,21-21-15,-21 22 0,0-22 0,0 0 0,0 0 16,-21-21-1,0 0-15,-21 0 0,21 0 0,-1-21 16,-20 0-16,21-22 0,0 22 0,-22-21 16,22 0-16,0-1 0,-21 1 15,21-22-15,-1 1 0,-20-1 16,21 1-16,0-1 0,0 1 0,-1-1 16,1 22-16,21-21 0,0-1 15,0 1-15,0-1 0,0 1 0,21 20 16,1-20-16,-1 20 0,0-20 0,0 21 15,0-1-15,22 1 0,-22 0 16,21-1-16,-21 1 0,0 21 0,22-22 16,-1 1-16,0 21 0,-20 0 15,-1-22-15,0 43 0,0-21 16,-21 0-16,21 0 0,-21-21 0,21 20 16,-21 1-16</inkml:trace>
  <inkml:trace contextRef="#ctx0" brushRef="#br0" timeOffset="66136.36">8001 4699 0,'0'-21'31,"0"42"-15,0 0-16,0 0 0,0 1 0,-21-1 16,21 21-16,-21-21 0,21 22 15,0-22-15,-22 21 0,22-21 16,-21 0-16,21 22 0,0-22 0,0 0 16,-21 0-16,21 0 15,0-42 16,0 0-15,21 0-16</inkml:trace>
  <inkml:trace contextRef="#ctx0" brushRef="#br0" timeOffset="66324.57">8043 4509 0,'0'-22'15,"-21"22"17,21 22-17,0-1 1,21 0-16,0-21 0,-21 21 16,22-21-16,-1 21 0</inkml:trace>
  <inkml:trace contextRef="#ctx0" brushRef="#br0" timeOffset="69244.69">8678 4953 0,'0'-21'31,"0"0"-31,0 0 16,0-1-16,0 1 0,0 0 15,0 0-15,0 0 0,0 0 0,0-1 16,0 1-16,-21 0 0,0 0 0,0 0 16,21 0-16,-21 21 15,-1 0-15,1 0 0,0 0 0,0 0 16,0 0-16,0 0 0,-1 21 0,1-21 16,0 21-16,0 0 0,0 21 15,0-20-15,-1 20 0,1-21 0,0 21 16,21 1-16,0-22 0,-21 21 15,21-21-15,0 1 0,0 20 0,0-21 16,0 0-16,0 0 0,21-21 16,0 0-16,0 0 0,1 0 15,-1 0-15,0 0 0,0 0 0,0 0 16,0-21-16,1 0 0,20 0 0,-21 0 16,0 0-16,0-22 15,1 1-15,20 0 0,-21-1 0,0 1 16,0-22-16,1 22 0,20 0 0,-21-22 15,0 22-15,0-22 0,1 22 16,-1-21-16,0 20 0,0 1 0,0 0 16,-21-1-16,0 1 0,0 21 15,0 0-15,0 42 16,-21 0 0,0 0-16,0 21 0,0 1 15,21-1-15,-22 0 0,1 1 0,21-1 16,-21 0-16,21 1 0,-21-1 15,21 22-15,0-22 0,-21 0 16,21 1-16,0-1 0,-21 0 0,21 1 16,0-1-16,0-21 0,0 21 15,21-20-15,0-1 0,0 0 0,0 0 16,0-21-16,1 0 0,20 21 0,-21-21 16,21 0-16,1 0 0,-22 0 15,21-21-15,1 0 0,-22 21 0,21-21 16,-21 0-16,22-22 0,-22 22 0,21-21 15,-21 21-15,0-22 0,1 22 16,-1-21-16,-21-1 0,0 22 16,21 0-16,-21 0 0,0 0 0,0 0 15,0-1-15,-21 22 16,0 0-16,-1 0 16,1 0-16,0 22 0,21-1 15,-21 0-15,0 0 0,21 0 16,-21 0-16,21 22 0,0-22 0,0 0 15,0 21-15,0-20 0,0-1 16,0 0-16,0 0 0,0 0 0,21 0 16,0 1-16,0-1 0,0-21 0,0 0 15,1 0-15,20 0 0,-21 0 16,21 0-16,1 0 0,-1-21 0,0-1 16,-20 1-16,20 21 0,0-42 0,1 21 15,-22 0-15,0-22 16,0 22-16,0 0 0,0-21 0,1 20 15,-22-20-15,0 21 0,0 0 0,0 0 16,0-1-16,0 1 16,-22 21-1,1 21-15,0 1 16,21-1-16,0 0 0,-21 21 16,21-21-16,-21 1 0,0 20 15,21-21-15,0 21 0,0-20 0,-22-1 16,1 21-16,21-21 0,0 0 15,0 1-15,-21-1 0,21 0 0,0-42 47,0 0-47,21-1 0,-21 1 16,21-21-16,1 21 0,-1-22 0,0 22 16,0-21-16,0 0 0,0 20 15,1-20-15,20 21 0,-21 0 0,21-22 16,-20 43-16,20-21 0,-21 21 15,0-21-15,0 21 0,1 0 0,-22 21 16,21 0-16,-21 1 16,21-1-16,-21 0 0,0 0 0,0 0 15,0 22-15,0-22 0,0 21 16,0-21-16,0 22 0,0-22 0,0 0 16,21 21-16,0-21 0,-21 1 15,21-22-15,1 21 0,-1 0 0,0-21 16,0 0-16,21 0 0,-20 0 0,-1 0 15,21 0-15,-21 0 0,22-21 16,-22 0-16,0-1 0,0 1 0,0 0 16,0 0-16,1-21 0,-1 20 15,-21-20-15,0 0 0,21-1 0,-21 1 16,21 0-16,-21-1 0,21-20 0,-21 21 16,0-1-16,0 1 0,0 0 15,0 20-15,0-20 0,0 21 16,0 0-16,0 0 0,0 42 31,0 0-31,0 0 0,0 0 16,0 22-16,0-1 0,-21-21 0,21 21 15,-21 1-15,21-1 0,-21-21 16,21 22-16,0-1 0,0 0 0,0 1 16,0-22-16,0 21 0,0 0 0,0-20 15,0 20-15,0-21 0,0 0 16,0 0-16,0 1 0,21-22 0,0 21 15,0-21-15,0 0 0,1 0 16,-1 0-16,0 0 16,0-21-16,0-1 0,22 1 0,-22 0 15,0 0-15,0 0 0,0-22 0,0 22 16,1-21-16,-1 21 0,0-22 16,0 22-16,-21 0 0,0 0 0,21 0 15,-21 0-15,-21 42 31,21 0-31,0 0 16,-21 0-16,21 0 0,0 1 16,-21 20-16,21-21 0,0 0 0,0 22 15,0-22-15,0 0 0,21 21 16,0-21-16,0 1 0,0-1 16,1 0-16,-1-21 0,21 21 0,-21-21 15,22 0-15,-1 0 0,0 0 0,-21 0 16,22 0-16,-1 0 0,0-21 15,-20 0-15,20 0 0,-21-22 0,0 22 16,0-21-16,1-1 0,-1 1 0,0 0 16,-21-1-16,0 1 0,0 0 15,21-1-15,-21 1 0,0 0 16,21-1-16,-21 22 0,0-21 0,0 21 16,0 0-16,0-1 0,0 1 0,0 42 31,-21 1-31,21-1 15,-21 21-15,0-21 0,21 22 16,0-1-16,-21 0 0,-1 1 0,1-1 16,0 21-16,21 1 0,-21-1 0,0 1 15,0-1-15,-1 1 0,1-1 16,0 1-16,0-1 0,0 1 0,0 21 16,-1-22-16,1 64 0,0-42 15,0-22-15,21 1 0,0-1 16,0 1-16,0-22 0,0 0 0,0 22 15,0-22-15,0-21 0,0 22 16,21-22-16,0 21 0,0-21 16,22 1-16,-22-22 0,0 21 15,0-21-15,0 0 0,1 0 0,-1-21 16,0-1-16,0 22 0,0-21 0,-21-21 16,21 21-16,1-22 15,-1 1-15,-21 0 0,0-1 0,0-20 0,0-1 16,0 1-16,0-1 0,0 1 15,-21-1-15,-1 1 0,1-1 0,-21 1 16,21-1-16,-22 22 0,1 0 16,0-1-16,-1 1 0,22 0 15,-21 21-15,21-1 0,0 1 0,-1 21 16,22-21-16,-21 21 0,21-21 31,21 21-31,1 0 0,-1 0 16,0 0-16,21 0 0,1-21 0,-22 21 15,21 0-15,0-21 0,1-1 16,-1 22-16,-21-21 0,22 0 0,-1 0 16,0 0-16,1 21 0,-1-43 15,-21 22-15,21 0 0,-20 0 16,20 0-16,-21 0 0,0 21 0,22-22 16,-22 1-16,-21 0 0,21 21 15,0-21-15,0 21 0,-21-21 16,0 42 15,0 0-31,0 0 0,-21 0 16,21 1-16,0-1 0,0 0 0,0 0 15,0 21-15,0-20 0,0-1 16,21 0-16,0 0 0,1 0 16,-1-21-16,0 0 0,0 21 15,0-21-15,0 0 0,22 0 0,-22 0 16,0 0-16,21-21 0,-20 21 0,-1-21 15,0 0-15,0 0 16,0 0-16,0-22 0,1 22 16,-1-42-16,-21 41 0,0-20 15,0 21-15,0 0 0,0 0 16,0-1-16,0 1 16,0 42 15,0 1-31,0-1 0,0 21 15,-21-21-15,21 22 0,-22 20 16,22-21-16,0 22 0,-21-22 16,0 22-16,0-1 0,21 1 0,-21-1 15,0 1-15,-1 20 0,22-20 0,0-1 16,-21 22-16,21-21 0,0 20 16,0-20-16,0 20 0,0-20 0,0-1 15,0-20-15,0 20 0,0 1 0,0-22 16,0 22-16,0-22 0,0 21 15,0-20-15,0-1 0,0-21 0,0 22 16,-21-22-16,0 0 0,0 0 0,0 0 16,-22-21-16,22 0 0,0 0 15,0 0-15,0 0 0,-1-21 16,1 0-16,21 0 0,-21 0 16,21-1-16,-21 1 0,21 0 0,0 0 15,-21-21-15,21 20 0,0-20 16,-21 0-16,21 21 0,0-22 0,0 1 15,0 0-15,0-22 0</inkml:trace>
  <inkml:trace contextRef="#ctx0" brushRef="#br0" timeOffset="69504.83">11239 4212 0,'0'0'0,"0"-21"16,-21 42 31,0-21-47,0 21 15,0-21-15,0 0 0,-1 0 16</inkml:trace>
  <inkml:trace contextRef="#ctx0" brushRef="#br0" timeOffset="69708.11">10499 4572 0,'0'0'0,"0"21"0,0 0 16,21-21 0,0 0-16,21 0 15,-21 0-15,1 0 0,20 0 0,0 0 16,1 0-16,-1 0 0,0 0 0,1-21 16,20 21-16,-21 0 0,1-21 15</inkml:trace>
  <inkml:trace contextRef="#ctx0" brushRef="#br0" timeOffset="70192.32">14266 4403 0,'21'-21'0,"-42"42"0,42-64 0,1 1 15,-1 21-15,0 0 0,-21 0 16,21-1-16,-21 1 0,21 0 0,-21 0 16,0 42 15,0 0-31,0 0 0,0 22 16,0-1-16,0-21 0,0 22 0,0-1 15,-21 0-15,0 22 0,0-22 16,0 0-16,21 22 0,-22-22 0,1 22 15,0-22-15,0 0 0,-21 1 0,20-1 16,22-21-16,-21 22 0,0-22 16,21 0-16,0 0 0,0-42 31,21 0-15</inkml:trace>
  <inkml:trace contextRef="#ctx0" brushRef="#br0" timeOffset="70832">13864 4678 0,'0'0'0,"21"0"31,0 0-31,1 0 0,20 0 16,-21 0-16,21 0 0,22 0 0,-22-21 15,22 21-15,-1-21 0,1 21 16,-1-22-16,1 22 0,-1-21 0,1 0 15,-22 0-15,22 21 0,-22-21 16,0 0-16,1-1 0,-22 1 16,0 0-16,0 0 0,-21 0 0,0 0 15,0-22-15,0 22 16,0 0-16,0 0 0,-21 0 0,0 21 16,0 0-16,-1 0 15,22 21 1,-21 0-16,21 0 0,-21 21 0,21-20 15,0 20-15,0-21 0,0 21 16,-21 1-16,0-1 0,21-21 0,0 22 16,-21-1-16,-1 0 0,1 1 0,21-1 15,-21 0-15,0 1 16,0-22-16,21 21 0,0-21 0,-21 0 16,21 1-16,-22-1 0,22 0 0,0-42 46,0 0-46,22-1 0,-1 1 16,-21 0-16,21-21 0,0 21 16,0-22-16,22 1 0,-22 21 0,0-22 15,21 1-15,-21 21 16,22-21-16,-1 20 0,-21 1 0,22 0 16,-1 21-16,-21 0 0,0 0 0,0 0 0,1 0 15,-22 21-15,0 0 16,0 1-16,0-1 0,0 0 0,0 21 15,0-21-15,0 22 0,-22-1 0,1-21 16,0 0-16,21 22 0,-21-22 16,21 0-16,-21 0 0,21 0 0,-21-21 15,21 22-15,21-22 32,0-22-32,0 1 15</inkml:trace>
  <inkml:trace contextRef="#ctx0" brushRef="#br0" timeOffset="71179.84">15198 4784 0,'0'-21'16,"21"21"0,0-22-16,0 22 15,0 0-15,0-21 0,1 0 0,20 21 16,-21-21-16,0 21 15,0-21-15,1 21 0,-1 0 0,-21-21 0,0-1 16,-21 22 15,-1 0-31,1 0 0,0 0 0,0 0 16,-21 22-16,20-1 0,-20 0 0,21 0 16,0 0-16,0 0 0,-1 22 15,1-22-15,21 21 0,0-21 0,0 1 16,0-1-16,0 21 0,0-21 15,0 0-15,0 1 0,21-22 16,1 0-16,-1 21 0,0-21 0,0 0 16,0 0-16,22 0 0,-22 0 15,21-21-15,-21 21 0,0-22 0,22 1 16,-22 0-16</inkml:trace>
  <inkml:trace contextRef="#ctx0" brushRef="#br0" timeOffset="74685.69">16489 4974 0,'-21'0'0,"42"0"0,-64 0 0,22 21 16,0-21-16,0 0 0,0 0 0,21-21 31,0 0-31,21 0 16,0 0-16,21 0 16,-20-1-16,20 1 0,0-21 0,1 21 15,-1-22-15,0 22 0,22-21 0,-22 0 16,0-1-16,22-20 0,-22 20 15,1 1-15,-1 0 0,-21-1 0,21 1 16,-42 0-16,0 21 0,0-22 16,0 22-16,-21 21 0,0 0 15,0 0-15,-21 0 0,20 0 0,-20 0 16,0 0-16,21 21 0,-1 0 16,1 1-16,0-1 0,21 21 0,0-21 15,0 22-15,0-22 0,0 21 16,0-21-16,21 22 0,0-22 0,1 21 15,-1-21-15,0 0 0,0 22 0,0-22 16,0 0-16,1 21 0,-1-20 16,-21-1-16,0 0 0,0 0 0,0 0 15,0 0-15,-21-21 16,-1 0-16,1 0 0,0 0 0,0 0 16,0 0-16,0 0 0,-1-21 0,1 21 15,0-21-15,21 0 16,-21 0-16,21 0 0,-21-1 0,21 1 15,0 42 17,0 1-17,21-22-15,-21 21 0,21 0 16,-21 0-16,21 0 0,0-21 0,-21 21 16,22-21-16,-1 22 0,21-22 0,-21 0 15,0 0-15,22 0 0,-1 0 16,-21 0-16,22 0 0,-1 0 0,0 0 15,1-22-15,-1 1 16,0 0-16,1 0 0,-22 0 0,21 0 16,-21-1-16,0-20 0,1 21 0,-1 0 15,-21-22-15,0 22 0,21 0 16,-21-21-16,0 21 0,0-1 0,21 1 16,-21 0-16,0 0 15,0 0-15,0 42 47,0 0-47,0 0 0,-21 0 0,21 1 16,0-1-16,0 21 0,-21-21 15,21 22-15,0-1 0,0 21 16,-21-20-16,-1 20 0,22 1 0,-21-1 16,21 22-16,-21-22 0,0 1 15,21 21-15,0-22 0,-21 22 0,0-1 16,-1-20-16,1 21 0,21-22 0,-21 22 15,0-22-15,21 1 0,0-1 16,-21-20-16,0 20 0,21-21 0,-22 1 16,22-1-16,0-21 0,-21 0 0,21 1 15,0-1-15,0-42 16,0-1 0,0 1-16,0 0 0,0-21 0,0 21 15,0-22-15,21-20 0,-21 20 16,22-20-16,-1-22 0,-21 22 15,21-22-15,0 0 0,0 1 0,-21-1 16,21 0-16,1 1 0,-1-22 16,0 21-16,0 1 0,0-1 15,0 0-15,-21 22 0,22-1 0,-1 22 0,0-22 16,0 22-16,0 21 0,0-21 16,1-1-16,-1 22 0,0 0 0,0 0 15,0 21-15,0 0 16,22 0-16,-22 0 0,0 21 0,0 0 0,-21 0 15,21 0-15,-21 1 0,22 20 16,-22-21-16,0 0 0,0 22 16,0-22-16,-22 0 0,1 0 0,0 0 15,0 0-15,0 1 0,21-1 16,-21-21-16,-1 0 0,1 0 16,0 0-16,0 0 15,21-21-15,0-1 0,0 1 16,0 0-16,-21 21 0,21-21 15,0 42 32,0 0-31,21-21-16,-21 21 0,21-21 16,0 0-16,0 0 0,1 0 15,20 22-15,-21-22 0,0 0 0,22 0 16,-1 0-16,-21 0 0,21 0 0,1-22 15,-1 22-15,0-21 0,-20 0 16,20 21-16,0-21 0,-21 0 16,22 0-16,-22-1 0,0-20 0,0 21 15,0 0-15,-21-22 0,0 22 16,0 0-16,0 0 0,0 0 0,0 0 16,0-1-16,-21 22 15,0 0-15,0 0 0,0 0 16,0 0-16,-1 22 0,1-1 15,0 0-15,0 0 0,21 0 0,0 0 16,-21 1-16,21-1 0,0 0 0,0 0 16,0 0-16,0 0 0,0 1 15,21-1-15,0 0 0,0 0 16,0-21-16,1 0 0,20 0 16,-21 0-16,21 0 0,1 0 0,-22 0 15,21 0-15,1 0 0,-22 0 0,21-21 16,0 0-16,-20 21 0,-1-43 15,0 22-15,0 0 0,0 0 16,0-21-16,1 20 0,-1-20 0,-21 21 16,0 0-16,0 0 0,21-1 15,-21 1-15,21 0 16,0 42 15,-21 0-31,0 1 16,21-1-1,1-21 17,-22-21-17,0-1 1,0 1 0,0 0-16,0 0 15,-22 21 1,1 0-16,0 0 15,0 21-15,0 0 16,21 0-16,-21 1 0,-1 20 16,22-21-16,-21 0 0,21 0 15,0 1-15,0-1 0,0 0 0,0 0 16,0 0-16,0 0 0,0 1 0,0-1 16,21-21-16,1 21 15,-1-21-15,0 0 0,0 21 0,21-21 16,-20 0-16,20 0 0,0 0 0,1 0 15,-22 0-15,21-21 0,0 21 16,1-21-16,-22 0 0,0-1 0,21 1 16,-20 21-16,-1-42 0,0 21 15,-21 0-15,0-1 0,21 1 0,-21 0 16,0 0-16,0 0 0,0 0 0,0-1 16,-21 22-1,21 22-15,0-1 16,-21-21-16,21 21 0,-21 0 15,21 0-15,0 0 0,0 1 16,0-1-16,0 0 0,0 0 0,0 0 16,21 0-16,0 1 15,0-22-15,0 0 0,0 0 0,1 0 16,20 0-16,0 0 0,-21 0 0,22 0 16,-1 0-16,0 0 0,1-22 15,-1 1-15,0 0 0,1 0 16,-22 0-16,21 0 0,-21-1 0,22-20 15,-22 21-15,0-21 0,0-1 16,0-41-16,-21 62 0,22-20 16,-1 0-16,-21-1 0,0 1 0,0 21 15,0 0-15,0 0 0,0-1 16,0 1-16,-21 21 16,21 21-1,-22 1-15,1-1 0,21 21 16,-21 0-16,0 1 0,0 20 0,0-20 15,-1 20-15,1 1 0,0-1 0,0 1 16,-21-1-16,20 1 16,1-1-16,-21 22 0,-22 84 0,43-84 15,0-22-15,0 22 0,-21 0 16,20-1-16,1-20 0,0 20 16,21 1-16,-21 0 0,0-1 0,0-20 15,-1 21-15,1-22 0,0 1 0,0-1 16,21 1-16,-21-22 0,0 0 15,21 1-15,-22-1 0,22 0 0,0-21 16,0 1-16,22-22 16,-1 0-16,0 0 0,21 0 15,-21-22-15,22 1 0,-22 0 16,21 0-16,1 0 0,62-43 16,-62 22-16,-1 21 0,0-22 0,22-20 15,-22 21-15,-21-22 16,22 1-16,-22-1 0,0 1 0,0-22 15,-21 0-15,0 22 0,0-22 0,0 0 16,-21 22-16,0-22 0,0 22 16,-22-22-16,1 22 0,0-1 0,-1 1 15,1 20-15,0 1 0,-1 21 16,1 0-16,21-1 0,0 1 16,42 21 15,21 0-31,-21 0 0,22 0 15,-1 0-15,0 0 0,1 0 0,-1 0 16,0 0-16,1 0 16,-1-21-16,0 21 0,-20-21 0,20 0 15,0 21-15,-21-21 0,1-1 0,-1 1 16,0 21-16,0-21 0,0 0 16,-21 0-16,21 0 0,-21-1 15,0 1 1,0 42-1,0 1 1,0-1-16,0 0 16,0 0-16,0 0 0,0 22 0,0-22 15,0 0-15,0 0 0,0 0 16,22 0-16,-22 1 16,21-22-16,0 21 0,0-21 15,0 0-15,0 0 0,1 0 0,-1 0 16,0 0-16,0 0 0,0-21 15,0-1-15,22 1 0,-22 0 0,0 21 16,0-21-16,22-21 0,-22 20 16,0 1-16,0 0 0,21 0 0,-20-21 15,-1 20-15,0 1 0,0 0 16,0 0-16,0 21 0,22-21 16,-22 21-1,-21 21 16,0 0 1,21-21-1,-21-21-31,0 0 31,-21 21-31,0 0 0,0-21 16,-1 21-16,1 0 0,0 0 15,0 0-15,0 21 0,21 0 16,-21 0-16,-1 0 0,1-21 0,0 21 16,0 1-16,21-1 0,-21 0 15,21 0-15,0 0 0,0 0 16,0 1-16,0-1 0,21-21 16,0 21-16,0-21 0,0 0 15,1 21-15,-1-21 0,21 0 0,-21 0 16,0 0-16,22 0 0,-22 0 0,21 0 15,-21 0-15,1 0 0,20-21 16,-21 21-16,0-21 0,0 0 0,1-1 16,-1 22-16,0-21 0,0 0 15,-21 0-15,0 0 0,0 0 0,0-1 16,0 1-16,0 0 0</inkml:trace>
  <inkml:trace contextRef="#ctx0" brushRef="#br0" timeOffset="74900.57">20870 4191 0,'-21'0'16,"42"0"-16,-63 0 0,21 0 0,0 0 16,-1 0-16,1 0 15,21-21 48,-21 21-63</inkml:trace>
  <inkml:trace contextRef="#ctx0" brushRef="#br0" timeOffset="75076.47">19643 4085 0,'-22'21'0,"44"-42"0,-65 42 16,22 1-16,0-22 0,21 21 16,0 0-16,0 0 15,21-21 1,0 0 0,0 0-16</inkml:trace>
  <inkml:trace contextRef="#ctx0" brushRef="#br0" timeOffset="76663.74">22056 4149 0,'0'-21'0,"0"42"0,0-64 0,0 22 15,21-21-15,-21 21 0,21 0 0,-21-1 16,0 1-16,0 0 0,0 0 15,0 42 17,0 0-32,0 0 0,0 22 15,0-22-15,0 21 0,0 22 0,-21-22 16,21 0-16,-21 1 0,-1-1 16,22 0-16,0 1 0,0-1 0,-21-21 15,21 22-15,0-22 0,0 0 0,0 0 16,0 0-16,21-21 31,1-21-15,-1 0-16,0 0 15,0 0-15,-21-1 0,21-20 16,0 21-16,1-21 0,-1 20 16,0-20-16,0 0 0,0-1 0,-21 22 15,21 0-15,-21 0 0,22 21 16,-22 21-1,0 0-15,0 0 0,0 22 0,0-22 16,0 21-16,0-21 0,0 22 16,21-22-16,-21 0 0,0 0 0,0 0 15,21 1-15,0-1 0,-21 0 16,21-21-16,0 0 0,1 21 16,-1-21-16,0 0 0,0 0 0,0 0 15,22 0-15,-22-21 0,21 0 16,-21 21-16,22-21 0,-22-1 0,21 1 15,-21-21-15,0 21 0,22-22 0,-22 1 16,0 0-16,0-22 0,0 1 16,-21 20-16,0-20 0,22 21 0,-22-1 15,0 1-15,0 21 0,0 0 16,0-1-16,0 1 0,0 0 0,0 42 31,-22 0-31,22 1 0,-21 20 0,0-21 16,0 21-16,21 22 0,-21-22 15,0 1-15,-1 20 0,22-21 16,-21 1-16,21-1 0,-21 0 0,21 1 16,0-1-16,0-21 0,0 0 15,0 1-15,21-1 0,0 0 0,1 0 16,-1-21-16,0 0 0,0 0 16,21 0-16,-20 0 0,20 0 0,-21 0 15,21 0-15,1 0 0,-1 0 0,-21-21 16,22 0-16,-1 0 0,0-1 15,-21 1-15,22-21 0,-22 21 16,0-22-16,0 1 0,0 0 0,1 21 16,-22-22-16,0 22 0,0 0 15,0 0-15,0 0 0,-22 21 16,1 0-16,0 0 16,0 21-16,0 0 0,0 21 0,-1-21 15,22 22-15,0-22 0,-21 21 16,21-21-16,0 22 0,0-22 0,0 21 15,0-21-15,0 1 0,0-1 0,0 0 16,21-21-16,-21 21 0,22 0 16,20-21-16,-21 0 0,0 0 0,22 0 15,-1 0-15,0 0 0,1 0 16,-1 0-16,0-21 0,1 0 0,-1 0 16,-21 0-16,21-1 0,-20-20 15,-1 0-15,21-22 0,-21 22 16,0-22-16,-21 22 0,22-21 0,-22-1 15,21 22-15,-21-22 0,0 22 16,0 0-16,0-1 0,0 22 0,0-21 16,0 21-16,0-1 0,0 44 31,0-1-31,0 0 0,-21 0 0,21 21 16,-22-20-16,22 41 0,0-21 15,-21 1-15,0-1 0,21 22 0,-21-22 16,0 0-16,21 1 15,0-1-15,-21 0 0,21 1 0,-22-22 16,22 0-16,0 0 0,0 0 0,0 0 16,-21 1-16,0-22 15,21-22 17,0 1-32,0 0 0,0 0 15,0 0-15,0 0 0,21-1 0,22-20 16,-22 21-16,0 0 0,21 0 15,-21-1-15,22 1 0,-1 0 16,0 21-16,1 0 0,-1 0 0,-21 0 16,22 0-16,-1 21 0,-21 0 15,0 1-15,22-1 0,-43 0 0,0 21 16,0-21-16,0 1 0,0-1 16,-22 0-16,1 0 0,-21 0 0,0 0 15,-1 1-15,1-22 0,-22 21 16,1-21-16,21 0 0,-22 21 0,1-21 15,20 0-15,1 0 0,0 0 0,20 0 16,-20 0-16,21 0 16</inkml:trace>
  <inkml:trace contextRef="#ctx0" brushRef="#br0" timeOffset="77852.46">1101 7049 0,'0'0'15,"-22"0"-15,22-22 0,-21 1 0,0 21 16,21-21-16,-21 0 0,0 0 15,0 0-15,21-1 16,-22 1-16,22 0 16,0 0-16,0 0 15,0 0-15,0-1 0,22 22 0,-1-21 16,21 21-16,-21 0 0,22 0 16,-1 0-16,0 0 0,22 21 15,-22 1-15,0-1 0,1 0 0,-1 21 16,0 1-16,-20-1 0,-1 0 15,0 1-15,-21 20 0,0-21 0,0 22 16,0-1-16,-21-20 0,0-1 16,-1 0-16,1 1 0,0-22 0,0 0 15,21 0-15,0 0 0,0-42 32,0 0-32,0 0 15,0 0-15,0-22 0,21 1 0,0 0 16,0-1-16,1-20 0,-1 21 15,0-1-15,0-20 0,0 20 0,0 1 16,22 0-16,-22-1 0,0 1 16,21 0-16,-20 21 0,-1-1 0,0 1 15,0 0-15,0 21 0,-21 21 32,0 0-32,0 1 15,0-1-15,0 0 0,0 0 0,0 0 16</inkml:trace>
  <inkml:trace contextRef="#ctx0" brushRef="#br0" timeOffset="80424.67">1990 7281 0,'0'0'15,"21"0"-15,0 0 0,0-21 0,-21 0 16,21 0-16,0 0 0,1 0 15,-22-1-15,21-20 0,0 21 16,0 0-16,0 0 0,-21-22 0,0 22 16,0 0-16,0-21 0,0 20 0,0 1 15,0 0 1,-21 21-16,0-21 0,0 21 0,0 0 16,-1 21-16,1 0 15,0 0-15,0 1 0,0-1 0,21 0 16,0 21-16,-21-21 0,21 22 15,0-22-15,-22 21 0,22 1 0,0-1 16,0-21-16,0 21 0,0 1 16,0-22-16,22 0 0,-1 0 0,0 0 15,0-21-15,0 0 0,22 0 0,-22 0 16,21 0-16,0 0 0,1-21 16,-1 21-16,22-21 0,-22 0 0,0 0 15,22-22-15,-22 22 16,0-21-16,1 21 0,-1-22 0,0 22 15,-20-21-15,-1 21 0,0-22 16,-21 22-16,21 0 0,-21 0 0,0 0 16,0 0-16,0-1 0,-21 22 15,0 0-15,0 0 16,-1 0-16,1 22 0,21-1 16,0 0-16,0 0 0,0 0 15,0 0-15,0 1 0,0 20 0,0-21 16,0 21-16,0-20 0,0 20 15,21-21-15,1 0 0,-1 22 16,0-22-16,0 0 0,-21 0 16,21 0-16,0 0 0,-21-42 47,-21 0-47,0 0 15,21 0-15,-21 0 16,0 21-16,0-22 0,-1 22 31,22 22-31,0-1 16,0 0-16,0 0 0,0 0 0,0 0 15,22-21-15,-22 22 16,21-22-16,0 0 0,0 0 0,0 0 16,0 0-16,1 0 0,20 0 15,-21 0-15,21 0 0,-20 0 0,20-22 16,-21 22-16,21-21 0,-20 0 0,20 0 15,-21-21-15,21 20 0,-20 1 16,20-21-16,-21 0 0,0 20 0,0-20 16,-21 21-16,0-21 0,22 20 15,-22 1-15,0 0 0,0 0 0,0 0 16,21 0-16,-42 42 31,-1 0-15,1 0-16,21 0 0,-21 22 15,21-22-15,0 21 0,-21-21 0,21 22 16,0-1-16,0-21 0,0 21 16,0-20-16,0 20 0,0-21 0,21 0 15,0 0-15,0 1 0,1-1 0,-1-21 16,21 0-16,-21 0 0,22 0 16,-1 0-16,0 0 0,-21 0 0,22-21 15,-1-1-15,0 1 0,1 0 0,-1 0 16,0 0-16,-20-22 15,-1 22-15,0-21 0,0 21 0,-21-22 16,0 22-16,0-21 0,0 21 16,0-22-16,-21 1 0,0 21 0,-22 0 15,22-22-15,-21 22 0,0 0 0,-1 0 16,1 21-16,0 0 0,-1 0 16,1 0-16,0 0 0,-1 0 0,1 0 15,0 21-15,20 0 0,1 0 16,0 1-16,0 20 0,21-21 15,0 21-15,0 1 0,0-22 0,0 21 0,21 1 16,0-22-16,0 21 16,1-21-16,20 22 0,0-22 0,1 0 15,-1-21-15,0 21 0,1-21 16,-1 0-16,21 0 0,-20 0 0,-1 0 16,0-21-16,1 21 0,-1-21 0,0 0 15,1-1-15,-22 1 0,0 0 16,0-21-16,0 21 0,1-22 0,-22 22 15,0 0-15,0-21 0,0 20 16,0 1-16,0-21 0,0 21 0,0 0 16,0-1-16,0 1 15,-22 42 1,22 1 0,-21-22-16,21 21 0,0 0 0,0 0 15,0 0-15,0 22 0,0-22 16,0 0-16,0 21 0,0-21 0,0 1 15,0 20-15,0-21 0,0 0 0,0 0 16,0 1-16,0-1 0,0 0 16,21-21-16,1 21 0,-1-21 15,0 0-15,0 0 0,0 0 16,0 0-16,1-21 0,-1 0 0,0 0 16,0-1-16,0 1 0,0 0 0,1 0 15,-1 0-15,0-22 16,0 22-16,0 0 0,0-21 0,1 21 15,-22-1-15,0 1 0,0 0 0,0 0 16,0 0-16,0 0 0,0-1 16,0 44 15,-22-1-31,22 0 16,-21-21-16,21 21 0,-21 21 0,21-20 15,0-1-15,0 0 0,0 21 16,0-21-16,0 22 0,0-22 0,0 0 15,0 21-15,0-20 0,0-1 0,21 0 16,0-21-16,1 21 16,-1-21-16,0 0 0,0 0 0,0 0 0,22 0 15,-22 0-15,21 0 0,-21-21 16,22 0-16,-22 0 0,0-1 16,21 1-16,-21 0 0,22-21 0,-22 21 15,0-1-15,0-20 0,0 21 0,1 0 16,-22 0-16,21-1 0,-21 1 15,0 0-15,0 0 0,0 0 16,0 42 15,0 0-31,0 0 0,0 0 16,0 1-16,0-1 0,0 21 16,0-21-16,0 0 0,21 1 0,-21-1 15,21 0-15,-21 0 0,21 0 16,0 0-16,1 1 15,-1-22-15,0 0 0,0 0 0,0 0 16,0 0-16,1 0 0,-1-22 16,0 1-16,0 0 0,0 0 15,0 0-15,22 0 0,-22-22 0,0 22 16,-21-21-16,21 21 0,0-1 0,1 1 16,-22-21-16,0 21 0,21 21 15,0-21-15,-21-1 0,21 22 16,0 0-16,-21 22 31,0-1-15,0 0-16,21-21 47,-21-21-16,0 0-31,0-1 15,-21 1 1,0 21 0,0 0-16,0 0 15,0 0-15,21 21 0,-22-21 0,1 22 16,21-1-16,-21-21 0,21 21 16,-21 0-16,0 0 0,21 0 0,0 1 15,0 20-15,0-21 0,-21 0 0,21 22 16,0-22-16,0 0 0,0 21 15,0-21-15,0 1 0,21-1 0,0 0 16,0 0-16,0-21 0,0 21 0,22-21 16,-22 0-16,21 0 0,1 0 15,-1 0-15,0 0 0,1 0 0,-1 0 16,0 0-16,1-21 0,-1 0 16,0 0-16,1 0 0,-22-1 15,0-20-15,0 21 0,0 0 0,0-22 16,-21 22-16,0-21 0,0 21 15,0 0-15,0-1 0,0 1 0,0 0 16,0 0-16,-21 21 0,0 0 16,0 0-16,0 0 0,21 21 15,-21-21-15,21 21 0,0 0 16,0 22-16,0-22 0,0 0 0,0 0 16,0 22-16,0-22 0,0 0 0,0 0 15,21 0-15,0 0 0,0-21 16,-21 22-16,21-22 0,0 0 15,1 0-15,-1 0 0,0 0 16,0 0-16,0 0 0,0 0 16,-21-22-16,22 1 0,-1 0 0,21 0 15,-21 0-15,0 0 0,1-1 0</inkml:trace>
  <inkml:trace contextRef="#ctx0" brushRef="#br0" timeOffset="80840.07">7366 6943 0,'0'0'0,"0"-21"0,0-1 15,21 22-15,0-21 0,0 21 16,-21 21 31,0 1-47,0-1 0,0 0 15,0 0-15,0 0 0,0 0 0,-21 1 16,21-1-16,0 0 0,-21-21 0,21 21 16,0 0-16,0 0 0,0 1 15,0-44 17,0 1-32,0 0 15,21 21-15,-21-21 0</inkml:trace>
  <inkml:trace contextRef="#ctx0" brushRef="#br0" timeOffset="81201.86">7556 6498 0,'-21'0'0,"0"0"0,0 0 16,0 0-16,0 0 0,-1 0 15,22 21-15,-21-21 0,21 22 16,-21-1-16,21 0 15,0 0-15,0 0 16,21-21-16,0 0 16,1 0-16,-1 0 0,0 0 15,0 0-15,21 0 0,-20-21 0,-1 0 16,0 21-16,0-21 0,-21 0 16,0-1-16,0 1 0,0 0 15,-21 21-15,0-21 0,0 0 16,-1 21-16,-20-21 0,21 21 0,0 0 15,0 0-15,-1 0 0,1 0 0,0 0 16,21 21-16,-21 0 0,21 0 16,0 0-16,0 0 0,0 22 0,0-22 15,0 21-15,21-21 0,0 22 16,0-22-16,1 0 0,-1 0 16,0 0-16,0 1 0,0-1 0</inkml:trace>
  <inkml:trace contextRef="#ctx0" brushRef="#br0" timeOffset="83069.06">8064 6773 0,'-21'0'16,"0"0"-16,0 0 0,0 0 15,0 22-15,21-1 0,0 0 16,-22-21-16,22 21 0,-21 0 15,21 0-15,0 1 0,0-1 16,0 0-16,0 0 0,0 0 0,0 0 16,0 1-16,0-1 0,0 0 15,-21-21-15,21 21 0,0 0 0,0-42 47,0 0-47,21 0 16,0 0-16,1-22 0,-22 22 15,21 0-15,0-21 0,0 20 16,0 1-16,0-21 0,22 21 16,-22-22-16,0 22 0,21 0 0,-20 0 15,20 0-15,-21 0 0,0 21 16,0 0-16,1 0 0,-1 0 0,0 21 16,0 0-16,0 0 0,-21 0 0,0 0 15,0 22-15,0-22 0,0 0 16,0 0-16,0 22 0,0-22 0,0 0 15,0 0-15,0 0 0,0 0 0,0 1 16,21-22-16,1 0 16,-22 21-16,21-21 0,0 0 0,0 0 15,0 0-15,0 0 0,1 0 16,20-21-16,-21 21 0,0-22 16,22 22-16,-22-21 0,21 0 0,-21 0 15,22 0-15,-1 0 0,-21-1 0,0 1 16,22-21-16,-22 21 0,0 0 15,0-22-15,-21 22 0,0 0 0,0 0 16,0 0-16,-21 21 16,0 0-16,0 0 0,-1 0 15,1 21-15,0 0 0,0 0 0,0 0 16,21 0-16,0 1 0,0-1 16,0 0-16,0 0 0,0 0 0,0 0 15,21 1-15,-21-1 0,21 0 0,0 0 16,-21 0-16,21 0 0,1 1 15,-22-1-15,0 0 16,-22-21 0,1 0-1,0 0-15,0 0 16,0-21-16,21 0 0,-21 21 0,-1-22 16,1 22-16,0 0 31,21 22-16,0-1 1,21-21-16,0 21 16,1-21-16,-1 0 0,0 21 15,0-21-15,21 0 0,-20 0 0,20 0 16,-21 0-16,21 0 0,-20 0 16,20 0-16,-21 0 0,21 0 0,-20-21 15,20 21-15,-21-21 0,0 0 0,0 21 16,22-22-16,-22 1 0,0-21 15,0 21-15,0 0 0,-21-22 0,22 22 16,-1 0-16,-21-21 0,21 20 0,-21-20 16,0 21-16,0 0 0,0 0 15,0-1-15,0 1 0,0 42 32,-21-21-32,21 22 15,0 20-15,-21-21 0,21 0 0,-22 22 16,22-22-16,0 0 0,0 21 0,0-21 15,0 22-15,0-22 0,0 0 0,0 0 16,0 0-16,0 1 0,22-1 16,-1 0-16,0 0 0,21-21 0,-21 21 15,22-21-15,-1 0 0,0 0 0,1 0 16,20 0-16,-20 0 0,20 0 16,1 0-16,-1-21 0,1 0 0,-1 21 15,-21-21-15,22 0 0,-43-1 0,21 1 16,1 0-16,-22 0 0,-21-21 15,0 20-15,21 1 0,-21-21 16,0 21-16,0 0 0,0-1 0,-21 1 16,0 0-16,0 0 0,-1 21 15,1-21-15,-21 21 0,21 0 0,-22 0 16,1 0-16,21 0 0,-21 21 0,-1 0 16,22 0-16,0 0 0,-21 1 15,20-1-15,1 21 0,0-21 0,21 0 16,0 22-16,0-22 0,0 0 0,0 0 15,0 22-15,0-22 0,0 0 16,21 0-16,-21 0 16,21-21-16,1 0 0,-1 0 0,0 0 0,21 0 15,-21 0-15,1 0 16,20-21-16,-21 21 0,21-21 0,-20 0 16,-1 0-16,21-1 0,-21-20 0,0 21 15,1-21-15,-1-1 0,21 1 0,-21 0 16,0-22-16,-21 22 0,22-22 15,-1 22-15,-21-22 0,21 22 0,-21 0 16,0-1-16,0 1 0,0 21 16,0 0-16,0 0 0,0-1 0,0 44 31,-21-1-31,0 0 0,21 21 16,-22-21-16,22 22 0,-21 20 0,0-20 15,21-1-15,-21 21 0,21-20 16,-21-1-16,21 0 0,-21 1 15,21-1-15,0 0 0,0 1 0,0-22 16,0 0-16,0 21 0,21-20 0,0-1 16,0 0-16,0-21 0,0 21 15,22-21-15,-22 0 0,0 0 0,21 0 16,1 0-16,-1 0 0,0 0 0,1-21 16,-22 0-16,21 21 0,1-21 0,-1-1 15,-21 1-15,21 0 0,-20 0 16,-1 0-16,0 0 0,-21-22 15,0 22-15,0 0 0,0 0 16,-21 21 0,0 0-16,-1 0 0,1 0 0,0 0 15,0 21-15,0 0 0,0 0 0,21 22 16,0-22-16,-22 0 0,22 0 16,0 0-16,0 0 0,0 1 0,0-1 15,22 0-15,-1 0 0,0-21 0,0 21 16,0-21-16,0 0 0,22 0 15,-22 0-15,21 0 0,1 0 0,-1 0 16,0 0-16,1-21 0,-22 0 0,21 21 16,0-21-16,1 0 0,-22-1 15,0 1-15,0 0 0,0 0 16,-21-21-16,0 20 0,0-20 0,0 21 16,0-21-16</inkml:trace>
  <inkml:trace contextRef="#ctx0" brushRef="#br0" timeOffset="83280.11">9694 6223 0,'-42'0'0,"84"0"16,-105 0-16,63 21 0,-21-21 0,21 21 46,21-21-14</inkml:trace>
  <inkml:trace contextRef="#ctx0" brushRef="#br0" timeOffset="83736.06">13441 6308 0,'0'-21'0,"0"42"0,0-64 15,0 22-15,0 0 0,0 0 0,0 0 16,0 0-16,0-1 16,0 44 15,0-1-31,0 21 0,0-21 15,-21 22-15,21-1 0,0 0 0,-22 22 16,22-22-16,-21 0 0,21 22 16,0-22-16,0 1 0,0-1 0,-21-21 15,21 21-15,0-20 0,0-1 16,0 0-16,0 0 0,0 0 16,0-42 15,0 0-16</inkml:trace>
  <inkml:trace contextRef="#ctx0" brushRef="#br0" timeOffset="84371.98">12975 6625 0,'-21'0'0,"42"0"0,-63 0 16,21 0-16,42 0 31,0 0-31,0 0 0,0 21 0,0-21 16,22 0-16,-1 0 0,22 0 0,-22 0 15,21-21-15,1 21 16,-1-21-16,1 0 0,-1 0 0,1 0 16,-1-1-16,-20 1 0,-1 0 0,22-21 15,-43 21-15,21-22 0,-21 22 16,22 0-16,-43-21 0,0 20 0,0-20 16,0 21-16,0 0 0,0-22 0,0 22 15,0 0-15,-22 21 0,1-21 16,0 21-16,0 0 15,0 0-15,21 21 16,0 0-16,0 0 0,0 1 16,-21 20-16,21-21 0,0 21 0,0 1 15,-22-1-15,22 0 0,0 22 16,0-22-16,-21 1 0,21-1 0,-21 0 16,21 1-16,-21-1 0,21 0 0,0-21 15,0 22-15,-21-22 0,21 0 16,0 0-16,-21 0 0,21 1 15,0-44 17,0 1-32,0 0 0,0 0 15,0 0-15,21 0 0,0-22 0,0 22 16,0-21-16,0-1 16,1 22-16,20-21 0,-21 21 0,21-22 15,1 22-15,-1 0 0,-21 21 0,22 0 16,-1 0-16,-21 0 0,0 21 15,0 0-15,1 1 0,-22-1 0,0 21 16,0-21-16,0 22 0,0-22 16,0 21-16,0-21 0,-22 22 0,1-22 15,21 0-15,-21 0 0,21 0 0,-21 0 16,21 1-16,0-1 16,21-21-1,0 0-15,0-21 16,1 21-16,-22-22 0,21 1 15,0 0-15,0 0 0</inkml:trace>
  <inkml:trace contextRef="#ctx0" brushRef="#br0" timeOffset="84723.78">14393 6646 0,'0'22'31,"21"-22"-15,1 0-16,-1 0 0,0 0 15,0 0-15,21 0 0,-20 0 16,-1 0-16,21 0 0,0-22 0,1 1 16,-22 21-16,21-21 0,-21 0 15,1 0-15,-1 0 0,0-1 16,-21 1-16,0 0 0,0 0 0,0 0 16,-21 21-16,0-21 0,-1 21 15,1 0-15,-21 0 0,21 21 16,-22 0-16,1 0 0,0 0 0,21 0 15,-22 22-15,22-22 0,0 21 0,0-21 16,0 22-16,21-22 0,0 0 16,0 21-16,0-20 0,0-1 0,0 0 15,21 0-15,0-21 0,21 21 0,-21-21 16,1 0-16,20 0 16,-21 0-16,21 0 0,1 0 0,-22 0 15,21 0-15,-21 0 0,22-21 0,-22 0 16,21 0-16</inkml:trace>
  <inkml:trace contextRef="#ctx0" brushRef="#br0" timeOffset="85484.35">16468 6435 0,'-22'0'0,"44"0"0,-65-21 0,22-1 15,0 22-15,0-21 0,21 0 16,0 0-16,0 0 16,0 0-16,0-1 0,21 22 31,-21 22-16,0-1-15,0 0 0,0 21 0,0 1 16,0-1-16,0 0 0,0 1 16,0-1-16,-21 0 0,21 1 15,0-1-15,-21-21 0,-1 21 0,22-20 16,-21-1-16,21 0 0,0 0 0,21-21 47,1 0-47,-1-21 0,0 0 15,21 0-15,-21-1 0,1-20 0,-1 21 16,0-21-16,21 20 0,-21-20 0,1 0 16,-1-1-16,0 1 0,0 0 15,0 21-15,0-1 0,-21 1 0,0 0 16,0 42 0,0 0-1,0 22-15,0-22 0,0 21 0,0-21 16,0 22-16,0-22 0,0 21 0,0 1 15,0-22-15,0 21 0,0-21 16,0 0-16,0 1 0,0-1 0,22 0 16,-1 0-16,0 0 0,0-21 0,0 0 15,22 0-15,-22 0 0,21 0 16,-21 0-16,22-21 0,-1 21 16,0-21-16,1 0 0,-1 0 0,0-22 15,-21 22-15,22-21 0,-1-22 0,0 22 16,-20 0-16,20-22 0,-21 22 0,-21-1 15,0 1-15,0 0 0,0 21 16,0-1-16,-21 1 0,0 0 16,0 0-16,-1 21 0,-20 0 0,0 0 15,21 0-15,-22 0 0,22 21 16,-21 0-16,21-21 0,-1 21 0,22 1 16,0-1-16,0 0 0,0 0 0,0 21 15,0-20-15,0-1 16,22 0-16,20 0 0,-21-21 0</inkml:trace>
  <inkml:trace contextRef="#ctx0" brushRef="#br0" timeOffset="85838.15">17441 6646 0,'0'0'16,"0"-21"15,21 21-31,1-21 15,-1 0-15,0 0 0,21 0 16,-21-1-16,1 1 0,20 0 0,-21 0 16,0 0-16,0-22 0,-21 22 0,0 0 15,0 0-15,0 0 16,-21 21-16,0 0 0,0 0 0,0 0 16,-22 21-16,22 0 0,-21 0 0,21 22 15,-22-22-15,22 21 16,-21 0-16,21-20 0,21 20 0,-21-21 15,21 21-15,0-20 0,0-1 0,0 21 16,0-21-16,0 0 16,21 1-16,0-22 0,21 0 0,-21 0 15,22 0-15,-1 0 0,0 0 16,1 0-16,-1-22 0,0 22 0,1-21 16,-1 0-16,0 0 0,1-21 0,-22 20 15,21 1-15</inkml:trace>
  <inkml:trace contextRef="#ctx0" brushRef="#br0" timeOffset="86295.88">18055 6096 0,'0'-21'0,"0"42"0,0-84 0,0 41 0,0 1 15,0 0-15,0 42 16,0 0-16,0 1 16,0-1-16,-21 21 0,21-21 0,0 22 15,0-1-15,-21 0 0,21 1 0,-21-1 16,21 0-16,0 1 0,0-1 15,0 0-15,-22 1 0,22-1 0,0 0 16,-21-21-16,21 1 0,-21 20 16,21-21-16,0 0 15,-21-21-15,0 0 16,21-21 0,0 0-16,0 0 15,0 0-15,21-22 0,0 22 0,0-21 16,0-1-16,1 1 0,-1 21 15,21-21-15,-21-1 0,22 22 0,-1 0 16,0 0-16,1 0 0,-22-1 16,21 22-16,0 0 0,-20 0 0,20 0 15,-21 0-15,0 22 0,0-1 0,1 0 16,-1 21-16,-21-21 0,0 22 16,0-1-16,0-21 0,-21 22 0,-1-1 15,1-21-15,-21 0 0,0 22 16,-1-22-16,22 0 0,-21-21 0,-1 21 15,1-21-15,0 0 0,-1 0 16,22 0-16,0 0 0,-21 0 0,21 0 16,-1-21-1,22 0-15,0 0 0,0-22 0</inkml:trace>
  <inkml:trace contextRef="#ctx0" brushRef="#br0" timeOffset="87000.39">19473 6541 0,'0'0'0,"0"42"16,21-42-1,1 0-15,-1 0 16,0-21-16,0 0 16,0 21-16,0-22 0,-21 1 0,22 0 15,-1 21-15,0-42 0,-21 21 16,0-1-16,21 1 0,-21 0 0,0-21 15,0 21-15,0-1 0,0 1 0,0 0 16,-21 0-16,0 0 0,0 0 16,-1 21-16,-20 0 0,0 0 0,21 0 15,-22 0-15,1 21 0,-22 0 0,22 0 16,0 0-16,-1 0 0,22 22 16,-21-22-16,21 21 0,-22-21 15,22 22-15,0-1 0,21 0 0,0-20 16,0 20-16,0-21 0,0 0 15,0 0-15,21 1 0,0-1 0,1 0 16,20-21-16,-21 0 0,21 0 0,1 0 16,-22 0-16,21 0 0,1 0 15,-1 0-15,0-21 0,1 0 0,-1-1 16,0 1-16,-21 0 0,1 0 16,-1-21-16,0 20 0,0 1 0,-21-21 15,21 21-15,-21-22 0,0 22 0,0 0 16,0 0-16,-21 21 31,0 21-31,0-21 0,21 21 0,0 22 16,0-22-16,-21 0 0,21 0 15,0 21-15,0-20 0,0-1 0,0 0 16,0 0-16,0 0 0,0 0 0,0 1 16,21-22-16,0 21 0,0-21 15,0 0-15,22 0 0,-22 0 0,21 0 16,-21 0-16,22 0 0,-22-21 15,21 21-15,0-22 0,1 1 0</inkml:trace>
  <inkml:trace contextRef="#ctx0" brushRef="#br0" timeOffset="87333.31">20341 6244 0,'21'-21'0,"-42"42"0,42-63 16,-42 42 15,0 0-31,0 0 0,0 21 0,21 0 15,-22 0-15,1 22 0,0-22 16,21 21-16,-21 1 0,0-1 0,21 0 16,-21 22-16,-1-22 0,22 22 0,-21-22 15,0 21-15,21 1 0,-21-22 16,21 22-16,-21-1 0,21 22 0,-21-22 16,-1 1-16,1-1 0,21 1 15,-21-1-15,0 1 0,21-22 0,-21 1 16,21-1-16,0-21 0,0 21 15,0-20-15,0-44 16,0 1 0,21 0-16,-21 0 0,21-21 15,0 20-15,0-20 0,1 0 0,-22-22 16,21 22-16,0-22 0,0 1 0,0-1 16,0 1-16,-21-1 0,22 1 15</inkml:trace>
  <inkml:trace contextRef="#ctx0" brushRef="#br0" timeOffset="87588.16">20172 6752 0,'0'-63'0,"0"-128"15,0 149-15,0 338 0,0-634 0,0 295 16,0 1-16,0 21 0,21 0 0,-21-1 16,21 1-16,0 0 0,0 0 0,1 21 15,-1 0-15,21-21 0,-21 21 16,22 0-16,-1 0 0,0 0 0,1 21 16,-1 0-16,-21 0 0,0 0 0,0 22 15,-21-22-15,0 21 0,0-21 16,-21 22-16,0-22 0,-21 21 0,-1-21 15,1 1-15,0-1 0,-22 0 16,22 0-16,0-21 0,-1 21 0,22-21 16,-21 0-16,21 0 0,-1 0 15,44-21 17,20 21-32,-21-21 0,0 0 0,22 21 15,-1-21-15,0-1 0</inkml:trace>
  <inkml:trace contextRef="#ctx0" brushRef="#br0" timeOffset="87895.99">20955 6202 0,'0'0'0,"-21"0"16,0 0-16,-1 21 16,1 0-16,0 22 0,0-22 15,21 21-15,-21 0 0,21 1 16,-21 20-16,-1 1 0,22-22 15,0 22-15,0-1 0,-21 1 0,21-1 16,-21 1-16,21-1 0,-21 22 0,21-22 16,-21 22-16,0-22 0,-1 22 15,22-21-15,-21-1 0,21 1 0,-21-1 16,21-21-16,0 1 0,0-1 0,-21-21 16,21 0-16,0 1 0,21-44 31,0 1-31,0 0 0,-21 0 0,22 0 15,-1-22-15,0 1 0,21 0 16,-21-22-16,1 1 0,-1-1 16,21-20-16</inkml:trace>
  <inkml:trace contextRef="#ctx0" brushRef="#br0" timeOffset="88180.83">20976 6414 0,'0'0'0,"-21"-43"15,21 1-15,-21 0 0,21-1 0,0 22 16,0 0-16,0 0 0,0 0 0,0-1 15,21 1-15,0 21 0,0 0 16,0 0-16,1 0 0,20 0 0,-21 0 16,0 21-16,22-21 0,-22 22 15,0 20-15,0-21 0,-21 21 0,0 1 16,0-1-16,0 0 0,0 1 16,-21-1-16,0-21 0,-22 22 0,22-22 15,-21 0-15,0 0 0,-1 0 16,22 0-16,-21-21 0,-1 0 0,22 0 15,0 22-15,21-44 32,0 1-32,21 0 0,0 0 15,22 21-15,-22-21 0,0-22 16,21 22-16</inkml:trace>
  <inkml:trace contextRef="#ctx0" brushRef="#br0" timeOffset="88635.83">21653 5884 0,'-42'-21'31,"42"42"-31,-21 1 16,21-1-16,-21 0 0,0 21 15,21-21-15,0 22 0,-22-1 16,22 0-16,-21 1 0,0-1 0,21 0 0,0 1 15,0-1-15,-21 0 16,21 1-16,0-1 0,0 0 0,0-20 16,0-1-16,0 0 0,0 0 0,21 0 15,0-21-15,0 0 0,1 0 16,-1 0-16,21 0 0,-21 0 0,0 0 16,22 0-16,-22-21 0,0 0 0,21 0 15,-20 0-15,-1-1 0,0 1 16,0-21-16,0 21 0,0 0 0,1-22 15,-22 22-15,0 0 16,0 42 0,0 0-16,0 0 15,0 1-15,0-1 16,-22 0-16,22 0 0,-21 0 0,21 0 16,-21 1-16,21-1 0,0 0 15,0-42 16,0 0-15,21 21-16,0-22 0</inkml:trace>
  <inkml:trace contextRef="#ctx0" brushRef="#br0" timeOffset="88808">21929 6160 0,'0'0'15,"-22"-22"-15,1 22 16,0 0-1,21 22 1,0-1 15,21-21-31,0 0 16,1 0-16,-1 21 0</inkml:trace>
  <inkml:trace contextRef="#ctx0" brushRef="#br0" timeOffset="89080.93">22394 6202 0,'0'-21'15,"-21"21"-15,0 0 0,0-21 16,0 21-16,-1 0 0,1 0 16,0 0-16,0 21 0,0-21 15,0 21-15,21 0 0,-22 0 0,22 0 16,-21 1-16,21-1 0,0 0 15,0 21-15,0-21 0,0 1 0,0 20 16,0-21-16,0 0 0,0 0 16,0 1-16,0-1 0,0 0 15,21 0-15,1-21 0,-1 0 0,0 0 16,21 0-16,-21 0 0,22 0 16,-1 0-16,0 0 0,1 0 15</inkml:trace>
  <inkml:trace contextRef="#ctx0" brushRef="#br0" timeOffset="90808.65">22902 6350 0,'0'0'0,"0"-21"0,0-21 16,0 20-16,0 1 0,0 0 15,-21 0-15,0 0 0,0 21 0,0-21 16,-1 21-16,1 0 0,0 0 16,0 0-16,-21 0 0,20 21 15,1-21-15,0 21 0,-21 0 0,21 21 16,-1-20-16,22-1 0,-21 21 0,0-21 15,0 22-15,21-1 0,0-21 16,0 0-16,0 22 0,0-22 0,0 0 16,0 0-16,0 0 0,21 0 15,0-21-15,0 0 0,1 0 16,-1 0-16,0 0 0,21 0 0,-21 0 16,1-21-16,-1 21 0,21-21 15,-21 0-15,0 0 0,1 0 16,-1-22-16,0 22 0,-21 0 0,21-21 15,0 20-15,-21 1 0,21 0 16,-21 0-16,0 0 0,-21 21 31,0 21-31,21 0 16,-21 0-16,21 0 0,-21 1 0,21-1 16,-21 0-16,21 0 0,0 21 15,0-20-15,0-1 0,0 0 0,0 0 16,21 0-16,0 0 0,0-21 15,0 0-15,22 0 0,-22 0 16,0 0-16,21 0 0,-21 0 0,22 0 16,-22 0-16,0-21 15,21 0-15,-20 0 0,-1 0 0,0-22 16,0 1-16,0 0 0,-21-1 0,21 1 16,1 0-16,-22-1 0,0 1 15,0 0-15,21-1 0,-21 1 0,0 0 16,21 21-16,-21-22 0,0 22 0,0 0 15,-21 42 17,0 21-32,21-20 15,-22 20-15,22-21 0,-21 21 0,21-20 16,-21 20-16,0 0 0,21 1 0,0-22 16,0 21-16,-21 0 15,21 1-15,0-1 0,0-21 0,0 22 16,0-22-16,0 0 0,0 0 0,0 0 15,0 0-15,0 1 0,21-22 16,0 0-16,0 0 16,0 0-16,1 0 15,-1 0-15,0-22 0,0 1 0,0 0 16,0 0-16,1 0 0,20 0 0,-21-1 16,0-20-16,22 21 0,-22-21 15,0 20-15,0-20 0,0 21 0,0 0 16,1 0-16,-22-1 0,21 22 15,-21 22 1,-21-1 0,-1 0-16,1 0 0,21 0 0,-21 22 15,0-22-15,21 21 0,0-21 16,-21 0-16,21 22 0,0-22 0,0 0 16,0 0-16,0 0 15,0 1-15,21-22 0,0 0 16,21 0-16,-20 0 0,-1 0 15,21 0-15,-21 0 0,0-22 16,22 1-16,-1 21 0,-21-21 16,0-21-16,22 21 0,-22-1 0,0-20 15,0 21-15,0 0 0,1-22 16,-1 22-16,-21 0 0,0 0 16,0 42 15,0 0-31,-21 0 0,-1 1 0,22-1 15,-21 0-15,21 0 0,0 0 16,-21 0-16,21 1 0,0-1 0,-21 0 16,21 0-16,0 0 0,0 0 15,21-21 1,0 0-16,0 0 0,1 0 0,-1 0 16,0 0-1,0 0-15,0 0 0,-21-21 0,0 0 16,21 0-16,-21 0 0,0 0 0,0-22 15,0 22-15,0-21 0,0 21 16,0-1-16,0 1 0,-21 0 0,0 0 16,21 0-16,-21 21 0,0 0 15,21-21-15,21 21 47,0 0-47,0 0 0,22-22 16,-22 22-16,0 0 0,0 0 15,0 0-15,0 0 0,1 0 0,-1 0 16,0 0-16,0 0 16,-21 22-16,0-1 15,0 0-15,0 0 0,0 0 16,0 0-16,0 1 0,0 20 0,0-21 16,0 0-16,0 0 0,0 22 0,0-22 15,0 0-15,-21 0 0,21 0 16,-21 1-16,21-1 0,0 0 0,-21-21 15,21 21-15,0 0 16,-22-21-16,1 0 16,21-21 15,0 0-31,0 0 16,0 0-16,0-1 0,21-20 0,1 21 15,-1 0-15,-21-22 0,21 1 16,0 21-16,0-21 0,0-1 0,1 22 15,20-21-15,-21 21 0,0-1 16,0 1-16,22 0 0,-22 21 0,0 0 16,0 0-16,0 0 0,1 0 0,-1 21 15,-21 0 1,0 22-16,0-22 0,0 21 16,0 1-16,0-1 0,0 0 0,0-21 15,0 22-15,-21-1 0,21-21 16,0 0-16,-22 22 0,1-22 0,21 0 15,-21-21-15,21 21 0,-21 0 16,0-21 0,21-21-1,-21 0-15,21 0 16,0-21-16</inkml:trace>
  <inkml:trace contextRef="#ctx0" brushRef="#br0" timeOffset="91044.52">23982 5884 0,'0'0'0,"-21"0"0,-1 0 16,1 0-16,0 0 62,0 0-46,0 0-1,0 0-15,-1 0 0</inkml:trace>
  <inkml:trace contextRef="#ctx0" brushRef="#br0" timeOffset="91235.46">23050 6075 0,'0'0'16,"-21"21"-16,21 0 0,21-21 16,1 0-16,20 0 15,-21 0-15,21 0 0,-20 0 16,20 0-16,0 0 0,1 0 0,-22 0 16,21 0-16,-21 0 0,22 0 15,-22 0-15,0 0 16</inkml:trace>
  <inkml:trace contextRef="#ctx0" brushRef="#br1" timeOffset="104768.32">22521 4932 0,'-21'21'31,"0"-21"-31,0 0 16,0 0-16,-1 0 0,1 0 15,0 0 1,0 0-16,0 0 0,0 0 16,-1 0-16,1 0 0,0 0 15,0 0-15,0 0 16,0 0-16,-1 0 16,1 0-1,42 21 32,1-21-47,20 0 16,-21 0-16,21 0 15,1 0-15,20 21 0,1-21 0,-1 0 16,1 0-16,20 22 0,1-22 0,0 0 16,-1 0-16,1 21 0,0-21 15,-22 21-15,22-21 0,-22 0 0,1 0 16,-1 0-16,1 0 0,-1 0 15,1 0-15,-22 0 0,1 0 0,-1 0 16,0 0-16,1 0 0,-22 0 16,0 0-16,0 0 0,0 0 0,0 0 15,-42 0 79,0 0-78</inkml:trace>
  <inkml:trace contextRef="#ctx0" brushRef="#br1" timeOffset="106348">2625 7874 0,'0'0'16,"-43"0"-16,22 21 0,-21-21 0,21 0 16,-22 0-16,22 0 0,-21 0 0,21 21 15,-22-21-15,22 0 0,-21 0 16,21 0-16,-1 0 0,-20 0 15,21 0-15,0 0 0,0 0 0,-1 0 16,1 0-16,-21 0 0,21 0 16,0 0-16,-1 0 0,1 0 0,0 0 15,0 0-15,0 0 0,0 0 32,42 0-1,0 0-31,0 0 15,21 0-15,-20 0 0,-1 0 0,21 0 16,0 0-16,1 0 0,-1 0 0,0 0 16,22 0-16,-22 0 0,22 0 15,20 0-15,-20 0 0,-1 0 16,22 0-16,-21 0 0,20 0 0,1 0 16,0 0-16,-1 0 0,1 0 15,21 0-15,0-21 0,21 21 0,-22-21 16,1 21-16,0 0 0,21 0 15,-21-21-15,0 21 0,21 0 0,-21 0 16,21-21-16,-22 21 0,1 0 0,0 0 16,0-21-16,-21 21 0,-1 0 0,1 0 15,-22-22-15,22 22 0,-21 0 16,-1-21-16,1 21 0,-22 0 0,21 0 16,-20 0-16,-22-21 0,21 21 0,-21 0 15,1 0-15,-1 0 16,-42 0 46,42 0 1</inkml:trace>
  <inkml:trace contextRef="#ctx0" brushRef="#br1" timeOffset="113672.38">3514 10181 0,'0'-21'31,"0"0"-31,0 0 16,0 0-1,0-1 1,-22 22-16,22-21 15,0 0-15,0 0 16,-21 21 0,0 0-16,0 21 47,21 0-47,0 0 0,0 1 15,0-1-15,0 21 0,0-21 0,0 22 16,0-1-16,0 21 0,0 1 0,0-22 15,0 22-15,0 20 0,0-20 16,0-1-16,0 1 0,0 21 0,0-22 16,0 22-16,0-1 0,0 1 15,0 0-15,0-1 0,0 1 16,0 0-16,0-22 0,-21 22 0,21-22 16,0 22-16,0-21 0,0-1 0,0 1 15,0-1-15,0 1 0,0-1 16,0-21-16,0 1 0,0-1 0,0 0 15,0-20-15,0-1 0,0 0 0,21-21 16,0-21 0,-21 0-16,0-22 15,0 22-15,0-21 0,21-1 0</inkml:trace>
  <inkml:trace contextRef="#ctx0" brushRef="#br1" timeOffset="114659.99">3365 10054 0,'0'-21'31,"22"21"1,-1 0-32,21 0 15,0 0-15,1 0 0,-1 0 0,22 0 16,-1 0-16,1 0 0,20 0 15,-20 0-15,20 0 0,1 0 0,0-21 16,21 21-16,-1 0 0,1 0 16,-21-21-16,21 21 0,0 0 0,-22 0 15,1-21-15,0 21 0,-1 0 16,1 0-16,-22 0 0,1 0 16,21 0-16,-43 0 0,21 0 0,1 0 15,-22 0-15,1 0 0,-22 0 0,0 0 16,21 0-16,-21 21 15,1-21-15,-1 0 0,-21 21 16,0 0 0,0 0-1,0 0-15,0 1 16,0-1-16,0 0 16,0 0-16,-21 0 15,21 0-15,0 1 0,-22-1 16,22 0-16,-21 21 0,21 1 0,-21-1 15,21 0-15,0 1 0,0-1 16,0 21-16,0-20 0,0-1 0,0 22 16,0-22-16,0 21 0,0-20 0,0-1 15,0 22-15,0-1 0,0-21 16,0 22-16,0-1 0,0 1 0,0-22 16,0 22-16,0-1 0,0-20 0,0 20 15,0-21-15,0 22 0,0-22 16,0 22-16,0-22 0,0 22 15,0-22-15,21 21 0,-21-20 0,0-1 0,0 0 16,0 1-16,0-1 0,0 0 16,0 1-16,0-22 0,0 0 15,0 21-15,0-20 0,-21-1 0,0 0 16,21 0-16,-21-21 0,0 21 0,-1 0 16,1-21-16,0 0 0,-21 22 15,21-22-15,-1 0 0,-20 0 0,21 0 16,-21 0-16,-1 0 0,1 0 0,0 0 15,-1 0-15,-20 0 0,20 0 0,-20 0 16,-1 0-16,-20 0 16,-1 0-16,0 0 0,1 0 0,-1 0 0,0 0 15,1 0-15,20 0 0,-20 21 16,20-21-16,1 0 0,-1 21 16,1-21-16,-1 0 0,1 0 0,-1 0 15,22 21-15,-22-21 0,22 0 0,0 0 16,20 0-16,1 0 0,-21 0 15,42-21-15,0 0 0,0 0 16,0-1-16,0 1 0,0 0 16,0 0-16,0-21 0,21 20 15</inkml:trace>
  <inkml:trace contextRef="#ctx0" brushRef="#br1" timeOffset="115355.73">3979 9313 0,'0'0'16,"0"-21"15,0 42-15,-21 1-1,21-1-15,-21 0 0,21 21 0,-21 1 16,21-1-16,-21 0 0,-1 1 0,22-1 16,-21 21-16,0-20 0,21-1 15,-21 0-15,0 1 0,0-22 0,-1 21 16,22-21-16,-21 1 0,0-1 0,0-21 15,21 21-15,-21-21 16,0 0-16,21-21 16,0 0-16,0-1 0,-22 1 15,22 0-15,0 0 0,-21 0 0,21-22 16,0 22-16,0-21 0,0 21 16,0 0-16,0-22 0,0 22 15,0 0-15,0 0 0,21 21 16,1 0-16,-1 21 15,0 0-15,0-21 0,-21 21 16,21 0-16,22 1 0,-22-1 0,-21 0 16,21 0-16,0 0 0,0 0 15,0 1-15,1-1 0,-1 0 0,0 0 16,0-21-16,-21 21 16,21-21-16,0 0 0,1 0 15,-1 0-15,0 0 16,0-21-16</inkml:trace>
  <inkml:trace contextRef="#ctx0" brushRef="#br1" timeOffset="115635.59">4572 9250 0,'0'0'0,"-21"0"15,0 21 1,21 0-16,-22 0 0,22 1 0,0-1 16,0 21-16,0 0 15,0 1-15,-21-1 0,21 0 0,0 1 16,-21-1-16,21 0 0,0 1 0,0-1 16,0-21-16,0 22 0,0-22 15,0 0-15,0 0 0,0 0 0,0-42 47,21 0-47</inkml:trace>
  <inkml:trace contextRef="#ctx0" brushRef="#br1" timeOffset="115928.3">4466 9377 0,'0'0'0,"0"-21"15,0 0-15,21 21 0,0-22 16,1 22-16,-1 0 0,21 0 16,-21-21-16,22 21 0,-1 0 0,0 0 15,1 0-15,-1 0 0,-21 0 0,21 0 16,-20 21-16,-1 1 0,0-1 16,-21 0-16,0 0 0,0 0 0,0 22 15,-21-22-15,0 0 0,-22 21 0,22-21 16,-21 1-16,-1 20 0,1-21 15,0 0-15,-1-21 0,22 21 16,0 1-16,0-22 0,0 0 0,42 0 31,0 0-15,0 0-16</inkml:trace>
  <inkml:trace contextRef="#ctx0" brushRef="#br1" timeOffset="116527.82">6435 10054 0,'0'-21'15,"0"42"-15,0-63 0,21 0 0,0 20 16,-21 1-16,0 0 0,0 0 16,0 0-16,0 42 31,0 0-31,0 0 16,0 22-16,0-22 0,21 21 0,-21 22 15,0-22-15,0 21 0,0 22 16,0-21-16,0 20 0,0 1 15,0 0-15,0-1 0,0 1 0,0 0 16,0-1-16,0 1 0,0 21 16,-21-22-16,21 1 0,-21 0 0,0-1 15,-1 1-15,22 0 0,-21-22 0,0 22 16,0-22-16,0 1 0,21-1 0,0-20 16,-21 20-16,21-20 0,-22-22 15,22 21-15,0-21 0,0 0 16,0-42-1,0 0-15,0 0 0,0 0 16,0 0-16,22-22 0,-22 1 16,21 0-16,-21-1 0,21 1 0</inkml:trace>
  <inkml:trace contextRef="#ctx0" brushRef="#br1" timeOffset="117352.38">6477 10097 0,'-21'-22'0,"42"44"0,-42-65 0,21 22 16,0 0 0,0 0-16,0 0 15,21 21-15,0-22 16,21 22-16,1 0 0,-1 0 15,22-21-15,-1 21 0,1 0 0,20 0 16,1-21-16,0 21 0,-1-21 0,1 21 16,21 0-16,0 0 0,-1-21 15,1 21-15,0 0 0,0 0 0,0 0 16,-22-21-16,1 21 0,0 0 16,-1 0-16,-20 0 0,-1 0 0,-20 0 15,20 0-15,-20 0 0,-1 0 0,0 0 16,-21 0-16,22 0 15,-22 0-15,0 0 0,0 0 0,0 0 16,1 0-16,-22 21 0,21 0 0,0-21 16,-21 21-16,21 0 0,-21 0 15,0 1-15,21-1 0,-21 0 16,0 0-16,21 21 0,-21-20 0,0 20 16,0 0-16,0 1 0,0-1 15,0 21-15,0 1 0,0-1 0,0 1 16,0-1-16,0 1 0,0-1 0,0 1 15,0-1-15,0 1 0,0-1 16,0 22-16,0-21 0,0-1 0,0 22 16,0-22-16,0 1 0,0-1 15,0-20-15,0 20 0,0 1 16,0-22-16,0 21 0,-21-20 0,21-1 16,-21 0-16,21 1 0,0-1 0,0 0 15,-21 1-15,0-1 0,21 0 0,0-20 16,-21-1-16,-1 21 0,1-21 15,0 0-15,0 1 0,0-1 16,0 0-16,-1-21 0,1 21 0,0-21 16,-21 21-16,21-21 0,-1 0 15,-20 21-15,21-21 0,-21 0 0,-1 0 16,1 0-16,0 0 0,-22 0 0,1 0 16,-1 22-16,-21-22 0,-20 0 15,-1 0-15,0 0 0,0 21 16,-21-21-16,21 21 0,-21-21 0,0 0 15,0 21-15,21-21 0,1 0 0,20 0 16,0 0-16,1 0 0,20 0 16,1 0-16,20 0 0,-20 0 0,20 0 15,22 0-15,-21 0 0,21 0 0,0 0 16,21-21-16,0 0 16,0 0-16,0-1 15,0 1-15,0 0 16,21 0-16,0 0 0</inkml:trace>
  <inkml:trace contextRef="#ctx0" brushRef="#br1" timeOffset="117920.05">7260 9102 0,'0'-21'0,"0"42"0,0-21 47,0 21-47,0 21 0,0-21 0,0 22 16,0-22-16,0 21 0,0 1 0,0-1 16,0 0-16,0 1 0,0-22 15,-21 21-15,21 0 0,0-20 0,-21 20 16,21-21-16,0 0 0,0 0 15,0 1-15,0-44 32,0 1-17,0 0-15,21-21 0,0 21 0</inkml:trace>
  <inkml:trace contextRef="#ctx0" brushRef="#br1" timeOffset="118136.93">7472 9102 0,'0'0'0,"21"0"16,-21 21-16,21 0 16,-21 0-16,0 0 0,0 1 15,0-1-15,0 21 0,0-21 0,0 22 16,0-22-16,0 0 0,0 21 0,0-21 16,0 22-16,0-22 0,0 0 15,0 0-15,0 0 0,0 1 0,-21-1 16,21 0-16,-21 0 15,0-21 1,-1 0-16</inkml:trace>
  <inkml:trace contextRef="#ctx0" brushRef="#br1" timeOffset="118532.7">7091 9504 0,'0'0'0,"21"0"16,0 0-16,21 0 15,-20-21-15,-1 21 0,0 0 16,21 0-16,1 0 0,-1-21 0,0-1 16,1 22-16,-1 0 0,21-21 0,-20 21 15,20-21-15,-20 21 0,20-21 16,-21 0-16,22 21 0,-22-21 0,-21-1 16,22 1-16,-22 21 0,0-21 0,0 0 15,0 21-15,-21-21 0,0 0 16,0 42 15,0 0-15,-21 0-16,21 0 0,0 0 0,-21 1 15,21-1-15,0 21 0,0-21 0,0 22 16,0-22-16,0 0 0,0 21 16,-21-21-16,21 22 0,0-22 0,-21 0 15,21 0-15,0 0 0,0 1 0,0-1 16,0-42 15,0-1-15,0 1-16,0 0 15</inkml:trace>
  <inkml:trace contextRef="#ctx0" brushRef="#br1" timeOffset="118787.45">8001 9250 0,'0'-21'0,"0"42"0,0-63 0,0 20 15,0 1-15,21 21 16,0 0-16,0-21 0,1 21 0,-1 0 16,0 0-16,21 0 0,-21 0 0,22 0 15,-22 0-15,21 0 0,-21 21 16,1 0-16,-1 1 0,-21-1 0,0 0 16,0 0-16,0 0 0,-21 0 15,-22 1-15,22-1 0,-21 21 16,-22-42-16,22 21 0,0 0 0,-1 1 15,1-1-15,0 0 0,-1-21 0,22 21 16,0-21-16,0 0 0,42 0 31,21 0-31</inkml:trace>
  <inkml:trace contextRef="#ctx0" brushRef="#br1" timeOffset="119340.14">9821 10224 0,'0'-43'0,"0"86"0,0-107 15,0 43-15,0-21 0,0 20 0,0 1 16,0 0-16,0 0 0,0 0 15,0 42 17,21 21-32,1-21 0,-22 22 15,21-1-15,-21 0 0,0 22 0,0-1 16,21 1-16,-21 21 0,0-22 0,0 22 16,0-22-16,0 22 0,0-22 15,0 22-15,0 0 0,0-1 16,-21 1-16,0 0 0,21-1 0,-22 1 15,1 0-15,0-22 0,0 1 16,21-1-16,-21 1 0,0-1 0,21-20 16,-22-1-16,22 0 0,0-21 0,0 1 15,0-1-15,0 0 0,0-42 32,0 0-32,0-22 0,0 22 0,0-21 15,0 21-15,0-22 0</inkml:trace>
  <inkml:trace contextRef="#ctx0" brushRef="#br1" timeOffset="120131.68">9821 10033 0,'0'0'0,"-21"-21"0,0 0 0,21 0 15,21 21 17,0 0-32,22 0 0,-1 0 15,0 0-15,22 0 0,-1 0 0,22 0 16,0 0-16,-1 0 16,22 0-16,0 0 0,21 0 0,0 0 15,0 0-15,21 0 0,-21-22 0,0 22 16,-21 0-16,21 0 0,-21 0 15,21-21-15,-21 21 0,-1 0 0,1 0 16,-21 0-16,0 0 0,-22-21 0,22 21 16,-43 0-16,0 0 0,1 0 15,-1 0-15,-21 0 0,0 0 0,-21 21 32,0 0-17,0 1-15,0-1 0,0 0 0,0 0 16,0 0-16,0 22 0,-21-22 0,0 21 15,21 0-15,0 1 0,0 20 16,0 1-16,0-1 0,0 1 0,0-1 16,0 1-16,0-1 0,0 1 0,0-1 15,0 22-15,0-22 0,0 1 16,0 21-16,0-22 0,0 22 0,0-22 16,0 1-16,0-1 0,0 1 0,0-1 15,0-20-15,0 20 0,-21-21 0,21 1 16,-21-1-16,21 0 15,-21 1-15,21-1 0,0-21 0,-22 22 16,1-22-16,0 0 0,21 0 0,0 0 16,-21 0-16,0 1 0,0-22 0,-1 21 15,1-21-15,0 0 16,0 0-16,0 21 0,-22-21 0,1 0 16,21 0-16,-21 0 0,-22 0 0,22 0 15,-22 0-15,1 0 0,-1 0 16,-20 0-16,-1 0 0,-21 0 0,21 0 15,-42 0-15,0 21 0,0-21 0,0 0 16,0 0-16,22 21 0,-22-21 0,0 21 16,21-21-16,-21 0 15,21 0-15,0 22 0,21-22 0,1 0 16,-1 0-16,0 0 0,22 0 0,21 0 16,-22 0-16,43 0 0,-21 0 15,20-22-15,1 22 0,21-21 16,0 0-16,0 0 0,0 0 15,21 0-15,1-1 0,-1 1 0,0-21 16,21 0-16</inkml:trace>
  <inkml:trace contextRef="#ctx0" brushRef="#br1" timeOffset="120660.46">10435 8954 0,'0'21'16,"0"0"-16,0 21 16,0-21-16,0 22 15,0-22-15,0 21 0,-21 1 0,21-1 16,0 0-16,0 1 0,-21-1 0,21 0 16,0 1-16,0-22 0,0 21 15,0 0-15,0-20 0,0-1 0,0 0 16,0 0-16,0 0 0,0 0 0,0-42 47,21 0-47,-21 0 0,21 0 15</inkml:trace>
  <inkml:trace contextRef="#ctx0" brushRef="#br1" timeOffset="121008.27">10308 9038 0,'0'0'16,"-21"-21"-16,0 21 0,21-21 0,-21 21 0,21-21 16,0 0-16,21-1 31,0 22-31,0 0 0,21 0 0,-20 0 16,20 0-16,-21 0 0,21 0 0,1 0 15,20 0-15,-20 0 0,-1 22 16,0-1-16,1 0 0,-1 0 15,-21 0-15,0 0 0,0 1 0,-21-1 16,0 0-16,-21 0 0,0 0 16,0 0-16,-21 1 0,-1-1 0,1 0 15,0-21-15,-1 21 0,1 0 0,21-21 16,-22 0-16,1 21 0,21-21 16,0 0-16,42 0 31,0 0-16,0 0-15,0 0 0,22 0 0,-22-21 16,21 0-16</inkml:trace>
  <inkml:trace contextRef="#ctx0" brushRef="#br1" timeOffset="121316.09">11409 8954 0,'-85'21'32,"64"0"-32,21 0 0,-21 0 15,0 22-15,21-22 0,0 21 0,0-21 16,0 22-16,-22-1 0,22 0 0,-21 1 16,21-22-16,0 21 0,0 0 15,0 1-15,0-1 0,-21-21 16,21 22-16,0-22 0,0 21 0,0-21 15,0 0-15,0 1 0,0-1 16,21-42 15,-21-1-31,0 1 16,0 0-16,0 0 0,21 0 16</inkml:trace>
  <inkml:trace contextRef="#ctx0" brushRef="#br1" timeOffset="121587.93">11155 9250 0,'-21'-21'0,"42"42"0,-42-85 0,21 43 16,0 0-16,0 0 0,0 0 16,0 0-16,0-1 0,21 1 15,-21 0-15,21 21 0,21-21 0,-21 21 16,22-21-16,-22 21 0,21 0 0,1 0 16,-1 0-16,0 21 0,1 0 15,-22 0-15,21 0 0,-21 1 0,0-1 16,1 21-16,-22-21 0,0 0 0,0 1 15,0-1-15,0 0 0,-22 0 16,1 0-16,0 0 0,-21 1 16,21-22-16,-22 21 0,22 0 0,-21-21 15,-1 21-15,22-21 0,-21 21 16,21-21-16,0 0 0,-1 21 0,1-21 16,0 0-16,0 22 0,0-22 0,0 21 15,-1-21-15,1 21 0</inkml:trace>
  <inkml:trace contextRef="#ctx0" brushRef="#br1" timeOffset="122328.06">3958 10605 0,'-21'0'0,"42"0"0,-63-22 15,63 22 32,0 0-47,0 0 0,22 0 16,-1 0-16,0 0 0,1 0 0,20 0 16,1 0-16,-1 0 0,22 0 15,-22 0-15,22 0 0,0 0 16,-22 0-16,1 0 0,-1 0 0,1 0 15,-22 0-15,-21 0 0,21 0 0,-20 0 16,-1 0-16,0 0 63</inkml:trace>
  <inkml:trace contextRef="#ctx0" brushRef="#br1" timeOffset="122719.86">6477 10710 0,'0'0'0,"-21"0"16,0 0-16,-1 0 15,22 22-15,22-22 16,-1 0-16,21 0 16,0 0-16,22 0 0,-22 0 0,43 0 15,-22 0-15,1 0 0,21 0 16,-1 0-16,-20 0 0,-1 0 0,22 0 15,-22 0-15,-20 0 0,20 0 0,1 0 16,-22 0-16,0 0 0,-20 0 16,20 0-16,-21 0 0,-42 0 31,0 0-15,0 0-16,-22 0 0,22 0 0,-21 0 15,21 0-15,-22 21 0,1-21 0,0 0 16</inkml:trace>
  <inkml:trace contextRef="#ctx0" brushRef="#br1" timeOffset="123027.69">6583 11155 0,'-21'21'16,"42"-42"-16,-64 42 0,43 0 0,-21-21 0,42 0 31,22 0-16,-22 0-15,21 0 0,-21 0 0,43 0 16,-22 0-16,22 0 0,-1-21 0,1 21 16,-1 0-16,1 0 0,-1-21 15,22 21-15,-22-21 0,1 21 0,-1 0 16,1 0-16,-1-21 0,1 21 0,-22 0 16,1 0-16,20 0 0,-42-22 15,22 22-15,-22 0 0,0 0 0,0 0 16,0 0-16,0 0 31,-21-21-31,22 21 16</inkml:trace>
  <inkml:trace contextRef="#ctx0" brushRef="#br1" timeOffset="123577.31">10837 10774 0,'0'0'0,"21"0"32,22 0-17,-1 0-15,0 0 0,1 0 0,20 0 16,1 0-16,-1 0 0,1 0 0,20-21 16,-20 21-16,-1 0 0,1 0 15,-1 0-15,22 0 0,-21 0 0,-22 0 16,21 0-16,1 0 0,-22 0 0,1 0 15,-22 0-15,0 0 0,0 0 16,-21 21-16,-21-21 16,0 21-16,0-21 15,-22 0-15,22 0 16,-21 0-16,21 0 0,-22 0 0,22 0 16,-21 0-16,21 0 0,-22 0 0</inkml:trace>
  <inkml:trace contextRef="#ctx0" brushRef="#br1" timeOffset="123888.13">10774 11176 0,'0'0'0,"0"21"0,21-21 31,21 0-31,-21 0 0,22 0 15,-1 0-15,0 0 0,1 0 0,20 0 16,1 0-16,-22 0 0,22-21 16,-1 21-16,1 0 0,-1 0 0,-21 0 15,22 0-15,-1 0 0,-20 0 0,20 0 16,-20 0-16,-1 0 0,0 0 16,-21 0-16,22 0 0,-22 0 0,0 0 15,-42 0 1,0 0-16,0 0 15,-22 0-15,22 0 0,-21 0 16,-1 0-16,-20 0 0</inkml:trace>
  <inkml:trace contextRef="#ctx0" brushRef="#br1" timeOffset="124163.99">10520 11578 0,'0'21'0,"0"-42"0,0 64 0,21-43 16,21 0-16,-21 0 0,22 21 16,-1-21-16,0 0 0,22 0 0,-1 0 15,1 0-15,21 0 0,-22 0 0,22 0 16,-22 0-16,1 0 0,20 0 16,-41 0-16,20 0 0,1 0 0,-22 0 15,0 0-15,1 0 0,-1 0 16,0 0-16,-20 0 0,20 0 0,-21 0 15,0-21-15,-21-1 16,-21 1 0,0 21-1,0 0-15</inkml:trace>
  <inkml:trace contextRef="#ctx0" brushRef="#br1" timeOffset="124760.23">3958 11324 0,'0'0'0,"0"21"15,21-21 1,0 0-16,22 0 0,-22 0 16,21 0-16,1 0 0,20 0 0,1 0 15,-1 0-15,22 0 0,-1 0 16,1 0-16,0 0 0,-22 0 16,22 0-16,-22 0 0,1 0 0,-1 0 15,-20-21-15,-1 21 0,-21 0 0,0 0 16,1 0-16,-1 0 0,-21-21 15</inkml:trace>
  <inkml:trace contextRef="#ctx0" brushRef="#br1" timeOffset="170947.73">3852 13483 0,'21'0'15,"1"0"-15,-1 0 0,0 0 0,21 0 16,-21 0-16,1-21 0,20 0 16,-21 21-16,21-21 0,-20 21 0,-1-21 15,0-1-15,0 1 0,0 21 16,-21-21-16,0 0 0,0 0 16,0 0-16,-21-1 15,0 22-15,0 0 0,0 0 16,-1 0-16,1 0 0,-21 0 0,21 0 15,-22 0-15,22 0 0,0 0 0,-21 0 16,21 22-16,-1-22 0,1 21 16,0-21-16,0 21 0,0 0 0,21 0 15,0 0 1,0 1-16,0-1 16,21-21-16,0 0 15,0 0-15,0 0 0,1 0 16,-1 0-1,-21-21 48,-21 21-47,-1 0-16,1 0 0</inkml:trace>
  <inkml:trace contextRef="#ctx0" brushRef="#br1" timeOffset="171648.25">1884 13631 0,'-21'0'0,"42"0"0,-64 0 0,22 0 15,0 0-15,42 0 31,0 0-31,1 0 0,20 0 16,0 0-16,1 0 0,-1 0 16,21-21-16,22 21 0,-21 0 0,20-21 15,1 21-15,21-21 0,-22 0 16,1 21-16,-21-21 0,20 21 0,-20 0 16,-1-22-16,-20 22 0,-1 0 15,0-21-15,-21 21 0,1 0 0,-1 0 16,-21-21-1,-21 21 1,-1 0-16,1 0 16,0-21-16,-21 21 0,21 0 0,-1 0 15,-20-21-15,21 21 0,0 0 16,-22-21-16,22 21 0,0-22 0,0 22 16,0 0-16,0 0 0,21-21 15,21 21 16,0 0-31,0 0 0,0 0 0,0 0 16,22 0-16,-1 0 0,-21 21 0,22-21 16,-22 0-16,21 22 0,-21-1 15,0-21-15,1 21 0,-1 0 16,-21 0-16,0 22 0,0-22 16,0 0-16,-43 21 0,22 1 0,-21-22 15,0 21-15,-22 0 0,22 1 16,-22-22-16,1 21 0,-1-21 0,22 1 15,-22-1-15,22 0 0,21 0 16,0-21-16,42 0 16</inkml:trace>
  <inkml:trace contextRef="#ctx0" brushRef="#br1" timeOffset="172404.36">4106 13377 0,'43'-21'16,"-43"0"-1,0 0-15,0 0 16,-22 21 0,1 0-16,0 0 15,0 0-15,0 0 0,-22 0 0,22 0 16,-21 0-16,21 0 0,-22 21 16,22 0-16,-21 0 0,21-21 0,0 21 15,-22 1-15,22-1 0,0 21 16,21-21-16,0 0 0,0 1 0,0 20 15,0-21-15,0 0 0,21 0 0,0-21 16,22 22-16,-22-22 0,21 0 16,-21 21-16,22-21 0,-22 0 0,21 0 15,-21 0-15,22 0 0,-22 0 16,0 0-16,0 0 0,0 0 0,-21-21 31,-21 21-15,-21 0-16,21 0 0,-22 21 15,22 0-15,-21 0 0,-1-21 16,1 21-16,0 0 0,-1 1 0,1-1 16,21 0-16,-21 0 0,20 21 15,1-20-15,0-1 0,21 0 16,0 0-16,0 0 0,21 0 16,0-21-16,1 0 0,20 0 15,-21 0-15,21 0 0,1 0 16,-22 0-16,21 0 0,1 0 0,-1 0 15,0 0-15,1-21 0,-1 0 16,-21 21-16,21-21 0,-20 0 16,-1 0-16,21-1 0,-21 1 0</inkml:trace>
  <inkml:trace contextRef="#ctx0" brushRef="#br1" timeOffset="172788.37">4339 13483 0,'0'0'15,"0"21"17,0 1-17,0-1-15,21 0 0,-21 21 16,0-21-16,21 1 0,-21 20 0,22-21 16,-22 21-16,0-20 0,0 20 15,0-21-15,0 0 0,0 0 0,0 1 16,0-1-16,0 0 0,21-21 31,-21-21-15,21 21-16,0-21 0,-21-1 15,0 1-15,21-21 0,0 21 16,1-22-16,-22 1 0,21 21 0,0-21 16,0-1-16,0 22 0,0-21 15,1 21-15,-1-1 0,-21 1 0,21 0 16,0 21-16,0 0 0,0 0 15,1 0-15,-1 0 16,-21 21-16,0 0 0,0 1 16,0-1-16,0 0 15,21 0-15</inkml:trace>
  <inkml:trace contextRef="#ctx0" brushRef="#br1" timeOffset="173440.74">4868 13801 0,'21'21'0,"-42"-42"0,64 42 15,-22-21 1,0 0-16,0 0 0,0-21 16,0 0-16,1 21 0,-1-22 0,0 1 15,0 0-15,0 0 0,0 0 16,-21 0-16,0-1 0,22-20 0,-22 21 16,0 0-16,0 0 15,-22 21-15,1 0 16,0 0-16,0 0 0,0 0 15,0 21-15,-1 0 0,1 0 0,0 0 16,0 22-16,0-22 0,21 21 0,0-21 16,0 0-16,0 22 0,0-22 15,0 0-15,0 21 0,0-20 16,21-1-16,0-21 0,0 21 16,22 0-16,-22-21 0,0 0 0,21 0 15,-21 0-15,22 0 0,-22 0 0,21 0 16,-21 0-16,22-21 0,-22 21 15,0-21-15,0 0 0,0-1 0,-21 1 16,0 0-16,22 0 0,-22 0 16,0 0-16,0-22 0,0 22 0,0 0 15,0-21-15,0 20 0,0 1 0,0 0 16,21 0-16,0 0 16,0 21-16,0 0 0,0 0 15,1 0-15,-1 0 0,0 0 16,0 0-16,21 0 0,-20 21 0,-1 0 15,0 0-15,21 0 0,-21 22 0,1-22 16,-1 0-16,0 21 0,0-20 16,-21-1-16,0 21 0,0-21 0,0 0 15,0 1-15,0-1 0,0 0 16,-21 0-16,0-21 0,0 0 16,-1 0-16,1 0 15,21-21 1,0 0-16,0 0 15,0-1-15,0 1 0,0-21 0,21 21 16,1-22-16,-1 22 0,-21-21 16,21 21-16,0-22 0,0 22 0,22 0 15,-22 0-15,0 0 0,0 0 16,0 21-16,0-22 0,22 22 0,-22 0 16</inkml:trace>
  <inkml:trace contextRef="#ctx0" brushRef="#br1" timeOffset="174096.36">6456 13547 0,'0'0'0,"-21"0"16,-1 0-16,1 0 16,0 0-16,21 21 15,-21 0-15,0 0 16,21 0-16,0 1 0,0-1 0,0 21 15,0-21-15,-21 0 0,21 1 0,0-1 16,0 0-16,0 0 0,0 0 16,0 0-16,21-21 0,-21 22 0,21-22 15,0 0-15,0 0 0,0 0 16,1 0-16,20 0 0,-21 0 0,0 0 16,22 0-16,-22-22 0,0 1 15,21 0-15,-21 0 0,1 0 16,-1-22-16,0 22 0,0-21 0,-21 21 15,0-22-15,21 22 0,-21-21 0,21 21 16,-21 0-16,0-1 16,0 44 15,0 20-31,0-21 0,0 0 16,0 22-16,0-22 0,0 21 0,0 0 15,-21 1-15,21-1 0,0 0 16,-21 22-16,21-22 0,0 22 0,0-1 15,0 1-15,0-1 0,0 1 16,0 20-16,0-20 0,0 21 16,0-22-16,0 1 0,0-1 0,0 1 15,0-1-15,0 1 0,0-1 0,0 1 16,0-22-16,0 0 0,0 1 16,-21-1-16,21-21 0,0 0 0,-21 0 15,0-21-15,-1 0 0,1-21 16,21 0-16,-21-21 0,0 21 15,21-22-15,-21 1 0,21-22 0,0 22 16,0-21-16,-21-1 0,21-21 0,0 22 16,0-1-16,0-20 0,0 20 15,0 1-15,21-1 0,-21 1 16,21-1-16,0 22 0,21 0 0,-20-22 16,20 22-16,0-1 0,1 1 15,20-21-15,-21 20 0,22 1 0,-1-22 16</inkml:trace>
  <inkml:trace contextRef="#ctx0" brushRef="#br1" timeOffset="174872.52">8107 13335 0,'0'0'15,"0"-21"-15,0 0 0,0 0 0,-21 21 16,21-22-16,0 1 15,-22 21 1,1 0 0,21 21-16,0 1 15,0-1-15,-21 0 0,21 0 0,-21 0 16,21 22-16,0-1 0,-21 0 16,21 1-16,-21-22 0,-1 21 0,1 0 15,0 1-15,21-22 0,-21 21 0,21-21 16,-21 1-16,21-1 0,0-42 31,21-1-31,0 1 16,0 0-16,0-21 0,22 21 15,-22-22-15,21 1 0,-21 0 0,1 20 16,20-20-16,-21 21 0,0 0 16,0 0-16,1 21 15,-1 0-15,-21 21 16,0 0-16,0 0 0,0 0 15,0 0-15,0 1 0,0 20 0,0-21 16,0 0-16,0 22 0,0-22 16,0 0-16,0 0 0,21 0 0,-21 0 15,21-21-15,0 0 0,0 22 0,1-22 16,-1 0-16,0 0 16,21-22-16,-21 1 0,1 0 15,20-21-15,-21 21 0,0-22 16,0 22-16,1-21 0,-1-1 0,0 1 15,-21 0-15,0 21 0,0-22 0,0 22 16,0-21-16,0 21 0,-21 21 16,21-22-16,-21 1 0,-1 21 0,1 0 15,0 0 1,21 21-16,0 1 0,0-1 16,0 0-16,0 0 0,21 0 15,0 0-15,1 1 0,-1-22 16,0 21-16,0 0 0,0 0 0,0 0 15,1 0-15,-1-21 0</inkml:trace>
  <inkml:trace contextRef="#ctx0" brushRef="#br1" timeOffset="175619.61">8869 13674 0,'0'21'16,"21"-21"-16,0 0 16,0 0-16,0 0 15,1 0-15,-1-21 0,-21 0 16,21-1-16,0 1 0,0 0 0,0 0 15,-21 0-15,22 0 0,-22-22 16,0 22-16,21 21 0,-21-21 0,0 0 16,-21 21-16,-1 0 15,1 0-15,0 0 16,0 0-16,0 0 0,0 21 0,-1 0 16,22 0-16,0 0 0,-21 1 0,21 20 15,0-21-15,0 0 0,0 0 16,0 1-16,0-1 0,0 0 0,21 0 15,-21 0-15,22-21 0,-1 21 16,21-21-16,-21 0 0,0 0 0,22 0 16,-1 0-16,-21 0 0,22 0 15,-22-21-15,21 0 0,-21 21 0,22-21 16,-22-21-16,0 20 0,0-20 16,0 21-16,0-21 0,1 20 0,-22-20 15,21 0-15,-21-1 0,0 22 16,0-21-16,0 21 0,0-22 0,0 22 15,0 0-15,0 0 16,0 42 0,0 0-16,-21 0 15,21 1-15,0-1 0,0 0 16,0 21-16,0-21 0,0 22 0,0-22 16,0 21-16,0 1 0,0-22 15,0 21-15,0-21 0,0 22 0,0-22 16,0 0-16,0 0 0,0 0 15,0 0-15,0 1 0,0-44 47,0 1-47,0 0 0,0 0 16,0 0-16,21-22 0,-21 22 0,21-21 16,0 21-16,0 0 0,22-22 15,-22 22-15,21 21 0,-21-21 0,0 0 16,22 21-16,-22 0 0,21 0 0,-21 0 15,1 0-15,-1 21 0,0 0 16,0-21-16,-21 21 0,0 0 0,0 22 16,0-22-16,0 0 0,-21 0 15,-21 0-15,20 22 0,1-22 16,-21 0-16,21 0 0,0 0 0,-22 1 16,22-22-16,0 21 0,21 0 15,-21-21-15,21-21 16,0 0-1,0-1-15</inkml:trace>
  <inkml:trace contextRef="#ctx0" brushRef="#br1" timeOffset="176258.45">11218 13589 0,'-21'0'0,"21"-21"31,0 0-31,0 0 0,0-1 0,0 1 16,0 0-16,0 0 0,0 0 15,0 0-15,0-1 16,0 1-16,0 0 0,0 0 0,-21 21 16,0 0-16,0 0 15,-22 0-15,22 0 0,-21 0 0,-1 0 16,1 21-16,0 0 0,-1 0 0,1 22 16,21-22-16,-21 21 0,20-21 15,-20 22-15,21-1 0,0-21 16,21 22-16,0-22 0,0 0 0,0 0 15,0 0-15,0 0 0,21-21 16,0 0-16,0 0 0,0 0 0,22 0 16,-22 0-16,0-21 15,21 0-15,-20 0 0,20 0 0,0 0 16,-21-22-16,1 22 0,-1-21 0,0 21 16,0-22-16,-21 22 0,0 0 15,0-21-15,0 20 0,0 1 16,0 42-1,0 1 1,0-1-16,0 0 0,0 21 16,0-21-16,0 1 0,0-1 15,0 21-15,0-21 0,21 0 0,0 1 16,-21-1-16,22 0 0,-1 0 0,0-21 16,0 0-16,0 21 15,0-21-15,1 0 0,20 0 0,-21 0 16,0-21-16,22 0 0,-22 0 0,0 0 15,21-22-15,-21 22 0,1-21 16,-1 21-16</inkml:trace>
  <inkml:trace contextRef="#ctx0" brushRef="#br1" timeOffset="176504.5">11578 13356 0,'0'-63'15,"0"126"-15,0-147 16,0 105 0,-21 0-1,21 0-15,0 0 0,0 0 0,0 22 16,0-1-16,0 0 0,-21 1 15,21 20-15,0-20 0,0 20 16,0-21-16,-21 22 0,-1-1 0,22-20 16,0 20-16,-21-20 0,21-1 0,-21 0 15,21 1-15,-21-1 0,21-21 16,0 0-16,0 0 0,0 1 0,0-1 16,0-42-1,21-1-15,-21 1 0,21 0 16,0 0-16,-21-21 0,0-1 0,22 1 15,-1 0-15,-21-1 0,0-20 0,0-1 16</inkml:trace>
  <inkml:trace contextRef="#ctx0" brushRef="#br1" timeOffset="176760.48">11557 13483 0,'0'43'0,"0"-107"0,0 85 0,0-84 0,0 42 16,0-1-16,0 1 0,0 0 16,21 0-16,-21 0 0,21 21 0,0-21 15,1 21-15,-1 0 16,0 0-16,0 0 0,0 0 0,0 0 15,1 21-15,-22 0 0,0 0 0,0 0 16,0 0-16,0 22 0,0-22 16,0 21-16,-22-21 0,-20 22 0,21-22 15,-21 0-15,20 21 0,-20-20 16,21-1-16,-21 0 0,20 0 0,1-21 16,21 21-16,21-42 31,22 0-16,-22 21-15,0-21 0,0 0 0,22-22 16,-22 22-16,21 0 0</inkml:trace>
  <inkml:trace contextRef="#ctx0" brushRef="#br1" timeOffset="177032.36">12128 13293 0,'0'0'0,"22"0"0,-22-21 15,-22 21-15,1 0 16,0 21-16,0 0 15,0 0-15,21 0 0,-21 22 16,-1-22-16,1 21 0,21 0 0,0 22 16,-21-22-16,0 22 0,0-22 15,21 22-15,-21-22 0,21 21 0,-22-20 16,1 20-16,21-20 0,0-1 0,-21 0 16,21-21-16,-21 22 0,21-22 15,0 0-15,0 0 0,21-42 31,0 21-31,0-21 0,-21 0 16,22 0-16,-1-22 0,-21 1 0,0 0 16,21-1-16,0 1 0,-21-22 0</inkml:trace>
  <inkml:trace contextRef="#ctx0" brushRef="#br1" timeOffset="177284.22">12001 13483 0,'0'-63'0,"-21"253"15,64-423-15,-65 339 0,44-233 0,-22 106 0,21 0 16,0 0-16,0 0 0,0-1 0,0 22 15,1 0-15,-1 0 0,0 0 0,0 0 16,21 0-16,-20 0 0,-1 0 16,0 22-16,0-1 0,0 0 0,0 0 15,-21 0-15,0 22 0,0-22 16,0 0-16,-21 21 0,0-21 0,0 22 16,-21-22-16,20 0 0,-20 0 0,0 0 15,-1 1-15,22-22 16,-21 21-16,21-21 0,0 0 0,21-21 31,0-1-31,21 1 0,0 0 16,0-21-16,21-1 0,-20 22 0,20-21 15</inkml:trace>
  <inkml:trace contextRef="#ctx0" brushRef="#br1" timeOffset="177532.08">12763 12869 0,'0'0'0,"-21"0"15,0 22 1,0-1-16,0 0 0,0 0 16,-1 21-16,22-20 0,-21 20 15,0 0-15,0 1 0,21-1 0,0-21 16,0 21-16,0 1 0,0-22 16,0 21-16,0-21 0,0 22 0,0-22 15,0 0-15,0 0 0,0 0 0,21 1 16,0-22-16,0 0 0,1 0 15,-1 0-15,0 0 0,21-22 16,-21 22-16,1-42 0,20 21 0,-21 0 16,21-22-16,1 22 15</inkml:trace>
  <inkml:trace contextRef="#ctx0" brushRef="#br1" timeOffset="177935.79">13293 12552 0,'0'0'0,"-22"0"16,1 0-16,0 21 16,21 0-16,0 0 0,0 1 0,0-1 15,-21 0-15,21 21 0,0-21 16,0 1-16,0-1 0,0 0 16,-21 0-16,21 0 0,0 0 0,0 1 15,-21-22 1,-1 0-16,22-22 15,0 1 1,0 0-16,0 0 0,0 0 0,0-22 16,22 22-16,-1-21 0,0 21 15,0-22-15,21 1 0,-20 21 0,20 0 16,0 0-16,-21-1 0,22 1 0,-22 21 16,21 0-16,-21 0 0,1 0 15,-1 21-15,0 1 0,-21-1 0,0 0 16,0 21-16,0 1 0,0-1 15,0 0-15,0 1 0,0-1 16,-21 0-16,0 1 0,-1-1 0,1-21 16,21 21-16,-21-20 0,21-1 15,-21 0-15,0-21 16</inkml:trace>
  <inkml:trace contextRef="#ctx0" brushRef="#br1" timeOffset="178571.95">14457 13441 0,'0'-21'31,"0"0"-31,21-1 16,0 1-16,0 0 15,0-21-15,1 21 0,-1-22 0,21 22 16,-21-21-16,0-22 0,22 22 0,-22 0 16,0-1-16,21 1 0,-20 0 15,-22-1-15,21 22 0,-21 0 0,0 0 16,-21 21 0,-1 21-1,1 21-15,0-21 0,21 1 16,0 20-16,-21 0 0,21-21 15,0 22-15,0-1 0,0-21 0,0 22 16,0-22-16,0 21 0,21-21 16,-21 0-16,21 1 0,0-1 0,-21 0 15,22 0-15,-22 0 0,21 0 0,-21 1 16,-21-22 0,-1 0-1,1 0-15,0 0 0,-21 0 0,21 0 16,-1 0-16,1 0 0,0 0 15,0-22-15,0 22 0,0-21 0,21 0 16,0 0 0,21 21-1,0-21-15,0 21 0,21-21 0,1-1 16,-22 1-16,21 0 0,1 0 0,20 0 16,-21 0-16</inkml:trace>
  <inkml:trace contextRef="#ctx0" brushRef="#br1" timeOffset="180612.71">15430 12573 0,'0'-21'0,"0"42"16,0-63-16,-21 42 15,0 0-15,21 21 16,-21 0-16,21 21 16,-21-20-16,21 20 0,0 0 15,-21 22-15,21-22 0,0 0 0,0 22 16,0-22-16,0 1 0,-22-1 15,22 0-15,-21 1 0,0-22 0,21 21 16,0-21-16,-21 0 0,21 1 0,-21-1 16,21 0-16,-21-21 0,21 21 15,0-42 17,0 0-32,0 0 0,0-1 15,21 1-15,-21 0 0,21-21 0,0 21 16,0-22-16,22 1 15,-22 0-15,0 20 0,21-20 0,-21 21 16,22 0-16,-22 0 0,0-1 16,0 22-16,0 0 0,1 0 0,-1 0 15,-21 22-15,0-1 0,0 0 0,0 21 16,0-21-16,0 43 16,0-22-16,0-21 0,0 22 0,0-22 15,0 0-15,0 0 0,0 0 16,0 1-16,21-1 0,0-21 0,-21 21 15,21-21-15,0 0 0,22 0 16,-22 0-16,0 0 0,0 0 16,0 0-16,22-21 0,-22 0 15,0-1-15,0 1 0,22 0 0,-22 0 16,0 0-16,0 0 0,0-22 16,-21 22-16,0 0 0,21 0 0,-21 0 15,0-1-15,0 1 0,-21 21 31,21 21-31,-21 1 0,0-1 16,21 0-16,0 0 0,0 0 16,-21 22-16,21-22 0,0 0 0,-21 0 15,21 21-15,0-20 0,0-1 0,0 0 16,0 0-16,0 0 16,21-21-16,0 0 0,0 21 15,0-21-15,0 0 0,1 0 0,-1 0 16,0 0-16,0 0 0,0 0 15,22-21-15,-22 0 0,0 21 0,0-21 16,0 0-16,0 0 0,1-22 16,-22 22-16,0-21 0,0 21 0,0-22 15,0 1-15,0 0 0,0-1 0,0 22 16,-22-21-16,1 21 0,0-1 16,0 1-16,0 0 0,0 21 15,-1 0-15,1 0 0,-21 0 0,21 21 16,0-21-16,-1 21 0,1 1 0,0 20 15,0-21-15,21 21 0,0-20 16,-21 20-16,21-21 0,0 21 16,0-20-16,0-1 0,0 21 0,0-21 15,0 0-15,21 1 0,-21-1 0,21 0 16,0-21-16,0 21 0,1-21 16,-1 0-16,0 0 0,21 0 0,-21 0 15,1 0-15,20 0 0,-21 0 16,21-21-16,-20 0 0,20 0 0,-21-1 15,21 1-15,-20 0 0,-1 0 0,0-21 16,21 20-16,-21-20 0,-21 21 16,22 0-16,-22 0 0,21-1 0,-21 44 47,-21-1-47,21 0 15,-22 21-15,22-21 0,0 1 16,0-1-16,0 0 0,0 0 0,0 0 15,0 0-15,0 1 0,0-1 16,22-21-16,-1 21 16,0-21-16,0 0 15,0 0-15,0 0 0,1-21 16,-1 0-16,0-1 0,0 1 16,-21 0-16,0 0 0,21-21 0,0 20 15,-21-20-15,0 21 16,0-21-16,22-1 0,-22 22 0,0 0 15,0 0-15,0 42 32,0 0-32,0 0 0,-22 22 15,22-22-15,0 0 0,0 21 16,0-21-16,0 1 0,0-1 0,0 0 16,0 0-16,0 0 0,0 0 0,22 1 15,-1-22-15,0 21 0,0-21 16,0 0-16,0 0 0,1 0 0,-1 0 15,0 0-15,0 0 0,0-21 16,22-1-16,-22 1 0,0 0 16,0 0-16,0 0 0,0-22 0,1 1 15,-1 0-15,0-22 16,-21 22-16,0-22 0,0 22 0,21-21 0,-21 20 16,0 1-16,0 0 0,0-1 15,0 22-15,0 0 0,0 0 0,-21 42 31,21 21-31,-21-21 16,21 22-16,0-1 0,0 0 0,0 1 16,-21 20-16,21-20 0,0-1 0,0 0 15,0 1-15,0-1 16,0 0-16,0-21 0,0 22 0,0-22 16,0 0-16,21 0 0,-21 0 0,21 1 15,0-1-15,0-21 0,0 21 16,1-21-16,-1 0 0,21 0 0,-21 0 15,22 0-15,-1 0 0,0 0 16,1 0-16,-22-21 0,21 21 0,0-21 16,1-1-16,-22 1 0,0 0 0,21-21 15,-20 21-15,-1-1 0,-21-20 16,21 21-16,-21-21 0,0 20 16,0-20-16,0 21 0,0 0 0,0-22 15,0 22-15,-21 21 0,0-21 16,-1 0-16,1 21 0,0 0 0,0 0 15,0 21-15,-22 0 16,22 0-16,0 1 0,0 20 0,0-21 16,0 21-16,-1-20 0,22-1 15,-21 21-15,21-21 0,0 0 0,-21 1 16,21-1-16,0 0 0,0 0 0,0 0 16,21-21-16,0 21 15,1-21-15,-1 0 0,0 0 16,0 0-16,0 0 0,0-21 15,22 0-15,-22 0 0,0 0 16,0 0-16,0-22 0,1 1 0,-1 0 16,0-1-16,0 1 15,0-22-15,0 22 0,-21-21 0,22 20 16,-22-20-16,21 20 0,-21 22 0,0-21 0,0 21 16,0 0-16,0-1 0,0 1 15,-21 21-15,21 21 16,-22 1-16,22-1 0,-21 21 15,21 0-15,-21 1 0,0-1 0,21 22 16,0-1-16,0-21 0,0 22 16,0-22-16,0 1 0,0-1 15,0 0-15,0 1 0,0-22 0,0 0 16,0 0-16,0 0 0,21 0 16,0-21-16,0 0 0,1 0 0,-1 0 15,0 0-15,0-21 0,21 0 16,-20 0-16,20-21 0,-21 20 15</inkml:trace>
  <inkml:trace contextRef="#ctx0" brushRef="#br1" timeOffset="182372.08">18838 13250 0,'0'0'0,"21"0"31,-21-21-31,22 0 16,-1 0-16,0 0 0,-21 0 16,21-22-16,0 22 0,0-21 0,1-1 15,-1-20-15,0 21 0,21-22 0,-21 22 16,1-22-16,-1 1 0,-21 20 16,21 1-16,-21 0 0,0-1 0,0 1 15,0 21-15,0 0 0,0 0 16,-21 21-16,0 21 15,21 0-15,-22 0 0,1 0 16,0 22-16,21-1 0,0 0 0,-21 22 16,0-22-16,21 22 0,-21-22 0,-1 21 15,22-20-15,0-1 0,-21 0 16,21 1-16,-21-1 0,21-21 16,0 0-16,0 1 0,0-1 0,0 0 15,0 0-15,21-42 31,0 0-31,1 0 16,-1-1-16,0-20 0,0 21 16,0 0-16,0 0 0,1-1 15,-1 1-15,0 0 0,0 0 0,0 21 16,0 0-16,-21 21 16,0 0-16,0 0 0,0 1 15,0-1-15,0 0 16,0 21-16,0-21 0,0 1 0,0-1 15,22 0-15,-1 0 0,0 0 16,21 0-16,-21-21 16,22 0-16,-22 22 0,21-22 0,1 0 15,-1 0-15,0 0 0,1 0 16,20-22-16,-21 22 0,1-21 0,-1 0 16,0 0-16,1 0 0,-1 0 0,-21-22 15,22 22-15,-22-21 0,-21-1 16,0 22-16,0-21 0,0 0 0,0-1 15,0 22-15,-21-21 16,-1 21-16,1-1 0,0 22 0,-21 0 16,-1 0-16,1 0 0,21 0 0,-21 22 15,-1-1-15,1 21 0,21-21 16,-22 22-16,22-1 0,0-21 0,0 21 16,0 1-16,0-22 0,21 21 15,0-21-15,0 1 0,0-1 0,0 0 16,21 0-16,0 0 0,0-21 0,0 0 15,0 21-15,22-21 0,-22 0 16,21 0-16,-21 0 0,22 0 16,-22-21-16,21 21 0,-21-21 0,1 0 15,-1 0-15,21 0 0,-21-1 16,0-20-16,1 21 0,-22-21 0,21 20 16,0-20-16,-21 21 0,0 0 15,21 0-15,-21-1 0,0 1 0,0 42 31,0 1-31,0-1 0,0 0 16,0 0-16,0 0 0,0 0 0,-21 1 16,21-1-16,0 21 0,0-21 15,0 0-15,0 1 0,0-1 0,0 0 16,0 0-16,0 0 0,21 0 16,0-21-16,0 0 0,1 0 15,-1 0-15,0 0 16,0 0-16,0-21 0,0 21 15,1-21-15,-1 0 0,0 0 16,0 0-16,0-1 0,0 1 0,1-21 16,-1 21-16,0-22 0,-21 1 15,21 21-15,0-21 0,0 20 16,-21-20-16,0 21 0,0 0 0,22 21 0,-22 21 31,0 0-31,0 0 16,-22 0-16,22 1 0,0-1 15,0 0-15,-21 21 0,21-21 0,0 1 16,0-1-16,0 0 0,0 0 16,0 0-16,21 0 0,-21 1 15,22-22-15,-1 21 0,0-21 0,0 0 16,0 0-16,22 0 0,-22 0 16,0 0-16,0 0 0,21 0 0,-20-21 15,-1 21-15,0-22 0,0 1 16,21 0-16,-42 0 0,22 0 0,-1 0 15,0-22-15,0 22 0,-21 0 16,21-21-16,-21 20 0,21 1 0,1 0 16,-22 0-16,0 42 31,0 0-15,0 0-16,-22 1 0,22 20 0,-21-21 15,21 0-15,-21 0 0,21 1 16,0 20-16,0-21 0,0 0 15,0 0-15,0 1 0,21-22 0,0 21 16,1-21-16,-1 0 0,0 0 16,0 0-16,0 0 0,22 0 0,-22 0 15,0 0-15,21 0 16,-21-21-16,22-1 0,-22 1 0,21 0 16,-21 0-16,1 0 0,-1-22 0,0 22 15,0-21-15,0 21 0,-21 0 16,0-22-16,0 22 0,0 0 0,0 0 15,0 0-15,-21 21 0,0 0 16,0 0-16,0 0 0,-1 0 0,1 21 16,0 0-16,0 0 0,21 21 0,0-20 15,-21 20-15,21-21 0,0 0 16,0 22-16,0-22 0,0 0 0,0 0 16,0 0-16,0 0 0,21 1 15,0-22-15,0 0 0,-21 21 16,43-21-16,-22 0 0,0 0 0,21 0 0,1 0 15,-1-21-15</inkml:trace>
  <inkml:trace contextRef="#ctx0" brushRef="#br1" timeOffset="182631.93">22458 12764 0,'0'-22'15,"0"1"-15,0 64 0,0-107 0,21 43 16,-21 0-16,-21 42 31,21 0-15,-21 0-16,21 22 0,0-22 0,-22 21 0,1-21 15,21 22-15,0-22 0,0 0 16,-21 21-16,21-21 0,-21 1 16,21-1-16,0 0 0,-21-21 0,21 21 15,21-42 16,0 0-31,-21 0 16,21-1-16</inkml:trace>
  <inkml:trace contextRef="#ctx0" brushRef="#br1" timeOffset="182989.73">22585 12361 0,'0'0'0,"0"-21"0,-21 0 0,-1 0 0,1 0 16,21 0-16,-21 21 0,0 0 15,0 0-15,0 0 0,-1 21 0,22 0 16,-21-21-16,21 21 0,-21 0 0,21 0 16,0 1-16,0-1 0,0 0 15,0 0-15,21 0 0,0 0 16,1-21-16,-1 0 0,0 0 16,0 0-16,0 0 0,0 0 0,1 0 15,-1 0-15,0 0 0,-21-21 16,21 0-16,-21 0 15,0 0-15,0 0 0,0-1 0,0 1 16,-21 0-16,21 0 0,-21 0 16,0 0-16,-22 21 0,22 0 0,0 0 15,0 0-15,0 0 0,-1 0 0,1 0 16,0 21-16,0 0 0,21 0 16,-21 0-16,21 0 0,0 1 0,0-1 15,0 0-15,0 0 0,0 0 16,21 0-16,0-21 0,0 0 0,0 22 15</inkml:trace>
  <inkml:trace contextRef="#ctx0" brushRef="#br1" timeOffset="183568.01">23241 12192 0,'0'-21'0,"0"42"0,0-63 0,-21 63 31,0 0-31,21 0 16,-22 22-16,1-22 0,0 21 0,0 0 16,21 1-16,-21-1 0,0 0 15,-1 22-15,1-22 0,0 1 0,0-1 16,0 0-16,0 1 0,-1-1 16,1 0-16,0 1 0,21-22 15,0 21-15,0-21 0,0 0 0,0 1 16,0-1-16,21-21 15,0 0-15,1 0 0,20 0 16,-21 0-16,21 0 0,-20-21 0,20 21 16,0-22-16,1 1 0,-22 0 15,21 0-15,0 0 0,1 0 0,-1-1 16,0-20-16,-20 21 0,20-21 16,-21 20-16,0 1 0,-21 0 15,0 0-15,-21 21 0,0 0 16,0 0-16,0 0 0,-22 0 15,22 21-15,0 0 0,-21-21 16,20 21-16,22 1 0,0-1 16,0 0-16,0 0 0,0 0 0,0 0 15,0 1-15,0-1 0,22-21 0,-1 21 16,0-21-16,0 0 0,0 21 16,0-21-16,1 0 0,-1 0 0,-21 21 15,21-21-15,-21 21 16,0 1-16,-21-1 15,0-21-15,-1 0 0,1 0 0,0 21 16,-21-21-16,21 0 0,-1 0 16,1 0-16,0 0 0,0 0 0,0 0 15,0 0-15,21-21 16,0 0 0,-22-1-16</inkml:trace>
  <inkml:trace contextRef="#ctx0" brushRef="#br1" timeOffset="183803.88">22839 12573 0,'0'-21'15,"63"-21"1,-20 42 0,-1 0-16,0 0 0,22 0 0,-22 0 15,22 0-15,-22 0 0,21 0 16,1 0-16,-1 0 0,-20 0 0,20 0 15,1 0-15,-1 0 0,-20 0 0,-1 0 16,0 21-16,1-21 0,-43 21 16,-22-21-1,-20 21-15,0-21 0,-22 0 16,-20 21-16</inkml:trace>
  <inkml:trace contextRef="#ctx0" brushRef="#br1" timeOffset="186592.52">4487 14669 0,'0'-22'0,"0"44"0,0-65 0,0 22 0,0 0 15,-21 21-15,21-21 16,0 0-16,0-1 0,0 1 0,-21 0 15,0 21-15,21-21 16,-21 21-16,-1 21 16,1 0-16,0 0 0,21 22 15,0-22-15,-21 42 0,0-20 0,21-1 16,-21 0-16,21 22 0,0-22 0,0 22 16,0-1-16,0-20 0,0 20 15,0 1-15,0-22 0,0 0 0,0 1 16,0-1-16,0-21 0,21 0 15,-21 0-15,21 1 0,21-22 0,-21 0 16,1 0-16,20 0 0,-21 0 16,21-22-16,1 1 0,-22 0 15,21 0-15,1-21 0,-1 20 0,0-20 16,1 0-16,-22-1 0,21 1 16,0 0-16,-20-1 0,-1 1 0,0 0 15,0-22-15,0 22 0,-21 0 16,0-1-16,0 1 0,0 0 0,0-1 15,0 1-15,0 21 0,0 0 16,-21 21-16,0 21 16,21 0-16,0 0 15,0 0-15,-21 22 0,21-1 0,-21 0 16,21 1-16,0-1 0,0 0 16,0 1-16,0-1 0,0 21 0,0-20 15,0-1-15,0 0 0,0 1 16,0-1-16,21-21 0,0 0 0,0 1 15,0-1-15,0 0 0,1-21 16,-1 0-16,0 0 0,0 0 0,0-21 16,22 21-16,-22-21 0,0-1 15,0 1-15,0-21 0,0 21 0,1 0 16,-22-22-16,0 22 0,21-21 0,-21 21 16,0-1-16,0 1 0,0 0 15,0 0-15,0 0 0,-21 21 31,21 21-31,0 0 16,-22 0-16,22 0 0,0 1 0,0 20 16,0-21-16,0 21 0,0-20 15,-21 20-15,21-21 0,0 21 0,-21-20 16,21-1-16,0 0 0,0 0 16,0 0-16,0-42 31,0 0-31,21 0 15,0 0-15,-21-1 0,22 1 0,-1-21 16,-21 21-16,21-22 0,0 22 16,0 0-16,0 0 0,-21 0 15,22 0-15,-1 21 0,0 0 0,0 0 32,-21 21-32,0 0 0,0 0 0,0 21 15,0-20-15,0-1 0,21 21 0,-21-21 16,0 0-16,0 1 0,21 20 15,1-21-15,-1 0 0,0 0 16,0-21-16,0 0 0,22 0 16,-22 0-16,21 0 0,0 0 0,-20 0 15,20 0-15,0 0 0,1-21 0,-1 0 16,0 0-16,-21 0 16,22 0-16,-22-22 0,21 22 0,-21-21 15,1 21-15,-22-22 0,0 22 0,21 0 16,-21 0-16,0 0 0,0-1 15,21 22-15,-21 22 32,-21-1-32,21 0 0,-21 0 15,21 0-15,-22 22 0,22-22 0,0 21 16,0-21-16,0 0 0,0 22 16,0-22-16,0 0 0,0 21 0,0-20 15,22-1-15,-1 0 0,0-21 0,21 21 16,-21 0-16,22-21 15,-1 0-15,0 0 0,1 0 0,-1 0 16,22 0-16,-1 0 0,1 0 0,-1-21 16,1 0-16,-1 0 0,1 0 15,-1-1-15,1 1 0,-22 0 0,0 0 16,1-21-16,-22-1 0,21 22 16,-42-21-16,0-1 0,0 22 0,0-21 15,0 21-15,0 0 0,0-1 0,-21 22 16,0-21-16,0 21 15,-22 0-15,22 0 0,-21 0 0,-1 0 0,22 21 16,-21-21-16,21 43 0,-22-22 0,22 0 16,0 21-16,0 1 15,0-22-15,0 21 0,21 1 0,0-22 16,0 21-16,0-21 0,0 0 0,0 1 16,0-1-16,21 0 0,0-21 15,0 0-15,0 0 0,0 0 0,22 0 16,-22 0-16,0 0 0,21-21 15,-20 21-15,-1-21 0,0-1 0,21 1 16,-21 0-16,1-21 0,-1 21 0,-21-1 16,21 1-16,0 0 0,-21 0 15,0 0-15,0 0 0,0-1 16,0 44 15,0-1-31,0 0 0,0 0 16,0 0-16,-21 22 0,21-22 0,-21 21 15,0 0-15,21 1 0,-22-1 16,22 0-16,-21 22 0,21-22 16,0 22-16,-21-22 0,21 22 0,0-1 15,-21 22-15,21-22 0,0 1 0,0-1 16,0 1-16,0-1 0,0 1 0,0-22 16,-21 0-16,21 1 0,0-1 15,0 0-15,-21-20 0,21 20 0,0-21 16,0-42-1,0 0-15,0 0 16,0-1-16,21-20 0,0 0 16,0-1-16,0 1 0,0-21 0,1-1 15,-1 1-15,0-22 0,0 21 16,0-20-16,0-1 0,1 22 0,-1-22 16,0 0-16,0 22 0,0-22 0,-21 0 15,21 22-15,1-1 0,-22 1 16,21-1-16,-21 22 0,0 0 0,0 21 15,0-22-15,0 22 0,0 0 16,0 42 0,0 0-1,0 0-15,0 1 0,0 20 0,0-21 16,0 21-16,0 1 0,0-22 16,0 21-16,0-21 0,0 22 0,0-22 15,0 0-15,0 0 16,21-21-16,0 0 0,0 0 15,0 0-15,1 0 0,-1-21 0,21 21 16,-21-21-16,0 0 0,1 0 16,20-1-16,-21 1 0,0 0 15,0-21-15,1 21 0,-1-1 0,0 1 16,0-21-16,-21 21 0,21 0 16,-21-1-16,21 22 0,-21-21 0,0 0 15,0 42 16,0 0-31,0 1 16,0-1-16,0 0 0,0 0 16,0 21-16,0-20 0,0-1 0,0 0 15,0 0-15,22 0 0,-1 0 16,0 1-16,0-1 0,0-21 16,0 0-16,1 0 0,-1 0 0,21 0 0,-21 0 15,0 0-15,22 0 0,-22-21 16,21 21-16,-21-22 0,22 1 15,-22 0-15,21-21 0,-21 21 16,1-1-16,-1-20 0,0 21 0,0-21 16,-21 20-16,0-41 0,0 42 15,0 0-15,0-1 0,0 1 16,-21 21-16,0 0 16,0 0-16,-1 21 0,22 1 15,-21-1-15,21 21 0,0-21 16,0 22-16,0-22 0,0 21 0,0 0 15,0-20-15,0-1 16,0 21-16,0-21 0,21 0 0,1-21 0,-1 22 16,0-22-16,0 0 0,0 0 15,0 0-15,1 0 0,-1 0 16,0 0-16,0-22 0,0 22 0,0-21 16,1 0-16,-1 0 0,0 0 15,-21 0-15,21-1 0,-21 1 0</inkml:trace>
  <inkml:trace contextRef="#ctx0" brushRef="#br1" timeOffset="186829.18">7091 14690 0,'0'0'0,"-21"21"0,-1-21 0,1 0 15,0 0-15,21 21 0,0 0 47,21-21-47,0 0 16,-21 21-16,22-21 0,-1 0 16,0 0-16</inkml:trace>
  <inkml:trace contextRef="#ctx0" brushRef="#br1" timeOffset="189484.28">10414 15155 0,'21'-21'31,"-21"0"-31,21 0 15,0 0-15,-21 0 16,22-1-16,-22 1 0,0 0 16,0 0-16,0 0 0,0 0 15,0-1-15,0 1 0,0 0 0,0 0 16,-22 0-16,1 0 0,21-1 16,-21 22-16,0 0 0,0 0 15,0 0-15,-1 0 0,1 0 0,-21 0 16,21 22-16,0-1 0,-1 0 0,1 0 15,0 0-15,-21 22 0,21-22 16,-1 21-16,22-21 0,-21 22 0,0-22 16,21 21-16,-21-21 0,21 0 15,0 22-15,0-22 0,0 0 16,21-21-16,0 0 0,0 0 0,1 0 16,-1 0-16,0 0 0,21-21 15,-21 21-15,22-21 0,-22 0 0,21-1 16,1 1-16,-22-21 0,21 21 15,-21 0-15,22-1 0,-22 1 16,0-21-16,0 21 0,0 0 0,-21-1 16,21 1-16,-21 0 15,0 42 1,-21-21-16,21 21 16,0 1-16,0-1 0,0 21 15,0-21-15,0 0 0,0 22 0,0-22 16,0 21-16,0-21 0,21 1 15,-21-1-15,22 0 0,-1 0 16,0 0-16,21-21 0,-21 0 0,22 0 0,-1 0 16,0 0-16,22 0 15,-22-21-15,22 0 0,-22 21 0,22-21 16,-1 0-16,-21-22 0,1 22 0,-1 0 16,0 0-16,1 0 0,-22-22 15,0 22-15,-21 0 0,0 0 0,0 0 16,0-1-16,0 1 0,0 0 15,0 0-15,-21 21 0,0 0 0,0 0 16,-1 0-16,-20 0 0,21 0 0,0 0 16,0 21-16,-22 0 0,22 0 15,0 1-15,0-1 0,0 0 16,-1 0-16,22 0 0,0 22 0,0-22 16,0 0-16,0 0 0,0 0 15,0 0-15,0 1 0,0-1 0,22-21 16,-1 0-16,0 0 15,0 0-15,21 0 0,-20 0 0,-1 0 16,21-21-16,-21 21 0,0-22 0,22 1 16,-22 0-16,0-21 0,0 21 15,0-1-15,1-20 0,-1 21 0,-21-21 16,21-1-16,-21 1 0,21 0 16,-21-1-16,0 1 0,0 0 0,0 20 15,0-20-15,0 0 0,0 21 0,0-1 16,0 1-16,0 42 31,0 1-31,0-1 0,0 21 16,0-21-16,0 22 0,0-1 0,0 0 15,0 1-15,0-1 0,0 0 0,0 1 16,0-1-16,0 0 0,0-21 16,0 22-16,0-22 0,21 21 0,0-21 15,1 1-15,20-1 0,-21-21 16,21 0-16,1 0 0,-22 0 0,21 0 15,1 0-15,-1 0 0,0-21 0,1-1 16,-1 1-16,-21 0 0,21 0 16,-20 0-16,20 0 0,-21-1 15,0-20-15,-21 21 0,0 0 16,0 0-16,0-22 0,0 22 0,0 0 16,0 0-16,-21 0 0,0-1 15,0 22-15,-22 0 0,22 0 16,0 0-16,0 0 0,0 22 0,0-22 15,-1 21-15,1 0 0,0 0 0,0 0 16,0 0-16,0 22 0,21-22 16,0 0-16,0 21 0,0-20 0,0-1 15,0 0-15,0 21 0,0-21 16,0 1-16,21-1 0,0-21 16,0 0-16,0 0 0,22 0 15,-22 0-15,0 0 16,0-21-16,0-1 0,0 1 0,1 0 15,-1 0-15,0 0 0,0 0 16,-21-22-16,21 22 0,-21-21 0,21-1 16,-21 1-16,0 0 0,22-1 0,-1 1 15,-21 0-15,21-1 0,-21 1 16,0 0-16,0 21 0,0-1 0,0 1 16,21 0-16,-21 42 31,0 22-31,0-22 0,0 21 0,0 0 15,-21 1-15,21-1 0,0 0 16,0 1-16,0-1 0,0 0 16,0 1-16,0-22 0,0 21 0,0 1 15,0-22-15,0 0 0,0 0 16,21 0-16,0 0 0,0-21 16,1 0-16,-1 0 0,0 0 15,0 0-15,0 0 0,0-21 16,1 0-16,-1 0 0,-21 0 0,21 0 15,0-1-15,0 1 0,0 0 16,-21-21-16,22 21 0,-1-1 16,-21 1-16,21 0 0,0 0 15,0 21-15,-21 21 32,0 0-17,0 0-15,0 1 0,0-1 0,0 0 16,0 0-16,0 0 0,21 0 15,-21 1-15,22-1 0,-1-21 16,-21 21-16,21 0 0,0-21 0,0 0 16,22 0-16,-22 0 0,0 0 15,21 0-15,1 0 0,-22 0 0,21-21 16,-21 0-16,22 21 0,-22-21 16,0-1-16,0 1 0,0 0 15,-21 0-15,0-21 0,0 20 0,0 1 16,0 0-16,0 0 0,0 0 0,0 0 15,0-1-15,-21 22 16,21-21-16,-21 21 0,0 0 0,0 21 16,-1-21-1,22 22-15,-21-1 0,21 0 0,0 0 16,0 0-16,0 0 0,0 1 0,0-1 16,0 0-16,0 0 0,21 0 15,1 0-15,-1-21 0,0 0 16,0 0-16,21 0 0,-20 0 15,20 0-15,0 0 0,-21 0 16,22-21-16,-1 21 0,-21-21 0,22 0 16,-22 0-16,21 0 0,-21-1 0,0 1 15,1 0-15,-1 0 0,0 0 16,-21-22-16,0 22 0,0 0 0,0 0 16,0 0-16,-21 21 15,0 0 1,-1 21-16,1-21 0,21 21 15,0 0-15,-21 0 0,21 1 0,0-1 16,0 21-16,0-21 0,0 0 0,0 1 16,0-1-16,0 0 15,0 0-15,0 0 0,0 0 0,0 1 16,21-1-16,0 0 0,-42-21 47,0 0-47,21-21 15,-21 21-15,0-21 0,0-1 16,-1 22-16,1 0 16,42 22 15,1-22-31,-1 0 16,0 0-16,0 0 15,0 0-15,0 0 0,22 0 0,-22 0 16,0 0-16,0 0 0,22 0 0,-22 0 15,21-22-15,-21 1 0,0 21 16,22-21-16,-22 0 0,0 0 0,0 0 16,0-1-16,-21 1 0,0-21 15,0 21-15,0 0 0,0-22 0,0 22 16,0 0-16,0 0 0,-21 0 0,0 21 16,0 0-16,0 0 15,0 0-15,21 21 0,0 0 16,0 0-16,0 0 0,0 0 15,0 1-15,0-1 0,0 21 16,0-21-16,0 0 0,0 1 0,0-1 16,0 0-16,0 0 0,0 0 15,0 0-15,0 1 0,-22-1 0,1-21 16,0 21-16,0-21 0,0 0 16,0 0-16,-1 0 0,1 0 15,21-21-15,0 0 16,0-1-16,0 1 0,21 0 0</inkml:trace>
  <inkml:trace contextRef="#ctx0" brushRef="#br1" timeOffset="189889.3">14922 14647 0,'0'0'0,"-21"0"0,21-21 0,0 0 31,21 21-15,1 21-16,-22 0 16,21 1-16,-21-1 0,0 0 0,0 0 15,0 0-15,0 0 0,0 1 0,0-1 16,0 0-16,0 0 0,0 0 16,0 0-16,0 1 0,0-44 46,0 1-30,0 0-16,0 0 0,0 0 0</inkml:trace>
  <inkml:trace contextRef="#ctx0" brushRef="#br1" timeOffset="190056.2">14986 14351 0,'0'-21'15,"0"42"-15,0-63 0,0 21 0,-21-1 0,0 1 16,21 42 15,0 1-15,21-22-16,0 21 0,0 0 15,0-21-15,0 21 0,22 0 16,-22-21-16,0 21 0</inkml:trace>
  <inkml:trace contextRef="#ctx0" brushRef="#br1" timeOffset="190512.94">15409 14520 0,'0'0'0,"0"22"0,-21-1 15,21 0-15,0 0 16,0 0-16,-21 0 0,21 1 16,-21-1-16,21 0 0,0 0 0,0 0 15,0 0-15,0 1 0,0-1 16,-21 0-16,21 0 15,0 0-15,-22-21 0,22 21 16,0-42 15,0 0-15,0 0-16,0 0 16,0-22-16,22 22 0,-1 0 0,0-21 15,0-1-15,0 1 0,0 0 16,22-1-16,-1 1 0,-21 21 15,22-21-15,20 20 0,-21 1 0,1 21 16,-1 0-16,0 0 0,1 21 16,-1 22-16,-21-22 0,22 21 0,-22 1 15,0-22-15,-21 21 0,0 0 0,0 1 16,0-1-16,0 0 0,-21-20 16,0 20-16,-1-21 0,1 0 0,0 0 15,0 1-15,0-1 0,21 0 16,-21-21-16,42-21 31,0 0-31,0-1 0</inkml:trace>
  <inkml:trace contextRef="#ctx0" brushRef="#br1" timeOffset="190816.77">17060 14182 0,'0'0'16,"0"-21"-16,0 42 31,0 0-31,-21 0 16,21 21-16,-21 1 0,21-1 0,0 0 15,0 1-15,0 20 0,-21-20 16,21-1-16,0 0 0,0 1 0,-21-1 15,21 0-15,0-21 0,0 22 0,0-22 16,0 0-16,0 0 0,0 0 16,-22-42 15,1 0-31,21 0 16</inkml:trace>
  <inkml:trace contextRef="#ctx0" brushRef="#br1" timeOffset="191416.43">16679 14647 0,'-21'-21'15,"148"106"-15,-233-149 0,43 43 0,42 21 0,-1-21 0,1 21 16,0 0-16,21-21 16,21 21-1,22 0-15,-22 0 0,21 0 0,0 0 16,22 0-16,-22-21 0,22 21 16,-1 0-16,1-21 0,-1-1 0,1 1 15,20 21-15,-20-21 0,-1-21 16,-20 21-16,-1-1 0,0-20 0,1 21 15,-22 0-15,0-22 0,0 22 16,-21 0-16,0 0 0,0 0 0,0 0 16,-21 21-16,0 0 15,0 0-15,0 0 0,-1 0 16,1 21-16,0 0 0,21 0 16,0 0-16,-21 22 0,21-22 0,-21 21 15,21 0-15,0 1 0,0-1 16,0-21-16,0 22 0,-21-1 0,21 0 15,-22 1-15,22-22 0,0 21 0,0-21 16,-21 0-16,0 22 0,21-22 16,-21-21-16,21 21 0,0 0 15,0-42 17,0 0-32,0 0 15,0 0-15,21-1 0,0-20 0,0 0 16,22-1-16,-22 22 0,21-21 15,-21 0-15,22-1 0,-1 22 0,0-21 16,1 21-16,-1 21 0,0 0 16,-20 0-16,20 0 0,-21 21 0,21 21 15,-20-21-15,-1 22 0,-21-22 16,0 21-16,0 0 0,0-20 16,0 20-16,0-21 0,0 0 0,-21 22 15,-1-22-15,1-21 0,21 21 0,0 0 16,-21 0-16,0-21 15,42-21 17,0 0-32,0 21 15,1-21-15,-1 0 0</inkml:trace>
  <inkml:trace contextRef="#ctx0" brushRef="#br1" timeOffset="191740.43">17992 14626 0,'0'21'15,"21"1"1,0-22-16,0 0 16,0 0-16,0 0 15,1 0-15,-1 0 0,21 0 16,0 0-16,-20-22 0,20 1 0,-21 21 16,21-21-16,-20 0 0,-1 21 15,0-21-15,0 0 0,-21-1 0,0 1 16,-21 21-16,-21 0 15,20 0-15,1 0 0,-21 0 16,21 0-16,0 21 0,-22 1 0,22-1 16,0 0-16,0 0 0,0 21 15,21-20-15,0-1 0,0 0 0,0 0 16,0 0-16,0 0 0,0 1 0,21-1 16,0-21-16,0 0 15,21 0-15,-20 0 0,-1 0 16,21 0-16,0 0 0,1 0 0,-1-21 15,0-1-15</inkml:trace>
  <inkml:trace contextRef="#ctx0" brushRef="#br1" timeOffset="193704.57">19494 14584 0,'0'0'0,"0"21"0,0 0 0,22-21 32,-1 0-32,0 0 0,0 0 15,21-21-15,1 0 0,-22 0 16,21 0-16,1-1 0,-1-20 0,0 0 15,1 21-15,-22-22 0,21 1 0,-21 0 16,0-1-16,1 1 0,-22 0 16,0-1-16,0 1 0,0 21 15,0-22-15,0 22 0,0 0 0,0 0 16,-22 21 0,1 0-16,0 21 0,0 21 15,0-20-15,-22 20 0,22 0 16,0 1-16,0 20 0,-21 1 0,20 20 15,1 1-15,-21 0 0,21-22 0,-22 22 16,22 21-16,0-22 0,-21 22 16,21 0-16,-22 0 0,22 0 0,-21-1 15,21 1-15,-1 0 0,-20 0 0,21 0 16,-21-22-16,20 22 0,1-21 16,-21 0-16,21-22 0,0 22 15,-1-22-15,1-20 0,0-1 0,21 0 16,0 1-16,0-22 0,0 0 0,0 0 15,21-21-15,0 0 16,1-21-16,20 0 0,-21-22 0,43 22 16,-22-21-16,21-22 0,-20 22 0,20-21 15,1-1-15,-1-21 0,1 1 16,-22-1-16,0 0 0,1 1 0,-22-22 16,0 21-16,-21-21 0,0 1 0,-21-1 15,0 21-15,-22 0 0,1 1 16,0 20-16,-1 1 0,1-1 15,0 43-15,21-21 0,-22 21 0,22-1 16,0 1-16,21 0 0,0 0 16,0 0-16,21 21 15,0 0-15,22 0 0,-22-21 16,21 21-16,0 0 0,1-22 0,-1 22 16,0-21-16,1 0 0,-1 21 0,0-21 15,1 0-15,-1 0 0,0-1 16,-20 1-16,20 0 0,-21 0 15,0 0-15,0 0 0,1-1 0,-22 1 16,0 0-16,0 0 16,0 0-16,-22 42 31,22 0-31,-21 0 16,21 0-16,-21 22 0,21-22 0,0 21 15,0-21-15,0 22 0,0-1 16,0-21-16,0 0 0,0 22 0,0-22 15,0 0-15,0 0 0,0 0 16,21 1-16,0-22 16,1 0-16,-1 0 0,0 0 0,0 0 15,0 0-15,0-22 0,1 1 16,20 0-16,-21 21 0,0-42 0,0 21 16,-21-1-16,0-20 15,22 0-15,-22 21 0,0-22 0,0 1 16,0 21-16,-22-22 0,1 22 0,0 0 15,0 0-15,0 0 0,0 21 16,-22 0-16,22 0 0,0 0 0,0 0 16,0 0-16,-1 21 0,1 0 15,21 21-15,-21-20 0,21 20 0,-21-21 16,21 21-16,0-20 0,0 20 0,0-21 16,0 21-16,0-20 0,0-1 15,21 0-15,0 0 0,0-21 0,1 21 16,20-21-16,-21 0 0,0 0 15,22 0-15,-22 0 0,21 0 16,0 0-16,1-21 0,-1 0 0,-21 21 16,22-21-16,-1 0 0,-21-22 15,21 22-15,-20 0 0,-1 0 0,0-22 16,0 22-16,0 0 0,-21 0 0,0 0 16,0 42 15,0 0-31,0 0 0,-21 0 15,21 1-15,0-1 0,0 21 0,-21-21 16,21 0-16,0 1 0,0-1 0,0 0 16,0 0-16,0 0 15,21 0-15,0-21 0,0 0 16,1 0-16,-1 0 0,21 0 0,0 0 16,-20 0-16,20 0 0,-21-21 15,21 21-15,-20-21 0,20 0 0,-21 0 16,0-22-16,0 22 0,1-21 15,-1 21-15,-21-22 0,21 22 0,-21 0 16,0-21-16,0 21 0,0-1 16,-21 44-1,21-1-15,0 0 16,-21 0-16,21 21 0,0-20 16,0-1-16,-22 21 0,22-21 15,0 0-15,-21 1 0,21-1 0,0 0 16,0 0-16,0 0 0,0 0 15,0 1-15,0-44 47,0 1-47,0 0 0,0 0 16,0 0-16,0 0 0,0-1 16,0-20-16,21 21 0,1-21 0,-1 20 15,-21-20-15,21 21 0,0-21 16,0 20-16,0 22 0,1-21 15,-1 21-15,0 0 0,0 0 0,0 0 16,0 0-16,1 21 0,-22 1 0,0-1 16,21 21-16,-21-21 0,0 22 15,0-1-15,0-21 0,0 21 0,0-20 16,0 20-16,0-21 0,-21 0 16,21 0-16,0 1 0,-22-22 0,1 21 15,0-21-15,0 0 31,21-21-31,0-1 16,0 1-16,0 0 0,21-21 16,0 21-16,0-1 15,1-20-15,20 0 0,0-1 0,1 1 16,20 21-16,-21-21 0,22-1 16,-1 22-16,-20 0 0,20 21 0,-20 0 15,-1 0-15,-21 0 0,0 21 0,0 0 16,1 0-16,-22 22 0,0-1 15,0 0-15,-22-20 0,1 20 0,0 0 16,0 1-16,-21-22 0,20 0 16,-20 21-16,21-21 0,0 1 0,0-22 15,-1 21-15,1-21 0,42-21 47</inkml:trace>
  <inkml:trace contextRef="#ctx0" brushRef="#br1" timeOffset="194632.64">22881 14266 0,'0'0'15,"0"-21"-15,-21 21 0,0 0 16,0 0-16,-1 0 0,1 0 16,0 0-16,0 0 0,0 0 15,21 21-15,-21 1 0,-1-1 16,1 0-16,0 0 0,0 21 0,0-20 16,0 20-16,-1-21 0,22 0 15,0 22-15,0-22 0,0 0 0,0 0 16,0 0-16,22-21 15,-1 0-15,21 0 0,-21 0 0,0 0 16,22 0-16,-1 0 0,-21-21 16,22 21-16,-22-21 0,21 0 0,0 0 15,-20-1-15,-1 1 0,0 0 16,-21-21-16,0 21 0,0-22 16,0 22-16,0-21 0,-21 21 0,0-1 15,-1-20-15,1 21 0,0 21 0,21-21 16,0 0-16,-21 21 0,42 0 15,0 0 1,0 0-16,1 0 0,20 0 16,-21 0-16,21 0 0,1 0 0,-1 0 15,0 0-15,1 0 0,-1 0 0,0 0 16,1 0-16,-22 0 16,21 0-16,-21 0 0,1 0 0,-44 0 46,1 0-46,0 21 0,0 0 16,21 0-16,0 0 0,-21 0 16,21 1-16,-21 20 0,21-21 0,0 21 15,0 1-15,0-1 0,0 22 0,-22-22 16,22 0-16,-21 22 0,21-22 16,-21 22-16,21-1 0,-21-21 0,0 22 15,0-1-15,-1 22 0,1-21 0,0-1 16,0 22-16,0-22 15,0 22-15,21-22 0,0 22 0,-22 0 16,22-22-16,0 22 0,0 0 0,0-1 16,0-20-16,0-1 0,0 1 15,22-1-15,-1 1 0,-21-22 0,21 22 16,-21-43-16,21 21 0,-21-21 0,0 22 16,0-22-16,-21-21 15,0 0-15,0 0 0,-1 0 0,1 0 16,0-21-16,-21-1 0,21 1 0,-1 0 15,1-21-15,-21-1 16,21 1-16,0-21 0,-1 20 0,1-41 16,0 20-16,21-21 0,0 22 0,0-22 15,0 1-15,0-1 0,0 0 16,21 1-16,0-1 0,22 0 0,-1 1 16,0 20-16,1 1 0,-1-1 0,0 1 15,1-1-15,-1 22 0,22-1 16,-22 1-16,0 0 0,1-1 0,-1 22 15,0-21-15,22 0 0,-22 20 16,0-20-16</inkml:trace>
  <inkml:trace contextRef="#ctx0" brushRef="#br1" timeOffset="195140.6">24172 14266 0,'0'-21'0,"0"42"0,0-63 0,21 21 16,1 0-16,-22 0 16,0-1-16,0 44 46,0-1-46,0 0 0,-22 0 16,22 0-16,-21 22 0,21-1 16,-21-21-16,0 21 0,21 1 0,0-1 15,0 0-15,-21 1 0,21-22 0,0 21 16,0-21-16,0 1 0,0-1 16,21 0-16,-21 0 0,21-21 0,0 0 15,0 0-15,22 0 0,-22 0 16,0 0-16,0 0 0,22 0 0,-22 0 15,0-21-15,21 0 0,-21 0 0,1-22 16,20 22-16,-21-21 0,0-1 16,0 1-16,-21 0 0,22-1 15,-1 1-15,-21 0 0,0-1 0,0 1 16,0 21-16,0 0 0,0 0 16,0-1-16,0 44 46,0-1-46,0 0 16,21 0-16</inkml:trace>
  <inkml:trace contextRef="#ctx0" brushRef="#br1" timeOffset="195436.21">25082 14182 0,'0'-21'16,"0"42"-16,0-64 0,0 22 0,0 0 16,-21 42 15,21 0-31,-21 1 16,0-1-16,21 0 0,-21 21 0,0 1 15,-1-1-15,1 0 0,0 1 0,21-1 16,-21 0-16,0 1 15,0-22-15,-1 21 0,1-21 0,21 22 16,-21-22-16,21 0 0,0 0 16,0 0-16,21-42 31,0 21-31</inkml:trace>
  <inkml:trace contextRef="#ctx0" brushRef="#br1" timeOffset="195860.97">24913 14436 0,'0'0'0,"21"-43"0,0 1 0,-21 21 0,22-21 16,-1 20-16,-21 1 16,21-21-16,0 21 0,0 0 0,0-1 0,22 1 15,-22 21-15,0-21 16,0 0-16,0 21 0,22 0 0,-22 0 16,0 0-16,0 0 0,0 0 0,-21 21 15,0 0 1,0 0-16,0 1 0,-21-1 0,0 0 15,0 0-15,-21 21 0,-1-20 16,1-22-16,0 21 0,-1 0 0,1 0 16,0-21-16,-1 0 0,1 21 15,0-21-15,20 0 0,1 0 16,0 0-16,21-21 16,0 0-16,21 21 31,0 0-31,1 0 0,-1 0 15,0 21-15,0 0 0,0 0 16,0 1-16,-21-1 0,22 21 16,-1-21-16,0 0 0,-21 1 0,21-1 15,0 0-15,0 0 0,1 0 0,-1 0 16,-21 1-16,21-22 16,0 0-16,0 0 15,0 0 1</inkml:trace>
  <inkml:trace contextRef="#ctx0" brushRef="#br1" timeOffset="196376.68">25802 14182 0,'0'0'16,"0"-21"-16,0-1 0,0 1 0,0 0 31,-21 42-15,0 0-1,0 1-15,21-1 0,-22 21 0,1-21 16,21 43-16,-21-22 0,0 0 0,0 1 16,0-1-16,-1 0 0,1 1 15,0-1-15,0 0 0,0 1 0,0-22 16,-1 0-16,1 0 0,0 0 15,0 1-15,21-1 0,-21-21 16,21-21 15,21-1-31,-21 1 0,21 21 16,-21-21-16,21 0 0,0-21 16,1 20-16,-22 1 0,21 0 15,0 21-15,0-21 0,-21 0 0,21 21 16,0 0-1,-21 21-15,0 0 0,22 0 16,-22 0-16,0 1 0,21-1 0,-21 0 16,21 0-16,0-21 0,-21 21 15,21-21-15,0 21 0,1-21 0,-1 0 16,0 0-16,0 0 0,0 0 16,0 0-16,1 0 15,-1-21-15,0 0 16,-21 0-16,21 21 15,-21-21-15,0 0 0,0-1 0,0 1 16</inkml:trace>
  <inkml:trace contextRef="#ctx0" brushRef="#br1" timeOffset="-199211.97">1016 16129 0,'-21'0'15,"42"0"-15,-63 0 0,20 0 0,1 0 16,0 0-16,0 0 0,0 0 15,0 0-15,-1 0 0,-20 0 16,21 21-16,0-21 0,-22 0 0,1 0 16,21 0-16,-21 0 0,-1 0 15,22 0-15,-21 0 0,21 0 0,-1 0 16,22 21 0,43-21-1,-22 0 1,21 0-16,22 0 0,-22 0 15,22 0-15,-1 0 0,1-21 0,-1 21 0,22 0 16,-22-21-16,1 21 16,-1-21-16,1 0 0,20 21 0,-41 0 15,20 0-15,-20-21 0,-1 21 16,0-22-16,-21 22 0,-21-21 16,-21 21-1,0-21-15,-21 21 16,21 0-16,-22 0 0,1-21 15,0 21-15,-1 0 0,22 0 16,-21-21-16,21 21 0,-1-21 16,1 21-16,0 0 0,0 0 15,42 0 1,0 0 0,0 0-16,22 0 0,-22 21 0,21-21 15,1 0-15,-1 0 0,-21 21 16,21-21-16,1 0 0,-22 0 15,0 21-15,0-21 0,0 0 0,-21 21 16,0 0-16,0 1 16,-21-1-16,21 0 0,-42 0 15,21 0-15,0 0 0,-22 1 16,1-1-16,0-21 0,20 21 16,-20 0-16,0 0 0,-1 0 15,22 1-15,0-22 0,0 21 0,0 0 16,0-21-16,21 21 0,0 0 15,21-21 1,0 0-16,0 0 16,0 0-16,0 0 0,22-21 15</inkml:trace>
  <inkml:trace contextRef="#ctx0" brushRef="#br1" timeOffset="-198752.23">2074 15896 0,'0'0'0,"0"-21"31,-21 21-15,21 21-16,-21-21 0,21 21 15,-21 1-15,21 20 0,0-21 0,-21 0 16,-1 22-16,22-1 0,0 0 15,-21-21-15,0 22 0,21-1 16,-21 0-16,21 1 0,0-22 0,0 21 16,0-21-16,0 1 0,0-1 15,21 0-15,0 0 0,0-21 16,1 0-16,-1 0 0,0 0 0,0 0 16,0 0-16,22 0 0,-22 0 15,0-21-15,21 0 0,-21 21 0,1-21 16,-1-1-16,0-20 0,0 21 15,0-21-15,0 20 0,1-20 0,-22 0 16,0-1-16,21 1 0,-21 0 16,0-1-16,0 22 0,0 0 0,0 0 15,0 0-15,0 0 0,-21 21 32,21 21-17,0 0-15,0 0 0,0 0 16,21-21-1,0 21-15</inkml:trace>
  <inkml:trace contextRef="#ctx0" brushRef="#br1" timeOffset="-197968.57">3111 15896 0,'0'0'16,"-21"-21"-16,0 0 0,0 21 0,21-21 16,-21 21-16,0 0 0,-1 0 15,1 0 1,21 21-1,0 0-15,0 21 0,0-20 0,0 20 16,0 0-16,0 1 0,0 20 16,0-21-16,0 1 0,0-1 0,0 0 15,-21 1-15,21-22 0,-21 21 16,21-21-16,0 1 0,-21-1 16,21 0-16,0-42 31,0 0-16,0-1-15,21 1 16,-21-21-16,0 21 0,0-22 0,21 1 16,-21 0-16,21-1 0,0 1 15,-21 0-15,0-1 0,22 1 0,-1 0 16,0 21-16,0-22 0,-21 22 16,21 0-16,22 0 0,-22 0 0,0-1 15,0 22-15,0 0 0,22 0 16,-22 0-16,0 0 0,0 0 15,0 22-15,0-22 0,1 21 0,-22 0 16,21 0-16,-21 0 0,0 0 16,0 22-16,-21-22 0,-22 0 0,22 0 15,0 0-15,-21 1 0,-1-1 16,22-21-16,-21 21 0,21-21 0,-1 0 16,-20 0-16,21 0 0,0 0 0,0 0 31,21-21-31,21 21 31,0 21-15,-21 0-16,21-21 0,0 21 15,-21 0-15,21 1 0,1-1 0,-1 0 16,-21 0-16,21 0 0,0 0 16,0 1-16,0-1 0,-21 0 15,22-21-15,-22 21 16,21-21-16,0 0 15,0 0 1,-21-21 0,21 21-16,-21-21 0,21 0 0</inkml:trace>
  <inkml:trace contextRef="#ctx0" brushRef="#br1" timeOffset="-197495.84">3873 15748 0,'0'0'0,"0"21"31,0 0-15,0 1-16,-21-1 0,21 21 0,0 0 16,0-20-16,-21 20 0,0 0 15,0 1-15,21-1 0,-21 0 16,-1 1-16,1-1 0,0 0 0,0-21 15,0 22-15,0-22 0,-1 21 16,1-21-16,21 1 0,-21-22 16,21-22 15,0 1-31,0 0 16,21 0-16,-21 0 0,21 0 0,1-22 15,-22 22-15,21 0 0,0 0 0,0 0 16,-21-1-16,21 22 15,0 0-15,1 0 0,-22 22 16,21-1-16,0 0 0,-21 0 16,0 0-16,21 0 0,-21 1 0,21-1 15,-21 0-15,21 0 0,-21 0 0,22 0 16,-1-21-16,0 0 16,0 0-16,0 0 15,0 0 1,1 0-16,-1-21 0,0 0 15,0 0-15,0 0 0</inkml:trace>
  <inkml:trace contextRef="#ctx0" brushRef="#br1" timeOffset="-197104.5">5059 16235 0,'0'-21'0,"0"42"0,0-63 0,0 20 0,0 1 16,0 0-16,0 0 0,21 21 0,-21-21 15,21 21-15,0 0 32,-21 21-32,0 0 15,0 21-15,0-20 0,0 20 0,0-21 16,0 21-16,0-20 0,0 20 0,-21-21 16,0 0-16,21 0 0,0 22 15,-21-43-15,21 21 0,-21 0 16,42-21 15,0 0-31,0-21 0,0 0 16</inkml:trace>
  <inkml:trace contextRef="#ctx0" brushRef="#br1" timeOffset="-196704.56">5651 16066 0,'0'0'0,"-21"0"15,0 0 1,0 21-16,0 0 0,-22-21 16,22 21-16,0-21 0,0 21 0,0 0 15,0-21-15,21 22 0,0-1 16,-22-21-16,22 21 0,0 0 16,22 0-1,-1-21-15,0 21 16,21-21-16,-21 0 0,1 22 0,-1-22 15,21 21-15,-21-21 0,0 21 16,1-21-16,-1 21 0,0-21 0,0 21 16,-21 0-16,0 1 0,0-1 15,-21-21 1,-21 0-16,20 21 0,-20 0 0,21-21 16,-21 0-16,-1 0 15,22 0-15,-21 0 0,21 0 0,-1 0 16,1 0-16,0 0 0,0 0 0,0 0 31,21-21-31,0 0 0,0 0 16,0-1-16,0 1 0,0 0 15,21 0-15</inkml:trace>
  <inkml:trace contextRef="#ctx0" brushRef="#br1" timeOffset="-196496.42">5016 15854 0,'0'0'0,"0"-21"0,22 42 78,-1-21-78,-21 21 0,21-21 15,0 0-15</inkml:trace>
  <inkml:trace contextRef="#ctx0" brushRef="#br1" timeOffset="-195200.49">6943 16129 0,'0'-21'0,"0"42"0,0-63 15,0 21-15,0-1 0,0 1 0,0 0 16,0 0-16,0 0 0,0 0 16,-22 21-1,1 0-15,0 21 16,0 0-16,21 0 0,-21 21 16,0-20-16,-1 20 0,22 0 0,-21-21 15,0 22-15,21-1 0,-21 0 0,21 1 16,-21-1-16,0 0 0,21 1 15,0-22-15,0 21 0,0-21 16,0 22-16,0-22 0,0 0 0,21 0 16,0 0-16,0 1 0,0-22 15,22 0-15,-1 0 0,0 0 0,1 0 16,-1 0-16,0-22 0,1 22 16,-1-21-16,0 0 0,1 0 0,-1 0 15,-21 0-15,21-22 0,-20 22 0,-1-21 16,0 21-16,0-22 0,0-20 15,-21 20-15,0 1 0,0-21 0,0 20 16,0-20-16,0 20 16,-21 1-16,0 0 0,-21-1 0,20 1 15,1 21-15,-21 0 0,21 0 0,-22 21 16,22 0-16,-21 0 0,0 0 16,20 21-16,-20 0 0,21 0 0,0 0 15,-22 22-15,22-1 0,0 21 16,0-20-16,21-1 0,0 22 0,-21-22 15,21 0-15,0 1 0,0-1 0,0 0 16,21 1-16,0-22 0,0 21 16,22-21-16,-22 0 0,21 1 0,0-1 15,1-21-15,-1 0 0,0 0 0,1 0 16,20 0-16,-20 0 0,-1 0 16,0-21-16,1-1 0,-1 22 15,-21-21-15,21-21 0,-20 21 16,-1 0-16,0-22 0,0 22 0,-21 0 15,0-21-15,0 20 0,0 1 0,0 0 16,0 42 15,0 0-31,-21 1 0,21 20 16,0-21-16,0 0 0,-21 0 16,21 1-16,0-1 0,-21 0 0,21 0 15,0 0-15,-22 0 0,22 1 16,0-1-16,0-42 47,22-1-47,-1 1 0,0 0 15,-21 0-15,21 0 0,0 0 0,0-1 16,1-20-16,-1 21 0,0 21 16,0-21-16,0 0 0,0 21 0,1 0 15,-1 0-15,0 0 0,-21 21 16,0 0-16,0 0 15,0 0-15,0 0 0,0 1 0,0-1 16,21-21-16,-21 21 0,0 0 16,21 0-16,-21 0 0,21-21 0,-21 22 15,22-22-15,-1 21 0,0-21 16,0 0-16,0 0 0,0 0 16,22 0-16,-22 0 0,0 0 0,0 0 15,22 0-15,-22 0 0,0-21 0,0-1 16,0 1-16,0 0 0,1 0 15,-1 0-15,-21 0 0,0-22 0,0 22 16,0 0-16,0-21 0,0 20 16,0 1-16,0 0 0,-21 21 0,-1 0 15,1 0-15,0 21 16,0 0-16,21 1 0,0-1 16,-21 21-16,21-21 0,0 0 0,0 22 15,0-22-15,0 0 0,0 0 16,0 0-16,0 1 0,21-1 15,0 0-15,0-21 0,0 0 0,1 21 16,-1-21-16,0 0 0,21 0 0,-21 0 16,22 0-16,-22-21 0,0 21 15,21-21-15,-20 0 0,-1-1 0</inkml:trace>
  <inkml:trace contextRef="#ctx0" brushRef="#br1" timeOffset="-193700.5">10054 16595 0,'0'0'15,"21"0"-15,0 0 0,-21-21 0,22-1 16,-1 22-16,0-21 0,0 0 0,0 0 16,-21 0-16,0 0 0,21-22 0,-21 22 15,0-21-15,0-1 0,0 22 16,-21-21-16,0 0 0,0-1 0,0 22 15,-22-21-15,1 21 0,21-1 16,-21 22-16,-1 0 0,1 0 0,0 0 16,-1 0-16,1 0 0,0 43 0,-1-22 15,22 0-15,0 21 0,0 1 16,0-1-16,-1-21 0,22 22 0,0-1 16,0-21-16,0 21 0,0-20 15,0-1-15,22 0 0,-1 0 16,0 0-16,0-21 0,21 0 0,-20 21 15,20-21-15,-21 0 0,0 0 16,22 0-16,-1 0 0,-21-21 0,21 0 16,-20 21-16,-1-21 0,21 0 0,-21 0 15,0-1-15,1 1 0,-1 0 16,-21-21-16,0 21 0,21-22 0,-21 22 16,21 0-16,-21 0 0,0 0 15,0-1-15,0 44 16,0-1-1,0 0-15,0 0 0,0 21 16,0-20-16,-21-1 0,21 0 0,0 21 16,0-21-16,0 1 0,0-1 0,0 0 15,0 0-15,21 0 0,0-21 16,0 0-16,-21 21 0,22-21 0,20 0 16,-21 0-16,0 0 0,0 0 15,1-21-15,20 0 0,-21 21 0,0-21 16,0 0-16,22 0 0,-43-22 0,21 22 15,0 0-15,0-21 16,-21-1-16,21 22 0,-21-21 0,0 21 0,0-1 16,0 1-16,0 42 31,0 1-31,0 20 0,0-21 16,-21 0-16,21 22 0,-21-22 15,21 21-15,-21-21 0,21 0 0,0 1 16,0-1-16,0 0 0,0 0 15,-21 0-15,21 0 16,0-42 0,21 21-1,0-21-15,-21 0 0,21 0 0,0 0 16,1-1-16,-1-20 0,-21 21 16,21-21-16,0-1 0,0 22 15,0 0-15,1 0 0,-1 0 0,-21-1 16,21 22-16,0 0 15,-21 22-15,0-1 0,21 0 16,-21 0-16,0 0 0,0 0 0,0 1 16,0-1-16,0 0 0,0 0 15,0 0-15,21 0 0,1 1 0,-1-22 16,0 21-16,0 0 0,21-21 16,-20 0-16,20 21 0,21-21 0,-20 0 15,-1 0-15,0 0 0,1 0 0,-1 0 16,0-21-16,1 0 15,-1 21-15,-21-21 0,0-1 0,1 1 0,-1 0 16,0-21-16,0 21 0,-21-22 16,0 22-16,0-21 0,0 21 15,0-22-15,0 22 0,0 0 0,-21 0 16,0 0-16,0 21 0,-1 0 0,1 0 16,0 0-16,0 21 0,0 0 15,-22 0-15,22 0 0,0 0 0,0 22 16,21-22-16,-21 21 0,21 1 15,0-22-15,0 21 0,0-21 0,0 0 16,0 22-16,0-22 0,0 0 16,21 0-16,0 0 0,0 1 15,0-22-15,1 0 0,20 0 16,-21 0-16,0 0 0,22-22 0,-22 1 16,0 21-16,0-21 0,0 0 15,0-21-15,1 20 0,-1-20 0,0 0 16,0-1-16,-21-20 0,0 21 15,21-22-15,-21 1 0,21-1 0,-21 1 16,0 20-16,0 1 0,0 0 0,0 20 16,0-20-16,0 21 15,-21 21-15,21 21 16,-21 0-16,21 0 0,0 22 0,0 20 16,-21-20-16,21 20 0,0-21 15,-21 22-15,21-1 0,0-20 16,0-1-16,0 22 0,0-22 0,0 0 15,0-21-15,0 22 0,0-22 16,0 0-16,21 0 0,0 0 0,0 1 16,0-22-16,1 0 0,-1 0 15,0 0-15,21 0 0,-21 0 0</inkml:trace>
  <inkml:trace contextRef="#ctx0" brushRef="#br1" timeOffset="-191891.73">13123 16171 0,'0'-21'16,"-21"21"-1,21-21-15,-21 0 0,0 21 0,21-21 16,-21 0-16,-1 21 0,1 0 0,0 0 16,0 0-16,0 0 15,0 21-15,-1 21 16,1-21-16,21 22 0,-21-22 0,0 21 16,21 0-16,-21 1 0,21-22 15,0 21-15,-21 1 0,21-22 0,0 21 16,0-21-16,0 0 0,0 1 0,0-1 15,21 0-15,0-21 0,0 21 16,21-21-16,-20 0 0,20 0 0,0 0 16,1 0-16,-1-21 0,0 0 15,1 0-15,20-1 0,-21 1 16,-20 0-16,20 0 0,-21-21 0,0 20 16,-21-20-16,0 0 0,0-1 0,0 1 15,-21 0-15,0-1 0,0 22 16,-22-21-16,22 21 0,-21 0 0,0 21 15,-1 0-15,1 0 0,0 0 16,-1 0-16,22 0 0,0 21 0,0-21 16,0 21-16,-1 0 0,22 0 15,0 0-15,0 1 0,22-22 16,-1 21-16,0-21 0,21 0 0,-21 0 16,22 0-16,-1 0 0,0 0 15,22 0-15,-22 0 0,1 0 0,20 0 16,-21-21-16,1 21 0,-1-22 15,0 1-15,1 21 0,-1-21 16,0 21-16,-20 0 0,-1 0 0,0 0 16,-21 21-1,0 0-15,0 1 16,0-1-16,0 0 0,0 0 16,0 0-16,0 0 0,-21 1 15,21-1-15,-21 0 0,21 0 0,-22 0 16,22 0-16,-21-21 0,21 22 0,0-1 15,-21-21 1,21-21 31,0-1-47,0 1 0,0 0 0,21 0 16,0-21-16,-21 20 0,22-20 15,-1 0-15,0 21 0,0-22 0,0 22 16,0-21-16,22 21 0,-22-1 0,0 1 15,0 21-15,0 0 0,1 0 16,-1 0-16,0 0 0,0 21 0,-21 1 16,0-1-16,0 21 0,21-21 15,-21 22-15,0-22 0,0 21 0,0-21 16,0 22-16,0-22 0,0 21 16,0-21-16,0 0 0,21 1 15,-21-1-15,22 0 0,-1-21 0,0 21 16,0-21-16,0 0 0,0 0 0,1 0 15,-1 0-15,0 0 0,0 0 16,0 0-16,0-21 0,22 0 0,-22 0 16,0-1-16,-21-20 0,42 21 0,-42-21 15,22-1-15,-1-20 0,0-1 16,0 22-16,0-22 0,0 1 16,-21-1-16,0 22 0,0 0 0,22-1 15,-22 1-15,0 21 0,0 0 0,-22 42 31,1 0-15,21 0-16,-21 0 0,0 22 0,21-1 16,0 22-16,-21-22 0,0 0 0,21 22 15,-22-22-15,22 0 0,0 1 16,0-1-16,0 0 0,0-20 0,0 20 16,0-21-16,0 0 0,0 0 15,22 1-15,-1-1 0,0-21 0,0 0 16,0 0-16,0 0 0,1 0 15,-1 0-15,21 0 0,-21-21 16,0-1-16,1-20 0,-1 21 16,0 0-16,0-22 0,0 1 0,0 0 15,1 21-15,-1-22 0,-21 22 16,0 0-16,21 0 0,-21 42 31,0 0-31,0 0 0,-21 0 16,0 1-16,21-1 0,0 0 0,0 0 15,0 0-15,0 0 0,0 1 16,0-1-16,0 0 0,0 0 0,0 0 16,21 0-16,0-21 0,0 22 15,0-22-15,0 0 0,22 0 16,-22 0-16,0 0 0,21 0 0,-20-22 16,-1 1-16,0 0 0,0 0 15,0 0-15,0-22 0,-21 22 16,22-21-16,-22 21 0,21-22 0,-21 22 15,0 0-15,0 0 0,0 0 0,0 0 16,0-1-16,-21 44 31,-1-1-15,22 21-16,-21-21 0,21 0 0,0 22 16,-21-1-16,0 0 0,0 1 15,0-22-15,21 42 0,-22-20 16,1-1-16,0 0 0,21 22 0,0-22 15,-21 1-15,21 20 0,-21 1 0,21-22 16,-21 21-16,21 1 0,0-1 16,0-20-16,-22 20 0,22-20 0,-21 20 15,21-21-15,0 1 0,0 20 0,-21-20 16,21-1-16,-21-21 0,21 21 16,0-20-16,-21-1 0,0-21 15,-1 0-15,1-21 16,0-1-16,21 1 0,-21-21 0,0 0 15,0-1-15,-1 1 0,1 0 0,0-22 16,0 1-16,0-1 16,21 1-16,-21-1 0,21 1 0,0 20 15,0-20-15,21 20 0,0 1 0,0 0 16,0-1-16,0 22 0,1-21 16,-1 21-16,21 0 0,-21-1 0,22 1 15,-1 0-15,0 0 0,1 0 0,-1 0 16,21-1-16</inkml:trace>
  <inkml:trace contextRef="#ctx0" brushRef="#br1" timeOffset="-190159.41">16087 15981 0,'0'-21'0,"0"42"0,0-63 0,0 20 15,0 1-15,0 42 32,0 22-32,0-22 0,0 21 15,-22 1-15,22-1 0,-21 0 16,0 1-16,21-1 0,-21 0 0,21 1 15,-21-1-15,21-21 0,-21 0 16,21 0-16,0 1 0,0-1 0,0 0 16,21-42 15,0 0-31,0 21 16,0-43-16,0 22 0,1 0 0,-1 0 15,0-22-15,0 1 0,0 21 0,0-21 16,-21-1-16,22 22 0,-1 0 15,0 0-15,-21 0 0,21 21 0,-21 21 32,0 0-32,0 0 15,0 0-15,0 0 0,0 22 0,0-22 16,0 0-16,0 21 0,0-20 16,21-1-16,0 0 0,-21 21 0,22-21 15,-1 1-15,0-22 0,0 21 0,-21 0 16,21-21-16,0 0 0,22 0 15,-22 0-15,0 0 0,0 0 0,0 0 16,22-21-16,-22 0 0,0-1 0,0 1 16,0 0-16,1 0 0,-1-21 15,0-1-15,0 1 0,-21 0 16,21-1-16,-21 1 0,21 0 0,-21-1 16,0 1-16,0 21 0,0 0 15,0-1-15,0 1 0,0 42 31,0 1-31,0-1 0,0 21 0,-21 0 16,21-20-16,0 20 0,0 0 0,0 1 16,0-22-16,0 21 0,0-21 15,0 22-15,0-22 0,0 0 0,21 0 16,1 0-16,-1 0 0,-21 1 16,42-22-16,-21 0 0,0 0 0,1 0 15,20 0-15,0 0 0,-21 0 0,22 0 16,-1-22-16,-21 1 0,22 0 15,-22-21-15,0 21 0,0-22 16,0 22-16,0-21 0,-21-1 0,22 1 16,-22 0-16,0 21 0,0-22 15,-22 22-15,1-21 0,0 21 0,-21-1 16,21 22-16,-22 0 0,22 0 0,0 0 16,-21 0-16,20 22 0,1 20 15,-21-21-15,21 21 0,0-20 0,21 20 16,-22 0-16,22-21 0,-21 22 15,21-1-15,0-21 0,0 22 0,0-22 16,0 0-16,0 0 0,0 0 0,21-21 16,1 21-16,-1-21 0,0 0 15,0 0-15,0 0 0,0 0 16,1 0-16,-1-21 0,0 0 0,0 0 16,0 0-16,0 0 0,1-22 15,-1 22-15,-21-21 0,21-1 0,0 22 16,-21-21-16,0 21 0,0-22 15,0 22-15,0 0 0,0 42 16,-21-21 0,0 21-16,0 1 0,21 20 15,0-21-15,0 0 0,0 0 0,0 22 16,0-22-16,0 0 0,0 0 0,0 0 16,0 1-16,0-1 0,21 0 15,0 0-15,21-21 0,-21 21 16,1-21-16,20 0 0,0 0 0,-21 0 15,22 0-15,-1 0 0,-21-21 16,22 0-16,-22 0 0,21 0 0,-21-1 16,0 1-16,22-21 0,-22 0 15,-21 20-15,21-20 0,-21 21 0,21 0 16,-21 0-16,0-1 0,-21 22 31,0 22-31,21-1 0,-21 21 0,0-21 16,21 0-16,-22 22 0,22-22 15,0 0-15,0 0 0,0 22 16,0-22-16,0 0 0,0 0 0,22-21 16,-1 21-16,0 0 0,21-21 0,-21 0 15,1 0-15,-1 0 0,21 0 16,-21 0-16,0 0 0,1 0 0,-1-21 16,0 0-16,0 0 0,0 0 15,0 0-15,1-22 0,-22 22 16,21-21-16,0-1 0,-21 22 0,0-21 0,0 0 15,21 20-15,-21-20 16,0 21-16,0 0 0,0 63 31,-21-21-31,21 22 16,-21-22-16,0 21 0,-1 22 0,1-22 16,21 0-16,-21 1 0,0 20 0,21-21 15,0 22-15,0-1 0,0 1 16,0-1-16,0 1 0,0-1 0,0 22 15,0-21-15,0-1 0,21 1 0,-21-1 16,21 1-16,-21-1 0,0 1 16,0-1-16,0-21 0,0 22 0,0-22 15,0 1-15,0-1 0,0 0 16,-21-21-16,0 1 0,0-1 0,0-21 16,-1 0-16,1 0 15,21-21-15,-21-1 16,21-20-16,-21 21 0,21-21 0,0-1 15,0 1-15,0-22 0,0 22 16,0-21-16,0 20 0,0-20 0,0-1 16,0 1-16,0-22 0,0 22 0,0-1 15,0 1-15,0-1 0,21 22 16,0-1-16,0 1 0,1 0 0,20-1 16,0 22-16,1-21 0,-1 21 15,0 0-15,22-22 0</inkml:trace>
  <inkml:trace contextRef="#ctx0" brushRef="#br1" timeOffset="-189788.63">20235 15621 0,'-21'-21'0,"42"42"0,-63-42 15,42 0-15,-21 21 16,0 0-16,21 21 16,-43 21-16,43 1 15,-21-1-15,21 0 0,-21 1 0,0-1 16,21 21-16,-21 1 0,-1-1 0,1-20 15,0 20-15,21-20 0,-21-1 16,0 0-16,21 1 0,0-1 0,-21-21 16,21 0-16,0 0 0,0 1 15,21-22 1,0-22 0,0 22-16,0-42 0,0 21 15</inkml:trace>
  <inkml:trace contextRef="#ctx0" brushRef="#br1" timeOffset="-189420.84">20447 15939 0,'0'0'31,"0"21"-31,-21 21 0,0-21 16,-1 0-16,1 22 0,21-22 0,-21 21 15,0 1-15,21-22 16,0 21-16,-21-21 0,21 22 0,-21-22 15,21 0-15,0 0 0,0 0 0,0 0 16,0 1-16,21-22 16,0 0-16,0 0 0,0 0 0,22 0 15,-1 0-15,-21-22 0,21 22 16,1-21-16,-22 0 0,21 0 0,1 0 16,-22-22-16,0 22 0,-21-21 0,0 21 15,0-22-15,0 1 0,0 21 16,0 0-16,-21-22 0,0 43 0,-1-21 15,-20 0-15,21 21 0,0 0 16,-22 0-16,22 0 0,-21 0 16,21 0-16,0 21 0,-1 0 0,1-21 0,21 22 15,0-1 1,0 0-16,21 0 16,1-21-16</inkml:trace>
  <inkml:trace contextRef="#ctx0" brushRef="#br1" timeOffset="-189188.97">19981 15960 0,'0'0'16,"-21"0"-16,0 0 0,0-21 0,21-1 15,21 1 1,21 21-16,-21 0 0,22 0 0,-1-21 15,0 21-15,1 0 0,20 0 0,-20 0 16,20 0-16,-21 0 0,1 0 16,-1 0-16,-21 0 0,22 0 0,-22-21 15,0 21-15,0 0 16</inkml:trace>
  <inkml:trace contextRef="#ctx0" brushRef="#br1" timeOffset="-186967.44">22394 16362 0,'0'0'0,"0"21"15,21-21 17,1-21-32,-1 0 15,0 0-15,0-1 0,0 1 16,0-21-16,1 21 0,-1-22 0,-21 1 16,0 0-16,0-1 0,0 1 0,0 0 15,-21-1-15,-22 1 0,22 21 16,-21 0-16,-1 0 0,22-1 0,-21 1 15,0 21-15,-1 0 0,1 0 16,0 21-16,20 1 0,-20-1 0,21 21 16,0 0-16,0 1 0,-1-1 0,1 0 15,0 22-15,21-22 16,0-21-16,0 22 0,0-1 0,0-21 16,21 0-16,0 22 0,1-43 0,-1 21 15,21 0-15,-21-21 0,0 0 16,22 0-16,-1 0 0,-21 0 0,22 0 15,-1-21-15,0 0 0,1 21 16,-22-21-16,21-22 0,-21 22 0,22 0 16,-22-21-16,0-1 0,0 22 0,0-21 15,0-1-15,-21 22 0,0 0 16,0 0-16,0 0 0,0 42 31,0 21-31,0-21 0,0 1 16,0 20-16,0 0 0,0-21 0,0 22 15,0-1-15,0-21 0,22 0 0,-1 1 16,0-1-16,0 0 0,0 0 16,0-21-16,1 0 0,-1 0 15,21 0-15,-21 0 0,0 0 0,1 0 16,20-21-16,-21 21 0,0-21 0,0 0 16,1-1-16,-1-20 0,0 21 15,0-21-15,0-1 0,-21 1 0,21 0 16,1 20-16,-22-20 0,21 0 15,-21 21-15,21-22 0,0 43 16,-21-21-16,21 21 16,-21 21-16,0 0 15,0 1-15,0-1 16,0 0-16,0 0 0,0 0 16,0 0-1,21-21 1,-21-21-1,0 0-15,0 0 0,0 0 16,0 0-16,0-1 0,0 1 16,0 0-16,0 0 15,-21 21 1,0 0-16,0 0 0,0 0 16,21 21-16,-21 21 0,-1-20 15,22 20-15,0-21 0,0 21 16,0 1-16,0-1 0,0-21 15,0 22-15,0-1 0,0-21 0,0 0 16,0 22-16,22-22 0,-1-21 0,0 21 16,0 0-16,0-21 0,0 0 15,1 0-15,20 0 0,-21 0 0,21 0 16,-20 0-16,20-21 0,-21 0 0,21 0 16,-20-1-16,20 1 0,-21-21 15,21 21-15,1-22 0,-22 1 16,21 0-16,-21-1 0,22 1 15,-1 21-15,-21-21 0,22 20 0,-22 1 16,0 21-16,0-21 0,0 21 0,0 0 16,1 21-1,-22 0-15,0 1 0,0-1 16,0 0-16,0 0 16,0 0-16,0 0 0,0 1 15,-22-22-15,22-22 47,0 1-47,0 0 16,0 0-16,22 0 0,-22 0 0,0-1 15,0 1-15,0 0 16,0 0-16,0 0 16,-22 21-1,1 0-15,0 0 0,21 21 16,-21 0-16,0 0 0,0 0 0,-1 1 15,22 20-15,-21-21 0,0 21 0,21-20 16,0 20-16,0 0 0,0-21 16,0 1-16,0 20 0,0-21 0,0 0 15,0 0-15,0 1 0,21-1 16,0 0-16,22-21 0,-22 21 0,21-21 16,-21 0-16,22 0 0,-1 0 0,0 0 15,1 0-15,-1 0 16,0-21-16,-20 0 0,20 0 0,-21-1 15,21-20-15,-20 21 0,-1-21 0,0-1 16,0 1-16,0 21 0,-21-22 16,0 1-16,0 21 0,0 0 15,0 0-15,0-1 0,-21 22 16,0 22-16,0-1 16,0 0-16,21 0 0,0 21 15,-22-20-15,22 20 0,-21-21 16,21 21-16,0-20 0,0 20 0,0-21 15,0 0-15,0 0 0,0 1 16,21-1-16,1 0 0,-1-21 16,0 0-16,21 0 0,-21 0 0,22 0 15,-22 0-15,21 0 0,-21 0 16,22-21-16,-1 0 0,-21-1 0,22 1 16,-22 0-16,0-21 0,0 21 15,0-22-15,0 22 0,-21-21 0,0 21 16,0-1-16,0 1 0,0 0 0,0 0 15,-21 21-15,0 0 0,0 0 16,0 0-16,21 21 0,0 0 16,-21 0-16,21 1 0,-22-1 0,22 0 15,0 21-15,0-21 0,0 1 16,0 20-16,0-21 0,0 0 0,0 0 16,0 1-16,0-1 0,0 0 15,0 0-15,0 0 0,-21-21 47,21-21-47,-21 0 0,0 21 16,0-21-16,21 0 0,-21 21 15,-1-22-15,22 44 32,22-1-17,-1-21-15,0 21 16,0-21-16,21 0 0,-20 0 15,-1 21-15,21-21 0,-21 0 0,22 0 16,-1 0-16,0 0 0,1 0 16,-1 0-16,0-21 0,-21 0 0,22 21 15,-22-21-15,0-22 0,0 22 0,0 0 16,1-21-16,-22-1 0,0 22 16,0-21-16,0 21 0,0-1 0,0-20 15,0 21-15,-22 21 0,1 0 16,0 0-16,0 0 0,0 0 0,21 21 15,-21 0-15,21 0 0,-22 1 16,22 20-16,0 0 0,0-21 16,0 22-16,0-22 0,0 21 0,0-21 15,0 22-15,22-22 0,-22 0 16,0 0-16,0 0 0,21 1 0,-21-1 16,0 0-16,-21-21 31,-1 0-31,1 0 0,0 0 0,0-21 15,0 21-15,0 0 0,-1-21 16,1 21-16,0-22 0,0 1 16,-21 21-16,-1 0 0,1-21 0</inkml:trace>
  <inkml:trace contextRef="#ctx0" brushRef="#br1" timeOffset="-186116.43">7006 17209 0,'0'0'0,"0"-22"16,0 1-1,21 21-15,-21-21 0,0 0 16,-21 21-1,21 21 1,-21 0-16,0 0 0,21 22 16,0-22-16,-21 21 0,21 1 0,-22 20 15,22-21-15,-21 1 0,21-1 16,0 0-16,0 1 0,0-1 0,0 0 16,-21 1-16,21-22 0,0 0 15,0 0-15,0 0 16,0-42-1,0 0 1,0 0-16</inkml:trace>
  <inkml:trace contextRef="#ctx0" brushRef="#br1" timeOffset="-185528.86">6435 17505 0,'-22'0'0,"44"0"0,-44-21 0,44 21 31,-1 0-31,0 0 0,21 0 15,1 0-15,-1 0 0,0 0 16,1 0-16,20 0 0,1 0 0,-1-21 16,1-1-16,-1 1 0,1 0 15,-1 0-15,1 0 0,-22 0 16,0-1-16,1 1 0,-1 0 16,-21 0-16,0 0 0,0-22 0,-21 22 15,0 0-15,0 0 0,0 0 0,-21 0 16,0 21-1,0 21-15,21 0 0,-21 0 16,21 0-16,0 0 0,0 22 16,-21-22-16,21 21 0,0 1 0,0-22 15,0 21-15,0 0 0,0 1 16,-22-1-16,22 0 0,0-20 0,0 20 16,0-21-16,0 0 15,0 22-15,0-22 0,0 0 16,-21-21-1,21-21 1,0 0-16,0-1 16,0-20-16,0 21 0,0 0 0,0-22 15,21 1-15,1 21 0,-1-21 16,0 20-16,21 1 0,-21 0 0,22 0 16,-1 21-16,-21 0 0,22 0 15,-1 0-15,-21 0 0,21 0 0,-20 21 16,-1 0-16,0 0 15,0 22-15,-21-22 0,0 21 0,0-21 16,0 22-16,0-22 0,-21 21 16,21-21-16,-21 1 0,0-1 0,-1-21 15,22 21-15,0-42 47,22 0-47,-1-1 0,0 1 0</inkml:trace>
  <inkml:trace contextRef="#ctx0" brushRef="#br1" timeOffset="-185183.06">7916 17568 0,'0'22'0,"21"-22"0,1 0 16,-1 0-16,0 0 15,0 0-15,0 0 0,0 0 16,22 0-16,-22-22 0,21 1 0,1 21 15,-22-21-15,0 0 0,21 21 16,-21-21-16,-21 0 0,22-1 0,-22 1 16,0 0-16,0 0 15,-22 21-15,1 0 16,0 0-16,0 0 0,0 21 16,0 0-16,-1 0 0,1 1 15,0 20-15,0-21 0,21 21 0,0-20 16,0 20-16,-21-21 0,21 0 15,0 22-15,0-22 0,0 0 0,21 0 16,0 0-16,0-21 16,22 0-16,-22 0 0,21 0 0,-21 0 15,22 0-15,-1 0 0,21 0 16,1-21-16,-22 0 0,22 0 0</inkml:trace>
  <inkml:trace contextRef="#ctx0" brushRef="#br1" timeOffset="-183780.34">9758 17314 0,'0'0'15,"-21"-21"-15,-1 0 0,22 0 0,0 0 16,0 0-16,-21-1 0,21 1 15,0 0-15,0 42 16,0 0 0,0 1-16,0-1 15,0 21-15,0 0 0,0 1 0,0 20 16,0-20-16,0 20 0,0-21 16,0 1-16,0-1 0,0 0 0,0 1 15,0-22-15,0 21 0,0-21 16,0 1-16,21-22 15,1 0-15,-1 0 16,0-22-16,0 1 0,0 0 0,0 0 16,22-21-16,-22 20 0,0-20 15,0 0-15,0 21 0,1-22 0,-22 1 16,21 21-16,0-22 0,-21 22 16,21 0-16,0 21 31,-21 21-31,0 0 0,0 1 15,0-1-15,0 21 0,21-21 0,-21 22 16,0-22-16,0 0 0,0 21 16,0-21-16,22 1 0,-1-1 0,0-21 15,0 21-15,0-21 0,0 0 16,1 0-16,-1 0 0,0 0 0,0 0 16,21 0-16,-20-21 0,-1 0 15,21-1-15,-21 1 0,0-21 0,1 0 16,-1 20-16,0-20 15,0 0-15,0-1 0,-21 1 0,0 0 16,0-22-16,0 22 0,21 21 16,-21-22-16,0 1 0,0 21 0,0 0 15,0 42 1,-21 0 0,21 0-16,0 22 0,0-1 15,-21-21-15,21 21 0,-21 1 0,21-1 16,0 0-16,-21 1 0,21-1 15,0 0-15,0 1 0,0-1 0,0-21 16,21 22-16,0-22 0,0 0 16,0 0-16,1 0 0,-1-21 15,21 0-15,-21 0 0,22 0 16,-22 0-16,21-21 0,0 21 0,-20-21 16,20 0-16,-21 0 0,0-1 15,0-20-15,1 21 0,-1-21 0,0 20 16,-21-20-16,0 21 0,0 0 15,0 0-15,0-1 0,0 1 0,-21 21 16,0 0-16,-1 0 16,1 0-16,0 21 0,0 1 0,0-1 15,0 0-15,21 21 0,0-21 16,-22 22-16,22-22 0,0 21 0,0-21 16,0 1-16,0-1 0,0 0 15,22 0-15,-1 0 0,0 0 16,21-21-16,-21 0 0,22 0 0,-22 0 15,21 0-15,1 0 0,-1 0 16,0-21-16,1 0 0,-22 0 0,21 0 16,-21-22-16,22 1 0,-22 0 15,0-1-15,0 1 0,-21 0 0,0-1 16,21-20-16,-21 21 0,0-1 16,0 1-16,0 21 0,0-22 0,0 22 15,0 0-15,0 63 31,0-20-31,-21-1 16,21 21-16,0 0 0,0-20 0,0 20 16,0 0-16,0 1 0,0-1 15,-21 0-15,21-21 0,-21 22 0,21-1 16,0-21-16,0 0 0,0 1 16,0-1-16,0 0 0,0 0 0,0-42 46,0 0-46,0 0 0,0-1 16,0 1-16,0 0 0,21-21 0,0 21 16,0-1-16,0-20 0,1 21 15,-1 0-15,21 21 0,-21-21 16,0-1-16,1 22 0,20 0 0,-21 0 16,21 0-16,-20 0 0,20 0 15,-21 22-15,0-1 0,0 0 0,1 21 16,-22-21-16,0 22 0,0-1 15,0-21-15,-22 22 0,1-1 0,-21-21 16,0 0-16,-1 22 0,1-22 16,21 0-16,-22-21 0,22 21 0,-21 0 15,21-21-15,0 0 0,21-21 32,0 0-32,0 0 15,0 0-15,21-1 0,0 1 0</inkml:trace>
  <inkml:trace contextRef="#ctx0" brushRef="#br1" timeOffset="-182816.67">13504 17844 0,'43'-22'15,"-22"1"-15,0 0 16,-21 0-16,21 0 0,0 0 0,0-1 15,-21-20-15,0 0 0,0 21 16,0-22-16,0 22 0,0-21 0,0-1 16,-21 22-16,0 0 15,0 0-15,0 0 0,-22 21 0,1 0 16,21 0-16,-21 0 0,-1 0 0,1 21 16,21 0-16,-22 0 0,1 22 15,21-1-15,0 0 0,0 1 0,-1-1 16,22 0-16,-21 1 0,21-1 15,0 0-15,0-21 0,0 1 0,21-1 16,1 0-16,-1 0 0,0-21 16,0 0-16,21 0 0,1 0 15,-1 0-15,0 0 0,1 0 0,-1-21 16,0 0-16,1 0 0,-1-1 16,0 1-16,-20-21 0,20 21 15,-21 0-15,0-22 0,0 1 0,-21 21 16,0 0-16,0-1 0,0 1 15,0 0-15,0 42 32,0 0-32,0 1 0,0-1 15,0 0-15,0 21 0,0-21 0,0 1 16,0-1-16,0 0 0,0 0 16,0 0-16,22 0 0,-1-21 0,0 0 15,0 22-15,0-22 16,0 0-16,1 0 0,20 0 0,-21 0 15,21-22-15,-20 1 0,20 0 16,0 0-16,-21 0 0,22 0 0,-22-1 16,0-20-16,0 21 0,0-21 15,-21 20-15,0-20 0,22 21 0,-22-21 16,0 20-16,0 1 0,0 0 16,0 42-1,-22 22 1,1-22-16,21 21 0,0 0 15,-21 1-15,0-1 0,0 0 0,21 22 16,-21-1-16,-1-20 16,22 20-16,-21 1 0,0-1 0,21 1 15,-21-1-15,0 22 0,21-22 16,-21 22-16,-1 0 0,22-22 0,0 22 16,-21-22-16,21 1 0,-21-22 15,21 22-15,-21-22 0,21-21 0,0 22 16,0-22-16,0-42 15,0-1 1,0 1-16,0-21 0,21 0 16,-21-1-16,21 1 0,0-22 0,1 1 15,-1-1-15,0-20 0,0-1 16,0 22-16</inkml:trace>
  <inkml:trace contextRef="#ctx0" brushRef="#br1" timeOffset="-182548.83">14203 17928 0,'0'-63'0,"42"-128"16,-21 170-1,-84 296-15,147-592 0,-84 296 0,22-1 0,20-20 16,-21 42-16,0-21 0,22 0 0,-22 21 16,21 0-16,-21 0 0,0 0 15,22 0-15,-22 0 0,0 0 0,0 21 16,0 0-16,-21 0 0,0 22 16,0-22-16,0 21 0,-21-21 0,0 22 15,0-22-15,-21 0 16,-1 21-16,1-21 0,0 1 0,-1-22 15,1 21-15,0 0 0,-1-21 16,22 0-16,0 0 0,0 0 0,42 0 31,21-21-31,-21 0 16,22 21-16,-1-22 0,0 1 16,-20 21-16,20-21 0</inkml:trace>
  <inkml:trace contextRef="#ctx0" brushRef="#br1" timeOffset="-182232.5">14859 17547 0,'0'-21'15,"0"42"1,0 0 0,-21 1-16,21-1 0,-21 0 15,21 21-15,-22 1 0,22-1 0,0 0 16,0 22-16,-21-22 0,0 0 15,21 22-15,-21-1 0,0 1 0,21-1 16,-21 1-16,-1 21 0,1-22 16,0 22-16,0-22 0,0 1 0,0-1 15,-1 1-15,1-1 0,21-20 16,0-1-16,-21-21 0,21 21 0,0-20 16,0-44 15,21 1-31,-21-21 15,21 0-15,1 20 0,-1-41 0,0 21 16,0-22-16,0 1 0</inkml:trace>
  <inkml:trace contextRef="#ctx0" brushRef="#br1" timeOffset="-181939.43">14859 17822 0,'0'0'0,"21"-42"0,0 0 0,-21-1 15,21 1-15,1 21 0,-22-21 16,21 20-16,0 1 0,0 0 0,0 21 15,0-21-15,22 0 0,-22 21 16,21 0-16,1 0 0,-1 0 0,0 0 16,1 0-16,-22 0 0,21 21 15,-21 0-15,-21 0 0,0 0 0,0 1 16,0-1-16,-21 21 0,0-21 16,-21 22-16,-1-22 0,1 21 0,-22-21 15,22 0-15,-21 1 0,20-1 16,-20 0-16,20-21 0,1 0 0,21 21 15,-21-21-15,20 0 16,1 0-16,21-21 16,0 0-16,21 21 15,22-21-15,-22-1 0,21 1 16,-21 0-16,22 0 0</inkml:trace>
  <inkml:trace contextRef="#ctx0" brushRef="#br1" timeOffset="-181475.63">15706 17209 0,'0'0'0,"0"-43"31,-22 43-15,22 21-16,-21 1 15,21-1-15,-21 0 0,21 21 16,0 1-16,-21-22 0,0 42 15,0-20-15,-1-1 0,22 0 0,-21 1 16,0-1-16,21 0 0,0 1 16,0-1-16,0-21 0,0 21 0,0-20 15,0-1-15,0 0 0,21-21 16,0 0 0,1 0-16,-1 0 0,0 0 15,0-21-15,0 0 0,0-1 16,1 1-16,-1 0 0,0-21 15,0 21-15,0-1 0,-21 1 0,0 0 16,21 0-16,-21 0 0,22 21 16,-22 21-1,0 0-15,0 0 0,0 0 16,0 1-16,-22-1 0,22 21 0,0-21 16,0 0-16,0 1 15,0-1-15,0 0 0,22-21 16,-1 0-16,0 0 15,0 0-15,0 0 0,0 0 16,1-21-16,-1 21 0,0-21 16,21-1-16</inkml:trace>
  <inkml:trace contextRef="#ctx0" brushRef="#br1" timeOffset="-181283.83">16065 17378 0,'-21'0'15,"42"0"-15,-42-21 0,0 21 0,0 0 32,21 21-17,0 0 17,21-21-32,0 0 15,0 0-15,22 0 0</inkml:trace>
  <inkml:trace contextRef="#ctx0" brushRef="#br1" timeOffset="-180835.66">16573 17526 0,'22'-21'0,"-44"42"0,44-63 0,-22 21 0,0-1 15,0 1-15,0 0 16,0 0-16,0 0 15,-22 21-15,1 0 16,0 0-16,0 0 0,0 0 16,0 21-16,-1 0 0,1 0 15,21 0-15,-21 22 0,0-22 0,0 21 16,21 1-16,-21-1 0,21 0 16,0-21-16,0 22 0,-22-1 0,22-21 15,0 22-15,0-22 0,22 0 16,-22 0-16,42 0 0,-21-21 0,0 21 15,22-21-15,-1 0 0,0 0 16,1 0-16,20 0 0,-21 0 0,22-21 16,-22 0-16,22 0 0,-22 0 15</inkml:trace>
  <inkml:trace contextRef="#ctx0" brushRef="#br1" timeOffset="-179156.58">17378 17505 0,'0'0'0,"0"-21"0,0 0 0,0-1 0,-21 1 15,-1 21-15,1 0 0,0 0 16,-21-21-16,21 21 0,-1 0 16,-20 0-16,21 0 0,0 21 0,-22-21 15,22 21-15,0 1 0,0 20 16,0-21-16,0 21 0,21-20 16,0-1-16,-22 21 0,22-21 0,0 22 15,0-22-15,0 0 0,0 0 16,0 0-16,0 0 0,22 1 15,-1-22-15,0 0 0,0 0 16,0 0-16,22 0 0,-22 0 16,0 0-16,21-22 0,-21 22 0,1-21 15,20 0-15,-21 0 0,0 0 16,-21-22-16,21 22 0,-21-21 0,22 21 16,-22-22-16,0 22 0,0-21 15,0 21-15,0 0 0,-22 42 31,1 0-31,21 0 16,0 21-16,0-20 0,0 20 16,-21-21-16,21 21 0,0-20 0,0-1 15,0 21-15,0-21 16,0 0-16,21 1 0,0-22 0,1 21 16,-1-21-16,0 0 0,21 0 15,1 0-15,-22 0 0,21 0 0,0-21 16,1 21-16,-1-22 0,0 1 15,-20 0-15,20 0 0,-21-21 0,0-1 16,0 1-16,1 0 0,-1-1 16,-21 1-16,0-22 0,21 22 0,-21 0 15,0-1-15,0 1 0,0 0 16,0 21-16,0-22 0,0 22 16,0 0-16,0 0 0,-21 42 31,21 0-31,0 0 0,0 0 0,-21 22 15,21-1-15,0 0 0,-22 1 16,22-1-16,0 22 0,0-22 0,0 21 16,0-20-16,0-1 0,0 0 15,0 1-15,0-1 0,0-21 0,22 22 16,-1-43-16,0 21 0,21 0 16,-21-21-16,1 0 0,20 0 0,-21 0 15,0 0-15,0 0 16,1-21-16,20 0 0,-21-1 0,0 1 15,0 0-15,1 0 0,-1-21 16,-21 20-16,21-20 0,-21 21 0,21-21 16,-21 20-16,21 1 0,-21 0 15,0 42 1,0 0 0,-21 1-16,21-1 0,-21 0 15,21 0-15,0 21 0,0-20 16,0-1-16,0 0 0,0 0 15,0 0 1,21-21-16,21 0 16,-20 0-16,20 0 0,-21 0 15,21 0-15,1 0 0,-22-21 0,0 0 16,21 0-16,-20 0 0,-1-1 16,0 1-16,0 0 0,-21-21 0,21 21 15,0-1-15,-21 1 16,-21 21-1,0 0 1,21 21-16,-21 1 0,0-1 0,21 0 16,-21 0-16,21 0 0,0 22 15,-22-22-15,22 0 0,0 0 0,0 0 16,0 0-16,0 1 16,0-1-16,0 0 0,22 0 15,-1-21-15,0 0 16,0 0-16,0 0 0,0 0 15,1-21-15,-1 0 0,-21 0 16,21-22-16,-21 22 0,0 0 16,0-21-16,0 20 0,0-20 15,0 21-15,0-21 0,-21 20 0,0 1 16,-1 0-16,1 0 0,0 0 16,21 0-16,-21-1 0,42 22 31,0 0-16,0 0-15,1 0 16,-1 0-16,21 0 0,-21 0 0,22 0 16,-22 0-16,21 0 0,-21 0 15,0 0-15,22 0 0,-22 0 0,0 0 16,0 22-16,-21-1 16,0 0-16,0 0 0,0 0 15,0 0-15,0 1 0,0-1 16,0 0-16,0 21 0,0-21 0,-21 1 15,21-1-15,-21 0 0,21 0 16,0 0-16,0 0 0,0 1 0,-21-22 16,21 21-16,-21-21 15,21 21-15,0-42 47,0 0-47,0-1 16,21 1-16,0 0 0,0-21 0,-21 21 15,21-22-15,22 22 0,-22-21 16,0-1-16,21 1 0,-21 21 0,22 0 16,-22-22-16,21 43 0,-21-21 15,1 21-15,-1 0 0,0 0 16,-21 21-16,0 1 0,0-1 16,0 0-16,0 21 0,0 1 0,0-22 0,0 21 15,0 0-15,0 1 16,0-22-16,0 21 0,0-21 0,21 1 15,0-1-15,0 0 0,-21 0 16,22-21-16,-1 0 0,0 0 0,0 21 16,0-21-16,0 0 0,1 0 15,-1 0-15,-21-21 0,21 0 0,-21 0 16,21 0-16,-21-1 0,0 1 16,0 0-16,0 0 0,0-21 0,0-1 15,0 22-15,0-21 0</inkml:trace>
  <inkml:trace contextRef="#ctx0" brushRef="#br1" timeOffset="-178884.44">18944 17145 0,'-42'0'16,"84"0"-16,-105 0 0,41 0 31,1 0 32,0 0-48</inkml:trace>
  <inkml:trace contextRef="#ctx0" brushRef="#br1" timeOffset="-178616.6">17674 17399 0,'0'0'0,"-21"0"15,0 0 1,42 0 0,0 0-16,0 0 0,22 0 0,-22 0 15,21 0-15,0-21 0,1 21 0,-1-21 16,-21 21-16,22 0 0,-22 0 16,0 0-16,0-21 0,-42 21 46,0 0-30,0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53:47.4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762 0,'0'0'0,"0"-21"0,0 0 46,0 0 17,0-1-47,0 1-1,0 0 1,0 0-16,0 0 15,0 0 1,0-1-16,0 1 0,0 0 16,0 0-16,0 0 15,-21 21-15,21-21 16,0 42 15,0 0-31,0 0 0,0 0 16,0 0-16,0 22 0,0-1 0,0 0 15,0 1-15,0 20 0,0 1 16,0-1-16,0 1 0,0 20 16,0-20-16,0-1 0,21 1 15,-21-1-15,0 1 0,0-1 16,0 1-16,0-22 0,0 22 0,0-1 16,0-20-16,0-1 0,0 0 15,0-21-15,0 22 0,0-22 16,0 0-16,0 0 0,0-42 31,0 0-31,0 0 16,0-22-16,0 22 0,0-21 15,0 0-15,0-1 0,0 1 16,0 0-16,0-22 0</inkml:trace>
  <inkml:trace contextRef="#ctx0" brushRef="#br0" timeOffset="715.78">1228 868 0,'0'0'0,"-22"-21"0,1 21 0,0-21 16,0 21-16,0-22 0,0 1 15,-1 0-15,22 0 16,-21 0-16,21 0 0,0-1 0,0 1 15,0 0-15,0-21 16,0 21-16,0-1 0,21-20 0,1 21 16,20-21-16,0 20 0,1-20 15,20 21-15,1-21 0,-1 20 16,22-20-16,-22 21 0,1 0 0,20 21 16,-20 0-16,-1 0 0,1 0 15,-1 21-15,-20 21 0,-1-21 16,22 22-16,-43-1 0,21 0 0,-21 1 15,0 20-15,1-20 0,-22 20 16,0 1-16,0-1 0,0 1 0,-22-1 16,1-21-16,0 22 0,-21-1 15,21 1-15,-22-22 0,1 1 16,0 20-16,-1-42 0,1 22 16,0-1-16,-22-21 0,22 0 15,-1 0-15,1 1 0,-21-1 0,20-21 16,22 0-16,-21 0 0,-1 0 15,22 0-15,-21 0 0,21-21 0,0-1 16,-1 22-16,1-21 0,0 0 16,21-21-16,0 21 0,0-1 15,0 1-15,0-21 0,0 21 0,0 0 16,0-1-16,0 1 0,21 0 16,0 21-16,1 0 15,-1 0-15,0 0 0,0 0 16,0 21-16,0 0 0,22 1 15,-22-1-15,0 0 0,0 0 0,0 21 16,1-20-16,-1 20 0,0 0 16,0-21-16,-21 22 0,21-1 0,0-21 15,1 22-15,-1-1 0,0-21 16,0 0-16,0 22 0,0-22 0,1 0 16,20 0-16,-21 0 0,0-21 15,0 0-15,1 21 0,-1-21 16,0 0-16,0 0 0,0 0 0,0 0 15,-21-21-15,22 0 16,-1 0-16,0 0 0,0 0 0,0-22 16,-21 22-16,21-21 0</inkml:trace>
  <inkml:trace contextRef="#ctx0" brushRef="#br0" timeOffset="1155.53">2371 1397 0,'0'0'0,"-22"21"0,1 0 16,21 1 0,0-1-16,21-21 31,1 0-31,-1 0 0,0 0 16,0 0-16,0 0 0,0-21 15,1 21-15,-1-22 0,21 22 0,-21-21 16,-21 0-16,21 21 0,1-21 15,-22 0-15,21 0 0,-21-1 16,0 1-16,0 0 0,-21 21 16,-1 0-1,1 0-15,0 0 0,0 0 0,-21 0 16,20 21-16,1-21 16,-21 21-16,21 22 0,0-22 0,-22 0 0,22 0 15,0 22-15,0-22 16,21 21-16,-21-21 0,21 22 0,-22-1 15,22-21-15,0 0 0,0 22 16,0-22-16,0 0 0,22-21 0,-22 21 16,21 0-16,0-21 0,21 0 15,-21 21-15,1-21 0,20 0 0,-21 0 16,21 0-16,1 0 0,-1 0 16,0-21-16,1 0 0,-22 0 0,21 21 15,1-21-15</inkml:trace>
  <inkml:trace contextRef="#ctx0" brushRef="#br0" timeOffset="1619.3">3365 1334 0,'0'0'0,"22"-43"32,-22 22-32,-22 21 15,1 0-15,-21 0 0,21 0 16,-22 0-16,22 0 0,-21 0 0,21 21 15,-22 0-15,22-21 0,0 22 16,0-22-16,0 21 0,0 0 16,-1 0-16,22 0 15,0 0-15,0 1 0,0-1 16,22 0-16,-1 0 16,0-21-16,0 21 0,0 0 0,22 1 15,-22-1-15,0 0 0,21 0 16,-21 0-16,1 0 0,20 1 0,-21-1 15,0 0-15,0 21 0,1-42 16,-1 21-16,-21 1 0,0-1 0,0 0 16,0 0-16,-21 0 15,-22 0-15,22-21 0,0 0 0,-21 0 16,20 0-16,-20 0 0,0 0 16,21 0-16,-22 0 0,22 0 15,-21-21-15,21 0 0,-22 21 0,22-21 16,-21 0-16,21 0 0,-1 21 15,1-22-15,0 1 0,21 0 16,0 0-16,0 0 16,0 0-16,21 21 15,-21-22-15,21 1 0,22 0 0,-22 21 16,0-21-16</inkml:trace>
  <inkml:trace contextRef="#ctx0" brushRef="#br0" timeOffset="3751.09">3746 1355 0,'0'0'0,"0"-21"0,64-22 16,-64 22-16,21 21 15,0-21-15,0 0 0,-21 0 0,0-1 16,22 1-16,-22 0 15,0 42 17,0 0-32,0 1 0,0-1 15,-22 21-15,22-21 0,0 22 16,-21-1-16,0 0 0,21 1 16,-21-1-16,21 0 0,-21 1 15,21-1-15,-21 0 0,21 1 0,0-1 16,0 0-16,0-21 0,0 1 15,0-1-15,21 0 0,0 0 0,0-21 16,0 0-16,0 0 0,22 0 16,-22 0-16,21 0 0,1-21 0,-1 0 15,-21 0-15,21-1 0,1 1 16,-22-21-16,21 21 0,-21-22 0,1 22 16,20-21-16,-42 0 0,21-1 15,-21 22-15,0-21 0,0-1 0,0 22 16,0-21-16,-21 0 15,0-1-15,0 22 0,-1-21 0,1 21 16,0-22-16,0 22 0,-21 21 16,20-21-16,1 21 0,-21 0 0,21 0 15,0 0-15,-22 21 0,22 0 16,0 0-16,0 1 0,-22 20 0,22-21 16,0 21-16,21 1 0,-21-1 15,21 0-15,0 1 0,0-1 0,0 0 16,0 1-16,0-22 0,0 21 15,21-21-15,0 22 0,0-22 0,1 0 16,-1 0-16,21-21 0,-21 0 16,22 0-16,-1 0 0,0 0 15,1 0-15,-1 0 0,0-21 16,1 0-16,20 0 0,-21-22 0,1 22 16,-1-21-16,0 21 0,-20-22 15,20 22-15,-21-21 0,0 21 0,-21-22 16,0 22-16,21-21 0,-21 21 15,0 0-15,0-1 0,0 1 16,0 42 0,0 1-1,0-1-15,0 0 0,0 0 16,0 21-16,0-20 0,-21 20 0,21-21 16,0 21-16,-21 1 0,21-22 15,0 21-15,0-21 0,0 1 16,0 20-16,0-21 0,21 0 15,0-21-15,1 0 0,20 0 16,-21 0-16,0 0 0,0 0 16,1-21-16,20 0 0,-21 21 15,0-21-15,22-22 0,-22 22 0,0 0 16,0-21-16,0 21 0,0-22 16,1 22-16,-22-21 0,0 21 0,21-22 15,-21 22-15,0 0 16,0-21-16,0 20 0,0 1 15,0 42 17,0 1-32,0-1 15,0 21-15,0-21 0,-21 0 0,21 22 16,0-1-16,0-21 0,-22 22 0,22-1 16,0-21-16,0 21 0,0 1 15,0-22-15,0 0 0,0 0 0,22 0 16,-1 1-16,0-1 0,0-21 15,0 0-15,0 0 0,1 0 0,-1 0 16,21 0-16,-21 0 16,0-21-16,22 21 0,-22-22 0,21 1 15,-21-21-15,1 21 0,20 0 16,-21-22-16,0 22 0,22-21 0,-22 21 16,0-22-16,0 22 0,0-21 15,-21 21-15,0-22 0,21 22 0,-21 0 16,0 0-16,0 0 0,0-1 15,0 44 1,0-1 0,0 0-16,0 0 0,-21 0 15,21 22-15,0-22 0,0 0 0,0 21 16,0-21-16,0 22 16,0-22-16,0 21 0,21-21 0,1 1 15,-22-1-15,21 0 0,0 0 16,0 0-16,0-21 0,0 0 0,22 0 15,-22 0-15,0 0 0,21 0 16,-20 0-16,20 0 0,-21-21 0,21 0 16,-20 0-16,20 0 0,-21-22 15,21 22-15,-20-21 0,20 21 0,-21-22 16,0 22-16,0-21 0,1 21 16,-1-22-16,-21 22 0,0 0 0,0 0 15,0 0-15,0-1 0,0 44 31,-21-1-15,21 0-16,-22 0 0,22 0 16,0 22-16,0-22 0,0 21 0,0-21 15,0 22-15,0-22 0,0 21 16,0-21-16,0 22 0,0-22 0,0 0 16,0 0-16,0 0 0,0 0 15,0 1-15,0-1 0,0-42 47,0-1-47,-21 1 0,21-21 16,-21 21-16,0 0 15,21-1-15,-21 1 0,0 0 0,-1 0 16,1 21 0,21 21-1,0 0 1,0 0-16,0 1 0,21-1 15,1 0-15,-1 0 0,0 0 16,0-21-16,0 21 0,0 1 0,1-22 16,20 0-16,-21 0 0,0 0 15,22 0-15,-22 0 0,21 0 0,-21-22 16,22 22-16,-1-21 0,-21 0 16,21 0-16,1 0 0,-22-22 15,21 22-15,1 0 0,-22-21 0,21-1 16,-21 22-16,0-21 0,1 21 15,-1-22-15,0 22 0,-21 0 0,0 0 16,0 0-16,0 0 0,-21 21 16,0 0-16,-1 0 15,-20 21-15,21 0 0,-21 0 16,20 0-16,1 22 0,0-22 0,0 21 16,0 0-16,21-20 0,-21 20 15,21 0-15,0-21 0,0 1 0,0 20 16,21-21-16,0-21 0,0 21 15,0-21-15,22 0 0,-22 0 16,21 0-16,-21 0 0,22 0 0,-1 0 16,0-21-16,1 0 0,-1 0 15,-21 0-15,21-1 0,1-20 0,-22 21 16,21-21-16,-21-1 0</inkml:trace>
  <inkml:trace contextRef="#ctx0" brushRef="#br0" timeOffset="4252.02">8445 741 0,'0'0'0,"0"-21"0,0-106 31,0 106-31,0-1 0,0 1 0,-21 0 16,21 0-16,0 0 0,-21 21 15,0 0-15,0 0 16,21 21-16,0 21 0,0-21 16,-21 22-16,21 20 0,0 1 0,0-1 15,0 22-15,0 0 0,0-1 16,0-20-16,0 20 0,-22 1 0,22-21 16,0 20-16,-21-20 0,21-1 15,-21 22-15,21-43 0,-21 22 0,21-22 16,0 0-16,0 1 0,0-22 15,0 21-15,0-21 16,21-21-16,0 0 0,0 0 16,1 0-16,-22-21 0,0 0 15,21-21-15,-21 21 0,21-22 0,-21 1 16,0 0-16,0-1 0</inkml:trace>
  <inkml:trace contextRef="#ctx0" brushRef="#br0" timeOffset="4611.82">8213 1164 0,'0'0'0,"-43"-63"0,-105-107 31,106 128-31,-1 0 0,1-22 0,21 22 0,0 21 16,0-22-16,21 1 0,0 0 15,0 21-15,0-22 0,21 22 16,0 0-16,0 0 0,21-22 0,1 43 16,20-21-16,-20 0 0,20 21 15,1 0-15,-22 0 0,21 0 16,1 21-16,-1 0 0,1 1 0,-1 20 15,1-21-15,-22 21 0,1 1 0,-1-1 16,0 0-16,-21 22 0,-21-22 16,0 22-16,0-22 0,-21 22 0,0-22 15,-21 0-15,-1 1 0,1-1 16,0-21-16,-1 21 0,-20-20 0,21-1 16,-1 0-16,1 0 0,0 0 15,-1-21-15,1 21 0,21-21 16,0 22-16,21-1 15,21-21 1,0 0 0,21 0-16,-21 0 0,22 0 0,-1 0 15,-21 0-15,22 0 0,-1 0 0</inkml:trace>
  <inkml:trace contextRef="#ctx0" brushRef="#br0" timeOffset="5456.34">9292 1397 0,'0'0'0,"42"0"0,43-42 32,-85 21-32,0-1 0,0 1 0,0 0 0,0 0 15,0 0-15,0-22 0,-21 22 16,0 0-16,0 0 0,-1 0 0,1 0 16,-21-1-16,21 22 0,0 0 15,-22 0-15,22 0 0,-21 0 0,-1 22 16,22-1-16,-21 0 0,0 21 15,20-21-15,-20 22 0,21-22 0,0 21 16,0 1-16,-1-22 0,22 21 16,-21-21-16,21 22 0,0-22 0,0 21 15,0-21-15,21 0 0,1 1 16,-1 20-16,0-42 0,21 21 16,-21 0-16,22-21 0,-1 0 0,0 0 15,-20 0-15,20 0 0,0 0 16,1 0-16,-22-21 0,21 0 0,-21 0 15,0-22-15,22 22 0,-22-21 16,0 0-16,-21 20 0,21-20 0,0 0 16,-21-22-16,0 22 0,0 0 0,0-1 15,22 22-15,-22-21 0,0 21 16,0-1-16,0 1 0,0 0 16,-22 42-1,22 0-15,0 1 0,-21-1 16,21 0-16,-21 21 0,21-21 15,0 1-15,-21 20 0,21-21 0,0 0 16,0 22-16,0-22 0,0 0 16,0 0-16,0 0 0,21 0 0,0 1 15,0-22-15,1 21 0,-1 0 16,0-21-16,0 0 0,21 21 0,-20-21 16,20 0-16,-21 0 0,21 0 0,-20 0 15,20-21-15,0 0 0,-21 0 16,22 21-16,-22-43 0,21 22 15,-21 0-15,1-21 0,-1-1 16,21 1-16,-21-22 0,0 22 0,1-21 16,-1-1-16,-21 1 0,21-1 15,-21 1-15,21 20 0,-21 1 0,0 0 16,0-1-16,0 22 0,0 0 16,0 0-16,-21 21 15,0 0-15,21 21 0,0 0 16,-21 21-16,-1 1 0,22-1 15,-21 0-15,21 1 0,0 20 0,-21-20 16,21-1-16,-21 21 16,21-20-16,0-1 0,0 0 0,0 1 15,0-1-15,0 0 0,0-20 16,0 20-16,0-21 0,21 0 0,0 0 16,0 1-16,1-1 0,-22 0 15,21 0-15,21-21 0,-21 0 0,0 21 16,1-21-16,20 0 0,-21 0 0,21 0 15,-20 0-15,20-21 0,-21 0 16,21 0-16,-20 0 0,-1-22 0</inkml:trace>
  <inkml:trace contextRef="#ctx0" brushRef="#br0" timeOffset="5988.03">10774 572 0,'-21'-22'0,"42"44"0,-42-65 16,-1 22-16,1 21 0,0 0 15,0 0-15,21 21 16,-21 0-16,21 1 0,-21 20 0,21 0 16,-22 1-16,22-1 0,0 21 15,0-20-15,0 20 0,0 1 0,0-1 16,0-20-16,0 20 0,0-21 16,0 22-16,0-22 0,0 1 0,0-1 15,0-21-15,0 21 0,0 1 16,0-22-16,0 0 0,0 21 15,0-20-15,0-1 0,0 0 16,0-42 15,0 0-31,0-1 16,0 1-16,0-21 0,0 21 0,0-22 16,0 22-16,0-21 0,22 0 15,-1 20-15,0-20 0,-21 0 0,21-1 16,21 22-16,-20-21 0,20 0 15,-21 20-15,21 1 0,1 0 0,-1 21 16,0 0-16,1 0 0,-1 0 16,0 21-16,1 22 0,-1-22 15,-21 0-15,0 21 0,1 1 0,-1-22 16,-21 21-16,0 0 0,0-20 16,0 20-16,0-21 0,0 21 0,-21-20 15,-1-1-15,1 0 0,0 0 16,0 0-16,0 0 0,21 1 0,-21-22 15,-1 21-15,1-21 16,0-21 0,21-1-1,0 1-15</inkml:trace>
  <inkml:trace contextRef="#ctx0" brushRef="#br0" timeOffset="6255.88">9948 995 0,'0'0'0,"-42"0"0,21 0 0,0 0 16,42 0 0,21 0-16,-21 0 15,22 0-15,-1 0 0,0 0 0,1 0 16,20 0-16,-21 0 0,1 0 15,-1 0-15,0 0 0,1 0 16,-22 0-16,0 0 0,0 0 16,-21 21-16,0 0 15,-21 0 1,-21 1-16,21-22 0,-43 21 16</inkml:trace>
  <inkml:trace contextRef="#ctx0" brushRef="#br0" timeOffset="7103.39">1841 2223 0,'0'0'0,"-63"0"0,-1 0 15,22 0-15,-21 0 0,-1 0 0,1 0 16,20 0-16,-20 21 0,20-21 15,22 0-15,-21 0 0,21 0 16,0 0-16,-1 0 0,1 0 16,21 21-16,21-21 15,22 0 1,-1 21-16,0-21 0,22 0 0,-1 0 16,22 0-16,0 0 0,21 21 15,-22-21-15,43 0 0,-21 0 0,42 0 16,0 0-16,1 0 0,20 0 15,0 0-15,22 0 0,20 0 0,1 0 16,0 0-16,21 0 16,21 0-16,0 0 0,0 0 0,0 0 15,21 0-15,0 0 0,0 0 16,0 0-16,0-21 0,22 21 0,-22 0 16,0 0-16,21 0 0,-20 0 15,-22 0-15,21 0 0,0 0 0,-21 0 16,-21 0-16,0 0 0,21 0 0,-43 0 15,1 0-15,0 0 0,-43 0 16,0 0-16,1 0 0,-22 0 0,0 0 16,-42 0-16,0 0 0,-1 0 15,-41 0-15,-1 0 0,1 0 0,-22 0 16,-21 0-16,1 0 0,-1 0 16,-42 0 30,-1 0-46,1 0 0,0 0 16,0 0-16,0 0 0</inkml:trace>
  <inkml:trace contextRef="#ctx0" brushRef="#br0" timeOffset="7243.32">11472 2265 0,'21'0'16,"-42"0"-16,64 0 47,-22-21-32,0 0 1,0 21-16</inkml:trace>
  <inkml:trace contextRef="#ctx0" brushRef="#br1" timeOffset="47903.91">698 3408 0,'0'0'16,"0"-85"-1,0 64-15,-21 0 0,21 0 16,0 0-16,0-22 0,0 22 0,-21 21 15,21-21-15,-21 0 0,21 0 16,-21 21 0,0 0-1,21 21-15,0 21 16,0-21-16,0 22 0,-22-1 0,22 21 16,0-20-16,0 20 0,0 1 15,0-22-15,0 22 0,0-22 16,0 0-16,0 22 0,0-22 0,0 0 15,22 1-15,-1-1 0,0-21 16,0 22-16,0-22 0,22 0 16,-22 0-16,21 0 0,0-21 0,-20 0 15,20 0-15,0-21 0,1 0 16,-1 0-16,-21 0 0,21-1 0,1-20 16,-1 0-16,0 21 15,-20-22-15,20-20 0,-21 20 0,0-20 16,0 21-16,1-22 0,-1-21 15,-21 22-15,0-1 0,0 22 16,0-21-16,0 20 0,0 1 0,0 0 16,0 20-16,0 1 0,0 42 31,0 1-31,0-1 0,0 21 16,0 0-16,0 22 0,0-22 15,0 22-15,-21-1 0,21-20 0,-22 20 16,22-21-16,0 22 0,0-22 15,0 1-15,0-22 0,22 21 16,-1 0-16,21-20 0,-21-1 16,22 0-16,-1-21 0,-21 0 15,21 0-15,1 0 0,20 0 0,-20-21 16,-22 0-16,21-1 0,0 1 16,-20 0-16,20-21 0,-21 21 0,0-22 15,0 1-15,-21 0 0,0 20 16,22-20-16,-22 21 0,0 0 0,0 0 15,0-1-15,0 1 0,0 42 32,0 1-32,0-1 15,0 0-15,0 0 0,0 0 0,0 0 16,-22 22-16,22-22 0,0 21 16,0-21-16,-21 1 0,21 20 15,-21-21-15,21 0 0,0 0 0,0 1 16,0-1-16,0 0 0,0 0 15,0 0-15,0-42 32,0 0-32,0 0 15,0-22-15,0 22 0,0 0 16,0-21-16,0-1 0,0 22 0,21-21 16,0 0-16,1-1 15,-22 1-15,21 0 0,0 20 0,0 1 16,0 0-16,-21 0 0,21 21 15,1 0-15,-1 0 0,0 21 0,-21 0 16,21 0-16,-21 1 0,21 20 16,-21-21-16,0 21 0,0-20 15,0 20-15,0-21 0,0 21 0,0-20 16,0 20-16,0-21 0,0 0 16,21 0-16,-21 1 0,22-22 0,-1 21 15,0-21-15,0 0 0,21 0 16,-20 0-16,20 0 0,-21 0 15,21-21-15,1 21 0,-1-22 16,0 1-16,-20 0 0,20-21 0,-21 21 16,0-1-16,0-20 0,1 0 15,-1 21-15,-21-22 0,0 1 0,0 21 16,21 0-16,-21-1 0,0 1 16,0 0-16,0 42 15,0 0 1,0 1-16,-21 20 0,21-21 0,0 0 15,0 22-15,-21-22 0,21 21 16,0-21-16,0 0 0,0 1 0,0-1 16,0 0-16,0 0 0,21 0 15,0 0-15,0-21 0,0 0 16,0 0-16,1 0 0,-1 0 0,21 0 16,-21-21-16,0 21 0,1-21 15,-1 0-15,0 0 0</inkml:trace>
  <inkml:trace contextRef="#ctx0" brushRef="#br1" timeOffset="48115.79">2984 3112 0,'0'0'0,"-42"0"0,21 0 15,0 0-15,0 0 0,-1 0 16,1 0-16,0 0 15,21 21 1,0 0 0,21-21-1,0 0-15,-21 21 16</inkml:trace>
  <inkml:trace contextRef="#ctx0" brushRef="#br1" timeOffset="50316.58">3958 3683 0,'0'0'15,"21"-21"-15,-21 0 0,0 0 16,0-1-16,0 1 0,0 0 0,0 0 15,0-21-15,0 20 0,0-20 16,-21 21-16,0-21 0,-21 20 16,20 1-16,-20 0 0,21 0 15,-21 0-15,-1 21 0,1 0 0,0 0 16,-1 0-16,1 21 0,0 0 16,-1 0-16,22 22 0,-21-22 0,-1 21 15,22 0-15,-21 22 0,21-22 16,0 1-16,-1-1 0,22 0 0,0-21 15,0 22-15,0-22 0,0 21 16,0-21-16,22 1 0,-1-22 0,0 21 16,21-21-16,1 0 0,-22 0 15,21 0-15,0 0 0,22-21 0,-22 21 16,1-22-16,-1 1 0,0 0 16,1 0-16,-22 0 0,21-22 15,-21 22-15,0-21 0,1 21 0,-22-22 16,0 22-16,0-21 0,21 21 15,-21 0-15,0-22 0,0 22 0,0 0 16,0 42 0,0 0-1,0 0-15,0 22 0,0-1 16,0 0-16,0 1 0,0-1 0,0 22 16,0-1-16,0 1 0,0 20 15,-21-20-15,21 20 0,-22 1 0,22 0 16,0-1-16,-21 1 0,21 0 0,-21-1 15,21 22-15,-21-21 16,21 0-16,0-1 0,0-20 0,0 20 16,0-20-16,0-1 0,0-20 15,21 20-15,-21-42 0,21 22 0,-21-22 16,21 0-16,1-21 16,-1 0-16,0-21 0,-21 0 15,21-22-15,0 1 0,0-21 0,1-1 16,-1 1-16,0-22 0,21 0 0,-21-21 15,1 22-15,-1-22 0,0 0 16,0 0-16,0-21 0,-21 21 0,21 1 16,-21-1-16,0 21 0,22 0 15,-22 1-15,0 20 0,0-20 16,0 20-16,0 22 0,0-22 16,0 22-16,0 0 0,0 20 0,0 1 15,0 0-15,0 42 16,0 0-16,0 22 15,0-1-15,0-21 0,0 22 16,0-1-16,0 0 0,0 1 0,0-1 16,0-21-16,21 21 0,-21-20 15,0-1-15,21 21 0,-21-21 0,21-21 16,0 21-16,0 1 0,1-22 16,-1 0-16,0 0 0,0 0 15,0 0-15,22-22 0,-22 1 0,0 0 16,21 0-16,-21 0 0,1-22 15,20 1-15,-21 21 0,0-21 0,0-1 16,1 1-16,-1 0 0,0 20 16,-21-20-16,0 21 0,21 0 0,-21 0 15,0-1-15,0 44 32,0-1-32,0 0 0,0 21 15,0-21-15,0 22 16,0-22-16,0 21 0,0 1 0,0-22 15,0 21-15,0-21 0,21 22 16,-21-22-16,21 0 0,1 0 0,-1 0 16,21 0-16,-21-21 0,22 0 0,-22 22 15,21-22-15,0 0 0,-20 0 16,20 0-16,0-22 0,1 1 0,-1 0 16,-21 0-16,21 0 0,1 0 15,-22-1-15,0-20 0,0 21 0,0-21 16,1-1-16,-22 22 0,0-21 0,0 21 15,0-1-15,0 1 0,0 0 16,-22 21 0,1 0-16,0 21 15,0 0-15,0 1 0,21-1 16,0 0-16,0 0 0,-21 21 16,21-20-16,0-1 0,0 21 0,0-21 15,0 0-15,0 1 0,21-1 0,-21 0 16,21-21-16,0 21 0,21 0 15,-20-21-15,20 0 0,0 0 0,1 0 16,-22 0-16,21 0 0,0-21 16,1 0-16,-22 0 0,21-22 0,1 22 15,-22-21-15,0 0 0,0-1 0,0 1 16,0-22-16,1 22 16,-1-21-16,0 20 0,-21-20 0,0 20 15,0 1-15,0 0 0,21 21 16,-21-22-16,0 22 0,0 0 0,0 0 15,0 0-15,-21 21 16,21 21-16,-21 0 16,0 0-16,-1 21 0,22 1 0,-21-1 15,21 0-15,-21 22 0,21-22 16,0 22-16,0-22 0,0 22 0,0-22 16,0 0-16,0 1 0,0-1 15,0 0-15,21-21 0,0 1 0,1-1 16,-1 0-16,0 0 0,0-21 15,21 0-15,-20 0 0,-1 0 16,21 0-16,0-21 0,-20 0 0,20 0 16,-21-1-16,21 1 0,-20 0 15,20 0-15,-21-21 0,0 20 0,0-20 16,1 21-16,-22-21 0,21 20 16,-21 1-16,0 42 31,-21 1-31,21-1 0,-22 0 15,22 0-15,0 0 0,0 0 0,0 1 16,0 20-16,0-21 16,0 0-16,22 0 0,-1-21 15,0 0-15,0 22 0,0-22 0,22 0 16,-22 0-16,21 0 0,0 0 16,-20-22-16,20 22 0,0-21 0,-21 0 15,1 0-15,20-21 0,-21 20 16,0-20-16,0 21 0,-21-21 0,22-1 15,-1 1-15,-21 21 0,21-22 16,-21 22-16,0 0 0,0 0 0,0 0 16,0 42 15,0 0-31,0 0 0,-21 0 0,21 22 0,-21-1 16,-1 0-16,1 22 0,0-22 15,21 22-15,-21-22 0,0 22 16,0-1-16,21 22 0,0-22 0,0 22 15,0 0-15,0-1 0,0-20 16,0 20-16,21 1 0,-21 0 0,21 21 16,0-22-16,0 1 0,22 21 0,-22-22 15,0 1-15,21 0 0,-21-1 16,1-20-16,-1 21 0,0-22 0,0-21 16,0 22-16,-21-22 0,0 1 0,0-22 15,0 0-15,0 0 16,-21-21-16,-21 0 0,21 0 0,-22-21 15,1-21-15,0 20 0,20-20 0,-20 0 16,0-1-16,-1-20 0,22 21 16,0-22-16,0-21 0,0 22 0,0-22 15,-1 1-15,22 20 0,0-21 0,0 1 16,0 20-16,0 1 0,0-22 16,0 22-16,22-1 0,-1 1 0,0-22 15,21 21-15,1 1 0,-1-1 0,0 1 16,22-1-16,-22 1 0,22-1 15,-1 22-15,1-21 0,-1-1 0</inkml:trace>
  <inkml:trace contextRef="#ctx0" brushRef="#br1" timeOffset="50699.24">8424 3154 0,'0'-21'0,"0"42"0,0-21 15,0 21 1,0 0-16,0 22 0,0-1 0,0-21 16,0 21-16,0 1 0,0-1 15,-21 0-15,21 1 0,0-1 0,0-21 16,-21 22-16,21-22 0,-21 0 16,21 0-16,0 0 0,0 0 15,0-42 16,0 0-31,0 0 0,0 0 16,0-22-16,0 22 0</inkml:trace>
  <inkml:trace contextRef="#ctx0" brushRef="#br1" timeOffset="50860.12">8382 3006 0,'0'0'0,"0"-21"0,-21-1 15,0 1-15,-1 21 0,22-21 16,0 42 15,0 0-31,0 1 16,0-1-16,22 0 15,-1 0-15,0 0 0,0 22 0</inkml:trace>
  <inkml:trace contextRef="#ctx0" brushRef="#br1" timeOffset="52511.88">9229 3429 0,'0'0'16,"21"-21"-16,0 0 0,-21 0 0,21-22 15,-21 22-15,0-21 0,0 21 16,0-22-16,0 22 0,0-21 0,-21 21 16,0-1-16,21 1 0,-21 0 15,-1 0-15,1 21 0,0 0 0,0 0 16,0 0-16,0 21 0,-22 0 15,22 0-15,0 1 0,-21 20 0,20 0 16,1 22-16,-21-22 0,21 0 0,0 22 16,-1-22-16,22 1 0,0-1 15,0 0-15,0 1 0,0-22 0,0 21 16,0-21-16,22 0 0,-1 1 16,0-22-16,21 0 0,-21 0 0,1 0 15,20 0-15,0 0 0,-21 0 16,22-22-16,-22 1 0,21 0 15,-21 0-15,22-21 0,-22-1 0,0 1 16,21 0-16,-20-22 0,-1 1 16,-21-1-16,21 22 0,0-22 0,-21 1 15,21-1-15,-21 22 0,0-22 0,0 22 16,0 0-16,0 21 0,0-22 16,0 22-16,0 0 0,0 42 31,0 0-31,-21 0 0,0 22 0,21-22 15,-21 21-15,21 1 0,0 20 0,0-21 16,0 22-16,0-1 0,0 1 16,0-1-16,0-20 0,0 20 15,0-20-15,0-1 0,0 0 16,21 1-16,0-22 0,21 0 0,-20 0 16,20 0-16,-21 0 0,21-21 0,1 0 15,-1 0-15,0 0 0,22 0 16,-22-21-16,1 0 0,-1 0 0,0 0 15,1-22-15,-1 22 0,0-21 16,-21 0-16,1-1 0,-1 1 0,0 0 16,0 20-16,-21-20 0,0 21 0,0 0 15,0 0-15,0-1 0,0 1 16,-21 21-16,0 21 16,0 1-16,-1-1 15,1 0-15,0 0 0,0 21 0,21-20 16,-21 20-16,21 0 0,-21-21 0,21 22 15,0-22-15,0 21 0,0-21 16,0 1-16,21 20 0,0-42 0,0 21 16,21 0-16,-20 0 0,20-21 15,0 0-15,-21 0 0,22 0 0,-1 0 16,0 0-16,1-21 0,-1 21 0,-21-21 16,22 0-16,-1 0 0,-21-22 15,21 22-15,-20-21 0,-1 21 16,0-22-16,0 1 0,0 0 0,-21 21 15,0-22-15,0 22 0,0 0 16,0 0-16,-21 42 31,21 0-31,-21 0 0,0 22 0,21-22 16,0 21-16,0-21 0,-21 22 0,21-22 16,-22 21-16,22-21 0,-21 0 15,21 22-15,0-22 0,0 0 0,0 0 16,0 0-16,-21-21 15,21 22-15,0-44 16,0 1 0,0 0-1,0 0-15,21 0 0,0-22 0,1 22 16,-1-21-16,0 0 0,0-1 0,21 1 16,-20 0-16,20-1 0,-21 22 15,0-21-15,0 21 0,1-1 0,-1 1 16,0 21-16,0 0 0,0 0 15,-21 21-15,0 22 0,0-22 16,0 0-16,0 21 0,0 1 16,0-22-16,0 21 0,0 1 0,21-22 15,-21 21-15,0-21 0,22 22 0,-22-22 16,0 0-16,21 0 0,0 0 16,-21 0-16,21 1 0,0-22 15,0 0-15,1 0 0,-1 0 0,0 0 16,0 0-16,0 0 0,22 0 15,-22-22-15,0 22 0,0-21 0,0 0 16,0-21-16,1 21 0,-1-22 0,0 1 16,0 0-16,0-1 0,0-20 15,1-1-15,-1 1 0,0 20 0,0-20 16,-21 21-16,0-1 0,0 1 16,0 0-16,0-1 0,0 22 0,0 0 15,-21 21 1,0 21-16,0 0 15,-1 22-15,1-1 0,21 0 16,-21 1-16,21 20 0,-21 1 16,21-1-16,0-21 0,0 22 0,0-1 15,0-20-15,0-1 0,0 0 0,0 1 16,21-22-16,0 21 0,0-21 16,1 1-16,-1-1 0,0-21 0,0 0 15,0 0-15,0 0 0,22 0 0,-22 0 16,21 0-16,-21-21 0,22-1 15,-22 1-15,21 0 0,-21-21 0,22-1 16,-22 22-16,0-21 0,0 0 16,0-1-16,1 1 0,-1 21 0,-21 0 15,0-1-15,0 1 0,0 42 32,0 1-32,0-1 0,0 21 0,-21-21 15,21 0-15,0 22 0,0-22 0,0 0 16,0 0-16,0 22 0,0-22 15,0 0-15,0 0 0,0 0 16,21-21-16,0 0 16,0 0-16,0 0 15,0 0-15,1-21 0,-1 21 0,0-21 16,-21-21-16,21 20 16,0 1-16,0-21 0</inkml:trace>
  <inkml:trace contextRef="#ctx0" brushRef="#br1" timeOffset="52684.25">12255 3006 0,'0'0'16,"-21"-21"-16,0-1 0,0 22 0,0 0 16,0 0-16,-1 0 15,22 22-15,-21-22 16,21 21-16,-21 0 16,21 0-16,0 0 15,-21-21 16</inkml:trace>
  <inkml:trace contextRef="#ctx0" brushRef="#br1" timeOffset="52888.27">11155 3260 0,'0'0'0,"0"21"16,21-21 15,0 0-31,0 0 0,0 0 0,1 0 16,20 0-16,-21 0 15,21 0-15,1 0 0,-1 0 0,0-21 16,1 21-16,-1-21 0,0-1 16,22 1-16,-1 21 0</inkml:trace>
  <inkml:trace contextRef="#ctx0" brushRef="#br1" timeOffset="53979.97">12658 2858 0,'0'0'0,"0"-22"0,0-20 16,-22 21-16,22 0 0,-21 0 0,21-22 16,-21 22-16,21 0 15,-21 21-15,0 0 16,21 21-1,-21-21-15,-1 42 0,22-20 0,-21 20 16,0-21-16,21 21 0,-21 22 16,0-22-16,0 22 0,21-1 0,-22 1 15,1 20-15,0 1 0,0 0 0,0-1 16,0 1-16,-1 0 0,1-1 16,0 1-16,0 0 0,0-1 0,21 22 15,-21-21-15,-1-22 0,22 22 0,-21-21 16,21 20-16,0-20 0,-21-1 15,0-20-15,21 20 0,0-21 16,0 1-16,0-22 0,0 21 0,0-21 16,21-21-1,0 0-15,0-21 0,1 0 16,20 0-16,0-21 0,-21 20 0,22-20 16,-1 0-16,0-1 0,-20-20 15,20-1-15,-21 1 0,0-1 0,0-20 16,-21-1-16,0 0 0,0 22 0,0-22 15,-21 22-15,0-1 0,-21 1 16,21-1-16,-22 22 0,1 0 0,0-1 16,20 22-16,-20 0 15,21 0-15,0 21 0,63 0 47,-21 21-47,0-21 0,22 0 0,-1 0 16,0 0-16,1 0 0,-1-21 15,0 0-15,1 21 0,-1-22 0,0 1 16,1-21-16,-1 21 0,-21 0 0,22-22 16,-22 22-16,0-21 0,0 21 15,-21-1-15,0 1 0,21 0 0,-21 0 16,0 0-16,-21 21 31,0 21-15,0 0-16,21 0 0,0 0 15,-21 1-15,21 20 0,0-21 0,0 0 16,0 0-16,0 1 0,0-1 16,21 0-16,0 0 0,0 0 0,0-21 15,22 21-15,-22-21 0,0 0 0,21 0 16,1 0-16,-22 0 0,21 0 16,-21-21-16,0 0 0,22 0 0,-22 0 15,0 0-15,0-1 0,0-20 16,-21 21-16,0 0 0,22-22 0,-22 22 15,21 0-15,-21 0 0,0 0 16,0 0 0,-21 42-1,-1 21 1,1-21-16,21 22 0,-21-22 16,0 42-16,0-20 0,21 20 0,-21-21 15,21 22-15,-22-1 0,1 1 16,21-1-16,-21 22 0,0-21 0,21 20 15,0-20-15,-21 20 0,21-20 0,-21 21 16,21-22-16,0 22 0,0-22 16,0 22-16,21-22 0,0 1 15,0-1-15,-21 1 0,21-1 0,0 1 16,1-22-16,-1 22 0,-21-22 16,0-21-16,0 22 0,0-22 0,-21 0 15,-22-21-15,22 0 0,-21 0 0,-1 0 16,1 0-16,0-21 0,-1 0 0,1-1 15,0 1-15,21 0 0,-1-21 16,-20-1-16,42 1 0,0 0 0,0-1 16,0 1-16,0 0 0,0-22 0,21 22 15,0-22-15</inkml:trace>
  <inkml:trace contextRef="#ctx0" brushRef="#br1" timeOffset="54440.18">14626 2731 0,'0'0'0,"21"-22"0,0 1 0,-21 42 31,0 22-16,0-22-15,0 21 0,0 1 16,0-1-16,0 0 0,0 22 0,0-22 16,-21 22-16,21-1 15,-21 1-15,0-22 0,0 21 0,21-20 16,-21-1-16,-1 0 0,22 1 0,-21-22 16,0 21-16,21-21 0,-21 1 15,21-1-15,-21-21 0,0 0 16,-1 0-16,1-21 15,21-1-15</inkml:trace>
  <inkml:trace contextRef="#ctx0" brushRef="#br1" timeOffset="55039.45">14139 3302 0,'0'0'0,"-21"-21"0,0 0 0,21 0 16,21 21-1,0 0 1,0-22-16,22 22 0,-1 0 0,22 0 15,-22-21-15,21 21 0,1-21 16,-1 21-16,1-21 0,-1 0 0,1 21 16,-22-21-16,22-1 0,-22 1 15,22 0-15,-22 0 0,-21 0 0,0-22 16,0 22-16,1 0 0,-22 0 16,0-21-16,0 20 0,0 1 15,0 0-15,-22 21 16,1 0-16,0 0 15,21 21-15,-21 0 0,0 1 16,0 20-16,21-21 0,0 21 0,-22 1 16,22-1-16,-21 0 0,21 22 15,-21-22-15,21 22 0,-21-22 0,21 0 16,0 1-16,0 20 0,0-42 16,0 22-16,0-1 0,0-21 0,0 0 15,0 1-15,0-1 0,-21 0 0,21-42 47,0 0-31,0-1-16,0 1 0,0-21 0,21 21 15,0-22-15,0 1 0,0 0 0,22-1 16,-22 1-16,21 0 0,1-1 16,-1 22-16,-21 0 0,21 0 0,1 0 15,-1 0-15,-21 21 0,22 0 16,-22 0-16,0 0 0,0 21 0,-21 0 15,0 0-15,0 0 0,0 22 0,0-22 16,0 21-16,0 0 0,0-20 16,-21 20-16,0-21 0,0 21 0,-1-20 15,22-1-15,-21 0 0,21 0 16,-21 0-16,21 0 0,0 1 16,21-22-1,0 0-15,1 0 16,-1-22-16</inkml:trace>
  <inkml:trace contextRef="#ctx0" brushRef="#br1" timeOffset="55359.27">15706 3387 0,'0'0'0,"0"-21"16,21 21-16,0 0 15,-21-22-15,21 1 0,0 21 0,0-21 16,-21 0-16,22 0 15,-1 0-15,0-1 0,0 1 0,0 0 16,-21 0-16,0 0 16,0 0-16,-21 21 15,0 0-15,0 0 16,0 21-16,-1 0 0,1 21 16,0-21-16,0 22 0,0-22 0,0 21 15,21 1-15,-22-22 0,22 21 16,0-21-16,0 22 0,0-22 0,22 0 15,-1-21-15,0 21 0,0 0 0,21-21 16,-20 0-16,20 0 0,-21 0 16,21 0-16,1 0 0,-1-21 15,0 0-15,1 0 0,-1 0 0</inkml:trace>
  <inkml:trace contextRef="#ctx0" brushRef="#br1" timeOffset="55971.94">17335 3408 0,'0'0'15,"-21"0"-15,0 21 0,0 0 0,0-21 16,42-21 15,0 0-31,-21 0 16,21 0-16,22-22 0,-22 22 0,0-21 16,21-1-16,-21 1 0,22 0 15,-1-1-15,0-20 0,1 21 0,-1-22 16,0 22-16,-20-22 0,20 22 15,-21 0-15,-21-1 0,0 1 16,0 0-16,0 20 0,-21 22 16,0 0-16,0 0 0,-22 0 15,22 0-15,-21 43 0,21-22 0,-22 0 16,22 21-16,0 1 0,0-1 16,21 0-16,0 1 0,0 20 0,0-20 15,21-1-15,0 0 0,0 1 16,0-1-16,1 0 0,-1 1 0,0-1 15,0-21-15,0 21 0,-21-20 0,0-1 16,0 0-16,0 0 0,0 0 16,-21-21-16,0 0 15,0 0-15,0 0 0,-22 0 0,22 0 16,-21 0-16,-1 0 0,22-21 16,0 21-16,0-21 0,0 0 0,0 0 15,-1-1-15,22 1 16,0 0-16,0 0 0,22 21 0,20-21 15,0 0-15,1-1 0,-1 22 16,21-21-16,-20 0 0,20 0 0,1 0 16,-22 0-16,22-1 0,-1 1 0</inkml:trace>
  <inkml:trace contextRef="#ctx0" brushRef="#br1" timeOffset="56291.76">18267 2963 0,'0'0'0,"21"-21"31,-42 21-16,0 21-15,21 1 0,-22-1 0,1 0 16,0 0-16,21 21 0,-21 1 0,0-1 16,21 22-16,-21-22 0,-1 21 15,22 1-15,-21-1 0,21 1 0,-21-1 16,0 1-16,21-1 0,-21 22 16,0-21-16,-1 20 0,1 1 0,0 0 15,0-1-15,-21 22 0,20-21 0,-20-1 16,0 1-16,-1 0 0,1-1 15,21 1-15,-21-21 0,20-1 16,-20 1-16,21-22 0,21-21 0,0 21 16,-21-20-16,21-1 0,21-42 31,0-22-31,0 22 0,0-21 0,22-1 16,-22 1-16,21 0 0,-21-22 0,22-20 15,-1 20-15,0-21 0,1 1 16,20-1-16</inkml:trace>
  <inkml:trace contextRef="#ctx0" brushRef="#br1" timeOffset="56587.59">18224 3196 0,'0'0'0,"0"-42"0,-21 0 16,21-1-16,-21 22 0,21-21 0,0 21 16,0-1-16,0 1 0,21 0 15,0 21-15,1-21 0,-1 0 0,0 21 16,21 0-16,1 0 0,-1 0 15,-21 0-15,21 0 0,1 21 0,-1 0 16,-21 0-16,22 0 0,-22 1 16,0 20-16,-21-21 0,0 21 0,0-20 15,0-1-15,-21 21 0,0-21 0,-22 0 16,22 1-16,-21-1 16,-1 0-16,22 0 0,-21 0 0,0-21 15,20 21-15,1-21 0,0 0 16,0 0-16,42 0 31,0-21-31,0 0 0,22 0 16,-22 21-16</inkml:trace>
  <inkml:trace contextRef="#ctx0" brushRef="#br1" timeOffset="57327.45">18944 3090 0,'0'0'0,"0"-21"15,21 21 1,0 0-16,-21-21 0,22 21 16,-22-21-16,21 0 0,0 21 15,0-21-15,0-1 0,0 1 0,1 0 16,20 0-16,-42 0 0,21 21 16,0-21-16,-21-1 0,-21 22 31,0 0-31,-21 0 0,20 22 0,1-1 15,-21 0-15,21 21 0,-22-21 16,22 22-16,0-22 0,-21 21 16,21-21-16,21 22 0,-22-1 0,22-21 15,0 0-15,0 22 0,0-22 16,0 0-16,0 0 0,0 0 0,22 1 16,-1-1-16,21-21 0,-21 0 15,22 0-15,-1 0 0,0 0 0,1 0 16,-1 0-16,21 0 0,-20-21 15,20-1-15,1 1 0,-22 0 0,22-21 16,-22 21-16,0-22 0,1 1 0,-22 0 16,21 20-16,-21-20 0,-21 0 15,21 21-15,-21-1 0,0 1 16,0 0-16,-21 42 31,0 0-31,0 1 0,0 20 16,21-21-16,-21 21 0,21-20 15,-22-1-15,22 21 0,0-21 0,0 22 16,0-22-16,0 0 0,0 0 16,0 0-16,0 0 0,22-21 0,-1 22 15,0-22-15,21 0 0,-21 0 16,22 0-16,-22 0 0,21 0 0,1-22 16,-22 22-16,21-21 0,0 0 0,-20 0 15,-1-21-15,21 20 16,-21 1-16,0-21 0,1 0 0,-1 20 15,0 1-15,-21 0 0,0 0 16,0 0-16,0 42 16,0 0-16,-21 0 15,0 0-15,21 1 16,-22 20-16,22-21 0,0 0 0,0 0 16,0 1-16,-21-1 0,21 0 15,0 0-15,21-21 31,-21-21-15,22 0-16</inkml:trace>
  <inkml:trace contextRef="#ctx0" brushRef="#br1" timeOffset="57495.35">20108 2709 0,'0'0'0,"0"-21"0,0 0 16,-21 0-16,0 21 0,0 0 15,21 21 17,0 0-32,0 0 15,21-21-15,0 22 16,0-22-16</inkml:trace>
  <inkml:trace contextRef="#ctx0" brushRef="#br1" timeOffset="58772.48">20574 2752 0,'0'0'16,"21"-21"-16,0-1 0,0 1 0,1 0 0,20-21 15,-21 21-15,21-22 0,1 22 16,-22-21-16,21-1 0,-21 22 0,1-21 16,-1 21-16,0 0 0,0-1 15,-21 1-15,0 0 0,-21 21 31,0 0-31,0 0 0,-1 21 16,1 0-16,-21 1 0,21 20 0,0 0 16,-22 1-16,22 20 0,-21 1 15,21-1-15,-22 1 0,22-1 0,0 22 16,-21-1-16,20 1 0,1 0 16,0-1-16,0 22 0,-21-21 0,42 0 15,-43 20-15,43-20 0,-21 21 0,0 0 16,0 0-16,21-1 0,-21 1 15,21 0-15,0-21 0,-22 21 0,1-22 16,21 22-16,0-21 0,0 21 0,-21-22 16,0-20-16,21 20 15,0-20-15,0-22 0,0 22 0,0-43 16,0 21-16,0-21 0,0 1 0,21-22 16,0 0-16,22 0 0,-22-22 15,21 1-15,0 0 0,-20 0 16,41-21-16,-21-1 0,1 1 0,20 0 15,-20-22-15,-1-21 0,21 22 0,-20-22 16,-1 1-16,0-1 0,1-21 16,-22 21-16,0-42 0,-21 22 0,0-1 15,0 0-15,-21 0 0,0 0 0,-22 22 16,1-1-16,0 21 0,-1 1 16,1 21-16,21-1 0,-21 1 15,20 21-15,1 0 0,21-1 16,0 1-16,21 21 15,22 0 1,-22 0-16,0-21 16,21 21-16,1 0 0,-1-21 0,0 0 15,1 0-15,-22 21 0,21-22 16,1 1-16,-22 0 0,0 0 0,0 0 16,0 0-16,0-1 0,1 1 15,-22 0-15,21 0 0,-21 0 0,0 0 16,0 42 15,0 0-15,0 0-16,-21 0 0,21 0 15,0 1-15,-22-1 0,22 0 0,0 21 16,0-21-16,0 1 0,0-1 16,0 0-16,22 0 0,-1 0 15,0-21-15,0 0 0,0 0 0,0 0 16,22 0-16,-22 0 0,21 0 15,1 0-15,-1-21 0,0 0 0,1 0 16,-22 0-16,21-22 16,0 22-16,1 0 0,-1-21 0,-21 20 15,22 1-15,-22 0 0,0-21 16,0 21-16,0 21 0,0-22 0,-21 1 16,0 42 30,22-21 17,-1 0-47,-21-21-16,0 0 0,0 0 15,0 0-15,0 0 16,0-1-16,0 1 15,-21 21-15,-1 0 16,1 0-16,0 21 0,-21 1 16,21-1-16,-1 0 0,-20 21 0,21-21 15,0 22-15,0-22 0,-1 21 0,22 1 16,0-22-16,0 21 0,0 0 16,0-20-16,0 20 0,22-21 0,-1 0 15,0 0-15,0 1 0,0-1 16,0-21-16,22 0 0,-22 21 15,0-21-15,21 0 0,-20 0 16,20 0-16,-21-21 0,21 0 0,-20-1 16,-1 1-16,0 0 0,0 0 15,0-21-15,0 20 0,1 1 0,-1-21 16,-21 21-16,0-22 0,0 22 0,0-21 16,0 21-16,0-22 0,0 22 15</inkml:trace>
  <inkml:trace contextRef="#ctx0" brushRef="#br1" timeOffset="58972.37">21548 2477 0,'0'0'16,"-22"0"-16,1 0 0,21-22 0,-21 22 15,21-21 1,-21 21-1,0 0 1,0 0-16,-1 0 16,1 21-16,0 1 0,0-1 0</inkml:trace>
  <inkml:trace contextRef="#ctx0" brushRef="#br1" timeOffset="59860.01">762 5630 0,'0'0'0,"0"-21"0,0 0 16,0 0-16,0-21 0,0 20 15,0 1-15,0 0 0,0 0 16,0 0-16,0 42 16,0 0-16,21 0 15,0 22-15,0 20 0,1 1 16,-22-1-16,21 1 0,-21-1 0,0 1 16,0-1-16,0 1 0,0-22 15,0 21-15,0-20 0,0-1 16,0-21-16,-21 22 0,21-22 0,-22 0 15,22 0-15,0 0 0,0-42 32,22 0-17,-1-21-15,0 20 0,0 1 0</inkml:trace>
  <inkml:trace contextRef="#ctx0" brushRef="#br1" timeOffset="60075.88">1291 5821 0,'0'0'0,"21"-21"0,0 0 0,-21-1 15,-21 44 1,0-1-16,-21 0 0,21 0 16,-1 0-16,-20 0 0,21 22 0,-21-22 15,20 21-15,-20-21 0,21 22 16,0-22-16,-22 0 0,22 21 16,0-20-16,21-1 0,-21-21 15,21 21-15,0 0 0,-21-21 0,42-21 31,0 0-15,0 0-16,0-1 0</inkml:trace>
  <inkml:trace contextRef="#ctx0" brushRef="#br1" timeOffset="60279.77">1249 5715 0,'0'0'16,"0"-21"-16,21 0 15,0 21-15,-21 42 16,0-21-16,21 22 0,0-22 15,-21 21-15,22 0 0,-1 1 0,-21-1 16,21 0-16,-21 1 0,0-1 16,21-21-16,0 22 0,-21-22 0,0 0 15,21 0-15,1 0 0,-1 0 16,0-21-16,0 0 0,0 0 16,0 0-16,1 0 0,-1-21 0,0 0 15,21 0-15,-21 0 0</inkml:trace>
  <inkml:trace contextRef="#ctx0" brushRef="#br1" timeOffset="60503.64">1863 5652 0,'0'0'0,"0"-64"0,0 22 15,-22 21-15,1-22 0,21 22 0,-21 21 16,0 0 0,21 21-16,-21 0 0,21 1 0,0 20 15,0 21-15,0-20 0,-21 20 16,21 1-16,-22-22 0,22 22 0,0-22 15,0 0-15,0 1 0,-21-1 16,21 0-16,0-21 0,0 1 0,0-1 16,0 0-16,0 0 0,21-21 31,1-21-31,-1 0 16</inkml:trace>
  <inkml:trace contextRef="#ctx0" brushRef="#br1" timeOffset="60888.42">2011 5821 0,'21'0'16,"0"0"-16,0 0 16,0 0-1,1-21-15,-1 21 16,-21-21-16,21-1 0,0 1 0,0 0 15,0 0-15,1 0 0,-1 0 16,0-1-16,-21 1 0,21 21 0,-21-21 16,-21 21-1,0 21-15,0-21 0,-22 21 16,22 22-16,0-22 0,0 21 16,0 1-16,-1-22 0,22 21 0,-21 0 15,21 1-15,-21-1 0,21-21 16,0 22-16,0-22 0,0 21 0,0-21 15,0 0-15,0 1 0,0-1 16,0 0-16,21-21 0,0 0 16,1 0-16,-1 0 0,21 0 15,0 0-15,1-21 0,-1 0 0,0-1 16,22 1-16,-22-21 0,1 0 16,-1-1-16,0 1 0</inkml:trace>
  <inkml:trace contextRef="#ctx0" brushRef="#br1" timeOffset="61372.14">2794 5186 0,'0'0'16,"0"-21"-16,0 0 0,0 42 15,0 0 1,0 0-16,-21 21 16,21 1-16,0-1 0,0 0 0,0 1 15,0 20-15,0-20 0,0 20 16,0 1-16,0-1 0,0-21 0,0 22 15,0-22-15,0 1 0,0-1 16,0 0-16,0-21 0,0 22 0,0-22 16,0 0-16,0 0 0,-21-21 31,21-21-15,0 0-16,0 0 15,0-22-15,0 22 0,0-21 0,0 0 16,0-1-16,21 1 15,0 0-15,0-1 0,21 22 0,-20-21 16,20 21-16,0-1 0,-21 1 16,22 0-16,-1 21 0,-21 0 0,22 0 15,-22 21-15,21 0 0,-21 1 16,22-1-16,-43 0 0,21 0 0,-21 21 16,0-20-16,0 20 0,-21-21 15,-1 21-15,1-20 0,0-1 0,0 21 16,-21-21-16,-1 0 0,22 1 15,-21-1-15,-1 0 0,22 0 0,0 0 16,0-21-16,0 0 0,0 21 0,21-42 31,0 0-15,21 0-16,0 0 0</inkml:trace>
  <inkml:trace contextRef="#ctx0" brushRef="#br1" timeOffset="64063.18">4699 6075 0,'0'0'16,"-21"0"-16,0 0 15,21-21 1,0 0-1,0-1-15,0 1 0,21 0 16,0 0-16,0 0 0,0 0 0,0-22 16,1 22-16,-1-21 0,0-1 15,21 1-15,-21 0 0,1-1 0,-1 1 16,0 21-16,-21-21 0,0-1 16,0 22-16,0 0 0,0 0 0,0 0 15,-21 21-15,0 0 16,-1 0-16,1 21 15,21 0-15,0 0 16,0 0-16,21 0 16,1 1-16,-1-1 15,0 0-15,0 0 0,0 0 16,0 0-16,1 1 0,-22-1 0,21 21 16,0-21-16,0 22 0,-21-22 0,21 0 15,-21 21-15,0-21 0,21 1 16,-21-1-16,0 0 0,0 0 0,22 0 15,-22 0-15,21-21 0,0 0 16,0 0-16,0 0 0,0 0 16,1 0-16,-1 0 0,0-21 0,21 0 15,-21 0-15,22 0 0,-1-22 16,0 22-16,1-21 0,-22 0 0,21-1 16,-21 1-16,1 0 0,-1-1 15,0 1-15,-21 0 0,0-1 16,0 22-16,0-21 0,0 21 0,0-1 15,0 1-15,-21 21 16,0 0-16,-1 0 0,1 21 16,0 1-16,21-1 15,0 0-15,-21 21 0,0 1 0,21-1 16,0 0-16,0 1 0,0-1 0,-21 0 16,21 1-16,0-1 0,0 0 15,0-21-15,0 22 0,21-22 0,0 0 16,0 0-16,0-21 0,22 21 15,-1-21-15,0 0 0,1 0 16,-1 0-16,0-21 0,1 21 0,20-21 16,-21 0-16,1 0 0,-1-22 15,0 22-15,-20-21 0,20 21 0,-21-22 16,0 1-16,0 0 0,-21 21 0,0-22 16,0 1-16,0 21 0,0 0 15,0-1-15,0 1 0,-21 21 16,0 0-16,0 0 0,0 21 15,21 1-15,-21-1 0,21 0 16,0 0-16,0 21 0,0-20 0,0 20 16,0-21-16,0 21 15,0-20-15,21 20 0,-21-21 0,21 0 16,-21 0-16,21 22 0,-21-22 0,21-21 16,-21 21-16,0 0 0,0 0 15,-21-21 16,0 0-31,0-21 16,0 21-16,-1-21 0,22 0 16,-21 21-16,0-21 0,0 21 15,21 21 17,0 0-32,0 0 15,21 0-15,0 1 16,0-1-16,1-21 0,-1 21 0,0-21 15,0 0-15,0 0 0,22 0 16,-22 0-16,21 0 0,0 0 0,1 0 16,-1-21-16,0 21 0,1-21 15,-1-1-15,0 1 0,1 0 0,-1 0 16,0-21-16,-20 20 0,20-20 0,-21 0 16,21-1-16,-42 1 0,22 0 15,-22 21-15,21-22 0,-21 1 0,0 21 16,0 0-16,0-1 0,0 1 0,0 0 15,-21 21 1,-1 21-16,22 0 0,-21 1 16,0-1-16,21 0 0,-21 21 15,21 1-15,-21-1 0,21 0 0,-21 1 16,21-22-16,0 21 0,0 0 0,0-20 16,0 20-16,0-21 0,0 0 15,21 0-15,0 1 0,0-22 0,0 0 16,22 21-16,-22-21 0,0 0 0,21 0 15,-21 0-15,22-21 0,-22-1 16,21 22-16,-21-21 0,22 0 16,-22 0-16,21-21 0,-21 20 0,1-20 15,-1 21-15,-21-21 0,0-1 16,0 1-16,0 0 0,0 20 0,0-20 16,0 0-16,-21-1 0,-1 22 15,1 0-15,0 0 0,-21 0 0,21 0 16,-22 21-16,22 0 0,-21 0 0,-1 0 15,22 21-15,-21 0 0,0 0 16,20 0-16,1 22 0,0-1 0,0 0 16,0 1-16,21-1 0,0 0 0,0 1 15,0-22-15,0 21 16,0 0-16,0-20 0,21-1 0,0 21 16,21-21-16,-20-21 0,20 21 0,-21-21 15,21 0-15,1 0 0,-22 0 16,21 0-16,1 0 0,-1 0 0,-21-21 15,21 0-15,-20 0 0,20 0 16,-21 0-16,21-1 0,-20-20 0,-1 21 16,0-21-16,0-1 0,0 22 0,0-21 15,-21-1-15,0 22 0,0-21 16,0 21-16,0 0 0,0 42 31,0 0-31,0 0 16,0 21-16,0-20 0,0-1 15,0 21-15,0-21 0,0 22 0,0-22 16,0 0-16,0 0 0,0 21 16,0-20-16,0-1 0,22 0 15,-1-21-15,0 0 0,0 0 16,0 0-16,0 0 0,1 0 0,20 0 16,-21 0-16,0-21 0,0 21 0,1-21 15,-1-1-15,0 1 0,0 0 16,0 0-16,0-21 0,1-1 0,-1 22 15,-21-21-15,21-1 0,-21 22 0,21-21 16,-21 21-16,0 0 0,0-1 16,0 1-16,0 42 31,0 1-15,0-1-16,0 0 0,0 0 0,0 21 15,0-20-15,0-1 0,0 21 16,0-21-16,0 0 0,0 1 0,0-1 15,0 0-15,0 0 0,21 0 0,0-21 16,1 0-16,-1 21 0,0-21 16,21 0-16,-21 0 0,1 0 15,-1-21-15,0 0 0,0 0 0,0 0 16,22 0-16,-22-22 0,0 22 16,0 0-16,0-21 0,0-1 15,1 22-15,-1 0 0,-21-21 0,21 20 16,0 1-16,-21 0 0,21 21 15,-21-21-15,0 0 0,21 21 79,-21-21-33,-21 21-30,0 0 0,0 0-16,21 21 15,-21 0 1,21 0-16,-21 0 0,21 0 0,-22 22 16,22-22-16,-21 21 0,21-21 15,0 22-15,0-22 0,0 21 0,0-21 16,0 1-16,0-1 0,0 0 0,0 0 15,21 0-15,1 0 0,-1-21 16,0 0-16,21 22 0,-21-22 0,22 0 16,-1 0-16,0 0 0,1 0 15,20-22-15,-20 1 0,-1 0 16,-21 0-16,21 0 0,1 0 0,-22-1 16,0-20-16,0 21 0,0-21 0,1 20 15,-22-20-15,21 21 0,-21-21 16,0 20-16,0 1 0,0 0 15,-21 21-15,-1 0 16,22 21-16,-21 0 0,21 1 16,-21 20-16,21-21 0,-21 21 0,21-20 15,0 20-15,0-21 0,0 0 16,0 22-16,0-22 0,0 0 0,0 0 16,21-21-16,0 21 0,0-21 15,1 0-15,20 0 16,-21 0-16,0 0 0,0 0 0,1-21 15,20 21-15,-21-21 0,0 0 0</inkml:trace>
  <inkml:trace contextRef="#ctx0" brushRef="#br1" timeOffset="64507.93">10710 5398 0,'0'0'0,"0"-64"15,0 43-15,0 0 16,0 0-16,21-1 0,-21 1 0,22 0 16,-22 0-16,21 21 31,-21 21-15,0 0-16,0 22 0,0-22 0,0 21 15,0-21-15,0 22 0,0-1 0,0-21 16,0 21-16,0 1 0,-21-22 15,21 21-15,0-21 0,0 1 0,-22-1 16,22 0-16,0 0 0,0-42 31,0 0-15,0 0-16,0-1 0,22-20 0,-22 21 16</inkml:trace>
  <inkml:trace contextRef="#ctx0" brushRef="#br1" timeOffset="64687.82">10731 4995 0,'-21'-21'0,"42"42"0,-63-42 0,42 0 15,-21 21-15,0 0 0,21 21 47,0 0-47,0 1 16,21-1-16,0 0 0,0-21 15,0 21-15,1 0 0</inkml:trace>
  <inkml:trace contextRef="#ctx0" brushRef="#br1" timeOffset="65175.8">11218 5144 0,'0'21'31,"0"0"-31,0 0 16,0 0-16,0 0 0,-21 1 0,21-1 16,0 21-16,0-21 0,0 22 15,0-22-15,0 21 0,0-21 16,0 22-16,0-22 0,0 21 0,0-21 16,0 0-16,0 22 0,0-22 0,0 0 15,0 0-15,0-42 47,0 0-47,0-21 0,0 20 16,0 1-16,0-21 0,0 0 0,0-1 15,21 22-15,0-21 0,1-1 16,-1 1-16,21 0 0,-21-1 0,22 1 16,-22 0-16,21 21 0,-21-1 15,22 1-15,-1 0 0,-21 21 16,21 0-16,-20 21 0,-1 0 0,0 1 15,0-1-15,0 21 0,0 0 0,-21-20 16,22 20-16,-22 0 0,0 1 16,0-22-16,0 21 0,0 0 0,-22-20 15,1 20-15,0-21 0,21 21 16,-21-20-16,21-1 0,-21-21 0,21 21 16,0 0-16,21-42 31,0 0-31,21 0 0,-20-1 0</inkml:trace>
  <inkml:trace contextRef="#ctx0" brushRef="#br1" timeOffset="66599.98">12361 5249 0,'0'0'16,"21"-21"-16,22-21 0,-43 21 0,21 21 16,-21-21-16,0-1 0,-21 22 15,0 0-15,-1 0 16,-20 0-16,0 22 0,21-1 15,-22 0-15,1 0 0,0 0 0,-1 0 16,22 1-16,0-1 0,0 0 0,0 0 16,21 0-16,0 0 15,0 1-15,21-1 16,0-21-16,0 21 0,21-21 0,-20 0 16,20 21-16,0-21 0,1 0 15,-1 21-15,0-21 0,-21 21 0,22-21 16,-1 22-16,-21-22 0,0 21 0,1 0 15,-1-21-15,0 21 0,-21 0 16,0 0-16,-21 1 16,-22-22-16,22 0 15,-21 21-15,21-21 0,-22 0 0,1 0 16,0 0-16,-1 0 0,22 0 16,-21 0-16,21 0 0,-22 0 15,22 0-15,0-21 0,21-1 0,21 22 47,0 0-47,1 22 0,-1-1 16,0-21-16,0 21 0,0 0 0,22-21 15,-22 0-15,21 0 0,0 0 16,-20 0-16,20 0 0,0 0 0,22 0 16,-22 0-16,0 0 0,22 0 0,-22-21 15,1 0-15,-1 21 16,0-21-16,1-1 0,-1 1 0,0 0 15,1 0-15,-22-21 0,0 20 0,0 1 16,0-21-16,0 21 0,1-22 16,-22 22-16,0-21 0,0 21 0,0-22 15,0 22-15,0 0 0,0 0 16,0 42 0,-22 0-16,1 0 15,0 1-15,21 20 0,-21-21 16,0 21-16,21 1 0,-21-22 0,21 21 15,0-21-15,0 22 0,0-22 0,0 0 16,21 0-16,0 0 16,21 1-16,-21-1 0,22-21 0,-1 0 15,0 0-15,1 0 0,-1 0 0,22 0 16,-22 0-16,0 0 0,22-21 16,-22-1-16,0 1 0,1 0 0,-1 0 15,0 0-15,-20 0 0,20-22 0,-21 22 16,0-21-16,0 21 0,1-22 15,-22 1-15,0 0 0,0 20 0,0-20 16,0 0-16,0 21 0,0-1 16,-22 1-16,1 0 0,0 21 0,0 0 15,0 0-15,0 0 0,-1 21 0,1 0 16,-21 1-16,21 20 16,0-21-16,-22 21 0,22 1 0,0-22 15,0 21-15,0 1 0,21-1 0,0-21 16,-22 21-16,22-20 0,0 20 15,0-21-15,0 0 0,0 0 0,0 1 16,22-22-16,-1 0 0,0 0 0,0 0 16,0 0-16,0 0 0,1 0 15,-1 0-15,0-22 0,21 1 0,-21-21 16,1 21-16,-1 0 0,0-22 0,21 1 16,-21 0-16,1-1 0,-1 1 15,0-22-15,-21 22 0,21-21 0,0-1 16,-21 1-16,0-1 15,0 22-15,0-22 0,0 22 0,0 21 16,0-22-16,0 22 0,0 42 31,-21 1-31,0 20 0,21 0 16,-21 22-16,21-22 0,0 22 0,0-1 16,0 1-16,-21-22 0,21 21 15,0-20-15,0 20 0,0-20 0,0-1 16,0 0-16,0 1 0,0-22 15,21 21-15,0-21 0,0 0 0,0 1 16,0-1-16,22 0 0,-1-21 0,-21 0 16,22 0-16,-22 0 15,21 0-15,-21 0 0,22-21 0,-22 0 16,0-1-16,21 1 0,-21 0 0,1 0 16,-1 0-16,0-22 0,0 22 15,-21 0-15,0-21 0,21 21 0,-21-22 16,0 22-16,0 0 0,0 0 0,-21 21 31,21 21-31,-21 0 0,0 21 16,0-20-16,21-1 0,-22 21 0,22-21 15,0 22-15,0-22 0,0 21 16,0-21-16,0 0 0,0 1 0,22-1 16,-1-21-16,0 21 0,0-21 15,0 0-15,0 0 0,22 0 16,-22 0-16,21 0 0,1-21 0,-22 0 15,21 21-15,-21-22 0,22 1 16,-22-21-16,21 21 0,-21 0 0,0-22 16,1 1-16,-22 0 0,0-1 0,0 1 15</inkml:trace>
  <inkml:trace contextRef="#ctx0" brushRef="#br1" timeOffset="66811.86">13293 4741 0,'0'22'0,"0"-44"0,-22 65 16,22-22-16,0 0 16,-21-21 30</inkml:trace>
  <inkml:trace contextRef="#ctx0" brushRef="#br1" timeOffset="67251.61">16383 4932 0,'0'-42'0,"0"84"0,21-106 0,0 22 0,-21 21 16,21-21-16,1 20 0,-22 1 16,0 0-16,0 0 0,0 0 15,0 42 1,0 0-16,-22 21 16,1 1-16,0 20 0,21 1 15,-21-1-15,0 1 0,21-1 0,0 1 16,-21 20-16,-1-41 0,1 20 15,21 1-15,0-22 0,-21 22 16,21-22-16,-21 0 0,21 1 0,-21-22 16,21 0-16,0 0 0,0 0 0,0 0 15,-21-21 1</inkml:trace>
  <inkml:trace contextRef="#ctx0" brushRef="#br1" timeOffset="67879.25">15854 5355 0,'0'0'0,"0"-21"31,21 21-31,0 0 16,0 0-16,22 0 0,-1-21 0,0 21 16,1-21-16,20 21 0,-21-21 15,43 21-15,-21-22 0,-1 1 0,22 0 16,-22 0-16,1 0 0,-1 0 15,-20-1-15,-1-20 0,-21 21 0,21-21 16,-20 20-16,-22-20 0,0 0 0,0 21 16,0-22-16,0 22 0,0-21 15,-22 21-15,1-1 0,0 1 16,0 21-16,0 0 16,21 21-16,0 22 15,-21-1-15,21 0 0,-22 1 0,22-1 16,0 22-16,0-1 0,-21 1 15,0-22-15,21 21 0,-21 1 0,0-22 16,0 22-16,-1-22 0,1 0 16,0 22-16,0-43 0,21 21 0,-21 1 15,0-22-15,21 0 0,-22 0 0,22 0 16,22-21 0,-1-21-1,0 21-15,0-21 0,-21-21 16,21 21-16,0-1 0,22-20 15,-22 21-15,0-21 0,0-1 0,0 1 16,22 0-16,-22-1 0,0 22 16,21-21-16,-20 21 0,20-1 0,-21 1 15,21 21-15,-20 0 0,-1 0 0,0 0 16,0 21-16,-21 1 0,0-1 16,21 21-16,-21-21 0,0 0 0,0 22 15,0-22-15,0 0 0,0 0 16,0 22-16,-21-22 0,21 0 0,0 0 15,-21-21-15,21 21 0,0 0 0,-21-21 16,42 0 15,0 0-31,-21-21 0,21 0 16,0 21-16,1-21 0,-22 0 16</inkml:trace>
  <inkml:trace contextRef="#ctx0" brushRef="#br1" timeOffset="68196.07">17251 5376 0,'21'0'16,"0"-21"-16,0 21 15,0 0-15,1-21 0,20 21 0,-21-21 16,0 0-16,22 21 0,-22-21 16,21-1-16,-21 22 0,0-21 15,1 0-15,-1 0 0,-21 0 0,0 0 16,0-1-16,0 1 0,-21 21 15,-22 0-15,22 0 16,-21 0-16,21 21 0,-22 22 16,1-22-16,0 21 0,-1-21 0,22 22 15,-21-1-15,21 0 0,-1-20 0,1 20 16,21-21-16,0 21 0,0-20 16,0-1-16,0 0 0,21 0 0,1 0 15,-1 0-15,21-21 0,-21 0 16,22 0-16,-22 0 0,21 0 0,0 0 15,-20-21-15,20 0 0,-21 0 16,21 0-16</inkml:trace>
  <inkml:trace contextRef="#ctx0" brushRef="#br1" timeOffset="68875.78">19219 5165 0,'21'0'16,"1"-21"-16,-1 21 16,0-22-16,0 1 0,0 0 15,0 0-15,1 0 0,-1 0 0,0-22 16,0 22-16,-21 0 0,0 0 0,0-22 16,0 22-16,0 0 0,-21-21 15,0 21-15,0 21 0,-22-22 16,22 22-16,-21-21 0,-1 21 0,1 0 15,0 21-15,-1 1 0,22-1 16,-21 21-16,0 0 0,20 22 0,-20-22 16,21 22-16,0-22 0,21 0 0,0 22 15,0-22-15,0 1 0,0-22 16,0 21-16,0-21 0,0 0 0,0 1 16,42-1-16,-21-21 0,0 0 15,1 0-15,20 0 0,0 0 0,-21 0 16,22 0-16,-1-21 0,0-1 0,1 1 15,-1 0-15,0 0 16,1-21-16,-1 20 0,-21-20 0,0 21 16,22-21-16,-43 20 0,21-20 0,-21 0 15,21 21-15,-21-22 0,0 22 16,0 42 0,0 22-1,-21-22-15,21 21 0,-21-21 0,21 22 16,0-22-16,0 21 0,0-21 0,0 22 15,0-22-15,0 0 16,0 0-16,21 0 0,0 0 0,0 1 0,0-22 16,1 21-16,20-21 0,-21 0 0,21 0 15,1 0-15,-1 0 16,0 0-16,22-21 0,-22-1 0</inkml:trace>
  <inkml:trace contextRef="#ctx0" brushRef="#br1" timeOffset="69179.6">20299 5038 0,'0'0'0,"0"-43"0,0 1 0,0 21 16,0 0-16,0-22 0,0 22 0,-21 21 16,-1 0-16,1 43 15,21-22 1,0 0-16,-21 21 0,0 1 0,21 20 16,-21-21-16,21 1 0,0 20 0,0-20 15,-21 20-15,21-21 0,-22 22 16,1-1-16,21 1 0,0-1 0,0 1 15,-21-1-15,0 22 0,0-21 16,21-1-16,-21 1 0,-1-1 0,22-21 16,-21 22-16,0-1 0,21-20 0,-21 20 15,21-20-15,0-1 0,0-21 16,-21 21-16,21-20 0,21-44 31,-21-20-31,21 21 16,0-21-16,-21-1 0,21 1 15,1 0-15</inkml:trace>
  <inkml:trace contextRef="#ctx0" brushRef="#br1" timeOffset="69472.42">20193 5334 0,'0'0'0,"0"-63"0,21-1 0,-21 22 0,0-22 16,21 22-16,-21 21 0,21-22 15,1 22-15,-1 0 0,0 0 0,0 0 16,21 21-16,1 0 0,-1 0 0,0 0 15,1 0-15,-1 21 0,-21 0 16,22 21-16,-22 1 0,21-22 16,-42 21-16,0 1 0,0-1 15,0 0-15,0 1 0,-21-22 0,0 21 16,-22-21-16,1 22 0,-21-22 0,20 0 16,1 0-16,-22 0 0,22-21 15,0 21-15,-1-21 0,22 0 0,-21 0 16,63 0 15,0-21-31,22 0 0,-22 21 16,21-21-16,0 0 0,1 21 0</inkml:trace>
  <inkml:trace contextRef="#ctx0" brushRef="#br1" timeOffset="69747.28">21061 5059 0,'0'0'15,"0"-21"-15,0 42 32,0 0-32,-21 0 0,21 0 0,0 22 15,0-1-15,-22 0 0,22 1 16,-21-1-16,21 0 0,-21 22 0,21-22 16,0 22-16,-21-1 0,0 1 0,0-22 15,21 22-15,-22-1 0,1 1 16,0-22-16,0 21 0,0-20 15,-22-1-15,22 22 0,0-22 0,0 0 16,0 1-16,0-22 0,-1 21 0,22-21 16,0 0-16,0 1 0,22-22 15,-1 0-15,0 0 16,0-22-16,0 1 0</inkml:trace>
  <inkml:trace contextRef="#ctx0" brushRef="#br1" timeOffset="70399.31">21103 5482 0,'0'0'0,"42"-338"31,-42 295-31,22 1 16,-1 21-16,0-22 0,0 22 16,0 0-16,22 0 0,-22 21 0,21 0 15,0 0-15,1 0 0,-22 0 16,21 21-16,1 21 0,-1-20 0,-21 20 15,21 0-15,-20 1 0,-22-1 0,0 0 16,0 1-16,0-22 0,-22 21 16,-20-21-16,21 0 0,-21 1 0,-1-1 15,1 0-15,-22 0 0,22-21 0,0 0 16,-1 21-16,22-21 16,-21 0-16,21 0 0,-22 0 0,22 0 15,0 0-15,42 0 47,0 0-47,1 0 16,20 0-16,-21 0 0,0 0 0,22 0 15,-1 0-15,-21 0 0,21 0 0,1 0 16,-1 0-16,22-21 0,-22 0 16,0 0-16,22 0 0,-22-1 0,0 1 15,22-21-15,-22 0 0,1-1 0,-1 1 16,0 0-16,-21-22 15,22 1-15,-22 20 0,0-20 0,0-1 16,-21 22-16,0-22 0,0 22 16,0 21-16,0 0 0,0 0 0,0-1 15,-21 44 1,0-1-16,0 21 0,0 0 16,-1 22-16,1-22 0,0 22 0,21-22 15,0 22-15,0-22 0,0 21 16,0-20-16,0-1 0,0 0 0,0-20 15,0 20-15,0-21 0,21 0 16,0 0-16,22 1 0,-22-1 0,0-21 16,21 0-16,-20 0 0,20 0 15,0 0-15,-21 0 0,22 0 0,-22 0 16,21-21-16,-21-1 0,22 1 16,-22 0-16,0 0 0,21 0 0,-20-22 15,20 1-15</inkml:trace>
  <inkml:trace contextRef="#ctx0" brushRef="#br1" timeOffset="70940.06">23093 4382 0,'0'0'0,"0"-22"0,-21 22 15,-1 22 1,1-1-16,21 0 0,0 0 15,0 0-15,0 0 0,0 1 16,0 20-16,0-21 0,0 0 0,0 22 16,0-22-16,0 21 0,0-21 0,0 0 15,0 1-15,0-1 0,0 0 16,0 0-16,0 0 0,0 0 0,-21-21 31,0-21-15,21 0-1,-21 0-15,21 0 0,0 0 0,0-1 16,0-20-16,0 21 0,0 0 0,0-22 16,0 1-16,0 21 0,0-21 15,21-1-15,21 1 0,-21 0 0,22 20 16,-22-20-16,21 0 0,1-1 16,-1 22-16,0 0 0,1 0 0,-1 21 15,0 0-15,1 0 0,-1 0 16,-21 0-16,21 21 0,-20 21 0,-1-20 15,0 20-15,0-21 0,0 21 16,-21 1-16,0-1 0,0 0 0,0-20 16,0 20-16,0 0 0,-21-21 15,0 22-15,0-22 0,0 21 16,-1-21-16,1 1 0,0-1 0,0 0 16,0 0-16,0 0 0,21 0 15,-22 1-15,1-22 0,21 21 0,-21 0 16,0-21-16,0 21 0,0 0 15,-22 0-15,22-21 0</inkml:trace>
  <inkml:trace contextRef="#ctx0" brushRef="#br1" timeOffset="84317.63">1460 8149 0,'0'0'0,"22"0"15,-1 0-15,-21-21 16,0 0 46</inkml:trace>
  <inkml:trace contextRef="#ctx0" brushRef="#br1" timeOffset="85052.21">1503 8086 0,'0'-21'16,"0"-1"-16,21 1 0,0 0 15,-21 0-15,0 0 16,0 0-16,21 21 0,-21-22 16,0 1-1,0 42 17,-21 1-32,21 20 15,-21 0-15,21 22 0,0-22 0,0 22 16,-21-1-16,0 1 0,21-1 15,-22 1-15,22-1 0,-21-21 0,21 22 16,-21-1-16,0-20 0,21 20 16,-21-20-16,21-1 0,-21 0 0,21-21 15,-22 1-15,22-1 0,0 0 16,0-42 0,0 0-16,0-1 15,0 1-15,22-21 0,-1 21 16,0-22-16,0 1 0,0 0 15,0-1-15,1 1 0,-1 0 16,0-1-16,0 1 0,21 0 0,-20-1 16,-1 22-16,0 0 0,0 0 15,0 21-15,0 0 0,1 21 16,-1 0-16,-21 0 0,21 1 16,-21 20-16,21-21 0,-21 21 0,0 1 15,21-1-15,-21 0 0,21 22 16,-21-22-16,0 1 0,0-1 0,22-21 15,-1 21-15,-21-20 0,21-1 16,0 0-16,0 0 0,0-21 0,1 0 16,20 0-16,-21-21 15,21 0-15,-20 0 0,20-1 0,0-20 16,-21 21-16,22-21 0,-1-22 16,-21 22-16,0-1 0,1 1 0,-1-21 15,-21-1-15,0 22 0,0-22 16,0 1-16,-21-1 0,-1 1 0,1 20 15,0-20-15,0 42 0,-21-22 16,20 22-16,1 0 0,0 0 0,0 21 16,0 0-16,21 21 15,-21 0-15,21 0 0,0 22 0,0-22 16,0 21-16,0-21 0,0 22 16,0-22-16,21 21 0,0 1 15,0-22-15,0 0 0,0 0 16,-21 21-16,22-20 0,-1-1 0,0-21 15</inkml:trace>
  <inkml:trace contextRef="#ctx0" brushRef="#br1" timeOffset="85400.53">2603 8678 0,'0'0'0,"43"0"31,-22 0-31,0-21 0,0 0 16,0 21-16,1-21 0,-1 0 15,0 0-15,-21-1 0,21 1 16,0 0-16,0 0 0,1 0 0,-22 0 16,0-1-16,0 1 0,0 0 15,0 0-15,-22 21 16,1 0-16,0 21 16,0 0-16,0 0 0,0 22 0,-1-22 15,1 21-15,0-21 0,0 22 0,0-1 16,0-21-16,21 22 0,0-1 15,0-21-15,0 21 0,0-20 0,0-1 16,21 0-16,0 0 16,0 0-16,0-21 0,0 0 0,22 0 15,-1 0-15,-21 0 0,22 0 16,-1-21-16,0 0 0,1 0 0,-1 0 16,-21-22-16,21 22 0,-20-21 0,20 21 15</inkml:trace>
  <inkml:trace contextRef="#ctx0" brushRef="#br1" timeOffset="85875.26">3387 7980 0,'0'-42'0,"0"84"0,0-106 0,-22 43 15,22 0-15,-21 0 0,0 21 32,21 21-32,-21 0 0,21 22 15,0-1-15,0 0 0,0 22 0,0-1 16,0-20-16,0 20 0,0 1 15,0-22-15,0 21 0,0-20 0,0-1 16,0 0-16,-21 1 0,21-1 0,0 0 16,0 1-16,0-22 0,0 0 15,0 0-15,0 0 0,-21-21 16,-1-21 0,22 0-1,0 0-15,0-21 0,0 20 16,0 1-16,0-21 0,0 21 15,0-22-15,22 1 0,-1 21 0,21-21 16,-21 20-16,22 1 0,-1 0 16,0 0-16,1 0 0,-1 21 0,21 0 15,-20 0-15,-1 0 0,0 0 16,1 21-16,-1 0 0,-21 0 0,22 0 16,-22 22-16,-21-22 0,0 0 15,0 0-15,0 22 0,0-22 0,-21 0 16,-1 0-16,-20 21 0,0-20 0,21-1 15,-22 0-15,1 0 0,0 0 16,-1 0-16,1-21 0,21 22 0,-22-22 16,22 0-16,-21 0 0,21 0 15,0 0-15,-1 0 0,22-22 16,0 1-16</inkml:trace>
  <inkml:trace contextRef="#ctx0" brushRef="#br1" timeOffset="86592.36">5313 7832 0,'0'0'0,"0"-21"0,-21-1 0,-1 22 16,1 0 0,0 0-16,0 22 0,0-1 15,21 0-15,0 42 0,-21-20 16,-1 20-16,22-20 0,-21 20 0,21 1 16,0-1-16,-21 1 0,21-22 0,-21 21 15,0-20-15,0-1 0,21 0 16,-22-20-16,1 20 0,21-21 0,0 0 15,-21 0-15,21 1 0,0-44 32,0 1-32,0 0 15,0 0-15,21-21 0,0 20 16,-21-20-16,22 0 0,-1-22 0,0 22 16,0-22-16,0 1 0,-21-1 0,21 1 15,1 21-15,-1-22 0,0 22 16,-21-1-16,21 1 0,-21 21 0,21 0 15,0 21-15,1 0 16,-22 21-16,21 0 0,0 21 0,0 1 16,0-1-16,0 22 0,1-1 0,-22 1 15,21-1-15,-21-21 0,21 22 16,-21-1-16,0-20 0,0-1 16,0 0-16,0 1 0,0-1 15,0-21-15,0 22 0,0-22 0,0 0 16,0 0-16,-21 0 0,0-21 15,-1 0 1,1 0-16,0-21 0,0 0 16,0 21-16,0-21 0</inkml:trace>
  <inkml:trace contextRef="#ctx0" brushRef="#br1" timeOffset="87011.39">4974 8573 0,'0'0'0,"-21"0"0,0-22 0,0 22 15,-1 0-15,44 0 31,20 0-31,-21 0 0,21 0 16,-20-21-16,20 21 0,0 0 0,22-21 16,-22 21-16,22-21 0,-1 0 0,1 21 15,-22-21-15,21-1 0,1 1 16,-22 0-16,22 0 0,-22 0 0,-21 0 16,22-1-16,-22 1 0,0 0 15,0 0-15,-21 0 0,0 0 0,0-1 16,-21 22 15,0 22-31,21-1 0,-21 21 0,21-21 16,0 22-16,0-1 0,0 21 15,0-20-15,0 20 0,-22-20 16,22 20-16,0 22 0,-21-22 0,21 1 16,-21 20-16,21-20 0,0 21 15,0-22-15,-21 1 0,21-1 0,0 1 16,0-1-16,0-21 0,0 1 0,0-1 15,0 0-15,0 1 0,0-22 16,21 0-16,0-21 16,0 0-16,-21-21 0,22 0 15,-22 0-15,0-22 0,0 1 0,0 0 16,0-1-16,0 1 16,0 0-16,0-22 0</inkml:trace>
  <inkml:trace contextRef="#ctx0" brushRef="#br1" timeOffset="87288.35">5736 8467 0,'0'0'0,"0"-43"0,0 1 0,0 0 16,0 21-16,21-22 0,0 22 0,1 0 15,-1 21-15,21-21 0,0 21 16,-20 0-16,20 0 0,0 0 0,1 0 16,-1 21-16,0 0 0,1 0 0,-22 22 15,0-22-15,0 21 0,-21 0 16,0-20-16,0 20 0,0 0 15,-21-21-15,0 22 0,-22-22 0,22 0 16,-21 21-16,-22-20 0,22-1 16,0 0-16,-1-21 0,1 21 0,21-21 15,0 0-15,0 0 0,21-21 16,21 0 0,0 0-16,21-1 0,-21 1 15,22 21-15,-1-21 0,0 0 16</inkml:trace>
  <inkml:trace contextRef="#ctx0" brushRef="#br1" timeOffset="87566.42">6667 8192 0,'0'21'31,"0"0"-31,0 0 0,0 0 0,-21 22 16,21-22-16,0 21 0,0 0 0,0 1 15,0 20-15,-21-20 0,21 20 16,0 1-16,0-22 0,0 21 0,-21 1 16,21-1-16,-21 1 0,21-1 0,-21-20 15,21 20-15,0-20 0,0-1 16,-22 0-16,22 1 0,0-22 16,0 0-16,0 21 0,0-21 15,22-21 1,-22-21-16,21 0 0,-21 0 15,0 0-15,21 0 0,0-22 0</inkml:trace>
  <inkml:trace contextRef="#ctx0" brushRef="#br1" timeOffset="87855.73">6689 8424 0,'0'0'0,"0"-42"0,0 0 0,21 21 15,0-22-15,0 22 0,0 0 0,0 0 16,1 0-16,-1-1 0,21 22 15,-21 0-15,22 0 0,-22 0 16,21 0-16,-21 22 0,22-1 0,-22 0 16,0 0-16,0 21 0,-21-20 0,0 20 15,0-21-15,0 21 0,0 1 16,-21-22-16,0 0 0,0 21 0,-22-20 16,1-1-16,0 0 0,-1 0 0,1 0 15,0-21-15,20 21 0,-20-21 16,21 0-16,0 0 0,0 0 0,42-21 31,0 0-15,0 0-16,21 0 0,-20 0 15,20-1-15,-21-20 0</inkml:trace>
  <inkml:trace contextRef="#ctx0" brushRef="#br1" timeOffset="88135.92">7599 7832 0,'0'0'0,"-43"0"16,22 0-1,0 0-15,0 21 16,0 0-16,0 21 0,21-20 0,-22 20 0,22 0 16,-21 1-16,21-1 0,-21 21 15,21-20-15,0-1 0,0-21 16,0 22-16,0-1 0,0-21 0,0 0 15,0 0-15,0 1 0,21-1 0,0 0 16,1 0-16,-1-21 16,0 0-16,0 0 0,0 0 0,22 0 15,-22 0-15,0 0 0,0-21 16,21 0-16,-20 0 0,-1-1 0,0 1 16,21 0-16</inkml:trace>
  <inkml:trace contextRef="#ctx0" brushRef="#br1" timeOffset="88575.4">8107 7705 0,'0'0'15,"0"-21"-15,0 42 16,-21-21 0,21 21-16,0 0 0,0 0 15,0 0-15,0 22 0,0-22 0,0 0 16,0 21-16,0-20 0,0 20 15,0-21-15,0 0 0,0 0 0,0 1 16,0-1-16,0 0 0,0 0 16,-22-21-16,1 0 15,0 0 1,21-21-16,0 0 0,0 0 0,0-1 16,0 1-16,0 0 0,0-21 15,0 21-15,0-22 0,0 22 0,21-21 16,0 21-16,1-22 0,-1 1 15,21 21-15,-21-22 0,22 22 0,-1 0 16,-21 21-16,21 0 0,1 0 0,-22 0 16,0 0-16,21 21 0,-20 0 15,-1 1-15,0 20 0,-21 0 0,0 1 16,0-1-16,0 0 16,0 1-16,0-1 0,0 0 0,0 1 15,0-1-15,-21 0 0,21 1 0,-21-22 16,-1 0-16,22 0 0,0 0 15,0 0-15</inkml:trace>
  <inkml:trace contextRef="#ctx0" brushRef="#br1" timeOffset="88975.25">10033 7959 0,'0'0'16,"-21"-21"-16,21-1 0,0 1 15,0 0 1,21 42 0,-21 0-1,0 22-15,0-22 0,0 21 16,21 1-16,-21-1 0,0 0 0,0 1 16,0-1-16,0 0 0,0 1 0,0-1 15,0-21-15,0 0 0,0 22 16,-21-22-16,21 0 0,0 0 15,21-21 17,0 0-32,0-21 0,1 0 0,-1 0 15</inkml:trace>
  <inkml:trace contextRef="#ctx0" brushRef="#br1" timeOffset="89323.75">10604 7959 0,'0'0'0,"22"-21"0,-1-1 15,-21 1 1,-21 21 0,-1 21-16,1 1 0,0-22 15,0 21-15,0 0 0,0 0 16,-1 0-16,1 0 0,0-21 0,21 22 16,0-1-16,0 0 0,0 0 15,21-21 1,0 0-16,1 0 0,-1 21 0,21-21 15,0 0-15,-20 21 0,20 1 16,-21-22-16,21 21 0,-20 0 16,20 0-16,-21 0 0,0-21 0,-21 21 15,0 1-15,0-1 0,0 0 0,0 0 16,-21 0-16,0-21 0,0 21 16,-22 1-16,1-22 0,21 0 0,-21 0 15,-1 0-15,22 0 0,-21 0 0,21 0 16,-1 0-16,1-22 0,0 22 15,0-21-15,0 0 0,21 0 0,0 0 16,0 0-16</inkml:trace>
  <inkml:trace contextRef="#ctx0" brushRef="#br1" timeOffset="89515.64">10181 7662 0,'-42'0'16,"84"0"-16,-105 0 16,84 0 31,0 0-47,0 0 0</inkml:trace>
  <inkml:trace contextRef="#ctx0" brushRef="#br1" timeOffset="90260.1">12636 8065 0,'0'0'16,"0"-22"-16,0 1 16,0 0-16,0 0 0,0-21 0,0 20 15,0 1-15,-21 0 0,0-21 0,21 21 16,-21-1-16,0-20 0,0 21 16,-1 0-16,-20 21 0,21-21 0,0 21 15,-22 0-15,22 0 0,-21 0 16,21 21-16,-22 0 0,22 0 0,-21 0 15,21 22-15,0-22 0,-22 21 0,22 0 16,0 22-16,0-22 0,21 1 16,-21 20-16,21-21 0,-22 1 0,22-1 15,0 0-15,0-20 0,0 20 0,0-21 16,22 0-16,-1 0 16,0-21-16,0 22 0,0-22 0,0 0 15,22 0-15,-22 0 0,21 0 0,-21-22 16,22 1-16,-22 0 0,21 0 15,-21 0-15,22-22 0,-1 22 0,-21-21 16,0 0-16,22-1 0,-43 1 0,21-22 16,0 22-16,-21 0 0,21-1 15,-21 22-15,0-21 0,21 21 0,-21 0 16,0 42 0,-21 21-1,21-21-15,-21 22 0,0-22 0,21 21 16,0 0-16,0 1 0,-21-1 15,21 0-15,0 1 0,0-1 16,0-21-16,0 22 0,0-22 0,0 0 16,0 0-16,21 0 0,0-21 0,0 21 15,0-21-15,1 0 0,-1 0 16,21 0-16,-21 0 0,0 0 0,1-21 16,20 0-16</inkml:trace>
  <inkml:trace contextRef="#ctx0" brushRef="#br1" timeOffset="90731.89">14711 7620 0,'0'0'0,"0"-21"0,21 0 15,-21 0-15,0-1 16,0 1-16,0 0 0,-21 0 31,0 21-31,-1 0 0,-20 0 16,21 21-16,0 0 0,-22 0 0,22 1 15,-21-1-15,21 21 0,0 0 16,-22 1-16,22-1 0,0 0 0,0 1 16,21-1-16,-21 22 0,21-22 15,0 0-15,0 1 0,0-1 0,0 0 16,0-21-16,0 22 0,21-22 0,0 0 15,0-21-15,21 21 16,-20-21-16,20 0 0,0 0 0,1 0 16,-1-21-16,0 21 0,1-21 0,-1 0 15,21-22-15</inkml:trace>
  <inkml:trace contextRef="#ctx0" brushRef="#br1" timeOffset="91140.15">15219 7789 0,'0'0'0,"21"-21"0,-21 0 0,-21 21 31,0 0-31,-1 21 0,1 0 16,0 1-16,0-1 0,0 0 0,0 21 15,-1-21-15,1 22 16,0-1-16,0-21 0,21 22 0,0-1 16,0-21-16,0 21 0,0-20 0,0-1 15,0 0-15,21 0 0,0 0 16,22 0-16,-22-21 0,0 0 0,21 0 15,1 0-15,-1 0 0,-21 0 0,21-21 16,1 21-16,-1-21 0,0 0 16,1 0-16,-1-22 0,-21 22 0,22-21 15,-22 21-15,-21-22 0,0 1 16,21 0-16,-21-1 0,0 22 16,0-21-16,0 0 0,-21 20 0,21-20 15,-21 21-15,-1 0 0,-20 21 0,21-21 16,0 21-16,-22 0 0,22 0 15,-21 0-15,0 0 0,20 21 0,-20 0 16,21 0-16,-21-21 0,20 21 16,1 0-16,21 1 0,0-1 0,0 0 15,0 0-15,0 0 0,0 0 0,0 1 16,21-1-16,1-21 0,20 0 16,-21 0-16,21 0 0</inkml:trace>
  <inkml:trace contextRef="#ctx0" brushRef="#br1" timeOffset="91424.11">16108 7514 0,'0'0'0,"0"-21"0,0-21 16,0 21-16,0-1 0,0 1 0,0 0 16,-21 21-16,-1 0 0,1 0 15,0 0-15,21 42 16,0-20-16,-21 20 0,0 0 0,0 1 15,21-1-15,0 0 0,-22 22 16,1-22-16,21 22 0,-21-22 0,21 21 16,-21 1-16,21-22 0,-21 1 15,21-1-15,-21 0 0,21 1 16,0-22-16,0 0 0,0 0 0,0 0 16,21-21-16,0 0 0,0 0 15,0 0-15,0 0 0,1-21 16,-1 0-16,0 0 0,21-22 0</inkml:trace>
  <inkml:trace contextRef="#ctx0" brushRef="#br1" timeOffset="91672.62">16404 7408 0,'0'0'0,"0"-21"16,0-21-1,0 63 1,-21 21-16,0 1 0,0-1 0,21 0 15,-22 1-15,1-1 0,0 22 0,0-22 16,0 21-16,21-20 0,-21 20 16,-1-20-16,22-1 0,0 21 0,0-20 15,-21-22-15,21 21 0,0 1 0,0-22 16,0 0-16,0 0 0,0 0 16,21-21-16,1 0 15,-1 0-15,0-21 0,0 0 16,0 0-16,0 0 0</inkml:trace>
  <inkml:trace contextRef="#ctx0" brushRef="#br1" timeOffset="92080.39">16700 7705 0,'0'0'0,"-21"21"0,0 0 15,0-21-15,0 21 0,21 0 16,-21-21-16,21 22 0,0-1 15,0 0-15,21-21 32,0 0-32,0 0 0,0 0 0,0 0 15,1 0-15,-1 0 0,0 0 0,0-21 16,0 21-16,0-21 0,1-1 16,-1 22-16,-21-21 0,0 0 0,0 0 15,0 0-15,0 0 0,0-1 0,0 1 16,-21 21-1,-1 0-15,1 0 16,0 21-16,-21 1 0,21 20 16,-1-21-16,1 0 0,0 22 0,0-1 15,0-21-15,0 21 0,21-20 0,-22 20 16,22 0-16,0-21 16,0 1-16,0 20 0,0-21 0,22 0 15,-1-21-15,0 21 0,0-21 0,21 0 16,-20 0-16,20 0 0,0 0 15,1 0-15,-1 0 0,0 0 0,22-21 16,-22 21-16,0-21 0,22 0 0</inkml:trace>
  <inkml:trace contextRef="#ctx0" brushRef="#br1" timeOffset="93839.58">17547 7726 0,'0'0'0,"0"-21"0,0 0 15,0-1-15,0 1 0,-21 21 16,0 0-1,-22 0-15,22 0 0,0 21 16,0 1-16,0-1 0,-22 0 0,22 0 16,0 21-16,0-20 0,0 20 15,0-21-15,-1 21 0,22 1 0,0-1 16,0-21-16,0 22 0,0-22 0,0 21 16,0-21-16,22 0 0,-1 1 15,0-1-15,0 0 0,0-21 0,22 0 16,-1 21-16,-21-21 0,21 0 0,1 0 15,-1 0-15,-21-21 0,22 21 16,-1-21-16,-21 0 0,21-1 0,-20-20 16,-1 21-16,0-21 0,21-1 15,-21 1-15,-21 0 0,22-1 16,-1-20-16,0 20 0,0-20 0,-21 21 16,21-22-16,0 1 0,-21-1 15,22 22-15,-22-22 0,0 1 0,0 20 16,21 1-16,-21 0 0,0-1 0,0 22 15,0 0-15,-21 42 16,21 0 0,-22 22-16,1-1 0,21 22 15,-21-22-15,0 21 0,21 1 0,-21-1 16,21 1-16,0-1 0,-21-20 0,21 20 16,0 1-16,0-1 15,0-20-15,0 20 0,0-21 0,0 1 16,21-1-16,0 0 0,0-20 0,-21-1 15,21 0-15,0 0 0,22-21 16,-22 0-16,0 0 0,0 0 0,22 0 16,-22 0-16,21-21 0,-21 0 15,22 0-15,-22-1 0,21-20 0,-21 0 16,22-1-16,-1 1 0,-21 0 0,0 21 16,22-22-16,-22 1 0,0 0 15,-21 20-15,0 1 0,0 0 16,0 0-16,0 0 0,0 42 31,-21 0-31,0 0 0,21 0 16,-22 22-16,1-22 0,21 21 15,0 1-15,-21-22 0,21 21 0,-21-21 16,21 22-16,0-22 0,0 21 0,0-21 16,0 0-16,21 1 15,0-1-15,0-21 0,1 0 0,-1 0 16,0 0-16,21 0 0,-21 0 0,22-21 15,-22-1-15,0 22 0,21-21 16,-20 0-16,20 0 0,0-21 16,-21 20-16,22-20 0,-22 21 15,21-21-15,-21 20 0,1-20 0,-1 21 16,-21 0-16,0 0 0,0 42 31,0 0-15,-21 0-16,21 0 0,-22 22 0,22-22 15,-21 21-15,21-21 0,0 0 16,0 22-16,0-22 0,0 0 0,0 0 16,21 0-16,1 1 15,-1-22-15,0 0 0,0 0 0,0 0 16,0 0-16,1 0 0,-1 0 16,0 0-16,0-22 0,-21 1 15,21 0-15,-21 0 0,0 0 0,0-22 16,0 22-16,0-21 0,0 21 0,0 0 15,-21-22-15,0 22 0,0 0 16,0 0-16,-1 0 0,1 21 0,0-22 16,0 22-16,0 0 0,0 0 0,-1 0 15,44-21 17,-1 21-32,0 0 15,0 0-15,0 0 0,22-21 0,-22 0 16,21 21-16,-21 0 0,22-21 0,-1 21 15,-21 0-15,21 0 16,-20 0-16,-1 0 0,0 0 0,0 0 16,0 0-16,-21 21 0,21 0 15,-21 0-15,0 0 0,0 1 16,0-1-16,0 0 0,0 0 0,0 21 16,0-20-16,0-1 0,0 21 0,0-21 15,-21 0-15,0 1 0,21-1 16,-21 0-16,21 0 0,0 0 0,0 0 15,0 1-15,-21-1 16,21-42 15,0-1-15,0 1-16,0 0 0,0 0 0,21-21 16,0 20-16,0-20 0,0 0 0,1 21 15,20-22-15,-21 1 0,21 21 16,-20-22-16,20 22 0,-21-21 0,21 21 15,-20 0-15,-1-1 16,0 22-16,-21 22 16,0-1-16,0 0 0,0 0 15,0 0-15,0 22 0,0-1 16,-21-21-16,21 21 0,-21 1 0,21-1 16,0-21-16,0 22 0,0-22 15,0 21-15,0-21 0,21 0 16,0 1-16,0-1 0,21 0 0,-20 0 15,20-21-15,-21 0 0,21 0 16,1 0-16,-22 0 0,21 0 0,-21 0 16,1-21-16,-1 0 0,0 0 0,21-1 15,-21-20-15,1 21 0,-1-21 16,0-1-16,0 1 0,0 0 0,-21-1 16,21 1-16,1 0 0,-22-1 0,21 22 15,-21-21-15,0 21 0,0-1 16,0 44 15,-21-1-31,21 21 0,-22-21 16,1 0-16,21 22 0,0-22 0,-21 21 15,21 1-15,-21-22 0,21 21 16,0-21-16,-21 0 0,0 22 0,21-22 16,-22 0-16,22 0 0,0 0 15,-21-21-15,21-21 31,0 0-31,-21 0 16,21 0-16,0-22 16,0 22-16,0-21 0</inkml:trace>
  <inkml:trace contextRef="#ctx0" brushRef="#br1" timeOffset="94031.37">19452 7324 0,'-21'0'0,"42"0"0,-63 0 0,-1 0 16,22 0-16,0 0 0,0 0 16,21 21-1,0 0 1,-21-21-16,0 0 16,-1 0-1,1 0-15,0 0 0,0 0 0</inkml:trace>
  <inkml:trace contextRef="#ctx0" brushRef="#br1" timeOffset="94216.26">17949 7472 0,'-42'21'16,"84"-42"-16,-105 63 0,20-21 0,22 1 0,0-22 16,21 21-16,0 0 0,0 0 15,21-21-15,0 0 16,1 0-16,-1 0 0,21 0 15,0 0-15,-20 0 0,20 0 16,0 0-16,22 0 0,-22-21 0,22 21 16,-22-21-16,21 0 0</inkml:trace>
  <inkml:trace contextRef="#ctx0" brushRef="#br1" timeOffset="95308.13">21548 7557 0,'0'0'16,"0"-22"-16,0 1 0,0-21 0,0 21 15,-22-22-15,22 22 0,0-21 0,0 21 16,0-22-16,0 22 0,0 0 0,-21 21 16,21-21-16,-21 21 15,0 0-15,0 21 0,0 21 0,21-20 16,-22 20-16,1 0 0,0 22 16,0-22-16,21 0 0,0 1 15,-21-1-15,21 0 0,0 1 0,0-1 16,0-21-16,0 22 0,0-22 15,0 0-15,21 0 0,0 0 0,0 0 16,0-21-16,22 0 0,-22 0 16,21 0-16,1 0 0,-1 0 0,0 0 15,1 0-15,-1-21 0,0 0 0,-21 21 16,22-21-16,-22 0 0,0-22 16,0 22-16,-21 0 0,0-21 0,0-1 15,0 1-15,0 0 16,-21-1-16,0 1 0,0 0 0,0-1 0,-1 1 15,1 0-15,0 21 0,0-1 16,0 1-16,21 0 0,21 21 31,0 0-31,0 0 16,22 0-16,-1 21 0,0-21 0,1 0 16,20 0-16,-21 0 0,22 0 15,-22 0-15,22 0 0,-22-21 0,22 21 16,-22-21-16,21 0 0,-20 0 15,-22-1-15,21 1 0,-21 0 0,1 0 16,-1 0-16,-21 0 0,0-1 16,0 1-1,-21 21-15,-1 0 0,1 21 16,0 1-16,0-1 0,0 21 16,0 0-16,-1 1 0,1 20 0,0-20 15,0 20-15,0 22 0,0-22 0,-1 1 16,1-1-16,21 1 0,-21 20 15,21 1-15,-21 0 0,21-1 0,0 22 16,-21-21-16,21 0 0,-21-1 16,21 1-16,0 21 0,0-22 0,-22 22 15,22-21-15,-21 21 0,21-22 0,0 22 16,0-21-16,0 0 16,0 20-16,0 1 0,0-21 0,0 0 15,0-1-15,0 1 0,0 0 0,-21-22 16,21 1-16,0-1 0,0 1 0,0-22 15,0 0-15,-21 1 0,21-22 16,-21 0-16,21 0 0,0 0 0,-21-21 16,-1 0-16,1 0 0,21-21 15,-21 0-15,0 0 0,0-22 16,0 22-16,-1-21 0,1 0 0,-21-22 16,21 22-16,-22-22 0,22-20 0,-21-1 15,21 0-15,0 1 0,-1-22 16,1 21-16,0-21 0,21 0 15,0 1-15,0 20 0,0-21 0,0 21 16,21-20-16,0 41 0,1-21 16,-1 22-16,21-1 0,-21 1 0,22-1 15,-1 1-15,0 21 0,1-22 0,-1 22 16,0-1-16,1 1 0,-1 0 16,0 21-16,1-22 0,-1 22 0,0 21 15,1-21-15,-1 21 0,0 0 16,-21 0-16,1 0 0,-22 21 15,0 0-15</inkml:trace>
  <inkml:trace contextRef="#ctx0" brushRef="#br1" timeOffset="96437">296 10075 0,'64'-42'16,"-64"63"15,-21 0-15,21 22-16,-22-22 0,22 21 0,-21 1 15,21 20-15,-21 1 0,21-22 16,-21 21-16,0 1 0,0-22 0,21 22 16,-22-22-16,1 0 0,0 1 15,0-1-15,0-21 0,21 0 0,-21 1 16,21-1-16,0-42 31,0-1-31,0 1 16,0 0-16,21-21 0,0-1 0,0 1 15,0-21-15,0 20 0,22-20 16,-22-1-16,21 22 0,-21-22 0,22 22 16,-1 0-16,-21 21 0,22-1 15,-22 1-15,21 0 0,-21 21 16,0 0-16,1 21 0,-1 0 16,0 22-16,-21-22 0,0 21 15,0 22-15,21-22 0,-21 22 0,0-22 16,21 21-16,-21-20 15,0-1-15,21 0 0,1 1 0,-22-1 16,21-21-16,0 0 0,0 1 16,0-22-16,0 0 0,22 0 0,-22 0 15,21 0-15,-21 0 0,22-22 16,-22 1-16,21 0 0,1 0 0,-22-21 16,21-1-16,-21 1 0,22-22 15,-22 22-15,0-21 0,0-1 0,-21 22 16,0-22-16,0 1 0,0 20 15,0 1-15,-21 0 0,-21-1 0,20 1 16,1 21-16,0 0 0,0 0 16,-21-1-16,20 22 0,1 0 15,0 0-15,0 0 16,0 22-16,21-1 0,0 0 16,0 0-16,0 0 0,0 0 15,0 1-15,0-1 0,21 0 0,0 0 16,0 0-16,0 0 0,1 1 15,-1-1-15,0 0 0</inkml:trace>
  <inkml:trace contextRef="#ctx0" brushRef="#br1" timeOffset="96775.59">1482 10583 0,'21'0'31,"0"-21"-31,-21 0 15,21 21-15,0-21 0,-21 0 16,21-22-16,1 22 0,-22 0 0,0 0 16,21-21-16,-21 20 0,0 1 15,0 0-15,0 0 0,0 0 0,0 0 16,-21 21 0,-1 0-16,1 0 0,0 0 0,0 21 15,0 21-15,0-21 16,-1 22-16,1-1 0,0 0 0,0 1 15,21-1-15,-21-21 0,21 21 0,0 1 16,0-1-16,0-21 0,0 0 16,21 1-16,0-1 0,0 0 15,22-21-15,-22 0 0,21 0 0,0 0 16,-20 0-16,20 0 0,0 0 16,1-21-16,-1 0 0,0-1 0,1 1 15,-1 0-15</inkml:trace>
  <inkml:trace contextRef="#ctx0" brushRef="#br1" timeOffset="97260.02">2180 9948 0,'0'0'0,"-21"-42"0,0 21 0,21 0 16,-21 0-16,-1 21 0,1 0 16,0 21-16,21 0 15,-21 21-15,21-21 0,0 22 0,0-1 16,0 0-16,0 1 0,-21 20 15,21 1-15,0-22 0,0 22 0,0-1 16,0-21-16,0 22 0,-21-22 0,21 1 16,0-1-16,0 0 0,0-21 15,-22 1-15,22-1 0,0 0 0,0 0 16,0-42 15,0 0-31,0 0 0,0-1 16,0-20-16,0 21 0,0-21 0,0-1 15,0-20-15,22 20 0,-1 1 16,21 0-16,-21-1 0,22 1 0,-1 21 16,0 0-16,22 0 0,-22 21 0,22 0 15,-22 0-15,0 0 0,1 21 16,-1 0-16,0 0 0,-21 21 0,1-20 16,-22 20-16,0 0 0,0 1 15,-22-22-15,1 21 0,0 0 0,-21-20 16,-22 20-16,22-21 0,0 0 15,-22 22-15,22-43 0,-1 21 16,1 0-16,0-21 0,-1 0 0,22 21 16,-21-21-16,21 0 0,0 0 15,21-21-15,0 0 16,0 0-16,0-1 0,0 1 16,21-21-16</inkml:trace>
  <inkml:trace contextRef="#ctx0" brushRef="#br1" timeOffset="100963.57">3641 10583 0,'0'0'0,"0"22"0,0-1 0,0 0 15,21-42 32,0 0-31,-21-1-16,21 1 0,0 0 0,0 0 15,22-21-15,-22-1 16,0 1-16,0 0 0,22-1 0,-22 1 16,0 0-16,0 20 0,0-20 0,-21 0 15,0 21-15,0-22 0,0 22 16,0 0-16,-21 21 31,0 0-31,0 21 0,0 0 0,-1 0 16,1 1-16,21-1 0,0 21 0,-21-21 15,21 0-15,-21 1 0,21-1 16,0 0-16,0 0 0,0 0 0,0 0 16,21-21-1,0 0-15,0 0 16,1 0-16,-1 0 0,0 0 0,21-21 16,-21 21-16,1-21 0,-1 0 15,0 0-15,0 21 0,0-21 0,0-1 16,-21 1-16,22 0 0,-1 0 15,-21 0-15,21 21 0,-21-21 16,0-1 0,0 44 15,0-1-31,21-21 0,-21 21 0,0 0 16,0 0-16,0 0 0,0 22 15,0-22-15,0 21 0,0 1 16,0-22-16,21 21 0,-21 0 15,0 1-15,0-22 0,0 21 0,21-21 16,-21 1-16,22-1 0,-1 0 0,-21 0 16,21-21-16,0 0 0,0 0 15,0 0-15,1 0 0,20 0 0,-21 0 16,21 0-16,-20-21 0,20 0 0,0 0 16,-21-1-16,22-20 0,-1 0 15,0 21-15,-20-22 0,20 1 0,-21 0 16,0-1-16,0 1 0,1 21 15,-22-22-15,0 22 0,0-21 16,0 21-16,0 0 0,0-1 0,0 1 16,-22 21-1,1 0-15,0 0 16,21 21-16,0 1 0,-21-1 0,0 0 16,21 21-16,0-21 0,0 1 15,0 20-15,-21 0 0,21 1 0,0-22 16,0 21-16,0 0 0,0-20 0,0-1 15,0 21-15,0-21 0,21-21 16,0 21-16,0-21 0,0 0 16,0 0-16,1 0 0,20 0 0,-21 0 15,21 0-15,-20-21 0,20 0 16,0 0-16,1 0 0,-1 0 0,0-22 16,1 22-16,-1-21 0,0-1 15,-21 22-15,22-21 0,-22 0 0,21 20 16,-21-20-16,-21 21 0,0-21 0,22 20 15,-22 1-15,0 0 0,0 0 16,-22 21-16,1 0 16,0 21-16,0 0 0,0 0 15,21 1-15,-21-1 0,21 0 16,0 0-16,0 21 0,0-20 16,0-1-16,0 21 0,0-21 0,0 0 15,21 22-15,-21-22 0,21 0 16,0 0-16,0 0 0,-21 1 0,21-22 15,-21 21-15,22-21 0,-44-21 47,1-1-47,0 1 0,21 0 16,-21 0-16,0 21 0,0-21 16,-1 0-16,1-1 0,0 22 0,0 0 15,0 0 1,21 22-16,0-1 15,0 0-15,0 0 0,0 0 16,21 0-16,-21 1 0,21-1 16,0-21-16,22 21 0,-22 0 0,0-21 15,21 0-15,1 0 0,-1 0 0,0 0 16,1 0-16,-1 0 0,21 0 16,-20-21-16,-1 21 0,0-21 0,1 0 15,-1-1-15,0 1 0,-20-21 0,-1 21 16,21-22-16,-21 22 0,0-21 15,1 21-15,-22-22 0,21 1 0,-21 21 16,21-21-16,-21 20 0,0-20 0,0 21 16,0 0-16,0 0 15,0 42 1,0 0-16,0 0 16,0 0-16,0 0 0,-21 22 15,21-22-15,-21 21 0,21-21 0,0 22 16,0-22-16,0 21 0,0 1 0,0-22 15,0 0-15,0 21 0,21-21 16,0-21-16,-21 22 0,21-1 0,0-21 16,0 0-16,1 0 0,20 0 0,-21 0 15,0-21-15,0-1 0,22 22 16,-22-21-16,0 0 0,21-21 16,-20 21-16,-1-1 0,0-20 0,0 21 15,0 0-15,-21-22 0,21 1 16,-21 21-16,0-21 0,0-1 0,0 22 15,-21-21-15,0-1 0,-21 22 0,21-21 16,-1 21-16,-20 0 0,0-1 16,21 22-16,-22 0 0,22 0 0,-21 0 15,-1 0-15,22 22 0,-21-1 16,21 0-16,-22 21 0,22-21 0,0 22 16,0-1-16,21 0 0,0 1 0,0-22 15,0 21-15,0 1 0,0-1 16,0-21-16,21 21 0,0-20 15,0 20-15,22-21 0,-22 0 0,21 0 16,-21-21-16,22 22 0,-1-22 16,-21 0-16,22 0 0,-1 0 0,0 0 15,22-22-15,-22 1 0,0 0 0,1 0 16,-1 0-16,-21-22 0,22 22 16,-1-21-16,-21 21 0,21-22 0,-20 22 15,-1-21-15,0 21 0,0-22 0,-21 22 16,0 0-16,21 0 0,-21 0 15,0 0-15,-21 42 32,0 0-32,21 21 15,0-21-15,-21 1 0,0 20 0,21-21 16,0 21-16,0 1 0,0-22 0,0 21 16,0-21-16,0 22 0,0-22 15,0 0-15,0 0 0,21 0 0,0-21 16,0 0-16,0 0 0,0 0 0,22 0 15,-22 0-15,0 0 0,0 0 16,22-21-16,-22 0 0,0 0 0,0 0 16,0 0-16,0-22 0,1 22 0,-1 0 15,0-21-15,0 20 0,0-20 16,-21 21-16,0 0 0,0 0 16,0-1-16,21 1 0,-21 0 15,0 42 16,0 0-31,-21 1 16,21-1-16,0 0 0,-21 0 16,21 0-16,0 0 0,0 1 0,0-1 15,0 0-15,0 0 0,0 0 0,0 0 16,0 1-16,21-22 16,0 0-16,1 0 0,-1 0 15,0 0-15,0 0 0,0 0 16,0-22-16,1 1 0,-1 0 15,0 0-15,0 0 0,0 0 0,0-1 16,22 1-16,-22 0 0,0-21 0,-21 21 16,21-1-16,-21-20 0,21 21 15,-21 0-15,0 0 0,22-1 0,-22 1 16,0 0-16,0 42 47,0 0-47,0 1 0,0-1 15,0 0-15,0 0 0,0 0 0,0 0 16,0 1-16,0-1 0,0 0 0,0 0 16,0 0-1,0 0-15,21 1 0,0-22 16,0 0-16,0 21 0,0-21 16,1 0-16,-1 0 15,0 21-15,0-21 0,0 0 16,0 0-16,1 0 15,-1 0-15,0-21 16,0 21-16,-21-21 0,21-1 16,0 22-16,1-21 0,-22 0 0,21 0 15,0 0-15,0 0 0,-21-1 16,21 1-16,0 0 0,1 0 16,-1 0-16,0 0 0,-21-1 0,0 1 15,21 0-15,0 21 16,-21 21 15,0 0-15,0 1-1,0-44 48,0 1-48,0 0-15,-21 21 0,0 0 16,0 0 0,0 0-1,-1 21-15,1 0 0,21 1 16,0-1-16,-21 0 16,21 0-16,-21 0 0,21 0 0,-21 1 15,21-1-15,0 0 0,0 0 0,0 0 16,0 0-16,0 1 15,0-1-15,21-21 0,0 0 16,0 0-16,0 21 0,22-21 16,-22 0-16,21 0 0,-21 0 15,22 0-15,-1 0 0,-21 0 0,22 0 16,-1-21-16,0 21 0,-21-21 0,22-1 16,-22 1-16,0 0 0,21 0 15,-42 0-15,22 0 0,-22-1 0,21 1 16,-21 0-16,0 0 0,0 0 0,0 0 15,0-1-15,0 1 16,-21 21 0,-1 0-16,1 21 15,0 1-15,21-1 0,0 0 16,-21 0-16,0 0 0,21 0 16,-21 1-16,21-1 0,-22-21 0,22 21 15,0 0-15,0 0 0,0 0 16,0 1-16,0-1 0,0 0 15,22-21 1,-1 0-16,0 0 16,0 0-16,0 0 0,0 0 0,1 0 15,-1 0-15,0 0 0,0 0 0,21-21 16,-20 0-16,-1 21 0,0-22 16,21 1-16,-21 0 0,1 0 0,-1 0 15,0 0-15,0-1 0,-21-20 0,0 21 16,21 0-16,-21 0 0,0-22 15,0 22-15,0 0 16,0 0-16,-21 21 16,0 0-16,0 0 0,0 21 15,21 0-15,-22 0 0,22 0 0,-21 1 16,21-1-16,0 0 0,0 0 16,0 0-16,0 0 0,0 1 0,0-1 15,0 0-15,0 0 0,0 0 0,0 0 16,0 1-16,0-1 15,0 0-15,0 0 0,0 0 16,0 0 0,0 1-1,-21-22 1,0 0 0,0 0-1,21-22 16,0 1-15,0 0-16,21 0 16,0 21-16</inkml:trace>
  <inkml:trace contextRef="#ctx0" brushRef="#br1" timeOffset="101143.83">9292 10181 0,'-21'0'47,"0"-21"-31,0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57:09.9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9419 9970 0,'-21'0'0,"0"0"31,0 0-31,-1 0 16,1 0-16,0 0 16,0 0-1,0 0-15,0 0 0,-22 0 0,22 0 16,0 0-16,0 0 0,-22 0 0,22 0 16,0 0-16,-21 0 0,21 0 15,-22 0-15,22 0 0,0 0 0,0 0 16,0 0-16,-1 0 0,1 0 15,0 0 1,42 0 31,0 0-47,1 0 0,-1 0 0,21 0 16,-21 0-16,22 0 15,-1 0-15,0 0 0,22 0 0,-22 0 16,22 0-16,-22 0 0,21 0 0,1 0 15,-1 0-15,1 0 0,-1 0 16,1 0-16,-1 0 0,1 0 0,-22 0 16,22 0-16,-22 0 0,0 0 0,1 0 15,-1 0-15,-21 0 0,0 0 16,1 0-16,-1 0 0,-42 0 47,-1 0-47,1 0 0,-21 0 15,21 0-15,0 0 0,-22 0 16,1 0-16,21 0 0,-22 0 0,1 0 16,0 0-16,-22 0 0,22 0 0,0 0 15,-22 0-15,22 0 0,-1 0 16,1 0-16,-21 0 0,20 0 0,1 0 16,0 0-16,-1 0 0,1 0 0,0 0 15,-1 0-15,1 0 0,0 0 16,-1 0-16,22 0 0,-21 0 0,21 0 15,-22 0-15,22 0 0,0 0 16,21 21 15,21-21-31,0 0 0,0 0 16,1 0-16,20 0 0,0 0 16,1 0-16,-1 0 0,0 0 0,1 0 15,-1 0-15,21 0 0,-20 0 0,-1 0 16,0 0-16,1 0 0,-1 0 15,0 0-15,22 0 0,-22 0 0,-21 0 16,22 0-16,-1 0 0,-21 0 0,0 0 16,1 0-16,-1 0 0,0 0 15,-42 0 32,0 21-31,-1-21-16,1 0 15,21 21-15</inkml:trace>
  <inkml:trace contextRef="#ctx0" brushRef="#br0" timeOffset="508.75">9504 10139 0,'0'0'15,"-21"0"1,21-21-16,-22 21 16,22-21-16,0 42 78,0 0-78,0 0 0,0 0 15,0 0-15,0 1 0,0-1 0,0 0 16,-21 21-16,21-21 0,0 22 16,-21-1-16,21 0 0,-21 1 0,21-1 15,0 0-15,0 1 0,-21-1 0,21 0 16,-21 1-16,21-1 0,-22 0 15,22 1-15,0-1 0,0 0 0,0 1 16,0-1-16,0 0 0,-21 1 0,21-1 16,0 0-16,-21 1 0,21-22 0,0 21 15,0 1-15,0-22 16,0 0-16,0 21 0,0-21 0,-21 1 16,21-1-16,0 0 15,-21-21 1,21-21-1,-21 0 1,21-1-16</inkml:trace>
  <inkml:trace contextRef="#ctx0" brushRef="#br0" timeOffset="845.74">8890 11176 0,'0'0'0,"0"-21"16,21 21 15,0 0-15,0 21-16,-21 0 0,22 0 0,-1 1 16,0-1-16,0 0 0,-21 0 0,21 0 15,0 0-15,1 1 0,-22-1 16,21 21-16,0-21 0,-21 0 15,0 1-15,21-1 0,-21 0 0,21-21 16,-21 21-16,21-21 16,-21 21-16,22-21 31,-1 0-31,-21-21 16,0 0-16,21 0 15,0 0-15,0-1 0,-21 1 0</inkml:trace>
  <inkml:trace contextRef="#ctx0" brushRef="#br0" timeOffset="1095.58">9588 11113 0,'0'0'16,"22"0"-16,-22-22 16,0 44-1,-22-22 1,1 21-16,0 0 0,0 0 0,21 0 15,-21 22-15,0-22 0,-1 0 0,1 21 16,0-21-16,0 1 0,0 20 16,0-21-16,-1 0 0,1 0 0,21 1 15,-21-1-15,0 0 0,0 0 16,42-21 15</inkml:trace>
  <inkml:trace contextRef="#ctx0" brushRef="#br0" timeOffset="2459.81">7091 12488 0,'0'0'0,"0"-21"0,0 0 15,0 0-15,0 0 16,21 21-16,-21-21 0,21-1 0,-21 44 47,0-1-47,0 21 0,0-21 0,0 22 16,0 20-16,-21-21 0,21 22 15,-21 21-15,0-22 0,-1 22 0,1-22 16,-21 22-16,21-22 0,0 1 15,-22 21-15,22-22 0,0 1 0,-21-22 16,20 21-16,1-20 0,21-1 0,0-21 16,0 0-16,0 1 0,0-1 15,0-42 1,21-1-16,1 1 0,-1 0 16,-21-21-16,21 21 0,0-22 15,0 1-15</inkml:trace>
  <inkml:trace contextRef="#ctx0" brushRef="#br0" timeOffset="2780.63">6879 12679 0,'0'0'0,"-21"-42"0,-21-85 31,42 105-31,0 1 0,0 0 0,21 0 16,0 21-16,0 0 0,0 0 15,22 0-15,-22 0 16,21 0-16,0 0 0,1 0 0,-1 21 15,0 0-15,-20 0 0,20 22 0,-21-22 16,0 0-16,0 21 0,-21 1 16,0-1-16,0-21 0,0 22 0,-21-1 15,-21-21-15,21 0 0,-22 0 16,1 22-16,21-43 0,-21 21 0,-1-21 16,22 0-16,0 0 0,0 0 0,0 0 15,21-21 1,0 0-16,21-1 15,0 1-15,0 0 0,0 0 16,0 0-16,22 0 0,-22-1 16,0 1-16,21 21 0,-20-21 0</inkml:trace>
  <inkml:trace contextRef="#ctx0" brushRef="#br0" timeOffset="3448.25">7366 12573 0,'0'0'0,"21"-21"16,-21 0-16,0 0 0,0-1 15,21 1-15,0 0 16,1 21 0,-1 0-16,0 0 0,0 0 15,0 0-15,0 0 0,1 21 0,-1 0 16,0 1-16,0 20 16,0-21-16,-21 0 0,0 22 0,0-22 15,0 21-15,0-21 0,0 0 0,0 22 16,-21-22-16,0 0 0,0 0 15,21 0-15,-21-21 16,21-21 0,0 0-1,21 0-15,-21 0 0,21 0 16,0-22-16,-21 22 0,21 0 16,0 0-16,1 0 0,-1-1 0,0 1 15,0 0-15,21 0 0,-20 0 0,-1 0 16,21 21-16,-21 0 15,0 0-15,1 0 0,-22 21 32,0 0-32,-22 0 15,1 0-15,21 0 0,-21-21 0,0 22 16,0-1-16,21 0 0,0 21 16,0-21-16,-21 1 0,21-1 15,0 0-15,0 0 0,21 0 16,0-21-16,21 0 15,-21 0-15,1 0 0,-1 0 0,21 0 16,-21 0-16,22 0 0,-22-21 16,21 0-16,-21 0 0,22 0 15,-22-1-15,0 1 0,-21 0 0,0-21 16,0 21-16,0-1 0,0 1 16,0-21-16,0 21 0,-21 0 0,0 21 15,-1-22-15,1 1 0,-21 21 0,21 0 16,0 0-16,-22 0 0,22 0 15,0 0-15,0 21 0,0 1 0,-1-22 16,1 21-16,21 0 0,-21 0 0,21 0 16,0 0-16,0 1 15,21-22-15,0 0 16,1 0-16,-1 0 0,0 0 0,0 0 16</inkml:trace>
  <inkml:trace contextRef="#ctx0" brushRef="#br0" timeOffset="3720.09">8509 12256 0,'0'0'15,"21"-22"-15,-21 1 0,0 0 16,-21 21 0,21 21-16,0 0 15,0 1-15,-21-1 0,21 21 0,-21 0 16,21-20-16,-22 20 0,22 0 15,0 1-15,0-1 0,-21-21 16,21 21-16,-21 1 0,0-1 0,21-21 16,0 22-16,0-22 0,0 21 15,0-21-15,0 0 0,0 1 16,21-22 0,0 0-16,-21-22 0,21 1 15,1 21-15,-1-21 0,0 0 0</inkml:trace>
  <inkml:trace contextRef="#ctx0" brushRef="#br0" timeOffset="4075.92">8742 12510 0,'-21'21'16,"-1"-21"-16,22 21 16,-21 0-16,0 0 0,0 0 0,21 22 15,0-22-15,-21 0 0,21 0 16,-21 22-16,21-22 0,0 0 0,0 0 15,0 0-15,0 0 0,0 1 16,21-1-16,0-21 0,0 0 0,0 0 16,0 0-16,1 0 0,20 0 0,-21 0 15,21-21-15,-20 21 0,-1-22 16,0 1-16,21 0 0,-42-21 16,21 21-16,-21-1 0,0-20 0,0 21 15,-21-21-15,0 20 16,0 1-16,0 0 0,-22 0 0,22 21 15,-21 0-15,21 0 0,0 0 0,-22 0 16,22 0-16,0 0 0,0 0 16,21 21-16,0 0 15,0 0-15,0 1 0,0-1 16,21-21-16,0 0 0,0 21 16,22-21-16,-22 0 0</inkml:trace>
  <inkml:trace contextRef="#ctx0" brushRef="#br0" timeOffset="4319.78">9356 12552 0,'0'-64'31,"-22"64"-31,1 0 16,0 0-16,0 0 0,0 0 0,0 0 15,-1 0-15,1 22 0,0-22 16,0 21-16,0 0 0,0 0 0,-1 0 15,22 0-15,-21 1 0,21 20 16,-21-21-16,21 0 0,0 0 16,0 1-16,0-1 0,0 0 0,21 0 15,0 0-15,1 0 0,-1-21 16,0 0-16,21 22 0,-21-22 0,22 0 16,-22 0-16</inkml:trace>
  <inkml:trace contextRef="#ctx0" brushRef="#br0" timeOffset="5044.37">9800 12658 0,'0'0'16,"0"-21"-16,0-1 0,0 1 15,-21 21-15,0 0 16,0 0-16,-1 0 0,1 0 0,0 0 16,0 0-16,0 21 0,0-21 15,-22 22-15,22-1 0,0 0 0,0 0 16,0 0-16,-1 0 0,22 1 15,-21-1-15,21 0 0,-21 0 0,21 0 16,0 0-16,0 1 0,0-1 16,21-21-16,0 0 15,1 0-15,-1 0 0,0 0 16,0 0-16,0-21 0,0 21 0,1-22 16,-1 1-16,0 0 0,0 0 15,0 0-15,-21-22 0,21 22 16,-21 0-16,22 21 0,-22-21 0,0 0 15,0 42 17,0 0-32,0 0 15,0 22-15,0-22 0,-22 0 16,22 0-16,0 0 0,0 0 0,0 1 16,0-1-16,0 0 0,0 0 15,0 0 1,22-21-16,-1 0 0,0 0 15,0 0-15,0-21 16,0 0-16,1 21 0,20-21 16,-21-22-16,0 22 0,0-21 0,1 21 15,-1-22-15,0 1 0,0 0 16,0-1-16,0 22 0,-21-21 0,0 0 16,0-1-16,0 1 0,0 0 0,0 20 15,0 1-15,0 0 0,0 0 16,0 0-16,0 42 15,0 0 1,-21 21-16,21-20 0,-21 20 0,0-21 16,21 21-16,0 1 0,0-1 0,-21 0 15,21 22-15,-21-22 0,21 1 16,0-1-16,0-21 0,0 21 16,0 1-16,0-22 0,0 0 0,0 0 15,0 0-15,21 1 0,0-22 16,0 0-16,0 0 0,0 0 15,22 0-15,-22 0 0,0-22 0,21 1 16,-20 0-16,-1 0 0,21 0 16,-21-22-16,0 22 0,22-21 0,-22 21 15,-21-22-15,0 22 0</inkml:trace>
  <inkml:trace contextRef="#ctx0" brushRef="#br0" timeOffset="5316.03">8467 12488 0,'-22'0'0,"44"0"0,-22 0 31,21 0-31,21-21 16,-21 21-16,0 0 0,22-21 0,-1 21 16,0 0-16,1-21 0,-1 21 15,-21 0-15,22 0 0,-22-21 16,0 21-16,0-21 0,0 21 0,0 0 16</inkml:trace>
  <inkml:trace contextRef="#ctx0" brushRef="#br0" timeOffset="6422.42">11091 9906 0,'0'0'0,"-21"0"0,0 0 0,0 0 0,0 0 15,-1 0-15,1 0 16,0 0-16,0 0 0,0 0 15,0 0-15,-1 0 0,1 0 16,0 0 0,42 0 31,0 0-47,22 0 15,-22 0-15,21 0 0,-21 0 16,22 0-16,-1 0 0,22 0 0,-22 0 15,0 0-15,22 0 0,-22 0 16,22 0-16,-1 0 0,1 0 0,-1 0 16,1 0-16,20 0 0,1 0 0,21 0 15,-22 0-15,22 0 0,0 0 16,0 0-16,21 0 0,-21 0 0,21 0 16,-21 0-16,21 0 0,0 0 0,0 0 15,0 0-15,-22 0 0,1 0 16,0 0-16,0 0 0,0 0 0,0 0 15,-22 0-15,1 0 0,21-21 16,-22 21-16,-20-21 0,21 21 16,-22 0-16,1 0 0,-22 0 0,0-21 15,1 21-15,-1 0 0,-21 0 16,21 0-16,-20 0 0,-1 0 0,0 0 16,-21-22-16,21 22 15,0 0-15,-42 0 63,0 22-63,0-22 15,0 0-15</inkml:trace>
  <inkml:trace contextRef="#ctx0" brushRef="#br0" timeOffset="6984.39">13017 10118 0,'0'0'0,"0"-21"15,0-1 1,-21 1-1,0 21 1,21 21 0,0 1-1,0-1-15,0 0 0,0 0 0,0 0 16,0 22-16,0-1 0,0 0 16,-21 1-16,21 20 0,0-21 0,0 1 15,0-1-15,0 22 0,0-22 0,-21 0 16,21-21-16,0 22 0,0-1 15,0-21-15,0 22 0,0-22 0,0 0 16,0 0-16,0 0 0,0 0 0,0 1 16,0-1-16,0 0 15,0 0-15,0-42 47,-21 0-31,21 0-16,-22 21 0</inkml:trace>
  <inkml:trace contextRef="#ctx0" brushRef="#br0" timeOffset="7316.22">12573 10689 0,'21'0'47,"0"21"-32,-21 1-15,21-1 0,1 0 0,-22 0 16,21 0-16,0 0 0,0 22 16,-21-22-16,21 0 0,0 0 0,1 22 15,-22-22-15,21 0 0,-21 0 0,21 0 16,-21 0-16,0 1 15,21-1-15,0 0 16,0-21 0,1 0-1,-22-21-15,21 21 0,0-21 0,0-1 16,-21 1-16,21 0 0,0 0 0,1 0 16</inkml:trace>
  <inkml:trace contextRef="#ctx0" brushRef="#br0" timeOffset="7520.11">13398 10689 0,'-21'21'31,"0"1"-31,0-1 0,0 0 16,0 0-16,-1 0 0,1 0 16,-21 1-16,21-1 0,0 21 0,-22-21 15,22 0-15,0 1 0,0-1 0,0 0 16,-1 0-16,1 0 0,0 0 15,0 1-15,21-1 0,-21 0 16,0 0-16,-1 0 16</inkml:trace>
  <inkml:trace contextRef="#ctx0" brushRef="#br0" timeOffset="9355.31">11917 12277 0,'0'-21'31,"0"-1"-31,-21 22 16,-1 0 0,1 0-16,0 0 0,0 0 0,0 0 15,-22 0-15,22 0 0,0 22 16,0-1-16,0 0 0,0 0 0,-1 0 15,1 0-15,21 1 0,0-1 16,-21 0-16,21 0 0,-21 0 16,21 0-16,0 1 0,0-1 15,21-21 1,0 0-16,0 0 0,1 0 0,-1 0 16,0 0-16,0 0 0,0-21 0,22-1 15,-22 22-15,0-21 0,21 0 16,1 0-16,-22 0 0,21-22 15,-21 22-15,0-21 0,1 0 0,-1-1 16,0 1-16,-21 0 0,0-22 16,0 22-16,0-1 0,0 1 0,0 0 15,0-1-15,0 22 0,0-21 0,0 21 16,-21 21-16,0 0 16,-1 21-16,1 21 15,21-21-15,-21 22 0,0-1 0,21 22 16,0-22-16,0 21 0,-21-20 15,21 20-15,0-20 0,0-1 0,0 21 16,0-41-16,0 20 0,0 0 16,0-21-16,21 1 0,0-1 15,0 0-15,0 0 0,1-21 0,20 0 16,-21 0-16,0 0 0,22 0 16,-1 0-16,-21 0 0,21 0 0,1-21 15,-22 0-15,21 0 0,-21-1 0,22 1 16,-22 0-16,0 0 0</inkml:trace>
  <inkml:trace contextRef="#ctx0" brushRef="#br0" timeOffset="10954.4">12594 12256 0,'0'-22'0,"0"44"0,21-65 0,-21 22 16,-21 21 15,21 21-31,-21-21 0,0 21 0,21 1 0,-21-1 16,-1 0-16,22 21 15,-21-21-15,21 1 0,-21-1 0,21 0 16,-21 21-16,21-21 0,0 1 0,0-1 15,0 0-15,0 0 16,0 0-16,21-21 0,0 0 0,0 0 16,1 0-16,-1 0 0,21 0 0,-21 0 15,0 0-15,1 0 0,20-21 16,-21 21-16,0-21 0,0 0 0,1 0 16,-1-1-16,-21 1 0,21 0 0,-21-21 15,0 21-15,0-1 0,0-20 16,-21 21-16,0 0 0,-1 21 0,1-21 15,-21 21-15,21 0 0,0 0 16,-22 0-16,22 0 0,0 21 16,0-21-16,-22 21 0,22 0 0,21 0 15,-21 0-15,21 1 0,0-1 0,0 0 16,0 0-16,0 0 0,21 0 16,0 1-16,1-22 0,20 0 15,-21 0-15,0 0 0,22 0 0,-22 0 16,0 0-16,21 0 0,1 0 15,-22-22-15,21 1 0,-21 0 0,22 21 16,-22-21-16,0 0 0,0 0 16,0-1-16,0 1 0,1 0 0,-1 0 15,-21 42 17,0 0-32,0 0 15,0 1-15,0-1 0,0 0 0,0 0 16,-21 0-16,21 0 0,0 1 15,0-1-15,0 0 0,-22-21 16,22 21-16,0-42 47,22 0-47,-22 0 16,21 21-16,-21-43 15,21 22-15,0 0 0,0 0 0,-21 0 16,21-22-16,1 22 0,-1 0 0,0 0 15,0 0 1,0 21-16,-21 21 16,0 0-16,0 0 0,0 0 0,0 0 15,0 1-15,0-1 0,0 0 16,0 0-16,0 0 0,0 0 0,0 1 16,0-1-16,21-21 15,1 21-15,-1-21 0,0 0 16,0 0-16,0 0 0,0 0 15,1 0-15,-1-21 16,0 0-16,0 21 0,0-22 0,0 1 16,1 0-16,-1 0 0,0-21 0,0 20 15,-21 1-15,21 0 0,-21 0 16,21 0-16,-21 0 0,0 42 31,0 0-15,0 0-16,0 0 0,0 0 15,0 1-15,0-1 0,0 0 16,0 0-16,0 0 16,0 0-16,22 1 0,-1-22 15,0 0-15,0 21 0,0-21 16,0 0-16,1 0 0,-1 0 0,21 0 16,-21 0-16,0 0 0,1 0 0,-1-21 15,0-1-15,21 22 0,-42-21 16,21 0-16,1 0 0,-22 0 0,0 0 15,0-22-15,0 22 0,0 0 0,0 0 16,0 0-16,0-1 0,-22 22 16,1 0-16,0 0 0,0 0 15,0 0-15,0 22 0,-1-1 16,1 0-16,0 0 16,0 21-16,21-20 0,0-1 0,-21 0 15,21 0-15,-21 0 0,21 0 16,0 1-16,0-1 0,0 0 15,0 0-15,21-21 0,0 0 16,0 0-16,0 0 16,0 0-16,1 0 0,-1-21 0,0 0 15,0 21-15,0-21 0,-21-1 0,21 1 16,1 0-16,-1 0 0,0 0 16,-21 0-16,0-1 0,21 1 0,-21 0 15,21 0-15,-21 42 31,0 0-31,0 0 16,0 1-16,-21-1 16,21 0-16,0 0 0,0 0 15,0 0-15,21-21 16,0 22-16,1-22 0,-1 0 16,0 0-16,0 0 0,0 0 0,0 0 15,1 0-15,20 0 0,-21-22 0,0 1 16,0 0-16,1 0 0,-1 0 15,0 21-15,0-21 0,0-1 0,-21 1 16,0 0-16,21 21 0,-21 21 31,0 0-15,0 1-16,0-1 16,0 0-16,0 0 0,0 0 15,0 0 1,22-21-16,-1 0 15,0 0-15,0 0 0,0 0 16,0 0-16,1 0 0,-1 0 0,-21-21 16,21 21-16,0-21 0,-21 0 15,0 0-15,21 0 16,-21-1-16,0 1 0,0 0 16,0 0-16</inkml:trace>
  <inkml:trace contextRef="#ctx0" brushRef="#br0" timeOffset="11116.3">14330 12044 0,'-64'0'16,"43"21"0,21 0-1,-21-21-15,21 21 0,0 1 16,0-1-16,-21-21 15,21 21-15</inkml:trace>
  <inkml:trace contextRef="#ctx0" brushRef="#br0" timeOffset="11735.95">12890 13187 0,'0'-21'0,"0"42"0,-21-63 0,21 20 15,0 1-15,0 42 32,0 1-32,0-1 15,0 0-15,0 21 0,0-21 0,0 1 0,0-1 16,0 21-16,-21-21 0,21 0 16,0 1-16,-21-1 0,21 0 15,0 0-15,0 0 0,-21 0 0,21 1 16,-21-22-16,21-22 31,0 1-31,0 0 0,0 0 16,0 0-16,0 0 0,0-1 0,0 1 15,0-21-15,0 21 0,21 0 0,0-22 16,21 22-16,-21-21 0,1 21 16,20-1-16,0 22 0,1 0 0,-1 0 15,0 0-15,1 0 0,-1 0 16,0 22-16,1-1 0,-22 0 0,0 21 15,0-21-15,0 1 0,-21 20 16,0 0-16,0-21 0,0 22 16,-21-22-16,0 0 0,0 21 0,0-20 15,-22-1-15,22 0 0,0 0 0,21 0 16,-21-21-16,21 21 0,21-21 31,0 0-31,0 0 0,22-21 16,-22 0-16,0 0 0,21 0 0</inkml:trace>
  <inkml:trace contextRef="#ctx0" brushRef="#br0" timeOffset="12899.77">13885 13250 0,'0'0'0,"0"-21"0,0 0 0,0 0 0,0 0 16,-21 0-16,0 21 15,-21 0-15,20 0 0,1 0 16,0 0-16,-21 21 0,21-21 15,-1 21-15,1 21 0,0-21 0,-21 1 16,21-1-16,21 21 0,-22-21 0,1 22 16,21-22-16,-21 21 0,21-21 15,0 22-15,0-22 0,0 0 16,0 0-16,21 0 0,0 0 0,1-21 16,-1 0-16,0 0 0,0 0 15,0 0-15,0 0 0,22 0 0,-22-21 16,0 0-16,21 0 0,-20-21 15,-1 20-15,0 1 0,-21-21 0,21 21 16,-21 0-16,21-22 0,-21 22 0,0 0 16,0 0-16,0 0 15,0 42 1,0 0-16,-21 0 16,21 0-16,0 0 0,-21 1 0,21-1 15,0 21-15,0-21 0,0 0 16,0 1-16,0 20 0,0-21 15,0 0-15,0 0 0,21-21 0,0 22 16,0-22-16,1 0 0,20 0 16,-21 0-16,0 0 0,0 0 15,1-22-15,20 1 0,-21 0 0,0 0 16,0 0-16,1-22 0,-22 22 16,21 0-16,-21 0 0,21 0 0,-21 0 15,0-1-15,0 1 0,0 42 31,0 1-31,-21-1 16,21 0-16,-21 21 0,-1-21 16,22 1-16,-21-1 0,21 0 15,0 0-15,0 0 0,0 0 0,0 1 16,0-1-16,0 0 16,21-21-1,1-21-15,-22 0 16,21-1-16,0 1 0,-21 0 15,21 0-15,0 0 0,0 0 0,-21-22 16,22 22-16,-1 0 0,0-21 16,-21 20-16,21 1 0,0 0 15,-21 42 17,0 0-32,0 1 0,0-1 0,0 0 15,0 0-15,0 0 0,0 0 16,0 1-16,0-1 0,0 0 15,0 0-15,21-21 0,1 21 0,-1-21 16,0 0-16,0 0 16,0 0-16,0 0 0,1 0 0,-1 0 15,0 0-15,0-21 0,0 0 0,0 0 16,1 0-16,-1-1 0,0 1 16,0 0-16,-21 0 0,21 0 0,0-22 15,-21 22-15,0 0 0,0-21 0,22 21 16,-22-1-16,0 1 15,0 42 1,0 1-16,0-1 16,0 21-16,0-21 0,0 0 15,-22 1-15,22 20 0,0-21 0,0 0 16,0 0-16,0 22 0,0-22 16,22-21-16,-1 21 0,0 0 0,0-21 15,21 0-15,-20 0 0,-1 0 0,21 0 16,0 0-16,-20-21 0,20 21 15,-21-21-15,0 0 0,0 0 0,1-1 16,-1-20-16,0 21 16,-21 0-16,21-22 0,-21 22 0,0 0 0,0 0 15,0 0-15,0 0 0,-21 21 32,0 0-32,0 0 0,21 21 0,0 0 15,-22 0-15,22 0 0,-21 0 0,21 1 16,-21-1-16,21 0 0,0 0 15,0 0-15,0 0 0,21-21 16,0 0-16,1 0 0,-1 0 16</inkml:trace>
  <inkml:trace contextRef="#ctx0" brushRef="#br0" timeOffset="14431.79">15727 9948 0,'21'0'109,"0"0"-109,0 0 16,0 0-16,1 0 15,-1 0-15,0-21 0,0 21 0,0 0 16,0 0-16,1 0 0,-1 0 15,0 0-15,0 0 0,0 0 0,0-21 16,1 21-16,-1 0 0,0 0 16,21 0-16,-21 0 0,1 0 15,-1 0-15,21 0 0,-21 0 0,22 0 16,-22 0-16,21 0 0,0 0 16,1 0-16,-1 0 0,-21 0 0,22 0 15,20 0-15,-21 0 0,1 0 16,-22 0-16,21 0 0,1 0 0,-1 0 15,0 0-15,-21 0 0,22 0 16,-22 0-16,21 0 0,1 0 0,-22 0 16,21 0-16,0 0 0,1 0 0,-1 0 15,0 0-15,1 0 0,-1 0 16,0 0-16,1 0 0,-1 0 16,22 0-16,-22 0 0,0 0 15,1 0-15,-1 0 0,0 0 0,1 0 16,-1 0-16,0 0 0,1 0 0,-22 0 15,21 0-15,-21 0 0,22 0 16,-22 0-16,21 0 0,-21 0 0,22 0 16,-1 0-16,-21 0 0,21 0 15,1 0-15,20 0 0,-20 0 0,-1 0 16,0 0-16,1 0 0,-1 0 16,0 0-16,1 0 0,-1 0 0,0 0 15,1 21-15,-22-21 0,21 0 0,0 0 16,-20 0-16,20 0 0,-21 0 15,21 0-15,-20 0 0,20 0 16,-21 0-16,21 0 0,-20 0 16,20 0-16,0 0 0,1 0 0,-1 0 15,0 0-15,-21 0 0,22 0 0,-1 0 16,0 0-16,1 0 0,-22 0 16,21 0-16,-21 0 0,22 0 0,-22 0 15,0 0-15,0 0 0,0 0 16,22 0-16,-22 0 0,0 0 0,21 0 15,-20 0-15,-1 0 0,0 0 16,0 0-16,0 0 0,0 0 16,1 0-16,-22-21 0,21 21 0,0 0 15,-42 0 79,0 0-78,-1 0-16,1 0 15,0 0-15,0 0 0,0 0 16,0 0-16,-22 0 0</inkml:trace>
  <inkml:trace contextRef="#ctx0" brushRef="#br0" timeOffset="16772.73">16827 10710 0,'0'0'0,"0"-21"15,22 0-15,-22 0 0,0 0 0,0 0 16,0-1-16,0 1 16,0 42-1,0 1 1,0 20-16,0-21 15,0 21-15,0 1 0,-22-1 0,22 0 16,-21 1-16,0-1 0,21 0 0,0 1 16,-21 20-16,21-20 0,-21-1 15,0 0-15,21 1 0,0-1 0,-22 0 16,22-21-16,-21 22 0,21-22 16,-21 0-16,21 0 0,0 0 0,0 1 15,0-44 16,0 1-31,0 0 0,0 0 0,0 0 16,0 0-16,0-22 16,0 22-16</inkml:trace>
  <inkml:trace contextRef="#ctx0" brushRef="#br0" timeOffset="19268.59">16658 10880 0,'0'0'0,"0"-21"0,0-22 0,0 1 15,0 0-15,0 20 0,21-20 16,0 21-16,-21-21 0,22 20 0,-1 1 15,0 0-15,0 0 0,0 0 16,22 21-16,-22 0 0,21 0 0,-21 0 16,22 0-16,-1 21 0,0 0 0,-21 0 15,22 22-15,-22-1 0,21 0 16,-21-21-16,-21 22 0,0-1 16,0-21-16,0 22 0,0-1 15,-21-21-15,-21 0 0,21 22 0,-22-22 16,1 0-16,0 0 0,-1-21 0,1 21 15,21-21-15,-21 0 0,-1 0 16,22 0-16,0 0 0,0 0 0,0 0 16,-1-21-16,22 0 15,0 0-15,0 0 16,0-1-16,0 1 16,22 21-16,-1 0 15,0 21-15,-21 1 16,21-1-16,-21 0 0,21 0 15,-21 21-15,21-20 0,-21-1 16,0 21-16,22-21 0,-22 22 0,21-22 16,-21 21-16,21-21 0,0 0 15,0 1-15,-21-1 0,21 0 0,22 0 16,-22-21-16,0 0 0,21 0 0,-20 0 16,20 0-16,0 0 0,1 0 15,-1 0-15,0-21 0,1 21 0,-1-21 16,-21 0-16,21-1 0,-20-20 15,-1 21-15,0-21 0,0 20 0,-21-20 16,21 21-16,-21-21 0,0 20 0,0 1 16,0 0-16,0 0 15,-21 21-15,0 0 16,0 0-16,0 0 0,-1 0 16,22 21-16,-21-21 0,0 21 0,0 0 15,0 22-15,21-22 0,0 0 0,-21 21 16,21-20-16,0-1 0,0 21 15,0-21-15,0 0 0,0 1 0,21-1 16,0 0-16,0-21 0,0 21 16,0-21-16,1 0 0,20 0 0,-21 0 15,21 0-15,-20 0 0,20 0 0,0 0 16,-21-21-16,22 21 16,-1-21-16,-21 0 0,22-1 0,-22-20 15,0 21-15,0 0 0,0-22 16,-21 22-16,0 0 0,0 0 0,0 0 15,0 0-15,-21 21 32,0 0-32,21 21 0,0 0 0,-21 0 15,21 0-15,0 0 0,0 1 16,0-1-16,0 0 0,0 0 0,0 0 16,0 0-16,0 1 0,21-1 0,-21 0 15,0 0-15,21-21 16,-21 21-1,0-42 17,-21 0-32,0 21 0,21-21 15,-21 21-15,21-21 16,-22 21-16,22 21 16,0 0-1,0 0-15,0 0 16,0 0-16,22 1 15,-1-22-15,0 21 0,0-21 16,0 0-16,0 0 0,22 0 16,-22 0-16,21 0 0,-21 0 0,1 0 15,20 0-15,-21-21 0,21-1 16,-20 1-16,20 0 0,-21 0 0,0-21 16,0 20-16,1-20 0,-1 0 15,0-1-15,0 22 0,-21-21 0,0 21 16,0 0-16,0-1 0,0 1 0,-21 21 31,0 21-15,0 1-16,-1-1 0,22 21 15,0-21-15,-21 0 0,21 22 0,-21-22 16,21 21-16,0-21 0,0 1 16,0 20-16,0-21 0,21 0 15,-21 0-15,21-21 0,1 22 0,-1-1 16,21-21-16,-21 0 0,22 0 0,-22 0 15,21 0-15,-21 0 0,22 0 16,-1 0-16,-21 0 0,0-21 0,22-1 16,-22 1-16,-21 0 0,21-21 15,-21 21-15,21-22 0,-21 22 0,0-21 16,0-1-16,0 1 0,0 21 0,-21-21 16,0 20-16,0 1 0,-1 0 15,1 21-15,0 0 0,-21 0 0,21 0 16,-22 0-16,22 0 0,0 0 15,-21 21-15,20 0 0,1 22 16,0-22-16,0 0 0,21 21 0,0-20 16,0 20-16,0-21 0,0 21 15,0-20-15,0-1 0,21 0 0,0 0 16,0 0-16,1 0 0,-1-21 0,21 22 16,-21-22-16,0 0 0,22 0 15,-22 0-15,0 0 0,21 0 0,-20 0 16,-1-22-16,21 22 0,-21-21 15,0 0-15,1 0 0,-1 0 0,0-22 16,0 22-16,0 0 0,0-21 0,-21 21 16,0-1-16,22 1 15,-1 0-15,-21 42 32,0 0-32,0 1 0,-21-1 15,21 0-15,-22 0 0,22 21 0,0-20 16,0-1-16,0 0 15,0 0-15,0 0 0,0 0 16,22-21 0,-1 0-16,0 0 0,0 0 15,0 0-15,0 0 0,1-21 16,-1 21-16,0-21 16,-21 0-16,21 0 0,0 0 0,-21-1 15,0 1-15,21 0 0,1 0 16,-22 0-16,0 0 0,0-1 0,0 44 31,0-1-15,0 0-16,0 0 0,0 0 0,0 0 15,0 1-15,0-1 0,0 0 16,0 0-16,0 0 0,0 0 0,21-21 16,0 22-16,0-22 0,0 0 0,0 0 15,1 0-15,-1 0 0,0 0 16,0 0-16,0-22 0,0 1 15,1 0-15,-1 0 0,0 0 16,0 0-16,-21-1 0,42-20 16,-20 21-16,-1-21 0,0 20 0,0-20 15,-21 21-15,21 0 0,-21 0 16,21-1-16,-21 1 16,-21 21 30,0 0-30,21 21-16,0 1 16,-21-22-16,21 21 15,-21 0-15,0-21 16,21 21-16,0 0 16,-22-21-16,1 21 15,21 1 1,0-1-1,0 0-15,21-21 16,-21 21 0,22-21-16,-22 21 15,21-21-15,0 0 0,-21 21 16,21-21-16,-21 22 16,21-22-16,-21 21 0,21-21 15,1 21-15,-22 0 16,0 0 31,21-21-16,-21-21-31,21 0 16,0 0-16,0 0 0,0-1 15,1 1-15,-1 0 16,0-21-16,-21 21 0,21-1 0,0 1 15,-21-21-15,21 21 0,-21 0 16,-21 21 0,0 0-1,0 21-15,0 0 0,21 0 16,-21 21-16,21-20 0,-22-1 0,22 0 16,0 0-16,0 21 0,0-20 15,0-1-15,0 0 0,0 0 16,22-21-16,-1 21 0,0-21 15,21 0-15,-21 0 0,1 0 16,20 0-16,0 0 0,-21 0 16</inkml:trace>
  <inkml:trace contextRef="#ctx0" brushRef="#br0" timeOffset="19992.18">18330 12086 0,'0'0'16,"0"-21"-16,0 0 0,0 0 0,0 0 0,0-1 16,0 1-16,0 0 0,0 0 15,0 0-15,0 42 16,0 0 0,0 21-16,0-20 0,0 41 15,0-21-15,0 22 0,0-22 0,-21 22 16,21-22-16,0 22 15,-21-22-15,21 0 0,0 22 0,0-22 16,-21 0-16,21-20 0,-21 20 0,21-21 16,0 21-16,0-20 0,0-1 15,0 0-15,0-42 32,0 0-32,0-1 0,0 1 15,0 0-15,21 0 0,-21 0 0,0-22 16,0 22-16,0-21 0,0 0 15,0-1-15,0 1 0,-21 0 0,21-1 16,-22 1-16,22 0 0,0-1 0,0 1 16,0-22-16,0 22 15,0 0-15,0-1 0,22 22 0,20 0 16,-21-21-16,0 21 0,0 21 16,22-22-16,-22 22 0,21 0 0,1 0 15,-22 0-15,21 22 0,0-1 0,-20 0 16,-1 21-16,0-21 0,0 22 15,-21-1-15,0 0 0,0 1 0,0-22 16,0 21-16,-21 1 0,0-22 16,0 0-16,-22 0 0,1 0 0,21 0 15,-22 1-15,1-22 0,21 21 16,0-21-16,0 0 0,-1 0 0,44 0 47,-1 0-47,0 0 0,0 0 15,0 0-15</inkml:trace>
  <inkml:trace contextRef="#ctx0" brushRef="#br0" timeOffset="20467.91">18859 12425 0,'22'-21'0,"-44"42"0,65-42 0,-22 0 0,0 21 16,0-22-16,-21 1 0,0 0 0,0 0 15,0 0-15,0 0 0,0-1 16,0 1-16,0 0 0,-21 21 15,0 0-15,0 0 16,0 21-16,-1-21 0,1 21 16,0 22-16,0-22 0,0 21 15,-22-21-15,22 22 0,0-22 0,0 0 16,0 21-16,21-20 0,0-1 0,-21 21 16,21-21-16,0 0 15,0 1-15,21-22 0,0 21 16,0-21-16,21 0 0,-20 0 0,-1 0 15,0 0-15,0-21 16,21 21-16,-20-22 0,-1 1 0,0 21 0,0-21 16,-21 0-16,21-21 0,0 20 15,1 1-15,-22-21 0,0 21 16,21-22-16,-21 22 0,0 0 0,21 0 16,-21 42-1,-21 0 1,21 0-16,-21 1 0,-1-1 15,22 0-15,0 0 0,0 0 0,0 0 16,0 1-16,0-1 0,0 0 16,0 0-16,0 0 0,0 0 15,22-21-15,-1 0 16,0 22-16,0-22 16,0 0-16,0 0 0,1-22 0,-1 22 15,21-21-15,-21 0 0</inkml:trace>
  <inkml:trace contextRef="#ctx0" brushRef="#br0" timeOffset="20711.77">19537 12234 0,'0'0'0,"21"-148"31,-21 127-31,-21 42 16,0 0-16,21 1 15,0 20-15,-22-21 0,1 21 0,21 1 16,0-1-16,-21 0 15,21 1-15,-21-1 0,21-21 0,-21 22 16,21-22-16,0 0 0,0 0 16,0 0-16,0 0 0,0 1 0,0-1 15,0 0-15,21-21 32,0 0-32,0-21 0,0 0 0,22-1 15,-22 22-15</inkml:trace>
  <inkml:trace contextRef="#ctx0" brushRef="#br0" timeOffset="21215.51">19939 12234 0,'0'0'0,"21"-42"0,0 0 0,0-1 0,-21 1 15,0 21-15,0 0 0,0 0 16,0 42 0,0 0-16,0 21 15,-21-21-15,21 22 0,-21-1 16,0 0-16,21 1 0,-21-1 0,21 0 15,-21 1-15,21-1 0,-22-21 16,22 22-16,0-22 0,0 21 0,-21-21 16,21 0-16,0 1 0,-21-1 15,21 0-15,0 0 0,0 0 0,0-42 47,0 0-31,0 0-16,0 0 15,21-22-15,0 22 0,-21 0 0,22 0 16,-1-22-16,21 1 0,-21 21 0,0-21 16,22-1-16,-1 22 0,-21-21 15,22 21-15,-1 21 0,0 0 0,-21 0 16,22 0-16,-1 0 0,-21 21 16,22 0-16,-22 21 0,0-21 0,0 22 15,-21-1-15,21-21 0,-21 22 16,0-1-16,0-21 0,0 21 15,-21-20-15,0-1 0,0 21 0,0-21 16,21 0-16,-22 1 0,1-22 16,21 21-16,-21 0 15,0-21-15,0 0 16,21-21 0,-21 0-16,21-1 0,0 1 15,-22 0-15</inkml:trace>
  <inkml:trace contextRef="#ctx0" brushRef="#br0" timeOffset="21476.46">19494 12446 0,'0'0'0,"-42"0"0,21 0 15,42 0 1,0 0-1,22 0-15,-1 0 0,0 0 16,1 0-16,-1 0 0,0 0 0,1 0 16,-1 0-16,0 0 0,-21-21 15,1 21-15,20 0 0,-21 0 16,0 0-16,-21-21 16,0 0-1,-21 21-15,0 0 0,21-22 16,-21 22-16</inkml:trace>
  <inkml:trace contextRef="#ctx0" brushRef="#br0" timeOffset="29592.08">16171 8911 0,'21'0'16,"-42"0"-16,42-21 0,-21 0 15,22 0-15,-22 0 16,0-1 0,-22 22 31,1 0-47,0 0 0,0 0 15,0 0-15,0 0 16,-1 22-16,1-22 0,21 21 0,-21-21 15,0 21-15,0 0 0,0-21 16,21 21-16,0 0 0,-22 1 0,1-1 16,0 0-16,21 0 15,-21 0-15,0 0 0,21 22 0,0-22 16,-21 0-16,-1 0 0,1 22 16,21-22-16,-21 0 0,0 0 0,21 0 15,-21 0-15,21 22 0,0-22 16,-21 0-16,21 0 0,-22-21 0,22 43 15,-21-22-15,21 0 0,0 0 16,0 0-16,0 0 0,0 1 0,0-1 16,0 0-16,0 0 0,0 0 0,0 0 15,0 1-15,0-1 16,0 0-16,0 0 0,21 0 0,-21 0 0,0 1 16,22-1-16,-1 0 15,-21 0-15,21-21 0,0 21 0,-21 0 16,21 1-16,-21-1 0,21-21 15,1 21-15,-22 0 0,21-21 0,-21 21 16,21 0-16,0-21 0,0 22 0,0-1 16,1-21-16,-1 0 15,21 21-15,-21-21 0,22 0 0,-22 0 16,21 0-16,0 0 0,22 0 16,-1 0-16,1 0 0,-1 0 0,1 0 15,21 0-15,-22 0 0</inkml:trace>
  <inkml:trace contextRef="#ctx0" brushRef="#br0" timeOffset="30803.98">19918 9059 0,'0'-21'15,"0"0"16,21 21 16,0 0-47,0 0 16,0 0-16,1 0 0,-1 0 0,0 0 16,0 0-16,0 0 0,0 21 15,1-21-15,-1 21 0,0-21 0,0 22 16,0-1-16,0 0 0,1 0 15,20-21-15,-21 21 0,0 0 0,0 1 16,1-1-16,-1 0 0,-21 0 16,21 0-16,0 0 0,-21 1 0,21-1 15,-21 0-15,0 0 0,0 0 16,0 0-16,0 22 0,0-22 0,0 0 16,0 0-16,0 22 0,-21-22 15,0 0-15,21 21 0,-21-21 16,0 1-16,-1-1 0,1 0 0,0 0 15,0 0-15,0 0 0,0 1 16,-22-1-16,43 0 0,-42 0 0,21 0 16,0-21-16,-1 21 0,1 1 15,0-22-15,-21 21 0,21 0 0,-1-21 16,-20 21-16,0-21 0,21 21 0,-1-21 16,-20 0-16,21 21 0,0-21 15,-22 22-15,22-22 0,0 0 0,0 21 16,0-21-16,0 0 0,-1 0 15,1 21-15,0-21 0,0 0 16,0 0-16,0 21 0,-1-21 16,1 0-1,0 0 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58:36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593 0,'0'0'0,"0"-21"16,0-1-1,0 1 1,0 0-1,21 21 1,-21-21-16,0 0 0,21 21 16,-21-21-16,0-1 15,0 1 17,-21 21-17,0 0-15,0 0 16,0 21-16,21 1 15,-21-1-15,-1 0 0,1 0 16,21 0-16,-21 22 0,0-22 0,21 21 16,-21 0-16,0 1 0,21 20 15,-22-20-15,1 20 0,21-21 0,-21 22 16,21-22-16,0 22 0,0-22 16,0 0-16,0 1 0,0-1 15,0 0-15,0 1 0,0-22 0,21 21 16,0-21-16,1 1 15,-1-1-15,21 0 0,-21 0 0,22 0 16,-22 0-16,21-21 0,0 0 16,1 0-16,-1 0 0,22 0 15,-22 0-15,0-21 0,1 0 0,20 0 16,-21 0-16,1-22 0,20 22 16,-20-21-16,-1 0 0,0-1 0,1 1 15,-1-22-15,-21 22 0,0-21 16,0-1-16,1 1 0,-1-22 15,-21 21-15,0 22 0,0-21 0,0-1 16,0 22-16,-21-22 0,-1 22 16,1 0-16,0-1 0,-21 1 15,-1 21-15,1 0 0,0-1 16,-1 1-16,1 21 0,-21 0 16,20 0-16,1 0 0,-22 21 0,22 1 15,0 20-15,-1-21 0,22 21 16,-21 1-16,21-1 0,0 0 0,21 1 15,0-1-15,0 0 0,0 1 16,0-1-16,0 0 0,21 22 16,0-22-16,21 1 0,-21-1 0,22 0 15,-1 1-15,0-1 0,1-21 16,-1 21-16,0 1 0,1-22 16,20 21-16,-20-21 0,-1 1 15,0 20-15,1-21 0,-22 21 16,21-20-16,-21 20 0,0-21 0,1 21 15,-22 1-15,0-1 0,0 0 16,-22 1-16,1-1 0,-21 0 0,0-20 16,-1 20-16,1-21 0,0 0 15,-22 0-15,22 1 0,-22-1 0,22-21 16,0 0-16,-1 21 0,1-21 16,21 0-16,-22 0 0,22 0 15,0 0-15,0 0 0,0 0 0,21-21 16,0 0-1,0-1-15,0 1 16,0 0-16,21 0 0,0-21 16,0 20-16,0-20 0,22 21 15</inkml:trace>
  <inkml:trace contextRef="#ctx0" brushRef="#br0" timeOffset="463.73">2180 1037 0,'0'-21'0,"0"42"0,0-63 0,21 21 0,-21 0 16,0-1-16,0 1 15,0 0-15,0 42 32,0 22-32,0-22 15,0 21-15,0-21 0,0 22 0,0-1 16,0 0-16,0 1 0,0-22 15,0 21-15,0 0 0,0-20 0,0 20 16,0-21-16,0 0 0,0 0 16,21 1-16,-21-1 0,22-21 15,-1 21-15,0-21 0,0 0 0,0 0 16,0 0-16,1 0 0,20 0 16,-21-21-16,21 0 0,1-1 15,-22 1-15,21 0 0,-21 0 16,22-21-16,-22-1 0,0 22 0,0-21 15,0-1-15,1 1 0,-22 21 16,0-21-16,0 20 0,0-20 0,0 21 16,0 0-16,0 42 47,0 0-47,0 0 15,0 0-15,0 1 0,0-1 16,21-21-16,0 21 0,0-21 15,0 21-15</inkml:trace>
  <inkml:trace contextRef="#ctx0" brushRef="#br0" timeOffset="827.52">3111 1249 0,'43'0'16,"-22"0"-16,0-21 15,0 21 1,-21-21-16,21-1 0,1 1 0,-1 0 16,0 0-16,0 0 0,0 0 15,0-1-15,1 1 0,-22 0 0,0 0 16,0 0-16,-22 21 31,1 0-31,-21 21 0,21 0 0,-22 0 16,22 0-16,-21 1 0,21 20 15,0-21-15,-22 21 0,22 1 0,0-22 16,0 21-16,21-21 0,0 22 16,0-22-16,0 0 0,0 21 0,0-20 15,0-1 1,21 0-16,21-21 0,-21 0 0,1 0 16,20 0-16,0 0 0,1 0 0,20 0 15,-21 0-15,22 0 0,-22-21 16,1 0-16,-1 21 0,0-22 15</inkml:trace>
  <inkml:trace contextRef="#ctx0" brushRef="#br0" timeOffset="1209.3">3704 1228 0,'0'0'0,"0"-21"0,0-1 0,0 1 16,0 0-16,0 0 0,0 0 16,0 0-16,0-1 0,0 1 15,21 0-15,22 21 16,-22-21-16,0 21 0,21 0 15,-21 0-15,22 0 0,-22 0 0,21 0 16,-21 21-16,22 0 0,-22 0 16,21 1-16,-21-1 0,1 0 0,-1 21 15,-21-21-15,0 1 0,0-1 16,0 21-16,0-21 0,0 0 0,0 1 16,-21-1-16,-1 0 0,1-21 15,0 21-15,0-21 0,0 21 16,21-42-1,0 0 1,0 0 0,0 0-16,21-1 0,-21-20 0,21 21 15,0 0-15,-21-22 0,21 22 16,1-21-16,-1 21 0,-21 0 0,21-22 16,0 22-16,0 0 0,0 0 15,1 21-15,-1 0 0,0-21 16,0 21-16,0 0 0,22 0 15,-22 0-15</inkml:trace>
  <inkml:trace contextRef="#ctx0" brushRef="#br0" timeOffset="1972.16">4805 910 0,'0'0'0,"0"21"31,-21 1-16,-1-1-15,1 0 16,21 21-16,-21-21 0,21 1 0,-21-1 16,21 21-16,0-21 0,-21 0 15,21 22-15,-21-22 0,21 0 0,0 0 16,0 0-16,0 1 0,21-1 16,0 0-16,0-21 0,0 0 15,0 21-15,22-21 0,-1 0 16,0 0-16,-20 0 0,20 0 15,0 0-15,1-21 0,-1 0 16,-21 0-16,0-1 0,22 1 0,-22 0 16,-21-21-16,21 21 0,0-22 15,-21 1-15,0 21 0,0-22 0,21 22 16,-21-21-16,0 21 0,0 0 16,0-1-16,21 22 0,-21-21 0,0 0 15,0 42 1,0 0-1,0 1-15,0-1 0,0 0 16,0 21-16,-21 1 0,21-22 0,-21 21 16,21 0-16,0 22 15,-21-22-15,21 1 0,-21 20 0,21 1 16,0-1-16,0 22 0,0-22 0,0 22 16,-21-22-16,21 22 0,0 0 15,0-1-15,0 1 0,0 0 0,0-1 16,0 1-16,0 0 0,0-1 15,0 1-15,21 0 0,-21-22 0,0 1 16,0 20-16,0-20 0,21-1 0,-21 1 16,0-1-16,0 1 0,0-22 15,0 1-15,-21-1 0,0 0 0,-1-21 16,-20 1-16,21-1 0,0-21 16,-22 0-16,22 0 0,-21 0 15,0-21-15,20-1 0,-20-20 0,0 0 16,-1-1-16,1-20 0,0-1 0,-1 1 15,1-1-15,21-20 0,-21-1 16,-1 0-16,22 1 0,0-1 0,0 0 16,21 1-16,-21 20 0,21-20 15,0 20-15,0 1 0,21-1 0,0 1 16,0-1-16,0 1 0,22-1 16,-22 22-16,21-22 0,0 22 0,1-22 15,-1 22-15,0 0 0,22 21 16,-22-22-16,1 22 0,-22 0 15,21-21-15,0 20 0,-20 1 0,-1 0 16,21 0-16</inkml:trace>
  <inkml:trace contextRef="#ctx0" brushRef="#br0" timeOffset="2691.85">6731 804 0,'0'0'0,"21"0"0,0-21 0,0 21 15,22-21-15,-22 0 0,21 21 0,-21-21 16,22 0-16,-22-1 0,0 1 16,0 21-16,-21-21 0,0 0 15,0 0-15,0 0 16,-21 21-16,0 0 15,0 0-15,-22 0 0,1 0 16,21 0-16,-21 0 0,-1 0 0,1 21 16,0-21-16,-1 21 0,1 0 15,21-21-15,0 21 0,-1 0 0,1-21 16,21 22-16,0-1 0,0 0 16,0 0-16,0 0 0,21 0 15,1 1-15,-1-1 16,0 21-16,21-21 0,1 0 0,-1 1 15,-21-1-15,21 0 0,1 21 16,-1-21-16,0 1 0,1-1 0,-1 21 16,-21-21-16,0 0 0,1 1 15,-1 20-15,-21-21 0,0 0 0,0 0 16,0 1-16,-43-1 0,22 0 16,-21 0-16,0 0 0,-1 0 0,-20-21 15,20 0-15,-20 22 0,-1-22 0,22 0 16,-21 0-16,20 0 0,1 0 15,0-22-15,20 1 0,1 21 0,0-21 16,0 0-16,0 0 0,21 0 16,-21-1-16,21 1 0,0 0 15,0 0-15,0 0 0,0 0 16,0-1-16,0 1 0,0 0 16,21 0-16,0 21 0,0-21 15,0 21-15,0-21 0,22 21 0,-22 0 16,21-22-16</inkml:trace>
  <inkml:trace contextRef="#ctx0" brushRef="#br0" timeOffset="3031.62">7599 508 0,'0'-21'15,"-21"21"1,-1 21 0,22 0-16,0 0 0,-21 1 0,0-1 15,0 21-15,21 0 0,-21 1 16,0 20-16,-1-20 0,22 20 0,-21-21 16,0 22-16,21-22 0,0 22 15,0-22-15,-21 0 0,21 1 16,0-22-16,0 21 0,0-21 15,0 1-15,0-1 0,0 0 0,21-21 16,0 21-16,0-21 0,1 0 16,-1 0-16,0 0 0,0 0 15,0-21-15,0 0 0,1 0 0,-1 21 16,0-22-16,0 1 0,-21 0 16</inkml:trace>
  <inkml:trace contextRef="#ctx0" brushRef="#br0" timeOffset="3223.51">7281 1101 0,'0'0'0,"-21"0"0,-42 0 31,84 0 1,0 0-32,0 0 0,21-21 0,-20 21 15,20-22-15,0 22 0,1-21 16,-1 21-16,0 0 0,1-21 0,-1 21 15,0 0-15,1-21 0,-1 21 16,-21 0-16</inkml:trace>
  <inkml:trace contextRef="#ctx0" brushRef="#br0" timeOffset="3660.26">7895 1080 0,'0'0'0,"-21"0"31,21-22-31,0 1 0,0 0 16,0 0-16,0 0 0,21 0 15,0 21-15,0-22 0,1 1 0,-1 0 16,0 21-16,0-21 0,21 21 16,-20 0-16,20 0 0,-21 0 0,21 0 15,-20 21-15,-1-21 16,0 21-16,21 0 0,-21 22 0,1-22 15,-1 21-15,-21-21 0,21 22 16,-21-22-16,21 0 0,-21 21 0,0-20 16,0-1-16,0 21 0,0-21 15,-21 0-15,0 1 0,0-22 16,-1 0-16,22 21 0,-21-21 0,0 0 16,0 0-16,0-21 15,21-1 1,0 1-16,0 0 15,0 0-15,0 0 0,0 0 0,0-1 16,0 1-16,21 0 16,0 0-16,-21 0 0,21 0 0,0-1 15,22 22-15,-22-21 0,0 0 16,21 0-16,1 21 0,-1-21 0,0 0 16,22 21-16</inkml:trace>
  <inkml:trace contextRef="#ctx0" brushRef="#br0" timeOffset="3900.12">9102 868 0,'-22'63'31,"22"-41"-31,-21-1 0,0 0 0,21 0 16,0 0-16,-21 22 16,0-22-16,21 0 0,-21 21 0,21-21 15,0 1-15,0-1 0,0 0 16,0 0-16,0 0 0,0 0 0,0 1 15,21-22 32,-21-22-47,21 1 0,0 0 16,-21 0-16,21-21 0</inkml:trace>
  <inkml:trace contextRef="#ctx0" brushRef="#br0" timeOffset="4243.93">9123 593 0,'0'0'0,"-21"0"16,-1 0-16,1 0 0,0 0 0,0 0 15,0 0-15,0 0 0,-1 0 16,1 21-16,21 0 0,0 0 16,0 0-1,21-21-15,1 0 0,20 0 16,-21 22-16,0-22 0,0 0 15,22 0-15,-22 0 0,0 0 0,21 0 16,-20-22-16,-1 1 0,0 0 16,0 0-16,-21 0 15,0 0-15,0-1 16,0 1-16,0 0 0,-21 21 0,0 0 16,0-21-16,-1 21 0,1 0 0,0 0 15,0 0-15,0 0 0,0 21 16,-1 0-16,1 0 0,21 1 15,-21-1-15,21 0 0,0 21 16,0-21-16,0 1 0,21-1 0,-21 0 16,21 0-16</inkml:trace>
  <inkml:trace contextRef="#ctx0" brushRef="#br0" timeOffset="4791.6">9567 974 0,'0'-21'16,"0"42"15,0 0-15,0 0-16,0 0 15,0 0-15,0 1 0,0-1 0,0 0 16,-21 0-16,21 21 0,0-20 0,0-1 15,0 0-15,0 0 0,-21 0 16,21 0-16,-21 1 16,0-1-16,21-42 47,0-1-32,0 1-15,0 0 0,0 0 0,0 0 16,0-22-16,21 1 0,0 0 15,0-1-15,0 1 0,0 0 16,22 21-16,-22-22 0,21 1 0,-21 21 16,22 0-16,-1-1 0,0 22 0,-20 0 15,20 0-15,0 0 0,1 22 16,-22-1-16,0 21 0,21-21 16,-21 22-16,-21-1 0,0 0 0,22 1 15,-22-1-15,0-21 0,0 21 16,0 1-16,0-22 0,-22 21 0,1-21 15,0 1-15,0-1 0,21 0 16,-21-21-16,0 21 0,-1-21 0,22 21 16,-21-21-1,42 0 1,-21-21-16,22 21 16,-1-21-16</inkml:trace>
  <inkml:trace contextRef="#ctx0" brushRef="#br0" timeOffset="5660.12">10753 1058 0,'0'0'16,"0"-21"-16,0 0 0,0 0 0,0 0 16,0 0-16,0-1 0,-22 1 15,1 21-15,0 0 0,0 0 16,0 0-16,-22 0 0,22 21 15,0-21-15,-21 22 0,21 20 0,-22-21 16,22 0-16,0 22 0,-21-22 16,20 21-16,1-21 0,0 22 0,0-22 15,0 21-15,21-21 0,0 0 16,0 1-16,0-1 0,0 0 0,0 0 16,21-21-16,0 0 0,21 21 15,-20-21-15,-1 0 0,21 0 0,-21 0 16,22 0-16,-22-21 0,21 0 0,-21 21 15,0-21-15,22 0 0,-22-1 16,0-20-16,0 21 0,0-21 16,-21 20-16,22-20 0,-1 21 15,0-21-15,-21 20 0,0-20 0,0 21 16,21 0-16,-21 0 16,0-1-16,0 44 15,0-1 1,0 0-16,0 0 0,0 0 0,-21 22 15,21-22-15,0 21 0,-21-21 16,0 22-16,-1-1 0,22-21 0,0 21 16,-21 1-16,21-1 0,-21 22 0,21-22 15,0 21-15,0 1 0,0-1 16,0 1-16,0-1 0,0 1 16,0-1-16,0 1 0,0-1 0,0 1 15,0 21-15,0-22 0,0 22 16,0-22-16,0 22 0,0-22 0,0 1 15,0 21-15,0-22 0,0 1 0,0-22 16,0 21-16,0 1 0,0-1 16,0-20-16,0 20 0,0-20 0,0-1 15,0 0-15,0 1 0,-21-1 0,0-21 16,0 0-16,-1 0 0,22 1 16,-21-1-16,0-21 0,0 0 0,0 0 15,0 0-15,-1 0 0,22-21 0,-21-1 16,0 1-16,0-21 15,0 21-15,0-22 0,-1-20 0,22 21 16,-21-22-16,-21 1 0,21-1 0,0 1 16,-1-22-16,1 21 0,21-20 15,0-1-15,0 0 0,0 1 0,0-1 16,0 22-16,21-1 0,1 1 16,-1-22-16,21 43 0,-21-22 0,0 1 15,1-1-15,20 1 0,-21 20 16,21-20-16,-20 20 0,20 1 0,-21 21 15,0-21-15,0 20 0,1 1 16,-1 21-16,0 0 0,0 0 16,0 0-1,-21 21 1,-21-21-16,0 22 16,0-1-16</inkml:trace>
  <inkml:trace contextRef="#ctx0" brushRef="#br0" timeOffset="6515.63">1228 2201 0,'0'0'0,"-22"0"0,1 0 15,0 0-15,42 0 47,0 0-31,22 0-16,-1 0 0,22 0 16,-22 0-16,43 0 0,-1 0 0,1 0 15,0 0-15,20 0 0,1 0 16,21 0-16,21 0 0,1 0 0,20 0 15,-21 0-15,21 0 0,22 0 16,-1 0-16,1 0 0,-1 0 0,22 0 16,21 0-16,0 0 0,0 0 15,21 0-15,-22 0 0,1 0 0,21 0 16,-21 0-16,0 0 0,21 0 0,-21 0 16,0 0-16,-1 0 15,1 0-15,0 0 0,0 0 0,-21 0 16,-1 0-16,1 0 0,0 0 15,-22 0-15,1 0 0,-22 0 0,0 0 16,1 0-16,-22 0 0,21 0 0,-42 0 16,0 0-16,-21 0 0,0 0 15,-22 0-15,1 0 0,-21 0 0,-22 0 16,0 0-16,-21 0 0,1 0 16,-1 0-16,0 0 0,-42 0 62,0 0-46,-1 0-16,1 0 15,0 0 1</inkml:trace>
  <inkml:trace contextRef="#ctx0" brushRef="#br0" timeOffset="6651.55">10477 2265 0,'0'21'0,"0"0"15,-21 0 17,0-21-32,0 22 0,0-22 15,0 0-15,-1 21 0,-20-21 0,0 21 16,-1 0-16,1-21 0</inkml:trace>
  <inkml:trace contextRef="#ctx0" brushRef="#br0" timeOffset="14715.54">995 3683 0,'0'0'0,"0"21"0,-21 0 16,21 1-16,0-1 0,-22-21 16,22 21-16,-21-21 15,42-21 32,1 0-47,-1-1 0,0 1 0,0-21 16,0 21-16,0-22 0,1 1 15,20 0-15,-21-1 0,0 1 16,22-21-16,-22 20 0,0 1 0,0 0 16,0 20-16,0 1 0,-21 0 15,22 0-15,-22 0 0,-22 42 31,1 0-31,0 0 16,-21 0-16,21 1 0,21-1 0,-22 21 16,22-21-16,0 22 0,0-22 15,0 21-15,0-21 0,0 0 0,22 1 16,-1-1-16,0 0 0,0 0 16,21 0-16,-20 0 0,20 1 15,0-22-15,-21 21 0,22 0 0,-22-21 16,0 21-16,0 0 0,-21 0 15,0 1-15,-21-22 16,-21 21 0,-1-21-16,1 0 0,0 0 0,-1 0 15,1 0-15,0 0 0,-1 0 16,1 0-16,21 0 0,0 0 16,0 0-16,-1 0 0,1 0 0,21-21 15,0-1 1,21 22-16,1-21 0,-1 0 15,21 0-15,0 0 0</inkml:trace>
  <inkml:trace contextRef="#ctx0" brushRef="#br0" timeOffset="14992.38">1926 3154 0,'0'0'0,"0"-21"0,0 42 47,0 0-47,0 21 0,0-20 0,0 20 16,0 0-16,0 1 0,-21-1 15,21 0-15,-21 22 0,0-43 0,21 21 16,0 1-16,0-22 0,-22 21 16,22-21-16,0 0 0,0 1 15,0-1-15,0 0 16,22-21-16,-1 0 15,0-21-15,0 21 16,0-21-16,0-1 0,-21 1 16,0 0-16,0 0 0</inkml:trace>
  <inkml:trace contextRef="#ctx0" brushRef="#br0" timeOffset="15180.02">1693 3450 0,'0'0'0,"-21"0"0,0 0 15,42 0 17,0 0-32,0 0 15,22 0-15,-22 0 0,21 0 0,1-21 16,-1 21-16,-21 0 0,21 0 16,1-21-16,-22 21 0,21 0 15,-21 0-15,1 0 0</inkml:trace>
  <inkml:trace contextRef="#ctx0" brushRef="#br0" timeOffset="15731.71">2646 3577 0,'0'0'0,"21"0"0,64 0 16,-64 0-1,-21-21-15,21 21 0,0-21 16,0 0-16,0 21 0,1-21 0,-22-22 15,0 22-15,0 0 0,0 0 16,0 0-16,0-1 0,0-20 0,0 21 16,-22 21-16,1-21 0,-21 21 15,21 0-15,-22 0 0,1 0 0,0 0 16,-1 21-16,1 0 0,0 0 16,-1 22-16,1-22 0,21 21 0,-21 0 15,20-20-15,1 20 0,0 0 16,21-21-16,0 22 0,0-22 15,0 0-15,0 0 0,21 0 16,0 1-16,1-22 0,-1 0 0,0 0 16,21 0-16,1 0 0,-22 0 15,21 0-15,0 0 0,1-22 16,-1 1-16,0 0 0,-20 0 0,20 0 16,0-22-16,-21 22 0,1 0 15,-1-21-15,0 21 0,-21-1 0,0-20 16,0 21-16,0 0 0,0 0 15,0-1-15,-21 22 16,0 0 0,-1 22-16,22 20 0,0-21 15,0 0-15,0 22 16,0-22-16,0 21 0,0-21 0,0 0 16,0 22-16,0-22 0,0 0 15,0 0-15,0 0 0,22 1 0,-1-22 16,0 21-16,0-21 0,0 0 15,0 0-15,1 0 0,-1 0 16,0 0-16,21 0 0,-21-21 0</inkml:trace>
  <inkml:trace contextRef="#ctx0" brushRef="#br0" timeOffset="16115.72">3281 3493 0,'-21'0'0,"42"0"0,-64-22 0,43 1 31,0 0-15,22 21-1,-1 0-15,0 0 0,0 0 0,0 0 16,0 21-16,1 0 0,-1-21 16,0 22-16,0-1 0,0 21 15,0-21-15,-21 0 0,0 1 0,0-1 16,0 0-16,0 21 0,0-21 0,0 1 15,0-1 1,-21 0-16,0-21 0,21-21 47,0 0-47,0-1 0,21 1 16,0 0-16,-21-21 0,22 21 15,-1-1-15,-21-20 0,21 21 0,-21 0 16,21-22-16,0 22 0,-21 0 15,21 0-15,1 0 0,-22 0 16,21-1-16,0 1 0,0 21 0,0-21 16,0 0-16</inkml:trace>
  <inkml:trace contextRef="#ctx0" brushRef="#br0" timeOffset="16384.56">4064 3217 0,'0'22'15,"0"-1"-15,0 0 16,0 0-16,0 0 0,-21 0 16,21 1-16,-21 20 0,21-21 0,0 21 15,0-20-15,0 20 0,0-21 16,-22 21-16,22-20 0,0-1 0,0 0 16,0 0-16,0 0 0,0 0 15,0 1-15,0-1 16,22-21-16,-1 0 15,0 0-15,0 0 16,0 0-16,0-21 0,1 21 16,-22-22-16,21 1 0,-21 0 0,21 0 15,-21 0-15</inkml:trace>
  <inkml:trace contextRef="#ctx0" brushRef="#br0" timeOffset="16571.46">3873 3471 0,'-21'22'16,"42"-22"-1,1 0-15,-1 0 16,0 0-16,0 0 0,21 0 0,-20 0 16,20 0-16,-21 0 0,21-22 15,-20 22-15,20 0 0,-21-21 0,21 21 16,-20 0-16</inkml:trace>
  <inkml:trace contextRef="#ctx0" brushRef="#br0" timeOffset="16931.25">4318 3556 0,'0'0'16,"0"21"-16,21-21 46,0 0-46,22 0 0,-22 0 16,0-21-16,0 21 0,0-21 16,0 21-16,1-21 0,-1 21 0,0-21 15,-21-1-15,0 1 16,0 0-16,0 0 16,-21 21-16,0 0 15,-1 0-15,1 0 0,0 0 0,0 0 16,0 21-16,0 0 0,21 0 15,-22 1-15,1-1 0,21 0 0,0 21 16,0-21-16,0 1 0,0-1 16,0 0-16,0 0 0,21 0 15,1-21-15,-1 0 16,0 0-16,21 0 0,1 0 16,20 0-16,-21-21 0,22 21 0,-1-21 15,1 21-15</inkml:trace>
  <inkml:trace contextRef="#ctx0" brushRef="#br0" timeOffset="17431.97">5546 3302 0,'0'0'0,"0"-21"0,0 0 0,-22 21 16,1-21-16,0 21 0,-21-22 0,21 22 15,-1 0-15,-20 0 0,21 0 16,-21 22-16,20-1 0,-20 0 0,21 0 15,-21 21-15,20-20 0,1 20 16,0-21-16,-21 21 0,42 1 0,-21-22 16,21 21-16,-22-21 15,22 1-15,0-1 0,0 0 0,0 0 16,0 0-16,22 0 0,-1-21 16,0 0-16,21 0 0,-21 0 0,1 0 15,20 0-15,-21 0 0,21 0 0,1 0 16,-22-21-16,21 0 0,1 0 15,-22 0-15,21 0 0,0-22 0,-20 22 16,20-21-16,-21-1 0,21 1 16,-20-21-16,-1 20 0,0 1 0,0 0 15,0-1-15,-21-20 0,0 20 16,21 22-16,-21-21 0,0 21 0,0 0 16,0-1-16,-21 22 15,0 0-15,0 22 16,0 20-16,0-21 0,21 21 0,-22 1 15,1-1-15,21 22 0,-21-22 16,21 21-16,0-20 0,0-1 0,0 0 16,0 1-16,0-1 0,0 0 15,0-20-15,0-1 0,21 0 0,0 0 16,1 0-16,-1 0 0,21-21 16,-21 0-16,22 0 0,-22 0 15,21 0-15,-21 0 0,22 0 0</inkml:trace>
  <inkml:trace contextRef="#ctx0" brushRef="#br0" timeOffset="18268.49">7408 3196 0,'0'0'0,"0"-21"0,0 0 0,0 0 0,21 21 16,-21 21-1,0 0 1,0 0-16,0 22 0,0-1 16,0 0-16,0 1 0,0-1 15,0 0-15,0 1 0,0-22 0,-21 21 16,21 0-16,0-20 0,0-1 15,-21 0-15,21 0 0,0 0 0,0-42 47,21 0-47,0 0 0,-21 0 16,22-22-16,-1 22 0,0-21 16,0 21-16,0-22 0,-21 22 0,21-21 15,1 21-15,-22-1 16,0 1-16,21 0 0,-21 0 0,21 21 15,-21 21 1,0 0-16,0 0 0,0 1 16,0 20-16,21-21 0,-21 0 15,0 22-15,21-22 0,-21 0 0,21 0 16,-21 21-16,22-20 0,-22-1 16,21 0-16,0-21 0,21 21 0,-21-21 15,1 0-15,20 0 0,0 0 0,1 0 16,-1 0-16,0 0 0,1 0 15,20 0-15,-21-21 0,1 0 0,-22 0 16,21-1-16,1-20 16,-22 21-16,0-21 0,0-1 0,-21 1 15,0 0-15,0-1 0,0 1 16,0 0-16,0-1 0,0 22 0,-21 0 16,0-21-16,0 42 0,-1-22 0,-20 22 15,21 0-15,0 0 0,0 0 16,-1 0-16,1 0 0,-21 22 0,21-1 15,0 0-15,-1 21 0,22-21 16,0 1-16,0 20 0,0-21 0,0 21 16,0-20-16,0-1 0,22 0 15,20 0-15,-21 0 0,21-21 0,1 0 16</inkml:trace>
  <inkml:trace contextRef="#ctx0" brushRef="#br0" timeOffset="18507.34">8911 3196 0,'0'0'15,"-21"-21"-15,0 21 0,0 0 16,21 21-16,-22 0 0,1 22 16,0-22-16,21 0 0,0 21 15,0-20-15,0-1 16,-21 21-16,21-21 0,0 0 0,0 22 15,-21-22-15,21 0 0,0 0 16,0 0-16,21-21 31,0 0-31,0-21 0</inkml:trace>
  <inkml:trace contextRef="#ctx0" brushRef="#br0" timeOffset="18899.13">9017 2773 0,'-85'0'15,"64"21"-15,0-21 16,0 21-16,0 0 0,-1 1 16,22-1-16,0 21 0,0-21 0,0 0 15,0 1-15,0-1 0,0 0 16,22 0-16,-1-21 0,0 21 0,0-21 15,21 0-15,-20 0 0,20 0 16,0 0-16,-21 0 0,1 0 0,20 0 16,-21-21-16,0 0 0,0 21 0,-21-21 15,0 0-15,0-1 0,0 1 16,0-21-16,0 21 0,-21 0 16,21-1-16,-21 1 0,-21 0 15,21 0-15,-1 21 0,-20 0 0,21 0 16,-21 0-16,-1 0 0,22 0 15,0 21-15,-21 0 0,20 0 0,1 1 16,21-1-16,0 21 0,0-21 16,0 0-16,0 1 0,0-1 0,0 21 15,21-42-15,1 21 0,-1 0 0,0 1 16,21-22-16</inkml:trace>
  <inkml:trace contextRef="#ctx0" brushRef="#br0" timeOffset="19171.97">9673 2815 0,'0'0'0,"0"-21"0,-21 21 16,0 0-16,0 0 16,-1 0-16,1 21 0,0 22 0,0-22 15,0 0-15,21 21 0,0 1 16,-21-1-16,21 0 0,-22 22 0,22-22 15,0 22-15,0-22 0,0 0 16,0 22-16,0-22 0,0-21 0,0 22 16,0-1-16,0-21 15,0 0-15,0 0 0,0 1 0,22-22 16,-1 0-16,0 0 16,0-22-16,21 1 0,-20 0 15</inkml:trace>
  <inkml:trace contextRef="#ctx0" brushRef="#br0" timeOffset="19643.7">10096 2794 0,'0'0'0,"0"-21"0,0 0 0,0 0 16,0 42 0,0 0-16,0 0 15,0 0-15,-21 22 0,21-1 0,-21 0 16,21 1-16,0 20 0,0-21 15,0 22-15,-21-22 0,21 22 0,0-22 16,0 0-16,0 1 0,0-1 16,0 0-16,-21-20 0,21 20 0,-21-21 15,21 0-15,0 0 0,-22-21 0,1 0 32,21-21-32,-21 21 15,21-21-15,0 0 16,0-21-16,0 20 0,0-20 0,0 0 15,21-1-15,0 1 0,22 0 16,-22-1-16,0 1 0,21 0 0,1 21 16,-1-22-16,0 22 0,1 0 0,-1 21 15,-21 0-15,22 0 0,-1 0 16,-21 21-16,21 0 0,-20 0 0,-1 22 16,0-1-16,0 0 0,-21 1 15,0-1-15,0 22 0,0-43 0,0 21 16,0 0-16,0 1 0,0-22 15,0 0-15,-21 0 0,0 0 16,21 1-16,-21-22 0,-1 21 16,1-21-16,0-21 15,0-1 1,0 22-16</inkml:trace>
  <inkml:trace contextRef="#ctx0" brushRef="#br0" timeOffset="19840.59">9229 3260 0,'0'0'0,"-22"0"15,65 0 17,-22 0-32,0 0 0,21 0 0,1 0 15,-1 0-15,0 0 0,22 0 16,-22 0-16,22-21 0,-22 21 0,0-22 15,1 22-15,-22-21 0,21 21 0</inkml:trace>
  <inkml:trace contextRef="#ctx0" brushRef="#br0" timeOffset="20700">12150 3069 0,'0'0'0,"-22"0"16,1 0-16,0 0 15,0 0-15,0 0 0,0 0 0,-1 0 16,1 0-16,21-21 0,-21 21 16,0-21-16,0 0 0,0 0 0,-1-1 15,1 1-15,21 0 0,0 0 16,0 0-16,0-22 0,0 22 15,0-21-15,21 0 0,1 20 0,20-20 16,-21 0-16,43 21 0,-22-22 16,21 22-16,1 0 0,-1 0 0,22 0 15,0 21-15,-22 0 0,1 0 16,20 21-16,-41 0 0,20 0 0,-20 21 16,-22 1-16,0 20 0,-21-20 15,0-1-15,0 21 0,-42-20 0,20-1 16,-20 0-16,0 22 0,-1-22 15,1 1-15,-21-1 0,20 0 0,-20 1 16,20-1-16,-20 0 0,21 1 16,-1-22-16,1 21 0,0-21 15,20 0-15,1 1 0,0-1 0,21 0 16,0 0-16,0 0 16,21-21-16,-21 21 0,43-21 15,-22 0-15,0 0 0,0 0 16,0 0-16,0 0 0,1 0 0</inkml:trace>
  <inkml:trace contextRef="#ctx0" brushRef="#br0" timeOffset="21924.31">12298 4149 0,'0'0'0,"0"21"16,21-21 0,0-21-1,0 21-15,0-21 0,1-1 16,-1 22-16,0-21 0,0 0 16,-21 0-16,0 0 0,0 0 0,0-1 15,0 1 1,-21 0-16,0 21 15,0 0-15,-1 0 0,-20 21 16,21-21-16,0 21 0,0 1 16,-1-1-16,22 0 0,-21 0 0,21 0 15,-21 0-15,21 1 0,0-1 16,0 0-16,0 0 0,21-21 16,0 0-16,1 0 0,-1 0 15,0 0-15,0 0 0,21 0 0,-20 0 16,-1 0-16,0-21 0,0 0 0,0 21 15,0-21-15,-21-1 0,22 1 16,-22 0-16,0 0 0,0 0 16,0 0-16,0-1 0,-22 1 0,1 21 15,0 0-15,0 0 0,0 0 16,0 0-16,-22 0 0,22 0 0,0 21 16,0-21-16,-22 22 0,22-1 15,21 0-15,-21 0 0,21 0 0,-21 0 16,21 1-16,0-1 0,0 0 15,0 0-15,21-21 0,0 0 16,0 0-16,1 0 0,-1 0 0,0 0 16,0 0-16,0 0 0,0 0 15,1 0-15,-1-21 0,0 0 16,0 0-16,-21-1 0,0 1 16,0 0-16,0 0 0,0 0 15,0 0-15,-21-1 0,0 22 0,0-21 16,-1 21-16,-20 0 15,21 0-15,0 0 0,0 0 0,-1 0 16,1 21-16,0 1 0,0-1 16,21 0-16,0 0 0,0 0 0,-21 0 15,21 1-15,0-1 0,0 0 0,0 0 16,21-21-16,-21 21 0,21-21 16,0 0-16,0 0 0,1 0 0,-1 0 15,0 0-15,0 0 16,0 0-16,-21-21 0,21 0 0,1 0 15,-22 0-15,0-1 16,0 1-16,0 0 0,0 0 16,-22 0-16,1 21 0,0 0 15,0 0-15,0 0 16,0 0-16,-1 21 0,1-21 0,21 21 16,-21 0-16,21 0 0,0 1 15,0-1-15,0 0 16,21 0-16,0-21 15,1 0-15,-1 0 0,0 0 16,0 0-16,0 0 0,0 0 16,-21-21-16,22 21 0,-1-21 0,-21 0 15,21 21-15,-21-22 0,0 1 16,0 0-16,0 0 0,0 0 16,-21 21-16,0 0 15,-1 0-15,1 0 0,0 0 0,0 0 16,21 21-16,-21 0 0,0 0 15,21 0-15,0 1 0,0-1 16,0 0-16,21 0 16,0-21-1,0 0-15,0 0 16,0 0-16,-21-21 16,0 0-1,0 0-15,0-1 0,0 1 16,-21 0-16,0 0 15,0 21 1,0 0-16,0 0 16,21 21-1,-22-21-15,22 21 0,22-42 32,-1 0-17</inkml:trace>
  <inkml:trace contextRef="#ctx0" brushRef="#br0" timeOffset="25291.99">360 5313 0,'0'0'16,"-43"0"-16,-168-21 16,168 0-16,22 21 15,0 0-15,0 0 0,42 0 31,0 0-15,43 0-16,-22 21 0,22-21 0,20 0 16,1 21-16,0-21 0,-1 0 15,22 0-15,-21 0 0,-1 0 16,1 0-16,0 0 0,-22 0 0,1 0 16,-1 0-16,-20 0 0,-1 0 15,0 0-15,-42-21 16,-42 0-1,21 21-15,-22 0 0,1-22 16,21 22-16,-21-21 0,-1 21 0,22 0 16,0-21-16,0 21 15,0 0-15,21-21 0,-22 21 0,22-21 16,22 21 0,-1 0-16,0 0 15,0 21-15,0 0 0,0 0 16,1 0-16,-1 1 0,-21-1 0,0 0 15,0 21-15,0-21 0,-21 1 16,-1 20-16,1-21 0,-21 0 16,21 22-16,-22-22 0,1 0 0,21 0 15,-21 0-15,20 0 0,1-21 16,0 0-16,42 0 16</inkml:trace>
  <inkml:trace contextRef="#ctx0" brushRef="#br0" timeOffset="26451.38">2159 5588 0,'-21'0'16,"42"0"-16,-63 0 0,20 0 0,22-21 47,22 21-47,20-21 0,-21 0 0,21-1 15,-20 1-15,20 0 0,0 0 16,1 0-16,-1 0 0,0-22 0,1 22 15,-22-21-15,21-1 0,-21 22 16,0-21-16,-21 0 0,0-1 0,0 1 16,0 0-16,0 20 0,0-20 15,-21 0-15,0 21 0,21-1 16,0 1-16,-21 0 0,0 21 16,0 0-16,21 21 15,0 0-15,0 1 0,0 20 16,0 21-16,0-20 0,-22 20 0,22-20 15,-21 20-15,21 1 0,-21 20 16,0-20-16,21 20 0,-21 1 16,21 0-16,-21 21 0,21-22 0,0 1 15,0 21-15,0 0 0,0-1 0,0-20 16,0 21-16,0 0 0,0 0 16,0-22-16,21 1 0,-21 0 15,21-1-15,0-20 0,-21-1 16,21-20-16,0-1 0,1 0 0,-1-21 15,0-21-15,0 0 0,21 0 16,-20-42-16,-1 21 0,21 0 16,-21-22-16,0 1 0,22 0 0,-1-22 15,-21 22-15,0-22 0,22 1 16,-22-1-16,0 1 0,0-22 0,-21 22 16,0-22-16,0 22 0,-21-1 15,-21 1-15,-1-1 0,1 1 16,0-1-16,-22 22 0,1-1 0,-1 22 15,1-21-15,20 21 0,-20 0 16,21-1-16,20 22 0,-20 0 16,21-21-16,0 21 0,21-21 0,0 0 15,21 21 1,0-21-16,21 21 0,1-21 0,-1-1 16,0 1-16,22 0 0,-22-21 15,22 21-15,-22-22 0,22 1 0,-22 21 16,0-22-16,1 1 0,-1 21 15,0-21-15,-21 20 0,1-20 0,-1 21 16,-21 0-16,0 0 0,21-1 16,-21 1-16,0 0 15,21 21-15,-21 21 16,0 0 0,0 1-16,-21-1 0,21 0 0,-21 21 15,21-21-15,0 22 0,0-22 16,0 21-16,0-21 0,0 22 0,0-22 15,0 0-15,0 0 0,0 0 16,21 1-16,0-1 0,0-21 0,0 0 16,1 0-16,-1 0 0,21 0 15,-21-21-15,0-1 0,22 1 0,-22 0 16,21 0-16,-21 0 16,1 0-16,-1-22 0,0 22 0,0-21 15,-21-1-15,0 22 0,0-21 16,0 21-16,-21 0 0,-21-1 0,20 1 15,1 0-15,-21 21 0,0 0 16,-1 0-16,22 0 0,-21 0 0,-1 0 16,22 21-16,0-21 0,0 21 15,0 1-15,0-1 0,21 0 0,0 0 16,0 0-16,0 0 0,0 1 16,0-1-16,21 0 0,0 0 0,0-21 15,0 21-15,0-21 16,22 0-16,-1 0 0,0 0 0,1 0 15</inkml:trace>
  <inkml:trace contextRef="#ctx0" brushRef="#br0" timeOffset="26824.19">3662 5355 0,'0'0'0,"0"-21"0,-43-42 31,43 41-31,0 1 0,22 21 15,-1 0-15,0 0 16,21 0-16,-21 0 16,22 21-16,-22 1 0,21-1 0,-21 0 15,1 0-15,-1 0 0,0 0 16,0 1-16,-21 20 0,21-21 0,-21 0 16,0 0-16,0 1 0,0-1 15,0 0-15,-21 0 0,0-21 0,0 0 16,0 0-1,21-21-15,-22 21 0,22-21 16,0 0-16,0-1 0,0 1 0,0-21 16,0 21-16,0 0 0,0-1 15,0-20-15,22 21 0,-1 0 0,0 21 16,-21-21-16,21-1 16,0 1-16,0 21 0,1 0 0,20-21 15,-21 21-15,0 0 0,0 0 16,1 0-16,-1 0 0,0 0 0</inkml:trace>
  <inkml:trace contextRef="#ctx0" brushRef="#br0" timeOffset="27447.96">4424 5186 0,'0'21'16,"0"0"0,0 0-16,-21-21 15,21 22-15,0-1 0,0 0 0,0 0 16,0 0-16,0 0 15,0 1-15,0-1 0,0 0 16,0 0-16,0 0 0,0 0 16,0 1-16,-22-1 15,1-21 1,21-21 0,0-1-16,0 1 15,0-21-15,0 21 16,0 0-16,0-1 0,0 1 0,0-21 15,0 21-15,21 0 0,1-22 0,-1 22 16,0 0-16,21 21 0,-21 0 16,22-21-16,-22 21 0,21 0 15,-21 0-15,22 21 0,-22 0 16,0 0-16,21 0 0,-20 1 0,-1-1 16,0 0-16,0 0 0,0 0 15,0 0-15,-21 1 0,0-1 0,0 0 16,0 0-16,0 0 0,0 0 0,0 1 15,-21-22 1,0 0-16,0 0 16,0-22-16,21 1 15,0 0-15,0 0 0,0 0 16,0-22-16,42 22 0,-21 0 16,0-21-16,22-1 0,-22 22 15,21-21-15,1 21 0,-22 0 0,21-1 16,0 1-16,1 21 0,-1 0 15,-21 0-15,22 0 0,-22 21 0,21 1 16,-21-1-16,-21 21 0,0-21 16,0 22-16,0-1 0,0-21 0,0 21 15,0-20-15,0-1 0,0 21 16,0-21-16,-21 0 0,21 1 0,-21-22 16,21 21-16,0-42 31</inkml:trace>
  <inkml:trace contextRef="#ctx0" brushRef="#br0" timeOffset="28775.49">6879 5313 0,'-21'0'47,"21"-21"15,21 21-46,-21-21-16,21 21 0,0-22 16,-21 1-16,22 21 0,-1-21 15,-21 0-15,21 0 0,-21 0 16,21-1-16,0-20 0,-21 21 0,21 0 15,-21 0-15,0-22 0,0 22 16,0 0-16,22 21 0,-22-21 16,0 0-16,0 42 31,0 0-31,0 21 0,0-21 0,0 22 16,0-1-16,0 0 0,0 1 0,0-1 15,-22 0-15,22 1 0,0-22 16,0 21-16,0-21 0,0 1 0,0 20 15,0-21-15,22 0 16,-1 0-16,0-21 0,0 0 16,0 0-16,0 0 0,22 0 0,-22 0 15,0 0-15,21-21 0,-20 0 16,20 21-16,-21-21 0,0 0 0,0 0 16,1-1-16,-1-20 0,-21 21 15,0 0-15,0-22 0,0 22 0,0-21 16,0 0-16,-21 20 0,-1-20 0,1 21 15,0-21-15,0 20 0,0 22 16,0-21-16,-1 21 0,1 0 16,0 0-16,21 21 15,21 1 1,0-22 0,1 0-16,20 0 0,-21 0 15,21 0-15,1 0 0,20 0 0,-20 0 16,20-22-16,-21 22 0,22-21 15,-22 0-15,1 0 0,-1 0 0,0 21 16,1-21-16,-22-1 0,0 1 16,0 0-16,-21 0 0,0 0 15,0 0-15,0-1 16,0 44 15,0-1-31,-21 0 0,21 0 16,-21 21-16,21 1 0,-21-1 15,21 0-15,-22 1 0,22 20 16,0-20-16,-21 20 0,21 1 0,-21-1 16,21 22-16,0-22 0,0 22 15,0 0-15,0-1 0,0 22 0,0-21 16,0-1-16,0 1 0,0 21 0,21-21 16,0 20-16,-21-20 0,22 0 15,-1-1-15,0 1 0,-21-21 0,21 20 16,-21-20-16,21-1 0,-21-20 0,0 20 15,0-21-15,0 1 0,0-22 16,0 21-16,-21-21 0,0-21 16,0 0-16,0 0 0,-1 0 0,1-21 15,0 0-15,0-21 0,-21-1 16,20 1-16,-20 0 0,21-22 0,-21 1 16,-1-22-16,22 0 0,-21 1 0,-1-1 15,22 0-15,0 1 0,0-1 16,21 0-16,0 1 0,0 20 0,0 1 15,0-22-15,0 43 0,21-22 16,21 1-16,-20 20 0,20 1 0,-21-21 16,21 20-16,1 1 0,20 21 15,-20-22-15,-1 1 0,0 21 0,22-21 16,-22 20-16,22-20 0</inkml:trace>
  <inkml:trace contextRef="#ctx0" brushRef="#br0" timeOffset="29155.56">9969 4551 0,'0'0'16,"22"-21"-16,-22 0 0,21 21 16,-21-22-16,0 44 31,0-1-31,0 0 0,0 21 0,0-21 16,0 22-16,0-1 0,0 0 0,-21 22 15,21-22-15,-22 22 0,22-22 16,0 0-16,-21 1 0,21-1 0,-21 0 15,0 1-15,21-22 0,0 21 16,-21-21-16,0 1 16,21-1-16,21-42 31,0-1-31,0 1 0,21 0 0,-20-21 16</inkml:trace>
  <inkml:trace contextRef="#ctx0" brushRef="#br0" timeOffset="29528.12">10456 4614 0,'0'0'0,"0"-21"0,-21 21 31,0 21-15,0 1-16,-22-1 0,22-21 0,-21 21 0,0 0 16,-1 0-16,1 0 0,-22 1 15,22-1-15,0 0 0,-1 0 16,1 0-16,0-21 0,21 21 0,-1-21 15,1 0-15,42 0 47,1 0-47,-1 22 0,0-22 0,0 21 16,0 0-16,0 0 0,1 0 0,20 22 16,-21-22-16,0 0 0,-21 0 15,21 0-15,1 22 0,-1-22 0,0 0 16,0 0-16,0-21 15,0 21-15,1 0 0,-1-21 0,0 22 16,0-22-16,0 0 0,0 0 16,1 0-16,-1 0 0,0 0 15,0 0-15,0 0 0,0 0 16,-21-22-16,0 1 0,22 21 0</inkml:trace>
  <inkml:trace contextRef="#ctx0" brushRef="#br0" timeOffset="30516.92">10604 5080 0,'0'-21'0,"22"21"31,-22-21-31,21 21 0,0-21 16,0 21-16,0-22 0,0 22 16,1-21-16,-1 0 0,0 0 0,0 21 15,0-21-15,-21 0 0,21-1 16,-21 1-16,22 0 0,-22 0 15,0 0-15,-22 21 16,1 0-16,0 0 16,0 0-16,0 21 0,0 0 15,-1 0-15,1 0 0,21 22 0,-21-22 16,0 21-16,0-21 0,21 22 0,-21-1 16,21-21-16,0 0 15,0 22-15,0-22 0,0 0 0,0 0 16,0 0-16,21 1 15,0-22-15,0 0 0,21 0 0,-20 0 16,20 0-16,0 0 0,1 0 0,-1 0 16,0 0-16,1-22 0,-1 1 15,-21 21-15,21-21 0,1-21 0,-22 21 16,0-1-16,21 1 0,-20-21 16,-22 21-16,21 0 0,-21-1 0,21 1 15,-21 0-15,0 0 0,-21 21 31,0 0-31,21 21 16,-22 0-16,22 0 0,-21 1 16,21-1-16,-21 0 0,21 0 0,0 0 15,0 0-15,0 1 0,0-1 0,0 0 16,0 0-16,21 0 16,0-21-16,1 0 0,-1 21 0,21-21 15,-21 0-15,22 0 0,-1 0 16,-21 0-16,21-21 0,1 21 0,-22-21 15,21 0-15,-21 0 0,1 0 0,20-1 16,-21 1-16,0 0 0,-21 0 16,21 0-16,-21-22 0,22 22 15,-22 0-15,0 0 0,0 0 16,0 42 15,0 0-15,0 0-16,0 22 0,0-22 0,0 21 15,-22 0-15,22 1 0,-21-1 16,21 0-16,-21 1 0,21 20 0,0-20 16,0 20-16,0 1 0,-21-1 0,21 1 15,0-1-15,0 1 0,0 20 16,0-20-16,0-1 0,0 1 0,0-1 16,0 22-16,21-22 0,-21 22 15,21-21-15,0-1 0,-21 22 16,22-22-16,-22-20 0,21 20 0,-21-21 15,0 1-15,0-1 0,0-21 0,-21 0 16,-1 1-16,1-1 0,-21-21 0,21 0 16,-22 0-16,1 0 0,0-21 15,-1-1-15,1 1 0,0-21 0,-1 21 16,22-22-16,0-20 0,0 21 0,0-22 16,0-21-16,21 22 0,0-1 15,0-20-15,0 20 0,0 1 0,0-22 16,21 22-16,0-1 0,0 1 15,0-1-15,0 1 0,1-1 16,20 22-16,-21-22 0,21 22 0,-20 0 16,20-1-16,0 1 0,1 0 0,-1-1 15,0 1-15,1 0 0,20 20 16</inkml:trace>
  <inkml:trace contextRef="#ctx0" brushRef="#br0" timeOffset="31103.59">13081 4720 0,'0'-21'0,"0"42"0,0-63 0,0 21 15,0 0-15,21-1 0,0 22 16,0-21-16,-21 0 0,22 21 0,-1 0 16,0 0-16,0 0 15,0 0-15,0 0 0,1 0 16,-1 21-16,0 22 0,0-22 0,-21 21 15,21 0-15,0 1 0,-21-1 0,22 22 16,-22-22-16,0 21 0,0-20 16,0-1-16,0 0 0,0 1 0,0-1 15,0-21-15,0 0 0,-22 1 16,22-1-16,-21 0 0,21-42 47,0 0-47,0-1 0,0-20 0,0 21 15,21-21-15,1-1 16,-22 1-16,21 0 0,0-22 0,0 22 16,21-22-16,-20 22 0,-1-22 0,0 22 15,21 21-15,-21-21 0,1-1 16,20 22-16,-21 0 0,0 0 0,0 21 16,1 0-16,-1 0 0,0 0 15,-21 21-15,0 0 16,21 0-16,-21 0 15,0 22-15,0-22 0,0 0 0,0 21 16,0-20-16,0 20 0</inkml:trace>
  <inkml:trace contextRef="#ctx0" brushRef="#br0" timeOffset="31644.28">14224 5207 0,'0'0'0,"21"0"0,0 0 0,0 0 0,-21-21 15,22 21-15,-1-21 0,0 0 16,-21-1-16,21 1 0,-21 0 0,21-21 16,-21 21-16,0-22 0,0 22 0,0-21 15,0-1-15,-21 22 16,0-21-16,0 21 0,0 0 0,-22-1 16,22 1-16,-21 21 0,-1 0 15,1 0-15,0 0 0,21 21 0,-22 1 16,1-1-16,0 21 0,20-21 0,-20 43 15,21-22-15,0 0 0,0 1 16,21-1-16,0 0 0,0 1 0,0-22 16,0 21-16,0-21 0,0 1 15,21-1-15,0 0 0,0 0 0,0-21 16,22 0-16,-22 0 0,21 0 0,-21 0 16,22 0-16,-1 0 0,0-21 15,1 0-15,-22 0 0,21-1 16,-21 1-16,22-21 0,-22 21 15,0-22-15,0 1 0,0 0 0,-21-1 16,0 1-16,21 21 0,-21-21 0,0 20 16,0-20-16,0 21 15,0 42 1,-21 0-16,0 0 0,21 22 16,0-1-16,-21-21 0,21 22 0,-21-1 15,21 0-15,0-21 0,0 22 16,0-22-16,0 21 0,0-21 0,21 1 15,0-1-15,0-21 0,0 21 0,1-21 16,-1 0-16,0 0 16,21 0-16,-21 0 0,1 0 0,20-21 15,-21 0-15,0-1 0,0 1 16,1-21-16</inkml:trace>
  <inkml:trace contextRef="#ctx0" brushRef="#br0" timeOffset="32539.65">14944 4466 0,'0'0'0,"0"-21"0,0-21 0,-22-1 32,1 43-17,0 22-15,21-1 0,-21 0 0,0 21 16,21-21-16,0 22 0,-21-1 16,21 22-16,-22-22 0,22 21 0,-21-20 15,21 20-15,0 1 0,0-22 16,0 0-16,0 22 0,0-22 0,0-21 15,0 22-15,0-22 0,0 21 16,0-21-16,21 1 0,1-1 16,-1-21-16,0 0 0,0 0 15,0 0-15,0-21 0,22-1 16,-22 22-16,0-21 0,0-21 0,22 21 16,-22 0-16,0-22 0,0 1 15,0 21-15,0-22 0,1 1 0,-1 0 16,-21 21-16,0-22 0,0 22 15,0 0-15,0 42 16,0 0 0,0 0-16,-21 1 0,21-1 15,-22 21-15,22-21 0,-21 22 0,0-22 16,21 21-16,0-21 0,0 22 16,0-22-16,0 0 0,0 21 0,0-21 15,0 1-15,21-1 0,22 0 16,-22-21-16,0 0 0,21 21 15,-21-21-15,22 0 0,-22 0 0,21 0 16,1 0-16,-1-21 0,-21 21 16,21-21-16,1 0 0,-22-1 15,21 1-15,-21 0 0,1 0 0,-1-21 16,0 20-16,0-20 0,-21 21 16,0-21-16,0 20 0,0 1 0,0 0 15,0 0-15,0 42 31,0 0-31,0 0 16,0 1-16,-21-1 0,21 21 0,0-21 16,0 0-16,0 22 0,0-22 0,0 0 15,0 0-15,0 0 0,0 1 16,21-1-16,-21 0 0,21-21 0,0 21 16,22-21-16,-22 0 15,0 0-15,21 0 0,1 0 0,-1 0 16,0 0-16,1-21 0,20 21 0,-20-21 15,-1 0-15,0-1 0,1 1 16,-1 0-16,0-21 0,-21 21 0,1-22 16,-22 1-16,0 21 0,21-22 15,-21 22-15,0-21 0,0 21 0,0 0 16,-21 21-16,-1 0 0,1 0 16,-21 0-16,21 0 0,0 21 0,-22 0 15,22 0-15,0 21 0,0-20 16,21 20-16,0-21 0,0 21 15,0 1-15,0-22 0,0 0 0,0 21 16,21-20-16,-21-1 0,21 0 16,0-21-16,0 21 0,1-21 0,-1 0 15,21 0-15,-21 0 0,0 0 0,22 0 16,-22 0-16,0-21 0,21 0 16,-20 0-16,20-1 0</inkml:trace>
  <inkml:trace contextRef="#ctx0" brushRef="#br0" timeOffset="32987.65">17949 4847 0,'0'0'0,"-42"-21"0,21 0 0,0 0 0,-1 0 16,1-22-16,0 22 0,0 0 16,0 0-16,21 0 0,-21 21 0,21-22 15,-22 22-15,1 0 16,21 22-16,0-1 0,0 0 16,0 21-16,0 1 0,0 20 0,0 1 15,0-1-15,0 1 0,0-1 16,0 22-16,0-22 0,0 22 0,0-22 15,0 22-15,0 0 0,-21-1 16,0 1-16,0 0 0,21-1 0,-21 1 16,-1 0-16,1-1 0,0-20 0,0 21 15,21-22-15,-21 1 0,0-1 16,21-21-16,0 1 0,0-1 0,-22-21 16,22 0-16,0 1 0,0-44 31,0 1-31,0 0 0,22-21 0,-22-1 15,21 1-15,0 0 0,0-22 0,-21 1 16,21-1-16,0 1 0,-21-1 16,22 1-16</inkml:trace>
  <inkml:trace contextRef="#ctx0" brushRef="#br0" timeOffset="33284.48">17653 5186 0,'0'0'15,"0"-42"-15,0-22 0,0 22 0,0-1 16,0 1-16,0 0 0,0-1 0,0 22 15,0-21-15,21 21 0,0-22 0,0 22 16,1 21-16,20-21 16,-21 21-16,0 0 0,0 0 0,22 0 15,-22 0-15,21 21 0,-21 0 16,1 22-16,-1-22 0,0 21 0,-21 1 16,0-1-16,0 0 0,0 1 15,-21-1-15,0-21 0,-1 21 0,-20-20 16,21-1-16,0 0 0,-22 0 15,22 0-15,-21-21 0,21 0 0,0 21 16,-1-21-16,44 0 31,-1 0-31,21 0 16,-21 0-16,0 0 16,1 0-16</inkml:trace>
  <inkml:trace contextRef="#ctx0" brushRef="#br0" timeOffset="33996.07">18627 4932 0,'0'0'0,"21"-21"0,0-22 0,-21 22 0,0-21 15,0 21-15,0-22 0,0 22 16,0 0-16,-21 0 0,0 21 0,-1-21 16,1 21-16,0 0 0,0 0 0,-21 0 15,20 21-15,-20 0 16,21 0-16,-21 22 0,20-1 0,-20 0 15,21 1-15,-21-1 0,20 0 16,1 1-16,0-1 0,0 0 0,0 1 16,21-22-16,0 21 0,0-21 15,0 0-15,0 1 0,21-1 16,0-21-16,0 0 0,22 0 0,-22 0 16,21 0-16,0 0 0,-20-21 15,20 21-15,0-22 0,1 1 0,-1-21 16,0 21-16,1-22 0,-22 1 15,0 0-15,0-1 0,21 1 0,-42 0 16,22-1-16,-22 22 0,21-21 16,-21 21-16,0 0 0,0-1 15,-21 44 1,-1-1-16,22 0 16,-21 0-16,0 21 0,21 1 0,0-22 15,-21 21-15,21 1 0,0-1 16,0-21-16,0 21 0,0-20 0,0-1 15,0 0-15,0 0 0,21 0 16,0 0-16,0 1 0,1-22 0,20 0 16,-21 0-16,0 0 0,22 0 0,-22 0 15,21 0-15,0 0 0,-20-22 16,20 1-16,-21 0 0,21 0 16,-20 0-16,20-22 0,-21 22 15,0-21-15,0 0 0,1-1 0,-22 22 16,0-21-16,0 21 0,21-1 15,-21 1-15,-21 42 16,-1 1-16,22-1 16,-21 21-16,21-21 0,0 0 15,-21 22-15,21-22 0,-21 0 0,21 21 16,0-20-16,0-1 0,0 0 16,0 0-16,0 0 0,0 0 0,0 1 15,21-22-15,0 21 16,0-21-1,1 0-15,-1 0 16,-21-21-16,0-1 0,21 1 16,-21 0-16,21 0 0,-21 0 0</inkml:trace>
  <inkml:trace contextRef="#ctx0" brushRef="#br0" timeOffset="34195.96">19346 4614 0,'0'0'15,"-21"0"-15,0 0 0,0-21 16,0 21-16,42 21 78,0-21-78,0 0 0,0 22 16,0-22-16,1 21 0</inkml:trace>
  <inkml:trace contextRef="#ctx0" brushRef="#br0" timeOffset="34672.47">19833 4784 0,'-21'-21'0,"0"-1"16,0 1-16,21 0 15,0 0-15,0 0 16,21 21-16,0 0 16,-21-21-16,21 21 0,0 0 15,0 0-15,1 0 0,-1 0 0,0 21 16,0-21-16,0 21 0,0 0 16,1 0-16,-22 0 0,0 22 0,21-22 15,-21 21-15,21 1 0,-21-1 16,0-21-16,0 21 0,0 1 15,0-1-15,0-21 0,-21 0 0,0 22 16,21-22-16,-22 0 0,1 0 16,0-21-16,21 21 0,-21-21 15,0 0-15,21-21 16,0 0-16,0 0 16,0 0-16,0 0 0,21-22 15,0 22-15,0-21 0,0 21 0,1-22 16,-1 1-16,0 0 0,21-1 0,-21 1 15,22 0-15,-22 20 0,21-20 16,-21 21-16,22 0 0,-22 0 16,21-1-16,-21 22 0,1 0 15,-1 0-15,0 0 0,0 0 0,0 0 16,0 0-16,1 0 0,-22 22 16,0-1-16</inkml:trace>
  <inkml:trace contextRef="#ctx0" brushRef="#br0" timeOffset="35871.78">127 7599 0,'0'0'0,"-21"0"0,-85 0 31,106 21-15,21-21 15,21 0-31,1 0 0,20 0 16,1 0-16,20 0 0,1 0 0,-21 0 15,20 0-15,1 0 0,-22 0 16,22-21-16,0 21 0,-22-21 0,1 21 15,20 0-15,-20-21 0,-22 21 16,22 0-16,-22-22 0,-21 1 0,22 21 16,-43-21-16,0 0 15,-22 0-15,1 21 16,0-21-16,-21 21 0,21-22 16,-22 1-16,1 21 0,0-21 15,-1 21-15,22 0 0,0 0 0,0-21 16,0 21-16,42 0 31,0 0-31,0 0 0,21 0 16,1 0-16,-1 0 0,0 21 0,22 0 15,-22 0-15,-21 1 0,22-1 16,-22 0-16,0 0 0,-21 0 0,0 0 16,0 22-16,-42-22 15,21 0-15,-22 21 0,1-20 0,21-1 16,-22 0-16,1 21 0,0-21 15,21 1-15,-22-22 0,22 21 16,21 0-16</inkml:trace>
  <inkml:trace contextRef="#ctx0" brushRef="#br0" timeOffset="37103.58">3154 7557 0,'0'0'0,"-21"0"0,21-22 31,0 1-31,0 0 0,21 0 0,0 0 16,0 0-16,0-22 0,22 22 16,-22-21-16,21-22 0,22 22 0,-22 0 15,0-1-15,22-20 0,-22 20 16,22 1-16,-22 0 0,-21-1 0,21 1 15,-20 0-15,-22 21 0,0-1 16,0 1-16,0 0 0,-22 21 0,1 0 16,-21 0-16,21 0 0,-22 21 15,1-21-15,21 21 0,-21 1 16,20 20-16,22-21 0,0 21 0,0-20 16,0 20-16,22-21 0,-1 21 15,21 1-15,-21-1 0,22-21 0,-1 22 16,-21-1-16,21 0 0,1-21 15,-22 22-15,0-22 0,0 0 0,0 0 16,-21 0-16,0 1 0,0-1 16,0 0-16,-21-21 0,-21 0 15,21 0-15,-22 0 0,22 0 16,-21 0-16,0 0 0,-1 0 0,1-21 16,21 0-16,-22-1 0,1 22 0,21-21 15,0 21-15,0 0 16,-1-21-16,1 21 0,21 21 15,0 0 1,0 1-16,21-1 0,1 0 0,-1 0 16,0 0-16,0 0 0,0 1 15,22-1-15,-22 0 0,21-21 0,0 21 16,1-21-16,-1 0 0,0 0 0,22 0 16,-22 0-16,22 0 0,-22 0 15,22 0-15,-22-21 0,0 0 0,1 0 16,-1-1-16,0 1 0,1 0 15,-1 0-15,-21-21 0,0 20 0,0-20 16,1 21-16,-22-21 0,0-1 16,0 22-16,0-21 0,0 21 15,0-1-15,0 1 0,-22 0 0,1 21 16,0 0 0,0 0-16,21 21 0,-21 0 0,0 1 15,-1-1-15,22 21 0,0 0 16,-21-20-16,21 20 0,0-21 0,0 21 15,0-20-15,0 20 0,21-21 16,1 0-16,-1-21 0,21 21 0,0-21 16,1 0-16,-1 0 0,22 0 0,-22 0 15,21 0-15,1 0 0,-22-21 16,22 0-16,-22 0 0,0 0 0,1-22 16,-1 22-16,0-21 0,-20 0 15,-1-1-15,0 1 0,0 0 16,0-1-16,-21 22 0,21-21 0,-21 21 15,0-22-15,0 22 0,0 0 16,0 0-16,0 42 16,0 0-1,0 0-15,0 22 0,0-1 16,0 0-16,0 1 0,0 20 0,0 1 16,0-1-16,0 1 0,0-1 15,0 1-15,0 20 0,0-20 0,0 20 16,0 1-16,0 0 0,0 21 15,0-22-15,0 22 0,0-21 16,0-1-16,0 22 0,0-21 0,0 0 16,0-1-16,0 1 0,0-22 0,0 1 15,0-22-15,-21 1 0,21-22 0,0 0 16,-21 0-16,21-42 16,0 0-16,0 0 15,0-22-15,0 22 0,0-42 0,0 20 16,0-20-16,0-1 0,0 1 15,0-1-15,0-20 0,0-1 0,21 0 16,-21 1-16,21-22 0</inkml:trace>
  <inkml:trace contextRef="#ctx0" brushRef="#br0" timeOffset="37367.48">5101 7218 0,'0'0'0,"0"-21"0,0 0 15,0-22-15,0 22 0,0 0 16,0 0-16,21 21 15,0-21-15,1 21 0,-1 0 16,21 0-16,-21 0 0,22 0 0,-1 21 16,-21-21-16,21 21 0,-20 0 0,-22 21 15,0-20-15,0 20 16,0-21-16,0 21 0,0-20 0,-22 20 16,-20-21-16,21 0 0,0 0 0,-22 22 15,22-43-15,-21 21 0,21 0 16,0-21-16,-1 0 0,44 0 31,-1-21-31,0 0 16,0 21-16,0-21 0</inkml:trace>
  <inkml:trace contextRef="#ctx0" brushRef="#br0" timeOffset="37719.54">5651 7366 0,'0'21'15,"22"-21"1,-1 0-16,0 0 16,-21-21-16,21 21 0,0-21 0,0 0 15,22 21-15,-22-21 0,0-1 0,0-20 16,0 21-16,1 0 0,-1 0 16,0-1-16,-21 1 0,0 0 0,0 0 15,-21 21 1,0 0-16,-1 0 0,1 21 0,-21-21 15,21 21-15,-22 22 0,22-22 0,-21 0 16,21 21-16,0 1 16,-1-22-16,1 21 0,21 0 0,0-20 15,0 20-15,0-21 0,0 0 0,0 0 16,0 1-16,21-1 0,1 0 16,-1 0-16,0-21 0,21 0 0,1 21 15,-22-21-15,21 0 0,0 0 16,1 0-16,-1 0 0,0 0 0,22-21 15,-22 21-15,1-21 0,20 0 0,-21 0 16</inkml:trace>
  <inkml:trace contextRef="#ctx0" brushRef="#br0" timeOffset="38487.61">6625 7303 0,'0'0'0,"0"-22"0,0-20 0,0 21 16,0 0-16,0-22 0,0 22 0,-21 0 15,0 0-15,0 0 0,-1 21 0,1 0 16,0 0-16,0 0 15,0 0-15,0 21 0,-1 0 0,1 0 16,0 22-16,0-22 0,21 21 16,-21 0-16,0 22 0,-1-22 0,22 1 15,0-1-15,-21 0 0,21-21 0,0 22 16,0-22-16,0 21 0,0-21 16,0 1-16,21-1 0,1-21 15,-1 0-15,0 0 0,21 0 16,-21 0-16,1-21 0,20-1 15,-21 1-15,21 0 0,-20 0 0,20 0 16,-21-22-16,0 22 0,0-21 0,1 0 16,-1 20-16,-21-20 0,0 21 15,0 0-15,0 0 0,0-1 0,0 1 16,0 42 0,-21 1-16,21-1 15,-22 21-15,22-21 0,0 0 0,0 22 16,0-22-16,0 21 0,0-21 15,0 1-15,0 20 0,0-21 16,0 0-16,0 0 0,22 1 0,-1-1 16,0-21-16,0 21 0,0-21 15,0 0-15,22 0 0,-22 0 0,0 0 16,0 0-16,0-21 0,1 21 16,-22-21-16,0-1 0,0 1 15,21-21-15,-21 21 0,21 0 0,0-22 16,-21 1-16,21 21 0,0-22 15,1 1-15,-1 21 0,0-21 0,0 20 16,0 22-16,0-21 0,1 21 0,-1 0 16,0 0-16,0 0 0,0 21 15,22 1-15,-22-1 0,0 0 0,0 0 16,0 21-16,22 1 16,-22-22-16,0 21 0,0-21 0,-21 22 15,21-22-15,-21 0 0,0 0 0,0 0 16,0 1-16,0-1 0,-21-21 15,0 0 1,0 0-16,0 0 0,21-21 16,0-1-16,-22 1 15,22 0-15,0 0 0,0-21 16,0 20-16,0 1 0,22 0 0,-22-21 16,21 21-16,0-1 0,0-20 15,-21 21-15,21 0 0,0 0 0,1-1 16,-1 22-16,0-21 0,0 21 15,0 0-15,0 0 16,1 0-16,-1 0 0,0 0 0,21 0 16,-21 0-16</inkml:trace>
  <inkml:trace contextRef="#ctx0" brushRef="#br0" timeOffset="39091.78">8276 6985 0,'0'0'0,"0"-21"0,0 0 0,0 0 0,-21-1 16,21 1-16,0 0 0,0 0 15,-21 21 1,0 0-16,21 21 0,0 0 15,-22 0-15,1 1 0,0 20 16,21 0-16,-21 1 0,21-1 0,-21 0 16,0 22-16,21-22 0,0 22 0,0-22 15,-22 0-15,22 1 0,0-1 16,0 0-16,0 1 0,0-22 16,0 0-16,22 0 0,-1 0 0,0 0 15,21 1-15,-21-22 0,22 0 16,-22 0-16,21 0 0,-21 0 0,22 0 15,-22 0-15,21-22 0,-21 1 0,22 21 16,-22-21-16,21 0 0,-21 0 16,1 0-16,-1-1 0,0-20 0,0 21 15,0-21-15,-21 20 0,0-20 16,0 21-16,0-21 0,0 20 0,0 1 16,0 0-16,0 0 0,0 0 0,0 0 15,-21 21-15,0 0 16,0 0-16,0 21 0,-1 0 0,22 0 15,-21 0-15,0 0 0,21 22 16,-21-22-16,21 21 0,0 1 0,0-22 16,0 21-16,0-21 0,0 22 0,0-22 15,0 0-15,0 0 0,0 0 16,21 0-16,0 1 0,0-1 0,1-21 16,20 0-16,0 0 0,-21 0 15,22 0-15,-1 0 0,0 0 0,22 0 16,-22-21-16,1 21 0,20-22 0,-21 1 15,1 0-15,20 0 16</inkml:trace>
  <inkml:trace contextRef="#ctx0" brushRef="#br0" timeOffset="39599.82">9525 7239 0,'0'-21'0,"0"42"0,0-63 16,-21 21-16,0 21 0,-1 0 0,-20 0 15,21 0-15,0 0 16,-22 21-16,22 0 0,0 0 0,-21 0 15,21 0-15,-1 22 0,1-22 0,0 21 16,0-21-16,0 22 0,21-22 16,-21 21-16,21-21 0,0 1 0,0-1 15,0 0-15,0 0 0,0 0 16,0 0-16,21-21 0,0 0 0,0 22 16,0-22-16,0 0 0,1 0 15,-1 0-15,0 0 0,-21-22 16,21 1-16,0 21 0,0-21 0,1 0 15,-22-21-15,21 20 0,0-20 0,-21 0 16,21-1-16,0-20 0,-21-1 16,21 22-16,1-21 0,-1-1 0,-21 1 15,21 20-15,0-20 0,0-1 0,0 22 16,-21 0-16,0-1 0,0 22 16,22-21-16,-22 21 0,0 42 15,-22 0 1,1 0-16,21 21 0,0-20 0,-21 20 15,0 21-15,21-20 0,-21 20 16,21-20-16,0 20 0,0 1 16,0-1-16,0 1 0,0-22 0,0 21 15,0-20-15,0-1 0,0-21 0,0 22 16,21-22-16,0 0 0,0 0 16,0 0-16,1-21 0,-1 0 0,0 0 15,0 0-15,21 0 0,-20 0 0,20-21 16,0 0-16,-21 0 0,22 0 15,-1-1-15,-21 1 0,22-21 16,-22 21-16,0-22 0</inkml:trace>
  <inkml:trace contextRef="#ctx0" brushRef="#br0" timeOffset="39819.69">8170 6943 0,'0'0'0,"-63"21"0,20-21 0,1 21 0,21-21 16,-21 0-16,42 21 15,21-21 1,21 0-16,-21 0 0,22 0 16,-1 0-16,21 0 0,-20 0 0,-1 0 15,0 0-15,22-21 16,-22 0-16,1 21 0</inkml:trace>
  <inkml:trace contextRef="#ctx0" brushRef="#br0" timeOffset="41172.66">11620 7324 0,'0'21'16,"22"-21"-1,-1 0 1,0 0-16,0 0 0,0-21 16,0 0-16,22-1 0,-22 1 0,21 0 15,1-21-15,-22 21 0,21-22 16,0 1-16,-20 21 0,20-22 0,-21 1 16,0 0-16,22-1 0,-43-20 0,21 21 15,-21-1-15,0 1 0,0 0 16,0-1-16,0 22 0,0-21 0,0 21 15,-21-1-15,-1 22 16,1 22-16,0-1 16,21 0-16,-21 21 0,0 1 15,21-1-15,-21 0 0,21 1 16,0-1-16,0 21 0,0-20 0,0-1 0,0 0 16,0 22-16,0-22 15,0 1-15,0-1 0,21-21 0,0 21 16,0-20-16,0 20 0,0-21 0,22-21 15,-1 21-15,-21-21 0,22 0 16,-1 0-16,-21 0 0,21 0 0,1 0 16,-22-21-16,21 0 0,-21 0 0,22 0 15,-22-1-15,0-20 0,-21 21 16,21-21-16,-21 20 0,0-20 0,21 21 16,-21 0-16,0 0 0,0-1 0,0 1 15,0 0-15,-21 21 31,21 21 1,21-21-17,1 0-15,-1 21 0,0-21 16,0 0-16,0 0 0,0 0 0,22 0 16,-22 0-16,21 0 0,-21-21 0,1 21 15,20 0-15,-21-21 0,0 0 16,0 21-16,-21-21 0,22 21 15,-22-21-15,0 42 47,-22-21-47,1 21 0,21 0 16,-21 0-16,0 0 0,0 1 16,21-1-16,0 0 0,0 0 15,0 0-15,0 0 16,0 1-16,21-22 15,0 0-15,0 0 0,0 0 0,22 0 16,-22 0-16,21 0 0,-21-22 16,22 1-16,-1 21 0,-21-21 15,0 0-15,22 0 0,-22 21 0,0-21 16,0-1-16,0 1 0,-21 0 0,22 0 16,-22 0-16,21 21 0,-21-21 15,21-1-15,-21 1 16,0 42 15,0 1-31,-21-1 16,0 0-16,21 0 0,-22 21 0,22-20 15,-21 20-15,0 0 0,21 22 0,-21-22 16,21 22-16,-21-22 0,21 21 16,-21 1-16,21-1 0,0 1 15,-22-22-15,1 22 0,0-1 0,21 22 0,0-22 16,-21 1-16,21 21 0,-21-22 15,21 22-15,0-22 0,0 22 16,-21-22-16,21 1 0,0-1 0,0 1 16,0-1-16,0-20 0,0-1 0,0 0 15,0-20-15,-22-1 0,1 0 16,0-21-16,0 0 0,0-21 0,21 0 16,-21-22-16,-1 22 0,22-21 0,-21-1 15,21-20-15,0 21 0,0-22 16,0 1-16,0-22 0,0 0 0,0 1 15,0-1-15,0 0 0,21 22 16,-21-22-16,22 0 0,-1 22 0,0-1 16,0 1-16,0-1 0,22 22 0,-22-21 15,0 20-15,0 1 0,21 0 16,-20-1-16,-1 1 0,21 0 16,-21-1-16,0 1 0,22 0 0,-1-1 15</inkml:trace>
  <inkml:trace contextRef="#ctx0" brushRef="#br0" timeOffset="42788.57">15790 6879 0,'0'0'15,"0"-21"1,21 21-16,-21-21 0,22 0 16,-1 0-16,0-1 0,0 1 0,-21 0 15,21-21-15,-21 21 0,21-22 16,-21 22-16,0-21 0,0-1 15,0 1-15,0 0 0,-21 21 0,0-22 16,-21 22-16,21 0 0,-1 21 16,-20 0-16,21 0 0,-21 0 0,-1 0 15,1 21-15,0 0 0,-1 22 0,1-1 16,0 0-16,20 1 0,-20 20 16,21-21-16,-21 1 0,20-1 0,1 0 15,21 1-15,0-1 0,0-21 16,0 0-16,0 1 0,21-1 0,1-21 15,-1 0-15,21 21 0,-21-21 0,22 0 16,-22 0-16,21 0 16,0-21-16,-20 21 0,20-21 0,0-1 15,-21 1-15,22 0 0,-22 0 0,0 0 16,21-22-16,-42 22 0,22-21 16,-22 0-16,21 20 0,-21-20 0,0 21 15,0 0-15,0 0 0,0-1 16,-21 44-1,21-1-15,-22 0 0,22 21 16,0-21-16,-21 22 0,21-22 0,0 21 16,0-21-16,0 22 0,0-22 0,0 0 15,0 0-15,0 0 0,21 1 16,1-1-16,-1-21 0,21 0 16,-21 0-16,22 0 0,-22 0 0,21 0 15,0 0-15,1 0 0,-1 0 16,0 0-16,1-21 0,-1-1 0,-21 1 15,22 0-15,-22 0 0,0 0 0,0 0 16,0-22-16,-21 22 0,0-21 16,0 21-16,0-1 0,0 1 0,0 0 15,0 0-15,-21 42 16,0 0-16,21 0 16,-21 1-16,0-1 0,-1 21 0,1-21 15,0 22-15,0-22 0,0 0 16,0 21-16,-1-21 0,22 1 15,-21-1-15,0 0 0,21 0 0,-21 0 16,21 0-16,0-42 47,21 0-47,0 0 16,0 0-16,1 0 0,-1-1 0,0-20 15,0 21-15,0-21 0,22 20 16,-22-20-16,0 0 0,21 21 0,-21-22 15,22 22-15,-22 0 0,0 0 16,0 21-16,0 0 0,1 0 0,-1 21 16,0 0-16,-21 0 0,0 0 15,21 1-15,-21 20 0,21 0 0,-21-21 16,0 22-16,21-22 0,-21 21 16,0-21-16,0 1 0,0-1 0,0 0 15,0 0-15,0 0 0,0 0 16,22-21-16,-1 0 31,0-21-31,0 0 16,-21 0-16,21 0 0,0 0 15,1-22-15,-1 22 0,-21-21 0,21 21 16,0-22-16,0 22 0,0-21 16,1 21-16,-1-1 0,0 1 15,-21 0-15,21 21 0,-21 21 16,0 0-16,0 1 15,0-1-15,0 0 0,0 21 0,0-21 16,0 1-16,0-1 0,0 21 16,0-21-16,0 0 0,0 1 0,0-1 15,0 0-15,21 0 0,0-21 16,1 0-16,-1 21 0,21-21 16,-21 0-16,0 0 0,22 0 0,-1 0 15,-21 0-15,22-21 0,-1 21 0,-21-21 16,21 0-16,-20 0 15,20-1-15,-21-20 0,0 21 0,0 0 16,1-22-16,-1 1 0,0 0 0,-21 21 16,0-22-16,21 1 0,-21 21 15,0 0-15,21-1 0,-21 1 0,0 42 32,-21 22-32,0-22 15,21 21-15,-21 1 0,21-1 16,-21 0-16,21 1 0,-22-1 0,1 0 15,21 22-15,-21-22 0,21 22 16,0-1-16,0 1 0,0-1 0,0 1 16,-21 20-16,21-20 0,-21-1 15,21 22-15,-21-22 0,-1 1 0,1 21 16,0-22-16,0 1 0,-21-1 16,20 1-16,1-1 0,0-21 0,0 22 15,-21-22-15,20 1 0,1-22 0,21 0 16,0 0-16,-21 0 0,21-42 31,0 0-31,21 0 0,0 0 16,1-1-16,-1-20 0,0 21 15,0-21-15,21-22 0,-20 22 16,20-22-16,-21 1 0,21 20 0,1-41 16,-22 20-16,0 1 0</inkml:trace>
  <inkml:trace contextRef="#ctx0" brushRef="#br0" timeOffset="43071.41">17632 6943 0,'0'0'0,"0"-64"0,-43-147 32,43 168-32,0 22 0,0 0 0,0-21 15,22 20-15,-1 22 0,0-21 16,21 0-16,-21 21 0,22 0 0,-22 0 16,21 0-16,-21 21 0,22 0 0,-22 1 15,0 20-15,0-21 16,-21 21-16,0 1 0,0-22 0,0 21 15,0 1-15,-21-22 0,0 0 16,-21 0-16,20 0 0,1 0 0,-21 1 16,21-1-16,-22-21 0,22 0 0,0 21 15,0-21-15,0 0 0,42 0 32,0-21-17,0 21-15,0-21 0,22-1 16,-22 22-16,0-21 0</inkml:trace>
  <inkml:trace contextRef="#ctx0" brushRef="#br0" timeOffset="43696.25">17970 6858 0,'0'0'0,"22"0"16,-1-21-16,0 0 16,0 0-16,0 21 0,-21-22 15,21 1-15,1 0 0,-1 0 16,0 0-16,0 0 0,0-1 0,0 1 15,1 0-15,-22 0 0,-22 21 32,1 0-32,0 21 0,0 0 15,0 0-15,0 22 0,-1-22 16,1 0-16,21 0 0,0 22 16,-21-22-16,21 0 0,0 0 15,0 0-15,0 0 0,0 1 0,21-1 16,0-21-16,-21 21 0,22-21 15,-1 0-15,21 0 0,-21 0 16,0 0-16,1 0 0,20 0 0,-21 0 16,21 0-16,-20 0 0,-1-21 0,0 0 15,0-1-15,0 1 0,0 0 16,1 0-16,-1 0 0,0-22 0,0 22 16,0 0-16,0 0 0,1 0 15,-22 0-15,21-1 0,0 1 16,0 21-16,0 0 0,0 0 15,1 0-15,-1 0 0,-21 21 16,21 1-16,0-1 0,0 0 0,-21 0 16,21 0-16,-21 22 0,0-22 15,0 0-15,0 0 0,0 0 0,0 0 16,0 1-16,0-1 0,0 0 16,-21-21-16,0 0 15,0 0-15,21-21 31,0 0-31,0-1 0,0 1 16,0 0-16,0-21 16,21 21-16,0-1 0,0 1 15,1-21-15,-1 21 0,0 0 0,0-1 16,0 1-16,-21 0 0,21 21 16,1-21-16,-1 21 0,0 0 0,0 0 15,0 0-15,0 0 0,1 0 16,-1 0-16</inkml:trace>
  <inkml:trace contextRef="#ctx0" brushRef="#br0" timeOffset="44103.69">19431 6646 0,'63'-21'16,"-41"21"-16,-1-21 0,21 0 16,-21 21-16,-21-21 0,21 0 0,-21-1 15,0 1-15,0 0 16,0 0-16,-21 21 0,0-21 15,0 21-15,-21 0 0,20 0 0,-20 0 16,21 21-16,-21 0 0,20 0 16,-20 0-16,21 1 0,0-1 0,0 0 15,21 0-15,-22 0 0,22 0 16,0 1-16,0-1 0,0 0 0,22 0 16,-1 0-16,0-21 0,0 21 15,0 1-15,22-22 0,-22 21 16,21 0-16,-21-21 0,22 21 0,-22 0 0,0-21 15,0 21-15,-21 1 16,-21-22 0,0 0-16,0 0 15,-22 0-15,1 0 0,21 0 16,-22 0-16,1 0 0,21 0 0,-21 0 16,-1 0-16,22 0 0,0 0 15,0 0-15,63-22 31,-21 22-15,22 0-16,-22-21 0</inkml:trace>
  <inkml:trace contextRef="#ctx0" brushRef="#br0" timeOffset="45252.03">20045 6646 0,'0'0'0,"0"-42"0,0 21 16,0 0-16,0 0 0,0-22 15,0 22-15,0 0 0,-21 0 0,-1 0 16,1 21-16,0 0 16,0 0-16,0 0 0,0 21 0,-1 0 15,1 0-15,0 0 16,0 0-16,-21 22 0,20-1 0,1-21 16,0 22-16,0-1 0,0-21 0,21 21 15,0-20-15,0-1 0,0 0 16,0 0-16,0 0 0,0 0 0,21 1 15,0-22-15,0 0 0,0 0 16,1 0-16,-1 0 0,0 0 16,0 0-16,21 0 0,-42-22 0,43 22 15,-43-21-15,21 0 0,0 0 16,0 0-16,0 0 0,1-22 0,-1 22 16,-21-21-16,21 21 0,-21-1 15,21 1-15,-21 0 0,0 0 16,0 42-1,0 0 1,0 0-16,-21 22 0,0-22 0,0 0 16,21 21-16,0-20 0,0-1 15,-22 0-15,22 0 0,0 0 0,0 0 16,0 1-16,0-1 16,22-21-16,-1 0 15,0 0-15,0 0 16,0 0-16,0-21 0,1 21 15,-1-22-15,0 1 0,0 0 0,0 0 16,0 0-16,1 0 0,-22-22 16,21 22-16,0 0 0,0 0 15,0 0-15,-21-1 0,0 44 32,0-1-32,0 0 15,0 0-15,-21-21 0,21 21 0,-21 0 16,21 1-16,-21-1 0,21 0 15,0 0-15,21-21 16,0 21-16,0-21 16,0 21-16,1-21 0,-1 0 15,0 0-15,21 0 0,-21 0 0,22 0 0,-22 0 16,21 0-16,1 0 16,-1 0-16,0-21 0,1 21 0,-22-21 15,21 0-15,0 21 0,-20-21 16,-1 0-16,0-22 0,0 22 0,0 0 15,-21-21-15,0 20 0,0 1 0,0 0 16,0 0-16,-21 21 16,-21 0-16,21 0 0,-22 0 15,22 21-15,-21-21 0,21 21 16,-22 0-16,22 1 0,-21 20 0,21-21 16,-1 0-16,22 0 0,0 1 15,-21-1-15,21 0 0,0 0 0,0 0 16,0 0-16,21-21 15,1 0-15,-1 0 16,21 0-16,-21 0 0,0 0 0,1 0 16,-1 0-16,21 0 0,-21-21 0,0 0 15,1 0-15,20 0 0,-21-22 16,0 22-16,0-21 0,1-22 0,-1 22 16,0-21-16,0-1 0,0 1 15,0 20-15,1-20 0,-1 20 0,-21-20 16,0 21-16,0 20 0,0-20 15,0 21-15,0 0 0,0 0 0,-21 21 16,-22 21 0,22 0-16,0 21 15,0-21-15,0 22 0,-1-1 0,1 0 16,0 1-16,21 20 0,0-20 16,0 20-16,0-21 0,0 22 0,0-22 15,0 1-15,0-1 0,21 0 16,0-21-16,1 22 0,-1-22 0,0 0 15,0 0-15,0-21 0,0 0 16,1 0-16,-1 0 0,0 0 16,0 0-16,0 0 0,22 0 0,-22-21 15</inkml:trace>
  <inkml:trace contextRef="#ctx0" brushRef="#br0" timeOffset="45408.11">21463 6858 0,'0'0'0,"-21"0"0,21 21 15,-21-21 1,-1 0 0,22 21-1,-21-21-15,0 0 16,0 0-16,0 0 0,0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3:00:25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8911 8721 0,'-21'0'78,"0"0"-62,0 0-16,-1 0 0,1 0 16,0-21-16,0 21 15,0 0-15,0 0 0,-1 0 16,1 0-16,0 0 16,0 0-16,0 0 15,42 0 32,0 0-31,0 0-16,0 0 15,1 0-15,-1 0 0,0 0 0,0 0 16,0 0-16,22 0 0,-22 0 16,21 0-16,0 0 0,1 21 0,-1 0 15,22-21-15,-22 0 0,21 21 0,1-21 16,-1 21-16,-20-21 0,41 0 15,-20 21-15,-1-21 0,1 22 16,21-22-16,-22 21 0,1-21 16,20 0-16,-20 21 0,-1 0 0,1-21 15,-22 0-15,22 21 0,-22-21 0,0 0 16,1 0-16,-1 0 0,0 21 16,-21-21-16,22 0 0,-1 0 0,-21 0 15,0 0-15,22 0 0,-22 0 16,0 0-16,0 0 0,0 0 0,1 0 15,-1 0-15,0 0 47,-42 0 31</inkml:trace>
  <inkml:trace contextRef="#ctx0" brushRef="#br0" timeOffset="2624.28">6286 6519 0,'0'0'0,"0"-21"16,0 0-16,-21 0 0,21 0 0,-21 0 16,21-1-16,0 1 0,0 0 15,0 0-15,-21 0 0,21 63 32,0-21-32,0 22 15,0-1-15,-21 21 0,21-20 0,0 20 16,0-20-16,-21 20 0,21 1 15,0-22-15,-22 21 0,22 1 0,-21-22 16,0 22-16,0-1 0,21-20 0,-21 20 16,0-21-16,-1 22 0,1-22 15,0-21-15,21 22 0,0-22 16,-21 0-16,21 0 0,0-42 31,0 0-31,0 0 16,0 0-16,0-22 0,0 1 0,21 0 15,-21-1-15</inkml:trace>
  <inkml:trace contextRef="#ctx0" brushRef="#br0" timeOffset="3000.99">5863 6477 0,'0'0'0,"-21"-21"0,0 21 16,21-21-16,-21 0 0,-1-22 0,22 22 0,0 0 15,0 0-15,0 0 16,0-1-16,22 1 0,-1 0 0,21 21 16,-21-21-16,22 0 0,-1 21 15,21 0-15,-20 0 0,-1 0 0,0 0 16,22 0-16,-1 0 0,-20 21 0,20 21 16,-20-21-16,20 22 0,-21-1 15,-20 0-15,20 22 0,-21-22 0,-21 22 16,0-22-16,0 22 0,-21-22 15,-21 0-15,-1 1 0,1-22 16,0 21-16,-1-21 0,1 0 0,0 1 16,-1-1-16,1 0 0,21-21 15,-22 0-15,22 21 0,0-21 0,42 0 47,0-21-47,1 0 16,-1 21-16,21 0 0,-21 0 15,0-21-15,1 21 0</inkml:trace>
  <inkml:trace contextRef="#ctx0" brushRef="#br0" timeOffset="3403.76">6540 6985 0,'0'0'0,"-21"0"0,0 0 15,21-21-15,0 0 16,0 0-16,0-1 0,0 1 16,0 0-16,21 21 0,0-21 15,1 21-15,20 0 0,-21 0 0,0 0 16,22 0-16,-22 0 0,21 0 16,-21 21-16,0 0 0,1 0 0,20 1 15,-21-1-15,-21 0 0,0 0 16,0 0-16,0 0 0,0 22 15,0-22-15,-21 0 0,0 0 0,0 22 16,-1-22-16,1 0 0,0-21 0,0 21 16,0-21-1,21-21 1,0 0-16,0 0 16,0-22-16,21 22 0,-21 0 15,21 0-15,0 0 0,-21-1 0,21 22 16,1-21-16,-1 0 0,0 0 15,0 0-15,0 0 0,0 21 16,1-22-16,-1 22 0,0 0 16,0 0-16</inkml:trace>
  <inkml:trace contextRef="#ctx0" brushRef="#br0" timeOffset="3739.51">7133 6900 0,'0'43'31,"-21"-22"-31,0-21 0,21 21 15,0 0-15,-21 0 0,-1 1 16,22-1-16,0 0 0,-21 0 0,21 0 16,0 0-16,0 1 15,21-22-15,1 0 16,-1 21-16,0-21 0,0 0 16,0 0-16,0 0 0,1-21 15,-1 21-15,21-22 0,-42 1 0,21 0 16,0 21-16,1-21 0,-22-21 15,21 20-15,-21 1 0,0 0 0,0 0 16,0 0-16,-21 0 0,-1-1 0,1 1 16,0 0-16,0 21 0,0 0 15,0 0-15,-1 0 0,1 0 0,-21 0 16,21 0-16,0 0 0,-1 21 16,1 0-16,42-21 31,1 0-16</inkml:trace>
  <inkml:trace contextRef="#ctx0" brushRef="#br0" timeOffset="4020.35">7662 6435 0,'0'-21'15,"0"42"-15,0-64 0,0 22 16,-21 21-16,0 0 0,0 0 15,0 0-15,-1 21 16,1 22-16,21-22 0,-21 21 16,0 1-16,0 20 0,21-21 0,-21 1 15,-1 20-15,22-20 0,0-1 16,-21 0-16,0 1 0,21-1 0,-21 0 16,21-21-16,0 22 0,0-22 15,0 0-15,0 0 0,0 0 0,0 1 16,21-22-1,0 0-15,0 0 0,-21-22 16,22 1-16,-1 21 0,0-21 0</inkml:trace>
  <inkml:trace contextRef="#ctx0" brushRef="#br0" timeOffset="4365.14">7683 6922 0,'-21'21'16,"0"0"-1,21 0-15,-21 0 0,21 0 16,-21-21-16,21 22 0,-21-1 16,21 0-16,0 0 0,0 0 0,0 0 15,0 1-15,21-22 16,0 21-16,0-21 0,0 0 16,0 0-16,22 0 0,-22 0 15,0-21-15,0 21 0,22-22 0,-43 1 16,21 0-16,0 21 0,0-21 0,-21 0 15,0 0-15,0-1 0,0 1 16,0 0-16,0 0 0,-21 21 16,0-21-16,0 21 0,-1 0 0,1-21 15,0 21-15,0 0 0,0 0 0,0 0 16,-1 0-16,1 21 16,21 0-1,21-21 1</inkml:trace>
  <inkml:trace contextRef="#ctx0" brushRef="#br0" timeOffset="4607.38">7324 6689 0,'0'0'15,"21"0"-15,0 0 16,0 0-16,0 0 16,0 0-16,22 0 0,-22 0 0,0 0 15,21 0-15,-20 0 0,-1 0 16,0 0-16,0 0 0,0 0 16,0 0-1</inkml:trace>
  <inkml:trace contextRef="#ctx0" brushRef="#br0" timeOffset="4920.18">8213 6837 0,'0'-21'0,"0"0"16,0-1-16,-22 22 16,1 0-16,0 0 15,0 0-15,0 0 16,0 22-16,-1-1 0,1 0 0,0 0 16,0 0-16,0 0 0,0 1 0,-1-1 15,22 0-15,0 0 0,-21 0 16,21 0-16,0 1 0,0-1 0,0 0 15,0 0-15,0 0 0,21-21 16,1 21-16,-1-21 0,0 0 16,21 0-16,-21 0 0,22 0 0,-22 0 0,21 0 15,1 0-15</inkml:trace>
  <inkml:trace contextRef="#ctx0" brushRef="#br0" timeOffset="5636.77">8572 6858 0,'0'0'0,"0"-21"0,0 0 16,-21 21 0,0 0-16,0 0 0,0 0 15,0 0-15,-1 0 0,1 21 16,0 0-16,21 0 0,-21 0 0,0 1 16,21-1-16,-21 0 0,21 0 15,0 0-15,0 0 0,0 1 16,0-1-16,0 0 15,21-21-15,0 0 16,0 0-16,0 0 0,0 0 16,1 0-16,-1-21 15,0 0-15,-21-1 0,21 1 16,-21 0-16,21 0 0,-21 0 16,0 0-16,0-1 0,0 1 0,0 0 15,0 0-15,0 42 47,0 0-47,0 0 0,0 1 16,0-1-16,-21-21 0,21 21 0,0 0 15,0 0-15,0 0 0,0 1 0,0-1 16,0 0-16,0 0 16,21-21-16,0 0 15,1 0-15,-1 0 16,0 0-16,0-21 0,0 0 15,0 0-15,1-1 0,-1 1 0,0 0 16,0-21-16,0 21 16,0-22-16,1 1 0,-1-22 0,0 22 15,0-21-15,0-1 0,-21 22 0,21-22 16,-21 1-16,22 20 0,-22 1 16,0 21-16,0-21 0,0 20 0,0 1 15,-22 21 1,1 0-16,21 21 0,-21 1 15,0-1-15,0 21 0,21 22 0,-21-22 16,-1 21-16,22-20 0,-21 20 16,21-20-16,0 20 0,0-21 0,0 1 15,0 20-15,0-42 0,0 22 16,0-1-16,0-21 0,21 0 16,1 1-16,-1-1 0,0-21 0,0 21 15,0-21-15,22 0 0,-22 0 16,0 0-16,21 0 0,-21 0 0,1-21 15,-1 21-15,21-21 0,-21-1 0,0 1 16,1 0-16</inkml:trace>
  <inkml:trace contextRef="#ctx0" brushRef="#br0" timeOffset="7769.33">10901 8700 0,'0'-22'16,"-21"22"15,-1 0-15,44 0 93,-1 0-109,0 0 16,0 0-16,0 0 0,0 0 15,1 0-15,20 0 0,-21 0 16,0 0-16,0 0 16,1 0-16,-1 0 0,0 0 0,21 0 15,-21 0-15,1 0 0,-1 0 0,21 0 16,-21 0-16,0 0 0,1 0 15,-1 0-15,21 0 0,-21 0 0,0 0 16,1 0-16,-1 0 0,0 0 0,0 0 16,0 0-16,0 0 15,1 0-15,-1 0 0,0 0 16,0 0-16,0 0 0,0 0 16,1 0-16,-1 0 0,0 0 15,0 0-15,0 0 0,0 0 16,1 0-16,-1 0 0,0 0 15,0 0-15,0 0 0,0 0 16,1 0-16,-1 0 0,0 0 16,0 0-16,0 0 0,0 0 0,1 0 15,-1 0-15,0 0 0,0 0 0,0 0 16,0 0-16,1 0 0,-1 0 16,0 0-16,0 0 0,0 0 0,0 0 15,1 0-15,-1 0 0,0 0 0,0 0 16,0 0-16,0 0 15,1 0-15,-1 0 0,0 0 16,0 0-16,0 0 16,0 0-16,1 0 15,-1 0-15,0 0 0,0 0 16,0 0-16,0 0 0,1 0 0,-1 0 16,0 0-16,0 0 15,0 0-15,0 0 0,1 0 0,-1 0 16,0 0-16,0 0 0,0 0 0,0 0 15,1 0-15,-1 0 0,0 0 16,0 0-16,0 0 0,0 0 0,1 0 16,-1 0-16,0 0 0,0 0 15,0 0-15,0 0 0,1 0 16,-1 0-16,0 0 0,0 0 16,0 0-16,0 0 0,1 0 15,-1 0-15,0 0 16,0 0-16,0 0 0,0 0 15,1 0-15,-1 0 16,0 0-16,0 0 16,0 0-16,0 0 0,1 0 15,-1 0-15,0 0 0,0 0 0,0 0 16,0 0-16,1 0 16,-1 0-16,0 0 15,0 0-15,0 0 16,0 0-1,1 0-15,-1 0 16,0 0-16,0 0 0,0 0 16,0 0-16,1 0 15,-1 0-15,0 0 0,0 0 0,0 0 16,0 0-16,1 0 0,-1 0 0,0 0 16,0 0-1,0 0-15,0 0 16,1 0 15,-1 0-31,0 0 16,0 0-1,0 0-15,0 0 16,1 0-16,-1 22 0,0-22 16,0 0-16,0 0 15,0 0-15,1 0 16,-1 0-16,0 0 15,0 0-15,0 0 16,0 0-16,1 0 16,-1 0-16,0 0 0,0 0 15,0 0 1,0 0-16,1 0 16,-1 0-1,0 0 1,0 21-1,0-21-15,0 0 16,1 0 0</inkml:trace>
  <inkml:trace contextRef="#ctx0" brushRef="#br0" timeOffset="12503.65">11684 7430 0,'0'-22'0,"0"44"0,0-65 16,0 22-16,0 0 0,-21 21 16,0-21-16,-1 21 0,1 0 15,0 0-15,0 0 0,-21 0 0,20 0 16,1 0-16,0 0 0,-21 0 0,21 21 15,-1 0-15,1 0 0,0 0 16,0 1-16,0-1 0,0 0 0,-1 0 16,1 21-16,21-20 0,0-1 0,0 0 15,0 0-15,0 0 0,0 0 16,0 1-16,21-22 0,1 21 0,-1-21 16,0 0-16,0 0 0,0 0 0,22 0 15,-22 0-15,0 0 16,21 0-16,-21 0 0,22-21 0,-22-1 15,0 1-15,21 0 0,-20-21 0,-1 21 16,0-22-16,0 1 0,0-22 16,0 22-16,1-21 0,-1 20 0,-21-20 15,0-1-15,21 22 0,-21-22 0,0 22 16,0 0-16,0-1 0,0 22 16,0-21-16,0 21 0,0 0 0,0-1 15,-21 22 1,21 22-16,-21-1 0,21 21 15,0-21-15,-22 22 0,22-22 0,-21 21 16,21 0-16,-21 22 16,21-22-16,0 1 0,0-1 0,0 21 15,-21-20-15,21-22 0,0 21 0,0 1 16,0-22-16,0 0 0,0 0 16,0 0-16,0 0 0,21 1 0,0-22 15,0 0-15,1 0 16,-1 0-16,0 0 15,-21-22-15,21 1 0,0 21 0</inkml:trace>
  <inkml:trace contextRef="#ctx0" brushRef="#br0" timeOffset="13496.09">12065 7303 0,'0'0'0,"-21"0"31,0 0-31,-1 21 15,22 0-15,-21 0 0,0-21 16,0 21-16,21 0 0,-21 1 16,21-1-16,0 0 0,-21 0 0,21 0 15,0 0-15,0 1 0,0-1 0,0 0 16,21 0 0,0-21-16,0 0 0,0 0 15,0 0-15,1 0 0,-1 0 0,0 0 16,0-21-16,0 21 15,0-21-15,1 21 0,-1-21 0,0-1 16,-21 1-16,0 0 0,0 0 0,0 0 16,0 0-16,0-1 0,0 1 15,0 0-15,0 0 0,-21 0 0,0 21 16,-1 0-16,1 0 0,0 0 16,0 0-16,0 0 15,42 0 16,0 0-31,0 0 0,0 0 16,1 0-16,-1 0 0,0 0 0,0 0 16,0 0-16,0 0 0,1 0 15,-1 0-15,0 0 16,0 0-16,-21 21 16,0 0-16,0 0 0,0 0 15,0 1-15,0-1 16,0 0-16,0 0 0,0 0 15,0 0-15,-21 1 16,21-44 31,0 1-31,0 0-16,0 0 15,0 0-15,21 0 0,-21-1 0,0 1 16,21 0-16,-21 0 0,21 0 15,1 0-15,-22-1 0,21 1 0,0 21 16,0-21-16,0 21 0,0 21 31,1 0-31,-22 1 0,21-1 16,-21 0-16,0 0 0,0 0 0,21 0 16,-21 1-16,0-1 0,0 0 15,0 0-15,0 0 16,0 0-16,0 1 0,0-1 15,0-42 17,0-1-17,0 1-15,0 0 16,0 0-16,21 0 0,-21 0 0,21-1 16,-21-20-16,21 21 0,-21 0 0,22 0 15,-1-1-15,0 22 0,-21-21 16,21 21-16,0 0 0,0 0 0,1 0 15,-1 0-15,0 0 16,0 21-16,-21 1 0,21-1 16,-21 0-16,21 0 0,-21 0 15,0 0-15,0 1 0,0-1 0,0 0 16,0 0-16,-21 0 0,0-21 16,21 21-16</inkml:trace>
  <inkml:trace contextRef="#ctx0" brushRef="#br0" timeOffset="14171.7">13293 7303 0,'0'0'16,"0"-22"-16,0 1 0,0 0 15,-22 21-15,1 0 0,0 0 0,0 0 16,0 0-16,0 0 16,-1 0-16,1 21 0,0-21 15,0 21-15,0 1 0,0-1 0,-1 21 16,22-21-16,-21 0 0,21 1 16,-21-1-16,21 0 0,0 0 0,0 0 15,0 0-15,0 1 16,21-22-1,0 0-15,1 0 0,-1 0 16,0 0-16,0 0 0,0-22 16,0 1-16,1 21 0,-1-21 15,0 0-15,0 0 0,0 0 0,-21-1 16,21-20-16,1 21 0,-22 0 0,0 0 16,0-1-16,21 22 0,-21-21 15,0 42 16,0 1-31,0-1 0,-21 0 0,21 0 16,0 0-16,0 0 0,-22 1 16,22-1-16,-21 0 0,21 0 0,0 0 15,0 0-15,0 1 16,21-22 0,1 0-16,-1 0 0,0 0 15,0-22-15,0 22 0,0-21 16,1 0-16,-1 0 0,0 0 15,0 0-15,-21-1 0,21 1 16,-21 0-16,21 0 0,-21 0 0,22 21 16,-22-21-16,0 42 31,0 0-15,0 0-16,0 0 0,0 0 15,0 1-15,0-1 0,0 0 16,0 0-1,-22-21-15,22 21 0,0-42 32,0 0-17,0 0-15</inkml:trace>
  <inkml:trace contextRef="#ctx0" brushRef="#br0" timeOffset="14355.59">13568 7154 0,'-43'0'16,"22"0"-1,21 22 1,0-1 0,0 0-1,21-21 1</inkml:trace>
  <inkml:trace contextRef="#ctx0" brushRef="#br0" timeOffset="14844.19">13695 7324 0,'0'0'15,"0"21"17,0 0-32,0 0 15,0 0-15,0 1 16,0-1-16,0 0 0,0 0 16,-21 0-16,21 0 15,0-42 32,0 0-31,0 0-16,0 0 0,0 0 15,0-1-15,0 1 0,0 0 16,21 0-16,0 0 0,0 0 16,0-1-16,0 1 0,1 21 15,-1-21-15,0 21 0,0 0 16,0 0-16,-21 21 15,21-21-15,-21 21 0,0 1 0,0-1 16,0 0-16,0 0 0,0 0 16,0 0-16,0 1 0,0-1 15,0 0-15,-21 0 0,0-21 16,21 21-16</inkml:trace>
  <inkml:trace contextRef="#ctx0" brushRef="#br0" timeOffset="15367.89">14203 7218 0,'-21'0'16,"21"21"0,0 0-1,-22 0-15,22 1 0,0-1 0,0 0 16,0 0-16,-21 0 0,21 0 0,0 1 16,0-1-16,0 0 15,-21 0-15,21 0 0,-21 0 16,21-42 15,0 0-15,0 0-16,0 0 0,0 0 15,0-1-15,0 1 0,0 0 16,21 0-16,0 0 0,0-22 0,-21 22 16,22 0-16,-1-21 0,0 21 15,0-1-15,0 22 0,0-21 16,1 0-16,-1 21 0,0 0 0,0 0 15,0 0-15,0 21 16,-21 0-16,0 1 0,0-1 0,0 0 16,22 21-16,-22-21 0,0 1 0,0-1 15,0 21-15,0-21 0,0 0 16,0 1-16,0-1 0,-22 0 16,22 0-16,0 0 15</inkml:trace>
  <inkml:trace contextRef="#ctx0" brushRef="#br0" timeOffset="15831.62">14732 7260 0,'0'-21'16,"0"0"-16,0 0 0,0 0 15,0-1-15,-21 22 16,0 0 0,-1 0-16,1 0 15,21 22-15,-21-1 16,0 0-16,21 0 0,0 0 16,-21 0-16,21 1 0,-21-1 0,21 0 15,0 0-15,-22 0 0,22 0 16,0 1-16,22-22 15,-1 0 1,0 0-16,0 0 16,0-22-16,0 22 0,-21-21 15,22 0-15,-22 0 0,21 0 16,-21 0-16,21-1 0,-21 1 16,0 0-16,0 42 31,0 0-16,0 1-15,0-1 0,0 0 16,0 0-16,0 0 16,0 0-16,0 1 0,0-1 15,0 0-15,21-21 16,0 0 0</inkml:trace>
  <inkml:trace contextRef="#ctx0" brushRef="#br0" timeOffset="16496.24">14922 7218 0,'0'0'0,"0"-21"31,0 42-15,0 0-1,0 0-15,0 0 0,0 1 16,0-1-16,0 0 15,0 0-15,-21 0 16,21 0 0,-21-21-1,21-21 17,0 0-32,0 0 0,0 0 15,0 0-15,0-1 16,0 1-16,0 0 0,21 0 15,0 0-15,1 21 16,-1 0 0,0 0-1,-21 21-15,0 0 0,0 0 16,0 0-16,0 1 16,0-1-16,0 0 0,0 0 15,21-42 32,0 0-31,-21 0-16,0-1 15,21 22-15,1-21 0,-22 0 0,0 0 16,21 21-16,0-21 0,0 0 16,0-1-1,0 22-15,-21 22 16,0-1-1,0 0-15,0 0 0,0 0 0,0 0 16,0 1-16,0-1 16,-21 0-16,21 0 0,0 0 15,-21-21-15,21 21 16,0-42 31,21 21-47,0-21 15</inkml:trace>
  <inkml:trace contextRef="#ctx0" brushRef="#br0" timeOffset="16840.05">15325 7239 0,'21'0'46,"0"0"-30,0 0-16,0 0 16,0-21-16,-21 0 0,22 0 15,-22-1-15,0 1 16,0 0-16,-22 21 31,1 0-31,0 0 0,21 21 16,-21-21-16,0 21 0,0 1 0,21-1 15,0 21-15,-22-21 16,22 0-16,-21 1 0,21-1 0,0 0 16,0 0-16,0 0 0,0 0 15,21-21-15,1 0 0,-1 0 16,0 0-16,21 0 0,-21 0 16,1-21-16,-1 21 0,0-21 0,0 0 15</inkml:trace>
  <inkml:trace contextRef="#ctx0" brushRef="#br0" timeOffset="18396.16">15854 8742 0,'0'21'47,"-21"-21"-32,-1 0 1,1 0-1,0 0-15,0 0 16,0 0-16,0 0 16,-1 0-1,1 0 1,0 0-16,42 0 125,0 0-109,1 0-1,-1 0-15,0 0 16,0 0-1,0 0-15,0 0 0,1 0 16,-1 0-16,0 0 0,0 0 16,0 0-1,0 0-15,1 0 0,-1 0 16,0 0-16,0 0 0,0 0 0,22 0 16,-22 0-16,0 0 0,0 0 15,0 0-15,22 0 0,-22 0 0,0 0 16,0 0-16,0 0 0,0 0 15,1 0-15,-1 0 0,0 0 0,21 0 16,-21 0-16,1 0 0,-1 0 0,0 0 16,0 0-16,0 0 0,0 0 15,1 0-15,-1 0 0,0 0 0,0 0 16,0 0-16,0 0 0,1 0 16,-1 0-16,0 0 15,0 0-15,0 0 16,0 0-1,1 0-15,-1 0 0,0 0 16,0 0 0,0 0-16,0 0 0,1 0 15,-1 0-15,0 0 16,0 0-16,0 0 16,0 0-1,1 0-15,-1 0 16,-42 0 124,21-21-124,-22 21 0</inkml:trace>
  <inkml:trace contextRef="#ctx0" brushRef="#br0" timeOffset="19664.43">13314 7620 0,'-21'0'46,"21"21"-46,0 0 16,0 1-16,0-1 0,0 21 0,0-21 16,-22 22-16,22-1 0,-21-21 15,21 21-15,-21 1 0,21 20 0,-21-20 16,0-1-16,21-21 0,-21 21 16,21 1-16,0-22 0,-22 0 15,22 0-15,0 0 0,0 1 0,0-1 16,0-42 15,22 21-31,-22-22 0,21 1 0,-21 0 16,21 0-16,-21 0 0,21-22 0,-21 22 15</inkml:trace>
  <inkml:trace contextRef="#ctx0" brushRef="#br0" timeOffset="20052.2">13377 7705 0,'0'-21'31,"-21"42"-15,0-21-16,0 21 0,0 0 0,-1 0 15,1-21-15,0 21 0,0 1 0,0-1 16,0 0-16,-1-21 0,1 21 16,0-21-16,21 21 0,-21 0 15,21-42 16,21 21-31,0-21 16,0 21-16,1-21 0,-1 0 0,0 0 16,0-1-16,0 1 15,0 0-15,1 21 0,-1-21 0,-21 0 16,21 21-16,0 0 0,-21-21 0,21 21 16,0 21-1,-21 0-15,22-21 0,-22 21 16,0 0-16,21 0 0,-21 1 0,21-1 15,-21 0-15,21-21 0,-21 21 16,0 0-16,0 0 0,21-21 0,0 22 16,-21-1-16,22-21 0,-1 0 0,0 0 15,0 0-15,21 0 0</inkml:trace>
  <inkml:trace contextRef="#ctx0" brushRef="#br0" timeOffset="20724.29">15981 7324 0,'0'0'15,"0"-21"-15,-21-1 16,21 1-16,-22 42 31,22 1-31,0-1 0,-21 0 16,21 21-16,0 1 0,-21-1 16,21 0-16,0 1 0,0-1 15,-21 0-15,21 1 0,-21-1 0,21 0 16,0 1-16,-21-22 0,-1 21 15,22 0-15,-21-20 0,21 20 0,0-21 16,0 21-16,0-20 0,-21-1 0,21 0 16,0 0-16,21-21 31,-21-21-31,21 0 16,-21 0-16,0-1 0,22-20 15,-22 21-15,21-21 0,-21 20 0</inkml:trace>
  <inkml:trace contextRef="#ctx0" brushRef="#br0" timeOffset="21124.07">15960 7324 0,'-43'0'16,"22"21"-16,0 0 0,0 0 0,0 0 15,-1 1-15,1-1 0,0 0 0,0 0 16,0 0-16,21 0 0,-21 1 0,-1-1 15,1-21 1,21 21-16,21-21 31,1 0-31,-1-21 16,-21 0-16,21 21 0,0-22 0,0 1 16,0 0-16,1-21 0,-1 21 0,0-22 15,0 22-15,0 0 0,0-21 16,1 20-16,-22 1 0,21 0 0,0 21 15,-21 21 1,0 0 0,21 1-16,-21 20 0,21-21 0,-21 21 15,0-20-15,21-1 0,-21 21 16,22-21-16,-1 0 0,-21 1 16,21-1-16,0 0 0,0 0 0,0 0 15,1-21-15,-1 0 16,0 0-16,-21-21 15,0 0-15</inkml:trace>
  <inkml:trace contextRef="#ctx0" brushRef="#br0" timeOffset="21615.78">15727 5630 0,'0'0'0,"0"-21"0,0 0 16,0 42 15,0 0-31,0 1 0,0-1 16,0 21-16,0-21 0,0 22 0,0-1 15,0 0-15,0-21 0,-21 22 16,-1-1-16,22-21 0,-21 22 0,0-22 16,21 0-16,0 21 0,0-21 15,-21 1-15,21-1 0,-21-21 16,21 21-16,0 0 0,0-42 47,0 0-47,0 0 0,0-1 15</inkml:trace>
  <inkml:trace contextRef="#ctx0" brushRef="#br0" timeOffset="22076.53">15600 5715 0,'0'0'16,"0"-42"-16,0-1 0,0 22 0,0 0 0,0-21 16,0 21-16,0-1 0,21 1 15,0 21-15,-21-21 0,21 0 16,22 0-16,-22 21 0,0 0 0,0-21 15,21 21-15,-20 0 0,20 0 16,-21 0-16,0 21 0,22 0 0,-22 0 16,21 0-16,-21 22 0,0-22 0,1 21 15,-22 0-15,0 1 0,0-22 16,0 21-16,-22 1 0,1-22 0,-21 21 16,0-21-16,20 0 0,-20 1 15,0-1-15,-1 0 0,1-21 0,0 21 16,-1-21-16,22 0 0,0 0 0,0 0 15,0 0-15,21-21 16,0 0 0,21 0-1,0-1-15,0 22 0,0 0 16,1 0-16,-1 0 0,-21 22 16,21-1-16,0 0 15,-21 0-15,0 0 0,21 0 0,0 1 16,1-1-16,-22 0 0,21 0 0,0 0 15,-21 0-15,21-21 0,0 22 16,0-1-16,1-21 0,-1 21 16,0-21-16,0 0 0,0 0 15,0 0-15,1 0 16,-1-21-16,0 0 16,0-1-16,0 1 0</inkml:trace>
  <inkml:trace contextRef="#ctx0" brushRef="#br0" timeOffset="22368.36">16531 5482 0,'0'0'0,"0"-21"0,0 0 16,0 42 0,0 0-16,0 0 0,-21 1 15,21 20-15,-21 0 0,21 1 0,-21-1 16,21 0-16,0-21 15,0 22-15,-22-1 0,22 0 0,-21-20 16,21 20-16,0-21 0,0 0 0,0 0 16,-21 1-16,21-1 0,0 0 15,0 0-15,0-42 47,21 0-47,-21 0 16,0-22-16,21 22 0,-21 0 15</inkml:trace>
  <inkml:trace contextRef="#ctx0" brushRef="#br0" timeOffset="22704.17">16489 5482 0,'0'0'0,"0"-21"0,0-21 31,0 21-31,0-1 16,21 1-16,0 21 0,0 0 15,0 0-15,1-21 0,-1 21 0,21 0 16,-21 0-16,0 0 0,22 0 16,-22 0-16,0 21 0,0 0 0,0 1 15,1-1-15,-22 0 0,0 0 16,0 0-16,0 0 0,0 1 0,-22-1 16,1 21-16,-21-21 0,21-21 15,-22 21-15,1 1 0,21-1 16,-21-21-16,20 21 0,-20-21 0,21 0 15,0 0-15,0 21 0,42-21 63,0 0-63,0 0 16</inkml:trace>
  <inkml:trace contextRef="#ctx0" brushRef="#br0" timeOffset="23872.1">6604 7557 0,'0'0'16,"-42"0"-16,20 0 0,-20 0 0,0 0 15,21 0-15,-22 0 0,1 0 0,0 0 16,-1 0-16,22 0 0,-21 0 0,-1 0 15,1 0-15,21 0 0,0 0 16,0 0-16,-1 0 0,44 0 31,20 0-31,0 0 16,1 0-16,20 0 0,1 0 16,20 0-16,22 0 0,0 0 15,21 0-15,0 0 0,0 0 0,0 0 16,0 0-16,21 0 0,0 0 0,0 0 15,1 0-15,-1 0 0,-21 0 16,0 0-16,0 0 0,-21 0 0,21 0 16,-22 0-16,1 0 0,-21-22 15,0 22-15,-1 0 0,1 0 0,-43-21 16,22 21-16,-22 0 0,-21 0 0,0 0 16,1-21-16,-1 21 0,0 0 15,0 0 63,0 0-78</inkml:trace>
  <inkml:trace contextRef="#ctx0" brushRef="#br0" timeOffset="26603.63">17039 7853 0,'0'0'0,"0"-21"0,0 0 31,-21 21 16,21 21-15,0 0-17,0 0-15,0 0 16,0 0-1,0 1-15,0-1 16,0 0-16,0 0 16,0 0-16,0 0 15,0 1-15,0-1 0,0 0 16,0 0-16,0 0 0,0 0 16,0 1-16,0-1 0,0 0 15,0 0-15,0 0 0,0 0 16,0 1-16,0-1 0,0 0 0,0 0 15,0 0-15,0 0 0,0 1 16,0-1-16,0 0 0,-21 0 0,21 0 16,0 0-16,0 1 15,0-1-15,0 0 0,0 0 16,0 0-16,0 0 16,0 1-1,0-44 79,0 1-78,0 0-16,0 0 0,0 0 15,0 0-15,0-1 16,0 1-16</inkml:trace>
  <inkml:trace contextRef="#ctx0" brushRef="#br0" timeOffset="28752.43">17039 7768 0,'0'-21'16,"-21"21"0,42 0 109,-21-21-125,21 21 15,0 0 1,1 0 0,-1 0 15,0 0-31,0 0 15,0 0 1,0 0 0,1 0-16,-1 0 15,0 0 1,0 0-16,0 0 16,0 0-1,1 0 1,-1 0-1,0 0 1,-21-21 0,21 21-1,0 0 1,0-21 0,1 21-1,-1 0 1,0 0-1,-21 21 79,0 0-63,0 0 1,0 0-1,0 0-15,0 1-1,0-1-15,0 0 16,0 0-16,0 0 15,0 0 1,0 1-16,0-1 16,0 0-16,0 0 15,0 0-15,0 0 16,0 1-16,0-1 16,0 0-16,0 0 15,0 0-15,0 0 16,0 1-16,0-1 15,0 0 1,0 0-16,0 0 16,0 0-1,0 1 1,0-1 0,0 0-1,0 0 1,0 0 15,0 0-15,0 1-1,0-1 1,0 0 0,0 0-1,0 0 1,0 0 15,0 1-15,0-1 15,0 0-15,0 0 15,0 0 16,-21-21-16,0 0-15,21 21-16,-22-21 31,1 0-16,21 22 17,-21-22-32,0 0 15,0 0 1,0 0 0,-1 0-16,1 0 15,0 0-15,0 0 16,0 0-1,0 0 1,-1 0 0,1 0-16,0 0 15,0 0 1,0 0-16,0 0 16,-1 0-1,1 0-15,0 0 16,0 0-1,0 0 1,0 0 0,-1 0-1,1 0-15,0 0 32,0 0-17,21-22 126,21 22-126,0-21-15</inkml:trace>
  <inkml:trace contextRef="#ctx0" brushRef="#br0" timeOffset="30668.24">17674 8721 0,'21'0'0,"-42"0"187,0 0-187,0 0 16,0 0-1,-1 0 1,44 0 78,-1 0-94,0 0 0,0 0 15,0 0-15,0 0 16,1 0-16,-1 0 0,0 0 0,0 0 16,0 0-16,-42 0 46,0 0-46,0 0 0,0 0 16,-1 0-16,1 0 0,0 0 16,0 0-16,0 0 15,0 0 1,42 0 31,0 0-47,0 0 15,0 0-15,0 0 0,1 0 16,-44 0 31,1 0-47,0 0 0,0 0 16,0 0-1,21 21 1,21-21 46</inkml:trace>
  <inkml:trace contextRef="#ctx0" brushRef="#br0" timeOffset="32395.86">18161 8763 0,'-21'0'15,"0"0"1,-1 0-16,1 0 16,0 0-1,0 0-15,0 0 16,0 0-1,42 0 79,0 0-78,0 0-16,0 0 15,0 0-15,1 0 16,-1 0-16,0 0 16,0 0-16,0 0 0,0 0 15,1 0-15,-1 0 0,0 0 16,0 0-16,0 0 16,0 0-16,1 0 0,-1 0 0,0 0 15,0 0-15,0 0 16,22 0-16,-22 0 0,0 0 0,0 0 15,21 0-15,-20 21 0,20-21 0,-21 0 16,21 0-16,-20 0 0,20 0 16,-21 0-16,21 0 0,-20 0 0,-1 0 15,0 21-15,21-21 0,-21 0 16,1 0-16,-1 0 0,0 0 0,0 0 16,0 0-16,0 0 0,1 0 0,-1 0 15,0 0-15,0 0 0,0 0 16,0 0-16,1 0 0,20 0 0,-21 0 15,0 0-15,0 0 0,22 0 16,-22 0-16,0 0 0,21 0 16,-20 0-16,-1 0 0,21 0 0,-21 22 15,0-22-15,22 0 0,-22 0 16,0 0-16,0 0 0,0 0 0,1 0 16,-1 0-16,0 0 0,0 0 0,0 0 15,0 0-15,1 0 0,-1 0 16,0 0-16,0 0 0,0 0 0,0 21 15,1-21-15,-1 0 0,0 0 16,0 0-16,0 0 0,0 0 16,1 0-16,-1 0 15,0 0 1,0 0-16,0 0 16,0 0-1,1 0 1,-1 0 15,0 0-31,0 0 31,-42 0 47,0 0-62,0 0-16,-1 0 0,1 0 16,0 0-16,-21 0 0,21 0 15,-1 0-15,-20 0 0,21 0 16,-21 0-16,20 0 0,-20 0 0,21 0 16,-21 0-16,-1 0 0,22 0 15,-21 0-15,-1 0 0,1 0 0,0 0 16,-1 0-16,1 0 0,0 0 0,-22 0 15,22 0-15,0 0 0,-1 0 16,1 0-16,0 0 0,-1 0 16,1 0-16,21-21 0,0 21 0,-22 0 15,22 0-15,0 0 0,0 0 16,0 0-16,-1 0 0,1 0 0,0 0 16,0 0-16,0 0 0,0 0 15,-1 0-15,-20 0 0,21 0 0,0 0 16,-22 0-16,22 0 0,-21 0 0,21 0 15,0 0-15,-22 0 0,22 0 16,0 0-16,0 0 0,-22 0 0,22 0 16,0 0-16,0 0 0,0 0 15,0 0-15,-1 0 0,1 0 0,-21 0 16,21 0-16,0 0 0,-1 0 0,1 0 16,0 0-16,0 0 15,0 0-15,0-22 0,-1 22 16,1 0-16,0 0 15,0 0-15,0 0 16,0 0-16,-1 0 0,1 0 16,0 0-16,0 0 0,0 0 15,0 0-15,21-21 0,-22 21 0,1 0 16,0 0 0,21-21 140,0 0-141,0 0 1,0 0-16</inkml:trace>
  <inkml:trace contextRef="#ctx0" brushRef="#br0" timeOffset="36435.67">18309 7430 0,'0'21'0,"21"-42"94,-21-1-79,0 1 1,0 42 31,0 1-47,0-1 0,0 0 0,0 21 15,21-21-15,-21 22 0,0-22 16,0 21-16,0 1 0,0-1 0,0-21 16,0 21-16,0 1 0,0-1 15,0 0-15,0 1 0,0-1 0,0-21 16,-21 22-16,21-1 0,-21-21 0,21 0 15,0 0-15,0 1 0,0-1 16,-21-21-16,21-21 31,0-1-31,0-20 0,0 21 16,0 0-16</inkml:trace>
  <inkml:trace contextRef="#ctx0" brushRef="#br0" timeOffset="36843.44">18373 7493 0,'0'0'16,"0"-21"-16,-22 0 0,1 21 16,0 0-16,0 0 0,0 0 15,0 0-15,21 21 0,-22-21 0,1 21 16,0 0-16,0 0 16,0-21-16,0 22 0,-1-1 0,22 0 15,-21-21-15,21 21 0,-21 0 0,0-21 16,21 21-16,0-42 31,21 0-15,0 21-16,0-21 0,1 0 15,-1 0-15,21-22 0,-21 22 0,0 0 16,1-21-16,-1 20 0,0 1 16,21 0-16,-42 0 0,21 0 0,1 0 15,-1 21-15,-21 21 16,21-21-1,0 21-15,-21 21 0,21-21 0,-21 1 16,21 20-16,1-21 0,-1 0 0,0 22 16,0-22-16,-21 0 0,21 0 15,0-21-15,1 21 0,-1 0 0,0-21 16,0 22-16,0-22 0,0 0 0,1 0 31</inkml:trace>
  <inkml:trace contextRef="#ctx0" brushRef="#br0" timeOffset="37728">17907 5652 0,'0'0'0,"-21"0"15,21-22-15,-21 22 16,-1 0-16,1 0 0,0 0 15,0 22-15,0-1 16,0 0-16,-1 21 0,1-21 16,0 22-16,21-22 0,-21 21 15,0 1-15,21-1 0,0-21 0,-21 21 16,-1 1-16,22-1 0,-21-21 0,21 22 16,0-22-16,0 0 0,0 21 15,0-21-15,21 1 0,1-1 0,-1 0 16,0 0-16,0-21 0,0 0 0,22 0 15,-22 0-15,21 0 0,-21 0 16,22 0-16,-22 0 0,21-21 0,-21 0 16,22 0-16,-1-1 0,0 1 15,-21 0-15,22 0 0,-1-21 16,-21 20-16,0-20 0,1 0 0,-1-1 16,-21 1-16,0-43 15,0 43-15,-21 0 0,-22-1 0,22 1 16,0 0-16,-21 21 0,-1-1 0,22 1 15,-21 0-15,-1 21 0,22 0 16,-21 0-16,21 0 0,0 21 0,-1-21 16,1 43-16,21-22 0,0 21 15,0-21-15,0 22 0,0-1 0,21 21 16,1-20-16,-1-1 0,21 0 16,-21 1-16,22-22 0,-22 21 15,0 1-15,21-22 0,-21 21 0,1 0 16,-1-20-16,-21 20 0,0-21 15,0 0-15,0 22 0,0-22 0,0 0 16,0 0-16,-21 0 0,-1-21 0,1 21 16,0-21-16,0 0 0,0 0 15,0 0-15,-1 0 0,1 0 0,21-21 16,-21 0-16,21 0 16,0 0-16,0-22 0,0 22 15,0 0-15,0 0 0,21 0 16,0-22-16</inkml:trace>
  <inkml:trace contextRef="#ctx0" brushRef="#br0" timeOffset="38912.42">18373 5969 0,'0'0'0,"0"21"31,0 0-31,-22 1 16,22-1-16,0 0 0,0 0 15,0 0-15,0 0 16,0 1-16,0-1 16,0 0-16,22-21 31,-1 0-31,0 0 0,0 0 16,0 0-16,0-21 0,1 0 15,-1 21-15,0-22 0,0 1 0,0 0 16,0 0-16,1 0 0,-22 0 15,21-1-15,0 1 0,-21 0 0,0 0 16,0 0-16,21 0 0,0-1 16,-21 44 15,0-1-31,0 0 16,-21 0-16,21 0 0,-21 0 15,21 1-15,0-1 0,0 0 16,0 0-16,-21-21 0,21 21 0,0 0 15,0 1-15,0-1 0,21-21 16,0 0-16,0 0 16,0 0-16,1 0 0,-1 0 0,0 0 15,0 0-15,0 0 0,0 0 0,1 0 16,-1-21-16,21-1 0,-21 22 16,-21-21-16,21 0 0,1 0 15,-22 0-15,21 0 0,-21-1 0,0 1 16,0 0-16,0 0 0,0 0 15,-21 21 1,-1 21 0,22 0-16,-21 0 15,21 0-15,0 1 0,-21-1 0,21 0 16,0 0-16,0 0 16,0 0-16,0 1 0,0-1 31,21-21-31,0 0 0,1 0 15,-1 0-15,0 0 0,0 0 16,0-21-16,0 21 0,1-22 16,-22 1-16,21 21 0,0-21 15,0 0-15,0 0 0,-21 0 0,21-1 16,1-20-16,-22 21 0,21 21 16,-21-21-16,0 0 0,0 42 31,0 0-16,0 0-15,-21 0 0,21 0 16,0 1-16,0-1 0,0 0 0,0 0 16,0 0-1,21 0 1,0-21-16,0 0 16,0 0-16,0 0 0,1 0 15,-1 0-15,0-21 0,0 21 0,21-21 16,-20 21-16,-1-21 0,0 0 15,0 21-15,0-21 0,0-1 0,1 1 16,-1 21-16,-21-21 16,0 0 31,21 21-47,-21-21 15,0 0 1,0 42 15,0 0-15,0 0-16,-21 0 0,21 0 0,-21 1 15,-1-1-15,22 0 0,-21 0 0,0 0 16,21 0-16,0 1 0,-21-1 16,0 0-16,21 0 0,-21 0 0,21 0 15,0 1-15,-22-1 16,1 0-16,21 0 15,-21-21-15,21 21 16,-21-21-16,0 0 16,0 0-16,-1 0 15</inkml:trace>
  <inkml:trace contextRef="#ctx0" brushRef="#br0" timeOffset="39409.28">18140 6414 0,'0'-22'0,"0"-20"16,21 42-1,0-21-15,-42 21 47,21 21-47,-21-21 16,0 21-16,-1 0 0,1 1 16,21-1-16,-21 0 0,21 0 15,0 0-15,0 0 16,0 1-16,21-1 0,0-21 15,1 21-15,-1 0 0,0 0 16,0-21-16,0 21 0,0-21 0,1 22 16,-1-22-16,-21 21 0,0 0 31,-21-21-31,-1 0 0,1 0 16,0 0-16,-21 0 0,21 0 0,-1 0 15,1 0-15,-21 0 0,21 0 16,0-21-16,-1 21 0,1 0 15,21-21-15,0-1 16,0 1-16,21 0 16,1 0-16</inkml:trace>
  <inkml:trace contextRef="#ctx0" brushRef="#br0" timeOffset="39651.54">18415 6308 0,'0'0'0,"0"-21"0,0 42 31,0 0-15,0 0-16,0 21 0,-21-20 15,21-1-15,0 0 0,-21 0 16,21 21-16,0-20 0,0-1 16,0 0-16,0 0 15,0 0-15,0 0 0,0 1 16,21-44 15,-21 1-15</inkml:trace>
  <inkml:trace contextRef="#ctx0" brushRef="#br0" timeOffset="39828.44">18224 6477 0,'22'-21'31,"-1"21"-31,0 0 16,0 0-16,0 0 15,0 0-15,1-21 0,20 21 0,-21 0 16,0 0-16,0-21 0,1 21 16,-1 0-16,0-22 0</inkml:trace>
  <inkml:trace contextRef="#ctx0" brushRef="#br0" timeOffset="40192.24">18690 6392 0,'0'22'31,"0"-1"0,21-21-31,0 0 0,-21 21 16,22-21-16,-1 0 0,-21 21 0,21-21 15,-21 21-15,21 0 0,-21 1 16,0-1-16,0 0 16,0 0-16,0 0 15,0 0-15,-21-21 0,0 22 0,0-22 16,-1 0-16,1 0 16,21-22 15,0 1-31,21 0 15,1 0-15,-1 0 16,-21 0-16,21 21 0,0-22 0,-21 1 16,21 0-16,0 0 0,1 21 15,-1-21-15,0 0 0,0 21 0,0 0 16,0-22-16,1 22 0,-1 0 0</inkml:trace>
  <inkml:trace contextRef="#ctx0" brushRef="#br0" timeOffset="40380.12">19113 6392 0,'0'0'0,"22"0"16,-22 22-16,0-1 15,0 0 1,0 0-16,-22 0 0,22 0 16,-21 1-16,21-1 0,0 0 15,0 0-15,0 0 16,0 0 0,0-42 15,0 0-16,0 0-15</inkml:trace>
  <inkml:trace contextRef="#ctx0" brushRef="#br0" timeOffset="40516.06">19071 6435 0,'21'106'0,"-63"-233"0,63 148 0,-42-64 16,21 22-16,0 0 16,0 42 15,0 0-16,21 1 1</inkml:trace>
  <inkml:trace contextRef="#ctx0" brushRef="#br0" timeOffset="41055.9">19240 6435 0,'0'42'16,"0"-21"-16,0 0 15,0 1-15,0-1 0,0 0 16,0 0-16,0 0 16,0 0-16,0 1 15,0-44 32,0 1-31,22 21-16,-22-21 0,21 0 15,-21 0-15,21 0 0,-21-1 16,0 1-16,21 0 0,-21 42 31,0 0-15,0 1-16,0-1 16,0 0-16,0 0 0,0 0 15,0 0-15,21-21 0,-21 22 0,21-22 16,1 0-16,-1 21 0,0-21 15,0 0-15,0 0 0,0 0 16,1 0-16,-1 0 0,0 0 0,0-21 16,0 21-16,0-22 0,1 1 15,-1 21-15,-21-21 0,0 0 0,21 0 16,-21 0-16,21 21 0,-21-22 16,0 44 15,0-1-31,0 0 0,-21 0 15,21 0-15,0 0 0,-21-21 0,21 22 16,0-1-16,0 0 0,0 0 16,0 0-1</inkml:trace>
  <inkml:trace contextRef="#ctx0" brushRef="#br0" timeOffset="43052.02">20510 8043 0,'0'-21'0,"0"0"31,0 42 16,0 0-31,0 1-16,0 20 0,0-21 0,0 0 16,0 0-16,0 22 0,0-22 0,0 21 15,0-21-15,0 22 0,0-1 16,0-21-16,-21 22 0,21-22 0,0 21 15,0-21-15,0 0 0,0 1 16,0-1-16,0 21 0,0-21 16,0 0-16,0 1 0,0-1 15,0 0-15,0 0 16,0-42 31,0 0-47,0 0 15,0-1-15,0 1 16,0 0 0,0 0-16,0 0 0,0 0 15,0-1-15,0-20 0,0 21 16</inkml:trace>
  <inkml:trace contextRef="#ctx0" brushRef="#br0" timeOffset="44016.2">20574 7938 0,'0'0'0,"0"-22"0,-21 22 16,42 0 46,0 0-46,0 0-16,0 0 15,1 0-15,-1 0 0,21 0 16,-21-21-16,0 21 0,1 0 0,-1 0 16,0 0-16,0 0 0,0 0 15,0 0-15,22 0 0,-22 0 16,0 0-16,0 0 0,0 0 15,1 0-15,-1-21 16,0 21-16,-21 21 63,0 0-48,0 1-15,0-1 16,0 0-1,0 0-15,0 0 16,0 0-16,0 1 16,0-1-16,0 0 15,0 0-15,0 0 0,0 0 16,0 1-16,0-1 0,0 0 16,0 0-16,-21 0 0,21 0 0,0 1 15,0-1-15,0 0 0,0 0 16,0 0-16,0 0 0,0 1 0,0-1 15,0 0-15,0 0 0,0 0 16,0 0-16,0 1 0,0-1 16,0 0-16,0 0 15,0 0-15,-21-21 0,21 21 0,0 1 16,0-1 0,0 0-1,-22-21 1,22 21-1,-21-21-15,21 21 32,-21-21-32,0 0 0,0 0 15,21 21-15,-21-21 0,-1 0 16,1 0-16,0 0 16,0 0-16,0 0 0,0 0 0,-1 0 15,1 0-15,0 0 0,-21 0 16,21 0-16,-22 0 0,1 0 0,21 0 15,-22 0-15,1 0 0,21 0 0,-21 0 16,20 0-16,1 0 16,-21 0-16,21 0 0,0 0 0,-1 0 15,1 0-15,21-21 78,21 0-62</inkml:trace>
  <inkml:trace contextRef="#ctx0" brushRef="#br0" timeOffset="44992.34">21590 8678 0,'-42'0'15,"20"0"1,1 0-1,0 0-15,0 0 16,0 0 0,0 0-16,-1 0 15,1 0-15,0 0 16,0 0 0,0 0-16,0 0 15,-1 0-15,1 0 16,0 0-16,0 0 15,0 0-15,0 0 16,-1 0 0,44 0 46,-1 0-62,0 0 16,0 0-16,0 0 15,22 0-15,-22 0 0,21 0 16,-21 0-16,22 0 0,-1 0 0,0 0 16,22 0-16,-22 0 0,22 0 15,-1 0-15,-21 0 0,22 0 0,-22 0 16,1 0-16,-1 0 0,0 0 0,1 0 16,-22 0-16,0 0 0,0 0 15,0 0-15,0 0 0,1 0 16,-22-21 109</inkml:trace>
  <inkml:trace contextRef="#ctx0" brushRef="#br0" timeOffset="45807.88">22923 8805 0,'0'0'0,"-21"0"16,0 0-16,0 0 31,0 0-31,42 0 94,0 0-79,0 0-15,0 0 0,1 0 16,-1-21-16,0 21 0,0 0 15,0 0-15,0 0 0,1 0 0,20 0 16,-21 0-16,21 0 0,-20-21 16,20 21-16,0 0 0,1 0 0,-1 0 15,21 0-15,1 0 0,-1-21 16,1 21-16,21 0 0,-22 0 16,22 0-16,-1 0 0,-20 0 0,21 0 15,-22 0-15,22 0 0,-1 21 16,-20-21-16,21 0 0,-1 0 0,1 0 15,-22 0-15,22 0 0,0 0 0,-1 0 16,-20 0-16,-1 0 0,1 0 16,-22 0-16,22 0 0,-22 0 0,-21-21 15,22 21-15,-22 0 0,0 0 16,0 0-16,-21-21 0,21 21 16,-21-21-16,21 21 15,-21 21 63,-21-21-78,0 0 0,0 21 16,0-21-16</inkml:trace>
  <inkml:trace contextRef="#ctx0" brushRef="#br0" timeOffset="49832.54">8826 10224 0,'-21'0'125,"0"0"-79,0 0-30,0 0 0,0 0-16,-1 0 15,1 0-15,0 0 16,0 0-16,0 0 31,0 0-15,-1 0-1,1 0 17,42 0-1,1 0-15,-1 0-16,0 0 0,0 0 15,0 21-15,0-21 16,1 0-16,-1 0 0,0 0 15,0 0-15,0 0 0,0 0 16,1 0-16,-1 0 0,0 0 16,0 0-1,-42 0 17,0 0-32,0 0 15,-1 0-15,1 0 0,0 0 0,0 0 16,0 0-16,0 0 0,-1 0 0,1 0 15,0 0-15,0 0 0,0 0 16,0 0-16,-1 0 0,1 0 16,21 21-1,21-21 17,1 0-32,-1 0 0,0 0 15,0 0-15,0 0 0,22 0 0,-22 0 16,0 0-16,21 0 0,-21 0 15,1 0-15,-1 0 0,0 0 0,-42 0 47,0 0-47,-22 0 0,22 0 16,0 0-16,-21 0 0,20 0 16,-20 0-16,21 0 0,0 0 15,0 0-15,-1 0 0,1 0 0,42 0 63,1 0-63,-1 0 0,0 0 0,0 0 15,0 0-15,0 0 0,1 0 16,-1 0-16,-42 0 47,-1 0-32,1 0-15,0 0 16,42 0 31,0 0-31,1 0-16,20 0 0</inkml:trace>
  <inkml:trace contextRef="#ctx0" brushRef="#br0" timeOffset="50723.55">9673 10287 0,'0'0'16,"-21"0"0,0 0-16,0-21 15,-1 21-15,1 0 16,0 0-16,0 0 15,0 0-15,0 0 0,-1 0 0,-20 0 16,21 0-16,0 0 0,0 0 16,-1 0-16,1 0 0,0 0 15,0 0 1,42 0 31,21 0-47,-20 0 0,-1 0 15,0 0-15,0 0 0,21 0 16,-20 0-16,20 0 0,-21 0 0,21 0 16,-20 0-16,20 0 0,-21 0 15,0 0-15,0 0 0,1 0 0,-1 0 16,-42 0 15,-1 0-31,1 0 0,0 0 0,-21 0 16,21 0-16,-1 0 0,-20 0 15,21 0-15,0 0 0,0 0 0,-1 0 16,1 0-16,0 0 0,0 0 0,42 0 47,0 0-47,22 0 0,-22 0 16,21 0-16,-21 0 0,22 0 15,-22 0-15,21 0 0,-21 0 0,22 0 16,-22 0-16,0 0 15,-42 0 1,0 0 0,-1 0-16,1 0 0,0 0 0,0 0 15,0 0-15,21-21 0,-21 21 16,-1-21 0,22-1-1,22 22-15,-1-21 0</inkml:trace>
  <inkml:trace contextRef="#ctx0" brushRef="#br0" timeOffset="51404.67">10223 9419 0,'-42'-42'15,"21"42"17,21-21-32,-21 21 62,21 21-62,0 0 16,0 0-16,0 0 0,0 1 15,-21-1-15,21 0 0,0 21 0,0 1 16,0-1-16,0 0 0,0 1 16,0-1-16,0 0 0,0 1 0,0 20 15,0-21-15,-22 1 0,22-1 16,0-21-16,-21 22 0,21-1 15,0-21-15,-21 0 0,21 22 0,0-22 16,0 0-16,0 0 0,0 0 0,-21 0 16,21 1-16,-21-22 15,21 21-15,0-42 32,0-1-17,0 1-15,0 0 16,0 0-16,0 0 0,0 0 15,0-1-15,0 1 16,0-21-16,0 21 0,0 0 16,21-1-16,0-20 0</inkml:trace>
  <inkml:trace contextRef="#ctx0" brushRef="#br0" timeOffset="52300.16">10096 9377 0,'-21'0'16,"42"0"30,1 0-46,-1 0 16,0 0-16,0 0 0,0-21 0,0 21 16,1 0-16,-1 0 0,0 0 15,0 0-15,0 0 0,0 0 0,1-21 16,-1 21-16,0 0 16,0 0-1,0 0-15,0 0 31,-21 21 16,0 0-31,0 0-16,0 0 0,0 0 16,0 1-1,0-1-15,0 0 0,0 0 0,0 0 16,0 0-16,0 1 0,0-1 15,0 0-15,0 0 0,0 0 0,0 0 16,0 22-16,0-22 0,0 0 0,0 21 16,0-20-16,0 20 15,0-21-15,0 0 0,0 22 0,0-22 16,0 0-16,0 0 0,0 0 0,0 0 16,0 1-16,0-1 0,0 0 15,0 0-15,0 0 0,0 0 0,0 1 16,0-1-16,0 0 15,0 0-15,0 0 16,0 0-16,0 1 16,0-1-1,-21-21 17,0 0-32,21 21 15,-21-21-15,0 0 16,0 0-16,-1 0 0,1 0 0,0 0 15,0 0-15,0 0 0,-22 0 0,22 0 16,0 0-16,-21 0 0,21 0 16,-22 0-16,22 0 0,0 0 0,-21 0 15,20 0-15,1 0 0,0 0 16,0 0-16,0 0 0,0 0 16,-1 0-16,1 0 15,21-21 16,0 0-15,0-1 0,0 1-1,21 21-15,1 0 0,-22-21 0</inkml:trace>
  <inkml:trace contextRef="#ctx0" brushRef="#br0" timeOffset="53188.65">10774 10202 0,'0'0'0,"-21"0"0,-1 0 0,-41 0 31,42 0-31,21 22 16,-21-22-16,-1 0 0,1 0 15,21 21 1,21-21 15,1 0-31,-1 0 0,0 0 16,0 0-16,0 0 16,0 0-16,1 0 0,-1 0 0,0 0 15,0 0-15,0 0 0,0 0 0,1 0 16,-1 0-16,0 0 15,-42 0 17,0 0-32,-1 0 0,1 0 15,0 0-15,0 0 0,0 0 16,0 0-16,-1 0 0,1 0 0,0 0 16,0 0-16,42 0 46,0 0-46,0 0 0,1 0 16,-1 0-16,0 0 0,0 0 16,0 0-16,0 0 0,1 0 0,-1 0 15,0 0-15,-42 0 47,0 0-47,-1 0 0,1 0 0,0 0 16,0 0-16,0 0 0,0 0 0,-1 0 15,1 0-15,0 0 16,0 0-16,0 21 16</inkml:trace>
  <inkml:trace contextRef="#ctx0" brushRef="#br0" timeOffset="55344.42">11959 10224 0,'-42'-22'15,"21"22"1,-1 0-16,1 0 0,0 0 15,0 0-15,0 0 16,0 0-16,-1 0 0,1 0 16,0 0-16,0 0 0,0 0 15,0 0-15,-1 0 16,1 0-16,0 0 16,42 0 46,0 0-46,1 0-16,-1 0 0,-21 22 15,21-22-15,0 0 0,0 0 0,0 0 16,1 0-16,20 0 0,-21 0 16,0 21-16,22-21 0,-22 0 0,0 0 15,21 0-15,1 0 0,-22 0 0,21 0 16,0 0-16,1 0 0,-1 0 15,0 0-15,-20 21 0,20-21 0,0 0 16,1 0-16,-22 0 0,21 0 0,0 0 16,-20 0-16,20 0 0,-21 0 15,0 0-15,22 0 0,-22 0 16,21 0-16,-21 0 0,0 0 0,22 0 16,-22 0-16,21 0 0,1 0 0,-1 0 15,0 0-15,1 0 0,-1 0 16,0 0-16,22 0 0,-22 0 0,0 0 15,1 0-15,20 0 0,-20 0 0,-1 0 16,0 0-16,1 0 0,-22 0 16,21 0-16,0 0 0,1 0 0,-22 0 15,21 0-15,-21 0 0,22 0 0,-22 0 16,21 0-16,-21 0 0,22 0 16,-22 0-16,21 0 0,1 0 15,-22 0-15,21 0 0,-21 21 0,22-21 16,-1 0-16,-21 0 0,21 0 0,-20 0 15,20 0-15,-21 0 0,21 0 16,1 0-16,-22 0 0,21 0 0,1 0 16,-22 0-16,21 0 0,-21 0 15,22 0-15,-22 0 0,0 0 0,0 0 16,21 0-16,-20 0 0,-1 0 0,0 0 16,0 0-16,0 0 0,0 0 15,1 0-15,-1 0 16,0 0-16,0 0 0,0 0 0,0 0 0,1 0 15,20 0-15,-21 0 0,0 0 16,0 0-16,22 0 0,-22 0 16,0 0-16,0 0 0,22 0 0,-22 0 15,0 0-15,0 0 0,0 0 16,0 0-16,1 0 0,-1 0 16,0 0-16,0 0 0,0 0 15,0 0-15,1 0 16,-1 21-16,0-21 0,0 0 0,0 0 15,0 0-15,1 0 0,-1 0 16,0 0-16,0 0 0,0 0 16,0 21-16,1-21 0,-1 0 0,0 0 15,0 0 1,0 0-16,0 0 16,1 0-16,-1 0 0,0 0 15,0 0-15,0 0 0,0 0 16,1 22-16,-1-22 0,0 0 0,0 0 15,0 0-15,0 0 0,1 0 16,-1 0-16,0 0 0,0 0 0,0 0 16,0 0-16,1 0 0,-1 0 0,0 0 15,0 0 1,0 0-16,0 0 0,1 0 16,-1 0-16,0 0 15,0 0-15,0 0 16,0 0 15,1 0-15,-1 0-1,0 0 1,0 0-16,0 0 16,0 0-1,1 0 1,-1 0 15,0 0-15,0 0-1,0 0 1,0 0-16,1 0 16,-1 0-1,0 0 1,0 0-1,0 0-15,0 0 0,1 0 16,-1 0 0,0 0-16,0 0 0,0 0 15,0 0 1,1 0-16,-1 0 16,0-22-16,0 22 15,0 0-15,0 0 16,1 0-1,-1 0-15,0-21 16,0 21 15,0 0-15,0 0 0,1 0-16,-22-21 15,21 21-15,0 0 0,0 0 16,0 0-16,0 0 15,1 0-15,-1 0 0,0 0 16,0 0-16,0-21 16,0 21-16,1 0 15,-1 0-15,0 0 16,0 0-16,0 0 16,-21-21-1,21 21-15,1 0 47,-22-21 0,0-1-31,-22 1-16,1 21 0,21-21 15,-21 0-15,0 21 0</inkml:trace>
  <inkml:trace contextRef="#ctx0" brushRef="#br0" timeOffset="56207.93">18034 9483 0,'0'0'0,"-21"0"0,21 21 31,0 0-15,0 0-16,0 0 0,0 1 0,0-1 15,0 0-15,0 21 0,0-21 16,0 22-16,0-1 0,0 0 0,0-20 16,-21 20-16,21 0 0,0 1 0,0-1 15,0-21-15,0 21 16,0-20-16,0 20 0,0-21 0,0 0 16,-22 0-16,22 1 0,0-1 0,0 0 15,0 0-15,0 0 0,-21 0 16,21 1-16,-21-1 15,21-42 17,0-1-32,0 1 15,0 0-15,0 0 16,0 0-16,0 0 0,0-1 0,0 1 16,0-21-16,0 21 0,21-22 0</inkml:trace>
  <inkml:trace contextRef="#ctx0" brushRef="#br0" timeOffset="57016.46">18055 9504 0,'0'0'16,"0"-21"-1,21 21 17,0 0-32,1 0 15,-1 0-15,0-21 0,0 21 16,0 0-16,0 0 0,1 0 16,-1 0-16,0 0 0,0 0 0,0-22 15,0 22 1,1 0 46,-1 0-62,0 0 16,-21 22-16,0-1 16,0 0-1,0 0-15,0 0 0,0 0 16,0 1-16,0-1 15,0 0-15,0 0 0,0 21 0,0-20 16,0-1-16,0 21 0,0-21 16,-21 0-16,21 22 0,0-22 0,-21 0 15,21 21-15,0-20 0,0 20 0,0-21 16,0 0-16,0 0 0,0 22 16,0-22-16,0 0 0,0 0 0,0 0 15,0 1-15,0-1 0,0 21 0,-22-21 16,22 0-16,0 1 15,0-1-15,0 0 0,0 0 0,0 0 16,0 0-16,0 1 0,0-1 16,0 0-1,0 0-15,-21-21 16,21 21 0,-21-21-16,0 21 15,0-21-15,0 0 16,-1 0-16,1 0 0,0 0 15,0 0-15,0 0 0,0 0 0,-1 0 16,1 0-16,0 0 0,0 0 0,-21 0 16,20 0-1,1 0-15,0 0 0,0 0 0,0 0 16,0 0 0,21-21-16,-22 21 15,22-21 1,0 0-1,22 0 1,-1 0-16,0 21 0</inkml:trace>
  <inkml:trace contextRef="#ctx0" brushRef="#br0" timeOffset="57684.08">18754 10266 0,'-22'0'0,"1"0"15,0 0-15,0 0 16,0 0-16,0 0 15,-1 0-15,1 0 0,0 0 16,0 0-16,0 0 0,0 0 16,-1 0-1,1 0-15,42 0 47,1 0-47,-1 0 16,21 0-16,-21 0 0,22 0 15,-22 0-15,21 0 0,0 0 0,1 21 16,-1-21-16,0 0 0,1 0 0,-1 0 16,0 0-16,1 0 0,-1 0 15,-21 0-15,22 0 0,-1 0 0,-21 0 16,0 0-16,0 0 0,1 0 0,-1 0 16,0 0-16,0 0 31</inkml:trace>
  <inkml:trace contextRef="#ctx0" brushRef="#br0" timeOffset="58264.75">19981 10351 0,'0'0'0,"21"0"16,1 0 0,-1 0-1,0-22 1,0 22-16,0 0 16,0 0-16,1 0 15,-1 0-15,0 0 0,21 0 0,-21 0 16,1 0-16,20 0 0,0 0 15,1 0-15,-22 0 0,21 0 0,0 0 16,1 0-16,-1 0 0,-21 0 0,22 0 16,-22 0-16,0 0 0,0 0 15,0 0-15,0 0 0,1 0 0,-1 0 16,-42 0 46,-1 0-62,1 0 0,-21 22 0,0-22 16,-1 21-16,-20 0 0</inkml:trace>
  <inkml:trace contextRef="#ctx0" brushRef="#br0" timeOffset="59216.21">9271 10880 0,'-21'21'15,"42"-42"-15,-63 42 0,20-21 0,1 0 0,0 21 16,0-21-16,0 0 0,0 21 16,-1-21-16,1 0 0,21 21 0,-21-21 15,21 22-15,0-1 16,21-21 0,0 0-1,1 21-15,20-21 0,-21 0 0,21 0 16,1 0-16,-1 0 0,0 0 15,1 0-15,20 0 0,1 0 0,-22 0 16,43 0-16,-22 0 0,22 0 0,0 0 16,20 0-16,1 0 15,-21 0-15,21 0 0,0 0 0,-1 0 16,1 0-16,21 0 0,0 21 0,0-21 16,-21 0-16,21 0 0,0 0 15,-21 0-15,21 0 0,0 0 0,0 0 16,21 0-16,0 0 0,0 21 0,22-21 15,-22 0-15,21 0 0,1 21 16,20 1-16,-42-22 0,22 21 0,-22-21 16,0 21-16,0-21 0,0 0 0,-21 21 15,0-21-15,0 21 0,0-21 16,-21 0-16,0 21 0,-21-21 0,-1 0 16,-20 0-16,20 0 0,-20 22 15,-22-22-15,1 0 0,-1 0 16,0 0-16,1 0 0,-22 0 0,0 0 15,0 0-15,0 0 0,0 0 16,1 0 0,-22-22 31</inkml:trace>
  <inkml:trace contextRef="#ctx0" brushRef="#br0" timeOffset="68176.66">15727 6350 0,'0'0'0,"0"-21"15,-21 21-15,21-21 0,-22 21 16,1-21-16,0 21 15,21-22 1,-21 22-16,0 0 16,42 0 31,0 0-32,21 0-15,-20 0 0,-1 0 0,21 0 16,-21 0-16,22 22 0,-1-22 0,0 0 15,22 0-15,-22 0 0,22 0 16,-1 0-16,1 0 0,-1 0 0,1 0 16,-1 0-16,1 0 0,-1 0 15,-21 0-15,1 0 0,-22 0 0,21 0 16,-21-22-16,-21 1 31,-21 21-15,0 0-1,0 0 1,0 0-16,0 0 16,-1 0-1,1 0-15,0 21 0,0-21 0</inkml:trace>
  <inkml:trace contextRef="#ctx0" brushRef="#br0" timeOffset="68535.5">15769 6392 0,'0'0'0,"42"0"31,-20 0-31,-1 0 0,0 0 16,21 0-16,1 0 0,-1 0 0,0 0 15,22 0-15,-22 0 0,22 0 16,-1 0-16,1 0 0,-22 0 0,21 0 16,1 0-16,-22 22 0,22-22 15,-22 0-15,0 0 0,-20 0 16,20 0-16,-21 0 0,0 0 0,0 0 16,1 0-16,-1 0 0,0 0 15,0 0 1,0 0-1,-21 21 1,21-21-16,-21 21 0,0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3:02:06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572 0,'0'0'0,"0"-22"0,0 1 0,0 0 16,0 0-16,0 0 16,0 0-16,0-1 15,0 1-15,0 42 47,0 1-31,0 20-16,0-21 0,0 21 15,0 1-15,0 20 0,0 1 0,0-1 16,0 1-16,0-1 0,0 1 16,21-1-16,-21 22 0,0-22 15,0-20-15,0 20 0,22 1 0,-22-1 16,0-20-16,0 20 0,0-21 16,0 1-16,0 20 0,0-42 0,0 22 15,0-1-15,0-21 0,0 0 16,0 1-16,0-44 31,0 1-31,-22 0 0,22 0 16,0-21-16</inkml:trace>
  <inkml:trace contextRef="#ctx0" brushRef="#br0" timeOffset="331.8">2498 656 0,'0'0'0,"0"-21"15,0 0 1,21 21 0,0-21-16,21 21 0,-21-21 0,22 21 15,-1-22-15,0 22 0,22 0 16,-22 0-16,1-21 0,20 21 15,-21 0-15,1 0 0,-1 0 0,0 0 16,-20 0-16,-1 0 0,21 0 16,-42 21-16,21-21 0,-21 22 15,0-1 1,0 0 0,-21-21-1,0 21-15,0-21 0,0 21 16,-1-21-16</inkml:trace>
  <inkml:trace contextRef="#ctx0" brushRef="#br0" timeOffset="611.9">2498 1207 0,'0'0'0,"21"0"15,0 0-15,0 0 0,0 0 16,0 0-16,22 0 0,-22 0 16,21-22-16,-21 22 0,22-21 0,-1 21 15,0-21-15,-20 21 0,20-21 16,-21 21-16,0-21 0,0 21 16,1 0-16,-1 0 0,-21-21 15,21 21-15,0 0 16</inkml:trace>
  <inkml:trace contextRef="#ctx0" brushRef="#br0" timeOffset="1108.01">3238 1143 0,'0'-21'16,"0"0"-16,0 0 15,0-1-15,22 1 0,-22 0 16,21 21-16,0-21 16,0 21-16,0 0 0,0 0 15,1 0-15,-1 0 16,0 0-16,0 21 0,0 0 0,0 0 15,1 1-15,-1 20 0,0-21 16,0 21-16,-21-20 0,0 20 0,21-21 16,-21 21-16,0-20 0,0-1 15,0 21-15,0-21 0,0 0 0,0 1 16,0-1-16,0 0 0,0 0 16,0 0-16,-21-21 15,21-21 1,0 0-16,0 0 15,0 0-15,21-1 16,-21-20-16,21 21 0,-21-21 0,0 20 16,22-20-16,-1 0 0,0 21 15,-21-22-15,21 22 0,-21-21 0,21 21 16,0-1-16,1 1 0,-22 0 16,21 0-16,0 21 0,0 0 15,0 0-15,0 0 16,1 0-16,-1 0 0,-21 21 15,21 0-15,0 0 16</inkml:trace>
  <inkml:trace contextRef="#ctx0" brushRef="#br0" timeOffset="1691.91">4466 1291 0,'42'0'0,"-84"0"0,127 0 16,-64 0-16,21 0 0,-21-21 0,1 21 15,-1-21-15,0 0 0,0 21 16,0-21-16,0-1 0,-21 1 0,0-21 16,0 21-16,0 0 0,0-1 15,0 1-15,-21 0 0,0 0 0,0 21 16,-21-21-16,20 21 16,1 0-16,-21 0 0,0 0 0,20 0 15,-20 21-15,21-21 0,-21 21 16,20 21-16,-20-20 0,21-1 0,0 21 15,0 0-15,-1-20 0,1 20 16,0 0-16,21-21 0,-21 22 0,21-22 16,0 21-16,0-21 0,0 1 15,0-1-15,0 0 0,0 0 0,21 0 16,0-21-16,0 0 0,1 0 16,-1 0-16,21 0 0,-21 0 0,22 0 15,-22-21-15,21 0 0,0 0 0,1 21 16,-22-21-16,21-22 15,1 22-15,-22 0 0,0 0 0,21-22 16,-21 22-16,1 0 0,-22-21 16,21 21-16,-21-22 0,21 22 0,-21 0 15,0 0-15,0 42 32,-21 0-32,0 0 15,21 0-15,0 1 0,-22 20 0,22-21 16,-21 0-16,21 22 0,-21-22 15,21 21-15,0-21 0,0 0 0,0 1 16,0 20-16,0-21 0,0 0 16,0 0-16,21-21 0,0 22 15,1-1-15,-1-21 0,21 0 16,-21 0-16,22 0 0,-1 0 0,-21 0 16,21-21-16,1 21 0,-1-22 0,0 1 15,1 0-15</inkml:trace>
  <inkml:trace contextRef="#ctx0" brushRef="#br0" timeOffset="2403.31">5567 1228 0,'0'0'16,"21"-43"-16,-21 22 0,0 0 0,0 0 15,0 0-15,-21 0 0,0 21 16,-1 0-16,1 0 16,0 0-16,-21 0 0,21 0 0,-1 0 15,1 21-15,-21 0 0,21 0 16,0 0-16,21 22 0,-22-22 0,1 0 15,21 21-15,-21-21 0,21 1 16,0 20-16,0-21 0,0 0 0,0 0 16,0 1-16,0-1 0,21 0 15,0-21-15,1 0 0,20 0 16,-21 0-16,0 0 0,22 0 0,-22 0 16,21-21-16,0 0 0,-20 21 15,20-22-15,-21 1 0,0 0 0,0 0 16,1 0-16,-1 0 15,0-1-15,-21-20 0,0 21 0,0 0 16,0 0-16,0-1 16,0 1-16,0 42 31,0 1-31,0-1 16,0 0-16,0 21 0,0-21 0,0 22 15,0-22-15,0 21 0,0 1 16,0 20-16,-21 1 0,21-22 0,0 43 15,0-22-15,0 1 0,0-1 16,21 22-16,-21-1 0,21-20 16,0 21-16,-21-1 0,21 22 0,-21-21 15,22-1-15,-1 1 0,-21 0 16,21-1-16,0 1 0,-21 0 0,0-1 16,21-20-16,-21 21 0,21-22 15,-21 1-15,0-1 0,0-21 0,0 1 16,0-1-16,-21-21 0,0 22 0,0-43 15,-21 21-15,20 0 0,-20-21 16,0 0-16,-1 0 0,1 0 0,-21 0 16,20-21-16,-20 0 0,20-22 0,-20 1 15,-1 0-15,22-22 0,-21 22 16,20-43-16,-20 22 0,20-1 16,1-21-16,0 1 0,-1-1 0,22 0 15,0 1-15,21-1 0,0 0 16,0 22-16,0-22 0,21 22 0,0-1 15,1 1-15,20-1 0,-21 22 0,21-22 16,1 1-16,20 21 0,-20-22 16,20 1-16,-21-1 0,22 22 0,-1-22 15,-20 22-15,20 0 0,1-1 16</inkml:trace>
  <inkml:trace contextRef="#ctx0" brushRef="#br0" timeOffset="4108.34">6117 1058 0,'0'0'0,"-21"0"15,0 0 17,21 22-32,-21-1 0,21 0 0,-22 0 15,22 0-15,0 22 0,0-22 16,0 0-16,0 21 0,0-21 0,0 22 15,0-22-15,0 0 0,0 21 16,0-20-16,-21-1 0,21 0 0,0 0 16,-21-21-16,21 21 0,0 0 15,0-42 17,0 0-32,0 0 15,0 0-15,0 0 0,0-22 0,0 22 16,0-21-16,21-1 0,0 1 15,-21 21-15,22-21 0,-1-1 0,0 22 16,0-21-16,0 21 0,0-1 16,1 1-16,-1 0 0,0 21 0,0 0 15,0 0-15,0 0 16,1 0-16,-1 21 0,0 0 0,21 1 16,-21-1-16,-21 21 0,22-21 15,-1 22-15,0-22 0,-21 21 0,0-21 16,0 22-16,21-22 0,-21 0 15,0 0-15,0 21 0,0-20 0,0-1 16,0 0-16,0 0 0,0 0 16,0-42 15,0 0-15,0 0-16,0 0 0,21-1 0,0 1 15,-21-21-15,22 21 0,-1-22 16,0 1-16,0 21 0,0-21 15,22-1-15,-22 22 0,21-21 0,-21 21 16,22-1-16,-22 1 0,21 21 16,-21 0-16,0 0 0,1 0 0,-1 0 15,0 21-15,0 1 0,0-1 16,-21 21-16,0-21 0,21 22 0,-21-1 16,0 0-16,0-21 0,0 22 15,0-1-15,0-21 0,0 22 0,0-22 16,0 0-16,0 0 0,0 21 15,0-20-15,22-1 0,-1 0 16,0-21 0,21 0-16,-21 0 0,1 0 0,-1 0 15,21 0-15,-21-21 0,22 0 16,-22-1-16,0 1 0,21 0 0,-21 0 16,22-21-16,-22 20 0,0-20 0,0 21 15,0-21-15,-21-1 0,0 1 16,0 21-16,0-22 0,0 22 0,0 0 15,0 0-15,0 0 0,0 0 16,-21 21-16,0 0 0,0 0 0,0 0 16,0 21-16,21 0 0,-22 21 15,1-21-15,21 1 0,-21 20 0,21-21 16,0 21-16,0-20 16,0 20-16,0-21 0,0 21 0,0-20 15,0-1-15,21 0 0,-21 0 16,21 0-16,1-21 0,20 21 0,-21-21 15,21 0-15,-20 0 0,20 0 16,0 0-16,1 0 0,-1-21 0,0 0 16,1 21-16,-22-21 0,21 0 0,-21 0 15,22-22-15,-22 22 0,0 0 16,0-21-16,0 20 0,0-20 0,-21 21 16,0 0-16,22-22 0,-22 22 15,0 0-15,0 42 31,-22 0-31,22 1 0,-21-1 0,0 0 16,21 0-16,0 0 0,-21 22 16,21-22-16,-21 0 0,21 0 0,-21 0 15,21 0-15,0 1 0,0-1 0,0 0 16,0 0-16,0 0 16,0-42 15,21 0-16,0 0-15,0 0 0,-21-22 16,21 22-16,22-21 0,-22 21 0,0-22 16,21 1-16,-21 0 0,22 20 15,-22-20-15,0 0 0,0 21 16,0-1-16,1 22 0,-1 0 0,0 0 16,0 22-16,-21-1 15,0 0-15,0 0 0,0 21 0,0-20 16,0 20-16,0 0 0,0-21 15,0 22-15,0-22 0,0 21 0,0-21 16,21 1-16,-21-1 0,21 0 16,1 0-16,-22 0 0,21-21 0,0 21 15,0-21-15,0 0 0,0 0 16,1 0-16,-1 0 0,21 0 0,-21-21 16,0 0-16,22 0 0,-22 0 15,0 0-15,21-22 0,-20 22 16,20-21-16,-21-1 0,21-20 0,-20 21 15,-1-22-15,0 1 0,0-1 16,0 1-16,0 20 0,1-20 0,-1 20 16,-21-20-16,0 42 0,0-22 15,0 22-15,0 0 0,0 0 0,0 42 32,0 0-32,-21 0 0,-1 22 0,1-1 15,21 0-15,-21 22 0,0-1 16,21 1-16,-21-1 0,21-20 15,0 20-15,0-20 0,0 20 0,0-21 16,0 1-16,0-1 0,0-21 16,21 0-16,0 22 0,0-22 0,-21 0 15,21 0-15,1-21 0,-1 21 16,0-21-16,0 0 0,0 0 0,0 0 16,1 0-16,-1-21 0,0 21 15,0-21-15,0 0 0,0 0 0,22 0 16,-22-1-16,0 1 0,-21-21 15,21 21-15,-21-22 0,21 22 0,-21 0 16</inkml:trace>
  <inkml:trace contextRef="#ctx0" brushRef="#br0" timeOffset="4319.22">8678 1122 0,'0'0'0,"-21"0"16,21 21-1,21-21-15,0 0 16,1 0-16,20 0 0,0 0 16,1 0-16,-1 0 0,0 0 15,1 0-15,-1 0 0,21 0 0,-41 0 16,20 0-16,0-21 0,-21 0 16,22 21-16,-22 0 0,0-21 0,-21-1 15,0 1-15</inkml:trace>
  <inkml:trace contextRef="#ctx0" brushRef="#br0" timeOffset="4823.93">10689 1228 0,'0'0'0,"0"-21"15,0 42 17,0 0-17,0 0-15,0 0 0,0 22 0,0-22 16,0 0-16,0 0 0,-21 21 15,21-20-15,-21-1 0,21 0 0,0 0 16,0 0-16,0 0 0,-21 1 16,21-1-16,0 0 0,0 0 15,21-42 17,-21 0-17,21 0-15,-21-1 0,21 1 16</inkml:trace>
  <inkml:trace contextRef="#ctx0" brushRef="#br0" timeOffset="5179.72">10710 974 0,'0'0'0,"0"-21"0,-84-1 32,62 22-32,22 22 0,-21-1 15,21 0-15,-21-21 16,21 21-16,0 0 0,0 0 0,0 1 15,0-1 1,21 0-16,0-21 16,1 0-16,-1 0 0,0 0 15,0 0-15,0 0 0,22-21 0,-22 0 16,0 21-16,0-22 0,-21 1 16,0 0-16,21 0 0,-21 0 0,0-22 15,0 22-15,0 0 0,-21 0 16,0 0-16,0 0 0,0 21 0,-1 0 15,1 0-15,0 0 0,0 0 16,0 0-16,0 21 0,-1 0 0,1-21 16,21 42-16,0-21 0,-21 1 15,21-1-15,0 0 0,0 21 16,0-21-16,0 1 0,0-1 16,21 0-16,0 0 0,1 0 0</inkml:trace>
  <inkml:trace contextRef="#ctx0" brushRef="#br0" timeOffset="5827.36">11620 1312 0,'0'0'0,"0"-84"31,-21 63-31,21-1 0,-21 1 15,0 0-15,0 0 0,0 0 16,-1 21-16,-20 0 0,21-21 0,0 21 16,-22 0-16,1 0 0,21 21 0,-21 0 15,-1 0-15,22 0 0,-21 0 16,21 22-16,-22-22 0,22 21 0,0-21 16,0 22-16,21-22 0,0 21 15,0-21-15,0 1 0,0 20 16,0-21-16,0 0 0,0 0 15,21 1-15,0-1 0,0-21 0,0 21 16,22-21-16,-22 0 0,21 0 0,-21 0 16,22 0-16,-22-21 0,21 0 15,1 21-15,-22-22 0,21 1 0,-21-21 16,0 21-16,22 0 0,-22-22 16,0 1-16,0 0 0,0-1 0,1-20 15,-1-1-15,-21 22 0,21-22 16,-21 1-16,21-1 0,-21 1 0,21 21 15,-21-1-15,0 1 0,0 0 16,0 20-16,0 1 0,0 0 16,-21 21-1,0 0-15,21 21 0,-21 22 16,21-22-16,0 21 0,-21 22 0,21-22 16,-22 21-16,22 1 0,0-1 15,0 1-15,0-1 0,0 1 0,0-22 16,0 1-16,22 20 0,-1-21 15,0-20-15,0 20 0,0 0 0,0-21 16,1 22-16,20-22 0,0 0 16,1 0-16,-22-21 0,42 0 0,-20 21 15,-1-21-15,0 0 0,22 0 0,-22 0 16,0-21-16,1 0 16,-1 0-16,-21 0 0,22 0 0,-22-1 15,0 1-15,0-21 0,0 21 16,-21 0-16</inkml:trace>
  <inkml:trace contextRef="#ctx0" brushRef="#br0" timeOffset="6615.91">1122 2159 0,'0'0'0,"-21"-21"16,-1 21-16,44 0 62,-1 0-62,0 0 0,0 0 16,21 0-16,1 0 0,20 0 0,1 0 15,-1 0-15,1 0 0,20 0 16,1 0-16,21 0 0,0 0 16,0 0-16,21 0 0,0 0 15,21 0-15,0 0 0,21 0 0,1 0 16,20 0-16,22 0 0,-22 0 15,43 0-15,0 0 0,0 0 0,21 0 16,0 0-16,21 0 0,-21 0 16,21 0-16,0 0 0,0 0 0,1 0 15,20 0-15,-21 0 0,21 0 0,-20 0 16,20 0-16,-21 0 0,21 0 16,-20 0-16,-22 0 0,21 0 0,0 0 15,-21 0-15,0 0 0,0 0 16,0 0-16,-21 21 0,0-21 15,-1 0-15,-41 0 0,21 21 0,-22-21 16,-21 21-16,1-21 0,-22 0 16,0 0-16,-42 0 0,0 0 0,0 0 15,-22 0-15,-20 0 0,-1 0 16,-20 0-16,-22 0 0,21 0 0,-21 0 16,0 0-16,-21-21 46,-21 21-46,0-21 16</inkml:trace>
  <inkml:trace contextRef="#ctx0" brushRef="#br0" timeOffset="6687.87">12954 2159 0</inkml:trace>
  <inkml:trace contextRef="#ctx0" brushRef="#br0" timeOffset="10572.18">2455 4022 0,'0'0'0,"0"-21"0,0-1 16,0 1-16,0 0 0,0 0 16,0 0-16,0 0 0,0-1 15,0 44 32,0 20-47,0-21 0,0 21 16,-21 1-16,21-1 0,0 22 15,0-1-15,0-21 0,0 22 0,0 21 16,0-22-16,0 1 0,0 20 16,0 1-16,0 21 0,0-22 0,0 22 15,0 0-15,0 0 0,0 0 16,0 0-16,0 21 0,0-22 0,-21 22 16,21-21-16,0 21 0,0 0 15,0-21-15,0 21 0,0 0 0,0 0 16,0-21-16,0 0 0,0 21 15,21-21-15,-21 21 0,0-22 16,21 1-16,0-21 0,-21 0 0,22 20 16,-22-41-16,0 21 0,21-22 15,-21 22-15,21-43 0,-21 0 0,0 1 16,0-1-16,21-42 0,-21-21 16,0-21-1,0-1-15,21 1 0,-21-22 0</inkml:trace>
  <inkml:trace contextRef="#ctx0" brushRef="#br0" timeOffset="11808.34">3006 3979 0,'0'0'16,"-22"0"-16,1 0 0,0-21 16,0 21-16,0 0 15,0 0-15,-1 0 16,1 0-1,42 0 32,1 0-47,20 0 0,0 0 0,1 0 16,20 0-16,1 0 0,20 0 16,1 0-16,21 0 0,21 0 0,-21 0 15,21-21-15,21 21 0,0-21 16,21 21-16,1 0 0,-1 0 0,21-21 15,-20 21-15,-1 0 0,0 0 16,22-21-16,-22 21 0,1 0 16,-22 0-16,21 0 0,0 0 0,-20 0 15,-1 0-15,0 0 0,0 0 16,-42 0-16,21 0 0,-21 0 0,0 0 16,-22 0-16,1 0 0,-22 0 0,1 0 15,-22 0-15,1 0 0,-22 0 16,0 0-16,0 0 0,0 0 0,-21 21 15,0 0-15,0 0 16,0 0-16,0 0 0,0 1 16,0 20-16,0-21 0,0 21 15,0 1-15,0-1 0,0 22 16,0-22-16,0 0 0,0 22 0,0-22 16,0 22-16,0-22 0,0 21 15,0 1-15,-21 21 0,21-22 0,0 22 16,0-22-16,0 22 0,0 0 15,0-22-15,0 22 0,0-1 0,0 22 16,0-21-16,0 0 0,0 20 0,0-20 16,0 0-16,0-1 0,0 22 15,0-21-15,0 21 0,0 0 0,0-22 16,0 22-16,0-21 0,0-1 0,0 1 16,0 21-16,21-21 0,-21-1 15,0 1-15,0 0 0,0-1 16,0 1-16,0-22 0,0 1 0,0-1 15,0 1-15,0-22 0,-21 22 16,0-22-16,0 0 0,0 1 0,21-22 16,-22 21-16,1-21 0,0 1 0,0-1 15,0-21-15,0 21 0,-1-21 16,1 0-16,0 0 0,-21 0 0,21 0 16,-1 0-16,-20 0 0,0 0 0,-1 0 15,1 0-15,-21 0 0,20 0 16,-20 0-16,-22 0 0,22 0 0,-22 0 15,-21 0-15,21 0 0,1 0 0,-22 0 16,21 0-16,-21 0 16,1 0-16,-22 0 0,0 0 0,0 0 15,0 0-15,0 0 0,-22 0 0,22 0 16,-42 0-16,21 0 0,0 0 16,-22 0-16,22 0 0,0 0 0,0 0 15,0 0-15,0 0 0,-1 0 0,1 0 16,21 0-16,-21 0 0,21 0 15,21 0-15,-21 0 0,0-21 0,21 21 16,22 0-16,-1-21 0,0-1 16,22 22-16,21-21 0,-1 21 0,22-21 15,21 0-15,0 0 16,21 0-16,0-1 16,1 1-16,20 0 0,0-21 0,1 21 15</inkml:trace>
  <inkml:trace contextRef="#ctx0" brushRef="#br0" timeOffset="12391.36">3937 3027 0,'0'0'0,"0"-42"15,-21 42 1,0 0 0,21 21-16,0 0 0,0 0 15,0 0-15,0 22 0,0 20 16,0-21-16,0 22 0,0-22 16,0 22-16,0-22 0,0 22 0,0-22 15,-22 0-15,22 1 0,0-22 16,-21 0-16,21 21 0,0-21 15,0 1-15,0-44 32,0 1-32,0 0 15</inkml:trace>
  <inkml:trace contextRef="#ctx0" brushRef="#br0" timeOffset="12992.14">3704 3090 0,'0'0'0,"-21"0"0,21-21 0,0 0 0,-21 21 15,21-21-15,0 0 0,0 0 16,0-1-16,21 1 16,21 21-16,-21 0 0,22 0 0,-1 0 15,0 0-15,1 0 0,-1 0 16,22 0-16,-22 0 0,0 21 0,1 1 15,-1-22-15,0 42 0,-21-21 16,1 0-16,-1 22 0,-21-22 0,0 21 16,0 0-16,-21 1 15,-22-1-15,22-21 0,-21 22 0,21-22 16,-22 21-16,1-21 0,0 0 16,-1 1-16,22-22 0,-21 21 0,21-21 15,-1 0-15,1 0 0,0 0 16,21-21-1,21-1-15,0 1 0,1 21 16,-1-21-16,0 0 0,21 21 16,-21-21-16,22 21 0,-1 0 0,-21 0 15,22 0-15,-1 0 0,0 0 16,1 0-16,-1 21 0,0 0 0,-21 0 16,22 0-16,-22 22 15,0-22-15,0 0 0,-21 21 0,0-20 16,0 20-16,-21-21 0,0 21 15,0-20-15,-22-1 0,1 0 0,0 0 16,-1 0-16,1 0 0,0 1 0,-1-22 16,1 0-16,0 0 0,-1 0 15,1 0-15,21 0 0,-21 0 0,20 0 16,-20 0-16,21 0 0,0-22 16,0 1-16,21 0 0,-22 21 15,22-21-15,0 0 16,0 0-1,22 21-15,-1-22 0,0 22 16,0-21-16,0 21 0</inkml:trace>
  <inkml:trace contextRef="#ctx0" brushRef="#br0" timeOffset="13796.28">4889 3408 0,'0'0'0,"0"-21"0,-21 21 31,0 0-31,0 0 0,0 21 16,21 0-16,-21 0 0,-1 0 0,1 1 16,0-1-16,21 21 0,-21-21 0,0 0 15,21 1-15,0 20 0,-21-21 16,21 0-16,-22 0 0,22 1 0,0-1 15,0 0-15,0 0 0,0 0 16,22-21-16,-1 0 0,21 21 0,-21-21 16,22 0-16,-22 0 0,21 0 15,0 0-15,1-21 0,-1 21 0,-21-21 16,22 0-16,-22 21 0,21-21 16,-21 0-16,0-1 0,-21 1 15,0 0-15,0 0 0,0 0 0,0 0 16,0-22-16,0 22 0,-21 0 15,0 0-15,0 21 0,0-21 0,0 21 16,-1 0-16,1-22 0,0 22 0,0 0 16,0 0-16,0 0 15,63 0 1,-21 0-16,0 0 16,22 0-16,-22 0 0,21 0 0,0 0 15,1-21-15,-1 21 16,0 0-16,-20 0 0,20 0 0,0 0 15,1 0-15,-22 0 0,0 0 16,0 0-16,0 0 0,-21 21 0,0 1 16,0-1-16,0 0 0,0 21 15,-21-21-15,0 1 0,0-1 16,21 0-16,-21 0 0,-1 0 0,1 0 16,21 1-16,0-1 0,0 0 15,0 0-15,0 0 16,21-21-16,1 0 15,20 0-15,-21 0 16,0 0-16,0 0 0,22-21 16,-22 0-16,0 0 0,21 21 15,-20-21-15,-1-1 0,0 1 0,0 0 16,0 0-16,-21-21 0,0 20 0,0 1 16,0-21-16,0 21 0,0-22 15,-21 22-15,0 0 0,0 0 0,0 0 16,-1 0-16,1 21 0,-21 0 15,21 0-15,0 0 0,-1 0 0,1 0 16,0 0-16,0 0 0,0 0 16,21 21-16,0 0 0,0 0 15,21-21 1,0 0 0,0 0-16</inkml:trace>
  <inkml:trace contextRef="#ctx0" brushRef="#br0" timeOffset="14543.69">6244 2963 0,'0'0'0,"0"-21"0,0 42 47,0 1-47,0-1 0,0 0 16,0 0-16,0 21 15,0 1-15,-21-1 0,21 0 0,-21 22 16,21-22-16,-21 1 0,21 20 16,0-21-16,0 1 0,-22-1 0,22 0 15,-21 1-15,21-22 0,-21 21 16,21-21-16,0 1 0,0-1 0,0 0 16,-21 0-16,21 0 15,0-42 16,0 0-31,0 0 16,0 0-16,0-1 0,0 1 0,0 0 16,21 0-16,-21-21 0,21 20 15,0 1-15,1-21 0,-22 21 16,21-22-16,0 22 0,0 0 0,21 0 16,-20 0-16,-1 0 0,0 21 15,0 0-15,0 0 0,0 0 0,1 0 16,-1 0-16,-21 21 15,0 0-15,0 0 16,0 0-16,-21 0 0,-1-21 16,1 22-16,0-1 0,0-21 0,-21 21 15,20-21-15,1 0 0,0 0 0,0 0 16,0 0-16,0 0 16,-1 0-1,22 21 32,0 0-47,0 0 0,22 1 16,-1-1-16,-21 0 0,21 0 0,-21 0 15,21 0-15,-21 1 0,21-1 16,0-21-16,1 21 0,-22 0 0,21-21 16,0 21-16,0-21 15,0 0-15,0 0 0,22 0 0,-22 0 0,0 0 16,0 0-16,0 0 0,1 0 0,-1 0 15,0 0-15,-21-21 16,0 0 15,0 0-31,-21 0 16,0 21 0</inkml:trace>
  <inkml:trace contextRef="#ctx0" brushRef="#br0" timeOffset="16347.86">2921 4572 0,'0'0'0,"0"-21"0,21 21 0,-21-21 15,21 0-15,-21-1 0,0 1 16,0 0-16,0 0 0,0 0 16,0 0-16,-21 21 15,0 0-15,0 0 0,0 0 16,-22 0-16,22 21 0,-21 0 0,21 0 15,-22 0-15,22 0 0,-21 1 16,21 20-16,-22-21 0,22 21 0,0 1 16,21-1-16,0-21 0,0 22 15,0-1-15,0 0 0,0-21 0,21 22 16,-21-22-16,21 0 0,22 0 16,-22 0-16,21 1 0,-21-22 15,22 0-15,-1 0 0,0 0 0,-21 0 16,22-22-16,-1 1 0,-21 0 15,22 0-15,-22 0 0</inkml:trace>
  <inkml:trace contextRef="#ctx0" brushRef="#br0" timeOffset="16787.95">3238 4424 0,'0'0'16,"0"-21"-16,0 0 0,0 42 31,0 0-31,0 0 15,0 0-15,0 22 0,0-22 16,0 0-16,0 21 0,0-21 0,0 1 16,0 20-16,0-21 0,0 0 15,-21 22-15,21-22 0,0 0 0,-21 0 16,21 0-16,0 0 0,0 1 16,0-44 15,0 1-31,0 0 0,0 0 15,0 0-15,0 0 0,21-1 16,0-20-16,-21 21 0,22 0 0,-1 0 16,0-1-16,0 1 15,0 0-15,0 0 0,22 21 0,-22 0 16,0 0-16,0 0 0,0 0 0,22 21 16,-22 0-16,0 0 15,-21 1-15,21-1 0,-21 21 0,0-21 16,0 0-16,0 1 0,0 20 15,0-21-15,-21 0 0,21 0 0,-21 1 16,21-1-16,0 0 16,0-42 15,21 21-31,-21-21 0</inkml:trace>
  <inkml:trace contextRef="#ctx0" brushRef="#br0" timeOffset="17255.96">4085 4593 0,'0'0'15,"-21"-21"-15,0 21 16,0 0-16,-1 0 0,1 0 16,0 0-16,0 0 0,0 0 0,-22 21 15,22 0-15,0-21 0,0 22 0,-21-1 16,20 0-16,1 0 15,0 21-15,21-20 0,0-1 0,0 21 16,0-21-16,0 0 0,0 1 16,0-1-16,0 0 0,21-21 15,0 0-15,1 0 0,-1 0 16,0 0-16,21 0 0,-21 0 0,22-21 16,-22 0-16,21-1 0,-21 1 0,1 0 15,-1 0-15,0 0 0,0 0 16,0-1-16,-21 1 0,0 0 15,0 0-15,0 0 0,0 0 16,0-1-16,0 44 31,0-1-31,0 0 0,-21 0 16,21 0-16,0 0 0,0 22 0,0-22 16,-21 21-16,21-21 0,0 1 15,0 20-15,0-21 0,0 0 0,0 0 16,21-21-16,0 0 0,0 0 15,1 0-15,-1 0 0,0 0 16,0-21-16,21 0 0,-20 0 0,-1 0 16,21 0-16</inkml:trace>
  <inkml:trace contextRef="#ctx0" brushRef="#br0" timeOffset="17491.83">4508 4593 0,'0'21'31,"-21"-21"-31,21 22 0,0-1 0,0 21 16,0-21-16,0 22 0,-21-1 0,21 0 16,0 1-16,-21-1 0,21 21 15,-21-20-15,21 20 0,0-20 0,-21-1 16,21 21-16,-22-20 0,22-1 16,0 0-16,-21 1 0,21-22 0,0 21 15,0-21-15,0 1 0,0-1 0,0-42 47,0-1-47,0 1 0,21 0 0</inkml:trace>
  <inkml:trace contextRef="#ctx0" brushRef="#br0" timeOffset="17751.68">4403 4699 0,'0'-42'0,"0"84"0,0-127 16,21 64-16,0 0 0,0 0 15,0 0-15,0 21 0,1 0 16,-1-21-16,21 21 0,-21 0 0,22 0 16,-22 0-16,0 21 0,21 0 15,-21 0-15,-21 0 0,0 0 0,0 1 16,0 20-16,0-21 0,-21 0 16,0 22-16,0-22 0,-21 0 0,20 21 15,-20-21-15,0 1 0,21-1 16,-22 0-16,22-21 0,0 21 0,21-42 31,42 0-31,-21 0 16,1-1-16</inkml:trace>
  <inkml:trace contextRef="#ctx0" brushRef="#br0" timeOffset="18007.53">5186 4255 0,'0'0'0,"0"21"16,-21 0 0,-1 0-16,1 0 0,21 0 0,-21 22 15,0-22-15,0 21 0,21 1 16,-21-1-16,-1-21 0,22 21 0,0 1 16,-21-1-16,21-21 0,-21 22 0,21-1 15,0-21-15,0 0 16,0 0-16,0 1 0,21-1 0,0-21 15,1 0-15,-1 0 0,0 0 16,0 0-16,0 0 0,0-21 16,1-1-16,-1 1 0,0 0 0</inkml:trace>
  <inkml:trace contextRef="#ctx0" brushRef="#br0" timeOffset="18188.43">4889 4593 0,'0'21'0,"22"-21"31,-1 0-31,0 0 0,0 0 16,0 0-16,0 0 0,22 0 0,-22 0 16,0 0-16,0 0 0,22 0 15,-22 0-15</inkml:trace>
  <inkml:trace contextRef="#ctx0" brushRef="#br0" timeOffset="18531.34">5419 4657 0,'21'0'31,"0"0"-31,0 0 0,-21-21 15,21 21-15,0-22 0,1 22 16,-1-21-16,0 21 0,-21-21 0,21 21 16,0 0-16,-21-21 0,0 0 15,-21 21 1,0 0 0,0 21-16,21 0 0,-21-21 15,-1 21-15,22 0 16,0 1-16,-21-1 0,21 0 0,0 0 15,0 0-15,0 0 16,0 1-16,21-22 16,1 21-16,-1-21 15,0 0-15,21 0 0,-21 0 0,1-21 16,20 21-16</inkml:trace>
  <inkml:trace contextRef="#ctx0" brushRef="#br0" timeOffset="18904.13">5969 4530 0,'0'-43'31,"21"43"1,0 0-32,0 0 0,1 0 0,-1 0 15,0 0-15,0 22 0,0-1 16,0 0-16,-21 0 0,22 0 0,-22 0 15,21 1-15,-21-1 0,0 0 0,0 0 16,0 0-16,0 0 0,0 1 16,0-1-16,-21 0 0,-1-21 15,22 21-15,-21-21 16,21-21 0,0 0-1,0 0-15,0-1 16,0 1-16,0 0 0,0 0 0,0 0 15,21 0-15,-21-1 0,0 1 16,22 0-16,-22 0 0,21 0 16,-21 0-16,21-1 0,0 1 0,0 0 15,0 21-15,1-21 0,-1 0 0,0 21 16</inkml:trace>
  <inkml:trace contextRef="#ctx0" brushRef="#br0" timeOffset="19159.74">6731 4382 0,'0'21'125,"0"0"-125,-21 0 16</inkml:trace>
  <inkml:trace contextRef="#ctx0" brushRef="#br0" timeOffset="19331.64">6710 4763 0,'0'0'16,"0"21"-16,0-42 78</inkml:trace>
  <inkml:trace contextRef="#ctx0" brushRef="#br0" timeOffset="20487.99">7959 4424 0,'0'0'0,"0"21"0,-22-21 0,22 21 16,0 0-1,22-21 17,-1 0-32,0-21 0,21 0 0,-21 21 15,1-21-15,20 0 0,-21 0 0,0-1 16,22-20-16,-22 21 0,0 0 15,0-22-15,-21 22 0,0-21 0,0 21 16,0-22-16,0 22 0,0 0 16,-21 21-1,21 21-15,0 0 0,-21 22 16,21-22-16,-21 21 0,21 1 16,0-1-16,0 0 0,-22 1 15,22-1-15,0 0 0,0 1 0,0-1 16,0 0-16,0 1 0,0-22 15,0 21-15,0 0 0,0-20 0,-21-1 16,21 0-16,-21 0 0,21 0 16,-21-21-16,0 0 0,0 0 15,-1 0-15,1 0 0,0-21 16,0 0-16,0 0 0,0 0 16,-22-1-16,22 1 0,0 0 0,-21 0 15,20 0-15,1 0 0,0 21 16,0-22-16,21 1 0,-21 21 15,21 21 1,0 1-16,21-1 16,0 0-16,0 0 0,0 0 15,22 0-15,-22-21 0,21 22 0,-21-22 16,22 21-16,-1-21 0,0 0 16,1 0-16,-1 0 0,0 0 0,-20 0 15,20 0-15,0-21 0,1 21 16,-22-22-16,21 1 0,-21 21 0,0-21 15,1 0-15,-1 0 0,0 0 16,-21-22-16,21 22 0,-21 0 0,0 0 16,0 0-16,0 42 47,0 0-47,0 0 0,0 0 15,0 0-15,0 1 0,-21-1 16,21 0-16,0 0 15,-21 0-15,0-21 16,21-21 15,0 0-31,0 0 16,21 0-16,0-1 0,0 1 16,-21 0-16,21 0 0,0-21 15,1 20-15,20 1 0,-21 0 0,0 0 16,0 0-16,22 21 0,-22 0 15,0 0-15,0 0 0,0 21 0,1 0 16,-1 0-16,-21 0 0,21 1 0,-21-1 16,0 21-16,0-21 0,0 0 15,0 22-15,0-22 0,0 0 0,0 0 16,0 0-16,0 1 0,-21-1 0,21 0 16,0-42 15,0 0-16,21-1-15,0 1 0,0 0 0,-21 0 16,21 0-16,1 0 0</inkml:trace>
  <inkml:trace contextRef="#ctx0" brushRef="#br0" timeOffset="20687.87">9144 4212 0,'0'0'0,"0"-21"0,0-21 16,0 21-16,0-1 0,0 44 31,0 20-31,0-21 15,-21 21-15,0 1 0,21-1 0,0 0 16,0 1-16,-22-1 0,22 0 0,0 1 16,-21-22-16,21 21 15,0-21-15,0 22 0,0-22 0,0 0 16,0 0-16,21-21 16,1 0-16,-1 0 15</inkml:trace>
  <inkml:trace contextRef="#ctx0" brushRef="#br0" timeOffset="20844.78">9059 4551 0,'-21'0'15,"42"0"-15,-63 0 0,42-21 0,-21 21 0,42 0 47,0 0-47,0 0 0,0 0 16,1 0-16,20 0 0,-21-21 0,0 21 15,22 0-15</inkml:trace>
  <inkml:trace contextRef="#ctx0" brushRef="#br0" timeOffset="21208.17">9419 4424 0,'0'0'0,"0"-21"0,0 0 16,0-1 15,21 22-31,0 0 0,1 0 16,-1 22-16,0-1 0,0 0 15,0 0-15,-21 0 0,0 0 16,0 1-16,21-22 0,-21 21 0,0 0 16,0 0-16,0 0 0,0 0 0,-21 1 15,21-1-15,-21-21 16,0 21-16,0-21 15,21-21 17,0 0-17,0-1-15,0 1 0,21 0 16,-21 0-16,21 0 0,0-22 0,0 22 16,-21 0-16,22 0 0,-1 0 0,0-22 15,21 22-15,-21 21 0,1-21 16,-1 0-16,21 21 0</inkml:trace>
  <inkml:trace contextRef="#ctx0" brushRef="#br0" timeOffset="21567.97">10181 4276 0,'-21'21'32,"0"0"-32,0 0 0,-1 0 0,1 1 15,0-1-15,0 0 0,0 21 16,0-21-16,21 1 0,-22 20 0,1-21 15,21 0-15,0 0 0,0 1 0,0-1 16,0 0-16,0 0 16,21-21-16,1 0 0,20 0 0,-21 0 15,21 0-15,-20 0 0,20 0 0,0 0 16,1-21-16,-22 21 0,21-21 16,-21 0-16,22-1 0,-22 1 0,-21 0 15,0 0-15,21 0 0,-21-22 0,0 22 16,0 0-16,0 0 15,-21-21-15,0 20 0,-1 1 0,-20 0 16,21 0-16,-21 0 0,20 21 16,-20 0-16,0 0 0,21 0 0,-22 0 15,22 0-15,0 0 0,0 21 0,0 0 16,21 0-16,0 0 16,0 1-16,21-1 0,0 0 0,0 0 15,0-21-15,22 21 0</inkml:trace>
  <inkml:trace contextRef="#ctx0" brushRef="#br0" timeOffset="22715.7">10943 4339 0,'0'0'0,"0"-21"0,0 0 0,-21 0 0,0 0 15,0 21-15,-1-22 0,1 22 0,0 0 16,-21 0-16,21 0 0,-1 22 15,1-22-15,0 21 0,0 21 0,0-21 16,-22 0-16,22 22 0,0-22 16,21 21-16,-21-21 0,0 1 0,21 20 15,-21-21-15,21 0 0,0 0 0,0 1 16,0-1-16,21 0 16,0-21-16,0 21 0,0-21 15,0 0-15,1 0 0,-1 0 0,0 0 16,21 0-16,-21-21 0,1 0 15,-1 0-15,0 21 0,0-22 0,0 1 16,0 0-16,1-21 0,-1 21 0,0-1 16,-21-20-16,21 21 0,0-21 15,-21-1-15,21 1 0,1 0 0,-1-1 16,-21 1-16,21 0 0,0-1 0,-21 22 16,0-21-16,0 21 0,0-1 15,-21 44 1,0-1-1,0 0-15,21 21 0,-22-21 0,22 22 16,-21-1-16,21 22 0,0-22 0,0 0 16,0 1-16,0-22 0,0 21 15,0 0-15,0-20 0,0-1 0,0 0 16,0 0-16,0 0 0,0 0 0,21 1 16,1-22-16,-1 0 0,0 0 15,0 0-15,0 0 0,22 0 0,-22 0 16,0 0-16,0-22 0,21 1 0,-20 21 15,-1-21-15,0 0 0,0 0 16,0 0-16,-21-1 0,0 1 0,21 0 16,-21 0-16,0 0 0,0 0 15,0-1-15,0 1 0,0 42 32,0 1-32,0-1 15,0 0-15,-21 0 0,21 0 16,0 0-16,0 1 0,0-1 0,0 0 15,0 0-15,0 0 0,0 0 16,21-21-16,1 0 0,-1 0 16,0 0-16,0 0 15,0 0-15,0 0 0,1 0 0,-1 0 0,-21-21 16,21 0-16,0 21 0,0-21 16,-21 0-16,0 0 0,21-1 15,1 1-15,-22 0 0,0 0 0,0 0 16,21 0-16,-21-1 0,0 1 15,0 0-15,0 42 32,0 0-32,0 1 0,0-1 0,0 0 15,0 0-15,0 0 0,0 0 0,0 1 16,0-1-16,0 0 0,0 0 16,0 0-16,0 0 15,21-21-15,0 0 16,0 0-16,0 0 15,1 0-15,-1 0 0,0 0 16,0 0-16,0-21 0,0 21 0,1-21 16,-1 0-16,0 21 0,0-21 15,0 0-15,0-1 0,-21 1 0,22 0 16,-22 0-16,0 0 0,0 0 0,0-1 16,0 1-16,0 0 15,-22 21 1,1 0-16,0 0 0,21 21 15,0 0-15,-21 1 16,0-1-16,21 0 0,-21 0 0,21 0 16,0 0-16,0 1 0,0-1 0,0 0 15,0 0-15,0 0 16,0 0-16,21-21 16,0 0-16,0 0 15,0 0-15,0 0 0,1 0 16,-1-21-16,0 21 0,0-21 0,21 0 15</inkml:trace>
  <inkml:trace contextRef="#ctx0" brushRef="#br0" timeOffset="22987.56">12467 3958 0,'0'0'0,"0"-42"0,0 21 0,0 0 0,0-1 0,0 1 15,-21 21 1,0 0-1,0 21-15,21 1 0,0 20 0,-22 0 16,1-21-16,21 43 0,-21-22 16,21 1-16,0-1 0,0 21 0,-21-20 15,21-1-15,-21 0 0,21-20 0,0 20 16,0 0-16,0-21 0,0 1 16,0-1-16,0 0 0,0 0 0,0 0 15,21-21 1,0 0-1,0 0-15,0-21 0,1 0 16,-1 21-16,0-21 0</inkml:trace>
  <inkml:trace contextRef="#ctx0" brushRef="#br0" timeOffset="23911.62">12763 4191 0,'0'0'15,"0"-21"-15,0 0 0,0 42 31,-21 0-31,0 0 0,21 0 16,0 1-16,-21-1 0,0 21 16,21-21-16,0 22 0,0-22 15,-21 0-15,21 21 0,0-21 0,0 1 16,0-1-16,0 0 0,0 0 0,0 0 16,0 0-16,21-21 15,0 0-15,0 0 0,0 0 16,0 0-16,22 0 0,-22 0 0,21 0 15,-21 0-15,1 0 0,20-21 16,-21 0-16,21 0 0,-20 21 0,-1-21 16,0 0-16,0-1 0,0 1 15,-21 0-15,-21 42 32,0 0-17,0 1-15,0-1 16,21 0-16,0 0 0,0 0 15,0 0 1,21-21 0,0 0-16,0 0 15,-21-21 1,0 0-16,0 0 16,0 0-16,0 0 0,0-1 15,0 1-15,0 0 0,0 0 16,0 0-16,0 0 0,0-1 0,0-20 15,0 21-15,0 0 0,0 0 16,0-1-16,21 1 16,0 0-16,1 21 0,-1 0 0,21 0 15,-21 0-15,0 0 0,22 0 16,-1 21-16,-21 0 0,22 1 0,-22-1 16,0 0-16,0 21 0,0-21 15,0 1-15,-21-1 0,0 0 0,0 0 16,0 0-16,0 0 0,0 1 0,0-1 15,0 0-15,-21 0 16,0 0-16,21 0 16,-21-21-16,0 0 0,0 0 0,-1 22 15,1-22 1,21-22 0,0 1-16,0 0 15,0 0-15,0 0 0,21 0 16,1-1-16,-1-20 0,0 21 0,21-21 15,-21-1-15,22 1 0,-1 0 16,0-1-16,-20 1 0,20 21 0,0-22 16,-21 22-16,1 0 0,-1 21 0,0 0 15,0 0-15,0 21 0,-21 0 16,0 1-16,21-1 0,-21 21 16,0 0-16,0 1 0,0-22 0,0 21 15,0 1-15,0-22 0,0 0 16,0 21-16,0-21 0,0 1 0,-21-1 15,21 0-15,0 0 16,-21-21-16,0 0 16,0-21-1,21 0-15,-21 0 16,-1 21-16</inkml:trace>
  <inkml:trace contextRef="#ctx0" brushRef="#br0" timeOffset="24099.22">13293 3789 0,'0'0'0,"-106"-64"31,85 64 1,-1 0-17,1 0 1,0 0-16,0 0 0,-21 0 0,20 0 15,-20 0-15,0 0 0</inkml:trace>
  <inkml:trace contextRef="#ctx0" brushRef="#br0" timeOffset="24240.14">12086 3874 0,'0'0'0,"-42"0"0,-22 42 31,85-42-31,1 21 0,20-21 16,0 0-16,1 0 0,20 0 0,1 0 15,-1 0-15,1-21 0,-1 21 16,-21-21-16,22 0 0</inkml:trace>
  <inkml:trace contextRef="#ctx0" brushRef="#br0" timeOffset="25308.06">15981 3704 0,'0'0'0,"-21"-42"32,21 21-32,21 21 187,-21 21-77</inkml:trace>
  <inkml:trace contextRef="#ctx0" brushRef="#br0" timeOffset="26179.58">15981 3852 0,'-21'0'172,"-1"0"-157,1 0 1,21-21-1,0 0-15,0 0 16,0 0 0,21 0-16,1 21 15,-22-22-15,21 22 0,0-21 0,0 21 0,21 0 16,-20 0-16,-1-21 0,21 21 16,-21 0-16,0 0 0,22 0 15,-22 0-15,0 21 0,0-21 0,-21 21 16,0 1-16,0 20 0,0-21 15,0 0-15,0 22 0,-42-1 0,21 0 16,-22 1-16,22-22 0,-21 21 16,-22 0-16,22 1 0,0-1 0,-1-21 15,1 22-15,21-22 0,-21 0 0,20 0 16,1 0-16,0-21 0,0 21 16,0-21-16,42-21 31,0 0-31,0 0 15,0 0-15,-21 0 0,22-1 16,-1 1-16,21-21 0,-21 21 16,0 0-16,1-1 0,-1 1 0,0 0 15,21 21-15,-21 0 0,1 0 0,-1 0 16,0 0-16,0 21 0,0 0 16,0 1-16,1-1 0,-22 0 0,21 0 15,0 0-15,0 0 0,0 1 16,0-1-16,1 0 0,-1 0 0,21-21 15,-21 21-15,0-21 0,1 0 16,-1 0-16,21 0 0,-21 0 16,0 0-16,1 0 0,-1 0 0,0 0 15,0-21-15,0 21 0,-21-21 16,21 0-16,-21 0 0,0-1 0,0 1 16,22-21-16,-1 21 0,0-22 0</inkml:trace>
  <inkml:trace contextRef="#ctx0" brushRef="#br0" timeOffset="26463.79">17251 3450 0,'-21'21'31,"-1"1"-31,1 20 0,21-21 16,0 21-16,0 1 0,0-1 15,-21 0-15,21-20 0,0 20 0,0 0 16,0 1-16,-21-1 0,21 0 16,0 1-16,0-1 0,0 0 0,0-21 15,0 22-15,0-22 0,0 0 0,0 0 16,0 0-16,0 1 0,0-1 16,0-42 15,0-1-31,0 1 0</inkml:trace>
  <inkml:trace contextRef="#ctx0" brushRef="#br0" timeOffset="26743.63">17103 3789 0,'0'0'0,"0"-21"0,0-127 32,0 126-32,0-20 0,0 21 0,0 0 15,0-22-15,21 22 0,21 0 16,-21 0-16,22 21 0,-1 0 0,0 0 15,1 0-15,-1 0 0,-21 21 16,21-21-16,1 42 0,-22-20 16,0-1-16,-21 21 0,0-21 0,0 22 15,0-22-15,-21 0 0,0 0 16,-22 21-16,1-42 0,0 22 0,-22-1 16,22 0-16,0-21 0,-1 21 0,1 0 15,21-21-15,-22 0 0,22 0 16,21 21-16,21-21 15,1 22 1,-1-22-16,0 0 0</inkml:trace>
  <inkml:trace contextRef="#ctx0" brushRef="#br0" timeOffset="27463.7">17843 4022 0,'0'0'0,"22"0"0,83-21 31,-83-1-31,-22 1 0,0 0 0,0 0 16,0 0-16,0 0 0,-22-1 15,1 1-15,0 21 0,0 0 16,0 0-16,0 0 0,-1 0 16,1 0-16,-21 0 0,21 0 0,-22 21 15,22 1-15,-21-1 0,0 0 16,20 0-16,1 21 0,-21-20 15,21-1-15,21 21 0,0-21 0,0 0 16,0 22-16,0-22 0,0 0 16,21 0-16,21-21 0,-21 0 15,22 0-15,-22 0 0,21 0 0,1 0 16,-1 0-16,-21 0 0,21-21 16,1 0-16,-22 0 0,0 0 0,0-1 15,0 1-15,1-21 0,-22 21 16,0 0-16,21-1 0,-21 1 0,0 0 15,0 0-15,0 42 32,0 21-17,0-20-15,0 20 0,0-21 16,0 21-16,0 1 0,0 20 16,-21-20-16,21-1 0,0 21 0,0-20 15,0 20-15,0-20 0,0 20 16,0 1-16,0-1 0,0 1 0,0-1 15,0 22-15,0-22 0,0 1 0,0-1 16,-22 1-16,22-1 0,-21 1 16,21-1-16,0-20 0,0-1 0,-21 0 15,0 1-15,0-1 0,21-21 0,0 0 16,-21 0 0,-1-21-16,1 0 0,0 0 15,0-21-15,0 0 0,0 0 16,-1 0-16,1-22 0,0 22 15,0-21-15,0-22 0,21 22 0,0-21 16,0-1-16,0-21 0,0 1 0,0-1 16,21 22-16,0-22 0,0 0 15,22 1-15,-22 20 0,21-21 0,0 22 16,1-22-16,-1 43 0,0-22 0,1 1 16,-1 21-16,0 20 15,1-20-15,-1 21 0,0 0 0,1 21 16,-1-21-16,0 21 0,1 0 0</inkml:trace>
  <inkml:trace contextRef="#ctx0" brushRef="#br0" timeOffset="27599.62">18648 4128 0,'0'84'31,"0"-63"-15,0 1 15,-21-22-31,-1 0 15,1 21-15,0-21 0</inkml:trace>
  <inkml:trace contextRef="#ctx0" brushRef="#br0" timeOffset="28731.79">2984 5927 0,'0'-21'15,"0"-1"17,0 1-1,0 0-16,0 0 1,0 0 0,0 0-1,-21 21 1,0 0-16,0 0 0,0 0 0,0 0 16,-1 0-16,1 0 0,0 0 15,-21 0-15,21 0 0,-1 0 0,-20 21 16,21 0-16,0-21 0,-22 21 15,22 0-15,0 22 0,0-22 0,0 0 16,21 21-16,0-21 0,-21 1 16,21 20-16,0-21 0,0 0 15,0 0-15,0 1 0,21-1 16,0 0-16,0 0 0,0-21 0,0 21 16,22-21-16,-22 0 0,21 0 0,-21 0 15,22 0-15,-1 0 0,0 0 16,-20 0-16,20 0 0,0-21 0,1 0 15,-1 21-15,-21-21 0,21 0 16</inkml:trace>
  <inkml:trace contextRef="#ctx0" brushRef="#br0" timeOffset="29167.55">3387 5757 0,'0'-42'0,"0"84"0,0-126 16,0 41-16,0 22 0,0 0 15,0 0-15,0 0 0,0 0 0,0 42 31,0 0-31,0 0 0,0 21 0,0-20 16,0 20-16,0 0 0,0 1 0,0-1 16,0 0-16,0 1 0,0-22 15,0 21-15,0-21 0,-22 22 0,22-22 16,0 0-16,0 0 0,0 0 16,0 0-16,-21 1 0,21-1 15,-21-21 1,21-21-1,0-1-15,0 1 16,0 0-16,0 0 16,21 0-16,0 0 0,1-22 0,-1 22 15,0 0-15,0-21 0,21 20 0,-20 1 16,20 0-16,-21 0 0,0 21 16,22 0-16,-22 0 0,0 0 0,0 0 15,0 21-15,0 0 0,1 0 16,-22 1-16,21-1 0,-21 0 0,0 0 15,0 0-15,0 0 0,0 1 16,0-1-16,0 0 0,-21 0 16,-1-21-16,1 21 0,21 0 15</inkml:trace>
  <inkml:trace contextRef="#ctx0" brushRef="#br0" timeOffset="29872.83">4127 5927 0,'0'0'0,"0"-43"16,0 22-16,0 0 15,0 0-15,-21 21 16,0 0-16,0 0 16,-21 0-16,20 0 0,1 21 15,0 0-15,0 0 0,0 1 16,-22-1-16,22 0 0,0 0 0,0 0 15,0 22-15,21-22 0,0 0 0,-21 0 16,21 0-16,0 0 0,0 1 16,0-1-16,21-21 0,0 0 15,0 0-15,0 0 0,0 0 0,22 0 16,-22 0-16,21-21 0,-21-1 16,22 22-16,-22-21 0,21 0 0,-21 0 15,1 0-15,-1 0 0,0-1 16,0 1-16,-21 0 0,0 0 15,0 0-15,0 42 32,-21-21-32,21 21 0,0 0 15,0 0-15,-21 1 0,21-1 16,0 0-16,0 0 0,0 0 16,0 0-16,21-21 15,-21 22-15,21-22 0,0 0 16,0 0-16,22 0 0,-22 0 0,0 0 15,21 0-15,-20 0 0,20-22 0,-21 22 16,21-21-16,-20 0 16,-1 0-16,0 0 0,0 0 0,0 21 15,-21-22-15,21 1 0,-21 0 0,0 0 16,0 0-16,0 0 0,0-1 16,-21 44-1,0-1 1,21 0-16,0 21 0,0-21 15,0 22-15,-21-22 0,21 21 0,-21 1 16,21-22-16,0 21 0,0 22 16,0-22-16,0 21 0,-21-20 0,21 20 15,-22-20-15,1-1 0,21 21 0,0-20 16,-21-1-16,0-21 0,21 22 16,-21-22-16,21 0 0,0 0 15,0-42 16,21 0-31,0 0 0,0-22 0,-21 22 16,21-21-16,1-1 0,-1-20 0,-21 21 16</inkml:trace>
  <inkml:trace contextRef="#ctx0" brushRef="#br0" timeOffset="30099.7">4657 6096 0,'0'0'0,"0"-42"0,21-1 16,-21 1-16,21 21 15,0-21-15,0 20 0,0 1 0,1 21 0,-1-21 16,0 21-16,0 0 0,0 0 15,0 0-15,1 21 0,-1 0 16,-21 1-16,21 20 0,-21-21 16,0 0-16,0 0 0,0 1 15,-21-1-15,0 0 0,-1 0 0,-20 0 16,21-21-16,-21 21 0,20 1 0,1-22 16,0 0-16,0 0 0,42-22 31,0 1-31,22 0 15,-22 0-15</inkml:trace>
  <inkml:trace contextRef="#ctx0" brushRef="#br0" timeOffset="30331.59">5355 5609 0,'0'-21'16,"0"42"-16,0-63 0,0 63 15,-21 0 1,21 0-16,-21 1 0,0 20 0,-1 0 15,22 1-15,-21-22 0,0 21 16,21 0-16,-21 1 0,21-1 0,-21 0 16,21-20-16,0-1 0,0 21 0,0-21 15,0 0-15,0 1 16,21-22-16,0 0 16,0 0-16,0 0 0,1 0 0,-1 0 15,0 0-15,0 0 0,-21-22 16,21 1-16,0 0 0</inkml:trace>
  <inkml:trace contextRef="#ctx0" brushRef="#br0" timeOffset="30503.49">5207 5927 0,'0'0'0,"-21"0"16,42 0 30,0 0-46,0 0 16,22 0-16,-22 0 0,0 0 0,0-21 16,21 21-16,-20 0 0</inkml:trace>
  <inkml:trace contextRef="#ctx0" brushRef="#br0" timeOffset="30827.31">5630 5906 0,'-42'21'15,"63"-21"32,0 0-47,0-21 0,1 21 0,20-22 16,-21 22-16,0-21 0,-21 0 0,21 21 16,-21-21-16,22 21 0,-22-21 15,0 0-15,-22 21 16,1 0-16,21 21 15,-21 0-15,0 0 0,0 0 16,21 0-16,0 1 0,-21-1 0,21 0 16,-22 0-16,22 0 0,0 0 15,0 1-15,0-1 0,0 0 16,0 0 0,22-21-16,-1 0 0,0 0 15,0 0-15,21 0 0,-20 0 0,-1 0 16,21 0-16</inkml:trace>
  <inkml:trace contextRef="#ctx0" brushRef="#br0" timeOffset="31160.12">6032 5884 0,'0'0'15,"0"-21"-15,0 0 0,0 0 0,22 0 16,-1 0-16,-21-1 0,21 1 16,0 21-16,0 0 0,0 0 15,1 0-15,-1 0 0,0 0 16,-21 21-16,21 1 0,0-1 15,0 0-15,1 0 0,-1 0 16,-21 22-16,21-22 0,-21 0 0,0 21 16,0-21-16,0 1 0,0-1 0,0 0 15,-21 0-15,0 0 16,-1-21-16,1 0 16,21-21 15,0 0-31,0 0 0,21 0 15,-21-1-15,0 1 0,22 0 16,-1 0-16,-21 0 0,21 0 16,0-1-16,-21 1 0,21 0 15,0 21-15,1-21 0,-1 0 0,0 0 16,0-1-16</inkml:trace>
  <inkml:trace contextRef="#ctx0" brushRef="#br0" timeOffset="31367.45">7027 5694 0,'0'0'0,"-21"0"0,0 0 16,0 0-16,21 21 31,0 0-15,0 0-1,0 1 1,0-1-16</inkml:trace>
  <inkml:trace contextRef="#ctx0" brushRef="#br0" timeOffset="31551.11">6858 6054 0,'-21'21'0,"0"-21"15,21-21 48,-22 21-47,22-21-16</inkml:trace>
  <inkml:trace contextRef="#ctx0" brushRef="#br0" timeOffset="33116.1">8699 5525 0,'0'0'0,"0"-22"0,-21 1 16,21 0-16,0 0 15,0 0-15,0 0 16,0-1-16,21 44 31,1-22-31,20 42 0,-21-21 16,21 21-16,1 1 0,-22-1 15,21 0-15,1 1 0,-1-1 0,0 0 16,-21 1-16,22-1 0,-22-21 0,0 22 16,0-22-16,0 21 0,1-21 15,-22 0-15,0 1 0,0-1 16,-22-21-1,1-21 1,21-1-16</inkml:trace>
  <inkml:trace contextRef="#ctx0" brushRef="#br0" timeOffset="33375.94">9356 5482 0,'0'-63'15,"0"126"-15,-22-126 16,1 84-16,0 0 0,-21 0 16,-1 22-16,22-22 0,-21 21 0,0-21 15,-22 22-15,22-1 0,-1-21 0,1 21 16,0-20-16,-1 20 0,1-21 16,21 0-16,-21 0 0,20 1 15,-20-1-15,21 0 0,21 0 0,-21 0 16,42-21-1,0 0 1,0 0-16,0-21 0,1 0 0,20 21 16,0-21-16</inkml:trace>
  <inkml:trace contextRef="#ctx0" brushRef="#br0" timeOffset="33639.8">9588 5461 0,'0'0'0,"0"21"32,0 0-32,0 1 0,-21 20 15,21-21-15,-21 21 0,21-20 0,0 20 16,0 0-16,-21-21 0,21 22 0,-21-22 16,21 0-16,0 21 0,0-20 15,0-1-15,-21 0 0,21 0 0,-22 0 16,22 0-16,0-42 31,22 0-15,-1 21-16,-21-21 0,0-21 0,21 20 15,0 1-15</inkml:trace>
  <inkml:trace contextRef="#ctx0" brushRef="#br0" timeOffset="33852.68">9588 5673 0,'0'0'0,"22"-43"0,-22 22 0,63-85 31,-42 106-31,-21-21 0,21 21 0,1 0 15,-1 21-15,0 1 0,0-1 16,0 21-16,22-21 0,-22 22 16,0-22-16,0 0 0,0 21 0,0-21 15,1 1-15,-22-1 0,21 0 0,-21 0 16,21-21-16,-21 21 16,21 0-16,0-21 31,-21-21-31,21 0 0,1 0 15,-1 0-15,0 0 0</inkml:trace>
  <inkml:trace contextRef="#ctx0" brushRef="#br0" timeOffset="34295.16">10393 5482 0,'0'0'0,"0"-21"0,0 0 31,0 42-31,-21 0 16,-1 0-16,1 1 0,0-1 0,0 21 15,-21-21-15,20 0 0,1 22 16,0-22-16,-21 0 0,21 21 0,-1-20 16,-20-1-16,21 0 0,0 0 15,0 0-15,21 0 0,21-21 32,0 0-32,0-21 15,21 0-15,-20 0 0,20 0 0,0 0 16,-21-1-16,22 1 0,-22-21 0,21 21 15,-21 0-15,1-22 0,-1 22 16,-21 0-16,0 0 0,21 0 16,-21-1-16,0 1 0,21 21 0,-21 21 31,0 22-31,0-22 16,0 0-16,-21 21 0,21 1 0,-21-22 15,21 21-15,0 1 0,-21-22 16,21 21-16,-22-21 0,22 0 0,-21 22 15,21-22-15,0 0 0,0 0 16,0 0-16,0 1 0,21-22 16,1 0-1,-1 0-15,21 0 0,-21-22 16,22 1-16,-22 0 0,21 0 16,-21 0-16</inkml:trace>
  <inkml:trace contextRef="#ctx0" brushRef="#br0" timeOffset="34619.98">10985 5567 0,'0'0'0,"43"-42"0,-22 20 0,0 1 16,0 0-16,0 0 0,-21 0 0,0 42 31,0 0-15,0 0-16,0 22 0,-21-22 16,0 21-16,0 0 0,21 1 0,-21-1 15,0 0-15,-1 1 0,1-1 0,0 0 16,21 1-16,0-1 0,0-21 15,0 22-15,0-22 0,0 0 16,0 0-16,0 0 0,21 0 16,0-21-16,1 0 0,20 0 0,-21 0 15,21 0-15,-20 0 0,20 0 16,0 0-16,-21 0 0,22-21 0,-22 21 16,21-21-16,-21 21 0,1-21 0,-1 21 15,0 0-15,0-21 0,0 21 16,-21-21-16,21-1 15,-21 1 1,22 0 0</inkml:trace>
  <inkml:trace contextRef="#ctx0" brushRef="#br0" timeOffset="35939.37">15663 5334 0,'0'0'0,"0"-21"32,0 0-32,0 0 0,-21-1 15,21 1-15,0 0 16,0 0-16,0 0 0,21 21 16,-21-21-16,21 21 0,1 0 0,-1 0 15,0 0-15,21 0 0,-21 0 16,1 0-16,-1 21 0,0 0 0,0 0 15,0 0-15,0 22 0,-21-1 16,0 0-16,22 1 0,-22-1 16,0 0-16,0 1 0,0-1 0,-22 0 15,1 1-15,0-1 0,-21-21 0,-1 21 16,-20-20-16,21-1 0,-1 0 16,-20 0-16,20 0 0,1-21 0,0 0 15,21 0-15,-1 0 0,1 0 0,0 0 16,0 0-16,21-21 15,0 0-15,0 0 0,0-22 0,0 22 16,21-21-16,0 21 0,0-22 16,-21 1-16,22 21 0,-1-21 0,0 20 15,0-20-15,0 21 0,0 0 16,1 0-16,-1 21 0,0 0 16,0 0-16,0 21 0,0 0 15,-21 21-15,0-21 0,22 1 16,-22 20-16,21-21 0,0 21 15,-21-20-15,21 20 0,-21-21 0,21 0 16,-21 0-16,21 1 0,1-1 0,-1 0 16,0 0-16,0-21 0,0 0 15,0 21-15,1-21 0,20 0 0,-21 0 16,0 0-16,22 0 0,-1-21 16,-21 21-16,21-21 0,1 0 0,-22 0 15,21-1-15</inkml:trace>
  <inkml:trace contextRef="#ctx0" brushRef="#br0" timeOffset="36324.16">16595 5398 0,'0'0'16,"0"-22"-16,0 1 0,-22 42 31,1 1-31,0-1 16,21 0-16,-21 21 0,0-21 0,0 1 15,-1 20-15,22-21 0,0 21 0,0-20 16,0-1-16,0 21 0,0-21 15,0 0-15,0 1 0,43-1 16,-22-21-16,0 21 0,0-21 0,22 0 16,-22 0-16,21 0 0,0 0 15,-20 0-15,20 0 0,0-21 0,-21 0 16,22-1-16,-22 1 0,21 0 16,-21 0-16,1-21 0,-22 20 0,0-20 15,0 0-15,0 21 0,0-22 0,0 1 16,0 0-16,-22-1 0,1 22 15,0-21-15,-21 21 0,21-1 0,-1 1 16,1 21-16,0 0 0,-21 0 0,21 0 16,21 21-16,-22 1 0,1-22 15,21 21-15,0 21 0,0-21 0,0 0 16,0 1-16,0-1 0,21 0 16,1 0-16,-1 0 0,0 0 15,21 1-15,-21-22 0,1 0 0,20 0 16</inkml:trace>
  <inkml:trace contextRef="#ctx0" brushRef="#br0" timeOffset="36572.01">17632 5228 0,'0'0'0,"0"-21"16,0 0-16,0 0 0,-21 21 15,-1 21-15,1 0 16,0 0-16,21 0 0,0 1 15,0 20-15,-21 0 0,21-21 0,-21 22 16,21-1-16,0 0 0,-21 1 16,21-22-16,0 21 0,0 1 0,0-22 15,0 0-15,0 0 0,0 0 0,0 0 16,0 1-16,0-1 0,21-21 31,-21-21-31,21 21 0</inkml:trace>
  <inkml:trace contextRef="#ctx0" brushRef="#br0" timeOffset="36855.85">17526 5398 0,'0'0'0,"0"-43"0,0 1 0,0 21 0,0-22 16,0 1-16,0 21 0,0-21 0,21 20 16,0 1-16,22 0 0,-22 0 15,21 0-15,-21 21 0,22 0 0,-22 0 16,21 0-16,-21 0 0,22 21 15,-22-21-15,0 42 0,0-21 0,0 1 16,-21 20-16,0-21 0,0 21 16,0-20-16,-21 20 0,0-21 0,0 0 15,-22 22-15,1-22 0,0 0 0,-1 0 16,1-21-16,0 21 0,-1 0 16,1-21-16,0 22 0,21-22 15,-22 0-15,43 21 0,0 0 0,21 0 31,1-21-31,-1 0 0,0 0 0,21 0 16</inkml:trace>
  <inkml:trace contextRef="#ctx0" brushRef="#br0" timeOffset="37528.11">18203 5588 0,'0'0'0,"21"-21"0,22 0 0,-22 0 0,-21-1 16,21 1-16,-21 0 0,0 0 15,0 0-15,0 0 0,0-1 0,-21 1 16,0 21-16,0 0 0,-1 0 16,1 0-16,0 0 0,-21 21 15,21 1-15,-1-1 0,-20 0 0,21 0 16,-21 0-16,20 22 0,1-22 16,0 0-16,21 21 0,0-21 0,0 1 15,0-1-15,0 0 0,0 0 0,0 0 16,0 0-16,42-21 15,-20 22-15,-1-22 0,0 0 0,0 0 16,0 0-16,0 0 0,22-22 16,-22 1-16,0 21 0,0-21 15,0 0-15,1 0 0,-1 0 0,0-1 16,-21-20-16,21 21 0,-21 0 16,21 0-16,-21-1 0,21 1 0,-21 0 15,0 42 1,0 0-1,-21 22-15,21-22 0,-21 21 16,0-21-16,21 22 0,0-1 0,-21 0 16,0 1-16,21-1 0,0 22 15,-22-22-15,22 0 0,0 1 0,0-1 16,0 21-16,0-20 0,0-1 16,0 22-16,0-22 0,0 21 15,0-20-15,22 20 0,-22-20 0,21 20 16,-21-21-16,0 1 0,0-1 0,0 0 15,0-20-15,0-1 0,0 21 16,-21-21-16,-1 0 0,1 1 16,0-22-16,0 0 0,0 0 15,0 0-15,-1-22 0,22 1 0,-21 0 16,21 0-16,-21-21 0,21-1 16,0 1-16,0 0 0,0-22 0,0 1 15,21 20-15,0-20 0,1-1 0,-1 1 16,21-1-16,0 1 15,1-1-15,-1 1 0,0-1 0,1 1 16,-1-1-16,22 22 0,-22 0 0,21-1 16,-20 1-16,-1 21 0,0-22 15,1 22-15,-1 21 0,-21-21 0,0 21 16</inkml:trace>
  <inkml:trace contextRef="#ctx0" brushRef="#br0" timeOffset="37672.03">19029 5757 0,'0'0'0,"0"22"0,0 41 15,0-42 32,-21-21-31,-1 0-16,-20 0 0,0 0 0,-1 0 16,1 0-16</inkml:trace>
  <inkml:trace contextRef="#ctx0" brushRef="#br0" timeOffset="38504.56">2794 7176 0,'63'-64'31,"-41"43"-31,-1 0 0,-21 0 16,0-1-16,21 1 0,-21 0 15,0 0-15,-21 21 0,-22 0 16,22 0-16,0 0 0,-21 21 15,-1 0-15,22 0 0,-21 1 0,21 20 16,0 0-16,-1 22 0,22-22 16,0 22-16,0-22 0,0 0 0,0 22 15,0-22-15,0 0 0,22-20 16,-22 20-16,21-21 0,21 21 0,-21-20 16,0-22-16,22 21 0,-1-21 0,0 0 15,1 0-15,-1 0 16,0-21-16,22 21 0,-22-22 0,22 1 15,-1-21-15,-20 21 0,20-22 0,-21 1 16,1 0-16,-1-1 0,-21 1 16,22 0-16,-22-22 0</inkml:trace>
  <inkml:trace contextRef="#ctx0" brushRef="#br0" timeOffset="38891.33">3535 7027 0,'0'0'0,"0"-21"0,-43-106 16,22 127-1,21 21 1,0 1-16,0 20 0,0-21 0,0 21 15,0 1-15,0-1 0,0 0 16,0 1-16,0-1 0,0 0 16,0 1-16,0-1 0,0 0 0,0 1 15,0-22-15,0 0 0,0 0 16,0 0-16,0 1 0,0-44 31,0 1-15,0 0-16,0 0 0,0 0 0,0-22 15,21 1-15,-21 21 0,22-21 16,-1-1-16,0 1 0,0 0 0,0 20 16,22 1-16,-22 0 0,0 0 0,21 21 15,-21 0-15,22 0 0,-22 0 16,0 21-16,0 0 0,0 0 16,1 1-16,-1 20 0,-21-21 0,0 21 15,0 1-15,0-22 0,0 21 16,0 1-16,0-22 0,0 0 0,-21 0 15,-1 21-15,22-20 16,0-1-16,22-21 31</inkml:trace>
  <inkml:trace contextRef="#ctx0" brushRef="#br0" timeOffset="39327.41">4339 7218 0,'0'0'0,"21"-21"15,-21 0-15,0-1 0,0 1 0,0 0 16,-21 21-16,0 0 16,-21 0-16,20 0 15,1 21-15,0 0 0,0 1 0,0-1 16,0 21-16,-1-21 0,1 0 16,0 22-16,0-22 0,21 21 0,0-21 15,0 22-15,0-22 0,0 0 0,0 0 16,0 0-16,0 1 0,21-22 15,0 0-15,0 0 16,1 0-16,-1 0 0,0 0 16,0-22-16,0 1 0,0 0 15,22 0-15,-22 0 0,0 0 0,-21-1 16,21-20-16,-21 21 0,21-21 0,-21 20 16,0 1-16,0 0 0,0 0 15,0 42 1,0 0-16,-21 0 15,21 1-15,0-1 0,0 0 16,0 21-16,0-21 0,-21 1 0,21-1 16,0 0-16,0 0 0,0 0 15,21 0-15,0-21 0,1 0 16,-1 0-16,0 0 0,21 0 0,1 0 16,-22-21-16,21 21 0,0-21 15,1 0-15,-22-21 0,21 20 16,1 1-16</inkml:trace>
  <inkml:trace contextRef="#ctx0" brushRef="#br0" timeOffset="39564.26">4911 7197 0,'0'0'0,"21"-21"0,-21-1 0,0 44 31,-21-22-31,21 42 16,0-21-16,0 0 0,0 22 0,-22-1 16,22 0-16,0 1 0,0-1 0,0 0 15,0 1-15,0 20 16,0-21-16,0 22 0,0-1 0,0 1 15,22-1-15,-22 1 0,0-1 0,0 1 16,0-1-16,0-20 0,0 20 0,0-20 16,0-22-16,0 21 0,0-21 15,0 0-15,0-42 16,0 0-16,0 0 16,21 0-16,-21-22 0,21 1 15,-21 0-15</inkml:trace>
  <inkml:trace contextRef="#ctx0" brushRef="#br0" timeOffset="39808.12">4953 7641 0,'0'0'16,"0"-63"-16,0-1 0,0 1 16,21 20-16,0-20 0,0 21 0,1-1 15,-1 22-15,0-21 0,0 21 0,0 21 16,0 0-16,1 0 0,-1 0 16,0 0-16,0 0 0,0 21 0,0 21 15,-21-21-15,0 0 0,0 22 0,0-1 16,0-21-16,0 22 0,-21-22 15,0 21-15,0-21 0,-21 0 0,20 22 16,-20-22-16,21-21 0,0 21 0,0 0 16,-1-21-16,1 0 0,21-21 31,21 21-31,1-21 16,-1-21-16,21 20 0,-21 1 15</inkml:trace>
  <inkml:trace contextRef="#ctx0" brushRef="#br0" timeOffset="40033">5651 6964 0,'0'0'0,"0"21"15,0 0 1,-21 0-16,0 22 0,21-22 16,-21 21-16,21-21 0,-21 22 0,0-1 15,21 0-15,0-20 0,0 20 0,0 0 16,0-21-16,0 1 0,0-1 15,0 0-15,0 0 0,0 0 16,21-21-16,0 0 16,0 0-16,0 0 0,0 0 15,1-21-15,-22 0 16</inkml:trace>
  <inkml:trace contextRef="#ctx0" brushRef="#br0" timeOffset="40195.9">5503 7281 0,'0'0'0,"-21"0"0,42 0 47,0 0-47,1 0 16,20-21-16,-21 21 0,0 0 0,22 0 16,-22 0-16,21-21 0,-21 21 15,22 0-15,-22 0 0,0-21 0</inkml:trace>
  <inkml:trace contextRef="#ctx0" brushRef="#br0" timeOffset="40475.74">5969 7239 0,'21'0'0,"-21"21"0,21-21 16,0 0-16,1-21 16,-1 21-16,0-21 15,0 21-15,-21-21 0,21 0 0,0 21 16,-21-22-16,0 1 0,0 0 15,-21 21 17,0 0-32,0 21 15,21 0-15,-21 1 0,0-1 0,21 0 16,-22 0-16,22 21 0,0-20 0,0-1 16,0 0-16,0 0 0,0 0 15,0 0-15,0 1 0,22-22 16,-1 0-16,0 0 0,0 0 15,0 0-15</inkml:trace>
  <inkml:trace contextRef="#ctx0" brushRef="#br0" timeOffset="40755.58">6371 7260 0,'0'0'0,"0"-21"0,0 0 0,0 0 16,21-22-16,-21 22 0,21 0 0,1 0 15,-1 0-15,0 0 0,0 21 16,0 0-16,0 0 0,22 0 15,-22 21-15,0 0 0,21 0 16,-20 21-16,-1-20 0,-21 20 0,0 0 16,0 1-16,0-22 0,0 21 15,0 0-15,0-20 0,0-1 0,0 21 16,-21-42-16,21 21 0,0 0 0,-22-21 16,1 0-1,21-21 1,0 0-16,0 0 0,0 0 15,0 0-15,21-1 0,-21 1 0,22-21 16,-1 0-16,0-1 0,0 1 16,0 21-16,0-22 0</inkml:trace>
  <inkml:trace contextRef="#ctx0" brushRef="#br0" timeOffset="41136.36">8784 6858 0,'0'0'0,"-21"-21"0,0 21 16,0 0-16,-1 0 0,22-21 15,22 21 1,20 0 0,-21 0-16,21 0 0,1 0 15,-1 0-15,0 0 0,22 0 0,-22 0 16,1 0-16,20 0 0,-21 0 0,-20 0 15,20 0-15,-21 0 0,0 0 16,-21-21-16,-21 21 16,0 0-1</inkml:trace>
  <inkml:trace contextRef="#ctx0" brushRef="#br0" timeOffset="41436.19">9038 6837 0,'0'0'0,"-21"85"31,21-64-31,0 0 0,0 0 0,0 0 0,0 0 16,21 1-16,-21-1 0,21 0 16,-21 21-16,21-21 0,1 22 0,-22-22 15,21 21-15,-21-21 0,0 22 0,21-22 16,-21 0-16,21 21 0,-21-20 16,0-1-16,0 0 0,0 0 15,0 0-15,0 0 0,-21-21 0,0 22 16,0-22-16,-22 0 0,22 0 0,-21 0 15,-1 0-15,1 0 0,21 0 16,-21 0-16,-1 0 0,22 0 0,0-22 16,0 1-16,0 21 0,21-21 0,-22 0 15,22 0-15,0 0 16,0-1-16,22 22 0,-1-21 0,0 0 16,0 0-16,0 0 0,22 0 0,-1 21 15</inkml:trace>
  <inkml:trace contextRef="#ctx0" brushRef="#br0" timeOffset="41827.96">9779 7006 0,'0'0'16,"0"-21"-16,21 21 0,-21-21 0,0 0 16,0 0-16,-21 21 31,0 0-31,0 0 15,-1 21-15,1 0 0,0 0 0,0 0 16,0 22-16,21-22 16,-21 0-16,21 0 0,0 0 15,0 22-15,0-22 0,0 0 0,0 0 16,0 0-16,21 0 0,0-21 0,21 22 16,-21-1-16,1-21 0,-1 21 15,21-21-15,-21 21 0,0-21 0,1 21 16,-1 0-16,0 1 0,-21-1 15,-21-21 1,-22 21-16,22-21 0,-21 21 0,0-21 16,-1 0-16,1 21 0,-22-21 0,22 0 15,0 0-15,-1 0 0,1 0 0,0 21 16,21-21-16,-1 0 0,22-21 31,22 0-31,-1 0 0,0 21 16,21-21-16</inkml:trace>
  <inkml:trace contextRef="#ctx0" brushRef="#br0" timeOffset="42231.73">10456 6985 0,'-21'0'0,"0"0"16,0 21-16,0 0 0,-1-21 15,1 22-15,-21 20 0,21-21 0,0 0 16,-1 22-16,1-22 0,0 21 0,21 0 16,0-20-16,0 20 0,0-21 15,0 21-15,0-20 0,0-1 0,21 0 16,0 0-16,1-21 0,-1 21 0,0-21 16,0 0-16,21 0 0,-20 0 15,20 0-15,-21 0 0,0-21 0,22 21 16,-22-21-16,0 0 0,21 0 0,-21-1 15,1-20-15,-1 21 0,0-21 16,-21 20-16,0-20 0,0 0 16,0 21-16,0-22 0,0 22 0,0-21 15,-21 21-15,21-22 0,-21 22 0,-1 21 16,1-21-16,0 0 0,0 21 16,0 0-16,0 0 0,-1 0 0,1 0 15,0 21-15,0 0 0,21 0 0,0 0 16,0 1-16,0-1 0,0 0 15,21 0-15,-21 0 16</inkml:trace>
  <inkml:trace contextRef="#ctx0" brushRef="#br0" timeOffset="42482.59">11239 6985 0,'0'-21'0,"0"0"15,-21 21 1,21 21-16,-21 0 0,21 0 16,0 0-16,-21 1 0,21 20 0,-21-21 15,21 21-15,-21-20 0,21 20 16,0-21-16,0 0 0,0 22 0,0-22 16,-22 0-16,22 0 0,0 0 15,0 0-15,22-21 31,-1-21-31,-21 0 0,21 21 16</inkml:trace>
  <inkml:trace contextRef="#ctx0" brushRef="#br0" timeOffset="42688.47">11239 7176 0,'0'-43'0,"0"86"0,0-107 0,0 43 16,0-21-16,22 20 0,-22 1 0,21 0 16,-21 0-16,0 0 0,21 21 15,0 0-15,0 0 0,0 0 16,1 21-16,-1 0 0,0 0 15,0 0-15,0 22 0,0-22 16,1 21-16,-1-21 0,0 22 16,-21-22-16,21 0 0,-21 21 0,21-20 15,-21-1-15,0 0 0,0 0 0,0 0 16,21-21 0,1 0-16,-22-21 15</inkml:trace>
  <inkml:trace contextRef="#ctx0" brushRef="#br0" timeOffset="42884.36">11874 6964 0,'0'0'0,"0"-42"0,22-1 0,-22 1 15,0 21-15,0 0 0,0-1 16,0 1-16,0 42 16,0 1-16,-22-1 15,1 21-15,21-21 0,-21 22 0,0-1 16,0 0-16,0 1 0,21-1 15,-22 0-15,1 1 0,0-22 0,0 21 16,21 0-16,0-20 0,-21-1 0,21 0 16,0 0-16</inkml:trace>
  <inkml:trace contextRef="#ctx0" brushRef="#br0" timeOffset="43751.87">15727 6731 0,'0'0'0,"0"-21"16,0 0-16,0 63 31,0-21-31,0 0 0,0 22 0,0-1 15,-21 0-15,21 1 0,-22-22 16,22 21-16,-21 1 0,21-1 0,-21-21 16,0 21-16,0-20 0,0 20 0,-1-21 15,-20 0-15,21 0 0,0-21 16,0 0-16,-1 22 0,1-22 0,21-22 16,0 1-1,0 0-15,21 0 16,1 0-16,-1 0 0,21-1 15,-21 1-15,0 0 0,22 21 0,-22-21 16,21 21-16,1 0 0,-22-21 0,21 21 16,0 0-16,1 0 0,-1 0 15,-21 0-15,22-21 0,-1 21 0,-21 0 16,21 0-16,-20-22 0,-1 22 0,0-21 16,0 0-16,0 21 0,-21-21 15,21 0-15,-21 0 0,0-1 16,0 1-16,0 0 0,0 0 0,0 0 15,0 0-15,0-1 0,0 1 16,-21 21-16,21-21 16,-21 21-16,0 0 0,21 21 15,0 0-15,-21 1 0,21-1 16,-21 0-16,21 0 0,-22 21 0,22-20 16,0-1-16,0 21 0,0-21 0,0 0 15,0 22-15,0-22 0,0 0 0,0 21 16,0-20-16,0 20 0,0-21 15,0 0-15,0 0 0,0 1 0,0-1 16,0 0-16</inkml:trace>
  <inkml:trace contextRef="#ctx0" brushRef="#br0" timeOffset="44172.63">16637 6943 0,'0'0'0,"0"-21"16,21-1-16,-42 22 31,0 22-31,0-22 16,-1 21-16,22 0 0,-21 21 0,0-21 16,0 1-16,0 20 0,21-21 15,0 21-15,-21-20 0,21 20 0,-22-21 0,22 0 16,0 22-16,0-22 15,0 0-15,0 0 0,0 0 0,0 0 16,22 1-16,-1-22 0,0 0 0,0 0 16,0 0-16,22 0 0,-22 0 15,21 0-15,0 0 0,1-22 0,-22 1 16,21 0-16,1 0 0,-22-21 0,0 20 16,0-20-16,0 0 0,-21 21 15,0-22-15,0 1 0,0 21 0,0-22 16,0 1-16,0 21 0,0-21 0,-21 20 15,21 1-15,-21 0 16,0 0-16,0 21 0,-1 0 16,1 0-16,0 0 0,0 21 15,0 0-15,21 0 0,0 1 16,0-1-16,0 0 0,0 0 0,21-21 16,0 21-16</inkml:trace>
  <inkml:trace contextRef="#ctx0" brushRef="#br0" timeOffset="44423.48">17589 6858 0,'0'0'0,"0"-21"0,0 0 16,0 0-16,0-1 0,-21 22 15,0 22 1,0-1-16,0 42 15,0-20-15,-1-1 0,22 0 0,-21 1 16,0-1-16,21 0 0,-21 1 16,0-1-16,21 0 0,-21 1 0,21-22 15,0 21-15,0-21 0,0 0 16,0 1-16</inkml:trace>
  <inkml:trace contextRef="#ctx0" brushRef="#br0" timeOffset="44752.24">17484 7006 0,'0'0'0,"-64"-169"32,43 148-32,21 0 0,0-1 0,0 1 15,0 0-15,21 0 16,0 0-16,0 21 0,22 0 0,-22 0 15,0 0-15,21 0 0,-20 0 16,20 21-16,-21 0 0,0 0 16,0 0-16,1 1 0,-22-1 0,21 0 15,-21 0-15,0 0 0,0 0 16,0 1-16,0-1 0,-21 0 0,-1-21 16,1 21-16,0 0 0,-21-21 0,21 21 15,-1-21-15,-20 0 0,21 22 16,-21-22-16,20 0 0,-20 21 0,21-21 15,0 0-15,0 0 16,21 21 0</inkml:trace>
  <inkml:trace contextRef="#ctx0" brushRef="#br0" timeOffset="45627.74">18478 7218 0,'0'0'16,"0"-21"-16,0 0 0,0-1 0,0 1 0,0 0 16,0-21-16,-21 21 0,0-1 15,0 1-15,21-21 0,-21 21 0,0 0 16,-1-1-16,1 22 0,0-21 15,0 21-15,0 0 16,0 0-16,-1 0 0,1 21 0,0-21 16,0 22-16,0-1 0,0 0 0,-1 0 15,1 21-15,21-20 0,0-1 16,0 0-16,0 21 0,0-21 0,0 1 16,0-1-16,0 21 0,21-21 0,1 0 15,-1-21-15,0 22 0,0-1 16,0-21-16,0 0 0,1 21 0,20-21 15,-21 0-15,0 0 0,0 0 0,1 0 16,-1-21-16,0 21 16,0-21-16,-21-1 0,21 22 15,0-21-15,-21 0 0,0 0 16,22 0-16,-1 0 0,-21-1 0,0 1 16,0 0-1,0 42 16,0 0-31,-21 1 0,21-1 16,-22 0-16,22 0 0,-21 0 16,21 0-16,0 22 0,0-22 0,0 21 15,0-21-15,0 22 0,0-22 0,0 21 16,-21 1-16,21-22 0,0 21 16,-21-21-16,21 22 0,0-1 15,0-21-15,0 21 0,0 1 0,0 20 16,0-20-16,0-1 0,0 0 15,0 22-15,0-22 0,0 0 0,0 1 16,0-1-16,0-21 0,0 22 0,0-1 16,0-21-16,0 21 0,0-20 0,0-1 15,0 0-15,0 0 0,0 0 16,-21-21 0,0 0-16,-1 0 0,1 0 15,0 0 1,0-21-16,21 0 0,0 0 0,-21 0 15,21-1-15,-21-20 0,21 21 16,0-21-16,0-1 0,0 22 16,21-21-16,0-22 0,0 22 0,21 0 15,-20-22-15,20 22 0,-21-1 0,21-20 16,1 21-16,-1-1 0,0-20 16,1 20-16,-1-20 0,0 21 0,1-1 15,-1 1-15,0-22 0,1 22 0,-1 0 16,-21 21-16,0-22 0,1 22 15,-1-21-15,0 21 0,-21-1 16,0 1-16</inkml:trace>
  <inkml:trace contextRef="#ctx0" brushRef="#br0" timeOffset="62376.34">16298 6117 0,'0'21'78,"-21"-21"-31,0 0-47,0 0 0,0 0 15,-1 0-15,-20 0 0,21 0 0,-21 0 16,20 0-16,-20-21 0,0 21 16,-1-21-16,1 21 0,0 0 0,21-21 15,-22 21-15,1 0 0,21-21 16,-22 21-16,22 0 0,0 0 0,0-21 16,0 21-16,0 0 0,-1 0 15,44 0 32,-1 0-47,0 0 16,0 21-16,0-21 0,0 0 0,22 0 15,-1 21-15,0-21 0,1 0 16,20 0-16,1 21 0,-1-21 0,22 0 16,0 21-16,-1-21 0,22 21 15,-21-21-15,21 22 0,-1-22 0,-20 0 16,21 21-16,0-21 0,0 0 15,21 21-15,-22-21 0,1 0 0,0 21 16,-21-21-16,-1 0 0,1 0 0,-21 0 16,-1 21-16,-21-21 0,1 0 15,-1 0-15,0 0 0,-20 0 0,-1 0 16,0 0-16,-42 0 47,0 0-47,-1-21 15,1 21-15,-21 0 0,21 0 16,0 0-16,-22 0 0,1 0 0,0-21 16,-1 21-16</inkml:trace>
  <inkml:trace contextRef="#ctx0" brushRef="#br0" timeOffset="62964.09">16214 6181 0,'-22'0'0,"44"0"0,-86 0 0,43 0 16,-21 0-16,20 0 0,1 0 0,-21 0 15,21 0-15,0 0 0,-1 0 0,1 0 16,0 0-1,0 0-15,42 0 47,0 21-47,22-21 0,-22 0 16,21 0-16,22 0 0,-1 0 16,1 0-16,20 21 0,22-21 0,-21 0 15,-1 0-15,22 0 0,-21 0 0,21 0 16,0 0-16,-1 0 0,1 21 15,0-21-15,0 0 0,0 0 0,0 0 16,-22 0-16,-20 0 0,20 0 16,-20 0-16,-1 0 0,1 0 0,-22 0 15,1 0-15,-1 0 0,-21 0 0,0 0 16,0 0-16,1 0 16,-1 0-16,-42 0 93,-1 0-30,1 0-63</inkml:trace>
  <inkml:trace contextRef="#ctx0" brushRef="#br0" timeOffset="67595.35">1037 9525 0,'0'0'0,"-21"-21"16,0 21 0,0 0-1,21 21 17,0 0-17,0 0-15,0 1 16,21-22-1,0 21-15,0-21 16,0 0-16,0 0 0,1 0 16,-1 0-16,21 0 0,-21 0 15,22 0-15,-22 0 0,21-21 0,-21-1 16,0 22-16,22-21 0,-22 0 16,0 0-16,21 0 0,-20 0 0,-1-1 15,0 1-15,-21 0 16,0 0-16,0 0 0,0 0 15,0-1-15,0 1 16,-21 21 15,0 0-31,21 21 16,-22 1-16,1-1 0,21 0 16,-21 0-16,21 0 0,0 22 0,0-1 15,0 0-15,0 1 0,-21-1 16,21 0-16,0 1 0,0 20 0,0-21 15,0 1-15,0 20 0,0-20 16,-21-1-16,21 0 0,0 1 0,0-1 16,0-21-16,-21 21 0,-1 1 15,22-22-15,-21 21 0,21-21 16,0 1-16,-21-1 0,21 0 0,-21 0 16,0-21-16,0 0 15,-1-21-15,1 0 16,0 0-16,0-22 15,21 22-15,-21 0 0,0-21 0,-1 20 16,1-20-16,0 21 0,21 0 16,-21-22-16,0 22 0,21 0 0,-21 0 15,21 0-15,0 0 16,-22 21-16,22 21 31,0 0-31,0 0 0,0 0 16,0 0-16,0 1 0,0 20 15,22-21-15,-1 0 0,0 0 0,0 1 16,0 20-16,22-21 0,-1 0 16,0 0-16,1-21 0,20 22 0,1-22 15,-1 0-15,1 0 0,-1 0 16,22-22-16,-22 1 0,1 21 0,-1-21 16,1 0-16,-1 0 0,1 0 15,-22-1-15,22-20 0,-22 21 16,-21 0-16,21-22 0,-20 22 0,20-21 15,-21 21-15,-21-22 0,0 1 16,0 21-16,0-21 0,0 20 0,0 1 16,0 0-16,0 0 0,-21 0 15,0 21-15,0 0 0,-1 0 0,1 0 16,-21 0-16,21 21 0,0 0 16,-22 0-16,22 0 0,-21 22 0,21-22 15,-1 21-15,1-21 0,0 22 0,21-22 16,0 0-16,0 21 0,0-20 15,0-1-15,0 0 0,0 0 16,0 0-16,21-21 16,0 0-16,1 0 0,-1 0 0,0 0 15,0 0-15,21 0 0,-20-21 0,-1 0 16,21 0-16,-21 0 0,0-1 16,22 1-16,-22 0 0,0-21 0,0 21 15,0-22-15,1 1 0,-1 0 16,-21-1-16,21 1 0,-21-22 0,21 22 15,-21 0-15,0-1 0,0 1 16,0 0-16,0-1 0,0 22 0,0 0 16,0-21-16,0 21 15,0 42 1,-21 0-16,21 21 16,-21-21-16,21 43 0,-21-22 15,21 22-15,0-22 0,0 22 0,0-1 16,0-21-16,0 22 0,0-22 15,0 1-15,0 20 0,0-21 0,0 1 16,0-22-16,0 21 0,21-21 0,0 22 16,0-22-16,0 0 0,22-21 15,-22 21-15,21-21 0,-21 0 0,22 0 16,-1 0-16,-21-21 0,21 21 16,1-21-16,-1 0 0,0 0 0,1-1 15,-22-20-15,21 21 0,-21 0 0,1-22 16,-1 1-16,0 21 15,0-21-15,0-1 0,-21 22 0,21-21 16,-21 21-16,0-22 0,0 22 16,0 0-16,-21 21 15,0 0-15,0 0 0,0 21 16,0 0-16,-1 22 0,1-22 16,0 21-16,0-21 0,0 22 0,0-22 15,21 21-15,-22-21 0,22 22 16,0-22-16,0 21 0,0-21 0,0 0 15,0 1-15,22-1 0,-1-21 0,21 21 16,-21-21-16,0 0 0,22 0 16,-22 0-16,21 0 0,1 0 15,20 0-15,-21-21 0,1 0 0,20 21 16,-20-22-16,-1 1 0,0 0 16,1 0-16,-1-21 0,-21 20 0,0-20 15,0 21-15,1-21 0,-22-1 0,0 22 16,0 0-16,0-21 0,0 20 15,0 1-15,-22 21 16,1 0-16,21 21 16,-21-21-16,21 22 15,0 20-15,0-21 0,0 0 0,0 0 0,0 1 16,0 20-16,0-21 0,0 0 16,0 0-16,0 22 0,0-22 15,0 0-15,0 0 0,0 0 0,0 1 16,0-1-16,0 0 15,21-21-15,-21-21 32,0 0-32,21-1 15,-21 1-15,22 0 0,-22-21 0,21 21 16,0-22-16,0 1 0,0 0 0,0 20 16,1-20-16,-1 0 15,21-1-15,-21 1 0,22 21 0,-1 0 16,0 0-16,-21-1 0,22 1 0,-22 21 15,0 0-15,0 0 0,0 21 16,1 1-16,-1-1 0,-21 0 0,0 21 16,0-21-16,0 22 0,0-1 15,0-21-15,0 22 0,0-1 0,0-21 16,0 21-16,0-20 0,0 20 0,0-21 16,0 0-16,0 0 0,0 1 15,0-1-15,21-21 0,0 0 16,0 0-16,0 0 0,1 0 0,-1-21 15,0-1-15,21 1 0,-21 0 16,22 0-16,-1 0 0,0 0 16,1-22-16,-1 1 0,0 21 0,-20-43 15,20 22-15,0 0 0,-21-22 16,22 22-16,-22-22 0,21 1 0,-21 20 16,1-20-16,-22 21 0,0-1 0,21 1 15,-21 0-15,0-1 0,0 22 16,0 0-16,0 0 0,-21 21 15,-1 21-15,22 0 16,-21 0-16,0 22 0,21-22 16,0 21-16,0 22 0,-21-22 0,21 21 15,-21-20-15,21 20 0,-21-20 16,21 20-16,0-21 0,0 22 16,0-22-16,0 1 0,0-1 0,0-21 15,0 21-15,0-20 0,42 20 0,-21-21 16,0 0-16,0-21 0,22 21 15,-22-21-15,21 0 0,-21 0 0,22 0 16,-1 0-16,-21 0 0,22-21 0,-22 0 16,21 21-16,0-21 0,-20-21 15,-1 20-15,0 1 0,0-21 0,0 21 16,0-22-16,1 22 0,-22-21 0,21 21 16,-21 0-16,0-1 15,0 44 1,0-1-16,0 0 15,-21 0-15,21 0 0,-22 22 16,22-22-16,0 0 0,0 0 0,0 0 16,0 0-16,0 1 0,0-1 0,0 0 15,0 0-15,22-21 16,-1 0-16,0 0 0,0 0 16,0 0-16,0 0 0,1 0 0,-1 0 15,0-21-15,21 0 0,-21 0 0,22-1 16,-22 1-16,0-21 0,21 21 15,-20-22-15</inkml:trace>
  <inkml:trace contextRef="#ctx0" brushRef="#br0" timeOffset="67777.25">5800 9398 0,'0'0'0,"0"-21"0,-22 21 0,1 0 0,0 0 15,0 0-15,0 0 16,0 0-16,-1 0 15,22 21 17,0 0-17</inkml:trace>
  <inkml:trace contextRef="#ctx0" brushRef="#br0" timeOffset="67944.14">4614 9567 0,'0'0'0,"-21"22"0,0-22 16,0 0-16,21 21 0,21-21 15,0 0 1,21 0-16,1 0 0,-1 0 16,0 0-16,22 0 0,-22 0 0,22 0 15,-1 0-15,1 0 0</inkml:trace>
  <inkml:trace contextRef="#ctx0" brushRef="#br0" timeOffset="69260.95">7006 9800 0,'0'0'0,"-21"21"16,42-21 15,0-21-31,0 0 0,1 0 0,-1 21 16,0-21-16,21 0 0,-21-1 15,1-20-15,20 21 0,-21-21 0,0 20 16,0-20-16,1 21 0,-1-21 0,0 20 16,-21-20-16,0 21 0,0-21 15,0 20-15,0 1 0,0-21 0,0 21 16,0 0-16,-21 21 0,0 0 16,-1 0-16,1 0 15,0 0-15,21 21 0,-21 0 16,0 21-16,21-21 0,-21 22 0,-1-1 15,22 22-15,-21-1 0,0 1 16,21-1-16,-21 1 0,0-1 0,0 22 16,-1-22-16,1 1 0,0 20 0,0 1 15,0 0-15,0-1 0,-1 1 16,1 21-16,0-21 0,0-1 0,0 1 16,0-22-16,-1 22 0,22 0 0,-21-22 15,21 1-15,0-22 0,0 22 0,0-22 16,0-21-16,21 21 0,1-42 15,-1 22-15,0-22 0,0 0 16,21-22-16,-20 22 0,-1-42 0,21 21 16,-21-21-16,22-1 0,-1 1 15,-21-22-15,21 22 0,-20-21 0,20-1 16,-21 1-16,-21-1 0,0 1 0,0-22 16,0 21-16,0 1 0,0-1 0,0 1 15,-21-1-15,-21 22 0,20-21 16,1 20-16,-21 22 0,0-21 0,20 21 15,-20-1-15,21 1 0,0 21 16,0-21-16,-1 21 0,44 0 31,-1 0-31,0 0 16,21 0-16,1 0 0,-1 0 16,-21 0-16,43 0 0,-22-21 0,0 0 15,1 21-15,20-21 0,-21-1 0,22 1 16,-22 0-16,22 0 0,-22 0 15,0 0-15,1-1 0,-1-20 0,0 21 16,-20 0-16,-1 0 0,0-1 16,0 1-16,-21 0 0,0 0 15,-21 42 17,0 0-32,21 0 0,0 1 15,-21-1-15,21 0 0,-22 0 0,22 0 16,0 0-16,0 1 0,0-1 15,0 0-15,0 0 0,0 0 0,22-21 16,-1 21-16,0-21 0,0 0 0,21 0 16,-20 0-16,20 0 0,-21 0 15,21 0-15,1 0 0,-1 0 0,-21-21 16,22 0-16,-22 0 0,21 21 16,-21-21-16,0 0 0,1-1 0,-1 1 15,-21 0-15,0 0 0,21 0 16,-21 0-16,0-1 0,0 1 0,0 0 15,0 42 17,0 0-32,0 1 0,0-1 0,0 21 15,0 0-15,0 1 0,0-1 16,0 22-16,0-22 0,0 0 0,-21 22 16,21-1-16,0 1 0,0-1 0,-21 1 15,21-1-15,0 1 0,0-1 16,0 1-16,0-1 0,0 1 0,0-1 15,0 1-15,0 20 0,21-20 0,-21-1 16,21 1-16,-21-1 0,0 1 0,0-1 16,0-20-16,0 20 15,0-20-15,0-1 0,0-21 0,0 21 16,-21-20-16,0-22 0,-1 0 0,1 0 16,-21 0-16,21 0 0,0 0 0,-22-22 15,22 1-15,0 0 0,-21-21 16,20 21-16,1-1 0,0-20 0,21 0 15,-21 21-15,21-22 0,-21 1 0,21 0 16,0-1-16,0 1 0,0 0 16,0-22-16,21 22 0,0-1 0</inkml:trace>
  <inkml:trace contextRef="#ctx0" brushRef="#br0" timeOffset="69628.16">9821 9250 0,'0'0'0,"0"-21"0,0 0 0,0-1 15,-21 22 1,21 22 0,0-1-16,0 21 0,0-21 0,-21 22 15,21-1-15,0 21 0,-21-20 16,21 20-16,0 1 0,-21-22 0,21 22 16,-22-1-16,1-21 0,0 1 0,21-1 15,0-21-15,0 22 0,-21-22 16,21 0-16,0 0 0,0 0 15,0-42 1,0 0 0,0 0-16</inkml:trace>
  <inkml:trace contextRef="#ctx0" brushRef="#br0" timeOffset="70244.8">9377 9631 0,'0'-21'0,"0"42"0,21-42 31,0 21-15,21 0-16,-20 0 0,20 0 15,0-21-15,1-1 0,20 1 16,1 0-16,-1 0 0,22 0 16,-22 0-16,1-1 0,-1 1 0,1-21 15,-22 21-15,0 0 0,1-1 0,-22-20 16,0 21-16,0 0 0,0 0 15,-21-22-15,0 22 0,0 0 16,0 0-16,-21 21 0,0 0 16,0 0-16,21 21 0,-21 0 15,0 0-15,-1 22 0,1-22 0,0 21 16,21 0-16,-21-20 0,21 20 16,-21 21-16,21-20 0,-21-1 0,21 22 15,-22-22-15,1 0 0,21 1 0,0-1 16,0 0-16,-21 1 0,21-22 15,-21 0-15,21 0 0,-21 0 16,21 0-16,0 1 0,0-44 31,0 1-15,0 0-16,21 0 0,-21 0 0,21-22 16,0 1-16,0 21 0,22-21 0,-22-1 15,0 1-15,21 0 0,-20-1 16,20 22-16,-21-21 0,21 21 0,-20-1 15,-1 22-15,21 0 0,-21 0 0,0 0 16,1 22-16,-22-1 16,21 0-16,-21 0 0,0 21 15,0-20-15,0 20 0,0 0 0,0-21 16,0 22-16,-21-22 0,21 0 16,-22 0-16,22 0 0,0 1 0,0-1 15,0 0-15,-21-21 0,21 21 16,21-21-1,1-21 1,-1 0-16,0 0 0,0-1 0</inkml:trace>
  <inkml:trace contextRef="#ctx0" brushRef="#br0" timeOffset="70579.61">10753 9589 0,'0'21'16,"0"0"15,21-21-31,0 0 16,0 0-16,0 0 0,22 0 0,-22-21 15,21 21-15,-21-21 0,22-1 0,-22 22 16,21-21-16,-21 0 0,0 21 16,1-21-16,-22 0 0,21 21 15,-21-21-15,0-1 16,-43 22-16,22 0 0,0 0 15,-21 0-15,21 22 0,-22-22 0,22 21 16,-21 21-16,21-21 0,-22 22 0,22-22 16,0 21-16,0-21 0,0 22 15,-1-22-15,22 21 0,0-21 0,0 0 16,0 1-16,0-1 0,0 0 0,22 0 16,-1 0-16,0-21 0,21 0 15,1 0-15,-1 0 0,0 0 0,1 0 16,-1 0-16</inkml:trace>
  <inkml:trace contextRef="#ctx0" brushRef="#br0" timeOffset="71648">12573 9779 0,'-21'0'16,"21"-21"0,0 0-16,0 0 15,21-1-15,0 1 0,0 0 0,0-21 16,1-1-16,-1 22 0,21-21 0,0 0 16,-20-1-16,20 1 0,0-22 15,1 22-15,-22 0 0,0-1 16,0 1-16,-21 0 0,0-1 0,0 22 15,0 0-15,-21 0 0,21 0 16,-42 21-16,20 0 0,1 0 0,-21 21 16,21 0-16,-22 0 0,22 0 0,0 22 15,0-22-15,0 21 0,21 1 16,0-22-16,0 21 0,0 0 0,0 1 16,0-1-16,21 0 0,0 1 0,0-1 15,22 0-15,-22-20 0,0 20 16,0 0-16,0-21 0,0 1 0,1 20 15,-22-21-15,0 0 0,0 0 16,-22-21 0,1 0-16,0 0 0,-21 0 15,21 0-15,-1 0 0,1 0 0,-21-21 16,21 0-16,0 0 0,-1 0 16,1-22-16,0 22 0,21 0 0,0 0 15,-21 0-15,21 0 0,0 42 31,0 0-31,0 0 0,21 0 16,0 0-16,-21 1 0,21-1 0,1 21 16,-1-21-16,0-21 0,0 21 15,0 1-15,22-1 0,-22-21 0,21 0 16,0 0-16,1 0 0,-1 0 16,0 0-16,1-21 0,20 21 0,-20-22 15,-1 1-15,21 0 0,-20 0 16,-1 0-16,0-22 0,-20 1 0,-1 21 15,21-21-15,-42-1 0,21 22 0,-21-21 16,0-1-16,21 22 0,-21-21 16,0 21-16,0 0 0,0-22 0,0 22 15,0 0-15,-21 42 32,21 0-32,0 22 0,-21-22 0,21 21 15,0 0-15,0 22 0,-21-22 0,0 22 16,0-1-16,21 1 15,0-1-15,-22 1 0,22-1 0,-21 1 16,21 20-16,-21-20 0,21 21 0,-21-1 16,21-20-16,0 20 0,0 1 0,0 0 15,-21-1-15,21 1 0,-21 0 16,21-1-16,0 1 0,-22-21 0,1 20 16,0-20-16,0-1 0,21 1 0,-21-22 15,21 0-15,-21 1 0,21-22 0,-22 0 16,22 0-16,0-42 15,0 0-15,0 0 16,0-22-16,22 1 0,-1 0 0,-21-1 16,21-20-16,0-1 0,0 1 15,0-22-15,-21 22 0</inkml:trace>
  <inkml:trace contextRef="#ctx0" brushRef="#br0" timeOffset="71947.83">13420 9716 0,'0'0'0,"0"-43"0,-22-126 32,22 127-32,0 20 0,0 1 0,22 0 15,-1 0-15,21 21 0,-21-21 0,0 21 16,22 0-16,-1 0 0,-21 0 16,22 0-16,-1 21 0,-21-21 15,21 21-15,-20 21 0,-1-20 0,-21 20 16,0-21-16,0 21 0,0-20 15,-21 20-15,-22-21 0,22 21 0,-21-20 16,21-1-16,-22 0 0,1 0 0,0 0 16,20 0-16,-20-21 0,21 22 15,0-22-15,0 0 0,-1 0 16,44 0 0,-1-22-1,0 1-15,0 0 0,0 0 16</inkml:trace>
  <inkml:trace contextRef="#ctx0" brushRef="#br0" timeOffset="72723.38">13885 9673 0,'0'0'0,"-21"21"31,42-21-15,0-21-16,1 21 15,-1-21-15,0 0 0,0 0 16,21 0-16,-20 21 0,20-22 16,-21 1-16,0 0 0,0 0 0,1 0 0,-22 0 15,21-1-15,-21 1 16,-21 21 0,-1 0-16,1 0 0,0 0 0,0 21 15,-21-21-15,20 22 0,1 20 0,0-21 16,0 0-16,0 22 0,0-22 15,21 21-15,0-21 0,-22 0 0,22 22 16,0-22-16,0 0 0,0 0 0,0 0 16,0 1-16,22-1 0,-1-21 15,0 21-15,0-21 0,21 0 16,-20 0-16,20 0 0,0 0 0,-21 0 0,22 0 16,-1-21-16,0 0 0,1-1 15,-1 1-15,0 0 0,-20-21 16,20 21-16,-21-22 0,21 22 0,-20-21 15,-1-1-15,-21 22 0,21 0 0,0 0 16,-21 0-16,0 0 0,0-1 16,0 44-1,0-1 1,-21 0-16,0 0 0,21 0 16,-21 22-16,-1-22 0,22 21 0,0-21 15,-21 22-15,21-22 0,0 0 16,-21 21-16,21-21 0,0 1 15,0-1-15,0 0 0,21 0 16,0-21-16,1 0 0,-1 0 0,21 0 16,-21 0-16,0 0 15,1-21-15,-1 0 0,21 0 0,-21-1 16,22 1-16,-22-21 0,0 21 0,0-22 16,0 1-16,0 0 0,1 21 15,-1-22-15,0 22 0,-21-21 0,0 21 16,0-1-16,0 44 31,0-1-31,-21 0 16,21 21-16,-21-21 0,-1 1 0,22-1 15,0 21-15,0-21 0,-21 0 0,21 1 16,0-1-16,0 0 0,0 0 16,0 0-16,0-42 31,0 0-16,21 0-15,-21 0 0</inkml:trace>
  <inkml:trace contextRef="#ctx0" brushRef="#br0" timeOffset="72888.28">14944 9208 0,'0'0'0,"-22"0"0,1 0 15,0 0-15,21-22 0,-21 22 16,42 22 15,0-22-31,0 0 16,1 21-16,-1-21 0,0 21 15</inkml:trace>
  <inkml:trace contextRef="#ctx0" brushRef="#br0" timeOffset="74123.88">15346 9462 0,'0'0'0,"21"0"0,0 0 16,0 0-16,0 0 0,1-22 16,-1 1-16,21 21 0,-21-21 15,22 0-15,-22 0 0,21 0 0,0-1 16,1 1-16,-22 0 0,21-21 16,-21 21-16,1-22 0,-22 1 0,0 21 15,0-22-15,0 1 0,0 21 0,0-21 16,0 20-16,0 1 0,-22 0 15,1 21-15,0 0 0,0 0 0,0 0 16,0 0-16,-22 21 0,22 22 0,0-22 16,0 21-16,0 0 15,-1 1-15,-20 20 0,21 1 0,0-22 16,21 22-16,-21 20 0,-1-20 0,1 20 16,0 1-16,21 0 0,-21-1 15,0 1-15,0 0 0,-1-1 0,1 1 16,21 0-16,-42-1 0,21 22 0,0-21 15,-1 0-15,1-1 0,0 1 16,21 21-16,-21-22 0,0 1 0,0 0 16,21-1-16,0 1 0,0-21 0,-22-1 15,22 1-15,0-22 0,0 0 0,0 1 16,0-22-16,0 0 16,0 0-16,22-21 0,-1 0 0,21 0 15,-21-21-15,22 0 0,-22-22 0,21 22 16,0-21-16,1 0 0,-1-22 0,0 1 15,1-1-15,-1 1 0,0-22 16,1 21-16,-22-20 0,0-1 0,0 0 16,0 1-16,-21-1 0,0-21 0,0 22 15,0-1-15,-42 0 0,21 22 16,0-1-16,-22 1 0,1 20 0,0 1 16,-1 0-16,1 21 0,21-22 0,-21 43 15,20-21-15,1 0 0,21 0 31,21 21-31,1 0 16,-1 0-16,21-21 0,-21-1 16,22 22-16,-1-21 0,0 0 0,-21 21 15,22-21-15,-1 0 0,-21-22 0,22 22 16,-22 0-16,0-21 0,0 21 16,0-1-16,0 1 0,-21 0 0,0 0 15,0 0-15,0 42 31,0 0-15,0 0-16,0 0 0,0 22 16,0-22-16,0 0 0,0 21 15,0-20-15,0-1 0,0 0 0,0 21 16,0-21-16,22-21 0,-1 22 16,-21-1-16,21-21 0,0 0 0,0 0 15,0 0-15,1 0 0,-1 0 0,0 0 16,0 0-16,0-21 0,22-1 15,-22 1-15,0 0 0,0-21 0,0 21 16,22-22-16,-22 1 0,0 21 0,21-22 16,-21 1-16,1 21 0,-1 0 15,0 0-15,0-1 0,0 1 0,0 21 16,1 0 0,-22 21 15,0 1-16,21-22-15,0 0 16,0 0 0,0 0-16,-21-22 15,21 1-15,-21 0 16,0 0-16,0 0 16,0 0-1,-21 21-15,0 0 0,0 0 16,0 0-16,0 21 0,-1 0 15,1 0-15,0 0 0,0 0 0,0 22 16,0-22-16,21 21 0,0 1 16,0-22-16,0 21 0,0 0 0,0-20 15,0 20-15,21-21 0,0 0 16,0 0-16,0-21 0,0 22 0,22-22 16,-22 21-16,21-21 0,-21 0 0,22 0 15,-22 0-15,21-21 0,-21-1 16,22 1-16,-22 0 0,21 0 0,-21 0 15,1-22-15,-1 1 0,0 0 0,-21-1 16,0 1-16,21 0 16,-21-1-16</inkml:trace>
  <inkml:trace contextRef="#ctx0" brushRef="#br0" timeOffset="74287.78">16785 8975 0,'-85'-21'15,"64"21"1,0 0 0,0 0-1,0 21-15,0 0 16,-1-21-16,-20 21 0</inkml:trace>
  <inkml:trace contextRef="#ctx0" brushRef="#br0" timeOffset="74952.2">6075 10097 0,'0'0'0,"-21"0"15,21 21-15,21-21 16,0 0-16,0 0 16,0 0-16,0 0 0,22 0 0,-22-21 15,21-1-15,1 22 0,-1-21 16,0 21-16,1-21 0,-1 21 0,-21-21 16,21 21-16,-20-21 0,-1 0 15,0 21-15,-21-22 0,0 1 0,21 21 16</inkml:trace>
  <inkml:trace contextRef="#ctx0" brushRef="#br0" timeOffset="77104">18140 9758 0,'0'0'0,"0"21"31,0-42 0,0 0-31,0 0 0,21 21 0,0-22 16,0 1-16,22-21 0,-22 21 15,21 0-15,0-22 0,1 22 0,-1-21 16,0 21-16,-20-22 0,20 22 0,0-21 16,-21-1-16,1 22 0,-1-21 15,0 21-15,-21 0 0,0-1 0,0 1 16,-21 21-16,0 0 0,-1 0 16,-20 0-16,21 21 0,-21 1 15,20-1-15,-20 0 0,21 0 16,0 0-16,21 0 0,0 22 0,0-22 15,0 21-15,0-21 0,0 22 16,21-22-16,0 21 0,0-21 0,0 22 16,1-22-16,-1 0 0,0 0 0,0 0 15,0 1-15,0-1 0,-21 0 16,-21-21 15,0 0-31,0-21 16,0 0-16,0 21 0,-1-22 0,1 1 15,0 0-15,21 0 0,-21 21 0,0-21 16,0 21-16,-1 0 16,1 0-1,21 21 1,0 0-16,0 0 0,0 0 0,21 1 16,1-1-16,-1 0 0,0 0 0,21-21 15,1 21-15,-22-21 0,21 0 16,0 21-16,22-21 0,-22 0 0,1 0 15,20 0-15,1-21 0,-1 0 0,-21 21 16,22-21-16,-1 0 0,-20-22 16,20 22-16,-20-21 0,-1 21 0,0-22 15,-21 22-15,1-21 0,-1 0 0,0 20 16,-21-20-16,0 0 16,0 21-16,0-1 0,0-20 0,0 21 15,-21 21-15,0 0 16,-1 0-16,1 0 0,0 21 15,0 0-15,0 0 0,21 1 0,-21-1 16,21 0-16,-22 21 0,22-21 0,0 22 16,0-22-16,0 21 0,0-21 15,0 1-15,0 20 0,22-21 0,-1-21 16,0 21-16,21 0 0,-21-21 0,1 0 16,20 0-16,0 0 0,1 0 15,-1 0-15,0-21 0,1 0 16,-1 0-16,0 0 0,-21 0 0,22-1 15,-22-20-15,0 21 0,0 0 16,0-22-16,1 22 0,-1-21 0,-21 21 16,0-22-16,21 22 0,-21 0 0,21 0 15,-21 0-15,0 0 16,0 42 0,0 0-1,0 0 1,0 0-16,21-21 31,0-21 0,-21 0-31,0 0 0,0 0 16,0-1-16,0 1 16,0 0-16,-21 21 15,0 0 1,0 0-16,0 21 0,21 0 15,-21 1-15,-1-1 0,22 0 0,-21 21 16,0-21-16,0 22 0,21-22 0,0 21 16,-21 1-16,21-22 0,0 21 15,0 0-15,0-20 0,0 20 0,0-21 16,21 0-16,0 0 0,0 1 16,0-22-16,1 21 0,-1-21 15,0 0-15,21 0 0,-21 0 0,22 0 16,-22-21-16,21-1 0,1 1 0,-1 0 15,-21 0-15,21-21 0,-20-1 16,20 22-16,-21-21 0,21-1 0,-20 1 16,-1-21-16,0 20 0,0-20 15,0-1-15,0 1 0,1-1 0,-22 1 16,0-1-16,21 1 0,-21-1 0,0 22 16,0 0-16,0 20 0,0 1 15,0 0-15,-21 21 16,-1 21-16,1 22 15,0-1-15,21 0 0,-21 22 16,0-1-16,21 1 0,-21-1 0,21 1 16,-22-1-16,22 1 0,0-22 0,0 22 15,0-22-15,0 21 0,0-20 16,0-1-16,0 0 0,22 1 0,-1-22 16,-21 0-16,21 0 0,0 0 0,0-21 15,0 0-15,1 0 16,-1 0-16,0 0 0,21-21 0,-21 0 15,1 0-15,-1-21 0,21 20 0</inkml:trace>
  <inkml:trace contextRef="#ctx0" brushRef="#br0" timeOffset="77356.27">21124 9165 0,'0'0'0,"0"21"31,-21 1-31,21-1 0,-21 0 15,0 0-15,21 0 0,-21 0 16,-1 22-16,22-22 0,-21 0 0,21 21 16,0-20-16,-21 20 0,21-21 0,-21 0 15,21 22-15,0-22 0,0 0 16,0 0-16,0 0 0,0 0 16,21 1-16,0-22 15,0 0-15,1 0 0,-1 0 16,0-22-16,21 1 0,-21 0 0,22 0 15,-22-21-15,21 20 0,1-20 0,-22 21 16</inkml:trace>
  <inkml:trace contextRef="#ctx0" brushRef="#br0" timeOffset="78035.88">21548 9271 0,'0'0'16,"0"21"0,-22-21-16,1 21 15,0 1-15,0-1 0,21 0 0,-21 0 16,21 0-16,-21 0 0,21 1 15,-22-1-15,22 0 0,0 0 16,0 0-16,0 0 0,0 1 0,0-1 16,0 0-16,22-21 15,-1 0-15,0 0 0,0 0 16,0 0-16,-21-21 16,0 0-16,0-1 15,21 1-15,-21 0 0,0 0 0,0-21 16,0 20-16,0 1 0,0 0 0,0-21 15,0 21-15,0-1 0,0-20 16,0 21-16,0 0 0,22-22 0,-1 22 16,-21 0-16,21 21 0,0-21 15,0 0-15,0 21 0,22 0 16,-22 0-16,0 0 0,21 0 0,-20 21 16,20 0-16,-21 0 0,21 22 0,-20-22 15,-1 0-15,0 21 0,0-21 16,-21 22-16,0-22 0,0 0 0,0 21 15,0-20-15,0-1 0,0 0 0,0 0 16,0 0-16,-21 0 0,0 1 16,0-1-16,-1-21 15,22-21 17,0-1-32,0 1 0,0 0 15,0 0-15,0 0 0,22 0 0,-22-1 16,21-20-16,0 21 0,0-21 15,0 20-15,0-20 0,22 0 0,-22 21 16,0-22-16,21 22 0,-20-21 0,-1 42 16,21-21-16,-21 21 0,22 0 15,-22 0-15,0 21 0,21 0 0,-21 0 16,1 21-16,-1-20 0,0 20 0,0-21 16,-21 21-16,0-20 0,0 20 15,0-21-15,0 21 0,0-20 16,-21-1-16,0 21 0,0-21 15,21 0-15,0 1 0,-22-22 16,1 0-16,21-22 31,-21 1-31,21 0 16,0 0-16,-21-21 0</inkml:trace>
  <inkml:trace contextRef="#ctx0" brushRef="#br0" timeOffset="78239.75">21950 8805 0,'0'0'15,"-21"-21"-15,-1 21 0,1 0 0,0 0 0,0 0 16,21 21 15,-21-21 16,0 0-47</inkml:trace>
  <inkml:trace contextRef="#ctx0" brushRef="#br0" timeOffset="78423.66">20680 8954 0,'0'0'0,"0"21"32,21-21-32,21 0 0,-21 0 0,22 0 15,-1 0-15,0 0 0,1 0 16,20 0-16,-20-21 0,20 21 0,-21-22 16,1 22-16</inkml:trace>
  <inkml:trace contextRef="#ctx0" brushRef="#br0" timeOffset="78919.07">23262 8424 0,'0'0'16,"21"0"-16,0-21 0,-21 42 31,0 1-31,0-1 0,-21 0 0,0 21 16,21-21-16,-21 43 15,0-22-15,0 22 0,-1-1 0,1 1 0,-21 20 16,21-20-16,0 21 0,-22-1 16,22 1-16,-21 0 0,-1-1 15,-20 1-15,21 21 0,-1-22 0,-20 1 16,20 0-16,-20-1 0,21 1 0,-1-21 15,1-1-15,0 22 0,20-22 16,1-20-16,0 20 0,0-21 0,21 1 16,0-22-16,0 0 0,0 0 0,21-21 31,0-21-31,0 0 0,1 0 0,20-22 16</inkml:trace>
  <inkml:trace contextRef="#ctx0" brushRef="#br0" timeOffset="79607.91">23622 9483 0,'0'0'0,"-21"0"16,0 0-16,21-21 15,0-1 1,21 1-16,0 21 15,0-21-15,0 0 0,22 0 0,-1 0 16,-21-1-16,21 1 16,1 0-16,-22-21 0,0 21 0,0-22 15,0 1-15,1 0 0,-22-1 0,21 22 16,-21-21-16,0-1 0,0 22 16,0 0-16,0-21 0,0 21 15,-21 21-15,-1 0 16,1 0-16,0 21 0,21 0 0,-21 0 15,0 21-15,21 1 0,-21 20 0,-1-20 16,22 20-16,-21-21 0,0 22 16,0 21-16,21-22 0,-21 22 0,0-22 15,-1 22-15,1 0 0,0-1 0,0 1 16,0 0-16,-22-1 16,22-20-16,0 20 0,0 1 0,-21 0 15,20-1-15,1-20 0,0 21 0,0-22 16,0 1-16,0-1 0,-1 1 0,22-22 15,0 21-15,0-20 0,0-1 16,0-21-16,0 22 0,0-22 0,0 0 16,0 0-16,22-21 0,20 0 15,-21 0-15,0-21 0,22 0 0,-1 0 16,0-1-16,1 1 0,-1-21 16,0 0-16,1-1 0,-1 1 0,0 0 15,1-1-15,-22-20 0,21-1 16,-21 1-16,0-22 0,1 22 0,-22-22 15,0 21-15,0 1 0,0-22 16,0 22-16,-22-1 0,1 1 0,0 20 16,0 1-16,0 0 0,0 21 0,-1-22 15,1 43-15,0-21 0,0 0 16,0 21-16,21-21 16,0 0-1,21 21 1,0-22-16,0 1 0,0 0 15,1 21-15,-1-21 0,-21 0 16</inkml:trace>
  <inkml:trace contextRef="#ctx0" brushRef="#br0" timeOffset="79984.08">24003 9144 0,'0'0'0,"0"-21"0,0 0 0,0 0 15,0-1 1,21 22-16,0 0 16,0 0-16,1 0 0,-1 0 15,0 0-15,0 22 16,0-22-16,0 21 0,1 0 16,-22 0-16,0 21 0,0-20 0,0-1 15,0 0-15,0 0 0,0 0 16,0 0-16,0 1 0,0-1 0,0 0 15,-22-21-15,1 0 16,0 0 0,21-21-16,0 0 0,0-1 15,0 1-15,0 0 0,0 0 16,0 0-16,21 0 0,0-1 16,1 1-16,-22-21 0,21 21 15,0 0-15,0 21 0,0-22 0,0 1 16,1 21-16,-1 0 15,0 0-15,0 0 16,0 21-16</inkml:trace>
  <inkml:trace contextRef="#ctx0" brushRef="#br0" timeOffset="81107.84">24807 9229 0,'21'0'16,"-21"-21"-16,22 21 0,-1-22 15,-21 1-15,0 0 0,21 21 0,-21-42 16,21 21-16,-21-1 0,0 1 16,0 0-16,0 0 0,0 0 15,0 0-15,-21 21 16,0 0-16,0 0 0,-22 0 16,22 21-16,-21 0 0,21 0 0,-22 21 15,22-20-15,-21-1 0,21 21 0,-22-21 16,22 22-16,0-22 0,0 0 15,0 21-15,-1-21 0,22 1 0,0-1 16,0 0-16,0 0 0,0 0 0,22 0 16,-1-21-1,0 0-15,0 0 0,0 0 0,0 0 16,22-21-16,-22 21 0,0-21 16,21 0-16,-20 0 0,20 0 15,-21-1-15,0 1 0,0 0 0,22 0 16,-22-21-16,-21 20 0,21 1 0,0 0 15,-21-21-15,21 21 0,-21-1 16,0 44 15,-21-1-31,0 21 0,21-21 16,-21 0-16,21 1 0,0-1 0,0 0 16,0 0-16,0 0 0,0 0 15,0 1-15,0-1 0,0 0 0,21 0 16,0-21-16,0 21 0,1-21 15,-1 0-15,21 0 0,-21 0 0,22 0 16,-22 0-16,21 0 0,0 0 16,-20 0-16,20 0 0,0-21 0,-21 21 15,22-21-15,-1 0 0,-21 0 0,22-1 16,-22 1-16,0 0 0,0 0 16,0 0-16,0 0 0,-21-1 0,0 1 15,0 0-15,0 0 0,0 0 16,-21 21-1,0 0-15,0 0 0,0 0 0,0 21 16,-1-21-16,1 21 0,0 0 16,0 0-16,0-21 0,21 22 15,-21-1-15,21 0 0,-22 0 0,22 0 16,0 0-16,0 1 16,22-22-1,-1 0-15,0 0 0,0 0 16,0 0-16,0 0 0,1 0 0,-1-22 15,0 22-15,0-21 0,0 21 16,-21-21-16,0 0 0,21 21 0,-21-21 16,22 0-16,-22-1 0,0 44 47,-22-1-32,22 0-15,-21 21 0,21-21 16,0 22-16,-21-22 0,21 21 0,-21 1 15,21 20-15,-21 1 0,21-22 0,0 21 16,-21 1-16,21-1 0,-22 1 16,22-1-16,0 1 0,0-1 0,0 1 15,0-1-15,22 1 0,-1-1 0,-21 22 16,21-21-16,-21-1 0,0-21 0,0 22 16,0-22-16,0 22 0,0-22 15,0 0-15,-21-20 0,0 20 0,-1-21 16,-20 0-16,0 0 0,21 1 0,-22-22 15,1 0-15,0 0 0,-1 0 16,1 0-16,-22 0 0,22 0 16,0-22-16,-22 1 0,22 0 0,0-21 15,-1 21-15,1-22 0,21 22 0,-22-21 16,43-1-16,-21 1 0,21 0 0,0-22 16,0 22-16,0 0 0,0-1 15,21 1-15,22 0 0,-22-1 0,21 1 16,-21 0-16,22-1 0,-1-20 0,0 20 15,1 1-15,20 0 16,-20-22-16</inkml:trace>
  <inkml:trace contextRef="#ctx0" brushRef="#br0" timeOffset="82292.05">25654 9123 0,'0'0'0,"0"-21"0,-21 0 0,0 21 15,21 21 17,0 0-32,0 0 15,0 0-15,0 0 0,0 1 16,0-1 0,-22 0-16,22 0 0,0 0 15,-21-21-15,21 21 0,0-42 47,0 0-31,0 0-16,0 0 15,0 0-15,21-1 0,1 1 0,-22 0 16,21 0-16,0 0 0,0 21 0,-21-21 16,21 21-16,0 0 15,1 0 1,-1 0-16,-21 21 0,0 0 15,0 0-15,0 0 16,0 0-16,0 1 0,0-1 16,0 0-16,0 0 0,0 0 31,0-42 0,0 0-15,0 0-16,21 0 0,0 21 15,-21-22-15,21 1 0,0 0 16,1 0-16,-1 0 16,0 0-16,0 21 15,-21 21 1,0 0-16,0 0 16,0 0-16,0 0 0,0 1 15,0-1-15,0 0 16,0 0-16,0 0 15,21-21-15,0 0 0,1 0 16,-1 0-16,0 0 16,0 0-16,0 0 0,0 0 0,1 0 15,-1 0-15,0-21 0,0 21 16,-21-21-16,21 0 0,0 21 16,-21-21-16,0-1 0,0 1 15,0 0-15,0 0 0,0 0 16,-21 21-1,0 0 1,0 21-16,21 0 16,0 0-16,-21 0 0,21 1 0,0-1 15,0 0-15,0 0 0,0 0 16,0 0-16,21 1 16,0-22-16,0 0 15,0 0-15,1 0 16,-1 0-16,0 0 0,0 0 15,0-22-15,0 22 0,1-21 0,-1 0 16,-21 0-16,21 0 0,-21 0 16,21-1-16,-21 1 0,0 0 15,0 0-15,0 0 16,21 21-16,-21-21 0,21 21 0,-21-22 16,0 1-16,22 0 15,-22 0-15,0 0 16,0 0-16,0-1 15,0 1-15,0 0 0,0 0 0,0 0 16,0 0-16,0-1 0,0 1 16,-22 42 15,22 1-31,0-1 0,0 21 0,-21-21 16,0 22-16,21-22 0,-21 21 15,21 0-15,-21-20 0,21 20 0,0-21 16,0 21-16,0-20 0,0-1 15,0 0-15,0 0 0,0 0 0,0 0 16,21 1-16,0-22 0,-21 21 16,21-21-16,0 0 0,1 0 15,-1 0-15,0 0 0,0-21 16,0 21-16,-21-22 0</inkml:trace>
  <inkml:trace contextRef="#ctx0" brushRef="#br0" timeOffset="82512.92">26458 9059 0,'0'0'0,"-21"0"0,21-21 16,21 21 0,0 0-16,1 0 0,-1 0 15,0 0-15,0 0 0,0-21 0,22 21 0,-22 0 16,0 0-16,21 0 15,-21 0-15,1 0 0,-1-21 0,0 21 16,0 0-16,-42 0 16,-21 0-1</inkml:trace>
  <inkml:trace contextRef="#ctx0" brushRef="#br0" timeOffset="83180.8">4699 11705 0,'0'0'16,"-21"0"-16,0 0 16,21 21-1,-22 1-15,22-1 0,0 0 0,0 0 16,0 0-16,0 22 0,0-22 15,0 0-15,0 21 0,0-21 0,0 1 16,0-1-16,0 0 0,0 0 16,0 0-16,0 0 0,0-42 47,0 0-47,22 0 0,-1 0 0</inkml:trace>
  <inkml:trace contextRef="#ctx0" brushRef="#br0" timeOffset="83356.16">4762 11599 0,'0'-21'0,"0"42"0,0-63 0,0 21 0,0 0 15,-21 21 1,21-21-16,21 21 47,1 21-47,20-21 0,-21 0 15,0 0-15,0 21 0,1-21 0,20 0 16</inkml:trace>
  <inkml:trace contextRef="#ctx0" brushRef="#br0" timeOffset="83776.16">5186 11578 0,'21'0'15,"-21"21"1,0 1-16,0-1 15,0 0-15,0 0 16,0 0-16,0 0 0,0 1 0,0-1 16,0 0-16,0 0 0,0 0 0,0 0 15,0 1-15,0-1 0,0 0 16,0 0-16,0 0 0,0-42 47,0 0-47,0 0 0,0 0 0,0-1 15,0 1-15,0 0 0,21 0 16,0-21-16,0 20 0,1-20 0,-1 0 16,21 21-16,-21-22 0,22 22 15,-1 0-15,0 0 0,1 0 16,-1 21-16,0 0 0,1 0 0,-1 0 16,-21 21-16,21 0 0,-20 0 0,-1 21 15,0-20-15,0-1 0,-21 21 16,0-21-16,0 22 0,0-22 0,0 0 15,-21 21-15,0-21 0,0 1 0,-1-1 16,1 0-16,21 0 0,0 0 16,-21 0-16,42-21 15,0 0-15</inkml:trace>
  <inkml:trace contextRef="#ctx0" brushRef="#br0" timeOffset="84115.97">7218 11388 0,'-21'0'16,"42"0"-16,-64-21 0,22-1 0,0 1 15,0 21-15,0 0 0,0 0 16,-1 21-16,22 1 16,0 20-16,0-21 0,0 21 0,0 1 15,0-1-15,0 0 0,0 1 0,0-1 16,0-21-16,0 22 0,0-1 16,0 0-16,0-21 0,0 22 0,0-22 15,0 0-15,0 0 0,0 0 0,0 1 16,-21-22-1,0 0-15,0 0 0,0 0 16,0-22-16</inkml:trace>
  <inkml:trace contextRef="#ctx0" brushRef="#br0" timeOffset="84727.62">6604 11790 0,'0'0'0,"0"-21"0,21 21 31,0 0-31,0 0 0,22 0 15,-1 0-15,0 0 0,1 0 0,20 0 16,1 0-16,-22-21 0,22 21 16,-1-22-16,1 1 0,-1 21 0,1-21 15,-1 0-15,-21 0 0,22 0 16,-22-1-16,1-20 0,-1 21 16,-21 0-16,0-22 0,0 22 0,-21-21 15,0 21-15,0-22 0,0 22 0,0-21 16,0 21-16,0 0 0,-21-1 15,0 22-15,0 0 16,0 0-16,21 22 0,-21 20 16,21-21-16,0 21 0,0 1 0,0-1 15,0 0-15,0 1 0,0-1 0,0 0 16,0 1-16,0-1 0,0 0 16,0-20-16,0 20 0,0 0 15,-22-21-15,22 22 0,-21-22 0,21 0 0,0 0 16,0 0-16,0 1 15,0-44 17,0 1-32,21-21 15,-21 21-15,22 0 0,-1-1 0,21-20 16,-21 21-16,0-21 0,1-1 0,20 22 16,-21-21-16,21 21 0,1-1 15,-22 1-15,21 0 0,-21 21 0,1 0 16,-1 0-16,0 0 0,0 21 0,0 0 15,-21 1-15,0-1 0,0 0 16,0 0-16,0 0 0,0 22 0,0-22 16,-21 0-16,0 0 0,0 0 15,0 0-15,21 1 0,0-1 16,-22 0-16,22 0 0,0 0 16,0 0-16,22-21 15,-1 0 1,0-21-16,0 0 0,0 21 15,0-21-15,1 0 0,-1 21 0</inkml:trace>
  <inkml:trace contextRef="#ctx0" brushRef="#br0" timeOffset="85023.45">8149 11811 0,'21'0'16,"-21"-21"-16,21 21 15,1 0-15,-22-21 0,21 21 16,0-21-16,0 21 0,0-22 0,0 1 15,1 21-15,-1-21 0,0 0 16,0 0-16,-21 0 0,21 21 0,-21-22 16,0 1-16,0 0 15,-21 21 1,0 0-16,0 21 0,0 0 0,-22 1 16,22-1-16,0 0 0,0 21 0,0-21 15,-1 1-15,1 20 0,21-21 16,-21 21-16,21-20 0,0-1 15,0 21-15,0-21 0,21 0 0,0-21 16,1 22-16,-1-1 0,0-21 0,0 0 16,21 0-16,1 0 0,-1 0 15,0 0-15,1-21 0,-1-1 0</inkml:trace>
  <inkml:trace contextRef="#ctx0" brushRef="#br0" timeOffset="85748.58">9906 11409 0,'0'0'0,"0"-21"0,0-22 15,0 65 1,0-1 0,0 21-16,0-21 0,0 22 15,0-1-15,0 0 0,0 1 0,-21-1 16,21-21-16,-21 21 0,21 1 16,-22-1-16,22-21 0,-21 22 15,0-22-15,21 21 0,-21-21 0,21 0 16,0 1-16,0-44 31,0 1-31,21 0 0,0 0 16,0 0-16,1-22 0,-1 22 0,0-21 15,21 21-15,-21-22 0,1 1 16,20 0-16,-21 21 0,0-22 0,0 1 16,1 21-16,-1 0 0,0-1 15,0 22-15,0 0 16,-21 22-16,0-1 0,0 0 0,0 0 15,21 0-15,-21 22 0,0-1 0,0-21 16,0 21-16,0-20 0,0 20 16,0 0-16,0-21 0,22 1 0,-22 20 15,21-21-15,0 0 0,0-21 0,0 21 16,0-21-16,1 0 0,-1 0 16,21 0-16,-21-21 0,0 0 0,22 21 15,-22-21-15,21 0 0,-21-22 16,22 22-16,-22-21 0,0 21 0,0-22 15,0 1-15,1 0 0,-22-22 0,0 22 16,0-22-16,0 22 0,0 0 16,-22-1-16,1 1 0,0 0 15,0 21-15,0-1 0,0 1 0,-1 21 16,1 0-16,0 0 0,0 0 16,21 21-16,-21 1 0,21-1 0,-21 0 15,21 21-15,0-21 0,0 22 0,0-22 16,0 0-16,0 21 0,0-20 15,0-1-15,0 21 0,21-21 0,0 0 16,-21 1-16,21-1 0,0 0 0,0 0 16</inkml:trace>
  <inkml:trace contextRef="#ctx0" brushRef="#br0" timeOffset="86043.41">10837 11769 0,'0'0'0,"21"0"0,1 0 0,-1 0 15,0 0-15,0 0 0,0 0 16,22 0-16,-22-21 0,0 21 0,21-22 15,-21 22-15,1-21 0,20 0 0,-21 21 16,0-21-16,-21 0 0,21 0 0,-21-1 16,0 1-16,0 0 0,0 0 15,0 0-15,-21 21 0,0 0 16,0 0-16,0 0 0,0 21 16,-22 0-16,22 0 0,0 0 0,0 1 15,0-1-15,-1 0 0,1 21 16,0-21-16,0 22 0,21-22 0,0 0 15,0 0-15,0 22 0,0-22 16,0 0-16,21 0 0,0 0 16,22-21-16,-22 0 0,21 0 0,0 0 15,1 0-15,-1 0 0,22-21 16,-22 0-16,0 0 0,1 0 0,-1-1 16</inkml:trace>
  <inkml:trace contextRef="#ctx0" brushRef="#br0" timeOffset="86496.15">11705 11324 0,'0'0'0,"0"-63"0,0 20 16,21 1-16,-21 0 0,0 21 16,0-22-16,-21 43 15,21 21 1,-21 22-16,0-1 0,21 0 16,0 1-16,-21-1 0,21 22 0,-22-22 15,1 21-15,21-20 0,0-1 0,0 22 16,-21-22-16,21 0 0,-21 1 0,21-1 15,0-21-15,0 21 0,0-20 16,0 20-16,0-21 0,0 0 16,-21 0-16,21-42 31,0 0-31,0 0 0,0 0 16,0 0-16,0-22 0,21 22 0,-21-21 15,21 21-15,0-22 0,22 1 16,-22 21-16,21-22 0,-21 1 0,43 21 15,-22 0-15,0-22 0,1 43 0,20-21 16,-20 21-16,-1 0 0,0 0 16,-21 0-16,22 21 0,-22 1 0,0-1 15,-21 0-15,0 0 0,0 0 16,0 22-16,-21-22 0,0-21 16,-22 21-16,22 0 0,-21 0 0,0 0 15,-1 1-15,1-22 0,-22 21 0,22 0 16,0-21-16,-1 21 0,1-21 15,21 0-15,0 21 0,0-21 16,-1 0-16,1 0 0</inkml:trace>
  <inkml:trace contextRef="#ctx0" brushRef="#br0" timeOffset="87376.06">13208 11134 0,'0'0'0,"0"-21"0,0-64 16,0 64-16,0 0 0,0-1 16,0 44-1,0-1 1,0 0-16,0 21 0,-21 22 0,21-22 15,0 22-15,-21-1 0,21 1 16,0-1-16,0 1 0,0-1 0,0 1 16,0-22-16,0 0 0,0 22 0,0-22 15,-22 0-15,22 1 0,0-22 16,0 21-16,0-21 0,0 1 16,-21-1-16,21 0 0,0-42 31,0 0-16,0-22-15,0 22 0,0 0 0,0-21 16,0-1-16,0 22 0,0-21 16,0-1-16</inkml:trace>
  <inkml:trace contextRef="#ctx0" brushRef="#br0" timeOffset="87680.89">12954 11049 0,'0'-21'0,"0"42"0,0-63 16,0 21-16,0-1 0,0 1 0,0 0 15,0 0-15,21 21 0,0-21 0,0 21 16,22-21-16,-22 21 0,21-22 16,1 22-16,20 0 0,1 0 0,-22 0 15,21 0-15,-20 0 0,20 22 0,-20-1 16,20 0-16,-42 0 0,22 21 16,-22 1-16,0-1 0,0 0 0,-21 1 15,0-1-15,0 0 0,0 1 0,-21-1 16,0 0-16,0-20 0,-1 20 15,-20-21-15,0 0 0,-1 0 0,1 1 16,0-1-16,-1 0 0,1-21 16,21 0-16,-21 21 0,20-21 15,44-21 17,-1 21-32,0 0 0</inkml:trace>
  <inkml:trace contextRef="#ctx0" brushRef="#br0" timeOffset="88976.77">14182 11642 0,'42'0'0,"-84"0"0,105 0 0,-42 0 15,0 0-15,-21-21 16,0-1-16,0 1 15,0 0-15,0 0 0,0 0 0,-21 0 16,0-1-16,0 1 0,0 0 16,0 0-16,-1 0 0,-20 0 0,21-1 15,-21 22-15,20 0 0,-20 0 0,0 0 16,-1 0-16,1 0 0,0 22 16,-1-1-16,22 0 0,-21 21 15,0-21-15,20 22 0,-20-22 0,21 21 16,0-21-16,21 22 0,0-22 15,0 0-15,0 0 0,0 22 0,0-22 16,21 0-16,0-21 0,21 21 0,-20 0 16,20-21-16,-21 0 0,21 21 0,1-21 15,-1 0-15,0 0 0,1 0 16,-1 0-16,0 0 0,22-21 0,-22 0 16,1 21-16,-1-21 0,21 0 0,-20 0 15,-1-1-15,-21-20 0,22 21 16,-22 0-16,0-22 0,0 22 0,0-21 15,-21 21-15,21 0 0,-21-22 16,0 22-16,0 0 16,0 0-16,-21 21 0,0 0 15,0 0-15,21 21 0,-21 0 16,0 0-16,21 0 0,-22 1 16,22-1-16,0 0 0,0 0 0,0 0 15,0 22-15,0-22 0,0 0 0,0 0 16,22 0-16,20 0 15,-21-21-15,0 22 0,22-22 0,-1 0 16,0 0-16,1 0 0,20 0 0,-21 0 16,22 0-16,-1 0 0,1 0 15,-1-22-15,1 22 0,-1-21 16,1 0-16,-22 0 0,22 21 0,-22-21 16,0 0-16,1-22 0,-22 22 15,0 0-15,-21 0 0,0 0 0,0-1 16,0 1-16,0 0 0,0 0 0,-21 0 15,0 0-15,0 21 0,-22 0 16,22 0-16,-21 0 0,-1 0 0,22 0 16,-21 0-16,0 21 0,-1-21 0,22 21 15,0 0-15,-21 0 0,42 0 16,-22 1-16,22-1 0,-21 0 0,21 0 16,0 0-16,0 0 0,21 1 15,1-22-15,-1 0 16,21 0-16,0 0 0,1 0 0,-1 0 15,0 0-15,1 0 0,-1 0 0,-21 0 16,22 0-16,-1-22 0,-21 1 16,0 21-16,0-21 0,1 0 0,-1 0 15,0 0-15,-21-1 0,0 1 16,0 0-16,0 0 0,0 0 16,0 42 15,0 0-31,0 0 0,0 0 15,0 1-15,-21-1 0,21 21 0,-21-21 16,21 22-16,-22-22 0,22 21 16,0 0-16,-21 1 0,0-1 15,21 0-15,-21 22 0,0-22 0,21 22 16,0-1-16,0 1 0,-21 20 0,21-20 16,0-1-16,0 22 0,0-21 15,0 20-15,0 1 0,0 21 0,0-22 16,0 1-16,0 0 0,0-1 0,0 1 15,0 0-15,0 21 0,0-43 0,0 22 16,0-1-16,0 1 0,0-21 16,0-1-16,-22-21 0,1 22 0,0-22 15,0-21-15,0 22 0,0-22 0,-1-21 16,1 0-16,0 0 0,0 0 16,0 0-16,0 0 0,-1-21 15,1 0-15,0-22 0,0 1 0,-21-22 16,42 22-16,-22-43 0,1 22 0,21-22 15,0 1-15,0-22 0,0 21 0,0-21 16,21 0-16,-21 1 0,22-1 16,-1 0-16,0 21 0,0-21 0,0 22 15,0-1-15,22 0 0,-22 1 16,0 20-16,21-20 0,-20 20 16,20 1-16,0 20 0,1 1 0,-1 0 15,0-1-15,1 1 0,-1 21 0,0-22 16,1 22-16,-1 0 0,21 0 15,-20 0-15,-22 0 0,21 21 0</inkml:trace>
  <inkml:trace contextRef="#ctx0" brushRef="#br0" timeOffset="89301">16023 11621 0,'-21'0'0,"0"0"16,0 0-16,21-22 31,21 1-31,0 0 15,0 21-15,-21-21 0,21 0 16,22 0-16,-22-1 0,0 1 0,0 0 16,0 0-16,0 0 0,1 0 15,-22-1-15,-43 22 16,22 0-16,0 22 16,-21-1-16,20 0 0,1 0 15,-21 0-15,21 0 0,0 22 0,21-22 16,0 0-16,0 0 0,0 0 0,0 1 15,0-1-15,0 0 0,0 0 16,21-21-16,-21 21 0,21-21 0,0 0 16,0 21-16,22-21 0,-22 0 0,0 0 15,21 0-15,-21 0 16,22 0-16,-1 0 0,-21 0 0,22 0 0,-22 0 16,21 0-16</inkml:trace>
  <inkml:trace contextRef="#ctx0" brushRef="#br0" timeOffset="89455.91">16933 11684 0,'0'0'0,"21"0"31,-21 21-15,-21-21-1,0 21-15,0 1 16,0-22-16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3:04:41.00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22669 9483 0,'0'-21'16,"0"-1"15,0 1-31,22 21 15,-22-21-15,21 21 16,-21-21-16,0 42 94,0 0-94,0 0 0,0 1 15,0-1-15,0 0 0,0 21 16,0-21-16,-21 1 0,21-1 16,-22 0-16,22 0 0,0 0 0,0 0 15,-21 1-15,21-1 0,0 0 16,-21-21-16,21 21 0,0 0 16,21-21 46,-21-21-62,21 0 0,-21 0 16</inkml:trace>
  <inkml:trace contextRef="#ctx0" brushRef="#br0" timeOffset="623.91">23029 9462 0,'0'0'0,"0"-22"15,0 1 1,21 21-1,1 0-15,-22-21 0,21 21 0,0 0 16,0 0-16,0 0 16,0 0-16,1 0 15,-1 0-15,0 0 16,0 0-16,-21 21 16,0 0-16,0 1 0,0-1 15,0 0-15,0 0 16,0 0-16,-21 0 0,0 1 0,0-1 15,-1 0-15,1 0 0,0-21 0,-21 21 16,21 0-16,-1-21 0,-20 22 16,21-22-16,0 0 0,0 21 0,-1-21 15,1 0-15,0 0 16,21 21-16,21-21 47,0 0-47,1 0 0,-1 0 15,0 0-15,0 0 0,21 0 16,1 0-16,-22 0 16,0 0-16,0 0 0,0 0 0,1 0 15,-1 0-15,0 0 0,0 0 16,0 0-16,0 0 16,-21-21 62</inkml:trace>
  <inkml:trace contextRef="#ctx0" brushRef="#br0" timeOffset="1307.7">23537 9419 0,'-21'-42'16,"21"21"0,21 21-1,0 0-15,1 0 0,-22-21 16,21 21-16,0 0 0,0 0 0,0 0 15,0 0-15,1 0 16,-1 0-16,0 0 0,0 0 0,-21 21 16,21-21-16,-21 21 15,0 0-15,0 0 16,-21 0-16,0-21 0,0 22 16,0-22-16,-1 21 0,1-21 15,-21 21-15,21-21 0,0 0 0,-1 21 16,1-21-16,0 21 0,0-21 15,42 0 32,0 0-47,0 0 16,1 0-16,-1 0 0,0 0 16,0 0-16,0 0 0,0 0 15,1 0-15,-1 0 0,0 0 16,0 0-16,0 21 15,0-21-15,1 22 0,-1-22 0,-21 21 16,0 0-16,0 0 16,0 0-16,0 0 15,-21-21-15,-1 22 16,1-1-16,0-21 0,0 0 16,0 0-16,0 21 0,-1-21 0,1 0 15,0 0-15,0 0 0,0 0 0,0 0 16,-1 0-16,1 0 0,0 0 15,0 0 1,0 0 15,21-21 1,21 21-32,-21-21 0,21 21 15</inkml:trace>
  <inkml:trace contextRef="#ctx0" brushRef="#br0" timeOffset="2164.69">24236 9313 0,'0'22'47,"0"-1"-47,0 0 16,0 0-16,-21 0 0,-1 0 15,1 1-15,21-1 0,-21 21 16,0-21-16,21 0 0,-21 1 0,0-22 15,21 21-15,0 0 0,-22 0 16,1-21-16,42 0 63,-21-21-63,22 21 15,-1-21-15,0 21 0,0 0 16,0 0-16,0 0 15,1 0-15,-1 0 16,0 0-16,0 0 0,0 0 16,0-21-1,1 21-15,-22-22 16,0 1-16,0 0 16,0 0-16,0 0 15,0 0-15,0-1 16,0 44 31,0-1-47,0 0 15,0 0-15,0 0 0,0 0 16,0 1-16,0 20 0,-22-21 16,22 0-16,0 0 0,-21 1 15,21-1-15,0 0 16,0 0-16,0 0 0,0 0 15,0-42 48,0 0-63,0 0 0</inkml:trace>
  <inkml:trace contextRef="#ctx0" brushRef="#br0" timeOffset="2899.88">24786 9462 0,'0'0'0,"0"-22"0,42-20 31,-42 21-31,0 0 16,0 0-16,0-1 0,0 1 16,-21 0-16,0 21 15,0 0-15,0 0 0,0 0 16,-1 0-16,1 0 0,-21 0 16,21 0-16,0 21 0,-1-21 0,1 21 15,0-21-15,0 22 0,0-22 16,0 21-16,21 0 0,-22-21 0,22 21 15,0 0-15,0 0 16,22-21 0,-1 0-16,0 0 0,0 0 0,0 0 15,0 0-15,1 0 0,-1 0 16,0 0-16,0 0 0,0-21 16,0 21-16,1-21 0,-1 21 0,-21-21 15,21 21-15,0-21 0,-21 0 16,21 21-1,0 0-15,-21 21 47,0 0-47,0 0 16,0 0-16,-21 0 16,21 1-16,0-1 0,-21 0 0,21 0 15,0 0-15,0 0 0,0 1 0,-21-1 16,21 0-16,0 0 0,-21 0 15,21 0-15,0 1 16,0-1-16,-21 0 0,21 0 16,-22-21-16,1 0 0,21 21 15,-21-21-15,0 0 0,0 0 16,0 0 0,-1 0-16,1 0 0,0 0 15,0 0 1,21-21 46</inkml:trace>
  <inkml:trace contextRef="#ctx0" brushRef="#br1" timeOffset="11643.26">8445 9864 0,'0'0'0,"-21"0"16,0 0-16,0 0 0,0 21 15,0-21 1,-1 0-16,1 0 15,0 0-15,0 0 16,0 0 0,21 21 31,21-21-32,0 0-15,0 0 16,0 0-16,1 0 0,20 0 0,-21 0 15,0 0-15,22 0 0,-1 0 0,0 0 16,22 0-16,-22 0 0,22 0 16,-1 0-16,-21 0 0,22 0 0,-1 0 15,1 0-15,-1 0 0,1 0 0,-22 0 16,22 0-16,-22 0 16,0 0-16,1 0 0,20 0 0,-20 0 15,-1 0-15,0-21 0,1 21 16,-1 0-16,0 0 0,-21 0 0,22 0 15,-1 0-15,0 0 0,-20 0 0,20 0 16,-21 0-16,0 0 0,22 0 16,-22 0-16,0 0 0,0 0 15,0 0-15,-42 0 125</inkml:trace>
  <inkml:trace contextRef="#ctx0" brushRef="#br1" timeOffset="12411.82">5376 10414 0,'-21'-21'0,"42"42"0,-42-63 16,21 21-16,0-1 0,0 1 16,0 0-16,0 0 0,0 0 0,-21 21 15,21-21-15,0-1 16,0 1-16,0 42 31,0 1-31,0-1 0,0 0 16,0 21-16,0 1 0,0-1 0,0 0 15,0 22-15,0-1 0,0 1 16,21-1-16,-21 1 0,0-1 0,0 1 16,0-1-16,0 22 0,0 0 15,0-22-15,0 22 0,0-22 16,0 22-16,0-22 0,0 1 0,-21-1 16,0 1-16,21-22 0,-21 1 0,21 20 15,0-21-15,0 1 0,0-22 16,0 21-16,0-21 0,0 1 0,0-1 15,0-42 17,0-1-32,0-20 0,0 21 15,0-21-15,0-1 0,0 1 16,0 0-16,0-1 0</inkml:trace>
  <inkml:trace contextRef="#ctx0" brushRef="#br1" timeOffset="12823.58">5228 10520 0,'0'0'0,"-21"-21"0,0-22 0,0 22 16,21 0-16,-22 0 0,22 0 16,-21-22-16,21 22 0,0 0 15,0 0-15,0 0 0,0 0 16,21 21-16,1-22 0,-1 22 15,0-21-15,21 21 0,-21 0 16,22 0-16,-1 0 0,0 0 16,1 0-16,20 0 0,-20 0 0,-1 21 15,21 1-15,-20-1 0,-1 0 16,0 21-16,1 1 0,-22-1 0,0 0 16,-21 1-16,0-1 0,-21-21 0,0 21 15,-22 1-15,1-1 0,0-21 16,-22 22-16,22-22 0,-22 0 15,22 0-15,0 0 0,-1-21 0,1 21 16,21-21-16,-21 0 0,20 0 16,1 0-16,21-21 31,21 21-15,1-21-16,-1 0 0,0 21 15,0-21-15,0 21 0,0 0 16</inkml:trace>
  <inkml:trace contextRef="#ctx0" brushRef="#br1" timeOffset="13264.33">5821 10626 0,'0'-21'0,"0"42"0,-21-42 16,21-1-16,-22 1 0,22 0 15,0 0-15,0 0 0,0 0 16,0-1-16,0 1 0,22 0 16,-1 21-16,0-21 0,0 21 15,0 0-15,0 0 0,1 0 0,-1 0 16,0 21-16,0 0 0,0 0 16,0 1-16,1 20 0,-1-21 0,0 0 15,-21 22-15,0-1 0,0-21 16,0 21-16,0-20 0,0-1 15,0 0-15,0 0 0,0 0 0,-21 0 16,0 1-16,21-1 0,-22-21 16,1 0-16,21-21 31,0-1-31,0 1 0,0 0 16,0-21-16,0 21 0,21-1 15,1 1-15,-22-21 0,21 21 0,0 0 16,-21-1-16,21 1 0,0 0 15,-21 0-15,21 0 0,1 0 0,-1 21 16,-21-22-16,21 22 0,0 0 16,0-21-16,0 21 15,1 0-15</inkml:trace>
  <inkml:trace contextRef="#ctx0" brushRef="#br1" timeOffset="13701.08">6477 10478 0,'0'-22'32,"-21"22"-17,0 0-15,21 22 0,-22-1 16,1 0-16,21 0 16,-21 0-16,21 0 0,0 22 15,-21-22-15,21 0 0,-21 0 0,21 22 16,0-22-16,0 0 0,0 0 0,0 0 15,0 0-15,0 1 0,0-1 16,21-21 0,0 0-16,0 0 0,22 0 0,-22 0 15,0 0-15,21 0 0,-21 0 16,1-21-16,20-1 0,-21 1 0,0 0 16,22 0-16,-43 0 0,21-22 15,-21 22-15,0-21 0,0 21 0,0-22 16,0 22-16,0 0 0,-21-21 15,-1 21-15,1-1 0,0 22 16,0-21-16,0 21 0,0 0 0,-1 0 16,1 0-16,0 0 0,0 0 0,0 21 15,0-21-15,21 22 0,0-1 16,0 0-16,-22 0 0,22 0 0,0 0 16,0 1-16,0-1 15,22-21-15,-22 21 0,21-21 16</inkml:trace>
  <inkml:trace contextRef="#ctx0" brushRef="#br1" timeOffset="14019.9">7048 10245 0,'0'0'0,"0"-21"0,-21-1 16,0 22-1,0 0-15,21 22 16,-21-1-16,21 21 16,-21-21-16,21 22 15,0-22-15,0 21 0,0 0 0,-22 1 16,22-1-16,-21 0 0,21 1 16,0-22-16,0 21 0,0 1 15,-21-22-15,21 0 0,0 0 0,0 0 16,0 0-16,0 1 0,0-1 15,21-21 1,0 0-16,1 0 16,-22-21-16,21 21 0,0-22 15,-21 1-15,21 0 0</inkml:trace>
  <inkml:trace contextRef="#ctx0" brushRef="#br1" timeOffset="14423.18">7239 10499 0,'0'0'0,"0"21"47,-21 0-47,0 0 16,21 22-16,0-22 0,0 0 0,-22 0 16,22 0-16,0 0 0,-21 1 0,21-1 15,0 0-15,0 0 0,0 0 16,0 0-16,0 1 0,21-22 15,1 0-15,-1 0 0,0 0 16,0 0-16,0 0 16,0 0-16,1 0 0,-1-22 15,0 22-15,0-21 0,0 0 0,-21 0 16,0 0-16,21 0 0,-21-1 16,0 1-16,0-21 0,0 21 0,0 0 15,0-1-15,0 1 0,-21 0 16,0 21-16,0 0 0,0 0 15,0 0-15,-1 0 0,1 21 16,0 0 0,21 1-1</inkml:trace>
  <inkml:trace contextRef="#ctx0" brushRef="#br1" timeOffset="14700.01">6985 10351 0,'0'0'0,"-21"0"16,-22 0-1,43-22 1,22 22-16,-1 0 15,21 0-15,-21 0 0,22 0 16,-22 0-16,21 0 0,-21 0 0,22 0 16,-1 0-16,-21 0 0,0 0 0,0 0 15,1 0-15,-1 0 0</inkml:trace>
  <inkml:trace contextRef="#ctx0" brushRef="#br1" timeOffset="15096.14">7810 10478 0,'0'0'0,"0"-22"16,0 1-1,0 0 1,-21 21 0,0 0-16,0 0 15,0 0-15,0 21 0,-1-21 16,1 21-16,0 1 0,0-1 15,0 0-15,0 0 0,-1 0 0,22 0 16,0 22-16,-21-22 0,21 0 0,-21 0 16,21 0-16,0 1 0,0-1 15,0 0-15,0 0 0,0 0 0,0 0 16,21-21-16,0 0 16,1 22-16,-1-22 0,0 0 0,21 0 15,-21 0-15,22 0 0,-1 0 0,0 0 16,1 0-16,-1-22 15,0 22-15,1-21 0</inkml:trace>
  <inkml:trace contextRef="#ctx0" brushRef="#br1" timeOffset="15891.69">8382 10499 0,'-21'-64'16,"0"64"-16,-1 0 15,1 0-15,0 0 16,0 0-16,0 0 0,0 21 16,-1 1-16,1-1 0,0-21 15,0 42-15,0-21 0,21 0 16,-21 1-16,-1-1 0,22 21 0,-21-21 16,21 0-16,0 1 0,0-1 15,0 0-15,0 0 0,0 0 0,0 0 16,0 1-16,0-1 0,21-21 15,1 0-15,-1 0 0,0 0 16,0 0-16,0 0 0,0 0 0,1 0 16,-1 0-16,0 0 0,0-21 0,0-1 15,0 1-15,1 0 16,-1-21-16,0 21 0,-21-1 16,0 1-16,21-21 0,-21 21 0,21-22 15,-21 22-15,0-21 0,0 21 16,0 0-16,0-1 0,0 1 15,0 42 17,0 1-32,0-1 0,-21 0 0,21 0 15,0 0-15,-21 0 0,21 22 16,0-22-16,0 0 0,0 0 0,0 0 16,0 1-16,0-1 0,0 0 0,0 0 15,0 0-15,21-21 16,0 0-16,0 21 15,1-21-15,-1 0 0,0 0 16,0 0-16,0-21 0,0 21 16,1-21-16,-1 0 0,-21 0 0,21 0 15,0-1-15,-21 1 0,21 0 0,-21-21 16,21 21-16,1-22 0,-22 1 16,0 0-16,0-1 0,0 1 0,0 0 15,0 20-15,0 1 0,0-21 0,0 21 16,0 0-16,-22 42 31,22 0-31,0 0 16,0 0-16,-21 22 0,21-1 15,-21 0-15,21-21 0,0 22 0,0-1 16,0 0-16,0-20 0,0 20 16,0-21-16,0 0 0,0 22 0,0-22 15,21 0-15,0 0 0,1-21 16,-1 0-16,0 0 15,0 0-15,0 0 0,0 0 0,1 0 16,-1 0-16,0 0 0,0-21 0,0 21 16,0-21-16,1 21 0,-1-21 15,-21-1-15</inkml:trace>
  <inkml:trace contextRef="#ctx0" brushRef="#br1" timeOffset="19111.31">11112 10033 0,'-21'0'78,"0"0"-78,0 0 32,0 0-32,0 0 15,-1 0-15,1 0 16,0 0-1,0 0-15,0 0 0,0 0 16,-1 0-16,1 0 0,0 0 16,0 0-16,0 0 0,0 0 15,-1 0 1,1 0-16,21-21 109,21 21-46,1 0-63,-1 0 15,0 0-15,0 0 16,0 0-16,0 0 16,1 0-16,-1 0 0,0 0 0,0 0 15,0 0-15,22 0 16,-22 0-16,0 0 0,21 0 0,-21 0 16,1 0-16,20 0 0,-21 0 15,21 0-15,-20 0 0,-1 0 16,21 0-16,-21 0 0,0 0 0,1 0 15,-1 0-15,0 0 0,0 0 0,0 0 16,0 0-16,1 0 0,-1 0 16,0 0-16,0 0 0,0 0 0,0 0 15,1 0-15,-1 0 0,0 0 0,0 0 16,0 0-16,0 0 0,1 0 16,-1 0-16,0 0 0,0 0 0,0 0 15,0 0-15,22 0 0,-22 0 16,0 0-16,21 0 0,1 0 0,-22 0 15,21 0-15,1 0 0,-1 0 16,-21 0-16,21 0 0,1 0 0,-1 0 16,0 0-16,-20 0 0,20 0 15,0 0-15,-21 0 0,22 0 0,-1 0 16,-21 0-16,0 0 0,22 0 0,-22 0 16,21 0-16,-21 0 0,22 0 15,-22 0-15,21 0 0,-21 0 0,22 0 16,-1 0-16,-21 0 0,22 0 15,-1 0-15,-21 0 0,21 0 0,-20 0 16,20 0-16,-21 0 0,0 0 16,0 21-16,22-21 0,-22 0 0,0 0 15,0 0-15,0 0 0,22 0 16,-22 0-16,0 0 0,21 0 0,-20 0 16,-1 0-16,0 0 0,0 0 0,0 0 15,0 0-15,1 0 0,-1 0 16,0 0-16,0 0 15,0 0 1,0 0 0,1 0-1,-1 0 1,0 0 0,0 0-16,0 0 15,0 0-15,1 0 0,-1 0 0,0 0 16,0 0-1,0 0-15,0 0 16,1 0 15,-1 0 1,0 0-1,0 0-31,0 0 31,0 0-15,1 0-16,-1 0 15,0 0-15,0 0 16,0 0 0,0 0-1,1 0 79,-1 0-47,0 0-47,0 0 31,0 0-31,0 0 47,1 0-47,-1 0 16,0 0-1,0 0 1,0 0-1,-42-21 110,0 21-125,0 0 0,0 0 16,-1 0-16</inkml:trace>
  <inkml:trace contextRef="#ctx0" brushRef="#br1" timeOffset="19871.65">12340 10118 0,'0'0'0,"0"-21"0,-21-1 16,21 1 0,0 0 15,0 42 16,0 0-32,0 1-15,0-1 0,0 0 16,0 0-16,0 0 0,0 0 16,0 1-16,0 20 0,0-21 0,0 21 15,0 1-15,-21-1 0,21 0 16,-21 22-16,21-22 0,0 1 0,0-1 15,0-21-15,0 21 0,0 1 16,-22-22-16,22 21 0,0-21 0,-21 1 16,21-1-16,0 0 0,0 0 15,0 0-15,0 0 0,-21 1 0,21-1 16,0 0 0,-21-21-16,21-21 46,0 0-30,0-1-16</inkml:trace>
  <inkml:trace contextRef="#ctx0" brushRef="#br1" timeOffset="20211.46">11874 10689 0,'0'-21'16,"22"21"15,-1 0-15,0 0-16,-21 21 15,21 0-15,0 1 0,0-1 16,1 0-16,-1 0 0,0 0 0,0 0 15,0 1-15,-21-1 0,21 0 16,1 0-16,-1-21 0,-21 21 0,0 0 16,21-21-16,-21 22 0,21-22 0,-21 21 15,21-21 17,0 0-17,-21-21-15,0-1 0,22 22 16,-1-21-16,0 0 0</inkml:trace>
  <inkml:trace contextRef="#ctx0" brushRef="#br1" timeOffset="20488.3">12700 10668 0,'0'0'0,"-21"0"31,0 0-31,-1 0 0,1 21 16,0 0-16,0-21 0,0 22 0,-22-1 16,22 0-16,-21 0 0,21 0 15,0 0-15,-22 1 0,22-1 0,0 0 16,0 0-16,0 0 0,-1 0 16,1 1-16,21-1 0,21-21 62,1-21-62,-22-1 0</inkml:trace>
  <inkml:trace contextRef="#ctx0" brushRef="#br1" timeOffset="22771.63">9842 12065 0,'22'0'32,"-22"-21"-17,0 0-15,0 0 16,0-1-16,0 1 16,-22 0-1,1 21-15,0 0 0,0 0 0,0 0 16,0 0-16,-1 0 0,1 0 15,0 0-15,0 21 0,-21 0 0,20 1 16,1-1-16,-21 0 0,21 21 0,0-21 16,-1 22-16,1-22 0,0 21 15,21-21-15,0 22 0,-21-22 16,21 21-16,0-21 0,0 1 0,0-1 16,0 0-16,0 0 0,21 0 15,0-21-15,0 0 0,1 21 0,-1-21 16,0 0-16,21 0 0,-21 0 0,22 0 15,-1 0-15,0-21 0,1 0 16,-1 0-16,0 21 0,1-42 0,-1 20 16,0 1-16,1-21 0,-22 21 0,21-22 15,1-20-15,-22 21 0,0-1 16,0-20-16,0 20 0,0-20 0,1 21 16,-22-1-16,21 1 0,-21-22 0,0 22 15,0 21-15,0-21 16,0 20-16,0 1 0,0 0 0,0 0 15,-21 21 1,-1 21-16,1 0 16,21 0-16,0 22 0,-21-1 0,21-21 15,-21 22-15,0 20 0,21-21 0,-21 1 16,-1 20-16,22-20 0,-21 20 16,0-21-16,21 1 0,-21-1 0,21 0 15,0 1-15,0-22 0,0 0 0,0 0 16,0 0-16,0 1 15,21-22-15,0 0 0,0 0 0,1 0 16,-1 0-16,0 0 0,0 0 0,0 0 16,0 0-16,1-22 0,20 1 15,-21 0-15,0 0 0,0 0 0</inkml:trace>
  <inkml:trace contextRef="#ctx0" brushRef="#br1" timeOffset="23216.39">10583 12002 0,'0'0'0,"-21"0"32,0 0-17,0 21-15,21 0 16,0 0-16,-21 0 0,21 0 0,-22 1 16,22-1-16,-21 21 0,21-21 0,0 0 15,0 1-15,0 20 0,0-21 16,0 0-16,0 0 0,0 1 15,0-1-15,21 0 16,1-21-16,-1 0 0,0 0 16,0 0-16,0 0 0,0-21 0,1 21 15,-1-21-15,21-1 0,-21 1 0,0 0 16,1 0-16,-1 0 0,0 0 16,-21-22-16,0 22 0,0-21 0,0 21 15,0-22-15,0 22 0,0-21 16,-21 21-16,0-1 0,-1 1 15,1 0-15,0 21 0,0 0 0,0 0 16,0 0-16,-22 0 0,22 0 0,0 21 16,0 0-16,21 1 0,-21-1 15,-1 0-15,22 0 0,-21 21 0,21-20 16,0-1-16,0 21 0,0-21 16,0 0-16,0 1 0,0-1 0,0 0 15,21-21-15,1 0 0,-1 21 0,21-21 16,-21 0-16,0 0 0,22 0 15</inkml:trace>
  <inkml:trace contextRef="#ctx0" brushRef="#br1" timeOffset="23960.97">11091 12065 0,'0'0'0,"0"-21"0,0 42 46,0 0-46,0 0 16,-21 1-16,21-1 0,0 0 16,-21 0-16,21 0 0,0 0 0,0 1 15,0-1-15,0 0 0,-21 0 0,21 0 16,0 0-16,0 1 16,-21-22-16,21 21 0,0 0 15,-22-21 16,22-21-31,0 0 16,-21 21-16,21-22 0,0 1 0,0 0 16,0 0-16,0-21 0,0 20 15,0 1-15,0-21 0,0 21 0,0 0 16,21-22-16,1 22 0,-1 0 0,0 0 16,0 0-16,0-1 0,22 22 15,-22 0-15,0 0 0,0 0 0,0 0 16,0 0-16,1 22 0,-1-1 15,0 0-15,0 0 0,0 0 16,0 0-16,-21 22 0,0-22 0,22 0 16,-22 0-16,0 0 0,0 1 0,0-1 15,0 0-15,0 0 0,0 0 16,0 0-16,-22-21 16,22 22-16,-21-22 0,0 0 15,0 0 1,0-22-1,21 1-15,0 0 16,0 0-16,0-21 0,0 20 16,0 1-16,0-21 0,21 21 0,0 0 15,0-22-15,0 22 0,1 0 0,20 0 16,-21 0-16,0-1 0,0 22 16,22 0-16,-22 0 0,0 0 0,0 0 15,22 0-15,-22 0 0,0 22 16,0-1-16,21 0 0,-20 0 0,-1 21 15,0-20-15,-21 20 0,0-21 0,0 21 16,0-20-16,0-1 0,-21 21 16,0-21-16,-1 0 0,1 1 0,0-22 15,21 21-15,-21 0 0,0-21 0,0 21 16,21-42 31,21 0-47,0 21 0,0-21 0</inkml:trace>
  <inkml:trace contextRef="#ctx0" brushRef="#br1" timeOffset="25156.06">12361 12107 0,'0'0'0,"0"-21"0,0 0 0,0 0 0,0 0 0,-21 0 16,0-1-16,0 1 0,0 0 15,-1 21-15,1 0 16,0 0-16,0 0 0,0 0 0,0 21 16,-22-21-16,22 21 0,0 1 15,-21 20-15,-1-21 0,22 21 0,0-20 16,-21 20-16,20-21 0,1 21 0,21-20 16,0-1-16,0 0 0,0 0 15,0 0-15,0 0 0,0 1 0,0-1 16,21-21-16,1 0 0,-1 0 0,0 0 15,21 0-15,-21 0 0,22 0 16,-22 0-16,0 0 0,21-21 16,-20-1-16,20 1 0,-21 21 0,0-21 0,0-21 15,1 21-15,-1-1 16,0 1-16,0-21 0,-21 21 0,0 0 16,0-1-16,0 1 0,0 0 0,0 0 15,-21 21 16,21 21-31,-21 0 0,0 0 16,21 22-16,-22-22 0,22 0 16,0 0-16,0 22 0,0-22 0,0 0 15,0 0-15,0 0 0,0 0 16,0 1-16,0-1 0,22 0 16,-1-21-16,0 0 0,0 21 0,0-21 15,0 0-15,22 0 0,-22 0 0,0 0 16,21 0-16,-20-21 0,-1 21 0,0-21 15,0 0-15,0-1 0,-21 1 16,21 0-16,1 0 0,-1-21 0,-21 20 16,0-20-16,0 21 0,21-21 15,-21 20-15,0 1 0,21 0 0,-21 0 16,0 0-16,0 42 31,0 0-15,-21 0-16,21 0 0,-21 22 0,21-22 15,0 0-15,0 0 0,0 0 16,0 1-16,0-1 0,0 0 0,0 0 16,0 0-16,0 0 0,0 1 15,21-22-15,0 0 0,0 0 16,0 21-16,1-21 0,-1 0 0,0 0 16,0 0-16,0 0 0,0-21 0,1-1 15,-1 22-15,0-21 0,0 0 16,0 0-16,0 0 0,-21 0 0,22-1 15,-22 1-15,21 0 0,-21 0 16,0 0-16,0 0 0,0 42 47,0 0-47,0 0 0,0 0 16,0 0-16,-21-21 0,21 22 15,0-1-15,-22 0 0,22 0 0,0 0 16,0 0-16,0 1 15,-21-22-15,21-22 47,0 1-47,0 0 16,0 0-16,0 0 16,0 0-16,0-1 0,0-20 0,21 21 15,-21-21-15,22 20 0,-1-20 16,0 21-16,0 0 0,0-22 0,0 22 15,22 0-15,-22 21 0,21 0 0,1-21 16,-1 21-16,-21 0 0,21 0 16,1 21-16,-1 0 0,-21 0 0,0 1 15,22 20-15,-22-21 0,-21 21 16,21-20-16,-21 20 0,0-21 0,0 21 16,0-20-16,0 20 0,-21-21 0,0 0 15,0 0-15,-1 1 0,1-1 16,0 0-16,0 0 15,0-21-15,0 0 16,21-21 15,-22 0-31,22 0 0,0-1 16,-21 1-16</inkml:trace>
  <inkml:trace contextRef="#ctx0" brushRef="#br1" timeOffset="25508.03">12806 11642 0,'0'0'0,"-21"0"0,-22 42 16,43-21-1,0 0-15,0 1 16,21-22-16,1 0 0,-1 0 15,0 0-15,0 0 16,0 0-16,0 0 0,1 0 0,-1-22 16,0 22-16,-21-21 0,0 0 15,0 0-15,0 0 0,0 0 16,-21 21-16,0-22 0,-1 1 16,1 21-16,0 0 0,0 0 15,0 0-15,0 0 0,-1 0 16,22 21-16,0 1 0,-21-22 0,21 21 15,0 0-15,0 0 0,0 0 0,0 0 16,0 1-16,0-1 0,21 0 16,1 0-16,-22 0 0</inkml:trace>
  <inkml:trace contextRef="#ctx0" brushRef="#br1" timeOffset="25979.52">10985 13102 0,'0'-63'15,"0"126"-15,-21-126 16,0 84-1,21 0-15,-21 21 0,21-20 0,0-1 16,-21 21-16,0 0 0,-1-20 16,22 20-16,-21 0 0,0 1 0,21-22 15,-21 21-15,21 0 0,-21 1 16,0-1-16,21-21 0,0 22 16,0-22-16,0 0 0,-22 0 0,22 0 15,0 0-15,0-42 31,0 0-31,0 0 0,0 0 16</inkml:trace>
  <inkml:trace contextRef="#ctx0" brushRef="#br1" timeOffset="26444.28">10626 13229 0,'0'0'0,"-22"-106"31,22 85-31,0 0 0,0 0 15,22 21-15,-1 0 16,0-21-16,21 21 0,-21 0 0,22 0 16,-1 0-16,0 0 0,1 21 0,-1 0 15,0 0-15,1 0 0,-1 1 16,0 20-16,1-21 0,-22 21 0,21-20 16,-21 20-16,1 0 0,-1-21 15,-21 22-15,0-1 0,0 0 0,0 1 16,0-22-16,0 21 0,0-21 0,0 1 15,0 20-15,-21-21 0,-1-21 16,22 21-16,-21-21 0,21-21 31,0-21-15,0 21-16,0-1 0,0-20 0,0 0 16,0-1-16,21 1 0,1 0 0,-1-1 15,-21 1-15,21-21 0,0 20 16,0 1-16,0 0 0,22-22 0,-22 22 15,0 21-15,0-22 0,0 22 16,1 0-16,-1 21 0,0 0 0,0 0 16,-21 21-1,0 0-15,0 0 16,0 1-16,0-1 0,0 0 16,0 0-16,0 0 0,0 0 0,0 1 15,0-1-15,0 0 0</inkml:trace>
  <inkml:trace contextRef="#ctx0" brushRef="#br1" timeOffset="27679.57">11874 13483 0,'0'0'0,"22"0"0,-22-21 15,21 0-15,0 0 0,-21 0 16,21 21-16,-21-22 15,0 1-15,0 0 0,0 0 0,0 0 16,0 0-16,0-1 0,-21 1 0,0 0 16,0 21-16,-1-21 0,1 21 15,0-21-15,0 21 0,0 0 0,0 0 16,-1 0-16,-20 21 0,21 0 0,0-21 16,0 21-16,-1 0 0,1 1 15,0-1-15,21 21 0,0-21 0,0 0 16,-21 22-16,21-22 0,0 0 15,0 0-15,0 22 0,0-22 0,21-21 16,0 21-16,-21 0 0,21-21 16,1 0-16,-1 0 0,0 0 15,0 0-15,21 0 0,-20 0 0,-1 0 16,0-21-16,21 0 0,-21 0 0,1-1 16,-1 1-16,0 0 0,-21 0 15,21 0-15,0 0 0,-21-22 0,0 22 16,0 0-16,0 0 0,0 0 0,0-1 15,-21 22 17,21 22-32,-21-22 0,0 21 15,21 0-15,0 0 0,0 0 0,0 0 16,0 1-16,0-1 0,0 0 0,0 0 16,0 0-16,0 0 0,0 1 15,0-1-15,21 0 0,0 0 16,0-21-16,0 0 0,1 0 0,-1 0 15,0 0-15,0 0 0,21 0 16,-20 0-16,20 0 0,-21-21 0,0 0 16,22 21-16,-22-21 0,0-1 0,0 1 15,0 0-15,-21 0 0,0-21 16,21 20-16,-21 1 0,0 0 0,0 0 16,0 0-16,0 0 0,0 42 31,0 0-16,-21-21-15,21 21 0,0 0 16,0 0-16,0 1 0,-21-1 16,21 0-16,0 0 0,-21 0 0,21 0 15,0 1-15,-21-1 0,21 0 16,0 0-16,0 0 0,0 0 16,0-42 15,0 0-31,0 0 15,0 0-15,0-22 16,0 22-16,0 0 0,0 0 16,0 0-16,21-22 0,0 22 0,0 0 15,0 0-15,1 0 0,-1 0 0,0-1 16,0 1-16,0 21 0,0 0 16,1 0-16,-1 0 0,0 0 15,-21 21-15,21-21 0,-21 22 16,0-1-16,21 0 0,-21 0 0,21 21 15,-21-20-15,22-1 0,-22 0 0,0 21 16,0-21-16,0 1 0,0-1 16,0 0-16,0 0 0,0 0 15,-22-21 1,1 0 0,21-21-1,0 0-15,0 0 0,0 0 16,0-1-16,0 1 0,0 0 15,0 0-15,21 0 0,1 0 0,-1-22 16,0 22-16,0 0 0,21-21 16,-20 20-16,-1 1 0,21 0 0,-21 21 15,0 0-15,1 0 0,-1 0 0,0 0 16,0 0-16,0 0 0,0 21 16,1 0-16,-1 1 0,-21-1 0,0 21 15,0-21-15,0 0 0,0 1 16,0-1-16,0 0 0,0 0 15,0 0-15,0 0 0,-21 1 0,-1-1 16,1 0-16,21-42 47,21 0-31,-21-1-16,22 22 0</inkml:trace>
  <inkml:trace contextRef="#ctx0" brushRef="#br1" timeOffset="28070.38">13293 13335 0,'-22'0'16,"44"0"15,-1-21-31,0 21 0,0 0 16,0 0-16,0-21 0,-21 0 15,22 21-15,-1 0 0,-21-22 0,21 1 16,-21 0-16,0 0 16,0 0-16,0 0 15,-21 21 1,0 0-16,-1 0 0,1 0 16,0 21-16,0 0 0,0 0 0,0 0 15,-1 0-15,1 1 0,0-1 0,21 21 16,-21-21-16,21 0 0,0 22 15,0-22-15,0 0 0,0 0 0,21 0 16,0 1-16,0-22 0,1 21 0,-1-21 16,21 0-16,-21 0 0,22 0 15,-1 0-15,-21 0 0,21 0 0,1-21 16,-22 21-16,0-22 0,0 1 16,0 21-16,1-21 0,-1 0 0,0 0 15,-21 0-15,0-1 0</inkml:trace>
  <inkml:trace contextRef="#ctx0" brushRef="#br1" timeOffset="31231.97">15557 9948 0,'0'0'0,"-21"0"15,0 0 17,0 0-17,0 0 1,0 0-1,-1 0-15,1 0 0,0 0 16,0 0-16,0 0 16,0 0-16,-1 0 15,1 0-15,0 0 0,0 0 16,0 0-16,0 0 16,-1 0-16,1 0 15,42 0 95,1 0-110,-1 0 15,0 0-15,0 0 16,0 0-16,0 0 15,1 0-15,-1 0 0,0 0 16,0 0-16,0 0 16,0 0-16,1 0 0,-1 0 0,0 0 15,0 0-15,0 0 0,0 0 16,22 0-16,-22 0 0,0 0 16,0 0-16,0 0 0,1 0 0,-1 0 15,0 22-15,0-22 0,0 0 0,0 0 16,1 0-16,-1 0 15,0 0-15,0 0 0,0 0 0,0 0 16,22 0-16,-22 0 0,0 0 16,0 0-16,22 0 0,-22 0 0,21 0 15,-21 0-15,22 0 0,-22 0 0,0 0 16,21 0-16,-21 0 0,1 0 16,-1 0-16,0 0 0,0 0 0,0 0 15,0 0-15,1 0 16,-1 0-16,0 0 0,0 0 15,0 0-15,0 21 0,1-21 0,-1 0 16,0 0-16,0 0 0,0 0 0,0 0 16,1 0-16,-1 0 0,0 0 15,0 0-15,0 0 0,0 0 0,1 0 16,-1 0-16,0 0 16,0 0-16,0 0 0,0 0 15,1 0-15,-1 0 0,0 0 16,0 0-16,0 0 15,0 0-15,1 0 0,-1 0 16,0 0-16,0 0 0,0 0 16,0 0-1,1 0-15,-1 0 0,0 0 16,0 0 0,0 0-1,0 0-15,1 0 16,-1 0 15,0 0-31,0 0 31,0 0-31,0 0 0,1 0 16,-1 0-16,0 0 16,0 0-16,0 0 15,0 0-15,1 0 16,-1 0-1,0 0-15,-42 0 188,0 0-157,-1 0-31,1 0 0,0 0 16,0 0-16,0 0 15,0 0-15,-1 0 0,1 0 16</inkml:trace>
  <inkml:trace contextRef="#ctx0" brushRef="#br1" timeOffset="31923.58">16383 10097 0,'0'-22'16,"0"1"15,0 42 0,0 1-15,0-1 0,0 0-16,0 0 0,0 0 15,0 0-15,0 1 0,0-1 16,0 21-16,0-21 0,0 0 15,0 22-15,0-1 0,0-21 16,-21 22-16,21-22 0,0 21 0,0 0 16,0 1-16,0-22 0,-21 21 15,21-21-15,-22 22 0,1-22 0,21 21 16,0-21-16,0 1 0,-21-1 0,21 0 16,-21 0-16,21 0 0,-21 0 15,21 1-15,0-1 0,0 0 16,0 0-1,0-42 32,0 0-47,21 21 16,-21-21-16,0-1 16</inkml:trace>
  <inkml:trace contextRef="#ctx0" brushRef="#br1" timeOffset="32279.37">15917 10774 0,'0'0'16,"0"-21"-16,0 0 15,0-1 1,21 22-1,1 0 1,-1 0-16,-21 22 0,21-1 16,0-21-16,-21 21 0,21 0 0,-21 0 15,21 0-15,1 1 0,-1-1 0,0-21 16,-21 21-16,21 0 0,0 0 16,0 0-16,-21 1 0,22-22 15,-1 21-15,0-21 31,0 0-15,0 0 0,-21-21-1,21 21-15,1-22 0,-1 1 16,0 21-16</inkml:trace>
  <inkml:trace contextRef="#ctx0" brushRef="#br1" timeOffset="32560.21">16722 10732 0,'0'0'0,"-22"0"31,1 0-31,0 0 0,0 0 16,0 21-16,21 0 0,-21-21 15,-1 21-15,1 0 0,0 0 0,0 1 16,-21-1-16,20 0 0,1 0 0,0 0 15,0 0-15,0-21 0,0 22 16,-1-1-16,1-21 0,0 21 0,0-21 16,0 0-16,21 21 0</inkml:trace>
  <inkml:trace contextRef="#ctx0" brushRef="#br1" timeOffset="35779.62">14838 11494 0,'0'-22'31,"0"44"-16,0-1 1,0 0-16,-21 0 0,21 21 0,0-20 16,0 20-16,0-21 0,-22 21 15,22 1-15,-21-22 0,21 21 0,-21 1 16,21-1-16,0-21 0,-21 21 0,0 1 16,21-22-16,-21 0 0,21 0 15,0 0-15,0 1 0,0-1 16,0-42 15,0-1-31,0 1 16,0 0-16,0 0 15,0 0-15,0 0 0,0-1 16,0 1-16</inkml:trace>
  <inkml:trace contextRef="#ctx0" brushRef="#br1" timeOffset="36355.3">14668 11642 0,'-21'-21'16,"21"-1"-16,-21 1 0,21 0 16,0 0-16,0 0 0,0 0 15,0-1-15,0 1 0,21 0 16,0 0-16,1 0 0,-1 0 15,0-1-15,21 22 0,-21 0 16,22-21-16,-22 21 0,21 0 0,1 0 16,-22 21-16,21 1 0,0-1 15,-20 21-15,-1-21 0,0 22 0,-21-22 16,0 21-16,0 0 0,0-20 0,0 20 16,-21-21-16,0 21 0,-22-20 15,22-1-15,-21 0 0,21 0 16,-22 0-16,22 0 0,-21 1 0,21-1 15,-22 0-15,22-21 0,0 0 16,0 0-16,0 0 0,-1 0 16,22-21-16,0 0 15,0-1-15,0 1 16,0 0-16,0 0 16,22 21-1,-1 0-15,0 0 16,0 21-16,0 0 0,-21 0 15,0 1-15,21 20 0,-21-21 16,22 0-16,-1 22 0,-21-22 16,0 0-16,21 0 0,-21 0 0,21 0 15,-21 1-15,21-1 0,0 0 16,1 0-16,-1-21 16,0 0-16,0 0 0,0 0 15,0 0-15,1 0 16,-1-21-16,0 0 0,0 0 15,-21-1-15,21 1 0,-21 0 16</inkml:trace>
  <inkml:trace contextRef="#ctx0" brushRef="#br1" timeOffset="36915.98">15261 11917 0,'21'0'47,"0"0"-47,1 0 16,-1-21-16,0 21 16,0-21-16,0-1 15,0 22-15,1-21 0,-1 0 16,0 0-16,-21 0 15,-21 21 17,0 0-32,-1 0 15,1 0-15,0 21 16,0-21-16,21 21 0,-21 0 0,0 0 16,21 1-16,-22-1 0,22 0 0,-21 0 15,21 0-15,0 0 0,0 1 16,0-1-16,0 0 0,0 0 15,0 0-15,21-21 16,1 0-16,-1 0 0,0 0 16,0 0-16,0 0 0,0 0 15,1 0-15,-1 0 0,0 0 16,0-21-16,0 0 0,0 21 16</inkml:trace>
  <inkml:trace contextRef="#ctx0" brushRef="#br1" timeOffset="37299.76">15875 11790 0,'0'0'16,"0"-21"0,-21 21-1,0 0-15,-1 0 0,1 0 16,0 0-16,0 0 16,0 21-16,21 0 0,-21-21 15,21 21-15,0 0 0,0 1 16,0-1-16,0 0 15,21 0-15,-21 0 16,21-21-16,0 21 0,0 1 16,-21-1-16,21 0 15,1 0-15,-22 0 16,0 0-16,-22-21 31,1 22-31,0-22 0,0 0 0,0 0 16,0 0-16,-1 0 0,1 0 15,0 0-15,0-22 16,21 1 0,0 0-1,21 21 1,0-21-16,0 21 16,1 0-16</inkml:trace>
  <inkml:trace contextRef="#ctx0" brushRef="#br1" timeOffset="39276.12">16150 11769 0,'0'0'0,"0"-21"0,0-1 16,-21 22 15,0 0-15,0 22-16,-1-22 0,22 21 15,0 0-15,-21 0 0,0 0 0,21 0 16,-21 1-16,21 20 0,0-21 0,0 0 16,0 0-16,0 1 0,0-1 15,0 0-15,0 0 0,0 0 0,0 0 16,0 1-16,21-22 0,0 0 16,0 0-16,1 0 0,-1 0 15,0 0-15,0 0 0,0 0 16,22-22-16,-22 22 0,21-21 0,-21 0 15,22 0-15,-22 0 0,0 0 16,0-1-16,0 1 0,-21 0 0,0-21 16,21 21-16,-21-1 0,0-20 15,0 21-15,0 0 0,0 0 0,-21-1 16,0 22-16,0-21 0,0 21 0,0 0 16,-1 0-16,1 0 0,0 0 15,0 0-15,-21 0 0,20 0 0,-20 21 16,21 1-16,0-1 0,0 0 0,-22 0 15,22 0-15,21 22 0,0-22 16,-21 0-16,21 21 0,0-21 16,0 1-16,0 20 0,0-21 0,21 0 15,0-21-15,0 21 0,1 1 16,-1-22-16,0 0 0,21 0 0,-21 0 16,1 0-16,20 0 0,-21 0 0,21 0 15,-20-22-15,-1 1 0,21 0 16,-21 0-16,22 0 0,-22 0 0,0-1 15,0 1-15,0 0 0,0 0 16,1 0-16,-22 0 0,21-1 0,-21 1 16,0 0-16,-21 21 47,21 21-47,0 0 0,-22 1 0,22-1 15,-21-21-15,21 42 0,0-21 16,0 0-16,0 1 0,0-1 0,0 0 15,0 0-15,0 0 0,0 0 16,0 1-16,21-1 16,1-21-16,-1 0 0,0 0 15,0 0-15,0 0 0,0 0 16,1-21-16,-1 21 0,0-22 16,0 1-16,-21 0 0,21 0 0,0 0 0,1 0 15,-22-1-15,21-20 0,-21 21 16,21 0-16,0 0 0,-21-1 15,0 1-15,0 0 0,0 0 16,0 42 15,0 0-15,-21 0-16,21 1 16,-21-1-16,21 0 15,0 0 1,0-42 46,0 0-46,0 0 0,0-1-16,0 1 15,0 0 16,0 42 126,0 0-79,0 1-63,0-1 1,0 0-16,0 0 16,0 0-16,0 0 0,0 1 15,0-1-15,21-21 16,-21 21-16,0 0 16,21-21-1,0 0-15,0 0 16,1 0-1,-1 0-15,0 0 16,0-21-16,0 21 0,-21-21 16,21 0-16,1-1 0,-1 1 0,-21 0 15,0 0-15,21 0 0,-21 0 16,21 21-16,-21-22 0,0 1 0,0 0 16,-21 21 15,0 0-31,0 0 15,21 21-15,0 0 0,0 1 16,0-1-16,0 0 16,0 0-16,0 0 15,0 0-15,0 1 0,0-1 16,0 0-16,0 0 16,0 0-16,0 0 0,0 1 31,21-22-16,0 0-15,0 0 0,0 0 16,0 0-16,1 0 0,-1 0 16,0 0-16,0-22 0,0 1 0,0 21 15,22-21-15,-22 0 0,0 0 0,0 0 16,0-1-16,1 1 0,-1 0 16,-21 0-16,0 0 0,0 0 15,21-1-15,-21 1 0,0 0 16,-21 21-1,0 0-15,-1 0 16,1 21-16,0-21 16,0 21-16,21 1 0,-21-1 0,21 0 15,-21 21-15,-1-21 0,22 1 0,0-1 16,0 0-16,0 0 0,0 0 16,0 0-16,0 1 0,22-22 15,-1 0-15,0 21 0,0-21 0,21 0 16,-20 0-16,-1 0 0,21 0 15,-21 0-15,22 0 0,-22-21 16,0 21-16,0 0 0,0-22 0,0 22 16,-21-21-16,22 21 0,-22-21 15,0 0 1</inkml:trace>
  <inkml:trace contextRef="#ctx0" brushRef="#br1" timeOffset="39768.36">15727 12467 0,'0'0'0,"0"-21"15,0 42 1,0 0 0,-21 1-16,21-1 0,-22 0 0,1 0 15,21 21-15,0 1 0,0-22 16,-21 21-16,21 1 0,-21-1 0,21 0 16,0 1-16,0-1 0,0 0 0,-21-21 15,21 22-15,0-22 0,0 0 16,0 0-16,0 0 0,0 1 15,21-44 17,-21 1-32,0 0 15,0 0-15,0 0 0</inkml:trace>
  <inkml:trace contextRef="#ctx0" brushRef="#br1" timeOffset="40088.17">15663 12531 0,'0'-21'0,"0"42"0,0-64 15,-21 22-15,21 0 0,0 0 16,0 0-16,-21 21 0,21-21 0,0-1 16,0 1-16,21 21 15,0 0-15,0 0 0,1 0 0,-1 0 16,0 0-16,0 0 0,21 0 16,-20 0-16,20 21 0,-21 1 15,0-1-15,0 0 0,1 0 0,-1 0 16,-21 0-16,0 22 0,0-22 0,0 0 15,0 0-15,-21 22 0,-1-22 16,1 0-16,0 0 0,0 0 0,0-21 16,0 21-16,-1 1 0,1-22 15,0 0-15,0 21 0,0-21 16,42 0 15,0-21-15,0 21-16,0 0 15</inkml:trace>
  <inkml:trace contextRef="#ctx0" brushRef="#br1" timeOffset="40655.87">16383 12785 0,'21'-21'0,"-42"42"0,42-64 16,-21 22-16,0 0 15,0 0-15,0 0 16,0 0-16,-21 21 0,0-22 16,0 22-16,-1 0 0,1 0 15,0 0-15,0 0 16,0 0-16,0 0 0,-1 0 0,1 22 16,0-1-16,-21 0 0,21 0 15,-1 0-15,1 22 0,0-22 0,0 0 16,21 21-16,-21-21 0,0 1 0,21 20 15,0-21-15,0 0 0,0 0 16,0 1-16,0-1 0,0 0 16,21-21-16,0 0 0,0 0 15,0 0-15,0 0 0,1 0 16,20-21-16,-21 0 0,21-1 0,-20 1 16,20 0-16,-21 0 0,0 0 15,0 0-15,1-22 0,-1 22 16,0-21-16,-21 21 0,0-1 0,0 1 15,0 0-15,21 0 0,-21 0 16,-21 21 0,21 21-1,0 0-15,-21 0 0,21 0 16,-21 22-16,21-22 0,0 0 0,0 0 16,0 22-16,0-22 0,0 0 0,0 0 15,0 0-15,0 0 16,0 1-16,21-22 0,0 21 0,0-21 15,0 0-15,0 0 0,1 0 16,-1 0-16,0 0 0,0 0 16,21 0-16,-20-21 0,-1 21 0,0-22 15,0 1-15,0 0 0,0 0 16,1-21-16</inkml:trace>
  <inkml:trace contextRef="#ctx0" brushRef="#br1" timeOffset="40927.71">16870 12531 0,'0'-21'0,"0"42"0,0-64 16,0 65 15,0-1-31,0 0 0,0 0 16,-21 0-16,21 0 0,0 1 16,0-1-16,0 21 0,0-21 0,0 22 15,0-22-15,0 21 0,0-21 0,0 0 16,0 22-16,0-22 0,0 0 15,0 0-15,0 0 0,0 1 0,0-1 16,0 0 0,0-42 15,21 21-31,0-21 0,-21-1 16,21 1-16,0 0 0,-21 0 0</inkml:trace>
  <inkml:trace contextRef="#ctx0" brushRef="#br1" timeOffset="41464.08">17187 12488 0,'0'0'0,"0"22"47,0-1-47,0 0 0,0 0 15,0 21-15,0-20 0,0-1 16,0 0-16,0 21 0,0-21 15,-21 22-15,21-22 0,0 21 16,0-21-16,-21 1 0,21 20 0,0-21 16,0 0-16,0 0 0,-21 1 15,21-1-15,0 0 16,0-42 15,0 0-15,0-1-16,0 1 15,0 0-15,0 0 0,0 0 0,0-22 16,21 22-16,-21 0 0,21 0 0,0-21 16,-21 20-16,21 1 0,1 0 15,-1 0-15,0 0 0,21 0 16,-21-1-16,22 22 0,-22 0 0,21 0 16,-21 0-16,22 0 0,-22 0 0,0 0 15,21 22-15,-20-1 0,-1 0 16,0 0-16,-21 0 0,0 22 0,0-22 15,0 0-15,0 0 0,0 0 0,0 22 16,-21-22-16,21 0 0,-21 0 16,21 0-16,-22-21 0,22 21 0,-21 1 15,0-22-15,21 21 0,0 0 16,-21-21-16,21 21 0,-21-21 16,0 0-1,21-21 1</inkml:trace>
  <inkml:trace contextRef="#ctx0" brushRef="#br1" timeOffset="41752.12">16679 12721 0,'21'0'0,"22"-21"16,-22 21-16,0 0 0,0 0 15,0 0-15,1-21 0,-1 21 0,0 0 16,0 0-16,0 0 15,-21-21-15,0 0 32</inkml:trace>
  <inkml:trace contextRef="#ctx0" brushRef="#br1" timeOffset="46388.25">18182 9906 0,'0'-21'156,"0"42"-46,0 0-95,0 0-15,0 1 16,0-1 0,0 0-1,0 0-15,0 0 16,0 0 15,21-21 63,0 0-79,1 0 1,-1 0-16,0 0 16,0 0-1,0 0-15,0 0 16,1 0 0,-1 0-16,0 0 15,0 0-15,0 0 16,0 0-1,1 0-15,-1 0 0,0 0 16,0 0-16,0 0 16,0 0-16,1 0 15,-1 0-15,0 0 16,0 0-16,0 0 0,0 0 16,1 0-16,-1 0 15,0 0-15,0 22 0,0-22 16,0 0-16,1 0 15,-1 0-15,0 0 0,0 0 16,0 0-16,0 0 16,1 0-1,-1 0-15,0 0 0,-21 21 0,21-21 16,0 0-16,0 0 16,1 0-1,-1 0-15,0 0 0,0 0 16,0 0-16,0 0 15,-21 21-15,22-21 16,-1 0-16,0 0 16,0 0-16,0 0 0,0 0 15,1 0 1,-1 0-16,0 0 16,0 0-1,0 0-15,0 0 16,1 0-1,-1 0-15,0 0 16,0 0-16,-21 21 16,21-21-16,0 0 0,1 0 15,-1 0 1,0 0-16,0 0 16,0 0-1,0 0 1,1 0-16,-1 0 15,0 0 1,0 0 0,0 0-1,0 0-15,1 0 16,-1 0 0,0 0-16,0 0 15,0 0-15,0 0 31,-21 21 391,22-21-406,-1 0 0,0 0 15,0 0-31,0 0 15,0 0 1,1 0-16,-1 0 31,0 0 16,0 0 16,0 0-16,0 0-1,1 0-30,-1 0 15,-21-21-15,21 21-16,-21-21 31,0 0-15,21 21-16,-21-21 15,0-1 1,21 22-16,-21-21 16,21 0-16,-21 0 31,0 0 63,0 0-79</inkml:trace>
  <inkml:trace contextRef="#ctx0" brushRef="#br1" timeOffset="47248.29">20595 9165 0,'-21'0'31,"0"0"-15,21 21-16,0 1 0,0-1 16,0 0-16,-21 0 15,21 0-15,0 0 0,-22 1 16,22-1-16,0 0 0,0 0 16,0 0-16,0 0 0,0 1 15,0-1-15,0 0 0,-21 0 16,21 0-16,0 0 0,0 1 0,0-1 15,0 0-15,0 0 0,0 0 16,0 0-16,0 1 0,0-1 0,0 0 16,0 0-16,0 0 15,0-42 48,0 0-48,0 0-15,0 0 16,0-1-16,0 1 16,21 0-16</inkml:trace>
  <inkml:trace contextRef="#ctx0" brushRef="#br1" timeOffset="48359.86">20637 9123 0,'22'0'78,"-1"0"-62,0 0-16,0 0 16,0 0-16,0 0 15,1 0-15,-1-21 0,0 21 16,0 0-16,0 0 15,0 0-15,1 0 0,-1 0 16,0 0-16,0 0 16,0 0-16,-21 21 62,0 0-46,0 0-1,0 0 1,0 1-16,0-1 16,0 0-1,0 0-15,0 0 16,0 0-16,0 1 0,-21-22 16,21 21-16,0 0 15,0 0-15,0 0 0,-21 0 16,21 1-16,0-1 0,0 0 15,0 0-15,0 0 16,0 0-16,0 1 0,0-1 0,0 0 16,0 0-16,0 0 15,0 0-15,0 1 16,-21-1-16,21 0 16,0 0-1,0 0-15,-21 0 16,21 1 15,0-1-15,-22-21-16,22 21 15,-21-21 1,0 0 15,0 0-15,0 0-16,0 0 15,-1 0 1,1 0-16,0 0 0,0 0 0,0 0 16,-22 0-16,1 0 15,21 0-15,0 0 16,0 0-16,-1 0 0,1 0 16,0 0-16,0 0 15,0 0-15,0 0 16,-1 0-16,1 0 15,21-21 110</inkml:trace>
  <inkml:trace contextRef="#ctx0" brushRef="#br1" timeOffset="50071.92">21082 9927 0,'0'-21'47,"21"21"-32,-21 21 1,0 0 0,0 1-16,0-1 15,0 0-15,0 0 16,0 0 0,0 0-16,21-21 15,-21 22-15,0-1 16,0 0-1,21-21 48,1 0-32,-1 0-15,0 0-1,0 0-15,0 0 16,0 0 0,1 0-16,-1 0 0,0 0 15,0 0 1,0 0-16,0 0 0,1 0 16,-1 0-16,0 0 15,0 0-15,0 0 16,0 0-16,1 0 0,-1 0 15,0 0-15,0 0 0,0 0 16,0 0-16,1 0 16,-1 0-16,0 0 0,0 0 15,0 0-15,0 0 0,1 0 0,-1 0 16,0 0 0,0 0-16,0 0 0,0 0 0,1 21 15,-1-21-15,0 0 0,0 0 16,0 0-16,0 0 0,1 0 15,-1 0-15,0 0 0,0 0 16,0 0-16,0 0 0,1 0 16,-1 0-16,0 0 0,0 0 15,0 0 1,0 0 0,1 0-1,-1 0 1,0 0 31,-21-21 125,0 0-157,0 0 1,0-1-16,21 1 0,-21 0 15,0 0-15,21 21 16,-21-21-16,0 0 31</inkml:trace>
  <inkml:trace contextRef="#ctx0" brushRef="#br1" timeOffset="52027.42">18457 8594 0,'0'21'16,"-21"-21"-16,21 21 0,-21 0 15,0-21 1,21-21 62,0 0-62,0 0-16,0 0 0,0-1 15,0 1-15,21 0 16,0 0-16,0 0 0,-21 0 16,21-1-16,1 1 0,-1 0 15,0 21-15,0-21 0,0 0 0,0 0 16,1 21-16,20-22 0,-21 22 0,0 0 16,22-21-16,-22 21 15,21 0-15,-21 0 0,0 0 0,1 0 0,-1 0 16,0 0-16,0 0 0,0 0 15,0 0 1,1 0-16,-22 21 0,21 1 16,0-22-16,-21 21 15,21-21-15,-21 21 0,21 0 16,0-21-16,1 0 0,-22 21 0,21-21 16,0 21-16,0 1 15,0-22-15,0 0 0,1 0 0,-1 0 16,0 21-16,0-21 0,0 21 15,0-21-15,1 0 0,-1 0 0,21 21 16,-21-21-16,22 0 0,-22 0 16,21 0-16,0 21 0,1-21 15,-1 0-15,0 0 0,1 0 0,-1 0 16,0 0-16,1 0 0,-1 0 0,-21 0 16,0 0-16,22 0 0,-22 0 15,0 0-15,0 0 0,0 0 0,1 0 16,-1 0-16,0-21 0,0 0 15,0 21-15,0-21 0,1 21 16,20-21-16,-21 21 0,0-22 0,0 22 16,1 0-16,-22-21 0,21 0 15,0 21-15,0 0 0,-21-21 16,21 21-16,-21-21 0,21 21 31,-21-21-31,-21 42 63,0-21-63,21 21 15,-21-21-15,21 21 0,0 0 16,0 0-16,0 1 16,0-1-1,0 0 1,21-21-16,0 21 15,0-21-15,1 0 0,-1 0 16,0 0-16,0 0 0,21 0 0,-20 0 16,-1 0-16,21 0 0,-21 0 15,22 0-15,-1 0 0,-21 0 0,21 0 16,1 0-16,-22 0 0,21 0 0,1 0 16,-22-21-16,21 21 0,-21-21 15,22 0-15,-22 21 0,21-22 0,0 22 16,-20-21-16,20 21 0,0-21 15,-21 21-15,22 0 0,-1-21 16,-21 0-16,22 21 0,-22 0 0,21 0 16,-21-21-16,22 21 0,-22 0 15,21 0-15,0 0 0,-20 0 0,-1 0 16,21 0-16,-21 0 0,0 0 16,1 0-16,-1 0 0,0 0 0,0 21 15,0-21-15,0 21 0,1-21 0,-22 21 16,21-21-16,0 21 0,-21 0 15,21-21-15,-21 22 0,21-1 16,0-21-16,-21 21 0,22-21 16,-22 21-16,21 0 0,0 0 15,-21 1 1,0-1 0,0 0-1,0 0 1</inkml:trace>
  <inkml:trace contextRef="#ctx0" brushRef="#br1" timeOffset="53740.1">18140 6096 0,'0'-42'31,"-21"42"32,-1 0-63,22 21 15,-21-21-15,21 21 0,-21 0 16,0 0-16,0 1 15,21-1-15,0 0 0,-21 0 16,21 0-16,-22 0 0,22 22 0,-21-22 16,21 21-16,0 1 0,0-22 15,0 21-15,0 0 0,0-20 0,0 20 16,0-21-16,0 21 0,0-20 0,0-1 16,0 0-16,0 0 0,0 0 15,0 0-15,0 1 0,21-1 16,1-21-16,-1 0 15,-21 21-15,21-21 0,0 0 16,0 0-16,0 0 0,1 0 16,20 0-16,-21 0 0,0 0 15,22-21-15,-1 21 0,-21-21 0,21-1 16,1 22-16,-1-21 0,0 0 0,1 0 16,-1 0-16,-21-22 0,22 22 15,-22 0-15,21-21 0,-21-1 0,0 1 16,1 21-16,-1-21 0,-21-1 15,0 1-15,21 21 0,-21-22 0,0 1 16,0 21-16,0-21 0,0-1 0,0 22 16,0-21-16,-21 21 0,21-1 15,-21 1-15,-1 0 0,-20 0 0,21 0 16,-21 0-16,-1 21 16,1 0-16,0 0 0,-1 0 0,1 0 15,0 0-15,-1 0 0,1 0 16,0 21-16,-1 0 0,1 0 0,21 0 15,-22 22-15,22-22 0,21 0 0,0 0 16,-21 21-16,21-20 0,0-1 16,0 0-16,0 0 0,21 0 0,-21 22 15,43-22-15,-22 0 0,0 0 16,21 21-16,1-20 0,-22 20 0,21-21 16,0 21-16,22-20 0,-22 20 15,-21-21-15,22 21 0,-1 1 0,-21-22 16,22 21-16,-22 1 0,-21-22 15,0 21-15,0 0 0,0-20 0,0 20 16,-21-21-16,-22 0 0,22 22 16,-21-22-16,-1 0 0,1 0 0,0 0 15,-22 0-15,22 1 0,0-22 16,-1 21-16,22-21 0,0 0 0,-21 0 16,20 0-16,1 0 15,21-21-15,0-1 0,0 1 16,0 0-16,0 0 0,21 0 15,-21 0-15,22-1 0,-1 1 0,0 0 16,21 0-16</inkml:trace>
  <inkml:trace contextRef="#ctx0" brushRef="#br1" timeOffset="54131.93">18881 6392 0,'0'22'32,"0"-1"-32,0 0 0,0 0 0,0 0 15,0 0-15,0 22 0,-22-22 16,22 21-16,0-21 0,0 1 0,0 20 16,0-21-16,0 0 0,0 0 15,0 1-15,22-22 16,-1 0-16,0 0 15,0 0-15,0 0 16,0 0-16,1-22 0,-1 1 0,0 0 16,0 0-16,0 0 0,0 0 0,-21-22 15,22 22-15,-22-21 0,21 21 16,-21-22-16,0 22 0,0 0 0,0 0 16,0 0-16,0 42 46,0 0-30,0 0-16,0 0 16,21-21-16</inkml:trace>
  <inkml:trace contextRef="#ctx0" brushRef="#br1" timeOffset="54456.67">19304 6562 0,'21'0'15,"0"0"1,0-21 0,1 21-16,-1-22 15,0 22-15,-21-21 0,21 0 16,0 21-16,-21-21 0,0 0 0,21 21 16,-21-21-16,-21 21 31,0 0-31,0 0 0,0 21 15,0 0-15,-1 0 0,1 0 16,0 0-16,0 22 0,0-22 0,21 0 16,0 0-16,0 0 0,0 1 0,0-1 15,0 0-15,0 0 16,0 0-16,21-21 0,21 21 16,-21-21-16,1 0 15,-1 0-15,21 0 0,-21 0 0,0 0 16,22-21-16,-22 21 0</inkml:trace>
  <inkml:trace contextRef="#ctx0" brushRef="#br1" timeOffset="54807.73">19664 6519 0,'0'0'16,"0"-21"-16,0 0 0,21 21 16,-21-21-16,21 21 15,0 0-15,0 0 16,1 0-16,-1 0 0,0 21 15,0 0-15,-21 0 16,0 1-16,21-1 0,-21 0 0,21 0 16,-21 0-16,0 0 0,0 1 15,22-1-15,-22 0 0,0 0 0,0 0 16,0 0-16,-22 1 0,1-22 16,0 0-1,0 0 1,21-22-16,0 1 15,0 0-15,0 0 0,0 0 16,0 0-16,0-1 0,21 1 16,0 0-16,-21 0 0,21 21 15,-21-21-15,22 0 0,-1-1 0,0 1 16,0 0-16,0 21 0,0-21 16,1 21-16,-1 0 0,0 0 15</inkml:trace>
  <inkml:trace contextRef="#ctx0" brushRef="#br1" timeOffset="55327.43">20214 6456 0,'-21'21'31,"0"0"-15,21 0-16,0 1 0,-21-22 16,21 21-16,-22 0 0,22 0 15,0 0-15,0 0 0,0 1 0,0-1 16,0 0-16,0 0 15,0 0-15,22-21 16,20 0 0,-21 0-16,0 0 0,0 0 15,1-21-15,-1 21 0,0-21 0,0 0 16,0 0-16,0-1 0,1-20 16,-1 21-16,0 0 0,-21-22 15,0 22-15,21 0 0,-21-21 0,21 21 16,-21-1-16,0 44 31,-21-1-15,21 0-16,-21 21 0,0-21 0,21 22 15,-21-22-15,-1 21 0,22 1 0,0-1 16,0 0-16,-21 1 0,21-1 16,0 0-16,0 1 0,0-22 0,0 21 15,0 0-15,0 1 0,0-1 0,0 0 16,0 1-16,0-1 0,0-21 15,-21 0-15,21 22 0,-21-22 0,21 0 16,-21-21-16,21 21 0,-21-21 16,-1 0-16,1 0 15,0 0-15,0 0 0,0-21 16,21 0-16,0 0 0,-21 0 16,21-1-16,0 1 0,0 0 15,0-21-15,0 21 0,0-1 0,21-20 16,0 0-16</inkml:trace>
  <inkml:trace contextRef="#ctx0" brushRef="#br1" timeOffset="55731.5">20976 6265 0,'0'0'0,"-21"-42"31,0 42-31,0 0 0,-1 0 16,1 0-16,0 0 0,0 0 16,0 0-16,0 21 0,-1-21 15,22 21-15,0 1 0,0-1 0,0 0 16,0 0-16,0 0 0,0 0 16,0 1-16,0-1 0,22 0 0,-1-21 15,0 21-15,0 0 0,0 0 16,0 1-16,1-22 0,-1 21 15,0 0-15,0 0 0,-21 0 16,0 0-16,0 1 0,0-1 16,-21 0-16,0-21 15,0 0-15,-22 21 0,1-21 0,0 0 16,20 0-16,-20 0 0,0 0 16,-1 0-16,22 0 0,0 0 0,0 0 15,0 0-15,21-21 31,21 0-31,0 21 0,0-21 16</inkml:trace>
  <inkml:trace contextRef="#ctx0" brushRef="#br1" timeOffset="56020.33">21209 6181 0,'21'-43'31,"-21"65"-15,-21-1-16,0 0 15,21 0-15,-21 21 0,-1-20 16,22 20-16,-21 0 0,0 1 16,21-1-16,0 0 0,0 1 0,-21-22 15,21 21-15,0-21 0,0 22 16,0-22-16,0 0 0,0 0 0,0 0 15,21 0 1,0-21-16,0 0 16,1-21-16,-22 0 0,21 21 15,0-21-15</inkml:trace>
  <inkml:trace contextRef="#ctx0" brushRef="#br1" timeOffset="56243.64">21018 6498 0,'0'0'0,"-21"-21"0,0 21 16,21-21 15,21 21-31,0 0 16,1 0-16,-1 0 0,0 0 0,0 0 15,0 0-15,0 0 0,22 0 16,-22 0-16,0 0 0,0 0 0,0 0 15,1 0-15,-1 0 16,0 0 0</inkml:trace>
  <inkml:trace contextRef="#ctx0" brushRef="#br1" timeOffset="56663.76">21421 6562 0,'0'0'15,"-22"0"-15,1-21 0,0-1 16,21 1-16,0 0 16,0 0-16,0 0 15,0 0-15,21 21 16,0 0-16,1 0 0,-1 0 16,0 0-16,0 0 0,0 0 15,0 21-15,-21 0 0,22 0 0,-1 0 16,-21 0-16,21 1 0,-21-1 15,0 0-15,0 0 0,0 0 0,0 0 16,0 1-16,0-1 0,0 0 0,-21 0 16,0-21-1,-1 21-15,1-21 16,21-21 0,0 0-1,0 0-15,0 0 0,0-1 16,21 1-16,-21 0 15,22 0-15,-1 0 0,-21 0 0,21-1 16,0 1-16,0 0 0,0 0 16,1 0-16,-1 0 0,0-1 0,0 22 15,0-21-15,0 0 0,22 21 0,-22 0 16,0 0-16</inkml:trace>
  <inkml:trace contextRef="#ctx0" brushRef="#br1" timeOffset="56863.65">21929 6350 0,'0'21'0,"0"0"0,0 1 15,0-1-15,0 0 0,0 0 16,-22 0-16,22 0 0,0 1 16,0 20-16,0-21 0,-21 0 0,21 0 15,-21 1-15,21-1 16,0 0-16,0 0 16,0-42 15,0 0-16,21 0-15,-21-1 16,0 1-16,0 0 0</inkml:trace>
  <inkml:trace contextRef="#ctx0" brushRef="#br1" timeOffset="57047.54">21907 6223 0,'0'-21'16,"-21"21"-16,0 0 0,0 0 31,21 21-15,0 0-1,0 0 1,21-21-16,0 0 0,-21 22 0,21-1 16</inkml:trace>
  <inkml:trace contextRef="#ctx0" brushRef="#br1" timeOffset="57563.69">22098 6498 0,'0'21'32,"0"1"-17,0-1-15,0 0 16,0 0-16,0 0 15,-21 0-15,21 1 16,-21-1 0,21 0-16,0 0 15,-22-21 1,1 0 0,21-21-1,0 0-15,0 0 0,0-1 16,0 1-16,0 0 0,0 0 15,0 0-15,21 0 0,1-1 16,-1 1-16,0 0 0,21 0 0,-21 0 16,22 21-16,-22-21 0,21 21 15,1 0-15,-22 0 0,21 0 0,-21 0 16,22 0-16,-22 0 16,0 21-16,0 0 0,-21 0 0,0 0 15,0 0-15,0 22 0,0-22 0,0 0 16,0 0-16,0 0 0,0 1 15,-21-1-15,21 0 0,-21 0 0,21 0 16,-21-21-16,-1 21 0,1 1 16,0-22-1,21-22 17,0 1-17,21 21-15</inkml:trace>
  <inkml:trace contextRef="#ctx0" brushRef="#br1" timeOffset="58451.68">22966 6477 0,'0'0'15,"0"-21"-15,0 0 16,-21 21-1,-1 0 1,1 0-16,0 0 0,0 21 16,0-21-16,0 21 0,-1 0 0,-20 0 15,42 1-15,-21-1 0,0-21 16,0 21-16,21 0 0,-22 0 0,22 0 16,0 1-16,0-1 15,22-21 1,-1 0-16,0 0 15,0 0-15,0 0 0,0 0 0,1 0 16,-1 0-16,0 0 0,0-21 0,0 21 16,0-22-16,1 1 0,-1 0 15,-21 0-15,21 0 0,0 0 16,-21-1-16,0 1 16,21 0-16,-21 0 15,0 42 16,0 0-31,0 0 0,0 1 16,-21-1-16,21 0 0,0 0 16,0 21-16,-21-20 0,0 20 0,21-21 15,-21 21-15,21-20 0,0 20 16,0 0-16,-22-21 0,22 22 0,-21-1 16,21 0-16,0-20 0,0 20 0,-21 21 15,21-20-15,0-1 16,0 0-16,0 1 0,0 20 0,0-20 15,0-1-15,0 0 0,0 1 16,0-1-16,0-21 0,0 21 0,0 1 16,0-22-16,0 0 0,0 0 0,0 0 15,0 1-15,0-1 16,-21-21-16,0 0 0,0 0 16,-1 0-16,1 0 0,0 0 0,0-21 15,0 21-15,0-22 16,-22 1-16,22 0 0,0 0 0,0 0 15,0-22-15,-1 22 0,1-21 0,21 0 16,0-1-16,0 1 16,0 0-16,0-22 0,0 22 0,21-22 15,22 22-15,-22-22 0,21 22 16,1 0-16,-1-1 0,0 1 0,1 0 16,-1 21-16,0-1 0,-21 1 0,22 0 15,-22 0-15,0 21 0,0 0 16,0 0-16,1 0 0,-1 0 0,0 0 15,0 0 32,-21 21-15,0 0-17,0 0 1</inkml:trace>
  <inkml:trace contextRef="#ctx0" brushRef="#br1" timeOffset="63992.02">22627 9991 0,'-21'0'0,"21"21"156,0 0-140,0 0 0,0 0-1,0 1 1,0-1-16,0 0 15,21-21-15,-21 21 16,0 0 0,21-21-1,0 0 110,1 0-125,-1 0 16,0 0 0,0 0-16,0 0 15,0 0-15,1 0 0,-1 0 16,0 0-16,0 0 0,0 0 15,0 0-15,1 0 0,-1 0 0,0 0 16,0 0-16,0 0 0,0 0 0,1 0 16,-1 0-16,0 0 15,0 0-15,21 0 0,-20 0 0,-1 0 16,0 0-16,0 0 0,0 0 0,0 0 16,1 0-16,-1 0 0,0 0 15,0 0-15,0 0 0,0 0 16,1 0-16,-1 0 15,0 0-15,0 0 0,0 0 16,0 0-16,1 0 0,-1 0 16,0 21-16,0-21 0,0 0 15,0 0-15,1 0 0,20 0 16,-21 0-16,0 0 0,0 0 0,1 0 0,-1 0 16,0 0-1,0 0-15,0 0 0,0 0 0,1 0 16,-1 0-16,0 0 0,0 0 15,0 0-15,0 0 16,1 0-16,-1 0 0,0 0 16,0 0-16,0 0 15,0 0-15,1 0 0,-1 0 16,0 0 0,0 0-1,0 0-15,0 0 16,1 0-1,-1 0 1,0 0 15,0 0 1,0 0-17,0 0 16,1 0-15,-1 0 15,0 0-15,0 0 31,-21-21-47,0 0 15,0 0-15,21 0 16,0 0 0,-21-1-16,22 22 15,-22-21 17,-22 21 30,1 0-62,0 0 0</inkml:trace>
  <inkml:trace contextRef="#ctx0" brushRef="#br1" timeOffset="64756.21">23453 10351 0,'0'-22'16,"21"1"31,-21 42 31,0 1-78,0-1 15,0 0-15,0 0 0,0 0 16,0 0-16,0 1 0,0-1 16,0 21-16,0-21 0,0 0 0,-21 22 15,21-22-15,-22 21 0,22-21 16,-21 22-16,21-1 0,-21-21 15,0 22-15,21-1 0,0 0 0,-21 1 16,0-22-16,21 21 0,0 0 0,0 1 16,0-1-16,0 0 0,-22 1 15,22-1-15,0 0 0,0-20 0,0 20 16,0-21-16,0 0 0,0 0 0,0 1 16,0-1-1,-21-21 16,21-21-15,0-1 0,-21 1-16,21 0 0</inkml:trace>
  <inkml:trace contextRef="#ctx0" brushRef="#br1" timeOffset="65116.04">23029 11176 0,'-21'-21'15,"42"42"-15,-42-63 0,42 63 47,0 0-47,1 0 16,-22 0-16,21 1 0,0-1 0,0 0 15,-21 0-15,21 0 0,-21 0 16,21 1-16,-21-1 0,22 0 0,-22 0 16,0 0-16,0 0 0,0 1 15,21-22 48,-21-22-48,21 22 1,0-21-16,0 21 0</inkml:trace>
  <inkml:trace contextRef="#ctx0" brushRef="#br1" timeOffset="65375.9">23622 11176 0,'0'0'0,"21"0"16,-21-21-1,-21 21 1,0 21-16,0 0 16,-1 0-1,1 1-15,21-1 0,-21 0 0,0 21 16,0-21-16,0 1 0,-1-1 0,1 0 16,0 0-16,0 0 0,0 0 15,0 1-15,-1-1 0,22 0 16,-21-21-16,0 21 0,0-21 47</inkml:trace>
  <inkml:trace contextRef="#ctx0" brushRef="#br1" timeOffset="69280.45">19748 12107 0,'0'0'0,"0"22"0,0-1 16,22-21-1,-1 0-15,21 0 16,-21 0-16,0-21 16,1-1-16,20 22 0,-21-21 0,21-21 15,1 21-15,-1 0 0,0-1 16,1-20-16,-22 21 0,21 0 0,1-22 16,-22 22-16,21-21 0,-21 21 0,-21-22 15,0 22-15,0-21 16,0 21-16,0-22 0,0 22 0,0 0 15,0-21-15,-21 21 0,0-1 0,0 22 16,0 0-16,-1 0 0,1 0 16,0 0-16,0 0 0,0 22 0,0-1 15,21 0-15,-22 21 0,1 1 16,21-1-16,-21 21 0,0 1 0,0-1 16,21 22-16,-21 0 0,-1-22 0,1 22 15,0 0-15,21-1 0,-21-20 16,0 20-16,0 1 0,-1 0 0,-20-1 15,21 1-15,0-21 0,0 20 16,-1 1-16,-20-22 0,21 22 16,0-21-16,0-1 0,-1 1 0,22-1 15,-21 1-15,21-1 0,-21-21 0,21 1 16,0-1-16,0 0 0,0 1 16,0-22-16,21 0 0,0-21 15,22 0-15,-22 0 0,21 0 0,1-21 16,-1-21-16,21 20 0,-20-20 15,20-21-15,-20 20 0,20-20 0,1 20 16,-22-20-16,21-1 0,-20 1 0,-1-22 16,0 22-16,1-22 0,-22 22 15,-21-22-15,0 0 0,0 22 0,0-1 16,-21 1-16,-22 20 0,22-20 16,-21 21-16,0-1 0,-1 22 15,1 0-15,0 0 0,-1 0 0,1-1 16,0 22-16,20 0 0,-20 0 0,21-21 15,42 21 17,0 0-32,0 0 0,1-21 15,-1 21-15,21-21 0,-21 21 0,22-21 16,-1 0-16,-21 21 0,21-22 0,-20 1 16,20 0-16,0 0 0,-21 0 15,1 0-15,-1-1 0,0 1 0,0-21 16,0 21-16,0 0 15,1-1-15,-22 1 0,0 0 16,21 21-16,-21 21 16,0 0-1,0 1-15,0-1 0,21 21 16,-21-21-16,0 0 0,0 1 16,0 20-16,0-21 0,0 0 0,21 0 15,-21 1-15,21-1 0,0 0 16,1 0-16,-1-21 15,0 0-15,21 0 0,-21 0 0,1 0 16,20 0-16,-21 0 0,21 0 16,-20-21-16,20 0 0,-21 21 15,0-21-15,0-1 0,22 1 0,-43 0 16,21 0-16,0 0 0,-21 0 16,21-1-16,-21 1 0,0 0 0,0 0 15,0 0-15,0 0 0,0-1 16,-21 22-16,0-21 0,0 21 15,0 0-15,-1 0 0,1 21 16,0 1-16,0-1 0,0 0 16,0 0-16,-1 21 0,1-20 0,0-1 15,0 0-15,21 21 0,0-21 16,0 1-16,0-1 0,0 0 16,0 0-16,21-21 15,0 0-15,0 0 16,1 0-16,-1 0 0,21 0 0,-21 0 15,0 0-15,1-21 0,-1 0 16,0 0-16,0-1 0,0 1 0,0 0 16,1-21-16,-22 21 0,0-1 0,0 1 15,0 0-15,0 42 32,0 0-17,0 1-15,-22-1 0,22 0 0,-21 0 16,21 0-16,0 0 0,0 1 15,0-1-15,0 0 16,0 0-16,0 0 0,21-21 0,1 21 16,-1-21-16,0 0 0,0 22 0,0-22 15,22 0-15,-22 0 0,21 0 16,-21 0-16,22 0 0,-1 0 0,0-22 16,1 22-16,-1-21 0,0 0 15,1 0-15,-22 0 0,0 0 0,0-1 16,0 1-16,-21 0 0,0 0 0,0 0 15,0 0-15,-21 21 16,0 0-16,0 0 0,0 0 16,-1 0-16,-20 0 0,21 0 0,0 0 15,0 0-15,-1 21 0,1 0 16,0-21-16,0 21 0,0 0 16,21 0-16,0 1 15,21-1-15,0-21 16,0 0-16,0 0 0,1 0 0,20 0 15,-21 0-15,0 0 0,22 0 16,-22 0-16,0-21 0,0 21 0,0 0 16,0-22-16,1 22 0,-1-21 15,-21 0 1,21 21-16,-21 21 31,0 0-31,0 1 16,0-1-16,0 0 0,0 21 0,0-21 15,0 1-15,-21 20 0,21 0 16,0-21-16,-21 22 0,21 20 0,0-20 16,0 20-16,0 1 0,0-1 0,0 1 15,-22-1-15,22 22 0,-21-22 16,21 22-16,-21-22 0,0 22 0,0-21 16,0 20-16,-1-20 0,1 20 0,0-20 15,0-1-15,-21 1 16,20-22-16,1 22 0,-21-22 0,21-21 15,0 22-15,-22-22 0,22 0 0,-21 0 16,21 0-16,-22 0 0,22-21 0,0 0 16,-21 0-16,20-21 0,1 0 15,0 0-15,0 0 0,0-22 0,0 1 16,-1 0-16,1-22 0,21 22 16,0-43-16,0 22 0,0-22 0,0 0 15,0 22-15,21-22 0,1 1 0,-1-1 16,0 0-16,0 1 0,0-1 0,22 0 15,-22 22-15,21-1 0,-21 1 16,22 20-16,-22-20 0,21 21 16,0-1-16,1 1 0,-22 21 0,21-22 15,1 1-15,-1 21 0,0 0 16,1-22-16</inkml:trace>
  <inkml:trace contextRef="#ctx0" brushRef="#br1" timeOffset="71268.42">22034 12044 0,'0'-21'15,"0"42"-15,0-21 32,0 21-32,0 0 0,0 0 15,0 1-15,-21-1 0,21 0 0,-21 0 16,21 0-16,0 0 0,0 1 15,-21-1-15,21 0 0,-21 0 16,21 0 0,-21-21-1,21-21 1,0 0-16,0 0 16,0 0-16,0-1 0,0 1 0,0 0 15,0 0-15,0 0 0,0 0 16,21-1-16,0 22 0,-21-21 15,21 0-15,0 0 0,0 21 0,1-21 16,-1 21-16,0 0 16,0 0-16,-21 21 0,21 0 15,-21 0-15,21 0 0,-21 1 0,0-1 16,0 0-16,0 0 0,0 0 16,0 22-16,0-22 0,0 0 0,0 0 15,0 0-15,0 0 16,0 1-16,0-44 47,0 1-32,0 0-15,0 0 0,0 0 16,0 0-16,0-1 0,22 1 0,-1-21 16,-21 21-16,21 0 0,0-1 0,0 1 15,0 0-15,1 0 0,-1 21 16,0 0-16,0 0 0,0 0 0,0 0 15,-21 21-15,22 0 16,-22 0-16,0 1 0,0-1 0,0 0 16,0 21-16,0-21 0,0 1 0,0-1 15,0 0-15,-22 0 0,22 0 16,-21 0-16,21 1 16,0-1-16,0 0 31,21-21-31,1 0 0,-1 0 0,0 0 15,0 0-15,21 0 0,-20-21 16,-1 21-16,0-21 0,21-1 0,-21 22 16,22-21-16,-22 0 0,0 0 0,0 0 15,0 0-15,1-1 0,-1 1 16,-21 0-16,0 0 0,0 0 16,0 0-16,-21 21 15,-1 0 1,1 0-16,0 21 0,0 0 0,0 0 15,21 0-15,-21 0 0,-1 1 16,22-1-16,0 0 0,0 0 16,0 0-16,0 0 0,0 1 0,0-1 15,22 0-15,-1 0 16,0-21-16,0 0 0,21 0 0,-20 0 16,20 0-16,0 0 0,1 0 15,-1 0-15,0 0 0,1 0 0,-22 0 16,21-21-16,-21 21 0,0-21 0,1 0 15,-1-1-15,0 1 0,0 0 16,-21 0-16,21 0 0,-21 0 16,0-1-16,0 1 0,-21 42 31,0 1-15,0-1-16,21 0 15,0 0-15,0 0 0,0 0 0,-21-21 16,21 22-16,0-1 0,0 0 0,0 0 15,0 0 1,0-42 31,0 0-47,0 0 0,0 0 16,21-1-16,0 1 0,-21 0 15,21 0-15,0 0 0,-21-22 0,21 22 16,1 0-16,-1 0 0,0 0 0,0 0 15,0 21-15,0 0 0,1-22 16,-1 22-16,0 0 0,-21 22 16,0-1-16,0 0 15,0 0-15,0 0 0,0 0 16,0 1-16,0-1 0,0 0 16,0 0-16,0 0 0,0 0 15,0 1 1,0-44 62,0 44 78,0-1-140,0 0-1,21-21 1,0 0 0,-21 21-16,21-21 15,1 0-15,-1 0 16,0 0-16,0 0 0,0 0 16,0 0-16,1-21 15,-1 21-15,0-21 0,0 21 0,0-21 16,0-1-16,1 1 0,-1 0 0,0 0 15,0 0-15,0-22 0,0 22 16,1-21-16,-1 21 0,0-22 16,0 1-16,0 21 0,-21-21 0,21 20 15,-21 1-15,0-21 0,0 21 0,0 0 16,0-1-16,-21 22 31,0 22-15,0-1-16,21 0 0,-21 0 0,0 0 15,-1 22-15,22-1 0,0-21 16,-21 21-16,0 1 0,21-22 0,-21 21 16,21 1-16,0-22 0,0 0 15,0 21-15,0-21 0,0 1 0,0-1 16,0 0-16,0 0 0,21 0 16,0-21-1,0 0-15,1 0 0,-1 0 0,0 0 16,0 0-16,0 0 0,0 0 15,1-21-15,-1 0 0,0 21 0,0-21 16,0 0-16,0-1 0,1 1 16,-22 0-16,0 0 15,0 0-15,0 0 0</inkml:trace>
  <inkml:trace contextRef="#ctx0" brushRef="#br1" timeOffset="71483.61">23897 12213 0,'0'0'0,"-21"0"16,42 0 15,0 0-31,0 0 0,1-21 0,-1 21 16,0 0-16,0 0 0,0-21 15,0 21-15,1 0 0,-1-21 0,0 21 16,21 0-16,-21 0 0,1-21 15,-1 21-15,0 0 0,0 0 0,0 0 16,0 0-16</inkml:trace>
  <inkml:trace contextRef="#ctx0" brushRef="#br1" timeOffset="71780.39">24765 12192 0,'-21'0'0,"0"0"15,-1 0-15,22 21 0,-21 0 16,0 1-16,21-1 0,-21 0 16,21 0-16,-21 0 0,21 0 15,-21 1-15,21-1 0,0 0 16,0 0-16,-22-21 15,22 21 1,22-42 15,-22 0-15</inkml:trace>
  <inkml:trace contextRef="#ctx0" brushRef="#br1" timeOffset="72132.19">24807 11853 0,'-21'0'0,"42"0"0,-63 0 0,21 0 16,0 0-16,-1 22 0,1-1 16,0 0-16,21 0 0,0 0 15,0 0 1,21-21-16,0 22 0,1-22 15,-1 0-15,0 0 0,0 0 16,0 0-16,0 0 0,1-22 16,-22 1-16,21 0 0,-21 0 15,0 0-15,0 0 16,0-1-16,0 1 0,-21 21 16,-1-21-16,1 21 15,0 0-15,0 0 0,0 0 16,0 0-16,-1 0 15,22 21-15,0 0 16,0 1-16,0-1 0,0 0 16,0 0-16,0 0 0,0 0 0</inkml:trace>
  <inkml:trace contextRef="#ctx0" brushRef="#br1" timeOffset="72760.25">25315 12277 0,'0'0'16,"0"-21"-16,0-1 0,0 1 0,0 0 16,0 0-16,-21 0 15,0 21-15,0 0 0,0 0 16,-1 0-16,-20 0 0,21 0 15,0 0-15,0 21 0,-22-21 0,22 21 16,0 0-16,0 0 0,21 1 0,-21-1 16,21 0-16,0 0 15,0 0-15,0 0 0,0 1 0,21-1 16,0 0-16,0 0 16,0-21-16,0 0 15,1 0-15,-1 0 0,0 0 0,0 0 16,0 0-16,0 0 15,1 0-15,-1-21 0,-21 0 0,21 0 16,0-1-16,0-20 0,0 21 16,-21-21-16,22-1 0,-1 1 0,0 0 15,0-22-15,-21 22 0,21-1 0,0 1 16,-21 0-16,0-1 0,0 1 16,0 21-16,0 0 0,0 0 15,0-1-15,0 1 0,-21 21 16,21 21-1,-21 1-15,0 20 0,21-21 16,-21 0-16,21 22 0,0-1 16,0 0-16,0 1 0,0-1 0,0 0 15,0 1-15,0-1 0,0 0 16,0 1-16,0-22 0,21 0 0,-21 21 16,21-21-16,-21 1 0,0-1 0,21-21 15,0 21-15,1-21 16,-22 21-16,21-21 0,0 0 15,0 0 1,0 0-16,0-21 16,-21 0-16,22 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09:02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572 0,'21'-22'31,"0"1"-15,-21 0-16,22 21 0,-1-21 16,-21 0-16,21 21 0,0-21 15,-21-1-15,21 1 0,0 0 16,1 0-16,-22 0 0,0 0 0,21-1 15,-21 1-15,0 0 16,0 0-16,0 0 0,0 0 0,0-1 16,-21 22-16,-1 0 0,1 0 15,0 0-15,-21 0 16,-1 22-16,22-1 0,-21-21 0,0 21 16,-1 0-16,1 0 0,0 0 15,20 22-15,-20-22 0,21 0 0,0 0 16,21 0-16,0 1 15,0-1-15,0 0 0,21 0 16,0 0-16,0 0 0,0-21 16,22 22-16,-22-1 0,0-21 15,21 21-15,-20-21 0,-1 21 0,21 0 16,-21-21-16,0 21 0,1 1 16,-1-1-16,0 0 0,-21 0 15,0 0-15,0 0 16,0 1-16,0-1 0,0 0 0,0 0 15,0 0-15,-21 0 0,0 1 16,-22-1-16,22 0 0,0-21 0,-21 21 16,20-21-16,-20 0 0,21 0 15,0 0-15,-22 0 0,22 0 0,-21 0 16,0 0-16,20 0 0,1-21 16,-21 0-16,21 0 0,0-1 15,21 1-15,0 0 0,0 0 16,0 0-16,0 0 15,0-1-15,21 22 0,0-21 16,0 21-16,0 0 0,22 0 16,-22-21-16,21 21 0,0 0 0</inkml:trace>
  <inkml:trace contextRef="#ctx0" brushRef="#br0" timeOffset="700.6">2392 593 0,'0'-21'15,"-21"42"17,-1 0-32,1 0 15,21 0-15,0 0 0,-21 1 16,0 20-16,21-21 0,-21 0 15,21 0-15,0 22 0,0-22 0,0 0 16,0 0-16,0 0 0,0 1 16,21-22-16,0 0 0,0 0 15,22 0-15,-22 0 0,21 0 16,-21-22-16,22 1 0,-1 0 16,-21 0-16,21 0 0,1 0 15,-22-1-15,21-20 0,-21 21 0,1 0 16,-1-22-16,0 22 0,0 0 15,-21 0-15,0 0 0,21 0 0,-21-1 16,0 44 15,0 20-15,-21-21-16,21 0 0,0 22 0,-21-1 16,21 0-16,-21 22 0,0-22 15,21 22-15,0-1 0,-22 22 0,22-22 16,-21 1-16,0-1 15,21 22-15,0-22 0,0 1 0,0 21 16,0-22-16,0 1 0,0-1 0,0 1 16,0-22-16,0 0 0,0 1 15,0-1-15,0 0 0,0-21 0,0 1 16,0-1-16,-21-21 0,0 21 16,0-21-16,-1 0 0,1 0 15,-21 0-15,21-21 0,-22 0 16,1 21-16,0-43 0,-1 22 15,1-21-15,21 21 0,-21-22 0,-1 1 16,22 0-16,0-22 0,0 22 0,0-1 16,21 1-16,-22 0 0,22-1 15,0 22-15,0-21 0,0 21 16,0-22-16,22 22 0,-1 0 0,21 0 16,-21-21-16,22 20 0,-1 1 15,0-21-15,1 21 0,-1-22 0,21 1 16,1 21-16</inkml:trace>
  <inkml:trace contextRef="#ctx0" brushRef="#br0" timeOffset="1191.31">3196 593 0,'0'0'0,"0"-21"0,-21 21 31,21 21-31,-21 0 0,21 0 16,-21 0-16,21 0 0,0 1 0,0-1 16,-22 0-16,22 21 0,-21-21 15,21 1-15,0 20 0,0-21 0,-21 0 16,21 0-16,-21 1 0,21-1 16,-21-21-16,21 21 0,0-42 46,0 0-46,0-1 16,0 1-16,0 0 0,0-21 0,21 21 16,-21-1-16,21-20 0,0 21 15,0-21-15,1 20 0,-1 1 0,21 0 16,-21 0-16,22 0 0,-1 0 16,-21 21-16,21 0 0,-20 0 0,20 0 15,-21 0-15,0 21 0,22 0 16,-22 0-16,-21 0 0,21 0 0,-21 22 15,0-22-15,0 21 0,0-21 16,0 22-16,0-1 0,-21-21 0,0 22 16,-1-22-16,22 0 0,-21 0 15,0 0-15,21-42 32,0 0-17,21 0-15,0 0 0,1-22 16</inkml:trace>
  <inkml:trace contextRef="#ctx0" brushRef="#br0" timeOffset="1491.14">4127 127 0,'0'21'0,"-21"64"15,0-64-15,21 21 16,-21 1-16,0-1 0,21-21 0,-21 22 16,-1-1-16,22 0 0,-21 1 15,0-1-15,21 0 0,0 1 0,-21-22 16,0 21-16,21-21 0,0 22 16,0-22-16,0 0 0,0 0 0,0 0 15,0 0-15,21-21 16,0 0-16,0 0 15,0-21-15,1 0 16,-1 0-16,0 0 0,0 0 16,0-1-16</inkml:trace>
  <inkml:trace contextRef="#ctx0" brushRef="#br0" timeOffset="1687.07">3873 550 0,'0'0'0,"-21"0"0,-42 0 31,63 22-31,21-22 16,0 0-1,0 0-15,22 0 0,-22 0 16,21 0-16,0 0 0,-20 0 16,20-22-16,0 22 0,-21 0 0,22-21 15,-22 21-15,21 0 0,-21 0 0</inkml:trace>
  <inkml:trace contextRef="#ctx0" brushRef="#br0" timeOffset="2263.73">4635 614 0,'0'0'0,"22"0"0,-1-21 0,-21 0 16,21 21-16,-21-22 0,0 1 16,0 0-16,-21 0 15,0 21-15,-1 0 0,1-21 16,0 21-16,-21 0 0,21 0 16,-1 0-16,1 0 0,0 0 0,-21 0 15,21 21-15,-1-21 0,1 21 16,0 0-16,0 0 0,0 1 15,0 20-15,21-21 0,-22 0 16,22 22-16,-21-22 0,21 0 0,0 0 16,0 21-16,0-20 0,0-1 15,0 0-15,21-21 16,1 0-16,-1 0 0,0 0 16,0 0-16,0 0 0,0 0 0,1 0 15,-1-21-15,0 0 0,0-1 16,0 1-16,0 0 0,1 0 0,-1 0 15,0 0-15,0-22 0,-21 22 0,0 0 16,0 0-16,0 0 16,0-1-16,21 1 0,-21 42 31,-21 1-15,21-1-16,0 0 15,0 21-15,0-21 0,-21 1 0,21-1 16,0 0-16,0 21 0,0-21 15,0 1-15,0-1 0,0 0 0,0 0 16,21-21-16,0 0 16,0 0-16,1 0 0,-1 0 0,0 0 15,21 0-15,1 0 0</inkml:trace>
  <inkml:trace contextRef="#ctx0" brushRef="#br0" timeOffset="2795.43">4974 508 0,'0'0'0,"-21"-42"31,42 42-15,0 0-16,0 0 16,22 0-16,-22 0 0,0 0 15,0 0-15,0 21 0,1 0 0,-1 0 16,0 0-16,0 1 0,0-1 15,-21 0-15,0 0 0,0 0 16,0 0-16,0 1 0,0 20 0,-21-21 16,0 0-16,0 0 0,0 1 15,-1-1-15,1 0 0,0-21 0,0 21 16,0-21-16,21 21 0,0-42 31,0 0-31,21 21 16,0-21-16,0 0 0,0-1 0,1-20 15,-1 21-15,0 0 0,0-22 16,0 1-16,0 21 0,1-21 0,-1 20 16,0 1-16,0 0 0,0 0 15,-21 0-15,21 21 0,-42 0 32,0 0-32,0 21 0,0 0 15,0 0-15,-1 0 0,1 1 0,21 20 16,-21-21-16,21 21 0,0-20 15,0 20-15,0-21 0,0 21 0,0-20 16,0 20-16,0-21 0,21 0 16,0 0-16,1 1 0,-1-1 0,21-21 15,-21 21-15,0-21 0,22 0 0,-22 0 16,21 0-16,-21 0 16,22 0-16,-22 0 0,0 0 0</inkml:trace>
  <inkml:trace contextRef="#ctx0" brushRef="#br0" timeOffset="3435.54">1185 1439 0,'0'0'0,"-21"0"0,0 0 16,0 0-16,42 0 31,0 0-15,21 0-16,1 0 0,-1 0 16,22 0-16,-1 0 0,1 0 15,20 0-15,1 0 0,0 0 0,-1 0 16,22 0-16,0 0 0,0 0 15,0 0-15,21 0 0,0 0 0,0-21 16,0 21-16,21 0 0,-21 0 0,0-21 16,21 21-16,0 0 0,-21-21 15,21 0-15,-21 21 0,21 0 0,-21-21 16,0 21-16,0-22 0,0 22 16,0 0-16,-21-21 0,0 21 15,-21 0-15,-1-21 0,1 0 16,-21 21-16,-1 0 0,-21 0 0,1-21 15,-1 21-15,-21 0 0,0 0 0,-21-21 16,22 21 0,-22-22 31,0 1-32</inkml:trace>
  <inkml:trace contextRef="#ctx0" brushRef="#br0" timeOffset="3603.31">5376 1228 0,'0'0'0,"0"21"31</inkml:trace>
  <inkml:trace contextRef="#ctx0" brushRef="#br0" timeOffset="5495.15">593 2773 0,'0'-21'0,"21"21"0,-21-21 16,0-1 0,0 1-16,0 42 31,0 1-31,0-1 15,0 21-15,0-21 0,0 22 16,0-22-16,0 21 0,0 0 16,0 22-16,0-22 0,0 1 0,0 20 15,0 1-15,-21-22 0,-1 21 16,22 1-16,-21-22 0,0 1 0,21 20 16,0-42-16,-21 22 0,0-1 15,21-21-15,0 0 0,0 0 0,0 1 16,0-44 15,0 1-31,0-21 16,0 21-16,0 0 0</inkml:trace>
  <inkml:trace contextRef="#ctx0" brushRef="#br0" timeOffset="5870.93">423 2921 0,'0'-21'0,"0"42"0,-21-84 0,0 41 16,21 1-16,-21 0 0,21 0 16,0 0-16,0-22 0,0 22 0,0 0 15,0-21-15,0 21 0,21-1 0,0 1 16,21 0-16,-20 0 16,20 0-16,0 0 0,1 21 15,-1 0-15,0 0 0,1 0 0,-1 0 16,0 21-16,1 0 0,-1 0 15,-21 0-15,21 22 0,-20-1 0,-22 0 16,0-21-16,0 22 0,0-1 16,0 0-16,-22 1 0,1-1 0,-21 0 15,21 1-15,-22-1 0,-20-21 16,21 22-16,-1-1 0,1-21 16,-22 0-16,43 0 0,-21 1 15,21-1-15,0 0 0,-1-21 16,22 21-16,22-21 31,-1 0-31,0-21 0,21 21 16,-21 0-16</inkml:trace>
  <inkml:trace contextRef="#ctx0" brushRef="#br0" timeOffset="6370.78">825 3344 0,'0'-21'0,"0"0"16,0 0-1,0 0-15,0 0 16,0-1-16,22 1 0,-1 21 15,0 0-15,0 0 0,0 0 16,0 0-16,1 0 16,-1 21-16,0-21 15,-21 22-15,0 20 0,21-21 0,-21 0 16,0 22-16,0-22 0,0 21 16,0-21-16,0 22 0,0-22 0,0 0 15,-21 21-15,21-21 0,-21 1 16,21-1-16,0 0 0,-21 0 0,21 0 15,0-42 17,0 0-32,0 0 15,0 0-15,0-22 0,0 22 16,21 0-16,-21-21 16,21 20-16,-21 1 0,21-21 0,0 21 15,0-22-15,1 22 0,-1 0 16,0 0-16,0 0 0,-21 0 0,21 21 15,0-22-15,1 22 0,-1 0 16,0 0-16,0 0 16,0 0-16</inkml:trace>
  <inkml:trace contextRef="#ctx0" brushRef="#br0" timeOffset="6851.52">1714 3154 0,'0'0'16,"-21"0"15,0 0-31,0 0 0,21 21 16,-21 0-16,0-21 0,-1 43 15,1-22-15,21 0 0,-21 0 0,0 21 16,21-20-16,0-1 0,0 21 15,-21-21-15,21 0 0,0 1 0,0-1 16,0 0-16,0 0 16,0 0-16,0 0 0,21-21 0,0 0 15,0 22-15,0-22 0,1 0 16,-1 0-16,0 0 0,21 0 0,-21 0 16,1-22-16,-1 1 0,0 21 15,0-21-15,21 0 0,-20 0 0,-22-22 16,21 22-16,-21-21 0,21 21 15,-21-22-15,0 1 0,0 21 0,0-21 16,0 20-16,0 1 0,-21 0 16,0 0-16,-1 0 0,1 0 0,0 21 15,-21 0-15,21 0 0,-1 0 16,1 0-16,0 0 0,0 0 16,0 0-1,21 21-15,0 0 0,0 0 16,21-21-1,0 0-15,0 0 0,0 0 0,1 0 16</inkml:trace>
  <inkml:trace contextRef="#ctx0" brushRef="#br0" timeOffset="7155.34">2286 2921 0,'0'0'0,"0"-21"15,0 42 17,-21 0-17,0 0-15,21 22 0,0-22 16,-22 0-16,1 21 0,21 1 16,0-1-16,-21 0 0,0 1 0,21-1 15,-21 0-15,21 1 0,0-1 16,0 0-16,0-20 0,0 20 0,0-21 15,0 0-15,0 0 0,0 1 16,0-1-16,0 0 0,21-21 16,0 0-1,0 0-15,0-21 16,1 0-16,-1-1 0</inkml:trace>
  <inkml:trace contextRef="#ctx0" brushRef="#br0" timeOffset="7746.86">2117 3281 0,'-22'0'0,"44"0"0,-22 0 32,21-21-17,21 21-15,-21 0 16,22-21-16,-22 21 0,21-22 0,0 22 15,1-21-15,-1 21 0,0-21 16,1 21-16,-1-21 0,0 21 0,-20 0 16,20-21-16,-21 21 0,0 0 15,0 0-15,-42 21 32,0-21-17,0 21-15,21 0 0,-21 0 16,21 22-16,-21-22 0,-1 0 15,22 0-15,0 22 0,-21-22 0,0 0 16,21 21-16,0-21 0,0 1 16,0-1-16,0 0 0,0 0 0,0 0 15,0 0-15,21-21 16,0 0-16,1 0 0,-1 0 16,0 0-16,0 0 0,0 0 15,0-21-15,1 21 0,-1-21 0,0 0 16,0 21-16,0-21 0,0 0 15,1-1-15,-1 1 0,-21-21 16,0 21-16,21 0 0,-21-22 0,0 22 16,0-21-16,0 21 0,0-22 15,0 22-15,0 0 0,-21 0 0,0 0 16,-1 21-16,1 0 16,0 0-16,0 0 0,0 0 0,-22 0 15,22 0-15,0 0 0,0 21 16,0 0-16,-22 0 0,22-21 0,21 21 15,-21 0-15,21 1 0,0-1 16,0 0-16,0 0 16</inkml:trace>
  <inkml:trace contextRef="#ctx0" brushRef="#br0" timeOffset="8091.66">3323 3069 0,'-21'-21'32,"0"21"-32,0 0 0,-1 0 15,1 0-15,21 21 16,-21 0-16,0 1 0,21-1 15,-21 0-15,21 0 0,-21 21 0,-1-20 16,22 20-16,0-21 0,0 21 16,-21-20-16,21 20 0,0 0 0,0-21 15,0 1-15,0-1 0,0 21 16,0-21-16,0 0 0,21 1 16,1-1-16,-1-21 0,0 0 0,0 0 15,0 0-15,22 0 0,-22 0 16,21 0-16,0 0 0,1 0 0,-1-21 15,0-1-15</inkml:trace>
  <inkml:trace contextRef="#ctx0" brushRef="#br0" timeOffset="8935.18">4064 3133 0,'0'0'0,"-106"-21"31,85 21-31,0 0 0,0 0 16,-1 0-16,1 0 0,0 0 0,0 0 16,0 21-16,-22 0 0,22 0 0,0 0 15,0 22-15,0-22 0,0 21 16,-1-21-16,22 22 0,-21-1 0,21-21 16,-21 21-16,21-20 15,0 20-15,0-21 0,0 0 0,0 0 16,0 1-16,21-1 0,0 0 15,1-21-15,-1 0 16,21 0-16,-21 0 0,0 0 0,1 0 16,20-21-16,-21 0 0,21-1 15,-20 22-15,-1-21 0,0 0 0,0-21 16,0 21-16,0-1 0,1-20 0,-22 21 16,0-21-16,21 20 0,-21 1 15,21-21-15,-21 21 0,0 0 0,0-1 16,0 1-16,0 0 15,0 42 17,-21 0-32,21 1 0,0-1 15,-21 0-15,21 0 0,0 0 0,0 0 16,0 22-16,0-22 0,0 0 16,0 0-16,0 22 0,0-22 0,0 0 15,0 0-15,0 0 0,0 0 16,21-21-16,0 0 0,-21 22 15,21-22-15,0 0 0,0 0 16,22 0-16,-22 0 0,0 0 0,0-22 0,0 22 16,22-21-16,-22 0 15,0 0-15,0 0 0,0 0 0,1-1 16,-1-20-16,-21 21 0,21-21 16,0-1-16,0 1 0,-21 21 0,0-22 15,21 1-15,1 0 0,-22 21 0,21-1 16,-21-20-16,0 21 0,0 0 15,0 0-15,21 21 0,-21-22 0,0 1 16,0 42 15,-21 1-15,21-1-16,-21 0 0,21 21 16,0-21-16,0 22 0,-22-22 0,22 21 15,-21 1-15,21-1 0,0 0 16,0 1-16,0-1 0,-21 0 15,21-21-15,0 22 0,0-22 0,0 21 16,0-21-16,0 1 0,0-1 16,21 0-16,0 0 0,1-21 0,-1 0 15,0 21-15,0-21 0,0 0 0,0 0 16,1 0-16,20 0 0,-21-21 16,0 21-16,22-21 0,-22 0 0,0 0 15,21-1-15,-21 1 0</inkml:trace>
  <inkml:trace contextRef="#ctx0" brushRef="#br0" timeOffset="9562.82">5461 3048 0,'0'21'15,"21"-21"17,0 0-17,0 0-15,1 0 16,-1 0 0,-21-21-16,0 0 0,0 0 15,0 0 16,-21 21-31,-1 0 0,1 0 16,21 21 0,-21-21-16,21 21 0,-21-21 0,21 21 15,0 0 1,0 0-16,21-21 31</inkml:trace>
  <inkml:trace contextRef="#ctx0" brushRef="#br0" timeOffset="9903.62">5503 3387 0,'0'0'0,"0"21"0,0 0 15,21-21 17,1 0-32,-22-21 15,0 0 1,0 0-16,-22-1 31,1 22-31,0 0 16,21 22-1,-21-22-15,21 21 16,0 0 0,21-21-1,0 0 1,0-21-16,1 21 0</inkml:trace>
  <inkml:trace contextRef="#ctx0" brushRef="#br0" timeOffset="10320.37">6540 2582 0,'0'-21'0,"0"42"0,0-63 0,0 21 31,0 42-15,-21 0-1,21 0-15,-21 1 0,0-1 16,21 21-16,-21-21 0,0 22 0,21-1 16,-22 0-16,1 1 0,0-1 15,0 0-15,0 22 0,-22-22 0,22 22 16,-21-22-16,21 21 0,-22-20 0,1-1 15,0 22-15,21-22 0,-22 0 16,1 1-16,21-1 0,0-21 0,-22 0 16,22 22-16,21-22 0,-21 0 15,21 0-15,21-21 32,0-21-32,0 0 15,1 0-15,-1-1 0,0 1 0,0-21 16,21 21-16</inkml:trace>
  <inkml:trace contextRef="#ctx0" brushRef="#br0" timeOffset="10683.18">6900 2561 0,'0'0'0,"21"0"16,-21 21 0,0 1-16,0-1 0,0 0 0,-21 0 15,0 21-15,0-20 0,0 20 0,0 0 16,-22 1-16,22-1 0,-21 0 16,21 22-16,-22-22 0,1 22 0,0-22 15,-1 21-15,1 1 0,0-22 16,20 22-16,-20-22 0,-85 170 31,127-191-31,-21 0 0,21 0 16,-21 0-16,21 1 15,0-44 32,0 1-47,21 0 0</inkml:trace>
  <inkml:trace contextRef="#ctx0" brushRef="#br0" timeOffset="11615.64">7260 3366 0,'21'0'16,"22"0"-1,-22-22 1,0 1-16,-21 0 16,0 0-16,0 0 15,0 0-15,0-1 0,0 1 16,0 0-16,-21 0 0,0 21 0,-1-21 16,1 21-16,0-21 15,0 21-15,0 0 0,0 0 0,-1 0 16,-20 0-16,21 21 0,0-21 15,-22 21-15,22 0 0,0 0 0,0 0 16,0 1-16,0 20 0,-1-21 0,22 0 16,-21 0-16,21 1 0,0 20 15,0-21-15,0 0 0,0 0 16,0 1-16,21-1 0,1-21 16,-1 0-16,0 0 0,0 21 15,21-21-15,-20 0 0,-1 0 0,0 0 16,0-21-16,21 0 0,-20 21 0,-1-22 15,0 1-15,0 0 0,21 0 16,-20 0-16,-1-22 0,0 22 0,0-21 16,0 0-16,0-1 0,1 1 15,-1 0-15,0-1 0,0 1 0,0 0 16,0-1-16,-21 1 0,0 0 0,22-1 16,-22 1-16,0 0 0,0-1 15,0 22-15,0 0 0,0 0 0,-22 42 31,22 21-15,0-21-16,0 22 0,-21-22 0,21 21 16,-21 1-16,0-1 0,21 0 15,-21 1-15,21-1 0,0 21 0,-21-20 16,21-1-16,0-21 0,-22 22 0,22-1 16,0 0-16,0-21 0,0 1 15,0 20-15,0-21 0,0 0 16,0 0-16,22-21 15,-1 0-15,0 0 16,0 0-16,0 0 0,0-21 16</inkml:trace>
  <inkml:trace contextRef="#ctx0" brushRef="#br0" timeOffset="12579.09">7197 2985 0,'0'0'0,"-22"0"46,1 21-46,0 0 0,0-21 16,0 21-16,0-21 0,-1 21 0,1-21 16,0 21-16,0 1 0,0-22 15,0 21-15,-1 0 0,-20-21 0,21 21 16,0-21-16,0 21 16,-1-21-16,22 21 31,22-21 0,-1 22-31,0-22 0,0 21 16,0-21-16,-21 21 0,21-21 15,1 21-15,-1 0 0,0-21 16,0 21-16,0-21 16,-21 22-16,21-22 0,1 0 15,-1 0-15,0 0 16</inkml:trace>
  <inkml:trace contextRef="#ctx0" brushRef="#br0" timeOffset="13230.72">7789 3048 0,'0'0'0,"-21"0"47,0 0-47,0 0 0,0 21 16,-1 0-16,1 1 16,0-1-16,0 0 0,0 0 0,0 0 15,21 0-15,0 22 0,-22-22 0,22 0 16,0 0-16,0 0 15,0 1-15,0-1 0,0 0 0,0 0 16,0 0-16,22-21 0,-1 0 0,0 0 16,0 21-16,0-21 0,22 0 15,-22 0-15,0 0 0,21 0 0,-21-21 16,22 0-16,-22 21 0,21-21 16,-21 0-16,1 0 0,-1-1 0,21 1 15,-42 0-15,21-21 0,-21 21 0,21-1 16,-21-20-16,0 21 0,0-21 15,0 20-15,-21 1 0,0 0 0,0 0 16,0 0-16,0 0 0,-1 21 0,-20 0 16,21 0-16,0 0 15,-22 0-15,22 0 0,-21 0 0,21 21 16,-22-21-16,22 21 0,0 0 0,0 0 16,0 0-16,0 1 0,21-1 15,-22 21-15,22-21 0,0 0 0,0 1 16,0-1-16,0 0 0,0 0 15,22-21-15,-1 21 0,0-21 0,0 0 16,0 0-16,0 0 0</inkml:trace>
  <inkml:trace contextRef="#ctx0" brushRef="#br0" timeOffset="13982.81">8297 3048 0,'0'0'0,"0"-21"0,0 42 32,-21 0-17,21 0-15,0 1 16,0-1-16,-21 0 0,21 0 16,0 0-16,-21 0 0,21 22 0,0-22 15,0 0-15,0 0 0,0 0 0,-21 1 16,21-1-16,0 0 15,-22 0-15,22-42 47,0 0-31,0 0-16,0-1 0,0 1 16,0 0-16,0 0 0,0-21 0,0 20 15,0 1-15,22-21 0,-1 21 0,0 0 16,-21-1-16,21-20 0,0 42 15,0-21-15,1 0 0,-1 21 0,0 0 16,0 0-16,0 0 0,0 0 16,1 0-16,-1 0 0,0 0 15,0 21-15,0 0 0,0 0 0,1 0 16,-1 1-16,0 20 0,-21-21 0,0 0 16,0 22-16,0-22 0,0 21 15,0-21-15,0 0 0,0 1 0,0-1 16,0 0-16,0 0 0,0 0 15,-21-21-15,0 0 0,21 21 16,-22-21-16,22-21 16,0 0-1,0 0-15,0 0 0,0 0 16,0-22-16,0 22 0,22 0 16,-1-21-16,0 20 0,-21 1 15,42-21-15,-21 21 0,1 0 0,20-22 16,-21 22-16,21 21 0,-20-21 0,20 21 15,0 0-15,-21 0 0,22 0 16,-22 0-16,0 21 0,21 0 0,-20 0 16,-22 1-16,21-1 0,-21 0 0,21 0 15,-21 21-15,0-20 0,0 20 16,0-21-16,-21 0 0,0 0 0,21 1 16,-22-1-16,22 0 0,-21-21 0,0 21 15,21-42 16,0 0-15,21 0-16,0-1 0</inkml:trace>
  <inkml:trace contextRef="#ctx0" brushRef="#br0" timeOffset="14688.92">9483 3112 0,'0'0'16,"0"-22"-16,0 1 0,-22 21 16,22-21-16,-21 21 15,21-21-15,-21 21 16,0 0-16,0 0 16,0 21-16,-1-21 0,1 21 15,0 0-15,0 1 0,21-1 16,-21 0-16,0 0 0,-1 0 0,22 22 15,0-22-15,-21 0 0,21 0 0,0 0 16,0 0-16,0 1 0,0-1 16,0 0-16,21-21 15,1 0-15,-1 0 16,0 0-16,0 0 0,0-21 16,0 21-16,1-21 0,-1-1 0,0 1 0,0 0 15,-21 0-15,21 0 16,0 0-16,-21-1 0,22-20 0,-22 21 15,0 0-15,0 0 0,0-1 0,0 1 16,0 0-16,0 42 31,0 0-31,0 1 16,0-1-16,0 21 16,0-21-16,0 0 0,0 1 0,0-1 15,0 0-15,0 0 0,0 0 16,21 0-16,0 1 0,-21-1 15,21-21-15,0 0 0,0 0 16,1 0-16,-1 0 0,0 0 16,0 0-16,0-21 0,0-1 15,1 1-15,-1 0 0,0 0 0,0 0 16,-21 0-16,0-1 0,21 1 0,-21 0 16,0 0-16,0 0 0,0 0 15,-21 21 1,0 21-1,21 0-15,0 0 0,0 0 16,0 0-16,-21 1 16,21-1-16,0 0 0,0 0 0,0 0 15,0 0 1,21-21 15,-21-21-31</inkml:trace>
  <inkml:trace contextRef="#ctx0" brushRef="#br0" timeOffset="14867.82">9821 2985 0,'0'-22'0,"0"44"0,-21-44 47,21 44-16,21-1-15,0-21 0,1 0-16</inkml:trace>
  <inkml:trace contextRef="#ctx0" brushRef="#br0" timeOffset="15335.06">10118 3069 0,'0'21'32,"0"1"-32,0-1 15,0 0-15,0 0 16,0 0-16,0 0 16,0 1-16,-22-1 0,22 0 0,0 0 15,0 0-15,0 0 16,-21-21-16,21 22 15,0-44 32,0 1-47,0 0 16,21 0-16,-21 0 0,22-22 0,-1 22 16,0 0-16,0 0 0,21 0 15,-20-22-15,20 22 0,-21 0 0,21 21 16,-20-21-16,20 21 0,-21-21 15,0 21-15,0 0 0,1 0 0,-1 21 16,0 0-16,0 0 0,-21 0 0,0 1 16,0-1-16,0 0 0,0 21 15,0-21-15,0 22 0,0-22 0,0 0 16,0 0-16,-21 0 0,21 1 0,-21-1 16,0 0-16,21 0 15,-22-21 1,22-21-1</inkml:trace>
  <inkml:trace contextRef="#ctx0" brushRef="#br0" timeOffset="15779.65">10837 2794 0,'-21'21'16,"21"0"0,0 1-16,-21 20 0,21-21 15,-21 21-15,21-20 0,-21 20 0,21-21 16,0 21-16,0 1 0,-22-1 0,22-21 15,-21 22-15,21-22 0,-21 21 16,21-21-16,0 0 0,0 1 0,0-1 16,0 0-16</inkml:trace>
  <inkml:trace contextRef="#ctx0" brushRef="#br0" timeOffset="16067">10647 2794 0,'0'-21'0,"0"42"0,0-63 0,21 42 32,0 0-32,0 21 0,-21 0 0,43 0 15,-22 0-15,0 22 0,0-1 16,21-21-16,-20 22 0,-1-1 0,21 0 15,-21 1-15,0-1 0,1 0 16,-22-21-16,21 64 0,0-64 16,-21 0-16,0 1 0,0-1 15,0 0-15,21-21 16,0 0 0,-21-21-1,0 0-15,0-22 0,0 22 0,0 0 16</inkml:trace>
  <inkml:trace contextRef="#ctx0" brushRef="#br0" timeOffset="16306.86">11218 2625 0,'0'-43'0,"0"86"0,0-107 0,-21 64 31,0 21-31,0 1 0,0-1 16,21 21-16,-22 0 0,22 1 0,-21-1 15,0 0-15,21 1 0,0-1 16,-21 0-16,21 1 0,-21-1 0,21-21 16,-21 22-16,21-1 0,0 0 0,-22-21 15,22 1-15,0 20 0,-21-21 16,21 0-16,0 0 16,21-21-1</inkml:trace>
  <inkml:trace contextRef="#ctx0" brushRef="#br0" timeOffset="16843.57">11430 3069 0,'0'0'0,"0"-21"0,0 0 16,0 0-16,0 0 15,0-1-15,-21 22 16,21-21-16,-21 21 0,-1 0 0,1 0 16,0 0-16,0 0 15,0 0-15,21 21 0,-21 1 16,-1-1-16,1 0 0,0 0 0,21 0 16,0 22-16,-21-22 0,21 0 0,-21 21 15,21-21-15,0 1 0,-21-1 16,21 0-16,0 0 0,0 0 0,21-21 15,0 0-15,0 0 16,0 0-16,0 0 0,1 0 16,-1 0-16,0-21 0,0 0 15,0 0-15,0 21 0,1-21 0,-1-22 16,-21 22-16,21 0 0,-21 0 16,21 0-16,-21-1 0,0-20 0,0 21 15,0 0-15,0 0 0,0 42 31,-21 0-15,21 0-16,-21 0 0,21 0 16,0 1-16,0-1 0,0 0 15,0 21-15,0-21 0,0 1 0,0-1 16,0 0-16,0 0 0,0 0 16,0 0-16,21-21 15,0 0-15,0 0 0,0 0 0,1 0 16,-1 0-16,0 0 0,0 0 15,0-21-15,0 0 0</inkml:trace>
  <inkml:trace contextRef="#ctx0" brushRef="#br0" timeOffset="17551.16">11747 2985 0,'0'21'31,"0"0"-31,-21 0 15,21 0-15,0 0 0,0 1 16,-21-1-16,21 0 0,0 0 16,0 0-16,0 0 0,-21 1 0,21-1 15,0 0-15,-21 0 0,21 0 0,0 0 16,0-42 31,0 0-32,0 0-15,0 0 0,0 0 16,0-22-16,21 22 0,-21 0 0,21 0 16,-21-22-16,21 22 0,0 0 15,-21 0-15,22-21 0,-1 20 16,0 1-16,0 0 0,0 21 0,0-21 16,1 21-16,-1 0 0,0 0 15,0 0-15,0 21 0,0 0 16,1-21-16,-1 43 0,-21-22 15,0 0-15,21 0 0,-21 0 0,0 0 16,0 22-16,0-22 0,0 0 0,0 0 16,0 0-16,-21 1 0,21-1 15,-21 0-15,-1-21 16,1 0-16,21-21 31,0 0-15,0-1-16,0 1 0,0 0 15,21 0-15,1 0 0,-1 0 16,0-22-16,-21 22 0,21 0 0,0 0 16,22-22-16,-22 22 0,0 0 0,0 0 15,21 21-15,-20-21 0,-1 21 16,21 0-16,-21 0 0,0 0 0,1 0 16,-1 21-16,-21 0 15,21 0-15,-21 0 0,0 1 0,0-1 16,0 0-16,0 0 0,0 21 0,0-20 15,0-1-15,-21 0 16,0 0-16,-1 0 0,1 0 16,21 1-16,0-1 15,-21-21-15,21-21 32,21-1-32,-21 1 0,21 21 15</inkml:trace>
  <inkml:trace contextRef="#ctx0" brushRef="#br0" timeOffset="17954.93">12594 3027 0,'21'0'31,"0"0"-16,1 0 1,-1 0-16,-21-21 0,21 0 16,0-1-1,-21 1-15,0 0 32,-21 21-17,0 0-15,0 0 16,-1 21-16,22 0 0,-21 1 15,21-1-15,-21 0 0,21 0 16,0 0-16,0 0 0,-21 1 0,21-1 16,0 0-16,0 0 0,0 0 0,0 0 15,0 1-15,0-1 16,21-21-16,0 21 0,0-21 16,1 0-1,-1 0-15,0 0 0,0-21 16,0 0-16,0 21 0,-21-22 15</inkml:trace>
  <inkml:trace contextRef="#ctx0" brushRef="#br0" timeOffset="18395.68">13017 2709 0,'0'22'16,"0"-1"-16,0 0 16,0 0-16,0 0 15,0 0-15,22-21 0,-22 22 0,21-1 16,0 0-16,0-21 16,0 21-16,0-21 0,1 0 15,-1 21-15,0-21 0,0 0 0,0 0 16,0 0-16,1 0 0,-1 0 15,0 0-15,0 0 16,-21 21-16,0 1 16,-21-1-1,0-21-15,0 21 0,-1-21 16,1 21-16,-21 0 0,21 0 16,0 1-16,-22-1 0,22 0 15,-21 0-15,21 21 0,-1-20 0,1-1 16,-21 0-16,42 0 0,-21 0 0,0 0 15,-1-21-15,22 22 0,-21-22 16,21 21 0,0-42-1,0-1 1</inkml:trace>
  <inkml:trace contextRef="#ctx0" brushRef="#br0" timeOffset="18855.41">13716 2900 0,'0'21'32,"21"-21"-1,-21-21-16,0 0-15,0 0 16,-21 21 31,0 0-31,21 21-16,0 0 15</inkml:trace>
  <inkml:trace contextRef="#ctx0" brushRef="#br0" timeOffset="19179.3">13674 3133 0,'0'0'0,"0"21"0,-22-21 16,22 21-1,22-21 1,-1 0-16,0 0 16,-21-21-1,21 21-15,-21-21 16,0 0-1,-21 21-15,0 0 16,0 0 0,-1 0-1,22 21 1</inkml:trace>
  <inkml:trace contextRef="#ctx0" brushRef="#br0" timeOffset="19843.89">14097 2794 0,'0'-21'0,"0"42"0,0-63 16,0 21-1,0-1-15,0 44 32,0-1-17,0 0-15,0 0 0,0 21 0,0 1 16,0-1-16,0 0 0,0 22 16,-21-1-16,0 1 0,-1 21 0,1-22 15,0 22-15,21-1 0,-21-20 0,0 21 16,0-1-16,-22 1 0,22 0 15,0-1-15,0 1 0,0 0 0,-1-1 16,1-20-16,0 20 0,0-20 0,0 21 16,21-22-16,-21 1 0,-1-1 15,1-21-15,21 22 0,0-22 0,-21 1 16,21-1-16,-21-21 0,21 0 16,0 0-16,0-42 31,0 0-31,0-21 0,21 21 15,0-22-15,0 1 0,1 0 0</inkml:trace>
  <inkml:trace contextRef="#ctx0" brushRef="#br0" timeOffset="20247.66">14118 2858 0,'0'-22'0,"0"44"0,0-65 15,0 22-15,0 0 0,21 0 16,0 21-16,-21-21 16,22 21-16,-1 0 0,0 0 0,0-22 15,0 22-15,0 0 0,1 0 0,-1 0 16,0 0-16,0 22 15,0-22-15,0 21 0,1 0 0,-22 21 0,0-21 16,21 1-16,-21 20 0,0 0 16,0-21-16,0 22 0,0-22 15,0 21-15,-21-21 0,21 22 0,-22-22 16,1 0-16,0 0 0,0 0 16,0 1-16,0-1 0,-1-21 0,1 21 15,0-21-15,0 0 0,21-21 31,0 0-15,0-1-16,0 1 16,21 0-16,0 0 0</inkml:trace>
  <inkml:trace contextRef="#ctx0" brushRef="#br0" timeOffset="20735.38">14774 2688 0,'0'0'16,"0"-21"-16,-21 42 31,21 0-31,-21 1 0,21-1 0,-21 0 16,0 0-16,-1 0 0,22 22 15,-21-22-15,0 21 0,21-21 0,0 0 16,0 22-16,-21-22 0,21 0 0,0 0 15,0 22-15,0-22 16,0 0-16,0 0 0,21 0 16,0-21-16,0 21 0,1-21 15,-1 0-15,0 0 0,0 0 16,0 0-16,0-21 0,22 21 0,-22-21 16,0 0-16,21 0 0,-20 0 0,-1-1 15,0 1-15,0 0 0,0 0 16,0-21-16,-21 20 0,0-20 0,0 21 15,0 0-15,0-22 0,0 22 16,-21 0-16,0 0 0,0 0 0,0 0 16,-22 21-16,22 0 0,-21 0 0,21 0 15,0 0-15,-22 0 16,22 0-16,-21 21 0,21-21 0,-1 21 16,22 0-16,-21 0 0,21 0 0,-21 1 15,21-1-15,0 0 0,0 0 16,0 0-16,0 0 0,21-21 15,0 22-15,1-22 0,-1 0 0,0 0 16,21 0-16</inkml:trace>
  <inkml:trace contextRef="#ctx0" brushRef="#br0" timeOffset="21183.12">15303 2815 0,'0'0'0,"0"-21"16,0 0-16,0 0 16,0 0-1,22 21 1,-1 0 0,0 0-16,0 0 15,0 21-15,0 0 0,1-21 0,-1 21 16,0 0-16,0 0 0,-21 22 0,21-22 15,-21 0-15,21 0 16,-21 22-16,0-22 0,0 0 0,0 0 16,0 0-16,0 0 0,0 1 0,-21-22 15,0 21-15,21 0 16,-21-21-16,21-21 31,0 0-31,0-1 16,0 1-16,21 0 0,-21 0 15,0 0-15,21 0 0,0-1 16,1 1-16,-22 0 0,0 0 0,21 0 16,-21 0-16,21-1 0,0 1 15,-21 0 1,21 21-16,0-21 16,-21 0-16,22 21 0,-22-21 0,21 21 15,-21-22-15</inkml:trace>
  <inkml:trace contextRef="#ctx0" brushRef="#br0" timeOffset="21544.91">16129 2307 0,'0'0'0,"0"-21"15,-21 21 16,21 21-31,-21 0 16,-1 1-16,1-1 0,21 21 16,-21-21-16,0 22 0,0-1 0,21 0 15,-21 1-15,-1-1 0,22 0 0,-21 1 16,21-1-16,0 0 0,-21 1 16,21-1-16,0-21 0,-21 21 0,21-20 15,0-1-15,0 0 0,0 0 16,0 0-16,0 0 0,0 1 15,0-1-15,21-21 0,0 0 16,0 0-16,1 0 16,-1 0-16,0 0 0,0 0 15,0-21-15,-21-1 0,43 22 0,-43-21 16,21 0-16,0 0 0,0 0 16,0 0-16,-21-1 0</inkml:trace>
  <inkml:trace contextRef="#ctx0" brushRef="#br0" timeOffset="21778.78">15811 2667 0,'-21'0'16,"42"0"-1,1 0 1,-1 0-16,0 0 0,0 0 0,0 0 15,22 0-15,-22 0 0,21 0 16,-21 0-16,0 0 0,22 0 0,-22 0 16,0 0-16,0 0 15,-21-21-15</inkml:trace>
  <inkml:trace contextRef="#ctx0" brushRef="#br0" timeOffset="22375.35">17335 1672 0,'0'0'0,"0"21"31,-21-21-15,0 22-16,21 20 0,-21-21 0,0 21 15,0-20-15,-1 20 0,1 0 16,-21 1-16,21 20 0,0-21 0,-22 1 15,22 20-15,-21 1 0,21-1 16,-22 1-16,22 20 0,-21-20 0,-1 21 16,1-22-16,0 22 0,-1-22 0,22 22 15,-21-22-15,0 1 0,-1-1 16,1 22-16,21-21 0,-22-1 16,22-21-16,-21 22 0,21-22 0,0 1 15,-1-1-15,1-21 0,0 0 16,0 0-16,21 1 0,0-44 31,0 1-31,0 0 16,21 0-16,0 0 0,0 0 0</inkml:trace>
  <inkml:trace contextRef="#ctx0" brushRef="#br0" timeOffset="23167.9">17039 2688 0,'0'-21'15,"0"0"-15,0 0 16,0 0-16,21 21 15,-21-22-15,0 1 0,21 21 16,1 0-16,-22-21 0,21 21 0,0-21 16,0 21-16,0 0 15,0 0-15,1 0 0,-1 0 16,0 21-16,0-21 0,0 21 16,0 0-16,-21 22 0,0-22 0,22 21 15,-22-21-15,0 22 0,0-22 16,0 21-16,0-21 0,0 22 15,-22-22-15,1 0 0,0 0 0,0 0 16,0 1-16,0-1 0,-1 0 16,1-21-16,21 21 0,0-42 31,0 0-31,0 0 16,0-1-16,0 1 15,21 0-15,1 0 0,-1-21 0,0 20 16,-21-20-16,42 21 0,-21-21 0,1 20 15,-1-20-15,0 21 0,21-21 16,-21 20-16,1 1 0,-1 21 16,0-21-16,0 21 0,0 0 15,0 0-15,1 0 16</inkml:trace>
  <inkml:trace contextRef="#ctx0" brushRef="#br0" timeOffset="23567.66">17759 2794 0,'21'0'0,"-42"0"0,63 0 16,-21 0-16,0 0 0,-21-21 0,22 0 15,-1 21-15,0-21 0,0 21 0,0-22 16,-21 1-16,21 0 0,1 21 16,-22-21-16,0 0 0,0 0 0,0-1 15,0 1-15,0 0 32,-22 21-32,1 0 0,21 21 15,-21-21-15,0 21 0,0 1 0,21-1 16,-21 0-16,-1 0 0,22 21 15,0-20-15,-21-1 0,21 21 16,0-21-16,0 0 0,0 1 0,0-1 16,0 0-16,0 0 0,0 0 0,0 0 15,21 1 1,1-22-16,-1 0 0,0 0 16,0 0-16,0 0 0,43-43 15,-22 43 1</inkml:trace>
  <inkml:trace contextRef="#ctx0" brushRef="#br0" timeOffset="23987.42">18690 2477 0,'0'0'16,"0"-22"-16,0 1 0,-21 21 15,0 0-15,-22 0 0,22 0 16,0 0-16,-21 21 0,21 1 0,-22-22 15,22 21-15,0 0 0,0 0 16,0 0-16,-1 0 0,1 1 0,21-1 16,-21-21-16,21 21 0,0 0 0,0 0 15,0 0-15,0 1 16,21-22-16,0 21 0,1-21 0,-1 21 16,0-21-16,0 21 15,0-21-15,0 21 0,1-21 0,-1 21 16,21-21-16,-21 22 0,0-22 0,1 21 15,-1-21-15,-21 21 0,21-21 16,-21 21-16,0 0 0,0 0 16,-21-21-1,0 22-15,-22-22 0,22 0 16,-21 0-16,-1 21 0,1-21 0,21 0 16,-21 0-16,20 0 0,-20 0 15,21 0-15,0 0 0,0 0 0,-1-21 16,22-1-1,0 1 1,0 0-16,22 0 16</inkml:trace>
  <inkml:trace contextRef="#ctx0" brushRef="#br0" timeOffset="25899.33">18859 2519 0,'0'0'0,"-21"0"47,21 21-47,-21 0 15,21 0-15,-21 1 0,21-1 0,0 0 16,-21 21-16,0-21 0,21 1 0,-22 20 15,22-21-15,0 0 0,0 22 16,0-22-16,0 0 0,0 0 0,0 0 16,0 0-16,22-21 15,-1 22-15,0-22 0,0 0 0,0 0 16,0 0-16,1 0 0,20 0 0,-21 0 16,0 0-16,0 0 15,1 0-15,20-22 0,-21 1 0,0 21 16,0-21-16,1 0 0,-22 0 0,21 0 15,-21-1-15,21 1 0,-21-21 16,0 21-16,0-22 0,0 22 0,0-21 16,0 0-16,-21 20 0,0-20 15,-1 21-15,22 0 0,-21 0 0,0 21 16,0-22-16,0 22 0,0 0 16,-1 0-16,1 0 0,0 22 15,0-1-15,0 0 0,-22 0 0,22 21 16,0-20-16,0 20 0,0-21 15,21 21-15,0-20 0,-21 20 16,21-21-16,0 0 0,0 22 0,0-22 16,0 0-16,0 0 0,21 0 15,0-21-15,0 21 0,0-21 0,0 0 16,1 22-16,-1-22 0,0 0 16,0 0-16,0 0 0,0 0 0,1 0 15,20 0-15,-21-22 0,0 1 0,0 21 16,1-21-16,-1 0 0,0 0 15,0 0-15,0-1 0,-21 1 0,21 0 16,1-21-16,-1 21 0,-21-1 16,0-20-16,21 21 0,0 0 0,-21 0 15,0-1-15,0 44 47,0-1-47,0 0 16,-21 0-16,21 21 0,-21-20 0,21-1 15,-21 0-15,21 21 0,0-21 0,0 1 16,0-1-16,0 0 0,0 0 16,0 0-16,0 0 0,0 1 15,0-1-15,21-21 0,0 0 0,0 0 16,0 0 0,0 0-16,1 0 0,-1 0 0,0 0 15,0 0-15,0-21 0,-21-1 16,21 22-16,1-21 0,-1 0 0,-21 0 15,21 0-15,-21 0 0,21-1 0,-21-20 16,21 21-16,-21 0 0,0 0 16,0-1-16,0 1 0,0 0 15,0 42 17,-21 0-32,21 1 15,-21-1-15,21 0 0,0 0 16,-21 0-16,21 0 0,0 1 15,0-1-15,0 0 0,-21-21 16,21 21-16,0 0 0,0 0 0,0 1 16,0-1-1,21-21-15,0 0 16,0 0-16,0 0 0,0 0 0,1 0 16,20 0-16,-21 0 0,0 0 0,22-21 15,-22 21-15,0-22 0,0 1 16,21 0-16,-20 0 0,-22 0 0,21 0 15,-21-1-15,21 1 0,-21 0 16,0 0-16,0 0 0,0 0 16,0 42 15,0 0-31,-21 0 16,21 0-16,0 0 15,0 1-15,0-1 0,0 0 0,-21 0 16,21 0-16,0 0 0,0 1 15,0-1-15,0 0 16,21-21 0,0 0-16,0 0 0,0 0 15,0 0-15,1 0 16,-1-21-16,0 21 0,-21-21 0,21-1 16,0 1-16,0 21 15,-21-21-15,0-21 0,22 21 0,-1-1 16,-21 1-16,0 0 0,0 0 0,0 0 15,0 0-15,21-1 0,-21 44 47,0-1-47,0 0 0,0 0 16,0 0-16,-21 0 0,21 1 0,0-1 16,0 0-16,0 0 15,0 0-15,0 0 0,0 1 16,-21-22 15,-1 0-15,22-22-1,0 1 1,0 0 0,-21 21-16,21 21 31,0 0-31,0 1 15,0-1 1,21-21 0,1 0-16,-22 21 15,21-21-15,0 0 0,0 0 16,0 0-16,0 0 0,22 0 0,-22 0 16,0 0-16,21-21 0,-20 21 0,-1-21 15,0-1-15,0 1 0,0 0 16,0 0-16,1 0 0,-22 0 0,0-22 15,21 22-15,-21 0 0,0-21 16,0 20-16,0 1 0,0 0 16,-21 21-16,-1 0 15,1 21-15,0 0 16,0 1-16,21-1 0,-21 0 16,21 21-16,-21-21 0,21 1 15,-22-1-15,22 0 0,0 0 0,0 0 16,0 0-16,0 1 0,0-1 15,0 0-15,22-21 16,-1 0-16,0 0 0,0 0 16,0 0-16,0-21 0,1 0 15,-1 21-15,0-22 0,0 1 16,21 21-16</inkml:trace>
  <inkml:trace contextRef="#ctx0" brushRef="#br0" timeOffset="26396.05">21082 2159 0,'0'0'0,"0"-21"0,0 0 16,0 42 15,0 0-31,-21 0 16,21 0-16,-21 1 0,21 20 0,-22 0 15,22 1-15,0 20 0,-21-21 16,21 22-16,-21-1 0,0-20 16,21 20-16,0-20 0,-21-1 0,21 0 15,-21 1-15,21-22 0,-22 21 16,22-21-16,0 0 0,0 1 0,0-1 15,0 0-15,0-42 47,0 0-47,0-1 0</inkml:trace>
  <inkml:trace contextRef="#ctx0" brushRef="#br0" timeOffset="26798.82">20574 2244 0,'-21'-21'15,"42"42"-15,-63-64 0,42 22 0,0 0 16,0 0-16,0 0 16,0 0-16,0-1 0,21 1 15,0 0-15,21 21 0,-21-21 16,22 0-16,-1 21 0,0-21 0,22 21 15,-22 0-15,1 0 0,20 0 16,-21 0-16,22 0 0,-22 0 16,1 0-16,20 0 0,-21 21 15,1 21-15,-22-21 0,21 0 0,-21 22 16,1-1-16,-22-21 0,0 22 0,0-1 16,0 0-16,-22 1 0,-20-1 15,21 0-15,-21 1 0,-1-1 0,1 0 16,0-21-16,-1 22 0,1-22 15,0 0-15,-1 0 0,22 0 0,-21 1 16,21-22-16,-1 21 0,1-21 0,0 0 16,0 0-16,42 0 47,0 0-47,0-21 0</inkml:trace>
  <inkml:trace contextRef="#ctx0" brushRef="#br0" timeOffset="27415.46">21421 2794 0,'63'0'16,"-42"-21"-1,0 21-15,1-21 16,-22 0-16,0-1 16,21 1-16,-21 0 0,0 0 0,0 0 15,0 0-15,0-1 0,0 1 0,-21 21 32,-1 0-32,1 0 0,0 0 0,0 0 15,0 21-15,0 1 0,-22-1 16,22 0-16,0 0 0,0 21 15,0-20-15,-1-1 0,22 21 0,-21-21 16,21 0-16,-21 1 0,21-1 16,0 0-16,0 0 0,0 0 0,0 0 15,0 1-15,21-22 16,0 0-16,1 0 16,-1 0-16,0 0 0,0 0 0,0 0 15,0 0-15,1 0 0,-1-22 16,0 1-16,0 21 0,0-21 0,0 0 15,1 0-15,-1 0 0,0-1 0,0-20 16,0 21-16,0 0 0,-21-22 16,0 22-16,22 0 0,-22 0 0,0 0 15,21 21-15,-42 21 32,-1 0-32,22 0 15,0 0-15,0 22 0,-21-22 16,21 0-16,0 0 0,0 0 0,0 1 15,0-1-15,0 0 0,0 0 16,0 0-16,21 0 16,1-21-16,-1 0 15,0 0-15,0 0 0,0 0 16,0 0-16,1 0 0,-1-21 0,0 21 16,0-21-16</inkml:trace>
  <inkml:trace contextRef="#ctx0" brushRef="#br0" timeOffset="27735.32">22183 2223 0,'0'0'0,"0"-22"0,0 1 16,0 0 0,0 42-1,0 0 1,0 1-16,-22-1 0,22 0 0,0 21 15,0 1-15,-21-1 0,21 0 16,-21 1-16,21 20 0,-21-21 0,21 1 16,-21-1-16,21 0 0,0 1 0,-21-22 15,21 21-15,-22-21 16,22 1-16,0-1 0,0 0 16,0 0-16,22-42 46,-22 0-30,21 0-16,0-1 0,-21 1 0</inkml:trace>
  <inkml:trace contextRef="#ctx0" brushRef="#br0" timeOffset="28271.07">22542 2159 0,'0'-21'15,"0"42"-15,-21-21 32,21 21-32,0 0 0,-21 1 0,0-1 15,21 0-15,-21 21 0,21 1 16,-21-1-16,21 0 0,0 22 0,-22-22 16,22 0-16,-21 1 0,21-1 15,0 0-15,-21-20 0,21 20 0,-21-21 16,21 0-16,-21 0 0,21 1 15,0-1-15,0 0 16,0-42 31,0 0-47,0-1 0,0 1 16,0 0-16,0 0 0,0 0 15,0 0-15,21-22 0,0 22 0,0-21 16,0 21-16,1-22 0,-1 22 15,0 0-15,0-21 0,0 20 0,0 22 16,1-21-16,-1 21 0,0 0 16,0 0-16,0 0 0,0 0 15,-21 21-15,22 1 0,-22-1 0,21 0 16,-21 21-16,0-21 0,0 22 16,0-1-16,0-21 0,0 22 0,0-22 15,-21 0-15,21 21 0,-22-21 0,22 1 16,0-1-16,0 0 15,-21-21-15,21 21 0,-21-21 16,0 0 0,21-21-1,-21 0-15,0 0 16</inkml:trace>
  <inkml:trace contextRef="#ctx0" brushRef="#br0" timeOffset="28490.94">21865 2540 0,'0'21'16,"21"-21"0,0 0-16,1 0 0,-1 0 0,0 0 15,0 0-15,21 0 16,-20 0-16,-1 0 0,0 0 0,0 0 15,0 0-15,0 0 0,1 0 16,-1 0-16,0-21 0,0 0 16,0 21-16</inkml:trace>
  <inkml:trace contextRef="#ctx0" brushRef="#br0" timeOffset="29018.64">23389 2540 0,'0'0'0,"-21"0"0,0-21 0,0 21 15,-1 0-15,22-21 0,-21 21 16,0-21-16,21-1 16,0 1-16,0 0 15,0 0-15,0 0 16,21 21-16,0-21 0,1-1 16,-1 1-16,0 21 15,21-21-15,-21 0 0,1 21 0,-1 0 16,21-21-16,-21 21 0,0 0 0,1 0 15,20 0-15,-21 0 0,0 0 16,0 0-16,1 0 0,-1 21 0,-21 0 16,0 0-16,0 0 0,0 1 15,0 20-15,0-21 0,-21 21 0,-1 1 16,1-22-16,0 21 0,0-21 16,-21 22-16,20-22 0,1 21 0,0-21 15,0 1-15,0-1 0,0 0 0,-1-21 16,1 21-16,21 0 15,-21 0-15,0-21 16,21 22-16</inkml:trace>
  <inkml:trace contextRef="#ctx0" brushRef="#br0" timeOffset="29354.96">23304 3154 0,'0'21'0,"0"-42"0,-21 42 0,21 0 15,0 0-15,0 1 16,0-1 0,21-21-16,1 0 15,-1 0-15,0 0 0,0 0 16,-21-21-16,21 21 0,-21-22 0,0 1 15,0 0-15,0 0 16,0 0-16,-21 21 16,0 0-16,0 0 15,0 0-15,-1 0 0,1 0 16,0 21-16,0 0 16,21 0-16,0 0 15,0 1-15,21-22 31,0 0-31,0 0 16,1 0-16,-22-22 0</inkml:trace>
  <inkml:trace contextRef="#ctx0" brushRef="#br0" timeOffset="33023.74">24596 2477 0,'21'0'32,"0"0"-32,-21-22 15,0 1 1,0 0-16,0 0 0,0 0 15,0 0 1,0-1-16,-21 22 0,21-21 0,-21 21 16,-1 0-16,1 0 0,0 0 0,0 0 15,0 0-15,0 0 0,-22 0 16,22 0-16,0 21 0,-21-21 0,20 22 16,-20-1-16,21 21 0,0-21 15,0 0-15,-22 22 0,22-22 0,21 21 16,-21-21-16,21 22 0,-21-22 0,21 0 15,0 21-15,0-20 0,0-1 16,21 0-16,0 0 0,0-21 16,0 0-16,1 0 15,-1 0-15,0 0 0,21 0 0,-21 0 16,22 0-16,-22 0 0,21 0 0,1-21 16,-22 0-16,21 21 0,-21-21 15,22-1-15,-22 1 0,21 0 0,-21 0 16,0 0-16,1 0 0,-22-22 15,0 22-15,21 0 0,-21 0 0,0 0 16,0-1-16,0 1 0,0 0 0,0 0 16,0 42 15,-21-21-31,21 21 16,0 0-16,-22 22 0,1-22 0,21 21 15,-21 1-15,21-22 0,0 21 0,-21 0 16,0 1-16,0-1 0,-1 0 15,1 22-15,21-22 0,-21 1 0,0 20 16,0 1-16,0-1 0,-1 22 0,1-22 16,0 1-16,0-1 0,0 22 15,21-22-15,-21-20 0,21 20 0,-22 1 16,22-22-16,-21 0 0,21 1 0,0-1 16,0-21-16,0 22 0,0-22 15,0 0-15,0 0 0,21-21 31,1-21-31,-1 21 16,0-21-16,0-22 0,0 22 0,0 0 16,1-21-16,-1-1 0,0 1 0,0 0 15,21-22-15,-20 1 0,-1-1 0,21-20 16,0-1-16,-20 0 0,20 1 16,-21 20-16,21-21 0,1 22 0,-22-22 15,0 22-15,21-1 0,-20 1 16,-1-1-16,-21 1 0,21 20 0,0-20 15,-21 21-15,0-1 0,0 22 16,21-21-16,-21 21 0,0-1 0,21 22 16,-21-21-16,0 0 15,0 42 1,0 0 0,-21 1-16,21-1 0,-21 21 15,21-21-15,0 0 0,0 22 0,0-22 16,0 0-16,0 21 0,0-20 0,0-1 15,0 0-15,0 0 0,0 0 16,0 0-16,21 1 16,0-22-16,1 0 15,-1 0-15,0 0 0,0 0 16,0 0-16,0-22 0,1 1 16,-1 21-16,0-21 0,0 0 15,0 0-15,0-22 0,1 22 0,-22 0 16,21-21-16,-21 21 0,21-1 15,-21-20-15,0 21 0,0 0 0,0 0 16,0-1-16,0 1 0,0 42 31,0 1-31,-21-1 16,21 0-16,-21 21 0,-1-21 16,22 22-16,0-1 0,0 0 15,0-20-15,0 20 0,0-21 0,0 0 16,0 22-16,0-22 0,0 0 15,0 0-15,22-21 16,-1 21-16,0-21 0,0 0 16,0 0-16,0 0 0,1 0 15,-1-21-15,0 0 0,0 0 16</inkml:trace>
  <inkml:trace contextRef="#ctx0" brushRef="#br0" timeOffset="33431.51">25739 2540 0,'-22'0'31,"44"0"-15,-1 0-1,0 0-15,0-21 0,0 21 16,0-21-16,1 21 0,-1-21 15,0-1-15,0 1 0,-21 0 16,21 21-16,-21-21 0,0 0 16,-21 21-1,0 0-15,0 0 0,0 0 16,-1 0-16,-20 21 0,21 0 0,0-21 16,0 21-16,-1 22 0,1-22 15,0 0-15,21 0 0,0 0 16,-21 22-16,21-22 0,0 0 0,0 0 15,0 0-15,0 0 0,0 1 0,21-1 16,0 0-16,0-21 16,1 21-16,20-21 0,-21 0 15,0 0-15,0 0 0,1 0 16,20 0-16,-21 0 0,0 0 0,22 0 16,-22-21-16,0 0 0,0 21 15,0-21-15</inkml:trace>
  <inkml:trace contextRef="#ctx0" brushRef="#br0" timeOffset="33823.6">26204 2519 0,'0'-21'0,"0"-22"31,0 22-31,21 21 16,1 0-16,-1 0 15,-21-21-15,21 21 0,0 0 16,0 0-16,0 0 15,-21 21-15,0 0 0,22-21 0,-1 22 16,-21-1-16,21 0 0,-21 21 16,0-21-16,0 1 0,0-1 15,0 0-15,0 0 0,0 0 16,0 0-16,0 1 0,0-1 0,-21-21 16,21 21-16,-21-21 0,21 21 0,-22-21 15,22-21 16,0 0-15,0 0-16,0-1 0,22 1 16,-1 0-16,-21 0 0,21 0 0,-21 0 15,21-1-15,0 1 0,-21 0 16,21 0-16,1 0 0,-22 0 16,21 21-1,0 0-15,-21-22 0,21 22 0,0 0 16,0 0-16</inkml:trace>
  <inkml:trace contextRef="#ctx0" brushRef="#br0" timeOffset="34476.32">26945 2455 0,'0'0'0,"-21"0"15,0 0-15,0 22 16,21-1-16,-22-21 0,22 21 16,-21 0-16,0 0 0,21 0 15,-21 1-15,0-1 0,21 0 16,0 0-16,-21 0 0,21 0 16,0 1-16,0-1 15,21-21-15,0 21 16,0-21-16,0 0 0,0 0 0,1 0 15,-1 0-15,0 0 0,0 0 16,21-21-16,-20 21 0,-1-21 0,21-1 16,-21 22-16,0-21 15,1 0-15,-1 0 0,0 0 0,-21 0 16,21-1-16,-21 1 0,21 21 0,-21-21 16,0 0-16,0 0 15,-21 42 16,0 0-31,21 0 0,0 0 0,-21 22 16,0-22-16,-1 21 0,1 1 16,21-1-16,-21-21 0,0 21 15,0 1-15,21-1 0,-21 0 0,-1 1 0,1-1 16,0 22-16,21-1 0,0 1 16,-21-1-16,21 1 0,0-1 15,-21 1-15,21-1 0,0 1 0,0-1 16,0 1-16,0-1 0,0-21 15,-21 22-15,21-1 0,-22-20 0,1-1 16,21 0-16,-21-20 0,0-1 0,0 0 16,0 0-16,-1 0 0,1-21 15,0 0-15,0 0 0,21-21 16,-21 0-16,0 21 0,21-21 16,-22 0-16,22-1 0,-21 1 0,21-21 15,0 21-15,0 0 0,0-22 16,0 22-16,0-21 0,0-1 0,0 22 15,0-42-15,0 20 0,21 1 16,1-21-16</inkml:trace>
  <inkml:trace contextRef="#ctx0" brushRef="#br0" timeOffset="35134.73">27601 2244 0,'0'0'0,"21"0"0,1 0 0,-1 0 16,0 0-16,0-21 0,0-1 15,0 22-15,1-21 0,-22 0 16,21 0-16,0 0 0,0 0 16,-21-1-16,0 1 0,0 0 15,0 0-15,-21 21 0,0 0 16,0 0-16,-22 0 0,22 0 15,-21 0-15,-1 0 0,1 0 0,21 0 16,-21 21-16,20 0 0,-20 0 0,21 1 16,21-1-16,0 0 0,-21 0 15,21 0-15,0 0 0,0 1 0,0-1 16,21 0-16,0 0 0,0 0 16,0 0-16,1 1 0,-1-1 0,21 0 15,-21 21-15,22-21 0,-22 1 0,0-1 16,0 21-16,0-21 15,0 0-15,-21 1 0,0-1 0,0 0 16,0 0-16,0 0 0,0 0 16,-21-21-16,-21 22 0,21-22 0,0 0 15,-22 0-15,1 0 0,21 0 0,-22 0 16,1 0-16,21 0 0,0 0 16,-22 0-16,22 0 0,0-22 0,0 22 15,0-21-15,21 0 0,0 0 16,0 0-1,0 0-15,21-1 16,0 22-16,0-21 16,0 21-16,1-21 0,-1 0 15,21 21-15,-21-21 0</inkml:trace>
  <inkml:trace contextRef="#ctx0" brushRef="#br0" timeOffset="35431.56">28300 1863 0,'0'0'0,"21"-64"31,-21 85-15,-21 1-16,0 20 0,-1-21 16,1 21-16,0 1 0,0-1 15,-21 0-15,20 1 0,-20 20 16,21-20-16,-21 20 0,20-21 0,-20 1 15,21-1-15,0 0 0,0 1 16,-1-1-16,22-21 0,-21 22 0,21-22 16,0 0-16,0 0 0,0 0 15,21 0-15,1-21 0,-1 0 16,0 0-16,0 0 0,21 0 0,-20 0 16,-1 0-16,21-21 0,-21 0 15,0 21-15</inkml:trace>
  <inkml:trace contextRef="#ctx0" brushRef="#br0" timeOffset="35627.94">27834 2371 0,'0'0'0,"-21"0"16,0-21-16,42 21 31,21 0-16,-21 0-15,1 0 0,20 0 16,-21 0-16,21 0 0,-20 0 16,20 0-16,-21 0 0,21 0 0,-20 0 15</inkml:trace>
  <inkml:trace contextRef="#ctx0" brushRef="#br0" timeOffset="36075.68">28384 2392 0,'0'-21'15,"0"0"-15,0-1 16,0 1 0,22 0-1,-1 21-15,0 0 0,0 0 16,0 0-16,0 0 0,1 0 15,-1 21-15,-21 0 16,0 1-16,0-1 0,0 0 0,0 21 16,0-21-16,0 1 0,0-1 15,0 21-15,0-21 0,0 0 0,0 1 16,0-1-16,0 0 0,-21 0 16,-1-21-16,1 21 0,0-21 15,0 0-15,0 0 16,21-21-1,0 0 1,0 0-16,0 0 16,21-1-16,0 1 0,0 0 0,-21 0 15,21 0-15,1 0 0,-1-1 0,0-20 16,0 21-16,0 0 0,22 0 16,-22-1-16,0 1 0,0 21 15,0-21-15,0 0 16,1 21-16,-1 0 0</inkml:trace>
  <inkml:trace contextRef="#ctx0" brushRef="#br0" timeOffset="36282.9">28956 2265 0,'0'0'0,"-64"106"16,64-85 0,0 0-16,-21 0 0,21 0 15,-21 1-15,21-1 0,-21 0 0,21 0 16,0 0-16,0 0 0,0 1 15,0-1 1,0-42 31,0-1-47,21 1 16</inkml:trace>
  <inkml:trace contextRef="#ctx0" brushRef="#br0" timeOffset="36450.81">28935 2096 0,'0'0'0,"-21"0"15,-1 0-15,22 21 16,-21 0-16,21 0 0,0 0 16,0 0-16,0 1 15,0-1 1,21-21-16</inkml:trace>
  <inkml:trace contextRef="#ctx0" brushRef="#br0" timeOffset="36955.51">29273 2307 0,'-21'0'0,"0"21"0,21 1 15,-21-1-15,21 0 0,-21 0 0,21 0 16,-21 0-16,21 1 0,0-1 16,0 0-16,-22 0 0,22 0 15,-21 0-15,21 1 0,-21-1 16,21 0-16,0 0 0,-21-21 31,21 21-31,-21-21 16,21-21-1,0 0-15,0 0 16,0 0-16,0-1 0,21 1 16,0 0-16,0 0 0,0 0 15,22 0-15,-22-22 0,0 22 16,21 0-16,1 0 0,-1 0 0,-21-1 16,22 22-16,-22-21 0,21 21 15,-21 0-15,0 0 0,1 0 0,-1 0 16,0 0-16,0 21 0,-21 1 15,0-1-15,0 0 0,0 0 0,0 21 16,0-20-16,0 20 0,0-21 16,0 0-16,-21 0 0,21 22 0,-21-43 15,0 21-15,-1 0 0,1 0 16,0 0-16,0-21 16,42 0 15,0 0-31</inkml:trace>
  <inkml:trace contextRef="#ctx0" brushRef="#br0" timeOffset="37743.07">29972 2434 0,'21'-21'0,"-42"42"0,42-63 15,-21 21-15,0 0 0,-21 21 16,0 0-16,0 0 0,-1 0 15,1 0-15,0 0 0,-21 0 16,21 21-16,-1-21 0,-20 21 0,21 0 16,0 0-16,0 0 15,-1 1-15,1 20 0,0-21 0,0 0 16,21 0-16,-21 1 0,21-1 0,0 0 16,0 0-16,21-21 15,0 21-15,0-21 0,0 0 16,1 0-16,-1 0 0,0 0 15,0 0-15,0 0 0,0-21 0,1 21 16,-1-21-16,0 0 0,0 21 16,-21-21-16,0-1 0,21 1 0,0 0 15,-21 0-15,0 0 0,0 0 16,22-1-16,-22 44 47,0-1-47,-22 0 15,22 0-15,-21 0 0,21 0 16,-21 22-16,0-22 0,21 21 0,0-21 16,-21 22-16,0-1 0,21 0 0,-22 1 15,22-1-15,0 0 0,0 1 16,0 20-16,-21-20 0,21 20 0,0 1 16,0-1-16,0 1 0,0-1 15,0 22-15,0-22 0,0 1 16,0-1-16,0 1 0,0-1 0,0 1 15,0-1-15,0-20 0,-21 20 16,21 1-16,0-22 0,-21 21 0,0-20 16,0-1-16,21 0 0,0-20 0,-22 20 15,1-21-15,0 0 0,0 0 16,21 1-16,-21-22 0,0 0 0,-1 0 16,1 0-16,0 0 0,0 0 15,21-22-15,-21 1 16,0 0-16,-1 0 0,1 0 0,0-22 15,0 1-15,0 0 0,0-22 0,-1 22 16,1-22-16,21 1 16,0-1-16,0 1 0,0-22 0,0 22 15,0-22-15,0 22 0,0-22 16,21 0-16,1 22 0,-1-1 0,0 1 16,0-1-16,0 22 0,22-22 0,-22 22 15,0 21-15,0-21 0,21 20 16,-20 1-16,-1 0 0,0 0 0,-21 0 15,21 0-15,0 21 0,0-22 16,1 1-16,-22 0 0,21 21 0,0-21 16,0 0-16</inkml:trace>
  <inkml:trace contextRef="#ctx0" brushRef="#br0" timeOffset="38235.05">30480 2032 0,'0'0'0,"-21"0"31,21 21-31,0 0 15,-21 1-15,-1-1 0,22 0 16,-21 21-16,0 1 0,0-1 16,21-21-16,-21 43 0,0-22 15,-1 0-15,1 1 0,0-1 0,21 0 16,-21 1-16,0-1 0,0-21 0,21 21 16,0-20-16,-22-1 0,1 0 15,21 0-15,0-42 31,21 0-15,1 0-16</inkml:trace>
  <inkml:trace contextRef="#ctx0" brushRef="#br0" timeOffset="38490.9">30628 2117 0,'0'-21'0,"0"42"0,21-64 0,-21 22 0,21 0 15,-21 42 17,0 22-32,-21-22 15,21 0-15,-21 21 0,0 1 0,21-1 16,-21 0-16,0 1 0,-1-1 16,1 0-16,21 1 0,-21-1 0,0-21 15,0 21-15,0-20 0,21 20 0,0-21 16,-22 0-16,22 0 15,-21 1-15</inkml:trace>
  <inkml:trace contextRef="#ctx0" brushRef="#br0" timeOffset="38807.44">29951 2244 0,'63'0'32,"-42"0"-32,22 0 15,-1 0-15,0 0 0,1 0 16,-1 0-16,0 0 0,1 0 0,-1 0 15,0 0-15,1 21 0,-1-21 16,0 0-16,-20 0 0,20 0 0,-21 0 16,0 0-16,0 0 0,1 0 15,-1 0-15,0 0 0,-42 0 47,0 0-47</inkml:trace>
  <inkml:trace contextRef="#ctx0" brushRef="#br0" timeOffset="39047.32">30099 2434 0,'85'21'31,"-43"-21"-31,0 0 16,-21 0-16,22 0 0,-1 0 0,0 0 16,1 0-16,-1 0 0,0 0 15,1 0-15,-22 0 0,21 0 0,-21 0 16,1 0-16,-1 0 16,-21-21-16</inkml:trace>
  <inkml:trace contextRef="#ctx0" brushRef="#br0" timeOffset="39516.05">31284 2328 0,'0'0'15,"0"-21"-15,21 21 16,-21-21-16,22 21 0,-22-21 0,21 0 16,0 0-16,0-1 15,-21 1-15,21 0 0,0 0 16,-21-21-16,0 20 0,0 1 16,0-21-16,22 21 0,-22 0 15,0-22-15,0 22 0,0 0 16,0 0-16,0 0 0,0-1 0,-22 22 31,22 22-31,-21-1 0,0 0 16,0 21-16,21 1 0,-21-1 15,0 21-15,-1-20 0,1 20 0,0-20 16,0 20-16,0 1 0,-22-1 16,22 1-16,0-1 0,0 1 0,0 20 15,-22-20-15,22-1 0,0 1 16,0 20-16,0-20 0,0 21 15,-1-1-15,1 1 0,0 0 0,0-1 16,0 1-16,-22 0 0,22-22 16,-21 1-16,21-1 0,0 1 0,-1-1 15,-20 1-15,21-22 0,21 0 0</inkml:trace>
  <inkml:trace contextRef="#ctx0" brushRef="#br0" timeOffset="40053.74">30586 4191 0,'0'64'16,"0"-128"-16,21 128 15,0-64-15,0 0 16,0-22-16,22 22 0,-22-21 0,21 0 15,1-21-15,-1 21 0,0-22 0,1 22 16,-1-21-16,0-22 16,22 22-16,-22-22 0,-21 22 0,22-21 15,-22-22-15,21 21 0,-42-20 16,0-1-16,0 22 0,0-22 0,0 21 16,0 1-16,-21-1 0,0 22 0,0 0 15,-22-1-15,22 1 0,0 0 16,-21 21-16,20-1 0,1 1 0,0 0 15,21 0-15,-21 0 16,21 0-16,0-1 31,21 22-31,0 0 0,0-21 16,1 21-16,-1 0 16,0 0-16,0-21 0,0 0 0,22 21 15,-22-21-15,0 21 0,0-21 16,21-1-16,-20 1 0,-1 21 0,0-21 15,0 0-15,0 0 0,0-22 16,1 22-16,-1 0 0,-21 0 16,0 0-16,21 0 0,-21-1 15,21 22-15,-21 22 32,-21-1-17,21 0-15,0 0 0,-21 0 16,21 0-16,0 1 0,0-1 15,0 0-15,0 0 16,0 0-16,0 0 16,21-21-16,0 0 15,0 0-15,0 0 0,1 0 0,-1 0 16,0 0-16,0 0 0,0 0 16,0 0-16,1 0 0,20-21 0,-21 21 15</inkml:trace>
  <inkml:trace contextRef="#ctx0" brushRef="#br0" timeOffset="41179.74">31919 2371 0,'0'0'0,"0"-21"16,0-1-16,0 1 0,0 0 15,-21 21-15,0-21 16,0 21-16,0 0 16,-1 0-16,1 21 0,0-21 15,0 21-15,0 0 0,0 1 16,-1-1-16,1 0 0,0 0 0,21 21 15,0-20-15,0-1 0,0 0 16,0 0-16,0 0 0,0 0 16,0 1-16,21-22 15,0 0 1,1 0-16,-1 0 0,0 0 0,0 0 16,0 0-16,0-22 0,1 1 0,83-63 31,-105 62-31,0 1 15,22 0-15,-22 0 0,0 0 16,0 0-16,-22 21 31,22 21-31,-21 0 0,0 0 16,0 0-16,21 0 0,0 1 16,0-1-16,0 0 0,0 0 0,0 0 15,0 0-15,0 1 0,0-1 16,21 0-16,0 0 15,0-21-15,1 0 0,-1 0 16,0 0-16,21 21 0,-21-21 16,22 0-16,-1 0 0,-21 0 0,22 0 15,-1-21-15,0 0 0,-21 0 16,1 0-16,20-1 0,-21 1 16,-21 0-16,21 0 0,-21-21 0,0 20 15,0 1-15,0 0 0,0 0 16,-21 0-16,0 0 0,0 21 0,0 0 15,-1 0-15,1 0 0,-21 0 16,21 0-16,0 0 0,-1 0 16,1 21-16,0 0 0,21 0 15,0 0-15,0 0 0,0 1 16,0-1-16,0 0 16,0 0-16,21-21 0,0 0 0,1 0 15,20 21-15,-21-21 0,0 0 16,22 0-16,-22 0 0,0 0 0,21 0 15,-21 0-15,1 0 0,-1-21 16,0 0-16,0 21 16,-21-21-16,-21 21 47,0 21-32,0 0-15,21 0 0,-22 0 0,1 22 16,0-22-16,-21 21 0,21 1 15,-1-1-15,1 0 0,-21 1 0,21-1 16,0 21-16,-1-20 0,-20 20 16,21 1-16,0-1 0,0 1 0,21-1 15,0 1-15,-22-1 0,22 22 16,0-22-16,0 22 0,0 0 0,0-22 16,0 22-16,0 0 0,22-22 15,-22 22-15,0-22 0,0 1 0,21 20 16,-21-41-16,0 20 0,0 1 15,0-22-15,0 0 0,0 1 16,0-1-16,0-21 0,-21 0 0,-1 1 16,1-22-16,0 0 0,0 0 15,-21 0-15,20 0 0,1-22 0,0 22 16,-21-42-16,21 21 0,-1 0 0,-20-22 16,21 1-16,0 0 0,0-22 15,-1 1-15,1-1 0,0 1 0,21-1 16,0-20-16,0 20 0,0-21 15,0 1-15,21 20 0,0-20 0,1-1 16,-1 0-16,0 22 0,21-22 16,-21 22-16,22-1 0,-22 22 15,21-1-15,1 1 0,-22 0 16,21 21-16,-21-22 0,22 22 0,-22 0 16,21 0-16,0 0 0,-20-22 15,20 22-15</inkml:trace>
  <inkml:trace contextRef="#ctx0" brushRef="#br0" timeOffset="41909.32">32702 2498 0,'0'-43'16,"0"65"30,0-1-46,0 0 0,0 0 0,0 0 16,0 0-16,0 1 16,0-1-16,0 0 0,0 0 0,0 0 15,-21 0-15,0-21 16,21 22-16,-21-22 16,21-22 15,0 1-16,0 0-15,0 0 16,0 0-16,0 0 0,0-1 0,21 1 16,-21 0-16,0 0 0,21 0 15,0 0-15,-21-1 0,22 1 0,-1 0 16,0 21-16,-21-21 16,21 21-16,0 0 15,0 0-15,1 0 0,-1 21 16,-21 0-16,21 0 15,-21 1-15,0-1 0,0 0 16,0 0-16,0 0 0,0 0 0,0 1 16,0-1-16,0 0 15,0 0 1,-21-21-16,21-21 31,0 0-15,0 0-16,0-1 15,0 1-15,21 0 16,0 0-16,-21 0 0,21 0 0,0-1 16,1 1-16,-1 0 0,0 0 15,0 0-15,0 21 0,0 0 0,1 0 16,-1 0-16,0 0 0,0 0 16,0 21-16,-21 0 15,21 0-15,-21 0 0,0 1 16,0-1-16,0 0 0,0 0 15,0 0-15,0 0 0,-21 1 0,0-1 16,0-21-16,21 21 0,-21-21 16,0 21-16</inkml:trace>
  <inkml:trace contextRef="#ctx0" brushRef="#br0" timeOffset="42235.14">33147 2604 0,'0'-22'0,"21"22"0,0 0 15,-21-21-15,21 0 16,1 21-16,-22-21 0,21 21 16,0-21-16,0 21 0,0-21 0,0-1 15,1 1 1,-44 21-1,1 0-15,0 0 16,0 21-16,0 1 0,0-22 16,-1 21-16,-20 0 0,21 0 15,0 0-15,0 0 0,21 1 16,0-1-16,-22-21 0,22 21 0,0 0 16,0 0-16,0 0 15,0 1-15,22-22 16,-1 0-16,0 0 0,0 0 15,0 0-15,22 0 0,-22 0 0,0 0 16,21 0-16,-21-22 0</inkml:trace>
  <inkml:trace contextRef="#ctx0" brushRef="#br0" timeOffset="42655.95">33528 2519 0,'0'0'0,"0"-21"31,-21 42-16,0 0-15,-1 0 16,22 0-16,-21 1 16,21-1-16,-21-21 0,21 21 15,0 0 1,-21-21-16,21 21 0,0-42 47,0 0-32,0 0-15,21 0 16,-21-1-16,21 22 0,0-21 16,-21 0-16,22 21 0,-1 0 15,-21-21-15,21 21 0,0 0 16,-21 21 0,21-21-16,-21 21 0,0 0 15,0 1-15,0-1 0,0 0 16,0 0-16,0 0 15,0 0 1,0-42 15,21 21-15,-21-21-16,22 0 0</inkml:trace>
  <inkml:trace contextRef="#ctx0" brushRef="#br0" timeOffset="42962.78">33845 2138 0,'0'0'0,"0"-21"0,0 42 47,0 0-47,0 0 16,0 0-16,0 1 0,0-1 0,0 21 15,-21-21-15,0 22 0,21-22 16,-21 21-16,0 0 0,21-20 16,0 20-16,-21-21 0,21 21 0,-22-20 15,22-1-15,-21 0 0,21 0 16,0 0-16,0 0 0,21-21 31,1 0-15,-1 0-16,0-21 15,0 21-15,0-21 0</inkml:trace>
  <inkml:trace contextRef="#ctx0" brushRef="#br0" timeOffset="43223.63">33591 2392 0,'0'0'0,"22"0"31,-1 0-15,21 0-16,-21 0 0,0 0 15,22 0-15,-22 0 0,21 0 16,-21 0-16,-21 21 16,0 0 15,0 0-16,0 1 1</inkml:trace>
  <inkml:trace contextRef="#ctx0" brushRef="#br0" timeOffset="43739.48">32639 3810 0,'0'21'31,"0"0"-15,0 1-16,-21-1 0,21 0 15,0 0-15,0 0 16,0 0-16,0 1 0,0-1 16,0-42 30,0-1-30,0 1-16,21 0 0,-21 0 16</inkml:trace>
  <inkml:trace contextRef="#ctx0" brushRef="#br0" timeOffset="44055.29">32829 3471 0,'0'0'0,"-42"-21"31,21 21-31,0 21 16,0-21-16,21 22 0,0-1 16,0 0-1,21-21 1,0 0 0,0 0-16,0 0 0,0 0 15,-21-21-15,22 0 16,-22-1-1,0 1-15,0 0 16,-22 21-16,1 0 16,0 0-1,0 0-15,21 21 0,-21 0 16,21 1-16,0-1 0,0 0 16,0 0-16,0 0 15,0 0-15</inkml:trace>
  <inkml:trace contextRef="#ctx0" brushRef="#br0" timeOffset="44671.09">33126 3768 0,'0'0'0,"0"-64"16,0 43-1,0 0-15,-21 21 16,-1-21-16,1 21 0,0 0 16,0 0-16,0 0 15,0 0-15,-1 21 0,1 0 0,0 0 16,0 0-16,0 1 0,0-1 16,-1 0-16,1 0 0,21 0 15,0 0-15,0 1 0,0-1 16,0 0-16,0 0 0,0 0 15,0 0-15,21-21 16,1 22-16,-1-22 0,0 0 16,0 0-16,0 0 0,0 0 15,1-22-15,-1 22 0,0-21 16,0 0-16,0 0 0,0 0 0,-21-22 16,22 22-16,20-21 0,-21 21 15,0-22-15,0-20 0,22 21 16,-22-1-16,0 1 0,21-22 0,-20 22 15,-1 0-15,0-1 0,0 22 16,0-21-16,-21 21 0,0 0 16,-21 21-1,0 0-15,0 42 16,0-21-16,-22 21 0,22 1 16,0-1-16,0 0 0,-22 1 0,22-1 15,21 0-15,-21 1 0,21-1 16,-21 0-16,21 1 0,0-22 15,0 21-15,0-21 0,0 1 0,21-1 16,-21 0-16,21 0 0,0-21 16,22 21-16,-22-21 0,21 0 0,-21 0 15,22 0-15,-1 0 16,0 0-16,1 0 0,-1 0 0,22-21 16,-22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25:19.7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4191 0,'0'0'0,"-169"42"0,42-20 0,21 20 16,42 0-16,43 1 0</inkml:trace>
  <inkml:trace contextRef="#ctx0" brushRef="#br0" timeOffset="1168.32">1397 4191 0,'0'0'0,"-21"0"47,0 0-16,21 21-15,-22-21-1</inkml:trace>
  <inkml:trace contextRef="#ctx0" brushRef="#br0" timeOffset="2043.69">1355 4255 0,'21'0'47,"-42"-22"15,-1 22-46,1 0-16,0 0 0,0 0 0,0 0 16,0 0-16,-1 0 0,-20 0 15,21 0-15,-21 0 0,20 0 0,-20 0 16,0 0-16,-1 0 0,22 0 15,-21 0-15,21 0 0,-22 22 0,22-22 16,-21 0-16,21 0 0,0 0 16,-1 0-16,1 0 0,0 0 15,0 0 1,0 0 0,21 21 46,21-21-31,0 0-31,0 0 0,0 0 16,1 0-16,-1 0 0,0 0 16,21 0-16,-21 0 0,22 0 15,-1 0-15,0 0 0,1 0 16,-1 0-16,22 0 0,-22 0 0,21 0 15,1 0-15,-1 0 0,22 0 16,-21 0-16,20 0 0,-20 0 0,20 0 16,1 0-16,0 0 0,-1 0 15,1-21-15,0 21 0,-1 0 0,22 0 16,0-22-16,-21 22 0,-1 0 16,1 0-16,0-21 0,-22 21 0,22-21 15,-22 21-15,1 0 0,-22 0 16,22-21-16,-22 21 0,22 0 0,-22-21 15,0 21-15,22 0 16,-22-21-16,0 21 0,22 0 0,-22 0 16,1-22-16,-1 22 0,0 0 0,-21 0 15,22 0-15,-1 0 0,-21 0 16,0 0-16,1 0 0,-1 0 0,0 0 16,0 0-16,0 0 0,0 0 15,1 0-15,-44 0 63,1 0-48,0 0-15,-21 0 0,-1 0 16,-20 0-16,-1 0 0</inkml:trace>
  <inkml:trace contextRef="#ctx0" brushRef="#br0" timeOffset="2793.04">847 4255 0,'-22'0'0,"44"0"0,-65 0 0,22 0 16,0 0-16,0 0 0,0 0 0,-1 0 15,1-22-15,0 22 0,0 0 16,0 0-16,0 0 0,-1 0 0,1 0 16,0 0-16,21-21 0,-21 21 15,42 0 48,0 0-63,0 0 0,22 0 0,-1 0 15,0 0-15,1 0 0,-1 0 16,22 0-16,-1 0 0,1 0 0,20 0 16,1 0-16,0 0 0,20 0 15,1 0-15,-21 0 0,21 0 16,0 0-16,-1 0 0,1 0 0,0 0 15,21 0-15,-21 0 0,21 0 0,-21-21 16,21 21-16,-21 0 0,-1 0 16,1 0-16,0 0 0,0 0 0,-21 0 15,20 0-15,-20 0 0,21 0 16,-21 0-16,-22 0 0,22 0 16,-22 0-16,1 0 0,-1 0 0,1 0 15,-22 0-15,0 0 0,1 0 16,-1 0-16,0 0 0,-20 0 0,20 0 15,-21 0-15,0 0 0,0 0 16,1 0-16,-1 0 63,-42 0 46</inkml:trace>
  <inkml:trace contextRef="#ctx0" brushRef="#br0" timeOffset="2976.05">4403 4297 0,'0'0'0,"0"21"16,-22-21 62,1 0-62,0 0-16,0 0 15</inkml:trace>
  <inkml:trace contextRef="#ctx0" brushRef="#br0" timeOffset="6404.04">529 5228 0,'-42'-21'32,"42"0"-32,0 0 0,0 0 15,0-1-15,0 1 0,0 0 16,0 0-16,0 0 0,0 0 0,0-1 16,21 1-16,0 0 0,-21 0 15,21 0-15,0 0 0,1 21 16,-1 0-16,0 0 15,0 0-15,0 0 0,-21 21 16,21 21-16,1-21 0,-22 22 0,21-22 16,-21 21-16,21 0 0,-21 1 15,0-1-15,0-21 0,0 22 0,0-22 16,0 21-16,0-21 16,0 0-16,0 22 0,0-22 0,0 0 15,0 0-15,-21 0 16,0-21-16,21 22 15,0-44 1,0 1 0,0 0-16,0 0 0,0 0 15,0 0-15,0-1 0,0-20 16,0 21-16,0-21 0,0 20 0,21-20 16,0 0-16,0-1 0,0 1 15,0 0-15,22-1 0,-22 22 0,21-21 16,1 21-16,-1 0 15,-21-1-15,21 1 0,1 21 0,-1 0 16,0 0-16,-20 21 0,20-21 16,-21 43-16,0-22 0,-21 21 15,0-21-15,0 22 0,0-1 0,0 0 16,0-20-16,0 20 0,-21 0 16,0-21-16,0 1 0,0-1 0,21 21 15,-22-42-15,22 21 0,-21 0 16,0-21-16,21 22 0,0-44 62,0 1-62</inkml:trace>
  <inkml:trace contextRef="#ctx0" brushRef="#br0" timeOffset="6859.83">1630 4932 0,'0'0'0,"0"-21"0,21 0 31,-21 42-15,-21 0-16,0 0 16,21 21-16,-22-20 0,1 20 15,0 0-15,0-21 0,0 22 16,21-22-16,-21 21 0,-1 1 15,22-22-15,0 0 0,0 0 0,0 0 16,0 0-16,0 1 0,0-1 16,22-21-16,-1 0 0,0 0 15,0 0-15,21 0 0,-20 0 16,-1 0-16,21 0 0,-21-21 0,0-1 16,22 22-16,-22-21 15,0 0-15,0 0 0,-21 0 0,0 0 16,0-22-16,0 22 0,0-21 0,0 21 15,0-22-15,0 22 0,0-21 16,-21 21-16,0-1 0,0-20 16,0 21-16,-1 21 0,-20-21 0,21 21 15,0-21-15,0 21 0,-1 0 16,1 0-16,0 0 0,21 21 16,0 0-16,-21-21 0,21 21 15,0 0-15,21-21 16,0 21-16,0-21 15,22 0-15,-22 0 0</inkml:trace>
  <inkml:trace contextRef="#ctx0" brushRef="#br0" timeOffset="7167.66">2222 4741 0,'0'0'0,"22"-42"0,20 21 0,-42 0 0,21 0 15,0 21-15,-21-22 0,0 1 16,21 21-16,-21-21 0,0 42 31,0 0-31,-21 1 16,0 20-16,0-21 0,21 21 15,-21 1-15,0-1 0,21 22 16,-22-22-16,1 0 0,21 1 16,-21 20-16,21-21 0,0-20 0,0 20 15,-21 0-15,21-21 0,0 1 16,0-1-16,0 0 0,0 0 0,0 0 15,21-21-15,0 21 16,0-21-16,1 0 0,-1 0 16,0 0-16,0 0 0,0-21 15,0 21-15,1-21 0,-1 0 0,0 21 16,0-21-16</inkml:trace>
  <inkml:trace contextRef="#ctx0" brushRef="#br0" timeOffset="7379.54">2032 5017 0,'0'0'0,"-21"0"0,-22 0 15,65 0 1,-1 0 0,21-22-16,-21 22 0,22 0 0,-1 0 15,0-21-15,1 21 0,-1 0 0,21 0 16,-20-21-16,-1 21 0,0 0 15,1 0-15,-1 0 0,-21 0 0,0 0 16,1 0-16,-1 0 16</inkml:trace>
  <inkml:trace contextRef="#ctx0" brushRef="#br0" timeOffset="9304.24">233 6329 0,'0'0'0,"-21"-21"0,21 0 15,0-1-15,-22 1 0,22 0 16,-21 0-16,21 42 31,0 0-15,-21 0-16,21 22 0,0-22 15,0 21-15,0 1 0,0-1 16,0 0-16,-21 1 0,21-22 0,0 21 16,0 0-16,-21-20 0,21-1 15,0 0-15,-21 0 0,21 0 16,0-42 0,0 0-1,21-21-15,0 20 0,0 1 16,-21-21-16,21 0 0,0-1 15,22 1-15,-22 0 0,0-1 16,0 1-16,0 0 0,1-1 16,-1 22-16,0 0 0,0 0 0,0 0 15,0-1-15,1 22 0,-1 0 16,0 0-16,0 22 16,0-22-16,0 21 0,-21 0 0,0 21 15,0-21-15,22 22 0,-22-1 16,0-21-16,0 22 0,0-1 0,0 0 15,0 1-15,0-22 0,0 21 16,21-21-16,-21 0 0,0 1 0,0-1 16,0 0-16,21-21 0,0 0 15,0 0-15,0 0 0,1 0 16,-1-21-16,0 0 16,0-1-16,0 1 0,0 0 0,22-21 15,-22-1-15,0 22 0,0-21 16,-21 0-16,21 20 0,1-20 0,-1 0 15,0 21-15,-21-1 0,0 1 16,21 0-16,-21 42 31,0 0-31,0 1 16,0-1-16,0 0 0,0 21 16,0 1-16,0-22 0,0 21 0,0 0 15,0 1-15,0-22 0,0 21 0,0-21 16,0 22-16,21-22 15,0 0-15,1 0 0,-1-21 0,0 21 16,21-21-16,1 0 0,-1 0 16,0 0-16,1 0 0,-1-21 0,0 0 15,1 0-15,-1 0 0,0 0 16,1-1-16,-1-20 0,0 21 0,-21-21 16,1-1-16,-1 1 0,0 21 15,-21-22-15,0 1 0,0 21 0,0-21 16,0 20-16,-21 1 0,0 0 15,-1 21-15,1-21 0,0 21 0,-21 0 16,21 0-16,-1 0 0,-20 0 16,21 21-16,-21 0 0,20 0 15,1 1-15,0 20 0,0-21 16,0 21-16,0 1 0,21-1 0,0 0 16,-22 1-16,22-1 0,0-21 15,0 22-15,0-22 0,22 0 0,-1 0 16,0-21-16,21 0 0,-21 21 15,1-21-15,20 0 0,-21 0 0,21-21 16,1 21-16,-22-21 0,21 0 16,-21 0-16,22-1 0,-22-20 0,0 21 15,0 0-15,0-22 0,-21 1 0,0 21 16,0-21-16,0 20 16,0-20-16,0 21 0,0 0 0,0 0 15,0 42 16,-21-21-31,21 21 0,-21 21 16,21-21-16,0 1 0,0 20 0,0-21 16,0 21-16,0-20 0,0-1 15,0 0-15,0 0 0,0 0 0,21 0 16,0 1-16,1-22 0,-1 0 16,0 0-16,0 0 0,0 0 0,0 0 15,22-22-15,-22 22 16,0-21-16,0 0 0,0 0 0,1 0 15,-1-22-15,0 22 0,-21-21 0,0 21 16,0 0-16,0-1 0,0 1 16,0 0-16,0 0 0,0 0 0,0 42 31,0 0-31,0 0 16,0 0-16,0 1 0,-21-1 15,21 0-15,0 0 0,0 21 0,-21-20 16,21-1-16,0 0 0,0 0 15,0 0-15,0 0 0,0 1 16,21-44 31,0 22-47,0-21 0,-21 0 0,21 0 16,-21 0-16,21-22 0,1 22 15,-22 0-15,21-21 0,0 21 0,0-1 16,0 1-16,0 0 0,1 0 0,-1 21 15,-21 21 1,0 0 0,0 0-16,0 1 0,0-1 15,0 0-15,21 21 0,-21-21 0,0 1 16,21-1-16,-21 0 16,0 0-16,21 0 0,0-21 15,1 0-15,-1 0 0,0 0 0,0 0 16,0 0-16,0 0 0,1 0 15,20-21-15,-21 0 0,0 0 0,22 0 16,-22-1-16,0 1 0,0 0 16,0-21-16,-21 21 0,0-1 0,21-20 15,-21 21-15,0 0 0,0 0 16,0 42 0,-21-21-1,21 21-15,0 0 16,0 0-16,-21 0 0,21 22 0,0-22 15,0 0-15,0 0 0,0 0 16,0 1-16,0-1 0,0 0 16,21-21-16,0 0 0,1 0 15,-1 0-15,0 0 0,0 0 16,0-21-16,0 0 0,1-1 0,-1 1 16</inkml:trace>
  <inkml:trace contextRef="#ctx0" brushRef="#br0" timeOffset="9483.24">2963 6096 0,'0'0'0,"-21"0"0,0-21 15,0 21-15,0 0 16,-1 0-16,22 21 31,0 0-31,22-21 16,-22 21-16,21-21 0,0 22 15,0-22-15,0 21 0</inkml:trace>
  <inkml:trace contextRef="#ctx0" brushRef="#br0" timeOffset="10092.89">3619 6329 0,'0'0'0,"0"-21"0,0 0 0,0-1 16,0 1-16,0 0 16,-21 0-16,0 0 0,0 0 0,0 21 15,0-22-15,-22 1 0,22 21 0,-21 0 16,21 0-16,-22 0 0,22 0 16,-21 0-16,-1 0 0,22 21 15,0 1-15,-21-1 0,21 0 16,-1 21-16,1 1 0,21-22 0,0 21 15,0 0-15,0-20 0,0 20 0,0-21 16,0 21-16,21-20 0,-21-1 16,43 0-16,-22 0 0,0-21 0,0 0 15,22 0-15,-22 0 0,21 0 16,0 0-16,-20 0 0,20-21 0,0 0 16,-21 0-16,22-1 0,-22-20 0,21 21 15,-21-21-15,22-1 0,-22 1 16,0 0-16,0-1 0,0 1 0,1-22 15,-1 22-15,-21-21 0,0 20 16,0-20-16,0 20 0,0 1 0,0 0 16,0-1-16,0 22 0,0 0 15,0 0-15,-21 21 16,-1 21-16,1 0 0,21 22 16,-21-22-16,0 42 0,21-20 15,0-1-15,-21 21 0,0-20 0,-1-1 16,22 22-16,0-22 0,0 0 0,0 1 15,0-1-15,0 0 0,0 1 16,0-22-16,0 0 0,0 21 0,0-21 16,22-21-16,-22 22 0,21-1 15,0-21-15,0 0 0,21 0 0,-20 0 16,-1 0-16,0 0 0,0 0 0,0-21 16,0-1-16,1 22 15,-1-21-15,0 0 0,0 0 16,0 21-16,-21-21 0</inkml:trace>
  <inkml:trace contextRef="#ctx0" brushRef="#br0" timeOffset="10547.63">4212 6181 0,'0'0'0,"0"-21"31,-21 21-15,0 0-16,0 0 15,-1 21-15,1-21 0,0 21 16,0 0-16,0 0 0,0 0 0,-1 1 16,22-1-16,-21 0 0,21 0 0,-21 0 15,21 0-15,0 1 0,0-1 16,0 0-16,0 0 0,0 0 16,21-21-16,0 0 15,1 0-15,-1 0 16,0-21-16,0 21 0,0-21 0,0 0 15,-21 0-15,22-1 0,-1-20 16,0 21-16,-21 0 0,0 0 16,0-1-16,21 1 0,-21 0 0,0 0 15,0 42 17,0 0-32,0 0 15,0 1-15,0-1 0,0 0 16,0 21-16,0-21 0,0 1 0,0-1 15,0 0-15,0 0 0,0 0 0,0 0 16,0 1-16,21-22 0,-21 21 16,21-21-16,1 0 15,-1 0-15,-21-21 0,21 21 16,0-22-16,0 1 0</inkml:trace>
  <inkml:trace contextRef="#ctx0" brushRef="#br0" timeOffset="10843.46">4678 5567 0,'0'0'0,"0"-42"0,0 20 0,0 1 15,0 0-15,-21 21 16,-1 0-16,1 21 0,0 0 16,21 1-16,-21 20 0,0 0 15,0 1-15,21 20 0,-22-21 16,22 22-16,-21-1 0,21-20 0,-21 20 15,21-20-15,0 20 0,0-21 16,-21 1-16,21-1 0,0 0 0,-21-20 16,21 20-16,0-21 0,0 21 0,0-20 15,0-1-15,0 0 0,0 0 16,21-21 0,0 0-16,0-21 15,0 0-15,1 0 16,-1-1-16,0 1 0</inkml:trace>
  <inkml:trace contextRef="#ctx0" brushRef="#br0" timeOffset="11216.25">4784 6138 0,'0'0'0,"0"22"32,-22-1-17,22 0-15,-21-21 0,0 21 0,0 0 16,21 0-16,0 1 0,-21 20 15,21-21-15,-21 0 0,21 0 0,0 1 16,0-1-16,0 0 0,0 0 16,0 0-16,21-21 0,0 0 15,0 0-15,0 0 0,0 0 0,22 0 16,-22 0-16,0 0 16,0 0-16,22-21 0,-22 0 0,0 0 15,0 0-15,0-1 0,-21 1 0,0 0 16,0 0-16,21-21 0,-21 20 15,0 1-15,0-21 0,0 21 0,-21 0 16,21-1-16,-21 1 0,0 21 0,0 0 16,0 0-16,-1 0 0,1 0 15,0 0-15,0 0 0,0 0 0,0 21 16,-1-21-16,1 22 0,0-1 16,21 0-16,0 0 0,0 0 15,21-21 1,0 0-16</inkml:trace>
  <inkml:trace contextRef="#ctx0" brushRef="#br0" timeOffset="11624.1">5101 6202 0,'0'0'0,"0"-21"0,-21 21 16,0 0-16,21-21 15,21 21 32,0 21-31,-21 0-16,0 0 16,0 0-16,0 0 0,0 1 0,0-1 15,0 0-15,0 0 0,0 0 0,0 0 16,0 1-16,0-1 15,-21-21-15,21 21 0,-21-21 16,21-21 15,0 0-31,0-1 0,21 1 16,0 0-16,-21 0 0,21 0 16,0 0-16,1-1 15,-1 1-15,-21 0 0,21 21 0,0-21 16,0 21-16,0 0 0,-21-21 0,22 21 15,-1 0-15,0 0 0,0 0 16</inkml:trace>
  <inkml:trace contextRef="#ctx0" brushRef="#br0" timeOffset="12367.67">5567 6181 0,'-21'0'31,"-1"0"-15,1 0-16,21 21 0,-21-21 0,0 21 16,21 0-16,-21 0 15,21 1-15,-21-1 0,21 0 0,0 0 16,0 0-16,0 0 0,-22 1 0,22-1 16,0 0-16,0 0 15,22-21-15,-22 21 0,21-21 16,0 0-16,21 0 0,-21 0 0,1 0 15,20-21-15,-21 0 16,0 21-16,22-21 0,-22 0 0,0-1 0,0 1 16,21 0-16,-20 0 0,-22 0 15,21 0-15,0-1 0,-21 1 16,21 0-16,-21 0 0,0 0 16,21 21-16,-21-21 0,21 21 15,-21 21 1,0 0-1,-21 0-15,0 0 0,0 0 16,0 22-16,21-1 0,-21 0 16,-1 1-16,1-1 0,21 0 0,0 22 15,-21-22-15,0 22 0,21-22 0,0 22 16,0-1-16,0-21 0,0 43 16,0-21-16,0-1 0,0 22 15,0-1-15,0-20 0,-21 21 0,21-1 16,0 1-16,-21 0 0,21-1 0,-22-20 15,22 20-15,0 1 0,-21 0 16,21-22-16,-21 22 0,0-22 0,21 1 16,0-1-16,0 1 0,-21-22 0,21 1 15,-21-1-15,21 0 0,-22 1 0,22-22 16,0 0-16,-21 0 0,0 0 16,0-21-16,0 0 15,0 0-15,-1-21 0,1 0 0,0 0 16,0 0-16,0-22 0,0 1 0,-1 0 15,1-22-15,0 22 0,21-43 0,-21 22 16,21-1-16,0-21 0,0 22 16,0-22-16,0 22 0,0-1 0,0-20 15,0 20-15,21 1 0,-21-1 0,21 1 16,0-1-16,1 1 0,-1-1 16,0 1-16,0 20 0,21-20 0,-20 20 15,20 1-15,-21 0 0,21-1 0,-20 1 16,20 21-16,-21-21 0,0-1 15,0 22-15,1-21 0,-1-1 16,-21 22-16</inkml:trace>
  <inkml:trace contextRef="#ctx0" brushRef="#br0" timeOffset="12720.19">4381 5948 0,'0'-21'0,"0"42"0,-21-42 0,42 0 31,1 21-31,20 0 0,-21 0 16,21 0-16,22 0 0,-22 0 0,22 0 15,-22 0-15,22-22 0,-1 22 16,1 0-16,-1 0 0,-21 0 0,22 0 16,-43 0-16,21 0 0,-20 0 0,-1 0 15,0 0-15,0 0 16,-21 22 15,-21-1-31,0 0 16,0-21-16,-1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42:46.6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7874 3874 0,'-21'0'15,"0"0"1,-1 0 0,1 0-16,0 0 31,0 0-31,0 0 15,0 0 17,-1 0-32,1 0 0,0 0 15,0 0-15,0 0 16,0 0-16,-1 0 0,1 0 16,0 21-16</inkml:trace>
  <inkml:trace contextRef="#ctx0" brushRef="#br0" timeOffset="952.11">7324 3895 0,'0'0'0,"-22"0"0,1 0 0,-85 0 31,85 0-31,-21 0 0,21 0 16,-22 0-16,22 0 0,-21 0 0,21 0 15,0 0-15,-1 0 0,1 0 0,0 0 16,0 0-16,0 21 15,0-21-15,-1 0 16,44 0 31,-1 0-47,0 0 16,0 0-16,0 0 0,22 0 0,-1 0 15,0 0-15,-21 0 0,22-21 16,-1 21-16,0 0 0,1 0 15,-1-21-15,0 21 0,1 0 0,20 0 16,-20 0-16,-1 0 0,21 0 0,-20-22 16,20 22-16,-20 0 0,20 0 15,1 0-15,-22 0 0,21 0 0,1 0 16,-22 0-16,22 0 0,-1 0 16,-20 0-16,20 0 0,-21 0 0,22 0 15,169-21 1,-170 21-16,1 0 0,-1 0 15,-20 0-15,20 0 0,1 0 0,-1 0 16,1 0-16,-22 0 0,21 0 16,-20 0-16,20 0 0,-20 0 15,20 0-15,-21 0 0,22 0 0,-22 0 16,22 0-16,-1 0 0,22 0 0,-22 0 16,1 0-16,-1 0 0,22-21 15,-21 21-15,-1 0 0,1 0 0,-1 0 16,1 0-16,-1 0 0,1 0 15,-22 0-15,21 0 0,1 0 0,-1 0 16,1 0-16,-1 0 0,1 0 0,-1-21 16,1 21-16,21 0 0,-22 0 15,1 0-15,-1 0 0,-21 0 16,22 0-16,-1 0 0,-20 0 0,20 0 16,-20 0-16,20 0 0,-21 0 15,22-21-15,-22 21 0,1 0 0,20 0 16,-21 0-16,1 0 0,-1 0 0,0 0 15,1 0-15,-1 0 0,0 0 16,1 0-16,-22 0 0,21-21 0,-21 21 16,22 0-16,-22 0 0,21 0 0,-21 0 15,22 0-15,-22 0 0,0 0 16,21 0-16,-20 0 0,-1 0 0,0 0 16,0 0-16,0 0 15,0 0-15,1 0 0,-1 0 0,0 0 16,0 0-16,0 0 0,0 0 0,1 0 15,-1 0-15,0 0 16,0 0-16,0 0 0,0 0 16,-21-22 62,-21 22-31</inkml:trace>
  <inkml:trace contextRef="#ctx0" brushRef="#br0" timeOffset="50531.97">7302 5038 0,'0'-21'0,"0"-1"15,0 1 1,0 0-16,0 0 16,0 0-16,-21 21 15,21-21-15,0-1 31,0 44 141,0-1-172,0 0 16,0 0-16,0 0 0,0 0 16,0 1-16,0 20 0,0-21 15,0 0-15,21 22 0,-21-22 0,0 21 16,0-21-16,0 0 0,0 1 0,0-1 15,0 0-15,22 0 0,-22 0 16,0 0-16,0 1 0,0-1 16,0 0-16,0 0 15,0-42 17,0 0-17,0 0-15,0-1 16,0 1-16,0-21 0,0 21 0,0-22 15,0 22-15,0-21 0,0 21 0,0-22 16,0 1-16,0 21 0,0 0 16,0-22-16,0 22 0,21 0 0,-21 0 15,0 0-15,21 21 16,0 0-16,0 0 16,0 0-16,1 0 0,-22 21 15,21 0-15,0 21 0,-21-20 16,21-1-16,0 21 0,-21-21 0,0 22 15,21-22-15,1 0 0,-22 21 16,21-21-16,0 1 0,-21-1 0,21 0 16,0 0-16,0-21 0,1 21 0,-22 0 15,42-21-15,-21 0 0,0 0 16,0 0-16,1 0 0,20 0 0,-21 0 16,0 0-16,22 0 0,-22 0 0,21-21 15,-21 0-15,22 21 16,-22-21-16,0-21 0,0 20 0,0 1 15,0-21-15,1 21 0,-1-22 0,0 1 16,-21 21-16,0-21 0,0-1 16,21 22-16,-21-21 0,0 21 0,21-1 15,-21 1-15,0 0 0,0 0 16,0 42 0,0 0-16,0 0 15,0 1-15,0 20 0,0-21 0,0 21 16,0-20-16,0 20 0,0 0 15,0-21-15,0 22 0,0-22 16,0 21-16,0-21 0,0 1 0,21-1 16,1 0-16,-1 0 0,0-21 0,0 21 15,0-21-15,22 21 0,-22-21 16,0 0-16,21 0 0,1 0 0,-22 0 16,21 0-16,-21-21 0,22 0 0,-22 21 15,21-21-15,-21 0 0,0 0 16,1-1-16,-1-20 0,0 21 0,0 0 15,-21-22-15,21 1 0,-21 21 16,0-21-16,0-1 0,0 22 0,0-21 16,0 21-16,0-1 0,0 1 0,0 0 15,0 0-15,-21 21 16,0 0-16,0 0 16,0 21-16,21 0 15,-22 0-15,22 1 0,-21 20 0,21-21 16,0 21-16,0-20 0,0 20 0,0-21 15,0 0-15,0 22 0,0-22 16,0 0-16,0 0 0,0 0 0,0 0 16,21-21-16,1 22 0,-1-22 15,0 0-15,0 0 16,0 0-16,0 0 0,1 0 0,-1 0 16,-21-22-1,21 22-15,-21-21 0,0 0 16,0 0-16,0 0 0,0 0 15,0-1-15,0 1 16,0 0-16,0 0 0,-21 0 16,0 0-16,21-1 15,0 1 1,-22 21-16,22-21 0,-21 0 31,0 0-15,0 21-1,0 0 1,0 0-16,-1 0 16,1 0-16,0 0 0,0 0 15,0 0-15,0 0 16,-1 0-16,1 0 0,0 0 0,21 21 16,-21 0-16,0-21 0,0 21 15,21 0-15,0 1 0,-22-1 0,22 21 16,-21-21-16,21 0 0,-21 1 0,21-1 15,0 21-15,0-21 0,0 0 16,0 1-16,0-1 0,0 0 0,0 0 16,0 0-16,0 0 15,21-21 1,0 0-16,1 0 0,-1 0 0,0 0 16,0 0-16,0 0 0,0 0 15,1-21-15,-1 0 0,0 0 16,0 21-16,0-21 0,0 0 0,1-1 15,-22-20-15,0 21 0,21 0 16,-21 0-16,21-22 0,-21 22 0,0 0 16,0 0-16,0 0 0,0-1 0,0 1 15,0 0-15,0 0 16,0 0-16,0 42 31,0 0-15,0 0-16,0 0 15,0 22-15,0-22 0,0 0 16,0 0-16,0 22 0,0-22 0,0 0 16,0 0-16,21 0 0,0 0 0,-21 1 15,21-22-15,1 21 0,-22 0 16,21-21-16,0 0 0,0 0 0,0 21 16,0-21-16,22 0 0,-22 0 0,0 0 15,0 0-15,0-21 0,1 0 16,20 21-16,-21-21 0,-21-1 0,21 1 15,0 21-15,1-21 0,-1-106 32,-21 85-32,0 21 0,0-1 15,0 1-15,0 0 0,0 0 16,0 42 15,0 0-31,0 0 16,0 1-16,-21-1 0,21 0 0,0 0 15,0 0-15,-22 0 0,22 1 16,0-1-16,0 0 0,0 0 0,0 0 16,0 0-16,0 1 0,0-1 15,0-42 32,0-1-47,0 1 16,22 0-16,-22 0 0,21 0 15,-21-22-15,21 22 0,-21 0 0,0 0 16,0-21-16,21 20 0,-21 1 16,21 0-16,-21 0 0,21 21 0,-21-21 15,22 21 1,-22 21-16,21-21 0,-21 21 16,0 0-16,0 0 0,0 22 15,0-22-15,21 0 0,-21 0 16,0 0-16,21 1 0,-21-1 0,0 0 15,21 0-15,0 0 0,1-21 0,-22 21 16,21-21-16,0 22 0,0-22 16,0 0-16,0 0 0,22 0 0,-22 0 15,0 0-15,0 0 0,22 0 0,-22 0 16,0-22-16,21 22 0,-21-21 16,1 0-16,-1 0 0,0 0 0,-21 0 15,21-1-15,0 1 0,-21-21 16,0 21-16,21 0 0,-21-1 0,22-20 15,-22 21-15,21 0 0,-21 0 16,0 42 15,0 0-31,0 0 0,0 0 16,0 0-16,0 1 0,0 20 16,0-21-16,0 0 0,0 0 0,0 1 15,0-1-15,0 0 0,0 0 16,0 0-16,21 0 0,0 1 15,21-22-15,-20 0 0,20 0 0,0 0 16,1 0-16,-1 0 0,21 0 16,-20 0-16,-1 0 0,0-22 0,1 22 15,-1-21-15,0 0 0,1 0 16,-22 0-16,21 0 0,-21-1 16,1 1-16,-22 0 0,0 0 0,21-21 15,-21 20-15,0 1 0,0 0 0,0-21 16,0 21-16,-21 21 0,21-22 15,-22 1-15,1 21 0,0 0 0,0 0 16,0 0-16,0 0 0,-1 0 16,1 21-16,0 1 0,0-1 0,0 0 15,0 21-15,21-21 0,-22 1 0,22 20 16,-21-21-16,21 0 16,0 22-16,0-22 0,0 0 0,0 0 0,0 0 15,0 0-15,21 1 16,1-22-1,-1 0-15,0 0 0,0 0 16,0 0-16,0-22 0,1 1 0,-1 21 16,0-21-16,0 0 0,0 0 15,0 0-15,1-22 0,-1 22 0,0-21 16,0-1-16,-21 1 0,21 0 16,-21-1-16,21 1 0,-21 0 0,22-1 15,-22 22-15,0-21 0,0 0 0,0 20 16,0-20-16,0 21 0,0 0 15,0 0-15,0 42 32,0 0-32,0 0 15,0 21-15,0-20 0,0 20 0,0 0 16,0 1-16,-22-1 0,22 0 0,0 22 16,0-22-16,0-21 0,0 22 15,0-1-15,0-21 0,0 21 0,22-20 16,-1-1-16,0 0 0,0 0 0,0-21 15,0 21-15,22-21 0,-1 0 16,0 0-16,1 0 0,-1 0 0,0 0 16,-20 0-16,20-21 0,-21 0 15,21 0-15,-20 0 0,20 21 16,-21-43-16,0 22 0,0 0 0,-21-21 16,0 20-16,22-20 0,-22 21 15,0 0-15,0-22 0,0 22 0,0 0 16,0 0-16,-22 21 0,1 0 15,0 0-15,0 0 16,-21 21-16,20 0 0,1 0 0,0 1 16,0-1-16,0 21 0,0-21 15,21 22-15,-22-1 0,1-21 0,21 0 16,0 22-16,0-22 0,0 0 0,0 0 16,0 0-16,0 0 15,0 1-15,21-22 16,1 0-16,-1 0 0,0 0 15,0 0-15,0 0 16,0-22-16,1 1 0,-22 0 0,21 0 16,0 0-16,0 0 0,-21-22 15,21 22-15,-21-21 0,21 21 0,1-22 16,-22 1-16,0 21 0,0 0 0,0-22 16,21 43-16,-21-21 0,0 0 15,0 42 1,0 0-16,0 0 0,0 1 15,0-1-15,0 0 16,0 0-16,0 21 0,0-20 0,0-1 16,0 0-16,0 0 0,0 0 15,0 0-15,0 1 0,0-1 0,0 0 16,0 0-16,21-21 16,0 0-1,0 0-15,0-21 16,1 0-16</inkml:trace>
  <inkml:trace contextRef="#ctx0" brushRef="#br0" timeOffset="50836.79">12065 4382 0,'0'0'0,"0"-22"15,0 1-15,0 0 16,0 42-1,0 0-15,-21 1 16,21-1-16,0 21 0,-21-21 0,21 22 16,-22-1-16,22 0 0,0 1 0,-21-1 15,0 0-15,21 1 0,-21-1 16,0 0-16,21 22 0,0-43 16,-21 21-16,-1 1 0,22-1 0,-21-21 0,21 0 15,0 0-15,0 1 16,0-1-16,0 0 0,0 0 15,21-21-15,1 0 16,-1 0-16,0-21 16,0 0-16,0 0 0,0 21 0,1-22 15</inkml:trace>
  <inkml:trace contextRef="#ctx0" brushRef="#br0" timeOffset="51260.55">12234 4890 0,'0'0'0,"0"21"15,0 0-15,0 0 16,0 0-16,-21 0 16,0-21-16,21 22 0,-21-1 0,21 0 15,0 0-15,0 0 0,0 0 16,0 1-16,0-1 16,21 0-16,0-21 15,0 0-15,0 0 0,1 0 16,-1 0-16,0 0 0,0 0 15,0-21-15,0 21 0,-21-21 0,22-1 16,-1 1-16,-21 0 0,0 0 16,0 0-16,0 0 0,0-22 0,0 22 15,0-21-15,0 21 0,0-1 0,0 1 16,-21 0-16,-1 0 16,1 21-16,0 0 0,0 0 15,0 0-15,0 21 16,-1 0-16,1-21 0,0 21 0,21 1 15,-21-1-15,0-21 0,21 21 0,0 0 16,21-21 15,0 0-15,0 0-16,0 0 16,22 0-16,-22 0 0,21 0 0,-21 0 15,22 0-15</inkml:trace>
  <inkml:trace contextRef="#ctx0" brushRef="#br0" timeOffset="52224.26">12615 4890 0,'-21'-43'31,"0"43"-31,21-21 0,0 0 16,0 0-1,21 21-15,0-21 0,0 21 16,1 0-16,-1 0 15,0 0-15,0 0 0,0 0 0,0 0 16,1 0-16,-1 21 0,-21 0 16,21 0-16,-21 0 15,0 0-15,0 1 0,0-1 0,0 0 16,0 0-16,0 21 0,0-20 0,-21-1 16,21 0-16,-21 0 15,21 0-15,-22-21 16,22 21-16,0-42 31,0 0-15,0 0-16,0 0 15,22 0-15,-1-1 0,0 1 16,0-21-16,-21 21 0,21 0 0,0-22 16,1 22-16,-1 0 0,0-21 15,21 20-15,-21 22 0,1-21 0,-1 0 16,0 0-16,0 21 0,0 0 0,0-21 15,1 21-15,-1 0 0,0 0 16,-21 21 0,0 0-1,0 0-15,0 0 0,-21 1 16,21-1-16,-21 0 0,21 0 16,-22 0-16,22 22 0,0-22 15,0 0-15,0 0 0,0 0 0,0 0 16,0 1-16,0-1 0,0 0 0,22-21 15,-1 21-15,0 0 0,0-21 16,21 0-16,1 21 0,-1-21 0,0 0 16,-20 0-16,20 0 0,-21 0 0,21 0 15,-20-21-15,-1 0 0,0 0 16,0 0-16,0 0 0,0-22 0,-21 22 16,0-21-16,22 21 0,-22-22 15,21 1-15,0 21 0,-21 0 0,0-1 16,0 1-16,21 0 0,-21 0 15,21 0 1,-21 42 0,0 0-1,0 0-15,0 0 0,0 1 16,-21 20-16,0 0 0,0 1 0,0 20 16,21-21-16,0 22 0,-22-1 15,22 1-15,0-1 0,0 1 0,0-1 16,0 22-16,0 0 0,0-1 0,0 1 15,0 0-15,0-1 0,0 1 16,22 0-16,-22 21 0,0-22 0,21 1 16,0 21-16,-21-22 0,0 1 15,21-21-15,0 20 0,-21-20 0,21-1 16,-21 1-16,0-1 0,0 1 16,0-22-16,0 0 0,0 1 0,0-1 15,0-21-15,0 0 0,-21 1 16,0-22-16,0 0 0,0-22 15,21 1-15,0 0 16,-21 0-16,21 0 0,-22-22 0,22 1 16,0 0-16,-21-1 0,0 1 0,0-21 15,0-1-15,0 1 0,-1-22 0</inkml:trace>
  <inkml:trace contextRef="#ctx0" brushRef="#br0" timeOffset="52560.66">11747 4953 0,'0'0'0,"85"-63"31,-43 41-31,1 1 0,20 0 16,-20 0-16,20 21 0,1-21 0,20 0 15,-20-1-15,20 1 0,-20 21 16,-1-21-16,22 0 0,-21 21 0,-1-21 16,1 21-16,-22 0 0,21-21 0,-20 21 15,-22 0-15,21 0 0,-21 0 16,1 0-16,-22-22 0,-43 22 15,22 0 1,0 0-16</inkml:trace>
  <inkml:trace contextRef="#ctx0" brushRef="#br0" timeOffset="53565.63">9927 4593 0,'21'0'0,"0"0"31,1 0 32,-1 0-48,-21-21-15,21 21 0,0-21 16,0 21-1,-21-21 1,-21 42 47,0-21-63,0 21 0,0 0 15,21 0-15,-22-21 0,1 22 16,21-1-1,21-21 17,1-21-17,-1 21-15,0-22 0,0 1 16,0 21-16,-21-21 0,21 0 16,1 21-16,-1-21 0,-21 0 0,0-1 15,0 1 1,-21 21-1,-1 0-15,1 0 16,0 0-16,0 21 0,21 1 16,-21-22-16,21 21 0,-21 0 0,21 0 15,0 0-15,0 0 0,0 1 16,0-1-16,21 0 16,0-21-16,0 0 15,0 0-15,0 0 16,1 0-16,-22-21 15,21 21-15,-21-21 16,0-1-16,0 1 16,0 0-16,0 0 0,0 0 15,0 0-15,0-1 16,-21 22-16,21-21 0,-22 21 16,1 0-1,0 0 1,21 21-1,-21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52:54.3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14541 3937 0,'-21'0'31,"0"0"110</inkml:trace>
  <inkml:trace contextRef="#ctx0" brushRef="#br0" timeOffset="528.69">14541 3916 0,'0'0'15,"-21"0"-15,0 0 0,0 0 0,0 0 16,0 0-16,-22 0 0,22 0 15,0 0-15,-21 0 0,20 0 0,-20 0 16,21 0-16,0 0 0,0 0 16,-1 0-16,1 0 0,0 0 0,0 0 15,0 0-15,0 0 16,42 0 15,21 0-15,-21 0-16,43 0 0,-22 0 15,22 0-15,-1 0 0,1 0 0,20 0 16,-20 0-16,20 0 0,1 0 16,0 0-16,21 0 0,-22 0 0,22 0 15,-21 0-15,21 0 0,-22 0 16,1 0-16,0 0 0,-22 0 0,1 0 16,-1 0-16,1 0 0,-22 0 0,0 0 15,1-21-15,-1 21 0,-21 0 16,0 0-16,0 0 0,1 0 0,-1 0 15,-42 0 48,-1 0-63,1 0 16,0 0-16,0 0 0,-21 0 0,20 0 15,1 0-15,-21 0 0,21 0 16,0 21-16,-22-21 0</inkml:trace>
  <inkml:trace contextRef="#ctx0" brushRef="#br0" timeOffset="1031.73">15240 4001 0,'-21'-22'31,"21"1"-31,0 42 63,0 1-63,0-1 16,0 0-16,0 21 0,0-21 15,21 22-15,-21-22 0,0 21 16,0 1-16,0-1 0,0 0 15,21 1-15,-21 20 0,0-21 0,0 1 16,0 20-16,0 1 0,0-1 16,0 1-16,0-1 0,-21 22 0,21-22 15,0 1-15,0 21 0,0-22 0,-21 1 16,21-1-16,0 1 0,0-1 16,0 1-16,0-1 0,0-21 0,0 22 15,0-22-15,0 1 0,21-1 0,-21 0 16,0 1-16,0-1 0,0-21 15,0 21-15,0-20 0,0-1 0,0 0 16,0 0-16,0 0 0,0-42 63,0 0-48,0 0-15,-21 0 16,0-1-16,-1 22 0,22-21 0</inkml:trace>
  <inkml:trace contextRef="#ctx0" brushRef="#br0" timeOffset="1300.58">14965 5757 0,'0'0'0,"0"-21"31,21 42 0,0 1-31,-21-1 0,21 0 0,0 0 16,1 0-16,-22 0 0,21 1 16,0-1-16,-21 0 0,21 0 0,0 0 15,-21 0-15,0 1 0,21-1 0,1 0 16,-1-21 0,-21 21-16,21-21 15,0 0 1,0 0-16,0-21 15,1 0-15,-1 0 16</inkml:trace>
  <inkml:trace contextRef="#ctx0" brushRef="#br0" timeOffset="1512.76">15727 5694 0,'-21'21'31,"-1"0"-31,1 0 0,0 1 15,0-1-15,0 0 0,0 0 0,-22 0 16,22 22-16,-21-22 0,21 0 16,-22 21-16,1-21 0,21 1 15,-22-1-15,22 0 0,0 0 0,0 0 16,-21 0-16,20-21 0,1 22 16,0-1-16,0-21 0,0 0 15,21 21-15,-21 0 0</inkml:trace>
  <inkml:trace contextRef="#ctx0" brushRef="#br0" timeOffset="2160.69">13695 7281 0,'0'0'0,"21"-21"0,-21 0 16,42 0-1,-21 21 1,1 0 0,-1 21-16,-21 21 15,21-20-15,0 20 0,0-21 0,-21 21 16,21 1-16,1-1 0,-1 0 0,0 1 16,0-1-16,0 0 0,0 1 15,1-1-15,20 0 0,-21 1 0,0-1 16,0 0-16,22-20 0,-22 20 0,0 0 15,21-21-15,-20 22 0,-1-22 16,0 0-16,-21 0 0,21 0 0,-21 1 16,21-22-16,-21 21 0,0-42 47,0-1-47,0 1 0,0 0 15,0 0-15,0 0 0,21-22 16,-21 1-16,0 21 0,0-21 0,22-1 15</inkml:trace>
  <inkml:trace contextRef="#ctx0" brushRef="#br0" timeOffset="2516.48">14668 7303 0,'0'0'16,"0"-22"-16,0 1 0,0 0 0,0 0 15,-21 21 1,0 0-16,0 21 0,0 0 15,0 0-15,-22 22 0,22-22 16,-21 21-16,-1 1 0,1 20 16,-21-21-16,20 1 0,-20 20 0,-1-20 15,1 20-15,-1-21 0,1 22 0,-1-1 16,1-20-16,-1 20 0,1-20 16,20-1-16,1 0 0,-21 1 0,41-22 15,-20 21-15,0-21 0,21 22 0,-1-22 16,1-21-16,0 21 0,21 0 15,0 0-15,21-21 47,0-21-47,1 21 16,-1-21-16,0 0 0,0 0 0,21-1 16,-20 1-16,20-21 0,-21 21 15,21-22-15,1 22 0,-1 0 0</inkml:trace>
  <inkml:trace contextRef="#ctx0" brushRef="#br0" timeOffset="2872.29">14859 7535 0,'0'0'0,"0"-21"0,-21-63 31,21 105 0,0 0-31,0 0 0,-21 0 16,21 22-16,0-1 0,-22-21 16,22 21-16,0 1 0,0-1 0,-21 0 15,21 1-15,-21-1 0,21 0 0,-21 1 16,21-22-16,0 21 0,0-21 15,0 22-15,0-22 0,0 0 0,0 0 16,0 0-16,0-42 31,21 0-15,-21 0-16,0 0 0,21 0 0,0-22 16,-21 1-16,22 0 0</inkml:trace>
  <inkml:trace contextRef="#ctx0" brushRef="#br0" timeOffset="3136.14">14922 7387 0,'0'0'0,"0"-21"31,22 42-15,-1 0-16,0 22 0,0-22 16,0 0-16,-21 21 0,21-20 15,1 20-15,-1-21 0,-21 21 0,0-20 16,21 20-16,0-21 0,-21 0 0,0 0 15,0 1-15,0-1 0,0 0 16,0 0-16,0 0 16,21-21-1,0 0 1,-21-21-16,22 0 16,-1 0-16,0 0 0,0-1 15,0 1-15,0 0 0</inkml:trace>
  <inkml:trace contextRef="#ctx0" brushRef="#br0" timeOffset="3615.86">15642 7345 0,'0'0'15,"-21"0"1,0 0-16,0 21 0,-22-21 16,22 21-16,0 22 0,-21-22 0,20 0 15,-20 0-15,21 21 0,-21-20 16,20 20-16,-20-21 0,21 0 15,0 22-15,0-22 0,-1 0 0,1 0 16,0-21-16,21 21 0,0 0 16,21-21-1,0 0 1,1 0-16,-1-21 0,21 0 16,-21 21-16,22-42 0,-22 21 0,21-22 15,-21 22-15,0-21 0,22-1 0,-22 1 16,0 0-16,0 21 0,0-22 15,1 22-15,-22 0 0,0 0 0,21 21 16,-21 21 0,0 0-16,0 0 15,0 22-15,0-22 0,0 21 0,0 0 16,0 1-16,-21-1 0,21 0 0,0 22 16,0-22-16,0 1 0,0-1 15,0 0-15,0 1 0,0-1 0,0 0 16,0 1-16,0-1 0,0-21 0,0 0 15,21 22-15,-21-22 16,0 0-16,21-21 0,0 0 16,0 0-1,-21-21-15,0 0 0,21 21 0,-21-22 16,0 1-16,0 0 16,0 0-16</inkml:trace>
  <inkml:trace contextRef="#ctx0" brushRef="#br0" timeOffset="12431.72">3196 3302 0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58:02.6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18013 3683 0,'0'0'0,"0"-21"125,-21 21-110,-1 0-15,1 0 16,21-21-16</inkml:trace>
  <inkml:trace contextRef="#ctx0" brushRef="#br0" timeOffset="879.48">17759 3620 0,'-21'0'0,"42"0"0,-64 0 0,22 0 0,0 0 16,-21 0-16,21 0 0,-1 0 15,-20-22-15,21 22 0,-21 0 0,20 0 16,-20 0-16,0 0 0,21 0 15,-1 0-15,-20 0 0,21 0 0,0 0 16,0 0-16,-1 0 0,1 0 0,0 0 31,42 0 16,0 0-47,1 0 0,-1 0 16,0 0-16,0 0 0,0 0 0,0 0 15,22 0-15,-22 0 0,21 0 16,-21 0-16,22 0 0,-1 0 0,0 0 16,1 0-16,-1 0 0,0 0 15,22 0-15,-22 0 0,1 0 0,20 0 16,-21 0-16,22 0 0,-1 0 16,1 0-16,21 0 0,-1 22 0,1-22 15,0 0-15,-1 0 0,-20 0 16,20 0-16,1 0 0,0 21 0,-22-21 15,22 0-15,-22 0 16,22 0-16,-21 0 0,20 0 0,-20 0 16,20 0-16,1 0 0,0 0 15,-1 21-15,-20-21 0,21 0 0,-1 0 16,1 0-16,0 0 0,-1 0 16,1 0-16,21 0 0,-22 21 0,22-21 15,-21 0-15,21 0 0,-22 0 16,-20 0-16,21 21 0,-1-21 0,-20 0 15,20 0-15,-20 0 16,21 21-16,-1-21 0,-20 0 0,20 0 16,1 0-16,0 0 0,-22 0 15,22 0-15,-22 0 0,1 0 0,-1 0 16,1 0-16,-22 0 0,22 0 16,-22 0-16,0 0 0,1 0 0,-1 0 15,-21 0-15,22 0 0,-22 0 16,21 0-16,-21 0 0,22 0 0,-22 0 15,21 0-15,0 0 0,-20 0 16,20 0-16,-21 0 0,21 0 0,-20 0 16,20 0-16,-21 0 0,0 0 15,0 0-15,1 0 0,-1 0 16,-42 0 109,-1-21-125</inkml:trace>
  <inkml:trace contextRef="#ctx0" brushRef="#br0" timeOffset="2336.12">18119 5017 0,'0'0'0,"0"-22"16,0 1-16,0 0 0,0 0 15,0 0-15,0 42 47,21 0-47,0 0 0,0 0 0,21 22 16,1-1-16,-22-21 0,42 43 15,-20-22-15,-1 0 0,0 1 0,1 20 16,20-20-16,-20-1 0,-1 21 0,0-20 16,1-1-16,-22 0 0,21 1 15,-21-1-15,0 0 0,1-20 0,-1-1 16,0 21-16,-21-21 16,0 0-16,0-42 46,0 0-46,0 0 0,0 0 16,0-22-16,0 22 0,0-21 0,0 0 16</inkml:trace>
  <inkml:trace contextRef="#ctx0" brushRef="#br0" timeOffset="2671.97">19177 5122 0,'0'0'0,"0"-21"15,0-21 1,-21 21 0,0 21-16,-1 0 0,1 0 15,0 21-15,0 0 0,0 0 16,0 0-16,-22 22 0,1-22 0,0 21 16,-1 1-16,1-22 0,0 21 15,-1 0-15,-20 1 0,20-1 0,-20 0 16,21 1-16,-1-1 0,1 0 15,-22 1-15,22-1 0,21 0 16,-21-20-16,20 20 0,-20-21 0,21 0 0,0 0 16,0-21-16,21 22 15,21-22 17,0 0-32,0-22 0,21 1 15,-20 0-15,20 0 0,0-21 0,22 20 16,-22 1-16</inkml:trace>
  <inkml:trace contextRef="#ctx0" brushRef="#br0" timeOffset="2983.55">19452 5165 0,'0'0'0,"0"-21"0,0-1 15,21 22-15,-21 22 31,0-1-31,0 0 0,-21 0 16,21 21-16,0-20 0,0 20 16,-21 0-16,21 1 0,-21-1 0,21 0 15,-21-21-15,21 22 0,0-1 16,0 0-16,-22 1 0,22-1 0,0 0 16,0-20-16,0 20 0,0-21 0,0 0 15,0 0-15,0 1 0,0-1 16,0 0-16,0-42 47,22 0-47,-1-1 0,-21 1 0,21-21 15,0 0-15</inkml:trace>
  <inkml:trace contextRef="#ctx0" brushRef="#br0" timeOffset="3271.39">19494 5228 0,'0'0'0,"0"-21"0,0 0 0,0 0 15,0 0-15,0-1 0,22 22 32,-1 0-32,0 22 15,21-1-15,-21 21 0,22-21 0,-22 0 16,0 22-16,21-1 0,-20-21 16,20 22-16,-21-22 0,0 0 0,0 21 15,-21-21-15,22 1 0,-22 20 16,21-21-16,-21 0 0,0 0 15,0 1-15,0-44 63,0 1-63,0 0 0,0 0 16,0-21-16,0 20 15</inkml:trace>
  <inkml:trace contextRef="#ctx0" brushRef="#br0" timeOffset="3820.16">20447 5165 0,'0'0'0,"-21"0"32,0 0-32,-1 0 0,1 0 15,-21 21-15,21 0 16,0 0-16,-22 0 0,22 1 0,-21-1 15,21 0-15,-1 0 0,1 0 16,-21 0-16,21 1 0,0-1 0,-1-21 16,22 21-16,-21 0 0,0-21 15,21 21-15,21-21 32,0 0-32,1 0 15,20-21-15,-21 0 0,0 0 0,22 0 16,-1-1-16,-21-20 0,21 0 15,1 21-15,-1-22 0,0 1 0,1 0 16,-22-1-16,21 1 16,-21 21-16,1 0 0,-22-1 0,21 1 15,-21 0-15,21 21 16,-21 21-16,0 0 16,0 1-16,0 20 0,0-21 15,-21 21-15,0 1 0,21-1 0,0 0 16,0 1-16,-22-1 0,22 0 15,0 22-15,0-22 0,0 1 0,0 20 16,0-21-16,0 1 0,0 20 16,0-20-16,0-1 0,0 0 0,0-21 15,0 22-15,0-22 0,0 21 0,22-21 16,-22 1-16,0-1 16,0 0-16,0 0 0,0 0 15,21-42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10:35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614 0,'0'-21'31,"0"0"-15,0-1-16,0 1 15,0 0 1,0 0-16,0 0 16,0 0-1,0-1 1,0 1-1,0 42 32,0 1-31,0-1-16,0 0 0,0 0 16,0 0-16,0 0 0,0 1 0,0 20 15,0 0-15,0 1 0,0-1 16,0 21-16,0-20 0,0 20 0,0 1 15,0-1-15,0 1 0,-22-22 16,1 22-16,0-1 0,21 1 0,-21-1 16,0 1-16,0-22 0,-1 21 15,22 1-15,0-22 0,-21 22 0,21-22 16,-21 0-16,21 1 0,0-1 16,0-21-16,0 22 0,0-22 0,0 0 15,0 0-15,-21-21 16,21-21-1,0 0 1,0 0-16,0-22 0,0 22 16,0-21-16,0-22 0,0 22 0</inkml:trace>
  <inkml:trace contextRef="#ctx0" brushRef="#br0" timeOffset="495.67">4064 635 0,'0'0'0,"-21"-21"16,0 0-16,21 0 0,0-1 16,0 1-16,0 0 0,0 0 15,0 0-15,0-22 0,0 22 0,0 0 16,0 0-16,0 0 0,21 0 15,0-22-15,0 22 0,21 0 0,-20 0 16,20 0-16,0-1 0,1 22 16,-1-21-16,21 21 0,1 0 15,-22 0-15,22 0 0,-1 0 0,1 0 16,-22 0-16,0 21 16,22 1-16,-43 20 0,21-21 0,1 21 15,-22 1-15,0-1 0,-21 0 16,0 22-16,0-22 0,0 1 0,-21 20 15,-21-21-15,20 22 0,-41-22 16,21 1-16,-1 20 0,-20-21 0,-1 1 16,22-1-16,0-21 0,-1 22 15,1-22-15,21 0 0,-22 0 0,22-21 16,21 21-16,-21-21 0,0 0 16,21-21 30,21 21-30,-21-21-16,21 21 0,0 0 16,1-21-16</inkml:trace>
  <inkml:trace contextRef="#ctx0" brushRef="#br0" timeOffset="1040.39">4657 1397 0,'0'0'0,"-22"0"16,22-21-16,0 0 15,0 0-15,0-1 16,0 1-16,0 0 15,0 0-15,22 0 0,-1 0 16,0 21-16,0-22 0,21 22 16,-20 0-16,-1 0 0,21 0 0,-21 0 15,22 0-15,-22 0 0,0 0 0,21 22 16,-21-1-16,1-21 16,-1 21-16,0 0 0,-21 21 0,0-20 15,21-1-15,-21 21 0,0-21 16,0 22-16,0-22 0,0 21 0,0 0 15,0 1-15,-21-22 0,0 21 16,21 1-16,-21-22 0,-1 21 0,1-21 16,0 0-16,0 1 15,0-22 1,21-22 0,0 1-16,0 0 0,0-21 15,0 21-15,0-22 0,0 22 0,21-21 16,0 21-16,-21-22 15,21 22-15,0 0 0,-21-21 0,22 20 16,-1 1-16,0 0 0,0 0 16,0 0-16,0 21 0,1-21 0,-1 21 15,0-22-15,0 22 16,0 0-16,0 0 16,1 0-16</inkml:trace>
  <inkml:trace contextRef="#ctx0" brushRef="#br0" timeOffset="1556.18">5736 1228 0,'0'0'0,"-42"-21"31,21 21-31,-1 0 15,1 0-15,0 0 16,0 21-16,0 0 0,0 0 0,21 0 16,-22 0-16,1 1 0,0 20 15,0-21-15,21 21 0,-21-20 16,21 20-16,-21-21 0,21 21 0,0-20 16,-22 20-16,22-21 0,0 21 15,0-20-15,0-1 0,0 0 0,22 0 16,-1 0-16,0-21 0,0 0 15,0 21-15,0-21 0,1 0 0,-1 0 16,21 0-16,-21 0 0,0-21 16,22 0-16,-22 0 0,0 0 0,0 0 15,22-1-15,-22-20 0,-21 21 16,21-21-16,0 20 0,-21-20 0,0 0 16,0-1-16,0 22 0,0-21 0,0 0 15,0 20-15,0-20 0,-21 21 16,0 0-16,-22 0 0,22 21 15,0-22-15,-21 22 0,21 0 0,-1 0 16,-20 0-16,21 0 0,0 0 16,0 0-16,-1 22 0,1-1 15,0 0-15,21 0 0,0 0 16,0 0-16,0 1 0,0-1 16,21-21-16,0 21 0,1-21 0,-1 0 15,0 0-15</inkml:trace>
  <inkml:trace contextRef="#ctx0" brushRef="#br0" timeOffset="1924.96">6625 614 0,'-42'-21'16,"84"42"-16,-105-42 0,41 42 16,1 0-16,0 0 0,0 22 15,21-22-15,-21 21 0,0 0 16,-1 1-16,22-1 0,-21 22 16,0-22-16,21 21 0,-21 1 0,0-22 15,21 22-15,-21-22 0,-1 0 16,22 22-16,0-22 0,-21 1 0,21-1 15,-21 0-15,21 1 0,0-22 16,0 21-16,0-21 0,0 22 0,0-22 16,0 0-16,0 0 0,21 0 15,0-21-15,1 0 16,-1 0-16,0 0 0,0-21 0,0 0 16,0 0-16,22 0 0</inkml:trace>
  <inkml:trace contextRef="#ctx0" brushRef="#br0" timeOffset="2388.77">6858 1291 0,'0'-21'32,"-21"21"-17,0 21-15,-1 0 0,22 1 16,-21-1-16,0 0 0,21 0 15,-21 21-15,21-20 0,0-1 0,-21 0 16,21 21-16,-21-21 16,21 1-16,-22 20 0,22-21 0,0 0 15,0 0-15,0 1 0,0-1 0,0 0 16,22 0-16,-1-21 16,0 0-16,0 0 0,0 0 0,22 0 15,-22 0-15,21 0 0,-21 0 16,0-21-16,22 0 0,-22 0 0,21 21 15,-21-43-15,1 22 0,-1 0 16,0 0-16,-21-22 0,0 22 0,21-21 16,-21 21-16,0-22 0,0 22 0,0-21 15,0 21-15,0-22 0,-21 22 16,0 0-16,21 0 0,-43 21 16,22 0-16,0 0 0,0 0 15,0 0-15,-22 0 0,22 0 0,0 0 16,0 0-16,0 21 0,0-21 15,-1 0-15,1 21 0,21 0 0,-21-21 16,21-21 15</inkml:trace>
  <inkml:trace contextRef="#ctx0" brushRef="#br0" timeOffset="2691.6">6244 995 0,'0'0'0,"21"0"32,0 0-32,1 0 15,20 0-15,-21 0 0,21 0 0,22 0 16,-22 0-16,22 0 0,-22 0 15,22 0-15,-1 0 0,-21 0 0,1 0 16,-1 0-16,0 0 0,1 0 16,-22 0-16,0 0 0,0 0 15</inkml:trace>
  <inkml:trace contextRef="#ctx0" brushRef="#br0" timeOffset="3244.29">7662 1355 0,'0'0'0,"0"-64"31,0 43-31,-21 0 16,0 21-1,0-21-15,0 21 16,-1 0-16,1 0 15,0 0-15,21 21 0,-21-21 0,0 21 16,0 0-16,-1 0 0,1 22 16,0-22-16,0 0 0,21 21 0,-21-20 15,0 20-15,21 0 16,-22-21-16,22 22 0,0-22 0,0 0 16,0 21-16,0-20 0,0-1 0,0 0 15,0 0-15,22 0 0,-22 0 16,21-21-16,0 22 0,0-22 0,0 0 15,0 0-15,1 0 0,20 0 16,-21 0-16,21 0 0,-20 0 0,20-22 16,0 1-16</inkml:trace>
  <inkml:trace contextRef="#ctx0" brushRef="#br0" timeOffset="4189.75">8276 1397 0,'0'0'0,"0"-21"0,0 0 0,0 0 16,0-1-16,-21 22 0,21-21 16,-21 0-16,0 21 0,-1 0 15,1-21-15,0 21 0,0 0 0,0 0 16,0 0-16,-1 0 0,-20 0 16,21 21-16,0-21 0,-22 21 0,22 0 15,0 1-15,0-1 0,0 0 0,0 21 16,-1-21-16,1 1 0,0 20 15,21-21-15,-21 21 0,21-20 16,0 20-16,0-21 0,0 21 16,0-20-16,0-1 0,0 0 0,0 0 15,0 0-15,21-21 0,0 21 16,0-21-16,1 0 0,-1 0 0,0 0 16,0 0-16,0 0 0,0 0 0,1-21 15,-1 0-15,0 0 0,0 0 16,21 0-16,-20-1 0,-1-20 0,0 21 15,21-21-15,-21 20 0,1-20 16,-1 21-16,-21-21 0,21-1 16,0 22-16,-21 0 0,0-21 15,0 20-15,0 1 0,0 0 0,0 0 16,0 0-16,0 42 31,0 0-15,0 0-16,-21 0 0,0 1 15,21-1-15,-21 21 0,21-21 0,0 0 16,0 22-16,0-22 0,0 21 16,0-21-16,0 22 0,0-22 0,0 21 15,0-21-15,0 1 0,21-1 16,0-21-16,0 21 0,0-21 16,0 0-16,1 0 0,-1 0 15,0 0-15,0 0 0,0 0 16,0-21-16,1 0 0,-1-1 0,0 1 15,0 0-15,0 0 0,0-21 16,1 20-16,-1-20 0,0 0 0,0-1 16,0 1-16,0 0 0,1-1 0,-22 1 15,21 0-15,0-22 0,-21 22 16,21 0-16,-21-1 0,0 1 0,0 0 16,0-1-16,0 22 0,0-21 15,0 21-15,0-1 0,0 1 0,0 0 16,-21 21-1,0 0-15,21 21 16,0 0 0,-21 1-16,21 20 0,0 0 0,-22 1 15,22-1-15,0 0 0,0 1 16,0 20-16,0-21 0,-21 1 0,21-1 16,-21 22-16,21-22 0,0 0 0,0 1 15,0-1-15,0 0 0,0 1 16,0-1-16,0 0 0,0-21 0,0 1 15,0 20-15,21-21 0,0 0 16,1-21-16,20 21 0,-21-21 0,0 0 16,22 0-16,-22 0 0,21 0 15,-21 0-15,22 0 0,-1-21 16,-21 0-16,21 0 0,1 0 0,-22 0 16,21-1-16,1 1 0,-22-21 15,21 21-15,-21 0 0,0-22 0</inkml:trace>
  <inkml:trace contextRef="#ctx0" brushRef="#br0" timeOffset="5068.68">3641 2265 0,'0'0'0,"-22"0"16,-20 0-1,42 21 1,21-21-1,0 0 1,22 0-16,-22 0 0,21 0 16,1 0-16,-1 0 0,0 0 0,22 0 15,-1 0-15,1 0 0,-1 0 16,1 0-16,20 0 0,1 0 16,0 0-16,21 0 0,-1 0 0,1 0 15,21 0-15,0 0 0,-21 0 16,21 0-16,21 0 0,-21-21 0,21 21 15,1 0-15,-1 0 0,0-21 16,21 21-16,1 0 0,-1 0 0,0 0 16,1-21-16,-1 21 0,21 0 0,-20 0 15,-1 0-15,0-22 0,1 22 16,-22 0-16,0 0 0,0 0 0,-21-21 16,0 21-16,0 0 0,-21 0 15,0 0-15,-21-21 0,-1 21 0,-20 0 16,-1 0-16,1 0 0,-22-21 15,-21 21-15,22 0 0,-22 0 16,0 0-16,0 0 16,-42 0 31,0 0-47,0 0 0,-1 0 15,-20 0-15,21 0 0,-21 0 0,20 0 16</inkml:trace>
  <inkml:trace contextRef="#ctx0" brushRef="#br0" timeOffset="5780.21">3641 2371 0,'-22'0'0,"44"0"0,-65-21 0,22 21 0,0 0 16,0 0-16,0 0 0,-1 0 15,44 0 17,-1 0-17,0 0-15,21 0 0,1 0 16,-1 0-16,21 0 0,1 0 0,-1 0 16,1 0-16,21 0 0,-22 0 15,22 0-15,21 0 0,-22 0 0,43 0 16,-21 0-16,21 0 0,0 0 0,0 0 15,0 0-15,21 0 0,0-22 16,1 22-16,-1 0 0,0 0 0,21 0 16,1 0-16,-1 0 15,0-21-15,22 21 0,-22 0 0,0 0 16,1-21-16,-1 21 0,22 0 16,-22 0-16,-21 0 0,0 0 0,0 0 15,1-21-15,-22 21 0,0 0 0,-22 0 16,1 0-16,0 0 0,-21 0 15,-1 0-15,-20-21 0,-1 21 0,-20 0 16,-22 0-16,0 0 0,0 0 16,0 0-16,-42 0 31</inkml:trace>
  <inkml:trace contextRef="#ctx0" brushRef="#br0" timeOffset="5928.21">9250 2265 0,'21'0'31,"-42"0"-15,0 0-16,-1 0 15</inkml:trace>
  <inkml:trace contextRef="#ctx0" brushRef="#br0" timeOffset="18144.08">7260 3493 0,'0'0'0,"0"-22"0,0 1 16,0 0-1,0 0-15,0 0 16,-21 21 0,0-21-16,0 21 0,-1 0 15,1 0-15,0 0 16,0 0-16,0 21 0,-22-21 0,22 21 15,0 0-15,-21-21 0,21 21 16,-22 0-16,22 1 0,0-1 0,-21 0 16,20 21-16,1-21 0,-21 22 0,21-22 15,0 21-15,-22-21 16,22 22-16,0-1 0,0 0 0,0 22 16,-22-22-16,22 22 0,21-22 15,-21 22-15,21-22 0,-21 21 0,21-20 16,0 20-16,0-20 0,0-1 0,21 0 15,0 1-15,21-22 0,-20 21 16,20-21-16,0 0 0,22 22 0,-1-22 16,1 0-16,-1-21 0,1 21 15,-1 0-15,1-21 0,20 0 0,-20 22 16,-1-22-16,22 0 0,-21 0 16,-1 0-16,22 0 0,-1 0 0,-20-22 15,21 22-15,-22-21 0,22 0 16,-22 0-16,1 21 0,-1-21 0,1 0 15,-22-1-15,0 1 0,22 0 16,-43 0-16,21-21 0,-20 20 0,20-20 16,-21 21-16,0-21 0,0-1 15,1 1-15,-22 0 0,0-1 0,0 1 16,0 0-16,0-22 0,0 22 0,0-1 16,0 1-16,-22 0 0,1-1 15,0 22-15,0-21 0,0 0 16,0-1-16,-22 22 0,22-21 0,-21 21 15,21-1-15,-22-20 0,1 21 16,21 0-16,-22 0 0,1-1 16,0 1-16,-1 21 0,1-21 0,0 21 15,-1 0-15,-20 0 0,21 0 0,-1 0 16,-20 0-16,20 0 0,-20 21 16,21 0-16,-1 1 0,-20-22 0,20 21 15,1 0-15,0 0 0,-1 0 16,1 22-16,21-22 0,0 0 0,0 0 15,-1 21-15,1-20 0,0-1 16,21 0-16,-21 21 0,21-21 16,0 1-16,0-1 0,0 0 0,0 0 15,0 0-15,0 0 0,0 1 16</inkml:trace>
  <inkml:trace contextRef="#ctx0" brushRef="#br0" timeOffset="18604.82">7387 3895 0,'0'0'16,"0"21"-1,-21-21 1,21 21-16,0 0 16,0 0-16,0 1 15,0-1-15,21-21 16,0 0 0,0 0-1,1 0-15,-22-21 16,0-1-16,0 1 15,0 0-15,0 0 16,0 0 0,-22 21-16,1-21 0,0 21 15,0 0 1,21 21 0,0 0-1,0 0-15,0 0 16,21-21-1,0 0-15,0 0 16,1 0-16</inkml:trace>
  <inkml:trace contextRef="#ctx0" brushRef="#br0" timeOffset="18949.62">7810 3895 0,'-42'42'16,"21"-42"0,21 21-16,0 0 31,21-21 0,0 0-31,-21-21 16,21 21-1,-21-21-15,0 0 32,-21 21-17,0 0 1,21 21 0,-21 0-1,21 0 1</inkml:trace>
  <inkml:trace contextRef="#ctx0" brushRef="#br0" timeOffset="19339.97">7302 4318 0,'0'21'0,"0"-42"0,0 63 15,0-20 1,22-22-16,-1 0 16,0 0-16,0 0 0,0 0 0,0 0 15,22 0-15,-22 0 0,21 0 16,1 0-16,-22 0 0,21-22 0,-21 22 15,22 0-15,-22 0 0,0-21 16,0 21-16,0 0 0,-21-21 16,0 0-16,21 21 0,-42 0 62,0 0-46,21 21-16,-21-21 0,0 21 15</inkml:trace>
  <inkml:trace contextRef="#ctx0" brushRef="#br0" timeOffset="19752.53">7578 4678 0,'0'21'32,"0"0"-17,0 0-15,0 1 16,0-1-16,0 0 0,0 21 15,0-21-15,0 22 0,0-22 0,0 21 16,0 1-16,0-1 0,0 0 16,0 1-16,0-1 0,0 0 15,0 1-15,0-22 0,0 21 0,0 0 16,0-20-16,0 20 0,0 0 0,0-21 16,-22 1-16,22 20 0,0-21 15,0 0-15,0 0 0,0 1 16,-21-22 15,21-22-15,0 1-16,0 0 0,0 0 0</inkml:trace>
  <inkml:trace contextRef="#ctx0" brushRef="#br0" timeOffset="20188.28">7535 5144 0,'0'0'15,"-21"0"-15,0 0 0,0 0 16,0 0-16,-1 0 0,22 21 16,-21-21-16,0 21 0,0 0 15,21 0-15,-21-21 0,0 21 0,-1 1 16,22-1-16,-21 0 0,0-21 0,21 21 16,0 0-16,-21 0 15,42-21 32,0-21-47,0 21 16,1-21-16,-1 0 0,0 0 15,0 0-15,0-1 0,0 22 16,1-21-16,-1 0 0,0 0 0,0 0 16,0 21-16,0 0 0,1-21 0,-1 21 15,0 0 1,0 21-16,-21 0 15,21-21-15,-21 21 0,0 0 0,21 0 16,-21 1-16,22-22 16,-22 21-16,21 0 0,-21 0 0,0 0 15,0 0-15,0 1 16,0-1 0,21-21-16</inkml:trace>
  <inkml:trace contextRef="#ctx0" brushRef="#br0" timeOffset="20695.99">8107 5334 0,'0'0'0,"0"-21"0,21-21 31,-21 63-15,0 0-1,0 0-15,0 0 0,0 0 0,0 1 16,0 20-16,0-21 0,0 21 15,0 1-15,0-1 0,0 0 0,0 1 16,0-1-16,0-21 0,0 22 16,-21-1-16,21-21 0,0 21 15,0-20-15,0-1 0,0 0 16,0-42 15,0 0-15,0-1-16</inkml:trace>
  <inkml:trace contextRef="#ctx0" brushRef="#br0" timeOffset="20991.82">8191 5313 0,'0'-21'47,"22"21"-47,-1 0 16,0 0-16,0 0 0,0 0 15,0-21-15,1 21 0,-1 0 0,0 0 16,0 0-16,0 0 0,22 0 0,-22 0 16,0 0-16,0 0 15,0 0-15,-42 0 47,0 0-47,0 0 16,0 21-16</inkml:trace>
  <inkml:trace contextRef="#ctx0" brushRef="#br0" timeOffset="21295.97">8128 5630 0,'21'0'16,"0"0"0,0 0-16,1-21 0,-1 21 15,-21-21-15,21 21 0,0 0 16,0 0-16,0-21 0,1 21 0,-1 0 15,0 0-15,0 0 0,-21-21 16,21 21-16,0 0 31</inkml:trace>
  <inkml:trace contextRef="#ctx0" brushRef="#br0" timeOffset="22076.62">8509 5609 0,'0'-21'187,"0"0"-156,0 0 1,21 21-17,0 0-15,0 0 32,1 0-32,-1 0 0,0 0 15,0 0-15,0 0 16,-21 21-16,21 0 0,1 0 15,-1 0-15,-21 1 0,0-1 16,0 0-16,21 0 0,-21 21 0,0-20 16,0-1-16,0 0 0,0 0 15,0 0-15,-21 0 0,21 1 16,0-1-16,-21-21 16,21-21 15,0-1-16,0 1-15,21 0 16,-21 0-16,21 0 0,0-22 0,-21 22 16,21 0-16,0 0 0,1-21 0,-1 20 15,0 1-15,0 0 0,0 0 16,0 21-16,1-21 0,-1 0 0,0 21 16,0 0-16,0 0 0,0 0 15,-21-22-15,22 22 0,-1 0 16</inkml:trace>
  <inkml:trace contextRef="#ctx0" brushRef="#br0" timeOffset="22921.15">9123 5715 0,'21'0'15,"0"0"-15,0 0 16,0 0-16,1-21 15,-1 0-15,-21 0 16,21-1-16,0 22 0,-21-21 16,0 0-16,21 21 0,-21-21 15,0 0-15,0 0 0,0-1 16,-21 22-16,0 0 0,0 0 16,0 0-16,-1 0 15,1 0-15,0 0 0,0 0 0,0 22 16,21-1-16,-21 0 0,21 0 15,-22 0-15,22 0 0,0 1 0,0-1 16,0 0-16,0 0 0,0 0 16,0 0-16,0 1 0,0-1 0,0 0 15,22-21-15,-1 21 0,0-21 0,0 0 16,0 0-16,0 0 0,22 0 16,-22 0-16,0 0 0,0 0 0,0 0 15,1-21-15,-1 0 0,0 0 0,0 21 16,0-22-16,-21 1 15,21 0-15,-21 0 0,22 0 0,-22-22 16,21 22-16,-21 0 0,0 0 0,0 0 16,0 0-16,0-1 0,0 1 15,0 42 17,0 1-32,0-1 15,0 0-15,0 0 0,0 0 0,0 0 16,0 1-16,0-1 0,0 0 15,0 0-15,0 0 0,0 0 0,0 1 16,0-1-16,0 0 16,-21-21 15,21-21-15,0 0-1,0-1-15,0 1 0,0 0 16,0 0-16,0 0 0,0 0 0,0-22 15,21 22-15,0 0 0,0 0 16,0 0-16,0-1 0,1 1 0,20 0 16,0 21-16,1-21 0,-1 21 0,0 0 15,1 0-15,-1 0 0,0 0 16,-21 21-16,22 0 0,-22 0 0,0 1 16,-21-1-16,0 21 0,0-21 15,0 0-15,0 22 0,0-22 16,-21 0-16,21 21 0,-21-20 0,0-1 15,-1-21-15,1 21 0,0 0 16,0-21-16,42 0 47,0-21-47,0 0 0,1 0 16,-1 21-16,0-22 0</inkml:trace>
  <inkml:trace contextRef="#ctx0" brushRef="#br0" timeOffset="23184">10435 5419 0,'0'0'0,"0"-21"16,-21 21 0,0 0-16,0 0 15,-1 0-15,1 21 0,0 0 16,0 0-16,21 0 0,-21 0 15,0 1-15,21 20 0,-22-21 0,22 0 16,0 22-16,0-22 0,0 0 16,0 0-16,0 0 0,0 0 15,0 1-15,0-1 0,22 0 16,-1-21-16,21 0 0,-21 0 16,0 0-16,22 0 0,-22-21 15,0 21-15,21-21 0</inkml:trace>
  <inkml:trace contextRef="#ctx0" brushRef="#br0" timeOffset="23692.37">10774 5228 0,'0'-21'0,"0"42"0,0-63 0,0 0 16,0 20-16,0 1 16,0 0-16,0 42 31,0 0-31,0 1 0,-21-1 0,21 21 15,0-21-15,0 22 0,-22-22 0,22 21 16,-21 0-16,21-20 0,0 20 16,0 0-16,-21 1 0,0-22 0,0 21 15,21 0-15,-21-20 0,21 20 0,0-21 16,-22 0-16,22 22 0,-21-43 16,21 21-16,-21 0 0,21 0 15,-21-21 1,21-21-1,0 0 1,0 0-16,0-1 0,0 1 0,21 0 16,0-21-16,-21 21 0,43-22 15,-22 1-15,0 21 0,21-22 0,-21 22 16,22-21-16,-1 21 0,0 0 0,1 21 16,-1-22-16,0 22 0,1 0 15,-22 0-15,21 0 0,-21 22 0,22-22 16,-22 21-16,0 0 0,-21 0 15,0 0-15,21 22 0,-21-22 0,0 0 16,0 21-16,0-21 0,0 1 0,0-1 16,-21 21-16,0-42 0,21 21 15,-21 0-15,0 1 0,21-1 16,-22-21-16,1 0 0,21-21 47</inkml:trace>
  <inkml:trace contextRef="#ctx0" brushRef="#br0" timeOffset="24788.16">15028 3217 0,'0'-21'31,"-21"21"-15,0 21-16,0-21 0,0 22 16,-1-1-16,1 21 15,-21-21-15,21 0 0,0 22 0,-1-1 16,1 0-16,0 1 0,-21-1 0,42 0 15,-21 1-15,-1 20 0,1-20 16,21-1-16,0 0 0,0 1 0,0 20 16,0-21-16,21 1 0,1-1 15,-1 0-15,0 1 0,21-1 0,1 0 16,20-20-16,-21-1 0,22 0 0,21 0 16,-22 0-16,22 0 0,-1-21 15,1 0-15,0 0 0,-1 0 0,-20 0 16,21 0-16,-1-21 0,1 0 15,0 0-15,-1 0 0,1 0 16,-22-22-16,22 1 0,0 0 0,-22-1 16,1 1-16,-22 0 0,22-1 15,-22-20-15,-21 20 0,21 1 0,-20-21 16,-1 20-16,-21-20 0,0-1 16,0 22-16,0-22 0,0 22 0,-21-21 15,-1 20-15,-20 1 0,21 0 16,-43-1-16,22 22 0,-21-21 0,-1 21 15,1-22-15,-22 22 0,21 0 0,-20 21 16,20-21-16,-20 21 0,20 0 16,1 0-16,-1 0 0,1 21 0,-1-21 15,1 21-15,-1 0 16,1 22-16,-1-22 0,1 21 0,-1 22 16,1-22-16,-1 0 0,1 22 0,20-22 15,1 22-15,0-1 0,-1-21 16,22 22-16,0-22 0,0 1 0,21-1 15,-21 21-15,21-20 0,0-1 16,0 0-16,0-20 0,21 20 0,0-21 16,0 0-16,0 22 0,0-43 15,22 21-15,-22 0 0,21-21 16,-21 0-16,22 0 0,-1 0 0,-21 0 0,22-21 16</inkml:trace>
  <inkml:trace contextRef="#ctx0" brushRef="#br0" timeOffset="25179.98">15600 3556 0,'0'0'0,"-85"42"31,64-20-31,21-1 0,0 0 15,0 0-15,0 0 16,0 0 0,21-21-16,0 0 15,0 0-15,1 0 0,-1 0 0,0 0 16,0 0-16,0 0 0,0 0 16,1 0-16,-22-21 0,0 0 0,21 21 15,-21-21-15,0 0 0,0 0 16,0-1-16,0 1 15,-21 21-15,-1 0 0,1 0 16,0 0-16,0 0 16,0 0-16,0 21 0,-1-21 15,22 22-15,0-1 16,22-21 0,-1 0-16,0 0 0,0 0 15,0 0-15</inkml:trace>
  <inkml:trace contextRef="#ctx0" brushRef="#br0" timeOffset="25500.79">15960 3556 0,'-22'0'32,"22"21"-32,-21-21 0,21 21 15,-21 1-15,21-1 16,0 0-1,21-21 1,0 0-16,1 0 16,-1 0-16,0-21 15,-21 0 1,0-1-16,0 1 16,-21 21-1,0 0-15,-1 0 16,1 0-1,21 21 1,0 1 0</inkml:trace>
  <inkml:trace contextRef="#ctx0" brushRef="#br0" timeOffset="25820.19">15494 4022 0,'0'0'16,"0"21"-16,0 0 0,0 0 16,21-21-16,0 0 15,0 0-15,1 0 0,20 0 0,-21 0 16,21 0-16,-20 0 0,20 0 15,-21 0-15,21 0 0,-20 0 0,-1-21 16,21 0-16,-21 21 0,0-21 16,1 21-16,-22-21 15,-22 21 17,1 0-32,21 21 15,-21-21-15,0 21 16,0-21-16</inkml:trace>
  <inkml:trace contextRef="#ctx0" brushRef="#br0" timeOffset="26188.7">15748 4276 0,'0'-21'0,"0"42"47,-21-21-47,21 21 0,0 0 0,0 0 15,0 0-15,0 1 0,0-1 16,0 21-16,0-21 0,-21 22 0,21-1 16,0 0-16,0 1 0,0-1 15,-22 0-15,1 22 0,21-22 0,-21 22 16,0-1-16,21-21 0,-21 22 15,21-1-15,-21-20 0,-1-1 0,22 0 16,0 1-16,0-1 0,0-21 0,-21 22 16,21-22-16,0 0 0,0 0 15,-21 0-15,21 0 16,0-42 0,21 0-16,-21 0 15,21 0-15,1-22 0,-22 22 0</inkml:trace>
  <inkml:trace contextRef="#ctx0" brushRef="#br0" timeOffset="26584.48">15706 4868 0,'0'0'0,"-64"0"16,22 0 0,21 22-16,-1-1 0,1-21 15,0 21-15,-21 0 0,21 0 0,-1 22 16,1-22-16,0 0 0,0 0 15,0 0-15,0-21 0,21 21 0,0 1 16,0-1-16,21-21 31,0-21-31,0 21 16,0-22-16,0 1 0,1 0 16,-1 0-16,0 0 0,0 0 0,0-1 15,0 1-15,1-21 0,-1 21 16,0 0-16,0-1 0,0 1 0,0 21 15,-21-21-15,22 21 0,-1 0 16,0 0-16,-21 21 0,0 0 16,21 1-16,-21-1 0,21 21 15,-21-21-15,0 0 0,0 1 0,21 20 16,-21-21-16,22 0 0,-22 0 16,0 1-16,0-1 0,0 0 0,21 0 15,-21 0-15,21-21 0,0 21 16,0-21-1</inkml:trace>
  <inkml:trace contextRef="#ctx0" brushRef="#br0" timeOffset="29024.41">16912 4953 0,'0'0'0,"0"-21"0,0 0 0,0 0 16,0-1-16,0 1 0,0 0 15,0 0-15,-21 21 0,0-21 0,0 21 16,-1 0-16,1 0 0,0 0 0,0 0 16,0 0-16,0 21 0,-1 0 15,1 0-15,0 0 0,0 22 0,0-22 16,0 21-16,21 1 15,0-1-15,-22-21 0,1 21 0,21 1 16,0-1-16,0-21 0,0 22 0,0-22 16,0 21-16,0-21 0,21 0 15,1 1-15,-1-1 0,0 0 0,0-21 16,0 21-16,22-21 0,-22 0 0,21 0 16,-21 0-16,22 0 0,-1 0 15,-21 0-15,21-21 0,1 0 0,-22 21 16,21-21-16,1-22 0,-1 22 15,-21-21-15,21-1 0,-20 1 16,-1 0-16,21-1 0,-21-20 0,0 21 0,-21-22 16,22 1-16,-22 20 0,0 1 15,0 0-15,0-1 0,0 1 16,0 21-16,0 0 0,-22 21 31,1 21-31,21 0 0,0 21 16,0 1-16,-21-1 0,0 21 15,21-20-15,-21 20 0,21-20 0,-21 20 16,-1-21-16,1 1 0,21-1 16,-21 0-16,0 1 0,21-22 0,0 21 15,0-21-15,0 1 0,0-1 16,0 0-16,21-42 31,0 0-15,-21-1-16,21 1 0,1 0 15,-22 0-15,21 0 0,0 0 0,-21-1 16,21 1-16,0 0 0,0 0 0,-21 0 16,22 21-16,-1 0 0,-21-21 15,21 21-15,-21 21 16,0 0 0,0 0-16,0 0 0,0 0 15,0 1-15,0-1 0,0 0 16,0 0-16,0 0 15,0 0-15,0 1 0,0-1 16,21-21-16,0 0 0,0 0 16,1 0-16,-1 0 0,0 0 15,21 0-15,-21 0 0,22 0 0,-22 0 16,21-21-16,-21 21 0,1-22 0,-1 1 16,21 0-16,-21-21 0,0 21 15,-21-1-15,22-20 0,-1 21 0,-21 0 16,21-22-16,-21 22 0,0 0 15,0 0-15,0 42 32,0 0-17,-21 0-15,21 1 0,-21-1 16,21 21-16,-22-21 0,22 0 16,0 1-16,0-1 0,0 0 0,0 0 15,0 0-15,0 0 0,22 1 16,-1-22-16,0 0 0,0 21 15,0-21-15,0 0 0,1 0 0,20 0 16,-21 0-16,0 0 0,22 0 0,-22-21 16,0 21-16,21-22 0,-21 1 15,1 0-15,-1 0 0,0 0 0,0 0 16,-21-22-16,0 22 16,0 0-16,21-21 0,-21 20 0,0 1 15,0 0-15,-21 42 31,21 0-31,0 1 16,-21-1-16,21 0 0,-21 0 16,21 0-16,0 0 0,-21 1 0,21-1 15,0 0-15,0 0 0,0 0 0,-22 0 16,22 1-16,22-44 62,-22 1-62,21 0 0,0 0 16,0 0-16,0 0 0,-21-22 0,21 22 16,1 0-16,-1 0 0,0 0 15,-21-1-15,21 1 0,0 21 16,-21 21 15,0 1-31,0-1 0,0 0 0,0 0 16,0 0-16,0 0 0,0 1 15,0-1-15,0 0 0,0 0 16,0 0-16,21-21 16,1 21-16,-1-21 15,0 0-15,0 0 0,0 0 0,0 0 16,22 0-16,-22 0 0,0 0 16,21-21-16,-20 21 0,-1-21 0,0 0 15,0 21-15,-21-21 0,21-22 0,0 22 16,1 0-16,-22 0 0,0 0 15,0 0-15,0-1 0,0 1 0,0 0 16,0 0-16,-22 21 31,1 21-31,0 0 16,21 0-16,0 1 16,-21-1-16,21 0 0,0 0 15,0 0-15,0 0 0,0 1 0,0-1 16,0 0-16,0 0 15,21-21-15,0 21 0,0-21 0,1 0 16,-22 21-16,21-21 0,0 0 16,0 0-16,0 0 0,0 0 0,1 0 15,20 0-15,0-21 0,-21 21 16,1-21-16,-22 0 0,21 0 16,0 0-16,0-1 0,0 1 0,-21 0 15,0-21-15,21 21 0,-21-1 16,0 1-16,0 0 0,0 0 15,0 0-15,0 42 32,-21-21-32,21 21 0,0 0 0,0 22 15,0-22-15,-21 0 0,21 0 0,0 0 16,-21 0-16,21 1 0,0-1 16,0 0-16,0 0 0,0 0 0,-21-21 15,21 21-15,0 1 16,-21-22 15,21-22-31,0 1 16,0 0-1,0 0-15,-22 21 16,22 21 31,0 0-32,22-21-15,-1 0 0,0 0 16,0 0-16,0 0 0,0 0 0,1 0 16,-1 0-16,0 0 0,21 0 15,-21 0-15,22 0 0,-22-21 0,21 21 16,-21-21-16,1 0 0,20 0 16,-21-1-16,0 1 0,0 0 15,1-21-15,-1 21 0,-21-22 0,0 22 16,21-21-16,-21 21 0,0-1 15,0 1-15,0 0 0,-21 21 16,0 0 0,-1 21-16,1 22 0,0-22 0,-21 0 15,21 21-15,-1 1 0,22-22 16,0 21-16,-21-21 0,21 22 0,0-22 16,0 0-16,0 0 0,0 0 0,0 0 15,21 1-15,1-22 0,-1 21 0,0-21 16,21 0-16,-21 0 15,22 0-15,-22 0 0,21 0 0,-21 0 16,22 0-16,-22 0 0,21 0 0,-21-21 16,22 21-16,-22-22 0,21 1 15,-21 0-15,1 0 0,-1 0 0,0-22 16,0 22-16</inkml:trace>
  <inkml:trace contextRef="#ctx0" brushRef="#br0" timeOffset="29280.26">18690 4593 0,'0'0'16,"-21"0"-16,21 21 47</inkml:trace>
  <inkml:trace contextRef="#ctx0" brushRef="#br0" timeOffset="31165.34">8551 3577 0,'-21'0'32,"0"0"-32,42 0 93,0 0-93,0 0 16,1 0-16,-1 0 0,0 0 0,0 0 16,0 0-16,0 0 0,22 0 0,-22 21 15,21-21-15,1 0 0,-1 0 16,0 0-16,1 0 0,20 0 0,-21 0 15,22 0-15,-1 0 0,-20 0 16,20 0-16,1 0 0,-1 22 0,1-22 16,20 0-16,-20 0 0,21 0 15,-1 0-15,1 21 0,0-21 16,-1 0-16,1 0 0,0 0 0,-1 0 16,1 0-16,-22 21 0,22-21 15,0 0-15,-1 0 0,1 0 0,0 0 16,-1 21-16,1-21 0,0 0 0,-1 0 15,1 0-15,-21 0 0,20 21 16,-20-21-16,-1 0 0,1 0 0,-1 0 16,1 0-16,-1 0 0,-20 0 15,20 0-15,1 21 0,-1-21 0,1 0 16,-1 0-16,-21 0 0,22 0 0,-1 0 16,-20 0-16,-1 0 15,22 0-15,-22 22 0,0-22 0,1 0 16,-1 0-16,0 0 0,1 0 0,-22 0 15,21 0-15,22 21 0,-22-21 16,0 0-16,1 0 0,-1 0 0,0 21 16,1-21-16,-1 0 0,0 0 15,1 0-15,-1 0 0,0 0 0,-21 21 16,22-21-16,-1 0 0,0 0 0,-20 0 16,-1 0-16,21 0 0,-21 0 15,0 0-15,1 0 0,-1 0 0,21 0 16,-21 0-16,0 0 0,1 0 15,-1 0-15,0 0 16,0 0-16,0 0 0,0 0 16,1 0-16,-1 0 0,0 21 0,21-21 15,-21 0-15,1 0 0,-1 0 16,0 0-16,0 0 0,0 0 0,0 0 16,1 0-16,-1 0 15,0 0-15,0 0 0,0 0 0,0 0 31,-42-21 32,0 0-47,0 0-16</inkml:trace>
  <inkml:trace contextRef="#ctx0" brushRef="#br0" timeOffset="31688.05">14097 3535 0,'0'0'0,"-21"0"15,0 0 1,-1 0-1,22 21 17,0 0-32,22-21 15,-1 21-15,0 1 0,0-1 16,0-21-16,0 21 0,1-21 0,20 21 16,-21 0-16,0-21 0,22 21 15,-22-21-15,21 22 0,-21-22 0,22 0 16,-22 21-16,0-21 0,0 0 15,0 0-15,0 0 0,1 0 0,-22 21 16,21-21 0,-42 0 15,-1 0-15,1 0-16,0 0 15,0 0-15,0 0 0,-22 0 16,22 0-16,0 21 0,0-21 15,-21 21-15,20-21 0,-20 21 0,21 1 16,-21-22-16,-1 21 0,22 0 0,-21-21 16,21 21-16,-22 0 15,22 0-15,0 1 0,0-22 0,0 21 16,-1-21-16,1 21 0,0-21 16,0 0-1,0 0-15</inkml:trace>
  <inkml:trace contextRef="#ctx0" brushRef="#br0" timeOffset="32824.43">8763 3577 0,'-21'0'0,"21"-21"62,21 21-46,0-21-16,0 0 15,0 21-15,1-21 0,-1-1 0,0 1 16,0 0-16,21 0 0,-20 0 0,-1 0 16,21-1-16,-21 1 0,0 0 15,1 21-15,-1-21 0,0 0 0,-21 0 16,0 42 31,-21-21-47,0 21 0,21 0 15,-22-21-15,1 21 0,0 0 16,0 1-16,0-22 0,0 21 16,-22 0-16,22-21 0,0 21 0,0 0 15,0-21-15,-1 21 0,1 1 16,0-22-16,0 21 0,0-21 0,0 0 16,-1 21-16,1-21 31,21 21 16,21 0-32,1 0 1,-1 1-16,0-22 0,-21 21 0,21 0 16,0-21-16,22 21 0,-22 0 15,0 0-15,0 1 0,21-22 0,-20 21 16,20 0-16,-21 0 0,21-21 15,-20 21-15,-1 0 0,0-21 0,0 22 16,0-22-16,0 0 0,-21 21 16,22-21-1,-44 0 48</inkml:trace>
  <inkml:trace contextRef="#ctx0" brushRef="#br0" timeOffset="39152.76">10604 2244 0,'-21'-43'16,"21"22"0,0 0-16,0 0 31,0 0-15,0 0-1,-21 21 1,0 0 46,21 21-62,0 0 0,-21 0 16,21 0-16,0 0 16,0 1-16,0-1 0,0 0 0,0 21 15,0-21-15,0 22 0,0-1 16,0-21-16,0 22 0,0-1 15,0 0-15,0 1 0,0-1 0,0 0 16,0 1-16,-21-1 0,21 0 16,0-21-16,-22 22 0,22-22 0,-21 21 15,21-21-15,0 1 0,0-1 16,0 0-16,0 0 0,0 0 0,-21 0 16,21 1-1,0-44 32,0 1-47,0 0 16,0 0-16,0 0 15,21 0-15,-21-1 16,0 1-16,0-21 0</inkml:trace>
  <inkml:trace contextRef="#ctx0" brushRef="#br0" timeOffset="40719.9">10499 2053 0,'0'-21'31,"0"0"0,-22 21 1,22-21-17,-21 21 16,42 0 32,1 0-63,-1 0 0,0 0 0,0 0 16,0 0-16,22 0 0,-1 0 15,-21 0-15,43 0 0,-22 0 0,0 0 16,22 0-16,-1 0 0,1 0 15,20 0-15,-20 0 0,-1 0 16,1 0-16,-1 0 0,22 0 0,-21 0 0,-1 0 16,22 0-16,-1 0 15,-20 0-15,21-21 0,-1 21 0,1 0 16,0 0-16,-1 0 0,1 0 16,-22 0-16,1 0 0,21 0 0,-22 0 15,-21 0-15,22 0 0,-1 0 16,1 0-16,-1 0 0,1 0 0,-1 0 15,22 0-15,-21 0 0,-1 0 16,1 0-16,-1 0 0,1 0 0,-1 0 16,-21 0-16,1 0 0,20 0 15,-20 0-15,-22 0 0,21 0 0,-21 0 16,22 0-16,-22 0 0,0 0 0,0 0 16,0 0-16,0 0 15,1 0-15,20 0 0,-21 0 0,0 0 16,0 0-16,1 0 0,-1 0 15,0 0-15,0 0 0,0 0 0,0 0 16,1 0-16,-1 0 16,-21 21 15,0 0 0,0 0-31,0 0 16,0 0-16,0 1 0,0-1 15,0 0-15,0 0 16,0 0-16,0 0 0,0 1 16,0-1-16,0 0 0,0 0 15,0 21-15,0-20 0,0 20 0,0 0 16,-21-21-16,21 22 0,0-1 16,0-21-16,0 22 0,-22-1 0,22-21 15,0 21-15,-21-20 0,21-1 0,0 0 16,0 21-16,-21-21 0,21 1 15,0-1-15,-21 0 0,21 0 0,0 0 16,-21 0-16,21 1 16,-21-22-16,21 21 0,0 0 15,-22-21-15,22 21 16,0 0-16,-21-21 0,21 21 16,-21-21-16,0 0 15,0 0 1,0 0-1,-1 0-15,1 0 16,0 0-16,0 0 16,0 0-16,0 0 0,-1 0 15,1 0-15,0 0 0,0 0 0,0 0 16,-22 0-16,22 0 0,-21 0 16,0 0-16,-22 0 0,22 0 0,-1 0 15,-20 0-15,-1 0 0,1 0 16,-1 0-16,1 0 0,21 0 15,-43 0-15,21 0 0,1 0 0,-1 0 16,1 0-16,-1 0 0,1 0 16,-1 0-16,-20 0 0,20 0 0,1 0 15,-22 0-15,22 0 0,-1 0 0,-21 0 16,22 0-16,-1-21 0,1 21 16,21 0-16,-22 0 0,1 0 0,20 0 15,-20-21-15,20 21 0,-20 0 16,-1 0-16,22 0 0,-21 0 15,-1 0-15,22 0 0,-22 0 0,22 0 16,0 0-16,-22 0 0,22 0 0,-1-21 16,22 21-16,-21 0 0,0 0 15,20 0-15,-20 0 0,21 0 0,0 0 16,0 0-16,-22 0 0,22 0 16,0 0-16,0 0 0,0 0 15,-1 0-15,22-21 16,-21 21-1,0 0 1,0 0 15,0 0-31,0 0 0,-1 0 16,1 0-16,0 0 16,0 0-16,0 0 15,0 0-15,21-21 16,0-1-1,0 1-15,0 0 0</inkml:trace>
  <inkml:trace contextRef="#ctx0" brushRef="#br0" timeOffset="41140.66">10880 2011 0,'-22'0'0,"44"0"0,-65 0 0,22 0 0,0 0 15,0 0-15,0 0 0,-1 0 0,1 21 16,0-21-16,0 21 15,0 0-15,21 1 0,-21-1 0,-1 0 16,1 0-16,21 0 0,-21 22 16,21-22-16,0 21 0,-21 0 0,21-20 15,0 20-15,0 0 0,0 1 16,0-22-16,0 21 0,0 0 0,0-20 16,0-1-16,0 0 0,21 0 0,0 0 15,0 0-15,1-21 0,-1 0 16,0 22-16,0-22 0,0 0 0,0 0 15,1 0-15,20 0 0,-21 0 16,21-22-16,-20 1 0,20 21 0,-21-21 16,21 0-16,-20 0 0,20 0 15,-21-1-15,21 1 0</inkml:trace>
  <inkml:trace contextRef="#ctx0" brushRef="#br0" timeOffset="42244.5">11239 2328 0,'0'-21'0,"0"42"0,0-63 0,0 21 16,-21 21 15,0 0-31,0 21 16,0-21-16,0 21 0,21 0 0,-22 1 15,22-1-15,-21 21 0,21-21 0,0 0 16,-21 1-16,21 20 0,-21-21 16,21 0-16,0 0 0,0 1 15,0-1-15,0 0 0,0 0 16,0 0-16,21-21 0,0 21 15,0-21-15,1 0 0,-1 0 0,0 0 16,0 0-16,0 0 16,0-21-16,1 0 0,-1 21 0,-21-21 15,0 0-15,21 21 0,-21-21 16,0-1-16,0 1 0,0 0 0,0-21 16,0 21-16,0-1 0,-21 1 15,21 0-15,-21 0 0,-1 0 16,1 21-16,0 0 0,0-21 0,0 21 15,0 0-15,-1 0 16,1 0-16,0 0 0,21 21 0,-21-21 16,21 21-16,0 0 15,0 0-15,21-21 16,0 0 0,0 0-16,1 0 0,-1 0 0,0 0 15,21 0-15,-21-21 0,22 0 16,-22 21-16,21-21 0,-21 21 0,1 0 15,20-21-15,-21 21 0,0 0 0,0-22 16,1 22-16,-1 0 0,0 0 16,0 0-16,-21 22 31,0-1-31,0 0 0,0 0 0,0 0 16,0 0-16,0 1 0,0-1 15,0 0-15,0 0 0,0 0 0,0 0 16,0 1-16,0-1 0,0 0 0,0 0 15,0 0-15,0-42 63,0 0-63,21 0 0,-21 0 16,0-1-16,0 1 15,21 0-15,-21 0 0,22 0 0,-22 0 16,0-1-16,21-20 0,0 42 15,-21-21-15,21 0 0,0 21 16,0 0 0,-21 21-1,0 0-15,0 0 0,22 0 0,-22 22 16,0-22-16,21 0 0,-21 0 16,0 0-16,0 22 0,0-22 0,21 0 15,-21 0 1,21 0-16,0-21 0,0 0 15,1 0-15,-1 0 16,0 0-16,0 0 16,0-21-16,0 0 0,1 21 0,-22-21 15,21 0-15,0 0 0,21-1 16,-21-20-16,1 21 0,-1 0 0,0-22 16,0 22-16,0 0 0,-21 0 15,21 0-15,1 21 0,-22-21 16,0 42-1,0 0-15,0 0 16,0 0-16,0 22 0,0-22 16,-22 0-16,22 0 0,0 21 15,0-20-15,0-1 0,0 0 0,0 0 16,0 0-16,0 0 16,0 1-16,22-22 15,-1 0-15,0 0 16,0 0-16,0 0 0,0 0 15,1-22-15,-1 22 0,0-21 0,0 0 16,0 0-16,0 0 0,-21 0 16,22-22-16</inkml:trace>
  <inkml:trace contextRef="#ctx0" brushRef="#br0" timeOffset="42953.13">12615 2328 0,'-21'0'31,"0"22"-16,0-1-15,21 0 0,0 0 16,0 0-16,-21 0 0,21 1 0,0-1 16,-22 0-16,22 0 0,0 0 0,0 0 15,0 1-15,0-1 0,0 0 16,0 0-16,0 0 16,0-42 30,0 0-46,0 0 16,0 0-16,0-1 0,22 1 16,-22 0-16,0 0 0,0 0 15,21 0-15,-21-1 0,0 1 0,0 0 16,21 0-16,0 0 0,-21 0 16,21 21-16,0 0 15,1 0-15,-1 0 16,0 0-16,0 21 15,-21 0-15,21 0 0,-21 0 16,0 22-16,21-22 0,-21 0 0,0 0 16,22 0-16,-22 0 0,0 1 0,0-1 15,0 0 1,0 0-16,0 0 16,0-42 15,0 0-31,21 0 15,0 0-15,-21-1 16,21 1-16,0 0 0,0 0 0,1-21 16,-1 20-16,0 1 0,0-21 15,0 21-15,22 0 0,-22 21 0,0-22 16,0 1-16,0 21 0,0 0 16,1 0-16,-1 0 0,-21 21 15,0 1-15,0-1 16,0 0-16,0 0 0,0 21 15,0-20-15,0-1 0,-21 0 0,-1 21 16,22-21-16,0 1 0,0-1 0,-21-21 16,21 21-16,0 0 0,-21-21 15,21 21-15,21-21 32,0 0-32,1 0 0,-1 0 15,0-21-15,0 21 0,21-21 16,-20 0-16,20 0 0</inkml:trace>
  <inkml:trace contextRef="#ctx0" brushRef="#br0" timeOffset="43632.35">13589 2307 0,'0'0'0,"0"-21"16,-21 21 0,0 0-16,-1 0 0,1 21 15,0 0-15,0 1 0,21-1 16,-21 0-16,0 0 0,21 0 0,-22 0 15,22 1-15,0-1 0,0 0 16,0 0-16,0 0 0,0 0 16,0 1-16,22-1 15,-1-21-15,0 0 16,0 0-16,0 0 0,0 0 16,1 0-16,-1-21 0,-21-1 15,21 1-15,0 21 0,0-21 0,-21 0 16,21 0-16,1-22 0,-22 22 15,0 0-15,21 0 0,-21 0 0,21 0 16,-21-1-16,0 1 0,0 0 16,21 21-1,-21 21 1,21 0 0,-21 22-16,0-22 0,0 0 0,0 21 15,0-20-15,0 20 0,0-21 16,0 0-16,0 0 0,0 1 0,0-1 15,0 0-15,0 0 0,0 0 16,-21-21 15,21-21-15,0 0-16,0 0 16,0 0-16,0-1 0,0 1 15,0 0-15,0-21 0,0 21 0,21-22 16,-21 22-16,21-21 0,1 21 0,-1-1 15,-21 1-15,21 0 16,0 21-16,0 0 0,0-21 0,1 21 16,-1 0-16,-21 21 15,21 0-15,-21 0 0,0 1 0,0-1 16,0 21-16,0-21 0,0 22 0,0-22 16,0 0-16,0 0 0,0 21 15,0-20-15,-21-1 0,21 0 16,0 0-16,-21-21 0,21 21 15,-22-21-15,1 0 0,21 21 16,-21-21-16,0 0 16,0 0-16,0 0 0,-1 0 15</inkml:trace>
  <inkml:trace contextRef="#ctx0" brushRef="#br0" timeOffset="45752.22">11366 2921 0,'0'0'0,"0"-21"0,0 0 15,0 42 16,0 0-31,-21 0 16,21 0-16,-21 1 0,21-1 16,-21 21-16,21-21 0,-21 22 0,0-1 15,21-21-15,-22 21 0,1 1 16,0-1-16,21-21 0,-21 22 0,0-22 16,0 0-16,-1 0 0,1 0 0,21 0 15,-21 1-15,21-44 31,0 1-31,0 0 16,0 0-16,0 0 0,0-22 0,21 22 16,-21-21-16,21 0 0,1-1 15,-22 22-15,21-21 0,0 21 16,-21-22-16,21 22 0,-21 0 16,0 42-1,0 0 1,0 0-16,0 1 0,0-1 15,0 21-15,0-21 0,0 0 16,0 22-16,0-22 0,0 0 0,21 0 16,-21 0-16,21 1 0,-21-1 15,22 0-15,-1-21 0,0 21 0,-21 0 16,21-21-16,21 0 0,-20 0 0,-1 0 16,21 0-16,-21 0 15,22 0-15,-1 0 0,-21 0 0,21-21 16,1 0-16,-22 0 0,21 0 15,-21-1-15,1-20 0,-1 21 0,-21 0 16,0-22-16,0 22 0,0 0 0,0-21 16,0 21-16,-21-1 0,-1 22 15,1-21-15,0 0 0,0 21 0,0 0 16,0 0-16,-1 21 16,1 0-16,0 1 15,21-1-15,-21 0 16,21 21-16,0-21 0,0 1 15,0-1-15,0 0 0,0 21 0,0-21 16,0 1-16,0-1 0,0 0 16,0 0-1,21-21-15,0 0 0,0 0 16,1 0-16,-1 0 0,0-21 16,0 21-16,-21-21 0,21 0 0,0-1 15,1 1-15,-1 0 0,-21 0 0,0 0 16,21 0-16,-21-1 0,0 1 15,0 0-15,0 42 32,0 0-17,0 1-15,0-1 0,0 0 0,0 0 16,0 0-16,0 0 0,0 1 16,0-1-16,0 0 0,0 0 15,21-21 1,0 0-16,0 0 0,1 0 15,-1 0-15,0 0 0,0 0 0,0 0 16,0-21-16,1 0 0,-1 21 16,0-21-16,0-1 0,0 1 0,-21 0 15,0 0-15,21 0 16,-21 0-16,0-1 0,0 1 16,0 42 15,-21 1-31,21-1 0,-21 0 0,21 0 15,-21 0-15,21 0 0,0 1 16,-21-1-16,21 0 0,-21 0 16,42-21 15,0 0-15,-21-21-16,21 21 0,0-21 15,0 0-15,1-1 0,-1 1 16,0 0-16,-21 0 15,21 0-15,-21 0 0,21-1 0,-21 1 16,21 21 0,-21 21-1,0 1 1,0-1-16,0 0 0,-21 0 0,21 0 16,0 0-16,0 1 0,0-1 0,0 0 15,0 0-15,0 0 0,0 0 16,0 1-16,21-22 0,1 0 15,-1 0-15,0 0 0,21 0 16,-21 0-16,1 0 0,20 0 0,-21 0 16,21 0-16,-20 0 0,20-22 15,-21 22-15,0-21 0,22 0 16,-22 0-16,0 0 0,-21 0 0,0-1 16,21 1-16,-21 0 0,0-21 15,0 21-15,0-1 0,0 1 0,0 0 16,-21 21-16,0 0 15,0 0-15,-1 0 0,1 0 16,0 0-16,0 21 0,0-21 0,21 21 16,-21 1-16,-1-1 0,22 0 15,0 21-15,0-21 0,0 1 16,0-1-16,0 0 0,0 0 16,22-21-1,-1 0-15,0 0 16,0 0-16,0 0 15,0 0-15,-21 21 47,0 0-31,0 1-16,0-1 16,0 0-16,0 0 0,0 0 0,0 0 15,0 1-15,0-1 16,0 0-16,0 0 0,0 0 0,0 22 0,0-22 15,0 0-15,0 21 0,0 1 16,0-22-16,0 21 0,0 22 16,0-22-16,0 0 0,0 1 0,0 20 15,0-21-15,0 22 0,0-22 16,0 1-16,-21-1 0,0 0 0,0 1 16,0-1-16,0-21 0,-1 21 15,-20-20-15,21-1 0,0 0 0,-22-21 0,22 21 16,-21-21-16,21 0 0,-22 0 15,1 0-15,21 0 0,-21-21 0,-1 0 16,1 0-16,21-1 0,-22 1 0,1 0 16,21-21-16,0 21 0,0-22 15,-1 1-15,22 0 0,-21-1 16,21-20-16,0 20 0,0 1 0,0-21 16,21 20-16,1 1 0,-1 0 15,0-1-15,0 1 0,21 21 0,-20-22 16,20 22-16,0 0 0,1-21 15,-22 21-15,21-1 0,0 1 0,1 0 16,-1 0-16,0-21 0,1 20 0,-1 1 16,-21 0-16,22 0 0</inkml:trace>
  <inkml:trace contextRef="#ctx0" brushRef="#br0" timeOffset="47190.03">12848 3196 0,'0'0'0,"0"21"47,-21 1-47,21-1 0,0 0 16,-21-21-16,21 21 0,0 0 0,-21 0 15,21 1-15,0-1 0,0 0 0,0 0 16,0 0-1,0 0-15,0 1 16,21-22 0,0 0-16,0 0 15,0 0-15,0 0 0,1-22 16,-1 1-16,0 21 0,0-21 16,-21 0-16,21 0 0,0 0 0,1-1 15,-22 1-15,0 0 0,21 0 16,-21 0-16,21 0 0,-21-1 15,0 1-15,0 42 47,0 1-47,0-1 0,0 0 16,0 0-16,0 0 0,0 0 16,0 1-16,0-1 0,0 0 15,0 0-15,0 0 0,0 0 0,0 1 16,0-1-16,21-21 15,0 21-15,0-21 0,1 0 16,-1 0-16,0 0 0,21 0 0,-21 0 16,1 0-16,20 0 0,-21 0 15,21-21-15,-20 21 0,20-21 0,-21 21 16,0-22-16,0 1 0,1 0 16,-1 0-16,-21 0 0,0 0 15,21-1-15,-21 1 0,0 0 0,0 0 16,0 0-16,0 0 15,0-1-15,-21 1 0,0 21 16,-1 0-16,1 0 16,0 0-16,0 0 0,0 0 0,0 21 15,-1 1-15,1-1 0,0 0 16,21 0-16,-21 0 0,21 0 0,-21 1 16,21-1-16,0 0 0,0 0 0,0 0 15,0 0-15,0 1 16,0-1-1,21-21-15,0 0 16,0 0-16,0 0 0,1 0 16,-1 0-16,0 0 0,-21-21 15,21 21-15,0-22 16,-21 1-16,0 0 16,21 21-16,-21-21 15,0 42 32,0 0-31,0 0-1,22 1 1,-22-1-16,21-21 0,0 0 16,0 0-16,0 0 0,0 0 15,1 0-15,-1 0 0,0 0 0,0 0 16,0 0-16,0 0 0,1 0 15,-1-21-15,0 21 0,-21-22 0,21 22 16,-21-21-16,21 0 0,-21 0 16,0 0-16,0 0 0,0-1 15,0 1-15,0 0 0,0 0 16,0 0-16,0 0 0,0-1 16,-21 22-1,0 0-15,0 0 16,0 22-16,21-1 15,-22 0-15,1 0 0,21 0 16,-21 0-16,21 1 0,0-1 16,0 0-16,0 0 0,0 0 15,0 0-15,0 1 0,0-1 16,0 0 0,0 0-16,21 0 15,-21 0 1,0 1-16,0-1 0,0 0 15,0 0-15,0 0 0,0 0 0,0 22 0,0-22 16,0 21-16,0-21 16,0 22-16,0-1 0,-21 0 0,21 22 15,0-22-15,0 1 0,-21 20 0,21-21 16,-21 22-16,21-22 0,0 22 16,-21-22-16,21 0 0,0 1 0,0-1 15,0 0-15,-22 1 0,1-1 0,0-21 16,0 0-16,21 1 15,-21-1-15,0 0 0,21 0 0,-22-21 0,1 0 16,0 0-16,21-21 16,-21 0-1,21 0-15,0-1 0,0 1 0,0 0 16,0 0-16,0-21 0,0 20 0,0-20 16,21 0-16,-21-1 0,21-20 15,0 21-15,1-22 0,-1 1 0</inkml:trace>
  <inkml:trace contextRef="#ctx0" brushRef="#br0" timeOffset="47615.79">13991 3429 0,'0'-21'63,"21"21"-63,0 0 0,1-21 15,-22 0-15,21 21 0,0 0 0,-21-22 16,21 1-16,-21 0 16,0 0-16,-21 21 31,0 0-16,0 0-15,-1 0 0,1 21 0,21 0 16,0 0-16,-21 1 0,21-1 16,0 0-16,0 0 0,0 0 0,0 0 15,0 1-15,0-1 16,21 0-16,0-21 0,1 0 16,-1 0-16,0 0 0,0 0 15,0 0-15,0 0 0,1 0 16,-1 0-16,0 0 0,-21-21 0,0 0 15,0-1 1,0 1-16</inkml:trace>
  <inkml:trace contextRef="#ctx0" brushRef="#br0" timeOffset="65984.53">1439 7853 0</inkml:trace>
  <inkml:trace contextRef="#ctx0" brushRef="#br0" timeOffset="66576.38">1503 7789 0,'-21'0'0,"-1"0"15,1 0-15,0 0 0,0 0 16,0 0-16,0 0 0,-1 0 16,1 0-16,0 0 0,0 0 0,0 0 15,-22 0-15,22 0 0,0 0 16,0 0-16,0 0 0,0 0 15,-1 0-15,1 0 0,0 0 0,0 0 16,0 0-16,0 0 0,-1 0 31,44 0 16,-1 0-47,0 0 0,21 0 16,-21 0-16,22 0 0,-1 0 15,0 0-15,22 0 0,-1 0 0,1 0 16,-1 0-16,1 0 0,21 0 16,-22 0-16,22-21 0,-22 21 0,22 0 15,-22 0-15,1 0 0,21 0 0,-22 0 16,1 0-16,-1-21 0,1 21 16,-1 0-16,1 0 0,-22 0 0,0 0 15,22 0-15,-43 0 0,21 0 16,-21 0-16,1 0 0,-1 0 15,0 0-15,0 0 0,-21-21 16,0 0 31,-21 21-31,0 0-16,0-21 15,-1-1 1,1 22-16</inkml:trace>
  <inkml:trace contextRef="#ctx0" brushRef="#br0" timeOffset="67233">2455 7408 0,'-21'-21'0,"-21"21"15,42-21 1,0 42 15,0 0-15,21 1-16,0-1 16,0-21-16,0 21 0,1-21 15,-1 21-15,21-21 0,-21 21 16,22-21-16,-22 21 0,21-21 0,0 0 15,-20 22-15,20-22 0,0 0 16,-21 21-16,22-21 0,-22 21 0,0-21 16,21 0-16,-20 0 0,-1 0 15,0 0-15,0 21 0,0-21 0,0 0 16,1 0-16,-44 0 62,1 21-46,0 0-16,0-21 16,0 22-16,0-22 0,21 21 15,-43-21-15,22 21 0,0 0 0,-21 0 16,20 0-16,-20 1 0,21-1 16,-21 0-16,-1 0 0,22 0 0,-21 22 15,-1-22-15,22 0 0,-21 0 0,21 21 16,-22-20-16,22-1 0,0 0 15,0 0-15,0 0 0,0 0 16,-1-21-16,1 22 0,21-1 16,-21-21-16,21 21 0,-21-21 15,42-21 63,0 0-62,0-1-16</inkml:trace>
  <inkml:trace contextRef="#ctx0" brushRef="#br0" timeOffset="70932.92">4339 7197 0,'42'0'16,"-20"0"-1,-1 0-15,0 0 16,0 0-16,0 0 0,0-21 0,1-1 16,20 22-16,-21-21 0,21 0 15,-20 21-15,-1-21 0,0 21 0,21-21 16,-42 0-16,21 21 0,-21-22 0,22 22 16,-22-21-16,-22 0 15,-20 21-15,21 0 16,-21 0-16,20 0 0,-20 0 15,0 0-15,-1 0 0,22 0 0,-21 21 16,0-21-16,20 21 0,1-21 0,0 22 16,0-1-16,0-21 15,21 21-15,0 0 0,0 0 16,0 0-16,0 1 0,0-1 16,21 0-16,0 0 0,0 0 0,22 0 15,-22 1-15,21 20 0,-21-21 0,0 0 16,22 22-16,-22-22 0,0 0 15,0 0-15,0 21 0,1-20 0,-22-1 16,0 0-16,0 21 0,0-21 0,0 1 16,-22-1-16,1 0 0,-21 0 15,21-21-15,-22 21 0,-20 0 0,21-21 16,-1 0-16,1 0 0,0 0 16,-22 0-16,22 0 0,-1 0 15,22 0-15,-21 0 0,21-21 0,0 0 16,-1 21-16,1-21 0,0 0 0,0 0 15,21-1-15,0 1 0,0 0 16,0 0-16,0 0 0,0-22 16,21 22-16,0 0 15,0 21-15,1-21 0,-1 21 16,21 0-16,-21 0 0,0-21 0,22 21 0,-22-21 16,21 21-16,1 0 0,-22 0 15,21 0-15</inkml:trace>
  <inkml:trace contextRef="#ctx0" brushRef="#br0" timeOffset="71592.56">4868 7599 0,'0'0'0,"21"0"15,1 0-15,-1-21 0,-21 0 0,21 21 16,0-22-16,0 1 0,-21 0 15,21 0-15,1 0 0,-22 0 16,0-1-16,0 1 0,0 0 16,0 0-16,0 0 0,0 0 15,-22 21-15,1 0 16,0 0-16,0 0 0,0 0 0,0 21 16,-22-21-16,22 21 0,0 0 15,21 0-15,-21 0 0,0 22 0,21-22 16,-22 0-16,22 21 0,0-20 15,0-1-15,0 0 0,0 0 0,0 0 16,0 0-16,0 1 0,22-1 0,-1 0 16,0-21-16,0 21 0,0-21 15,22 0-15,-22 0 0,0 0 0,21 0 16,-21 0-16,22 0 0,-22 0 16,21 0-16,-21-21 0,22 0 15,-1 0-15,-21-1 0,22 1 0,-22-21 16,21 21-16,-21-22 0,0 1 0,1 21 15,-1-43-15,0 22 0,0 0 16,0-1-16,-21 1 0,0 0 0,21-1 16,-21 1-16,22 0 0,-22 21 0,21-22 15,-21 22-15,0 0 0,0 0 16,-21 42 15,21 0-31,-22 0 0,1 0 16,21 22-16,0-1 0,-21 0 15,0 1-15,21-1 0,-21 22 16,21-22-16,0 0 0,-21 1 0,21-1 16,0 0-16,0 1 0,0-22 0,0 21 15,0-21-15,0 0 0,0 1 16,0-1-16,21 0 0,0-21 16,0 0-16,0 0 0,0 0 0,1 0 15,-1 0-15,0 0 0,0-21 16,0 0-16,0 21 0,-21-22 0,22 1 15,-1 0-15,-21-21 0</inkml:trace>
  <inkml:trace contextRef="#ctx0" brushRef="#br0" timeOffset="71781.45">5376 7281 0,'-21'0'16,"42"0"15,0 0-31,1 0 0,-1 0 0,0 0 16,21 0-16,-21 0 0,22 0 15,-22 0-15,21 0 0,1-21 0,-22 21 16,21 0-16,0-21 0</inkml:trace>
  <inkml:trace contextRef="#ctx0" brushRef="#br0" timeOffset="72932.78">7154 7133 0,'0'0'0,"0"-21"0,0 0 15,-21 42 32,0 0-47,21 0 16,-21 22-16,21-22 0,-21 0 0,-1 21 15,22 1-15,-21-22 0,0 21 16,21-21-16,-21 22 0,21-22 0,-21 21 16,21-21-16,-21 1 0,21-1 15,0 0-15,0 0 0,0 0 0,0 0 16,21-21-16,0 22 0,0-22 15,21 0-15,-20 0 0,-1 0 16,21-22-16,0 22 0,-20-21 0,20 0 16,-21 0-16,21 0 0,1 0 15,-22-22-15,0 22 0,0-21 16,0 21-16,1-22 0,-1 1 0,-21 0 0,0 20 16,0-20-16,0 0 15,0 21-15,0-1 0,-21 1 0,-1 0 16,1 0-16,0 0 0,0 21 0,0 0 15,0-21-15,-1 21 0,1 0 16,0 0-16,0 0 0,0 0 16,21 21-1,0 0 1,21-21-16,0 0 0,0 0 0,0 0 16,22 0-16,-22 0 0,21 0 0,-21 0 15,22 0-15,-1 0 16,0 0-16,1 0 0,-1-21 0,0 21 15,1-21-15,-1 21 0,-21-22 0,0 1 16,1 21-16,-1-21 0,0 21 16,-21-21-16,0 0 0,0 0 15,-21 21 17,0 0-17,-1 0-15,22 21 0,0 0 16,0 0-16,0 0 0,-21 22 15,21-22-15,0 21 0,-21 0 0,21 1 16,0-1-16,0 0 0,0 22 16,0-22-16,0 22 0,0-1 15,0-20-15,0 20 0,0 1 0,0-1 16,0 1-16,0-1 0,0 1 0,21-1 16,-21 1-16,0 20 0,21-20 15,1-1-15,-22 1 0,21-1 0,-21 1 16,0-22-16,21 22 0,0-22 0,-21 21 15,0-20-15,0-1 0,21 0 16,-21 1-16,0-1 0,0-21 0,0 0 16,0 1-16,0-1 0,0 0 0,-21-21 15,0 0-15,0 0 0,0 0 16,-1-21-16,1 0 16,-21-22-16,21 22 0,0-21 0,-1 21 15,-20-43-15,21 22 0,0-1 0,21-20 16,0 21-16,-21-22 0,21 1 0,0-1 15,0 1-15,0-1 0,21 1 16,0-1-16,-21 1 0,21 20 0,21-20 16,-20 20-16,-1 1 0,0-21 0,21 20 15,-21 1-15,1 21 0,20-22 16,-21 1-16,21 0 0,-20 21 16,-1-22-16,21 1 0,-21 21 0,0-22 0,1 22 15</inkml:trace>
  <inkml:trace contextRef="#ctx0" brushRef="#br0" timeOffset="73388.53">9292 6985 0,'0'-21'0,"0"42"0,0-63 16,0 21-16,0-1 0,0 1 15,0 42 17,0 1-17,0-1-15,0 0 0,0 21 16,0-21-16,0 22 0,0-1 0,-21 0 16,21 1-16,-21 20 0,21-20 15,0-1-15,-21 0 0,-1-21 16,1 22-16,21-1 0,0-21 0,0 0 15,0 1-15,0-1 0,0 0 0,0 0 16,0-42 15,21 0-31</inkml:trace>
  <inkml:trace contextRef="#ctx0" brushRef="#br0" timeOffset="74364.97">9207 7112 0,'0'0'0,"0"-21"0,-21 21 0,21-21 16,-21 0-16,21-1 0,0 1 0,0 0 15,0 0-15,0 0 0,0 0 16,0-1-16,21 22 0,0-21 16,1 0-16,-1 21 0,21-21 0,-21 21 15,0 0-15,22-21 0,-22 21 16,0 0-16,21 0 0,-20 0 0,20 0 15,-21 21-15,21 0 0,-20 0 0,-1 0 16,-21 1-16,0 20 0,0-21 16,0 21-16,0 1 0,-21-22 0,-1 21 15,-20 1-15,0-22 0,-1 21 16,1-21-16,0 0 0,21 1 0,-22-1 16,22 0-16,-21-21 0,21 0 15,-1 0-15,1 0 0,0 0 16,21-21-1,0 0-15,0-1 0,0 1 16,0 0-16,21 0 0,0 21 16,1 0-1,-1 0-15,-21 21 16,21-21-16,-21 21 0,0 0 0,0 22 16,21-22-16,-21 0 0,21 0 15,-21 22-15,21-22 0,-21 0 16,0 0-16,22 0 0,-1 0 0,0 1 15,-21-1-15,21 0 0,0-21 16,0 0-16,1 21 0,-1-21 0,0 0 16,0 0-16,0 0 0,0 0 0,22 0 15,-22-21-15,21 0 0,-21 21 16,22-21-16,-22-1 0,21 1 0,-21 0 16,22-21-16,-22 21 0,0-22 15,0 22-15,0-21 0,1-1 16,-22 22-16,0-21 0,21 21 0,-21-22 0,0 22 15,0 0-15,0 0 16,0 42 15,-21 0-31,-1 0 0,22 1 0,0 20 16,-21-21-16,0 21 0,21-20 16,-21 20-16,21-21 0,0 21 0,0-20 15,0-1-15,0 0 0,0 0 0,0 0 16,0 0-16,0 1 15,21-22-15,0 0 0,0 0 0,1 0 16,-1 0-16,21 0 0,-21 0 16,0-22-16,22 22 0,-22-21 0,21 0 15,-21 0-15,22-21 0,-22 20 16,0 1-16,0-21 0,0 0 0,1 20 16,-1-20-16,-21 0 0,0 21 0,21-22 15,-21 22-15,0 0 0,0 0 16,0 0-16,-21 42 31,0 0-31,21 0 0,-22 0 16,22 22-16,-21-22 0,21 21 15,0-21-15,0 22 0,0-1 0,0-21 0,0 0 16,0 22-16,0-22 16,0 0-16,0 0 0,0 0 0,21-21 15,1 21-15,-1-21 0,0 0 16,0 0-16,0 0 0,0 0 15,22 0-15,-22 0 0,0 0 0,21-21 16,-20 0-16,-1-21 0,0 21 16,21-22-16</inkml:trace>
  <inkml:trace contextRef="#ctx0" brushRef="#br0" timeOffset="74632.82">11070 6731 0,'0'0'0,"-21"21"31,21 0-15,-21 1-16,21 20 0,-21-21 0,-1 21 15,22 1-15,0-1 0,-21 0 0,0 1 16,0-1-16,21 0 0,0 22 16,-21-22-16,21-21 0,-21 22 0,21-1 15,0-21-15,0 0 0,0 1 0,0-1 16,0 0-16,0 0 0,21-21 31,0 0-31,0 0 16,0 0-16,0-21 0,1 0 15,-1 0-15</inkml:trace>
  <inkml:trace contextRef="#ctx0" brushRef="#br0" timeOffset="75033.59">11261 7176 0,'-22'21'16,"22"0"0,22-21-1,-1 0 1,0 0-16,0 0 16,21 0-16,-20 0 0,-1-21 15,0 0-15,0 21 0,-21-22 0,21 1 16,0 21-16,-21-21 0,22 21 15,-22-21-15,0 0 0,0 0 16,-22 21-16,1 0 16,0 0-16,0 0 0,0 0 15,-22 0-15,22 0 0,0 21 0,0 0 16,-21 0-16,20 0 0,1 0 0,0 22 16,0-22-16,21 0 0,-21 21 15,21-20-15,0-1 0,0 21 0,0-21 16,0 0-16,0 1 0,0-1 15,21 0-15,0-21 16,0 21-16,0-21 0,1 0 0,-1 0 16,21 0-16,-21 0 0,0 0 0,22 0 15,-22 0-15,21 0 0,-21-21 16,22 21-16,-1-21 0,-21 0 0</inkml:trace>
  <inkml:trace contextRef="#ctx0" brushRef="#br0" timeOffset="75424">11959 7112 0,'0'0'0,"21"-42"0,0 42 0,22-64 32,-64 64-17,-1 0-15,1 0 0,-21 0 16,21 0-16,0 0 0,-1 21 16,1-21-16,-21 22 0,21-1 0,21 0 15,-21 0-15,-1 0 0,22 0 0,0 1 16,0-1-16,0 0 15,0 0-15,0 0 0,0 0 16,22-21-16,-1 22 0,0-22 0,0 0 16,0 21-16,0-21 0,1 0 15,20 21-15,-21 0 0,0-21 0,0 21 16,1-21-16,-22 21 0,21-21 16,-21 22-16,0-1 15,0 0-15,-21 0 16,-1-21-16,1 0 15,0 21-15,0-21 0,-21 0 16,20 0-16,1 0 0,0 0 0,0 0 16,0 0-16,0 0 0,-1 0 0,1 0 15,0 0 1,0 0-16,0 0 0,21-21 16,-21 21-16,-1 0 0</inkml:trace>
  <inkml:trace contextRef="#ctx0" brushRef="#br0" timeOffset="76752.12">1016 9419 0,'-21'0'0,"42"0"0,-85 0 0,43 0 16,0 0-16,-21 0 0,21 0 15,-1 0-15,-20 0 0,21 0 0,0 0 16,0 0-16,-1 0 0,44 0 47,-1 0-47,0 0 0,21 0 15,1 0-15,-1 0 0,0 0 16,1-21-16,20 21 0,1 0 0,20 0 16,1 0-16,0 0 0,-1-21 15,22 21-15,-21 0 0,21 0 0,-22 0 16,1-21-16,21 21 0,-22 0 0,1 0 15,0 0-15,-1 0 0,-20 0 16,-1 0-16,1 0 0,-1 0 0,-20 0 16,-1 0-16,-21 0 0,22 0 15,-22-21-15,-42 21 47,-1 0-47,1-22 0,0 22 0,0 0 16,0 0-16,-22 0 0,22-21 0,0 21 15,0 0-15,-21-21 0,20 21 16,-20-21-16,21 21 0,0 0 0,-22-21 16,22 21-16,-21 0 0,21-21 15,0 21-15,-1 0 0,1 0 16,42 0 31,1 0-47,-1 0 0,0 0 0,21 21 15,1-21-15,-1 0 0,0 21 16,1-21-16,-1 0 0,0 0 16,1 0-16,-1 21 0,0-21 0,1 0 15,-1 0-15,0 0 0,1 0 0,-22 0 16,0 0-16,0 0 0,0 0 16,0 0-16,-42 0 31,0 21-16,0-21-15,0 0 0,0 21 0,-1 1 16,1-1-16,-21 0 16,21 0-16,0 0 0,-1 0 0,-20 1 15,21-1-15,-21 21 0,-1-21 16,22 0-16,-21 1 0,21-1 16,-22 21-16,22-42 0,0 21 0,0 0 15,0 1-15,-1-1 16,22-42 15,22 21-31,-22-22 16,21 1-16,0 0 0,0 21 0</inkml:trace>
  <inkml:trace contextRef="#ctx0" brushRef="#br0" timeOffset="85744.77">4911 8975 0,'21'0'0,"-21"-21"16,21 21-16,-21-22 15,0 1-15,21 21 0,-21-21 0,21 21 16,-21-21-16,0 0 16,0 0-16,0-1 0,0 1 15,0 0-15,0 0 16,0 0-16,0 0 16,-21 21-16,0 0 0,0-22 0,0 22 15,-1 0-15,1 0 16,0 0-16,0 0 0,0 0 0,0 0 15,-1 22-15,1-22 0,0 21 0,0 0 16,-21 0-16,20 0 16,1 22-16,0-22 0,0 21 0,0-21 15,0 22-15,-1-1 0,1 0 0,0 1 16,0-1-16,0 0 16,21 1-16,-21-1 0,-1 0 0,22-21 0,-21 22 15,21-1-15,0-21 0,0 22 16,0-22-16,0 0 0,21 21 0,1-21 15,-1 1-15,21-22 0,-21 21 0,22 0 16,-22-21-16,21 0 0,0 0 16,1 0-16,-1 0 0,0 0 15,1-21-15,-1 0 0,0-1 0,1 1 16,-1 0-16,-21 0 0,22 0 16,-22 0-16,21-1 0,-21 1 0,0-21 15,1 21-15,-1 0 0,-21-1 16,0-20-16,21 21 0,-21 0 0,21 0 15,-21-1-15,0 1 0,0 42 47,0 1-47,0-1 0,0 0 0,0 0 16,-21 0-16,21 0 0,0 1 16,0 20-16,0-21 0,0 0 15,0 22-15,0-22 0,0 0 0,0 0 16,0 0-16,21 0 0,-21 1 15,21-1-15,0-21 0,1 0 0,-1 0 16,21 0-16,-21 0 0,22 0 0,-22 0 16,21 0-16,0-21 0,1 21 15,-1-22-15,-21 1 0,22-21 0,-1 21 16,-21 0-16,0-22 0,0 22 0,-21-21 16,0 21-16,0-22 0,0 22 15,-21-21-15,0-1 0,0 1 0,0 21 16,0-21-16,-22 20 0,22 1 15,-21 0-15,21 0 0,-1 0 16,-20 0-16,21 21 0,0 0 0,-22 0 16,22 0-16,0 21 0,0 0 15,0 0-15,0 0 0,-1 22 0,1-22 16,21 21-16,0-21 0,0 22 0,0-22 16,0 21-16,0-21 0,0 22 15,0-22-15,0 0 0,0 21 0,21-21 16,1 1-16,-1-22 0,21 21 0,-21 0 15,0-21-15,22 0 0,-1 0 16,0 0-16,1 0 0,-1 0 0,0 0 16,-20-21-16,20 0 0,0-1 15,1 1-15,-1 0 0,-21 0 16,21 0-16,-20 0 0,-1-1 0,0 1 16,0 0-16,-21 0 0,21 0 15,-21 0-15,0 42 47,0 0-47,0 0 0,-21 0 16,21 0-16,0 1 0,0-1 0,0 0 15,0 0-15,-21 0 16,21 0-16,0 1 0,-21-1 0,21 0 16,0 0-1,0-42 16,0 0-31,0 0 0,0-1 16,0 1-16,0 0 16,21-21-16,-21 21 0,21-1 0,0 1 15,0-21-15,1 21 0,-1 0 0,0-1 16,0 1-16,0 0 0,22 0 16,-22 0-16,0 21 0,0 0 15,0 0-15,0 0 0,-21 21 16,22 0-16,-22 0 0,21-21 15,-21 21-15,0 22 0,0-22 0,0 0 0,0 0 16,0 0-16,0 1 0,0-1 16,0 21-16,0-21 0,0 0 15,0 1-15,0-1 0,0 0 16,0 0-16,21-21 16,0 0-16,0 0 15,0-21-15,1 21 0,-1-21 16,0 0-16,0-1 0,0 1 0,0 0 15,1 0-15,-1 0 0,0 0 16,0-1-16,0-20 0,0 21 16,1 0-16,-22 0 0,21-1 0,-21 1 15,21 0-15,-21 42 32,0 0-32,0 1 15,-21-1-15,21 0 0,0 0 16,-21 0-16,21 0 0,0 1 0,0-1 15,0 0-15,0 0 0,0 0 0,0 0 16,0 1-16,21-22 0,0 21 16,0 0-16,0-21 0,0 21 15,1-21-15,20 0 0,-21 0 0,0 0 16,0 0-16,22 0 16,-22-21-16,0 21 0,0-21 0,0 0 15,1 21-15,-1-22 0,0 1 0,-21 0 16,0 0-16,21 0 0,-21-22 15,21 22-15,-21 0 0,0 0 0,0 0 16,0 0-16,0-1 0,0 1 16,0 42-1,-21 1 1,21-1-16,-21 0 0,0 21 16,21-21-16,0 1 0,0-1 15,0 0-15,-21 0 0,21 0 16,0 0-16,0 1 0,-22-1 0,22 0 15,0 0-15,0 0 16,22-42 15,-1 0-15,-21 0-16,21 0 0,-21-1 0,0 1 16,21 0-16,0 0 0,-21-21 0,21 20 15,1 1-15,-1 0 0,-21 0 16,21 0-16,-21 0 0,21-1 0,0 22 15,0 0-15,1 0 16,-22 22 0,0-1-16,0 0 0,0 0 15,0 0-15,21 0 0,-21 22 16,0-22-16,0 0 0,21 0 16,-21 0-16,0 1 0,21-1 15,-21 0-15,21 0 0,0-21 16,-21 21-16,22-21 0,-1 0 15,0 0-15,0 0 0,0 0 16,-21-21-16,21 0 0,1 0 0,-1 0 16,0 21-16,-21-22 0,21 1 15,0 0-15,0-21 0,1 21 0,-22-1 16,21 1-16,0 0 0,0 0 0,-21-21 16,21 42-16,-21-22 0,21 1 15,-21 42 16,0 1-15,0-1-16,0 0 0,0 0 0,0 0 16,0 0-16,0 1 0,0-1 0,0 0 15,0 0-15,0 0 0,0 0 16,0 1-16,0-1 0,0 0 0,0 0 16,22 0-16,-1-21 0,0 0 15,0 0-15,0 0 0,0 0 16,1 0-16,-1 0 0,0-21 0,0 0 15,0 21-15,0-21 0,1 0 16,-1-1-16,0 1 0,0 0 16,0 0-16,-21 0 0,0 0 0,0-1 15,0 1-15,0 0 0,0 0 0,0 0 16,0 42 15,0 0-31,0 0 16,0 0-16,0 1 0,0-1 15,-21 0-15,21 0 0,0 0 0,0 0 16,0 1-16,0-1 0,0 0 0,0 0 16,21-21-16,0 21 0,1-21 15,-1 0-15,0 0 16,0 0-16,0 0 0,0 0 16,1-21-16,-22 0 15,21 0-15,-21 0 0,0-1 16,0 1-16,0 0 0,0 0 0,0 0 15,0 0-15,0-1 0,-21 1 16,-1 0-16,1 0 0,0 0 16,0 0-16,21-1 0,-21 22 0,0-21 0,-1 21 15,1 0-15,21-21 16,0 0 0,21 21-16,1 0 0,-1 0 15,21-21-15,-21 21 16,22 0-16,-1-21 0,-21 21 0,21 0 15,1 0-15,-1 0 0,0 0 0,-20 0 16,20 0-16,0 0 0,-21 21 16,1 0-16,-1-21 0,0 21 0,-21 0 15,0 0-15,0 1 0,0-1 0,0 0 16,0 0-16,0 0 0,0 0 16,0 1-16,0-1 0,0 0 15,-21 0-15,21 0 0,-21 0 16,21 1-1,-22-22 17,22-22-17,0 1-15,0 0 16,0 0-16,0 0 0,0 0 16,0-1-16,22 1 0,-22-21 0,21 21 15,0 0-15,0-22 0,0 22 16,22-21-16,-22 21 0,0-1 15,21-20-15,-21 21 0,22 21 0,-22-21 16,21 21-16,-21 0 0,1 0 16,-1 0-16,0 21 0,0 0 0,0 0 15,0 22-15,-21-22 0,0 21 0,22-21 16,-22 22-16,0-1 0,21-21 16,-21 21-16,0-20 0,0-1 0,0 0 15,0 0-15,0 0 0,0 0 0,0 1 16,0-1-16,-21-42 31,21-1-15</inkml:trace>
  <inkml:trace contextRef="#ctx0" brushRef="#br0" timeOffset="88065.91">10202 8869 0,'21'-21'0,"-42"42"0,64-63 16,-22 42-16,-21-22 0,21 22 16,0-21-16,-21 0 0,21 0 0,0 0 15,-21 0-15,22-1 0,-1 1 0,-21 0 16,0 0-16,0 0 0,21 0 15,-21-1-15,0 1 0,0 0 16,0 0-16,-21 21 31,21 21-31,0 0 0,-21 0 16,-1 1-16,1 20 0,21 0 0,-21 1 16,0-1-16,0 21 0,21-20 15,-21 20-15,-1-20 0,1 20 0,-21-21 16,21 22-16,0-22 0,-22 1 0,22-22 15,0 21-15,-21-21 0,20 0 0,1 1 16,21-1-16,-21 0 0,0-21 16,0 0-16,0 0 15,-1 0-15,22-21 16,-21 0-16,21-1 0,0 1 16,0 0-16,0 0 0,0-21 15,0-1-15,0 1 0,0 0 0,0-1 16,0 1-16,0 0 0,0-1 15,21 22-15,-21-21 0,0 21 0,22-1 16,-1 1-16,-21 0 0,21 42 16,-21 0-16,21 1 15,-21-1-15,0 0 0,21 21 0,-21 1 16,21-22-16,1 21 0,-22 0 16,0 1-16,21-22 0,0 21 15,0-21-15,-21 1 0,21 20 0,0-21 0,22 0 16,-22-21-16,0 21 0,21 1 15,-20-22-15,20 0 0,0 0 16,1 0-16,-22 0 0,21 0 0,0 0 16,1-22-16,20 22 0,-20-21 15,-1 0-15,21 0 0,-20-21 0,-1 20 16,0-20-16,-20 21 0,20-21 0,-21-1 16,0 1-16,-21 0 0,0 20 15,0-20-15,0 0 0,0 21 0,-21-1 16,0 1-16,-21-21 0,-1 42 15,22 0-15,0 0 0,-21 0 16,20 21-16,1 0 0,-21 0 0,21 1 16,-22-1-16,22 21 0,0-21 15,-21 22-15,21-1 0,21 0 16,-22-21-16,22 22 0,0-22 0,0 21 16,0-21-16,0 1 0,0-1 0,0 0 15,22 0-15,-1-21 0,0 0 16,0 0-16,0 0 0,22 0 0,-22 0 15,21 0-15,-21 0 0,0-21 0,22 21 16,-22-21-16,0 0 0,0-1 16,0 1-16,-21 0 0,22-21 15,-22 21-15,21-22 0,-21 22 0,0-21 0,0 21 16,0-1-16,0 1 0,0 0 16,0 0-16,-21 21 31,21 21-31,-22 0 15,22 0-15,0 1 0,0-1 0,0 0 16,0 0-16,0 21 0,0-20 16,0-1-16,0 0 0,0 0 0,0 0 15,22-21-15,-1 21 0,0-21 0,0 0 16,21 22-16,-20-22 0,20 0 16,0 0-16,-21 0 0,22 0 0,-1-22 15,0 22-15,-20-21 0,20 0 16,-21 0-16,0 0 0,0 0 0,1-1 15,-1 1-15,-21-21 0,21 21 16,-21-22-16,0 22 0,0 0 0,0 0 16,0 0-16,0 0 0,0-1 15,-21 44 1,21-1-16,-21 0 16,21 0-16,-22 21 0,22-20 15,0-1-15,0 21 0,-21-21 0,21 0 16,0 22-16,-21-22 0,21 0 0,0 0 15,0 0-15,0 1 16,0-1-16,0-42 47,21-1-47,-21 1 0,21 0 16,1 0-16,-22 0 0,21-22 0,0 22 15,0-21-15,-21 21 0,21-22 16,0 1-16,22 21 0,-22 0 0,0 0 15,0-1-15,0 1 0,1 0 0,-1 21 16,0 0-16,0 0 16,-21 21-16,0 0 15,0 1-15,0-1 0,0 0 0,0 21 0,0-21 16,0 1-16,0 20 16,0-21-16,0 0 0,0 0 0,0 1 15,21-1-15,-21 0 0,0 0 0,0 0 16,21 0-16,1-21 0,-1 0 15,0 22-15,0-22 0,0 0 0,0 0 16,1 0-16,20 0 0,-21 0 0,21 0 16,-20-22-16,20 1 0,-21 21 15,21-21-15,-20 0 0,20 0 0,-21-22 16,0 22-16,0 0 0,-21-21 16,0-1-16,22 22 0,-22-21 0,0 21 15,0-22-15,0 22 0,0 0 16,0 0-16,-22 0 0,1 0 0,0 21 0,0 0 15,0 0-15,-22 0 16,22 0-16,-21 0 0,21 21 0,-22 0 16,1 0-16,21 0 0,0 0 0,0 1 15,-1 20-15,1-21 0,21 21 16,-21-20-16,21 20 0,0-21 0,0 0 16,0 0-16,0 1 0,21-1 0,0 0 15,1 0-15,20-21 16,-21 0-16,0 0 0,0 0 0,22 0 15,-22 0-15,21 0 0,-21-21 0,1 0 16,20 21-16,-21-21 16,0-1-16,0 1 0,1-21 0,-22 21 0,21 0 15,0-1-15,-21 1 0,0 0 16,0 0-16,21 0 0,-21 0 16,0-1-16,0 44 31,0-1-16,-21 0-15,21 0 0,0 21 0,0-20 16,0 20-16,0-21 0,-21 21 0,21 1 16,-21-1-16,21 0 0,0 22 15,0-22-15,0 22 0,0-22 16,0 22-16,0-1 0,0 22 0,0-22 16,0 1-16,21 20 0,-21-20 15,21 21-15,-21-22 0,0 1 0,0 20 16,0-20-16,21 20 0,-21-20 0,0-1 15,0 1-15,0-1 0,0 1 0,0-22 16,0 1-16,0-1 0,0 0 16,-21-21-16,0 22 0,0-22 0,-1 0 15,-20-21-15,21 0 0,-21 0 0,-1 0 16,22 0-16,-21 0 0,-1-21 0,1 0 16,0 0-16,21-1 0,-22-20 15,1 0-15,21-1 0,-22-20 16,22-1-16,0 1 0,0-22 0,0 22 15,0-22-15,21 22 0,0-22 0,0 0 16,0 1-16,0 20 0,21-21 16,0 22-16,-21-1 0,42 1 0,-21-1 15,1 22-15,20-21 0,0 20 0,1 1 16,-22 0-16,21 20 0,0-20 16,1 21-16,20-43 0,-20 22 15,-22 21-15,21 0 0,-21-22 0</inkml:trace>
  <inkml:trace contextRef="#ctx0" brushRef="#br0" timeOffset="89831.9">12531 8763 0,'0'-21'0,"0"42"0,21-42 0,-21 0 0,0 42 47,-21-21-47,21 21 0,-22 21 16,1-20-16,21-1 0,0 21 15,-21-21-15,21 22 0,-21-22 0,21 21 16,0-21-16,0 0 0,0 22 0,0-22 16,0 0-16,0 0 0,0 0 15,21-21-15,0 0 0,0 0 16,1 0-16,20 0 16,-21 0-16,0 0 0,22 0 0,-22-21 15,21 0-15,-21 21 0,22-21 0,-1 0 16,-21 0-16,21-22 0,-20 22 15,-1 0-15,0-21 0,0 20 16,0-20-16,0 21 0,-21 0 0,22 0 16,-22-22-16,0 22 15,0 0-15,0 42 32,0 0-32,0 0 0,0 1 15,0 20-15,-22-21 0,22 21 0,0-20 16,0 20-16,0-21 0,0 21 0,0-20 15,0-1-15,0 21 0,22-21 16,-1 0-16,0 1 0,0-22 16,0 21-16,22-21 0,-22 0 0,21 21 15,0-21-15,1 0 0,20 0 0,-20 0 16,-1 0-16,0-21 0,22 21 16,-22-21-16,0 21 0,1-22 0,-1 1 15,-21 0-15,22 0 0,-22-21 0,0 20 16,0 1-16,0-21 0,-21 0 15,0 20-15,0-20 0,0 21 0,0-21 16,0 20-16,-21 1 0,0 0 16,0 0-16,0 0 0,-1 21 0,-20 0 15,21 0-15,0 0 0,-22 0 0,1 21 16,21 0-16,-21 0 0,20 0 16,1 1-16,0 20 0,0-21 15,0 21-15,21-20 0,-21 20 0,21-21 16,0 0-16,0 22 0,0-22 0,21 0 15,-21 0-15,21-21 0,0 21 16,0 0-16,0-21 0,22 0 0,-22 0 16,0 0-16,21 0 0,-20 0 0,-1 0 15,0 0-15,0-21 0,0 0 16,0 0-16,1 0 0,-1 0 0,0-1 16,0 1-16,0-21 0,-21 21 15,0-22-15,21 22 0,-21 0 0,0 0 16,22-21-16,-22 20 0,0 1 15,-22 21 17,1 21-32,21 1 15,0-1-15,0 21 0,0-21 16,0 22-16,0-22 0,0 21 0,0-21 16,0 22-16,0-22 0,0 21 0,21-21 15,1 0-15,-1-21 0,0 22 16,0-1-16,21-21 0,-20 0 0,20 0 15,-21 0-15,21 0 0,1 0 0,-22 0 16,21 0-16,1 0 0,20-21 16,-21-1-16,1 22 0,-1-21 0,0 0 15,-20-21-15,20 21 0,-21-1 16,0-20-16,0 0 0,1 21 16,-22-22-16,0 1 0,0 21 0,0-22 15,0 22-15,0 0 0,0 0 0,-22 0 16,1 21-16,0 0 0,-21 0 15,21 0-15,-22 0 0,22 0 0,-21 21 16,21-21-16,-1 21 0,-20 21 0,21-20 16,0-1-16,0 21 0,21-21 15,0 22-15,0-22 0,0 0 16,0 0-16,0 21 0,0-20 0,0-1 16,21 0-16,21-21 0,-21 0 15,0 0-15,1 0 0,-1 0 16,21 0-16,-21 0 0,0 0 0,1 0 15,-1 0-15,0-21 0,0 0 16,0 21-16,-21-22 0,0 1 0,21 0 16,-21 0-16,22 0 0,-22 0 0,0-1 15,0 1-15,0 0 0,0 0 16,0 42 15,0 0-31,-22 0 16,22 1-16,0-1 0,0 21 0,0-21 0,-21 22 15,21-22-15,-21 21 0,21 0 16,0 1-16,-21-1 0,21 22 16,-21-22-16,21 21 0,0 1 0,0-1 15,0 1-15,0-1 0,-21 22 0,21-21 16,0-1-16,0 22 0,0-22 16,0 1-16,0 20 0,0-20 0,-22-1 15,22 1-15,0 21 0,0-22 0,0 1 16,-21-1-16,21-21 0,-21 22 0,21-22 15,-21 1-15,0-22 0,21 21 16,-21-21-16,-1 0 0,22 1 16,-21-22-16,0 0 0,0 0 0,0 0 15,0 0-15,-1 0 0,1-22 16,21 1-16,-21-21 0,0 21 0,21-22 16,-21 1-16,21-21 0,0-1 15,-21 1-15,21-22 0,0 21 0,0-20 16,0-1-16,0 0 0,0 22 0,0-22 15,21 1-15,0-1 0,0 21 16,0-20-16,0 20 0,22 22 16,-22-22-16,0 22 0,0 0 0,0-1 0,22 1 15,-22 21-15,0-21 0,0 20 16,0 1-16,1-21 0,-1 21 16,21 0-16,-42-1 0,21 22 0,0-21 15,1 0-15,-22 0 0,0 0 16,21 0-16,0 21 15</inkml:trace>
  <inkml:trace contextRef="#ctx0" brushRef="#br0" timeOffset="90196.69">14774 9059 0,'21'0'31,"-21"-21"-31,22 21 15,-1-21-15,0 0 16,0 0-16,0 0 0,0 21 0,1-22 16,-1 1-16,0 0 0,-21 0 0,21 0 15,-21 0-15,0-1 0,0 1 16,0 0-16,-21 21 16,0 0-1,0 21-15,-1 0 0,1 1 16,0 20-16,0-21 0,0 21 0,21-20 15,0 20-15,0-21 0,-21 21 16,21-20-16,0 20 0,0-21 0,0 0 16,0 0-16,21 1 15,0-1-15,0-21 0,0 0 0,0 0 16,1 0-16,20 0 0,-21 0 16,0 0-16,22-21 0,-1-1 0,-21 22 15,21-21-15,-20 0 0,20-21 0,-21 21 16</inkml:trace>
  <inkml:trace contextRef="#ctx0" brushRef="#br0" timeOffset="91252.49">15896 8975 0,'0'21'0,"0"-42"0,0 63 16,21-42-1,0 0-15,1 0 16,-1-21-16,0 0 0,0 0 0,0 21 15,0-22-15,1-20 0,20 21 16,-21-21-16,21 20 0,-20-20 16,20 0-16,-21-1 0,0 1 0,22 0 15,-22-1-15,0 1 0,0 0 16,0-1-16,-21 1 0,0 0 0,0-1 16,0 22-16,0-21 0,0 21 15,0 0-15,-21 21 0,0 0 16,0 0-16,0 21 0,-1 0 15,1 0-15,0 0 0,0 22 16,21-22-16,-21 21 0,21 0 0,-21 1 16,-1-1-16,22 0 0,0 1 0,0-1 15,0 0-15,0 1 0,0-1 16,0-21-16,0 22 0,0-22 16,0 21-16,22-21 0,-22 0 0,42 1 15,-21-22-15,0 0 0,22 21 16,-22-21-16,21 0 0,0 0 0,-20 0 15,20-21-15,0-1 0,1 22 16,-1-21-16,-21 0 0,21-21 0,1 21 16,-22-1-16,0 1 0,21-21 0,-20 21 15,-1-22-15,-21 22 0,21 0 16,-21 0-16,0 0 0,-21 21 31,21 21-15,-21 0-16,-1 0 0,22 0 15,-21 1-15,21-1 0,0 0 0,-21 0 16,21 0-16,0 0 0,0 22 16,0-22-16,0 0 0,0 0 0,21 0 15,0 1-15,1-22 0,-1 0 16,0 0-16,0 0 16,21 0-16,-20 0 0,-1 0 0,0 0 15,21-22-15,-21 1 0,1 0 0,-1 0 16,0 0-16,0-22 0,0 22 15,-21-21-15,0 21 0,0-22 0,0 22 16,0-21-16,0 21 0,-21 0 16,0-1-16,0 1 0,0 0 15,-1 0-15,1 21 0,-21 0 0,21 0 16,0 0-16,-1 0 0,-20 21 0,21-21 16,0 21-16,0 0 0,-1 1 15,1-1-15,21 0 0,-21 0 16,21 0-16,0 0 15,21-21 1,0 0 0,-21-21-16,0 0 0</inkml:trace>
  <inkml:trace contextRef="#ctx0" brushRef="#br0" timeOffset="91456.37">16171 8403 0,'0'0'16,"-21"0"-16,21 21 16,21-21-1,0 0-15,1 0 0,20 0 0,0 0 16,1 0-16,-1 0 0,21 0 0,-20 0 16,-1 0-16,22 0 0,-22 0 15,0 0-15,-21 0 0,22 0 16,-22 0-16,0-21 0</inkml:trace>
  <inkml:trace contextRef="#ctx0" brushRef="#br0" timeOffset="95200.58">18140 8954 0,'0'21'0,"0"-42"0,0 21 31,0-22-31,21 22 16,-21-21-16,21 0 0,0 21 15,22-21-15,-22 0 0,0 0 0,21-22 16,1 22-16,-22 0 0,0 0 0,21 0 16,-21-22-16,1 22 15,-1 0-15,-21 0 0,0 0 0,21 21 16,-21-22-16,0 1 0,-21 21 31,0 0-31,-1 21 0,1 1 0,0-1 16,0 0-16,0 0 0,21 0 0,0 0 15,-21 1-15,21 20 0,0-21 16,0 0-16,0 22 0,0-22 0,0 0 16,0 0-16,0 0 0,21 0 15,0 1-15,0-22 0,0 21 16,0-21-16,1 0 0,-1 0 0,0 0 15,0 0-15,0 0 0,0 0 16,1-21-16,-1 21 0,-21-22 0,21 1 16,0 0-16,0 0 0,-21 0 0,21 0 15,1-22-15,-1 22 0,-21 0 16,42-21-16,-21 20 0,0 1 0,1-21 16,-1 21-16,21 0 0,-21 21 0,0-22 15,22 22-15,-22-21 0,21 21 16,-21 0-16,1 0 0,-1 0 0,-21 21 15,0 1-15,21-1 0,-21 0 0,0 0 16,0 0-16,0 0 16,0 22-16,-21-22 0,21 0 0,-21 21 15,-1-20-15,1-1 0,21 0 0,0 0 16,-21 0-16,0 0 16,21-42 15,21 21-31,0-21 15,-21 0-15,21 0 0,1 0 0,-22-1 16,21 1-16,0 0 0,0-21 0,0 21 16,0-1-16,1 1 0,-1-21 15,0 21-15,0 21 0,-21-21 0,0-1 16,21 22-16,-21 22 31,0-1-15,-21 0-16,21 0 0,-21 0 15,21 0-15,0 1 0,0-1 16,0 21-16,0-21 0,0 0 0,0 1 16,0-1-16,0 0 0,21 0 15,0 0-15,0-21 0,1 0 16,-1 0-16,0 0 0,21 0 0,-21 0 16,1 0-16,-1-21 0,0 0 15,0 0-15,21 0 0,-20-1 16,-1 1-16,0 0 0,0-21 0,0 21 15,-21-1-15,21-20 0,1 21 0,-1 0 16,-21 0-16,0-1 0,0 1 16,21 0-16,-21 0 0,21 21 15,-21 21 17,0 0-32,0 0 15,0 1-15,0-1 16,21-21 31,-21-21-32,0-1-15,0 1 0,0 0 16,0 0 0,0 0-16,0 0 0,-21 21 15,0 0-15,0 0 16,0 0-16,-1 0 15,1 21-15,0-21 0,0 21 0,21 21 16,-21-21-16,0 1 0,21-1 0,0 21 16,-22-21-16,22 22 0,-21-22 15,21 21-15,0-21 0,0 22 0,0-22 16,0 0-16,21 0 0,1 0 0,-1 0 16,0 1-16,21-22 15,-21 0-15,22 0 0,-22 0 0,21 0 16,1 0-16,-22 0 0,21 0 0,0-22 15,1 1-15,-22-21 0,21 21 16,-21-22-16,22 22 0,-22-21 0,0 0 16,0-1-16,0 1 0,1 0 15,-1-1-15,0 1 0,-21 0 0,0-1 16,21-20-16,-21 20 0,21 1 0,-21 0 16,0 21-16,0-22 0,0 22 15,0 0-15,-21 21 16,21 21-16,-21 0 0,0 0 15,21 22-15,0-1 16,-21 0-16,21 1 0,-22-1 0,1 0 16,21 1-16,0-1 0,0 0 0,-21 1 15,21-1-15,-21 0 0,21 1 16,-21-1-16,21-21 0,0 0 0,0 22 16,0-22-16,0 0 0,0 0 15,0-42 16,0 0-31,0 0 0,21 0 0,0-1 16,-21 1-16,21 0 16,0-21-16,1 21 0,-22-1 0,21 1 15,0 0-15,0 0 0,0 0 0,0 21 16,1 0-16,-1 0 16,-21 21-1,21-21-15,-21 21 0,0 0 0,0 0 16,0 1-16,0-1 0,0 0 15,21-21-15,0 21 0,0 0 0,-21 0 16,22 1-16,-1-1 0,0-21 16,0 21-16,0-21 0,22 0 0,-22 0 15,21 0-15,-21 0 0,22 0 0,-1 0 16,0 0-16,-21 0 0,22-21 16,-1 0-16,0-1 0,-20 1 15,-1 0-15,0 0 0,0-21 0,0 20 16,0-20-16,-21 21 0,0 0 15,0-22-15,0 22 0,0 0 0,0-21 16,0 21-16,0-1 0,-21 22 0,0-21 16,0 21-16,0 0 0,0 0 15,-1 0-15,1 0 0,0 0 0,-21 21 16,21 1-16,-22 20 0,22-21 0,0 0 16,0 22-16,0-22 15,-1 21-15,22-21 0,0 22 0,0-22 16,0 21-16,0-21 0,0 0 0,0 1 15,0-1-15,0 0 0,22 0 16,-1-21-16,0 0 0,0 0 0,0 0 16,0 0-16,1 0 0,-1 0 15,0 0-15,0-21 0,21 0 0,-20 0 16,-1-1-16,0 1 0,21-21 0,-21 21 16,1 0-16,-1-22 0,0 22 15,0-21-15,0 21 0,0-1 16,-21 1-16,0 0 0,0 0 15,0 42 1,-21-21-16,21 21 0,-21 0 16,0 1-16,21-1 0,-21 0 15,21 0-15,0 21 0,0-20 16,0-1-16,0 21 0,0-21 0,0 0 16,0 1-16,21-1 0,-21 0 0,21 0 15,0-21-15,22 0 0,-22 21 16,0-21-16,0 0 0,0 0 0,22 0 15,-22 0-15,21-21 0,-21 0 16,22 21-16,-22-21 0,0 0 0,21-22 16,-21 22-16,1 0 0,-1-21 0,-21 20 15,21-20-15,-21 21 0,21-21 16,-21 20-16,0 1 0,0 0 0,0 0 16,-21 21 15,0 0-31,0 21 0,-1 0 15,22 0-15,-21 1 0,21-1 0,-21 0 16,0 0-16,21 0 0,0 0 16,0 1-16,-21-1 0,21 0 0,0 0 15,0 0-15,-21 0 16,21-42 15,21 0-31,-21 0 16,21 21-16,0-21 0,-21 0 15,21-1-15,0 1 0,1 0 0,-1-21 16,0 21-16,0-1 0,0 1 16,0 21-16,1-21 0,-1 0 0,0 21 31,-21 21-15,0 0-16,0 0 0,0 1 15,0-1-15,21 0 0,-21 0 16,21 0-16,0 0 0,-21 1 15,22-1-15,-1 0 0,21-21 0,-21 21 16,0-21-16,22 0 0,-22 21 16,21-21-16,-21 0 0,22 0 15,-22 0-15,21 0 0,1 0 16,-22-21-16,0 21 0,21-21 0,-21 0 16,1 0-16,-1-1 0,0 1 0,0 0 15,0-21-15,-21 21 0,0-1 16,0-20-16,0 21 0,0-21 0,0 20 15,0 1-15,0 0 0,-21 0 0,0 21 16,0 0-16,0 0 0,-1 0 16,-20 0-16,21 0 0,0 21 15,0 0-15,-1 0 0,1 1 0,0-1 16,0 0-16,21 21 16,0-21-16,-21 1 0,21-1 0,0 0 15,0 0-15,0 0 0,0 0 16,0 1-16,0-1 0,21-21 0,0 21 15,0-21-15,0 0 0,1 0 0,-1 0 16,0 0-16,0 0 0,0 0 16,0-21-16,1 0 0,-1 21 0,0-22 15,0 1-15,0 0 0,-21 0 16,21 0-16,1 0 0,-22-1 16,0 1-16,0 0 0,0 0 15,0 42 16,0 0-31,-22 0 0,22 1 16,-21-1-16,0 21 0,21-21 0,0 22 16,-21-22-16,0 21 0,21 0 15,-21 1-15,21-1 0,0 0 0,0 1 16,0 20-16,0-20 0,0-1 16,0 21-16,0-20 0,21-1 0,-21 22 15,21-22-15,-21 21 0,21-20 0,-21 20 16,0 1-16,0-1 0,21-20 15,-21 20-15,0-21 0,0 22 16,0-22-16,0 1 0,0-1 0,0 0 0,0 1 16,0-22-16,-21 21 0,0-21 15,21 0-15,-21 1 0,0-22 16,21 21-16,-22-21 0,1 0 0,0 0 16,0 0-16,0 0 0,0-21 15,21-1-15,-22 1 0,1 0 0,21 0 16,-21 0-16,21-22 0,-21 22 15,21-21-15,0 0 0,0-22 0,0 1 16,0-1-16,0 1 0,0-1 0,0 1 16,0-1-16,0 1 0,0-1 15,21-21-15,0 22 0,0 21 0,-21-22 16,22 1-16,-1 20 0,0-20 16,0 20-16,0 1 0,0 0 15,1-1-15,-1 22 0,0-21 16,21 21-16,-21 0 0,1-1 0,20 1 15,-21 0-15,0 21 0,0 0 0,1-21 16,-1 21-16,0 0 63,0 0-48,0 0-15,0-21 16,1 21-16,-1-21 0,0-1 15,0 22 1,0-21-16,0 0 0,1 0 16,-1 0-16,-21 0 15,-21 21 1,-1 0-16,1 0 16,0 0-16,0 21 0,0 0 15,-22 0-15,22 0 0,0 0 16,0 1-16,21-1 0,0 0 0,0 0 15,0 0-15,0 0 0,0 1 16,21-1-16,0 0 0,0-21 16,22 0-16,-22 0 15,21 0-15,-21 0 0,22 0 0,-1 0 16,0-21-16,1 21 0,-22-21 0,21-1 16,-21 22-16,1-21 0,-1 0 15,0 21-15,-21-21 0,21 0 0,-21 0 16</inkml:trace>
  <inkml:trace contextRef="#ctx0" brushRef="#br0" timeOffset="96064.52">2201 10435 0,'0'0'0,"0"-21"0,0 0 16,0 0-1,0 42 17,0 21-32,0-21 15,0 22-15,0-1 0,0 0 16,0 1-16,0-1 0,0 0 15,-21 1-15,21 20 0,-21-20 0,21-1 16,0 0-16,0 1 0,-21-1 16,21-21-16,-21 21 0,21 1 0,-22-22 15,22 0-15,0 0 0,0 0 16,0 1-16,0-44 31,0 1-31</inkml:trace>
  <inkml:trace contextRef="#ctx0" brushRef="#br0" timeOffset="96720.66">1905 10880 0,'-21'0'0,"42"0"0,-21 0 47,21 0-47,0 0 16,0 0-16,1-21 0,20 21 0,-21 0 15,21-22-15,1 1 0,20 21 16,-20-21-16,20 0 0,-21 21 0,22-21 16,-1 0-16,-20-1 0,-1 1 0,0 0 15,1 0-15,-1 0 0,-21 0 16,0-1-16,1 1 0,-22 0 16,0 0-16,0 0 0,0 0 15,0-1-15,-22 22 16,1 0-16,0 0 15,21 22-15,0-1 16,-21 21-16,21-21 0,0 22 0,-21-22 16,21 21-16,0 0 0,0-20 15,-21 20-15,21-21 0,-22 21 0,22-20 16,0-1-16,0 21 0,0-21 0,-21 0 16,21 1-16,0-1 15,0 0-15,0-42 31,0 0-15,0-1-16,21 1 0,-21 0 16,0 0-16,22 0 0,-1 0 15,0-22-15,0 22 0,0-21 0,0-1 16,22 22-16,-22 0 0,21 0 16,-21 0-16,22 0 0,-22-1 0,21 22 15,-21 0-15,22 0 0,-22 22 0,0-1 16,0 0-16,-21 0 0,0 0 15,0 0-15,0 22 0,0-22 0,0 21 16,0-21-16,0 1 0,0-1 0,0 0 16,-21 0-16,0 0 15,21 0-15,-21 1 0,21-1 0,0 0 16,0-42 15,0 0-15,21 21-16,-21-22 0,21 1 0,-21 0 15,21 0-15,0 0 0</inkml:trace>
  <inkml:trace contextRef="#ctx0" brushRef="#br0" timeOffset="97088.45">3281 10753 0,'0'21'0,"0"0"0,0 0 16,21-21-1,0 0-15,0 0 16,0 0-16,1 0 16,-1 0-16,21-21 0,-21 0 0,0 21 15,1-21-15,-1 0 0,0 21 0,-21-22 16,0 1-16,21 21 0,-21-21 16,0 0-16,0 0 0,0 0 0,-21 21 15,21-22-15,-21 22 16,0 0-16,-1 0 0,1 0 0,0 22 15,-21-1-15,21 0 0,-1 0 16,22 0-16,-21 22 0,0-22 16,21 21-16,-21-21 0,21 0 0,0 1 15,0-1-15,0 21 0,0-21 16,0 0-16,21 1 0,0-22 16,0 0-16,1 0 0,20 0 0,-21 0 15,21 0-15,1 0 0,-22 0 0,21-22 16,1 22-16,-1-21 0,0 21 15,1-21-15</inkml:trace>
  <inkml:trace contextRef="#ctx0" brushRef="#br0" timeOffset="97660.12">5016 10668 0,'-21'0'141,"0"21"-141,21 0 16,-21 1-16,21-1 0,-21 0 15,21 0-15,0 0 0,0 0 0,-21 1 16,21-1-16,-22 0 0,22 0 0,0 0 15,-21 0-15,21 1 0,-21-22 16,21 21-16,21-42 47,-21-1-47,21 1 16</inkml:trace>
  <inkml:trace contextRef="#ctx0" brushRef="#br0" timeOffset="98039.91">5016 10308 0,'-21'-21'0,"42"42"0,-63-42 0,21 21 15,0 0-15,0 0 16,-1 0-16,1 0 0,21 21 16,-21 0-16,0 1 0,21-1 15,0 0-15,0 0 0,0 0 16,0 0-16,0 1 0,21-22 15,0 0-15,0 0 0,1 0 16,20 0-16,-21 0 0,0 0 16,0-22-16,22 22 0,-22-21 0,0 0 15,0 0-15,0 0 0,-21 0 16,0-1-16,0 1 0,0 0 16,0 0-16,-21 0 0,0 21 15,0 0-15,0 0 0,-22 0 16,22 0-16,-21 0 0,21 0 15,0 0-15,-22 0 0,22 21 0,0 0 16,0 0-16,0 22 0,-1-22 16,22 0-16,0 21 0,0-21 0,0 22 15,0-22-15,0 21 0,22-21 0,-1 1 16,21-1-16,-21 0 0,0-21 16,22 21-16</inkml:trace>
  <inkml:trace contextRef="#ctx0" brushRef="#br0" timeOffset="102060.16">5440 10668 0,'0'0'0,"-21"0"0,-1 21 0,22 0 16,-21-21-16,21 22 0,0-1 0,-21 0 15,0 0-15,21 0 0,-21 0 16,21 1-16,0-1 0,0 0 0,-21 0 15,21 0-15,-22 0 0,22 1 16,0-1-16,0 0 16,0-42 15,0 0-15,0-1-16,0 1 0,22 0 15,-1-21-15,0 21 0,0-22 16,0 22-16,0-21 0,1 21 15,20-22-15,-21 1 0,21 21 0,1 0 16,-1-1-16,-21 1 0,22 21 0,-1 0 16,-21 0-16,0 0 0,0 21 15,1 1-15,-1-1 0,-21 0 0,0 0 16,0 21-16,0-20 0,0-1 0,0 21 16,0-21-16,-21 0 0,-1 22 15,22-22-15,0 0 0,0 0 0,0 0 16,0 1-16,0-1 0,0 0 0,0 0 15,22-21-15,-1 0 0,0 0 16,0 0-16,21 0 0,-20 0 16,20 0-16,-21 0 0,21-21 0,1 21 15,-1-21-15,0 0 0,1-1 0,-22-20 16,21 21-16,1 0 0,-1-22 16,-21 1-16,0 0 0,22 21 0,-22-22 15,-21 1-15,0-22 0,21 22 0,-21 0 16,0-1-16,0 1 0,0 0 15,0 21-15,0-1 0,0 1 0,0 0 16,0 0-16,-21 42 31,21 0-31,0 22 16,0-1-16,0-21 0,0 43 0,0-22 16,0 0-16,0 22 0,0-22 0,0 22 15,-21-1-15,21-21 0,-22 22 16,22-1-16,0 1 0,-21 21 0,21-22 15,-21 22-15,0-22 0,21 22 0,-21 0 16,0-22-16,21 22 0,-22-1 16,1 1-16,21 0 0,-21-1 0,0 1 15,0 0-15,21-1 0,-21 1 0,21 0 16,-22-22-16,22 22 0,0-22 16,0 22-16,0-21 0,0 20 15,0-41-15,0 20 0,0 1 0,0-22 16,0-21-16,0 21 0,0-20 0,0-1 15,22-21-15,-1 0 16,0-21-16,0-1 0,0 1 0,0-21 16,1 0-16,20-1 0,-21-20 0,21-1 15,-20 1-15,20-1 0,0-20 16,1 20-16,-1-21 0,-21 1 0,21-1 16,-20 0-16,-1 1 0,0-22 0,0 21 15,-21 1-15,0 20 0,0-21 0,0 1 16,-21 20-16,0 1 15,0-1-15,-1 1 0,-20 20 0,21 1 16,-21 0-16,-1-1 0,22 1 0,-21 21 16,-1 0-16,1 0 0,21-1 0,0 22 15,-22-21-15,22 21 0,0 0 16,21-21-16,0 0 16,21 21-1,0-21-15,1 21 16,-1-21-16,21 21 0,-21-22 0,0 22 15,22-21-15,-22 0 0,21 21 0,-21-21 16,22 0-16,-22 0 16,0-1-16,0 22 0,0-21 0,1 0 15,-1 0-15,0 0 0,-21 0 0,21-1 16,-21 1-16,0 0 16,0 0-16,0 0 15,0 42 1,0 0-1,-21 0-15,21 0 0,-21 1 16,21-1-16,0 0 0,0 0 0,0 0 16,0 0-16,0 1 0,0-1 15,0 0-15,0 0 0,21 0 16,0-21-16,0 21 16,0-21-16,1 0 0,-1 0 15,0 0-15,21 0 0,-21 0 16,1-21-16,-1 21 0,0-21 0,0 0 15,0 0-15,0 21 0,1-21 16,-1-22-16,-21 22 0,21 0 0,-21 0 16,0-22-16,0 22 0,0-21 0,0 21 15,-21-22-15,0 22 0,-1 0 16,-20 0-16,21 0 0,0 0 0,-22 21 16,22 0-16,0 0 0,-21 0 0,21 0 15,-22 0-15,22 21 0,0-21 16,0 21-16,21 21 0,0-21 15,-21 1-15,21-1 0,0 21 0,0-21 16,0 22-16,0-22 0,0 0 16,21 0-16,0 21 0,0-20 0,0-1 15,0-21-15,22 21 0,-22 0 0,21-21 16,1 0-16,-22 0 0,21 0 16,0 0-16,1 0 0,-1 0 0,-21-21 15,22 0-15,-1 21 0,-21-21 0,21-1 16,-20 1-16,-1 0 0,0 0 0,0-21 15,0 20-15,-21 1 16,21 0-16,-21 0 0,0 0 0,0 0 16,0-1-16,0 1 0,-21 42 31,21 1-31,-21-1 0,21 0 16,0 0-16,0 0 0,0 0 0,0 1 15,0 20-15,0-21 0,0 0 16,0 0-16,0 1 0,0-1 0,0 0 15,21-21-15,0 21 0,-21 0 0,22-21 16,-1 0-16,0 0 0,0 0 16,21 0-16,-20 0 0,20 0 0,-21 0 15,21 0-15,-20 0 0,20-21 0,-21 0 16,21 0-16,-20 0 0,-1-1 16,0 1-16,0 0 0,0 0 15,-21 0-15,0-22 0,0 22 0,0 0 16,0 0-16,0 0 0,0 0 15,-21 21 1,0 0-16,21 21 16,0 0-16,-21 0 0,21 0 15,-21 0-15,21 1 0,-22-1 0,22 0 16,0 0-16,0 0 0,0 0 0,0 1 16,-21-1-16,21 0 0,0 0 0,0 0 15,0-42 32,0 0-31,0 0-16,21 0 0,-21-1 0,0 1 15,22 0-15,-1-21 0,0 21 0,-21-22 16,21 22-16,0-21 0,-21 21 16,21-1-16,1 1 0,-22 0 0,21 0 15,0 21-15,0 0 0,0 0 16,0 0-16,-21 21 15,22 0-15,-1 0 0,-21 1 16,21-1-16,-21 0 0,21 21 0,-21-21 16,21 22-16,-21-22 0,0 0 0,21 0 15,-21 0-15,0 1 0,22-1 16,-22 0-16,0 0 16,0-42 15,21 0-31,0 21 0,-21-21 15,21-1-15,-21 1 0,21 0 0,0 0 16,1 0-16,-1-22 0,0 22 16,0 0-16,-21-21 0,21 21 15,0-1-15,1 1 0,-1 0 0,0 0 16,0 21 0,-21 21-16,0 0 0,0 0 15,0 1-15,0-1 0,0 0 16,0 21-16,0-21 0,0 22 15,0-22-15,0 0 0,0 21 0,0-20 16,0-1-16,0 0 0,21 0 0,-21 0 16,21-21-16,1 21 0,-1 1 0,21-22 15,-21 0-15,0 0 0,22 0 16,-1 0-16,-21 0 0,22 0 0,-1-22 16,0 22-16,1-21 0,-1 0 15,0 0-15,1 0 0,-1 0 16,0-1-16,1 1 0,-22-21 0,0 21 15,0-22-15,-21 1 0,0 21 0,0-21 16,0 20-16,0 1 0,0 0 16,-21 0-16,0 0 0,0 21 0,-22 0 15,22 0-15,-21 0 0,21 0 0,-22 21 16,1 0-16,0 0 0,20 22 16,1-22-16,-21 0 0,21 21 0,0 1 15,21-22-15,0 21 0,0-21 16,0 0-16,0 1 0,0-1 0,0 0 15,21 0-15,-21 0 0,21-21 0,0 0 16,0 21-16,22-21 0,-22 0 16,0 0-16,0 0 0,0 0 0,22-21 15,-22 0-15,0 21 0,21-21 16,-21 0-16,1-22 0,-1 22 16,21 0-16,-42-21 0,21 21 0,0-22 0,-21 22 15,22-21-15,-22 21 16,0-1-16,0 1 0,0 0 0,-22 42 31,1 0-31,21 1 0,-21-1 16,21 0-16,0 21 0,0-21 0,0 1 15,0 20-15,0-21 0,0 0 0,0 0 16,0 1-16,21-1 16,0 0-16,-21 0 0,22 0 0,-1 0 15,0-21-15,0 0 0,0 0 0,0 0 16,1 0-16,-1 0 15,0 0-15,21 0 0,-21 0 0,1-21 16,-1 0-16,0 0 0,-21 0 16,21 0-16,21-43 0,-42 22 15,22-1-15,-1 1 0,-21 0 0,0-22 16,21 22-16,-21 0 0,21-1 0,-21 1 16,0 21-16,0-22 0,0 22 15,0 0-15,0 42 16,-21 22-1,21-22-15,0 21 0,-21 0 16,21 1-16,-21-1 0,21 0 16,-22 1-16,22-1 0,0 0 0,0 1 15,0-1-15,0 0 0,0-20 0,0 20 16,0-21-16,0 0 0,0 0 16,0 1-16,0-1 0,22-21 0,-1 0 15,0 0-15,0 0 0,0 0 16,0 0-16,1 0 0,-1-21 15,0-1-15,21 1 0,-21 0 16,1 0-16,41-21 0,-21-22 16,-20 22-16,-1 21 0,0-1 15,-21-20-15,0 21 0,21 0 16,-21 0-16,0 42 31,0 0-31,0 0 0,-21 0 16,21 0-16,0 1 0,0 20 0,0-21 15,-21 0-15,21 22 0,0-22 0,0 0 16,0 0-16,0 0 16,0 0-16,21-21 0,0 22 15,0-22-15,0 0 0,1 0 0,-1 0 16,0 0-16,0 0 0,0-22 16,0 1-16,22 0 0,-22 21 15,0-21-15,0 0 0,0-22 0,1 22 16,-1 0-16,0 0 15,0-21-15,0-22 16,-21 22-16,-21 63 31,0 0-31,21 0 16,-21 0-16,21 22 0,-21-22 0,21 0 16,0 0-16,0 0 0,0 1 15,0-1-15,0 0 0,0 0 0,0 0 16,21-21-16,0 0 15,0 0-15,0 0 16,0 0-16,1 0 0,-1 0 0,0 0 16,0 0-16,0-21 0,0 0 15,-21 0-15,0 0 0,0-1 16,0 1-16,0 0 0,0-21 16,0 21-16,-21 21 0,0-22 0,21 1 15,-21 0-15,0 21 0,0 0 0,-1-21 16,1 21-16,0 0 15,21-21 17,21 21-32,0 0 0,1-21 15,20 21-15,-21 0 0,0-22 16,22 22-16,-1 0 0,-21-21 0,21 21 16,-20 0-16,20 0 0,-21 0 15,0 0-15,0 0 0,1 0 0,-1 21 16,0-21-16,0 22 0,0-1 15,-21 0-15,21 0 0,-21 0 16,0 0-16,0 1 0,0-1 0,0 21 0,0-21 16,0 0-16,0 1 15,0-1-15,0 0 0,0 0 16,-21-21-16,0 0 16,0 0-1,0 0 1,21-21-16,0 0 15,0 0-15,0-1 16,21-20-16,0 21 0,0 0 16,0-22-16,43-20 0,-22 21 15,-21 20-15,22-20 0,41-21 16,-20 41-16,-43 1 16,0 21-16,0 0 0,1 0 0,-22 21 15,0 1-15,0-1 0,21 21 16,-21-21-16,0 22 0,0-1 0,0-21 15,0 21-15,0 1 0,0-22 16,0 0-16,-21 21 0,21-20 0,0-1 16,-22 0-16,1 0 15,21 0-15,-21-21 0,21-21 32,-21 0-32,21 0 0,-21 21 15,21-43-15</inkml:trace>
  <inkml:trace contextRef="#ctx0" brushRef="#br0" timeOffset="102276.03">11028 10245 0,'0'0'16,"-21"-21"-16,-1 21 0,1 0 0,21-22 0,-21 22 16,0 0-1,42 0 48,-42 0-48,0 0 1,-22 0-16</inkml:trace>
  <inkml:trace contextRef="#ctx0" brushRef="#br0" timeOffset="102472.92">9715 10372 0,'-21'21'0,"-21"0"31,42 0-31,21-21 16,0 0-16,0 0 16,22 0-16,-1 0 0,0 0 15,1 0-15,-1 0 0,0 0 0,22 0 16,-22 0-16,1-21 0,-1 21 15,-21 0-15,21-21 0,-20 21 16</inkml:trace>
  <inkml:trace contextRef="#ctx0" brushRef="#br0" timeOffset="103684.23">12912 10710 0,'0'0'0,"-43"43"16,43-22 0,21-42 15,1 0-31,-1 21 0,21-22 16,-21 1-16,22 0 0,-1-21 15,-21 21-15,21-22 0,1 1 0,-1 0 16,0-1-16,1 1 0,-1 0 0,-21-22 15,0 22-15,1-1 0,-1 1 16,-21 21-16,0-21 0,0 20 0,0-20 16,0 21-16,-21 21 0,-1 0 0,1-21 15,0 21-15,-21 0 0,21 0 16,-1 21-16,1 0 0,0 0 0,0 0 16,0 22-16,0-1 0,-1-21 15,1 22-15,21-1 0,0 0 0,-21 1 16,21 20-16,0-21 0,0 1 15,0-1-15,0 0 0,0-20 0,21 20 16,0-21-16,1 21 0,-1-20 0,0-1 16,21-21-16,1 21 0,-22-21 15,21 0-15,0 0 0,1 0 0,-22 0 16,21 0-16,1 0 0,-1 0 0,-21-21 16,21 21-16,-20-21 0,-1-1 15,0 1-15,0 0 0,0 0 0,-21 0 16,0 0-16,0-1 0,0 1 0,0 0 15,0 0-15,0 0 0,0 0 16,21 21 31,1 0-47,-1 0 0,0 0 16,0 0-16,0 0 0,0 0 0,22-22 15,-22 22-15,21 0 0,1-21 16,-1 0-16,0 21 0,1-21 0,-22 21 15,0-21-15,21 21 0,-42-21 0,21-1 16,-21 1-16,0 0 16,0 0-16,-21 21 0,0 0 15,0 0-15,0 0 0,0 0 16,-1 0-16,1 0 0,0 0 0,0 0 16,0 21-16,0-21 0,-1 42 15,1-20-15,21-1 0,-21 0 0,21 21 16,-21-21-16,21 1 0,0 20 15,0-21-15,0 0 0,0 0 0,0 1 16,0-1-16,21 0 0,0-21 0,0 21 16,1-21-16,-1 0 0,0 0 15,0 0-15,21 0 0,-20 0 0,20 0 16,0 0-16,1 0 0,-22 0 0,21-21 16,0 0-16,1 0 0,-1-1 15,0 1-15,-20-21 0,20 0 16,-21 20-16,21-20 0,-20 0 0,-1-1 15,0 1-15,-21 0 0,21-1 16,-21 1-16,21 0 0,-21-1 0,21 22 16,-21-21-16,0 21 0,0 0 0,0-1 15,0 1-15,0 0 0,0 42 32,-21 0-32,21 22 0,-21-22 0,0 21 15,21 1-15,-21-22 0,0 21 16,21 0-16,0 22 0,-22-22 0,22 1 15,-21-1-15,21 0 0,0 1 16,0-22-16,0 21 0,0-21 16,0 22-16,0-22 0,0 0 0,21-21 0,-21 21 15,22-21-15,-1 0 0,0 0 16,0 0-16,0 0 0,0 0 16,1 0-16,-1-21 0,0 0 0,-21 0 15,21-1-15,0 1 0</inkml:trace>
  <inkml:trace contextRef="#ctx0" brushRef="#br0" timeOffset="103864.12">14478 10287 0,'-21'0'16,"42"0"-16,-63 0 0,20 0 0,44 0 31,-1 0-31,21 0 16,-21 0-16,22 0 0,-22 0 15,21 0-15,0 0 0,1 0 0,-1 0 16,22-21-16,-22 21 0,21 0 0,1-21 16</inkml:trace>
  <inkml:trace contextRef="#ctx0" brushRef="#br0" timeOffset="105444.29">15367 10202 0,'-42'43'31,"20"-22"-31,1 0 0,0-21 15,0 21-15,0 0 0,21 1 16,-21 20-16,21-21 0,-22 0 0,22 0 16,-21 22-16,21-22 0,0 0 0,0 0 15,0 0-15,0 1 0,0-1 16,0 0-16,0 0 0,0 0 16,21 0-16,1-21 15,-1 0-15,0 0 16,0-21-16,0 0 0,0 21 15,1-21-15,-1 0 0,-21 0 16,21-1-16,0 1 0,0-21 16,0 21-16,-21 0 0,22-22 0,-1 22 15,0 0-15,-21 0 0,0 0 16,21 21-16,-21-22 0,21 22 16,-21 22-16,0-1 15,0 0-15,0 0 16,0 0-16,0 0 0,0 1 0,0-1 15,0 0-15,0 0 0,0 0 16,0 0-16,21-21 0,1 22 16,-22-1-16,21-21 0,0 0 0,0 0 15,0 0-15,0 0 0,1 0 16,20 0-16,-21 0 16,0 0-16,22-21 0,-22 21 0,0-22 15,21 1-15,-21 0 0,1 0 0,-1 0 16,0-22-16,-21 22 0,0 0 15,21-21-15,-21 21 0,0-1 0,0 1 16,0 0-16,0 0 0,0 0 0,0 0 16,-21 21 15,21 21-31,-21 0 16,21 0-16,0 0 0,-21 0 15,21 22-15,0-22 0,0 0 0,0 0 16,0 0-16,0 1 0,0-1 15,0 0-15,0 0 0,21 0 16,0 0-16,0-21 0,0 22 0,0-22 16,1 0-16,-1 0 0,21 0 0,-21 0 15,22 0-15,-1 0 0,0 0 16,-21-22-16,22 22 0,-1-21 0,0 0 16,1 0-16,-22 0 0,0 0 0,21-1 15,-42 1-15,22 0 0,-1-21 16,-21 21-16,0-1 0,0 1 0,0 0 15,0 0-15,0 0 0,0 0 16,-21 21-16,-1 0 16,1 0-16,0 0 15,0 0-15,21 21 0,0 0 0,-21 0 16,21 0-16,-21 0 0,21 1 16,0 20-16,0-21 0,0 0 0,0 0 15,0 1-15,0-1 0,0 0 16,0 0-16,21 0 0,0 0 0,0-21 15,-21 22-15,42-22 0,-20 0 0,-1 0 16,0 0-16,0 0 0,21 0 16,-20 0-16,20 0 0,-21-22 15,21 1-15,-20 21 0,-1-21 0,0 0 0,0 0 16,0 0-16,0-1 0,1-20 16,-22 21-16,0 0 0,0 0 15,0-1-15,0 1 0,0 0 0,0 0 16,0 42 15,-22-21-15,22 21-16,0 0 0,0 1 15,0-1-15,0 0 0,0 0 16,0 0-16,0 0 0,0 1 0,22-22 16,-22 21-16,21-21 0,0 0 15,0 21-15,0-21 0,0 0 0,1 0 16,20 0-16,-21 0 0,0 0 0,22 0 15,-22-21-15,0 21 16,0-21-16,0-1 0,0 1 0,1 0 16,-22 0-16,0 0 0,0 0 0,0-22 15,0 22-15,0 0 16,0 0-16,-22 21 31,1 21-31,21 0 0,-21 0 16,21 22-16,0-22 0,-21 0 0,0 0 15,21 0-15,-21 0 0,21 1 0,0-1 16,0 0-16,-22 0 0,22 0 16,-21-21-16,21 21 15,0-42 17,0 0-17,0 0-15,0 0 0,0 0 0,0-1 16,21 1-16,1-21 0,-1 21 15,0-22-15,21 22 0,-21-21 0,22 21 16,-22-22-16,21 22 0,1 0 0,-1 0 16,-21 0-16,21 0 0,-20 21 15,-1 0-15,0 0 0,0 0 0,0 0 16,-21 21-16,0 0 0,0 0 16,0 0-16,0 22 15,0-22-15,0 21 0,0-21 0,0 22 16,0-22-16,0 21 0,0-21 0,0 22 15,0-22-15,0 0 0,-21 0 16,21 0-16,-21 0 0,21 1 16,0-44 15,0 1-15,0 0-16,-21 0 15,21 0-15,0 0 0,0-1 0,-21 1 16</inkml:trace>
  <inkml:trace contextRef="#ctx0" brushRef="#br0" timeOffset="132640.24">8361 12658 0,'0'0'0,"0"-21"15,0-1 16,0 1-31,0 0 32,0 0-17,0 0-15,0 0 16,0-1 0,0 1-16,0 0 0,0 0 15,0 0-15,0 0 0,0-1 0,0 1 16,0 0-16,0 0 15,-21 0-15,21 0 0,0-1 16,-22 22 0,1 0-1,21 22 1,0-1-16,0 0 16,0 21-16,0-21 0,0 1 15,0 20-15,0-21 0,0 21 0,0 1 16,0-1-16,0 0 0,0 1 15,0-1-15,0 22 0,21-22 0,-21 0 16,0 1-16,0-1 0,0 0 0,0 1 16,0-22-16,0 21 0,0-21 15,0 22-15,0-22 0,0 0 0,0 0 16,-21 0-16,21 0 16,0-42 15,0 0-16,0 0-15,0 0 0,0 0 0,0-1 16,0 1-16,0-21 0,0 0 16,0 20-16,21-20 0,1 21 0,-22-21 15,21-1-15,0 22 0,0-21 16,21-1-16,-20 22 0,20 0 0,0 0 16,1 0-16,-1 0 0,0-1 15,1 22-15,-1 0 0,-21 0 0,21 0 16,-20 0-16,20 0 0,-21 22 0,0-1 15,-21 0-15,0 0 0,21 0 16,-21 22-16,0-1 0,0-21 16,0 21-16,0-20 0,0 20 0,0-21 15,0 21-15,-21-20 0,21-1 0,0 0 16,0 0-16,0 0 0,-21-21 16,21 21-16,0 1 0,0-1 15,-21-21 1,21-21 15,0-1-15,21 1-16,-21 0 0,21 0 15,-21 0-15,21 0 0</inkml:trace>
  <inkml:trace contextRef="#ctx0" brushRef="#br0" timeOffset="132990.04">9419 12425 0,'0'-21'0,"0"-43"31,0 43-15,0 42-1,-21 0 1,21 1-16,-21 20 0,21-21 15,0 0-15,0 22 0,-21-1 0,21 0 16,0 1-16,-22-1 0,22 0 16,0 1-16,-21 20 0,21-21 0,0 1 15,0-22-15,0 21 0,0 1 0,-21-22 16,21 0-16,0 0 0,0 0 16,0 0-16,0 1 0,21-22 31,0 0-31,1-22 15,-1 1-15,0 0 0,0 0 16,0 0-16,0 0 0,1-22 0,-1 22 16</inkml:trace>
  <inkml:trace contextRef="#ctx0" brushRef="#br0" timeOffset="133655.96">9821 12425 0,'0'-21'0,"0"42"16,0-63-16,0 20 0,0 1 15,-21 21 1,0 21 0,0 1-16,21-1 0,-21 0 15,21 0-15,-22 21 0,22-20 0,-21 20 16,21 0-16,-21 1 0,21-1 16,-21 0-16,0 1 0,21-1 0,0-21 15,0 21-15,-21 1 0,21-1 0,0-21 16,-22 0-16,22 1 0,0-1 15,0 0-15,0 0 0,0 0 0,22-21 16,-1 0-16,0 0 0,0 0 16,0 0-16,0 0 0,1 0 15,-1 0-15,0-21 0,21 21 0,-21-21 16,1 0-16,-1 0 0,0-1 16,21 1-16,-21 0 0,1 0 15,-1 0-15,21 0 0,-21-22 0,0 22 16,1 0-16,-22 0 0,21 0 0,0-1 15,-21 1-15,0 0 16,0 0-16,0 42 47,0 0-47,0 0 0,0 22 16,0-22-16,0 0 0,0 21 15,0-20-15,0 20 0,-21 0 16,21 1-16,0-22 0,-21 21 0,21 0 15,0 22-15,0-22 0,0 1 0,0-1 0,-22 21 16,22 1-16,-21-1 16,21 1-16,-21-1 0,21-20 0,0 20 15,0 1-15,0-1 0,-21-20 0,21 20 16,0-21-16,0 1 0,0-1 16,0 0-16,0 1 0,0-22 0,-21 21 15,21-21-15,0 1 0,0-1 0,-21-21 16,21 21-16,0-42 31,0 0-31,0-1 0,0-20 16,0 21-16,21 0 0,0-22 15,-21 1-15,21 0 0,0-1 0,0-20 16,-21-1-16,22 1 0</inkml:trace>
  <inkml:trace contextRef="#ctx0" brushRef="#br0" timeOffset="134000.76">10202 13081 0,'0'-42'0,"0"84"0,0-127 0,0 43 0,0 0 16,0 21-16,0-22 0,0 22 0,0-21 16,0 21-16,0-1 0,0 1 15,0 0-15,0 0 0,0 0 16,21 0 0,1 21-16,-1 0 0,0 0 15,0 0-15,0 0 0,22 0 0,-22 0 16,0 0-16,0 0 0,0 0 0,0 21 15,1-21-15,-1 21 0,-21 0 16,0 0-16,21 0 0,-21 22 0,0-22 16,0 0-16,0 0 0,0 0 0,0 22 15,0-22-15,-21 0 0,0 0 16,-1-21-16,22 21 0,-21 1 0,0-22 16,-21 21-16,21-21 0,-1 21 0,1-21 15,0 0-15,0 21 16,0-21-16,0 0 15,-1 0 1,1 0 0,21-21-16,0 0 0</inkml:trace>
  <inkml:trace contextRef="#ctx0" brushRef="#br0" timeOffset="134336.57">9229 12594 0,'0'-21'0,"0"42"0,21-63 16,0 42-16,0 0 15,0 0-15,22 0 0,-22 0 0,21-21 16,-21 21-16,22 0 0,-1 0 15,0 0-15,1 0 0,-1 0 0,0 0 16,1 0-16,-22 0 0,21 0 0,-21 0 16,0 0-16,1 0 0,-1 0 15,0 0-15,0 0 0,0 0 63,0 0-63,1 0 0,-1 0 15,0 0-15</inkml:trace>
  <inkml:trace contextRef="#ctx0" brushRef="#br0" timeOffset="134690.38">11345 13102 0,'0'-21'0,"-21"-21"16,0 21-16,21-1 15,21 22 16,0 0-31,0 0 0,-21 22 16,0-1-16,22 21 0,-22-21 0,0 0 16,0 22-16,0-22 0,0 21 0,-22-21 15,1 1-15,0 20 16,-21-21-16,-1 0 0,1 0 0,-21 1 16,20-1-16,1 0 0,0 0 0,-1-21 15,22 0-15,0 0 0,0 0 0</inkml:trace>
  <inkml:trace contextRef="#ctx0" brushRef="#br0" timeOffset="135480.42">12531 12488 0,'0'-21'0,"0"42"0,0-63 0,0 21 16,0 0-16,-22 42 47,22 0-47,-21 0 0,21 0 0,-21 1 15,21 20-15,0-21 0,0 21 16,0 1-16,-21 20 0,21-20 16,-21-1-16,21 0 0,0 1 0,-21-1 15,21 0-15,0 1 0,0-22 16,0 21-16,0-21 0,-22 0 0,22 1 16,0-1-16,-21 0 0,21 0 15,-21-21 1,21-21-1,-21 0-15,21 0 0,0-22 16,0 22-16,0 0 0,0-21 16,0 20-16,0-20 0,21 0 0,0 21 15,0-1-15,1-20 0,-1 21 0,0 0 16,21 0-16,-21-1 16,22 1-16,-1 21 0,-21 0 0,22 0 15,-1 0-15,0 0 0,1 0 0,-1 0 16,0 21-16,-21 1 0,22-1 15,-22 21-15,0-21 0,-21 22 0,0-1 16,0-21-16,0 21 0,0 1 16,-21-22-16,0 0 0,0 0 0,-1 22 15,1-22-15,0-21 0,0 21 0,0 0 16,0-21-16,-1 0 16,1 0-16,21-21 31,0 0-31,0 0 0,0-1 0,21 1 15,1 0-15,-1 0 16,0-21-16,0 20 0</inkml:trace>
  <inkml:trace contextRef="#ctx0" brushRef="#br0" timeOffset="135752.26">13335 12425 0,'0'-21'0,"0"42"0,0-21 15,0 21 1,-21 0-16,0 0 0,21 1 16,0 20-16,-22-21 0,1 21 0,0 1 15,21 20-15,-21-20 0,0-1 16,21 0-16,0 1 0,-21-1 16,-1-21-16,22 21 0,0-20 0,-21 20 15,21-21-15,0 0 0,0 0 16,0 1-16,21-22 15,1 0-15,-1 0 0,21 0 0,-21 0 16,0-22-16,22 1 0,-22 0 0,0 0 16,21 0-16,1 0 0</inkml:trace>
  <inkml:trace contextRef="#ctx0" brushRef="#br0" timeOffset="136052.1">13758 12404 0,'0'0'15,"-21"0"-15,0 0 16,21 21-16,-21 0 16,0 0-16,21 22 0,-22-22 15,22 0-15,0 21 0,0 1 16,-21-1-16,21 0 0,-21 1 0,21-1 16,0 0-16,0 1 0,0-1 0,0-21 15,0 21-15,0-20 0,0 20 16,0-21-16,0 0 0,0 0 15,0 1-15,0-1 0,21-21 16,0 0-16,1 0 16,-1 0-16,0 0 0,0-21 15,0-1-15,0 22 0,1-21 0,-1 0 16,-21-21-16,21 21 0,0-1 16,0-20-16,0 21 0,1-21 0,-22 20 15</inkml:trace>
  <inkml:trace contextRef="#ctx0" brushRef="#br0" timeOffset="136279.97">13060 12679 0,'0'0'0,"0"21"0,21-21 31,0 0-31,0 0 0,22 0 0,-1 0 15,0 0-15,1 0 0,-1 0 0,21 0 16,-20 0-16,-1-21 0,22 21 16,-22 0-16,21 0 0,-20-21 0,-1 21 15,0-21-15,1 21 0,-22 0 0,21-22 16,-21 22-16</inkml:trace>
  <inkml:trace contextRef="#ctx0" brushRef="#br0" timeOffset="136668.74">14224 12573 0,'-21'21'15,"21"0"1,-21-21-16,21 22 0,0-1 16,0 0-16,0 0 0,0 0 0,0 22 15,0-22-15,0 21 0,0 0 16,0-20-16,0 20 0,0 21 15,-22-20-15,22-1 0,0 0 0,0 22 16,-21-22-16,0 1 0,0 20 16,21 1-16,-21-1 0,0 1 0,-1-1 15,22 1-15,-21-1 0,21 1 0,-21-1 16,0 1-16,21-1 0,0-21 0,0 22 16,0-1-16,-21-20 0,21-1 15,0 0-15,0 1 0,-21-1 0,21-21 16,0 0-16,0 1 0,0-1 0,0 0 15,0-42 17,0 0-32,0-1 0,0 1 15,21 0-15,0-21 0,0-1 0,0 1 16,-21 0-16,21-1 0,1-20 16,-1-1-16,0 1 0</inkml:trace>
  <inkml:trace contextRef="#ctx0" brushRef="#br0" timeOffset="137019.95">14245 12721 0,'0'-21'0,"0"42"0,21-63 0,-21 21 16,21 21-16,1 0 0,-1 0 15,0 0-15,0 0 16,0 0-16,0 0 0,1 0 0,-1 0 15,0 0-15,0 21 0,0-21 16,-21 21-16,21 0 0,-21 0 16,0 1-16,0-1 0,0 21 0,0-21 15,0 0-15,-21 1 0,-21 20 16,21-21-16,0 0 0,-22 0 0,1 1 16,21-1-16,-22-21 0,1 21 0,21-21 15,0 0-15,0 21 0,-1-21 16,1 0-16,0 0 15,42 0 1,0 0 0,1 0-16,-1 0 0,0 0 0,21 0 15,-21-21-15,22 21 0,-1 0 0,-21-21 16</inkml:trace>
  <inkml:trace contextRef="#ctx0" brushRef="#br0" timeOffset="137492.7">15303 12721 0,'0'0'0,"0"-21"0,0 0 16,-21 21-16,0 0 15,0 0-15,0 0 0,0 0 16,-1 0-16,1 0 0,0 0 0,0 0 15,-21 0-15,20 0 0,1 0 0,0 21 16,0 0-16,21 0 0,-21 1 16,0-1-16,-1 0 0,22 0 0,0 0 15,0 0-15,0 1 16,0-1-16,22-21 16,-1 21-16,21-21 0,-21 21 15,22-21-15,-22 0 0,21 0 0,0 0 16,-20 0-16,20 0 0,-21 0 15,0 21-15,0 0 0,1-21 0,-22 22 16,0-1-16,0 0 16,0 0-16,-22-21 0,22 21 15,-21-21-15,-21 21 0,21 1 0,0-22 16,-22 21-16,1-21 0,21 21 16,-22-21-16,22 0 0,-21 21 0,21-21 15,0 0-15,-1 0 0,1 21 16,0-21-16,0 0 0,0 0 15,0 21-15,-1-21 16,1 0-16,0 0 16,0 0-16</inkml:trace>
  <inkml:trace contextRef="#ctx0" brushRef="#br0" timeOffset="138120.54">12425 13674 0,'-21'0'0,"42"0"0,-64 0 16,22 0-16,0 0 15,42 0 17,0 0-17,1 0-15,-1 0 0,21 0 0,-21 0 16,22 0-16,20 0 0,-21 0 0,22 0 15,-1 0-15,1 0 0,21 0 16,-1 0-16,1 0 0,21 0 0,0 0 16,-1 0-16,-20 0 0,21 0 15,0 0-15,0 0 0,-1 0 0,22 0 16,-21 0-16,21 0 0,-21 0 0,21 0 16,-21 0-16,0 0 0,0 0 15,21 0-15,-22 0 0,1 0 0,-21 0 16,21 0-16,-22 21 0,1-21 15,0 0-15,-22 0 0,1 0 16,-22 0-16,0 0 0,1 0 0,-1 0 16,-21 0-16,0 0 0,1 0 0,-44 0 62,1 0-46,0 0-16,0 0 15,0 0-15,0 0 0,-1 0 0,1 0 16,-21 0-16,0 0 0,-1 0 16,1 0-16</inkml:trace>
  <inkml:trace contextRef="#ctx0" brushRef="#br0" timeOffset="138971.79">8234 13928 0,'-21'0'0,"42"0"0,-64 0 0,1 0 16,21 0-16,-21 0 0,-1 0 16,1 0-16,0 0 0,-1 0 0,1 0 15,0-21-15,-1 21 0,22 0 0,-21 0 16,-1 0-16,22 0 0,0 0 15,0 0-15,0 0 0,0 0 16,42 0 0,0 0-1,0 0-15,21 0 0,1 0 16,-1 0-16,22 0 0,-22 0 0,43 0 16,-22 0-16,22 0 0,-1 0 0,1 0 15,0 0-15,21 21 0,21-21 16,-22 0-16,22 0 0,0 0 0,0 21 15,-21-21-15,21 0 0,-21 0 0,21 0 16,-21 0-16,21 21 0,-21-21 16,0 0-16,-1 0 0,-20 0 0,21 0 15,-43 0-15,22 0 0,-21 0 0,-1 0 16,-21 0-16,22 0 16,-43 0-16,21 0 0,-20 0 0,-1 0 15,-42 0 32,-1 0-31,1 0-1</inkml:trace>
  <inkml:trace contextRef="#ctx0" brushRef="#br0" timeOffset="-95879.62">19643 10224 0</inkml:trace>
  <inkml:trace contextRef="#ctx0" brushRef="#br0" timeOffset="-94732.91">19600 10266 0,'-21'0'172</inkml:trace>
  <inkml:trace contextRef="#ctx0" brushRef="#br0" timeOffset="-93809.29">19516 10435 0,'0'0'0,"-22"0"0,22 21 16,-21-21-16,0 0 15,21-21 32,0 0-31,21 21-16,0-21 0,1 0 0,-1 0 15,0 21-15,0-22 0,0 1 0,0 0 16,1 0-16,-1 0 0,0 0 16,0-1-16,0 1 0,0 0 15,-21 0-15,0 0 0,22 0 0,-22-1 16,0 1-1,-22 21 1,1 0-16,0 0 0,0 0 16,0 0-16,21 21 0,-21-21 15,-1 22-15,1-1 0,0 0 0,0 0 16,0 0-16,21 0 0,0 1 0,0-1 16,-21 21-16,21-21 0,0 0 15,0 1-15,0 20 0,0-21 0,0 0 16,0 0-16,21 1 0,-21-1 15,21-21-15,0 21 0,0 0 16,0-21-16,1 21 0,-1-21 0,0 0 16,0 0-16,0 21 0,0-21 15,1 0-15,-1 0 0,21 0 0,-21 0 16,0 0-16,1 0 0,20-21 0,-21 21 16,0-21-16,0 0 0,22 0 15,-22 21-15,0-21 0</inkml:trace>
  <inkml:trace contextRef="#ctx0" brushRef="#br0" timeOffset="-93261.11">20574 10139 0,'0'0'0,"0"-21"0,0 0 15,0-1-15,0 1 16,-21 21-16,0 0 15,-1 0-15,1-21 0,0 21 0,0 0 16,-21 0-16,20 0 0,-20 0 16,21 21-16,0-21 0,-22 21 0,22 1 15,0-1-15,0 0 0,0 0 16,0 0-16,-1 0 0,1 22 0,21-22 16,0 0-16,-21 21 0,21-20 0,0 20 15,0-21-15,0 0 16,0 0-16,0 1 0,0-1 0,0 0 0,21 0 15,0-21-15,1 0 16,-1 0-16,0 0 0,21 0 16,-21 0-16,1-21 0,20 21 0,-21-21 15,21 0-15,-20-1 0,20 1 0,-21 0 16,0-21-16,22 21 0,-22-1 16,0-20-16,-21 21 0,21 0 0,-21 0 15,21-1-15,-21 1 0,0 0 0,0 0 16,-21 21 15,0 21-31,0 0 16,21 0-16,0 1 0,0-1 15,-21 0-15,21 0 0,-22 0 0,22 22 16,0-22-16,0 0 0,0 0 0,0 0 16,0 0-16,0 1 0,0-1 15,0 0-15,22-21 0,-1 0 16,0 0-16,0 0 0,0 0 0,0 0 15,22 0-15,-22-21 0,0 21 16,21-21-16,1-1 0</inkml:trace>
  <inkml:trace contextRef="#ctx0" brushRef="#br0" timeOffset="-92980.89">21167 10139 0,'0'0'0,"0"-21"0,0 0 15,0-1-15,-22 22 16,1 0-16,0 0 15,0 0-15,0 0 0,0 0 16,-1 22-16,22-1 0,-21 0 16,0 0-16,0 0 0,21 22 0,0-22 15,-21 21-15,21-21 0,-21 22 0,21-22 16,0 21-16,0-21 0,0 22 16,0-22-16,0 0 0,0 0 0,0 0 15,21-21-15,0 21 0,0 1 0,0-22 16,0 0-16,22 0 15,-22 0-15,21 0 0,1 0 0,-1-22 16,0 1-16,1 0 0,-1 0 0,0 0 16,1-22-16,-1 1 0,0 21 15,-21-21-15,22-1 0</inkml:trace>
  <inkml:trace contextRef="#ctx0" brushRef="#br0" timeOffset="-92501.05">21717 10033 0,'0'0'0,"0"-42"0,0-1 15,0 22-15,0-21 0,0 21 0,0 0 16,0-1-16,0 1 0,-21 21 31,21 21-31,-21-21 0,21 43 0,-22-22 16,22 0-16,-21 21 15,21 1-15,0-22 0,0 21 0,-21 1 16,21-1-16,-21 0 0,21 1 0,-21-1 16,21 0-16,0-21 0,-21 22 15,21-1-15,-22-21 0,22 0 0,0 1 16,0-1-16,0 0 0,0 0 0,0 0 15,-21-21-15,21-21 32,0 0-17,0 0-15,0 0 16,0-22-16,0 22 0,0-21 0,21 21 16,1-22-16,-1 22 0,0-21 15,0 21-15,21-22 0,1 22 16,-1 0-16,0 0 0,1 0 0,-1 21 15,0 0-15,1 0 0,-1 0 0,-21 0 16,22 21-16,-22 0 0,21 0 16,-21 0-16,0 0 0,1 1 0,-22 20 15,0-21-15,0 21 0,0 1 0,0-22 16,0 21-16,-22-21 0,1 22 16,0-22-16,0 0 0,0 0 15,0 0-15,-1 1 0,1-22 0,21 21 0,-21-21 16,0 0-16,21 21 15,-21-21-15,21-21 16,0 0 0,0-1-16</inkml:trace>
  <inkml:trace contextRef="#ctx0" brushRef="#br0" timeOffset="-91797.22">23347 10139 0,'0'0'0,"0"-85"31,0 64-31,0 0 0,0 0 16,0 0-16,0-1 15,-21 22-15,-1 0 16,1 22-16,21-1 0,-21 0 16,0 0-16,21 21 0,-21-20 15,0 20-15,21-21 0,0 21 0,-22 1 16,1-1-16,21 0 0,0 1 16,0-22-16,0 21 0,0 1 0,0-22 15,0 0-15,0 21 0,0-21 16,0 1-16,21-22 0,1 21 0,20-21 15,-21 0-15,0 0 0,22 0 16,-1 0-16,-21 0 0,21 0 0,1-21 16,-1-1-16,0 1 0,1 0 15,-22-21-15,21 21 0,1-22 0,-22 22 16,0-21-16,-21-1 0,0 1 0,0 21 16,0-21-16,0-1 0,0 22 15,-42-21-15,20 21 0,1-1 0,-21 1 16,0 21-16,20-21 0,-20 21 0,0 0 15,21 0-15,-22 0 0,22 0 16,0 21-16,-21-21 0,20 21 16,1 1-16,21-1 0,0 0 0,-21 0 0,21 0 15,0 0-15,0 1 16,0-1-16,0 21 0,0-21 0,0 0 16,21 1-16,0-22 0,1 0 15,-1 0-15,0 21 0,21-21 16,1 0-16</inkml:trace>
  <inkml:trace contextRef="#ctx0" brushRef="#br0" timeOffset="-91376.45">23961 10224 0,'-22'-85'31,"44"85"-16,-1-21-15,0 21 16,0 0-16,0 0 0,0 0 16,1 0-16,-1 0 0,0 0 15,0 0-15,0 21 0,0-21 0,-21 21 16,22 0-16,-22 0 0,21 1 0,-21-1 16,0 0-16,0 21 0,0-21 15,0 1-15,0 20 0,0-21 16,0 0-16,-21 0 0,21 1 0,-22-1 15,22 0-15,0 0 16,-21-21-16,21-21 31,0 0-15,0 0-16,0-1 0,21 1 0,-21 0 16,22 0-16,-1-21 0,-21 20 0,21 1 15,0 0-15,-21-21 0,21 21 16,0-1-16,1 1 0,-1 0 15,0 21-15,-21-21 0,21 0 0,0 21 16,0 0-16,1-21 0,-1 21 16</inkml:trace>
  <inkml:trace contextRef="#ctx0" brushRef="#br0" timeOffset="-91089.62">24744 9906 0,'0'0'15,"-21"0"1,-1 0 0,22 21-16,-21 0 0,21 1 0,0-1 15,-21 0-15,0 0 0,21 21 0,0-20 16,-21 20-16,21-21 16,-21 0-16,-1 22 0,22-22 0,0 21 15,0-21-15,-21 22 0,21-22 0,0 0 16,0 0-16,-21 0 0,21 0 15,0 1-15,0-1 0,0 0 16,21-21 0,0 0-1,1-21-15,-1 0 0,0-1 16,21 1-16,-21 0 0</inkml:trace>
  <inkml:trace contextRef="#ctx0" brushRef="#br0" timeOffset="-90568.91">25061 9991 0,'0'0'0,"0"-43"0,0 22 16,0 0-16,0 0 0,0 0 0,-21 21 31,0 0-31,21 21 16,-21 0-16,21 0 0,0 22 0,0-22 16,-21 21-16,21-21 0,-22 22 0,22-1 15,-21-21-15,21 21 0,-21 1 16,21-22-16,0 21 0,-21-21 0,21 22 15,-21-22-15,21 0 0,0 0 0,0 0 16,0 1-16,-21-22 0,21 21 16,0-42 31,0-1-47,0 1 0,0 0 15,0 0-15,21-21 0,-21 20 16,21 1-16,0 0 0,0-21 0,22 21 15,-22-1-15,0 1 0,21 0 0,-21 0 16,22 0-16,-22 21 0,0 0 16,21-21-16,-20 21 0,-1 0 0,0 0 15,-21 21-15,0 0 0,0 0 0,0 0 16,0 0-16,0 1 0,0-1 16,0 0-16,-21 21 0,0-21 15,-1 1-15,22-1 0,-21 0 0,0 0 16,0-21-16,21 21 0,-21 0 15,21 1 1,-21-22-16,21-22 31,0 1-15,21 0-16,0 21 0,0-21 0,-21 0 16,21 0-16,0 21 15</inkml:trace>
  <inkml:trace contextRef="#ctx0" brushRef="#br0" timeOffset="-90216.7">25400 10287 0,'0'-21'16,"0"0"0,0 0-1,21-1-15,0 22 0,0-21 16,-21 0-16,22 21 0,-1 0 15,-42 21 32,-1 0-47,1-21 16,21 22-16,0-1 0,-21 0 0,0 0 16,21 0-16,-21 0 0,21 1 0,0-1 15,0 0-15,0 0 0,0 0 16,-21-21-16,21 21 0,0 1 15,21-22 1,0 0 0,0 0-16,0 0 0,22-22 15,-22 22-15,0-21 0,0 0 16</inkml:trace>
  <inkml:trace contextRef="#ctx0" brushRef="#br0" timeOffset="-89796.94">25675 10224 0,'0'0'0,"-21"0"16,21-22-16,0 1 15,0 0 1,0 0 0,21 21-16,0 0 15,0 0-15,1 0 0,-1 0 16,0 0-1,0 21-15,-21 0 16,0 0-16,0 1 16,0-1-16,0 0 0,0 0 0,0 0 15,0 0-15,0 1 0,0-1 0,-21 0 16,21 0-16,0 0 0,0 0 16,-21 1-16,0-1 0,-1-21 15,22 21-15,-21-21 31,21-21-15,0 0-16,0-1 16,0 1-16,0 0 15,21 0-15,-21 0 0,22 0 0,-22-1 16,21 1-16,0 0 0,-21 0 0,21 0 16,-21 0-16,21 21 15,-21-22-15,21 22 0,-21-21 0</inkml:trace>
  <inkml:trace contextRef="#ctx0" brushRef="#br0" timeOffset="-89377.13">23961 10012 0,'-22'0'31,"44"0"-31,-1 0 15,21 0-15,-21 0 0,22 0 16,-22 0-16,21 0 0,0 0 0,1 0 16,20 0-16,-20 0 0,-1 0 0,0 0 15,1 0-15,-22 0 0,21 0 16,-21 0-16,0 0 0,1 0 0,-1 0 16,0 0-1,0 0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02:13:13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508 0,'-21'0'16,"42"0"-16,-63 0 0,21 0 15,0 0-15,-1 0 0,44 0 47,20 0-31,0 0-16,1 0 0,20 0 0,1 0 15,-1 0-15,1 0 0,20-21 16,-20 21-16,-1 0 0,22 0 0,-22 0 16,-20 0-16,20-21 0,1 21 15,-22 0-15,0 0 0,1 0 16,-1 0-16,-21 0 0,0 0 0,1 0 16,-44 0 30,1 0-46,0 0 0,0 0 16,0 0-16,0 0 0,-1 0 0,1 0 16,0 0-16,0 21 15</inkml:trace>
  <inkml:trace contextRef="#ctx0" brushRef="#br0" timeOffset="339.8">2921 529 0,'0'21'47,"0"1"-31,0-1-16,0 0 0,0 0 15,0 0-15,-21 0 0,21 22 16,0-1-16,-21 0 0,21 1 0,0-1 15,0 0-15,-22 1 0,22-1 16,-21 0-16,21 1 0,-21-1 16,21 0-16,0-20 0,-21 20 0,21-21 15,-21 0-15,21 0 0,0 1 16,0-1-16,0 0 16,0-42 15,21 0-31,0-1 15,-21 1-15,21 0 0</inkml:trace>
  <inkml:trace contextRef="#ctx0" brushRef="#br0" timeOffset="1055.39">3323 804 0,'0'0'0,"0"-21"0,21 21 16,-21-21-16,0 42 47,0 0-47,0 1 0,0 20 15,0-21-15,0 0 0,0 22 16,-21-22-16,21 21 0,0-21 16,-21 0-16,21 22 0,0-22 0,0 0 15,0 0-15,0 0 0,0 1 0,0-1 16,0 0-16,0 0 15,21-21-15,0 0 0,0 0 16,1 0-16,-1 0 16,21-21-16,-21 0 0,22 0 0,-22-1 15,21 1-15,-21 0 0,22 0 16,-22-21-16,0 20 0,0-20 0,0 21 16,0-21-16,1 20 0,-1-20 15,-21 21-15,21 0 0,-21 0 0,0-1 16,0 1-1,0 42 17,0 1-32,0-1 15,0 0-15,-21 21 0,21-21 16,0 22-16,-21-1 0,-1 0 0,22 1 16,0-1-16,0 0 0,-21 1 15,21-1-15,0 0 0,0 1 0,0-1 16,0 0-16,0 1 0,0-1 0,0 0 15,0 22-15,0-22 0,0 1 16,0-1-16,0 0 0,0-21 0,0 22 16,0-22-16,0 21 0,0-21 15,0 1-15,0-1 0,-21 0 0,0 0 16,0-21 0,0 0-16,-1 0 0,1 0 15,0 0-15,-21 0 0,21 0 0,-22 0 16,22 0-16,-21 0 0,21-21 15,-22 21-15,22-21 0,-21 21 0,21 0 16,-1-21-16,1-1 0,0 22 16,21-21-16,-21 21 0,21-21 15,0 0-15,0 0 0,0 0 16,0-1-16,21 1 16,0 0-16,0 0 0,22 0 0,-22 0 15,21-1-15</inkml:trace>
  <inkml:trace contextRef="#ctx0" brushRef="#br0" timeOffset="1436.17">4191 804 0,'0'-21'16,"0"42"-16,0-63 0,0 21 0,0 0 15,-21 21 1,21 21 0,0 21-16,0-21 15,0 22-15,0-1 0,0 0 0,0 22 16,0-22-16,0 22 0,0-1 0,0-20 16,0 20-16,0-21 0,-21 22 15,-1-22-15,22 22 0,-21-1 0,0-20 16,21 20-16,-21-21 0,21 1 15,-21-1-15,21 0 0,0 1 0,0-22 16,-21 0-16,21 21 0,0-20 16,0-1-16,0-42 47,21-1-47,-21 1 0,21-21 15,-21 0-15,0 20 0,21-20 16</inkml:trace>
  <inkml:trace contextRef="#ctx0" brushRef="#br0" timeOffset="1775.98">4106 1058 0,'0'0'16,"0"-127"0,0 106-1,0 0-15,0 0 0,0 0 0,21 0 16,1-1-16,-1 22 0,0-21 15,21 0-15,-21 21 0,22 0 16,-1-21-16,0 21 0,1 0 0,20 0 16,-20 0-16,-22 21 0,21 0 15,-21 0-15,0 22 0,1-22 0,-22 21 16,0-21-16,0 22 0,-22-22 16,-20 21-16,0-21 0,-1 1 0,1 20 15,0-21-15,-1 0 0,-20 0 16,21-21-16,20 22 0,-20-22 0,21 0 15,0 21-15,0-21 0,-1 0 16,44 0 15,-1-21-31,0 21 16,0-22-16,0 1 0,0 21 0</inkml:trace>
  <inkml:trace contextRef="#ctx0" brushRef="#br0" timeOffset="2179.75">4932 995 0,'21'0'0,"0"-21"16,0 21-16,-21-21 15,21-1-15,1 22 0,-22-21 0,21 0 16,0 0-16,-21 0 0,0 0 16,21 21-16,-21-22 0,21 1 0,-42 21 31,0 0-15,0 0-16,0 0 0,-1 21 15,1 1-15,0-1 0,0 0 0,0 21 16,0-21-16,21 1 0,-22 20 15,1-21-15,21 21 0,-21-20 16,21-1-16,0 0 0,0 0 0,0 0 16,0 0-16,0 1 0,0-1 15,21 0-15,0-21 0,1 0 16,-1 0-16,0 0 0,0 0 16,0 0-16,0 0 0,1 0 0,20 0 15,-21-21-15,0 0 0</inkml:trace>
  <inkml:trace contextRef="#ctx0" brushRef="#br0" timeOffset="2591.51">5651 826 0,'0'0'0,"0"-22"0,0 1 16,-21 21-1,0 0-15,0 0 0,0 0 16,0 0-16,-1 0 0,1 21 15,0 1-15,0-22 0,0 21 0,0 0 16,-1 0-16,1 0 0,0 0 16,21 22-16,-21-43 0,21 21 0,0 0 15,0 0-15,0 0 16,21-21-16,0 22 0,0-22 16,1 0-16,-1 0 0,21 21 0,-21-21 15,0 0-15,22 0 16,-22 21-16,0-21 0,0 0 0,0 21 15,1-21-15,-22 21 0,21-21 16,-21 21-16,0 1 16,-21-22-16,-22 21 0,22-21 15,0 0-15,-21 21 0,20-21 16,-20 0-16,21 0 0,-21 21 0,20-21 16,1 0-16,0 0 0,0 0 15,0 0-15,0 0 0,-1 0 16,1 0-1,21-21 1</inkml:trace>
  <inkml:trace contextRef="#ctx0" brushRef="#br0" timeOffset="3284.12">6879 910 0,'21'-21'0,"-42"42"0,42-84 0,0 42 16,1-1-16,-22 1 0,0 0 16,21 0-16,-21 0 15,0 42 16,-21-21-31,21 21 0,-22 21 16,1-20-16,0 20 0,21 0 0,-21 1 16,0-1-16,0-21 0,-1 21 15,1 1-15,21-1 0,0-21 0,-21 0 16,21 22-16,0-22 0,0 0 16,0 0-16,21-21 0,0 0 15,1 0-15,-1 0 0,0 0 16,21 0-16,1 0 0,-22 0 15,21-21-15,0 21 0,-20-21 0,20 0 16,0 0-16,-21-22 0,22 22 16,-22 0-16,0-21 0,0-1 0,0 1 15,-21 0-15,0-1 0,0 1 16,0 21-16,0-22 0,0 22 0,-21-21 16,0 21-16,-21 0 0,21 21 15,-1-22-15,-20 22 0,21 0 0,0 0 16,-22 0-16,22 0 0,-21 0 15,21 0-15,0 0 0,-1 22 0,1-22 16,21 21-16,0 0 0,0 0 16,21-21-1,1 21-15,-1-21 0,21 0 16,0 0-16,1 0 0,-1 0 16,0 0-16</inkml:trace>
  <inkml:trace contextRef="#ctx0" brushRef="#br0" timeOffset="3785.83">7874 466 0,'0'0'0,"0"-21"0,-21 21 0,0-22 15,-1 22-15,1 0 0,0 0 16,0 0-16,0 0 0,0 0 0,-1 22 16,1-1-1,0 21-15,21-21 0,0 22 0,-21-22 16,21 42-16,-21-20 0,21-1 0,-21 21 15,21 1-15,-22-1 0,22 1 16,0-1-16,0 1 0,-21-1 0,0 22 16,21-21-16,-21-1 0,21 1 15,0 20-15,0 1 0,-21-22 0,21 22 16,-21-21-16,21-1 0,0 1 0,0-1 16,0 1-16,0-22 0,0 21 15,0-20-15,0-1 0,0 0 0,0 1 16,0-1-16,0-21 0,0 0 0,0 1 15,0-1-15,0 0 16,-22-21 0,1 0-16,0 0 0,21-21 15,-21 0-15,0-1 0,0 1 16,-1-21-16,1 21 0,-21-22 0,21 22 16,-22-21-16,22 0 0,-21-22 0,0 22 15,-1-1-15,22-20 0,-21 21 16,21-1-16,-1 1 0,1-22 0,21 22 15,0 0-15,0-1 16,0 22-16,0-21 0,0 0 0,21 20 0,1 1 16,-1-21-16,0 21 0,21 0 15,-21-1-15,1 1 0,20 0 16,-21 0-16,21 0 0,-20 0 0,-1-1 16,21 1-16</inkml:trace>
  <inkml:trace contextRef="#ctx0" brushRef="#br0" timeOffset="4176.6">8699 550 0,'0'-21'0,"0"42"0,0-63 15,0 21 1,-21 21 0,21 21-16,0 0 0,0 0 15,-21 1-15,21 20 16,0 0-16,0 1 0,0-1 0,-21 21 0,21-20 15,-21 20-15,0 1 16,21-22-16,0 0 0,-22 22 0,22-22 16,-21 1-16,21-22 0,-21 21 0,21-21 15,0 0-15,0 1 16,21-22 0,0 0-16,1-22 0,-22 1 15,21 0-15</inkml:trace>
  <inkml:trace contextRef="#ctx0" brushRef="#br0" timeOffset="4507.42">8594 614 0,'0'0'16,"0"-21"-16,-22 0 0,22-1 0,-21-20 16,21 21-16,0 0 0,0 0 0,0-1 15,0 1-15,21 0 16,1 0-16,-1 0 0,0 21 0,0-21 15,21 21-15,1 0 0,-1 0 16,0 0-16,1 0 0,-1 0 0,0 21 16,1 0-16,-22 0 0,0 0 15,0 22-15,-21-1 0,0-21 0,0 21 16,-21 1-16,0-1 0,0-21 16,-22 22-16,-20-1 0,21-21 15,-1 0-15,1 22 0,0-22 0,-1 0 16,1-21-16,21 21 0,-22 0 15,22-21-15,0 0 0,21 21 16,21-21 15,0 0-31,1 0 0</inkml:trace>
  <inkml:trace contextRef="#ctx0" brushRef="#br0" timeOffset="4936.17">8805 1058 0,'0'0'0,"0"-21"15,0 0 1,0 0-16,0 0 16,0 0-16,21 21 0,1-22 0,-1 1 15,0 0-15,0 21 0,0 0 0,22-21 16,-22 21-16,0 0 0,21 0 15,-21 21-15,1 0 0,-1 0 0,0 1 16,0-1-16,0 0 0,-21 0 16,21 21-16,-21-20 0,0 20 15,0-21-15,0 21 0,-21-20 0,0-1 16,0 0-16,21 0 0,-21 0 16,0-21-16,21 21 0,-22-21 0,22-21 46,0 0-46,22 0 0,-22 0 16,21 0-16,0-1 0,-21-20 16,21 21-16,0 0 0,0 0 0,-21-1 15,22 1-15,-1 0 0,-21 0 16,21 0-16,0 0 0,0-1 16,0 22-1,1 0-15,-1 0 16</inkml:trace>
  <inkml:trace contextRef="#ctx0" brushRef="#br0" timeOffset="5371.92">9715 847 0,'0'0'0,"-21"-21"31,0 21-31,0 21 16,0 0-16,0 0 15,-1 0-15,22 0 0,-21 1 0,0-1 16,0 21-16,0-21 0,0 0 16,-1 22-16,1-22 0,21 0 0,0 21 15,-21-20-15,21-1 0,0 0 16,0 0-16,0 0 0,0 0 16,21-21-16,0 0 0,1 0 15,20 0-15,-21 0 0,21 0 0,1 0 16,-1 0-16,0 0 0,1-21 0,-1 0 15,-21 0-15,22 0 0,-1 0 16,-21-1-16,0 1 0,0-21 0,-21 21 16,0-22-16,0 1 15,0 0-15,0 21 0,-21-22 0,0 22 16,-21-21-16,21 21 0,-22-1 0,22 22 16,-21-21-16,21 21 0,-1 0 15,-20 0-15,21 0 0,-21 0 0,20 0 16,1 21-16,0 1 15,21-1-15,0 0 0,0 0 16,0 0 0,21-21-16,0 0 0,22 0 15</inkml:trace>
  <inkml:trace contextRef="#ctx0" brushRef="#br0" timeOffset="5671.75">10393 529 0,'0'-21'16,"-21"21"-1,-1 21 1,22 0-16,-21 1 0,21 20 0,0-21 16,0 21-16,-21 1 0,21-1 15,-21 0-15,0 1 0,21 20 0,-21-20 16,21-1-16,-22 0 0,22 1 15,-21-1-15,21-21 0,0 21 16,-21-20-16,21-1 0,0 0 0,0 0 16,0 0-16,0 0 0,21-21 31,0 0-31,1-21 16,-1 0-16,21 0 0,-21 0 0,0 0 15</inkml:trace>
  <inkml:trace contextRef="#ctx0" brushRef="#br0" timeOffset="6063.53">10626 847 0,'0'0'0,"0"21"47,-22 0-47,22 0 0,-21 22 0,21-22 15,-21 0-15,21 21 0,-21-21 16,0 22-16,21-22 0,0 0 0,0 0 15,-21 0-15,21 1 0,0-1 16,0 0-16,0 0 0,0 0 0,21 0 16,0-21-16,0 0 15,0 0-15,0 0 0,22 0 16,-22 0-16,21-21 0,-21 0 16,22 0-16,-22 21 0,21-21 15,-21-22-15,1 22 0,-1 0 0,0-21 16,0 21-16,-21-22 0,0 22 0,0-21 15,0 21-15,0-1 0,0 1 16,-21 0-16,0 0 0,0 21 0,-1 0 16,1 0-16,-21-21 0,21 21 15,0 0-15,-1 0 0,1 0 0,0 0 16,0 0-16,0 0 0,0 21 16,-1-21-16,1 0 15</inkml:trace>
  <inkml:trace contextRef="#ctx0" brushRef="#br0" timeOffset="6283.4">10202 720 0,'21'0'15,"1"0"-15,-1 0 16,0 0-16,0 0 0,0 0 15,0 0-15,1 0 0,20 0 0,-21 0 16,21 0-16,-20 0 16,-1 0-16,0 0 0,0 0 0,0 0 15,0 0-15</inkml:trace>
  <inkml:trace contextRef="#ctx0" brushRef="#br0" timeOffset="6668.2">11515 953 0,'0'0'0,"21"-22"0,-21 1 15,0 0 1,0 0-16,0 0 0,-21 21 16,-1 0-16,1 0 15,0 0-15,0 0 0,0 0 16,0 0-16,-1 21 0,-20 0 0,21 0 16,-21 0-16,20 1 0,-20 20 15,21-21-15,-21 21 0,20-20 0,1 20 16,0-21-16,0 21 15,21-20-15,0-1 0,0 0 0,0 0 16,0 0-16,0 0 0,21 1 0,0-1 16,0-21-16,22 21 0,-22-21 15,21 0-15,1 0 0,-1 0 0,0 0 16,1 0-16,-1 0 0,0 0 0,1 0 16,20-21-16,-21 0 0</inkml:trace>
  <inkml:trace contextRef="#ctx0" brushRef="#br0" timeOffset="7488.75">12192 931 0,'0'0'0,"0"-21"0,-21 0 16,0 21-16,21-21 0,-22 21 0,1 0 16,0 0-16,0 0 0,-21 0 15,20 0-15,1 0 0,0 0 0,0 21 16,-21 0-16,20 0 0,1 1 15,-21-1-15,21 0 0,0 21 0,-1-21 16,1 22-16,0-22 0,21 0 16,0 21-16,-21-20 0,21-1 0,0 0 15,0 0-15,0 0 0,0 0 16,21-21-16,0 22 16,0-22-16,1 0 0,20 0 15,-21 0-15,0 0 0,0 0 16,22-22-16,-22 22 0,0-21 0,21 0 15,-20 0-15,-1 0 0,0 0 0,0-1 16,0-20-16,0 21 0,1-21 16,-22-1-16,0 22 0,21-21 0,-21 21 15,0-1-15,0 1 0,0 0 16,0 0-16,-21 21 31,-1 21-31,22 0 0,0 0 0,0 1 16,-21 20-16,21-21 0,-21 0 15,21 22-15,0-22 0,0 21 16,0-21-16,0 0 0,0 1 0,0-1 16,0 0-16,0 0 0,21 0 15,0-21-15,1 21 0,-1-21 0,0 0 16,0 0-16,0 0 0,43 0 16,-43 0-16,21 0 0,-21 0 15,1-21-15,20 0 0,-21 0 0,0 0 16,0 0-16,1-22 0,-1 22 15,0-21-15,0-1 0,0 1 0,-21 0 16,21-1-16,1 1 0,-22 0 16,0-1-16,0 1 0,21 21 0,-21-21 15,0 20-15,0 1 0,0 0 16,0 0-16,0 42 31,-21 0-31,21 22 16,-22-22-16,22 21 0,0 0 15,-21 1-15,21-1 0,0 0 0,-21 1 16,21-1-16,0 0 0,0 1 16,0-1-16,0 0 0,0-20 0,0 20 15,0-21-15,0 0 0,21 0 16,0 1-16,1-22 0,-22 21 0,42 0 16,-21-21-16,0 0 0,0 0 15,22 0-15,-22 0 0,21 0 16,1 0-16,-1 0 0,0-21 0,1 21 15,-1-21-15,0-1 0,-21 22 0,22-21 16,-22 0-16,0 0 0,0 0 16,0 0-16</inkml:trace>
  <inkml:trace contextRef="#ctx0" brushRef="#br0" timeOffset="8495.15">2434 2096 0,'-42'0'0,"84"0"0,-105 0 0,41 0 0,-20 0 15,21 0-15,0 0 16,21 21-16,-21-21 0,42 0 47,0 0-47,21 0 0,-21 0 15,22 0-15,20 0 0,-20 0 16,20 0-16,22 0 0,-22 0 0,22 0 16,-22 0-16,22 0 0,0 0 15,-1 0-15,22 0 0,0 0 0,0 0 16,0 0-16,21 0 0,0-21 16,0 21-16,21 0 0,0 0 0,0 0 15,0 0-15,22 0 0,-22 0 0,21 0 16,1-22-16,-1 22 0,21 0 15,-20 0-15,20 0 0,1 0 0,-1 0 16,1 0-16,20 0 16,-20 0-16,21-21 0,20 21 0,-20 0 15,21 0-15,-21 0 0,20 0 0,1 0 16,-21 0-16,21 0 0,0 0 16,-1-21-16,1 21 0,0 0 0,0 0 15,-21 0-15,20 0 0,1 0 16,-21 0-16,21 0 0,-22 0 0,1 0 15,21 0-15,-43 0 0,22 0 0,-21 0 16,-1 0-16,1 0 0,-1 0 16,-21 0-16,1 0 0,-22 0 0,0 0 15,-21 21-15,0-21 0,0 0 16,-21 0-16,0 0 0,-22 0 16,1 21-16,-21-21 0,-1 0 0,-21 0 15,1 0-15,-22 0 0,0 0 16,0 22-16,0-22 0,-63 0 47,21 0-47,0 0 0,-22 0 0</inkml:trace>
  <inkml:trace contextRef="#ctx0" brushRef="#br0" timeOffset="9859.17">847 3281 0,'0'-42'16,"0"20"-16,21 1 15,-21 0 1,0 0-16,0 0 15,0 0-15,21 21 0,-21-22 0,21 22 16,-21-21-16,0 0 16,0 42 46,0 0-46,0 1-16,0-1 0,0 21 0,0-21 15,0 22-15,0-1 0,0 0 16,0 1-16,0-1 0,0 0 0,0 1 16,0-1-16,0 0 15,0-21-15,-21 22 0,21-22 0,0 21 16,0-21-16,0 1 0,0-1 16,-21 0-16,21-42 46,0 0-30,0-1-16,0 1 0,0 0 16</inkml:trace>
  <inkml:trace contextRef="#ctx0" brushRef="#br0" timeOffset="10228.95">1312 3366 0,'0'21'0,"0"0"16,0 0-16,0 0 15,0 0-15,21 1 16,1-22 0,-1 0-16,0 0 0,0 0 15,0-22-15,0 22 16,1-21-16,-1 0 0,-21 0 15,21 0-15,-21 0 16,0-1-16,0 1 0,0 0 16,-21 0-16,0 21 15,-1 0-15,1 0 0,0 0 16,0 0-16,0 0 0,0 21 16,-1 0-16,1-21 0,0 21 15,21 1-15,0-1 0,0 0 16,0 0-16,0 0 15,21-21 1,22 0-16,-22 0 0</inkml:trace>
  <inkml:trace contextRef="#ctx0" brushRef="#br0" timeOffset="11391.79">2561 3048 0,'0'-21'31,"0"0"-31,21 0 16,-21-1-16,0 1 16,21 0-16,1 0 15,-22 0-15,0 0 16,0 42 31,0 0-47,0 0 15,0 0-15,0 22 0,0-22 0,0 21 16,0-21-16,0 22 0,0-1 16,0 0-16,0 1 0,0-1 0,0 0 15,0 1-15,0-1 0,0 0 16,0-21-16,0 22 0,0-22 0,0 21 16,0-21-16,0 1 0,0-1 0,0 0 15,0 0 1,0-42 15,0 0-15,0 0-16,0-1 15,0 1-15,0-21 0,0 21 0,0 0 16,0-22-16,0 22 0,0-21 16,0-1-16,0 22 0,0-21 0,21 0 15,0 20-15,0-20 0,21 21 16,-20 0-16,-1 0 0,21-1 0,-21 1 15,22 0-15,-22 21 0,21 0 0,-21 0 16,0 0-16,1 0 0,-1 0 16,21 0-16,-42 21 0,21 0 0,0 1 15,-21-1-15,0 0 16,0 21-16,0-21 0,0 22 0,0-1 16,0-21-16,0 22 0,0-1 0,-21-21 15,21 0-15,-21 22 0,0-22 16,21 0-16,0 0 0,0 0 15,-21-21-15,21-21 32,0 0-17,0 0-15,0 0 0,0-22 16</inkml:trace>
  <inkml:trace contextRef="#ctx0" brushRef="#br0" timeOffset="11721.61">3408 2794 0,'0'-21'32,"0"42"-17,0 21 1,0-20-16,0-1 0,0 0 15,0 21-15,0-21 0,0 22 0,0-1 16,0 0-16,-21-20 0,21 20 16,-22 0-16,22 1 0,-21-1 0,21 0 15,0-21-15,0 22 0,0-22 16,0 0-16,0 0 0,0 0 0,0 1 16,21-22-1,1 0-15,-1 0 0,0 0 0,0 0 16,0-22-16,0 22 0,1-21 0,-1 0 15,0 0-15,0-21 0,0 20 16</inkml:trace>
  <inkml:trace contextRef="#ctx0" brushRef="#br0" timeOffset="12012.5">3895 2731 0,'0'-22'0,"0"44"0,0-65 16,0 22-16,0 42 31,-22 0-31,22 1 16,0 20-16,-21-21 0,21 21 15,-21 1-15,21-22 0,0 21 16,-21 1-16,0-1 0,21 0 16,-21 1-16,-1-1 0,22 0 0,0 1 15,-21-22-15,21 21 0,0-21 0,0 22 16,0-22-16,0 0 0,0 0 15,0 0-15,21-21 0,1 0 16,-1 0-16,0 0 0,0 0 16,0 0-16,0 0 0,1 0 0,-1-21 15,0 0-15,21 0 0,-21 0 0</inkml:trace>
  <inkml:trace contextRef="#ctx0" brushRef="#br0" timeOffset="12359.3">4233 2985 0,'0'0'0,"0"-22"0,0 44 31,0-1-15,0 0-16,-21 0 16,21 0-16,0 22 0,0-22 0,0 21 15,0 0-15,0 1 0,-21 20 0,21-20 16,-21-1-16,21 21 0,0 1 15,0-22-15,-21 22 0,21-1 0,-22 1 16,22-1-16,0 1 0,-21-1 16,0 1-16,21-1 0,-21 1 15,21-1-15,-21-20 0,21-1 0,0 0 16,0 1-16,-21-22 0,21 0 0,0 0 16,0 0-16,-22 0 0,22-42 31,0 0-31,0 0 0,0 0 15,22 0-15,-22-22 0,21 1 16,-21 0-16,21-1 0,-21-20 0,0-1 16</inkml:trace>
  <inkml:trace contextRef="#ctx0" brushRef="#br0" timeOffset="12656.14">4149 3260 0,'0'-43'0,"0"86"0,0-128 0,0 64 0,0-21 16,0 20-16,0 1 0,0 0 15,21 0-15,-21 0 0,21 0 0,0 21 16,-21-22-16,21 22 0,0 0 16,1-21-16,20 21 0,-21 0 0,0 0 15,22 0-15,-1 0 0,-21 21 0,21 1 16,-20-1-16,-1 0 0,0 0 16,-21 0-16,0 22 0,0-22 0,0 21 15,0 0-15,-21-20 0,0 20 0,-1-21 16,1 21-16,-21-20 15,21-1-15,-22 0 0,22-21 0,0 21 16,0-21-16,0 0 0,0 0 16,-1 0-16,1 0 0,21-21 15,0 0-15,0 0 16,0-1-16,0 1 0,0 0 16</inkml:trace>
  <inkml:trace contextRef="#ctx0" brushRef="#br0" timeOffset="12968.53">3323 2794 0,'0'0'0,"21"0"31,22 0-31,-22 0 15,42 0-15,-20 0 0,20 0 0,1-21 16,-1 21-16,1 0 0,-1-21 0,1 21 16,-1 0-16,-21 0 0,22-21 15,-22 21-15,22 0 0,-22 0 16,-21 0-16,22 0 0,-22 0 16,0 0-16,0 0 0,0 0 0,-21 21 46,0 0-46,0 0 16</inkml:trace>
  <inkml:trace contextRef="#ctx0" brushRef="#br0" timeOffset="13952.77">931 4614 0,'-21'0'31,"21"-21"-31,0 0 16,0 0-16,0 0 16,0 0-16,0-1 15,21 22-15,0 0 0,1-21 16,-1 0-16,0 21 15,0 0-15,0 0 0,0 0 16,1 21-16,-1 0 0,0 1 16,0-1-16,0 21 0,0-21 15,1 22-15,-22-1 0,0 0 16,0 22-16,0-22 0,0 0 0,-22 22 16,1-22-16,-21 1 0,21 20 15,-22-21-15,1-20 0,0 20 0,-1-21 16,1 21-16,0-20 0,21-22 15,-22 21-15,22-21 0,0 0 0,-21 0 16,20 0-16,22-21 16,-21 21-16,21-22 0,0 1 0,0-21 0,0 21 15,0-22-15,0 1 16,0 0-16,21-1 0,-21 1 0,22 0 16,-1-1-16,0 22 0,0 0 15,0 0-15,22 0 0,-22 0 0,0 21 16,0 0-16,21 21 0,-20 0 15,-1 0-15,0 0 0,0 22 0,0-1 16,-21 0-16,0-21 0,0 22 16,21-1-16,-21 0 0,0-20 0,0 20 15,0-21-15,0 21 16,0-20-16,0-1 0,0 0 16,0 0-16,22-21 15,-1 0 1,0-21-16,0 21 0,0-21 15</inkml:trace>
  <inkml:trace contextRef="#ctx0" brushRef="#br0" timeOffset="14155.66">1587 4826 0,'0'0'0,"0"-21"15,0 0 1,-21 21 15,21 21 0,21 0-15,1-21-16,20 0 16</inkml:trace>
  <inkml:trace contextRef="#ctx0" brushRef="#br0" timeOffset="14836.36">2794 4636 0,'0'-22'0,"0"44"0,0-65 0,0 22 16,0 0-16,0 0 16,-21 0-16,21 42 31,0 21-16,0-21-15,0 0 16,21 22-16,-21-1 0,0 0 0,0 1 16,0-1-16,0 22 0,0-22 0,0 0 15,0 1-15,0-1 0,-21 0 16,21 1-16,-21-1 0,21-21 0,-22 0 16,22 22-16,-21-43 0,21 21 15,-21 0-15,0-21 31,0 0-15,21-21-16,0 0 0,0-1 0,0-20 16,0 21-16,0-21 0,21-1 15,0 1-15,0 0 0,0-1 0,1 1 16,20 21-16,-21-22 0,21 1 16,1 21-16,-1 0 0,-21 0 0,22-1 15,-1 22-15,-21 0 0,21 0 16,-20 0-16,-1 0 0,0 22 0,0-1 15,0 21-15,-21-21 0,21 22 0,-21-22 16,0 21-16,0 0 16,0-20-16,0 20 0,-21 0 0,0-21 15,0 1-15,21 20 0,-21-21 0,0 0 16,21 0-16,-22-21 0,22 22 16,0-44 15,0 1-16,0 0-15,22 0 0</inkml:trace>
  <inkml:trace contextRef="#ctx0" brushRef="#br0" timeOffset="15104.26">3535 4551 0,'0'0'0,"0"-21"0,0 42 31,0 0-15,0 0-16,0 0 0,0 22 16,-21-1-16,-1 0 0,1 1 0,21-1 15,-21 0-15,0 1 0,21-1 16,-21 0-16,21 1 0,0-1 0,-21-21 16,21 0-16,0 22 0,0-22 0,0 0 15,0 0-15,21-21 16,0 0-1,0 0-15,0-21 0,22 0 0,-22 0 16,0 0-16,0-1 0</inkml:trace>
  <inkml:trace contextRef="#ctx0" brushRef="#br0" timeOffset="15360.11">3873 4551 0,'0'0'0,"0"-21"0,0 0 0,0-1 16,-21 22 15,21 22-31,0-1 0,0 0 16,-21 21-16,21-21 0,-21 22 15,21-1-15,-21 0 0,21 22 0,0-22 16,0 1-16,-21-1 0,21 0 16,0 1-16,-22-1 0,22 0 0,0-21 15,0 22-15,0-22 0,0 0 16,22 0-16,-1-21 0,0 21 0,0-21 15,0 0-15,0 0 0,1 0 0,20 0 16,-21-21-16,21 0 0,-20 0 16</inkml:trace>
  <inkml:trace contextRef="#ctx0" brushRef="#br0" timeOffset="15679.93">4339 4699 0,'0'0'0,"0"-21"31,-21 42-15,21 0-16,0 0 16,0 22-16,-21-22 0,21 21 15,0 1-15,-21-1 0,21 0 0,-22 22 16,22-22-16,0 22 0,0-1 0,-21-21 16,21 22-16,-21-1 0,21 22 15,-21-21-15,21-1 0,0 22 0,0-22 16,0 22-16,0-22 0,0 22 0,0-21 15,0-1-15,0-21 16,0 22-16,0-22 0,0 1 0,0-1 16,0-21-16,0 0 0,0 0 0,0-42 31,0 0-15,0 0-16,0 0 0,21-22 0,-21 1 15,21 21-15,-21-21 0</inkml:trace>
  <inkml:trace contextRef="#ctx0" brushRef="#br0" timeOffset="15991.75">4318 4974 0,'0'-42'0,"0"84"0,0-126 0,0 41 0,0 22 16,0-21-16,0 21 0,21-1 15,0 1-15,-21 0 0,21 0 0,1 21 16,-1-21-16,0 21 0,21 0 0,-21 0 15,1 0-15,-1 0 0,21 0 16,-21 0-16,0 21 0,1 0 0,-22 0 16,0 0-16,0 22 0,0-22 0,0 21 15,0-21-15,0 22 16,-22-22-16,1 21 0,-21-21 0,21 1 16,0-1-16,-22 0 0,22 0 0,-21 0 15,21 0-15,-1-21 0,1 0 16,0 22-16,21-44 31,21 1-15,0 0-16,1 21 0</inkml:trace>
  <inkml:trace contextRef="#ctx0" brushRef="#br0" timeOffset="16435.5">5228 4678 0,'0'0'0,"21"0"0,-21-21 16,0 0-16,-21 21 15,0 0-15,0 0 16,0 0-16,-1 0 0,1 0 16,0 21-16,0 0 0,0-21 0,0 21 15,-1 0-15,22 0 0,0 1 16,-21-22-16,21 21 0,0 0 0,0 0 15,0 0-15,21 0 16,1 1 0,-1-22-16,0 21 0,0-21 0,0 21 15,0-21-15,1 21 0,-1-21 0,0 21 16,0-21-16,0 21 0,0-21 16,-21 22-16,0-1 0,22-21 0,-22 21 15,0 0-15,0 0 0,-22 0 16,1-21-1,0 0-15,0 22 0,0-22 0,-22 0 16,22 0-16,0 0 0,-21 0 16,21 0-16,-1 0 0,1 0 0,0 0 15,0 0-15,0 0 0,21-22 32,0 1-17,0 0-15,0 0 16</inkml:trace>
  <inkml:trace contextRef="#ctx0" brushRef="#br0" timeOffset="16828.27">3641 4530 0,'0'0'0,"-22"0"15,44 0 1,-1 0 0,0 0-16,21 0 0,1 0 15,-1-21-15,21 21 0,-20 0 0,20 0 16,1-22-16,-1 22 0,-20 0 15,20 0-15,1-21 0,-1 21 0,-21 0 16,22 0-16,-22-21 0,1 21 16,-1 0-16,0 0 0,-21 0 15,1 0-15,-1 0 0,-42 0 47,-1 0-31,1 0-16,0 21 15</inkml:trace>
  <inkml:trace contextRef="#ctx0" brushRef="#br0" timeOffset="17904.08">635 6541 0,'0'-22'31,"21"22"-15,0-21-16,0 21 16,1 0-16,-22-21 0,21 21 15,0-21-15,21 21 0,-21 0 16,1 0-16,-1 0 0,0 0 0,0 0 15,0 0-15,-21 21 16,21-21-16,-21 21 0,0 0 0,0 1 16,0-1-16,0 0 15,-21 0-15,0 0 0,0 0 0,0 1 16,0-1-16,-1 0 0,1-21 16,0 21-16,0-21 15,0 0-15,21-21 47,21 21-47,0-21 16,-21 0-16,21 21 0,0 0 0,1 0 15,-1-22-15,0 22 0,0 0 16,0 0-16,0 0 0,1 0 0,-1 0 16,0 22-16,0-1 0,21-21 15,-20 21-15,-1 0 0,0 0 0,0 0 16,-21 1-16,0-1 0,0 0 15,0 0-15,0 0 0,0 0 0,0 1 16,0-1-16,-21 0 0,0 0 16,-22 0-16,22 0 0,0-21 15,-21 22-15,21-1 0,-22-21 16,22 0-16,-21 0 0,-1 0 0,22 0 16,-21 0-16,21 0 0,-22 0 15,22-21-15,0 21 0,0-22 0,0 22 16,0-21-16,-1 0 0,1 21 15,21-21-15,-21 0 0,21 0 16,0-1-16,0 1 16,21 21-1,0-21-15,1 21 16,-1-21-16,0 21 0,0-21 0</inkml:trace>
  <inkml:trace contextRef="#ctx0" brushRef="#br0" timeOffset="18160.09">1545 6689 0,'0'0'0,"21"0"0,-21-21 31,0-1 63,21 22-94</inkml:trace>
  <inkml:trace contextRef="#ctx0" brushRef="#br0" timeOffset="18883.68">2646 6646 0,'0'0'0,"21"-21"0,0 21 15,0 0-15,0-21 0,1 0 16,-1 21-16,0-21 0,0 21 16,0-21-16,0-1 0,22 1 0,-22 21 15,-21-21-15,21 0 0,-21 0 16,21 0-16,-21-1 0,0 1 16,-21 21-16,-106-21 31,85 21-31,-1 0 0,1 0 0,0 21 0,-1 0 15,1 1-15,21-22 16,-21 21-16,20 0 0,1 0 0,21 0 16,0 0-16,0 1 0,0-1 15,0 0-15,21 0 0,1 0 0,-1 0 16,21 1-16,-21-1 0,22 0 16,-1 0-16,0 0 0,1 0 0,-1 1 15,-21-1-15,21 0 0,1 0 0,-22 0 16,21 0-16,-21 1 0,-21-1 15,0 0-15,0 0 0,0 0 16,-21 0-16,0 1 0,0-1 0,-21-21 16,-22 21-16,22 0 0,-22-21 15,22 0-15,-22 0 0,1 0 16,21 0-16,-22 0 0,22 0 16,-1 0-16,22-21 0,-21 21 0,21-21 15,0 0-15,-1 21 0,1-22 0,21 1 16,0 0-16,0 0 0,0 0 15,0 0-15,0-1 0,21 1 16,1 0-16,-1 21 0,0 0 16,0-21-16,21 21 0,-20 0 0,20-21 15,0 21-15,1 0 0</inkml:trace>
  <inkml:trace contextRef="#ctx0" brushRef="#br0" timeOffset="19611.27">3302 6710 0,'-21'21'16,"0"-21"-16,21 21 0,-22 0 0,22 1 16,0-1-16,-21 0 15,21 0-15,0 0 0,-21 0 16,21 1-16,0-1 0,0 0 0,-21 0 15,21 0-15,0 0 16,0 1-16,0-1 0,0 0 16,0-42 31,0 0-47,0-1 15,0 1-15,0 0 0,0 0 0,0 0 16,21 0-16,0-22 0,-21 22 15,21-21-15,1 21 0,-1-22 0,0 22 16,0 0-16,0 0 0,0 0 16,1 21-16,-1 0 0,0 0 0,0 0 15,0 0-15,0 0 0,1 21 16,-1 0-16,0 0 0,0 21 0,-21-20 16,0-1-16,21 0 0,-21 21 0,0-21 15,0 1-15,0-1 0,0 0 16,0 0-16,0 0 0,0 0 0,0 1 15,0-1-15,0 0 16,-21-21 0,21-21-1,0 0-15,0-1 16,0 1-16,0 0 0,21 0 16,0-21-16,1 20 0,-1 1 0,0-21 15,0 21-15,21-22 0,-20 22 16,20-21-16,-21 21 0,21 0 0,-20-1 15,20 22-15,-21 0 0,21 0 0,-20 0 16,-1 0-16,0 22 0,-21-1 16,21 0-16,-21 0 0,21 21 0,-21-20 15,0-1-15,0 21 0,0-21 0,0 22 16,0-22-16,0 0 0,0 0 16,-21 21-16,21-20 0,-21-1 0,0 0 15,21 0-15,21-42 47,-21 0-47,21 0 16,0-1-16</inkml:trace>
  <inkml:trace contextRef="#ctx0" brushRef="#br0" timeOffset="19912.09">4657 6350 0,'0'0'0,"0"-42"0,21 21 0,-21-1 15,0 1-15,-21 21 16,-1 0-16,1 21 16,0 1-1,21 20-15,0-21 0,-21 21 0,21 1 16,-21-1-16,21 22 0,-21-22 0,21 0 16,0 22-16,0-22 0,-22 0 15,1 1-15,21-1 0,0-21 0,0 22 16,0-22-16,0 21 0,0-21 0,0 0 15,0 1-15,21-1 16,1-21-16,-1 0 0,0 0 16,21 0-16,-21 0 0,1-21 0,-1-1 15,21 1-15,-21 0 0,0 21 16,22-21-16,-22-21 0,0 20 0,-21 1 16,0 0-16</inkml:trace>
  <inkml:trace contextRef="#ctx0" brushRef="#br0" timeOffset="20072">4424 6668 0,'-21'0'0,"42"0"0,-42 21 15,42 0 1,0-21 0,21 0-16,-21 0 0,22 0 0,-1 0 15,0 0-15,22-21 0,-22 0 16,1 21-16,20-22 0</inkml:trace>
  <inkml:trace contextRef="#ctx0" brushRef="#br0" timeOffset="20395.82">5376 6456 0,'21'0'0,"-42"0"0,21 0 47,0 21-47,-21 0 0,21 0 0,0 1 16,0-1-16,0 0 0,-21 21 0,21-21 15,-21 22-15,21-1 16,0 0-16,0-20 0,0 41 0,0-21 16,-21 1-16,21-1 0,0 22 0,-22-22 0,22 21 15,0 1-15,-21-1 16,21 22-16,0-21 0,0-1 0,-21 1 16,21-1-16,-21 1 0,21-1 0,0 1 15,-21-22-15,0 21 0,21-20 0,0 20 16,-22-20-16,22-1 0,0-21 15,0 0-15,0 0 0,0 1 0,22-22 32,-1-22-32,0-20 0,-21 21 15,21 0-15,0-22 0,0 1 0,1 0 16,-22-22-16</inkml:trace>
  <inkml:trace contextRef="#ctx0" brushRef="#br0" timeOffset="20711.64">5397 6731 0,'0'0'0,"0"-42"0,-21-1 16,0 1-16,21 21 0,0-21 0,0 20 15,0 1-15,-21 0 0,21 0 0,0 0 16,0 0-16,0-1 0,21 22 16,0-21-16,0 0 0,1 21 0,20-21 15,-21 21-15,21 0 0,1 0 0,-1 0 16,0 0-16,-20 0 0,20 21 15,-21 0-15,0 0 0,0 1 16,1 20-16,-22-21 0,0 21 0,0-20 16,0 20-16,-22 0 0,1-21 15,0 22-15,-21-22 0,21 0 0,-22 0 16,1 0-16,0 1 0,20-1 0,-20-21 16,21 21-16,-21-21 0,20 0 15,1 21-15,0-21 0,0 0 16,0 0-16,0 0 0,-1 0 15,1 0-15</inkml:trace>
  <inkml:trace contextRef="#ctx0" brushRef="#br0" timeOffset="21699.7">762 8192 0,'0'0'16,"21"-22"-16,-21 1 0,21 21 15,0-21-15,-21 42 32,0 0-32,0 1 0,0 20 0,-21 0 15,0 1-15,0-1 0,21 0 16,-21 1-16,0-1 0,-1 0 0,1 1 16,0-1-16,0-21 0,0 21 15,0 1-15,-1-22 0,1 0 0,21 0 16,-21 0-16,21-42 31,0 0-31,0 0 0,21 0 16,0 0-16,1-1 0,-1 1 0,0 0 15,0 21-15,0-21 0,0 0 16,1 21-16,20-21 0,-21 21 16,0 0-16,0 0 0,22-22 15,-22 22-15,0 0 0,0 0 0,22 0 16,-22-21-16,0 21 0,0 0 15,0-21-15,0 21 0,-21-21 16,22 0-16,-22 0 16,0-1-16,0 1 0,0 0 15,0 0-15,0 0 16,-22 21-16,22-21 0,-21 21 0,0 0 31,21 21-31,0 0 0,-21 0 16,21 0-16,0 0 0,0 22 15,0-22-15,-21 21 0,21 1 16,-21-22-16,-1 21 0,22-21 0,0 22 16,-21-1-16,0-21 0,21 21 15,0-20-15,0-1 0,0 0 0,0 0 16,0 0-16,0 0 0,21-42 47,0 0-47,1 0 0,-1 0 0</inkml:trace>
  <inkml:trace contextRef="#ctx0" brushRef="#br0" timeOffset="21887.59">1439 8509 0,'21'0'16,"-42"0"-16</inkml:trace>
  <inkml:trace contextRef="#ctx0" brushRef="#br0" timeOffset="22311.35">2773 7959 0,'0'0'15,"-21"0"-15,21-21 0,-22 21 0,22 21 32,0 0-32,0 0 0,-21 21 15,21 1-15,0-1 0,0 0 0,0 22 16,0-22-16,0 1 0,-21-1 15,21 21-15,0-20 0,-21-1 0,0 0 16,0 1-16,-1-22 16,22 21-16,0-21 0,-21 22 0,21-22 15,0 0-15,0 0 0,21-21 32,1-21-32,-22 0 0,21 0 15,0 0-15,0-1 0,-21 1 16</inkml:trace>
  <inkml:trace contextRef="#ctx0" brushRef="#br0" timeOffset="22588.19">2730 7959 0,'0'0'0,"22"0"31,-1 0-15,0 0-16,21 0 0,-21-21 0,22 21 16,-22 0-16,21 0 0,-21 0 0,1 0 15,20 0-15,-21 0 0,0 0 16,0 0-16,1 0 0,-1 0 0,-42 0 47,-1 0-47,1 0 15,0 21-15,0-21 0</inkml:trace>
  <inkml:trace contextRef="#ctx0" brushRef="#br0" timeOffset="22796.07">2625 8340 0,'0'0'0,"42"21"31,-21-21-31,0 0 0,0 0 0,1 0 16,-1 0-16,0 0 0,0 0 15,0 0-15,22 0 0,-22 0 0,21-21 16,-21 21-16,0 0 0,1-21 0,20-1 16,-21 22-16,0-21 0,0 21 15</inkml:trace>
  <inkml:trace contextRef="#ctx0" brushRef="#br0" timeOffset="23151.87">3662 7895 0,'0'0'0,"0"-21"15,-21 0 1,-1 21 15,1 21-31,21 0 0,0 0 16,-21 1-16,0-1 0,21 21 0,-21 0 15,21 1-15,-21-1 0,-1 0 16,22 1-16,-21-1 0,21 0 0,-21 1 16,0-1-16,21 0 0,0 1 15,0-1-15,0-21 0,0 0 0,0 22 16,0-22-16,0 0 0,21 0 15,0-21-15,0 0 0,1 0 16,-1 0-16,0 0 0,21 0 16,-21 0-16,1 0 0,-1 0 0,21-21 15,-21 21-15,0-21 0,1 0 0,-1 0 16,0-1-16,-21 1 0</inkml:trace>
  <inkml:trace contextRef="#ctx0" brushRef="#br0" timeOffset="23331.76">3344 8340 0,'0'0'0,"-21"0"0,42 0 31,0 0-15,1 0-16,20 0 0,-21 0 0,21 0 15,1-21-15,20 21 0,-20-22 16,-1 22-16,21-21 0,-20 21 0,20-21 15,-20 0-15</inkml:trace>
  <inkml:trace contextRef="#ctx0" brushRef="#br0" timeOffset="23663.57">4254 8086 0,'-21'21'16,"21"0"-16,-21 0 15,21 22-15,-21-22 0,21 0 16,0 21-16,0 1 0,0-1 0,0 0 16,0 1-16,0-1 0,0 0 15,0 1-15,0 20 0,0 1 0,0-1 16,0 1-16,0-1 0,-21 1 0,21-1 16,-21 1-16,21-1 0,0 1 15,0 20-15,0-20 0,0-1 16,0 1-16,0-1 0,0 1 0,0-22 15,0 22-15,0-22 0,0 0 0,0-21 0,0 1 16,0-1-16,0 0 0,0 0 16,0-42-1,0 0 1,21 0-16,-21-1 0,0-20 0,21 21 16,-21-21-16,21-1 0</inkml:trace>
  <inkml:trace contextRef="#ctx0" brushRef="#br0" timeOffset="23995.38">4149 8403 0,'0'0'0,"0"-21"16,0 0-16,0-21 0,0 20 0,0 1 16,0 0-16,0 0 0,0 0 15,21 0-15,0-1 0,0 1 0,0 0 16,22 0-16,-1 21 0,0-21 0,1 21 15,-1 0-15,0 0 0,1 0 16,-1 0-16,-21 21 0,21 0 0,-20 0 16,-22 0-16,0 22 0,0-1 0,0-21 15,0 22-15,-22-1 0,1 0 16,-21-21-16,0 22 0,-1-22 16,1 21-16,0-21 0,-1 1 0,1-1 15,21 0-15,-22 0 0,22-21 16,0 21-16,0-21 0,0 0 0,42 0 47,0-21-47,0 21 0</inkml:trace>
  <inkml:trace contextRef="#ctx0" brushRef="#br0" timeOffset="39196.65">5588 3112 0,'-21'0'94,"0"0"-79,-1 0-15,1 0 16,0 0-16,0 0 0,0 0 16,0 0-16,-1 0 0,1 0 0,0 21 15,0-21-15,0 0 0,0 0 16,-1 0-16,1 0 16,42 0 46,22 0-62,-22 0 0,21 0 16,1 0-16,20 0 0,1 0 0,-1-21 15,1 21-15,-1 0 0,22 0 16,-22 0-16,1-22 0,-1 22 0,1 0 16,-1 0-16,1 0 0,-22 0 15,0 0-15,-20 0 0,20 0 0,-21 0 16,0 0-16,0 0 0,1 0 15,-22-21 17,-22 21-32,1 0 15,0 0-15,0 0 16,0-21-16,0 21 0,-1 0 16,1-21-16,0 21 0,0 0 15,0-21-15,0 0 0,-1 21 0,1-22 16,0 22-16,0-21 0,0 0 15,0 21-15,-1 0 16,22 21 15,0 0-15,0 1-16,22-22 16,-1 21-16,0 0 15,0-21-15,0 0 0,0 21 16,1 0-16,20-21 0,-21 0 0,0 0 15,0 0-15,22 0 0,-22 0 16,0 0-16,0 0 0,0 0 0,1 0 16,-22 21 15,-22-21-31,1 0 16,0 22-16,0-22 15,0 21-15,0-21 0,-1 21 0,1 0 16,0 0-16,0 0 0,0 1 15,-22 20-15,22-21 0,0 21 16,0-20-16,0-1 0,0 21 0,-1-21 16,22 0-16,0 1 0,-21-1 15,21 0-15,0 0 0,0 0 16,21-21 15,-21-21-15,22 21-16,-1-21 0</inkml:trace>
  <inkml:trace contextRef="#ctx0" brushRef="#br0" timeOffset="40159.58">7154 2794 0,'0'-42'15,"0"21"-15,-21 21 16,21-22-16,0 1 0,0 0 16,0 0-16,-21 21 0,21-21 15,-21 21-15,21 21 47,0 0-47,0 0 0,0 0 16,0 1-16,0-1 0,0 21 15,0 0-15,0-20 0,0 20 0,0 0 16,0-21-16,0 22 0,0-1 16,0 0-16,0 1 0,0-1 0,0-21 15,0 22-15,0-1 0,0-21 0,0 0 16,0 22-16,0-22 15,0 0-15,0-42 47,0 0-47,0-1 0,0 1 0,0 0 16,0 0-16,0 0 0,0-22 16,0 22-16,0 0 0,0-21 15,0 21-15,0-22 0,0 22 0,0 0 16,0 0-16,0 0 0,0-1 15,21 1-15,0 0 0,0 21 0,0-21 16,1 21-16,-1 0 0,0 0 16,0 0-16,21 0 0,-20 0 0,-1 21 15,0-21-15,0 21 0,0 0 0,0 1 16,1-1-16,-22 21 0,0-21 16,21 0-16,-21 1 0,0-1 0,0 0 15,0 21-15,0-21 0,0 1 16,0-1-16,0 0 0,0 0 15,0-42 32,0 0-31,0 0-16,0-1 16</inkml:trace>
  <inkml:trace contextRef="#ctx0" brushRef="#br0" timeOffset="40896.54">7747 2900 0,'0'0'0,"21"0"31,-21 21 0,0 0-15,0 0-16,0 1 0,0-1 15,0 0-15,0 0 0,0 0 16,0 0-16,-21 1 0,21-1 0,0 0 16,0 0-16,0 0 0,0 0 0,0 1 15,0-1-15,0 0 0,21 0 16,0-21-16,0 0 16,1 0-16,20 0 0,-21 0 15,0 0-15,0 0 0,22-21 16,-22 0-16,0 0 0,21-1 0,-20 22 15,-1-21-15,0 0 0,-21 0 16,21-21-16,-21 20 0,21 1 0,-21 0 16,0 0-16,0 0 0,0 0 0,0-1 15,0 1-15,0 0 16,0 0-16,0 0 16,0 42 15,0 0-16,0 0-15,0 0 16,0 1-16,0-1 0,0 0 0,0 21 16,0-21-16,-21 22 0,21-22 0,0 21 15,0 1-15,0-1 0,0 0 16,0 1-16,0 20 0,0-21 0,0 1 16,0-1-16,0 0 0,0 1 0,0 20 15,0-20-15,0-1 0,0 0 16,0 1-16,0-1 0,0 0 0,0-21 15,0 22-15,0-1 0,0-21 0,0 0 16,0 22-16,0-22 16,0 0-16,-21-21 0,0 0 15,0 0-15,-1 0 0,1 0 0,0 0 16,0 0-16,-21 0 0,-1 0 0,1-21 16,0 0-16,-1 0 0,1-1 15,0 22-15,-1-21 0,1-21 0,21 21 16,-22 0-16,22 21 0,0-22 0,0 1 15,21 0-15,0 0 16,0 0-16,0 0 0,21 21 16,0 0-16,0-22 0,1 1 15,20 0-15,-21 21 16,21-21-16,1 0 0</inkml:trace>
  <inkml:trace contextRef="#ctx0" brushRef="#br0" timeOffset="41264.33">8551 2963 0,'0'0'16,"-21"0"-16,0 0 15,21 22 1,0-1-16,0 0 15,0 21-15,0 1 0,-21-22 0,21 42 16,0-20-16,0-1 0,0 21 16,-21-20-16,21 20 0,0-20 0,0 20 15,0-21-15,-22 22 0,22-22 0,0 1 16,0-1-16,-21 0 0,21 1 16,0-22-16,0 21 0,0-21 0,0 0 15,0 1-15,0-1 0,0 0 0,0-42 47,0 0-47,21-1 0,1 1 16,-22 0-16,0-21 0,21 21 0,0-22 15,-21 1-15,21 0 0,-21-1 16</inkml:trace>
  <inkml:trace contextRef="#ctx0" brushRef="#br0" timeOffset="41555.16">8467 3154 0,'0'0'0,"0"-42"0,-22 20 0,22 1 0,-21 0 15,21 0-15,0 0 0,0 0 0,0-1 16,0 1-16,21 21 16,1 0-16,-1-21 0,0 21 0,0 0 15,21 0-15,-20 0 0,20 0 16,-21 0-16,21 21 0,1 0 16,-22-21-16,21 22 0,-21-1 0,1 0 15,-1 21-15,-21-21 0,0 1 16,0-1-16,0 21 0,-21-21 0,-1 0 15,-20 1-15,21-1 0,-21 0 0,-1 0 16,22 0-16,-21 0 0,21-21 16,-22 22-16,22-22 0,0 0 0,0 0 15,0 0-15,-1 0 0,22-22 32,22 1-32,-1 0 0,0 0 15,0 0-15,0 0 0</inkml:trace>
  <inkml:trace contextRef="#ctx0" brushRef="#br0" timeOffset="42252.22">9123 3006 0,'0'0'0,"0"21"16,21-21 15,0 0-15,0-21-16,0 0 16,1 21-16,-1-22 0,0 1 15,-21 0-15,21 0 0,-21 0 16,0 0-1,-21 21 1,0 0-16,0 0 0,-22 0 16,22 21-16,0-21 0,-21 21 15,20 0-15,-20 0 0,21 0 0,0 1 16,0-1-16,-1 21 0,1-21 0,21 0 16,0 1-16,0-1 0,0 21 15,0-21-15,0 0 0,0 1 16,21-1-16,1-21 0,-1 0 15,0 21-15,0-21 0,21 0 0,-20 0 16,-1 0-16,21 0 0,-21-21 0,22 21 16,-22-21-16,21-1 0,-21 1 15</inkml:trace>
  <inkml:trace contextRef="#ctx0" brushRef="#br0" timeOffset="42612.48">9483 2858 0,'0'0'0,"21"0"31,0 0-31,0 0 16,0 0-16,0 21 16,1-21-16,-22 21 0,21 0 15,0 0-15,0 0 0,-21 1 0,0 20 16,0-21-16,0 0 0,0 0 0,0 1 15,0-1-15,0 0 0,0 0 16,0 0-16,-21 0 0,0 1 0,0-22 16,21 21-16,-22-21 15,1 0 1,21-21-16,0-1 16,0 1-16,0 0 0,21 0 15,-21 0-15,22 0 16,-1-1-16,-21 1 0,21 0 0,0 0 15,0-21-15,-21 20 0,21 1 0,1 21 16,-1-21-16,0 0 0,0 0 16,0 21-16</inkml:trace>
  <inkml:trace contextRef="#ctx0" brushRef="#br0" timeOffset="43135.64">10753 2604 0,'0'-22'0,"0"44"0,0-65 0,0 22 16,0 0-16,0 0 15,0 42 1,0 0-16,-22 21 16,22-20-16,-21 20 0,21 0 0,-21 1 15,21-1-15,0 0 0,0 1 16,-21-1-16,21 0 0,-21 1 0,21-1 16,-21 0-16,21 1 0,0-22 0,0 21 15,0-21-15,0 0 0,0 1 16,0-1-16,0 0 0,21-21 15,-21 21-15,21-21 0,0 0 0,0 0 16,0 0-16,1-21 16,-1 21-16,0-21 0,0 0 0,0-1 15,0 1-15,1 0 0,-1 0 0</inkml:trace>
  <inkml:trace contextRef="#ctx0" brushRef="#br0" timeOffset="43359.51">10562 2942 0,'0'0'0,"-21"0"0,0 0 15,42 0 17,0 0-32,0 0 15,0 0-15,22 0 0,-22 0 0,0-21 16,21 21-16,-20 0 0,20 0 0,-21-21 15,0 21-15,22 0 0,-22 0 16,0-21-16,0 21 0,0 0 0,0-21 16</inkml:trace>
  <inkml:trace contextRef="#ctx0" brushRef="#br0" timeOffset="43745.29">11112 2963 0,'0'0'0,"0"22"16,22-22 0,-1 0-16,0 0 15,0-22-15,0 22 0,0 0 16,1-21-16,-1 21 0,0-21 0,0 0 16,0 21-16,0-21 0,1 21 0,-1-21 15,-21-1-15,21 22 0,-21-21 16,-21 21-1,0 0 1,-1 0-16,1 0 0,0 0 16,0 21-16,0-21 0,0 22 0,21-1 15,-22 0-15,22 0 0,-21 0 0,21 0 16,0 1-16,-21-1 0,21 0 16,0 0-16,0 0 0,0 0 15,0 1-15,21-22 0,0 0 0,1 21 16,-1-21-16,0 0 0,0 0 15,0 0-15,0 0 0,22 0 0,-22 0 16,0 0-16,0-21 0,0 21 16,1-22-16,-1 1 0,0 21 0</inkml:trace>
  <inkml:trace contextRef="#ctx0" brushRef="#br0" timeOffset="44644.51">11642 2858 0,'0'-22'0,"21"-20"31,0 42-31,0 0 16,0-21-16,0 21 0,1 0 15,-1 0-15,0 0 0,0 21 16,0 0-16,0-21 16,1 21-16,-1 1 0,-21-1 0,0 0 15,0 0-15,0 0 0,0 0 0,0 1 16,0-1-16,-21 0 0,-1 0 0,1 0 15,0-21-15,0 21 0,0 1 16,0-22-16,-1 21 0,1-21 0,0 0 16,42-21 15,0 21-31,1-22 16,-1 1-16,0 0 0,0 0 0,0 0 15,0 0-15,1-1 0,-1 1 16,0 0-16,0 0 0,21 0 15,-20 0-15,-1-1 0,0 1 0,0 0 16,0 21-16,-21-21 0,21 21 16,-21-21-16,-21 21 47,0 0 15,21 21-62,-21 0 16,21 0-16,0 0 0,0 1 15,0-1-15,-21 0 0,21 0 0,-21 0 16,21 0-16,0 1 0,0-1 16,0 0-16,0 0 0,0 0 0,0 0 15,0 1-15,0-1 0,21-21 16,0 0-16,0 21 0,0-21 15,0 0-15,22 0 0,-22 0 0,0 0 16,21 0-16,-20 0 0,20 0 0,-21-21 16,0 21-16,22-21 0,-22 21 15,0-22-15,0 1 0,21 0 0,-20 0 16,-1 0-16,21-22 0,-21 22 16,0-21-16,1 21 0,-1-22 0,0 1 15,0 0-15,0-1 0,-21 1 16,0 0-16,0-1 0,21 1 0,-21 21 15,0-21-15,0 20 0,0 1 16,-21 21 0,0 21-16,21 1 15,0-1-15,-21 21 0,21-21 0,-21 22 16,21-1-16,-21 21 0,21-20 0,0-1 16,0 0-16,-22 1 0,22-22 15,0 21-15,0 1 0,0-22 16,0 21-16,0-21 0,0 0 0,0 1 0,0-1 15,0 0-15,22 0 16,-1-21-16,0 0 16,0 0-16,0 0 0,0 0 0,1-21 15,-1 0-15,0 0 0,0-1 16,0 22-16</inkml:trace>
  <inkml:trace contextRef="#ctx0" brushRef="#br0" timeOffset="44836.4">12552 2752 0,'0'0'0,"0"21"15,21-21 1,0 0 0,0 0-16,0 0 0,1 0 0,20 0 15,-21 0-15,21 0 0,1 0 0,-22 0 16,21 0-16,1-21 0,-22 21 15,21 0-15,-21-21 0</inkml:trace>
  <inkml:trace contextRef="#ctx0" brushRef="#br0" timeOffset="45323.78">14563 2455 0,'0'-42'0,"0"84"0,0-105 0,0 42 0,21 0 16,-21-1-16,0 1 0,0 0 0,0 0 16,0 42-1,0 0 1,0 0-16,0 22 0,0-1 15,0 0-15,0 22 0,0-22 0,0 22 16,-21-22-16,21 22 0,-22-22 16,22 0-16,-21 1 0,21-1 15,0 0-15,0 1 0,0-22 0,0 0 16,0 21-16,0-21 0,0 1 16,21-22-16,1 0 15,-1 0-15,0 0 0,0 0 16,0 0-16,-21-22 0,21 1 0</inkml:trace>
  <inkml:trace contextRef="#ctx0" brushRef="#br0" timeOffset="45526.66">14287 2773 0,'0'0'0,"-21"0"0,42 0 31,1 0-31,-1 0 16,21 0-16,-21 0 0,22 0 0,-22 0 16,21-21-16,0 21 0,1 0 15,-1 0-15,0-21 0,1 21 0,-22 0 16,21-22-16,-21 22 0</inkml:trace>
  <inkml:trace contextRef="#ctx0" brushRef="#br0" timeOffset="45952.42">14901 2709 0,'0'0'0,"0"-21"0,0 0 16,0 0-16,0 0 16,0 0-16,0-1 15,21 22-15,1 0 16,-1 0-16,0 0 0,0 0 0,0 0 15,22 22-15,-22-1 0,0 0 0,0 0 16,21 0-16,-20 22 16,-1-22-16,0 0 0,-21 21 0,0-21 15,0 22-15,0-22 0,0 0 0,0 0 16,0 22-16,0-22 0,-21 0 16,0-21-16,-1 21 0,22 0 0,-21-21 15,0 0-15,21-21 31,0 0-31,0 0 16,0 0-16,21-1 0,0 1 0,-21 0 16,22-21-16,-1 21 0,0-22 15,0 22-15,0-21 0,0 21 0,1-22 16,-1 22-16,0 0 0,0 0 16,0 0-16,0 21 0,1 0 15,-1 0-15,0 0 0,0 0 16,0 0-16,0 0 15</inkml:trace>
  <inkml:trace contextRef="#ctx0" brushRef="#br0" timeOffset="46507.93">15875 2858 0,'42'-22'15,"-42"1"-15,0 0 16,21 0-16,-21 0 0,22 0 16,-22-1-16,0 1 0,0 0 15,0-21-15,0 21 0,0-1 0,-22 1 16,1 0-16,0 21 0,0-21 16,-21 21-16,20 0 0,1 0 0,-21 0 15,21 21-15,-22 0 0,22 0 0,0 1 16,-21 20-16,21 0 0,-1-21 15,22 22-15,-21-1 0,21 0 0,-21-20 16,21 20-16,0-21 0,0 0 0,0 0 16,0 1-16,0-1 15,21 0-15,0-21 0,1 0 0,-1 21 16,0-21-16,0 0 0,0 0 0,22 0 16,-22 0-16,0-21 0,0 21 15,0-21-15,0 0 0,1-1 0,20 1 16,-21 0-16,-21 0 0,21 0 0,0-22 15,1 22-15,-22-21 0,0 0 16,0 20-16,21-20 0,-21 21 0,0-21 16,0 20-16,0 1 15,0 42 1,0 1-16,0-1 16,-21 21-16,21-21 0,0 0 15,0 22-15,0-22 0,0 21 0,0-21 16,0 1-16,0-1 0,0 0 0,0 0 15,0 0-15,0 0 16,21-21-16,0 0 0,0 0 16,0 0-16,0 0 0,22 0 15,-22 0-15,21-21 0</inkml:trace>
  <inkml:trace contextRef="#ctx0" brushRef="#br0" timeOffset="46979.66">16425 2561 0,'0'-21'0,"0"42"0,-21-42 16,0 42 0,21 0-16,-21 1 0,21-1 15,0 21-15,0-21 0,0 0 16,-21 22-16,21-22 0,0 21 0,0-21 16,0 1-16,-22-1 0,22 0 0,0 0 15,0 0-15,0 0 0,0 1 16,-21-22 15,21-22-15,0 1-1,-21 0-15,21 0 0,0 0 16,0 0-16,0-22 0,0 22 16,0-21-16,21-1 0,0 1 0,22 21 15,-22-21-15,21 20 0,1-20 16,-1 21-16,0 0 0,-21 21 0,22 0 15,-1 0-15,0 0 0,-20 21 0,-1 0 16,21 21-16,-21-20 0,0 20 16,1-21-16,-22 21 0,0 1 0,0-22 15,0 21-15,0-21 0,0 1 16,0-1-16,-22 0 0,1 0 0,0 0 16,21 0-16,0 1 0,-21-22 0,0 21 15,21-42 32,0-1-47</inkml:trace>
  <inkml:trace contextRef="#ctx0" brushRef="#br0" timeOffset="47379.99">17314 2582 0,'0'0'0,"21"0"15,-21-21-15,22 21 0,-22-21 16,-22 21 0,1-21-16,0 21 0,0 0 0,0 0 15,0 0-15,-1 21 0,-20 0 16,21-21-16,0 21 0,0 1 0,-1-1 16,22 0-16,-21 0 0,21 0 15,0 0-15,0 1 0,0-1 16,21 0-16,1 0 15,-1 0-15,0-21 0,21 21 0,-21 1 16,1-22-16,20 21 0,-21 0 16,0-21-16,0 21 0,1 0 15,-22 0-15,0 1 16,0-1 0,-22-21-16,1 0 0,-21 0 0,21 0 15,0 21-15,-22-21 0,22 0 0,-21 0 16,21 0-16,-1 0 0,1 0 15,0 0-15,0 0 0,21-21 16,0 0 0,0-1-16,0 1 15,21 0-15</inkml:trace>
  <inkml:trace contextRef="#ctx0" brushRef="#br0" timeOffset="48044.1">17738 2731 0,'21'-22'0,"0"22"0,0-21 0,0 0 16,0 0-16,1 0 0,-1 0 16,0-1-16,21 1 0,-21-21 0,1 21 15,20-22-15,-21 1 0,0 21 0,0-21 16,1 20-16,-1-20 15,-21 21-15,0 0 0,0 0 0,0-1 16,0 1-16,-21 21 16,-1 0-16,1 0 15,0 21-15,21 1 0,-21-1 16,0 21-16,21-21 0,-21 22 16,-1 20-16,1-21 0,21 1 0,0 20 15,-21 1-15,0-22 0,0 22 16,21-1-16,-21-21 0,-1 22 0,22-1 15,-21 1-15,0-1 0,21 1 0,0-1 16,0 22-16,0-21 16,-21-1-16,21 22 0,0-22 0,0 1 0,-21-1 15,21 1-15,0 20 0,0-20 16,0-1-16,-21 1 0,21-1 0,0-20 16,0-1-16,0 0 0,0-20 15,0-1-15,21-21 0,0 0 16,0 0-16,0 0 0,0 0 0,1-21 15,20-1-15,-21 1 0,0 0 16,22-21-16,-22-1 0,0 22 0,0-21 16,0 0-16,0-1 0,1-20 0,-22 20 15,0-20-15,0 21 0,0-22 16,0 1-16,-22-1 0,1 1 16,0-22-16,-21 21 0,-1 1 0,1 21 0,0-22 15,-1 22-15,1 21 16,0-22-16,21 22 0,-22 0 0,22 0 15,0 0-15,0 21 0,21-22 16,0 1 0,21 21-1,0 0-15,0 0 0,0 0 16,1-21-16,20 21 0,-21-21 0,21 21 16,-20-21-16,-1 21 0,21-21 0</inkml:trace>
  <inkml:trace contextRef="#ctx0" brushRef="#br0" timeOffset="48373.23">18224 2646 0,'-21'-21'32,"21"0"-17,21 21-15,1 0 0,-1-22 16,0 22-16,0-21 0,21 21 0,-20-21 15,-1 21-15,0-21 0,0 21 16,0-21-16,-21 0 0,-21 21 31,0 0-31,0 21 16,-22 21-16,22-21 0,0 0 0,0 22 16,0-1-16,0-21 0,-1 22 15,22-22-15,0 21 0,0-21 0,0 0 16,0 1-16,0-1 0,22 0 15,-1-21-15,0 0 0,0 21 0,0-21 16,0 0-16,22 0 0,-22 0 0,21 0 16,-21-21-16,22 0 0</inkml:trace>
  <inkml:trace contextRef="#ctx0" brushRef="#br0" timeOffset="48708.03">18690 2731 0,'0'-22'0,"0"44"0,21-65 15,-21 22-15,0-21 0,21 21 0,-21-1 16,0 1-16,0 0 0,0 0 15,22 0-15,-1 0 0,-21-1 0,21 22 16,0 0-16,0 0 16,0 0-16,1 0 0,-1 0 0,0 22 15,0-22-15,-21 42 0,21-21 0,-21 21 16,21-20-16,-21 20 0,0 0 16,0-21-16,0 22 0,0-22 0,0 21 15,0-21-15,0 1 0,0-1 16,-21 0-16,0 0 0,21 0 15,-21-21-15,0 0 0,0 0 16,21-21 0,0 0-16,0 0 0,0 0 15,0-1-15,0 1 0,21 0 0,0-21 16,0 21-16,0-22 0,0 22 16,-21-21-16,22 21 0,-1-1 0,0-20 15,0 21-15,0 0 16,0 0-16,1 21 0,-1-22 0,0 1 15,0 21-15</inkml:trace>
  <inkml:trace contextRef="#ctx0" brushRef="#br0" timeOffset="49164.04">20172 2413 0,'0'0'0,"0"-42"16,0 21-1,0-1-15,21 22 16,0 0-16,0 0 0,0 0 15,1 22-15,-1-1 0,-21 0 16,0 0-16,21 21 0,-21-20 0,0 20 16,0 21-16,0-20 0,0-1 15,0 22-15,0-1 0,-21-21 0,21 22 16,-21-1-16,-1-20 0,1 20 16,21 1-16,-21-1 0,0 22 0,21-22 15,0 1-15,-21-1 0,0 1 0,-1-1 16,22 1-16,0-22 0,-21 22 15,0-22-15,21 0 0,0 1 0,-21-1 16,21-21-16,0 0 0,0 1 16,0-44-1,21 1 1,-21 0-16,21 0 0,-21 0 0,21-22 16,1 1-16</inkml:trace>
  <inkml:trace contextRef="#ctx0" brushRef="#br0" timeOffset="49483.8">20299 2752 0,'0'0'0,"0"-43"0,-43-105 16,43 106 0,0 21-16,0 0 0,0-1 0,22 1 15,-22 0-15,21 0 0,0 21 16,21-21-16,-21 21 0,1 0 0,-1 0 15,21 0-15,-21 0 0,0 21 0,1-21 16,-1 21-16,0 21 0,0-20 16,-21-1-16,0 21 0,0 0 0,0-20 15,0 20-15,-21-21 0,0 0 16,0 0-16,-1 22 0,1-43 0,-21 21 16,21 0-16,0 0 0,-1-21 15,22 21-15,-21-21 16,42 0-1,1-21 1,-1 21-16,0-21 0,0 21 16</inkml:trace>
  <inkml:trace contextRef="#ctx0" brushRef="#br0" timeOffset="49863.6">20913 2413 0,'0'0'0,"0"-21"0,-22 21 16,22-21-16,0 0 0,0-1 16,22 22-1,-1 0-15,0 0 16,0 0-16,0 0 0,0 22 0,1-22 16,-1 21-16,0 21 0,0-21 15,0 0-15,0 22 0,1-1 0,-22 0 16,21-20-16,-21 20 0,0-21 0,0 21 15,0-20-15,0-1 0,0 0 16,0 0-16,-21 0 0,-1-21 0,1 0 16,21 21-16,-21-21 0,0 0 15,21-21 1,0 0-16,0 0 16,0 0-16,0 0 0,0-1 15,0 1-15,21 0 0,-21 0 0,21-21 16,0 20-16,-21 1 0,22 0 15,-22-21-15,21 21 0,0-1 0,-21 1 16,21 21-16,0-21 0,-21 0 0,21 0 16,1 21-16</inkml:trace>
  <inkml:trace contextRef="#ctx0" brushRef="#br0" timeOffset="50247.86">21548 2328 0,'-22'0'15,"1"0"1,0 0-16,0 22 16,0-22-16,0 21 0,21 21 0,-22-21 15,22 22-15,-21-22 0,21 21 16,-21-21-16,21 22 0,0-22 0,0 21 16,0-21-16,0 0 0,0 1 0,0-1 15,0 0-15,21 0 16,0 0-16,1-21 0,-1 0 15,0 0-15,21 0 0,-21 0 0,1 0 16,20 0-16,-21 0 0,21-21 16,-20 0-16,-1 0 0,0 0 0,0-1 15,0 1-15,0 0 0,-21-21 16,0-1-16,0 1 0,0 21 0,0-21 16,0-1-16,-21 22 0,0-21 0,0 21 15,0-1-15,0 1 0,-1 21 16,1 0-16,0 0 0,0 0 15,0 0-15,0 0 0</inkml:trace>
  <inkml:trace contextRef="#ctx0" brushRef="#br0" timeOffset="50523.91">22246 2032 0,'0'-21'0,"0"42"0,0-63 16,0 21-16,-21 21 31,21 21-31,0 0 0,-21 0 0,21 0 16,-21 22-16,-1-22 15,22 21-15,0 0 0,-21 1 0,0-1 16,0 0-16,21 1 0,0-1 0,0 0 15,0 1-15,0-1 0,0 0 16,0-20-16,0-1 0,0 0 0,0 0 16,21 0-16,0 0 0,0-21 15,1 0-15,-1 0 0,0 0 16,0 0-16,0-21 0</inkml:trace>
  <inkml:trace contextRef="#ctx0" brushRef="#br0" timeOffset="51031.62">22034 2371 0,'0'0'0,"-21"0"0,21-21 15,21 21 1,1 0-16,-1 0 0,0 0 16,0 0-16,0 0 0,22-22 0,-1 22 15,0-21-15,-21 21 0,22 0 16,-1 0-16,0-21 0,1 21 0,-22 0 15,21 0-15,-21 0 0,1-21 16,-1 21-16,-21 21 31,-21-21-31,-1 21 16,1 0-16,0 1 0,0-1 0,0 0 16,0 21-16,-1-21 0,1 1 0,21 20 15,0-21-15,-21 0 0,21 0 16,0 22-16,0-22 0,0 0 15,0 0-15,21-21 0,0 21 16,1-21-16,-1 0 0,0 0 0,21 0 16,-21 0-16,22 0 0,-1 0 0,-21-21 15,22 21-15,-22-21 0,21 0 16,-21 0-16,0 0 0,1-22 0,-1 22 16,0-21-16,-21-1 0,21 1 15,-21 21-15,0-21 0,0 20 16,0-20-16,-21 21 0,0 0 0,-22 0 15,22 21-15,0-22 0,0 22 16,-21 0-16,20 0 0,1 0 0,-21 0 16,21 0-16,0 22 0,21-1 15,-22 0-15,22 0 0,0 0 16,0 0-16,22 1 0,-1-22 16</inkml:trace>
  <inkml:trace contextRef="#ctx0" brushRef="#br0" timeOffset="51303.47">23347 2286 0,'0'0'0,"0"-21"0,0 0 16,0 0-16,-21 21 16,21-22-16,-22 22 0,1 0 0,0 0 15,0 0-15,0 0 0,0 22 16,-1-1-16,1 0 0,0 0 0,0 0 15,0 0-15,21 22 0,-21-22 16,21 0-16,-22 21 0,22-20 16,0 20-16,0-21 0,0 21 0,0-20 15,0-1-15,0 0 0,22-21 16,-1 21-16,0 0 0,21-21 0,-21 0 16,22 0-16,-1 0 0,0 0 15,1 0-15,-1 0 0</inkml:trace>
  <inkml:trace contextRef="#ctx0" brushRef="#br0" timeOffset="51996.19">23812 2561 0,'22'-42'0,"-44"84"0,65-105 0,-22 20 16,0 22-16,-21 0 0,0-21 15,0 21-15,0-1 0,0 1 16,0 0-16,-21 21 0,0 0 16,0 0-16,-1 0 0,-20 0 15,21 0-15,-21 21 0,20 0 0,-20 1 16,21 20-16,0-21 0,0 0 15,-1 22-15,1-22 0,0 21 0,21-21 16,-21 0-16,21 1 0,0-1 0,0 0 16,0 0-16,0 0 15,21-21-15,0 0 0,0 0 0,1 0 16,-1 0-16,0 0 0,0 0 16,0-21-16,0 0 0,1 21 0,-1-21 15,0 0-15,0-1 0,0 1 16,0 0-16,1 0 0,-1-21 15,-21 20-15,0 1 0,21 0 0,-21-21 16,0 21-16,0-1 16,-21 44-1,21-1 1,-21 0-16,-1 0 0,22 0 0,-21 22 16,21-22-16,0 0 0,0 0 0,0 21 15,0-20-15,0-1 0,0 0 16,0 0-16,0 0 0,21-21 0,1 21 15,20-21-15,-21 0 0,0 0 16,22 0-16,-22 0 0,21 0 16,-21 0-16,22-21 0,-22 0 0,21 0 15,-21 0-15,0-22 0,1 22 16,-1-21-16,0 0 0,21-1 0,-21 1 16,1 0-16,-1-1 0,0 1 15,0 0-15,-21-1 0,0 22 0,21-21 16,-21-1-16,0 22 0,0 0 15,0 0-15,-21 21 16,0 21-16,0 0 0,0 22 16,-1-22-16,-20 21 0,21 0 15,0 1-15,21 20 0,0-20 0,-21-1 16,21 0-16,0 1 16,0-1-16,0 0 0,21-21 0,-21 22 15,21-22-15,21 0 0,-21 0 0,1 0 16,20-21-16,-21 0 0,21 22 15,1-22-15,-22 0 0,21 0 0,-21 0 16,1 0-16,-1-22 0,21 1 16,-21 21-16,0-21 0,-21 0 0</inkml:trace>
  <inkml:trace contextRef="#ctx0" brushRef="#br0" timeOffset="53244.85">5800 4805 0,'-43'42'16,"43"-21"-1,21 1-15,1-22 16,20 0-16,-21 0 0,21 0 16,-20 0-16,20 0 0,0 0 15,1 0-15,20 0 0,-21 0 16,1 0-16,-1 0 0,0 0 0,1 0 15,-1 0-15,0-22 0,1 22 0,-22 0 16,0 0-16,0-21 0,0 21 16,-21-21-16,-21 0 15,0 0-15,0 21 16,0-21-16,0 21 16,-1 0-16,22-22 0,-21 22 15,21-21-15,21 21 47,1 0-47,-1 0 16,0 0-16,0 0 0,0 0 0,0 0 15,1 0-15,-1 0 0,-21 21 0,0 1 16,0-1-16,0 0 0,0 0 16,0 21-16,-21-20 0,-22-1 0,22 0 15,0 21-15,-21-21 0,20 1 0,1-1 16,0 0-16,-21 0 0,42 0 15,-21-21-15,42-21 32,0 21-32</inkml:trace>
  <inkml:trace contextRef="#ctx0" brushRef="#br0" timeOffset="53779.77">7133 4360 0,'0'0'15,"0"-21"-15,-21 42 32,21 1-32,0-1 15,0 21-15,0-21 0,-21 22 0,21-1 16,0-21-16,0 21 0,0 1 15,0-1-15,0 0 0,-21-20 0,21 20 16,0 0-16,-22-21 0,22 22 0,0-22 16,0 0-16,0 0 0,0 0 15,0 1-15,0-1 16,0-42 15,-21 21-31,21-22 0,0 1 0,0 0 0,0 0 16,0 0-16,0 0 0,0-1 15,0-20-15,0 21 0,21-21 16,1 20-16,-1 1 0,0-21 0,0 21 16,0 0-16,22-1 0,-22 1 0,21 21 15,-21 0-15,22 0 0,-22 0 16,21 0-16,-21 0 0,0 0 0,1 21 16,-1 1-16,0 20 0,-21-21 15,0 0-15,0 22 0,0-1 0,0-21 16,0 21-16,-21 1 0,0-22 0,-1 0 15,1 21-15,21-20 0,-21-1 16,0 0-16,21 0 0,-21-21 0,21 21 16,0-42 15,21 21-31,0-21 0,0 0 16</inkml:trace>
  <inkml:trace contextRef="#ctx0" brushRef="#br0" timeOffset="54067.59">8001 4403 0,'0'0'0,"0"-21"16,0-22 0,0 22-16,-21 21 0,0 0 15,21 21-15,-22 0 16,22 1-16,-21-1 0,0 21 15,21-21-15,-21 22 0,21-1 0,-21-21 16,0 21-16,21 1 0,-22-1 16,1 0-16,0-20 0,21 20 0,0 0 15,0-21-15,-21 1 0,21-1 0,0 0 16,0 0-16,0 0 0,21-21 16,0 0-16,0 0 0,1 0 15,-1-21-15,21 0 0,0 0 16,-20 0-16,20-1 0</inkml:trace>
  <inkml:trace contextRef="#ctx0" brushRef="#br0" timeOffset="54327.85">8318 4403 0,'0'-21'0,"0"42"0,0-64 0,0 22 0,0 0 16,0 0-16,-21 21 0,0 0 15,0 21 1,0 0-16,0 0 0,21 1 15,0 20-15,-22-21 0,22 21 16,-21 1-16,21-1 0,0 0 16,0 1-16,0-1 0,0 0 0,0-20 0,0 20 15,0 0-15,0 1 16,0-22-16,0 0 0,21 0 0,1 0 16,-1 0-16,0 1 0,0-22 0,0 0 15,0 0-15,1 0 0,-1 0 16,21-22-16,-21 1 0,0 0 0,1 21 15</inkml:trace>
  <inkml:trace contextRef="#ctx0" brushRef="#br0" timeOffset="54467.99">8572 4763 0,'0'0'0</inkml:trace>
  <inkml:trace contextRef="#ctx0" brushRef="#br0" timeOffset="55339.72">8001 4572 0,'-21'-21'32,"21"0"-32,0 0 15,-21 21 32,21 21-47,-22 0 16,22 0-16,0 0 0,0 0 15,0 1-15,0 20 0,0-21 0,0 0 16,0 22-16,0-22 0,0 0 16,-21 0-16,21 0 0,0 0 0,0 1 15,0-1-15,0 0 16,21-21-16,1 0 16,-1 0-16,0-21 15,0 21-15,0-21 0,0-1 16,1 1-16,-1 0 0,0 0 15,0 0-15,0 0 0,0-1 0,1-20 16,-1 21-16,0 0 0,0-22 16,-21 22-16,0-21 0,21 21 0,-21 0 15,0-1-15,0 1 0,0 0 0,0 0 16,0 0 0,-21 42-1,21 0 1,0 0-16,0 0 0,-21 1 15,21-1-15,0 0 0,0 21 16,0-21-16,0 22 0,0-1 0,0 0 16,0 1-16,0-1 0,0 0 15,0 1-15,0-1 0,0 0 0,0 22 16,0-22-16,0 1 0,0-1 0,0 0 16,0 1-16,0-1 0,0 0 15,0 1-15,0-1 0,0-21 0,0 21 16,0 1-16,0-22 0,0 0 0,0 0 15,0 0-15,-21 1 0,21-1 16,-21-21-16,-1 0 0,1 21 0,0-21 16,0 0-16,0 0 0,-22 0 15,22 0-15,-21 0 0,0-21 16,20 0-16,-20 21 0,0-22 0,21 1 16,-1 0-16,1 0 0,0 21 0,21-21 15,0 0-15,0-1 0,0 1 16,0 0-16,21 0 0,0 0 15,22 0-15,-22-1 0,21 1 0</inkml:trace>
  <inkml:trace contextRef="#ctx0" brushRef="#br0" timeOffset="55658.46">8678 4551 0,'0'0'0,"0"-21"0,0 0 16,0 42 0,0 0-1,0 0-15,0 0 0,0 22 0,0-22 16,0 21-16,0 22 0,0-22 0,0 21 16,-21 1-16,21-22 0,0 22 15,-21-1-15,0 1 0,21-22 16,-21 22-16,-1-1 0,1-21 0,21 22 15,0-22-15,-21 1 0,21 20 16,0-21-16,0-20 0,-21 20 0,21-21 16,0 0-16,0 0 0,0 1 0,21-22 15,0-22 1,-21 1-16,21 0 0,1 0 16</inkml:trace>
  <inkml:trace contextRef="#ctx0" brushRef="#br0" timeOffset="55931.3">8699 4953 0,'-21'-42'0,"42"84"0,-63-127 16,21 43-16,21 0 0,0-1 0,-21 22 15,21 0-15,0-21 0,0 21 0,0-1 16,0 1-16,0 0 0,21 0 16,21 21-16,-21-21 0,22 0 0,-22 21 15,21 0-15,1 0 0,-1 0 16,-21 0-16,21 21 0,-20 0 0,-1-21 15,0 21-15,-21 0 0,0 22 0,0-22 16,0 0-16,-21 0 0,0 0 16,-22 22-16,22-22 0,-21 0 0,21 0 15,-1-21-15,-20 21 0,21 0 0,0-21 32,42-21-17,0 21-15,0-21 0</inkml:trace>
  <inkml:trace contextRef="#ctx0" brushRef="#br0" timeOffset="56244.13">9059 4720 0,'43'-21'31,"-22"21"-31,0-21 0,0 0 0,0 21 16,-21-21-16,0-1 0,21 22 15,-21-21-15,22 21 0,-22-21 16,-22 21 15,1 0-31,0 0 0,0 21 16,21 0-16,0 1 0,-21-1 0,0 0 16,21 0-16,0 0 0,0 0 15,0 1-15,0-1 0,0 0 16,0 0-16,21-21 0,0 21 15,0-21-15,0 0 0,0 0 16,1 0-16,-1 0 0,0 0 0,0-21 16,0 21-16,-21-21 0</inkml:trace>
  <inkml:trace contextRef="#ctx0" brushRef="#br0" timeOffset="56543.96">9356 4741 0,'0'-21'0,"0"64"0,0-65 0,0-20 0,21 21 16,-21 0-16,0 0 0,21-1 0,-21 1 15,21 0-15,-21 0 0,21 0 16,0 21-16,1 0 15,-1 0-15,0 0 0,0 0 16,0 21-16,0 0 16,1 0-16,-1 0 0,-21 1 0,21 20 15,-21-21-15,21 0 0,-21 22 0,0-22 16,0 0-16,0 0 0,0 0 16,0 0-16,0 1 0,0-1 15,-21-21-15,0 0 16,21-21-1,-21-1-15,21 1 0,0 0 16,0 0-16,0 0 0,0 0 16,0-1-16,0-20 0,0 21 15,21 0-15,-21 0 0,21-1 0,0 1 16,0 0-16,0 0 0,1 0 0,-1 0 16,0-1-16,21 1 15</inkml:trace>
  <inkml:trace contextRef="#ctx0" brushRef="#br0" timeOffset="56972">10901 4212 0,'0'-21'0,"0"42"0,0-63 15,-21 42-15,21-21 0,-22 21 16,1 21-1,0 0-15,0 0 0,21 22 0,-21-22 16,21 21-16,-21 0 0,21 1 16,-22-1-16,22 0 0,-21 1 0,21-1 15,-21-21-15,0 22 0,21-1 0,0-21 16,0 21-16,0-20 0,0-1 16,0 0-16,0 0 0,0 0 15,21-21-15,0 0 0,0 0 16,1 0-16,-1 0 0,0 0 15,-21-21-15,21 0 0,0 21 0,0-21 16,-21 0-16</inkml:trace>
  <inkml:trace contextRef="#ctx0" brushRef="#br0" timeOffset="57147.9">10562 4530 0,'0'0'0,"-21"0"0,-21 0 16,63 0-1,0 0-15,0 0 16,0 0-16,0 0 0,1 0 0,20 0 16,-21 0-16,21 0 0,1 0 15,-1 0-15,0 0 0,1-21 0,-1 21 16,0-22-16,-20 22 0</inkml:trace>
  <inkml:trace contextRef="#ctx0" brushRef="#br0" timeOffset="58115.55">11091 4551 0,'0'0'0,"21"0"47,1 0-47,-1 0 0,0 0 16,21-21-16,-21 0 0,1 21 15,-1-22-15,0 22 0,0-21 0,0 21 16,-21-21-16,21 21 0,-21-21 15,0 0-15,-21 21 16,0 0-16,0 0 0,0 21 16,0 0-16,-1-21 0,1 21 0,21 0 15,-21 1-15,21-1 0,-21 0 16,21 0-16,0 0 0,0 0 0,0 1 16,0-1-16,0 0 0,21-21 15,0 21-15,0-21 16,1 0-16,-1 0 0,0 0 15,0 0-15,0 0 0,0-21 16,1 21-16,-1-21 0,0 0 0,0 21 16,-21-22-16,21 1 0,0 0 15,1 21-15,-22-21 0,21 0 0,0 0 16,-21-1-16,21 1 0,0 0 0,-21 0 16,21 21-16,1-21 0,-1 21 15,0 0-15,0 0 0,0 21 16,0 0-16,1 0 0,-22 0 15,0 1-15,0-1 16,0 0-16,0 0 0,0 0 0,0 0 16,0 1-16,-22-1 0,1 0 0,0 0 15,0-21-15,0 21 0,0-21 16,21-21 15,0 0-15,21 21-16,0-21 0,0 0 0,0-1 15,-21 1-15,21 0 0,1 0 0,-1 0 16,0 0-16,0-1 0,-21 1 16,21 0-16,0 0 0,-21 0 15,0 42 17,-21 0-32,0 0 0,0 0 15,21 1-15,0-1 0,0 21 0,-21-21 16,21 0-16,-21 1 0,21-1 0,0 0 15,0 0-15,0 0 0,0 0 16,21 1-16,0-22 0,21 0 16,-21 0-16,1 0 0,20 0 15,0 0-15,1 0 0,-22-22 0,21 1 16,0 21-16,1-21 0,-1 0 0,0 0 16,1 0-16,-22-22 0,0 22 0,21 0 15,-20-21-15,-22 20 16,21-20-16,-21 21 0,21-21 0,-21-1 15,0 1-15,21 0 0,-21-1 0,0 22 16,0-21-16,0 21 0,0 42 31,0 21-31,-21-21 16,21 22-16,-21-1 0,0 0 0,21 1 16,0-22-16,0 21 0,-22 0 0,22 1 15,-21-1-15,21-21 0,0 0 16,0 22-16,0-22 0,0 0 15,0 0-15,21 0 0,1-21 16,-1 0-16,0 0 0,0 0 16,0-21-16</inkml:trace>
  <inkml:trace contextRef="#ctx0" brushRef="#br0" timeOffset="58283.45">12319 4445 0,'0'0'15,"-21"0"-15,0 0 0,42 0 32,0 0-17,0 0-15,21 0 0,-20 0 16,20-21-16,0 21 0,1 0 0,-1-21 16,21 0-16</inkml:trace>
  <inkml:trace contextRef="#ctx0" brushRef="#br0" timeOffset="58675.55">13610 4255 0,'0'0'0,"0"-22"0,0 1 16,0 0-16,0 0 0,0-21 0,0 20 15,0 1-15,0 0 0,0 0 16,0 0-16,21 21 0,-21 21 16,0 0-1,0 0-15,0 22 0,0-1 16,0 0-16,-21 1 0,21 20 15,-21-21-15,0 1 0,0-1 0,-1 0 16,1 1-16,0-1 0,0 0 16,0 1-16,0-22 0,21 0 0,0 0 15,0 0-15,0 1 0,21-22 16,0 0-16,0 0 0,0 0 16,0 0-16,22 0 0,-22-22 0,0 1 15,0 0-15</inkml:trace>
  <inkml:trace contextRef="#ctx0" brushRef="#br0" timeOffset="58855.65">13420 4487 0,'0'0'0,"-43"0"16,64 0 15,1 0-31,-1 0 0,21 0 0,-21-21 16,0 21-16,22 0 0,-1 0 15,-21 0-15,22-21 0,-1 21 0,0 0 16,1 0-16,-1 0 0,0 0 0</inkml:trace>
  <inkml:trace contextRef="#ctx0" brushRef="#br0" timeOffset="59231.97">13906 4445 0,'0'0'0,"-21"0"16,21-21-1,0 0-15,0 0 0,0-1 16,0 1-16,21 0 16,1 21-16,-1 0 0,0 0 15,0 0-15,0 0 0,22 0 0,-22 0 16,0 0-16,21 21 0,-21 0 16,1 1-16,-1-1 0,0 0 0,-21 21 15,21-21-15,-21 1 0,0-1 0,0 21 16,0-21-16,-21 0 0,0 1 15,0-1-15,-1 0 0,1-21 16,0 21-16,0-21 0,0 0 0,0 0 16,21-21 15,0 0-31,0 0 0,0-1 16,21 1-16,0 0 0,0 0 15,0 0-15,0 0 0,1-1 0,-1 1 16,0 0-16,0 0 0,0 0 0,22 0 15,-22-1-15,0 22 16,0 0-16,21-21 0,-20 21 0,-1 0 16</inkml:trace>
  <inkml:trace contextRef="#ctx0" brushRef="#br0" timeOffset="59719.29">14795 4445 0,'22'-63'31,"-22"41"-31,0 1 0,0 0 16,0 0-16,-22 0 15,1 0-15,21-1 0,-21 22 0,0 0 16,0 0-16,-22 0 0,22 0 0,0 0 16,-21 0-16,21 22 15,-22-1-15,1 0 0,21 21 0,-22-21 16,22 1-16,0 20 0,0 0 0,0-21 15,21 22-15,0-22 0,0 21 16,0-21-16,0 1 0,0-1 0,21 0 16,0 0-16,21-21 0,-20 0 0,20 0 15,0 0-15,1 0 0,-22 0 16,21 0-16,0-21 0,-20 0 0,20 21 16,-21-21-16,21-1 0,-20 1 0,-1 0 15,0 0-15,-21-21 0,21 20 16,-21 1-16,0 0 0,0-21 15,0 21-15,0-1 0,0 1 0,0 0 16,0 0-16,-21 21 16,21 21-1,-21 0-15,21 0 0,-21 1 0,21-1 16,-22 21-16,22-21 0,0 0 16,0 1-16,0-1 0,0 0 0,0 0 15,0 0-15,22 0 0,-1-21 0,0 22 16,0-22-16,0 0 0,0 0 0,1 0 15,20 0-15,0 0 0,-21 0 16</inkml:trace>
  <inkml:trace contextRef="#ctx0" brushRef="#br0" timeOffset="60139.6">15303 4318 0,'0'0'0,"0"-21"0,-21 21 31,0 0-31,0 21 0,21 0 15,0 0-15,0 1 0,-21-1 0,21 0 16,0 21-16,-21-21 0,21 1 16,0-1-16,0 0 0,0 0 0,0 0 15,0 0-15,0 1 16,-22-22 0,1 0-1,21-22-15,0 1 16,0 0-16,0 0 15,0 0-15,21-22 0,1 22 16,-1 0-16,21 0 0,-21 0 0,0-22 16,22 22-16,-1 0 0,-21 0 15,22 0-15,-22 21 0,0 0 0,21 0 16,-21 0-16,1 0 0,-1 21 0,0 0 16,-21 0-16,21 0 0,-21 1 15,0-1-15,0 0 0,0 21 0,0-21 16,0 1-16,0-1 0,-21 0 0,0 0 15,0-21-15,-1 21 0,1 0 16,0-21-16,0 0 16,0 0-16,21-21 31</inkml:trace>
  <inkml:trace contextRef="#ctx0" brushRef="#br0" timeOffset="60495.92">16044 4297 0,'0'0'0,"0"-21"0,-21 0 31,0 21-31,0 0 0,0 0 16,-1 0-16,-20 0 0,21 0 0,0 21 16,-22 0-16,22 0 0,0-21 0,21 21 15,0 0-15,0 1 0,0-1 16,0 0-16,0 0 0,21-21 15,0 21-15,1-21 0,20 0 16,-21 21-16,0-21 0,22 0 0,-22 0 16,0 22-16,0-22 0,0 0 0,0 21 15,-21 0-15,0 0 32,-21-21-32,-21 0 0,21 0 0,0 0 15,-1 0-15,-20 21 0,21-21 0,0 0 16,-22 0-16,22 0 0,0 0 15,42-21 17,0 0-32,1 21 0</inkml:trace>
  <inkml:trace contextRef="#ctx0" brushRef="#br0" timeOffset="60991.64">16446 3852 0,'0'0'0,"-21"0"0,-21 22 31,21-1-31,21 0 0,0 21 16,-21 1-16,21-1 0,-22 0 0,22 22 16,0-1-16,0 1 0,-21-1 15,21-20-15,-21 41 0,0-20 0,21-1 16,0 22-16,-21 0 0,0-1 0,21 1 15,-22 0-15,22-1 0,0 1 16,0 0-16,-21-1 0,21 1 0,-21 0 16,21-22-16,-21 22 0,21-22 0,-21 1 15,21-1-15,0-20 0,0-1 16,-21 0-16,21-21 0,0 1 16,0-1-16,21-21 0,0 0 15,0 0-15,21-21 0,-20-1 0,20 1 16,-21 0-16,21 0 0,1-21 0,-22-1 15,0 1-15,0 0 0,0-1 16,-21 1-16,0-22 0,0 1 0,0-1 16,0 1-16,-42-22 0,21 22 0,-21-22 15,-1 0-15,1 1 16,0 20-16,-1 1 0,1 20 0,0 1 0,20 0 16,1 21-16,0-1 0,21 1 15,-21 21-15,21-21 16,21 0-1,0 21-15,22 0 0,-22 0 16,0-21-16,0 0 0,21-1 16,-20 22-16,20-21 0</inkml:trace>
  <inkml:trace contextRef="#ctx0" brushRef="#br0" timeOffset="61319.45">16552 4360 0,'-21'0'15,"42"0"-15,-42-21 16,42 21 0,0-21-16,1 0 15,-1 21-15,0-21 0,0 21 16,0-21-16,0 21 0,1-22 0,-1 22 16,0 0-16,-21-21 0,-21 21 31,0 0-31,-1 0 0,1 21 15,0 1-15,0-1 0,0 0 0,0 0 16,-1 0-16,22 0 16,0 1-16,0-1 0,0 0 0,0 0 15,0 0-15,22 0 16,-1-21-16,0 0 0,0 0 16,21 0-16,-20 0 0,-1 0 0,21 0 15,-21 0-15,0 0 0,22 0 16,-22 0-16,0-21 0</inkml:trace>
  <inkml:trace contextRef="#ctx0" brushRef="#br0" timeOffset="61603.29">16954 4382 0,'0'-22'0,"0"1"16,0 0-16,0 0 0,0 0 15,0 0-15,0-1 16,22 22 0,-1 0-16,0 0 0,0 0 15,0 22-15,-21-1 0,21 0 0,1 0 16,-22 0-16,0 0 0,21 1 15,-21 20-15,21-21 0,-21 0 0,0 0 16,0 1-16,0-1 16,-21-21-1,0 0-15,21-21 16,0-1 0,0 1-16,0 0 0,0 0 15,0 0-15,21 0 0,0-1 0,0 1 16,0 0-16,-21 0 15,21 0-15,1 0 0,-1-1 0,0 1 16,0 0-16,0 0 0,0 0 0</inkml:trace>
  <inkml:trace contextRef="#ctx0" brushRef="#br0" timeOffset="62087.53">18436 4339 0,'0'0'0,"0"43"16,0-22-16,0 21 0,-42 106 15,21-84-15,-1-1 16,1 1-16,0-1 0,0 22 0,0-22 15,0 22-15,-1 0 0,1-1 0,0 1 16,0 21-16,0-21 0,0-1 16,21 1-16,-22 0 0,22-1 0,-21-20 15,21-1-15,-21-20 0,21-1 0,0-21 16,0 0-16,0 0 0,0-42 31,21 0-31,0 0 0,1-21 16,-22-1-16,21 1 0,0-22 0,0 22 15,-21-21-15,21-22 0,-21 21 0</inkml:trace>
  <inkml:trace contextRef="#ctx0" brushRef="#br0" timeOffset="62383.36">18246 4932 0,'0'0'0,"0"-64"0,-22 1 0,22-1 16,-21 1-16,21 21 0,0-22 16,0 22-16,0-1 0,0-20 0,0 42 15,0-22-15,0 1 0,21 0 0,1 21 16,-1-1-16,0 1 0,21 0 15,1 21-15,-1 0 0,0 0 0,1 0 16,-1 21-16,0 0 16,1 1-16,-1-1 0,0 0 0,-21 21 15,1-21-15,-1 1 0,-21 20 0,0-21 16,0 0-16,0 0 0,-21 1 16,-1-1-16,1-21 0,0 21 0,-21-21 15,21 0-15,-22 0 0,22 21 16,-21-21-16,21 0 0,-1 0 0,1 0 15,42-21 17,22 21-17,-22-21-15,0 0 0</inkml:trace>
  <inkml:trace contextRef="#ctx0" brushRef="#br0" timeOffset="62728.16">18859 4297 0,'0'0'15,"0"-21"-15,0 0 16,0-1-16,0 1 0,0 0 16,22 21-16,-1-21 0,0 0 15,0 21-15,0-21 0,0 21 0,1 0 16,20 0-16,-21 0 0,0 0 16,22 0-16,-22 21 0,21 0 0,-21 0 15,0 21-15,1-20 0,-22-1 16,0 21-16,0-21 0,0 0 15,0 22-15,-22-22 0,1 0 0,21 0 16,-21-21-16,0 21 0,-21 1 0,20-22 16,1 0-16,0 0 15,0 0-15,21-22 16,0 1-16,0 0 16,0 0-16,0 0 15,21 0-15,0-1 0,0 1 0,1 0 16,-1 0-16,0 0 15,0 0-15,0-1 0,0 22 0,1-21 16,-1 0-16,21 0 0</inkml:trace>
  <inkml:trace contextRef="#ctx0" brushRef="#br0" timeOffset="63102.95">19770 4064 0,'-64'64'31,"43"-64"-31,0 42 0,-22-21 0,22 0 16,0 0-16,0 1 0,-21 20 0,20-21 16,1 0-16,0 0 0,0 1 15,0 20-15,0-21 0,21 0 0,0 0 16,0 1-16,0-1 0,0 0 16,21-21-16,0 0 15,21 21-15,-21-21 0,1 0 0,20 0 16,-21 0-16,21 0 0,1 0 0,-22 0 15,21-21-15,-21 0 0,22 21 16,-22-21-16,0-1 0,0 1 0,0 0 16,-21 0-16,22-21 0,-22 20 0,0 1 15,0-21-15,0 21 0,-22-22 16,1 22-16,0 0 0,-21 0 0,21 0 16,-1 21-16,-20 0 0,21 0 15,-21 0-15,20 0 0,1 0 0,0 0 16,21 21-16,0 0 15,0 0 1,21-21-16</inkml:trace>
  <inkml:trace contextRef="#ctx0" brushRef="#br0" timeOffset="63403.78">20447 3810 0,'0'-21'0,"-21"21"0,0 0 16,-1 0-16,1 0 15,0 0-15,0 21 16,21 0-16,-21 22 0,0-22 0,21 21 16,0 0-16,-22 1 0,1 20 15,0-20-15,21-1 0,0 0 0,-21 1 16,21-1-16,-21 0 0,21 1 15,0-22-15,-21 0 0,21 21 0,0-21 16,0 1-16,21-22 31,0 0-31,0 0 0,0 0 16,0-22-16,1 1 0,20 21 0</inkml:trace>
  <inkml:trace contextRef="#ctx0" brushRef="#br0" timeOffset="63776.65">20574 4191 0,'0'-21'0,"0"42"0,0-63 16,0 63-1,0 0-15,-21 0 16,0 0-16,21 1 0,-22-1 0,22 0 16,-21 0-16,0 0 0,21 22 0,0-22 15,0 0-15,0 0 16,0 0-16,0 0 0,0 1 0,0-1 15,21-21 1,0 0-16,1 0 0,-1 0 16,21 0-16,-21 0 0,22-21 0,-22 21 15,21-22-15,-21 1 0,0 0 16,1 21-16,-1-42 0,0 21 0,-21-1 16,21 1-16,-21-21 0,0 21 0,0 0 15,0-1-15,-21-20 0,0 42 16,0-21-16,-1 0 0,1 21 0,0 0 15,0 0-15,0 0 0,-22 0 16,22 0-16,0 0 0,0 21 16</inkml:trace>
  <inkml:trace contextRef="#ctx0" brushRef="#br0" timeOffset="64083.47">20235 3979 0,'0'0'0,"-21"0"16,42 0 0,0 0-16,1 0 0,-1 0 15,21 0-15,0 0 0,1 0 16,-1 0-16,0 0 0,1 0 0,-1 0 15,0 0-15,1 0 0,-1 0 16,-21 0-16,22 22 0,-22-22 0,0 0 16,-21 21-1,-21-21 1,0 0 0,-1 21-16,1-21 15,42 0 16</inkml:trace>
  <inkml:trace contextRef="#ctx0" brushRef="#br0" timeOffset="64535.22">21230 4064 0,'0'-21'31,"0"0"-31,-21 21 47,0 0-31,0 0-16,-1 0 0,22 21 0,-21 0 15,0 0-15,0 0 0,21 1 16,-21 20-16,0-21 0,21 21 0,-22 1 15,22-22-15,0 21 0,0-21 0,0 22 16,0-22-16,0 0 0,0 0 16,0 0-16,0 1 0,22-1 15,-1-21-15,0 0 0,21 0 0,-21 0 16,1 0-16,20 0 0,0 0 16,-21 0-16</inkml:trace>
  <inkml:trace contextRef="#ctx0" brushRef="#br0" timeOffset="65219.11">21696 4339 0,'21'-21'16,"-42"42"-16,42-84 0,-21 42 0,0-22 0,0 22 16,0 0-16,0-21 0,0 20 15,-21 22-15,0-21 0,21 0 0,-22 21 16,1 0-16,0 0 0,0 0 16,0 21-16,-22 0 0,22 1 0,0-1 15,-21 21-15,21-21 0,-1 22 16,1-1-16,0-21 0,0 21 0,0-20 15,21 20-15,0-21 0,0 0 0,0 0 16,0 1-16,0-1 16,21-21-16,0 0 15,0 0-15,0 0 0,1 0 0,-1 0 16,0 0-16,0 0 0,0-21 16,0-1-16,22 22 0,-22-21 0,0 0 15,0 0-15,0 0 0,1-22 0,-1 22 16,-21-21-16,21 21 0,-21 0 15,21-22-15,-21 22 0,0 0 0,-21 21 32,0 21-32,0 0 15,21 0-15,0 1 0,-22-1 0,1 21 16,21-21-16,-21 0 0,21 1 16,0 20-16,0-21 0,0 0 15,0 0-15,21 1 0,0-22 16,1 0-16,-1 0 0,0 0 15,0 0-15,0 0 0,0 0 0,1 0 16,20-22-16,-21 22 0,0-21 16,0 0-16,22 0 0,-22 0 0,0 0 15,0-22-15,0 1 0,22 0 0,-22-1 16,0-20-16,0 20 16,22-20-16,-22 21 0,0-1 0,-21-41 15,21 62-15,-21 1 0,0 0 16,0 0-16,-21 21 15,0 21-15,0-21 0,-1 42 16,1-20-16,0 20 0,21 0 16,-21 1-16,21-1 0,-21 0 0,21 22 15,0-22-15,0 0 0,0 1 0,0-1 16,0 0-16,0 1 0,0-22 16,21 0-16,0 0 0,0 0 0,-21 1 15,21-22-15,1 0 0,-1 0 16,0 0-16,0 0 0,0 0 0,0 0 15,1-22-15,-22 1 0,21 0 0,0 0 16</inkml:trace>
  <inkml:trace contextRef="#ctx0" brushRef="#br0" timeOffset="65855.48">23093 4001 0,'42'0'0,"-84"0"0,105-22 16,-42 22-16,22-21 0,-22 21 15,0-21-15,0 0 0,0 21 0,1-21 16,-22 0-16,0-1 0,0 1 15,0 0 1,-22 21-16,-20 0 16,21 0-16,0 0 0,-22 0 0,22 0 15,-21 0-15,21 21 0,-22 0 0,22-21 16,0 22-16,21-1 0,0 0 16,0 0-16,0 0 0,0 0 0,0 22 15,21-22-15,0 0 0,1 21 16,-1-20-16,21 20 0,-21-21 0,0 0 15,22 22-15,-22-22 0,0 0 0,0 0 16,-21 0-16,0 22 16,0-22-16,0 0 0,-21 0 15,0 0-15,0-21 0,-22 0 0,22 21 16,-21-21-16,0 0 0,-1 0 16,1 0-16,0 0 0,-1 0 0,1 0 15,21 0-15,0-21 0,-22 21 0,43-21 16,-21 21-16,21-21 15,0 0-15,21 21 16,0-21-16,1 21 0,-1-22 0</inkml:trace>
  <inkml:trace contextRef="#ctx0" brushRef="#br0" timeOffset="66176.3">23389 4297 0,'64'-42'32,"-43"42"-32,0-22 15,0 22-15,0-21 0,0 0 0,1 0 16,-22 0-16,21 21 0,0-21 0,-21-1 16,0 1-16,0 0 15,-21 21-15,0 0 16,-1 0-16,-20 0 0,21 21 15,0 0-15,0 1 0,-22-1 16,22 21-16,21-21 0,-21 0 0,21 22 16,-21-22-16,21 0 0,0 0 0,0 0 15,0 1-15,0-1 0,21 0 16,0-21-16,0 21 0,0-21 0,1 0 16,-1 0-16,21 0 0,-21 0 0,22 0 15</inkml:trace>
  <inkml:trace contextRef="#ctx0" brushRef="#br0" timeOffset="66619.05">23982 4191 0,'0'0'0,"0"-42"0,0-43 16,0 64-16,0 0 16,-21 21-1,-1 21-15,1 0 16,0 0-16,21 0 0,-21 22 15,0-22-15,21 0 0,0 21 0,0-20 16,-21 20-16,21-21 0,0 0 16,0 0-16,0 1 0,0-1 0,0 0 15,21 0-15,0-21 0,0 0 16,0 0 0,0 0-16,1 0 0,-1 0 0,0 0 15,0 0-15,0 0 0,0-21 0,1 21 16,-1-21-16,0 0 0,0-1 15,0 1-15,-21 0 0,0 0 0,21-21 16,1 20-16,-22 1 0,0 0 16,0 0-16,0 0 0,0 0 0,0 42 47,-22 0-47,22 0 0,0 0 0,-21 22 15,0-22-15,21 0 0,-21 0 0,21 0 16,0 22-16,-21-22 15,21 0-15,0 0 0,0 0 16,21-21 0,0 0-16</inkml:trace>
  <inkml:trace contextRef="#ctx0" brushRef="#br0" timeOffset="67011.89">24363 4106 0,'0'0'0,"0"-84"32,21 84 15,-21 21-47,21 0 0,-21 0 0,0 0 15,0 1-15,21 20 0,-21-21 0,0 21 16,0-20-16,0-1 0,0 21 15,0-21-15,0 0 0,0 1 0,0-1 16,0 0-16,0 0 0,-21 0 16,21-42 15,0 0-31,0 0 16,0 0-16,0-1 15,0 1-15,21 0 16,-21 0-16,21 0 0,1-22 0,-22 22 15,21 0-15,0 0 0,0 0 16,0 21-16,0-21 0,1 21 16,-1-22-16,0 22 0,-21-21 0,21 21 15,0 0-15</inkml:trace>
  <inkml:trace contextRef="#ctx0" brushRef="#br0" timeOffset="67331.5">24723 4170 0,'0'-21'16,"0"0"0,21 21-16,-21-22 0,21 22 15,-21-21-15,21 0 0,-21 0 16,0 0-1,-21 21-15,0 0 16,0 0-16,21 21 0,-22 0 16,1-21-16,21 21 0,0 0 15,0 1-15,-21 20 0,21-21 0,0 0 16,0 0-16,0 1 0,0-1 16,0 0-16,0 0 0,0 0 0,0 0 15,21-21-15,0 0 16,1 0-16,-1 0 0,0 0 15,0 0-15</inkml:trace>
  <inkml:trace contextRef="#ctx0" brushRef="#br0" timeOffset="67860.21">25231 3979 0,'0'0'0,"-22"-21"31,1 0-31,0 21 0,0 0 0,0 0 16,0 0-16,-1 0 16,1 21-16,0 0 0,0 1 0,0-1 15,0 0-15,-1 0 0,22 0 0,-21 22 16,0-22-16,0 0 0,21 21 16,-21-21-16,21 1 0,0 20 0,0-21 15,0 0-15,0 0 0,0 1 16,0-1-16,21-21 15,0 0-15,0 0 0,0 0 0,1 0 16,-1 0-16,0 0 0,0 0 0,0 0 16,0-21-16,1-1 15,-1 1-15,0 0 0,0 0 0,0 0 16,-21-22-16,21 22 0,1-21 16,-1 0-16,0-22 0,0 22 0,-21-1 15,21 1-15,0 0 0,-21-1 0,0 22 16,0-21-16,0 21 0,0 0 15,0-1-15,-21 44 32,0-1-32,0 0 15,21 21-15,0-21 0,-21 22 0,0-1 16,-1 0-16,22 1 0,0-1 16,0 0-16,0 1 0,0-22 0,0 21 15,0 1-15,0-22 0,0 0 16,22 0-16,-1 0 0,0 0 0,0 1 15,0-22-15,0 0 0,1 0 16,-1 0-16,0 0 0,0 0 16</inkml:trace>
  <inkml:trace contextRef="#ctx0" brushRef="#br0" timeOffset="87179.71">25993 2074 0,'0'-21'16,"0"0"-1,-22 0 1,1 0-1,21 0-15,0-1 16,-21 1-16,21 0 16,0 0-16,0 0 0,0 0 15,0-1-15,0 1 0,0 0 16,0 0-16,0 0 0,21 0 0,-21-22 16,21 22-16,1 0 0,-1 0 15,0 0-15,0-1 0,21 22 0,-20-21 16,20 0-16,0 21 0,1 0 15,20-21-15,-21 21 0,22 0 16,-22 0-16,22 0 0,-1 0 0,1 0 16,-22 0-16,22 0 0,-1 0 15,-21 0-15,1 21 0,-1 0 0,0-21 16,-20 21-16,-1 1 0,-21-1 16,0 0-16,0 0 0,0 21 0,-21-20 15,-22 20-15,22 0 0,-21 1 16,-1 20-16,-20-21 0,21 1 0,-1 20 15,-20-20-15,20 20 0,1-21 16,0 22-16,-1-1 0,1 1 0,0-1 16,-1 1-16,22-22 15,0 22-15,0-1 0,0-20 0,21-1 16,0 0-16,0 1 0,0-22 16,0 21-16,21-21 0,0 22 0,21-22 15,1 0-15,-1 0 0,0 0 0,1 0 16,-1 1-16,22-1 0,-22-21 15,0 21-15,22-21 0,-22 0 0,0 0 16,1 0-16,-22 0 0,0 0 16,0 0-16,0-21 0,-21 0 15,0-1-15,-21 1 16,0 21-16,0-21 0,0 21 0,-22 0 16,22 0-16,-21 0 0,21 0 15,-22 0-15,22 0 0,0 0 16,0 21-16,-21 22 0,20-22 0,1 21 15,21-21-15,-21 43 0,21-22 16,-21 0-16,21 1 0,0 20 0,0-20 16,0 20-16,0-21 0,0 1 0,0-1 15,0 0-15,21 1 0,0-1 16,-21 0-16,21 1 0,-21-1 0,22 0 16,-22 1-16,0-1 0,0 0 0,0 1 15,0-1-15,0 0 0,-22-20 16,1 20-16,0 0 0,-21-21 0,21 22 15,-22-22-15,22 0 0,-21 0 16,21 0-16,-22-21 0,22 22 0,-21-22 16,21 0-16,-1 0 0,1 0 15,0 0-15,-21 0 0,21 0 16,-1-22-16,22 1 0,-21 0 0,21 0 16,0 0-16,0-22 0,0 1 15,0 0-15,0-1 0</inkml:trace>
  <inkml:trace contextRef="#ctx0" brushRef="#br0" timeOffset="87991.39">27982 1905 0,'21'0'0,"-42"0"0,42-21 0,-21 0 0,0 0 15,22-1-15,-22 1 0,0 0 16,0 0-16,0 0 16,0 42-1,0 21 1,0-21-16,0 22 0,-22-1 15,22 0-15,0 22 0,0-22 16,0 1-16,-21 20 0,21-21 0,-21 22 16,21-22-16,-21 22 0,21-22 15,0 22-15,-21-22 0,0 0 0,21 1 16,0-22-16,-22 21 0,22-21 16,-21 0-16,21 1 0,-21-1 0,21 0 15,-21-21 16,21-21-31,0 0 0,0-1 16,0 1-16,0 0 0,0-21 16,0 21-16,0-22 0,0 1 15,21 21-15,0-22 0,0 22 0,1-21 16,20 21-16,-21 0 0,0-1 16,22 1-16,-1 0 0,-21 21 0,21 0 15,1 0-15,-1 0 0,-21 0 16,22 0-16,-1 21 0,-21 0 0,0 1 15,0 20-15,1-21 0,-22 21 16,0 1-16,0-1 0,0-21 0,-22 22 16,1-22-16,-21 21 0,21-21 0,-22 0 15,1 1-15,0-22 0,-1 21 16,22-21-16,-21 0 0,21 0 16,-22 21-16,22-21 0,0 0 15,0 0-15,21-21 16,0 0-1,21-1 1,0 1-16,0 21 0,1 0 16,20 0-16,-21-21 0</inkml:trace>
  <inkml:trace contextRef="#ctx0" brushRef="#br0" timeOffset="88487.11">28575 2328 0,'0'0'0,"0"-84"15,0 63 1,21 21-16,0 0 16,0 0-16,1 0 0,-1 0 15,0 0-15,0 0 0,0 0 16,0 21-16,1 0 0,20 0 0,-21 21 15,-21-20-15,21 20 0,-21-21 16,0 21-16,0 1 0,0-22 0,0 21 16,0-21-16,-21 22 0,21-22 15,-21 0-15,0 0 0,0 0 16,21 1-16,-22-22 0,22 21 16,-21-21-16,21-21 31,0-1-31,0 1 15,0 0-15,21-21 0,1 21 16,-1-1-16,-21-20 0,21 21 0,0-21 16,0 20-16,0 1 0,1-21 15,-1 21-15,0 0 0,-21-1 16,21 22-16,0 0 16,-21 22 15,0-1-16,0 0 1,21-21 0,1 0-16</inkml:trace>
  <inkml:trace contextRef="#ctx0" brushRef="#br0" timeOffset="88955.84">29570 2265 0,'0'-42'32,"-21"42"-32,-1 0 15,1 0-15,0 0 0,0 21 16,-21-21-16,20 21 0,1 0 16,-21 21-16,21-20 0,0 20 0,-1-21 15,1 21-15,0 1 0,0-22 0,21 21 16,-21-21-16,21 22 0,0-22 15,0 0-15,0 21 0,0-20 0,21-1 16,0-21-16,0 21 0,0 0 16,1-21-16,20 0 0,-21 0 15,0 0-15,0 0 0,22 0 16,-22 0-16,0 0 0,21 0 0,-20-21 16,-1 0-16,0 0 0,0-1 0,0 1 15,0 0-15,-21-21 0,0-1 16,0 22-16,0-21 0,0 0 0,0 20 15,0-20-15,0 21 0,0 0 16,-21 0-16,21-1 0,-21 1 0,0 21 16,0 0-16,0 0 0,-1 0 15,1 0-15,0 0 0,0 0 16,0 21-16,21 1 0,0-1 0,-21-21 16,21 21-16,0 0 15,0 0-15,0 0 0,0 1 16,0-1-16,21-21 0,0 0 15,0 0-15</inkml:trace>
  <inkml:trace contextRef="#ctx0" brushRef="#br0" timeOffset="89591.48">30078 2350 0,'0'0'0,"0"-22"0,0 1 0,-21 21 31,-1 21-15,1-21-16,0 22 0,21-1 16,0 21-16,-21-21 0,0 22 0,21-22 15,-21 21-15,21-21 0,0 0 16,0 22-16,-22-22 0,22 0 0,0 0 16,0 0-16,0 1 0,0-1 15,22-21 16,-1 0-15,0-21-16,-21-1 0,21 1 16,0 0-16,0 0 0,1 0 0,-1 0 15,0-1-15,0 1 0,0 0 16,0 0-16,1 0 0,-22 42 31,0 0-15,0 0-16,-22 22 0,22-22 15,0 0-15,-21 0 0,21 0 16,0 0-16,0 1 0,0-1 16,0 0-16,0 0 0,21-21 15,1 0-15,-1 0 0,21 0 16,-21 0-16,22 0 0,-22 0 16,21 0-16,0 0 0,-20 0 15,20-21-15,-21 0 0,21 0 0,-20-1 16,-1-20-16,0 21 0,0-21 15,-21-1-15,0 1 0,21 0 0,-21-1 16,0 1-16,0 21 0,0 0 16,0-1-16,0 1 0,0 0 0,0 0 15,-21 21 1,0 0-16,0 21 16,0-21-16,21 21 0,0 0 0,-22 1 15,22-1-15,0 0 16,0 0-16,0 0 15,22-21-15,-1 0 16</inkml:trace>
  <inkml:trace contextRef="#ctx0" brushRef="#br0" timeOffset="90027.27">31094 2392 0,'0'0'0,"21"-21"0,0 21 0,-21-21 15,21 21-15,-21-22 0,0 1 0,0 0 31,-21 21-31,0 0 0,0 0 16,0 0-16,-1 0 16,-20 0-16,21 0 0,0 21 0,-22-21 15,22 0-15,21 21 0,0 1 16,-21-22-16,21 21 0,0 0 16,0 0-16,21 0 15,0 0-15,1-21 0,-1 22 16,0-1-16,0 0 0,0-21 15,0 21-15,-21 0 0,22 0 0,-22 1 16,0-1-16,0 0 0,0 0 16,0 0-16,0 0 15,0 1-15,-22-22 16,1 21-16,0-21 16,0 0-16,0 0 0,0 0 0,-1 0 15,1 0-15,0 0 0,0 0 16,0 0-16,0 0 0,-1 0 15,22-21 1,-21 21-16,21-22 16,0 1-1,0 0 1,21 21-16,1 0 0,-1-21 0</inkml:trace>
  <inkml:trace contextRef="#ctx0" brushRef="#br0" timeOffset="90431.87">31581 2519 0,'42'-85'31,"-42"64"-31,0 0 0,0 0 16,21 21-16,-21-21 0,0-1 15,0 1 1,-21 21 0,0 0-1,0 21-15,-1-21 16,1 22-16,0-1 0,0 0 0,21 0 16,-21 0-16,0 22 0,-1-22 15,22 0-15,-21 0 0,21 0 0,0 0 16,0 1-16,0-1 0,0 0 15,0 0-15,21 0 0,1-21 16,-1 0-16,0 21 0,0-21 16,0 0-16,0 0 0,1 0 0,-1 0 15,0 0-15,0 0 0,0 0 16,0 0-16,1 0 0,-1-21 0,0 0 16,0 21-16,0-21 15,0 0-15,1 0 0,-1 21 0</inkml:trace>
  <inkml:trace contextRef="#ctx0" brushRef="#br0" timeOffset="90951.57">31983 2413 0,'0'0'16,"-21"0"-16,21-21 0,-22 21 15,22-21-15,0 0 0,0-1 16,22 22-1,-1 0-15,0 0 0,0 0 16,0 0-16,0 0 16,1 0-16,-1 0 0,0 0 0,0 0 15,0 22-15,-21-1 16,21 0-16,-21 0 0,0 0 0,0 0 16,0 22-16,0-22 0,0 0 15,0 21-15,-21-20 0,21-1 0,-21 0 16,0 0-16,21 0 0,0 0 15,-21 1-15,0-22 16,-1 0 0,22-22-1,0 1 1,0 0-16,0-21 0,0 21 16,22-1-16,-1-20 0,0 0 15,21-1-15,-21 22 0,1-21 0,20 0 16,-21 20-16,21 1 0,-20-21 15,20 21-15,-21 0 0,21 21 16,-20-22-16,-1 1 0,0 21 0,-21-21 16,21 21-16,-42 0 62,0 0-62,0 0 16,-1 0-16,1 21 0,-21-21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8423-11CD-4F42-8705-E007E548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5A72B-06EA-4CC3-94B5-5D5B3657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889D-3DE4-4715-A9D2-602C9FD1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72A4-F3D0-417E-B83F-69E755D4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4A0E-95A8-4738-ADED-61CF2F82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8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5804-7C5A-46F3-B030-80BBB16F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527DE-4F1B-4DD2-90C2-F08A3545E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FD65-62DD-407C-A279-3CCCE59D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91F08-1274-40AE-95F1-6D897DE6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D6EB-7E2F-41C7-AA41-8C28E139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2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9B7A7-3C44-4805-9E02-82FFCB449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4283-8DB1-4BCC-B594-A8802E93D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C67D-37F8-4B36-933E-148BF99B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0237-4FC4-46BE-A5A0-838FF126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FCF1-6242-47A6-A4C5-8C7E41D2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592F-1241-43BC-AF5A-AF51E8DB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8544-9040-4C70-8EA4-8614295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190B-8B37-4E38-9620-D3DD0217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0D24-735F-4A64-8641-B1FA82C6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04E6-384B-4DA7-B04E-E74DB897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7E5E-E0FA-42C1-996B-59AAE584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0B96-1FB2-4F48-859E-D617C624C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A225-8ADE-40E9-9CC3-EB286172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95FE-DE32-4883-B048-5B7E3F09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2AB5-DBEB-4436-A89F-23FA0117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0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033C-B726-4809-A965-3D895C82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71E6-0B25-4002-921D-BBF38B506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62869-EB5B-4766-A886-C0B41E476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89BE-5F08-4F5F-9F65-E95141BF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F1AE8-A7CF-4665-A4DE-6B970C87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41E2-F0EB-47E3-979E-700B6543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8774-B32D-4C0A-A23F-E49F04EF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579B8-A52D-4AD8-97EF-84B73ECB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C9535-5319-40ED-9070-2ADFD3B6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027EB-B14E-46ED-B924-06BB6C632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FB957-049C-402D-BFC9-35E951EE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F07E5-776E-432A-BA9A-F1D3FD19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64FB6-85A5-44DD-A09E-B3A235E6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4AF27-E161-4008-95DB-4B92B94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235D-332E-4EB9-ACF1-E8111F8B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11E33-ECF6-4E67-B493-75D6CF3E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4737D-A7B6-4BCB-AA6D-14288C78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40FF7-CABE-4C39-8898-A375C610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2AA1F-6AAF-4758-816A-B6B3B2D3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A933-94C8-453D-B826-0C82C63D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B5C5C-869E-4E26-8C44-11538612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4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51F-A7FA-4A16-920E-6B4BB49B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3864-3A9A-4707-BB22-52E4BB14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EB8B-7577-4C8E-8D70-6F4E79B5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81F0-71A8-4061-8155-40A52E07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C3C1C-EE48-4463-837F-BCE6AF9F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A063-1AE3-47D4-88FE-BC0C7BF3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6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3BA5-4D8D-4BA9-B476-C56E0D97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95FFD-9823-4684-A465-8A7D1036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72D81-32C2-4D70-9F40-D1D97A5D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5524C-E9AC-4DC6-811C-33641DE4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7BDD2-065C-476E-9D25-23C8030A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387A8-7E64-49A9-AB42-5AA69069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4DABC-1B5A-4C26-A4D6-1CDB0D0D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A8D7-CD44-487D-B76D-68A2D5B0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6B6F-B269-4E6D-B013-A3335EEF9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1332-240C-4D71-ACBB-06C537195D6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594A-B400-4A4B-8D1D-4DDAB3787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D506-3003-4F00-93F1-F4244725D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3AD8-FA20-41C3-8F5F-6CCA88F00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9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34A87A-3DD6-402D-9D76-39C71212AF68}"/>
                  </a:ext>
                </a:extLst>
              </p14:cNvPr>
              <p14:cNvContentPartPr/>
              <p14:nvPr/>
            </p14:nvContentPartPr>
            <p14:xfrm>
              <a:off x="952560" y="122040"/>
              <a:ext cx="525060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34A87A-3DD6-402D-9D76-39C71212AF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112680"/>
                <a:ext cx="526932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28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1F9739-0040-43FF-BBA0-8A7A893F777E}"/>
                  </a:ext>
                </a:extLst>
              </p14:cNvPr>
              <p14:cNvContentPartPr/>
              <p14:nvPr/>
            </p14:nvContentPartPr>
            <p14:xfrm>
              <a:off x="0" y="144720"/>
              <a:ext cx="954828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1F9739-0040-43FF-BBA0-8A7A893F77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956700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16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5F3130-21A7-48C9-8484-BAC62F3BF567}"/>
                  </a:ext>
                </a:extLst>
              </p14:cNvPr>
              <p14:cNvContentPartPr/>
              <p14:nvPr/>
            </p14:nvContentPartPr>
            <p14:xfrm>
              <a:off x="221040" y="7560"/>
              <a:ext cx="8839440" cy="535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5F3130-21A7-48C9-8484-BAC62F3BF5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1800"/>
                <a:ext cx="8858160" cy="53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96C42B-8879-44D4-A7C9-8AE9EB7EC62B}"/>
                  </a:ext>
                </a:extLst>
              </p14:cNvPr>
              <p14:cNvContentPartPr/>
              <p14:nvPr/>
            </p14:nvContentPartPr>
            <p14:xfrm>
              <a:off x="5783400" y="2240280"/>
              <a:ext cx="5989680" cy="134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96C42B-8879-44D4-A7C9-8AE9EB7EC6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4040" y="2230920"/>
                <a:ext cx="6008400" cy="13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82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E6A64A-F020-4283-A34F-A39FE61C8778}"/>
                  </a:ext>
                </a:extLst>
              </p14:cNvPr>
              <p14:cNvContentPartPr/>
              <p14:nvPr/>
            </p14:nvContentPartPr>
            <p14:xfrm>
              <a:off x="0" y="0"/>
              <a:ext cx="12146760" cy="492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E6A64A-F020-4283-A34F-A39FE61C8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6548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49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D238B6-9A21-4E83-90FC-8C58614C60BC}"/>
                  </a:ext>
                </a:extLst>
              </p14:cNvPr>
              <p14:cNvContentPartPr/>
              <p14:nvPr/>
            </p14:nvContentPartPr>
            <p14:xfrm>
              <a:off x="68400" y="617400"/>
              <a:ext cx="8656920" cy="431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D238B6-9A21-4E83-90FC-8C58614C60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608040"/>
                <a:ext cx="867564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45BFBD-707D-4030-BE5F-CB12859FB64E}"/>
                  </a:ext>
                </a:extLst>
              </p14:cNvPr>
              <p14:cNvContentPartPr/>
              <p14:nvPr/>
            </p14:nvContentPartPr>
            <p14:xfrm>
              <a:off x="30600" y="76320"/>
              <a:ext cx="8488800" cy="384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45BFBD-707D-4030-BE5F-CB12859FB6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66960"/>
                <a:ext cx="8507520" cy="38595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9CD2CF-30AF-4E71-85C3-F76791FD3916}"/>
              </a:ext>
            </a:extLst>
          </p:cNvPr>
          <p:cNvSpPr txBox="1"/>
          <p:nvPr/>
        </p:nvSpPr>
        <p:spPr>
          <a:xfrm>
            <a:off x="3033713" y="324433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https://www.amazon.com/events/epicdeals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09BCBF-3875-4AB9-8E64-430FFFCC2DE0}"/>
                  </a:ext>
                </a:extLst>
              </p14:cNvPr>
              <p14:cNvContentPartPr/>
              <p14:nvPr/>
            </p14:nvContentPartPr>
            <p14:xfrm>
              <a:off x="2438280" y="3169800"/>
              <a:ext cx="4938120" cy="176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09BCBF-3875-4AB9-8E64-430FFFCC2D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8920" y="3160440"/>
                <a:ext cx="4956840" cy="17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02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F0A60A-39FF-4C7F-A53C-E2C2109F0B1B}"/>
                  </a:ext>
                </a:extLst>
              </p14:cNvPr>
              <p14:cNvContentPartPr/>
              <p14:nvPr/>
            </p14:nvContentPartPr>
            <p14:xfrm>
              <a:off x="0" y="99000"/>
              <a:ext cx="7727040" cy="319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F0A60A-39FF-4C7F-A53C-E2C2109F0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774576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00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A9054C-9CA5-4E2D-8CD7-FAED21DA56FE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https://www.google.com/search?q=computer&amp;sxsrf=AOaemvKnJNlswtpJVG6Hg3LMWwxhOn8lCw%3A1639450788965&amp;source=hp&amp;ei=pAi4YfO7ONzi2roPs_65-As&amp;iflsig=ALs-wAMAAAAAYbgWtHyvygE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11C04-CD16-4F17-88FB-D86E00917887}"/>
                  </a:ext>
                </a:extLst>
              </p14:cNvPr>
              <p14:cNvContentPartPr/>
              <p14:nvPr/>
            </p14:nvContentPartPr>
            <p14:xfrm>
              <a:off x="2080080" y="1920240"/>
              <a:ext cx="7086960" cy="212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11C04-CD16-4F17-88FB-D86E00917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720" y="1910880"/>
                <a:ext cx="7105680" cy="21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69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EFC8CB-2841-4853-B02C-6B2095859EFB}"/>
                  </a:ext>
                </a:extLst>
              </p14:cNvPr>
              <p14:cNvContentPartPr/>
              <p14:nvPr/>
            </p14:nvContentPartPr>
            <p14:xfrm>
              <a:off x="342720" y="144720"/>
              <a:ext cx="9312120" cy="492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EFC8CB-2841-4853-B02C-6B2095859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35360"/>
                <a:ext cx="933084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85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D36672-4A97-4B27-A802-90EA123A3E4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https://play.google.com/store/apps?hl=en_IN&amp;gl=US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819A2C-5976-428C-B914-2D78E1BCE946}"/>
                  </a:ext>
                </a:extLst>
              </p14:cNvPr>
              <p14:cNvContentPartPr/>
              <p14:nvPr/>
            </p14:nvContentPartPr>
            <p14:xfrm>
              <a:off x="1843920" y="2126160"/>
              <a:ext cx="7376760" cy="296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819A2C-5976-428C-B914-2D78E1BCE9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560" y="2116800"/>
                <a:ext cx="7395480" cy="29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90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61712-E10A-4270-9368-4109CA37D4C4}"/>
                  </a:ext>
                </a:extLst>
              </p14:cNvPr>
              <p14:cNvContentPartPr/>
              <p14:nvPr/>
            </p14:nvContentPartPr>
            <p14:xfrm>
              <a:off x="106560" y="213480"/>
              <a:ext cx="922824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61712-E10A-4270-9368-4109CA37D4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04120"/>
                <a:ext cx="924696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02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412D68-FB36-404A-A6F6-AA663CDFBF10}"/>
                  </a:ext>
                </a:extLst>
              </p14:cNvPr>
              <p14:cNvContentPartPr/>
              <p14:nvPr/>
            </p14:nvContentPartPr>
            <p14:xfrm>
              <a:off x="129600" y="45720"/>
              <a:ext cx="12054960" cy="175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412D68-FB36-404A-A6F6-AA663CDFB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6360"/>
                <a:ext cx="1207368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7F92C4-609E-40A7-AA93-B7413DDEAE5F}"/>
                  </a:ext>
                </a:extLst>
              </p14:cNvPr>
              <p14:cNvContentPartPr/>
              <p14:nvPr/>
            </p14:nvContentPartPr>
            <p14:xfrm>
              <a:off x="30600" y="1478160"/>
              <a:ext cx="2095560" cy="168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7F92C4-609E-40A7-AA93-B7413DDEAE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0" y="1468800"/>
                <a:ext cx="2114280" cy="17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4DD66-81C8-446C-80C9-A2A713ECB37B}"/>
                  </a:ext>
                </a:extLst>
              </p14:cNvPr>
              <p14:cNvContentPartPr/>
              <p14:nvPr/>
            </p14:nvContentPartPr>
            <p14:xfrm>
              <a:off x="2445840" y="1341000"/>
              <a:ext cx="2514960" cy="128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4DD66-81C8-446C-80C9-A2A713ECB3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6480" y="1331640"/>
                <a:ext cx="2533680" cy="13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F8F036-8D51-4454-B267-AC9E0A6EE35B}"/>
                  </a:ext>
                </a:extLst>
              </p14:cNvPr>
              <p14:cNvContentPartPr/>
              <p14:nvPr/>
            </p14:nvContentPartPr>
            <p14:xfrm>
              <a:off x="1150560" y="1188720"/>
              <a:ext cx="4648680" cy="183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F8F036-8D51-4454-B267-AC9E0A6EE3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1200" y="1179360"/>
                <a:ext cx="4667400" cy="18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405F22-0E08-4F59-90D8-AFE7E5BC9886}"/>
                  </a:ext>
                </a:extLst>
              </p14:cNvPr>
              <p14:cNvContentPartPr/>
              <p14:nvPr/>
            </p14:nvContentPartPr>
            <p14:xfrm>
              <a:off x="6179760" y="1295280"/>
              <a:ext cx="2134080" cy="90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405F22-0E08-4F59-90D8-AFE7E5BC98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0400" y="1285920"/>
                <a:ext cx="2152800" cy="9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90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0C0730-D46C-4F87-92F0-D0863D5367A1}"/>
                  </a:ext>
                </a:extLst>
              </p14:cNvPr>
              <p14:cNvContentPartPr/>
              <p14:nvPr/>
            </p14:nvContentPartPr>
            <p14:xfrm>
              <a:off x="251280" y="53280"/>
              <a:ext cx="905292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0C0730-D46C-4F87-92F0-D0863D5367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43920"/>
                <a:ext cx="907164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38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2EF990-9B7F-4046-9938-496360231CF7}"/>
                  </a:ext>
                </a:extLst>
              </p14:cNvPr>
              <p14:cNvContentPartPr/>
              <p14:nvPr/>
            </p14:nvContentPartPr>
            <p14:xfrm>
              <a:off x="190440" y="114480"/>
              <a:ext cx="11521800" cy="345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2EF990-9B7F-4046-9938-496360231C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05120"/>
                <a:ext cx="11540520" cy="34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0C4EF9-6738-4103-B091-FBFCC55C1108}"/>
                  </a:ext>
                </a:extLst>
              </p14:cNvPr>
              <p14:cNvContentPartPr/>
              <p14:nvPr/>
            </p14:nvContentPartPr>
            <p14:xfrm>
              <a:off x="122040" y="190440"/>
              <a:ext cx="934992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0C4EF9-6738-4103-B091-FBFCC55C11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81080"/>
                <a:ext cx="93686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6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EB79D-66F9-4C6F-98AD-18591B4E326D}"/>
                  </a:ext>
                </a:extLst>
              </p14:cNvPr>
              <p14:cNvContentPartPr/>
              <p14:nvPr/>
            </p14:nvContentPartPr>
            <p14:xfrm>
              <a:off x="373320" y="167760"/>
              <a:ext cx="685080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EB79D-66F9-4C6F-98AD-18591B4E32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58400"/>
                <a:ext cx="686952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66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1D4ECC-3DB9-466A-8D20-146A052CF34E}"/>
                  </a:ext>
                </a:extLst>
              </p14:cNvPr>
              <p14:cNvContentPartPr/>
              <p14:nvPr/>
            </p14:nvContentPartPr>
            <p14:xfrm>
              <a:off x="106560" y="99000"/>
              <a:ext cx="11841840" cy="516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1D4ECC-3DB9-466A-8D20-146A052CF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89640"/>
                <a:ext cx="11860560" cy="51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E916BA-FE34-48F8-A7B3-2BDB49B44CF1}"/>
                  </a:ext>
                </a:extLst>
              </p14:cNvPr>
              <p14:cNvContentPartPr/>
              <p14:nvPr/>
            </p14:nvContentPartPr>
            <p14:xfrm>
              <a:off x="2697480" y="1287720"/>
              <a:ext cx="1562400" cy="207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E916BA-FE34-48F8-A7B3-2BDB49B44C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8120" y="1278360"/>
                <a:ext cx="1581120" cy="20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10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1FA1-2056-4679-A3DD-34AE46CCE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32-1678-41D1-B1B9-9130105A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19F933-2457-494B-AED2-2EFB4497C8D2}"/>
                  </a:ext>
                </a:extLst>
              </p14:cNvPr>
              <p14:cNvContentPartPr/>
              <p14:nvPr/>
            </p14:nvContentPartPr>
            <p14:xfrm>
              <a:off x="426600" y="624960"/>
              <a:ext cx="1143036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19F933-2457-494B-AED2-2EFB4497C8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615600"/>
                <a:ext cx="1144908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84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2021-12-14T03:08:02Z</dcterms:created>
  <dcterms:modified xsi:type="dcterms:W3CDTF">2021-12-14T03:08:39Z</dcterms:modified>
</cp:coreProperties>
</file>