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8T02:05:02.7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3006 656 0,'0'-21'15,"0"0"1,0 0-1,0 0 1,-22 21 0,1 0-1,21 21 1,0 0 0,-21 0-16,0 0 0,21 22 15,-21-1-15,21 0 0,0 1 16,-21-1-16,21 21 0,-22-20 15,1 20-15,21-20 0,0 20 0,-21-21 16,21 1-16,-21 20 0,21-20 16,0-22-16,-21 21 0,21 0 0,-21-20 15,21-1-15,0 0 0,0 0 16,-22-21-16,22 21 0,0 0 0,0-42 31,0 0-15,0 0-16,0 0 0</inkml:trace>
  <inkml:trace contextRef="#ctx0" brushRef="#br0" timeOffset="302.8">2984 677 0,'0'0'15,"0"-21"-15,0 0 0,0 0 16,22 21-1,-1 0 1,-21 21-16,21 0 0,0 22 0,-21-22 16,0 21-16,21 0 0,0 22 15,-21-22-15,0 22 0,0-22 0,0 22 16,0-22-16,0 21 16,0-20-16,0-1 0,0 0 0,0 1 15,0-1-15,0-21 0,0 22 16,0-22-16,0 0 0,0 0 0,0 0 15,0 0-15,0-42 32,0 0-17</inkml:trace>
  <inkml:trace contextRef="#ctx0" brushRef="#br0" timeOffset="507.08">2752 1249 0,'-43'-21'32,"43"0"-17,21 21-15,22-22 16,-22 22-16,21 0 0,1 0 0,-1-21 16,0 21-16,1 0 0,-1-21 15,21 21-15,-20 0 0,-1 0 0,-21-21 16,22 0-16,-1 21 0,-21-21 15,0-1-15</inkml:trace>
  <inkml:trace contextRef="#ctx0" brushRef="#br0" timeOffset="778.93">3683 720 0,'0'0'0,"0"-21"31,-21 21-31,0 21 15,21 0-15,0 0 16,0 21-16,-22 1 0,22-1 0,0 0 16,0 1-16,0 20 0,0-20 15,0-1-15,0 0 0,0 1 16,-21-1-16,21 0 0,0-21 16,0 22-16,0-22 0,0 0 0,0 0 15,0 0-15,0 1 16,21-22-1,1 0 1,-22-22-16,0 1 0</inkml:trace>
  <inkml:trace contextRef="#ctx0" brushRef="#br0" timeOffset="1091.8">3725 847 0,'0'-21'16,"0"42"-16,0-85 0,0 43 0,0 0 0,0 0 15,0 0-15,0-1 16,0 1-16,21 21 0,-21-21 16,22 21-16,20 0 0,-21 0 0,0 0 15,22 0-15,-22 0 0,21 0 16,0 0-16,-20 21 0,20 0 0,-21 1 16,0-1-16,-21 21 0,0 0 15,0-20-15,0 20 0,0 0 0,0-21 16,-42 22-16,21-22 0,0 21 15,-22-21-15,22 1 0,-21-1 0,21 0 16,-22 0-16,22-21 0,0 21 16,0-21-1,42 0 17,0 0-32,0-21 0</inkml:trace>
  <inkml:trace contextRef="#ctx0" brushRef="#br0" timeOffset="1379.63">4657 720 0,'-22'-43'15,"1"43"-15,0 0 16,21 22-1,-21-1-15,21 0 0,-21 21 16,21 1-16,0-22 0,0 21 16,0 0-16,-21 1 0,21-1 0,-22 0 15,22 1-15,0-22 0,0 21 16,0-21-16,0 1 0,0-1 0,0 0 16,0 0-16,0 0 0,0 0 15</inkml:trace>
  <inkml:trace contextRef="#ctx0" brushRef="#br0" timeOffset="1644.49">4276 1355 0,'-43'63'16,"43"-42"-16,0 1 15,0-1-15,0 0 0,0 0 16,0 0-16,0 0 0,21-21 16,1 22-16,-1-22 0,0 0 15,0 0-15,21 0 0,-20 0 16,-1 0-16,21 0 0,-21 0 0,22 0 16,-22-22-16,0 22 0,21-21 15,-21 0-15,22 21 0,-22-21 0,0 0 16,0 0-16,0-1 0,1 1 15,-1 0-15,0-21 0,0 21 0,-21-1 16</inkml:trace>
  <inkml:trace contextRef="#ctx0" brushRef="#br0" timeOffset="1879.35">4212 635 0,'0'0'0,"-21"0"0,63 0 31,-21 0-15,1 0-16,20-21 0,0 21 15,1 0-15,-1 0 0,0 0 0,1-21 16,20 21-16,-21 0 0,-20 0 16,20 0-16,-21 0 0,0 0 0,0 0 15</inkml:trace>
  <inkml:trace contextRef="#ctx0" brushRef="#br0" timeOffset="2411.73">6011 550 0,'0'0'0,"-21"0"0,0 0 15,42 0 32,0 0-47,0 0 0,22 0 0,-1 0 16,22 0-16,-22 0 0,21 0 16,22 0-16,-21-21 0,-1 21 0,1 0 15,-1 0-15,-21 0 0,1 0 16,-1 0-16,-21 0 0,0 0 15,-42 21 1,0-21-16,0 0 16,-21 0-16</inkml:trace>
  <inkml:trace contextRef="#ctx0" brushRef="#br0" timeOffset="2699.57">6350 614 0,'0'21'31,"-21"0"-15,21 0-16,0 1 15,0-1-15,0 0 0,0 21 0,-21-21 16,21 22-16,0-1 0,0 0 16,0 22-16,0-22 0,0 1 0,-22-1 15,22 0-15,-21-21 0,0 22 16,21-1-16,0-21 0,0 22 0,-21-22 15,21 0-15,0 0 0,-21-21 16,21 21-16,0 0 0,0-42 47,21 0-47,0 0 0</inkml:trace>
  <inkml:trace contextRef="#ctx0" brushRef="#br0" timeOffset="3103.34">6752 1122 0,'0'0'0,"-21"0"0,21 21 0,0 0 32,-21-21-32,42 0 31,0 0-31,0 0 0,0-21 15,1 0-15,20 21 0,-21-21 16,0 0-16,22-1 0,-22 22 0,0-21 16,-21 0-16,0 0 0,21 0 15,-21 0-15,0-1 0,0 1 0,0 0 16,-21 21 0,0 0-16,0 0 0,-1 0 0,-20 21 15,21 0-15,-21 1 0,20-1 16,-20 21-16,21-21 0,0 22 0,0-22 15,-1 21-15,1 0 0,21-20 16,0-1-16,0 21 0,0-21 0,0 0 16,0 1-16,0-1 0,0 0 15,0 0-15,21-21 16,1 0-16,-1 0 0,0 0 0,21 0 16,-21 0-16,1 0 0,20 0 15,0-21-15,-21 21 0</inkml:trace>
  <inkml:trace contextRef="#ctx0" brushRef="#br0" timeOffset="3519.08">7535 1016 0,'0'0'15,"21"-21"-15,1 0 0,-1 0 16,-21-1-16,0 1 0,0 0 0,-21 21 31,-1 0-31,1 0 0,0 0 0,-21 0 16,21 21-16,-22-21 0,22 21 15,0 1-15,0-1 0,0 0 0,-1 0 16,1 0-16,21 0 0,-21 1 16,21-1-16,0 0 0,0 0 15,0 0-15,21 0 0,0-21 16,1 22-16,-1-1 0,0-21 0,0 21 16,0-21-16,22 21 0,-22-21 15,0 21-15,0-21 0,0 21 16,0-21-16,-21 22 0,0-1 15,-21 0 1,0-21-16,0 0 0,0 21 16,0-21-16,-22 0 0,22 0 15,-21 0-15,21 0 0,-1 0 0,-20 0 16,21 0-16,0 0 0,0 0 16,-1 0-16,44 0 46,20 0-46,-21-21 16,21 21-16</inkml:trace>
  <inkml:trace contextRef="#ctx0" brushRef="#br0" timeOffset="4031.79">8086 593 0,'0'-21'15,"0"42"-15,0-64 0,0 22 0,0 0 16,-22 21 0,1 0-16,0 21 15,21 0-15,0 1 0,-21-1 16,0 21-16,0 0 0,21 1 0,-22-1 16,1 22-16,0-1 0,0-21 15,0 22-15,0-22 0,-1 22 0,22-22 16,0 0-16,-21 1 0,21-1 15,0 0-15,0-20 0,0 20 0,0-21 16,21 0-16,1 0 0,-1-21 16,0 22-16,0-22 0,21 0 0,-20 0 15,20 0-15,-21 0 0,21 0 0,-20-22 16,20 22-16,0-21 0,-21 0 16,22 0-16,-22 0 0,0 0 0,0-22 15,0 22-15,1 0 16,-1-21-16,-21 20 0,0 1 0,0 0 15,0 0-15,21 0 0,-21 42 32,0 0-17,-21 0-15,0 0 0,21 22 0,0-22 16,0 0-16,0 0 0,-22 0 16,22 1-16,0-1 0,0 0 15,0 0-15,22-21 16,-1 0-1,0 0-15,-21-21 16,21 21-16,0-21 16</inkml:trace>
  <inkml:trace contextRef="#ctx0" brushRef="#br0" timeOffset="4251.67">8636 741 0,'0'0'15,"-21"0"-15,0 0 0,-1-21 0,1 21 16,0 0-16,0 0 16,0 21-1,21 0 1,-21-21 31,-1 0-32</inkml:trace>
  <inkml:trace contextRef="#ctx0" brushRef="#br0" timeOffset="4451.5">7768 931 0,'0'0'0,"-21"0"0,21 22 16,0-1-16,21-21 15,0 0-15,0 0 16,1 0-16,20 0 0,-21 0 16,21 0-16,-20 0 0,20 0 0,0 0 15,1 0-15,-1 0 0,0 0 16,-21 0-16,22 0 0,-1 0 0</inkml:trace>
  <inkml:trace contextRef="#ctx0" brushRef="#br0" timeOffset="5063.16">9017 1058 0,'-21'0'0,"42"0"0,-63 0 16,42-21-16,-22 21 15,1 0 1,21 21 0,0 1-1,0-1-15,0 0 0,0 0 16,0 0-16,-21 22 0,21-22 16,0 0-16,0 0 0,-21 0 15,21 0-15,0 1 0,0-1 16,0 0-16,0 0 0,0 0 15,-21-21-15,0 0 32,21-21-17,0 0-15,0 0 16,0 0-16,0-1 0,0 1 0,0 0 16,21-21-16,0 21 0,0-22 15,0 1-15,22 0 0,-22-1 0,21 1 16,22 0-16,-22 20 0,0-20 15,1 21-15,-1 0 0,0 21 16,1 0-16,-22 0 0,21 0 16,-21 21-16,0 0 0,-21 21 0,0-20 15,0 20-15,0-21 0,0 21 0,0 1 16,0-1-16,0-21 0,0 22 16,0-22-16,-21 0 0,0 21 0,0-21 15,0 1-15,21-1 16,-21 0-16,-1-21 0,22 21 15,0-42 32,22 0-47,-1 21 0,-21-21 16</inkml:trace>
  <inkml:trace contextRef="#ctx0" brushRef="#br0" timeOffset="6028.17">10202 1101 0,'0'-85'16,"-21"64"0,0 0-1,0 21-15,0-21 0,-1 21 16,1 0-16,0 0 0,0 0 15,0 0-15,0 21 0,-22 0 0,22-21 16,-21 21-16,21 0 0,-22 22 16,22-22-16,0 0 0,-21 0 0,20 21 15,22-20-15,-21-1 0,21 0 16,-21 0-16,21 0 0,0 0 0,0 1 16,0-1-16,21-21 15,0 21-15,22-21 16,-22 0-16,0 0 0,21 0 0,1 0 15,-22 0-15,21 0 0,1-21 16,-22 0-16,21 21 0,-21-22 0,0 1 16,22 0-16,-22 0 0,0 0 15,0 0-15,-21-22 0,21 22 0,-21 0 16,22 0-16,-22 0 16,0-1-16,0 44 46,-22-22-46,22 21 16,0 0-16,-21 0 16,21 0-16,0 0 0,0 22 0,0-22 15,0 0-15,0 21 0,0 1 16,0-22-16,0 21 0,0 1 0,0-1 16,0 0-16,0 1 0,0 20 0,0-21 15,0 22-15,0-22 0,0 22 16,0-22-16,-21 0 0,21 22 0,0-22 15,-21 1-15,21 20 0,0-21 0,0 1 16,0 20-16,0-20 0,0-1 16,0 21-16,0-20 0,0-1 0,0 0 15,0 1-15,0-1 0,0-21 0,0 22 16,0-22-16,0 0 16,0 0-16,0 0 0,0 0 0,-21-21 15,21 22-15,-21-22 0,-1 0 16,1 0-16,0 0 0,0 0 15,0 0-15,0-22 0,-1 1 0,1 21 16,0-21-16,0 0 0,-21-21 0,20 20 16,1-20-16,0 0 0,0-1 15,0-20-15,21 21 0,0-22 0,-21 1 16,21 20-16,0-20 0,0-1 0,0 1 16,0-1-16,0 1 0,0 20 15,0-20-15,21-1 0,-21 1 0,21 21 16,0-1-16,0-20 15,0 20-15,22 1 0,-22 0 0,0 21 16,21-22-16,-20 22 0,-1 0 16,21-21-16,-21 42 0,0-22 0,1 1 15,-1 21-15,0 0 0,-21-21 16,21 21-16,-21 21 62,-21-21-46</inkml:trace>
  <inkml:trace contextRef="#ctx0" brushRef="#br0" timeOffset="6196.07">10287 1418 0,'21'0'32,"0"0"-17</inkml:trace>
  <inkml:trace contextRef="#ctx0" brushRef="#br0" timeOffset="13262.69">2286 2011 0,'21'0'110,"0"0"-110,0 0 15,1 0-15,-1 0 0,0 0 16,0 0-16,21 0 0,-20 0 0,20 0 15,21 0-15,-20 0 0,20 0 16,1 0-16,-1 0 0,1 0 0,-1-21 16,1 21-16,-1-21 0,1 21 15,20 0-15,-20 0 0,21-22 0,-1 22 16,1 0-16,0 0 0,-1-21 16,1 21-16,0 0 0,-1 0 0,1 0 15,0 0-15,-1 0 0,22 0 16,0 0-16,0 0 0,0 0 0,-1-21 15,1 21-15,0 0 16,0 0-16,0 0 0,21 0 0,-21 0 16,21 0-16,0 0 0,0 0 15,-22 0-15,22 0 0,-21 0 0,21 0 16,0 0-16,0 0 0,0 0 16,0 0-16,0 0 0,0 0 0,0 0 15,0 0-15,-21 0 0,21 0 16,21 0-16,-21 0 0,0 0 0,0 0 15,-21 0-15,21 0 0,0 0 16,-21 0-16,21 0 0,0 0 0,0 0 16,0 0-16,-21 0 0,0 0 15,-1 0-15,1 0 0,0 0 16,0 0-16,0 0 0,-22 0 16,22 0-16,-21-21 0,0 21 0,-22 0 15,1 0-15,-1 0 0,-21 0 16,1-21-16,-1 21 0,0 0 0,-20 0 15,-1 0 1,0 0 0</inkml:trace>
  <inkml:trace contextRef="#ctx0" brushRef="#br0" timeOffset="13423.59">10604 1884 0,'0'21'31,"0"0"-15,-21 0 31,0-21-47,0 22 15</inkml:trace>
  <inkml:trace contextRef="#ctx0" brushRef="#br0" timeOffset="18427.58">1672 3090 0,'0'0'0,"-21"0"0,21-21 0,0 0 16,-21 21-16,21-21 0,0 0 15,-21 0 1,21-1-16,-22 22 0,22-21 16,-21 21 15,0 21-31,0 1 15,21 20-15,0-21 0,0 21 16,-21-20-16,21 41 0,-21-21 16,21 1-16,-22 20 0,22-20 0,0 20 15,0-21-15,-21 22 0,21-22 16,0 1-16,0-1 0,0-21 16,0 21-16,0-20 0,0-1 0,0 21 15,0-21 1,0 0-16,0 1 15,0-44 17,21 1-32,-21 0 0,0 0 15,22 0-15</inkml:trace>
  <inkml:trace contextRef="#ctx0" brushRef="#br0" timeOffset="18855.58">2032 3514 0,'0'0'15,"0"21"-15,0 0 0,0 0 16,0 0-16,21-42 47,0 0-32,-21 0-15,0 0 16,0 0-16,0-1 16,0 1-16,0 0 0,0 0 15,-21 21 16,21 21-31,-21 0 0,0 0 16,21 1-16,0-1 0,0 0 16,0 0-16,0 0 31,21-42 0,0 21-31,0-21 0</inkml:trace>
  <inkml:trace contextRef="#ctx0" brushRef="#br0" timeOffset="20879.52">3090 3133 0,'0'-21'0,"0"-1"16,0 1-16,0 0 16,0 0-16,21 21 0,-21-21 15,0 0 1,0-1-16,0 1 16,0 42 30,0 1-46,0-1 0,0 0 16,0 21-16,0-21 0,-21 43 16,21-22-16,0 1 0,-21 20 0,21-21 15,0 22-15,0-22 0,0 1 16,0-1-16,0 0 0,0-21 0,0 22 16,0-22-16,21 0 0,0 0 15,1 0-15,-1-21 16,0 0-16,0 0 0,21 0 15,-20 0-15,20 0 0,-21 0 0,21-21 16,-20 0-16,20 0 0,0 0 16,-21 0-16,22-22 0,-1 22 0,-21-21 15,0-1-15,1 1 0,-1-21 16,0 20-16,-21 1 0,0-22 0,0 22 16,0 0-16,0-1 0,0 1 15,0 21-15,0-21 0,0 20 0,0 1 16,0 0-16,0 0 0,0 42 31,0 0-15,0 0-16,0 1 0,0-1 0,0 21 15,0 0-15,0 1 0,-21 20 16,21-20-16,0-1 0,0 0 0,0 1 16,0-1-16,0 0 0,0 1 15,0-22-15,0 21 0,21-21 0,-21 0 16,21 1-16,0-22 0,0 21 15,1-21-15,20 0 0,-21 0 0,0 0 16,0 0-16,22 0 0,-22-21 16,0-1-16,21 1 0,-20 0 0,-1 0 15,0 0-15,0-22 0,0 22 0,-21-21 16,0 21-16,21-22 16,-21 1-16,22 21 0,-22-21 0,0 20 15,0 1-15,0 0 0,0 0 16,0 0-16,0 42 31,0 0-31,0 0 0,0 0 16,-22 1-16,22-1 0,0 21 15,-21 0-15,21-20 0,0 20 0,0-21 16,0 0-16,0 22 0,0-22 16,-21 0-16,21 0 0,0 0 0,0 0 15,0 1-15,0-44 63,0 1-63,0 0 0,21 0 0,-21-21 15,0 20-15,0-20 0,21 0 16,1-1-16,-22 1 0,21 21 0,0-21 16,-21-1-16,21 22 0,0 0 15,0 0-15,1 0 0,20 21 0,-21 0 16,0 0-16,0 0 0,1 0 15,-1 21-15,0 0 0,-21 0 16,0 21-16,21-20 0,-21 20 16,21 0-16,-21-21 0,0 22 15,0-22-15,0 21 0,0-21 0,0 22 16,0-22-16,0 0 0,0 0 16,21 0-16,1 1 0,-1-22 15,0 0-15,0 0 16,0 0-16,0 0 0,1 0 0,-1 0 15,0 0-15,0 0 0,21-22 16,-20 1-16,-1 0 0,21 0 0,-21 0 16,0 0-16,1-22 0,-1 22 15,0-21-15,-21 21 0,0-22 0,21 1 16,-21 21-16,21 0 0,-21-1 16,0 1-16,0 0 0,0 42 31,0 0-16,-21 1-15,21 20 0,-21-21 0,21 21 16,0-20-16,0-1 0,0 21 16,-21-21-16,21 0 0,0 1 0,-21-1 15,21 0-15,0 0 0,0 0 16,0 0-16,0-42 47,0 0-47,21 0 0,0 0 15,-21 0-15</inkml:trace>
  <inkml:trace contextRef="#ctx0" brushRef="#br0" timeOffset="21243.31">4995 2815 0,'0'0'16,"-21"0"-16,-21 0 0,21 21 0,-1 1 0,1-1 15,21 0-15,-21-21 0,21 21 16,-21 0-16,21 0 0,0 1 16,0-1-1,21-21-15,0 0 0,0 0 16,1 0-16,-1 0 0,0 0 16,0-21-16,-21-1 15,21 22-15,-21-21 0,0 0 0,0 0 16,0 0-16,0 0 0,0-1 15,-21 22-15,0 0 16,0 0-16,0 0 16,-1 0-16,1 0 0,0 0 0,0 22 15,0-1-15,0 0 0,-1 0 16,22 0-16,-21 0 16,21 1-16,0-1 0,0 0 0,21-21 15,1 21-15,-1-21 16,0 0-16,21 0 0</inkml:trace>
  <inkml:trace contextRef="#ctx0" brushRef="#br0" timeOffset="21568.12">5546 2836 0,'0'-21'0,"-22"21"16,1 0-1,0 0-15,0 21 16,21 1-16,-21-1 16,21 21-16,0-21 0,-21 22 0,-1-22 15,22 21-15,-21 0 0,21 22 16,0-22-16,0 1 0,-21-1 0,21 0 16,-21 1-16,21-1 0,0-21 15,0 21-15,0-20 0,0-1 0,0 0 16,0 0-16,0 0 0,21 0 15,0-21 1,0 0-16,1-21 16,-1 21-16,0-21 0,0 0 15,0 0-15,0 0 0,1-1 0,-1-20 16,0 21-16</inkml:trace>
  <inkml:trace contextRef="#ctx0" brushRef="#br0" timeOffset="21780">5397 3133 0,'0'0'0,"-21"0"0,42 0 47,1 0-47,-1 0 15,0 0-15,0 0 0,0 0 0,0 0 16,1 0-16,20 0 0,-21 0 0,0 0 15,0 0-15,1-21 0,-22-1 16,21 22-16</inkml:trace>
  <inkml:trace contextRef="#ctx0" brushRef="#br0" timeOffset="22304.7">6286 2836 0,'22'0'47,"20"0"-47,-21 0 16,21 0-16,1 0 0,-1 0 16,0-21-16,22 21 0,-22 0 15,22 0-15,-22 0 0,0 0 0,1 0 16,-1 0-16,0 0 0,-20 0 15,20 0-15,-21 0 0,-42 0 32,0 0-17,0 0-15</inkml:trace>
  <inkml:trace contextRef="#ctx0" brushRef="#br0" timeOffset="22575.55">6816 2815 0,'-22'21'31,"1"1"-31,21-1 16,0 0-16,0 0 15,0 0-15,-21 0 0,21 1 0,0 20 16,-21-21-16,21 21 0,-21 1 16,21 20-16,-21-20 0,21-1 0,0 0 15,-22 1-15,22-1 0,-21 0 16,21-21-16,0 22 0,0-22 0,0 0 15,0 0-15,0 0 0,0 1 16,21-44 15,1 1-15,20-21-16,-21 21 0</inkml:trace>
  <inkml:trace contextRef="#ctx0" brushRef="#br0" timeOffset="22954.64">7070 3260 0,'0'21'0,"21"-21"47,0 0-47,0-21 0,0 0 16,0-1-16,1 22 0,-1-21 0,0 0 15,0 0-15,0 21 0,0-21 16,-21 0-16,-21 21 47,0 0-47,0 0 0,0 21 16,0 0-16,-1 0 0,1 0 0,0 0 15,0 22-15,0-22 0,0 21 0,21-21 16,0 1-16,-22 20 15,22-21-15,-21 0 0,21 0 0,0 1 16,0-1-16,0 0 16,21-21-16,1 0 0,20 0 15,-21 0-15,0 0 0,22 0 16,-22-21-16,21 0 0,0-1 0,1 1 16</inkml:trace>
  <inkml:trace contextRef="#ctx0" brushRef="#br0" timeOffset="24375.81">7937 3154 0,'0'0'0,"0"-21"16,-42 0-1,21 21 1,0 0-16,0 0 0,-1 0 0,1 0 16,-21 0-16,21 0 0,0 21 0,-1-21 15,1 21-15,-21 0 0,21 0 16,0 0-16,21 1 0,-22-22 15,22 21-15,0 0 16,22 0-16,-1 0 16,0-21-16,21 0 0,-21 21 15,22-21-15,-22 0 0,21 22 0,1-1 16,-1-21-16,-21 21 16,21-21-16,-20 21 0,-1-21 0,0 21 15,0 0-15,-21 1 0,0-1 16,-21-21-1,-21 21-15,20-21 0,1 0 0,-21 0 16,21 0-16,-22 0 0,22 0 16,-21 0-16,21 0 0,-22 0 0,22 0 15,0 0-15,0 0 0,0 0 16,0-21-16,-1 21 0,1 0 16,21 21 15,21-21-16,22 21-15,-22-21 16,0 0-16,21 0 0,-20 0 0,20 0 16,0 0-16,1 0 0,-1 0 0,0 0 15,-21-21-15,22 21 0,-1-21 16,0 0-16,1-1 0,-22 1 0,21 0 16,-21 0-16,22 0 0,-22-22 15,0 1-15,0 0 0,0-1 0,-21 1 16,22 0-16,-1-1 0,-21 1 15,0 0-15,0-1 0,21 1 0,-21 0 16,0 21-16,0-22 16,0 22-16,0 0 0,0 0 0,0 0 15,0 42 1,0 0-16,0 0 16,0 21-16,-21-20 0,21 20 0,0 0 15,0-21-15,0 22 0,0-1 16,-21 0-16,21 1 0,0-22 0,0 21 15,-22 1-15,22-1 0,0-21 16,0 0-16,0 22 0,0-22 0,0 0 16,0 0-16,22 0 0,-1-21 15,0 21-15,0-21 0,0 0 16,0 0-16,1 0 0,-1 0 0,0 0 16,21 0-16,-21-21 15,1 0-15,20 0 0,-21 0 0,0 0 16,0-1-16,1-20 0,-1 21 15,0 0-15,0-22 0,-21 22 0,0 0 16,21 0-16,0 0 16,-21 42 15,-21 0-31,21 0 16,-21 0-16,21 1 0,0-1 15,0 21-15,-21-21 0,21 0 0,0 1 16,0-1-16,0 0 15,21 0-15,0-21 0,0 0 0,1 0 16,-1 0-16,0 0 0,0 0 16,0 0-16,22 0 0,-22 0 0,21-21 15,-21 21-15,0-21 0,22 0 16,-22-1-16,0-20 0,0 21 0,0-21 16,-21 20-16,0-20 0,22 21 0,-22-21 15,0 20-15,0 1 0,0 0 16,0 0-16,0 42 31,-22 0-15,22 0-16,-21 1 0,21-1 0,0 21 15,-21-21-15,21 22 0,-21-22 16,21 0-16,0 21 0,0-21 0,0 1 16,-21-1-16,21 0 0,0 0 15,0 0-15,0 0 16,0-42 15,0 0-31,21 0 0,-21 0 16,21-22-16,0 22 15,-21 0-15,21-21 0,1-1 0,-1 22 0,21-21 16,-21 0-16,22 20 16,-22 1-16,21 0 0,-21 0 0,22 0 15,-22 21-15,0 0 0,0 0 16,0 0-16,0 21 0,1 0 0,-1-21 15,-21 42-15,0-20 0,0-1 0,0 0 16,0 21-16,0-21 0,0 1 16,0 20-16,0-21 0,0 0 0,0 0 15,0 1-15,0-1 16,0 0-16,0-42 47,0 0-47,21 21 0,0-22 15</inkml:trace>
  <inkml:trace contextRef="#ctx0" brushRef="#br0" timeOffset="25035.43">10456 2963 0,'0'0'0,"-21"-21"31,0 21-31,0 0 0,0 0 0,-1 0 16,1 0-16,-21 0 16,21 21-16,-22 1 0,22-1 0,-21 0 15,21 0-15,-22 21 0,22-20 0,0 20 16,0-21-16,0 21 0,21-20 16,0-1-16,0 21 0,0-21 0,0 0 15,0 1-15,21-22 0,0 21 16,0-21-16,0 21 0,22-21 0,-22 0 15,21 0-15,1 0 0,-22 0 16,21-21-16,-21 0 0,22-1 0,-22 22 16,0-42-16,0 21 0,0 0 15,0-22-15,1 22 0,-22-21 0,21 21 16,-21-22-16,21 22 0,-21 0 16,0 0-16,21 0 0,-21 0 15,21 21-15,-21 21 31,0 0-31,0 0 16,0 0-16,-21 0 0,0 22 0,21-22 16,-21 21-16,21 1 15,0-1-15,-21 0 0,21 1 0,-22 20 0,22 1 16,0-22-16,0 21 0,0 1 16,0-1-16,0 1 0,0-1 0,0 1 15,0 21-15,0-22 0,0 22 16,0-22-16,0 22 0,0-22 15,0 1-15,0 21 0,0-22 0,-21 1 16,21-1-16,0 1 0,0-1 0,0-21 16,0 22-16,0-22 0,-21 1 15,21-1-15,0-21 0,0 21 0,-21-20 16,21-1-16,-21-21 0,0 0 0,-1 0 16,1 0-1,0-21-15,21-1 16,0 1-16,-21-21 0,21 21 0,0 0 15,-21-22-15,21 1 0,0-22 16,0 22-16,-21-21 0,-1 20 0,1-20 16</inkml:trace>
  <inkml:trace contextRef="#ctx0" brushRef="#br0" timeOffset="25308.31">9207 2731 0,'-42'-22'32,"21"22"-1,0 22 0,0-22-15,-1 0-1,1 0-15</inkml:trace>
  <inkml:trace contextRef="#ctx0" brushRef="#br0" timeOffset="25515.19">8297 3048 0,'0'0'16,"0"21"-16,21-21 15,1 0 1,-1 0-16,0 0 0,21 0 0,-21 0 16,22 0-16,-1 0 0,0 0 15,1 0-15,-1 0 0,0 0 0,1 0 16,-22-21-16,21 21 0,-21 0 0,1 0 15,-1 0-15,0-21 16</inkml:trace>
  <inkml:trace contextRef="#ctx0" brushRef="#br0" timeOffset="26182.72">11726 2286 0,'0'0'0,"0"-21"0,0 0 15,21 0-15,-21-1 16,0 1-16,-21 42 47,0 1-47,21-1 0,-21 21 15,0 0-15,0 22 0,-1-22 0,1 22 16,0 20-16,0-20 0,0-1 16,0 22-16,-1-21 0,1-1 15,0 22-15,0-1 0,0-20 0,-22 21 16,22-22-16,0 1 0,0-1 16,0-21-16,0 22 0,-1-22 0,1 1 15,21-22-15,-21 21 0,21-21 0,-21 0 16,21 1-16,0-1 15,0-42 17,0-1-32,0 1 0,0-21 15,21 21-15,0 0 0</inkml:trace>
  <inkml:trace contextRef="#ctx0" brushRef="#br0" timeOffset="27171.28">12319 2815 0,'21'-21'0,"-21"-106"32,0 106-32,0 0 15,0-22-15,0 22 0,0-21 16,0 21-16,0-22 0,0 22 0,0 0 16,0 0-16,0 0 0,0 42 31,0 0-31,0 0 0,0 22 15,0-1-15,0 21 0,0-20 16,0 20-16,0-20 0,0 20 0,0-21 16,-21 22-16,0-22 0,21 1 15,-21-1-15,-1-21 0,1 21 16,0 1-16,21-22 0,0 0 0,0 0 16,0 0-16,21-21 31,0-21-31,1 0 0,-1 0 15,0 0-15,0 0 0,21-22 0,-20 22 16,-1-21-16,0 21 0,21-22 16,-21 1-16,1 0 0,-1 20 0,0-20 15,0 21-15,0-21 0,0 42 16,1-22-16,-22 1 0,21 21 16,0 21-1,-21 1-15,0-1 0,0 0 0,0 0 16,0 21-16,0-20 0,0 20 15,0-21-15,0 21 0,0-20 16,0 20-16,0-21 0,0 21 0,0-20 16,0-1-16,0 0 0,0 21 15,21-21-15,0-21 0,0 22 0,1-22 16,-1 0-16,21 0 0,-21 0 16,0 0-16,22 0 0,-1-22 0,-21 1 15,22 0-15,-1 0 0,-21 0 0,21-22 16,-20 22-16,20-21 0,-21 0 15,0-1-15,0 1 0,1 0 0,-22-1 16,0 1-16,0 0 0,0-1 16,0-20-16,-22 20 0,1 22 15,0-21-15,-21 21 0,21-22 16,-22 22-16,22 21 0,0-21 0,0 21 16,0 0-16,-1 0 0,1 0 15,0 0-15,0 0 0,21 21 0,0 0 16,-21-21-16,21 22 0,0-1 15,0 0-15,0 0 0,0 0 0,0 0 16,0 1-16,21-22 0,0 21 0,0-21 16,0 0-16,22 0 0</inkml:trace>
  <inkml:trace contextRef="#ctx0" brushRef="#br0" timeOffset="27755.64">13758 2328 0,'0'0'16,"0"-21"-16,0 0 0,0 0 0,0 0 0,0 0 16,0-1-1,-21 22-15,21 22 16,-21-1-16,0 0 0,21 0 16,-21 0-16,21 22 0,0-1 15,0 0-15,0 1 0,-22 20 0,22-21 16,0 1-16,-21 20 15,21-20-15,0 20 0,-21-21 0,21 1 16,0-1-16,0-21 0,-21 22 16,21-1-16,0-21 0,-21 0 0,21 0 15,0 1-15,0-1 0,0 0 0,0 0 16,0-42 15,21 0-31,-21 0 16,21-1-16,-21 1 0,21 0 0,-21 0 15,0-21-15,21 20 0,1-20 16,-1 0-16,-21-1 0,21 1 16,0 0-16,0-1 0,0 22 0,1-21 15,-1 21-15,0-22 0,0 22 16,0 0-16,22 21 0,-22 0 0,0 0 16,0 0-16,0 0 0,0 21 15,1 0-15,-1 22 0,-21-22 0,0 21 16,0 1-16,0-1 0,0 0 15,0-21-15,0 22 0,0-1 0,0-21 16,0 0-16,-21 1 0,21-1 0,0 0 16,0 0-16,-22 0 0,22 0 15,-21-21-15,0 22 0,21-44 47,0 1-47,0 0 16,0 0-16,0 0 0,21 0 0,0-1 15</inkml:trace>
  <inkml:trace contextRef="#ctx0" brushRef="#br0" timeOffset="28023.75">14541 2667 0,'0'64'16,"0"-43"-16,0 0 15,0 0-15,-21 0 0,21 0 16,-21 1-16,21 20 0,-21-21 0,21 0 16,0 0-16,-21 1 0,0-1 0,21 0 15,-22-21-15,22 21 0,0 0 16,0 0-16,-21-21 16,21-21 15,0 0-31,21 0 15,-21 0-15,22 0 16,-1-1-16</inkml:trace>
  <inkml:trace contextRef="#ctx0" brushRef="#br0" timeOffset="28410.99">14584 2434 0,'-85'64'31,"85"-43"-15,0 0-16,0 0 15,21-21 17,0 0-32,1 0 15,-1 0-15,0 0 0,-21-21 0,21 0 16,0 0-16,0 0 0,-21-1 15,0 1-15,22 0 0,-22 0 0,0 0 16,0 0-16,0-1 0,0-20 16,-22 21-16,1 0 0,0 21 15,-21 0-15,21 0 0,-1 0 16,1 0-16,0 0 0,0 21 16,0 0-16,0 0 0,-1-21 0,22 21 15,0 22-15,0-22 16,0 0-16,0 0 0,0 0 15,0 1-15,22-22 16,-1 0-16,21 0 0,-21 0 16,0 0-16</inkml:trace>
  <inkml:trace contextRef="#ctx0" brushRef="#br0" timeOffset="28718.99">15176 2011 0,'0'0'0,"-21"0"16,0 0-16,0 0 16,0 0-16,0 21 15,-1 0-15,22 0 0,-21 22 0,21-1 16,0-21-16,-21 43 0,0-22 16,21 0-16,-21 22 0,21-1 0,-21 1 15,21-22-15,-22 22 0,22-22 16,0 0-16,0 1 0,-21-1 0,21 0 15,-21-20-15,21 20 0,0-21 0,0 0 16,0 0-16,0 1 16,0-1-16,21-21 31,0 0-31,1 0 16,-1-21-16,0-1 0,0 1 0,0 0 15</inkml:trace>
  <inkml:trace contextRef="#ctx0" brushRef="#br0" timeOffset="29144.26">15409 2773 0,'-21'0'0,"0"21"0,0-21 16,21 21 0,21-21 15,21 0-31,-21 0 0,1 0 15,-1 0-15,21 0 0,-21 0 0,0 0 16,22-21-16,-22 0 0,0 21 16,0-21-16,0 0 0,1 21 0,-22-22 15,0 1-15,21 0 0,-21 0 16,0 0-16,0 0 0,-21 21 16,-1 0-1,1 0-15,-21 0 0,21 0 0,-22 21 16,1 21-16,21-21 0,-21 0 15,20 22-15,1-22 0,0 21 0,0-21 16,21 22-16,-21-22 0,21 0 16,0 0-16,0 0 0,0 1 15,0-1-15,21 0 0,0-21 0,0 21 16,0-21-16,1 0 0,20 0 16,-21 0-16,21 0 0,-20 0 0,20 0 15,0 0-15,-21 0 0,22-21 0,-1 0 16,-21 21-16,22-21 0,-22-1 15,21 1-15,-21-21 0,0 21 0,1 0 16</inkml:trace>
  <inkml:trace contextRef="#ctx0" brushRef="#br0" timeOffset="29437.72">15049 2371 0,'0'0'0,"-21"0"0,0 0 31,42 0-31,22 0 16,-1-21-16,0-1 0,1 22 16,20 0-16,-21-21 0,22 21 0,-1 0 15,1 0-15,-22-21 0,1 21 16,-1 0-16,0 0 0,-21 0 15,1 0-15,-1 0 0,0 0 0,-21-21 32,-21 21-17</inkml:trace>
  <inkml:trace contextRef="#ctx0" brushRef="#br0" timeOffset="29971.15">16933 2350 0,'0'-22'0,"0"1"16,0 42 15,0 22-31,-21-22 0,21 21 16,0 1-16,-21 20 0,21-21 16,0 22-16,0-22 0,0 22 0,0-22 15,-21 0-15,21 1 0,-21 20 16,21-42-16,0 22 0,0-22 15,0 21-15,-22-21 0,22 1 0,0-1 16,0 0-16,0 0 16,0-42 15,22 0-31,-1 0 16,0-1-16,-21-20 0,21 21 0,0-21 15</inkml:trace>
  <inkml:trace contextRef="#ctx0" brushRef="#br0" timeOffset="30583.02">16912 2434 0,'0'0'0,"0"-21"15,-21 0-15,21 0 0,0 0 16,0-1-16,0 1 0,0 0 16,21 0-16,0 0 15,0 0-15,1 21 0,-1-22 16,0 22-16,0 0 0,0-21 0,0 21 15,1 0-15,20 0 0,-21 0 16,21 0-16,1 0 0,-1 0 0,-21 21 16,22 1-16,-22-1 0,21 0 15,-21 0-15,-21 21 0,0-20 16,0 20-16,0 0 0,-42 1 0,21-1 16,-22 0-16,1-21 0,0 22 15,-1-22-15,22 0 0,-21 0 0,0 0 16,20 1-16,1-22 0,0 0 15,0 0-15,0 0 0,21-22 32,0 1-32,21 0 15,0 21-15,0-21 0,0 0 16,1 21-16,-1 0 0,0-21 0,0 21 16,21 0-16,-20 0 0,-1 0 15,21 0-15,-21 21 0,22-21 16,-1 21-16,-21 0 0,21 0 0,-20 0 15,20 1-15,-21-1 0,0 0 16,0 0-16,1 0 0,-22 0 0,0 22 16,0-22-16,0 0 0,0 0 15,-22 0-15,1 1 0,0-1 0,-21-21 16,-1 21-16,1 0 0,0-21 16,-1 21-16,1-21 0,0 21 0,-1-21 15,1 0-15,0 0 0,-1 0 0,22 0 16,-21 0-16,21 0 0,0 0 15,-1 0-15,1 0 0,0 0 0,21-21 32,0 0-17,21 0 1,0 21-16,22-21 16,-22 21-16</inkml:trace>
  <inkml:trace contextRef="#ctx0" brushRef="#br0" timeOffset="31359.58">17928 2604 0,'0'0'0,"-21"0"32,0 0-32,21 21 15,-21 0-15,-1 0 0,1 0 0,0 0 16,0 22-16,0-22 0,0 0 15,-1 21-15,1-20 0,21-1 0,0 21 16,0-21-16,0 0 0,0 1 16,0-1-16,0 0 0,0 0 15,0 0-15,21-21 16,1 0-16,-1 0 0,0 0 16,0 0-16,0 0 0,0 0 15,-21-21-15,22 21 16,-22-21-16,0 0 0,0 0 0,0-1 15,0 1-15,21 0 0,-21-21 16,0 21-16,0-22 0,0 22 0,21-21 16,-21 21-16,21-1 0,0-20 15,0 21-15,1 0 0,-1 0 0,0 21 16,0-22-16,21 22 0,-20 0 16,20 0-16,-21 0 0,21 0 0,-20 22 15,20-1-15,-21 21 0,0-21 16,-21 0-16,0 22 0,21-22 0,-21 21 15,0-21-15,0 22 0,0-22 16,-21 0-16,0 0 0,0 0 16,0 1-16,0-1 0,-1 0 0,1 0 15,0-21-15,0 0 0,21 21 16,0-42 15,0 0-31,21 0 16,0 0-16,0-22 0,1 22 0,20 0 15,-21-21-15,0-1 0,22 1 16,-22 21-16,0-22 0,21 1 0,-21 21 16,1 0-16,-1-22 0,0 43 15,-21-21-15,0 42 32,0 1-32,-21-1 0,0 21 15,-1-21-15,1 22 0,0-22 16,0 21-16,21-21 0,-21 22 0,21-22 15,-21 0-15,21 0 0,0 21 16,0-20-16,0-1 0,0 0 16,21-21-16,0 0 0,0 21 0,0-21 15,22 0-15,-22 0 0,21 0 16,-21 0-16,22 0 0,-1-21 0,-21 21 16,21-21-16,-20 0 15,20-1-15,-21 1 0,21 0 0,-20 0 0</inkml:trace>
  <inkml:trace contextRef="#ctx0" brushRef="#br0" timeOffset="31795.33">19664 2244 0,'0'0'0,"-85"-43"31,85 22-15,21 21-16,22 0 16,-22 0-16,21 0 0,0-21 15,22 21-15,-22 0 0,22 0 0,-22 0 16,22 0-16,-1 0 0,1-21 16,-22 21-16,21 0 0,1 0 15,-22 0-15,1 0 0,-1 0 16,0 0-16,-21 21 0,-42 0 31,0-21-31,0 0 0,-21 0 0,-1 0 16,1 0-16,21 0 0,-22 21 0</inkml:trace>
  <inkml:trace contextRef="#ctx0" brushRef="#br0" timeOffset="32067.18">20066 2223 0,'0'0'0,"-42"42"15,42-21-15,0 0 16,0 0-16,0 22 0,0-1 16,0 0-16,0 1 0,0 20 0,0-20 15,0-1-15,0 21 0,0-20 16,0-1-16,0 0 0,0 1 0,0-1 16,-22-21-16,22 0 0,0 22 15,0-22-15,0 0 0,0 0 16,0 0-16,0 1 15,0-44 17,22 1-32,-1 0 15,0 0-15,0 0 16,0 0-16</inkml:trace>
  <inkml:trace contextRef="#ctx0" brushRef="#br0" timeOffset="32410.98">20278 2858 0,'0'0'0,"21"0"0,0 0 16,0 0-16,0 0 16,0 0-16,1 0 0,-1-22 15,0 22-15,0 0 16,0-21-16,0 21 0,1-21 0,-1 0 16,0 0-16,-21 0 15,0-1-15,0 1 16,0 0-16,-21 21 15,0 0-15,-1 0 0,1 0 16,0 0-16,0 0 0,-21 21 16,20 0-16,1 22 0,-21-22 0,21 0 15,0 21-15,21-20 0,-22-1 0,22 0 16,-21 21-16,21-21 16,0 1-16,0-1 0,0 0 0,0 0 0,0 0 15,21 0 1,1-21-16,-1 0 15,0 0-15,0 0 0,21 0 0,-20 0 16,20 0-16,0-21 0,1 21 16,-1-21-16</inkml:trace>
  <inkml:trace contextRef="#ctx0" brushRef="#br0" timeOffset="33843.16">21061 2773 0,'0'0'0,"21"-21"0,0 0 15,0-22-15,-21 22 0,0 0 0,0 0 16,0 0-16,-21 21 15,-21 0-15,21 0 16,-1 0-16,-20 21 0,21 0 16,-21 0-16,20 0 0,1 0 15,0 1-15,0-1 0,0 0 0,21 0 16,0 0-16,0 0 0,0 1 16,0-1-16,21 0 0,21 0 15,-21-21-15,22 21 16,-22-21-16,21 21 0,-21-21 0,22 22 15,-22-22-15,0 21 0,0 0 16,0-21-16,1 0 0,-22 21 16,0 0-16,-22-21 31,1 0-31,0 0 0,0 0 0,0 0 16,-22 0-16,22 0 15,0 0-15,0 0 0,0 0 0,0 0 16,-1 0-16,22-21 15,-21 21-15,0 0 0,21 21 32,0 0-17,0 1-15,0-1 16,21-21-16,0 21 0,1-21 16,-1 0-16,21 0 0,-21 21 0,22-21 15,-22 0-15,21 0 0,0 0 16,1 0-16,-1 0 0,0 0 15,1-21-15,-22 21 0,21-21 0,1 0 16,-1 21-16,-21-22 0,21 1 16,-20 0-16,-1-21 0,0 21 0,21-22 15,-21 1-15,1 0 0,-1-22 16,0 1-16,0-1 0,-21 1 0,21 20 16,-21-20-16,21 20 0,-21 1 15,0 21-15,0-21 0,0 20 16,-21 44-1,0 20 1,21-21-16,-21 21 0,0 1 16,0 20-16,-22-20 0,22-1 15,0 21-15,0-20 0,0-1 16,-1 0-16,22 1 0,-21-1 0,21 0 16,0-20-16,0 20 0,0-21 0,0 0 15,0 0-15,0 1 0,21-1 16,1-21-16,-22 21 0,42-21 0,-21 0 15,0 0-15,0 0 0,22 0 16,-22 0-16,21 0 0,-21-21 0,22 0 16,-22 21-16,0-22 0,0 1 15,0 0-15,22 0 0,-22 0 0,-21 0 16,21-22-16,0 22 0,-21 0 16,21 0-16,-21 0 15,0 42 16,0 0-31,-21-21 0,21 21 0,0 0 16,0 0-16,-21 1 0,21-1 16,0 0-16,0 0 0,0 0 15,0 0-15,21 1 16,0-22-16,1 0 16,-1 0-16,0 0 0,0 0 0,0 0 15,0 0-15,1 0 0,-1 0 16,0-22-16,0 22 0,0-21 0,0 21 15,1-21-15,-22 0 0,21 0 16,-21-22-16,21 22 0,-21 0 16,21 0-16,-21 0 0,0 0 0,0-1 15,0 1-15,0 42 32,0 1-32,-21-1 0,21 0 15,0 0-15,-21 0 0,0 0 0,21 1 16,-22-1-16,22 0 0,0 0 15,-21 0-15,0 0 0,21 1 16,0-1-16,0 0 16,0-42 31,0 0-47,0-1 15,0 1-15,21 0 0,-21 0 16,21 0-16,1 0 0,20-22 0,-21 22 15,0-21-15,22 21 0,-22-1 0,21 1 16,-21 0-16,22 0 0,-22 21 16,21 0-16,-21 0 0,0 0 0,1 0 15,-1 21-15,-21 0 16,0 0-16,21 1 0,-21-1 0,0 0 16,0 0-16,0 0 0,0 0 15,0 1-15,0-1 0,0 0 0,0 0 16,0 0-16,0 0 0,-21-21 15,21 22-15,-21-22 0,21 21 0,-22-21 16,44-21 31,-1 21-47,0-22 16,0 1-16,21 21 0,1-21 0</inkml:trace>
  <inkml:trace contextRef="#ctx0" brushRef="#br0" timeOffset="34556.12">23410 2858 0,'0'0'0,"0"-22"15,21 1-15,-21 0 16,0 0-16,0 0 0,-21 21 16,0-21-16,0 21 15,0 0-15,0 0 0,-1 21 16,-20 0-16,21 0 0,-21 0 15,20 0-15,-20 1 0,21 20 0,-21-21 16,20 0-16,1 0 0,0 22 0,21-22 16,0 0-16,0 0 15,0 0-15,0 1 0,21-22 16,0 21-16,1-21 16,-1 0-16,0 0 0,21 0 0,-21 0 15,1 0-15,-1-21 0,0-1 16,0 22-16,0-21 0,0 0 0,1 0 15,-1 0-15,0 0 0,0-1 0,0 1 16,-21 0-16,0 0 0,21 0 16,1 0-1,-22 42 17,0 0-17,0 0-15,0 0 0,0 0 0,-22 1 16,22-1-16,0 0 0,-21 21 15,21-21-15,0 22 0,0-1 0,0 0 16,0 22-16,-21-22 0,21 1 0,-21 20 16,21-21-16,-21 22 0,21-22 15,0 22-15,-21-22 0,21 0 0,-22 22 16,1-1-16,21-20 0,0 20 16,0 1-16,0-1 0,0 1 0,0-22 15,0 22-15,0-22 16,0 0-16,0 1 0,0-1 0,0 0 0,0 1 15,0-22-15,21 21 0,-21-21 16,22 0-16,-22 1 0,0-1 16,0 0-16,0 0 0,-22-21 31,1 0-31,0 0 16,0-21-16,0 0 0,0 21 15,-1-21-15,1-1 16,21 1-16,-21 0 0,21 0 15,0 0-15,-21 0 0,21-1 16,-21 1-16,21 0 0,0 0 16,-21 0-16,21-22 0,0 1 0,0 0 15,-22-1-15,1 1 0</inkml:trace>
  <inkml:trace contextRef="#ctx0" brushRef="#br0" timeOffset="34842.96">22479 2350 0,'0'-22'16,"0"44"-16,-21-44 0,21 1 0,-21 21 0,21-21 15,-22 21-15,1 0 63,0 0-47,0 0-16</inkml:trace>
  <inkml:trace contextRef="#ctx0" brushRef="#br0" timeOffset="35106.81">21548 2582 0,'0'0'16,"0"22"-16,21-22 15,0 0 1,0 0-16,0 0 0,22 0 0,-1 0 15,0 0-15,-21-22 0,22 22 16,-1 0-16,0-21 0,-20 21 16,20-21-16,-21 21 0,0 0 15,0 0-15,-42 0 32,0 21-17,0 0-15,0-21 0</inkml:trace>
  <inkml:trace contextRef="#ctx0" brushRef="#br0" timeOffset="38713.15">1101 4911 0,'0'21'15,"-22"-21"48,22-21-63,-21 21 0,21-21 0,0-43 31,0 43-31,0-21 16,0 20-16,0 1 0,21 0 0,1 0 15,-1 0-15,0 21 0,0-21 16,0-1-16,0 22 0,1 0 0,-1 0 16,0 0-16,0 0 0,0 0 15,-21 22-15,21-1 0,1 0 16,-1 0-16,-21 21 0,21 1 0,0-1 16,-21 0-16,0 22 0,0-22 15,0 22-15,0-22 0,0 22 16,-21-1-16,0-21 0,0 22 0,-1-22 15,-20 22-15,21-22 16,-21 0-16,-1 22 0,1-22 0,21 1 16,-22-1-16,1 0 0,21-21 15,0 1-15,-22-1 0,22-21 0,0 0 16,0 0-16,0 0 0,0 0 16,21-21-16,-22-1 0,1 1 15,21-21-15,-21 21 0,21-22 0,0 1 16,0 0-16,0-1 0,0 22 15,0-21-15,0 0 0,0-1 16,0 22-16,21 0 0,0 0 16,1 0-16,-1-1 0,0 22 0,0 0 15,0 0-15,22 0 0,-22 0 16,0 22-16,0-22 0,0 21 16,22 0-16,-22 0 0,0 0 0,0 22 15,0-22-15,0 0 0,1 0 16,-1 0-16,0 22 0,0-22 15,0 0-15,0 0 0,-21 0 0,22 0 16,-22 1-16,21-1 0,-21 0 16,21-21-16,0 0 15,0 0 17,0-21-32</inkml:trace>
  <inkml:trace contextRef="#ctx0" brushRef="#br0" timeOffset="39050.94">1990 5419 0,'21'0'31,"-21"-21"-15,21 21-16,-21-22 0,21 1 15,-21 0-15,0 0 16,-21 42 31,21 0-47,0 0 15,21-21 32</inkml:trace>
  <inkml:trace contextRef="#ctx0" brushRef="#br0" timeOffset="40871.4">3471 4932 0,'0'0'0,"0"-127"32,0 106-32,0 0 0,0-1 15,0 1-15,-21 42 32,21 1-32,0-1 0,0 21 0,0 22 15,0-22-15,0 21 0,0-20 16,0 20-16,0-20 0,0 20 0,-21-21 15,21 22-15,0-22 0,0 1 16,0-1-16,0 0 0,0 1 0,0-22 16,0 0-16,0 0 15,0 0-15,0 0 0,21-21 32,-21-21-32,21 0 0,0 0 0,1 0 15,-1 0-15,0-22 0,0 22 16,0-21-16,0-1 0,1 22 0,-1-21 15,0 0-15,0-1 0,-21 1 16,21 0-16,0 20 0,-21 1 0,22 0 16,-22 0-16,0 0 15,21 21-15,-21 21 0,21 0 16,-21 21 0,0-20-16,21-1 0,-21 21 0,21 0 15,-21-20-15,21 20 0,-21-21 16,22 21-16,-1-20 0,-21 20 0,21-21 15,0 0-15,-21 0 0,21 1 0,0-1 16,1 0-16,-1-21 16,0 0-16,0 0 0,0 0 15,0 0-15,1-21 0,-1 0 0,0 21 16,0-22-16,21 1 0,-20-21 0,-1 21 16,0 0-16,0-22 15,-21 1-15,21 0 0,0-1 0,-21-20 0,0 20 16,0-20-16,0 21 15,0-22-15,0 22 0,0-1 0,0 1 16,0 0-16,0 21 0,0-22 16,0 22-16,0 0 0,0 0 15,0 42 1,0 0-16,-21 0 16,21 0-16,-21 22 0,21 20 15,0-20-15,0-1 0,0 21 0,0 1 16,0-22-16,0 1 0,-21 20 15,21-21-15,0 1 0,0-1 0,0 0 16,0-20-16,0 20 16,0-21-16,21 0 0,0 0 0,0 1 15,1-22-15,-1 0 0,0 0 16,21 0-16,1 0 0,-1 0 0,-21 0 16,21 0-16,1-22 0,-1 1 0,0 0 15,1 0-15,-1 0 0,-21 0 16,22-22-16,-22 22 0,0-21 15,0 21-15,21-64 16,-42 43-16,0 20 0,0 1 0,0-21 0,0 21 16,0 0-16,0-1 15,-21 22 1,0 0-16,0 22 0,21-1 0,-21 0 16,0 0-16,-1 21 0,22-20 15,0-1-15,0 21 0,0-21 16,0 22-16,0-22 0,0 21 0,0-21 15,0 0-15,0 1 0,0-1 16,22 0-16,-1 0 0,0-21 0,21 0 16,-21 21-16,1-21 0,20 0 0,0 0 15,-21 0-15,22-21 0,-1 21 16,-21-21-16,22 0 0,-1 0 0,-21-1 16,21-20-16,-20 21 0,20-21 15,-21-1-15,0 1 0,0 0 16,1-22-16,-22 22 0,0-22 15,0 1-15,0-1 0,0 22 0,0-22 16,0 22-16,0 21 0,0-21 16,0 20-16,0 1 0,-22 21 15,1 0 1,21 21-16,-21 1 0,0-1 16,21 21-16,0 0 0,0 1 15,0-1-15,-21 0 0,21 22 0,0-22 16,-21 22-16,21-22 0,0 0 0,0 1 15,0 20-15,0-42 0,0 22 16,0-1-16,0-21 0,0 0 0,0 1 16,0-1-16,0 0 15,0 0-15,-22-21 0,22 21 16,0-42 0,0 0-1,0 0-15,22 0 0,-22-1 0,21 1 16,-21-21-16,21 21 0,0-22 15,0 1-15,0 0 0,1-1 0,20 22 16,-21-21-16,21 21 0,1 0 16,-1-1-16,-21 1 0,22 21 15,-22 0-15,21 0 0,-21 0 0,0 21 16,1 1-16,-1-1 0,0 0 0,0 0 16,0 21-16,-21-20 15,0-1-15,0 21 0,0-21 0,0 0 16,0 1-16,0 20 0,0-21 0,0 0 15,0 0-15,-42 1 0,21-22 16,0 21-16,-1 0 0,-20 0 0,21 0 16,-21-21-16,20 21 0,-20-21 15,21 0-15,0 0 0,0 22 0,-22-22 16,22 0-16,0 0 0,0 0 16,0 0-16,21-22 15,0 1 1,0 0-16</inkml:trace>
  <inkml:trace contextRef="#ctx0" brushRef="#br0" timeOffset="43636.99">6667 4974 0,'0'0'0,"22"0"0,-1 0 15,0 0-15,0 0 16,0-21-16,0 0 16,1 21-16,-1-21 0,0 0 15,0-1-15,0 1 0,0 0 0,-21 0 16,22-21-16,-1 20 0,0 1 15,-21 0-15,0 0 0,0 0 0,0 0 16,0-1-16,0 1 0,0 0 16,-21 21-16,0-21 0,-1 21 15,-20 0-15,21 0 0,-21 0 16,-1 0-16,22 21 0,-21 0 0,-1 0 16,22 1-16,0-1 0,0 0 0,0 0 15,21 21-15,-21-20 16,21 20-16,0-21 0,0 21 0,0-20 15,21 20-15,0-21 0,0 0 16,0 22-16,22-22 0,-1 0 0,-21 21 16,21-21-16,1 1 0,-1-1 15,0 0-15,1 0 0,-1 0 0,-21 0 16,22 1-16,-22-1 0,-21 0 16,0 0-16,0 0 0,0 0 15,-21 1-15,-1-22 0,-20 0 16,21 21-16,0-21 0,-22 0 15,1 0-15,21 0 0,-21 0 0,-1 0 16,22-21-16,-21-1 16,21 22-16,-1-21 0,-20 0 0,21 0 15,0 0-15,0 0 0,-1-22 0,22 22 16,0 0-16,-21 0 0,21 0 16,0-1-16,0 1 0,21 42 31,1-21-31,-22 22 15,21-1-15,0 0 0,0 21 16,-21-21-16,21 1 0,0-1 0,1 0 16,-1 0-16,0-21 0,0 21 15,0 0-15,22 1 0,-22-22 0,0 21 16,0-21-16,21 0 0,-20 0 16,20 0-16,-21 0 0,21 0 15,-20 0-15,20 0 0,-21 0 0,21-21 16,-20-1-16,20 22 0,-21-21 15,21 0-15,-20 0 0,-1 0 0,0 0 16,0-1-16,0-20 0,0 21 0,1-21 16,-22 20-16,21-20 0,-21 21 15,0-21-15,0 20 0,0 1 0,0 0 16,0 0-16,0 0 0,0 42 47,0 0-47,0 0 15,0 0-15,0 1 0,0 20 0,0-21 16,0 0-16,0 22 0,0-22 16,0 0-16,0 21 0,0-21 0,0 1 15,0-1-15,0 0 0,0 0 16,0 0-16,21-21 16,0 21-16,0-21 15,0 0-15,1 0 0,20 0 0,-21 0 16,0-21-16,22 21 0,-1-21 0,-21 0 15,21 21-15,-20-21 0,20-22 16,-21 22-16,0 0 0,22 0 16,-43-21-16,21 20 0,-21 1 15,21-21-15,-21 21 0,0 0 0,0-1 16,-21 22 0,0 0-16,-1 0 0,1 0 0,0 22 15,0-22-15,21 21 0,-21 0 16,21 0-16,0 0 15,0 0-15,0 1 0,0-1 0,21 0 16,0-21-16,0 21 0,-21 0 16,21 0-16,1 1 0,-1-1 0,0 0 15,0 0-15,0-21 16,0 0-16,1 21 16,-1-21-16,0 0 0,0 0 15,0 0-15,0 0 16,1 0-16,-1 0 0,-21-21 15,21 21-15,0-21 0,-21 0 0,21 0 16,-21-1-16,21 1 0,1-21 16,-22 21-16,0-22 0,0 22 0,21-21 15,-21 0-15,21 20 0,-21 1 16,0 0-16,0 0 0,0 0 0,0 0 16,0 42 15,0 0-16,0 0-15,0 0 0,0 22 0,0-22 16,0 0-16,0 0 0,-21 21 0,21-20 16,0-1-16,0 0 0,0 21 15,0-21-15,0 1 0,0-1 16,0 0-16,21 0 16,0-21-16,0 0 0,0 0 15,1 0-15,-1 0 16,0 0-16,0 0 0,-21-21 0,21 21 15,0-21-15,1 0 0,-1-1 0,0 1 16,0 0-16,0 0 16,0-21-16,1 20 0,-22-20 0,21 21 15,-21-21-15,21-1 0,-21 22 16,0 0-16,0 0 0,21 0 0,-21-1 16,0 1-16,0 42 31,0 1-31,0-1 15,0 0-15,-21 21 0,21-21 16,0 1-16,0 20 0,0-21 0,-21 21 16,21-20-16,0-1 0,0 0 15,0 21-15,0-21 0,0 1 16,0-1-16,21-21 16,0 21-16,0-21 0,0 0 15,22 0-15,-22 0 0,0 0 16,0-21-16,22 21 0,-22-21 15,0-1-15,21 1 0,-21 0 0,1 0 16,-1 0-16,0 0 0,0-22 0,0 22 16,-21-21-16,0 21 0,21-1 15,-21-20-15,0 21 0,0 0 16,0 42 15,-21 0-31,21 0 16,0 22-16,0-22 0,0 0 0,0 21 15,0-21-15,0 1 0,0 20 0,0-21 16,0 0-16,21 0 0,1 1 16,-1-22-16,0 21 0,21-21 0,-21 0 15,1 21-15,-1-21 0,21 0 16,-21 0-16,0 0 0,1 0 0,20 0 16,-21-21-16,0 21 0,0-21 0,1-1 15,-1 1-15,0 0 0,-21 0 16,21 0-16,0-22 0,0 22 0,-21-21 15,22 21-15,-1-22 0,-21 22 16,63-85 15,-63 128-15,0-1-16,0 0 16,0 0-16,0 0 0,0 0 15,0 1-15,21-22 16,-21 21-16,22-21 15,-22-21 17,0-1-32,0 1 15,0 0-15,0 0 16,0 0-16,0 0 0,0-1 16,-22 22 15,1 0-31,0 0 0,21 22 0,-21-1 15,0 0-15,21 0 0,-21 0 16,-1 0-16,1 1 0,21 20 0,0-21 16,-21 0-16,21 22 0,-21-22 0,21 0 15,0 0-15,0 0 0,0 0 16,0 1-16,0-1 0,0 0 0,21-21 16,0 21-16,0 0 0,22-21 15,-22 0-15,21 0 0,1 0 16,-1 0-16,0 0 0,1 0 0,-1 0 15,21 0-15,-20-21 0,-1 21 16,0-21-16,22 0 0,-43 0 0,21-1 16,1 1-16,-22-21 0,0 21 15,0-22-15,0 22 0,1-21 0,-22 0 16,0 20-16,0-20 0,0 21 0,0 0 16,-22 21-1,-20 0-15,21 21 0,0 0 16,0 0-16,-1 22 0,1-22 15,0 21-15,21-21 0,0 22 0,0-22 16,0 0-16,0 21 0,0-21 16,0 1-16,21-1 0,0-21 15,22 21-15,-22-21 0,0 0 0,0 21 16,0-21-16,22 0 0,-22 0 16,0 0-16,21 0 0,-20 0 0,-1-21 15,0 21-15,21-21 0,-21 0 0,1-1 16,-1 1-16,0 0 0,0-21 15,0 21-15,0-22 0</inkml:trace>
  <inkml:trace contextRef="#ctx0" brushRef="#br0" timeOffset="43839.87">9610 4530 0,'0'0'0,"-22"21"0,1-21 0,0 0 16,0 21-16,0-21 16,21 21-16,0 0 15,21-21 17</inkml:trace>
  <inkml:trace contextRef="#ctx0" brushRef="#br0" timeOffset="47007.62">11980 4487 0,'0'0'15,"-21"0"-15,0 0 0,0 0 0,0 0 0,-1 0 16,1 0-16,0 22 0,0-22 16,21 21-16,-21-21 0,21 21 0,-21 0 15,21 0-15,0 0 16,21 1-16,0-22 0,0 0 16,0 0-16,22 21 0,-1-21 0,-21 0 15,21 0-15,1 0 0,-1 0 16,22 0-16,-22-21 0,0-1 15,1 22-15,-22-21 0,21 0 16,-21 21-16,0-21 0,1 0 0,-1 0 16,-21-1-16,0 1 15,0 0-15,0 0 0,-21 21 32,-1 21-32,22 0 0,-21 0 15,21 1-15,0 20 0,-21-21 0,21 21 16,-21 1-16,21-1 0,-21 0 15,21 22-15,-21-22 0,21 1 16,0 20-16,-22-21 0,1 1 16,21-1-16,0 0 0,0-20 0,-21 20 15,21-21-15,-21 21 0,21-20 16,-21-22-16,0 21 0,21 0 0,-22-21 16,1 0-1,0 0-15,21-21 16,-21 21-16,0-21 0,21-1 0,-21 1 15,21-21-15,0 21 0,0 0 16,-22-22-16,22 22 0,-21-21 0,21 21 16,-21-1-16,21 1 0,0 0 15,0 0-15,0 42 32,0 0-17,0 0-15,0 22 0,0-22 0,0 0 16,0 0-16,0 0 0,21 1 15,0 20-15,1-21 0,-1 0 0,0 0 16,0 1-16,0-22 0,0 21 16,1 0-16,20-21 0,-21 0 0,21 0 15,1 0-15,-1 0 0,0 0 16,1 0-16,-1 0 0,0-21 0,1 21 16,-1-21-16,0-1 0,1 1 0,-1 0 15,0-21-15,1 21 16,-22-1-16,0-20 0,0 0 0,0 21 15,-21-22-15,0 22 0,0-21 16,0 21-16,0-1 0,0 1 0,0 0 16,-21 21-16,0 0 15,0 0-15,0 0 0,21 21 16,0 0-16,-21 1 0,-1-1 16,22 21-16,-21-21 0,21 22 0,0-22 15,0 21-15,0-21 0,0 22 0,0-22 16,0 0-16,0 0 0,0 0 15,0 0-15,0 1 0,21-1 0,1-21 16,-1 0-16,0 21 16,21-21-16,-21 0 0,1 0 0,20 0 15,0 0-15,1 0 0,-22-21 16,21 0-16,0 21 0,1-22 0,-1 1 16,0-21-16,1 21 0,-1 0 0,-21-22 15,22 1-15,-22 0 0,21 20 16,-21-20-16,0 0 0,-21 21 0,0-1 15,22 1-15,-44 42 32,1 1-32,21-1 15,0 0-15,-21 0 0,21 21 0,-21-20 0,21-1 16,0 0-16,0 21 16,0-21-16,21 1 0,0-1 0,-21 0 15,21 0-15,1-21 0,-22 21 0,21 0 16,0-21-16,-42-21 47,0 0-32,-1 21-15,22-21 0,-21 0 16,0 0-16,0-1 0,0 22 0,0-21 16,21 0-16,-22 21 0,1 0 15,0 0-15,21 21 16,0 0-16,0 1 15,0-1-15,0 0 16,21 0-16,0-21 0,1 21 0,-1 0 16,0-21-16,0 22 0,0-22 15,0 0-15,1 0 0,-1 0 0,21 0 16,-21 0-16,0 0 0,22 0 16,-22 0-16,21 0 0,-21-22 0,1 1 15,20 21-15,-21-42 0,0 21 0,0 0 16,22-22-16,-22 1 15,0-22-15,21 22 0,-20-21 0,-1 20 16,21-20-16,-21 20 0,0-20 0,1 21 16,-22-22-16,21 22 0,-21-1 15,21 1-15,-21 0 0,21 21 16,-21-22-16,0 22 0,0 0 16,-21 42-1,0 0-15,0 0 0,-1 22 16,1-22-16,0 21 0,0 1 15,21-1-15,-21 0 0,0 1 0,-1-1 16,22 0-16,0 22 0,-21-22 0,21 0 16,0 1-16,-21-1 0,21 0 15,0 1-15,0-1 0,0-21 16,0 22-16,21-22 0,0 0 0,-21 0 16,22-21-16,-1 21 0,0-21 15,0 0-15,21 0 0,-20 0 0,20 0 16,-21 0-16,21 0 0,-20-21 15,20 0-15,0 0 0,-21 0 0,22-1 16,-22 1-16,21-21 0,-21 21 16,1-22-16,-1 22 0,-21-21 15,0 21-15,0 0 0,0-1 0,0 1 16,0 0-16,0 42 31,0 0-31,-21 1 0,21-1 0,0 0 16,0 0-16,0 0 15,0 0-15,0 22 0,0-22 0,0 0 16,0 0-16,21 0 0,-21 1 16,21-22-16,0 0 15,0 0-15,0 0 0,1 0 16,-1 0-16,0 0 0,0 0 16,0-22-16,0 22 0,-21-21 0,22 0 15,-22 0-15,21-21 0,-21 20 16,0-20-16,0 21 0,0-21 0,0-1 15,21 22-15,-21-21 0,0 21 16,0-1-16,0 1 16,0 42-1,0 22 1,-21-22-16,21 0 0,0 21 0,0 1 16,-21-22-16,21 21 0,-22 1 15,22-22-15,0 21 0,0-21 0,0 0 16,0 1-16,0-1 0,-21 0 15,21 0-15,0-42 32,0 0-17,0 0-15,0-1 0,0 1 16,0 0-16,21 0 0,1-21 16,-22 20-16,21-20 0,0 0 0,-21 21 15,21-22-15,0 22 0,-21 0 16,21 0-16,1 21 0,-1 0 0,0 0 15,0 21 1,-21 0-16,0 0 0,0 0 16,0 22-16,0-1 0,0-21 15,21 22-15,0-22 0,-21 21 0,22-21 16,-1 0-16,0 22 0,21-22 16,1 0-16,-1 0 0,0-21 0,1 21 15,-1 1-15,21-22 0,-20 0 16,-1 0-16,22 0 0,-22 0 15,0 0-15,22 0 0,-22 0 0,0-22 16,-20 22-16,20-21 0,0 0 16,-21-21-16,1 21 0,-1-22 0,0 1 15,0 0-15,-21-1 0,0 1 16,0 0-16,0-1 0,0 22 0,0-21 16,0 21-16,-21-1 0,0 1 0,0 0 15,-1 21-15,1 0 0,0 0 16,-21 0-16,21 0 0,-22 21 0,1 0 15,21 1-15,-22 20 0,22-21 16,-21 21-16,21 1 0,0-22 16,-1 21-16,22-21 0,0 22 15,0-22-15,0 0 0,0 0 0,22 0 16,-1 1-16,0-1 0,0-21 16,21 0-16,-20 0 0,-1 0 0,21 0 15,-21 0-15,0 0 0,22 0 16,-22-21-16,0-1 0,0 22 0,0-21 15,1-21-15,-1 21 0,0 0 0,0-1 16,0-20-16,-21 0 16,21 21-16,-21-22 0,22 22 0,-22 0 15,0 0-15,0 0 0,0 42 47,-22 21-47,1-21 0,21 22 0,-21-1 16,21 0-16,0 1 0,0-1 0,-21 0 15,21 1-15,0-1 0,0 0 16,-21 22-16,21-22 0,0 0 0,0 22 16,0-22-16,0 22 0,0-22 15,0 22-15,0-1 0,0-21 0,0 22 16,0-1-16,0-20 0,0 20 0,0-20 16,0 20-16,0-21 0,0 22 15,0-22-15,0 22 0,0-1 0,-21-20 16,21-1-16,-22 0 0,1 1 15,21-1-15,-21-21 0,0 0 16,0 0-16,0 1 0,-1-22 0,1 0 16,0 0-16,-21 0 0,21 0 15,-1 0-15,1 0 0,0 0 0,21-22 16,-21 1-16,21 0 0,-21 0 0,0 0 16,21-22-16,0 22 0,0-21 15,0 0-15,0 20 0,0-20 0,0 0 16,0-1-16,0 1 0,0-21 0,0 20 15,0-20-15</inkml:trace>
  <inkml:trace contextRef="#ctx0" brushRef="#br0" timeOffset="47263.47">15198 4487 0,'0'0'16,"-22"-21"-16,1 0 0,0 21 0,21-21 0,-21 0 16,21 0-16,0-1 15,0 1-15,0 42 63,0 1-48,-21-22-15,0 0 0,-1 21 0</inkml:trace>
  <inkml:trace contextRef="#ctx0" brushRef="#br0" timeOffset="47491.34">13928 4720 0,'0'0'0,"0"21"0,21-21 16,21 0 0,-21 0-16,22 0 0,-22 0 0,21 0 15,0-21-15,1 21 0,-1 0 16,0 0-16,1-21 0,-1 21 0,0 0 16,1 0-16,-22 0 0,0-21 15</inkml:trace>
  <inkml:trace contextRef="#ctx0" brushRef="#br0" timeOffset="48571.64">3704 6498 0,'0'0'0,"0"-21"0,0 0 0,0 0 15,0 0-15,0-1 16,0 1-16,0 0 16,0 0-1,-21 21-15,21-21 16,-21 42 15,21 0-31,0 0 0,0 22 0,0-1 16,0-21-16,0 21 0,0 22 15,0-22-15,0 1 0,0-1 0,0 0 16,0 1-16,-21-1 0,21 0 16,0 1-16,0-1 0,-22-21 0,22 21 15,0-20-15,0-1 0,0 0 16,0 0-16,0 0 0,-21-21 31,0-21-15,21 0-1,0 0-15,0 0 0,0-1 16,0 1-16,21-21 0</inkml:trace>
  <inkml:trace contextRef="#ctx0" brushRef="#br0" timeOffset="48847.63">3958 6752 0,'0'0'0,"21"21"15,0-21-15,1 0 16,-1 0 0,0 0-16,0 0 15,-21-21-15,0 0 16,-21 21 15,0 0-15,0 0-16,21 21 15,-22-21-15,22 21 0,22-21 32,-1 0-32,0 0 15</inkml:trace>
  <inkml:trace contextRef="#ctx0" brushRef="#br0" timeOffset="50911.91">5419 6562 0,'0'0'0,"0"-21"15,21-1 1,0 1-16,0 21 0,0-21 15,22 0-15,-22-21 0,0 20 0,21 1 16,-21 0-16,22 0 0,-22 0 0,0-22 16,0 22-16,-21 0 0,0 0 15,0 0-15,0 0 0,0-1 16,-42 22-16,21 0 16,-22 0-16,22 0 0,-21 0 0,0 0 15,-1 0-15,1 0 0,0 22 0,-1-22 16,1 21-16,21 0 0,-22 0 15,22 0-15,0 0 0,0 1 0,21 20 16,-21-21-16,21 21 0,0-20 16,0 20-16,0 0 0,21-21 0,0 22 15,0-1-15,0-21 0,1 22 16,-1-1-16,0-21 0,0 21 0,0-20 16,0 20-16,1-21 0,-1 0 0,-21 22 15,0-22-15,0 0 0,0 0 16,0 0-16,0 0 0,0 1 15,-21-1-15,-1-21 0,1 0 16,0 0-16,0 0 0,0 0 16,0 0-16,-1 0 0,1 0 0,0-21 15,0-1-15,0 22 0,0-21 0,-1-21 16,1 21-16,0 0 0,21-22 16,-21 22-16,21-21 0,0-1 0,0 22 15,0-21-15,-21 0 0,21 20 16,0-20-16,0 21 0,0 0 0,0 0 15,0-1 1,0 44 0,21-1-16,-21 0 0,0 0 15,21 0-15,0 0 0,-21 22 16,0-22-16,21 21 0,1-21 0,-1 22 16,-21-22-16,21 0 0,0 21 15,0-20-15,0-1 0,1 0 0,-1-21 16,0 21-16,21 0 0,-21-21 0,22 0 15,-22 0-15,21 0 0,1 0 16,-1 0-16,0 0 0,1-21 0,20 0 16,-21 0-16,1 0 0,-1-1 0,0 1 15,1 0-15,-1 0 16,0 0-16,-20-22 0,-1 22 0,0-21 16,0 21-16,-21-22 0,0 22 0,0 0 15,0 0-15,0 0 0,-21 21 31,0 0-31,0 21 16,21 0-16,0 0 0,-22 0 0,22 1 16,-21 20-16,21-21 0,0 0 15,0 0-15,0 22 0,0-22 0,0 0 16,0 0-16,21 0 0,-21 1 0,22-1 16,-1 0-16,0-21 0,0 21 15,0-21-15,0 0 0,1 0 16,-1 0-16,0 0 0,0 0 0,0 0 15,0 0-15,22-21 0,-22 0 16,0 21-16,0-21 0,0-1 0,1 1 16,-1 0-16,0-21 0,0 21 0,-21-1 15,0-20-15,0 0 0,0-1 16,0 1-16,0 0 0,0-1 0,0 22 16,-21-21-16,0 21 0,0 0 15,-1-1-15,1 1 0,0 0 0,0 21 16,-21 0-16,20 0 0,1 0 0,-21 21 15,21 0-15,-22 1 0,22-1 16,0 21-16,-21-21 0,21 22 16,-1-1-16,1-21 0,21 21 15,0 1-15,0-1 0,0 0 0,0-20 16,0 20-16,0-21 0,0 21 0,21-20 16,1-1-16,20 0 0,-21 0 15,21 0-15,1 0 0,-1-21 0,0 0 16,1 22-16,20-22 0,-20 0 0,20 0 15,1 0-15,-1-22 0,1 22 16,20-21-16,-20 0 0,-1 0 0,1 0 16,-22 0-16,22-1 0,-22 1 15,-21-21-15,21 21 0,-20-22 0,-1 22 16,-21-21-16,0 21 0,0-22 16,0 22-16,0-21 0,0 21 15,0 0-15,-21-1 0,-1 1 0,1 21 16,-21 0-16,21 0 0,-22 0 0,22 0 15,-21 0-15,0 21 0,-1 1 16,1-1-16,0 0 0,20 0 0,1 21 16,-21-20-16,21 20 0,0-21 15,-1 21-15,22-20 0,0-1 0,0 0 16,0 21-16,0-21 0,0 1 0,0-1 16,22-21-1,-1 21-15,0-21 0,21 0 16,-21 0-16,1 0 0,20 0 0,-21-21 15,21 21-15,-20-21 0,20-1 16,-21 1-16,0 0 0,22 0 0,-22 0 16,0-22-16,0 22 0,-21 0 15,21-21-15,-21 21 0,21-1 0,-21 1 16,0 0-16,0 0 0,-21 63 47,21-21-47,-21 22 0,21-22 15,0 0-15,0 0 0,0 0 0,0 1 16,0-1-16,0 0 0,0 0 16,21 0-16,0 0 0,1 1 0,-1-22 15,0 21-15,0-21 0,0 0 16,22 0-16,-22 0 0,21 0 0,0 0 16,1 0-16,-22 0 0,21-21 15,1-1-15,-22 1 0,21 21 0,-21-21 16,0-21-16,1 21 0,-22-1 0,0-20 15,0 21-15,21-21 0,-21 20 16,0 1-16,0 0 0,0-21 0,0 21 16,-21 42 15,21 0-31,0 0 16,-22 21-16,22-20 0,-21 20 15,21 0-15,-21-21 0,21 22 0,-21-1 16,21 22-16,0-22 0,-21 21 0,21 1 15,-21-1-15,21 1 0,0-1 16,0 22-16,0 0 0,-22-22 0,22 22 16,0 0-16,-21-22 0,21 22 0,0-1 15,-21 1-15,21 0 0,0-1 16,0 1-16,0-21 0,0-1 0,0 1 16,-21-22-16,21 0 0,0 1 0,0-22 15,-21 0-15,21 0 0,0-42 31,0 0-31,0-22 0,0 22 16,0-21-16,0 0 0,0-22 0,0 1 16,0-1-16</inkml:trace>
  <inkml:trace contextRef="#ctx0" brushRef="#br0" timeOffset="51226.91">7705 6689 0,'0'0'0,"0"-21"0,-22-1 16,22 1-16,0 0 16,0 0-16,0 0 0,0 0 0,22-1 15,-1 22-15,0-21 0,21 21 0,-21 0 16,22-21-16,-1 21 0,0 0 16,1 0-16,-1 0 0,-21 0 0,22 21 15,-22-21-15,0 21 0,0 1 16,0 20-16,0-21 0,-21 21 0,0-20 15,0 20-15,-21 0 0,0-21 0,0 22 16,-21-22-16,-1 0 0,1 0 16,-22 0-16,22 1 0,-21-1 0,20 0 15,1 0-15,0-21 0,20 21 16,-20-21-16,21 0 0,42 0 31</inkml:trace>
  <inkml:trace contextRef="#ctx0" brushRef="#br0" timeOffset="52898.93">9123 6456 0,'21'-21'0,"-42"42"0,63-63 0,-21 20 16,-21 1-16,21 0 0,-21 0 16,0 0-1,0 42 17,0 0-32,0 0 0,0 22 0,0-22 15,0 21-15,0 22 0,0-22 0,-21 0 16,0 1-16,21-1 0,-21 0 15,21 1-15,0-22 0,-21 21 0,21-21 16,0 0-16,0 1 0,0-1 0,0 0 16,21-21 15,0 0-31,0 0 0,0-21 16,1 0-16,-1-1 0,0 1 15,0 0-15,0-21 0,0 21 0,1-22 16,-1 1-16,0 21 0,0-22 15,-21 1-15,0 21 0,21 0 0,-21 0 16,21-1-16,-21 44 31,0-1-31,0 0 0,0 0 0,0 0 16,0 22-16,0-22 0,0 21 16,0-21-16,0 22 0,0-22 0,0 0 15,22 21-15,-22-21 0,21 1 0,0-1 16,0 0-16,0 0 15,0-21-15,1 0 0,-1 0 16,21 0-16,-21 0 0,22 0 0,-22 0 16,21-21-16,-21 0 0,22 21 0,-1-21 15,0-1-15,-21 1 0,22-21 16,-22 21-16,21-22 0,-21 1 0,1 0 16,-1-1-16,0-20 0,0 21 15,0-1-15,-21-20 0,0 20 0,0 22 16,0-21-16,21 21 0,-21 0 0,0-1 15,0 1-15,0 0 0,-21 42 32,21 0-32,-21 22 15,0-22-15,21 21 0,-21 1 16,0-1-16,21 0 0,-22 1 0,22 20 16,0-21-16,0-20 0,0 20 15,0 0-15,0-21 0,0 22 0,0-22 16,22 0-16,-22 0 0,21-21 0,0 21 15,0-21-15,0 0 0,0 0 16,22 0-16,-22 0 0,21 0 0,-21 0 16,1-21-16,20 21 0,-21-21 0,21 0 15,-20 0-15,-1 0 0,21-22 16,-21 22-16,0-21 0,1 21 16,-1-22-16,0 1 0,-21 21 0,0-22 15,0 22-15,0 0 0,0 0 16,0 0-16,-21 21 15,0 0-15,-1 0 16,1 21-16,21 0 0,-21 0 0,21 0 16,-21 22-16,0-22 0,21 21 0,0-21 15,0 22-15,0-22 0,0 0 16,0 21-16,0-20 0,0-1 16,0 0-16,0 0 0,21 0 0,0 0 0,0-21 15,0 22-15,1-22 0,-1 0 16,0 0-16,21 0 0,1 0 15,-1 0-15,0 0 0,22 0 0,-22-22 16,0 22-16,22-21 0,-22 0 16,1-21-16,-1 21 0,-21-22 0,21 1 15,-20 0-15,-1-1 0,0 1 16,0-22-16,0 22 0,-21-21 0,0 20 16,0 1-16,0 21 0,0-22 0,0 22 15,0 0-15,0 0 0,0 0 16,-21 0-16,0 21 0,0 0 15,21 21 1,-21 0-16,21 0 0,0 0 0,-22 22 16,22-1-16,0 0 0,0 1 15,0-1-15,-21 0 0,21 1 16,0-1-16,-21 0 0,21 1 0,0-1 16,0 0-16,0-21 0,0 1 0,-21-1 15,21 0-15,0 0 0,0 0 16,0 0-16,0-42 31,0 0-15,0 0-16,0 0 0,0 0 0,0-1 15,0 1-15,21 0 0,0 0 16,-21-21-16,21 20 0,1 1 16,-1-21-16,0 21 0,0 0 0,21-1 15,-20 1-15,-1 21 0,21 0 16,-21 0-16,22 0 0,-22 0 0,21 0 15,0 43-15,-20-22 0,-1 0 16,0 0-16,0 0 0,-21 0 16,0 22-16,0-22 0,0 0 0,0 0 15,-21 0-15,0 1 0,-22-1 16,22 0-16,-21 0 0,0 0 0,-1-21 16,1 21-16,21 1 0,-22-22 0,22 0 15,-21 0-15,21 0 0,0 21 16,-1-21-16,22-21 15,0-1-15,0 1 16,0 0-16</inkml:trace>
  <inkml:trace contextRef="#ctx0" brushRef="#br0" timeOffset="55424.76">12192 6435 0,'21'0'16,"0"0"-16,0 0 15,1-21-15,-1 21 16,-21-22-16,21 1 0,0 21 16,0-21-16,22 0 0,-22 0 0,0 0 15,21-1-15,-21 1 0,1 0 16,-1 0-16,0 0 0,0 0 0,0-1 16,-21 1-16,0 0 0,0 0 15,-21 21-15,0 0 16,0 0-16,-22 0 0,22 0 15,-21 0-15,21 0 0,-22 21 0,1 0 16,21 0-16,-21-21 0,20 22 16,1-1-16,21 21 0,0-21 0,0 0 15,0 1-15,0-1 0,0 21 0,21-21 16,22 22-16,-22-22 0,0 21 16,0-21-16,0 22 0,1-22 0,20 0 15,-21 21-15,0-21 0,0 1 16,1-1-16,-22 21 0,0-21 15,0 0-15,0 1 0,0-1 16,0 0-16,-22-21 0,1 0 16,0 0-16,-21 0 0,21 0 15,-1 0-15,-20 0 0,21-21 0,-21 0 16,20-1-16,1 1 0,-21 0 0,21 0 16,0-21-16,-1 20 0,1-20 15,0 21-15,21-21 0,0 20 0,-21-20 16,21 21-16,0 0 0,0 0 15,0 42 1,0 0 0,0 0-16,0 0 0,21 0 15,-21 1-15,21-1 0,0 21 0,-21-21 16,22 22-16,-1-22 0,0 0 0,0 0 16,0 0-16,0 0 0,1 1 15,-1-1-15,21-21 0,-21 21 0,22-21 16,-22 0-16,21 0 0,-21 0 0,22 0 15,-22 0-15,21 0 0,0 0 16,1-21-16,-1 0 0,-21 21 0,22-22 16,-1-20-16,0 21 0,1 0 15,-22-22-15,21 1 0,-21 0 16,0 21-16,1-22 0,-1 1 0,-21 0 16,0-1-16,0 22 0,0-21 15,0 21-15,0-1 0,0 1 16,-21 21-16,-1 0 15,1 0-15,0 21 16,21 1-16,-21-1 0,21 0 0,-21 0 16,21 21-16,0-20 0,-21 20 0,21-21 15,0 21-15,-22-20 0,22-1 16,0 21-16,0-21 0,0 0 0,0 22 16,0-22-16,22-21 0,-1 21 15,0 0-15,21-21 0,-21 0 16,1 21-16,-1-21 0,0 0 0,21 0 15,-21 0-15,22-21 16,-22 0-16,21 21 0,-21-21 0,22 0 16,-1-22-16,-21 22 0,0 0 0,22-21 15,-22 21-15,0-22 0,-21 22 16,21-21-16,-21 21 0,0-1 0,21 1 16,-21 0-16,0 0 15,0 42 1,-21-21-16,21 21 0,-21 0 15,21 1-15,0 20 0,0-21 16,0 0-16,0 22 0,0-22 0,0 0 16,0 0-16,0 0 0,0 0 15,0 1-15,0-1 0,0 0 16,21-21-16,0 0 16,1 0-16,-1 0 0,0 0 15,0 0-15,0 0 0,0 0 0,1-21 16,-1 21-16,0-21 0,0-1 0,0 1 15,0 0-15,1-21 0,-1 21 16,0-22-16,0 22 0,-21-21 16,0-1-16,21 22 0,0 0 0,-21 0 0,0 0 15,0 0-15,0 42 32,0 0-17,-21 0-15,21 0 0,0 22 16,0-22-16,-21 0 0,21 21 0,0-21 15,-21 1-15,21 20 0,0-21 16,0 0-16,0 0 0,0 1 16,0-1-16,21-21 0,0 0 0,0 21 15,1-21-15,-1 0 0,0 0 16,0 0-16,0 0 0,22-21 0,-22 0 16,0 21-16,21-22 0,-21 1 15,1-21-15,20 21 0,-21 0 16,0-22-16,0 1 0,1 21 0,-1-22 15,0 22-15,-21 0 0,0 0 16,21 0-16,-21 0 0,21 21 16,-21-22-16,-21 44 31,0-1-31,21 21 0,0-21 16,-21 0-16,21 22 0,-21-22 0,21 0 15,0 21-15,0-20 0,0-1 16,0 0-16,0 21 0,0-21 15,21 1-15,0-1 0,0-21 16,0 0-16,0 21 0,1-21 0,-1 0 16,0 0-16,0 0 0,21 0 0,-20 0 15,-1-21-15,21 21 16,-21-21-16,0-1 0,1 1 0,-1 0 16,0 0-16,-21-21 0,21 20 0,0-20 15,-21 21-15,21-21 0,-21 20 16,0 1-16,0 0 0,0 0 0,0 0 15,0 42 48,22-21-63,-1 0 16,0 0 15,0 0-16,-21-21 1,0 0 0,-21 21 15,21 21-31,-21-21 16,21 21-16,-21 0 0,21 0 0,0 0 15,-22 22-15,1-22 16,21 0-16,-21 21 0,21-20 0,0-1 15,0 0-15,0 0 0,0 0 0,0 0 16,0 1-16,0-1 16,21-21-16,0 0 0,1 0 0,-1 0 15,21 0-15,-21 0 0,0 0 0,1 0 16,20 0-16,-21 0 0,0-21 16,22-1-16,-22 22 0,0-21 0,0 0 15,0-21-15,0 21 0,1-1 16,-1-20-16,0 0 0,0 21 15,-21-22-15,21 22 0,-21 0 0,0 0 16,0 0-16,0-1 16,-21 22-1,0 22-15,21-1 0,-21 0 16,0 0-16,21 0 0,0 22 16,-22-22-16,22 21 0,-21-21 0,21 22 15,0-22-15,0 0 0,0 21 16,0-21-16,0 1 0,0-1 0,21 0 15,1-21-15,-1 21 0,0 0 16,21-21-16,-21 0 0,1 0 0,20 0 16,0 0-16,-21 0 0,22 0 0,-1 0 15,-21-21-15,22 0 0,-1 21 0,-21-21 16,21-22-16,-20 22 16,20 0-16,-21-21 0,0-1 0,0 1 15,1 0-15,-22-1 0,0 1 16,0 21-16,21-21 0,-21 20 0,0 1 15,0 0-15,-21 21 16,-1 0-16,22 21 16,0 0-16,0 1 0,-21 20 0,21 0 15,-21-21-15,21 22 0,0-1 16,0 0-16,0-20 0,0 20 0,0-21 16,0 21-16,0-20 0,0-1 0,0 0 15,0 0-15,-21-21 0,21 21 16,-21-21-1,0 0 1,-1 0-16,22-21 16,-21 0-16,0 0 0,0 0 0,0-1 15</inkml:trace>
  <inkml:trace contextRef="#ctx0" brushRef="#br0" timeOffset="55607.66">14690 6054 0,'0'0'0,"-22"0"0,22 21 31,0 0 1</inkml:trace>
  <inkml:trace contextRef="#ctx0" brushRef="#br0" timeOffset="56275.27">17060 6054 0,'0'0'0,"0"-21"0,0 42 31,0 0-31,0 0 0,0 0 16,-21 0-16,0 1 0,21 20 16,-21-21-16,21 0 0,0 22 0,-21-1 15,21-21-15,-22 21 0,22 1 0,0-1 16,-21-21-16,21 0 0,-21 22 15,21-22-15,0 0 0,-21-21 0,21 21 16,0-42 15,0 0-31,0 0 0,0 0 16,0-1-16,0-20 0,0 0 16,21-1-16,-21 1 0,21 0 0,22-1 15,-22 1-15,0 0 0,21-1 16,1 1-16,-22 0 0,21 21 0,0-22 15,1 22-15,-22 0 0,21 0 0,1 21 16,-22 0-16,21 0 0,-21 0 16,0 21-16,1 0 0,-1 21 0,0-20 15,0 20-15,-21-21 0,0 21 16,0-20-16,0 20 0,0-21 16,0 0-16,0 22 0,0-22 0,0 0 15,0 21-15,-21-21 0,0 1 16,0-22-16,-1 21 0,1-21 15,0 0-15,0 0 0,-21 0 0,20 0 16,1 0-16</inkml:trace>
  <inkml:trace contextRef="#ctx0" brushRef="#br0" timeOffset="56908.91">17039 6287 0,'-21'0'0,"21"-22"0,0-20 31,21 42-31,0 0 0,0 0 15,22 0-15,-22 0 0,21-21 0,22 21 16,-1 0-16,1 0 0,-1-21 0,1 21 16,-1 0-16,1-21 0,-1 21 15,1-22-15,-1 1 0,-20 21 0,-1-21 16,0 0-16,1 21 0,-22-21 16,0 0-16,0-1 0,-21 1 0,0 0 15,0 0 1,-21 21-1,21 21 1,-21 0-16,0 0 0,21 1 16,0-1-16,-22 0 0,1 21 0,21-21 15,-21 1-15,21-1 0,0 0 0,0 21 16,0-21-16,0 1 0,0-1 16,0 0-16,0 21 0,0-21 0,0 1 15,0-1-15,0 0 16,0 0-16,0-42 31,0 0-15,0 0-16,0-1 0,0 1 0,0 0 15,0 0-15,0-21 0,0 20 16,0-20-16,0 21 0,0-21 16,0 20-16,21-20 0,0 21 0,1-21 15,-1 20-15,0-20 0,0 21 16,0 0-16,0-22 0,1 22 0,-1 0 15,21 21-15,-21-21 0,0 21 16,1 0-16,-1 0 0,0 0 0,0 0 16,0 0-16,-21 21 0,21 0 0,-21 0 15,0 1-15,0 20 0,-21-21 16,0 0-16,0 22 0,0-22 0,0 0 16,-22 0-16,22 0 0,-21 0 15,21 1-15,-1-22 0,1 21 16,0-21-16,0 0 0,21 21 0,21-21 31,0 0-31,0-21 16</inkml:trace>
  <inkml:trace contextRef="#ctx0" brushRef="#br0" timeOffset="57146.77">18817 5884 0,'0'22'47,"0"-1"-47,-21 0 0,0 0 0,21 0 15,0 0-15,-21 1 0,-1-1 0,22 21 16,-21-21-16,21 0 0,-21 1 16,21-1-16,0 0 0,0 0 0,0 0 15,0 0-15,0 1 16,21-22 15</inkml:trace>
  <inkml:trace contextRef="#ctx0" brushRef="#br0" timeOffset="57371.65">18478 6308 0,'0'0'16,"-21"21"-16,21 0 0,0 0 15,0 0-15,0 1 16,21-22-16,1 21 0,20-21 16,-21 21-16,0-21 0,22 0 15,-1 0-15,-21 0 0,21 0 0,1 0 16,-1-21-16,-21 0 0,22 21 0,-22-22 16,0 1-16,0 0 0,0 21 15,0-21-15,-21 0 0,0 0 0,0-22 16,0 22-16,0 0 0</inkml:trace>
  <inkml:trace contextRef="#ctx0" brushRef="#br0" timeOffset="57551.54">18732 5842 0,'-21'0'16,"42"0"-16,-63 0 0,21 0 0,0 0 0,0 0 16,42 0 15,0 0-31,0 0 15,0 0-15,0 0 0,1 0 0,-1 0 16,0 0-16,0 0 0,0 0 0,-21-21 16,21 21-16,1-21 15,-1 21-15</inkml:trace>
  <inkml:trace contextRef="#ctx0" brushRef="#br0" timeOffset="57919.33">19812 5694 0,'0'-21'0,"21"21"16,0 0 0,0-21-16,22 21 0,-1 0 15,0 0-15,1 0 0,20 0 0,-20 0 16,20-22-16,-21 22 0,22 0 0,-22 0 16,1 0-16,-1 0 0,0 0 15,-21 0-15,1 0 0,-44 0 16,1 0-1,0 0-15,0 0 16,-21 0-16,-1 0 0,22 0 0,-21-21 16,-1 21-16,22 0 0</inkml:trace>
  <inkml:trace contextRef="#ctx0" brushRef="#br0" timeOffset="58133.21">20066 5609 0,'0'21'0,"-21"64"16,21-64-16,0 22 0,0-1 15,0-21-15,0 21 0,0 1 16,0-1-16,-21 0 0,21 1 0,-22-22 16,22 21-16,0 1 0,-21-22 15,0 21-15,21-21 0,-21 22 16,21-22-16,0 21 0,0-21 0,0 0 16,0 1-16,0-1 0,21-21 31,-21-21-16,21-1-15</inkml:trace>
  <inkml:trace contextRef="#ctx0" brushRef="#br0" timeOffset="58484.01">20320 6181 0,'0'-21'46,"21"21"-46,0 0 0,0-22 16,1 22-16,-22-21 0,42 21 0,-21-21 16,0 21-16,-21-21 0,21 0 15,1 0-15,-22-1 0,0 1 16,-22 21 0,1 0-16,0 0 0,0 0 15,0 21-15,-22 1 0,22-1 16,0 0-16,-21 0 0,21 21 15,-1-20-15,1-1 0,21 0 0,0 0 16,0 0-16,0 0 0,0 1 0,0-1 16,0 0-16,21 0 15,1-21-15,20 0 0,-21 0 16,0 0-16,22 0 0,-1 0 16,0 0-16,1 0 0,-1 0 0,21-21 15,-20 0-15,20 0 0,1 21 0</inkml:trace>
  <inkml:trace contextRef="#ctx0" brushRef="#br0" timeOffset="58810.82">21124 6033 0,'0'0'0,"0"-22"0,0 1 15,-21 21-15,0 0 0,0 0 16,0 0-16,-1 0 0,1 0 16,0 21-16,0-21 0,0 22 0,21-1 15,0 0-15,0 0 16,0 0-16,0 0 0,0 1 15,21-1-15,0-21 0,-21 21 0,21 0 16,0 0-16,-21 0 16,22 1-16,-1-22 0,-21 21 0,0 0 15,0 0 1,-21-21 0,-1 0-16,1 0 0,-21 0 15,21 0-15,-22 0 0,1 0 16,0 0-16,-1 0 0,22 0 0,-21 0 15,21-21-15,0 21 0,-1 0 16,1 0-16,42-21 16,1 21-16,-1 0 15,21 0-15,-21-21 0</inkml:trace>
  <inkml:trace contextRef="#ctx0" brushRef="#br0" timeOffset="59760.28">21632 5567 0,'0'-21'15,"0"42"-15,-21-85 0,21 43 0,-21 21 16,0-21-16,0 21 0,21-21 0,-22 21 16,1 0-16,0 0 0,0 21 0,21 0 15,-21 22-15,0-22 0,-1 21 16,1 22-16,21-22 0,-21 0 0,0 22 15,21-22-15,-21 22 0,21-22 16,0 0-16,-21 1 0,21-1 0,0 0 16,-22 1-16,22-22 0,0 21 15,0-21-15,0 0 0,0 1 16,0-1-16,0 0 0,22 0 0,-1-21 16,0 0-16,-21 21 0,21-21 15,0 0-15,22 0 0,-22 0 0,0 0 16,21-21-16,-21 21 0,1-21 0,20 0 15,-21 21-15,0-21 0,0-1 16,1 1-16,-1 0 0,0 0 0,-21 0 16,21 21-16,-21-21 0,0-1 15,-21 22 1,0 22 0,0-22-16,-1 21 0,22 0 15,0 0-15,-21 0 0,21 0 0,0 1 16,0-1-16,0 0 0,0 0 0,21 0 15,1 0-15,-1 1 16,0-22-16,0 0 0,0 0 0,22 0 16,-22 0-16,21 0 0,-21 0 15,0 0-15,22 0 0,-22-22 0,0 1 16,0 0-16,0 0 0,1 0 16,-1 0-16,0-1 0,-21 1 15,0-21-15,21 21 0,-21 0 0,21-22 16,-21 22-16,0 0 0,0 0 15,0 42 17,0 0-32,-21 0 0,0 0 0,0 1 15,0 20-15,21-21 0,-22 0 16,1 0-16,0 22 0,0-22 0,0 0 16,21 0-16,0 0 0,-21 1 0,-1-1 15,22-42 32,0-1-47,22 1 0,-1 0 16,0 0-16,0 0 0,0 0 15,22-1-15,-22-20 0,21 21 16,-21-21-16,22 20 0,-1 1 0,0 0 16,1 0-16,20 0 0,-21 21 15,1 0-15,-22 0 0,21 0 0,-21 0 16,1 21-16,-22 0 0,0 0 15,0 0-15,0 1 0,0 20 0,0-21 16,0 0-16,-22 22 0,1-22 0,0 0 16,21 0-16,-21 0 15,0 0-15,0 1 0,21-1 0,-22-21 16,1 21-16,21-42 47,21 21-47,1-21 0,-1 21 15,0-22-15,21 1 0</inkml:trace>
  <inkml:trace contextRef="#ctx0" brushRef="#br0" timeOffset="60358.94">23135 6181 0,'0'0'0,"21"-64"31,-21 43-31,0 0 0,-21 21 16,0 0-16,-21 0 0,20 0 15,1 0-15,-21 0 0,0 0 16,20 21-16,-20 0 0,0 0 16,-1 1-16,22-1 0,-21 0 0,21 0 15,0 0-15,-1 22 0,1-22 0,21 0 16,0 0-16,0 0 0,0 0 16,21 1-16,1-22 0,-1 0 15,21 0-15,-21 0 0,0 0 16,22 0-16,-1 0 0,-21 0 0,22 0 15,-22 0-15,21-22 16,-21 1-16,0 21 0,22-21 0,-22 0 16,0 0-16,-21 0 0,21 21 0,0-22 15,-21 1-15,0 42 47,-21 1-47,0 20 16,21-21-16,-21 21 0,0 1 15,0-1-15,21 0 0,-22 1 0,1 20 16,21-20-16,-21-1 0,21 21 0,0-20 16,0-1-16,0 22 0,-21-22 15,21 0-15,0 22 0,0-22 16,0 0-16,0 1 0,0 20 0,-21-20 16,21-1-16,0 0 0,-21-21 15,-1 22-15,1-1 0,0-21 0,0 0 16,0 1-16,0-1 0,-22 0 0,22-21 15,0 21-15,-21-21 0,20 0 16,1 0-16,0 0 0,0 0 0,0 0 16,0 0-16,-1 0 15,22-21-15,0 0 16,0 0-16,0-1 0,0 1 16,0-21-16,0 21 0,0-22 0,0 1 15,22-21-15,-22 20 16</inkml:trace>
  <inkml:trace contextRef="#ctx0" brushRef="#br0" timeOffset="60604.22">22331 5503 0,'-21'-21'16,"42"42"-16,-64-42 0,22 21 15,0 0-15,21-21 16,-21 21 0,0 0 31,0 0-32,-1 0-15,1 21 0</inkml:trace>
  <inkml:trace contextRef="#ctx0" brushRef="#br0" timeOffset="60788.12">21230 5863 0,'0'0'0,"0"21"0,0 1 0,21-22 16,0 0-1,1 0-15,-1 0 0,21 0 0,0 21 16,1-21-16,20 0 0,-20 0 15,20 0-15,1 0 0,-22 0 0,0 0 16,1 0-16,-1 0 0,-21 0 0</inkml:trace>
  <inkml:trace contextRef="#ctx0" brushRef="#br0" timeOffset="62075.4">3302 8128 0,'-21'0'16,"0"0"-16,-1 21 0,1-21 0,0 0 15,0 0-15,0 0 0,0 0 16,-1-21-16,22 0 0,0 0 15,0 0-15,0-1 16,0 1-16,0 0 16,22 0-16,-1 21 0,0-21 0,0 0 15,0 21-15,22 0 16,-22 0-16,21 0 0,-21 0 0,22 0 16,-22 21-16,21 0 0,-21 0 0,0 0 15,1 22-15,-1-22 0,0 21 16,0 0-16,-21 22 0,0-22 0,0 1 15,0-1-15,0 0 0,-21 22 16,-21-22-16,20 0 0,-20 1 0,0-22 16,-1 21-16,1 1 0,0-22 15,-1 21-15,22-21 0,-21-21 0,21 21 16,-22 1-16,22-22 0,0 0 0,0 0 16,0 0-16,0-22 0,21 1 15,0 0-15,-22 0 0,22 0 0,0 0 16,0-1-16,0 1 15,0-21-15,0 21 0,0 0 0,0-22 16,0 22-16,22 0 0,-1 0 0,0 0 16,0 21-16,0 0 15,0 0-15,1 0 0,-1 21 16,0 0-16,0 0 0,0 0 16,0 0-16,1 1 0,20-1 0,-21 0 15,-21 21-15,21-21 0,0 1 16,1-1-16,-1 0 0,-21 0 0,21 0 15,0 0-15,0 1 16,-21-1-16,21-21 0,1 0 16,-22-21 15,21-1-31,-21 1 0,21 0 0</inkml:trace>
  <inkml:trace contextRef="#ctx0" brushRef="#br0" timeOffset="62275.29">4022 8551 0,'0'-21'78,"21"0"-62</inkml:trace>
  <inkml:trace contextRef="#ctx0" brushRef="#br0" timeOffset="62767.01">5165 7916 0,'0'0'0,"21"-21"0,-21 0 16,21 0-16,-21 0 16,0 0-16,0-1 0,21 22 15,-21 22 16,0-1-31,0 21 0,0 0 16,0 1-16,0-1 0,0 22 16,0-1-16,0-21 0,0 22 0,-21-1 15,21-20-15,-21 20 0,0-20 16,21 20-16,-22-21 0,1 1 16,0-1-16,0 0 0,21-20 0,-21 20 15,21-21-15,0 0 0,0 0 0,0-42 31,21 0-31,0 0 16</inkml:trace>
  <inkml:trace contextRef="#ctx0" brushRef="#br0" timeOffset="63299.7">5186 8043 0,'0'0'0,"-21"-21"0,-1 0 0,22 0 15,0 0-15,-21 0 0,21-1 0,0 1 16,0 0-16,0 0 0,0 0 16,0 0-16,21-1 0,1 1 15,-1 21-15,0-21 0,0 21 0,21 0 16,1-21-16,-1 21 0,0 0 16,1 0-16,20 0 0,-20 0 0,-1 21 15,21 0-15,-20 0 0,-1 1 0,0-1 16,1 21-16,-22-21 0,0 22 15,-21-1-15,0 0 0,0-21 0,-21 22 16,0-1-16,-22 0 16,1-20-16,0 20 0,-1-21 0,-20 0 15,21 22-15,-1-22 0,1-21 0,0 21 16,-1 0-16,22-21 0,0 0 16,-21 0-16,20 0 0,1 0 0,0-21 15,21 0-15,-21 0 0,0 21 16,21-22-16,0 44 31,0-1-15,21 0-16,0-21 0,0 21 15,-21 21-15,21-20 0,1-1 0,-1 0 0,0 0 16,0 0-16,0 0 0,0 22 16,22-22-16,-22 0 0,0-21 15,0 21-15,0 0 0,1 1 0,-1-22 16,0 21-16,0-21 0,0 0 15,0 0-15,1 0 0,-1 0 16,0 0-16,0-21 0,0-1 16,0 1-16,1 0 15</inkml:trace>
  <inkml:trace contextRef="#ctx0" brushRef="#br0" timeOffset="63607.53">6244 7980 0,'0'-21'16,"0"42"-16,0-63 0,0 20 0,-21 22 16,0 0-16,0 0 15,21 22-15,-22-1 0,1 0 16,0 21-16,21 1 0,-21-1 0,0 0 16,21 1-16,-21-1 0,21 0 0,-22 1 15,22-1-15,-21 0 0,21 1 16,0-22-16,0 21 0,0-21 0,0 22 15,0-22-15,0 0 0,21-21 0,1 21 16,-1-21-16,0 0 0,0 0 16,0 0-16,22 0 0,-22 0 15,0 0-15,21 0 0,-21 0 0,1-21 16,20 0-16,-21 21 0,0-21 16,22-1-16,-22 1 0,0 0 0,0 21 15,-21-21-15,0 0 0,0 0 0</inkml:trace>
  <inkml:trace contextRef="#ctx0" brushRef="#br0" timeOffset="63815.41">6223 8361 0,'0'0'0,"0"21"15,21-21 16,0 0-31,0 0 16,-21-21-16,22 21 0,-1-21 0,0 21 16,0-21-16,0 21 0,0-22 15,1 1-15,-22 0 0,0 0 16</inkml:trace>
  <inkml:trace contextRef="#ctx0" brushRef="#br0" timeOffset="64004.3">6265 7980 0,'0'0'0,"0"-21"0,-21 21 0,21-21 16,0-1 15,21 22-15,0 0-16,1 0 0,-1 0 15,0 0-15,0 0 0,0 0 16,0-21-16,1 21 0,-1 0 15</inkml:trace>
  <inkml:trace contextRef="#ctx0" brushRef="#br0" timeOffset="64464.04">7260 8001 0,'0'0'0,"21"0"0,-21-21 15,0 0-15,0 0 16,-21-1 0,0 22-16,0-21 0,0 21 0,-22 0 15,22 0-15,-21 0 0,21 0 16,-22 0-16,1 21 0,21 1 16,-22-1-16,22-21 0,-21 21 0,21 0 15,0 0-15,-1 0 0,22 1 0,0-1 16,0 0-16,0 0 0,0 0 15,22 0-15,-1-21 0,21 22 0,-21-1 16,22-21-16,-1 21 0,-21-21 16,21 21-16,1-21 0,-1 21 0,-21 0 15,22-21-15,-22 22 0,0-1 0,0-21 16,0 21-16,0 0 0,-21 0 16,0 0-16,0 1 0,-21-1 15,0 0-15,0 0 16,0-21-16,-22 21 0,22-21 15,-21 21-15,21-21 0,-22 0 0,1 0 16,21 0-16,0 0 0,-22 0 0,22 0 16,0 0-16,0 0 0,0 0 15,21-21 1,0 0-16,21 21 16,-21-21-16,42 21 0</inkml:trace>
  <inkml:trace contextRef="#ctx0" brushRef="#br0" timeOffset="64747.88">7514 8001 0,'0'-21'31,"0"0"-31,21 21 0,0 0 0,1 0 15,-1-21-15,0 21 0,21 0 16,-21 0-16,22-22 0,-1 22 0,0 0 16,1 0-16,-22 0 0,21 0 0,1-21 15,-22 21-15,0 0 0,-42 0 32,0 0-32,-1 0 15,1 0-15,0 0 0,-21 21 16,21-21-16,-22 0 0,22 0 0</inkml:trace>
  <inkml:trace contextRef="#ctx0" brushRef="#br0" timeOffset="64990.74">7535 7980 0,'0'0'0,"0"21"0,0 0 16,-21 0-16,21 1 0,0-1 16,0 0-16,0 0 0,0 21 0,0-20 15,0 20-15,0 0 0,0-21 16,0 22-16,0-1 0,0 0 15,0-20-15,0 20 0,0-21 0,0 21 16,0-20-16,0-1 0,0 0 16,0 21-16,0-21 0,0 1 15,0-1-15,0 0 16,0-42 15,0 0-31,0-1 0,21 1 16,-21 0-16</inkml:trace>
  <inkml:trace contextRef="#ctx0" brushRef="#br0" timeOffset="66900.8">8213 8446 0,'0'0'0,"-22"0"0,44 0 62,-1 0-62,21-22 16,-21 1-16,22 21 0,-22-21 15,21 0-15,0 0 0,1 21 0,20-21 16,-20-22-16,-1 22 0,0 0 16,1 0-16,-1-22 0,0 22 0,-21-21 15,22 0-15,-22 20 0,0-20 16,-21 0-16,0 21 0,0-1 0,0-20 16,0 21-16,-21 0 0,0 0 0,0 21 15,-1-22-15,1 22 0,0-21 16,0 21-16,0 0 0,0 0 0,-1 0 15,1 0-15,0 21 0,21 1 0,-21 20 16,0-21-16,21 21 0,-21 1 16,21 20-16,0-20 0,0 20 15,-22 1-15,22-1 0,-21 22 0,21-22 16,0 1-16,0-1 0,0 1 16,0 20-16,0 1 0,0-21 0,0 20 15,0 1-15,0 0 0,0-22 0,0 22 16,-21-1-16,21 1 0,-21 0 15,0-1-15,21-20 0,0 21 0,0-22 16,-21 1-16,21-22 0,0 0 0,0 1 16,0-1-16,0-21 0,0 0 0,0 0 15,21-21-15,0 0 16,0 0-16,0 0 0,22-21 0,-1 0 0,0 0 16,1 0-16,-1-22 0,0 1 15,22 0-15,-1-1 0,-20 1 0,20-21 16,-21-1-16,1 22 0,-1-22 15,0 1-15,1-1 0,-22 1 0,-21-1 16,0 1-16,0-1 0,0 1 0,0-1 16,-21-20-16,0 20 0,-1 22 15,-20-22-15,0 22 0,-1 0 0,1-1 16,0 1-16,-1 21 0,1 0 0,0-1 16,-1 1-16,1 21 15,21 0-15,0-21 0,0 21 0,-1 0 16,44 0 15,-1 0-31,0 0 0,21 0 0,-21 0 16,22 0-16,-1-21 0,0 21 0,1-21 15,-1 0-15,0-1 0,1 22 16,-1-21-16,0-21 0,1 21 0,-1 0 16,-21-1-16,0-20 0,1 21 0,-1-21 15,0 20-15,-21 1 0,0 0 16,0 0-16,0 0 0,0 0 0,0-1 15,0 1 1,0 42 0,0 1-16,-21-1 0,21 21 15,-21-21-15,21 22 16,-22-22-16,22 21 0,0 0 0,0-20 16,0 20-16,0-21 0,0 0 0,0 22 15,0-22-15,22 0 0,-1-21 16,-21 21-16,21 0 0,0-21 0,0 0 15,0 0-15,1 0 0,-1 0 0,0 0 16,21 0-16,-21 0 0,1-21 16,-1 0-16,21 21 0,-21-21 0,0 0 15,1-1-15,20-20 0,-21 21 0,0-21 16,0 20-16,-21-20 16,0 0-16,22 21 0,-22-22 0,0 22 15,21-21-15,-21 21 0,0-1 0,0 1 16,-21 21 15,-1 21-31,1 1 0,21-1 16,0 0-16,0 21 0,-21-21 0,21 22 15,0-1-15,0-21 0,0 22 0,0-22 16,0 21-16,0-21 0,0 0 16,0 1-16,21-1 0,0 0 0,1 0 15,-1-21-15,0 21 16,0-21-16,0 0 0,0 0 0,22 0 15,-22 0-15,0-21 0,0 21 16,22-21-16,-22 0 0,0 0 0,21-1 16,-21-20-16,1 21 0,-1-21 0,0-1 15,0 1-15,0 0 0,0-1 16,1-20-16,-22 20 0,0 1 0,21 0 16,-21-1-16,0 22 0,21 0 15,-21 0-15,0 0 0,0 0 0,-21 21 31,0 0-31,-1 21 0,1 21 16,21-21-16,0 22 16,-21-1-16,21 0 0,-21 1 0,21-1 15,0 0-15,0 1 0,0-1 0,0 0 16,0 1-16,0-22 0,0 21 16,0-21-16,0 0 0,0 22 0,21-43 15,0 21-15,0 0 0,1-21 0,-1 0 16,0 0-16,0 0 0,0 0 15,0 0-15,22 0 0,-22-21 0,0 0 16,0 21-16,0-21 0,22-22 0,-22 22 16,0-21-16,0 21 0,22-22 15,-22 1-15,0-22 0,-21 22 0,21-21 16,-21 20-16,21 1 0,-21-22 16,0 22-16,0 21 0,0-21 15,0 20-15,0 1 0,0 0 0,0 0 16,-21 21-1,0 21-15,0 0 0,0 22 16,-1-1-16,1 0 0,0 1 0,21-1 16,-21 21-16,21-20 0,0 20 0,-21-20 15,21-1-15,0 0 0,0 1 0,0-1 16,0-21-16,0 21 0,21-20 16,0-1-16,0 0 0,0-21 0,-21 21 15,22-21-15,-1 0 0,0 0 0,0 0 16,0 0-16,0 0 15,22 0-15,-22-21 0,0 0 0,0 0 16,22-1-16,-22 1 0</inkml:trace>
  <inkml:trace contextRef="#ctx0" brushRef="#br0" timeOffset="67760.94">12552 7789 0,'0'0'0,"0"-21"0,0 0 0,0 0 0,0 0 16,0-22-16,0 22 0,0 0 15,0 0-15,0 0 0,0 0 0,21 21 16,-21-22-16,0 44 31,0-1-31,0 0 0,0 0 0,0 21 16,0 1-16,0-22 0,0 21 15,0 1-15,0-1 0,-21 21 0,0-20 16,21-1-16,-22 0 0,1 1 0,0-1 16,21-21-16,-21 22 0,21-22 15,0 0-15,0 0 0,21-21 32,0-21-32,0 0 0,1 0 15,-1-1-15,0 1 0,0-21 16,0 21-16,0-22 0,22 1 0,-22 0 15,0-1-15,0 1 0,0 21 16,1-21-16,-1 20 0,0 1 0,0 0 16,-21 42 15,0 22-31,0-22 0,0 0 0,0 21 16,-21 1-16,21-1 0,-21 0 0,21 1 15,0-1-15,0 0 0,0 1 16,0-22-16,0 0 0,21 21 0,0-21 15,0-21-15,22 22 0,-22-22 16,21 0-16,0 0 0,1 0 16,-1 0-16,0 0 0,1-22 0,-1 1 15,0 0-15,22 0 0,-22-21 0,1 20 16,-1-20-16,0 0 0,-21-1 16,22 1-16,-22-21 0,0 20 0,0-20 15,0 20-15,-21-20 0,0 21 0,0-22 16,0 22-16,0-1 0,-42 1 15,21 0-15,0-1 0,-22 22 0,22 0 16,-21 21-16,21 0 0,-22 0 16,22 0-16,-21 0 0,21 0 0,-22 0 15,22 21-15,0 0 0,0 22 16,0-22-16,21 0 0,0 21 16,0-20-16,0 20 0,0-21 0,0 0 15,0 22-15,0-22 0,0 0 0,0 0 16,21 0-16,0 0 0,0 1 15,0-1-15,1 0 0</inkml:trace>
  <inkml:trace contextRef="#ctx0" brushRef="#br0" timeOffset="68120.74">13652 8001 0,'0'0'0,"22"0"0,-1 21 16,0-21-16,0 0 31,-21-21-31,21 0 0,0 21 0,-21-21 15,22 0-15,-1 21 0,0-22 0,0 1 16,-21 0-16,21 21 0,0-21 16,1 0-16,-22 0 0,0-1 0,21 1 15,-21 0-15,0 0 0,0 0 16,-21 21-16,-1 0 16,1 0-16,0 0 0,0 0 0,0 0 15,0 21-15,-1 0 0,1 21 0,0-20 16,0 20-16,0-21 0,0 21 15,-1 1-15,22-1 0,0-21 0,0 22 16,0-1-16,0-21 0,0 0 16,0 0-16,0 1 0,0-1 15,22 0-15,-1-21 0,0 0 16,0 0-16,21 0 0,-20 0 0,-1 0 16,21 0-16,-21 0 0,22-21 15,-1 0-15,-21-1 0,21 1 0,1-21 16,-1 21-16,-21-22 0</inkml:trace>
  <inkml:trace contextRef="#ctx0" brushRef="#br0" timeOffset="68583.47">14436 7472 0,'0'0'0,"0"-42"0,0 20 16,0 1-16,-22 42 31,22 1-31,-21 20 0,21-21 16,0 21-16,-21-20 0,21 20 0,-21 0 15,21 1-15,-21-1 0,21 0 0,0 1 16,0-1-16,-21-21 0,21 21 16,-22 1-16,22-1 0,-21 0 0,21-20 15,0-1-15,0 21 0,-21-21 0,21 0 16,-21-21 0,21-21 15,0 0-31,0 0 0,0 0 15,0-22-15,0 22 0,21 0 0,0-21 16,0-1-16,1 22 0,-1-21 16,21 21-16,-21-22 0,22 22 0,-1 0 15,0 0-15,-21 0 0,22 21 0,-1 0 16,-21 0-16,22 0 0,-22 0 16,0 0-16,0 21 0,0 0 0,-21 0 15,0 22-15,0-22 0,0 0 0,0 21 16,0-21-16,0 22 0,0-22 15,-21 0-15,0 21 0,-21-20 0,20-1 16,-20 0-16,0 0 0,21 0 0,-22-21 16,1 21-16,21-21 15,-22 0-15,22 22 0,0-22 0,0 0 16,21-22-16,0 1 16</inkml:trace>
  <inkml:trace contextRef="#ctx0" brushRef="#br0" timeOffset="71423.85">15473 7747 0,'21'0'15,"0"0"1,0-21-16,0 21 0,1-21 16,-1 0-16,0-1 0,0 1 0,21 0 15,-20 0-15,-1 0 0,0 0 0,0-1 16,0-20-16,0 21 0,-21 0 16,0-22-16,0 22 0,0 0 0,0 0 15,-21 0-15,0 0 0,-21 21 16,21 0-16,-22 0 0,22 0 0,-21 0 15,-1 0-15,1 21 0,0 0 16,21 0-16,-22 0 0,22 0 16,0 22-16,0-22 0,21 21 0,0 1 15,0-22-15,0 21 0,0 0 0,21-20 16,0 20-16,0-21 0,0 21 16,1-20-16,-1 20 0,0 0 0,21-21 15,-21 22-15,1-22 0,-1 21 16,-21-21-16,0 22 0,21-22 0,-21 0 15,0 0-15,0 0 0,0 1 0,0-1 16,-21 0-16,-22 0 16,22-21-16,0 0 0,0 0 0,-21 0 15,20 0-15,-20 0 0,21-21 16,-21 0-16,20 0 0,1-1 16,-21 1-16,21-21 0,0 21 0,21-22 15,-22 1-15,1 0 0,21 21 0,-21-22 16,21 22-16,0 0 0,0 0 15,0 0-15,0-1 0,0 44 32,0-1-32,0 0 15,0 21-15,21-21 0,0 1 0,1 20 16,-22-21-16,21 21 0,0-20 0,0 20 16,0-21-16,0 0 0,1 0 15,20 1-15,-21-22 0,21 21 16,-20-21-16,20 21 0,-21-21 0,21 0 15,1 0-15,-22 0 0,21-21 16,1 0-16,-1-1 0,0 22 0,1-42 16,-1 21-16,0 0 0,1 0 0,-22-22 15,21 22-15,0-21 0,-20 21 16,-1-22-16,0 22 0,-21 0 0,0-21 16,0 20-16,0 1 0,0 0 15,0 0-15,0 0 16,-21 21-16,0 0 0,-1 0 15,1 0-15,21 21 0,-21 0 16,21 0-16,0 0 16,-21 1-16,21 20 0,0-21 0,-21 0 15,21 22-15,0-22 0,0 0 16,0 21-16,0-21 0,0 1 0,0-1 16,0 0-16,0 0 0,21 0 15,0-21-15,0 21 0,0-21 16,1 0-16,20 0 0,-21 0 0,21 0 15,-20-21-15,20 0 0,0 21 0,1-21 16,-22 0-16,21 0 0,0-1 16,-20 1-16,20-21 0,-21 21 0,0 0 15,0-22-15,-21 22 0,0 0 0,0 0 16,0 0-16,0-1 16,0 1-16,-21 21 0,21-21 15,-21 21-15,0 0 0,0 0 16,0 0-16,21 21 0,-22 0 15,22 1-15,0-1 0,0 0 16,0 0-16,0 0 0,0 22 16,22-22-16,-1 0 0,-21 0 0,0 0 15,21 0-15,0 1 0,-21-1 0,0 0 16,21 0-16,0 0 0,1-21 16,-22 21-16,21-21 0,0 0 0,0 0 15,0 0-15,0 0 0,1 0 0,-1 0 16,0 0-16,0 0 15,0-21-15,0 0 0,1 21 0,-1-21 16,0 0-16,0 0 0,-21-22 0,21 22 16,0 0-16,1-21 0,-22 20 15,0-20-15,21 21 0,-21 0 0,21 0 16,-21-1-16,0 1 0,0 0 0,0 0 16,0 42 15,0 0-16,0 0-15,0 1 0,-21-1 0,21 0 16,-21 21-16,21-21 0,0 1 0,-22-1 16,22 0-16,0 0 15,0 0-15,0 0 0,0 1 0,0-1 16,0 0-16,22-21 16,-1 0-16,0 0 0,0 0 15,0 0-15,0 0 0,1 0 16,-1-21-16,21 0 0,-21-1 0,0 1 15,1 0-15,-1 0 0,0-21 16,0 20-16,0-20 0,0 21 0,1 0 16,-1-22-16,0 22 0,-21 0 0,0 0 15,21 21-15,-21-21 0,21 0 16,-21 42 15,-21 0-31,0 0 0,0 0 16,21 0-16,0 1 0,-21 20 0,21-21 15,-22 0-15,22 0 0,0 1 0,0-1 16,0 0-16,0 0 0,0 0 16,0 0-16,0 1 0,22-22 15,-1 0-15,0 0 0,0 0 16,0 0-16,0 0 0,1 0 0,-1 0 16,21-22-16,-21 1 0,0 0 0,1 0 15,-1 0-15,0 0 16,-21-1-16,21 1 0,0 0 0,-21 0 0,0 0 15,21 0-15,-21-1 0,22 22 16,-22 22 15,0-1-31,-22 0 0,22 0 16,0 0-16,-21 0 0,21 1 16,0 20-16,0-21 0,0 0 0,0 0 15,21 1-15,1-1 0,-1-21 16,0 0-16,-21 21 0,21-21 15,0 0-15,0 0 0,1 0 0,-1 0 16,0 0-16,0-21 0,-21 0 16,21-1-16,0 1 0,1 0 15,-22 0-15,21 0 0,0-22 0,-21 22 16,21 0-16,0-21 0,0 21 16,-21-1-16,22 1 0,-1 0 0,0 0 15,-21 0-15,0 0 0,21 21 0,0 0 16,-21 21 15,0 0-31,0 0 16,0-42 46,0 0-62,0 0 16,0-1-16,0 1 15,-21 21-15,0 0 16,0 0-16,0 0 16,-1 0-1,1 21-15,21 1 0,0-1 0,-21 0 16,21 0-16,-21 0 0,21 22 0,0-22 16,0 0-16,0 0 0,0 21 15,0-20-15,0-1 0,0 21 16,0-21-16,0 0 0,0 1 0,21-1 0,0-21 15,0 21-15,1-21 16,20 0-16,0 0 0,-21 0 0,22 0 16,-1 0-16,22 0 0,-22 0 0,0-21 15,1 0-15,-22-1 0,21 1 16,0 0-16,-20-21 0,-1 21 16,0-1-16,0-20 0,0 21 0,0-21 15,-21 20-15,0 1 0,0 0 0,0 0 16,0 0-16,-21 21 15,0 0 1,0 0-16,0 21 0,21 0 16,-21 0-16,21 0 0,-22 1 0,22-1 15,0 0-15,-21 0 0,21 0 16,0 0-16,-21 1 0,21 20 0,0-21 16,0 0-16,0 0 0,0 1 0,21-1 15,0 0-15,1-21 16,-1 0-16,0 0 0,0 0 0,21 0 15,-20 0-15,20 0 0,-21 0 16,21-21-16,1 21 0,-22-21 0,21-1 16,-21 1-16,22 0 0,-22-21 15,0 21-15,0-22 0,22 22 16,-22 0-16,0-21 0,-21 20 0,21-20 16,0 21-16,-21 0 0,0 0 0,0-1 15,0 1-15,0 0 0,-21 21 16,0 0-16,0 0 0,0 21 15,-1 0-15,1 1 0,21-1 16,0 21-16,0-21 0,0 0 16,0 1-16,0 20 0,0-21 0,0 0 15,0 0-15,0 1 0,0-1 0,0 21 16,0-21 0,0 0-16,21 1 0,-21-1 0,22-21 15,-22 21-15,0-42 31,-22 0-15,1-1-16,0 1 0,21 0 16,-21 0-16,0 0 0,0 0 15</inkml:trace>
  <inkml:trace contextRef="#ctx0" brushRef="#br0" timeOffset="71643.27">17759 7408 0,'0'22'32,"21"-22"-17,0 0 1,0 0-16,0 0 15,1 0-15,-1 0 16</inkml:trace>
  <inkml:trace contextRef="#ctx0" brushRef="#br0" timeOffset="72372.06">20489 7472 0,'0'0'16,"0"-21"-16,0 0 0,-21 42 31,0 0-31,21 0 16,-21 0-16,21 22 0,0-22 0,-21 21 15,-1 0-15,1 1 0,21-22 16,-21 21-16,0 1 0,21-22 0,-21 21 16,21 0-16,-21-20 0,21 20 0,-22-21 15,1 0-15,21 0 16,0 22-16,0-22 0,0 0 16,21-21-1,1-21 1,-22 0-16,21 0 0,-21-22 0,0 22 15,21-21-15,-21 21 0,21-22 0,-21 1 16,0 0-16,0-1 0,21 1 16,0 0-16,1-1 0,-1 1 0,0 21 15,-21-22-15,42 22 0,-21-21 16,1 21-16,20 0 0,-21-1 16,21 1-16,1 0 0,-22 21 0,21 0 15,-21 0-15,22 0 0,-22 21 16,21 0-16,-21 22 0,1-22 0,-1 21 15,-21 1-15,0-1 0,21 0 16,-21 1-16,0-1 0,0-21 0,0 21 16,0 1-16,0-22 0,0 21 0,0-21 15,0 1-15,0-1 0,-21 0 16,21 0-16,-21-21 0,21 21 0,-22-21 16,1 0-16,0 0 15,0 0-15,0 0 16,0-21-16,-1 0 0,1 21 0</inkml:trace>
  <inkml:trace contextRef="#ctx0" brushRef="#br0" timeOffset="72543.96">20426 7853 0,'0'0'15,"0"-21"1,21 21 0,0-21-16,0 21 15,22 0-15,-22 0 0,21 0 0,0-22 16,22 22-16,-22 0 0,22 0 15,-1-21-15,1 21 0,-22-21 0,22 0 16,-22 21-16,21-21 0,-20 0 16,-1-1-16,0 1 0</inkml:trace>
  <inkml:trace contextRef="#ctx0" brushRef="#br0" timeOffset="72762.84">21442 7535 0,'0'0'0,"-21"0"15,-1 0-15,1 0 16,21 22-16,-21-22 0,0 21 15,21 0-15,0 21 0,-21-21 0,21 1 16,-21 20-16,21-21 0,0 0 0,0 22 16,0-22-16,0 21 0,0-21 15,0 0-15,-22 1 0,22 20 0,0-21 16,0 0-16,0 0 0,0 1 16,0-1-16,22-21 15,-1 0 1,0 0-1,0-21-15,-21-1 0</inkml:trace>
  <inkml:trace contextRef="#ctx0" brushRef="#br0" timeOffset="73015.69">21357 7789 0,'0'0'0,"0"-21"0,0-148 32,0 148-32,0 0 15,21-1-15,0 1 0,1 21 0,-1-21 16,0 0-16,0 21 0,0 0 15,22 0-15,-22 0 0,0 0 16,0 0-16,21 0 0,-20 0 0,-22 21 16,21-21-16,-21 21 0,0 0 15,0 1-15,0-1 0,0 0 0,0 0 16,-21 0-16,-1 0 0,1 1 0,-21-1 16,21 0-16,0-21 0,-22 21 15,22-21-15,0 0 0,0 21 0,42-21 31</inkml:trace>
  <inkml:trace contextRef="#ctx0" brushRef="#br0" timeOffset="73263.55">22119 7430 0,'0'0'0,"0"21"31,-21 0-31,21 0 16,-21 0-16,21 0 0,-21 1 15,21 20-15,0-21 0,0 0 0,0 0 16,0 1-16,0 20 0,0-21 16,-22-21-16,22 21 0,0 0 15,0 1-15,0-1 0</inkml:trace>
  <inkml:trace contextRef="#ctx0" brushRef="#br0" timeOffset="73487.39">21802 7916 0,'21'64'31,"0"-64"-31,0 0 0,0 0 16,0 21-16,1-21 0,20 0 0,-21 0 15,21 0-15,-20 0 0,20 0 0,-21 0 16,0 0-16,22 0 0,-22 0 16,0-21-16,0 21 0,-21-21 0,0 0 15,21-1-15,-21 1 0,0 0 16</inkml:trace>
  <inkml:trace contextRef="#ctx0" brushRef="#br0" timeOffset="73681.28">21950 7451 0,'0'0'0,"-21"0"0,-1 0 0,1 0 0,42 0 31,1 0-31,-1 0 16,21 0-16,-21 0 0,0 0 15,1 0-15,20 0 0,-21 0 16,0-21-16,0 21 0,1 0 16,-1-22-16,0 1 15</inkml:trace>
  <inkml:trace contextRef="#ctx0" brushRef="#br0" timeOffset="74095.75">22775 7345 0,'0'0'15,"-21"-85"1,21 64 0,21 21-16,0 0 15,1 0-15,20-21 0,0 21 0,1-21 16,-1 21-16,0 0 0,22 0 15,-22 0-15,0-21 0,1 21 0,-1 0 16,0 0-16,-20 0 0,20 0 16,-21 0-16,0 0 0,-42 0 31,-21 0-15,21 0-16,-1 0 0,1 0 0,-21 0 15</inkml:trace>
  <inkml:trace contextRef="#ctx0" brushRef="#br0" timeOffset="74319.64">23114 7176 0,'-42'21'16,"42"0"-16,-22 0 0,1 0 16,21 0-16,-21 22 0,21-1 15,0 0-15,-21 1 0,0-1 0,21 0 16,-21 1-16,-1-1 0,1 22 16,0-22-16,0 0 0,0 1 15,0-1-15,-1 0 0,1 1 0,0-1 16,21 0-16,-21-21 0,21 1 0,-21 20 15,21-21-15,0 0 16,21-21 0,0 0-16,0-21 15,-21 0-15,21 21 0,1-21 16,-1 0-16</inkml:trace>
  <inkml:trace contextRef="#ctx0" brushRef="#br0" timeOffset="74663.44">23114 7811 0,'21'0'31,"0"-22"-31,0 22 16,1-21-16,-1 21 16,0-21-16,0 0 0,0 21 15,-21-21-15,21 21 0,-21-21 0,22 21 16,-22-22-16,-22 22 31,1 0-31,0 0 16,0 22-16,0-1 0,0 0 15,-1 0-15,1 0 0,0 0 0,0 1 16,0-1-16,0 21 0,-1-21 16,22 0-16,0 1 0,0-1 0,0 0 15,0 0-15,0 0 0,0 0 0,0 1 16,22-22-16,-1 0 15,21 0-15,-21 0 0,0 0 0,22 0 16,-22-22-16,21 1 0,1 21 16,-1-21-16</inkml:trace>
  <inkml:trace contextRef="#ctx0" brushRef="#br0" timeOffset="75011.24">23770 7747 0,'21'-21'0,"-42"42"0,63-63 15,-42 21-15,0-1 0,0 1 16,-21 21-16,0 0 15,0 0-15,0 0 0,0 0 0,-1 21 16,1 1-16,0-22 0,0 21 0,21 0 16,-21 0-16,21 0 15,0 0-15,0 1 16,21-22-16,-21 21 0,21-21 16,0 21-16,0 0 0,1-21 0,-1 21 15,0-21-15,-21 21 0,21-21 0,0 22 16,-21-1-16,21-21 0,-21 21 15,0 0 1,-21-21-16,0 0 16,0 0-16,-21 0 0,20 0 0,-20 0 15,21 21-15,-21-21 0,20 0 0,-20 0 16,21 0-16,0 0 0,0 0 16,-1 0-16,1 0 0,21-21 15,21 0 1,1 21-16,-1-21 0,0 0 15,21 21-15,-21-22 0</inkml:trace>
  <inkml:trace contextRef="#ctx0" brushRef="#br0" timeOffset="75962.83">24236 7239 0,'0'0'0,"0"-42"0,0-43 31,0 64-31,-21 21 16,21 21 0,-22 0-16,1 22 0,21-22 15,-21 42-15,0-20 0,0-1 16,21 0-16,-21 22 0,-1-22 0,1 0 16,0 1-16,0-1 0,0 0 15,0 1-15,21-1 0,-22 0 0,22-20 16,0 20-16,0-21 0,0 0 0,0 22 15,0-22-15,22 0 16,-1 0-16,0 0 0,0-21 0,0 0 16,0 0-16,1 0 0,20 0 15,-21 0-15,0 0 0,0-21 0,1 21 16,-1-21-16,0 0 0,0 0 16,0-1-16,0 1 0,-21 0 15,22 0-15,-22 0 0,0 0 16,0-1-16,0 44 31,0-1-15,0 0-16,-22 0 15,1 0-15,21 0 0,-21 1 0,21-1 16,0 0-16,0 0 0,0 0 16,0 0-1,21-21-15,0 0 0,1 0 16,-1 0-16,0 0 0,0 0 15,0 0-15,0-21 0,1 0 16,-1 21-16,0-21 0,0 0 0,0 0 16,0-1-16,1 1 0,-1 0 15,-21 0-15,0 0 0,21 0 0,-21-1 16,0 1-16,21 21 0,-21-21 16,-21 21-1,0 21-15,0 0 16,21 1-16,0-1 15,-22 0-15,1 0 0,21 0 0,-21 0 16,21 1-16,0-1 0,-21 0 16,21 0-16,0 0 0,-21-21 15,21 21-15,0-42 47,0 0-47,0 0 16,21 0-16,0 0 0,0-1 15,-21 1-15,21 0 0,1 0 0,-1 0 16,0 0-16,0-1 0,0 1 0,22 0 16,-22 21-16,0-21 0,0 21 15,21-21-15,-20 21 0,-1 0 0,0 0 16,-21 21-16,0 0 16,0 0-16,0 0 0,0 22 15,0-22-15,0 0 0,-21 0 16,0 0-16,21 1 0,-22-1 15,1 0-15,0 0 0,21 0 0,-21 0 16,0-21 0,21 22-16,21-44 31,0 22-15,0-21-16,0 21 0</inkml:trace>
  <inkml:trace contextRef="#ctx0" brushRef="#br0" timeOffset="76575.48">25273 7832 0,'0'0'0,"21"-21"15,-21-1-15,0 1 16,-21 21-16,0 0 16,0 0-16,-1 0 0,1 0 0,0 0 15,-21 21-15,21 1 0,-22-1 16,22 0-16,-21 0 0,21 0 0,-1 0 15,1 1-15,0-1 0,21 0 0,0 0 16,0 0-16,0 0 16,21 1-16,0-22 0,1 0 15,-1 0-15,0 0 0,21 0 16,-21 0-16,1 0 0,-1 0 16,21 0-16,-21 0 0,0-22 0,1 1 15,-1 0-15,-21 0 16,0 0-16,21 21 0,-21-21 0,0-1 15,21 22-15,-21-21 16,-21 42 0,0 1-1,21 20-15,0-21 16,-21 21-16,-1 1 0,22-1 0,-21 0 16,0 1-16,21 20 0,-21-20 15,21 20-15,0-21 0,-21 22 0,0-1 16,21 1-16,0-1 0,-22 1 15,22-1-15,0 22 0,0-21 16,0 20-16,0-20 0,0-1 0,0 22 16,0-22-16,0 22 0,-21-21 0,0-1 15,0 22-15,0-22 0,0 1 16,-1-1-16,1-20 0,0 20 0,-21-21 16,21 1-16,-43 20 15,43-42-15,-21 1 0,20-1 0,1-21 16,0 0-16,0 0 0,0 0 0,0 0 15,-1 0-15,22-21 16,-21-1-16,21 1 0,0 0 16,0-21-16,0 21 0,0-1 15,0-20-15,0 0 0,0-1 16,0-20-16,0 21 0,0-22 0</inkml:trace>
  <inkml:trace contextRef="#ctx0" brushRef="#br0" timeOffset="76879.31">24553 7366 0,'0'0'0,"0"-42"16,0 21 0,-21 21 46,21 21-46,-21-21-16,0 21 15,0-21-15</inkml:trace>
  <inkml:trace contextRef="#ctx0" brushRef="#br0" timeOffset="77095.7">23939 7684 0,'0'21'15,"22"-21"-15,20 21 16,-21-21-16,0 0 0,0 0 15,1 0-15,-1 0 0,0 0 16,0 0-16,0 0 0,0 0 16,1 0-16,-1 0 0,0 0 15,-42 0 32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8T02:34:57.28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1376 2731 0</inkml:trace>
  <inkml:trace contextRef="#ctx0" brushRef="#br0" timeOffset="24280.46">1968 11388 0,'0'0'0,"0"-21"0,0-1 31,0 44 31,0-1-46,0 0-16,0 0 0,0 0 16,-21 22-16,21-22 0,0 21 0,0-21 15,0 22-15,0-22 0,0 21 16,0 0-16,0 1 0,0-1 15,0 0-15,0 1 0,0 20 0,0-20 0,0 20 16,0 1-16,0-22 16,0 21-16,0 1 0,0-1 0,0-20 15,0 20-15,0 1 0,21-1 16,-21 1-16,0-1 0,0 1 0,0 20 16,0-20-16,0-1 0,0 1 15,0 21-15,0-22 0,0 1 0,0-1 16,-21 22-16,21-22 0,-21 22 15,21-22-15,0 22 0,0 0 0,0-22 16,-21 1-16,21 20 0,0-20 16,-21-1-16,21 1 0,0-1 15,0 1-15,0-1 0,0 1 0,0-22 16,0 22-16,0-22 0,0 0 16,-21-20-16,21 20 0,0-21 0,0 0 15,0 0-15,-22-21 16,22-21-1,0 0 1,0-21-16,0 21 0,0-22 0,0 1 16,0-22-16</inkml:trace>
  <inkml:trace contextRef="#ctx0" brushRef="#br0" timeOffset="25194.93">2053 11345 0,'-21'0'0,"0"22"16,21-1 0,-21-21-16,-1 0 15,22 21 32,22-21-31,-1 0-16,0 0 0,0 0 15,21 0-15,-20 0 0,20 21 16,0-21-16,1 0 0,20 0 0,1 0 16,-1 0-16,22 0 0,-22 0 15,22 0-15,21 0 0,-22 0 0,1 0 16,21-21-16,0 21 0,0 0 0,-1 0 15,22 0-15,-21-21 16,21 21-16,0-21 0,0 21 0,0 0 16,21 0-16,-21-22 0,22 22 15,-22 0-15,21 0 0,-42 0 0,21 0 16,0 0-16,-22 0 0,1-21 0,0 21 16,0 0-16,-21 0 0,-1 0 15,-20 0-15,-1 0 0,-20 0 0,-1 0 16,-21 0-16,0 0 0,0 0 0,1 0 15,-1 0 1,-42 0 15,-1 0-15,1 0-16</inkml:trace>
  <inkml:trace contextRef="#ctx0" brushRef="#br0" timeOffset="25732.62">6011 11367 0,'0'21'78,"0"0"-78,0 0 16,0 0-16,21 0 0,-21 22 0,0-22 15,0 0-15,0 21 0,0-20 16,0 20-16,0 0 0,0-21 0,0 22 15,0-1-15,-21 22 0,21-22 16,0 21-16,0 1 0,0-22 16,0 22-16,0-1 0,0 1 0,0-1 15,0 1-15,0-22 0,0 22 0,0-1 16,0 22-16,0-22 0,0 1 16,0-1-16,0 22 0,0-22 0,-21 1 15,21-1-15,0 1 0,0 21 0,-21-22 16,21 1-16,0-1 0,-21 1 15,21-1-15,0 1 0,0-1 0,-21-21 16,21 22-16,-22-22 0,22 1 16,-21-1-16,21 0 0,0 1 15,0-22-15,-21 0 0,21 21 0,-21-21 16,0 1-16,0-22 16,-1 0-1,1 0-15,0-22 0,0 22 16,21-21-16</inkml:trace>
  <inkml:trace contextRef="#ctx0" brushRef="#br0" timeOffset="26516.18">1736 14774 0,'0'0'0,"21"0"47,0 0-31,0 0-16,0 0 0,0 0 0,22 0 15,-1 22-15,0-22 0,1 0 16,20 0-16,1 0 0,20 0 0,1 0 16,21 0-16,0 0 0,0 0 15,-1 0-15,1 0 0,0 0 0,21 0 16,-21 0-16,21 0 0,0 0 16,0 0-16,0 0 0,-21-22 15,21 22-15,-21 0 0,21 0 0,-22-21 16,1 21-16,21 0 0,-21-21 15,0 21-15,0 0 0,-22 0 0,1-21 16,0 0-16,-1 21 0,1 0 0,-21 0 16,-1-21-16,1 21 0,-1 0 15,-21 0-15,1-22 0,-1 22 0,-21 0 16,0 0-16,-21-21 16,-21 0 15,0 21-31,0 0 15,0-21 1,0 21-16,21-21 0</inkml:trace>
  <inkml:trace contextRef="#ctx0" brushRef="#br0" timeOffset="27156.32">5842 13928 0,'0'21'47,"0"0"-31,0 0-1,-21 0-15,21 1 0,0-1 0,0 0 16,0 0-16,-21 0 0,21 22 0,0-1 16,-22-21-16,22 21 0,0 1 15,0-22-15,0 21 0,0-21 0,-21 22 16,21-22-16,0 0 0,0 0 0,0 0 16,-21 1-16,21-1 0,0 0 15,0 0-15,0 0 0,0 0 16,0 1-16,-21-22 15,21 21-15,-21-21 16,0 0 0,-1 0-16</inkml:trace>
  <inkml:trace contextRef="#ctx0" brushRef="#br0" timeOffset="28084.79">4170 14923 0,'0'0'0,"0"-22"15,-21 44 32,-1-1-47,1 0 16,0 0-16,0 0 0,-21 22 0,20-1 15,1 0-15,-21 1 0,0-1 0,20 0 16,-20 1-16,0-1 0,-1 0 16,1 1-16,21-1 0,-21 0 0,-1-21 15,22 22-15,-21-22 0,21 0 16,-1 0-16,1 0 0,0 1 0,0-22 15,21 21-15,-21-21 0,42 0 47,0 0-31,0 0-16,-21-21 0,21 21 0,1-22 16,-1 22-16,0-21 0,0 0 0,0 21 15,0-21-15,22 21 0,-22-21 16,21 0-16,1 21 0,-22-22 0,21 22 15,0 0-15,1 0 0,-1-21 0,0 21 16,1 0-16,-1 0 0,0 0 16,1 0-16,-1 0 0,0 0 0,1 0 15,20 0-15,-20 0 0,-1 0 16,0 21-16,-21-21 0,22 0 0,-1 22 16,-21-22-16,0 0 0,1 0 15,-1 21-15,0-21 0,0 0 0,-42 0 63,0 0-63,0-21 0,-1-1 15,1 1-15,-21 0 0,21 21 16,0-42-16,-22 21 0,1-1 16,21 1-16,-22-21 0,22 0 0,-21 20 15,0-20-15,20 0 0,-20-1 0,21 22 16,0 0-16,0-21 0,-1 21 15,22-1-15,0 1 16,-21 0-16,42 21 63</inkml:trace>
  <inkml:trace contextRef="#ctx0" brushRef="#br0" timeOffset="29744.27">4276 2625 0,'0'0'0,"0"-21"0,0-1 16,21 22-16,-21-21 0,0 0 16,0 0-16,0 0 15,21 21-15,-21-21 0,0-1 31,0 44 1,21-22-32,-21 21 15,0 0-15,0 0 0,0 21 16,0-20-16,21-1 0,-21 21 16,0-21-16,0 22 0,0-1 15,0 0-15,21-21 0,-21 22 0,0-1 16,0 0-16,0 22 0,0-22 15,0 1-15,0 20 0,0 1 0,0-1 16,-21 1-16,21-1 0,0 1 16,0-1-16,0 1 0,-21-1 0,21-21 15,0 43-15,-21-21 0,21-1 0,0 22 16,-21-22-16,21 22 0,0-22 16,0 22-16,-21 0 0,-1-22 0,22 22 15,0 0-15,-21-1 0,21 1 16,-21 21-16,21-22 0,-21 1 15,21 0-15,0-1 0,-21 22 0,21-21 16,-21 0-16,21 20 0,-22-20 16,22 0-16,0 21 0,0-22 0,0 1 15,0 0-15,0-1 0,0 1 16,0 21-16,0-22 0,-21 1 0,21 0 16,0-1-16,0 1 0,0-21 0,0 20 15,0 1-15,0 0 0,0-1 16,0 1-16,0-22 0,0 22 0,0-21 15,0-1-15,0 1 0,0-1 0,0-21 16,0 22-16,0-1 0,0-20 0,0-1 16,0 0-16,0 1 15,0-22-15,0 21 0,0-21 0,0 1 16,21-22-16,-21-22 16,0 1-1,0-21-15,0 21 0,0-22 0,0-20 16,22 21-16,-22-22 0,21 1 0,-21-22 15</inkml:trace>
  <inkml:trace contextRef="#ctx0" brushRef="#br0" timeOffset="30712.72">4403 1905 0,'0'0'0,"0"-21"31,-22 21-15,22-21-16,0 0 15,0-1 16,-21 22-15,21 22 15,0-1-31,0 0 16,0 0-16,0 21 0,0-20 16,0-1-16,0 21 0,0 0 15,0-20-15,0 20 0,0 0 0,0 1 16,0 20-16,0-21 0,0 22 15,0-1-15,0-20 0,0 20 0,0 1 16,0-22-16,0 22 16,21-22-16,-21 0 0,0 1 0,22-1 0,-22-21 15,0 21-15,0-20 0,0-1 16,0 21-16,21-21 0,-21 0 16,0 1-16,0-1 0,0 0 15</inkml:trace>
  <inkml:trace contextRef="#ctx0" brushRef="#br0" timeOffset="32920.81">4424 1884 0,'0'0'0,"0"-21"16,-21 21-16,21-21 78,21 21-78,0-22 16,0 22-16,21 0 0,-20 0 15,20 0-15,0-21 0,1 21 0,-1 0 16,0 0-16,1 0 0,20 0 16,-21-21-16,22 21 0,-22 0 0,22 0 15,-22 0-15,22 0 0,-1 0 16,1 0-16,-22 0 0,21 0 0,22-21 16,-21 21-16,-1 0 15,1 0-15,20 0 0,-20-21 0,20 21 16,-20 0-16,-1-21 0,22 21 15,-21 0-15,-1 0 0,22-22 0,-22 22 16,22-21-16,0 21 0,-1 0 16,1-21-16,0 21 0,-1 0 0,1-21 15,-22 21-15,22 0 0,-21 0 16,20-21-16,1 21 0,0 0 0,-1 0 16,1-21-16,0 21 0,-1 0 15,1 0-15,0 0 0,-1 0 0,1-22 16,-22 22-16,1 0 0,21 0 15,-22 0-15,1 0 0,-1 0 0,22 0 16,-22 0-16,22 0 0,-22 0 16,22 0-16,-21 0 0,-1 0 15,22 0-15,-22-21 0,-20 21 0,20 0 16,-21 0-16,1 0 0,-1 0 16,-21 0-16,0 0 0,1 0 0,-1 0 15,0 0-15,0 0 31,0 0-31,0 0 16,1 0 0,-1 0-16,0 0 15,0 0-15,0 0 16,0 0-16,1 0 16,-1 0-16,-21-21 0,21 21 15,0 0-15,0 0 16,0 0-16,1 0 15,-1 0 1,0 0-16,0 0 16,-21-21-1,21 21-15,0 0 32,1 0-17,-1 0 48,0 0-16,-21 21-32,0 0 1,0 0-1,0 1-15,0-1 16,0 0-16,0 0 0,0 0 0,-21 0 16,21 22-16,-21-22 0,-1 21 15,22 1-15,0-22 0,-21 21 0,21 0 16,-21 1-16,0-22 0,21 21 16,0 1-16,-21-1 0,21-21 0,-21 21 15,21 1-15,0-1 0,0 0 16,0 1-16,0-1 0,0 0 0,0 22 15,0-22-15,0 1 0,21-1 16,0 0-16,-21 1 0,0-1 0,21 21 16,0-41-16,0 20 0,-21 0 15,22 1-15,-1-1 0,-21 0 16,0 1-16,21 20 0,0-21 0,-21 1 16,21 20-16,-21-20 0,0-1 0,0 0 15,0 22-15,0-22 0,0 0 16,0 1-16,0-1 0,0 0 0,0 1 15,0-1-15,0 22 0,0-22 0,0 0 16,0 22-16,0-22 0,-21 0 16,21 22-16,-21-22 0,0 1 0,21-1 15,0 21-15,-21-20 0,21-1 16,-22 0-16,22 1 0,-21-1 0,21 0 16,0 1-16,0 20 0,0-20 15,-21-1-15,21 0 0,0 22 0,0-22 16,0 0-16,0 22 0,0-22 15,0 1-15,0-1 0,0 0 0,0 1 16,0-1-16,0 0 0,0 1 0,0-1 16,0 0-16,0 1 0,0-1 15,0 0-15,0 1 0,0-1 0,0 0 16,0 1-16,0-1 0,0 0 0,0 1 16,0-1-16,0-21 0,0 21 15,0 1-15,-21-1 0,21 0 0,0 1 16,0-1-16,0 0 0,0 1 0,0-1 15,0 0-15,-21 1 0,21-1 16,0 22-16,0-22 0,0 0 16,0 1-16,0-1 0,0 0 0,-21-21 15,21 22-15,0-1 0,0 0 0,0-20 16,0 20-16,0 0 0,0-21 16,0 22-16,-22-1 0,22-21 0,0 22 15,0-1-15,0 0 0,0 1 0,-21-22 16,21 21-16,0 0 0,0-20 15,0 20-15,0 0 0,0-21 0,0 22 16,0-1-16,0-21 0,0 22 0,0-22 16,0 21-16,0-21 0,0 22 15,0-1-15,-21-21 0,21 21 0,0-20 16,0 20-16,-21-21 0,21 21 16,0-20-16,0 20 0,0-21 0,0 0 15,0 22-15,0-22 0,0 0 0,0 0 16,0 0-16,-21 0 0,21 1 0,0-1 15,0 0-15,0 0 0,0 0 16,0 0-16,0 1 0,0-1 16,0 0-16,0 0 15,-21 0 1,-1-21 46,1 0-46,0 0 0,0-21-16,0 21 15,0 0-15</inkml:trace>
  <inkml:trace contextRef="#ctx0" brushRef="#br0" timeOffset="34797.75">4170 8022 0,'0'21'63,"-21"1"-63,21-1 15,0 0-15,0 0 0,0 21 16,0-20-16,0-1 0,0 0 16,0 21-16,0-21 0,21 1 0,-21 20 15,0-21-15,0 21 0,0-20 16,0-1-16,21 21 0,-21-21 0,0 0 15,21 22-15,-21-22 0,0 0 0,0 21 16,0-20-16,0 20 0,0-21 16,21 21-16,-21-20 0,0 20 0,0-21 15,21 0-15,-21 22 0,0-22 16,0 0-16,0 0 0,0 0 16,0 0-16,0 1 0,0-1 15,0 0-15,0 0 16,22-21-16,-1 0 15,0 0 1,0 0-16,0 0 16,0 0-16,1 0 0,-1 0 15,0 0-15,0 0 0,0 0 16,22 0-16,-22 0 0,0 0 0,21 0 16,-21 0-16,1 0 0,20 0 15,0 0-15,-21 0 0,22 0 0,-1 0 16,0 21-16,1-21 0,-1 0 15,0 0-15,1 0 0,-1 0 16,0 0-16,1 0 0,-1 0 0,22 0 16,-22 0-16,21 0 0,-20 0 0,20 0 15,1 0-15,-1 0 0,22 0 16,-22 0-16,1-21 0,21 21 0,-22 0 16,22 0-16,-22 0 0,22-21 0,-22 21 15,22 0-15,0 0 0,-1 0 16,22 0-16,-21 0 0,0-21 0,-1 21 15,1 0-15,0 0 0,-22 0 0,22 0 16,-22 0-16,22 0 0,0 0 16,-1 0-16,-20 0 0,20 0 15,1 0-15,0 0 0,-22 0 0,22 0 16,-22 0-16,1 0 0,-1 0 16,1 0-16,-22 0 0,22 0 0,-22 0 15,0 0-15,1 0 0,-1 0 0,-21 0 16,22 0-16,-22 0 0,21 0 15,-21 0-15,0 0 0,1 0 0,-1 0 16,0 0-16,0 0 0,0 0 0,0 0 16,1 0-16,-1 0 15,0 0-15,-21-21 0,21 21 0,0 0 16,0 0-16,1 0 16,-1 0-16,0-22 15,0 22-15,0 0 0,0 0 16,1 0-16,-1 0 15,0 0-15,0 0 16,0 0-16,0 0 0,1 0 16,-1 0-16,0 0 15,0 0-15,0 0 16,0 0 0,1 0 30,-1 0-30,0 0 0,0 0-1,0 0 1,0 0 0,1 0-1,-1 0 1,0 0 15,0 0 63,-21-21-63,0 0-15,0 0-16,0 0 15</inkml:trace>
  <inkml:trace contextRef="#ctx0" brushRef="#br0" timeOffset="35524.51">9758 8213 0,'0'0'0,"0"21"15,0 0-15,0 0 16,0 0-16,0 1 16,0-1-1,0 0-15,0 0 0,0 0 0,0 0 16,0 1-16,0-1 0,0 0 0,0 0 16,0 0-16,0 0 0,0 1 15,0-1-15,0 21 0,0-21 0,-21 0 16,21 1-16,0-1 0,0 0 0,0 0 15,-22 0-15,22 22 0,0-22 16,0 0-16,0 0 0,0 0 16,0 0-16,0 1 0,0-1 15,-21 0 1,21 0-16,0 0 94,-21-21-47,0 0-32,0 0 1,0 0-1,-1 0-15,1 0 0,0 0 16,0 0-16,0 0 0,0 0 0,-1 0 16</inkml:trace>
  <inkml:trace contextRef="#ctx0" brushRef="#br0" timeOffset="40240.33">24088 2307 0,'21'-21'16,"-21"0"-1,0 0 1,0 42 62,0 0-78,0 0 16,0 0-16,0 1 0,0-1 0,0 21 15,0-21-15,0 22 0,0-1 16,0-21-16,0 21 0,0 1 0,0-1 15,0 0-15,0 1 0,0-1 16,0 0-16,0 1 0,0-1 0,0 0 16,0 1-16,0-1 0,0 0 15,0 22-15,0-22 0,0 22 16,0-1-16,0-20 0,-21 20 0,21 1 16,0-22-16,0 21 0,0-20 15,-22 20-15,22-20 0,0-1 0,0 21 16,0 1-16,0-1 0,0-20 0,0 20 15,0 1-15,-21-1 0,21 1 16,-21-1-16,21 1 0,-21-1 0,21-20 16,0 20-16,-21 1 0,0-1 15,-1 1-15,22-1 0,0 22 0,-21-22 16,0 1-16,21-1 0,-21 1 0,21-1 16,0 1-16,-21-1 15,21 1-15,-21-1 0,21 1 0,0-1 16,0 22-16,0-22 0,-22 1 0,22-1 15,-21 1-15,21-1 0,0 1 16,0-1-16,-21 22 0,21-21 0,-21-1 16,21 1-16,0-1 0,0 22 0,-21-22 15,21 1-15,-21-1 0,21 1 16,-22-1-16,22 1 0,0-1 0,-21 1 16,21-1-16,-21 1 0,21 20 0,-21-20 15,21-1-15,0 1 16,-21-1-16,21 1 0,-21-1 0,21 1 15,0-1-15,0 1 0,0-1 0,-22 1 16,22-1-16,0 1 0,-21-1 0,21-20 16,0 20-16,0 1 0,0-22 15,0 22-15,0-1 0,0-21 0,0 22 16,0-22-16,-21 22 0,21-22 0,0 22 16,0-1-16,0-21 0,0 22 15,-21-22-15,21 22 0,0-22 0,0 0 16,0 1-16,0-1 0,0 0 0,0 1 15,0-1-15,0 0 0,-21 1 0,21-1 16,0 0-16,0 1 16,0-22-16,0 21 0,-21 1 0,21-22 15,0 21-15,0-21 0,0 0 0,0 1 16,0-1-16,0-42 31,0-1-31,0-20 0,0 21 0,0-43 16,0 22-16,21-21 0,0-1 0</inkml:trace>
  <inkml:trace contextRef="#ctx0" brushRef="#br0" timeOffset="42776.82">24172 2307 0,'0'0'0,"-21"-21"31,0 0-31,21 0 31,0 0-31,21 21 47,0 0-47,0 0 16,1 0-16,-1 0 15,0 0-15,0 0 16,0 0-16,22 0 0,-22 0 16,0 0-16,0 0 0,21 0 15,1 0-15,-1 0 0,0 0 0,1 0 16,20 0-16,-20 0 0,-1 0 16,21 0-16,-20 0 0,20 0 0,-20 0 15,20 0-15,-21 0 0,22 0 0,-22 0 16,1 0-16,20 0 0,-21 0 15,22 0-15,-22 0 0,22 0 0,-1 0 16,1 0-16,-1 0 0,1 0 16,-1 0-16,1 0 0,-1 0 15,-20 0-15,20 0 0,-21 0 16,22 0-16,-22 0 0,1 0 0,-1 0 16,0 0-16,22 0 0,-22 0 15,0 0-15,1 0 0,20 0 0,-20 0 16,20 0-16,-21 0 0,22 0 15,-22 0-15,22 0 0,-22 0 0,22 0 16,-22 0-16,21 0 0,-20 0 0,-1 0 16,22 0-16,-22 0 0,0 0 15,1 0-15,-1 0 0,21 0 0,-20 0 16,20 0-16,-20 0 0,20 0 16,-21 21-16,22-21 0,-1 0 0,1 0 15,-1 0-15,1 0 16,-1 0-16,-20 21 0,20-21 0,1 0 15,-22 0-15,22 0 0,-22 0 16,0 0-16,22 21 0,-22-21 0,22 0 16,-22 0-16,0 0 0,22 0 15,-22 0-15,22 0 0,-22 21 0,21-21 16,-20 0-16,-1 0 0,0 0 16,1 0-16,-1 0 0,0 0 0,1 0 15,-1 0-15,-21 0 0,22 0 16,-22 0-16,21 21 0,-21-21 15,22 0-15,-22 0 0,0 0 0,0 0 16,0 0-16,22 0 0,-22 0 16,0 0-16,0 0 0,0 0 0,0 0 15,22 0-15,-22 0 0,0 0 16,0 0-16,0 0 0,1 0 0,-1 0 16,21 0-16,-21 0 0,0 0 15,22 0-15,-22 0 0,21 0 0,-21 0 16,1 0-16,-1 0 0,0 0 15,0 0-15,0 0 16,0 0-16,1 0 16,-1 0-16,0 0 15,0 0-15,0 0 16,0 0-16,1 0 16,-1 0-16,21 0 0,-21 0 0,0 0 15,1 0-15,-1 0 0,0 0 16,0 0-16,0 0 0,0 0 0,1 0 15,-1 0-15,0 0 0,0 0 16,0 0-16,0 0 16,1 0-16,-1 0 15,0 0-15,0 0 0,0 0 16,0 0-16,1 0 16,-1 0-16,0 0 0,0 0 15,0 0-15,-21 22 125,0-1-125,0 0 16,0 0-16,0 0 15,-21 0-15,21 1 16,-21-1-16,21 0 0,-21 0 0,21 0 16,0 0-16,-21 1 0,-1 20 15,1-21-15,21 0 0,0 22 0,0-22 16,-21 0-16,21 21 0,0 1 16,-21-22-16,21 21 0,0-21 0,0 22 15,0-1-15,0 0 0,0 1 16,0-1-16,0 21 0,0-20 0,0 20 15,0 1-15,0-1 0,0-20 16,0 20-16,21 1 0,-21-1 0,21-21 16,-21 22-16,0-1 15,0 1-15,21-1 0,-21 1 0,22-1 16,-22 1-16,0 21 0,0-22 16,0-21-16,0 22 0,0-1 0,0 1 15,0-1-15,0 1 0,0 21 0,0-22 16,0 22-16,0-22 0,0 22 15,-22-22-15,22 1 0,-21-1 0,21 1 16,0-1-16,0 22 0,-21-21 16,21 20-16,-21-20 0,21-1 0,-21 22 15,21-22-15,0 1 0,-21-1 16,-1 1-16,22-1 0,-21 22 0,0-21 16,21-1-16,-21 22 0,0-22 15,21 1-15,0-1 0,-21 22 16,-1-22-16,22 1 0,-21-22 0,21 22 15,0-1-15,0 1 0,-21-1 16,21 22-16,0-22 0,0 1 0,0-1 16,0 1-16,0-22 0,0 22 0,0-1 15,0-20-15,0 20 0,0-21 16,0 22-16,0-1 0,0-20 0,0 20 16,0 1-16,0-22 0,0 22 15,0-22-15,0 21 0,0-20 0,0-1 16,0 22-16,0-22 0,0 0 15,0 1-15,0-1 0,0 0 16,0 1-16,0 20 0,0-21 0,0 1 16,0-1-16,0 22 0,0-22 15,0 0-15,0 1 0,0-1 0,0 0 16,0 1-16,0-22 0,0 21 0,0 0 16,0-20-16,0 20 0,0-21 15,0 21-15,0-20 0,0 20 0,0-21 16,0 0-16,0 0 0,0 22 15,0-22-15,0 0 0,0 0 0,0 0 16,0 1-16,0-1 0,0 0 16,0 0-16,0 0 15,0-42 32,0 0-47,0 0 16,-21 21-16,21-21 0,-21 21 15,21-22-15,-21 22 0,-1-21 0,-20 0 16,0 21-16,-1 0 0,-20-21 16</inkml:trace>
  <inkml:trace contextRef="#ctx0" brushRef="#br0" timeOffset="44047.25">23643 9821 0,'0'0'0,"-21"0"0,0 0 0,0 0 16,21 22 0,21-22 31,0 0-47,0 0 0,0 0 15,22 0-15,-1 0 0,0 0 0,1 0 16,20 0-16,-21 0 0,22 0 0,-1 0 15,22 0-15,-21 0 0,20 0 16,1 0-16,0 0 0,-1 0 0,22 0 16,-21 0-16,21-22 0,-22 22 0,22 0 15,-21 0-15,-1 0 0,1 0 16,0 0-16,-1 0 0,1 0 0,0 0 16,-1 0-16,1 0 0,21 0 15,-21 0-15,-1 0 0,1 0 0,-22-21 16,22 21-16,0 0 0,-1 0 15,-20 0-15,21 0 0,-1 0 16,1 0-16,0 0 0,-1 0 0,1 0 16,0 0-16,-1-21 0,-20 21 0,20 0 15,-20 0-15,-1 0 0,1 0 16,21 0-16,-22 0 0,22 0 0,-22 0 16,22 0-16,-22 0 0,22 0 15,-21 0-15,-1 0 0,1 0 0,-1 0 16,1-21-16,-1 21 0,-21 0 0,22 0 15,-22 0-15,22 0 0,-22 0 16,0 0-16,22 0 0,-22-21 16,1 21-16,20 0 0,-21 0 15,1 0-15,-1 0 0,0 0 0,1 0 16,-1 0-16,0 0 0,1 0 0,-1 0 16,0 0-16,-20 0 0,20 0 15,0 0-15,-21-21 0,22 21 0,-22 0 16,21 0-16,-21 0 0,22 0 15,-22 0-15,21 0 0,-21 0 0,22 0 16,-22 0-16,0 0 0,21 0 16,-20 0-16,-1 0 0,0-22 0,0 22 15,21 0-15,-20 0 0,-1 0 16,21 0-16,-21 0 0,0 0 16,22 0-16,-22 0 0,0 0 0,0 0 15,0 0-15,1 0 0,-1 0 16,0 0-16,-21-21 0,21 21 0,0 0 15,0 0 17,-42 0 61,0 0-93,0 0 16,0 0 0</inkml:trace>
  <inkml:trace contextRef="#ctx0" brushRef="#br0" timeOffset="44201">30332 9673 0,'-21'0'78,"-1"0"-78,1 0 16,0 0-16,21 21 16</inkml:trace>
  <inkml:trace contextRef="#ctx0" brushRef="#br0" timeOffset="46416.31">28554 13631 0,'0'0'16,"-21"-21"-16,21 0 0,-22 0 15,22 0-15,0 0 16,-21-1 0,42 22 46,22 22-46,-22-1-16,0-21 0,21 21 0,22-21 15,-1 21-15,1 0 0,-1-21 16,22 21-16,21 1 0,-21-22 0,-1 21 16,22 0-16,-21-21 0,21 21 15,-1-21-15,22 0 0,0 21 0,-21-21 16,21 0-16,0 0 0,-21 0 15,21 0-15,0 0 0,-21 0 0,21 0 16,21 0-16,-21 0 16,0 0-16,-21-21 0,21 21 0,-21-21 15,21 0-15,0 21 0,0-21 16,-21-1-16,-1 1 0,1 0 0,0 21 16,-21-21-16,-1 0 0,1 0 15,-21-1-15,20 1 0,-20-21 16,-1 21-16,1 0 0,-1 21 0,-20-22 15,-1 1-15,0 0 0,1 0 16,-1 0-16,0 0 0,-21-1 0,1-20 16,-1 21-16,-21 0 0,0 0 15,0-22-15,0 22 0,-21-21 16,-22 21-16,22-22 0,-21 1 16,-1 21-16,1-22 0,0 1 15,-22 21-15,22-21 0,-22 20 0,22 1 16,0-21-16,-22 21 0,1 0 15,-1 21-15,1-22 0,-22 1 0,22 21 16,-22-21-16,0 21 0,1-21 16,-1 21-16,0-21 0,1 21 0,-22 0 15,21 0-15,-21 0 0,0-21 16,1 21-16,-1 0 0,0 0 0,0 0 16,0 0-16,0 0 0,1 0 15,20 0-15,-21 21 0,21 0 0,1-21 16,-22 21-16,21-21 15,1 21-15,-1 0 0,0-21 0,1 22 16,-1-1-16,21-21 0,1 21 16,-22 0-16,22 0 0,-1-21 0,1 21 15,20 1-15,-20-1 0,21 0 16,-22-21-16,22 21 0,-1 0 0,1-21 16,21 21-16,-21-21 0,20 22 0,1-1 15,0-21-15,0 0 0,0 21 16,0-21-16,21 21 0,-22 0 15,1-21 1,21 21-16,-21-21 0,21 22 31,0-1-15,0 0 0,0 0-1,0 0-15,0 0 16,0 1-1,0-1-15,0 0 0,0 0 16,0 0-16,0 0 0,0 1 16,0-1-16,0 0 0,0 21 0,0-21 15,0 22-15,0-1 0,0 0 16,0 1-16,0 20 0,-21-20 0,21 20 16,0-21-16,-21 22 0,21-22 15,0 22-15,0-22 0,0 22 16,0-22-16,0 21 0,0 1 0,0-1 15,0 1-15,-21-1 0,21 22 16,0-21-16,-22-1 0,22-21 0,0 22 16,0-1-16,0 1 0,0-22 0,-21 22 15,21-1-15,0 1 0,0-22 16,0 22-16,0-1 0,0-21 0,0 22 16,0-22-16,0 1 0,0-1 15,0 0-15,0-21 0,0 22 0,0-22 16,0 0-16,0 0 0,0 0 0,0 1 15,0-1-15,0 0 16,0 0 0,21-21-1,1 0 32,-1 0-47,0 0 0,0 0 16,0 0-16,22 0 0,-22 0 0,21 0 15,0 0-15,1 0 0,-1 0 16,0 0-16,22 0 0,-22 0 16,22 0-16,-1 0 0,1 0 0,-1 0 15,1 0-15,20 0 0,1 21 16,21-21-16,-21 0 0,42 0 0,-22 21 16,1-21-16,21 22 0,-21-22 15,21 21-15,21-21 0,-21 0 0,21 21 16,1 0-16,-1-21 0,-21 21 15,21-21-15,0 0 0,0 21 0,-21-21 16,21 0-16,-21 0 0,-21 0 16,0 0-16,0 0 0,-21 0 15,-1 0-15,-20 0 0,-22 0 0,0 0 16,1-21-16,-22 21 16,0 0-16,-21-21 0,21 21 0,-21-21 15,0 0 1,-21 0-1,21-1 1,0 1-16,0 0 16,0 0-16,0 0 0,0 0 15</inkml:trace>
  <inkml:trace contextRef="#ctx0" brushRef="#br0" timeOffset="47564.65">33443 13272 0,'0'0'0,"21"0"15,-21-22-15,-21 22 63,0 0-63,21 22 15,-21-1-15,0 0 0,21 0 16,-21 0-16,-1 22 0,22-1 16,0 0-16,0 22 0,-21-22 0,21 22 15,-21-22-15,21 21 0,0-20 16,0 20-16,0 1 0,0-22 0,0 22 15,0-1-15,0-21 16,0 22-16,0-1 0,0 1 0,0 21 16,0-22-16,21 1 0,-21-22 15,21 21-15,1 1 0,-22-22 16,0 22-16,21-22 0,0 0 0,-21 1 16,21 20-16,-21-20 0,0-1 15,0 0-15,0 1 0,21-1 0,-21 0 16,0 1-16,0-22 0,0 21 15,0-21-15,0 22 0,0-22 16,0 0-16,0 0 0,0 0 0,0 0 16,0 1-16,0-1 15,0 0-15,0 0 0,0 0 16,0 0-16,-21 1 31,21-1 0,-21-21 32,0 0-32,21 21 0,-21-21-31,-1 0 16,22 21-16,-21-21 16,21 21-16,-21-21 0,21 21 15,-21-21 1,0 0-16,0 0 16,-1 0-1,1 0-15,0 0 16,0 0-16,0 0 0,0 0 0,-1 0 15,-20 0-15,21 0 0,0 0 16,0 0-16,-22 22 0,22-22 16,0 0-16,-21 0 0,20 0 15,-20 0-15,0 0 0,21 0 16,-22 0-16,1 0 0</inkml:trace>
  <inkml:trace contextRef="#ctx0" brushRef="#br1" timeOffset="59740.12">2688 12023 0,'0'-21'47,"0"-1"-31,0 1-16,21 21 0,-21-21 15,21 21-15,-21-21 0,0 0 16,0 0-16,0-1 16,-21 22-16,0-21 0,0 21 15,-21-21-15,20 21 0,1 0 16,-21 0-16,0 0 0,20 0 0,-20 21 15,0 0-15,-1 1 0,22-1 16,-21 21-16,21-21 0,0 22 0,-22-22 16,22 21-16,21-21 0,0 22 15,-21-22-15,21 21 0,0-21 0,0 0 16,0 1-16,0-1 0,21 0 16,0 0-16,0-21 0,1 0 0,-1 0 15,0 0-15,0 0 0,0 0 16,22 0-16,-22 0 0,0-21 15,21 21-15,-21-21 0,22 0 0,-22-1 16,0 1-16,0 0 0,22 0 16,-22 0-16,0-22 0,-21 22 0,21-21 15,0 21-15,-21 0 0,0-1 16,0-20-16,21 42 0,-21-21 0,0 0 16,22 21-16,-1 21 31,-21 0-31,0 0 0,0 0 0,0 1 15,0-1-15,21 0 0,-21 21 16,0-21-16,0 1 0,0-1 0,0 0 16,0 0-16,0 0 0,21 0 15,-21 1-15,21-1 16,0-21 0,1 0-1,-22-21 1,21-1-16</inkml:trace>
  <inkml:trace contextRef="#ctx0" brushRef="#br1" timeOffset="60464.99">3111 11917 0,'-21'0'15,"21"21"-15,0 0 0,-21 0 16,21 1-16,0-1 16,0 0-16,0 0 0,0 0 0,0 0 15,0 1-15,0-1 0,0 0 0,0 0 16,0 0-16,0 0 16,0 1-16,0-1 15,0-42 16,0-1-15,0 1-16,0 0 16,0 0-16,0 0 0,0 0 15,0-1-15,0 1 0,0-21 0,0 21 16,0 0-16,0-1 0,0 1 16,21 21-16,-21-21 0,21 21 0,1 0 31,-1 0-31,-21 21 0,0 0 0,21 1 15,-21-1-15,21 0 0,-21 0 16,21 0-16,-21 0 0,0 1 0,0-1 16,0 0-16,0 0 0,21 0 0,-21 0 15,0 1-15,0-1 16,0 0 0,0-42 15,0 0-31,0-1 15,0 1-15,22 0 0,-22 0 16,21 0-16,-21 0 0,21-1 0,-21-20 16,21 21-16,-21 0 0,21 0 0,0-1 15,-21 1-15,22 0 0,-1 21 16,0 0-16,0 0 16,-21 21-16,0 0 15,21 1-15,-21-1 0,0 0 0,0 0 16,0 0-16,0 22 0,0-22 0,0 0 15,0 0-15,0 0 0,0 0 16,0 1-16,0-1 0,0 0 16,0 0-1,21-21 17,-21-21-32,22 21 0,-1-21 15</inkml:trace>
  <inkml:trace contextRef="#ctx0" brushRef="#br1" timeOffset="60972.33">3873 12023 0,'0'0'16,"0"-21"-16,0-1 16,0 1-16,0 0 31,-21 21-31,0 0 0,0 0 15,0 0-15,0 21 0,-1 0 16,22 1-16,-21-1 16,21 0-16,-21 0 0,21 21 0,0-20 15,-21-1-15,21 21 0,-21-21 0,21 0 16,0 1-16,-21-1 0,21 0 16,0 0-16,0 0 0,21-21 15,0 0 1,0 0-16,0 0 0,0 0 0,1-21 15,-1 0-15,0 0 0,0 21 16,0-21-16,-21-1 0,0 1 16,21 0-16,-21 0 0,22 0 0,-22 0 15,0-1-15,0 1 0,0 0 0,21 0 16,-21 0-16,0 0 16,0 42-1,0 0-15,0 0 16,0 0-16,0 0 0,0 22 15,0-22-15,0 0 0,0 0 0,21 0 16,-21 1-16,21-1 0,-21 0 16,21-21-16,-21 21 0,21-21 15,1 0-15,-1 0 16,0 0-16,0 0 16,0 0-16,-21-21 0,21 0 15,-21 0-15,22 21 0</inkml:trace>
  <inkml:trace contextRef="#ctx0" brushRef="#br1" timeOffset="61556.1">4233 11917 0,'-21'0'16,"0"0"-16,21 21 15,21-21 16,0 0-31,0 0 0,1-21 16,-1 21-16,0-21 0,0 0 16,0-1-16,0 22 15,1-21-15,-1 21 16,-21 21 15,0 1-31,-21-1 0,-1 0 16,22 0-16,-21 0 0,0 22 15,0-22-15,0 0 0,0 21 0,-1-21 16,1 22-16,0-22 0,0 0 16,0 0-16,0 0 0,-1 1 0,1-1 15,0 0-15,21-42 47,21 21-47,-21-21 0,21-1 16,-21 1-16,0 0 0,22 21 15,-22-21-15,21 21 0,0-21 16,0 21 0,0 21-16,-21 0 15,0 0-15,21 0 16,-21 1-16,22-22 0,-22 21 16,0 0-16,21-21 15,0 21-15,0-21 0,0 0 16,0 0-16,1 0 15,-1 0-15,0 0 16,0-21-16,-21 0 0,21 21 0,-21-21 16,21 21-16,1-22 0,-22 1 0,0 0 15,21 21-15,0-21 0,-21 0 16</inkml:trace>
  <inkml:trace contextRef="#ctx0" brushRef="#br1" timeOffset="62280.41">4762 11853 0,'0'0'0,"0"22"32,-21-22-32,0 21 0,21 0 15,-21 0-15,21 0 0,0 0 0,-21 1 16,21-1-16,-21 0 0,21 0 16,0 0-16,0 0 0,0 1 0,0-1 15,0 0-15,0 0 0,0 0 16,21-21 31,-21-21-47,0 0 15,0 0-15,0 0 16,0-1-16,0 1 0,0 0 0,-21 0 16,21 0-16,0 0 15,0-1-15,0 1 0,0 0 0,0 0 16,0 0-16,21 21 0,0 0 15,0-21-15,0 21 16,0 0-16,1 0 0,-1 0 0,0 21 16,0 0-16,-21 0 15,21 0-15,-21 0 0,21 1 16,-21-1-16,22 0 0,-22 0 0,0 21 16,0-20-16,0-1 0,0 0 15,0 0-15,0 0 16,0 0-16,0-42 47,0 0-32,0 0-15,0 0 0,0 0 0,0-1 16,0 1-16,21-21 0,0 21 16,0 0-16,-21-1 0,21 1 0,0 0 15,1 0-15,-1 21 16,0-21-16,0 21 0,0 0 0,0 0 15,1 21-15,-22 0 0,0 0 16,21 0-16,-21 1 16,0 20-16,0-21 0,0 0 15,0 0-15,0 1 0,0-1 0,0 0 16,0 0-16,0 0 0,-21-21 0,21 21 16,0 1-16,-22-22 15,22 21-15,-21-21 0,21-21 47,0-1-31</inkml:trace>
  <inkml:trace contextRef="#ctx0" brushRef="#br1" timeOffset="62500.37">5355 12044 0,'-21'0'32</inkml:trace>
  <inkml:trace contextRef="#ctx0" brushRef="#br1" timeOffset="62817.19">5673 11875 0,'0'-22'0,"0"1"0,0 0 15,-22 21 1,1 0 0,0 0-1,0 21 1,0 0-16,21 1 0,-21-1 0,21 0 16,0 0-16,0 0 0,-22 22 15,22-22-15,-21 0 0,21 0 0,0 0 16,0 0-16,0 1 0,0-1 0,0 0 15,0 0-15,0 0 16,21-21 0,1 0-16,-1-21 15,0 0-15,0 21 16,0-21-16,0 0 0</inkml:trace>
  <inkml:trace contextRef="#ctx0" brushRef="#br1" timeOffset="63764.07">5863 11875 0,'0'0'0,"-21"0"32,21 21-17,-21 0-15,21 0 16,-21 0-16,21 0 0,0 1 16,-22-1-16,22 0 0,0 0 0,0 0 15,-21-21-15,21 21 0,0 1 16,0-1-16,21-21 31,1 0-15,-1 0-1,-21-21-15,0-1 16,0 1-16,0 0 16,0 0-16,0 0 0,0 0 15,0-1-15,0 1 0,0 0 16,0 0-1,0 0-15,21 21 16,0 0-16,0 0 16,0 0-16,-21 21 15,22 0 1,-22 0-16,21 0 0,-21 1 16,0-1-16,0 0 15,0 0-15,0 0 0,0 0 16,0 1-16,0-1 15,0-42 32,0-1-47,0 1 16,0 0 0,0 0-16,0 0 0,21 0 0,-21-1 15,21 1-15,0 0 0,0 0 16,1 0-16,-1 0 15,0 21-15,0 0 16,0 0-16,0 0 16,-21 21-16,0 0 15,0 0-15,0 0 0,0 0 0,0 1 16,0-1-16,0 0 0,0 0 0,0 0 16,0 0-16,0 1 15,0-1-15,0 0 31,0-42 1,0 0-32,0-1 15,0 1-15,0 0 0,0 0 0,0 0 16,22 0-16,-1-1 0,-21 1 16,21 0-16,0 0 0,-21 0 0,21 0 15,0 21-15,1-22 0,-1 22 16,0 0-16,0 0 0,0 0 15,0 22-15,-21-1 16,0 0-16,22 0 0,-22 0 0,0 0 16,0 1-16,0-1 15,0 0-15,0 0 0,0 0 0,0 0 16,0 1-16,0-1 0,0 0 0,0 0 16,-22 0-16,1 0 0,21 1 15,-21-22-15,0 0 0,21 21 16,-21-21-16,0 0 15,-1 0 1</inkml:trace>
  <inkml:trace contextRef="#ctx0" brushRef="#br1" timeOffset="64656.2">2392 12721 0,'0'0'0,"-21"0"0,-1 0 0,1 0 0,0 0 16,0 0-16,0 0 0,0 0 15,42 0 48,0 0-48,0 0-15,21 0 0,-20 0 16,41 0-16,-21 0 0,43 0 16,-21 0-16,20 0 0,1 0 15,0-21-15,20 21 0,1 0 0,-21 0 16,42 0-16,-21-21 0,21 21 0,-21 0 15,21 0-15,-22-21 0,1 21 16,21 0-16,0 0 0,0-21 0,0 21 16,-21 0-16,21 0 0,0-22 0,-21 22 15,0 0-15,21 0 0,-21 0 16,-1 0-16,1 0 0,0 0 0,0 0 16,-21 0-16,20 0 0,-20 0 0,-21 0 15,20 0-15,-41 0 0,20 0 16,-21 0-16,1 0 0,-22 0 15,21 0-15,-21 0 0,1 0 16,-22-21 15,0 0 32,-22 21-32,1 0-31,0 0 16</inkml:trace>
  <inkml:trace contextRef="#ctx0" brushRef="#br1" timeOffset="64858.02">6371 12573 0,'0'21'0,"-21"-21"15,0 0 95</inkml:trace>
  <inkml:trace contextRef="#ctx0" brushRef="#br1" timeOffset="67948.74">5228 762 0,'0'0'15,"0"-21"-15,0 0 0,0 0 0,0-1 16,0 1-1,0 0-15,0 42 47,0 0-47,0 1 0,0-1 16,0 21-16,-21 0 0,21 1 0,-21-1 16,0 0-16,21 1 0,-22-1 0,1 0 15,21 1-15,-21-22 0,0 21 16,21-21-16,0 22 0,-21-22 0,21 0 15,-21 0-15,21 0 0,0 1 16,0-44 15,21 1-15,-21 0-16,21 0 0,0-21 16,0 20-16,-21-20 0,21 21 15,1-21-15,-22-1 0,21-20 0,0 20 16,-21 1-16,0 0 0,0-1 15,0 1-15,0 21 0,21 0 0,-21 0 16,0-1-16,0 44 31,0-1-31,0 0 0,0 21 16,0-21-16,0 22 0,0-1 16,0 0-16,21 1 0,-21-1 15,0 0-15,0 1 0,0-22 0,0 21 16,21-21-16,-21 22 0,0-22 15,22 0-15,-22 0 0,0 0 16,21-21 15,-21-21-15,0 0-16,-21 0 16</inkml:trace>
  <inkml:trace contextRef="#ctx0" brushRef="#br1" timeOffset="68764.39">5101 1122 0,'0'0'16,"-21"0"-16,0 0 0,42 0 47,0 0-47,0 0 0,0 0 16,1 0-16,20-21 0,-21 21 15,0-21-15,22 21 0,-22-22 0,21 1 16,-21 0-16,22 21 0,-22-21 15,0 0-15,0 0 0,0 21 0,0-22 16,-21 1-16,22 21 16,-22 21 15,0 1-15,0-1-16,0 0 0,0 0 15,0 0-15,0 0 0,0 22 0,0-22 16,0 0-16,0 0 0,0 0 15,0 1-15,0-1 0,0 0 0,0 0 16,0 0-16,0 0 0,0-42 63,0 0-63,0 0 15,0-21-15,0 20 0,0 1 16,0-21-16,0 21 0,21-22 0,-21 22 15,21-21-15,0 21 0,0 0 16,-21-1-16,21 22 0,1-21 0,-1 21 16,0 0-16,0 0 0,0 21 15,0 1-15,1-1 0,-22 0 16,21 0-16,-21 0 0,21 0 16,-21 22-16,0-22 0,21 0 0,-21 0 15,0 0-15,21 1 0,-21-1 16,0 0-16,0 0 0,0 0 15,0-42 32,0 0-31,0 0-16,21 0 0,-21-1 0,22 1 16,-1-21-16,-21 0 0,21 20 15,0-20-15,0 0 0,0 21 0,1-22 16,-1 22-16,0 21 0,0-21 15,0 21-15,0 21 16,1 0-16,-22 0 0,0 1 16,0-1-16,0 0 0,0 0 0,0 21 15,0-20-15,0-1 16,0 0-16,0 0 0,0 0 0,0 0 16,0 1-16,-22-1 0,22 0 15,0 0 1,22-21-1,-1 0 1,0 0-16</inkml:trace>
  <inkml:trace contextRef="#ctx0" brushRef="#br1" timeOffset="69277.56">6710 974 0,'0'-21'0,"0"42"0,0-64 0,0 22 15,0 0-15,0 0 0,0 0 0,0 0 16,-21 21-16,-1-22 0,1 22 16,0 0-16,0 0 0,0 0 0,0 0 15,-1 0-15,1 0 0,0 22 0,0 20 16,0-21-16,-22 21 0,22-20 16,0 20-16,21 0 0,-21 1 0,0-22 15,21 21-15,-21-21 0,21 22 16,0-22-16,0 0 0,0 0 15,0 0-15,0 0 0,21-21 16,0 0 0,0 0-16,0 0 15,0 0-15,1-21 0,20 21 0,-21-21 16,0 0-16,0 0 0,-21 0 0,22-1 16,-1-20-16,0 21 0,-21-21 15,0 20-15,0-20 0,0 21 0,21 0 16,-21 0-16,0 42 31,0 0-15,0 0-16,0 0 0,0 0 0,0 22 15,0-22-15,0 0 0,0 0 16,-21 0-16,21 1 0,0-1 0,0 0 16,0 0-16,0 0 0,0 0 15,21-21-15,0 0 16,0 0-16,1 0 0,-1 0 0,0 0 15,0-21-15,0 0 0,0 0 16,1 0-16,-1 0 0,0-1 0,0 1 16</inkml:trace>
  <inkml:trace contextRef="#ctx0" brushRef="#br1" timeOffset="69852.59">6964 868 0,'0'0'15,"0"21"16,0 0-31,0 0 16,21 1-16,0-22 16,0 0-16,0 0 0,1 0 0,-1 0 15,0 0-15,0 0 0,0 0 16,0-22-16,1 1 0,-1 21 16,0-21-16,0 21 0,-21-21 0,0 0 15,21 21 1,-21-21-16,-21 21 15,0 21 1,21 0-16,-21 0 0,0 0 16,-1 0-16,1 22 0,0-22 0,0 21 15,0-21-15,0 1 0,-1 20 16,1-21-16,0 0 0,0 0 0,21 22 16,-21-22-16,21 0 15,-21 0-15,21 0 16,21-42 15,0 0-15,-21 0-16,0 0 0,0 0 15,21-1-15,-21 1 0,21 21 0,-21-21 16,0 0-16,21 21 31,-21 21-15,22-21-16,-22 21 0,0 0 0,0 1 15,0-1-15,21 0 16,-21 0-16,21-21 0,0 21 16,0 0-16,0-21 15,1 22-15,-1-22 0,0 21 16,0-21-16,0 0 16,0 0-16,1 0 0,-1 0 0,0 0 15,0 0-15,21-21 0,-20 21 16</inkml:trace>
  <inkml:trace contextRef="#ctx0" brushRef="#br1" timeOffset="70593.17">7747 1016 0,'0'0'15,"0"-42"-15,0 21 0,0-1 0,0 1 16,-21 21 0,0 0-1,-1 0-15,1 21 0,0-21 16,0 43-16,21-22 0,-21 0 0,0 0 15,-1 22-15,22-22 0,0 21 16,-21-21-16,21 0 0,0 1 0,0-1 16,0 21-16,0-21 0,0 0 15,0 1-15,21-1 16,1-21-16,-1 0 16,0 0-16,-21-21 31,0-1-31,0 1 15,0 0-15,0 0 0,0 0 0,0-22 16,0 22-16,0-21 0,0 21 16,0-22-16,0 22 0,0 0 15,21-21-15,0 21 0,0-1 0,1 1 16,-1 0-16,21 21 0,-21-21 16,0 21-16,1 0 0,-1 0 0,0 0 15,21 21-15,-21 0 0,1 0 16,-22 1-16,21 20 0,0-21 0,-21 21 15,0-20-15,0 20 0,0-21 16,0 21-16,0-20 0,0 20 0,0-21 16,0 0-16,0 0 0,0 1 15,0-1-15,-21-21 0,0 21 0,-1-21 16,22 21-16,-21-21 31,21-21-15,0 0-16,0 0 15,0-1-15,0 1 0,0 0 0,21 0 16,-21-21-16,22-1 0,-1 22 16,0-21-16,0-1 0,21 22 0,-20-21 15,20 21-15,-21 0 0,21 21 16,1 0-16,-1 0 0,-21 0 0,22 0 16,-22 21-16,21 0 0,-42 0 15,21 0-15,0 22 0,-21-22 0,0 21 16,0-21-16,0 0 0,0 22 15,0-22-15,0 0 0,0 0 16,0 0-16,-21 1 0,0-1 0,21 0 16,-21 0-16,0-21 15,21 21-15,0-42 32,21 21-32,0-21 15,0 0-15</inkml:trace>
  <inkml:trace contextRef="#ctx0" brushRef="#br1" timeOffset="70909.03">8657 1164 0,'0'21'16,"0"1"15,21-22-31,0 0 16,1 0-1,-1 0-15,0 0 16,-21-22-16,0 1 16,0 0-16,0 0 15,-21 21-15,0 0 16,-1 0-16,1 0 16,0 0-16,21 21 15,-21 0-15,21 0 16,-21-21-16,21 22 0,0-1 15,21-21 1,0 0-16,0 0 16,0 0-16</inkml:trace>
  <inkml:trace contextRef="#ctx0" brushRef="#br1" timeOffset="71200.85">9377 868 0,'0'0'0,"-21"-21"0,-1 21 15,1 0-15,0 0 0,0 0 16,0 21-16,0 0 0,-1 0 16,1 0-16,0 1 0,0-1 0,-21 0 15,20 21-15,22-21 0,-21 1 16,0 20-16,0-21 0,21 0 0,0 22 15,0-22-15,0 0 0,0 0 0,0 0 16,0 0-16,0 1 16,21-22-16,0 21 0,0-21 15,1 0-15,-1 0 16,21 0-16,-21 0 0,22-21 0,-1 21 16,-21-22-16</inkml:trace>
  <inkml:trace contextRef="#ctx0" brushRef="#br1" timeOffset="72096.34">9652 1016 0,'-64'0'31,"64"21"-31,-21 0 0,0-21 16,0 22-16,0-1 0,0 0 0,21 0 15,0 0-15,-22 0 16,22 1-16,0-1 0,0 0 0,0 0 15,0 0-15,0 0 16,0 1-16,22-22 0,-1 0 16,0 0-16,0 0 0,0 0 15,0 0-15,1 0 16,-1 0-16,-21-22 0,0 1 16,0 0-16,0 0 15,0 0-15,0 0 0,0-1 0,0 1 16,0-21-16,0 21 0,0-22 15,0 22-15,0 0 0,21 0 16,-21 0-16,21 0 0,0 21 0,0-22 16,1 22-16,-1 0 15,0 0-15,0 0 0,0 22 0,0-1 16,1 0-16,-22 0 0,21 0 16,-21 0-16,21 1 0,-21 20 0,21-21 15,-21 0-15,0 0 0,0 1 16,0-1-16,0 0 0,0 0 0,0 0 15,0 0-15,-21-21 0,0 0 16,0 0 0,-1 0-1,22-21 1,0 0 0,0 0-16,0 0 0,22 0 15,-1-22-15,0 22 0,0 0 16,21-21-16,1 20 0,-1 1 0,22 0 15,-22 0-15,0 0 0,1 21 16,-1 0-16,0 0 0,-21 0 0,22 21 16,-22 0-16,-21 0 15,0 0-15,0 1 0,0 20 0,0-21 0,0 0 16,0 0-16,-21 22 16,0-22-16,21 0 0,-22 0 0,1-21 15,0 21-15,0 1 0,0-22 16,0 0-1,-1 0-15,22-22 16,0 1 0,0 0-16,0 0 0,22 0 15,-1 0-15,0-22 0,0 22 16,0-21-16,22-1 0,-1 1 0,0 0 16,1 21-16,-1-1 0,0 1 15,1 0-15,-1 21 0,0 0 0,1 0 16,-22 21-16,21 0 0,-21 22 15,0-1-15,1-21 0,-22 43 16,0-22-16,0 0 0,0 1 0,0-1 16,-22 0-16,1 1 0,0-22 15,0 21-15,21-21 0,-21 1 0,0-1 16,21 0-16,-22-21 0,1 0 16,0 0-16,21-21 15</inkml:trace>
  <inkml:trace contextRef="#ctx0" brushRef="#br1" timeOffset="73045.07">25760 1715 0,'0'0'16,"0"-22"-16,21 22 0,-21-21 15,21 0 1,0 21-16,-21-21 15,0 0 1,0 42 15,0 0-31,-21 0 0,0 0 0,0 22 16,0-1-16,-1 0 0,1 1 16,21-22-16,0 21 0,-21 1 0,21-22 15,-21 21-15,21-21 0,0 0 16,0 1-16,-21-1 15,21 0-15,0 0 16,21-21 0,0 0-16,0-21 15,0 0-15</inkml:trace>
  <inkml:trace contextRef="#ctx0" brushRef="#br1" timeOffset="73320.91">26374 1736 0,'21'-21'0,"-42"42"0,42-64 0,0 43 16,-21-21-16,-21 21 16,0 0-1,-1 0-15,1 0 0,0 21 0,-21-21 16,21 43-16,-22-22 0,22 0 16,0 21-16,0-20 0,0 20 0,-1-21 15,1 21-15,21-20 0,-21-1 0,21 0 16,0 21-16,0-21 0,0 1 15,21-1-15,0 0 0,22-21 16,-22 21-16,0-21 0,0 0 16,22 0-16,-22 0 0,21 0 0,0 0 15,-20 0-15,20 0 0,-21 0 16,0-21-16,22 21 0,-22-21 0</inkml:trace>
  <inkml:trace contextRef="#ctx0" brushRef="#br1" timeOffset="73580.75">26945 1757 0,'0'0'0,"0"-21"0,21-43 31,-42 64-15,0 21 0,0 1-16,21 20 0,-21-21 0,-1 21 15,1 1-15,0-22 0,21 21 16,-21 1-16,21-22 0,-21 21 0,21-21 15,-21 0-15,21 1 16,0-1-16,0 0 0,0 0 0,0 0 16,0 0-16,21-21 31,0 0-31,0-21 0,0 0 16,0 21-16</inkml:trace>
  <inkml:trace contextRef="#ctx0" brushRef="#br1" timeOffset="73884.92">27622 1693 0,'0'0'0,"0"-21"0,-21 21 0,0-21 16,0 0-16,0 21 15,0 0-15,-1 0 16,1 21-16,0 0 0,-21 0 0,21 1 15,-1 20-15,-20-21 0,21 21 16,0 1-16,-22-22 0,43 21 0,-21-21 16,0 22-16,21-22 0,0 0 15,0 0-15,0 0 0,0 1 0,0-1 16,0 0-16,21-21 0,0 21 16,1-21-16,-1 0 0,0 0 15,0 0-15,21 0 0,-20 0 0,-1 0 16,0 0-16,21 0 0,-21 0 15,22 0-15,-22-21 0,0 0 0,21 21 16</inkml:trace>
  <inkml:trace contextRef="#ctx0" brushRef="#br1" timeOffset="74189.12">28215 1609 0,'0'0'0,"-21"0"16,0 0-16,0 0 0,-1 21 16,1 0-16,0 0 0,0 0 15,21 1-15,-21 20 0,21-21 16,-21 21-16,21 1 0,0-1 0,-22-21 16,22 22-16,-21-1 0,21-21 15,0 0-15,0 22 0,0-22 0,0 0 16,0 0-16,0 0 15,0 0-15,0-42 47,21 21-47,1-21 16</inkml:trace>
  <inkml:trace contextRef="#ctx0" brushRef="#br1" timeOffset="75212.37">28808 1969 0,'-21'0'31,"21"21"-15,0-42 78,-22 21-16,22 21-47</inkml:trace>
  <inkml:trace contextRef="#ctx0" brushRef="#br1" timeOffset="76612.6">29422 1799 0,'0'0'0,"0"-21"0,42-42 31,-42 41-31,-21 22 31,0 0-31,-22 22 16,22-1-16,-21 0 0,21 0 0,-22 21 15,22-20-15,0 20 0,-21-21 16,20 21-16,1-20 0,0 20 0,0-21 16,21 0-16,0 0 0,0 1 15,0-1-15,0 0 0,0 0 0,0 0 16,0 0-16,21-21 15,21 22-15,-20-22 0,20 0 0,-21 0 16,21 21-16,1-21 0,-1 0 16,0 0-16,-20 0 0,20 0 0,-21-21 15,21-1-15,-20 22 0,-1-21 16,0 0-16,21 0 0,-21 0 0,1-22 16,-22 22-16,21 0 0,-21 0 15,21 21-15,-21-21 0,-21 21 31,0 21-15,21 0-16,-22 0 16,1 0-16,0 1 0,0-1 0,21 0 0,0 0 15,0 0 1,0 0-16,0 1 0,0-1 0,21 0 16,0-21-16,22 21 15,-22-21-15,0 0 0,0 0 16,0 0-16,0 0 0,1 0 0,-1 0 15,0-21-15,0 21 0,0-21 16,0 0-16,1-1 0,-1 22 0,-21-42 16,21 21-16,-21 0 0,21 0 15,-21-22-15,0 22 0,0 0 0,0-21 16,0 20-16,-21 1 0,0 21 16,-22-21-16,22 21 0,0 0 15,-21 0-15,21 0 0,-22 21 16,22 0-16,0-21 0,0 43 0,0-22 15,-1 0-15,22 0 0,-21 0 16,21 1-16,0-1 0,0 0 0,0 0 16,0 0-16,21-21 0,1 21 15,-1 1-15,0-22 0,0 0 0,0 0 16,0 0-16,22 0 0,-1 0 16,-21 0-16,22 0 0,-1 0 0,-21 0 15,21-22-15,-20 22 16,20-21-16,-21 0 0,0 0 0,22 0 15,-22 0-15,0-1 0,0-20 16,0 21-16,-21 0 0,21 0 16,-21-1-16,-21 44 31,21-1-31,-21 0 0,0 0 16,0 0-16,21 0 0,-21 1 0,-1-1 15,22 0-15,0 0 0,-21 0 16,21 0-16,-21 1 15,42-22 32,-21-22-31,0 1-16,21 21 16,1-21-16,-1 0 0,0 0 0,0 0 15,0-1-15,0 1 0,1 0 16,-1 0-16,21 0 0,-21 0 0,0-1 15,1 22-15,20 0 0,-21 0 16,0 0-16,0 0 0,-21 22 16,22-22-16,-22 21 0,21 0 0,-21 0 15,0 0-15,0 0 0,0 1 16,0 20-16,0-21 0,0 0 0,0 0 16,0 1-1,0-1-15,-21 0 0,-1-21 16,22 21-16,-21-21 0,0 0 31,0-21-15,21 0-16,0 0 15,0-1-15,0 1 0,21 0 16,0 0-16,0 0 0,1 0 0,20-22 16,-21 22-16,0 0 0,22-21 15,-22 20-15,21 1 0,-21 0 16,22 0-16,-22 21 0,0 0 15,0 0-15,0 0 0,0 0 0,1 0 16,-22 21-16,0 0 0,0 0 16,0 1-16,0-1 0,0 0 0,0 0 15,0 0-15,-22 0 0,1 1 16,0-1-16,21 0 0,0 0 16,-21-21-16,0 21 15,0-21 1</inkml:trace>
  <inkml:trace contextRef="#ctx0" brushRef="#br1" timeOffset="79244.36">4720 2328 0,'0'0'0,"21"-21"16,0 0 0,1 21 15,-22 21 0,0 0-31,0 22 0,0-22 16,0 0-16,0 0 0,0 22 15,0-1-15,0 0 0,-22-21 0,22 22 16,0 20-16,0-20 0,-21-1 16,21 0-16,-21-21 0,0 22 0,21-1 15,0 0-15,-21 1 0,21-22 16,-21 21-16,21-21 0,0 1 0,0 20 15,-22-21-15,22 0 0,0 0 16,0 1-16,0-1 0,0 0 16,0 0-1,0-42 1,0 0-16,0 0 16,0-1-16,0 1 15,0 0-15,0 0 0,0 0 0,0-22 16,22 22-16,-22-21 0,21 21 15</inkml:trace>
  <inkml:trace contextRef="#ctx0" brushRef="#br1" timeOffset="80222.41">4784 2328 0,'-22'0'16,"22"-21"31,22 21-47,-1 0 0,0 0 16,0 0-16,0 0 0,0 0 0,1 0 15,20 0-15,-21 0 0,21-21 16,-20 21-16,20 0 0,21 0 15,-20 0-15,-1-21 0,22 21 16,-1 0-16,-21 0 0,22-21 0,-1 21 16,1 0-16,21-21 0,-22 21 0,1 0 15,-1 0-15,-21 0 0,22 0 16,-22 0-16,22-22 0,-22 22 0,0 0 16,1 0-16,-22 0 0,21 0 15,-21 0-15,1 0 0,-1 0 0,0 0 16,0 0-16,0 0 0,0 0 15,1-21-15,-1 21 0,0 0 0,0 0 16,0 0 0,-21 21-1,0 1 1,0-1-16,0 0 16,0 0-16,0 0 0,0 0 0,0 22 15,0-22-15,0 21 0,-21 1 16,21-1-16,0 0 0,0 1 0,0-1 15,0 0-15,0 1 0,0-22 16,0 21-16,0 0 0,0-20 0,0 20 16,0-21-16,0 21 0,0-20 15,0-1-15,-21 0 0,21 0 0,0 21 16,0-20-16,-21-22 0,21 21 16,-21 0-16,21 0 0,0 0 15,-22 0-15,22 1 0,-21-22 16,21 21-1,-21-21-15,0 0 16,0 0 0,0 0-1,-1 0-15,1 0 0,0 0 16,0 0-16,0 0 0,0 0 16,-22 0-16,22 21 0,-21-21 15,-1 0-15,-20 0 0,-1 0 0,1 0 16,-1 0-16,1 0 0,-22 0 15,22 21-15,-1-21 0,1 0 16,-1 0-16,22 0 0,0 0 0,-22 0 16,22 0-16,-1 0 0,1 0 15,0 0-15,21 0 0,-22 0 0,22 0 16,-21 21-16,21-21 0,-1 0 16,1 0-16,0 0 15,0 0-15</inkml:trace>
  <inkml:trace contextRef="#ctx0" brushRef="#br1" timeOffset="81992.16">4572 4128 0,'-21'0'16,"21"21"406,-21-21-422,21 21 15,0 0 1,0 0 15,0 0-15,21-21 31,0 0-32,0-21 1,0 0-1,-21 0-15,0 0 32,-21 21-1,21 21-15,-21 0-16,21 0 15,-21-21-15,21 21 0,0 1 16,0-1 15,21-21-15,0 0-16,0 0 15,-21-21-15,21 21 16,-21-22-16,0 1 16,0 0-1,0 0 1,-21 21 31,21 21-32,-21-21-15,21 21 16,21-21 31,0 0-47,1 0 15</inkml:trace>
  <inkml:trace contextRef="#ctx0" brushRef="#br1" timeOffset="82384.94">5038 3958 0,'0'0'0,"0"-21"32,0 42 30,0 0-62,0 1 0,0 20 0,0-21 16,0 21-16,0-20 0,0 20 15,0 0-15,0 1 0,0-22 0,0 21 16,0 0-16,0-20 0,0 20 16,0-21-16,0 21 0,0-20 0,0-1 15,0 0-15,0 0 0,0 0 16,0-42 46,0 0-62,0 0 16</inkml:trace>
  <inkml:trace contextRef="#ctx0" brushRef="#br1" timeOffset="82740.74">4995 4128 0,'0'-22'0,"0"-41"16,0 42-1,0 0-15,0-1 16,0 1-16,21 21 0,1 0 16,-22-21-16,21 21 0,0 0 15,0 0-15,0 0 0,0 0 0,1 0 16,-1 0-16,0 0 0,0 0 16,-21 21-16,0 0 0,21 1 0,-21-1 15,0 0-15,0 0 0,0 0 0,0 0 16,0 22-16,0-22 0,0 0 15,-21 0-15,0 0 0,0-21 0,0 22 16,21-1-16,-22-21 0,1 21 16,0-21-16,21 21 15,-21-21 1,42-21 15,0 0-31,0 0 16,1-1-16</inkml:trace>
  <inkml:trace contextRef="#ctx0" brushRef="#br1" timeOffset="83468.32">5524 3937 0,'0'0'0,"0"21"47,0 0-32,0 1-15,0-1 0,-21 0 16,21 0-16,-21 0 0,21 0 0,0 1 16,0-1-16,0 0 0,0 0 15,0 0-15,0 0 0,0 1 16,0-1-16,21-21 16,0 0-16,1 0 15,20 0-15,-21 0 16,0 0-16,0-21 0,1 21 0,20-22 15,-21 1-15,0 21 0,0-21 0,1 0 16,-1 0-16,-21 0 0,21-1 16,0 1-16,-21 0 0,0 0 0,21 21 15,-21-21-15,21 0 0,1 21 16,-22 21 15,0 0-31,0 21 16,0-21-16,0 1 0,0 20 15,0 0-15,0 1 0,0-1 0,0 0 16,0 1-16,0 20 16,0-21-16,0 22 0,21-22 0,-21 22 15,21-1-15,-21 1 0,0-1 0,0 22 16,21-22-16,-21 22 0,0-21 16,0-1-16,0 1 0,0-1 0,0-21 15,0 22-15,0-22 0,0 1 0,0-1 16,0 0-16,0 1 0,0-22 15,0 0-15,0 0 0,-21-21 16,0 0-16,0 0 16,21-21-16,0 0 0,-22 0 15,1-1-15,0-20 0,21 21 0,-21-21 16,21 20-16,-21-20 0,0 0 16,21-22-16,0 22 0,0-22 15,-22 1-15,22-1 0,0 1 0,0-22 16,0 22-16,0-1 0,0 1 15,22 20-15,-1-20 0,0 21 0,0-1 16,0 1-16,22 0 0,-22-1 0,0 22 16,21-21-16,-21 21 0,1-1 15,20 1-15,-21-21 0,0 21 0,0 0 16,22 21-16,-22-22 0,-21 1 16,21 21-16,0 0 0,0 0 15</inkml:trace>
  <inkml:trace contextRef="#ctx0" brushRef="#br1" timeOffset="84017.01">4699 5884 0,'0'0'0,"0"-21"16,0 42 15,0 1-15,0 20-16,0-21 0,0 21 15,-21 1-15,21-1 0,-21 0 0,-1 1 16,22-1-16,-21 22 0,0-1 16,21-21-16,-21 22 0,0-1 0,0-20 15,-1 20-15,1-20 0,0-1 0,21 0 16,-21 1-16,21-1 0,-21-21 16,21 0-16,0 0 0,0 1 0,0-1 15,21-42 16,0-1-31,-21 1 0,21 0 16,-21 0-16,21 0 0</inkml:trace>
  <inkml:trace contextRef="#ctx0" brushRef="#br1" timeOffset="84697.62">4657 5948 0,'0'0'0,"0"-21"0,0 0 15,21 21 1,0 0-16,0 0 16,0 0-16,0 0 0,22 0 0,-1 0 15,-21 0-15,43 0 0,-22-22 16,0 22-16,22 0 0,-22 0 16,22 0-16,-1 0 0,1-21 0,-1 21 15,1 0-15,-1-21 0,1 21 16,-1 0-16,1 0 0,-1 0 0,-20 0 15,20 0-15,-21-21 0,22 21 0,-43 0 16,21 0-16,1 0 0,-22 0 16,0 0-16,0 0 0,0-21 0,-21 42 47,0 0-32,0 0-15,0 0 16,0 1-16,0 20 0,0-21 15,0 0-15,-21 22 0,21-22 16,0 21-16,0 0 0,0 1 0,0-1 16,0 0-16,0 1 0,0-1 0,0 22 15,0-22-15,0 0 0,0 22 16,0-22-16,0 0 0,0 1 0,0-22 16,0 21-16,0 1 0,0-22 15,0 0-15,0 21 0,0-21 16,0 1-16,0-1 0,-21 0 0,0-21 15,0 21-15,0-21 16,-1 0-16,1 21 0,-21-21 0,21 0 16,-22 0-16,-20 0 0,-1 0 0,1 0 15,-1 0-15,-20 0 0,-1 0 16,-21 0-16,0 0 0,1 0 0,-1 0 16,0 0-16,0 0 0,0 0 0,22 0 15,20 0-15,1 0 0,-1 0 16,22 0-16,-1 0 0,1 0 0,21 0 15,0 0-15,0 0 0,-1 0 0,44 0 47,-1 0-47,0 0 16,0 21-16,0-21 0,0 0 16</inkml:trace>
  <inkml:trace contextRef="#ctx0" brushRef="#br1" timeOffset="85128.37">4657 7747 0,'-43'21'16,"86"-42"-16,-86 63 0,64-42 47,1 0-47,-1 0 15,0-21 1,-21 0-16,21 21 15,-21-21-15,0 0 16,-21 21 0,0 0-16,0 0 15,-1 21-15,22 0 16,-21-21-16,21 21 0,0 0 16,0 1-1,21-22 1,1 0-16,-1 0 15,0 0-15,0 0 0</inkml:trace>
  <inkml:trace contextRef="#ctx0" brushRef="#br1" timeOffset="85396.14">5059 7535 0,'0'0'0,"0"-21"31,0 42-16,0 1 1,0-1-16,0 0 0,0 0 16,0 21-16,0-20 0,0 20 0,0-21 15,0 21-15,0-20 0,0 20 16,0-21-16,0 21 0,0 1 16,-21-22-16,21 21 0,-22-21 0,22 22 15,-21-22-15,21 0 0,0 0 16,0 0-16,0-42 31,21 0-31,-21 0 0</inkml:trace>
  <inkml:trace contextRef="#ctx0" brushRef="#br1" timeOffset="85708.97">5101 7599 0,'0'0'0,"0"-21"0,0 0 16,0-1-16,0 1 0,0 0 15,0 0-15,0 0 0,0 0 0,21 21 16,-21-22-16,21 22 0,1 0 16,-1 0-16,0 0 0,0 0 15,0 0-15,0 0 0,1 0 16,-1 22-16,0-1 0,0 0 0,-21 0 16,0 0-16,0 0 0,0 1 0,0-1 15,0 21-15,0-21 0,0 0 16,-21 1-16,0-1 0,0-21 0,-1 21 15,-20 0-15,21-21 0,0 21 0,0-21 16,-1 0-16,1 0 0,0 0 16,63-21 15,-20 21-31,-1-21 16,0 0-16,0 21 0</inkml:trace>
  <inkml:trace contextRef="#ctx0" brushRef="#br1" timeOffset="86333.61">5694 7408 0,'0'0'16,"21"0"-16,-21 22 31,0-1-31,-21 0 0,21 0 16,-21 0-16,21 0 0,0 1 0,-22-1 15,22 21-15,0-21 0,0 0 16,0 1-16,0-1 0,0 0 15,22-21-15,-1 0 0,0 0 0,0 0 16,0 0-16,22 0 0,-22 0 16,21 0-16,-21 0 0,22-21 0,-22 21 15,0-21-15,21-1 0,-21 1 0,1 0 16,-1 0-16,0 0 0,0 0 16,-21-1-16,0-20 0,21 21 0,-21 0 15,0 0-15,21-22 0,-21 22 0,0 0 16,0 0-16,0 0 15,0 42 17,0 0-32,0 0 15,0 0-15,0 22 0,0-22 0,0 21 16,0-21-16,0 22 0,0-1 0,0 0 16,0 1-16,0-1 0,0 0 15,0 1-15,0 20 0,0 1 0,0-1 16,0 1-16,0-1 0,0 22 0,0-22 15,0 1-15,0-1 0,0 1 0,0-1 16,0-20-16,0 20 0,0-21 16,0 22-16,-21-22 0,21 1 0,-21-22 15,21 21-15,0-21 0,0 0 16,-21-21-16,0 0 0,0 0 0,-1 0 16,1 0-16,0-21 15,0 0-15,0 0 0,0-21 0,-1 20 16,1-20-16,21 0 0,-21-1 0,21-20 15,-21 21-15,21-22 0,0 1 0,0-1 16,0 1-16,0-1 0,21-21 16,0 22-16,0 21 0,1-22 0,20 22 15,-21-1-15,21 1 0,-20 0 0,20 21 16,-21-22-16,21 22 16,-20-21-16,-1 21 0,21-1 0</inkml:trace>
  <inkml:trace contextRef="#ctx0" brushRef="#br1" timeOffset="88760.96">28300 2985 0,'0'-22'47,"0"44"46,0-1-93,0 0 0,0 0 16,0 0-16,0 0 0,0 22 16,0-1-16,0 22 0,0-22 0,0 21 15,0 1-15,-21-1 0,21 1 16,-22-1-16,22 1 0,-21-22 0,21 22 15,-21-1-15,0 1 0,0-1 16,21 1-16,-21-22 0,-1 22 0,22-22 16,0 0-16,-21 1 15,21-22-15,-21 0 0,21 0 0,0 0 16,0 0-16,0-42 31,0 0-31,21 21 0,0-42 16,-21 21-16,22-1 0,-1-20 15,0 0-15,-21-1 0,21 1 0,0 0 16</inkml:trace>
  <inkml:trace contextRef="#ctx0" brushRef="#br1" timeOffset="89573.67">28427 3048 0,'0'0'0,"-21"0"0,21-21 16,-22 21-16,1 0 0,21-21 31,21 21 1,1 0-32,20-21 0,-21 21 0,21 0 15,-20 0-15,41 0 0,-21 0 16,22 0-16,-1-22 0,1 22 15,21 0-15,-1 0 0,1 0 16,0 0-16,-1 0 0,1 0 0,-22 0 16,22-21-16,-21 21 0,-1 0 15,1 0-15,-22 0 0,21 0 0,-20 0 16,-1-21-16,0 21 0,1 0 16,-1-21-16,-21 21 0,22 0 0,-1 0 15,-21 0-15,0 0 0,0 0 16,1 0-16,-1 0 0,0 0 15,-21 21 1,0 0-16,0 0 16,0 1-16,0-1 15,0 0-15,0 0 0,0 0 16,0 22-16,0-22 0,-21 21 16,21 0-16,-21 1 0,-1 20 0,1-20 15,21-1-15,0 21 0,-21-20 16,21-1-16,-21 22 0,21-22 0,0 0 15,0 1-15,0-1 0,-21 0 16,21 1-16,0-1 0,0 0 0,0 1 16,-21-1-16,21 64 15,0-85-15,0 0 0,-22 0 16,22 0-16,-21 1 0,21-1 16,-21-21-16,21 21 0,-21 0 15,0-21-15,21 21 16,-21-21-16,-1 0 0,1 0 15,0 0-15,0 0 0,0 0 0,0 0 16,-22 0-16,1 0 0,0 0 16,-1 0-16,1 0 0,-22 0 0,1 0 15,-22-21-15,22 21 0,-22-21 16,22 21-16,-22 0 0,21 0 0,1-21 16,-1 21-16,22 0 0,-21 0 0,20 0 15,1 0-15,0 0 16,-1 0-16,1 0 0,21 0 0,-22 0 0,22 0 15,0 0-15,0 0 16,0 0-16,21 21 31,21-21-15,0 21 0</inkml:trace>
  <inkml:trace contextRef="#ctx0" brushRef="#br1" timeOffset="90204.31">28575 4699 0,'0'0'16,"-21"0"-16,0 21 0,-1 0 0,22 1 15,-21-22-15,0 21 0,0 0 0,21 0 16,0 0-16,0 0 15,0 1-15,21-1 16,0-21-16,0 0 0,1 0 16,-1 0-16,0 0 0,0 0 15,0 0-15,0 0 0,1-21 0,-1 21 16,-21-22-16,0 1 16,0 0-16,0 0 15,-21 21-15,-1 0 16,1 0-16,0 0 0,0 0 15,0 0-15,21 21 16,-21-21-16,21 21 16,0 0-16,21-21 31,0 0-31,0 0 16,0 0-16,0 0 0</inkml:trace>
  <inkml:trace contextRef="#ctx0" brushRef="#br1" timeOffset="90788.93">29041 4720 0,'0'-21'16,"21"21"15,0 0-31,0 0 0,21 0 0,-20 0 16,20-21-16,0 21 0,1 0 15,-1 0-15,0 0 0,1 0 0,-1 0 16,0 0-16,-21 0 0,1 0 16,-1 0-16,0 0 0,-42 0 31,0 0-15,-1 0-16,1 0 0,0 0 0,0 0 15,0 0-15,0 0 0,-1 0 16,1 21-1,0-21-15,21 21 0,0 0 16,-21 1-16,21-1 0,0 0 16,-21 0-16,21 0 0,0 0 15,0 1-15,0-1 0,0 21 0,0-21 16,0 0-16,0 22 0,0-22 16,0 0-16,0 21 0,0-20 0,0-1 15,0 0-15,0 0 0,0 0 0,0 0 16,0 1-16,0-1 0,0 0 15,-21 0-15,-1 0 0,1-21 16,21 21-16,-21-21 0,0 0 16,0 0-16,-22 22 0,22-22 15,0 0-15,0 0 0,0 0 16,-22 0-16,22 0 0,0 0 0,0 0 16,0 0-16,0-22 0,-1 22 0,1 0 15,21-21-15,-21 21 16,21-21-16,21 21 31,0 0-31,1-21 16,20 21-16,-21 0 0,21 0 0</inkml:trace>
  <inkml:trace contextRef="#ctx0" brushRef="#br1" timeOffset="91280.15">29697 5122 0,'0'0'16,"0"-21"-16,0 0 0,-21 21 15,-1-21-15,1 21 0,0 0 16,0 0 0,0 0-16,21 21 0,-21 0 15,-1 0-15,22 1 0,-21-1 16,21 21-16,0-21 0,0 0 0,0 1 15,0-1-15,0 0 16,0 0-16,0 0 16,21-21-1,1 0-15,-1 0 16,0 0-16,0-21 16,-21 0-16,0 0 15,21 0-15,0-1 0,-21-20 16,0 21-16,0 0 0,22 0 15,-22-1-15,0 1 0,21 0 0,-21 42 47,0 0-47,0 1 16,0-1-16,21-21 0,-21 21 16,0 0-16,0 0 0,21 0 0,-21 1 15,0-1-15,0 0 16,0 0-16,0 0 15,21-21-15,0 0 32</inkml:trace>
  <inkml:trace contextRef="#ctx0" brushRef="#br1" timeOffset="91517.02">29972 5101 0,'0'-42'16,"0"84"-16,0-105 0,0 42 0,0-1 15,0 44 1,0-1 0,-21 0-16,21 0 0,0 0 15,-21 0-15,21 22 0,0-22 0,0 0 16,0 0-16,-22 0 0,1 1 16,21-1-16,0 0 0,-21-21 15,21 21-15,21-21 47,0 0-47</inkml:trace>
  <inkml:trace contextRef="#ctx0" brushRef="#br1" timeOffset="91748.88">30311 5059 0,'-106'0'31,"85"21"-31,-1 0 0,1-21 0,0 21 16,0 1-16,0-1 0,0 0 0,21 0 15,-22 0 1,22 0-16,-21 1 0,21-1 16,0 0-1,21-21-15,1 0 0,-1 0 16,0 0-16,0 0 0,0 0 15,0 0-15</inkml:trace>
  <inkml:trace contextRef="#ctx0" brushRef="#br1" timeOffset="92116.67">30374 5186 0,'0'-21'15,"0"42"-15,21-85 0,-21 43 0,21 0 0,-21 0 16,0 0-16,0 0 0,-21 42 47,0 0-47,0 21 0,0-21 15,21 1-15,-21-1 0,21 21 16,-22-21-16,22 0 0,0 1 0,0-1 16,0 0-16,0 0 15,22-21-15,-1 0 16,0 0-16,0 0 0,0 0 16,0 0-16,22 0 0,-22-21 0,0 0 15,0 21-15,22-21 16,-22-1-16,0 1 0,0 0 0,0-21 0,-21 21 15,21-1-15,-21 1 16,22 21-16,-22 21 31,0 1-31,0-1 0,0 0 16,0 0-16,0 0 16,-22-21-16,22 21 0,22-21 15,-1 0 1,0 0-16</inkml:trace>
  <inkml:trace contextRef="#ctx0" brushRef="#br1" timeOffset="92692.33">28363 4424 0,'-21'0'15,"0"0"-15,0 0 16,21-21-16,-21 21 16,-1 0-16,22-21 31,22 21 16,20 0-47,-21 0 0,21 0 0,1 0 15,-1 0-15,0 0 0,22 0 16,-1-22-16,1 22 0,21-21 0</inkml:trace>
  <inkml:trace contextRef="#ctx0" brushRef="#br1" timeOffset="93397.08">28384 6583 0,'0'0'0,"0"-21"15,0-43 1,0 43-16,0 0 0,0 0 16,-21 21-1,21 21 1,-21 0-16,21 0 0,0 22 15,-21-1-15,21 21 0,0-20 0,-21 20 16,21 1-16,0-1 0,0 1 16,-21 20-16,21 1 0,-22-21 0,22 20 15,-21-20-15,21 20 0,0-20 0,0-1 16,-21-20-16,21 20 0,0-20 16,0-22-16,0 21 0,-21-21 15,21 0-15,0 1 0,0-1 0,0-42 31,0-1-31,0 1 16,0 0-16,21 0 0</inkml:trace>
  <inkml:trace contextRef="#ctx0" brushRef="#br1" timeOffset="94116.16">28448 6456 0,'0'0'0,"21"0"47,21 0-47,-20 0 15,-1 0-15,21 0 0,0 0 0,1 0 16,-1 0-16,22 0 0,-1 0 15,1-21-15,-1 21 0,22 0 0,-1 0 16,22-21-16,-21 21 16,0 0-16,-1-22 0,1 1 0,0 21 15,20 0-15,-20-21 0,0 21 16,-1 0-16,-20 0 0,-1 0 0,1 0 16,-22 0-16,1 0 0,-22 0 15,0 0-15,0 0 0,-21 21 0,21 0 16,-21 1-16,0-1 15,0 0-15,0 0 0,0 0 16,0 22-16,0-22 0,0 21 0,-21-21 16,21 22-16,-21-1 0,21-21 15,0 21-15,0 1 0,0-1 16,0-21-16,-21 22 0,21-1 0,-21 0 16,21 1-16,0-1 0,0 0 15,0 1-15,-22-1 0,22 0 0,0 22 16,-21-22-16,21 0 0,0-20 15,0 20-15,0 0 0,0-21 0,-21 22 16,21-22-16,-21 0 0,0 0 16,21 0-16,0 1 0,-21-1 0,-1-21 15,1 21-15,0-21 0,0 0 16,-21 21-16,20-21 0,-20 0 0,0 0 16,-1 0-16,1 0 0,-21 0 0,-1 0 15,1 0-15,-22 0 0,0 0 16,-21 0-16,-21 0 0,22 0 15,-22 0-15,0-21 0,21 21 16,21 0-16,-21 0 0,43 0 0,-22 0 16,43 0-16,-22 0 0,22 0 0,0 0 15,20 0-15,1 0 0,0 0 16,21 21 15,21 0-15</inkml:trace>
  <inkml:trace contextRef="#ctx0" brushRef="#br1" timeOffset="94604.4">28469 8382 0,'-21'0'15,"0"0"-15,0 0 0,21 21 16,0 0-16,0 1 16,21-22 15,0 0-31,0 0 0,0 0 16,0 0-16,-21-22 31,-21 22-16,0-21-15,0 21 16,0 0 0,42 0 31,0 0-47,0 0 0,0 0 0,1 0 15,-1 0-15,0-21 0,0 21 16</inkml:trace>
  <inkml:trace contextRef="#ctx0" brushRef="#br1" timeOffset="95133.33">28765 8234 0,'0'0'0,"-21"0"32,21-21-32,21 21 15,1 0 1,-1 0-16,21-21 0,-21 21 0,22 0 15,-1 0-15,0 0 0,1 0 16,-1 0-16,0 0 0,1 0 0,-22-22 16,21 22-16,-21 0 0,0 0 15,-42 0 17,0 0-32,0 0 15,0 0-15,0 22 0,-1-22 16,1 21-16,0 0 15,0 0-15,0-21 0,21 21 16,-21 0-16,21 1 0,0-1 16,0 0-16,-22 0 0,22 0 0,0 0 15,0 1-15,0-1 0,0 0 16,0 0-16,0 0 0,0 0 16,0 1-16,0-1 0,22 0 0,-22 0 15,0 0-15,0 0 0,0 1 16,0-1-16,0 0 15,0 0-15,0 0 0,0 0 16,-22 1-16,-20-22 0,21 0 16,0 21-16,-22-21 0,1 0 0,21 0 15,-21 0-15,20 0 0,-20 0 0,21 0 16,0 0-16,0 0 0,-1 0 16,1 0-16,21-21 0,-21 21 0,21-22 15,0 1 1,21 0-16,0 21 15,1 0-15,-1-21 0,21 21 0</inkml:trace>
  <inkml:trace contextRef="#ctx0" brushRef="#br1" timeOffset="95784.97">29316 8573 0,'0'0'0,"21"-22"0,-21 1 16,-21 21-1,0 0 1,-1 0-16,1 0 0,0 0 0,21 21 16,-21-21-16,0 22 0,0-1 15,-1 0-15,1 0 0,21 0 16,0 0-16,-21 1 0,21-1 0,-21 0 16,21 0-16,0 0 0,0 0 15,0 1-15,21-1 16,0-21-16,0 0 0,1 0 15,-1 0-15,0-21 0,0-1 16,0 1-16,0 21 0,1-21 16,-22 0-16,21 0 0,-21 0 0,21-1 15,-21 1-15,0 0 0,0 0 0,0 0 16,21 0-16,-21 42 31,0 0-15,0 0-16,0 0 0,0 0 15,0 1-15,0-1 0,0 21 0,0-21 16,0 0-16,0 1 0,0-1 16,21 0-16,0 0 15,1-21-15,-1 0 16,0 0-16,0 0 0,-21-21 0,21 0 16,0 21-16,-21-21 0,0-1 15,0 1-15,22 0 0,-22 0 0,21 0 16,-21 0-16,0-1 0,0 1 0,0 0 15,0 0-15,21 0 0,-21 0 16,0-1-16,0 44 31,0-1-15,0 0-16,0 0 0,0 0 16,0 0-16,0 1 0,0-1 15,0 0-15,0 0 0,0 0 16,0 0-16,21-21 47,0-21-47</inkml:trace>
  <inkml:trace contextRef="#ctx0" brushRef="#br1" timeOffset="95993.15">29824 8573 0,'0'0'0,"0"-22"16,-21 22-1,-1 0 1,1 0-16,21 22 16,-21-22-16,0 21 0,0 0 0,0 0 15,21 0-15,-22 0 16,1-21-16,21 22 0,0-1 0,0 0 16,-21-21-16,21 21 0,0 0 0,0 0 15,21-21 1</inkml:trace>
  <inkml:trace contextRef="#ctx0" brushRef="#br1" timeOffset="96400.7">30014 8615 0,'0'-42'31,"-21"42"-31,0 0 15,0 0-15,0 0 0,21 21 16,-22 0-16,22 0 0,-21-21 16,21 21-16,-21 0 0,21 1 15,0-1-15,0 0 16,21-21 15,0 0-31,1-21 0,-1 21 16,-21-21-16,21 21 0,0-22 15,0 1-15,0 21 0,-21-21 0,22 0 16,-1 21-16,-21-21 0,0 42 31,0 0-15,0 0-16,0 0 16,0 1-16,0-1 0,0 0 0,21-21 0,-21 21 15,21 0-15,0-21 16,-21 21-16,21-21 0,1 0 15,-1 0-15,0 0 16,0 0-16,0-21 0,0 21 16</inkml:trace>
  <inkml:trace contextRef="#ctx0" brushRef="#br1" timeOffset="97268.84">29739 12891 0,'0'0'16,"0"-22"0,-21 22-1,21 22 16,0-1-31,0 0 0,0 0 16,0 21-16,0 1 0,0-22 16,0 21-16,0-21 0,0 22 0,0-22 15,0 0-15,0 21 16,0-20-16,0-1 0,0 0 0,0 0 16,0 0-16,0 0 0,21-21 31,0 0-16,-21-21-15,0 0 16,0 0-16,0 0 0</inkml:trace>
  <inkml:trace contextRef="#ctx0" brushRef="#br1" timeOffset="97557.07">29676 13039 0,'0'0'0,"0"-21"0,-22-22 0,22 22 0,-21-21 16,21 21-16,0-1 15,0 1-15,0 0 0,0 0 0,0 0 16,21 21-16,1 0 15,20 0-15,-21 0 0,21 0 0,1 21 16,-1-21-16,22 21 0,-22 0 16,21 0-16,-20 22 0,-1-22 0,0 21 15,1-21-15,-22 22 0,-21-22 16,0 21-16,0-21 0,0 1 0,-21 20 16,0-21-16,-22 0 0,1 0 15,0 1-15,-1-1 0,1-21 0,0 21 16,-1-21-16,1 21 0,21-21 15,-22 0-15,22 0 0,0 0 16,0 0-16,42 0 31,0 0-15</inkml:trace>
  <inkml:trace contextRef="#ctx0" brushRef="#br1" timeOffset="98000.82">30565 13039 0,'0'0'16,"0"-21"-16,-22 21 15,1 0-15,0 0 0,-21 0 16,21 0-16,-22 0 0,22 0 0,-21 0 16,-1 21-16,22 0 0,0 0 15,-21 0-15,42 0 0,-21 1 0,21-1 16,0 0-16,0 21 0,0-21 15,0 1-15,21-1 0,0 0 16,0-21-16,0 0 0,0 21 0,1-21 16,-1 0-16,21 0 0,-21 0 15,0 0-15,1 0 0,-1-21 0,0 0 16,0 21-16,0-21 0,0-1 16,1 1-16,-22 0 0,0 0 15,21 0-15,-21-22 0,0 22 16,0 0-16,0 0 0,0 0 15,0 42 1,0 0 0,0 0-16,0 0 0,0 1 15,0-1-15,0 0 0,0 0 0,21 0 16,-21 0-16,0 1 16,0-1-16,21-21 0,0 0 15,0 0 1,1 0-16,-1 0 0,0-21 15</inkml:trace>
  <inkml:trace contextRef="#ctx0" brushRef="#br1" timeOffset="98252.72">30967 12827 0,'0'0'0,"0"-21"0,0 0 0,0 0 15,0 42 1,0 0-1,0 0-15,0 0 0,0 22 0,0-1 16,0-21-16,-21 21 0,21 1 16,-22-22-16,22 21 0,0-21 15,0 1-15,0 20 0,0-21 0,0 0 16,0 0-16,0 1 16,0-1-16,22-21 31,-1 0-31,0 0 0,0-21 0,0-1 15,0 22-15</inkml:trace>
  <inkml:trace contextRef="#ctx0" brushRef="#br1" timeOffset="98648.6">31411 12933 0,'0'0'0,"0"-21"31,-21 21-31,0 0 16,0 21-16,0 0 0,-22 0 0,22 22 15,0-22-15,0 0 0,21 0 16,-21 0-16,21 0 0,-22 1 0,22-1 16,0 0-16,0 0 15,22-21 1,-1 0-16,0 0 16,0 0-16,0 0 0,0-21 0,1 0 15,-1 0-15,0-1 16,0 1-16,0 0 0,-21 0 0,21 0 15,-21 0 1,0-1-16,22 22 0,-22 22 16,0-1-1,0 0-15,0 0 0,-22 0 0,22 0 16,0 1-16,-21-1 0,21 0 16,0 0-16,0 0 0,0 0 15,21 1 1,1-22-16,-1 0 0,0 0 15,0 0-15,0-22 16,-21 1-16,21 0 16</inkml:trace>
  <inkml:trace contextRef="#ctx0" brushRef="#br1" timeOffset="98848.54">30946 12869 0,'0'0'0,"-22"0"0,-83 22 32,126-22-1,21 0-31,-21 0 0,22 0 16,-22 0-16,21 0 0,22-22 15,-22 22-15,0-21 0,22 21 0</inkml:trace>
  <inkml:trace contextRef="#ctx0" brushRef="#br1" timeOffset="99100.59">31750 12658 0,'-21'21'31,"21"0"-15,-21 0-16,21 0 0,0 22 0,-22-1 0,22-21 15,0 22-15,0-1 16,-21 0-16,21-21 0,-21 22 0,21-1 16,0-21-16,0 0 0,0 1 15,0-1-15,0 0 0,0 0 0,0 0 16,0 0 0,21-21-16,0 0 15,1-21-15</inkml:trace>
  <inkml:trace contextRef="#ctx0" brushRef="#br1" timeOffset="99593.31">31729 12848 0,'0'0'0,"0"-21"0,-21-21 0,21-22 32,0 43-32,0 0 0,0 0 15,21 21-15,0 0 16,0 0-16,0 0 0,0 0 15,1 21-15,-1 0 16,-21 0-16,21 0 0,-21 22 0,0-22 16,0 0-16,0 0 0,0 0 15,-21 1-15,0-1 0,-1 0 0,1 0 16,0 0-16,0 0 16,0 1-16,0-22 0,-1 0 15,44 0 16,-1 0-15,0 0-16,0 0 0,0 0 0,0 0 16,1 0-16,-1 0 0,0 0 15,0 0-15,0 21 16,-21 0-16,21-21 0,-21 21 0,0 0 16,0 0-16,0 1 15,0-1-15,0 0 0,-21 0 16,0 0-16,0-21 15,0 0-15,0 21 0,-1-21 16,1 0-16,0 22 0,0-22 0,-21 0 16,20 0-16,1 0 15,0 0-15,42 0 32,0 0-32,-21-22 15</inkml:trace>
  <inkml:trace contextRef="#ctx0" brushRef="#br1" timeOffset="100049.36">32300 12975 0,'0'0'0,"0"-21"0,-21 21 16,0-21-16,0 21 15,0 0-15,-1 0 0,1 0 16,0 0-16,0 21 0,0 0 0,0 0 15,-1 1-15,1-1 0,0 0 16,0 0-16,21 0 0,0 0 0,-21 1 16,21-1-16,0 0 15,0 0-15,21-21 32,0 0-32,0 0 0,0 0 15,1 0-15,-1-21 16,0 21-16,0-21 0,0 0 0,0-1 15,1 1-15,-1 0 0,-21 0 16,0 0-16,21 0 0,-21-1 0,21 1 16,-21 42 15,0 1-31,0-1 16,0 21-16,0-21 0,0 0 15,-21 1-15,21-1 0,0 0 0,0 0 16,0 0-1,0 0-15,21-21 16,0 0-16,0 0 0,1 0 16,-1 0-16,0 0 0,0 0 15,21-21-15</inkml:trace>
  <inkml:trace contextRef="#ctx0" brushRef="#br1" timeOffset="100380.7">32702 13018 0,'0'0'0,"22"-22"0,-22 1 0,0 0 15,-22 21 1,1 0-16,0 0 16,0 21-16,0 0 0,0-21 15,21 22-15,-22-1 16,22 0-16,-21-21 0,21 21 0,0 0 16,0 0-16,21-21 15,1 22-15,-1-22 0,0 0 16,0 0-16,0 21 15,0-21-15,1 0 16,-22 21-16,0 0 31,-22-21-31,1 0 0,0 0 16,-21 0 0,21 0-16,-1 0 0,1 0 15,0 0-15,42 0 31</inkml:trace>
  <inkml:trace contextRef="#ctx0" brushRef="#br1" timeOffset="100764.92">32978 13102 0,'0'0'16,"21"21"-16,0-21 15,0 0 1,0 0 0,0 0-1,-21-21-15,22 21 16,-22-21-16,0 0 0,0 0 16,0 0-16,-22 21 15,1 0-15,0 0 16,0 0-16,0 0 0,0 21 15,-1 0-15,1 0 0,0 0 0,0 0 16,0 1-16,0-1 0,-1 0 16,22 21-16,-21-21 15,21 1-15,0-1 0,0 0 16,21 0 0,1-21-16,-1 0 0,0 0 0,0 0 15,21 0-15,-20 0 0,-1 0 16,21 0-16,-21-21 0,0 21 0,1-21 15,-1 0-15,0 21 0,0-22 16,0 1-16</inkml:trace>
  <inkml:trace contextRef="#ctx0" brushRef="#br1" timeOffset="101584.96">29845 14203 0,'-21'-21'31,"0"21"-15,21 21 0,0 0-16,0 21 0,0 1 0,0-1 15,0 0-15,0 22 0,0-22 0,0 22 16,0-1-16,0-20 0,0 20 16,0-21-16,0 22 0,0-22 0,0 1 15,0 20-15,0-21 0,0 1 16,0-1-16,-22 0 0,22 1 0,0-1 15,0-21-15,0 0 16,0 1-16,0-1 0,0 0 16,22-42-1,-22 0 1,0-1-16,0 1 0,21-21 0,-21 0 16,21 20-16,-21-20 0</inkml:trace>
  <inkml:trace contextRef="#ctx0" brushRef="#br1" timeOffset="102377.52">30014 14224 0,'0'0'0,"-21"-63"32,42 63-1,22 0-31,-22 0 0,21 0 15,22 0-15,-22 0 0,21 0 0,22 0 16,-21 0-16,-1 0 0,22 0 16,21 0-16,-22 0 0,22 0 15,21-22-15,0 22 0,-21 0 16,21 0-16,0-21 0,0 21 0,0 0 16,0 0-16,0 0 0,0 0 15,-21 0-15,0 0 0,-1 0 16,-41 0-16,-1 0 0,1 0 0,-22 0 15,-21 0-15,22 0 0,-22 0 16,0 0-16,-21 21 31,0 1-15,0-1-16,0 0 16,0 0-16,0 0 15,0 0-15,0 1 0,0 20 16,0-21-16,-21 21 0,21 1 15,-21-1-15,21 0 0,-21 1 16,-1-1-16,22 0 0,-21 1 0,0-1 16,21 22-16,-21-22 0,21 0 15,0-21-15,0 22 0,-21-1 0,21 0 16,0 1-16,0-1 0,0-21 16,0 22-16,0-1 0,0-21 15,0 21-15,0-20 0,0-1 0,0 0 16,0 0-16,0 0 0,0 0 15,0 1-15,0-1 16,-21-21-16,-1 0 16,1 0-16,0 0 15,0 0-15,-21 0 16,-1 0-16,1 0 0,0 0 0,-22 0 16,1 0-16,-22 0 0,0 0 15,1-21-15,-1 21 0,-42 0 0,21-22 16,-42 22-16,21 0 0,0 0 15,-21 0-15,42 0 0,0 0 0,0 0 16,0 0-16,22 0 0,20 0 16,-20 0-16,20 0 0,1 0 0,20 0 15,-20 0-15,20 0 0,22 0 16,-21 0-16,21 0 0,0 0 16,21-21-16,0 0 15,0 0-15,0 0 16,21 0-16,0-1 0,21 1 15,-21 0-15,22-21 0</inkml:trace>
  <inkml:trace contextRef="#ctx0" brushRef="#br1" timeOffset="102981.07">30692 14288 0,'-22'-22'16,"44"44"-16,-44-65 0,22 22 0,0 0 0,-21 21 15,0-21-15,0 21 16,0 0-16,0 0 16,21 21-16,0 0 0,-22 21 15,22 22-15,-21-22 0,21 22 0,0 20 16,-21-20-16,21-1 0,0 1 15,-21-1-15,21 1 0,0-1 0,0 22 16,-21-21-16,21-22 0,0 21 16,-21 1-16,21-22 0,0 1 0,0-1 15,0-21-15,0 0 0,0 0 0,0 1 16,21-22-16,0 0 16,0 0-16,0-22 15,0-20-15,-21 21 0,22-21 16</inkml:trace>
  <inkml:trace contextRef="#ctx0" brushRef="#br1" timeOffset="103232.92">30988 14288 0,'21'-22'0,"-42"44"0,42-65 16,0 22-16,-21 42 15,0 0-15,0 1 0,0 41 0,0-21 16,0 22-16,-21-1 0,0 1 15,0 21-15,0-22 0,-1 1 0,1-22 16,0 21-16,0 1 0,21-1 16,0-20-16,-21 20 0,21-20 15,0-1-15,0-21 0,0 21 0,0-20 16,0-1-16,0 0 0,21-21 16,0 0-16,0-21 15,0 0-15,1-1 0,-1-20 16,21 21-16</inkml:trace>
  <inkml:trace contextRef="#ctx0" brushRef="#br1" timeOffset="103460.3">31369 14372 0,'0'0'16,"21"-21"-16,-21 0 0,0 0 0,0 42 16,0 0-16,0 0 15,0 22-15,0-1 0,0 0 0,-21 22 16,21-22-16,-21 22 0,21-22 15,0 21-15,0-20 0,-21 20 0,21-20 16,-22-1-16,22 0 0,0 1 16,0-1-16,0-21 0,0 21 15,0-20-15,0-1 0,0 0 0,22-42 32,-1 0-32,21-1 0</inkml:trace>
  <inkml:trace contextRef="#ctx0" brushRef="#br1" timeOffset="103700.17">31792 14224 0,'0'0'16,"0"21"-16,0 22 16,0-1-16,0 0 0,0 22 15,0-1-15,0 1 0,0-1 0,0-20 16,0 20-16,-21 1 0,21-22 15,-21 21-15,21-20 0,0-1 0,-21 0 16,21 1-16,-21-22 0,21 21 16,0-21-16,0 1 0,-22-22 15,22-22 1,22 1-16,-1 0 16,0-21-16</inkml:trace>
  <inkml:trace contextRef="#ctx0" brushRef="#br1" timeOffset="103928.03">32194 14203 0,'0'0'0,"22"-21"0,-22 42 15,0 0-15,0 21 16,0 1-16,0 20 0,0 1 0,0-22 16,0 22-16,-22-1 15,1 1-15,21-1 0,-21-21 0,0 1 16,21-1-16,-21 0 0,0 1 15,-1-1-15,22-21 0,0 22 0,0-22 16,-21 0-16,21 0 0</inkml:trace>
  <inkml:trace contextRef="#ctx0" brushRef="#br1" timeOffset="104264.84">30035 14584 0,'0'0'16,"-21"0"-16,0 0 0,42 0 15,22-21-15,-1 21 0,21-21 16,22-1-16,0 1 0,-1 21 15,22-21-15,21 0 0,0 0 16,0 0-16,21 21 0,-21-22 16,22 1-16,-22 21 0,21 0 0,0-21 15,-21 21-15,0 0 0,-21 0 16,0 0-16,-22 0 0,-20 0 16,-22 21-16,0-21 0,-20 21 0,-22 1 15,-22-1 1,-20-21-16,0 21 0,-22-21 15,22 0-15,-22 21 0,1-21 0,-22 21 16,22-21-16</inkml:trace>
  <inkml:trace contextRef="#ctx0" brushRef="#br1" timeOffset="104828.52">30692 14774 0,'0'0'0,"-64"22"0,1-1 0,20 0 0,1 0 15,21-21-15,-22 0 16,43 21-16,43-21 15,-22 0 1,21-21-16,22 21 0,-1 0 0,22-21 16,0 0-16,-1 21 0,22 0 15,0-21-15,0 21 0,0 0 0,-1 0 16,1 0-16,0 0 0,0 0 16,0 0-16,-22 0 0,-20 0 0,-1 0 15,-20 0-15,-1 0 16,-21 0-16,-63 0 0,0 21 15,-1-21-15,1 0 16,-22 21-16,1-21 0,-1 0 0,-20 21 16,-1 0-16,-21-21 0,-21 21 15,0-21-15,0 22 0,21-1 0,-21-21 16,0 21-16,22 0 0,20 0 16,-21 0-16,43 1 0,-1-1 0,1 0 15,20 0-15,1 0 0,21-21 16,21 21-16,42-21 15,-21 0-15,22 0 16,20 0-16,1 0 0,-1 0 0,22-21 16,21 21-16,-1 0 15,22-21-15,0 21 0,22 0 0,-22 0 16,21 0-16,-21 0 0,0 0 16,-21 0-16,-1 0 0,1 0 15,-42 0-15,-1 0 0,-20 0 0,-1 0 16,-21 0-16,0 0 0,-42 0 15,-21 0 1,-1 0-16,22 0 0,-21 21 16,0-21-16,-1 0 0,1 0 15,0 0-15,20 0 0,-20 0 0,21 0 16,0 0-16,-22 0 0,22 0 16</inkml:trace>
  <inkml:trace contextRef="#ctx0" brushRef="#br1" timeOffset="107716.42">28533 2646 0,'0'0'0,"0"-21"16,0 0-16,0-1 15,0 1 1,0 42 15,0 1-31,0-1 0,0 21 0,0-21 16,0 0-16,0 22 0,0-22 15,-22 21-15,22-21 0,0 1 0,0 20 16,-21-21-16,21 0 0,0 0 16,0 1-16,-21-1 0,21 0 15,0 0-15,-21-21 0,21-21 47</inkml:trace>
  <inkml:trace contextRef="#ctx0" brushRef="#br1" timeOffset="108025.24">28384 2667 0,'0'-21'0,"0"42"0,0-63 0,0 21 16,0-1-16,0 1 15,0 0-15,22 0 16,-1 0-16,21 21 15,-21-21-15,0 21 0,1 0 0,-1 0 16,21 0-16,-21 21 0,0 0 16,1 0-16,20 0 0,-42 0 0,0 1 15,21-1-15,-21 21 0,0-21 16,0 0-16,0 1 0,-21-1 0,0 0 16,0-21-16,-1 21 0,1 0 15,-21 0-15,21-21 0,0 22 0,-1-22 16,1 0-16,0 0 15,0 21-15</inkml:trace>
  <inkml:trace contextRef="#ctx0" brushRef="#br1" timeOffset="109136.72">29019 2794 0,'0'0'0,"0"-21"15,0 0-15,-21 0 16,0 21 0,0 0-16,0 0 15,0 0-15,21 21 16,-22 0-16,1-21 0,0 21 0,0 0 15,0 0-15,0 1 0,21-1 0,-22 0 16,1-21-16,21 21 0,-21 0 16,21 0-16,21-21 31,0 0-15,1 0-16,-22-21 0,21 21 15,0-21-15,0 21 0,0-21 16,0 0-16,-21 0 0,22 21 0,-1-22 15,-21 1-15,21 0 0,-21 0 16,21 21-16,-21 21 47,-21 0-47,21 0 16,-21-21-16,21 22 0,0-1 0,0 0 15,0 0-15,0 0 16,0 0-16,0 1 15,21-22 1,0 0-16,0 0 0,0 0 16,1 0-16,20 0 0,-21 0 0,0-22 15,22 22-15,-22-21 0,0 0 16,21 21-16,-21-21 0,1 0 0,-1 0 16,-21-1-16,21 1 0,-21 0 15,21 0-15,-21 0 0,0 0 16,0-1-16,0 1 15,-21 42 17,21 1-32,-21-1 15,0 0-15,21 0 0,0 0 16,0 0-16,0 1 0,0-1 16,0 0-16,0 0 15,0 0-15,21-21 16,0 0-16,0 0 0,0 0 15,0 0-15,1 0 0,-1 0 16,0 0-16,0-21 0,0 0 16,0 21-16,1-21 0,-22 0 0,21-1 15,0 1 1,-21 0-16,0 0 0,21 0 0,-21 0 16,21 21-1,-21 21 16,0 0-15,0 0-16,0 0 0,0 0 0,0 1 16,0-1-16,0 0 0,0 21 15,0-21-15,0 22 0,0-22 0,0 21 16,0 1-16,0-1 0,0 0 16,0 1-16,0-1 0,0 0 0,-21 1 15,21-1-15,0 0 0,0-21 16,-21 22-16,21-22 0,0 0 0,-21 0 15,21 0-15,-21 1 0,-1-1 16,1-21-16,0 0 0,0 0 16,-21 0-16,20 0 0,1 0 0,-21 0 15,0 0-15,20 0 0,-20-21 16,0 21-16,21-22 0,-22 1 0,22 0 16,0 0-16,0 0 0,0 0 0,-1-1 15,22 1-15,-21 21 0,21-21 16,0 0-16,0 0 0,0 0 0,21-22 15,1 22-15,-1 0 0,21 0 16</inkml:trace>
  <inkml:trace contextRef="#ctx0" brushRef="#br1" timeOffset="109873.31">29697 2688 0,'-21'0'31,"-1"0"-15,22 21-16,-21 1 15,21-1-15,0 0 16,0 0-16,-21 0 0,21 0 15,0 1-15,-21-22 16,21 21-16,0-42 63,0-1-63,0 1 15,0 0-15,0 0 0,0 0 16,21 21-16,-21-21 0,21-1 15,-21 1-15,21 21 0,-21-21 16,22 21-16,-1 0 16,0 0-16,0 21 15,-21 0-15,21 1 16,0-1-16,-21 0 0,0 0 16,0 0-16,0 0 15,0 1-15,0-1 0,0 0 16,-21-21-1,0 0-15,0 0 16,21-21 15,0 0-31,0-1 16,0 1-16,21 0 16,0 0-16,0 0 0,1 0 0,-1 21 15,-21-22-15,21 1 0,0 21 16,0 0-16,0 0 0,1 0 0,-1 0 15,0 0-15,0 0 0,0 21 16,0 1-16,-21-1 16,0 0-16,0 0 0,0 0 0,0 0 15,0 1-15,0-1 16,0 0-16,0 0 16,-21-21-1,21 21-15,-21-21 0</inkml:trace>
  <inkml:trace contextRef="#ctx0" brushRef="#br1" timeOffset="110244.09">30120 2794 0,'0'0'0,"21"0"63,0 0-63,1-21 15,-1 21-15,0 0 0,0 0 0,0-21 16,0 0 0,-21-1-16,0 1 15,-21 21 1,0 0-16,0 0 15,0 21-15,0-21 16,-1 22-16,1-1 0,0 0 0,21 0 16,-21 0-16,0 0 15,21 1-15,0-1 0,0 0 16,0 0-16,21-21 31,0 0-31,0 0 0,0 0 0,1 0 16,-1 0-16,0 0 0,0 0 15</inkml:trace>
  <inkml:trace contextRef="#ctx0" brushRef="#br1" timeOffset="110712.97">30438 2688 0,'0'21'31,"0"1"-31,0-1 15,0 0-15,0 0 16,0 0-16,0 0 0,-22 1 16,22-1-16,0 0 15,-21-21 1,21-21 31,0 0-32,21-1-15,-21 1 16,22 0-16,-1 0 0,-21 0 16,21 21-16,0-21 0,0-1 0,-21 1 15,21 21-15,1 0 0,-1-21 16,0 21-16,0 0 16,-21 21-16,0 0 0,0 1 15,0-1-15,0 0 0,0 0 0,0 0 16,0 0-16,0 1 0,0-1 15,-21 0-15,21 0 0,0 0 16,-21-21 0,21-21 31,21 0-47,-21 0 15</inkml:trace>
  <inkml:trace contextRef="#ctx0" brushRef="#br1" timeOffset="110985.72">30819 2498 0,'0'21'32,"0"0"-32,0 0 0,-22 0 15,22 1-15,-21-1 0,21 0 0,0 21 16,-21-21-16,21 1 0,0 20 15,0-21-15,0 0 0,-21 0 0,21 1 16,0-1-16,0 0 0,-21-21 16,21 21-16,0 0 0,0 0 31,21-21-15,0 0-16,0-21 15,-21 0-15,21 0 0,1 0 16</inkml:trace>
  <inkml:trace contextRef="#ctx0" brushRef="#br1" timeOffset="111264.55">30755 2604 0,'0'0'0,"-21"0"0,0 0 16,21 21-16,-21-21 0,21 21 15,21-21 17,0 0-32,0 0 0,0 0 15,0 0-15,1 0 0,-1 0 16,0 0-16,0-21 0,0 21 0,0 0 16,1-21-16,-1 21 15,0 0-15,-21-22 16,0 44 15</inkml:trace>
  <inkml:trace contextRef="#ctx0" brushRef="#br1" timeOffset="112204.86">28681 5969 0,'0'0'0,"21"-21"0,-21 0 0,21 0 15,-21-1-15,0 1 16,0 0-16,0 0 0,0 0 16,-21 21-1,0 0-15,0 0 16,-1 0-16,1 21 0,0 0 0,0 0 16,0 0-16,0 22 0,-1-22 15,1 21-15,21-21 0,-21 22 0,21-22 16,-21 21-16,21-21 0,0 1 15,0-1-15,0 0 0,0 0 0,0 0 16,0 0-16,21-21 0,0 22 0,0-22 16,1 0-16,-1 0 0,0 0 15,0 0-15,0 0 0,22 0 16,-22 0-16,0 0 0,21 0 0,1 0 16,-22-22-16</inkml:trace>
  <inkml:trace contextRef="#ctx0" brushRef="#br1" timeOffset="113105.35">29146 6075 0,'0'-21'0,"0"42"0,0-63 0,0 20 16,-21 22-16,0-21 15,0 21-15,0 0 0,0 0 16,-1 0-16,1 0 0,0 0 0,0 0 16,0 21-16,0 1 0,-1-1 0,1 0 15,0 0-15,0 0 0,0 0 16,21 1-16,-21-1 0,21 0 15,0 0-15,-22 0 0,22 0 0,0 1 16,22-1 0,-1-21-16,0 0 0,0 0 15,0 0-15,0 0 0,1 0 0,-1-21 16,0 21-16,21-22 0,-21 1 16,1 21-16,-1-21 0,21 0 0,-21 0 15,0 0-15,1-1 0,-22 1 16,0 0-16,21 21 0,-21-21 0,0 0 15,0 0-15,0 42 32,-21 0-17,21 0-15,0 0 0,0 0 16,-22 1-16,22-1 0,0 0 16,0 0-16,0 0 0,0 0 15,22 1 1,-1-22-16,0 0 0,0 0 15,0 0-15,0 0 16,1 0-16,-1-22 0,0 1 16,0 21-16,0-21 0,0 0 0,1 21 15,-1-21-15,-21 0 0,0-1 16,21 22-16,-21-21 0,0 0 0,21 0 16,-21 0-16,0 42 31,0 0-16,0 0-15,-21 0 0,0 1 16,21-1-16,-21 0 0,21 0 16,0 0-16,0 0 15,-22 1-15,22-1 0,0 0 16,0-42 46,0 0-62,0-1 16,0 1-16,0 0 16,0 0-16,0 0 0,22 0 15,-1-1-15,-21 1 0,21 0 16,0 0-16,0 21 0,0 0 16,1 0-16,-1 0 0,0 0 0,0 0 15,0 21 1,-21 0-16,0 0 0,0 1 15,0-1-15,0 0 0,0 0 16,0 0-16,0 0 0,-21-21 16,21 22-16,0-1 0,-21-21 15,21 21-15,-21-21 0,0 0 16,21-21 15,0 0-15</inkml:trace>
  <inkml:trace contextRef="#ctx0" brushRef="#br1" timeOffset="113372.73">29887 6054 0,'-21'0'15,"0"0"-15,0 0 0,0 0 16,-1 0-16,1 21 15,21 0-15,-21 0 0,21 0 16,-21 1-16,21-1 16,0 0-16,0 0 0,0 0 15,0 0-15,0 1 16,21-22 0,0 0-16,0 0 15,1 0-15,-1 0 0,0 0 16,0 0-16,0-22 0,0 22 15,1-21-15</inkml:trace>
  <inkml:trace contextRef="#ctx0" brushRef="#br1" timeOffset="113989.02">30035 6117 0,'0'0'0,"0"21"0,22-21 31,-1 0-15,0 0-16,0 0 15,0 0-15,0-21 0,1 21 0,-22-21 16,21 0-16,-21 0 16,0 0-1,-21 21 1,-1 0-16,1 0 0,0 0 15,0 0-15,0 0 16,0 21-16,-1 0 0,1 0 0,0 0 16,21 0-16,-21 1 0,0-1 15,21 0-15,0 0 16,0 0-16,0 0 0,0 1 16,21-1-1,0-21-15,0 0 0,0 0 0,1 0 16,-1 0-16,0 0 0,21 0 0,-21 0 15,1 0-15,-1-21 0,21-1 16,-21 22-16,0-21 0,1 0 0,-1 0 16,0 0-16,21 0 0,-42-1 15,21-20-15,1 21 0,-1-21 0,-21 20 16,0-20-16,0 0 0,0 21 16,0-22-16,0 22 0,0 0 15,0 0-15,0 0 0,0 42 31,0 0-31,-21 0 0,-1 0 0,22 22 16,-21-22-16,21 21 0,-21 0 16,21-20-16,0 20 0,0-21 0,0 0 15,0 22-15,0-22 0,0 0 16,0 0-16,0 0 0,21-21 16,0 0-16,1 21 0,-1-21 15,0 0-15,0 0 0,0 0 0,0 0 16,1 0-16,-1 0 0</inkml:trace>
  <inkml:trace contextRef="#ctx0" brushRef="#br1" timeOffset="118929.46">24215 2921 0</inkml:trace>
  <inkml:trace contextRef="#ctx0" brushRef="#br2" timeOffset="128025.15">2011 11240 0,'0'0'0,"0"21"0,0 0 16,0 0-1,21-21-15,-21 21 16,21-21-1,-21-21 64,0 0-79,0 0 15,-21 21-15,21-21 16,-21-1-16,0 1 0,21 0 15,0 0-15,0 0 0,-22 21 16,22-21-16,-21-1 0,0 1 0,21 0 16,-21 0-16,0 0 15,0 0-15,21-1 0,-22 1 0,1 0 16,0 0-16,21 0 0,-21 0 16,0-1-16,0 1 0,21 0 0,-22 0 15,1 0-15,0 0 0,21-1 0,-21-20 16,0 21-16,0 0 0,21 0 15,-22-22-15,1 22 0,21-21 0,-21 21 16,0-1-16,21-20 0,-21 21 16,21 0-16,0-22 0,-21 22 0,21 0 15,-22-21-15,22 21 16,0-1-16,0 1 0,-21-21 0,21 21 16,0 0-16,-21-1 0,21-20 15,0 21-15,0-21 0,0 20 0,-21 1 16,21-21-16,0 21 0,0-22 0,0 22 15,0-21-15,0 21 0,0-22 16,-21 22-16,21-21 0,0 21 0,-21-22 16,21 22-16,0 0 0,0-21 15,0 21-15,0-22 0,0 22 0,0 0 16,0-21-16,0 20 16,0 1-16,0-21 0,0 21 0,0-22 0,0 22 15,0 0-15,0-21 16,0 21-16,0-1 0,21 1 0,-21-21 15,0 21-15,0 0 0,0-22 16,0 22-16,0-21 0,21 21 0,-21-22 16,0 22-16,0-21 0,0-1 15,21 22-15,-21-21 0,21 0 0,-21 20 16,0-20-16,21 0 0,1-1 16,-22 1-16,21 0 0,-21-1 0,0 1 15,21 0-15,0-22 16,-21 22-16,0 0 0,21-22 0,-21 22 15,21-1-15,1-20 0,-22 21 0,21-1 16,0 1-16,-21-22 0,21 22 16,0-21-16,0 20 0,1-20 0,-1 20 15,0-20-15,-21-1 0,21 22 16,0-21-16,0 20 0,1 1 0,-1 0 16,0-1-16,0 1 0,0 0 15,22-1-15,-22 1 0,0 0 0,0-1 16,21 1-16,-20 0 0,20-1 15,-21-20-15,21 20 0,1 1 0,-1 0 16,0-1-16,1 1 0,-1 0 16,0-1-16,1 1 0,20 0 15,-20 21-15,-1-22 0,0 1 0,22 21 16,-22-22-16,0 1 0,1 0 16,-1 21-16,-21-22 0,22 1 0,-1 21 15,0-22-15,1 22 0,-22-21 0,21 0 16,0 20-16,1 1 0,-1-21 15,0 21-15,1 0 0,20-22 0,-20 22 16,-1 0-16,0 0 0,1 0 16,-1-1-16,0 1 0,-21 21 15,22-21-15,-22 0 0,0 21 0,0 0 0,0-21 16,1 21-16,-1 0 16,0 0-16,0 0 15,0 0-15,0 0 16,1 0-16,-1 0 15,0 0-15,0 0 16,0 0 0,0 0-16,1 0 31,-22-21-31,0-1 47,-22 1-32,22 0 1,-21 0-16,21 0 16</inkml:trace>
  <inkml:trace contextRef="#ctx0" brushRef="#br2" timeOffset="128475.9">3768 4932 0,'0'0'0,"-22"-21"0,22 42 63,0 0-63,22 0 16,-1 0-16,0-21 0,-21 22 15,21-1-15,0-21 0,22 21 16,-22-21-16,0 0 0,0 21 0,21-21 15,-20 0-15,-1 0 0,21 0 0,-21 0 16,0 0-16,1 0 0,-1 0 16,0 0-16,0 0 15,-21-21-15,0 0 16,-21 21 15,0 0-31,0 0 0,-1 21 16,1 0-16,0 0 0,0 0 0,0 22 15,0-22-15,-1 21 0,1-21 16,0 22-16,0-1 0,0-21 0,0 22 16,-1-22-16,22 0 0,0 21 0,-21-21 15,21 1-15,0-1 0,-21 0 16,21 0-16,0 0 16</inkml:trace>
  <inkml:trace contextRef="#ctx0" brushRef="#br2" timeOffset="129364.99">296 3598 0,'0'0'0,"0"-63"32,0 42-32,0 0 0,21-1 0,1 1 15,-1 21 1,0 0 0,-21 21-16,0 22 15,0-22-15,0 0 16,0 21-16,0-20 0,0 20 15,0 0-15,0 1 0,0-1 16,0-21-16,0 21 0,0 22 0,0-22 16,0 1-16,0-1 0,0 0 15,0-21-15,0 22 0,0-22 0,0 21 16,0-21-16,0 1 0,0-1 16,0 0-16,0-42 31,0 0-31,0-1 15,0 1-15,0 0 0,0-21 0,0-1 16,21 22-16,-21-21 16,0 0-16,21-22 0,0 43 0,1-21 15,-1-1-15,0 1 0,0 21 16,0-22-16,22 22 0,-22 0 0,0 21 16,0 0-16,0 0 0,0 0 15,1 0-15,-1 0 0,0 21 0,0 0 16,-21 1-16,0-1 0,0 21 15,0-21-15,0 0 0,0 22 0,0-22 16,0 21-16,0-21 0,0 1 16,0 20-16,0-21 0,0 0 15,0 0-15,-21-21 0,21 22 0,0-1 16,0-42 15,0-1-15,0 1-16,0-21 0</inkml:trace>
  <inkml:trace contextRef="#ctx0" brushRef="#br2" timeOffset="129636.42">910 3366 0,'0'0'0,"0"-22"0,0 44 31,0-1-31,0 0 15,0 21-15,0-21 0,0 22 16,0-1-16,0 0 0,0 1 16,0-1-16,0-21 0,0 22 0,0-1 15,0-21-15,0 21 0,0-20 16,0-1-16,0 0 0,0 0 0,0 0 16,0 0-16,0 1 0,21-22 15,0 0 1,1 0-16,-22-22 0,21 1 15,0 0-15,0 0 16</inkml:trace>
  <inkml:trace contextRef="#ctx0" brushRef="#br2" timeOffset="129904.26">1143 3323 0,'0'0'15,"0"-21"-15,0 0 0,0 0 0,0 42 31,-21-21-31,21 21 16,0 21-16,-21-20 0,21 20 0,0 0 16,0 1-16,0-1 0,0 0 15,0 1-15,0-1 0,0 0 16,0 1-16,0-22 0,0 21 16,0-21-16,0 22 0,0-22 15,0 0-15,0 0 0,0 0 0,0 0 16,21-21-1,0 0-15,0 0 0,0 0 0,0-21 16,1 0-16,-1 21 0,0-21 16,21 0-16</inkml:trace>
  <inkml:trace contextRef="#ctx0" brushRef="#br2" timeOffset="130213.09">1524 3598 0,'0'0'0,"0"-21"0,0 0 31,0 42 1,0 0-32,0 1 0,0-1 15,0 0-15,-21 21 0,21-21 16,0 22-16,0-22 0,0 21 0,0 1 16,0-1-16,-21 0 0,21 1 15,0 20-15,0-21 0,0 1 0,0-1 16,0 0-16,0 1 0,0-1 15,0 0-15,0-20 0,0 20 0,0-21 16,0 0-16,0 0 16,0-42 15,0 0-31,0 0 0,0-21 0,0 20 16,0-20-16,0 0 0,0-22 15</inkml:trace>
  <inkml:trace contextRef="#ctx0" brushRef="#br2" timeOffset="130492.92">1503 3662 0,'0'0'0,"0"-21"15,0 0-15,0-1 16,0 1-16,21 21 16,0 0-16,0 0 15,0 0-15,1 0 0,-1 0 16,0 0-16,0 0 0,0 0 15,0 21-15,-21 1 0,0-1 0,22 0 16,-22 0-16,0 0 0,0 0 16,0 1-16,0-1 0,-22 0 0,1-21 15,0 21-15,0 0 0,0 0 16,0-21-16,-22 22 0,22-22 0,0 0 16,0 21-16,0-21 0,-1 0 15,1 0-15,0 0 0,0-21 16,21-1-16</inkml:trace>
  <inkml:trace contextRef="#ctx0" brushRef="#br2" timeOffset="130804.39">720 3450 0,'0'-21'16,"21"21"-16,0 0 15,0-21-15,21 21 0,-20-21 16,20 21-16,-21-21 0,21 21 16,1 0-16,-1-22 0,0 22 0,1 0 15,-1-21-15,-21 0 0,22 21 16,-22 0-16,0 0 0,0-21 0,0 21 15,0 0-15,1 0 16,-22 21 15,0 0-31,0 0 0</inkml:trace>
  <inkml:trace contextRef="#ctx0" brushRef="#br2" timeOffset="131493.22">0 5059 0,'0'-21'0,"0"0"16,0-1-16,0 1 16,0 0-1,0 0-15,0 0 0,0 0 16,0-1-16,21 1 16,0 21-16,0 0 0,1 0 15,-1 0-15,21 0 0,-21 0 0,0 0 16,1 21-16,-1 1 0,0 20 15,0-21-15,0 0 0,-21 22 0,0-1 16,0-21-16,0 21 0,0-20 16,0 20-16,0-21 0,0 21 0,0-20 15,0-1-15,0 0 0,-21 0 16,0-21 0,0 0-1,21-21 1,0 0-16,0 0 0,0-1 15,0 1-15,0-21 0,0 21 16,0-22-16,0 1 0,0 0 0,0 21 16,21-22-16,0 1 0,0 21 15,0-22-15,-21 22 0,22 0 16,-1 0-16,0 21 0,0-21 0,0 21 16,0 0-16,1 0 15,-1 0-15,-21 21 16,21 0-1</inkml:trace>
  <inkml:trace contextRef="#ctx0" brushRef="#br2" timeOffset="131876.91">741 5080 0,'42'-42'31,"-21"21"-31,0-1 0,-21 1 16,22 0-16,-1-21 0,-21 21 15,0-1-15,21 1 0,-21 0 0,21 0 16,-21 0-16,0 0 0,0-1 16,0 1-16,-21 21 15,0 0-15,0 0 16,-1 0-16,1 21 15,0 1-15,0-1 0,21 21 0,0-21 16,-21 22-16,21-22 0,0 21 16,0-21-16,0 22 0,0-22 15,0 0-15,0 21 0,0-21 0,21-21 16,0 22-16,-21-1 0,21-21 0,0 0 16,1 0-16,-1 0 15,0 0-15,0 0 0,0 0 0,22 0 16,-22 0-16,0-21 0,21-1 15,-21 1-15,22 0 0</inkml:trace>
  <inkml:trace contextRef="#ctx0" brushRef="#br2" timeOffset="132924.48">1439 4741 0,'0'0'0,"0"-21"0,0 0 16,0 0-16,-21 0 15,0 21-15,0-21 16,0 21-16,-1 0 0,1 0 15,0 0-15,0 0 0,0 21 16,0 0-16,-1 0 16,22 0-16,0 22 0,0-22 15,-21 21-15,21-21 0,-21 22 0,21-22 16,0 21-16,0-21 0,0 0 16,0 1-16,0-1 0,0 0 0,0 0 15,21-21-15,0 0 16,1 0-16,-1 0 0,0 0 15,-21-21-15,21 0 0,0 0 16,0-1-16,1 1 0,-1 0 0,-21 0 16,0-21-16,21 20 15,0-20-15,-21 21 0,0 0 0,0-22 16,0 22-16,0 0 0,21 21 16,-21-21-16,0 0 0,0 42 46,0 0-46,0 0 16,0 0-16,0 1 0,0 20 16,0 0-16,0 1 0,0-1 0,0 0 15,0 1-15,0-1 0,0 0 16,0 1-16,0-1 0,0 0 0,0 1 16,0-1-16,0 0 0,0 1 15,0-22-15,0 21 0,0-21 16,0 22-16,0-22 0,21 0 0,-21 0 15,0 0-15,22-21 16,-1 0-16,0-21 16,0 21-1,-21-21-15,21 0 0,-21 0 16,0-1-16,21-20 0,-21 0 0,22 21 16,-22-43-16,0 22 0,21-22 15,0 22-15,-21-22 0,0 1 0,0-1 16,0 1-16,21-1 0,-21 22 15,0 0-15,0-1 0,0 1 16,0 21-16,0 0 0,0 0 0,0-1 16,0 1-16,0 0 0,0 0 15,0 0 1,0 42 15,0 0-31,0 0 0,0 0 16,0 1-16,0-1 0,0 0 15,0 0-15,0 0 0,0 0 0,0 1 16,0-1-16,21 0 0,-21 0 16,21 0-16,1-21 0,-1 0 15,0 0-15,0 0 16,0 0-16,-21-21 16,21 0-16,1 0 0,-22 0 15,0-1-15,0 1 0,21 0 16,-21-21-16,0 21 0,21-1 0,-21-20 15,0 21-15,0 0 0,0 0 16,0-1-16,21 1 0,-21 0 0,0 0 16,21 21-16,-21-21 15,0 42 1,0 0-16,0 21 16,0-20-16,0-1 15,0 0-15,0 0 0,0 0 16,0 22-16,0-22 0,0 0 0,0 0 15,0 0-15,0 0 0,21 1 16,1-22-16,-1 0 31,0 0-31,0 0 0</inkml:trace>
  <inkml:trace contextRef="#ctx0" brushRef="#br2" timeOffset="133316.98">2222 4487 0,'0'-21'47,"22"0"-32,-1 21-15,-21-21 16,21 0-16,0 0 15,-21-1-15,0 1 16,-21 21 0,0 0-1,0 0-15,21 21 0,-22-21 16,1 22-16,0-1 0,0 0 0,21 0 16,0 0-16,-21 0 0,21 1 15,0-1-15,0 0 0,0 0 0,0 0 16,0 0-16,0 1 0,0-1 15,0 0-15,21-21 0,0 0 16,-21 21-16,21-21 16,0 0-16,1 0 0,-1 0 15,0-21-15,0 21 16,-21-21-16,21 21 0</inkml:trace>
  <inkml:trace contextRef="#ctx0" brushRef="#br2" timeOffset="133744.93">2709 4297 0,'0'0'0,"0"-21"0,-21 21 31,0 0-31,0 0 0,0 21 16,-22-21-16,22 21 0,0 0 16,0 0-16,0-21 0,-1 22 0,1-1 15,21 0-15,0 0 16,0 0-16,0 0 15,21 1 1,1-22 0,-1 0-16,0 0 0,0 0 0,0 0 15,0 0-15,1 0 16,-1 21-16,0-21 0,0 0 16,-21 21-16,21-21 15,-21 21-15,0 0 16,-21 0-1,0-21-15,0 0 0,0 0 16,-1 22-16,1-22 0,0 0 0,0 21 16,0-21-16,0 0 15,-1 0-15,1 0 16,0 0 0,0 0-16,21-21 31,21-1-31,0 22 15</inkml:trace>
  <inkml:trace contextRef="#ctx0" brushRef="#br2" timeOffset="134104.72">2963 3979 0,'0'0'0,"0"-21"0,0 0 0,-21 21 62,21 21-62,0 0 0,0 22 0,0-22 16,0 21-16,0-21 0,0 22 16,0-1-16,0 0 0,0 1 0,0-1 15,0 0-15,0-20 0,0 20 16,0-21-16,0 21 0,0-20 15,0-1-15,0 0 0,0 0 0,0 0 16,0 0-16,0 1 16,21-22-1,0 0-15,1 0 16,-1-22 0,0 1-16,-21 0 0,0 0 15,21 0-15,-21 0 0,21-1 16</inkml:trace>
  <inkml:trace contextRef="#ctx0" brushRef="#br2" timeOffset="134440.53">2900 4170 0,'0'0'0,"-21"21"0,-1-21 16,22 21-16,22-21 31,-1 0-31,0 0 0,0 0 16,0-21-16,22 21 0,-22 0 15,0-21-15,0 21 0,0 0 16,0-21-16,1 21 0,-1 0 16,-21-21-16,21 21 31</inkml:trace>
  <inkml:trace contextRef="#ctx0" brushRef="#br2" timeOffset="137332.91">2984 13145 0,'0'-22'0,"0"1"16,0 0 0,22 21-16,-22-21 15,21 21-15,-21-21 16,0 0 15,-21 21-31,-1 0 16,1 0-16,0 0 15,0 0-15,0 0 0,0 0 0,-1 21 16,1 0-16,-21-21 0,21 21 16,0 0-16,-1 22 0,-20-22 0,21 0 15,0 0-15,0 21 0,-1-20 16,22-1-16,0 0 0,-21 21 0,21-21 15,0 1-15,0-1 0,0 0 16,0 0-16,0 0 0,21-21 16,1 0-16,-1 21 0,21-21 15,-21 0-15,22 0 0,-22 0 0,21-21 16,0 21-16,-20-21 0,20 0 16,0 21-16,1-21 0</inkml:trace>
  <inkml:trace contextRef="#ctx0" brushRef="#br2" timeOffset="138044.85">3302 13123 0,'0'0'0,"-42"-63"31,20 63-31,1 0 0,0 0 16,0 21-16,21 0 0,-21-21 15,0 21-15,21 1 0,0-1 0,-22 0 16,1 0-16,21 21 0,-21-20 0,21-1 15,0 0-15,0 0 16,0 0-16,0 0 0,0 1 16,0-1-1,21-21 1,0 0-16,1 0 16,-1 0-16,-21-21 0,21-1 0,0 22 15,0-21-15,0 0 0,-21 0 16,22 0-16,-1 0 0,-21-1 0,0 1 15,0 0-15,21 0 0,-21 0 0,0 0 16,21-1-16,-21 1 16,0 42 15,0 1-15,0-1-16,0 0 15,0 0-15,0 0 0,0 0 0,0 1 16,0-1-16,0 0 15,0 0-15,0 0 0,21-21 16,0 21-16,1-21 0,-1 0 16,0 0-16,0 0 15,0 0-15,0 0 0,1 0 0,-1-21 16,0 21-16,0-21 0,0 21 16,0-21-16,1 0 0,-1 0 0,0-1 15,-21 1 1,21 0-16,-21 0 0,0 0 0,0 0 15,0-1-15,-21 22 16,0 0 0,0 22-16,-1-1 15,22 0-15,0 0 16,0 0-16,0 0 0,0 1 16,22-22-16,-1 21 15,0-21-15,-21 21 0,21-21 16,0 0-1,0 0 1,1 0-16,-1 0 31,0 0-31</inkml:trace>
  <inkml:trace contextRef="#ctx0" brushRef="#br2" timeOffset="138581.01">4170 13102 0,'0'0'0,"0"-21"0,0 0 16,0 0-16,-21 0 31,-1 21-31,1 0 16,0 0-16,0 0 0,0 21 15,0 0-15,-1-21 0,22 21 16,-21 0-16,0 0 0,0 1 0,0 20 15,21-21-15,-21 0 0,21 0 0,0 1 16,0-1-16,0 0 0,0 0 16,0 0-16,21-21 15,-21 21-15,21-21 0,0 0 16,0 0-16,0 0 0,1 0 16,-1 0-16,-21-21 0,21 21 15,0-21-15,0 0 0,0 0 16,1 0-16,-1-1 0,-21 1 0,21 0 15,0-21-15,0 21 0,0-22 16,1 1-16,-22 21 0,0-22 0,21 1 16,-21 21-16,0 0 0,0 0 15,0-1-15,0 1 0,0 42 16,-21 1 0,21-1-16,0 21 0,0-21 15,-22 22-15,22-1 0,0-21 0,0 21 16,-21-20-16,21-1 0,0 21 15,0-21-15,0 0 0,0 1 16,0-1-16,0 0 0,21-21 0,1 21 16,-1 0-1,0-21-15,0 0 0,0 0 0,0 0 16,1 0-16,-1 0 0,0 0 16,0 0-16</inkml:trace>
  <inkml:trace contextRef="#ctx0" brushRef="#br2" timeOffset="139244.65">3535 14055 0,'-21'0'16,"21"-21"-16,0-1 15,0 1 1,0 0-16,0 0 31,-22 0-31,1 21 16,0 0-16,0 0 0,0 0 15,0 0-15,-22 0 0,22 21 0,0-21 16,-21 21-16,20 0 0,1 0 16,-21 1-16,21-1 0,-22 0 0,22 0 15,0 0-15,21 0 0,0 1 0,-21-1 16,21 0-16,0 0 0,0 0 16,0 0-16,21-21 0,0 0 15,0 0-15,1 0 16,-1 0-16,21 0 0,-21-21 0,0 0 15,22 21-15,-1-21 16,-21 0-16,22 0 0,-22-1 0,21 1 16,-21-21-16,0 21 0,1-22 15,-1 22-15,0-21 0,0 0 0,-21 20 16,21-20-16,-21 0 0,0-1 0,0 1 16,0 21-16,0 0 0,0 0 15,0 42 1,0 0-1,0 0-15,0 0 0,0 22 16,0-22-16,0 21 0,0 0 0,0-20 16,0 20-16,0-21 0,0 0 0,0 22 15,0-22-15,0 0 0,0 0 16,0 0-16,0 0 0,0 1 16,0-1-16,21-21 15,1 0-15,-1 0 16,0 0-16,0-21 0,-21-1 15</inkml:trace>
  <inkml:trace contextRef="#ctx0" brushRef="#br2" timeOffset="139652.92">3768 14097 0,'0'0'0,"-22"21"16,1-21-16,21 21 0,-21-21 15,42 0 16,0 0-15,1 0-16,-1 0 0,0-21 0,-21 0 16,21 21-16,0-21 0,0 21 0,1-21 15,-22 0-15,0-1 0,21 1 16,-21 0-16,0 0 0,0 0 16,-21 21-1,-1 0 1,1 0-16,0 21 0,0 0 15,0 0-15,0 0 16,-1 1-16,22-1 0,0 0 0,0 0 16,0 0-16,0 0 0,0 1 15,0-1-15,0 0 0,0 0 16,22 0-16,-1-21 16,0 0-16,0 0 0,0 0 0,0 0 15,1 0-15,-1 0 0,0 0 0,0 0 16,0-21-16,0 21 0,1-21 15,20 0-15,-21 0 0,0-1 0,0 1 16,-21 0-16,22 0 0,-1-21 16</inkml:trace>
  <inkml:trace contextRef="#ctx0" brushRef="#br2" timeOffset="139880.79">4276 13737 0,'0'0'0,"0"-21"0,-22 42 31,1 0-31,21 1 0,0 20 15,0-21-15,-21 0 0,21 22 0,-21-22 16,21 0-16,0 21 0,-21-21 16,21 1-16,0 20 0,0-21 0,0 0 15,0 0-15,-21 1 0,21-1 16,0 0-16,0 0 16,21-21 15,-21-21-31,21 0 15,-21 0-15,21 21 0</inkml:trace>
  <inkml:trace contextRef="#ctx0" brushRef="#br2" timeOffset="140052.69">4064 14034 0,'21'0'46,"21"0"-30,-20 0-16,-1 0 0,0 0 16,21 0-16,-21-22 0,22 22 0,-22 0 15,21-21-15,-21 21 0,22 0 0</inkml:trace>
  <inkml:trace contextRef="#ctx0" brushRef="#br2" timeOffset="140780.32">4678 13991 0,'21'0'16,"0"0"-1,-21-21 1,21 0-16,-21 0 16,0 0-16,0-1 0,0 1 15,0 0 1,0 0-16,-21 21 15,0 0-15,0 0 0,0 21 16,-1 0-16,1 0 0,0 1 16,0-1-16,0 0 0,0 21 0,-1-21 15,1 1-15,0 20 0,0-21 16,21 0-16,0 0 0,-21 1 16,21-1-16,0 0 0,0 0 0,21-21 31,0 0-31,0 0 0,0 0 15,1 0-15,20 0 0,-21-21 0,0 0 16,0 21-16,1-21 0,-1-1 16,0 1-16,0 0 0,0 0 0,-21 0 15,21 0-15,-21-1 0,22-20 16,-22 21-16,0 0 0,0 0 16,0 42 15,0 0-31,0 0 15,0 0-15,0 0 0,0 1 0,0-1 16,0 0-16,0 0 16,0 0-16,0 0 0,21-21 15,-21 22-15,21-22 0,0 0 16,0 0-16,0 0 16,1 0-16,-1 0 0,-21-22 0,21 1 15,0 21-15,0-21 0,-21 0 16,21 0-16,1 0 15,-22-1-15,0 1 16,0 42 15,0 1-31,0-1 0,0 0 16,0 0-16,0 0 16,0 0-16,21-21 46,-21-21-30,21 21-16,-21-21 16</inkml:trace>
  <inkml:trace contextRef="#ctx0" brushRef="#br2" timeOffset="140957.22">5101 13780 0,'0'0'16,"-21"0"-1,21 21 32,21-21-31,0 0 0,0-21-16</inkml:trace>
  <inkml:trace contextRef="#ctx0" brushRef="#br2" timeOffset="141232.06">5397 13504 0,'0'0'0,"0"-21"0,-21 21 32,0 21-17,21 1-15,0-1 0,0 0 0,0 0 16,-21 21-16,21-20 0,0 20 15,-21-21-15,21 21 0,0-20 0,0 20 16,0 0-16,-21-21 0,21 1 0,-22 20 16,22-21-16,-21 0 15,21 0-15,0 1 0,0-1 0,-21 0 16,21 0 0,21-42 15</inkml:trace>
  <inkml:trace contextRef="#ctx0" brushRef="#br2" timeOffset="141676.32">5715 13822 0,'0'-42'16,"0"20"-1,-21 22 1,0 0-16,-1 0 16,1 0-16,0 22 15,0-22-15,0 21 0,0 0 0,-1 0 16,1 0-16,21 0 0,0 1 0,-21-22 16,21 21-16,0 0 0,0 0 15,0 0 1,21-21-16,0 0 0,1 0 15,-1 0-15,0 0 0,21 21 16,-21-21-16,1 0 0,-1 0 0,0 0 16,0 0-16,0 22 0,0-22 15,-21 21 1,-21-21 0,0 0-16,0 21 0,0-21 15,0 0-15,-22 0 0,22 0 16,0 0-16,0 0 0,0 0 0,-1 21 15,1-21-15,0 0 0,0 0 16,0 0 0,0 0-16,-1 0 15</inkml:trace>
  <inkml:trace contextRef="#ctx0" brushRef="#br2" timeOffset="148260.35">4022 5165 0,'-22'0'31,"1"0"-15,0 0 0,0 0-16,0 0 15,0 0-15,-1 0 0,1 0 16,0 21-16,0-21 15,0 0-15,0 0 0,-1 0 16,1 0-16,0 0 16,0 0-16,0 0 15,42 0 79,0 0-94,0 0 0,0-21 0,1 21 16,-1 0-16,21 0 0,-21-21 0,0 21 15,22 0-15,-22 0 0,0-22 16,0 22-16,0-21 0,1 21 0,-1 0 16,0 0-16,0 0 0,-21-21 15,21 21-15,-21 21 110,-21-21-110,21 21 0,-21-21 15,0 22-15,21-1 0,-21-21 0,-1 21 16,1 0-16,21 0 15,-21 0-15,0 1 0,0-1 0,0 0 0,21 0 16,-22 0-16,1 0 0,21 1 0,0-1 16,-21-21-16,21 21 15,-21 0-15,21 0 0,0 0 16,-21 1-16,21-1 16,-21-21-1,21 21-15,0-42 78,0 0-62,0-1-16,0 1 16,0 0-16,21 0 0,0 0 15,0 0-15,-21-22 0,21 22 16,0 0-16,1 0 0,-1-22 0,-21 22 15,21 0-15,0 0 0,0 0 16,0 0-16,-21-1 0,22 1 16,-1 21-16,-21-21 15,21 21 1,-42 0 62,0 0-62,-1 0-1,1 0-15,0 0 0,0 0 16,0 0-16,0 0 0,-1 0 16,1 0-16,0 0 0,0 0 15,0 0-15,0 0 0,-1 0 0,1 0 16,0 0-16,0 0 15,0 0-15,0 0 0,-1 0 16,1 0 0,0 0-1,42 0 48,0 0-48,1 0-15,-1 0 16,0 0-16,0 0 0,0 0 16,0 0-16,1 0 0,20 0 15,-21 0-15,0 0 0,0 0 16,1 0-16,-1 0 0,0 0 0,0 0 16,0 0-1,-42 0 48,0 0-63,0 0 15,0 0-15,-1 0 0,1 0 16,21 21-16,-21-21 0,0 0 16,0 0-16,0 0 0,-1 0 0,1 0 15,0 0-15,0 0 16,0 0-1,0 0-15,21 21 63,21-21-63,0 0 0,0 0 16,0 0-16,0 0 0,1 22 15,-1-22-15,0 0 0,0 0 16,0 0-16,0 0 0,1 0 15,-1 0-15,-21 21 0,21-21 16,0 0 0,0 0-1,-42 0 32,0 0-47,0 0 16,0 0-16,-1 0 0,1 0 15,0 0-15,0 0 0,0 0 16,0 0-16,-1 0 0,1 0 16,0 0-16,0 0 0,0 0 0,42 0 78,0 0-78,0 0 0,0 0 15,1 0-15,-1 0 0,0 0 0,-21-21 16,21 21-16,0 0 0,0 0 16,-21-22-16,22 22 15,-22-21 1,0 0 15,-22 21-31,1 0 0,0 0 16,0 0-16,0-21 0,0 21 15,-1 0 1,1 0-16,-21-21 16,21 21-16,0 0 15,-1-21 17,44 21 46,-1 0-63,0 0 1,0 0-16,0 0 0,0 0 16,1 0-16,-1 0 15,0 0-15,0 0 0,0 0 16,0 0-1,-42 0 32,0 0-31,0 0-16,0 0 16,0 0-16,-1 0 15,1 0 1,0 0-16,0 0 15,21-22-15,-21 22 63,21-21-47,-21 21-1,21-21 1,-22 21 15,44 0 47,-1 21-78,0 0 0,0 1 16,0-22-16,0 21 0,22 0 15,-22-21-15,0 21 0,0-21 0,22 0 16,-22 0-16,21 21 0,-21-21 16,0 0-16,1 0 0,20 0 15,-21 0-15,0 0 0,0 0 16,1 0-16,-22-21 0,21 21 16,-21-21-16,-21 21 62,-1 0-46,1 0-1,21 21 1,-21 0-16,0 0 16,0 1-1,21-1-15,0 0 0,-21 0 16,-1-21-16,22 21 0,-21 0 0,21 1 15,-21-1-15,21 0 16,-21-21-16,0 21 0,21 0 0,0 0 16,-21-21-16,21 22 15,-22-1-15,1-21 0,21 21 0,-21-21 16,21 21-16,-21-21 16,21 21-1,0 0 95,0-42-32,0 0-78,21 21 15,0-21-15,0 0 0,1 0 16,-1 21-16,0-22 0,-21 1 16,21 0-16,0 0 0,0 21 0,1-21 15,-1 0-15,-21-1 0,21 1 16,-21 0-16,21 0 15,-21 0-15,0 0 0,0-1 16,0 1 0,0 0-1,0 42 48,0 0-48,0 1-15,0-1 16,-21 0-16,21 0 16,0 0-16,-21-21 0,21 21 0,0 1 15,0-1-15,0 0 0,-21-21 16,21 21-16,-22 0 0,1 0 0,0 1 16,21-1-16,-21-21 0,21 21 15,-21 0-15,0-21 0,21 21 16,-22 0-16,22 1 15,-21-22-15,21 21 16,21-42 47,1 21-63,-22-22 15,21 1-15,0 0 0,0 0 16,-21 0-16,21 0 0,0-1 0,1 1 15,-1 0-15,-21 0 16,21-21-16,0 20 0,0 1 0,-21 0 0,0 0 16,21 21-16,-21-21 0,22 0 15,-22-1-15,0 1 16,0 42 46,0 1-62,0-1 16,-22 0-16,22 0 0,-21-21 16,21 21-16,-21 0 0,21 1 15,0-1-15,-21 0 0,21 0 16,-21 0-16,21 0 16,0 1-16,0-1 0,-21 0 15,-1 0-15,22 0 16,-21-21-16,21 21 0,0 1 15,-21-22-15,21 21 16,-21-21-16,21 21 16,0-42 62,0 0-78,0-1 0,21 1 15,0 0-15,0 0 16,-21 0-16,22 0 0,-22-22 16,21 22-16,0 0 0,-21 0 0,0-22 15,0 22-15,21 0 0,-21 0 16,21 0-16,-21 0 0,0-1 16,21 22-16,-21-21 15,-21 21 63,0 0-62,0 0-16,0 21 31,0-21-31,-1 0 16,1 0-16,0 0 0,0 0 15,0 0 1,0 0-16,-1 0 0,1 0 16,0 0-16,0-21 0,0 21 15,0 0-15,-1 0 0,1 0 0,0-21 16,0 21-16,0 0 16,0-21-16,21 0 15,-22 21-15,1 0 16,21-21-16,21 21 94,1 0-79,-1 0-15,0 0 16,0 0-16,0 0 15,0 0-15,1 0 16,-1 0-16,0 0 16,0 0-16,-42 0 62,0 0-46,21-22-16,-21 22 15,-1 0-15,22-21 0,-21 21 16,21-21 0,-21 21-1,21 21 48,21 0-48,0-21 1</inkml:trace>
  <inkml:trace contextRef="#ctx0" brushRef="#br2" timeOffset="154313.4">6625 1736 0,'-21'0'15,"21"-21"1,0 42 140,0 0-156,0 0 16,0 0-16,0 0 16,0 1-16,0-1 0,0 0 15,0 0-15,0 0 0,-21 0 16,21 1-16,0-1 15,0 0-15,0 0 0,0 0 0,0 0 16,0 1-16,0-1 16,0 0-16,0 0 0,0 0 15,0 0-15,0 1 0,0-1 16,0 0-16,0 0 16,0 0-16,0 0 15,0 1-15,0-1 0,0 0 16,0 0-16,0 0 0,0 0 15,0 1-15,0-1 16,0 0-16,0 0 0,0 0 16,0 0-16,0 1 0,0-1 15,0 0-15,0 0 16,0 0-16,0 0 0,0 1 16,0-1-16,0 0 15,0 0-15,0 0 16,0 0-16,0 1 15,0-1-15,0 0 16,0 0 0,0 0-16,0 0 15,0 1-15,21-22 16,-21 21-16,0 0 0,0 0 16,0 0-1,0 0-15,0 1 16,0-1-16,0 0 15,0 0-15,21 0 16,-21 0-16,0 1 0,0-1 16,0 0-16,0 0 15,0 0-15,0 0 0,0 1 16,0-1-16,0 0 0,0 0 16,0 0-16,0 0 15,0 1-15,0-1 16,0 0-16,0 0 0,0 0 0,0 0 15,0 1-15,0-1 16,0 0-16,0 0 0,0 0 0,0 0 16,0 1-16,0-1 15,0 0-15,0 0 0,0 0 0,0 0 16,0 1-16,0-1 0,0 0 0,0 0 16,0 0-16,0 0 0,0 1 15,0 20-15,0-21 0,0 0 0,0 22 16,0-22-16,0 0 0,0 21 0,0-21 15,0 22-15,0-22 0,0 0 16,0 21-16,0-20 0,0-1 16,0 21-16,0-21 0,0 0 0,0 1 15,0 20-15,0-21 0,0 0 16,0 0-16,0 1 0,0 20 0,0-21 16,0 0-16,0 22 0,0-22 0,0 0 15,0 21-15,0-21 0,0 1 16,0 20-16,0-21 0,0 0 0,0 22 15,0-22-15,0 0 0,0 0 0,0 0 16,0 0-16,0 1 16,0-1-16,0 0 0,0 0 0,0 0 15,0 0-15,0 1 0,0-1 16,0 0-16,0 0 0,0 0 16,0 0-16,0 1 15,0-1-15,21-21 0,-21 21 0,0 0 16,0 0-16,0 0 15,0 1-15,0-1 16,0 0-16,0 0 0,0 0 0,0 0 16,0 1-16,0-1 15,0 0-15,0 0 0,0 0 0,0 0 16,0 1-16,0 20 0,0-21 16,0 0-16,0 0 0,0 1 0,0 20 15,0-21-15,0 0 0,0 0 16,0 1-16,0 20 0,0-21 0,0 0 15,0 0-15,0 1 0,0-1 0,0 0 16,0 0-16,0 0 0,0 22 16,0-22-16,0 0 0,0 0 0,0 0 15,0 0-15,0 22 0,0-22 0,0 0 16,0 0-16,0 0 0,0 22 16,0-22-16,0 0 0,0 0 0,0 0 15,0 1-15,0-1 0,0 0 0,0 0 16,0 0-16,0 0 0,0 1 15,0-1-15,0 0 16,0 0-16,0 0 0,0 0 16,0 1-16,0-1 0,0 0 15,0 0-15,0 0 0,0 0 0,-21 1 16,21-1-16,0 0 0,0 0 16,0 0-16,0 0 0,0 22 0,0-22 15,0 0-15,0 0 0,0 0 0,0 22 16,0-22-16,-21 0 0,21 0 0,0 22 15,0-22-15,0 0 0,0 0 16,-21 0-16,21 22 0,0-22 16,0 0-16,0 0 0,0 0 0,0 0 15,0 1-15,0-1 0,0 0 0,0 0 16,0 0-16,0 0 0,0 1 0,0-1 16,-21 0-16,21 0 15,0 0-15,0 0 0,0 1 0,0-1 16,-22 0-16,22 0 0,0 0 0,0 22 15,0-22-15,0 0 0,0 0 0,0 0 16,-21 0-16,21 1 0,0-1 0,0 21 16,0-21-16,-21 0 15,21 1-15,0-1 0,0 0 16,0 0-16,0 0 0,0 0 16,0 1-1,0-1-15,0 0 31,0 0-15,0 0 15,0 0 1,0 1-1,0-1-31,-21-21 15,21 21-15,0 0 0,0 0 16,0 0-16,0 1 0,0-1 16,0 0-16,0 0 15,0 0-15,0 0 0,0 1 16,0-1-16,0 0 16,0 0-16,0 0 15,0 0 1,0 1-16,0-1 31,0 0-15,0 0 15,0-42 16,0 0-16,0 0 0,0-1-31,21 1 0,-21 0 0,21 0 16,0 0-16</inkml:trace>
  <inkml:trace contextRef="#ctx0" brushRef="#br2" timeOffset="157868.06">8107 1757 0,'21'0'0,"-21"-21"31,21 21-31,0-21 47,0-1-15,1 22-32,-22-21 15,0 0 1,21 21-1,-21 21 48,0 0-47,0 1-16,0-1 15,0 21-15,0-21 0,0 0 16,0 22-16,0-22 0,0 0 0,0 21 15,-21-20-15,21 20 0,0-21 16,0 21-16,0-20 0,0-1 0,0 21 16,0-21-16,0 22 0,0-22 15,0 21-15,0-21 0,0 22 0,0-1 16,0 0-16,0 1 0,-22-22 0,22 21 16,0 0-16,0 1 0,0-1 15,-21 0-15,21 1 0,0-22 16,0 21-16,0 1 0,0-22 0,0 0 15,0 21-15,0-21 0,0 22 16,0-22-16,0 0 0,0 21 0,0-20 16,0-1-16,0 21 0,0-21 15,0 22-15,0-22 0,0 21 0,0-21 16,0 0-16,0 22 0,0-22 16,21 0-16,-21 0 0,0 22 0,22-22 15,-22 0-15,0 0 0,0 21 16,0-20-16,0-1 0,0 0 0,21 0 15,-21 0-15,0 0 0,0 22 0,0-22 16,0 0-16,21 0 16,-21 0-16,0 1 0,0-1 0,0 0 15,0 0-15,0 0 0,21 0 0,-21 1 16,0-1-16,0 0 0,0 21 16,0-21-16,0 1 0,0-1 0,0 21 15,0-21-15,0 0 0,0 1 16,0 20-16,0-21 0,0 0 0,0 0 15,0 1-15,0 20 0,0-21 0,0 0 16,0 22-16,0-22 0,0 0 16,0 0-16,0 21 0,0-20 0,-21-1 15,21 21-15,0-21 0,0 22 0,0-1 16,0 0-16,-21-21 16,21 22-16,0-1 0,0 0 0,0 1 15,0-1-15,0 0 0,0-20 0,0 20 16,0 0-16,0 1 0,0-22 15,0 21-15,0 0 0,0 1 0,0-22 16,0 21-16,0 1 0,0-1 0,0-21 16,0 21-16,0 1 0,0-1 0,0 0 15,0 1-15,0-22 0,0 21 16,0 1-16,0-1 0,0-21 0,0 21 16,0 1-16,0-22 0,0 21 0,0-21 15,21 22-15,-21-1 16,0-21-16,0 22 0,0-1 0,0-21 15,0 21-15,0 1 0,0-1 0,0-21 16,0 22-16,0-1 0,0 0 0,0-21 16,0 22-16,0-1 0,0-21 15,0 22-15,0-22 0,0 0 0,0 21 16,21-21-16,-21 1 0,0 20 0,0-21 16,0 0-16,0 0 0,0 1 15,0-1-15,0 0 0,0 21 0,0-21 16,0 1-16,0-1 0,0 0 0,0 0 15,0 0-15,0 0 0,0 22 0,0-22 16,0 0-16,0 0 0,0 0 16,0 1-16,0-1 0,0 0 0,-21 0 15,21 0-15,0 0 0,-21 1 16,21-1-16,0 0 0,0 0 0,-21 0 16,21 0-16,-22 1 0,22-1 15,0 0-15,0 0 16,0 0-16,0 0 0,0 1 15,0-1-15,0 0 16,0 0-16,0 0 16,0 0-16,0 1 15,0-1-15,0 0 0,0 0 16,0 0-16,0 0 0,0 1 0,0-1 16,-21 0-16,21 0 0,0 0 15,0 0-15,0 1 0,0-1 0,0 0 16,0 0-16,0 0 15,0 0-15,0 1 0,0-1 0,0 0 16,0 0-16,0 0 0,-21 0 16,21 1-16,0-1 0,0 0 15,0 0-15,0 0 16,0 0-16,0 1 16,0-1-16,0 0 0,0 0 15,0 0-15,0 0 0,-21-21 16,21 22-16,0-1 0,-21 0 15,21 0 1,0 0 0,0 0-1,0 1 1,-21-22-16,21 21 16,0 0-1,0 0 1,-22 0-1,22 0 1,0 1 0,-21-1-1,21 0 17,-21-21-17,21 21-15,0 0 16,0 0-1,0 1 1,0-44 62,0 1-78,0 0 0,0 0 16,0 0-16,0 0 0</inkml:trace>
  <inkml:trace contextRef="#ctx0" brushRef="#br2" timeOffset="160188.6">7133 2223 0,'0'-22'0,"0"1"16,0 0-16,0 0 16,0 0-1,0 42 32,-21 0-47,21 0 16,-21 0-16,21 22 0,-21-22 15,21 21-15,-22-21 0,22 22 0,0-1 16,-21 0-16,21 1 0,-21-1 16,21-21-16,-21 22 0,21-1 0,0-21 15,0 0-15,0 0 0,-21 1 0,21-1 16,0 0-16,0 0 15,0-42 17,0 0-17,21 0-15,-21-1 0,0 1 16,0 0-16,21-21 0</inkml:trace>
  <inkml:trace contextRef="#ctx0" brushRef="#br2" timeOffset="160708.29">7070 2180 0,'0'-21'0,"21"0"0,-42 63 0,63-105 16,-42 42-16,0-1 0,0 1 15,21 21-15,0-21 0,0 0 16,1 21-16,-1 0 16,0-21-16,0 21 0,21 0 15,-20 0-15,-1 0 0,0 21 16,0 0-16,0-21 0,-21 21 0,0 0 15,0 1-15,0 20 0,0-21 16,0 0-16,0 0 0,-21 1 0,0-1 16,-21 0-16,20 0 0,-20 0 15,0 0-15,-1-21 0,22 22 0,-21-1 16,21-21-16,-22 0 0,22 0 16,0 0-16,0 0 0,0-21 15,21-1 1,0 1-1,21 21 1,0 0-16,-21 21 16,21 1-16,0-1 0,1 0 0,-22 0 15,21 21-15,0 1 0,0-22 16,-21 21-16,21-21 0,-21 22 0,21-22 16,1 0-16,-1 0 0,-21 0 15,21-21-15,0 0 0,0 22 0,0-22 16,1 0-16,-1 0 15,0 0-15,0 0 0,0-22 0,0 1 0,1 21 16,-1-21-16,-21 0 16,21 0-16,-21 0 15,0-1-15,-21 22 32,0 0-32</inkml:trace>
  <inkml:trace contextRef="#ctx0" brushRef="#br2" timeOffset="161145.04">7154 3239 0,'0'0'0,"0"-22"0,0 1 0,-21 21 16,0 0-1,0 21 1,21 1-16,-21-1 0,21 0 0,-22 0 16,1 0-16,21 0 0,0 22 15,-21-22-15,21 21 0,-21-21 0,21 1 16,0 20-16,0-21 15,0 0-15,0 0 0,0 1 0,21-22 16,0 21-16,-21 0 0,21-21 16,22 0-16,-22 0 0,0 0 0,0 0 15,0 0-15,22 0 0,-22 0 0,0 0 16,0 0-16,0 0 0,1-21 16,-1 21-16,0-21 0,0-1 15,-21 1-15,21 21 0,0-21 16,-21 0-16,0 0 15,0 0-15,0-1 16,-21 22-16</inkml:trace>
  <inkml:trace contextRef="#ctx0" brushRef="#br2" timeOffset="161332.94">7175 3450 0,'22'0'31,"-22"-21"-31,21 21 16,0-21-16,0 0 0,0 0 16,0-1-16,1 22 0,-1-21 15,-21 0-15,21 0 0,0 21 16,0-21-16,-21 0 0,0-1 0,0 1 16,0 0-16,0 0 0</inkml:trace>
  <inkml:trace contextRef="#ctx0" brushRef="#br2" timeOffset="161508.84">7302 3090 0,'-21'0'31,"42"0"-15,-21-21-16,22 21 0,-1 0 16,0 0-16,-21-21 0,21 21 15,0 0-15,0 0 0,1 0 0,-1 0 16</inkml:trace>
  <inkml:trace contextRef="#ctx0" brushRef="#br2" timeOffset="162278.4">7112 4170 0,'0'0'16,"0"-42"-16,0 20 0,0 1 0,0 0 0,0-21 15,0 21-15,0-1 0,0 1 16,0 0-16,0 0 0,0 0 16,-21 21-1,0 0-15,-1 21 16,22 0 0,-21 0-16,21 22 0,-21-22 15,21 21-15,0 0 0,0 22 0,-21-22 16,21 1-16,-21-1 0,21 0 15,0 1-15,0-1 0,0-21 0,0 21 16,0-20-16,0-1 0,0 0 0,21 0 16,0 0-16,0-21 0,0 0 15,1 21-15,-1-21 0,0 0 0,0 0 16,0 0-16,0-21 0,22 21 16,-22-21-16,0 0 0,0 21 0,0-21 15,1-22-15,-1 22 0,0 0 16,0-21-16,0 21 0,-21-22 15,0 1-15,0 0 0,0-1 0,0 1 16,0 21-16,-21-22 0,0 1 16,0 0-16,0 21 0,-1-1 0,-20 1 15,21 0-15,-21 21 0,20 0 16,-20 0-16,21 0 0,-21 0 0,-1 0 16,22 21-16,0 0 0,0 1 0,21 20 15,0-21-15,0 21 0,0 1 16,21-22-16,21 21 0,-21 1 0,22-1 15,-1-21-15,0 21 0,-20-20 16,20 20-16,-21-21 0,0 21 16,0-20-16,1-1 0,-1 21 0,-21-21 15,21 0-15,-21 22 0,0-22 16,0 0-16,0 21 0,-21-20 0,0-1 16,-1 21-16,-20-21 0,21 0 15,0 1-15,-22-1 0,22-21 0,0 21 16,0 0-16,0-21 0,0 21 0,-1-21 15,1 0-15,0 0 16,0 0-16</inkml:trace>
  <inkml:trace contextRef="#ctx0" brushRef="#br2" timeOffset="162709.16">6985 5228 0,'0'-21'16,"0"-21"0,-21 21-16,0 21 15,21 21-15,0 0 0,0 21 16,-22-21-16,22 1 15,0 20-15,-21-21 0,21 21 16,0-20-16,0 20 0,0-21 0,0 0 16,0 22-16,0-22 0,0 0 0,21 0 15,1 0-15,-1-21 0,21 0 16,-21 0-16,22 0 0,-22 0 0,21 0 16,-21 0-16,22-21 0,-22 0 15,21 0-15,-21 0 0,0-1 0,22 1 16,-22 0-16,-21 0 0,21 0 0,0-22 15,-21 22-15,0-21 0,0 21 16,0 0-16,0-1 0,0 1 0,0 0 16,0 0-16,0 42 31,0 0-31,-21 0 16,21 1-16,0-1 0</inkml:trace>
  <inkml:trace contextRef="#ctx0" brushRef="#br2" timeOffset="163096.07">7260 5969 0,'0'0'15,"-21"0"-15,21-21 0,-21 0 0,21 0 16,-21 21-16,-1 0 0,1 0 16,0 0-16,0 0 15,21 21-15,0 0 0,0 0 16,0 0-16,0 0 0,0 22 16,0-22-16,0 21 0,0-21 0,0 1 15,0 20-15,0-21 0,0 21 0,0-20 16,0-1-16,0 0 15,0 0-15,21 0 0,0 0 0,-21 1 16,21-22-16,1 0 0,-22 21 0,21-21 16,0 0-16,0 0 0,0 0 15,0 0-15,1 0 0,-1-21 0,0-1 16,0 1-16,0 21 16,-21-21-16,0 0 0,21 0 0,1 0 15,-22-1-15</inkml:trace>
  <inkml:trace contextRef="#ctx0" brushRef="#br2" timeOffset="163300.96">7197 6138 0,'21'0'15,"0"0"1,0-21-16,0 21 15,0 0-15,1 0 0,-1 0 16,0-21-16,0 21 16,0 0-16,0-21 0,1 0 15</inkml:trace>
  <inkml:trace contextRef="#ctx0" brushRef="#br2" timeOffset="163461.03">7281 5906 0,'0'-22'16,"21"22"-16,1-21 15,-1 21-15,0 0 16,0 0-16,0-21 0,0 21 16,1 0-16,-1 0 0</inkml:trace>
  <inkml:trace contextRef="#ctx0" brushRef="#br2" timeOffset="164148.64">7429 6752 0,'0'0'15,"0"-21"1,-21 21 31,0 0-47,0 0 0,0 0 15,-22 0-15,22 0 0,0 21 0,0-21 16,0 0-16,0 21 0,-1-21 16,1 22-16,0-1 0,21 0 15,0 0-15,0 0 16,21-21-16,0 21 0,1-21 16,-1 22-16,21-22 0,-21 21 0,22 0 15,-22 0-15,21-21 0,-21 21 16,22 0-16,-22-21 0,0 22 0,0-1 15,-21 0-15,0 0 16,0 0-16,0 0 16,-21-21-16,0 22 0,-22-22 15,22 0-15,0 0 0,-21 0 16,21 0-16,-1 0 0,-20 0 0,21 0 16,0 0-16,0 0 0,-1 0 15,44 0 48</inkml:trace>
  <inkml:trace contextRef="#ctx0" brushRef="#br2" timeOffset="164452.98">7197 7408 0,'21'0'16,"0"0"-1,0-21-15,0 21 0,0 0 16,22 0-16,-22-21 0,0 21 15,21-21-15,-20 21 0,-1 0 0,21 0 16,-21 0-16,0 0 0,1 0 0,-1 0 16,0 0-16,-42 0 31,0 0-31,-1 0 0,1 0 16</inkml:trace>
  <inkml:trace contextRef="#ctx0" brushRef="#br2" timeOffset="164687.88">7366 7387 0,'0'21'47,"0"1"-47,0-1 16,0 0-16,0 0 15,0 0-15,0 0 0,0 1 16,0-1-16,0 0 0,0 0 15,-21 0-15,21 0 16,0 1-16,-21-22 0,21 21 16,0 0-16,-22-21 15</inkml:trace>
  <inkml:trace contextRef="#ctx0" brushRef="#br2" timeOffset="165136.62">7175 8043 0,'0'0'0,"-21"22"31,21-1-31,0 0 16,0 0-16,0 0 16,0 0-16,0 1 0,0-1 15,0 0-15,0 0 0,21 0 16,1 0-16,-1-21 0,0 0 16,-21 22-16,21-22 0,0 0 15,0 0-15,1 0 0,-1 0 16,21-22-16,-21 1 0,0 21 0,1-21 0,20 0 15,-21 0-15,0 0 0,0-22 16,-21 22-16,0 0 0,0-21 16,0 20-16,0 1 0,0-21 0,0 21 15,-21 0-15,0-1 0,0 1 0,0 21 16,0 0-16,-1 0 0,1 0 16,0 0-16,0 0 0,0 0 0,21 21 15,-21 1-15,-1-1 0,1 0 0,0 0 16,0 0-16,0 0 0,21 1 15,0-1-15,-21-21 0,21 21 0,0 0 16</inkml:trace>
  <inkml:trace contextRef="#ctx0" brushRef="#br2" timeOffset="165476.85">7218 8467 0,'-21'0'0,"-1"0"15,1 0-15,21 21 16,-21-21-16,21 21 0,-21 0 16,21 0-16,-21 1 15,21-1-15,0 21 0,0-21 16,0 0-16,0 1 0,0-1 0,0 21 15,0-21-15,0 0 0,0 1 0,0-1 16,0 21-16,-21-21 0,21 0 16,0 1-16,-22-1 0,22-42 47,0-1-47,0-20 15,22 21-15,-1 0 0,-21-22 0</inkml:trace>
  <inkml:trace contextRef="#ctx0" brushRef="#br2" timeOffset="165876.63">7175 8551 0,'0'-21'0,"-21"127"0,42-233 0,-21 169 0,0-105 16,0 42-16,22 0 0,-22-1 0,21 1 15,-21 0-15,21 21 16,0 0-16,0-21 0,0 21 16,1 0-16,-1 0 0,0 0 15,0 0-15,0 0 0,0 21 16,-21 0-16,22 0 0,-22 1 15,0-1-15,0 0 0,0 0 16,-22-21-16,1 21 0,0 0 0,0-21 16,0 22-16,0-22 0,-22 0 15,22 21-15,0-21 0,-21 0 16,20 0-16,1 0 0,0 0 0,0 0 16,0-21-1,21-1 1,21 22-1,0 22-15,0-1 0,0 0 16,-21 0-16,22 0 0,-1 0 16,0 1-16,-21-1 0,21 0 0,0 0 15,0 0-15,1 0 0,-1 1 16,-21-1-16,21 0 0,0 0 16,0-21-16,0 0 0,1 0 15,-1-21 1,0 0-16,0 0 0,0-1 15,0-20-15,1 21 0</inkml:trace>
  <inkml:trace contextRef="#ctx0" brushRef="#br2" timeOffset="172141.27">10139 2244 0,'-21'0'78,"-1"0"-62,1 0-16,0 0 0,0 0 15,0 0-15,0 0 0,-1 0 16,1 0-16,0 0 15,0 0 17,42 0 61,0 0-93,0 0 0,1 0 0,-1 0 16,0 0-16,0 0 0,0 0 16,0 21-16,1-21 0,-1 0 15,0 0-15,0 0 0,0 0 0,22 0 16,-22 0-16,0 0 0,0 0 16,21 0-16,-20 0 0,20 0 0,-21 0 15,21 0-15,1 0 0,-22 0 0,21 0 16,1 0-16,-1 0 0,0 0 15,22 0-15,-22 0 0,22 0 0,-22 0 16,0 0-16,22 0 0,-22 0 16,22 0-16,-22 0 0,21 0 0,-20 0 15,20 0-15,-20 0 0,20 0 0,-21 0 16,1 0-16,20 0 0,-20 0 16,20 0-16,1 0 0,-1 0 15,1-21-15,-1 21 0,22 0 0,-22 0 16,22 0-16,0 0 0,-1 0 15,1 0-15,0 0 0,-22 0 0,22 0 16,21 0-16,-22 0 0,1 0 16,0 0-16,20 0 0,-20 0 0,21-21 15,-21 21-15,-1 0 0,1 0 16,0 0-16,-1 0 0,1 0 0,0 0 16,20 0-16,-20 0 0,0 0 0,-1 0 15,-20 0-15,21 0 0,-22 0 16,1 0-16,-22 0 0,0 0 15,1 0-15,-1 0 0,-21 0 0,21 0 16,-20 0-16,-1 0 16,-21-22-16,21 22 15,-21-21 48,0 0-48,0 0-15</inkml:trace>
  <inkml:trace contextRef="#ctx0" brushRef="#br2" timeOffset="172913.35">14584 1609 0,'0'0'0,"42"-21"15,-42-1-15,21 1 16,-21 0-16,21 21 15,-21-21 1,0 42 15,0 0-31,0 0 0,0 22 16,0-22-16,0 21 0,0 1 0,0-22 16,0 42-16,0-20 0,0-1 15,0 0-15,0 1 0,0-1 0,0 0 16,0 1-16,0 20 0,0-21 15,0 1-15,0-1 0,-21 0 0,21 22 16,-21-22-16,21 1 0,0 20 0,0-21 16,-21 1-16,21-1 0,-21 0 15,21-20-15,0 20 0,0-21 0,0 0 16,0 0-16,0 1 0,0-1 16,0-42 15,0-1-16,0 1-15,0 0 0,0-21 16,0 21-16,0-22 0,0 1 0,0 0 16,0-1-16,0 1 0</inkml:trace>
  <inkml:trace contextRef="#ctx0" brushRef="#br2" timeOffset="174052.72">14711 1524 0,'0'0'0,"-21"0"16,42 0 30,21 0-30,-21 0-16,22 0 0,-22-21 16,42 21-16,-20 0 0,20 0 15,1 0-15,-1 0 0,22 0 16,-1 0-16,1 0 0,0 0 0,-1 0 16,1 0-16,0 0 0,-1 0 15,1 0-15,0 0 0,-1 0 0,1 0 16,21 0-16,-21 0 0,-1 0 0,1 0 15,0-21-15,-1 21 0,1 0 16,-22 0-16,22 0 0,-21 0 0,-1 0 16,22 0-16,-22 0 0,1 0 15,-1 0-15,1 0 0,-22 0 0,22 0 16,-22 0-16,0 0 0,1 0 16,-1 0-16,-21 0 0,21 0 0,-20 0 15,-1 0-15,0 0 0,0 0 16,0 0-1,0 0-15,1 0 32,-22 21-1,0 0-31,0 0 16,0 0-1,0 1-15,0-1 0,0 0 16,0 0-16,0 21 0,0-20 0,0 20 15,-22 0-15,22-21 0,-21 22 16,21-1-16,0 0 0,0 1 0,-21-22 16,21 21-16,-21 1 0,21-1 15,0-21-15,0 21 0,0 1 0,-21-1 16,21 0-16,0 1 0,0-1 16,0 0-16,-21 1 0,21-1 0,0 0 15,0 1-15,0-1 0,0 0 16,0-20-16,0 20 0,0-21 0,-22 21 15,22-20-15,0-1 0,-21 0 0,21 0 16,0 0-16,0 0 16,-21-21-16,21 22 0,-21-22 0,0 21 15,0-21 1,-1 0-16,22 21 0,-21-21 16,0 0-16,0 0 0,0 0 0,-22 0 15,22 0-15,0 0 16,0 0-16,0 0 0,-22 0 0,22 0 15,-21 0-15,0 0 0,-1 0 0,1 0 16,0 0-16,-22 0 0,22 0 16,-43 0-16,22 0 0,-22 0 0,-21 0 15,21 0-15,-20 0 0,20 0 16,-21 0-16,21 0 0,1-21 16,-1 21-16,0 0 0,22 0 0,-1 0 15,-20 0-15,20 0 0,1 0 16,-22-21-16,22 21 0,-1 0 0,1 0 15,-1 0-15,1 0 0,-1 0 0,22 0 16,-1 0-16,1 0 0,0 0 16,21 0-16,-22 0 0,22 0 0,0 0 15,0 0-15,0 0 16,21-22-16,-22 22 0,1 0 16,0 0-16,0 0 15,0-21 1,21 0 15,0 0-15,21 0-16,0 21 0,-21-21 15,21-1-15,0 22 0,22-21 0</inkml:trace>
  <inkml:trace contextRef="#ctx0" brushRef="#br2" timeOffset="174396.14">15007 2053 0,'0'0'0,"-21"0"31,21 21-15,0 1-16,21-1 15,0 0-15,0 0 0,1 0 16,-1 0-16,0 22 0,0-22 0,0 21 16,22-21-16,-22 22 0,0-22 15,0 21-15,0-21 0,0 22 0,-21-22 16,22 0-16,-22 0 0,21 0 0,-21 1 16,21-1-16,-21 0 15,21-21 16,0-21-31,-21 0 16,0-1-16,0 1 0</inkml:trace>
  <inkml:trace contextRef="#ctx0" brushRef="#br2" timeOffset="174668.99">15621 2053 0,'-85'21'32,"43"-21"-32,21 22 15,-22-1-15,1 0 0,0 0 0,-22 0 16,22 22-16,0-22 0,-1 0 0,-20 0 16,20 21-16,1-20 0,21-1 15,-21 21-15,20-21 0,1 0 0,0 1 16,0-22-16,21 21 0,0 0 15,0-42 32,21 0-47</inkml:trace>
  <inkml:trace contextRef="#ctx0" brushRef="#br2" timeOffset="174964.13">15663 2074 0,'0'22'32,"0"-1"-32,0 0 15,0 0-15,0 0 0,0 0 16,0 1-16,0-1 0,0 0 0,0 21 15,0-21-15,0 22 0,0-22 16,0 21-16,0-21 0,0 22 0,-21-22 16,21 0-16,0 0 0,0 0 15,0 1-15,0-1 0,0 0 16,21-42 15</inkml:trace>
  <inkml:trace contextRef="#ctx0" brushRef="#br2" timeOffset="175221.13">15727 2074 0,'0'0'0,"21"-21"16,0 21-1,-21 21-15,21-21 0,-21 22 16,21-1-16,-21 0 0,22 0 15,-1 0-15,0 0 0,-21 1 16,21-1-16,-21 0 0,21 0 16,-21 0-16,0 0 15,0 1-15,21-22 16,-21 21-16,22-21 16,-1-21-1</inkml:trace>
  <inkml:trace contextRef="#ctx0" brushRef="#br2" timeOffset="175732.68">16298 2074 0,'0'0'0,"-21"0"0,0 22 15,0-22-15,0 21 0,-22 0 0,22-21 16,0 21-16,0 0 0,-22 0 15,22 1-15,0-1 0,0 0 0,-21 0 16,42 0-16,-22 0 0,1 1 16,0-1-16,21 0 0,0 0 15,21-21 17,0-21-17,1 0-15,-1 0 0,0 21 0,21-22 16,-21 1-16,1 0 0,-1 0 15,0-21-15,21 20 0,-21 1 16,1 0-16,-1 0 0,0 0 0,0 0 16,0-1-16,-21 1 15,21 21-15,1 0 16,-22 21 0,0 1-16,0-1 0,0 0 15,0 0-15,0 21 0,0-20 0,-22-1 16,22 21-16,-21-21 0,21 0 15,0 22-15,0-22 0,0 21 0,-21-21 16,21 1-16,0-1 0,-21 0 16,21 0-16,0 0 0,0 0 15,0 1-15,0-1 16,0-42 15,0-1-31,21 1 0,0 0 16,-21 0-16</inkml:trace>
  <inkml:trace contextRef="#ctx0" brushRef="#br2" timeOffset="176195.65">16722 1947 0,'0'0'16,"0"22"15,0-1-31,0 0 16,0 0-16,0 0 0,0 0 0,0 1 15,0-1-15,0 0 0,-22 0 16,22 21-16,-21-20 0,21-1 0,0 21 16,-21-21-16,0 22 0,0-1 0,21-21 15,0 21-15,0-20 16,-21-1-16,21 0 0,0 0 0,0 0 15,0 0-15,0 1 0,0-1 16,21-21 0,0 0-16,0 0 0,0 0 0,0 0 15,1 0-15,-1 0 0,0-21 16,21 21-16,-21-22 0,1 22 0,-1-21 16,0 21-16,0 0 0,-21-21 15,21 21-15,0 0 0,-21-21 16,22 21 15,-22-21 0,0 0-15,0-1-16</inkml:trace>
  <inkml:trace contextRef="#ctx0" brushRef="#br2" timeOffset="177656.9">17865 2244 0,'0'0'0,"-22"0"15,1 0 1,0 0 0,42 0 62,0 0-78,1 0 15,-1 0-15,0 0 16,0 0-16,0 0 0,0 0 0,1 0 16,-1 0-16,0 0 0,0 0 15,21 0-15,-20 0 0,20 0 0,0 0 16,1 0-16,-1 0 0,0 0 15,22 0-15,-22 0 0,22 0 16,-22 0-16,21 0 0,1 0 0,-1 0 16,-20 0-16,20 0 0,1 0 15,-22 0-15,22 0 0,-1 0 0,1 0 16,-1 21-16,-21-21 0,22 0 16,-1 0-16,1 0 0,-1 0 0,1 0 15,-1 0-15,1 21 0,-1-21 0,1 0 16,-22 0-16,22 0 0,-1 0 15,1 0-15,-1 0 0,1 0 0,-1 0 16,1 0-16,-1 0 0,22 21 16,-22-21-16,1 0 0,-1 0 15,1 0-15,-1 0 0,-20 0 16,-1 0-16,22 0 0,-22 0 0,0 0 16,1 0-16,-1 0 0,0 0 0,1 0 15,-1 0-15,21 0 0,-20 0 16,-1 0-16,22 21 0,-1-21 0,1 0 15,-1 0-15,1 0 0,-1 0 16,-21 0-16,22 0 0,-1 0 0,-20 22 16,-1-22-16,22 0 0,-22 0 15,0 0-15,1 0 0,-1 0 0,0 0 16,1 0-16,20 0 0,-21 0 16,22 0-16,-1 0 0,1 0 15,-22 0-15,22 0 0,-1 0 0,1 21 16,-22-21-16,22 0 0,-22 0 15,0 0-15,1 0 0,-1 0 16,0 0-16,1 0 0,-22 0 0,21 0 16,0 0-16,1 0 0,-22 0 15,21 0-15,1 0 0,-22 0 0,21 0 16,-21 21-16,0-21 0,1 0 16,20 0-16,-21 0 0,0 0 0,0 0 15,1 0-15,-1 0 16,0 0-16,0 0 15,0 0-15,0 0 16,1 0-16,-1 0 16,0 0 15,-21-21 47,-21 21-78,21-21 0,-21 21 16,-1 0-16</inkml:trace>
  <inkml:trace contextRef="#ctx0" brushRef="#br2" timeOffset="178572.71">23262 1969 0,'0'0'0,"-21"0"31,21 21 16,0 0-47,21 0 15,0 0-15,0 0 16,1-21-16,-1 22 0,0-1 16,-21 0-16,42-21 0,-21 21 15,1-21-15,-1 21 0,0 0 0,21-21 16,-21 22-16,1-22 0,20 21 15,-21-21-15,21 0 0,-20 21 16,-1-21-16,21 0 0,-21 0 0,0 21 16,1-21-16,-1 0 0,0 0 15,0 0-15,0 0 0,0 0 0,1 0 16,-22 21-16,21-21 16,0 0-1,-42 0 32,0 0-47,-1 21 0,1-21 16,0 0-16,0 22 15,-21-22-15,20 21 0,1-21 16,0 21-16,-21 0 0,21-21 16,-22 21-16,22 0 0,-21-21 0,-1 22 15,22-1-15,-21 0 0,0 0 0,20 0 16,-20 0-16,0 1 0,21-1 15,-22 0-15,1 0 0,21 0 0,-22 0 16,1-21-16,21 22 0,-21-1 16,20 0-16,1-21 0,0 21 0,0-21 15,0 21-15,0-21 0,21 21 16,21-21 31,0 0-47,0-21 15,21 21-15,-20-21 0,20 21 0,0-21 16,1 0-16,-1 0 0,21-1 0,-20-20 16,-1 21-16,22 0 0,-22-22 15,0 22-15,-21 0 0,22 0 0,-22 0 16,21 0-16,-21-1 0,-21 1 16,22 21-16,-1-21 0,-42 21 109,-1 0-109,1 0 16</inkml:trace>
  <inkml:trace contextRef="#ctx0" brushRef="#br2" timeOffset="183713.12">26712 2413 0,'0'-21'0,"0"0"15,21 0 1,-21-1 0,0 1 15,0 0-16,22 21 64,-22 21-79,0 0 15,0 1-15,0-1 16,0 0-16,21 0 0,-21 0 15,0 0-15,0 1 0,0-1 16,21 0-16,-21 0 0,0 0 0,0 0 16,0 22-16,0-22 0,21 0 15,-21 21-15,0-20 0,0-1 0,0 21 16,0-21-16,0 0 0,0 22 0,0-22 16,0 21-16,0-21 0,0 1 15,0 20-15,0-21 0,0 21 16,0-20-16,0 20 0,0 0 15,0-21-15,0 22 0,0-1 0,0 0 16,0 1-16,0-1 0,0-21 0,0 22 16,0-1-16,0 0 0,0 1 15,0-22-15,0 21 0,0 0 0,0-20 16,0 20-16,0 0 0,0 1 16,0-22-16,0 21 0,0 0 0,0 1 15,0 20-15,0-20 0,0-1 16,0 0-16,21 1 0,-21-1 15,0 0-15,0 1 0,0-1 0,0 0 16,0 1-16,0-1 0,0-21 0,0 21 16,0 1-16,0-1 0,0 0 15,0 1-15,0-1 0,0 0 0,0 1 16,0 20-16,0-20 0,0-1 0,0 0 16,0 1-16,0-1 0,0 0 15,0 1-15,0-22 0,0 21 0,0 0 16,-21 1-16,21-22 0,0 21 0,0 1 15,0-1-15,0 0 0,-21 1 16,21-1-16,0 0 0,-21 22 0,21-22 16,0 0-16,0 1 0,0-1 15,-21-21-15,21 22 0,-22-1 16,22 0-16,0 1 0,0-1 0,0-21 16,0 21-16,0 1 0,0-1 0,-21 0 15,21 1-15,0-1 0,0 0 16,0-20-16,0 20 0,0 0 0,0 1 15,0-1-15,0 0 0,0-21 16,-21 22-16,21-1 0,0-21 0,0 22 16,0-1-16,0 0 0,0-21 0,0 22 15,0-1-15,0 0 0,-21 1 0,21 20 16,0-20-16,0-1 0,0 0 16,0 1-16,0-1 0,0 0 15,0 1-15,0-1 0,0 0 0,0 1 16,0-22-16,0 21 0,0 0 15,0-20-15,0 20 0,0 0 0,0 1 16,0-1-16,-21 0 0,21 1 0,0-1 16,0 0-16,0 1 0,0-1 15,0 0-15,0 1 0,0-1 0,0 0 16,0 1-16,0-1 0,0-21 0,0 21 16,0 1-16,0-1 0,0-21 0,0 22 15,0-1-15,0 0 0,0 1 16,0-22-16,0 21 0,0 0 15,0 1-15,0-22 0,0 21 0,0-21 16,0 22-16,0-22 0,0 21 16,0-21-16,0 22 0,0-22 0,0 0 15,0 0-15,0 0 0,0 1 0,0-1 16,0 0-16,0 0 0,0 0 0,0 0 16,0 1-16,0-1 15,-21-21 48,21-21-48,0-1 1,0 1-16,0 0 0,0 0 16,21 0-16,-21-22 0,21 1 0,0 0 15</inkml:trace>
  <inkml:trace contextRef="#ctx0" brushRef="#br2" timeOffset="185400.64">27792 2540 0,'0'0'0,"0"-42"31,21 21-31,-21-1 16,0 1-16,0 0 15,0 0 1,0 42 62,0 0-62,0 0-16,0 1 0,0-1 0,0 21 15,0-21-15,-21 0 0,21 1 16,0-1-16,0 21 0,0-21 0,0 0 16,0 1-16,0 20 0,0-21 15,0 21-15,0-20 0,0-1 0,0 21 16,0-21-16,0 22 0,0-22 0,0 21 16,0 0-16,0 1 0,0-1 15,0 0-15,0 1 0,0-1 0,0 22 16,0-22-16,0 0 0,0 1 15,0-1-15,0 0 0,0 1 16,0-1-16,0 0 0,0 1 0,0-1 16,0 0-16,0-21 0,0 22 0,0-1 15,0 0-15,0 1 0,0-1 16,0 22-16,0-22 0,0 0 16,0 1-16,0-1 0,0 0 0,0 22 15,0-22-15,0 0 0,0 1 0,0-1 16,0 0-16,0 1 0,0-1 15,0 0-15,0 1 0,0 20 0,0-20 16,0-1-16,0 21 0,0-20 16,0-1-16,0 0 0,0 22 0,0-22 15,0 1-15,0-1 0,0 0 0,0 1 16,-21-1-16,21 21 0,0-20 16,0-1-16,-22 22 0,22-22 0,0 0 15,0 22-15,-21-22 0,21 22 16,0-22-16,0 0 0,-21 1 15,21-1-15,-21 21 0,21-20 0,-21-1 16,21 0-16,0 1 0,0 20 0,-21-20 16,21-1-16,-22 21 0,22-20 15,0-1-15,0 0 0,0 22 0,0-22 16,0 1-16,0-1 0,0 0 16,0 1-16,0-1 0,0 21 0,0-20 15,0-1-15,0 22 0,0-22 16,0 21-16,0-20 0,0 20 0,0-20 15,0-1-15,0 0 0,0 1 16,0-1-16,0 0 0,0 1 0,0-1 16,0-21-16,0 21 0,0 1 0,0-22 15,22 21-15,-22 1 0,0-22 16,0 21-16,0 0 0,21 1 0,-21-22 16,0 21-16,0 1 0,0-22 0,0 21 15,0 0-15,0 1 0,0-22 16,0 21-16,0-21 0,0 22 0,0-1 15,0-21-15,0 22 0,0-1 0,0 0 16,21-21-16,-21 22 0,0-1 16,0 0-16,0 1 0,21-1 0,-21 0 15,0 1-15,0-1 0,0 0 16,0-20-16,21 20 0,-21-21 16,0 21-16,0-20 0,21-1 0,-21 0 15,0 0-15,0 0 0,0 0 0,0 1 16,0-1-16,0 0 0,0 0 15,0 0-15,0 0 0,0 1 16,0-1-16,0 0 16,0 0-1,0-42 48,-21 0-63,21 0 15,0-1-15,0 1 0,-21 0 16,21-21-16,0 21 0,0-22 16</inkml:trace>
  <inkml:trace contextRef="#ctx0" brushRef="#br2" timeOffset="187089.45">27114 2921 0,'43'0'47,"-22"0"-31,0 0-16,21 0 0,1 0 15,-22 0-15,21 0 0,1 0 0,-1 0 16,-21 0-16,21 0 0,1 0 0,-1 0 16,-21 0-16,0 0 0,1 0 15,-1 0-15,-21 21 0,-21-21 32,-1 0-32,1 0 15</inkml:trace>
  <inkml:trace contextRef="#ctx0" brushRef="#br2" timeOffset="187437.3">27474 2942 0,'0'0'0,"-21"0"16,21 21 15,0 1-15,0-1-16,0 0 15,0 0-15,0 0 0,0 22 0,0-22 16,0 21-16,0-21 0,0 22 15,-21-1-15,21-21 0,0 21 0,0 1 16,0-22-16,0 21 0,-21-21 16,0 22-16,21-22 0,-22 0 0,1 0 15,0 0-15,0 1 0,0-22 0,0 21 16,-22-21-16,22 0 16,0 0-16,-21 0 0,20 0 0,1 0 15,-21 0-15,21 0 0,0 0 16,-1 0-16,22-21 0,-21 21 0,0-22 15,42 22 17,0 0-17,1 0-15,-1 0 0,0 0 16,0 0-16</inkml:trace>
  <inkml:trace contextRef="#ctx0" brushRef="#br2" timeOffset="188016.99">27220 3958 0,'0'0'0,"0"-21"0,0 0 15,-21 21 16,21 21-31,-21 0 0,21 0 16,0 1-16,0-1 0,0 21 16,-21-21-16,0 22 0,-1-22 15,22 21-15,-21 0 0,0-20 0,21 20 16,-21 0-16,21-21 0,-21 1 16,21 20-16,-21-21 0,21 0 0,0 0 15,0 1-15,0-1 16,0-42 15,0-1-15,0 1-16,0 0 0,0-21 0,0 21 15,0-22-15,0 1 0,0 21 16,21-22-16,0 1 0,0 0 0,0-1 16,0 1-16,22 21 0,-22-21 15,0 20-15,0 1 0,0 0 16,22 0-16,-22 21 0,0 0 0,0 0 15,22 0-15,-22 0 0,0 21 16,0 0-16,0 22 0,0-22 0,-21 21 16,0-21-16,22 22 0,-22-1 15,0-21-15,0 21 0,0-20 0,0-1 16,0 21-16,0-21 0,0 0 0,-22-21 16,1 22-16,21-1 15,0 0-15,-21-21 0,0 0 16,0 0-1,0 0 1,-1 0-16</inkml:trace>
  <inkml:trace contextRef="#ctx0" brushRef="#br2" timeOffset="188212.87">27136 4255 0,'0'0'0,"21"0"46,0 0-46,21 0 0,-21 0 16,1 0-16,20 0 0,-21 0 0,21 0 16,-20 0-16,-1 0 15,0 0-15,0 0 0,0 0 0</inkml:trace>
  <inkml:trace contextRef="#ctx0" brushRef="#br2" timeOffset="188692.6">27263 5271 0,'0'0'0,"21"0"32,0 0-32,0 21 15,-21 0-15,0 0 0,21 0 16,0 0-16,-21 22 0,22-22 0,-22 0 16,21 21-16,-21-20 0,21 20 0,-21 0 15,0-21-15,0 1 0,0 20 16,21-21-16,-21 0 0,0 0 0,0 1 15,0-1-15,21-21 47,-21-21-47,0-1 0,0 1 16,0-21-16,21 21 0,-21 0 0</inkml:trace>
  <inkml:trace contextRef="#ctx0" brushRef="#br2" timeOffset="188908.48">27622 5376 0,'-42'127'15,"84"-275"-15,-42 169 0,0-63 0,-21 42 32,0 21-32,0 0 15,0 1-15,0-1 0,-1 0 0,1 21 16,-21-21-16,21 22 0,-22-1 16,22 0-16,0 1 0,-21-22 15,21 21-15,-22 1 0,22-22 0,0 0 16,0 0-16,0 0 0,21 0 15,0 1-15,-22-1 0,1 0 16,0-21 0</inkml:trace>
  <inkml:trace contextRef="#ctx0" brushRef="#br2" timeOffset="189496.14">27093 6879 0,'0'0'0,"0"-21"16,0 42 15,0 0-15,0 1-16,0-1 16,-21 0-16,21 21 0,0-21 15,0 1-15,0 20 0,0 0 0,-21 1 16,21-22-16,-21 21 0,21 0 0,0 1 15,0-1-15,-21-21 0,21 22 16,-22-22-16,22 0 0,-21 0 0,21 0 16,0 0-16,0 1 0,0-1 15,0-42 17,0-1-32,0 1 15,0 0-15,21 0 0,-21 0 0,0-22 16,0 1-16,22 21 0,-1-21 15</inkml:trace>
  <inkml:trace contextRef="#ctx0" brushRef="#br2" timeOffset="190004.85">27072 7006 0,'0'-21'15,"0"0"-15,-21 169 0,42-254 0,-21 43 0,0 42 16,0-1-16,0 1 16,0 0-16,0 0 15,21 21 1,0 0-16,22 0 15,-22 0-15,0 0 0,0 0 0,0 0 16,1 0-16,-1 21 0,0-21 16,0 21-16,-21 0 0,0 1 15,0-1-15,0 0 0,0 0 16,0 0-16,-21 0 0,0 1 16,-22-1-16,1 0 0,0 0 0,-1 0 15,1 0-15,0 1 0,-1-22 16,22 21-16,0-21 0,0 0 0,0 0 15,0 0-15,42 0 16,0 0 0,0 0-16,0 0 0,22 0 0,-22 0 15,21-21-15,0 21 0,-20 0 16,20 0-16,-21 0 0,21 0 0,1 0 16,-22 0-16,0 0 0,21 21 15,-20 0-15,-1-21 0,0 21 16,0 0-16,0 0 0,-21 1 0,0-1 15,0 0-15,0 0 0,0 0 16,0 0-16,0 1 0,-21-1 0,0-21 16,0 21-16,0 0 0,-22 0 0,22 0 15,-21-21-15,-1 22 0,1-22 16,0 0-16,-1 21 0,22-21 0,-21 0 16,21 0-16,-22 0 0,22 0 15,0 0-15,0 0 0,21-21 16,0-1-16,0 1 15</inkml:trace>
  <inkml:trace contextRef="#ctx0" brushRef="#br1" timeOffset="197948.32">24659 2879 0,'0'-21'31,"0"-1"0,-21 22 16,0 22-47,0-22 16,21 21-16,0 0 0,-22-21 16,22 21-16,22-21 31,-1 0-16,0 0 1,0 0-16,-21-21 16,0 0-16,0 0 15,0-1 1,-21 22 0,0 0-16,0 0 15,-1 0-15,1 0 16,21 22-16,-21-1 15,21 0-15,0 0 16,21-21 15,0 0-31,1 0 16,-1 0-16,0 0 0,0 0 16</inkml:trace>
  <inkml:trace contextRef="#ctx0" brushRef="#br1" timeOffset="198249.15">25082 2731 0,'0'0'16,"0"-22"-16,-21 22 16,21 22 15,0-1-31,0 0 0,0 0 15,21 0-15,-21 0 0,0 1 16,22-1-16,-1 0 0,0-21 0,-21 21 16,0 0-16,21 0 15,-21 1-15,21-1 0,-21 0 0,21 0 16,-21 0-16,0 0 16,0 1-16,22-22 31,-22-22-16</inkml:trace>
  <inkml:trace contextRef="#ctx0" brushRef="#br1" timeOffset="198517">25400 2794 0,'-21'-21'31,"0"21"-31,-1 0 15,1 21-15,0 0 0,0-21 16,-21 21-16,20 1 0,-20-1 16,21 0-16,-21 0 0,20 0 0,-20 0 15,0 1-15,-1-22 0,22 21 16,0 0-16,-21 0 0,21-21 0,-1 21 16,1-21-16,0 21 15,42-21 16,0-21-31,1 21 16,-1 0-16</inkml:trace>
  <inkml:trace contextRef="#ctx0" brushRef="#br1" timeOffset="198806.21">25421 2773 0,'0'0'0,"0"21"31,0 0-31,0 0 16,0 1-16,0-1 0,0 0 16,0 0-16,0 0 0,0 0 15,0 1-15,0-1 0,-21-21 16,21 21-16,0 0 0,0 0 15,21-42 32</inkml:trace>
  <inkml:trace contextRef="#ctx0" brushRef="#br1" timeOffset="199049.07">25463 2773 0,'0'0'0,"0"21"31,43 21-15,-22-20-16,-21-1 16,0 0-16,21-21 0,-21 21 15,21 0-15,-21 0 16,0 1-1,21-22 32,1-22-47</inkml:trace>
  <inkml:trace contextRef="#ctx0" brushRef="#br1" timeOffset="199568.69">25887 2731 0,'-21'0'16,"-1"0"-16,1 0 0,0 21 15,0-21-15,0 21 0,0-21 0,-1 21 16,1 0-16,0-21 0,0 21 16,0 1-16,0-1 0,-1-21 0,1 21 15,21 0-15,-21-21 0,0 21 16,0 0-16,0 1 0,21-1 31,21-21-15,0 0-1,0-21-15,-21-1 0,21 22 16,0-21-16,1 21 0,-1-21 0,0 0 16,0 0-16,0 0 0,0 21 15,-21-22-15,22 1 0,-1 0 16,0 0-16,0 21 31,-21 21-15,0 0-1,0 0-15,0 1 0,0-1 16,0 0-16,0 0 0,0 0 16,0 0-16,0 1 15,0-1-15,0 0 0,0 0 31,21-21 16,0-21-47,1 0 16,-1 0-16</inkml:trace>
  <inkml:trace contextRef="#ctx0" brushRef="#br1" timeOffset="199974.91">26204 2688 0,'0'0'0,"0"21"63,0 1-63,-21-1 15,21 0-15,0 0 0,-21 0 0,21 0 16,-21 1-16,0-1 0,-1 0 16,22 0-16,0 0 0,-21 0 0,0 1 15,21-1-15,0 0 0,-21 0 16,21 0 0,0 0-16,0 1 15,21-22 1,0 0-16,0 0 15,1 0-15,-1 0 0,0 0 0,0 0 16,0 0-16,0 0 0,1 0 16,-1-22-16,0 22 0,0-21 15,0 21-15,-21-21 32</inkml:trace>
  <inkml:trace contextRef="#ctx0" brushRef="#br1" timeOffset="200148.71">26331 3048 0,'-21'0'16,"0"0"0</inkml:trace>
  <inkml:trace contextRef="#ctx0" brushRef="#br1" timeOffset="-102092.27">24553 3958 0,'0'0'0,"0"-21"16,-21 21-16,21-21 16,-21 21-1,0 21 1,21 0-16,0 0 16,0 22-16,0-1 0,0 0 15,0 1-15,-21-1 0,21 0 0,0 22 16,0-22-16,-22 22 0,22-22 15,0 22-15,0-22 0,0 21 0,0-20 16,0-1-16,-21 22 0,21-22 0,0 0 16,0 1-16,-21-22 0,21 21 15,0-21-15,0 0 0,0 1 0,0-1 16,0 0-16,0 0 16,0-42 15,0 0-16,0 0-15,0-1 0,0-20 0,21 21 16,0-21-16,-21-1 0,22 1 16,-22-22-16</inkml:trace>
  <inkml:trace contextRef="#ctx0" brushRef="#br1" timeOffset="-101259.74">24532 3979 0,'910'0'109,"-1799"487"-109,1884-974 0,-2011 487 0,2138 0 16,-1016 0-16,0 22 0,-1-22 16,-20 0-16,0 0 0,-1 0 15,-20 0-15,-1 21 0,-20-21 0,-1 0 16,0 0-16,-20 0 0,20 0 16,-21 21-16,0-21 0,0 0 0,1 0 15,-1 0-15,0 21 0,0-21 16,0 0-16,0 0 0,-21 21 0,22-21 15,-1 0-15,-21 21 0,21-21 16,-21 22-16,0-1 0,0 0 16,0 0-1,0 0-15,0 0 0,0 1 16,0-1-16,0 0 16,0 0-16,0 0 0,0 0 0,-21 1 15,21 20-15,-21-21 0,21 0 16,-22 22-16,22-22 0,0 0 0,0 21 15,-21 1-15,21-22 0,-21 21 0,21 0 16,0 1-16,0-1 0,-21 0 16,0 1-16,21-1 0,-21 0 0,21 1 15,-22-22-15,22 21 0,-21-21 16,21 22-16,0-22 0,-21 0 0,21 0 16,-21 0-16,0 1 15,21-1-15,0 0 16,-21-21-16,-1 0 15,22 21-15,-21-21 16,0 0-16,0 0 0,0 0 0,0 0 16,-1 0-16,-20 0 0,21 0 15,-21 0-15,-22 0 0,1 0 0,-1-21 16,-21 0-16,1 21 0,-1-21 0,-21 21 16,22-22-16,-1 22 0,-21-21 15,0 21-15,0 0 0,22 0 0,-22-21 16,21 21-16,1 0 0,-1 0 15,21 0-15,1 0 0,-1 0 0,22 0 16,-21 0-16,20 0 0,22 0 16,-21 0-16,21 0 0,-1 0 15,1 0-15,21-21 32,0 0-32,0 0 15,0-1-15,21 1 16,1 0-16</inkml:trace>
  <inkml:trace contextRef="#ctx0" brushRef="#br1" timeOffset="-100939.92">24659 4403 0,'-21'0'16,"21"21"-16,0 0 15,0 0-15,0 0 16,0 1-16,0-1 0,-21 21 0,21-21 16,0 0-16,0 22 15,0-22-15,0 21 0,-21-21 0,21 1 16,0 20-16,-22-21 0,22 0 0,0 0 15,0 1-15,0-1 0,0 0 16,0-42 15,0 0-31,22 21 0,-22-22 16</inkml:trace>
  <inkml:trace contextRef="#ctx0" brushRef="#br1" timeOffset="-100640.33">24617 4382 0,'0'0'0,"0"-85"32,0 64-32,21 0 0,0-1 15,0 22-15,0 0 0,1-21 16,-1 21-16,0 0 0,0 0 0,0 0 16,0 0-16,1 21 0,-1 1 15,0-1-15,0 0 0,-21 21 0,0-21 16,0 1-16,0 20 0,0-21 15,-21 0-15,0 0 0,-22 1 0,22-1 16,-21 0-16,21 0 0,-22 0 16,22-21-16,0 21 0,0-21 0,0 0 15,0 22-15,-1-22 0,22 21 16,22-21 31,-1 0-47</inkml:trace>
  <inkml:trace contextRef="#ctx0" brushRef="#br1" timeOffset="-99608.23">25104 4657 0,'0'0'0,"0"-21"0,21 21 0,-21-22 15,0 1-15,0 0 16,-21 0-1,-1 21-15,1 0 16,0 0-16,0 0 16,0 0-16,0 0 0,-1 21 0,1 0 15,0 0-15,0 1 0,0-1 0,0 0 16,-1 0-16,22 0 0,0 22 16,-21-22-16,21 0 0,0 0 0,0 0 15,0 0-15,0 1 0,0-1 16,21-21-16,-21 21 0,22-21 0,-1 0 15,0 0-15,0 0 0,21 0 16,-20 0-16,-1 0 0,0-21 0,0 0 16,21-1-16,-42 1 15,22 0-15,-1 0 0,0 0 0,-21 0 16,21-22-16,-21 22 0,0 0 0,0 0 16,0 0-16,0-1 15,0 44 16,0-1-31,0 0 16,0 0-16,0 0 0,0 0 16,0 1-16,0-1 0,0 0 0,0 0 15,0 0-15,0 0 0,0 1 16,21-1-16,0-21 16,1 0-16,-1 0 15,0 0-15,0 0 16,0 0-16,-21-21 0,21-1 0,1 22 15,-1-21-15,-21 0 0,0 0 16,21 0-16,-21 0 0,21-1 0,-21 1 16,0 0-16,0 0 0,0 0 15,0 42 17,0 0-17,0 0-15,0 0 0,0 1 16,0-1-16,0 0 0,0 0 15,0 0-15,0 0 16,21-21 0,0 0-16,1 0 15,-1 0-15,0 0 0,0-21 16,0 0-16,0 21 16,-21-21-16,0 0 0,22 0 0,-22-1 15,21 22-15,-21-21 0,0 0 0,21 21 16,-21-21-16,0 42 31,0 0-15,-21 0-16,21 1 0,-21-1 0,21 21 15,0-21-15,0 22 0,0-22 16,-22 21-16,22 0 0,0-20 16,0 20-16,0 0 0,0-21 0,0 22 15,0-22-15,-21 0 0,21 21 16,0-20-16,0-1 0,-21 0 0,21 0 15,-21 0-15,0 0 0,0 1 16,-1-22-16,1 0 0,0 21 16,-21-21-16,21 0 0,-22 0 0,22 0 15,0 0-15,-21 0 0,20 0 0,1-21 16,0 21-16,0-22 0,0 22 16,21-21-16,0 0 15,0 0-15,0 0 16,0 0-16,0-1 15,21 1-15,0 0 0,0 0 16,0 0-16</inkml:trace>
  <inkml:trace contextRef="#ctx0" brushRef="#br1" timeOffset="-98911.6">25654 4657 0,'0'0'0,"-21"0"0,0 0 16,21 21 15,0 0-31,0 0 0,-22-21 16,22 21-16,0 1 0,0-1 16,0 0-16,0 0 0,0 0 15,0 0-15,0 1 16,-21-22-1,21-22 17,0 1-32,0 0 0,0 0 15,0 0-15,0 0 0,0-1 16,0 1-16,0 0 0,0 0 16,21 0-16,1 21 0,-22-21 15,21 21-15,0 0 0,0 0 16,0 0-1,0 0-15,1 0 16,-22 21-16,0 0 0,0 0 16,21 0-16,-21 0 0,0 1 15,0-1-15,0 0 0,0 0 16,0 0-16,0 0 16,0 1-1,0-44 16,0 1-31,0 0 16,0 0-16,0 0 0,0 0 16,21-1-16,-21 1 0,21 0 15,0 0-15,-21 0 0,21 0 16,1-1-16,-1 22 0,0 0 0,0 0 16,0 0-16,-21 22 15,0-1-15,0 0 16,0 0-16,0 0 0,0 0 15,0 1-15,0-1 0,-21 0 16,21 0-16,0 0 0,0 0 0,-21-21 16,21 22-16,-21-22 0,21-22 47,21 1-47,0 21 0</inkml:trace>
  <inkml:trace contextRef="#ctx0" brushRef="#br1" timeOffset="-98591.78">25993 4741 0,'21'-21'15,"0"21"1,0 0 0,0-21-16,0 21 0,1 0 15,-22-21-15,21 0 0,0 21 16,-21-21-16,21 21 0,-42 0 31,0 0-15,0 21-16,-1-21 15,1 21-15,0 0 0,21 0 0,0 0 16,0 1-16,0-1 0,0 0 16,0 0-1,0 0-15,21-21 16,0 0-1,1 0-15,-1 0 0,0 0 16,-21-21-16,21 21 0,0-21 16,-21 0-16</inkml:trace>
  <inkml:trace contextRef="#ctx0" brushRef="#br1" timeOffset="-98192.02">26331 4636 0,'0'21'16,"0"0"-1,-21 0 1,21 0-16,0 0 0,-21 1 16,21-1-16,0 0 15,0 0-15,0 0 16,0-42 15,0 0-15,0 0-16,21 0 15,-21-1-15,21 22 0,0-21 0,-21 0 16,22 0-16,-22 0 0,21 21 16,-21-21-16,0-1 0,21 22 0,0 0 31,-21 22-15,0-1-16,0 0 0,0 0 15,0 0-15,0 0 0,-21 1 16,21-1-16,0 0 0,0 0 15,0-42 32,21 21-47,0-21 0</inkml:trace>
  <inkml:trace contextRef="#ctx0" brushRef="#br1" timeOffset="-97936.15">26649 4339 0,'0'21'15,"0"1"-15,-21-1 0,21 21 16,0-21-16,-22 0 0,22 1 16,0-1-16,-21 21 0,21-21 0,0 0 15,0 1-15,0-1 16,0 0-16,0 0 0,-21 0 0,21 0 15,0 1-15,0-1 16,0-42 15,21-1-15,-21 1-16</inkml:trace>
  <inkml:trace contextRef="#ctx0" brushRef="#br1" timeOffset="-97744.27">26458 4572 0,'0'0'0,"21"0"47,1 0-47,-1 0 0,0 0 16,0 0-16,0 0 0,0 0 15,1 0-15,-1 0 0,0 0 0,0 0 16</inkml:trace>
  <inkml:trace contextRef="#ctx0" brushRef="#br1" timeOffset="-96967.7">24109 6689 0,'0'0'0,"-21"-21"0,21-1 0,-22 1 0,22 0 15,0 0-15,0 0 0,0 0 16,0-1-16,-21 22 16,21 22 15,0 20-31,0-21 15,0 21-15,0 1 0,0 20 0,0-20 16,0 20-16,0-21 0,0 22 16,0-1-16,0 1 0,-21-1 0,21 1 15,-21-1-15,21 1 0,0-22 16,0 1-16,0-1 0,0 0 0,0-21 16,-21 1-16,21-1 0,0 0 15,0 0-15,0-42 31,0 0-15,0 0-16,21-1 0,-21-20 0,0 21 16,0-21-16</inkml:trace>
  <inkml:trace contextRef="#ctx0" brushRef="#br1" timeOffset="-96096.2">23982 6604 0,'0'0'0,"-21"-21"0,21 0 16,-22 0-16,22-1 16,0 1-16,0 0 15,22 0 1,-1 21-16,21 0 0,-21 0 0,22 0 16,-1 0-16,0 0 0,22 0 15,-1 0-15,1 0 0,20 0 0,1 0 16,0 0-16,21 0 0,21 0 15,-22 0-15,1 0 0,0 0 0,21 0 16,-21 0-16,0 0 0,0 0 16,-1 0-16,1 0 0,-21 0 0,0 0 15,-22 0-15,1 0 0,-1 0 16,-21 0-16,1 0 0,-1 0 16,-21 0-16,0-21 0,1 21 15,-22-21-15,0-1 31,21 22 1,-21 22-32,21-1 15,-21 0-15,0 0 16,0 21-16,0-20 0,0-1 0,0 21 16,0-21-16,0 22 0,0-1 15,0 0-15,0 1 0,0-1 16,-21 0-16,21 1 0,0-1 15,0 21-15,-21-20 0,21 20 0,0 1 16,-22-1-16,22 1 0,0-1 16,0 1-16,-21-22 0,21 0 0,-21 1 15,21-1-15,0 0 0,0 1 16,-21-22-16,21 0 0,0 0 0,-21 0 16,21 1-16,0-1 15,-21-21-15,-1 0 16,1 0-16,0 0 15,0 0-15,0 0 16,0-21-16,-1 21 0,1 0 16,0 0-16,0-22 0,0 22 15,-22 0-15,1 0 0,0 0 16,-1-21-16,1 21 0,-21 0 0,-1 0 16,1 0-16,20 0 0,-41 0 0,20 0 15,-21 0-15,1 0 0,-22 0 16,21 0-16,-21 0 0,1 0 0,-1 0 15,0 0-15,21 0 0,1 0 0,-1 0 16,0 0-16,1 0 0,20 0 16,1 0-16,-1 0 0,22-21 0,-1 21 15,1 0-15,21 0 16,0 0-16,0-21 0,-1 21 0,22-21 16,0 0-1,0-1 1,0 1-16,22 0 15,-1 0-15,0 0 16,0 0-16,0-1 0,0 1 0,22 0 16</inkml:trace>
  <inkml:trace contextRef="#ctx0" brushRef="#br1" timeOffset="-95776.39">24236 6816 0,'0'-21'0,"0"42"0,0-64 0,0 22 16,0 0-1,-21 21 1,-1 0-16,22 21 16,-21 0-16,0-21 0,0 22 0,0 20 15,21-21-15,-21 0 0,-1 22 16,1-22-16,0 21 0,21-21 0,-21 22 15,21-22-15,-21 21 0,21 0 16,0-20-16,0 20 0,0-21 16,0 0-16,0 22 0,21-22 0,0 0 15,0 0-15,0-21 0,1 21 16,-1-21-16,21 0 0,-21 0 0,0 0 16,1 0-16,20 0 0,-21 0 15,0-21-15,22 21 0</inkml:trace>
  <inkml:trace contextRef="#ctx0" brushRef="#br1" timeOffset="-94868.43">24490 7049 0,'0'0'0,"0"-22"0,0 1 15,-21 21-15,-1 0 0,22-21 0,-21 21 16,0 0-16,0 0 16,0 21-1,0 0-15,-1 1 0,22-1 16,0 0-16,-21 0 0,21 0 15,-21 22-15,21-22 0,0 0 0,0 0 16,0 0-16,0 0 0,0 1 0,0-1 16,21-21-1,0 0-15,1 0 16,-1-21-16,-21-1 0,21 22 16,0-21-16,0 0 0,-21 0 0,21 0 15,1 0-15,-22-22 16,0 22-16,0 0 0,21 0 0,-21 0 15,21-1-15,-21 44 32,0-1-17,-21 0-15,21 0 0,0 0 16,-21 0-16,21 22 0,0-22 0,0 0 16,0 0-16,0 0 0,0 1 0,0-1 15,21 0-15,0-21 0,0 21 16,0-21-16,-21 21 0,21-21 0,1 0 15,20 0-15,-21 0 0,0 0 16,0 0-16,22-21 0,-22 0 0,0 0 16,0 0-16,0-1 0,1 1 15,-1 0-15,0-21 0,-21 21 16,0-1-16,0 1 0,0 0 0,0 0 16,0 0-16,-21 21 31,21 21-31,0 0 15,-21 0-15,21 0 0,0 1 16,-22-1-16,22 21 0,0-21 16,0 0-16,0 1 0,0-1 0,0 0 15,0 0-15,0 0 0,0 0 0,0 1 16,0-44 31,0 1-32,0 0-15,0 0 0,0 0 0,0 0 16,0-1-16,0-20 0,0 21 16,22-21-16,-1 20 0,-21 1 0,21 0 15,0 0-15,0 0 0,22 0 16,-22-1-16,0 22 0,21 0 0,-21 0 16,22 0-16,-22 0 0,0 0 15,0 0-15,0 22 0,1-1 0,-1-21 16,-21 42-16,0-21 0,0 0 15,0 1-15,0 20 0,0-21 16,0 0-16,0 0 0,-21 1 0,-1-1 16,1 0-16,21 0 0,0 0 15,-21-21-15,21 21 0,-21-21 0,21 22 32,0-44-17,0 1 1,21 21-16,0-21 0,0 0 15,1 0-15,-22 0 0</inkml:trace>
  <inkml:trace contextRef="#ctx0" brushRef="#br1" timeOffset="-94575.6">25485 7070 0,'0'0'0,"0"-21"0,21-1 16,-21 1-1,-21 21 1,-1 0-1,1 21-15,0 1 16,0-22-16,21 42 0,-21-21 0,0 0 16,-1 22-16,22-22 0,0 0 0,0 21 15,0-21-15,0 1 0,0-1 16,0 0-16,0 0 0,0 0 16,0 0-16,22-21 15,-1 0-15,0 0 16,0 0-16,0 0 0,0 0 15,1 0-15,-1 0 0,0 0 0,0-21 16,21 21-16,-20-21 0,-1 0 0,0 0 16,0 0-16,0-1 0,0 1 15,1 0-15</inkml:trace>
  <inkml:trace contextRef="#ctx0" brushRef="#br1" timeOffset="-93950.95">25760 7176 0,'0'0'0,"-21"0"31,42 0 1,0 0-17,0 0-15,0 0 0,0 0 0,-21-22 16,22 22-16,-1 0 0,-21-21 0,21 21 16,-21-21-16,0 0 15,-21 21 16,0 0-31,-1 0 0,1 0 0,0 21 16,-21-21-16,21 21 0,-1 0 16,22 1-16,-21 20 0,0-21 15,21 0-15,-21 0 0,21 1 0,0-1 16,0 0-16,0 0 0,0 0 16,0 0-16,21 1 0,0-22 15,0 0-15,1 0 16,-1 0-16,0 0 0,0 0 0,0 0 15,0 0-15,1 0 0,-1 0 16,0-22-16,21 1 0,-21 0 0,1 0 16,-1 0-16,0 0 0,0-22 15,0 1-15,0 21 0,-21-22 0,22 1 16,-1 21-16,-21-21 0,21 20 0,-21 1 16,0 0-16,0 0 15,0 0-15,-21 21 31,21 21-31,-21 0 0,-1-21 16,1 42-16,21-20 0,-21-1 0,21 21 16,-21-21-16,21 22 0,-21-1 15,21-21-15,0 21 0,0-20 0,0 20 16,0-21-16,0 0 0,0 0 16,0 1-16,21-22 0,0 21 0,0-21 15,0 0 1,1 21-16,-1-21 0,0 0 15,0 0-15,0-21 0,0 0 16,-21-1 0,22 1-16,-1 0 0,-21 0 15</inkml:trace>
  <inkml:trace contextRef="#ctx0" brushRef="#br2" timeOffset="-75019.29">24511 4593 0,'0'0'0,"21"0"16,0 0-1,-21-21 1,21 21-16,-21-21 15,22 21-15,-22-21 16,0 0 0,0-1-1,-22 22 1,1 0-16,0 0 16,0 0-16,0 0 0,0 0 15,-22 0-15,22 0 0,0 0 16,-21 0-16,20 0 0,-20 0 15,0 0-15,-1 0 0,1 0 0,0 0 16,-1 0-16,1 0 0,0 0 16,-22 0-16,22 0 0,0 22 15,-22-22-15,22 0 0,-1 21 0,-20-21 16,21 21-16,-1 0 0,1-21 16,0 21-16,-1-21 0,1 21 0,0 1 15,-1-22-15,1 21 0,0 0 16,-1 0-16,1 0 0,0 0 0,-1 1 15,1-1-15,0 0 0,-1 0 16,1 0-16,21 0 0,-22 22 0,1-22 16,21 0-16,-21 21 0,20-20 0,-20-1 15,21 21-15,-21-21 16,20 22-16,1-22 0,-21 0 0,21 21 16,0-21-16,-1 1 0,1-1 0,0 0 15,0 21-15,-21-21 0,20 1 16,1-1-16,0 0 0,0 0 0,0 21 15,-22-20-15,22-1 0,-21 21 16,21-21-16,-22 0 0,1 22 0,0-22 16,-1 0-16,1 21 0,0-20 15,-1-1-15,1 0 0,-21 0 0,20 0 16,1 0-16,-22 1 0,22-1 0,0 0 16,-22 0-16,22 0 0,0-21 15,-1 21-15,1 1 0,-22-1 16,22-21-16,-21 21 0,20 0 0,-20-21 15,-1 21-15,22-21 0,-22 21 16,22-21-16,-21 0 0,20 22 0,1-22 16,0 0-16,-1 0 0,-20 0 0,42 21 15,-22-21-15,1 0 0,21 0 16,0 0-16,-1 0 0,1 0 0,0 0 16,0 0-16,0 0 15,0 0-15,-1 0 16,44 0 109,-1 0-125,0 0 15,0 0-15,0 0 0,0 0 16,1 0-16,-1 0 16,0 0-16,0 0 0,0 0 0,0 0 15,1 0-15,-1 0 0,0 0 0,0 0 16,21 0-16,-20 0 16,-1 0-16,21 0 0,-21 0 0,22 0 15,-22 0-15,21 0 0,-21 0 0,22 0 16,-1 0-16,-21 21 0,21-21 15,1 0-15,-22 0 0,21 21 0,-21-21 16,22 0-16,-22 0 0,21 21 0,-21-21 16,1 21-16,20-21 0,-21 0 15,0 22-15,22-22 0,-22 0 0,21 21 16,-21-21-16,22 21 0,-22-21 16,0 21-16,21-21 0,-21 21 0,22-21 15,-1 21-15,-21-21 0,22 22 0,-22-1 16,21-21-16,-21 21 15,22 0-15,-22-21 0,21 21 0,-21 0 16,22-21-16,-22 22 0,21-1 0,-21 0 16,0-21-16,22 21 0,-22 0 15,0 0-15,0-21 0,22 22 0,-22-1 16,0 0-16,0 0 0,21-21 16,-20 21-16,-1 0 0,0-21 0,21 22 15,-21-1-15,1-21 0,-1 21 0,21-21 16,-21 21-16,0-21 0,22 21 15,-22-21-15,21 0 0,-21 21 0,22-21 16,-1 22-16,-21-22 0,22 0 0,-22 21 16,21-21-16,0 0 15,-20 21-15,20-21 0,-21 21 0,21-21 16,-20 0-16,20 21 0,-21-21 0,0 0 16,22 21-16,-22-21 0,21 0 15,-21 0-15,0 22 0,1-22 0,-1 0 16,0 0-16,0 0 0,0 21 0,0-21 15,1 0-15,20 0 0,-21 0 16,0 0-16,0 0 0,1 0 0,-1 0 16,0 0-16,0 0 0,0 0 15,0 0-15,1 0 0,-1 0 0,21 0 16,-21 0-16,0 0 0,1 0 16,-1 0-16,-21-21 0,21 21 0,0 0 15,0 0-15,0 0 0,1 0 16,-22-22-16,21 22 15,0 0-15,0 0 0,0 0 16,0 0 0,1 0-1,-22-21-15,21 21 0,0 0 16,-21-21 0,0 0-16,0 0 15,0 0-15</inkml:trace>
  <inkml:trace contextRef="#ctx0" brushRef="#br2" timeOffset="-73139.47">20151 6138 0,'-22'0'0,"1"0"16,42 0 46,1-21-62,-1 0 16,0 21-16,0-21 0,0 21 15,0-21-15,1 21 0,-1-21 0,0-1 16,0 22-16,0-21 0,22 21 16,-22-21-16,0 21 0,0-21 15,0 21-15,-42 0 47,0 0-47,0 0 16,0 0-16,21 21 0,-22-21 0,1 21 15,0-21-15,0 21 0,0 1 0,0-22 16,-1 21-16,1 0 0,0-21 16,0 21-16,-21-21 0,20 21 0,1-21 15,0 21-15,0-21 16,21 22-16,-21-22 0,21 21 15,0 0 17,0 0-17,21 0-15,0-21 16,0 0-16,-21 21 0,21-21 16,1 22-16,-1-1 0,0-21 0,0 21 15,0-21-15,22 21 0,-22 0 16,0 0-16,0-21 0,0 22 0,0-22 15,1 21-15,-1-21 0,0 0 0,-21 21 16,21-21-16,-21 21 16,21-21-16,-21 21 31,-21-21 16</inkml:trace>
  <inkml:trace contextRef="#ctx0" brushRef="#br0" timeOffset="-27928.22">11515 4720 0</inkml:trace>
  <inkml:trace contextRef="#ctx0" brushRef="#br0" timeOffset="-27071.62">11515 4657 0,'0'-21'47,"0"-1"-16,0 1-15,0 0-1,0 0 17,0 0-32,0 0 15,0-1 16,0 44 16,0-1-31,0 0-16,0 0 16,0 0-16,0 0 0,0 1 0,0-1 15,0 0-15,0 21 16,0-21-16,0 1 0,0 20 0,0-21 15,0 21-15,0-20 0,0 20 0,0-21 16,0 21-16,0-20 0,0-1 16,0 0-16,0 0 0,0 0 0,0 0 15,0 1 1,0-44 31,0 1-47,0 0 0,0 0 15,0 0-15,0 0 16,0-1-16,0-20 0,0 21 16,21 0-16,-21 0 0,0-22 0,21 22 15,-21 0-15,21 0 0,-21 0 16,0-1-16,21 22 0,-21-21 0,21 21 16,-21-21-16,22 21 0,-1 0 15,0 0-15,0 21 16,0 0-16,-21 1 15,0-1-15,21 21 0,-21-21 16,22 0-16,-22 22 0,0-22 0,0 0 16,0 21-16,0-20 0,0-1 0,0 0 15,0 0-15,0 0 16,0 0-16,0 1 0,0-1 16,0-42 30,0-1-30,0 1-16,-22 21 0,22-21 16,0 0-16,0 0 0,0 0 0,0-1 15,0 1-15</inkml:trace>
  <inkml:trace contextRef="#ctx0" brushRef="#br0" timeOffset="-26723.82">12001 4572 0,'0'-21'0,"0"42"0,0-63 15,0 63 48,0 0-63,0 0 15,0 0-15,0 1 0,0-1 0,0 21 16,0-21-16,0 22 0,0-1 16,0-21-16,0 21 0,0-20 15,0-1-15,0 21 0,0-21 16,0 0-16,0 1 0,0-1 0,0 0 16,22-21-1,-1 0 1,0-21-1,0 0-15,0-1 16,0-20-16,-21 21 0,22 0 0</inkml:trace>
  <inkml:trace contextRef="#ctx0" brushRef="#br0" timeOffset="-26419.99">12298 4445 0,'0'0'15,"0"-21"-15,0 42 32,0 0-32,0 0 15,0 1-15,0-1 0,0 0 16,0 0-16,0 0 0,0 22 0,0-22 16,0 21-16,0 0 0,0-20 0,-21 20 15,21 0-15,0-21 16,0 1-16,0 20 0,0-21 0,0 0 0,0 0 15,0 1-15,0-1 16,21-21-16,0 0 16,0 0-16,0 0 15,0 0-15,1-21 16,-1-1-16,0 1 0,-21 0 16,21 0-16</inkml:trace>
  <inkml:trace contextRef="#ctx0" brushRef="#br0" timeOffset="-26088.17">12594 4657 0,'0'0'0,"0"21"63,0 0-63,0 0 0,0 0 15,0 22-15,0-22 0,0 0 16,0 21-16,0 1 0,0-22 0,0 21 15,0 1-15,0-1 0,0 0 0,0 1 16,0-1-16,0 0 0,0 1 16,0-1-16,0 0 0,0 1 0,0-22 15,0 21-15,-21 0 0,21 1 16,0-1-16,0 0 0,-21 1 16,21-22-16,0 0 0,0 21 0,0-20 15,0-1-15,0-42 31,0-1-31,0 1 0,0 0 16,0 0-16,0 0 0,0-22 0,0 22 16,0-21-16,21 0 0</inkml:trace>
  <inkml:trace contextRef="#ctx0" brushRef="#br0" timeOffset="-25752.03">12552 4741 0,'0'0'0,"0"-21"0,0 0 16,0 0-16,21 0 15,0 21 1,0 0-16,0 0 0,1-21 16,-1 21-16,0 0 0,0 0 0,0 0 15,0 0-15,1 0 0,-1 21 16,0 0-16,0-21 0,0 21 0,-21 0 15,0 0-15,0 22 0,0-22 16,0 0-16,0 0 0,0 22 0,-21-22 16,0 0-16,0 0 0,0 0 15,-1-21-15,1 21 0,0 1 16,0-22-16,0 0 0,0 0 16,-1 0-1,22-22-15,-21 22 0,21-21 16,-21 0-16,21 0 0,0 0 0,0 0 15</inkml:trace>
  <inkml:trace contextRef="#ctx0" brushRef="#br0" timeOffset="-25408.34">11938 4593 0,'0'0'0,"21"0"31,0 0-31,0 0 0,1 0 0,20 0 16,-21 0-16,21 0 0,1 0 16,-22-21-16,21 21 0,1-21 0,-1 21 15,-21 0-15,21 0 0,-20 0 16,20 0-16,-21 0 0,0-21 15,0 21-15,1 0 94</inkml:trace>
  <inkml:trace contextRef="#ctx0" brushRef="#br0" timeOffset="-24975.55">13229 4699 0,'21'0'32,"0"0"-32,-21-21 31,-21 21 0,0 0-15,0 0-1,21 21 1,0 0 62</inkml:trace>
  <inkml:trace contextRef="#ctx0" brushRef="#br0" timeOffset="-24607.69">13229 4974 0,'0'0'0,"-21"21"31,42-21 1,0 0-32,0 0 15,1-21-15,-44 21 63,1 0-48,0 0 1,21 21-16,-21-21 16,21-21 30,21 21-46,0-21 16,0 0-16</inkml:trace>
  <inkml:trace contextRef="#ctx0" brushRef="#br0" timeOffset="-24235.91">13864 4487 0,'0'-21'15,"0"0"-15,-21 21 0,21-21 16,-21 21-16,21 21 31,-21 0-31,21 0 16,-22 1-16,22-1 0,-21 0 0,21 21 15,-21-21-15,21 22 0,-21-1 0,0 0 16,0 1-16,-1-1 0,1 0 16,0 1-16,0-1 0,0-21 0,0 22 15,-1-22-15,1 21 0,0-21 16,21 0-16,-21 1 16,21-1-16,0-42 31,21-1-31,0 1 15,0 0-15,-21 0 0,22 0 0,-1 0 16</inkml:trace>
  <inkml:trace contextRef="#ctx0" brushRef="#br0" timeOffset="-23908.57">14012 4403 0,'0'0'15,"0"-21"1,0 42 15,0 0-31,0 0 0,0 0 16,0 0-16,-21 1 0,21-1 0,-21 21 16,21-21-16,-21 22 0,0-1 15,-1 0-15,1 1 0,0-1 0,0 0 16,0 1-16,0-1 0,-1 0 15,1 1-15,0-22 0,21 21 16,-21-21-16,21 0 0,-21 1 0,0-1 16,21 0-16,0-42 47,0 0-47,0-1 0,21 22 0,0-21 15</inkml:trace>
  <inkml:trace contextRef="#ctx0" brushRef="#br0" timeOffset="-23559.37">14245 4636 0,'0'-22'0,"-21"44"47,21-1-47,0 0 16,0 0-16,-21 21 0,21-20 16,0-1-16,0 21 0,0-21 15,0 22-15,0-22 0,0 21 0,-21-21 16,21 0-16,-22 1 0,22-1 0,0 0 15,0 0-15,0 0 0,-21 0 16,42-42 15,-21 0-15,22 21-16</inkml:trace>
  <inkml:trace contextRef="#ctx0" brushRef="#br0" timeOffset="-23183.57">14647 4636 0,'0'0'16,"0"-22"-16,-21 22 15,0 0 1,21 22-1,-21-1-15,0-21 0,21 21 16,-22 0-16,1 0 0,21 0 0,-21 1 16,0 20-16,0-21 0,21 21 15,0-20-15,0 20 0,-21-21 16,21 0-16,0 22 0,0-22 0,0 0 16,0 0-16,0 0 0,21 0 15,0-21-15,0 0 16,0 0-16,0 0 0,1 0 15,-1 0-15,0 0 0,0 0 16,0 0-16,0-21 0,-21 0 16,22 21-16,-1-21 0,-21 0 15,21 21-15,-21-21 0,0-1 16,21 22-16</inkml:trace>
  <inkml:trace contextRef="#ctx0" brushRef="#br0" timeOffset="-22892.22">14944 4720 0,'0'0'0,"0"-21"0,-22 21 16,22-21 0,0 42 15,0 0-31,0 0 0,0 1 0,-21-1 15,21 0-15,0 0 0,0 0 16,0 0-16,0 22 0,0-22 16,-21 0-16,21 0 0,-21 0 0,21 1 15,0-1-15,0 0 0,-21-21 16,21 21-16,0-42 31,21 0-15</inkml:trace>
  <inkml:trace contextRef="#ctx0" brushRef="#br0" timeOffset="-22536.5">15303 4678 0,'0'0'0,"0"-21"0,-21 21 31,0 0-31,0 0 16,0 0-16,0 0 15,-1 21-15,1 0 16,21 0-16,-21 0 0,0 1 16,21-1-16,-21 0 0,21 21 0,0-21 15,0 1-15,-21-1 0,21 0 16,0 0-16,0 0 0,0 0 0,0 1 15,21-1-15,0-21 16,0 0-16,0 0 0,0 0 16,1 0-16,-1 0 0,0 0 15,0 0 1,0 0-16,0-21 0,1-1 16,-1 1-16</inkml:trace>
  <inkml:trace contextRef="#ctx0" brushRef="#br0" timeOffset="-21959.98">15536 4826 0,'0'-21'31,"0"0"1,0 42 14,-21-21-30,21 21 0,21-21 31,-21-21 15,0 0-46</inkml:trace>
  <inkml:trace contextRef="#ctx0" brushRef="#br0" timeOffset="-21581.87">15981 4614 0,'-21'-21'31,"-1"21"-31,1 0 16,0 0-1,21 21-15,-21 1 16,0-22-16,21 21 0,0 0 0,0 0 16,-21 0-16,21 0 0,-22 1 15,22 20-15,-21-21 0,21 0 0,0 22 16,0-22-16,0 0 0,0 0 16,0 0-16,0 0 0,0 1 15,0-1-15,0 0 0,21-21 31,1 0-31,-1 0 0,0 0 16,0 0-16,0-21 0,0 0 16,1 21-16,-1-22 0</inkml:trace>
  <inkml:trace contextRef="#ctx0" brushRef="#br0" timeOffset="-20628.77">16256 4763 0,'0'-22'0,"-21"22"47,0 22-47,-1-1 15,22 0-15,0 0 16,-21 0-16,0 0 0,21 1 0,-21-22 16,21 21-16,0 0 0,0 0 15,0 0-15,0 0 0,0 1 16,21-22 15,0 0-15,-21-22-1,21 1 1,-21 0-16,0 0 0,0 0 0,0 0 16,0-1-16,0 1 0,0 0 15,0 0-15,22 0 0,-22 0 0,0-1 16,21 1-16,0 21 15,0-21-15,0 21 0,0 0 16,1 0-16,-1 0 0,0 0 16,0 0-16,0 21 15,-21 0-15,21 1 16,-21-1-16,0 0 0,0 0 16,0 0-16,0 0 15,0 1-15,0-1 0,0 0 0,0 0 16,0 0-16,0 0 15,0 1-15,0-1 16,-21-21 15,21-21-31,-21 21 0,21-22 16,0 1-16,0 0 16,0 0-16,0 0 0,0 0 0,0-22 15,0 22-15,21 0 0,0 0 0,-21 0 16,22-1-16,-1 1 0,0 0 15,-21 0-15,21 21 0,0 0 16,-21-21-16,21 21 0,1 0 16,-1 0-16,0 21 0,0 0 15,-21 0-15,0 0 0,21 1 16,-21-1-16,0 0 0,0 0 16,0 0-16,0 0 0,0 1 0,0-1 15,0 0-15,0 0 16,0 0-16,-21-21 31,0 0-15,21-21-16,0 0 15,0 0-15,0 0 0,0-1 16,0 1-16,21-21 0,0 21 16,0 0-16,1-1 0,-1 1 0,0 0 15,0 0-15,0 0 0,0 21 16,1-21-16,-1 21 0,0 0 0,0 0 15,0 0-15,0 21 16,-21 0-16,0 0 16,0 0-16,0 0 0,0 22 15,0-22-15,0 0 0,0 0 16,-21 0-16,0 1 0,21-1 0,0 0 16,-21-21-16,0 21 0,0 0 15,-1-21-15</inkml:trace>
  <inkml:trace contextRef="#ctx0" brushRef="#br0" timeOffset="-19919.13">17611 4339 0,'0'0'0,"-64"0"31,43 0-31,0 0 0,0 0 15,-1 21-15,1 1 16,0-1-16,0 0 0,0 0 0,0 21 16,21-20-16,-22 20 0,1 0 15,0 1-15,0-1 0,0 21 0,0-20 16,-1 20-16,1 1 0,0-22 0,-21 22 16,21-22-16,-1 0 0,1 1 15,21-1-15,-21-21 0,21 21 16,-21-20-16,21-1 0,-21 0 0,21 0 15,0-42 32,21 0-47,0 0 0,0-1 0,-21 1 16,21 0-16,1 0 0,41-43 16,-42 22-16</inkml:trace>
  <inkml:trace contextRef="#ctx0" brushRef="#br0" timeOffset="-19663.99">17653 4530 0,'0'0'0,"0"21"16,0 0 0,0 0-16,0 22 0,0-22 15,0 0-15,-21 21 0,0 1 16,21-1-16,-22-21 0,22 21 0,0 1 15,-21-1-15,21-21 0,-21 22 16,21-22-16,0 0 0,0 0 0,0 0 16,0 0-16,0 1 15,0-44 1,0 1 0,21 0-16</inkml:trace>
  <inkml:trace contextRef="#ctx0" brushRef="#br0" timeOffset="-19359.65">17611 4699 0,'0'-63'16,"0"317"-16,0-445 0,0 106 0,0 64 0,0 0 15,0 0-15,21 21 0,-21-21 16,21 21-16,0-21 0,0 21 16,0 0-16,1 0 15,-1 0-15,0 0 0,0 0 16,0 0-16,0 0 0,1 21 15,-22 0-15,21 0 0,-21 0 16,0 22-16,0-22 0,0 0 16,-21 0-16,-1 0 0,1 0 15,0 1-15,0-1 0,0 0 0,0-21 16,-1 21-16,-20 0 0,21 0 16,0-21-16,21 22 15,21-22 16,0 0-31,0 0 0,0 0 16</inkml:trace>
  <inkml:trace contextRef="#ctx0" brushRef="#br0" timeOffset="-18255.28">17992 4868 0,'21'0'0,"-42"0"0,42-21 0,-21 0 16,0 0-16,0 0 15,0 0-15,0-1 16,0 1 0,-21 21-1,-1 0-15,1 21 0,0 1 16,0-22-16,0 21 16,21 0-16,-21 0 0,-1 0 0,1 0 15,21 1-15,0-1 0,0 0 16,0 0-16,0 0 0,0 0 0,0 1 15,21-22 1,1 0-16,-1 0 16,0 0-16,0-22 15,0 1-15,-21 0 0,21 21 16,1-21-16,-22 0 0,0 0 0,21-1 16,0 1-16,-21 0 0,0 0 15,0 0-15,21 0 0,-21-1 16,0 44 15,0-1-31,0 0 16,-21 0-16,21 0 0,0 0 15,0 1-15,-21-1 0,21 0 0,-21 0 16,21 0-16,0 0 0,0 1 0,0-1 16,0 0-16,0 0 15,21-21-15,0 0 0,0 0 16,0 0-16,0 0 0,1 0 15,-1 0-15,0-21 0,21 21 0,-21-21 16,1 0-16,-1-1 0,0 1 0,0 0 16,0 21-16,0-21 0,-21 0 15,0 0-15,22-1 0,-22 1 16,21 21-16,-21-21 16,-21 21-1,21 21-15,-22 0 16,1-21-16,21 22 0,0-1 15,0 0-15,-21 0 0,21 0 0,0 0 16,0 1-16,0-1 0,0 0 16,0 0-1,21-21-15,0 0 16,1 0-16,-1 0 0,0 0 16,0 0-16,0-21 0,0 21 0,1-21 15,-1 21-15,0-21 0,-21-1 16,21 1-16,0 0 0,0 0 15,-21 0-15,0 0 0,22-1 0,-22 1 16,0 0-16,0 0 16,0 42 15,0 0-15,0 0-16,0 1 0,0-1 15,0 21-15,0-21 0,0 0 16,0 22-16,-22-1 0,1-21 0,21 22 15,0-1-15,-21 0 0,21 1 16,-21-1-16,0 0 0,21 1 0,0-1 16,-21 0-16,21 1 0,-22-1 0,22 0 15,-21 1-15,21-1 0,0 0 16,0-21-16,-21 22 0,21-22 0,-21 0 16,21 0-16,0 0 0,0 1 15,-21-22-15,0 0 0,-1 0 16,1 0-16,0 0 0,0 0 15,-21 0-15,20 0 0,1-22 16,-21 22-16,0-21 0,-1 0 16,1 0-16,0 21 0,20-21 0,-20 0 15,21-1-15,-21 1 0,20 0 0,22 0 16,-21 0-16,21 0 16,0-1-16,0 1 0,0 0 15,21 0-15,1 0 0,-1 0 16,0-1-16,0 1 0,21-21 0</inkml:trace>
  <inkml:trace contextRef="#ctx0" brushRef="#br0" timeOffset="-17524.53">18690 4826 0,'-21'0'16,"0"0"0,0 21-1,21 0-15,-22-21 0,22 22 0,-21-1 16,21 0-16,0 0 0,0 0 16,0 0-16,-21 1 0,21-1 15,0 0 1,0-42 31,0 0-47,0-1 15,0 1-15,0 0 0,21 0 16,-21 0-16,21 0 0,-21-1 0,22 1 16,-1 0-16,-21 0 0,21 0 15,0 21-15,0-21 0,0 21 0,1 0 16,-1 0-16,0 0 0,0 0 15,0 21 1,0 0-16,-21 0 0,0 21 16,0-20-16,0-1 0,0 0 15,0 0-15,0 0 0,0 0 16,0 1-16,0-1 0,0 0 16,0-42 30,0 0-46,0-1 16,0 1-16,0 0 0,0 0 0,0 0 16,0 0-16,22-1 0,-1 1 15,-21-21-15,21 42 0,0-21 0,0 0 16,0-1-16,1 22 16,-1 0-16,0 0 0,0 22 15,-21-1 1,0 0-16,0 0 0,0 0 15,0 0-15,0 1 0,0-1 0,0 0 16,0 0-16,-21 0 16,21 0-16,0 1 0,0-44 62</inkml:trace>
  <inkml:trace contextRef="#ctx0" brushRef="#br0" timeOffset="-17191.72">19113 4911 0,'-21'21'0,"42"-42"16,1 21 15,-1 0-31,-21-21 16,21 21-16,0-22 0,-21 1 15,21 21-15,-21-21 0,21 21 0,-21-21 16,-21 21 15,0 0-31,0 0 16,0 21-16,21 0 16,-21 0-16,-1 1 0,22-1 0,0 0 15,0 0-15,0 0 16,0 0-16,0 1 0,0-1 15,0 0 1,22-21 0,-1 0-16,0 0 0,0-21 15,0 21-15,0-21 0</inkml:trace>
  <inkml:trace contextRef="#ctx0" brushRef="#br0" timeOffset="-16743.97">19431 4805 0,'0'0'16,"-21"0"0,21 21-1,0 0-15,0 0 16,-21 1-16,21-1 0,-22 0 16,22 0-16,0 0 0,0 0 15,0 1-15,-21-22 16,21 21-16,0-42 62,0-1-62,0 1 0,0 0 16,21 0-16,-21 0 16,22 0-16,-1-22 0,0 22 0,0 0 15,0 21-15,0-21 0,1 0 0,-1 21 16,0 0-16,0 0 15,0 0-15,-21 21 16,0 0-16,0 0 0,0 0 16,0 0-16,0 1 0,0-1 15,0 0-15,0 0 0,-21 0 0,21 0 16,-21-21-16,21 22 0,0-1 16,-21-21-1,21-21 16,21-1-31</inkml:trace>
  <inkml:trace contextRef="#ctx0" brushRef="#br0" timeOffset="-16464.13">19875 4551 0,'0'21'31,"0"0"-31,0 0 16,-21 1-16,21-1 0,-21 0 0,21 0 15,0 21-15,0-20 0,-21-1 16,21 21-16,-21-21 0,21 0 0,-21 1 16,21-1-16,0 0 0,0 0 15,0 0-15,0 0 0,0 1 16,21-22 15,0 0-31,0-22 0,0 22 16,0-21-16</inkml:trace>
  <inkml:trace contextRef="#ctx0" brushRef="#br0" timeOffset="-16216.27">19791 4699 0,'0'0'0,"21"0"47,0 0-47,0 0 0,0 0 0,1 0 16,-1 0-16,0 0 0,0 0 31</inkml:trace>
  <inkml:trace contextRef="#ctx0" brushRef="#br0" timeOffset="-15896.46">20129 4847 0,'0'21'16,"-21"1"-16,42-22 47,1 0-32,-1 0-15,-21-22 16,0 1-1,0 0 1,-21 21-16,-1 0 16,1 21-1,0 0 1,42-21 15</inkml:trace>
  <inkml:trace contextRef="#ctx0" brushRef="#br0" timeOffset="-15159.37">20807 4572 0,'0'21'32,"0"0"-32,0 1 15,-21-1-15,21 0 0,-22 0 16,22 21-16,0-20 0,-21-1 16,21 21-16,0-21 0,0 0 0,-21 1 15,21 20-15,0-21 0,0 0 16,-21-21-16,21 21 0,0 1 0,0-1 15,0-42 32,0-1-31,0 1-16,21 0 16,0 0-16,-21 0 0,21 21 15</inkml:trace>
  <inkml:trace contextRef="#ctx0" brushRef="#br0" timeOffset="-14880.02">20955 4720 0,'21'0'16,"-42"0"15,0 21-31,0-21 16,-1 22-16,22-1 0,-21 0 15,0-21-15,21 21 0,-21 0 0,0 0 16,0 1-16,21-1 0,-22 0 15,1-21-15,0 21 0,0 0 16,21 0-16,-21 1 0,0-22 16,42 0 15,0 0-31,0 0 16,-21-22-16,21 1 0,0 21 0,1-21 15,-1 0-15,0 0 0,0 0 0,0-22 16,0 22-16,-21 0 0</inkml:trace>
  <inkml:trace contextRef="#ctx0" brushRef="#br0" timeOffset="-14680.13">20913 4763 0,'42'-85'32,"0"64"-1,-21 21-31,-126 106 0,210-191 16,-105 106-16,22 0 0,-22 0 15,21 1-15,-21-1 0,0 0 16,0 21-16,0-21 0,0 1 0,0-1 15,21-21-15,-21 21 0,0 0 0,0 0 16,0 0 0,0-42 15,0 0-31</inkml:trace>
  <inkml:trace contextRef="#ctx0" brushRef="#br0" timeOffset="-14400.29">21209 4551 0,'0'0'0,"0"21"32,0 0-17,0 0-15,0 1 16,-21-1-16,21 0 0,0 0 15,-21 0-15,21 22 0,0-22 0,0 0 16,0 0-16,0 0 0,-22 22 0,22-22 16,-21-21-16,21 21 0,0 0 15,0 0-15,0 0 0,0-42 47</inkml:trace>
  <inkml:trace contextRef="#ctx0" brushRef="#br0" timeOffset="-13936.04">21548 4657 0,'0'-21'31,"0"-1"-31,-22 22 15,1 0-15,0 0 16,0 0-16,0 0 0,0 22 0,21-1 16,-22-21-16,1 21 0,0 0 15,21 0-15,0 0 16,0 1 0,21-1-1,0-21-15,1 21 16,-1-21-16,0 21 0,0-21 15,0 0-15,-21 21 0,21-21 16,1 21-16,-22 1 0,0-1 16,0 0-1,-22 0 1,1-21-16,0 0 0,-21 21 16,21-21-16,-1 0 0,1 0 0,0 21 15,0-21-15,0 0 0,0 0 0,-1 0 16,1 0-1,21-21 32,21 0-47,1 21 0,-1-21 16,0 21-16</inkml:trace>
  <inkml:trace contextRef="#ctx0" brushRef="#br0" timeOffset="-13640.21">21780 4614 0,'0'0'0,"0"-21"0,0 42 47,0 1-47,0-1 16,0 0-16,0 21 0,0-21 0,0 1 15,0 20-15,0-21 0,0 0 16,-21 22-16,21-22 0,-21 0 0,21 0 16,0 0-16,0 0 15,0 1-15,0-44 47,21 1-47,-21 0 16,21 0-16</inkml:trace>
  <inkml:trace contextRef="#ctx0" brushRef="#br0" timeOffset="-13283.41">21759 4657 0,'0'0'16,"0"-21"-1,21 21-15,1 0 16,-1 0-16,0 0 15,-21-22-15,21 22 0,0 0 0,0 0 16,1 0-16,-1 0 0,0 0 0,0 0 16,0 0-16,0 22 0,-21-1 15,22 0-15,-22 0 0,0 0 16,0 0-16,0 1 16,0-1-16,0 0 0,-22 0 0,22 0 15,-21 0-15,0 1 0,0-22 16,0 21-16,-22 0 0,22 0 0,0-21 15,0 21-15,0-21 0,0 21 0,-1-21 16,1 22 0,0-22-16,0 0 0,21-22 47,21 1-32</inkml:trace>
  <inkml:trace contextRef="#ctx0" brushRef="#br0" timeOffset="-12867.65">22161 4614 0,'0'22'47,"0"-1"-47,0 0 16,0 0-16,0 0 15,0 0-15,0 1 0,0-1 0,-21 0 16,21 0-16,-21 0 0,21 0 16,-21 1-16,21-1 0,0 0 0,0 0 15,0 0-15,0 0 0,0 1 31,21-22-15,0 0-16,0 0 16,1 0-16,-1 0 0,0 0 15,0 0-15,0 0 16,0 0-16,-21-22 16,22 22-1</inkml:trace>
  <inkml:trace contextRef="#ctx0" brushRef="#br0" timeOffset="-5209.17">11472 5863 0,'0'-21'31,"0"0"-15,0 0-16,0 0 15,0-1 1,21 22-16,-21-21 16,0 42 15,0 1-16,0-1-15,0 0 0,0 0 16,0 0-16,0 22 0,0-22 0,0 0 16,0 21-16,0-21 0,0 1 0,0 20 15,0-21-15,0 0 0,0 22 16,0-22-16,0 0 0,0 0 0,0 0 16,0 0-16,0 1 0,0-1 15,-21-21 16,21-21-15,0-1-16,0 1 16,0 0-16,0 0 0,0 0 15,0 0-15,0-1 0,0 1 0,0 0 16,0 0-16,0 0 0,0 0 16,21-1-16,1 1 0,-1 0 0,0 21 15,0-21-15,0 21 16,0 0-16,1 0 0,-1 21 15,0-21-15,-21 21 0,0 0 16,21 1-16,-21-1 0,0 0 16,0 0-16,0 0 0,0 0 15,0 1-15,0-1 0,0 0 0,0 0 16,0 0-16,0 0 0,-21 1 0,21-1 16,0 0-16,-21-21 31,21-21-16,0 0 1,0-1-16,0 1 0,0 0 16,0 0-16,21 0 0</inkml:trace>
  <inkml:trace contextRef="#ctx0" brushRef="#br0" timeOffset="-4936.33">11938 5800 0,'21'0'32,"-21"21"-32,0 0 0,0 0 15,0 0-15,0 1 0,0-1 16,0 21-16,-21-21 0,21 0 0,0 22 16,-21-22-16,21 0 0,0 0 0,0 0 15,0 1-15,-21-1 0,21 0 16,0 0-16,0 0 0,0 0 15,21-21 17,0 0-17,0 0-15,-21-21 0,21 21 0,-21-21 16,21 0-16</inkml:trace>
  <inkml:trace contextRef="#ctx0" brushRef="#br0" timeOffset="-4672.57">12192 5800 0,'0'0'0,"0"-21"31,0 42-31,0 0 0,-21 0 16,21 0-16,0 0 0,-21 1 0,21-1 16,-22 21-16,22-21 0,0 0 15,0 22-15,-21-22 0,21 0 0,0 0 16,-21 0-16,21 1 0,0-1 15,0 0-15,0 0 16,21-21 0,0 0-1,1 0-15,-22-21 16</inkml:trace>
  <inkml:trace contextRef="#ctx0" brushRef="#br0" timeOffset="-4483.67">11896 6075 0,'0'0'0,"-22"0"0,1 0 15,42 0 17,1 0-32,-1 0 0,0 0 15,0 0-15,0-21 0,22 21 16,-1 0-16,-21 0 0,21 0 0,-20-21 15,-1 21-15,21 0 0,-21 0 16,0 0-16</inkml:trace>
  <inkml:trace contextRef="#ctx0" brushRef="#br0" timeOffset="-4175.28">12467 5948 0,'0'42'32,"0"-21"-32,0 1 15,0-1-15,0 0 0,0 0 0,0 0 16,0 0-16,0 1 0,0-1 0,0 0 16,0 21-16,0-21 0,-21 22 15,21-1-15,-21 0 0,21-20 0,-21 20 16,21 0-16,0-21 0,-22 22 0,22-22 15,-21 21-15,21-21 0,0 1 16,0-1-16,0 0 0,0 0 16,0-42 15,0 0-15</inkml:trace>
  <inkml:trace contextRef="#ctx0" brushRef="#br0" timeOffset="-3832.45">12404 6075 0,'-22'-42'0,"44"84"0,-44-106 15,22 43-15,0 0 0,0 0 16,0 0-16,0 0 0,0-1 0,0 1 16,0 0-16,22 0 0,-1 0 15,0 21-15,0-21 0,0 21 16,22 0-16,-22 0 0,0 0 15,0 0-15,0 0 0,-21 21 16,21 0-16,-21 0 0,0 0 16,0 0-16,0 22 0,-21-22 0,0 0 15,21 0-15,-21 0 0,-21 1 16,20-1-16,1 0 0,0-21 0,0 21 16,0 0-16,0-21 0,-1 21 0,1-21 15,0 0-15,21 22 16,21-44 31,0 1-47,1 21 0,-22-21 15</inkml:trace>
  <inkml:trace contextRef="#ctx0" brushRef="#br0" timeOffset="-3600.5">12975 5884 0,'-21'0'15,"21"22"48,0-1-32</inkml:trace>
  <inkml:trace contextRef="#ctx0" brushRef="#br0" timeOffset="-3419.6">12890 6054 0,'-21'0'0,"42"0"0,-63 0 15,42 21-15,21-21 63,0 0-63,1 0 0,-1-21 16,0 21-16</inkml:trace>
  <inkml:trace contextRef="#ctx0" brushRef="#br0" timeOffset="-3079.8">13568 5588 0,'-21'-21'0,"42"42"0,-64-42 16,22 21-1,0 0-15,21 21 16,-21 21-16,21-20 0,-21-1 16,21 21-16,0 0 0,-21 1 0,-1-22 15,1 21-15,0 1 0,0-1 16,0 0-16,0-21 0,-1 22 0,1-22 16,0 0-16,0 21 0,0-20 15,21-1-15,-21 0 16,42-21 15,0 0-31,0-21 16,-21 0-16,21 21 0,0-22 0,1 1 15</inkml:trace>
  <inkml:trace contextRef="#ctx0" brushRef="#br0" timeOffset="-2811.63">13652 5588 0,'0'-21'0,"0"42"0,0-21 31,0 21-31,0 0 0,0 1 16,0-1-16,0 21 0,-21-21 16,21 22-16,-21-22 0,0 21 15,0-21-15,0 22 0,21-1 0,-22-21 0,1 21 16,0-20-16,0-1 0,0 21 15,0-21-15,21 0 0,-22 1 0,1-1 16,21 0-16,-21-21 16</inkml:trace>
  <inkml:trace contextRef="#ctx0" brushRef="#br0" timeOffset="-2279.49">14097 5800 0,'0'0'16,"0"-21"-16,-21 42 47,21 0-47,0 0 0,0 0 15,0 22-15,0-22 0,-21 0 0,21 21 16,0-21-16,0 1 0,0 20 15,0-21-15,-22 0 0,22 0 0,0 1 16,-21-1-16,21 0 0,0 0 16,21-21 15,1 0-15,-1-21-16,0 21 0,0-21 15,0 0-15</inkml:trace>
  <inkml:trace contextRef="#ctx0" brushRef="#br0" timeOffset="-1966.67">14626 5821 0,'0'0'0,"0"-21"16,-21 21-1,0 0-15,0 0 0,-1 0 16,1 0-16,0 0 0,0 0 15,0 21-15,21 0 0,-21 0 16,-1 0-16,1 1 0,0-1 0,0 0 16,21 0-16,-21 0 0,0 22 15,21-22-15,0 0 0,0 0 0,0 0 16,0 0-16,0 1 16,0-1-1,21-21-15,0 0 0,0 21 0,21-21 16,-20 0-16,-1 0 0,0 0 15,21 0-15,-21 0 0,1-21 16,-1 21-16,21-21 0,-21 21 0,0-22 16,1 1-16</inkml:trace>
  <inkml:trace contextRef="#ctx0" brushRef="#br0" timeOffset="-1707.42">14986 5842 0,'0'0'16,"-21"0"-16,0 0 0,-1 0 16,1 0-1,21 21-15,0 0 16,0 1-16,0-1 0,0 0 0,-21 0 16,21 0-16,0 0 0,0 1 15,0-1-15,0 0 0,-21-21 16,21 21-16,0 0 0,0 0 15,21-21 17,0 0-32</inkml:trace>
  <inkml:trace contextRef="#ctx0" brushRef="#br0" timeOffset="-1423.58">15388 5800 0,'0'0'0,"-21"0"15,0 0-15,0 0 16,21 21-16,-22 0 16,1 0-16,21 0 0,-21 1 0,21-1 15,0 0-15,-21 0 0,0 0 16,21 22-16,-21-43 0,21 21 15,0 0-15,0 0 0,0 0 16,0 0-16,21 1 16,0-22-1,0 0-15,0 0 0,22 0 16,-22 0-16,0-22 0,0 22 16</inkml:trace>
  <inkml:trace contextRef="#ctx0" brushRef="#br0" timeOffset="-1159.05">15833 5884 0,'-22'0'0,"1"0"16,0 0-16,21 22 0,-21-1 0,0-21 15,21 21-15,0 0 16,-21 0-16,21 0 0,0 1 15,0-1 1,21-21 0,0 0-1,0 0 1,0 0 0,-21-21-16,21 21 0,-21-22 15</inkml:trace>
  <inkml:trace contextRef="#ctx0" brushRef="#br0" timeOffset="-872.2">16044 5842 0,'0'0'0,"0"-21"15,-21 21 32,0 0-31,21 21 46,21-21-31</inkml:trace>
  <inkml:trace contextRef="#ctx0" brushRef="#br0" timeOffset="300.21">16256 5800 0,'-42'0'15,"20"0"1,1 0-16,0 21 15,0-21-15,0 21 0,21 0 0,-21 0 16,-1 1-16,22-1 0,-21 0 16,0 0-16,21 0 0,-21 0 0,21 1 15,0-1-15,0 0 0,0 0 16,0 0 0,21-21-1,0 0-15,0 0 16,1 0-16,-1 0 0,0 0 15,0 0-15,0 0 0,0-21 0,1 21 16,20-21-16,-42 0 0,21 21 0,0-21 16,0-1-16,1 1 0,-22 0 15,21 0-15,-21 0 0,21 21 16,-21-21-16,-21 21 31,0 21-15,-1-21-16,22 21 15,0 0-15,-21-21 0,21 21 0,-21-21 16,21 21-16,0 1 0,0-1 16,0 0-1,21-21 1,0 0 0,1 0-1,-1 0-15,-21-21 16,0 0-16,0-1 15,0 1-15,0 0 0,0 0 16,0 0-16,0 0 16,0-1-16,0 1 15,0 0-15,21 21 16,0-21 0,0 21-16,0 0 0,1 0 15,-1 0-15,0 0 0,0 21 16,-21 0-16,0 0 15,0 1-15,0-1 0,0 0 16,0 0-16,0 0 16,0 0-16,0 1 0,0-1 0,0 0 15,0 0-15,-21-21 16,0 21 0,21-42 15,0 0-16,0 0-15,0 0 16,0-1-16,0 1 0,21 0 16,-21 0-16,21 21 0,0-21 0,0 0 15,1-1-15,-1 1 0,0 21 0,0 0 16,-21-21-16,21 21 0,0 0 16,1 0-16,-22 21 15,21-21-15,-21 21 0,0 1 0,21-22 16,-21 21-16,0 0 15,0 0-15,21 0 0,-21 0 16,0 1-16,0-1 16,-21-21-1,0 0 1,0 0 0,21-21-1,0-1-15,0 1 16,0 0-16,21 0 0,0 21 15,-21-21-15,21 0 0,0-1 0,0 1 16,1 0-16,-1 0 16,0 21-16,0 0 0,0 0 15,0 0-15,-21 21 16,0 0-16,0 0 0,0 1 16,0-1-16,0 0 0,0 0 15,0 0-15,0 0 0,-21-21 0,21 22 16,0-1-16,-21-21 0,0 21 15,0-21-15,21 21 16,-21-21 0</inkml:trace>
  <inkml:trace contextRef="#ctx0" brushRef="#br0" timeOffset="572.64">17357 5546 0,'0'0'0,"0"-21"0,-22 21 0,1 0 15,0 0-15,21 21 16,-21 0-16,0 0 0,21 0 16,-21 22-16,-1-22 0,22 21 0,-21 0 15,0 1-15,0-1 0,0 0 0,0 1 16,-1-1-16,1-21 15,0 22-15,0-1 0,0-21 0,0 21 16,21-20-16,-22 20 0,1-21 0,21 0 16,0 0-16,0 1 0,-21-1 15,21 0-15,-21 0 0</inkml:trace>
  <inkml:trace contextRef="#ctx0" brushRef="#br0" timeOffset="1137.32">17716 5969 0,'0'0'0,"0"-42"31,0 21-31,0-1 0,0 1 16,-21 0-16,0 21 15,0 0-15,0 0 16,0 0-16,-1 0 0,-20 21 15,21 0-15,0 1 0,0-1 16,-1 0-16,1 0 0,0 21 0,0-20 16,0-1-16,0 21 0,21-21 15,0 0-15,-22 1 0,22-1 0,0 0 16,0 0-16,0 0 0,22 0 16,-1-21-16,0 22 15,21-22-15,-21 0 0,1 0 0,-1 0 16,21 0-16,-21 0 0,22 0 0,-22 0 15,21-22-15,0 22 16</inkml:trace>
  <inkml:trace contextRef="#ctx0" brushRef="#br0" timeOffset="1991.46">17992 6011 0,'0'-21'0,"0"42"0,0-63 0,-22 42 15,1 0-15,0 0 16,0 0-16,0 0 0,0 0 15,-1 21-15,1 0 16,0 1-16,21-1 0,-21 0 0,21 0 16,-21 0-16,21 0 0,-21 1 0,21-1 15,0 0-15,0 0 16,0 0-16,0 0 0,21-21 16,0 0-1,0 0-15,0 0 0,0 0 16,1 0-16,-1 0 0,0-21 15,0 21-15,0-21 0,0 0 0,1 0 16,-22 0-16,21-1 16,-21 1-16,0 0 0,0 0 15,0 0-15,0 0 0,0 42 47,0 0-47,0 0 16,0 0-16,0 0 0,0 1 15,0-1-15,0 0 16,0 0 0,21-21-16,0 0 0,0 0 0,0 0 15,1 0-15,-1 0 0,0 0 16,0 0-16,0-21 0,0 21 16,1-21-16,-1 0 0,0 21 0,0-22 15,-21 1-15,0 0 0,0 0 0,0 0 16,0 0-16,0 42 47,0 0-32,-21 0-15,21 0 0,0 0 16,0 1-16,0-1 0,-21 0 0,21 0 16,0 0-1,0 0 1,-21-21 15,21-21-31,0 0 16,0 0-1,0 0-15,0 0 0,0-1 16,0 1-16,21 0 0,0 0 16,0 0-16,0 0 0,0 21 15,1-22-15,20 22 0,-21 0 0,21 0 16,-20 0-16,-1 0 0,21 0 0,-21 0 15,0 22-15,1-1 0,-1 0 16,-21 0-16,0 0 0,0 0 16,0 1-16,0-1 0,-21 0 15,-1 0-15,1-21 0,0 21 16,0-21-16,21 21 16,21-21 15,-21-21-31</inkml:trace>
  <inkml:trace contextRef="#ctx0" brushRef="#br0" timeOffset="2256.31">18944 5969 0,'0'0'0,"-21"0"31,0 0-31,0 0 0,-1 0 15,1 21-15,0 0 0,0 1 0,21-1 16,-21-21-16,0 21 0,-1 0 16,22 0-16,0 0 0,-21 1 15,21-1-15,-21 0 0,21 0 16,21-21 0,0 0-16,1 0 15,-1 0-15,0 0 0,0 0 16,21 0-16,-20 0 0,-1 0 0,0-21 15,0 21-15,0-21 0</inkml:trace>
  <inkml:trace contextRef="#ctx0" brushRef="#br0" timeOffset="2653.02">19071 6054 0,'0'0'0,"0"21"16,21-21 31,0 0-47,1 0 15,-1-21-15,0 0 16,0 21-16,-21-22 16,-21 22 15,0 0-31,0 0 0,-1 0 15,1 22-15,0-22 0,0 21 16,0 0-16,21 0 16,-21 0-16,21 0 0,-22 1 0,22-1 15,0 0-15,0 0 16,22-21 0,-1 0-16,0 0 0,0 0 15,0 0-15,22 0 16,-22 0-16,0-21 0,0 21 0,0-21 15,0 0-15,1 21 0,-1-22 16,0 1-16,0 0 0,0 0 16</inkml:trace>
  <inkml:trace contextRef="#ctx0" brushRef="#br0" timeOffset="2879.83">19494 5715 0,'0'0'0,"0"-21"0,0 42 31,-21-21-31,0 21 0,0 22 0,21-22 15,-21 0-15,0 21 0,21-21 16,-22 22-16,22-22 0,-21 21 0,0-21 16,21 1-16,0 20 0,0-21 0,-21 0 15,21 0-15,0 1 16,0-1-16,21-21 31,0 0-15,0 0-16,1 0 15,-1-21-15,0 21 0</inkml:trace>
  <inkml:trace contextRef="#ctx0" brushRef="#br0" timeOffset="3172.37">19706 6054 0,'-21'0'16,"21"-21"-1,-21 21-15,0 0 63</inkml:trace>
  <inkml:trace contextRef="#ctx0" brushRef="#br0" timeOffset="3868.43">20108 5736 0,'0'0'16,"0"21"15,0 1-15,0-1-16,0 0 0,0 0 15,0 21-15,-21-20 0,21-1 0,0 0 16,-21 0-16,21 0 0,0 0 16,0 1-16,0-1 0,-21-21 15,21 21 1,0-42 15,0 0-15,21 21-16,-21-22 0,0 1 0,0 0 15,21 21-15,0-21 0,0 0 0,-21 0 16,0-1-16,22 1 0,-22 0 16,21 21-16,-21-21 0,21 21 15,-21 21 1,0 0-1,0 0-15,0 1 0,0-1 16,0 0-16,21 0 16,-21 0-16,0 0 0,0 1 15,21-22-15,0 21 0,1-21 16,-1 0 0,0 0-16,0 0 0,0 0 15,0 0-15,1-21 0,-22-1 0,21 1 16,0 21-16,0-21 0,-21 0 15,0 0-15,0 0 0,21-22 0,-21 22 16,0 0-16,0-21 0,0 20 16,0 1-16,0 0 0,0 0 15,-21 21-15,0 0 16,0 0 0,21 21-1,0 0-15,0 0 16</inkml:trace>
  <inkml:trace contextRef="#ctx0" brushRef="#br0" timeOffset="4268.22">20976 5736 0,'0'0'0,"0"-21"0,0 0 16,0 0-16,-21 0 0,0 21 15,0 0-15,-1 0 16,1 0-16,0 0 0,0 0 0,0 0 16,0 21-16,-1-21 0,1 21 15,0 0-15,21 0 0,0 0 0,0 1 16,0-1-16,0 0 16,0 0-16,21 0 15,0-21-15,1 0 0,-1 21 0,0-21 16,0 0-16,0 22 0,0-22 15,1 21-15,-1 0 16,-21 0 0,-21 0-1,-1-21-15,1 0 0,-21 0 16,21 0-16,-22 21 0,22-21 16,0 0-16,-21 0 0,21 0 0,-1 0 15,1 0-15,21 22 0,21-22 47,1 0-47</inkml:trace>
  <inkml:trace contextRef="#ctx0" brushRef="#br0" timeOffset="4548.74">21082 5694 0,'-21'0'32,"21"21"-32,0 0 15,0 0-15,0 1 0,0-1 16,0 0-16,0 0 0,0 0 0,-21 0 16,21 1-16,0-1 0,0 0 15,0 0-15,0 0 16,-22 0-16,22 1 15,22-44 17</inkml:trace>
  <inkml:trace contextRef="#ctx0" brushRef="#br0" timeOffset="4836.57">21082 5715 0,'0'169'15,"0"-338"-15,0 148 16,21 0 0,0 21-16,0 0 15,1 0-15,-1 0 16,0 0-16,-21 21 0,0 0 16,0 0-16,0 0 15,0 1-15,0-1 0,0 0 0,0 0 16,0 0-16,0 0 0,-21 1 15,0-1-15,-1 0 0,1 0 16,0-21-16,0 0 0,21 21 0,-21-21 16,0 0-1,42 0 17,0-21-32</inkml:trace>
  <inkml:trace contextRef="#ctx0" brushRef="#br0" timeOffset="5156.41">21505 5630 0,'0'22'47,"-21"-1"-47,0 0 0,21 0 15,-21 21-15,0-20 0,21-1 16,0 21-16,0-21 0,-22 0 0,22 1 16,0-1-16,0 0 0,0 0 15,0 0-15,0 0 0,22-21 16,-1 22-16,0-22 0,0 0 0,0 0 16,0 0-16,22 0 0,-22 0 15,0 0-15,0 0 0,0 0 0,1 0 16,-1-22-16,0 1 0,-21 0 15,0 0 1</inkml:trace>
  <inkml:trace contextRef="#ctx0" brushRef="#br2" timeOffset="12652.73">10964 4212 0,'0'-21'0,"0"0"16,0 0 0,0 0-1,0 42 63,0 0-78,0 0 0,0 0 16,0 0-16,0 1 0,0-1 0,0 21 16,0-21-16,0 22 0,0-22 0,-21 0 15,21 21-15,0 1 16,0-22-16,0 21 0,-21-21 0,21 22 16,0-1-16,0 0 0,0 1 15,0-1-15,0 21 0,0-20 0,-21 20 16,21-20-16,0 20 0,0-21 0,-21 22 15,21-1-15,0-20 0,0 20 16,0-20-16,0 20 0,-22 1 0,22-22 16,0 21-16,0 1 0,0-22 0,0 22 15,0-22-15,0 22 0,0-22 16,-21 0-16,21 22 0,0-22 0,0 0 16,0 22-16,0-22 0,0 1 0,0 20 15,0-21-15,-21 22 0,21-22 16,0 1-16,0 20 0,0-21 15,0 1-15,0-1 0,0 0 0,0 1 16,0-1-16,0 0 0,0-20 0,0 20 16,0 0-16,0-21 0,0 1 15,0 20-15,0-21 0,0 0 0,0 0 16,0 1-16,0-44 31,0 1-31,0 0 16,0 0-16,0 0 0,21-22 0,-21 1 15,21 0-15,1-1 0,-22-20 0,21-1 16,0 1-16,0-22 16</inkml:trace>
  <inkml:trace contextRef="#ctx0" brushRef="#br2" timeOffset="15627.51">10901 4233 0,'0'0'0,"21"0"47,0 0-32,0 0-15,0 0 16,1 0-16,-1 0 0,0 0 16,21 0-16,-21 0 0,1 0 0,20 0 15,-21 0-15,21 0 0,-20 0 16,20 0-16,0 0 0,-21 0 0,22 0 15,-1 0-15,0 0 0,1 0 0,-1 0 16,0 0-16,22 0 0,-22 0 16,1 0-16,20 0 0,1 0 15,-22 0-15,21 0 0,1 0 16,-1 0-16,-20 0 0,20 0 0,1 0 16,-1 0-16,1 0 0,-1 0 0,1 0 15,20-21-15,1 21 0,21 0 16,-21 0-16,42-21 0,-22 21 0,1 0 15,0 0-15,0 0 0,21 0 16,-21-21-16,0 21 0,21 0 0,0 0 16,0 0-16,-22 0 0,22 0 0,-21 0 15,0 0-15,21 0 0,0 0 16,-21 0-16,21 0 0,0 0 16,0 0-16,0 0 0,0 0 15,21 0-15,-21 0 0,0 0 0,21 0 16,-21 0-16,0 0 0,0 0 0,0-21 15,0 21-15,0 0 0,-21 0 16,21 0-16,0 0 0,-21 0 0,21 0 16,-21 0-16,0-21 0,-1 21 15,1 0-15,0 0 0,0 0 0,21 0 16,-21 0-16,21 0 0,-21 0 16,-1 0-16,1 0 0,0-22 15,0 22-15,0 0 0,0 0 0,-1 0 16,1 0-16,0 0 0,0 0 0,-21 0 15,-1 0-15,1 0 0,0 0 16,-1 0-16,1 0 0,-22 0 16,22 0-16,0 0 0,-1 0 0,1 0 15,0 0-15,-1-21 0,1 21 16,0 0-16,-1 0 0,1 0 0,-21-21 16,-1 21-16,22-21 0,-22 21 15,1 0-15,-22 0 0,22 0 0,-22-21 16,21 21-16,-20 0 0,-1 0 15,0-21-15,1 21 0,-1 0 0,0 0 16,1 0-16,-1 0 16,-21-22-16,22 22 0,-1 0 0,-21 0 15,21 0-15,-20 0 0,-1 0 16,21 0-16,-21 0 0,0 0 0,1 0 16,20 0-16,-21 0 0,0 0 15,22 0-15,-22 0 0,0 0 0,21 0 16,-21 0-16,22 0 0,-22 0 15,0 0-15,0 0 0,0 0 0,1 22 16,-1-22-16,0 0 0,0 0 16,-21 21-16,0 0 15,0 0 1,0 0 0,0 0-16,0 1 15,0-1-15,0 0 16,0 0-16,-21 0 0,21 0 0,-21 1 15,21 20-15,-21-21 0,21 0 16,0 0-16,-22 22 0,22-22 0,-21 0 16,21 21-16,-21-20 0,21 20 15,0-21-15,-21 0 0,21 22 0,0-1 16,-21-21-16,21 21 0,0 1 0,0-1 16,0 0-16,0 1 0,0-1 15,0 0-15,0 22 0,0-22 0,0 1 16,21-1-16,-21 0 15,21 1-15,-21-22 0,0 21 0,0 0 16,0 1-16,0-1 0,0 0 0,0 1 16,0-1-16,0 22 0,0-22 15,0 0-15,0 22 0,0-22 0,0 0 16,0 1-16,0 20 0,0-20 16,0-1-16,0 0 0,0 1 0,0-1 15,0 0-15,0 1 0,0-1 0,0 0 16,0 1-16,0-1 0,0 21 15,0-41-15,0 20 0,0 0 0,0 1 16,0-22-16,0 21 0,0-21 0,0 0 16,0 1-16,-21-1 15,21 0-15,0 0 0,-21 0 0,21 0 16,0 1-16,-21-22 16,21 21-1,-22-21-15,1 0 0,0 0 0,0 0 16,0 0-16,0 0 0,-1 0 15,1 0-15,0 0 0,0 0 16,0 0-16,0 0 0,-1 0 0,1 0 16,0 0-16,0 0 0,0 0 0,-22 0 15,22 0-15,-21 0 0,0 0 16,20 0-16,-20 0 0,-21-21 0,20 21 16,-20 0-16,20 0 0,-20 0 15,21 0-15,-22 0 0,1 0 16,-1 0-16,1 0 0,-22 0 0,21 0 15,-20 0-15,20 0 0,-20 0 0,-22 21 16,21-21-16,-21 0 0,22 0 16,-22 0-16,0 0 0,21 0 0,-21 0 15,1 0-15,-1 0 0,-21 0 0,21 0 16,-21 0-16,21 0 0,-21 0 16,21 0-16,-21 0 0,0 0 0,0 0 15,0 0-15,0 0 0,0 0 0,0 0 16,0 0-16,0 0 0,0 0 15,0 0-15,0 0 0,-21 0 16,21 0-16,0 0 0,0 0 0,-21 0 16,21 0-16,0 0 0,0 0 15,0 0-15,0 0 0,0 0 0,0 0 16,0 0-16,0 0 0,21 0 0,-21 0 16,0 0-16,21 0 0,-21 0 15,21 21-15,1-21 0,-1 0 0,0 0 16,21 0-16,-21 21 0,1-21 0,20 0 15,-21 0-15,0 0 0,22 0 0,-22 21 16,21-21-16,0 0 16,1 0-16,-1 21 0,0-21 0,1 0 15,20 0-15,-20 0 0,-1 0 0,0 22 16,22-22-16,-22 0 0,0 0 16,22 0-16,-1 21 0,-20-21 0,20 0 15,22 0-15,-22 0 0,1 21 0,21-21 16,-22 0-16,22 0 0,-1 0 15,1 0-15,0 0 0,-1 0 0,1 0 16,0 0-16,-1 0 0,1 0 0,0 0 16,21 0-16,-22 0 0,22 0 0,-21 0 15,21 0-15,-22 0 0,22 0 16,-21 0-16,21 0 0,-22 0 16,1 0-16,21 0 0,-22 0 0,22 0 15,-21 0-15,21 0 0,-22 0 16,22 0-16,-21 0 0,21 0 0,-22 0 15,1 0-15,21 0 0,-21 0 0,-1 0 16,1 0-16,0 0 0,-1 0 0,1 0 16,21 0-16,-22 0 0,22 0 15,-21 0-15,21 0 0,0 0 0,-22 0 16,22 0-16,0 0 0,0 0 0,-22 0 16,22 0-16,0 0 0,0 0 15,0 0-15,0 0 0,-1 0 0,1 0 16,0 0-16,0 0 15,0 0-15,0 0 16,-1 0 0,1 0-16,0 0 47,42 0 359,0 0-391,1 0 1,-22 21-16</inkml:trace>
  <inkml:trace contextRef="#ctx0" brushRef="#br2" timeOffset="17564.07">16108 7027 0,'0'22'15,"0"-44"48,0 1-48,0 0 17,0 42 30,0 0-62,0 1 0,0-1 16,-21 0-16,21 0 0,0 0 0,0 22 15,0-1-15,0-21 0,0 21 0,-22 1 16,22-1-16,0 0 0,0 1 16,0-1-16,0-21 0,0 22 0,0-22 15,0 21-15,0-21 0,0 0 0,0 22 16,0-22-16,0 0 0,0 0 16,0 0-16,-21-21 15,21 22-15,0-44 63,0 1-63,0 0 15,0 0-15,21 0 0,-21 0 16,22-1-16</inkml:trace>
  <inkml:trace contextRef="#ctx0" brushRef="#br2" timeOffset="18023.81">16277 6964 0,'0'0'0,"0"-21"0,0 0 16,0 42 15,0 21 0,0-21-31,0 0 0,0 22 0,0-22 0,-21 0 16,21 21-16,0 1 0,0-1 0,-21 0 15,21 1-15,0-1 16,0 0-16,0 1 0,-21-1 0,21-21 16,-22 22-16,22-1 0,0-21 0,0 21 15,0-20-15,0-1 0,0 0 16,-21 0-16,21 0 0,0 0 0,0 1 15,0-1-15,-21-21 0,21 21 0,0 0 16,0 0 0,0 0-16,0-42 93,0 0-77,0 0-16</inkml:trace>
  <inkml:trace contextRef="#ctx0" brushRef="#br2" timeOffset="18407.82">15769 7684 0,'-21'-22'0,"42"44"15,-63-44-15,21 22 0,21-21 0,-22 0 16,22 0 0,22 21 15,-1 0-15,0 21-16,0-21 0,0 21 0,0 0 15,1 1-15,-1-1 0,0 0 0,21 0 16,-21 0-16,1 0 0,-1 1 15,0-1-15,0 0 0,0 0 0,-21 0 16,21 0-16,1 1 0,-22-1 0,0 0 16,21 0-16,0 0 15,-21 0-15,0 1 16,0-1-16,0-42 47,0-1-47,0 1 15,21 0-15,0 0 16,0 0-16,1 0 0,-1-1 16,0 1-16</inkml:trace>
  <inkml:trace contextRef="#ctx0" brushRef="#br2" timeOffset="18743.72">16700 7514 0,'0'0'0,"0"-21"0,0 0 32,0 42-17,-21 0 1,0 0-16,0 1 0,0-1 16,0 0-16,-1 0 0,-20 0 0,21 22 15,-21-22-15,20 0 16,-20 21-16,0-21 0,-1 22 0,22-22 0,-21 0 15,21 21-15,0-20 0,-22-1 0,22 0 16,0 0-16,21 0 16,0 0-16,-21 1 0,21-1 0,-21-21 15,21 21-15,0 0 16,0-42 15,0 0-15,0 0-16,0-1 0</inkml:trace>
  <inkml:trace contextRef="#ctx0" brushRef="#br0" timeOffset="24417.24">13779 8784 0,'-21'0'0,"42"0"0,-63-21 16,21 21-16,21-21 0,-21 21 0,21-21 15,-21 21-15,-1-21 16,22-1-16,-21 22 16,21-21-16,0 0 15,0 0 1,0 0-1,0 0 1,0-1 0,0 1-1,0 0 1,0 0-16,0 0 16,0 0-16,0-1 15,0 1 1,0 42 46,0 1-62,0-1 16,0 0-16,0 0 0,0 0 16,0 0-16,0 1 0,0 20 0,0 0 15,0 1-15,0-1 0,0 0 16,0 1-16,0 20 0,0-21 0,0 22 15,0-22-15,0 22 0,0-22 0,0 0 16,0 22-16,0-22 0,0 1 16,0-1-16,0 0 0,0 1 0,0-22 15,0 21-15,0 0 0,0-20 0,0-1 16,0 0-16,0 0 0,0 0 16,0 0-1,0-42 1,0 0-16,0 0 15,0 0-15,0-22 0,0 22 16,0 0-16,0-21 0,0 21 0,0-22 16,0 1-16,21 21 0</inkml:trace>
  <inkml:trace contextRef="#ctx0" brushRef="#br0" timeOffset="25992.34">13716 8509 0,'0'-21'15,"-21"21"-15,21-21 0,-21 21 0,-1 0 47,44 0 0,-1 0-31,0 0-16,0 0 0,0 0 15,22 0-15,-22 0 0,21 0 16,0 0-16,1 0 0,20 0 0,1 0 16,-1 0-16,22 0 0,-22 0 15,1 0-15,21 0 0,-22 0 0,22 0 16,-22-21-16,22 21 0,0 0 15,20 0-15,1 0 0,0-22 0,0 22 16,0 0-16,0 0 0,-1-21 0,-20 21 16,42 0-16,-21 0 0,0 0 15,21-21-15,0 21 0,0 0 16,0 0-16,-21 0 0,21 0 16,-22 0-16,22 0 0,0 0 0,0 0 15,-21 0-15,0 0 0,0 0 0,-21 0 16,-1 0-16,1 0 0,-22 0 15,22-21-15,-21 21 0,-1 0 0,1 0 16,-1 0-16,-21-21 0,22 21 16,-1 0-16,1 0 0,-1 0 0,-20 0 15,20-21-15,-20 21 0,-1 0 16,0 0-16,1 0 0,-1 0 0,-21-22 16,21 22-16,-20 0 0,-1 0 0,21 0 15,-21 0-15,0-21 16,1 21-16,-1 0 0,0 0 0,0-21 15,0 21-15,0 0 16,-21 21 62,0 0-62,0 1-16,0-1 0,0 0 15,0 0-15,0 0 0,0 0 0,0 1 16,0-1-16,0 21 0,0-21 16,0 0-16,0 22 0,-21-22 15,21 21-15,0 1 0,0-1 0,0 0 16,0 22-16,0-22 0,0 0 0,0 1 16,0 20-16,0-20 0,21-1 15,-21 0-15,0 1 0,0-1 0,0 0 16,0-21-16,22 22 0,-22-1 0,21 0 15,-21 1-15,0-1 0,0 0 16,0 1-16,0-22 0,0 21 0,0 1 16,0-22-16,0 21 0,0-21 15,0 0-15,0 1 0,0-1 0,0 0 16,0 0-16,0 0 0,0 0 16,-21-21-16,21 22 15,-22-22-15,1 0 0,0 0 0,0 0 16,0 0-16,0 0 0,-1 0 15,1 0-15,0 0 0,0 0 16,-21 0-16,20 0 0,-20 0 0,0 0 16,21 0-16,-22 0 0,-20 0 0,20 0 15,-20 0-15,-1 0 0,1 0 16,-1 0-16,1 0 0,-22 0 0,22 0 16,-22 0-16,22 0 0,-22 0 0,0 0 15,1 0-15,-1 0 0,0 0 16,1 0-16,-1 0 0,0 0 15,1 0-15,20 0 0,-21 0 0,1 0 16,20 0-16,-20 0 0,-1 0 16,0 0-16,1 0 0,-22 0 0,21 0 15,-21 0-15,22 0 0,-1 0 16,0 0-16,22 0 0,-22 0 0,22 0 16,-22 0-16,21 0 0,-20 0 0,20 0 15,-20 0-15,-1 0 0,21 0 16,-20 0-16,20 0 0,1 0 0,-1 0 15,1 0-15,-1 0 0,22 21 0,-22-21 16,22 0-16,0 0 0,-1 0 16,22 0-16,-21 0 0,21 0 15,0 0-15,-22 0 0,22 0 0,0 0 16,-21 0-16,20 0 0,1 0 16,-21 0-16,21 0 0,-22 0 0,22 0 15,-21 0-15,21 0 0,0 0 16,-22 0-16,22 0 0,0 0 0,0 0 15,0 0-15,-22 0 0,22 0 0,0 0 16,0 0-16,0 0 0,-22 0 16,22 0-16,0 0 0,-21 0 0,20 0 15,1 0-15,0 0 0,0 0 0,0 0 16,0 0 0,-1 0 15,22-21-31,-21 21 15,0 0 1,21-22 0,-21 22-16,21-21 15,-21 21 1,21-21 0,0 0-1,0 0-15,21 0 16,0-1-16,0 1 0</inkml:trace>
  <inkml:trace contextRef="#ctx0" brushRef="#br0" timeOffset="27131.75">18013 7154 0,'0'22'31,"-21"-1"-15,21 21-16,0-21 0,0 0 15,-22 22-15,22-22 0,-21 21 0,21 1 16,-21-22-16,21 0 0,0 21 16,0-21-16,-21 1 0,21 20 0,-21-21 15,21 0-15,0 0 0,-21-21 16,21 22-16,0-1 0,0 0 16,0-42 15,0 0-16,0-1-15,0 1 0,0 0 16,0 0-16,0 0 0,21 0 16,-21-1-16,21-20 0,-21 0 0,21 21 15,-21-22-15,0 22 0,21-21 16,-21 21-16,21-22 0,-21 22 0,0 0 16,0 0-16,22 21 0,-1 0 31,0 0-31,-21 21 0,21 0 0,-21 0 15,0 0-15,0 22 0,21-22 16,-21 0-16,0 21 0,21-20 0,-21 20 16,0-21-16,0 0 0,0 0 15,0 1-15,0-1 0,0 0 0,0 0 16,0 0-16,0 0 0,0 1 16,-21-22 30,0 0-46,0 0 0</inkml:trace>
  <inkml:trace contextRef="#ctx0" brushRef="#br0" timeOffset="27316.64">17801 7599 0,'0'-21'31,"21"21"-31,0 0 0,1 0 15,-1 0-15,0-21 16,0 21-16,21 0 0,-20-22 0,-1 22 16,21-21-16,-21 21 0,22-21 15,-1 0-15,-21 21 0,21-21 0,1 0 16,-1-1-16</inkml:trace>
  <inkml:trace contextRef="#ctx0" brushRef="#br0" timeOffset="27817.36">18478 7260 0,'0'21'16,"0"1"-16,-21-22 16,21 21-16,-21 0 0,21 0 0,-21 0 15,21 22-15,0-22 0,0 0 0,0 0 16,-21 21-16,21-20 0,0-1 16,0 0-16,0 0 0,0 0 0,0 0 15,0 1-15,0-1 16,0 0-1,0-42 17,0 0-17,0-1-15,0 1 16,0 0-16,0 0 0,0 0 16,0 0-16,0-1 0,0 1 0,0 0 15,0 0-15,0-21 0,0 20 16,0 1-16,0 0 0,21 0 0,-21 0 15,21 0-15,0-1 0,0 1 16,1 21-16,-1-21 0,0 21 0,0 0 16,0 0-16,0 0 0,1 0 15,-1 0-15,0 0 0,0 21 16,-21 0-16,0 1 0,0-1 0,0 0 16,0 21-16,0-21 0,-21 1 15,0-1-15,0 21 0,-22-21 0,22 0 16,0 1-16,0-22 0,-22 21 15,22 0-15,0-21 0,21 21 16,21-21 15,-21-21-31,21 0 0,1 21 16,-1-21-16</inkml:trace>
  <inkml:trace contextRef="#ctx0" brushRef="#br0" timeOffset="28125.57">19050 7303 0,'0'21'31,"0"0"-31,-21 0 15,21 0-15,0 22 0,0-22 0,0 0 16,0 0-16,-21 0 0,21 0 16,0 1-16,-22-1 0,22 0 15,0 0-15,0 0 16,0 0 0</inkml:trace>
  <inkml:trace contextRef="#ctx0" brushRef="#br0" timeOffset="28376.42">18859 7662 0,'0'22'0,"-21"-22"15,0 21 1,21 0-16,21-21 31,0 0-31,1 0 16,-1 0-16,0 0 0,0 0 15,0 0-15,0 0 0,1 0 16,-1 0-16,0-21 16,0 21-16,0-21 15,-21-1-15,0 1 16,21 0-16,-21 0 15,0 0-15</inkml:trace>
  <inkml:trace contextRef="#ctx0" brushRef="#br0" timeOffset="28634.35">18838 7324 0,'0'0'0,"0"-21"0,21-1 31,1 1-31,-1 21 16,0 0-16,0-21 0,0 21 0,0 0 15,1-21-15,-1 21 0,21 0 16,-21-21-16,0 21 0,1 0 0,-1 0 16,-21-21-16,21 21 15</inkml:trace>
  <inkml:trace contextRef="#ctx0" brushRef="#br0" timeOffset="29595.77">15430 8911 0,'0'0'0,"0"-21"0,0 0 15,0 0 1,0 0-16,-21 21 16,21 21 15,-21-21-31,21 21 0,-21 21 15,21-21-15,0 1 0,0 20 16,-21-21-16,21 21 0,-21 1 0,21-1 16,0-21-16,0 22 0,0-1 15,0-21-15,0 21 0,0 1 0,0-22 16,0 21-16,0-21 0,0 1 16,0 20-16,0-21 0,0 0 15,0 0-15,21 1 0,0-1 0,0-21 16,21 0-16,-20 21 0,-1-21 0,21 0 15,0 0-15,-20 0 0,20-21 16,0 0-16,-21-1 0,22 22 0,-1-42 16,-21 21-16,22 0 0,-22 0 15,0-1-15,0-20 0,0 21 0,0 0 16,1-22-16,-22 1 0,0 21 0,0-21 16,0-1-16,0 1 0,0 21 15,0-22-15,0 22 0,0 0 0,0 0 16,0 0-16,0 0 15,0 42 32,0 0-31,0 0 0,21-21-16,0 0 0,0 0 0,0 0 15,0 0-15</inkml:trace>
  <inkml:trace contextRef="#ctx0" brushRef="#br0" timeOffset="29903.59">16595 8890 0,'0'0'16,"0"-21"-16,0 42 31,0 0-31,-22 0 15,22 1-15,-21-1 0,21 0 0,-21 0 16,21 21-16,0-20 0,0 20 16,-21-21-16,21 0 0,-21 0 0,21 22 15,0-22-15,0 0 0,-21 0 16,21 0-16,0 1 0,-22-22 16,22 21-16,0 0 0,0 0 15,0-42 32,0 0-47,0 0 16</inkml:trace>
  <inkml:trace contextRef="#ctx0" brushRef="#br0" timeOffset="30272.38">16362 9017 0,'0'0'0,"0"-21"0,-21 0 16,21 0-16,-22 21 15,22-22-15,0 1 0,0 0 16,22 0-16,-1 0 0,21 21 16,-21 0-16,22 0 0,-1 0 15,0 0-15,1 0 0,-1 0 0,0 0 16,1 21-16,-1-21 0,0 21 16,-21 0-16,22 0 0,-22 1 0,0 20 15,0-21-15,0 0 0,-21 22 0,0-22 16,0 0-16,0 21 0,0-21 15,-21 1-15,21-1 0,-42 21 0,21-21 16,0 0-16,-1 1 0,-20-1 16,21-21-16,0 21 0,0 0 15,-1-21-15,1 21 0,-21-21 0,21 0 16,0 0-16,21 21 0,-22-21 0,1 0 16,0 0-16,0 0 15,21-21 16,21 0-31,0 0 16,0 21-16,1-21 0</inkml:trace>
  <inkml:trace contextRef="#ctx0" brushRef="#br0" timeOffset="30576.21">17335 8869 0,'0'0'0,"0"21"32,-21 0-32,0 0 15,21 22-15,0-22 16,0 0-16,0 21 0,0-20 0,-21-1 16,21 21-16,0-21 0,0 22 0,-21-22 15,21 0-15,0 21 0,0-21 16,0 1-16,-21-1 0,21 0 0,0 0 15,0 0-15,-22-21 0,22 21 16,0 1-16,22-22 31,-1-22-15,0 1-16,-21 0 16</inkml:trace>
  <inkml:trace contextRef="#ctx0" brushRef="#br0" timeOffset="30933">17230 9017 0,'-22'-21'0,"44"42"0,-65-42 0,22 0 0,21 0 16,0-1-16,-21 22 15,21-21 1,21 21 0,0 0-16,0 0 0,1 0 0,20 0 15,-21 0-15,21 0 0,1 21 0,-22 1 16,21-1-16,-21 0 0,22 0 15,-22 0-15,0 22 0,0-22 0,0 0 16,-21 21-16,0-21 0,0 1 16,0-1-16,0 0 0,0 0 0,0 0 15,-21 0-15,0 1 0,0-1 16,0 0-16,-22 0 0,22-21 0,0 21 16,-21 0-16,21-21 0,-22 22 0,22-22 15,0 0-15,0 21 0,0-21 16,-1 0-16,1 0 0,21 21 15,0-42 17,21 21-32,1-21 15,-1 21-15,0-22 0,0 1 0</inkml:trace>
  <inkml:trace contextRef="#ctx0" brushRef="#br0" timeOffset="31264.81">18119 8784 0,'0'0'15,"0"-21"-15,0 0 0,0 0 16,0 42 15,-22 0-31,22 0 0,0 22 16,0-22-16,0 21 0,0-21 0,0 22 15,0-1-15,0-21 0,0 21 16,-21-20-16,21 20 0,0-21 16,-21 21-16,21-20 0,0-1 0,0 0 15,0 0-15,0 0 0,0 0 0,-21 1 16,21-1-16,0 0 16,21-21 15,-21-21-16,0 0-15</inkml:trace>
  <inkml:trace contextRef="#ctx0" brushRef="#br0" timeOffset="31576.64">17928 9335 0,'-21'0'16,"42"0"-16,-42 21 0,0-21 0,21 21 0,0 0 15,0 0-15,0 0 16,0 1 0,21-22-16,0 0 0,0 0 15,0 0-15,1 0 0,-1 0 0,0 0 16,21 0-16,-21 0 0,1 0 16,-1 0-16,0 0 0,21 0 0,-21-22 15,1 22-15,-1 0 0,0 0 0,0-21 16,0 21-16,0-21 15,1 21 1,-22-21-16,0 0 16,0 0-1,0-1-15,0 1 16,0 0-16,0 0 16</inkml:trace>
  <inkml:trace contextRef="#ctx0" brushRef="#br0" timeOffset="31960.76">17928 8763 0,'0'0'0,"-21"0"0,-21 0 0,20 0 16,44 0 15,-1 0-31,0 0 0,0 0 0,21-21 15,-20 21-15,20 0 0,0 0 0,1 0 16,-1 0-16,0 0 0,1 0 16,-1 0-16,0 0 0,-21 0 0,1 0 15,-1 0-15,0 0 0,0 0 16,0 0-16,-21 21 141,-21-21-141,0 21 0</inkml:trace>
  <inkml:trace contextRef="#ctx0" brushRef="#br0" timeOffset="38465.3">18161 9462 0,'0'0'16,"21"0"-16,-42 0 47,0 0-47,0 21 0,-1-21 0,1 0 15,0 0-15,0 0 0,0 0 0,-22 0 16,22 0-16,0 0 0,0 0 15,0 0-15,0 0 0,-1 0 16,1 0-16,42 0 63,1 0-63,-1 0 15,0 0-15,0 0 0,0 0 16,0 0-16,1-21 0,-1 21 15,0 0 1,0 0-16,0 0 16,-21-22 31</inkml:trace>
  <inkml:trace contextRef="#ctx0" brushRef="#br2" timeOffset="99684.07">9673 9229 0,'0'-21'0,"-21"21"15,21-22 1,0 1-1,0 0 1,0 42 47,21 0-48,0-21-15,0 22 0,-21-1 16,22-21-16,-1 21 0,0 0 0,0-21 15,0 21-15,0 0 0,1 1 16,20-1-16,-21 0 0,0 0 0,0 0 16,22 0-16,-22 1 0,0-1 0,21 0 15,-20 0-15,20 21 0,-21-20 16,0-1-16,22 21 0,-22-21 0,21 22 16,-21-22-16,22 21 0,-22-21 0,21 22 15,0-22-15,-20 21 0,20-21 16,0 22-16,22-22 0,-22 21 15,22-21-15,-22 0 0,21 22 0,-20-22 16,20 0-16,1 0 0,-1 22 16,1-22-16,-1 21 0,1-21 0,-22 22 15,22-22-15,-1 21 0,1-21 0,-1 22 16,22-22-16,-22 21 0,22-21 16,0 22-16,-1-22 0,1 21 0,0-21 15,-1 0-15,1 22 0,21-22 0,-22 0 16,1 0-16,21 0 0,0 1 15,0-1-15,-1 0 0,1 0 0,0-21 16,0 21-16,0 0 0,-22 1 0,22-22 16,0 21-16,0-21 15,0 21-15,0-21 0,21 21 0,-22-21 16,1 0-16,0 0 0,0 21 0,21-21 16,-21 0-16,21 0 0,0 0 0,-21 0 15,21 0-15,0 0 0,-22 0 16,22 0-16,-21 0 0,21 0 0,0 0 15,0 0-15,0 0 0,0 0 0,0-21 16,-21 21-16,21-21 0,0 21 16,-21-21-16,21 21 0,0-21 0,-21 21 15,21-22-15,-21 22 0,21-21 0,-22 0 16,1 21-16,21-21 16,-21 0-16,21 21 0,0-21 0,-21-1 15,21 1-15,-21 0 0,21 0 0,-21 0 16,21 0-16,0-1 0,0 1 15,0 0-15,-22-21 0,22 21 0,-21-1 16,21 1-16,0-21 0,-21 21 0,21 0 16,-21-1-16,0-20 0,21 21 15,-21 0-15,-22-22 0,22 22 0,0 0 16,-21 0-16,20-21 0,-20 20 0,21 1 16,0 0-16,-22-21 0,22 21 15,-21-1-15,0-20 0,-1 21 0,-20 0 16,-1-22-16,22 22 0,-22 0 15,1-21-15,-1 21 0,-20-1 16,20-20-16,-20 21 0,20-21 0,-21 20 16,1 1-16,20-21 0,-20 21 0,-1 0 15,-21-1-15,21-20 0,-20 42 16,20-21-16,-21 0 0,0 0 0,0-1 16,1 22-16,-22-21 0,21 21 15,0-21-15,0 21 0,0-21 16,0 21-16,-21-21 0,22 21 15,-1 0 1,-21-21 0,-21 21-1,-1 0-15,-20 0 16</inkml:trace>
  <inkml:trace contextRef="#ctx0" brushRef="#br2" timeOffset="100728.51">10350 9038 0,'22'0'0,"-44"0"0,65-21 0,-43 0 16,21 21-16,0 0 0,-21-21 15,0 42 32,0 0-47,-21 0 0,0 0 16,-22 1-16,1-22 0,0 21 0,-1 0 16,-20 0-16,-1 0 0,1 0 15,-22 1-15,22-1 0,-22 0 0,22 0 16,-1 0-16,1-21 0,20 21 15,1-21-15,0 0 0,20 0 16,-20 0-16,21 0 0,0 0 16,0 0-16,42 22 31,0-22-15,21 21-16,-21 0 0,1 0 15,20 0-15,-21 0 0,21 1 0,1 20 16,-22 0-16,21 1 0,1-1 0,-1 0 15,-21 1-15,21-1 0,1 0 16,-22-21-16,21 22 0,-21-1 0,22-21 16,-22 0-16,0 1 0,21 20 15,-20-21-15,-1-21 0,0 21 16,0 0-16,-21 1 0,21-22 0,0 21 16</inkml:trace>
  <inkml:trace contextRef="#ctx0" brushRef="#br2" timeOffset="101452.5">15473 10583 0,'0'0'0,"0"-21"0,-21 0 16,-1 0-16,22 0 0,-21 21 15,0 0 1,21 21-1,0 0-15,0 0 0,0 0 0,0 22 16,0-1-16,0 0 0,0 1 16,21 20-16,0-20 0,-21-1 0,0 21 15,0 1-15,0-22 0,0 22 16,0-1-16,0 1 0,0-22 16,0 0-16,0 22 0,0-43 0,0 21 15,0 1-15,0-22 0,0 0 16,0 0-16,0 0 0,0 1 15,0-44 17,0 1-32,0 0 15,0 0-15,0 0 0,0-22 0,0 1 16,0 0-16,22-1 0,-1 1 16</inkml:trace>
  <inkml:trace contextRef="#ctx0" brushRef="#br2" timeOffset="102257.04">15515 10583 0,'0'0'0,"0"-21"16,0 0-16,0 0 15,0 0 1,0 0-16,21 21 16,0 0-16,1 0 0,-1 0 0,0-22 15,0 22-15,21 0 0,1 0 16,-1 0-16,0 0 0,1 0 0,20 0 15,22 0-15,-22 0 0,43 0 0,-21 0 16,21 0-16,0-21 16,-1 21-16,-20 0 0,21 0 0,0 0 15,0 0-15,-1 0 0,1 0 16,-21 0-16,21 0 0,-22 0 0,1 0 16,-21 0-16,20-21 0,-41 21 15,20 0-15,-21 0 0,1 0 0,-1 0 16,-21 0-16,0 0 0,1 0 0,-1 0 15,0 0 1,-21 21 0,21-21-16,-21 21 15,0 1-15,21-22 0,-21 21 0,0 0 16,0 0-16,0 0 0,0 0 0,0 1 16,0-1-16,0 0 15,0 21-15,0-21 0,0 1 0,0 20 16,0 0-16,0-21 0,0 22 0,0-1 15,0-21-15,0 22 0,0-1 16,0 0-16,0 1 0,0-1 0,0 0 16,0-21-16,0 22 0,0-1 15,0 0-15,0 1 0,0-22 0,0 21 16,0-21-16,0 1 0,0 20 0,0-21 16,0 0-16,0 0 0,0 1 15,0-1-15,0 0 0,0 0 16,-21-21-16,0 21 15,0-21-15,0 0 16,-1 21-16,1-21 0,0 0 16,-21 0-16,-1 0 0,1 0 0,0 0 15,-1 0-15,-41 0 0,20 0 16,-20 0-16,-1 0 0,-21 0 0,0 0 16,-21 0-16,21 0 0,-21 0 0,0 0 15,0 0-15,0 0 0,0 0 16,22 0-16,-1-21 0,21 21 0,0 0 15,22 0-15,-1-21 0,1 21 0,-1 0 16,22 0-16,-21 0 0,41-21 16,-20 21-16,21 0 0,0 0 15,0 0-15,-1 0 0,22-21 47,22 21-47,-1 0 0,0 0 0,0-21 16,0-1-16,0 22 0,22-21 15,-22 0-15,0 0 0</inkml:trace>
  <inkml:trace contextRef="#ctx0" brushRef="#br2" timeOffset="102579.84">15981 10943 0,'-21'-21'16,"21"0"-16,21 42 31,0-21-15,0 21-16,0 0 0,22 1 0,-22-1 16,0 21-16,21-21 0,1 22 15,-22-22-15,21 21 0,-21-21 16,22 22-16,-22-22 0,0 21 0,-21-21 15,21 0-15,-21 1 0,21-1 16,-21 0-16,0 0 0,0 0 16,0-42 15,0 0-31,0 0 0,0 0 16,0-1-16</inkml:trace>
  <inkml:trace contextRef="#ctx0" brushRef="#br2" timeOffset="102851.7">16552 10901 0,'0'0'0,"-21"0"15,0 0 1,0 21-16,0-21 0,-22 21 16,22 0-16,-21 1 0,-1 20 0,1-21 15,0 21-15,-1 1 0,1-1 16,0-21-16,-1 22 0,1-1 0,0 0 15,21-21-15,-22 22 0,22-22 0,0 0 16,0 0-16,0 0 0,-1 1 16,22-1-16,22-21 47,-1 0-47,0-21 0,0-1 0,0 1 15,22 0-15,-22 0 0,21 0 0</inkml:trace>
  <inkml:trace contextRef="#ctx0" brushRef="#br2" timeOffset="103156.52">16827 10986 0,'0'0'0,"0"-22"0,0 44 46,0-1-46,0 0 0,-21 21 16,21-21-16,-21 1 0,21 20 16,0-21-16,0 21 0,-21-20 0,21 20 15,-21-21-15,21 21 0,0-20 0,0-1 16,0 0-16,0 0 0,0 0 16,0 0-16,0 1 0,0-44 46,0 1-46,0 0 16,0 0-16,0 0 0,0 0 16</inkml:trace>
  <inkml:trace contextRef="#ctx0" brushRef="#br2" timeOffset="103400.38">16785 10986 0,'0'-22'31,"0"128"-31,0-190 0,21 62 0,0 22 15,1 22-15,-1-22 16,0 21-16,-21 0 0,21 0 0,0 0 16,0 0-16,1 1 0,-1-1 15,-21 0-15,21 21 0,0-21 0,-21 1 16,0-1-16,21-21 0,-21 21 16,0 0-16,0 0 15,0-42 32,0 0-47,0 0 0,0 0 0</inkml:trace>
  <inkml:trace contextRef="#ctx0" brushRef="#br2" timeOffset="103904.61">17335 10880 0,'0'0'0,"-21"0"15,0 0-15,0 21 16,0 0-16,0-21 0,-1 21 16,-20 0-16,21 1 0,0-1 0,0 0 15,-1 0-15,1 0 0,0 22 16,0-22-16,0 0 0,0 0 0,21 0 16,-22 0-16,22 1 0,22-22 46,-1-22-46,0 1 16,0 0-16,0 0 0,-21 0 16,21 0-16,1-1 0,-1-20 0,0 21 15,0 0-15,0-22 0,0 22 16,1 0-16,-1 0 0,0 0 0,-21 0 16,21-1-16,-21 44 31,0-1-16,0 0-15,0 0 0,-21 0 0,21 0 16,-21 22-16,21-22 0,0 21 16,0-21-16,0 22 0,0-22 0,0 21 15,-21-21-15,21 1 0,0 20 16,0-21-16,0 0 0,0 0 16,0 1-16,0-1 0,0 0 15,0 0 1,21-21-1,-21-21-15,21 21 16,-21-21-16,21 0 0,0-1 16</inkml:trace>
  <inkml:trace contextRef="#ctx0" brushRef="#br2" timeOffset="104264.4">17589 10901 0,'22'-42'16,"-22"20"-16,-106 234 0,190-360 0,-62 63 15,-22 106 1,0 1 0,0-1-16,0 0 0,0 0 15,0 0-15,-22 0 0,22 22 0,0-1 16,-21-21-16,0 22 0,0-1 16,21 0-16,0-21 0,-21 22 0,21-1 15,-21-21-15,21 0 0,0 1 0,0-1 16,0 0-16,0 0 0,21 0 15,0-21-15,0 0 0,0 0 16,0 0-16,22 0 0,-1 0 16,-21 0-16,22 0 0,-1-21 15,-21 0-15,21 21 0,-20-21 0,-1 0 16,0 21-16,0-22 0,0 1 16,0 21-16,-21-21 0,0 0 15,0 0 1,-21 21-1,0-21-15,0 21 16</inkml:trace>
  <inkml:trace contextRef="#ctx0" brushRef="#br2" timeOffset="108509.76">3937 7684 0,'0'0'0,"21"-22"16,0 1-16,0 0 15,1 21 1,-22-21-16,0 42 31,-22 0-31,1 0 16,0 1-16,-21 20 0,21-21 15,-1 21-15,1 22 0,-21-22 16,21 22-16,-22-1 0,22 1 0,-21 20 16,21-20-16,0-1 0,-22 22 15,22-21-15,-21 20 0,21-20 0,-1 20 16,1 1-16,0 0 0,21-1 0,0 1 15,0 0-15,0-1 0,0 1 16,0 0-16,0-22 0,0 43 0,21-42 16,0 20-16,1 1 0,-1 0 15,0-22-15,0 22 0,0-22 0,0 22 16,1-22-16,-1 22 0,0-21 16,0-1-16,0 1 0,22 20 15,-22-41-15,0 20 0,0 1 0,21-22 16,-20 0-16,-1 1 0,0-22 15,0 21-15,0-21 0,-21 0 0,21 1 16,-21-1-16,22-21 0,-22 21 16,0-42 15,0 0-15,0-1-16,-22 22 15,22-21 1,-21 21-16,0 0 0,21-21 0,-21 21 15,0 0-15,21-21 0,-21 0 0</inkml:trace>
  <inkml:trace contextRef="#ctx0" brushRef="#br2" timeOffset="108812.58">3344 10753 0,'0'0'15,"-21"0"1,0 21-16,21 0 16,0 0-16,21-21 15,21 21-15,-20 1 0,-1-22 0,21 21 16,0 0-16,1 0 0,-1 0 0,0 22 16,1-22-16,-1 0 0,0 0 15,1 0-15,-22 0 0,21 22 0,-21-22 16,22 0-16,-22 0 0,0 0 0,0-21 15,-21 22-15,21-22 16,-21-22 15,0 1-31,0 0 0,0 0 0,0 0 16</inkml:trace>
  <inkml:trace contextRef="#ctx0" brushRef="#br2" timeOffset="109028.45">4170 10583 0,'0'-21'16,"0"42"-16,0-21 16,0 22-16,0-1 15,-21 0-15,21 21 0,-22-21 0,1 22 16,21-1-16,-21 0 0,0 1 16,21-22-16,-21 21 0,0 1 0,-1-1 15,1 0-15,0 1 0,21-1 0,-21-21 16,0 21-16,21-20 15,0-1-15,0 0 0,0 0 0,21-42 32</inkml:trace>
  <inkml:trace contextRef="#ctx0" brushRef="#br2" timeOffset="109592.09">4593 10054 0,'0'-21'16,"0"42"-16,-21-63 0,0 42 0,0-21 0,21 0 15,-22 21-15,22 21 16,0 0-16,0 0 15,0 0-15,0 22 0,0-22 0,0 21 16,22 0-16,-22 1 0,21-1 16,0 0-16,-21 1 0,21-1 15,-21 0-15,0 1 0,0-1 0,0 0 16,0-20-16,0 20 0,0-21 0,0 0 16,0 0-16,-21-42 31,21 0-16,0 0-15,0 0 0,-21-22 0,21 1 16,0 0-16,0-1 0,0 1 16,0 0-16,21 21 0,0-22 0,0 1 15,0 21-15,1 0 0,-1-1 0,0 1 16,0 21-16,0 0 0,0 0 16,1 0-16,-1 0 0,0 21 0,0 1 15,-21-1-15,21 0 0,-21 21 16,21 1-16,-21-1 0,0-21 15,0 21-15,0 1 0,0-22 0,0 21 16,0-21-16,0 1 0,0-1 16,0 0-16,0 0 0,0 0 0,22-21 31,-1-21-31,-21 0 16,0 0-16,0 0 0,21-22 0,0 22 15</inkml:trace>
  <inkml:trace contextRef="#ctx0" brushRef="#br2" timeOffset="109831.96">5122 10012 0,'0'0'0,"0"-42"16,0 20-16,0 1 0,0 0 15,0 42 1,0 0 0,0 1-16,0 20 0,0-21 15,0 21-15,0-20 0,0 20 0,0 0 16,0 1-16,-21-1 0,21 0 0,0 22 15,0-22-15,0-21 0,0 22 16,-21-1-16,21-21 0,0 21 0,0-20 16,0-1-16,21-21 15,0 0 1,0-21-16,1 21 0,-1-22 0,0-20 16,0 21-16,-21-21 0</inkml:trace>
  <inkml:trace contextRef="#ctx0" brushRef="#br2" timeOffset="110349.18">5397 9927 0,'0'0'0,"0"-42"0,0 21 16,0 0-16,0-1 0,0 44 31,0-1-31,0 0 0,0 0 16,0 0-16,0 22 0,0-1 0,0 0 15,0-21-15,0 22 0,-21-1 16,21 0-16,0 1 0,0-1 15,0-21-15,0 22 0,0-1 0,0-21 16,0 21-16,0-20 0,0-1 0,21-21 16,-21 21-16,22-21 0,-1 0 15,21 0-15,-21 0 0,0-21 0,22 21 16,-22-21-16,21-1 0,-21-20 16,22 21-16,-22 0 0,0 0 0,0-22 15,0 22-15,1 0 0,-1 0 0,0 0 16,-21-1-16,21 1 0,-21 0 15,0 0 1,0 42 0,0 0-1,0 0-15,0 22 16,0-22-16,0 21 0,0 1 0,0 20 16,0-21-16,0 1 0,0 20 0,-21-20 15,21 20-15,-21-21 0,0 1 16,21-1-16,0 0 0,0 1 0,-22-1 15,22-21-15,0 0 0,0 1 0,0-1 16,0 0-16,0 0 0,0-42 31,0 0-31,22 0 16,-22-1-16,0 1 0,21-21 16,-21 21-16,21-22 0,-21 1 15,21-21-15,-21 20 0</inkml:trace>
  <inkml:trace contextRef="#ctx0" brushRef="#br2" timeOffset="110596.04">5884 10266 0,'0'-42'16,"0"20"-16,0 149 0,0-190 0,0-22 0,0 64 15,0 0 1,21 21-16,1 0 0,-22-21 0,21 21 16,0 0-16,21 0 0,-21 0 0,1 0 15,-1 0-15,0 0 0,0 21 16,-21 0-16,21 0 15,-21 0-15,0 1 0,0-1 16,0 0-16,-21 0 0,0 0 16,-85 22-1,85-43-15,0 21 0,0-21 0,-1 0 16,-20 0-16,21 0 0,0 0 16,0 0-16,-22-21 0,22-1 0,-21 22 15,-1-21-15</inkml:trace>
  <inkml:trace contextRef="#ctx0" brushRef="#br2" timeOffset="110811.91">4953 10075 0,'0'-21'16,"21"21"-1,0 0-15,0-21 0,1 21 0,-1 0 16,0-21-16,0 21 0,21-21 0,-20 21 15,20-21-15,-21 21 0,21-22 16,1 22-16,-1 0 0,0 0 0,-20-21 16,20 21-16,-21 0 0,0 0 0,22 0 15,-22-21-15,21 21 16,-21 0-16</inkml:trace>
  <inkml:trace contextRef="#ctx0" brushRef="#br2" timeOffset="111119.74">6286 9843 0,'0'0'16,"-21"0"-16,21 21 31,0 0-31,0 0 0,0 0 15,0 0-15,0 1 0,0 20 0,0-21 16,0 21-16,0-20 0,0 20 16,0-21-16,0 21 0,0-20 0,0 20 15,0-21-15,0 0 0,0 22 0,0-22 16,0 0-16,0 0 16,0-42 15,0 0-31,0 0 0</inkml:trace>
  <inkml:trace contextRef="#ctx0" brushRef="#br2" timeOffset="111543.5">6223 9970 0,'0'0'0,"0"-22"16,0 1-16,0 0 0,0-21 0,0 21 16,0-1-16,21 1 0,0 0 15,0 0-15,1 0 0,-1 0 0,0-1 16,21 22-16,-21 0 0,1 0 0,20 0 15,-21 0-15,0 0 0,0 22 16,1-1-16,-1 0 0,0 0 0,-21 21 16,0-20-16,0-1 0,0 21 15,-21-21-15,0 0 0,-22 22 0,22-22 16,-21 0-16,21 0 0,-22-21 16,22 21-16,0 1 0,-21-22 0,20 0 15,1 21-15,0-21 0,0 0 16,42 0 31,0 0-47,0 0 0,1 21 0,-1 0 15,0-21-15,0 21 0,0 0 0,0 1 16,1-22-16,20 21 0,-21 0 16,0 0-16,0 0 0,1 0 0,-22 1 15,21-1-15,0-21 0,0 21 0,0-21 31,0 0-31,1 0 16,-1 0-16,0 0 0,-21-21 0,0 0 16,21-1-16,0 22 0,-21-21 15</inkml:trace>
  <inkml:trace contextRef="#ctx0" brushRef="#br2" timeOffset="112032.21">6879 10181 0,'64'-84'31,"-149"189"-16,106-126-15,43-85 0,-64 85 0,0 0 16,0 0-16,-22 21 31,1 21-15,0 0-16,21 0 0,-21-21 16,0 22-16,21-1 0,0 0 0,0 0 15,-21 0-15,21 0 0,0 1 16,0-1-16,0 0 0,21 0 15,0-21-15,0 0 0,0 0 16,0 0-16,1 0 0,-1 0 16,0 0-16,21 0 0,-21-21 0,1 21 15,-1-21-15,21 0 0,-21 21 0,0-22 16,1 1-16,-1 0 16,0 21-16,-21-21 0,0 0 0,0 0 15,21-1-15,-21 1 0,-21 21 31,0 0-31,0 0 16,-1 21-16,22 1 0,0-1 16,0 0-16,0 0 0,0 0 15,0 0-15,0 1 0,0-1 16,22 0-16,-1 0 0,0 0 0,0 0 16,0 1-16,-21-1 15,21-21-15,-21 21 16,-21-21-1,0 0-15,0 0 16,0 0-16,21-21 0,-21 0 16</inkml:trace>
  <inkml:trace contextRef="#ctx0" brushRef="#br2" timeOffset="112420">7366 10075 0,'21'0'32,"-21"22"-1,0-1-31,21 0 0,-21 0 0,0 0 16,0 0-16,0 1 0,0 20 0,0 0 15,0 1-15,0 20 0,0-21 16,0 22-16,21-1 0,-21 1 0,0-1 15,22 1-15,-22-1 0,0 22 0,0-21 16,0 20-16,21 1 0,-21 0 16,21-1-16,-21 1 0,0-22 0,0 22 15,21-21-15,0-1 0,-21 1 16,21-1-16,-21-21 0,0 22 0,22-22 16,-1 1-16,-21-22 0,21 0 15,-21 0-15,0 0 0,0-42 31,0 0-31,0 0 0,0-22 0,0 22 16,0-21-16,0 0 0,0-1 16,0-20-16,0-1 0,0 1 0,0-1 15</inkml:trace>
  <inkml:trace contextRef="#ctx0" brushRef="#br2" timeOffset="112711.83">7387 10160 0,'0'-21'0,"0"42"0,0-63 16,-21 21-16,21-1 0,0 1 16,0 0-16,0 0 15,21 21-15,0 0 16,0 0-16,1 0 0,-1 0 16,0 0-16,0 0 0,21 0 0,-20 0 15,-1 0-15,0 21 16,-21 0-16,0 0 0,0 1 15,-21-1-15,0-21 0,-1 21 16,-20 0-16,21-21 0,0 21 16,0-21-16,-22 21 0,22-21 15,0 0-15,42 0 32</inkml:trace>
  <inkml:trace contextRef="#ctx0" brushRef="#br2" timeOffset="113408.43">7853 9970 0,'-21'0'32,"-1"21"-32,1 0 0,0 0 15,0 0-15,21 0 0,-21 1 16,21-1-16,0 0 0,0 0 15,0 0-15,0 0 16,21 1-16,0-22 16,0 0-16,0 0 0,1 0 15,-1 0-15,0 0 0,0 0 16,-21-22-16,0 1 0,21 21 16,-21-21-16,0 0 0,0 0 15,0 0-15,0-1 0,-21 1 16,0 0-1,21 0-15,0 0 0,0 0 0,0-1 16,0 1-16,21 21 16,0 0-1,0 0-15,1 0 0,-1 0 16,0 21-16,0 1 0,0-1 0,0-21 16,-21 21-16,22 0 0,-22 0 15,21 0-15,-21 1 0,0-1 16,0 0-16,21-21 0,-21 21 15,0 0-15,-21-21 47,21-21-31,0 0-16,0 0 0,0 0 16,0-1-16,0 1 0,0 0 0,0 0 15,21 0-15,0 0 0,0-1 16,0 1-16,-21 0 0,22 0 0,-1 0 15,0 21-15,0 0 16,0 0-16,-21 21 16,21 0-16,-21 0 0,0 0 15,0 1-15,0-1 0,0 0 16,0 0-16,0 0 0,0 0 16,0 1-16,0-1 0,-21 0 15,21 0-15,0-42 47,0 0-47,0 0 16</inkml:trace>
  <inkml:trace contextRef="#ctx0" brushRef="#br2" timeOffset="113788.2">8530 9864 0,'0'21'0,"0"-42"0,-21 21 47,0 0-31,0 21-16,-1-21 15,22 21-15,-21 0 0,0 0 16,21 1 0,0-1-1,21-21-15,0 0 16,-21 21-16,22-21 0,-1 0 0,0 21 15,0 0 1,-21 0-16,0 1 16,0-1-1,-21-21 1,0 0-16,0 0 0,21 21 16,-22-21-16,1 0 0,0 0 31,42 0 0,0-21-15,1 21-16</inkml:trace>
  <inkml:trace contextRef="#ctx0" brushRef="#br2" timeOffset="114164">8784 10075 0,'0'-21'47,"0"0"-47,21 0 16,-21 0-16,21 21 0,-21-21 16,22 21-16,-22-22 15,0 1-15,-22 21 31,1 0-31,0 21 16,0 1-16,0-1 0,0 0 16,-1 0-16,22 0 0,-21 0 15,21 1-15,-21-1 0,21 0 16,0 0-16,0 0 16,21-21-1,0 0-15,1 0 16,-1 0-16,0 0 0,0 0 15,-21-21-15,21 21 16,0-21-16,-21 0 16,0 0-16</inkml:trace>
  <inkml:trace contextRef="#ctx0" brushRef="#br2" timeOffset="125791.59">12933 974 0,'21'0'15,"0"0"16,-21-21-15,21 21-16,0-22 16,1 1-16,-1 0 0,0 0 15,0 21-15,-21-21 0,0 0 16,21-1-16,0 1 16,-21 0-16,0 0 0,-21 21 31,0 0-31,0 0 15,-21 0-15,20 0 0,1 0 16,-21 21-16,0-21 0,20 21 0,-20 0 16,21 1-16,-21-1 0,20 0 15,-20-21-15,21 21 0,0 0 0,0 0 16,21 1-16,0-1 0,-22-21 16,22 21-16,0 0 0,0 0 15,22 0 16,-1-21-31,0 0 0,0 0 0,0 22 16,0-22-16,22 21 0,-22-21 16,0 21-16,21 0 0,-20-21 0,-1 21 15,0 0-15,0 1 0,0-22 16,0 21-16,-21 0 0,0 0 0,0 0 16,0 0-16,0 1 0,0-1 15,-21 0-15,-21 0 0,21 0 16,0-21-16,-22 21 0,1 1 0,21-22 15,-22 0-15,1 21 0,21-21 16,-21 0-16,20 0 0,1 0 16,-21 0-16,21 0 0,0-21 0,-1 21 15,1-22-15,0 22 0,0-21 16,21 0-16,-21 21 0,0-21 0,-1 0 16,22 0-16,0-1 15,0 1 16,22 21-31,-1 0 16,0 0-16,0 0 0,0 0 0,0-21 16,22 21-16,-22 0 0</inkml:trace>
  <inkml:trace contextRef="#ctx0" brushRef="#br2" timeOffset="126303.67">13568 995 0,'0'0'0,"0"-21"15,-21 21 1,-1 0-16,1 0 16,0 0-16,-21 0 0,21 21 15,-1 0-15,1 0 0,0 0 0,-21 1 16,21-1-16,-1 0 15,1 0-15,0 0 0,0 0 0,0 1 16,21 20-16,0-21 0,-21 0 16,21 0-16,0 1 0,0-1 15,0 0-15,21 0 0,0-21 0,-21 21 16,21-21-16,0 0 0,22 0 16,-22 0-16,0 0 0,0 0 0,21 0 15,-20 0-15,-1-21 0,21 21 16,-21-21-16,0 21 0,1-21 0,-1 0 15,0 21-15,0-22 0,0 1 0,0 0 16,1 0-16,-22 0 16,0 0-16,0-1 0,0 1 0,0-21 15,0 21-15,0 0 0,-22-1 16,1 22-16,0-21 0,0 21 0,0 0 16,-22 0-16,22 0 0,0 0 0,0 0 15,0 0-15,0 21 0,-1-21 16,1 22-16,0-1 0,21 0 15,-21 0-15,21 0 0,0 0 16,0 1-16,21-22 16,0 21-16,0-21 0,1 0 15,-1 0-15,0 0 0</inkml:trace>
  <inkml:trace contextRef="#ctx0" brushRef="#br2" timeOffset="126771.53">14139 1058 0,'0'0'0,"0"-21"16,0 0-1,-21 21-15,0 0 0,0 0 16,0 0-16,-1 0 0,1 0 16,0 21-16,0-21 0,0 21 0,0 1 15,-22-1-15,22 0 0,21 0 0,-21 0 16,0 0-16,0 1 15,-1-1-15,22 0 0,0 0 0,0 0 16,-21-21-16,21 21 0,0 1 16,0-1-16,0 0 15,21-21-15,1 0 0,20 0 16,-21 0-16,0-21 0,22 21 16,-22-21-16,21-1 0,-21 22 0,22-21 15,-22 0-15,0 0 0,0 0 16,0 0-16,0-1 0,1 1 0,-22 0 15,0 0-15,0 0 0,0 42 47,-22-21-47,22 21 16,-21 0-16,0 0 0,21 1 0,0-1 16,0 0-16,0 0 15,-21-21-15,21 21 0,0 0 16,21-21-16,0 0 15,0 0-15,1 0 0,-1 0 16,0 0-16,21 0 0</inkml:trace>
  <inkml:trace contextRef="#ctx0" brushRef="#br2" timeOffset="127084.36">14605 1016 0,'0'-21'0,"0"42"0,-21-42 31,21 42-31,-21 0 16,21 0-16,-22 22 0,1-22 16,21 21-16,0-21 0,-21 22 15,21-22-15,-21 21 0,0 1 0,21-1 16,0 0-16,-21 1 0,21-1 0,-22 21 16,1-20-16,21 20 0,0-20 15,0 20-15,-21-21 0,0 22 0,21-22 16,-21 22-16,21-22 15,0 0-15,-21 1 0,-1-1 0,1 0 16,21 1-16,0-22 0,-21 21 0,21-21 16,0 1-16,0-44 31,21 1-31,0 0 0,1 0 0,-22-21 16,21 20-16,0-20 0</inkml:trace>
  <inkml:trace contextRef="#ctx0" brushRef="#br2" timeOffset="127392.69">14626 1143 0,'0'0'0,"0"-21"0,0 0 16,0-22-16,0 22 0,0 0 16,21 0-16,0 0 0,-21 0 0,22-1 15,-1 22-15,0-21 0,0 21 16,0 0-16,22 0 0,-22 0 0,0 21 15,0-21-15,0 22 0,0-1 16,1 21-16,-22-21 0,0 0 0,0 22 16,0-22-16,0 0 0,-22 21 0,1-20 15,0-1-15,0 0 0,-21 0 16,-1 0-16,22-21 0,-21 21 16,-1-21-16,22 0 0,-21 22 15,21-22-15,0 0 0,-1 0 0,1 0 16,0 0-16,21-22 31,0 1-31</inkml:trace>
  <inkml:trace contextRef="#ctx0" brushRef="#br2" timeOffset="128243.86">15727 847 0,'0'0'0,"21"-21"32,-21 42-17,0 0 1,0 0-16,0 21 0,0-20 15,0 20-15,0 0 0,-21 1 0,21-1 16,0 0-16,0-21 0,-21 22 16,-1-22-16,22 21 0,-21-21 0,21 1 15,0-1-15,0 0 0,-21-21 16,21 21-16,0-42 47,21 0-47,-21 0 0,21 21 15,1-22-15,-22 1 0,21-21 0,0 21 16,0 0-16,-21-1 0,21-20 16,0 21-16,1 0 0,-22 0 0,21 21 15,0 0 1,-21 21-16,0 0 0,0 0 16,0 0-16,0 22 0,0-22 0,0 0 15,0 21-15,0-21 0,0 1 16,0-1-16,0 0 0,0 0 15,0 0-15,0 0 0,21-21 16,0 0-16,-21 22 0,21-22 0,1 0 16,-1 0-16,0 0 0,0 0 0,0 0 15,0-22-15,1 22 0,-1-21 16,0 0-16,0 0 0,0 0 0,22 0 16,-43-1-16,21-20 0,0 21 15,-21-21-15,21-1 0,-21 1 0,0 0 16,0-1-16,0 1 0,0 0 15,0-1-15,-21 22 0,0 0 0,21 0 16,-21 21-16,-1 0 16,1 0-16,0 0 0,21 21 15,0 0-15,-21 0 0,0 0 0,21 1 16,-21-1-16,21 0 0,0 0 16,0 21-16,0-20 0,0-1 0,0 0 15,0 0-15,21-21 16,0 21-16,0-21 0,0 21 0</inkml:trace>
  <inkml:trace contextRef="#ctx0" brushRef="#br2" timeOffset="128573.67">16425 1228 0,'0'0'0,"21"0"16,1 0-1,-1 0-15,0 0 16,0-21-16,0 21 0,-21-22 0,21 22 15,1-21-15,-1 0 0,0 21 16,0-21-16,-21 0 0,0 0 16,0-1-16,0 1 0,0 0 15,-21 21 1,0 21 0,0 0-16,-1 1 0,1-1 0,-21 0 15,21 21-15,0-21 16,-1 22-16,22-22 0,0 0 0,-21 21 15,21-20-15,0-1 0,0 0 0,0 0 16,0 0-16,21-21 16,1 0-16,-1 0 0,0 0 0,0 0 15,0 0-15,0 0 0,22-21 16,-22 21-16,21-21 0,-21 0 0</inkml:trace>
  <inkml:trace contextRef="#ctx0" brushRef="#br2" timeOffset="129060.62">17081 783 0,'0'-21'0,"0"42"0,0-63 0,-21 42 15,0 0 1,0 42-16,21-21 0,0 1 16,0 20-16,-21 0 0,21 1 15,-21-1-15,21 0 0,0 1 0,0-22 16,0 21-16,-22 0 0,22-20 15,-21 20-15,21-21 0,0 0 0,0 0 16,0 1-16,0-1 0,-21-21 16,21 21-16,-21-21 31,21-21-15,0 0-16,0-1 15,0 1-15,0 0 16,0-21-16,0 21 0,0-1 0,21 1 15,0 0-15,0 0 0,1 0 16,20 21-16,-21 0 0,0 0 0,0 0 16,22 0-16,-22 0 0,0 0 15,0 21-15,0-21 0,-21 21 0,0 0 16,22 0-16,-22 1 0,0-1 16,0 0-16,0 0 0,-22 0 0,1 0 15,-21 1-15,21-1 0,0-21 16,-1 21-16,1-21 15,0 0-15,0 0 0,0 0 0,0 21 16,-1-21-16,1 0 0,0 0 16,0-21-1,21 0-15,0 0 0,0-1 16</inkml:trace>
  <inkml:trace contextRef="#ctx0" brushRef="#br2" timeOffset="131951.64">17780 1037 0,'21'0'47,"0"-21"-31,0 0 0,1 21-16,-22-21 0,21 21 15,0-21-15,-21-1 0,21 1 16,0 0-16,-21 0 15,0 0-15,21 0 0,-21-1 16,0 1 0,-21 21-1,0 0 1,0 21-16,0 1 0,0-22 16,-1 42-16,1-21 0,0 0 0,0 0 15,0 1-15,21 20 0,0-21 16,0 0-16,0 0 0,0 1 0,0-1 15,0 0-15,0 0 16,0 0-16,0 0 0,21 1 0,0-22 0,0 21 16,0 0-16,-21 0 0,22-21 15,-1 21-15,-21 0 0,0 1 16,0-1-16,0 0 16,-21-21-1,-1 0-15,1 0 0,0 0 16,0 0-16,0 0 0,0 0 15,-1 0-15,1 0 0,21-21 0,-21 0 16,0-1-16,21 1 16,0 0-16,0 0 15,0 0-15,0 42 47,0 0-47,0 0 16,0 0-16,0 1 0,0-1 15,0 0-15,0 0 0,21-21 16,0 21-16,0-21 0,1 21 16,-1-21-16,0 0 0,0 0 15,0 0-15,0 0 0,22 0 16,-22 0-16,21 0 0,1-21 0,-1 21 16,0-21-16,1 0 0,-1 0 15,-21 0-15,21 21 0,1-22 16,-22 1-16,0-21 0,0 21 0,0 0 15,-21-1-15,0-20 0,0 21 16,0 0-16,0 0 0,0-1 0,-21 1 16,0 21-16,0 0 15,0 0-15,0 0 0,-1 21 0,1-21 16,0 22-16,0 20 0,0-21 16,21 0-16,-21 22 0,-1-22 15,22 0-15,-21 21 0,21-21 0,0 1 16,0-1-16,0 0 0,0 0 0,0 0 15,21-21 1,1 0-16,-1 0 0,0 0 0,21 0 16,-21 0-16,1 0 0,20 0 0,0 0 15,-21 0-15,22-21 0,-22 21 16,21-21-16,-21 0 0,1 0 0,-1 21 16,0-22-16,0 1 0,0 0 15,0 0-15,-21 0 0,0 0 0,0-1 16,22 22-16,-22-21 0,0 42 47,0 1-47,0-1 0,0 0 15,0 0-15,0 0 0,0 0 0,0 1 16,0-1-16,0 0 16,0 0-16,21 0 15,0-21 1,0 0-16,0 0 0,0 0 15,1 0-15,-1 0 0,0 0 0,0-21 16,0 0-16,0 0 0,1 0 16,-1-1-16,0 1 0,-21 0 15,21 0-15,-21 0 0,0 0 16,0-1-16,0 1 0,21 21 0,-21-21 16,0 42 15,0 0-16,0 1-15,0-1 0,0 0 16,-21 0-16,21 0 0,0 0 0,0 1 16,0-1-16,0 0 15,21-21 1,0 0-16,1 0 16,-1 0-16,0 0 0,0 0 0,0 0 15,0 0-15,1-21 0,-1 0 0,0 21 16,-21-22-16,21 1 0,0 0 15,0 0-15,-21 0 0,0 0 16,0-1-16,22 1 0,-22 0 16,0 42 15,0 0-31,0 1 16,-22-1-16,22 0 0,0 0 0,0 0 15,0 0-15,0 1 0,0-1 16,0 0-16,0 0 0,0 0 15,22-21-15,-22 21 0,21-21 16,21 0-16,-21 0 0,0 0 0,1 0 16,-1 0-16,21 0 0,-21 0 0,0 0 15,22-21-15,-22 21 16,0-21-16,0 0 0,0 0 0,1 0 16,-1-1-16,-21 1 0,21 0 15,0 0-15,0 0 0,-21-22 0,21 22 16,1 0-16,-22 0 0,0 0 15,21 21-15,0 0 16,-21 21 0,0 0-1,0 0 1</inkml:trace>
  <inkml:trace contextRef="#ctx0" brushRef="#br2" timeOffset="132648.2">19812 1164 0,'21'0'31,"-21"-21"-16,0 0 1,0 0-16,0 0 16,0-1-16,-21 22 15,0 0 1,0 22-16,-1-1 16,22 0-16,-21 0 0,0 0 15,0 0-15,21 1 0,-21-1 0,21 21 16,-21-21-16,21 0 0,0 1 15,0-1-15,0 0 16,0 0-16,21 0 16,0-21-16,0 0 0,0 0 0,0 0 15,1 0-15,20 0 0,-21 0 0,21 0 16,-20 0-16,20 0 0,-21 0 16,0-21-16,0 0 0,1 0 0,-1 21 15,0-21-15,0-1 0,0 1 16,0 0-16,-21-21 0,0 21 0,22-1 15,-22 1-15,0 0 16,-22 42 15,22 0-31,-21 1 0,0-1 16,21 0-16,-21 0 0,21 0 16,-21 0-16,21 1 0,0-1 15,0 0-15,0 0 0,0 0 16,0 0-1,21-21-15,0 0 0,0 0 16,0 0-16,1 0 0,-1 0 16,0 0-16,0-21 0,0 0 15,0 21-15,1-21 0,-1 0 0,-21 0 16,21-1-16,0 1 0,0 0 16,-21-21-16,21 21 0,-21-1 0,22-20 15,-22 21-15,21 0 0,-21 0 16,0-1-16,-21 44 31,-1-1-31,22 0 16,-21 0-16,0 0 0,21 0 0,-21 1 15,21-1-15,0 0 0,0 0 16,0 0-16,0 0 0,0 1 16,-21-1-1,0-21 1,-1 0-1,1-21 1,21-1-16,-21 22 0</inkml:trace>
  <inkml:trace contextRef="#ctx0" brushRef="#br2" timeOffset="132832.09">19579 889 0,'0'0'0,"-21"0"16,0 0-16,42 0 63</inkml:trace>
  <inkml:trace contextRef="#ctx0" brushRef="#br2" timeOffset="133248.31">20701 783 0,'0'0'0,"0"-21"0,0 0 0,0 0 16,0 0-16,0-1 0,21 22 0,-21-21 15,21 21-15,-21 21 32,0 1-32,21 20 0,-21 0 0,0 1 15,0 20-15,0 1 0,0-1 16,-21-21-16,0 22 0,21-1 0,-21-20 15,0-1-15,0 0 0,-1 1 16,1-22-16,0 21 0,21-21 0,0 1 16,-21-1-16,0 0 15,21-42 17,0 0-17,0-1-15,0 1 0,0 0 16,0 0-16,0-21 0,0 20 15</inkml:trace>
  <inkml:trace contextRef="#ctx0" brushRef="#br2" timeOffset="133836.46">20553 1058 0,'84'-211'31,"1"84"-15,-64 106-16,-211 380 0,401-718 0,-189 337 16,-1 22-16,0 0 0,0 0 15,0 0-15,22 0 0,-22 22 16,0-1-16,0 21 0,-21-21 0,21 22 15,-21-1-15,0 0 0,0 1 16,0-1-16,0-21 0,-21 21 0,0-20 16,0 20-16,0-21 0,-22 0 15,22 0-15,-21-21 0,21 22 0,-22-22 16,22 0-16,0 0 0,0 0 16,0 0-16,-1 0 0,1 0 0,21 21 62,21 0-62,1 0 16,-22 0-16,0 0 0,21 1 0,0-1 15,0 0-15,-21 0 0,21 0 16,0-21-16,1 21 0,-1 1 0,0-22 16,0 0-16,21 0 0,-20 0 15,-1 0-15,21 0 0,-21 0 0,0 0 16,22 0-16,-22 0 0,0 0 15,21-22-15,-20 22 0,-1-21 0,0 0 16,0 21-16,0-21 0,0 0 0,-21 0 16,0-1-16,22-20 15,-22 21-15,0 0 0,0 0 0,0-1 16,0 1-16,-22 21 16,1 0-1,0 21-15,0 1 16,0-1-16,0 0 0,21 21 0,-22-21 15,22 1-15,-21-1 0,21 0 0,0 0 16,0 0-16,0 0 16,0 1-16,21-22 0,1 0 15,-1 0-15,0 0 0,0 0 16,0 0-16,22 0 0,-22 0 0,21 0 16,-21 0-16,22 0 0</inkml:trace>
  <inkml:trace contextRef="#ctx0" brushRef="#br2" timeOffset="134828.17">21802 1249 0,'21'-42'0,"-148"169"0,275-276 0,-190 213 0,84-149 16,-42 64-16,0 0 0,0 0 15,-21 21-15,0 0 16,-1 0-16,1 0 0,0 0 16,-21 21-16,21 0 0,-1 0 0,1 0 15,-21 1-15,21-1 0,0 0 16,21 0-16,-22 0 0,22 0 15,-21 1-15,21-1 0,0 0 0,0 0 16,0 0 0,21-21-16,1 0 0,-1 0 15,0 0-15,0 0 0,0 0 16,0-21-16,1 21 0,20-21 0,-21 21 16,0-21-16,0 0 0,1-1 15,-22 1-15,21 0 0,0 0 0,0 0 16,-21 0-16,0-1 0,0 1 15,0 42 1,0 1-16,0-1 16,0 0-16,-21 0 15,0 21-15,21-20 0,-21 20 0,-1-21 16,1 21-16,0 1 0,0-1 16,21 22-16,-21-22 0,0 0 0,-1 22 15,1-22-15,0 22 0,0-22 0,0 0 16,0 1-16,21-1 0,-22 0 15,22 1-15,0-1 0,-21-21 0,21 21 16,0-20-16,0-1 0,0 0 16,0 0-16,0 0 15,21-21-15,1 0 16,-22-21-16,21 21 0,0-21 16,0 0-16,-21 0 0,21-1 15,0 1-15,1 0 0,-1-21 0,0-1 16,0 1-16,21 0 0,-20-22 15,20 1-15,-21-1 0,0 1 0,22-1 16,-22 1-16,0-1 0,0 1 16,0 20-16,0-20 0,-21 21 0,0-1 15,0 1-15,22 21 0,-22-22 16,0 22-16,0 0 0,0 0 16,0 42-1,-22 0-15,22 0 16,-21 22-16,0-22 15,21 0-15,-21 0 0,21 0 16,-21 1-16,21-1 0,0 0 0,0 0 16,0 0-16,0 0 0,0 1 15,21-22 1,0 0-16,0 0 16,0 0-16,1 0 0,-1 0 0,0-22 15,0 1-15,0 21 0,0-21 16,1 0-16,-1 0 0,0-22 0,21 22 15,-42 0-15,21 0 0,1 0 16,-22-22-16,21 43 0,-21-21 0,0 0 16,0 42 15,0 0-31,-21 1 0,-1-1 0,22 0 16,-21 0-16,21 0 0,0 0 15,-21 1-15,21-1 0,0 0 0,0 0 16,0 0-16,0 0 0,0 1 15,0-1 1,21-21-16,0 0 0,1 0 16,-1 0-16,0 0 15,0 0-15,0 0 0,0-21 0,1-1 16,-1 22-16,0-21 0,0 0 16</inkml:trace>
  <inkml:trace contextRef="#ctx0" brushRef="#br2" timeOffset="135383.74">22564 1291 0,'21'-21'15,"-42"42"-15,63-42 32,-21 0-32,0 21 0,0-21 15,1 21 1,-22-21-16,21-1 0,0 1 16,-21 0-1,-21 21 1,0 0-16,-1 0 0,1 0 15,0 21-15,0 0 0,0 1 16,0-22-16,-22 21 0,43 0 0,-21 0 16,0 0-16,21 0 0,0 1 15,0-1-15,0 0 0,0 0 16,0 0-16,21-21 16,0 21-16,0-21 0,1 0 0,-1 0 15,0 0-15,0 0 0,0 0 0,22 0 16,-22 0-16,21-21 0,-21 0 15,0 21-15,22-21 0,-22 0 16,0 0-16,0-1 0,0 22 16,1-21-16,-1 0 0,-21 0 0,0 0 15,-21 21 1,-1 0-16,1 0 16,0 0-16,0 21 0,0 0 15,0-21-15,21 21 0,0 0 0,0 1 16,0-1-16,0 0 0,0 0 15,0 0-15,0 0 16,0 1-16,0-1 16,-22-21 46,1 0-62,0-21 0,21-1 16,0 1-16,0 0 15,0 0-15,0 0 0</inkml:trace>
  <inkml:trace contextRef="#ctx0" brushRef="#br2" timeOffset="135692.57">23368 720 0,'0'0'0,"-21"21"31,0 21-15,21-21-16,-22 1 16,1 20-16,21 0 0,-21 1 0,21-22 15,-21 21-15,0 0 0,0 1 0,21-1 16,0 0-16,-22 1 0,22-22 16,-21 0-16,21 21 0,0-20 0,0-1 15,0 0-15,0 0 0,0 0 16,0 0-16,0 1 15,21-22-15,1 0 0,-1 0 16,0 0-16,0 0 0,0 0 16,0 0-16,-21-22 15,22 22-15,-22-21 0,21 0 16,0 0-16</inkml:trace>
  <inkml:trace contextRef="#ctx0" brushRef="#br2" timeOffset="135931.43">23114 995 0,'21'0'31,"0"-21"-15,0 21-16,1 0 0,-1 0 15,21 0-15,-21 0 0,22 0 0,-22-21 16,21 21-16,-21 0 0,0 0 15,1 0-15,20 0 0,-21 0 16,0 0-16</inkml:trace>
  <inkml:trace contextRef="#ctx0" brushRef="#br2" timeOffset="137503.83">13166 12065 0,'0'0'16,"21"-21"-16,0 21 0,0-21 0,0 0 16,0-1-16,1 1 0,-1 0 0,0 0 15,21 0-15,-21 0 0,1-1 0,-22 1 16,21 0-16,-21 0 15,0 0-15,0 0 0,-21 21 16,-1 0-16,-20-22 0,0 22 16,-1 0-16,1 0 0,-21 0 15,-1 0-15,22 22 0,-22-22 0,22 21 16,0 0-16,-1 0 0,1 0 0,0 0 16,20 1-16,1-1 0,21 21 15,0 0-15,0-20 0,0 20 0,0 0 16,21-21-16,1 22 0,-1-22 0,21 21 15,-21 1-15,22-22 0,-1 21 16,0-21-16,22 22 0,-22-22 0,-21 21 16,22-21-16,-22 22 0,0-1 0,-21-21 15,0 21-15,0-20 0,-21-1 16,0 21-16,-1-21 0,-20 0 16,0 1-16,-1-22 0,1 21 0,0-21 15,-1 0-15,1 0 0,0 0 16,-1 0-16,1-21 0,21-1 0,-21 1 15,20 0-15,1 0 0,0 0 16,-21-22-16,42 22 0,-21 0 0,21-21 16,-22 21-16,22-22 0,0 22 0,0-21 15,0 21-15,0-22 0,0 22 16,0 0-16,0 0 0,0 0 0,22-1 16,-1 1-16,0 21 0,0 0 0,0 0 15,0 0-15,1 0 16,20 21-16,-21-21 0,21 22 0,1-1 15,-22 0-15,21 0 0</inkml:trace>
  <inkml:trace contextRef="#ctx0" brushRef="#br2" timeOffset="137999.81">13610 12340 0,'0'0'0,"21"0"0,0-21 0,-21 0 15,0 0-15,0 0 0,0-1 16,0 1-16,0 0 15,0 0-15,-21 21 16,0 0-16,0 0 0,21 21 16,-21 0-16,0 0 15,-1 1-15,1-1 0,0 21 0,0 0 16,0-20-16,0 20 0,21-21 0,-22 21 16,22 1-16,0-22 0,0 0 15,0 21-15,0-20 0,0-1 0,22 0 16,-1 0-16,0-21 0,0 0 0,21 0 15,-20 0-15,20 0 0,0 0 16,-21 0-16,22 0 0,-1-21 0,0 0 16,1 0-16,-1-1 0,-21 1 15,22 0-15,-22 0 0,0-21 0,0 20 16,0-20-16,-21 21 0,0-21 16,0-1-16,0 22 0,0-21 15,-21-1-15,-21 22 0,21 0 0,-1 0 16,-20 0-16,21 21 0,-21 0 0,-1 0 15,22 0-15,-21 21 0,-1 0 16,1 0-16,21 0 0,-21 1 0,20-1 16,1 21-16,0-21 0,0 22 0,0-22 15,21 21-15,0-21 0,0 22 16,0-22-16,0 0 0,21 0 0,0 0 16,0 0-16,0-21 0,22 22 0,-1-22 15,0 0-15,1 0 0,20 0 16,-20 0-16,20 0 0,1 0 15,-1-22-15</inkml:trace>
  <inkml:trace contextRef="#ctx0" brushRef="#br2" timeOffset="138748.34">14584 12361 0,'21'-63'16,"-106"211"-16,170-317 0,-106 253 0,42-189 0,-21 83 16,0 1-16,-21 0 0,0 21 15,-1 0-15,1 0 0,0 21 16,-21 0-16,21 1 0,-1-1 15,-20 0-15,21 21 0,-21-21 0,20 22 16,1-22-16,0 0 0,0 21 16,0-20-16,21-1 0,-21 21 15,21-21-15,0 0 0,0 1 16,21-22-16,0 0 0,-21 21 0,21-21 16,21 0-16,-20 0 0,-1 0 15,0-21-15,0 21 0,21-22 0,-20 1 16,-1 21-16,0-21 0,0 0 0,0 0 15,0 0-15,-21-22 0,0 22 16,0 0-16,0 0 0,0 0 0,0-1 16,0 1-16,0 42 31,0 1-15,0-1-16,0 0 0,0 0 0,0 0 15,0 0-15,0 1 0,0-1 16,0 0-16,0 0 0,22 0 0,-1 0 15,0 1-15,0-22 0,0 21 0,0 0 16,1-21-16,-1 0 0,21 0 16,0 0-16,-20 0 0,20 0 0,0 0 15,-21-21-15,22 0 0,-22-1 16,21 22-16,-21-21 0,1 0 0,-1 0 16,0-21-16,0 20 0,-21 1 0,0 0 15,21-21-15,-21 21 0,21-1 16,-21 1-16,0 0 0,0 0 15,0 42 1,0 0 0,0 0-16,0 1 0,0 20 0,0 0 15,-21-21-15,0 22 0,0 20 0,21 1 16,-21-1-16,0 1 0,21 20 16,-22-20-16,22 42 0,0-22 0,0 1 15,0 21-15,-21 0 0,21 0 0,-21-22 16,21 22-16,0 0 0,-21-21 0,0-1 15,21 1-15,0 0 16,0-22-16,0 22 0,0-43 0,0 22 0,0-22 16,0-21-16,0 0 0,0 0 15,0-42 1,0 0-16,0-21 0,0 21 16,21-22-16,0 1 0,0-22 0,-21 22 15,21-21-15,1-1 0,-22 1 0,0-22 16,21 0-16,0 1 0,-21-1 15</inkml:trace>
  <inkml:trace contextRef="#ctx0" brushRef="#br2" timeOffset="139000.2">15071 12869 0,'-85'-338'31,"85"295"-31,85 424 0,-170-804 0,85 381 0,0-1 0,0 22 16,0 0-16,21 0 15,21 0-15,-20 21 0,20 0 0,-21 0 16,21 0-16,1 0 0,-1 21 0,0-21 15,1 42-15,-1-21 0,-21 1 16,0 20-16,1-21 0,-22 21 0,0-20 16,0 20-16,0-21 0,0 21 0,-22-20 15,1-1-15,-21 0 0,21 0 16,-22 0-16,1 0 0,0 1 0,21-22 16,-22 0-16,1 21 0,21-21 15,0 0-15,-1 0 0,1 0 0,21-21 16,0-1-16,0 1 15,0 0-15</inkml:trace>
  <inkml:trace contextRef="#ctx0" brushRef="#br2" timeOffset="139719.82">16510 12234 0,'-21'-21'16,"42"42"-16,-42-63 0,21 21 16,0 0-16,0 0 0,0-1 0,0 1 15,0 0-15,0 0 16,0 42-1,0 0-15,0 0 16,0 22-16,0-1 0,0 0 16,0 1-16,0-1 0,0 0 0,0 1 15,-21-1-15,-1 0 0,1-20 16,0 20-16,21-21 0,0 0 16,-21 0-16,21 1 0,-21-1 0,42-21 31,0-21-16,0-1-15,0 1 0,1 0 0,-1 0 16,0 0-16,0-22 0,0 22 0,0-21 16,22 0-16,-22 20 0,0-20 15,-21 0-15,21 21 0,0-1 0,-21 1 16,22 42 0,-22 1-16,0-1 15,0 0-15,0 21 0,0-21 16,0 22-16,0-22 0,0 21 0,0-21 15,0 1-15,21 20 0,0-21 16,-21 0-16,21 0 0,0-21 0,0 22 16,1-1-16,20-21 0,-21 0 0,0 0 15,22 0-15,-22 0 0,21 0 16,-21-21-16,22-1 0,-22 22 0,21-21 16,-21 0-16,22-21 0,-22 21 0,0-1 15,-21-20-15,0 0 0,0-1 16,0 1-16,0 0 0,0-1 0,0 1 15,-21 0-15,0 21 0,21-1 16,-22 1-16,1 0 0,0 21 16,0 0-16,0 0 0,0 0 0,-1 21 15,22 0-15,0 1 0,0-1 16,0 0-16,0 0 0,0 0 0,0 22 16,0-22-16,0 0 0,22 0 0,-1 0 15,0 0-15</inkml:trace>
  <inkml:trace contextRef="#ctx0" brushRef="#br2" timeOffset="140044.64">17399 12552 0,'0'0'0,"21"0"15,0 0-15,0 0 0,1 0 0,-1-21 16,0 21-16,0-21 0,0-1 16,0 1-16,1 0 0,-1 0 15,0 0-15,0 0 0,0-1 0,-21 1 16,0 0-16,0-21 0,0 21 0,0-1 15,0 1-15,-21 0 0,0 0 16,0 21-16,-22 0 0,22 0 0,0 21 16,0 0-16,0 0 0,-22 1 0,43 20 15,-21-21-15,0 21 0,21-20 16,-21 20-16,21-21 0,0 21 0,0-20 16,0 20-16,0-21 0,0 0 0,21 0 15,0 1-15,0-22 0,1 21 16,-1 0-16,21-21 0,-21 0 15,0 0-15,22 0 0,-22 0 0,0 0 16,21-21-16,1 0 0,-22 21 16,0-22-16,21 1 0,-20 0 0,-1 0 15</inkml:trace>
  <inkml:trace contextRef="#ctx0" brushRef="#br2" timeOffset="140500.56">18055 12086 0,'0'-127'16,"0"402"-16,0-592 0,0 486 0,0-359 0,0 169 15,-21 21-15,0 21 16,21 0-16,-21 21 16,21-21-16,0 22 0,0 20 15,0-20-15,0-1 0,0 0 0,0 1 16,0 20-16,0-21 0,0-20 0,0 20 16,0 0-16,0-21 0,0 22 15,0-22-15,-22 0 0,22 0 0,0 0 16,0 1-16,-21-22 15,21-22 1,0 1 0,0 0-16,0 0 0,21 0 15,1-22-15,-1 22 0,0-21 16,0 21-16,21-22 0,-20 1 16,20 0-16,-21 21 0,21-22 0,1 22 15,-1 0-15,-21 21 0,22 0 16,-22 0-16,0 0 0,0 21 0,0 0 15,-21 0-15,21 1 0,-21 20 0,0-21 16,0 0-16,0 22 0,-21-22 16,0 0-16,-21 0 0,21 0 0,-22 0 15,22 1-15,-21-1 0,-1 0 0,1-21 16,0 21-16,21-21 0,-22 0 16,22 21-16,-21-21 0,21 0 0,-1 0 15,1 0-15,0 0 16,21-21-1,0 0-15</inkml:trace>
  <inkml:trace contextRef="#ctx0" brushRef="#br2" timeOffset="142671.9">19156 12277 0,'21'0'32,"0"-21"-32,0 21 0,0-22 15,1 1-15,-1 0 0,0 0 0,21 0 16,-21-22-16,1 22 0,20-21 15,-21 21-15,0-22 0,-21 1 0,0 21 16,0-21-16,0 20 0,0 1 0,0 0 16,-21 21-16,-21 0 15,21 0-15,-22 0 0,1 0 0,0 21 16,20 0-16,-20 1 0,0 20 0,21-21 16,-22 21-16,22 1 15,21-1-15,0 0 0,0 1 0,0-22 16,0 21-16,0 1 0,0-1 0,0-21 15,21 21-15,0-20 0,1 20 16,-1-21-16,0 0 0,0 22 0,0-22 16,0 0-16,1 0 0,-22 0 0,0 0 15,0 1-15,0-1 16,-22-21-16,1 21 16,-21-21-16,21 0 0,0 0 0,-1 0 15,1-21-15,-21 0 0,21 21 16,0-22-16,-1 1 0,1 0 15,0 0-15,0 0 0,0 0 0,21-22 16,0 22-16,-21 0 0,21-21 16,-22 20-16,22 1 0,0 0 15,0 42 1,0 0-16,0 22 16,22-22-16,-22 0 0,21 0 0,0 0 15,-21 1-15,21-1 0,0 21 0,0-21 16,1 0-16,-1-21 0,0 22 15,0-1-15,0-21 0,22 0 16,-1 21-16,0-21 0,-21 0 0,43 0 0,-22 0 16,1 0-16,-1-21 15,21 0-15,-20 21 0,20-22 0,-20 1 16,-1 0-16,0 0 0,1 0 0,-22 0 16,0-22-16,0 22 0,-21-21 15,0 21-15,0-22 0,0 1 0,0 21 16,0 0-16,0-1 0,-21 1 0,0 21 15,0 0-15,-1 0 0,1 0 16,0 21-16,0 1 0,0-1 16,0 21-16,-1-21 0,22 22 0,-21-22 15,21 0-15,0 21 0,0-21 16,0 1-16,0-1 0,0 0 16,0 0-16,0 0 0,21 0 0,1-21 15,-1 0-15,21 22 0,-21-22 16,0 0-16,22 0 0,-22 0 0,0 0 15,21-22-15,-20 22 0,20-21 0,-21 0 16,0 0-16,22 0 0,-22 0 16,0-1-16,0 1 0,-21 0 0,21 0 15,0 0-15,-21-22 0,0 22 16,0 0-16,0 42 31,0 0-31,0 1 16,0-1-16,0 0 0,0 0 15,0 0-15,0 0 16,0 1-16,0-1 0,0 0 0,22-21 16,-1 21-16,0-21 0,0 21 15,0-21-15,0 0 16,1 0-16,-1 0 0,0 0 0,0 0 16,0 0-16,0 0 0,1-21 0,-1 0 15,0 21-15,0-21 0,0 0 16,0-1-16,1 1 0,-22-21 0,21 21 15,0 0-15,-21-1 0,0-20 16,21 21-16,-21 0 0,21 0 16,-21 42-1,0 0 1,-21 0-16,0 0 16,21 0-16,-21 22 0,21-22 0,0 0 15,0 0-15,0 0 0,0 1 0,0-1 16,42 0-16,-21-21 15,0 0-15,1 21 0,-1-21 0,0 0 16,0 0-16,0 0 0,0 0 0,1 0 16,-1 0-16,0-21 0,0 21 15,0-21-15,0 0 0,1-1 16,-1 1-16,0 0 0,-21-21 16,0 21-16,21-1 0,0 1 15,-21-21-15,0 21 0,0 0 0,0-1 16,0 44-1,0-1 1,-21 0-16,21 21 0,-21-21 0,21 1 16,-21-1-16,21 21 0,0-21 0,0 0 15,0 1-15,0 20 0,0-21 16,0 0-16,21 0 0,0 1 16,0-22-16,0 0 0,1 0 0,-1 0 15,0 0-15,0 0 0,0 0 16,0 0-16,1 0 0,-1 0 15,0-22-15,0 1 0,0 0 0,0 0 16,1 0-16,-22 0 0,21-1 16,0 1-16,0-21 0,0 21 0,0-22 15,1 22-15,-1 0 0,0 0 0,-21 0 16,21 0-16,0 21 16,-21 21-1,0 0-15,0 0 16,0 0-16,-21-21 0,21 21 15,0 1-15,-21-22 0,21 21 16,0 0-16,21-21 47,0-21-47,-21 0 16,0-1-16,0 1 15,0 0-15,0 0 16,0 0-16,-21 21 15,0 0 1,0 0-16,21 21 0,-21 0 16,-1 0-16,1 0 0,21 1 0,0-1 15,-21 21-15,21-21 0,-21 0 16,21 1-16,0-1 0,0 0 16,0 0-16,0 0 0,0 0 0,21 1 15,0-22-15,0 21 0,1 0 16,-1-21-16,0 0 0,0 0 0,0 0 15,22 0-15,-22 0 0,21 0 0,0 0 16,-20 0-16,20-21 0,0 0 16,-21 21-16,1-22 0,20 1 0,-21 0 15,0 0-15,0-21 0,1 20 0,-1 1 16,0-21-16,-21 21 0,0-22 16,21 22-16,-21 0 0,0 0 0,0 0 15,-21 21 1,0 0-16,0 21 15,-1-21-15,22 21 0,0 0 16,0 0-16,-21 1 0,21-1 0,-21 0 16,21 0-16,0 0 0,0 0 15,0 1-15,0-1 0,0 0 16,0 0-16,0 0 0,0-42 78,0 0-62,-21 0-16,21 0 0,-21 21 15,0-22-15</inkml:trace>
  <inkml:trace contextRef="#ctx0" brushRef="#br2" timeOffset="142860.79">20976 12002 0,'0'0'0,"-21"0"0,0 0 16,0 0-16,-1 0 15,22 21-15,0 0 32,22-21-1,-1 0-31</inkml:trace>
  <inkml:trace contextRef="#ctx0" brushRef="#br2" timeOffset="143316.58">22839 11642 0,'0'0'15,"0"-21"-15,0 42 16,0 0 0,0 0-16,0 0 0,-21 22 15,-1-1-15,1 0 0,21 22 0,-21-1 16,0 1-16,0-1 0,0 1 0,-1-1 16,1 1-16,0-1 0,-21-20 15,21-1-15,-1 21 0,1-41 0,0 20 16,0 0-16,0-21 0,21 1 0,-21-1 15,21 0-15,0 0 0,21-21 16,0-21 0,-21 0-16,0 0 15,21-1-15,-21 1 0,0 0 0,21-21 16,-21 21-16</inkml:trace>
  <inkml:trace contextRef="#ctx0" brushRef="#br2" timeOffset="143736.36">22521 12256 0,'64'-297'16,"42"86"-1,-276 719-15,382-1059 16,-170 509-16,-21 21 0,22 0 0,-1-1 16,0 1-16,1 21 0,-22 0 0,21 21 15,1-21-15,-1 43 0,-21-22 16,0 0-16,22 21 0,-22 1 0,-21-1 16,0 22-16,0-22 0,0 0 0,0 22 15,0-22-15,-43 0 0,22 1 16,-21-1-16,0-21 0,-1 22 15,-20-22-15,-1 0 0,22 0 0,-22 0 16,1-21-16,21 0 0,-1 21 16,1-21-16,21 0 0,-22 0 0,22 0 15,0 0-15,21-21 0,0 0 16,0 0-16,21 21 16,0 0-1,1 0-15,-1 21 0,0 0 16,0 0-16,0 1 0,22-1 0,-22 21 15,0-21-15,0 0 0,0 1 16,0-1-16,1 0 0,-1 0 0,0 0 16,0 0-16,0 1 0,0-22 15,1 21-15,-1-21 0,0 0 16,0 0-16,0 0 0,0 0 16,1 0-16,-1 0 0,0-21 15,0-1-15,0 22 0,0-21 0,-21 0 16,22 0-16</inkml:trace>
  <inkml:trace contextRef="#ctx0" brushRef="#br2" timeOffset="144268.79">23262 12488 0,'21'-42'16,"0"21"-1,-21 0-15,-42 105 0,106-168 0,-64 63 16,21 21-16,0-22 0,0 1 0,-21 0 16,21 0-16,-21 0 15,21 21-15,-42 0 31,0 21-31,0 0 16,0 0-16,0 0 0,-1 1 0,1-1 16,0 0-16,0 0 0,0 0 0,21 0 15,0 1-15,0-1 16,0 0-16,21 0 16,0-21-16,0 0 0,0 0 0,1 0 15,-1 0-15,21 0 16,-21 0-16,22 0 0,-22-21 0,21 21 15,0-21-15,1 0 0,-1-1 0,-21 1 16,22 0-16,-1 0 0,0 0 16,1-22-16,-22 22 0,0 0 0,0-21 15,0 21-15,-21-1 0,0 1 0,0 0 16,-21 21 0,0 0-16,0 0 0,0 21 0,-1 0 15,1 1-15,0-1 0,0 0 0,21 0 16,0 21-16,0-20 0,0-1 15,0 0-15,0 0 0,21 0 0,0 0 16,0 1-16,1-1 0,-1-21 16,-21 21-16,21 0 0,0-21 15,-21 21-15,-21-21 16,0 0-16,0 0 16,-1 0-16,-20 0 0,21 0 15,0 0-15,0 0 0,-1 0 0,1-21 16,0 0-16,21 0 15,0 0-15,21-1 16,0 1-16</inkml:trace>
  <inkml:trace contextRef="#ctx0" brushRef="#br2" timeOffset="144637.58">24172 12171 0,'43'-42'15,"-192"190"-15,255-254 0,-63 85 31,-43 42-31,0 0 0,0 0 16,0 22-16,0-1 0,0-21 16,0 21-16,0 1 0,0-1 0,0 22 15,-22-22-15,22 21 0,-21 1 0,21-1 16,-21 22-16,21-21 0,0 20 16,-21-20-16,0 20 0,21 1 0,0 0 15,0-1-15,0 1 0,0 0 0,0-1 16,-21 22-16,21-21 0,-22 0 15,22-1-15,-21 1 0,0 0 16,0-1-16,0-20 0,-22-1 0,22 1 16,-21-1-16,21-20 0,-22-1 0,22-21 15,-21 21-15,21-20 0,0-22 0,-1 0 16,22-22 0,0-20-1,0 21-15,22-21 0,-1-1 0,0 1 16,21-22-16,-21 22 0,22-21 0,-1-22 15,0 21-15,1-20 16</inkml:trace>
  <inkml:trace contextRef="#ctx0" brushRef="#br2" timeOffset="144952.4">24342 12552 0,'0'550'0,"0"-1164"0,0 678 0,-22-170 15,1 43-15,21 20 0,0 1 0,0 0 16,0-1-16,0 22 0,0 0 0,0-21 15,21 20-15,1 1 0,-1 21 16,0 0-16,0 0 0,21 0 0,-20 0 16,-1 0-16,0 21 0,21 1 0,-21 20 15,1-21-15,-22 0 16,0 22-16,0-22 0,0 0 0,0 0 16,0 21-16,-22-20 0,1-1 0,0 0 15,0-21-15,-21 21 0,20 0 16,-20-21-16,0 0 0,21 21 0,-1-21 15,-20 0-15,21 0 0,0 0 0,0 0 16,21 22 0,21-22-1,0 0-15,0 0 0,0 0 16,22 0-16,-22 0 0,21 0 16</inkml:trace>
  <inkml:trace contextRef="#ctx0" brushRef="#br2" timeOffset="145608.05">24765 12361 0,'21'-21'0,"0"-106"16,-63 275 0,63-317-16,-42 169 15,-21 0-15,20 0 0,1 21 0,0 0 16,0 1-16,0-1 0,0 0 16,-1 21-16,22-21 0,0 1 0,0-1 15,0 0-15,0 0 0,0 0 0,0 0 16,0 1-16,22-1 15,-1-21-15,0 0 16,0 0-16,-21-21 16,0-1-1,0 1-15,0 0 16,0 0-16,0 0 0,0-22 0,0 22 16,21 0-16,0-21 0,1 21 15,-22-22-15,21 22 0,0 0 0,21 0 16,-21 0-16,1-1 0,-1 22 0,21 0 15,-21 0-15,0 0 0,1 0 16,-1 22-16,0-1 0,0 0 0,-21 0 16,0 21-16,21-20 0,-21 20 0,0-21 15,0 21-15,0-20 16,0-1-16,0 0 0,0 21 0,0-21 0,-21-21 16,21 22-16,0-1 0,-21-21 15,0 21-15,0-21 31,21-21-31,0 0 16,0-1-16,21 1 16,0 0-16,0-21 0,0 21 0,0-1 15,1 1-15,-1-21 0,0 21 0,0-22 16,21 22-16,-20 0 0,-1 21 16,0-21-16,0 21 0,0 0 15,-21 21-15,21-21 0,-21 21 16,0 0-16,0 1 0,0 20 15,0-21-15,0 0 0,0 0 0,0 1 16,0 20-16,-21-21 0,0-21 16,0 21-16,21 0 0,-21 1 0,21-1 15,-21-21-15,21-21 47,21 21-47,0-22 0,-21 1 16</inkml:trace>
  <inkml:trace contextRef="#ctx0" brushRef="#br2" timeOffset="145983.83">25633 12234 0,'63'-21'0,"-211"85"16,317-128-16,-253 85 0,168-63 0,-105 42 31,0 0-31,0 0 0,0 0 16,0 0-16,-1 0 0,1 0 0,0 21 15,0-21-15,0 21 0,0 1 16,21-1-16,-22-21 0,22 21 0,0 0 16,0 0-16,0 0 15,0 1-15,0-1 16,0 0-16,22-21 0,-1 21 0,0 0 16,-21 0-1,0 1-15,0-1 16,-21-21-16,0 21 15,-1-21-15,1 0 16,0 0-16,0 0 0,0 0 0,0 0 16,-1 0-16,1 0 15,21-21 1,0 0 0,0-1-16,21 22 15,1-21 1,-1 21-16</inkml:trace>
  <inkml:trace contextRef="#ctx0" brushRef="#br2" timeOffset="146316.64">25739 12425 0,'21'0'16,"-148"0"-16,275-21 0,-190 42 0,105-42 16,-42 21-16,0-21 0,1 21 0,-1-22 15,0 1-15,0 21 0,-21-21 16,21 0-16,-21 0 15,0 0-15,0-1 16,0 1-16,-21 0 16,0 21-16,0 0 15,0 21-15,-1-21 0,1 21 0,0 22 16,0-22-16,0 0 0,0 0 0,21 22 16,-22-22-16,22 0 0,0 0 15,0 0-15,0 0 0,0 1 0,0-1 16,0 0-16,22-21 0,-1 21 0,0-21 15,0 0-15,21 0 0,-20 0 16,-1 0-16,0 0 0,0 0 0,0 0 16,22-21-16,-22 21 0,0-21 0,0 0 15,0 21-15,0-22 0,-21 1 16,22 0-16</inkml:trace>
  <inkml:trace contextRef="#ctx0" brushRef="#br2" timeOffset="151547.64">30734 6773 0,'0'0'0,"-21"0"15,42 0 32,-21 22-31,21-22-16,0 0 15,0 21-15,1-21 0,-1 21 0,0-21 16,0 21-16,0 0 0,22 0 16,-22 1-16,21-1 0,-21 0 0,22 0 15,-22 0-15,21 0 0,0 22 16,-20-22-16,20 21 0,0 22 0,-21-22 16,22 22-16,-1-22 0,0 21 0,1 1 15,-1-1-15,0 1 0,1-1 16,-1 22-16,0-21 0,1 20 0,-22 1 15,21 0-15,1-1 0,-1 1 16,0-22-16,1 22 0,-1 0 16,0-1-16,1 1 0,-1 0 15,-21 21-15,21-22 0,-20 22 0,-1-21 16,0-1-16,0 22 0,0-21 16,-21 21-16,0 0 0,0-22 0,0 22 15,0-21-15,0 21 0,0-22 16,0 1-16,0 21 0,0-22 0,0 1 15,0 0-15,0-1 0,0 1 0,0-21 16,0 20-16,0-20 0,0 20 16,0-20-16,0-1 0,0 1 0,0 21 15,0-22-15,0 1 0,0-1 16,21-21-16,-21 22 0,0-1 16,22-20-16,-22-1 0,0 22 15,0-22-15,0 21 0,0-20 0,0-1 16,21 22-16,-21-22 0,0 0 15,0 22-15,0-22 0,21 0 0,-21 1 16,0-1-16,0 0 0,0 1 16,0-22-16,0 21 0,0 1 0,0-22 15,0 21-15,0-21 0,-21 0 16,-64-21 78,85-21-94,0 0 15,0 0-15</inkml:trace>
  <inkml:trace contextRef="#ctx0" brushRef="#br2" timeOffset="151968.4">32110 12213 0,'-21'-21'16,"42"42"-16,-42-63 0,21 21 0,-22 21 0,1-21 16,21-1-16,0 44 47,0-1-47,0 21 15,0-21-15,21 0 0,1 22 16,-22-22-16,21 0 0,-21 0 0,0 22 15,0-22-15,21 0 0,-21 0 16,0 0-16,0 0 0,21 1 0,-21-1 16,0 0-16,0 0 15,0 0-15,21-21 0,0 0 32,1 0-32,-1 0 0,0 0 15,0 0-15,0-21 0,22 0 16,-22 21-16,0-21 0,21 0 0,-21-1 15,22 1-15,-1 0 0,0 0 16,-20 0-16,20 0 0,0-1 0,-21 1 16,1 0-16,-1 0 0,0 0 15,0 21-15,-42 0 32,-21 0-32,20 0 0,-20 0 15</inkml:trace>
  <inkml:trace contextRef="#ctx0" brushRef="#br2" timeOffset="152477.11">30670 12361 0,'0'0'0,"0"22"16,0-1-16,22-21 16,-1 0-16,0 0 15,0 0-15,0 0 16,0-21-16,1-1 0,-1 22 0,0-21 16,-21 0-16,21 0 0,0 0 0,0-22 15,-21 1-15,0 0 0,22-1 16,-22 1-16,21-21 0,-21 20 0,0-20 15,0-1-15,0 1 0,0-22 16,0 22-16,0-22 0,0 0 0,-21 1 16,-1-1-16,22-21 0,-21 21 0,0 1 15,0-1-15,0 0 0,-22 1 16,1-1-16,0 0 0,-22 1 0,-20-1 16,-1 22-16,0-1 15,1 1-15,-1-1 0,0 1 0,1 20 16,-1 1-16,0 0 0,22-1 0,-1 22 15,22 0-15,0 0 0,-1 0 16,22-1-16,-21 22 0,21 0 16,21 22 31,21-22-47,0 21 0,0-21 15,0 0-15,0 0 0</inkml:trace>
  <inkml:trace contextRef="#ctx0" brushRef="#br2" timeOffset="152872.88">30268 9779 0,'0'0'0,"43"0"0,-22-21 16,0 21-16,0-21 0,0 21 0,-21-21 16,0-1-16,21 22 15,-21-21-15,-21 21 16,0 0-16,0 0 0,0 0 15,-22-21-15,22 21 0,-21 0 16,0 0-16,-1 0 0,1 0 0,0 0 16,-1 0-16,1 0 0,0 0 15,-1 0-15,22 0 0,-21 0 0,21 0 16,-22 0-16,22 0 0,0 0 16,0 0-16,0 0 0,-1 0 15,1 21 1,21 0-16,0 1 0,0 20 15,0-21-15,0 21 0,0-20 0,0 20 16,21 0-16,1 1 0,-1-22 16,-21 21-16,21 0 0,0 1 0,0-22 15,-21 21-15,21-21 0,1 22 16,-1-22-16,-21 21 0,0-21 16,21 1-16,-21-1 0,0 0 0,0 0 15,0 0-15,-21-21 16,0 0-16,-1 0 15</inkml:trace>
  <inkml:trace contextRef="#ctx0" brushRef="#br2" timeOffset="-186598.07">6223 14732 0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8T02:49:42.4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2138 677 0,'21'0'16,"0"0"-16</inkml:trace>
  <inkml:trace contextRef="#ctx0" brushRef="#br0" timeOffset="1535.44">2244 699 0,'0'-22'110,"0"1"-95,0 0 1,0 0 0,0 0-16,0 0 15,0-1 16,0 44 1,0-1-32,0 0 15,0 0-15,0 0 0,0 0 16,0 1-16,0 20 0,0-21 16,0 21-16,0 1 0,0-1 0,-22 0 15,22 1-15,-21-1 0,21 0 16,0-20-16,0 20 0,-21 0 0,21-21 15,0 22-15,-21-22 0,21 0 16,0 0-16,0 0 0,0 1 16,0-44 15,21 22-31,0-21 16,0 0-16,-21 0 15,22-21-15,-1 20 0,0-20 0,0 0 16,0-1-16,0 1 0,1 0 15,-1 21-15,0-22 0,0 1 0,0 21 16,0 0-16,-21-1 0,22 1 16,-1 21-1,-21 21-15,0 1 16,0-1-16,0 0 0,0 0 16,0 21-16,0-20 0,0 20 0,0-21 15,0 21-15,0 1 16,0-22-16,0 21 0,0-21 0,21 1 15,-21-1-15,21 0 0,0-21 16,-21 21-16,21-21 0,1 0 0,-1 0 16,21 0-16,-21 0 0,0 0 15,1-21-15,20 0 0,-21 21 0,0-21 16,0-22-16,1 22 0,-1-21 16,0 21-16,0-22 0,0-20 0,0 20 15,-21 1-15,22 0 0,-22-1 16,0 1-16,0 21 0,0-21 15,0 20-15,0 1 0,0 0 16,0 0-16,-22 21 16,1 0-16,0 0 15,0 0 1,21 21-16,-21-21 0,21 21 0,0 0 16,0 1-1,0-1-15,21-21 16,0 21-16</inkml:trace>
  <inkml:trace contextRef="#ctx0" brushRef="#br0" timeOffset="2058.92">3492 423 0,'-42'0'15,"84"0"-15,-105 0 0,63 22 16,0-1-16,0 0 16,0 21-16,-21-21 0,21 22 15,0-22-15,-21 21 0,21 1 0,0-1 16,0 0-16,-22 1 0,1-1 16,21-21-16,-21 21 0,21 1 15,-21-1-15,21-21 0,-21 22 16,0-22-16,21 0 0,0 0 15,0 0-15,-22 0 0,1-21 32,21-21-32,0 0 15,0 0-15,0 0 0,0 0 16,0-22-16,21 22 0,1-21 0,-1-1 16,0 1-16,0 0 0,21 21 15,-20-22-15,20 22 0,-21 0 0,21 0 16,1 0-16,-22-1 15,21 22-15,1 0 0,-22 0 0,0 0 0,0 22 16,0-1-16,0 0 0,-21 0 16,0 21-16,0-20 0,0 20 15,0-21-15,0 21 0,0-20 16,0 20-16,-21-21 0,0 0 0,0 0 16,21 22-16,-21-22 0,0 0 15,21 0-15</inkml:trace>
  <inkml:trace contextRef="#ctx0" brushRef="#br0" timeOffset="2611.63">4318 804 0,'0'0'0,"0"-63"32,-21 42-32,0 21 0,-1-21 15,1 21-15,0 0 16,0 0-16,0 0 0,0 0 16,-1 0-16,1 21 0,0 0 15,0 0-15,0 21 0,-22-20 0,22 20 16,0 0-16,-21 1 15,21-1-15,-1 0 0,1 1 0,0-1 16,21-21-16,-21 21 0,21-20 16,0-1-16,0 0 0,0 0 0,0 0 15,21-21-15,0 0 0,0 0 16,1 0-16,-1 0 0,0 0 0,0 0 16,21 0-16,-20-21 0,-1 0 15,21 0-15,-21 0 0,0-22 0,1 22 16,20-21-16,-21 21 0,0-22 15,0 1-15,1 0 0,-1-1 0,0 1 16,0 0-16,-21 20 16,0 1-16,21 0 0,-21 42 31,0 0-31,0 22 16,0-22-16,0 21 0,0-21 15,0 22-15,0-1 0,0-21 0,0 22 16,0-22-16,0 0 0,0 0 15,0 0-15,0 0 0,0 1 0,0-1 16,21-21-16,1 0 16,-1 0-16,0 0 0,0 0 0,21 0 15,-20 0-15,-1-21 0,0-1 16</inkml:trace>
  <inkml:trace contextRef="#ctx0" brushRef="#br0" timeOffset="2911.98">5059 402 0,'0'0'16,"0"-21"-16,0 0 0,0 0 0,-21 42 31,21 0-31,-22 0 16,22 22-16,0-1 0,-21 0 0,0 1 15,21-1-15,-21 21 16,21-20-16,0 20 0,-21 1 0,0-22 15,21 22-15,-22-22 0,22 0 16,0 1-16,0-1 0,0-21 0,0 0 16,0 22-16,0-22 0,0 0 15,22-21-15,-1 0 16,0 0-16,0 0 16,0 0-16,0-21 0,1 0 0,-1-1 15,0 1-15,-21 0 0,21 0 0,0-21 16</inkml:trace>
  <inkml:trace contextRef="#ctx0" brushRef="#br0" timeOffset="3099.88">4826 804 0,'0'0'16,"-21"0"-16,0 0 0,21 22 0,-22-1 15,44-21 1,-1 0-16,0 0 0,0 0 15,0 0-15,0 0 0,1 0 16,20 0-16,-21 0 0,21 0 0,-20-21 16,-1-1-16,21 22 0,-21-21 15,22 21-15</inkml:trace>
  <inkml:trace contextRef="#ctx0" brushRef="#br0" timeOffset="3443.15">6477 677 0,'0'0'0,"-21"0"15,0 0-15,-1 0 16,22 22-16,0-1 0,0 0 16,-21 0-16,21 0 0,-21 22 15,21-1-15,-21-21 0,21 21 0,0-20 16,0 20-16,0-21 0,-21 21 16,21-20-16,0-1 0,0 0 0,0 0 15,0 0-15,0 0 16,21-21-1,0 0 1,0 0-16,0-21 0</inkml:trace>
  <inkml:trace contextRef="#ctx0" brushRef="#br0" timeOffset="3834.93">7006 699 0,'0'0'0,"21"-22"0,0-20 31,-21 21-31,-21 21 0,0 0 0,0 0 16,0 0-16,0 21 0,-22 0 16,22 0-16,-21-21 0,21 22 0,-22-1 15,22 0-15,0 0 0,0 0 16,21 0-16,0 1 16,0-1-16,0 0 15,21 0-15,0-21 0,0 0 16,22 21-16,-22-21 0,21 21 15,0-21-15,-20 22 0,20-22 0,0 21 16,-21-21-16,1 21 0,-1-21 0,0 21 16,0 0-16,-21 0 15,0 1-15,-21-1 0,0-21 16,0 21-16,-22-21 16,1 0-16,21 21 0,-22-21 0,1 0 0,0 0 15,-1 21-15,1-21 16,0 0-16,21 0 0,-1 0 0,1 0 15,0 0-15,0 0 0,0 0 16,21-21-16,-21 21 0,21-21 0,0 0 16,0 0-16</inkml:trace>
  <inkml:trace contextRef="#ctx0" brushRef="#br0" timeOffset="4039.93">6159 529 0,'0'0'0,"-21"-21"15,42 21 32,1 0-31,-1 0-16</inkml:trace>
  <inkml:trace contextRef="#ctx0" brushRef="#br0" timeOffset="4506.88">8297 635 0,'0'0'0,"0"-21"0,0 0 16,0 0-16,21 21 0,-21-22 16,22 22-16,-22 22 31,0-1-31,0 0 0,0 21 16,0 1-16,0-1 0,0 0 0,0 1 15,0-1-15,0 21 0,0-20 16,-22 20-16,22-20 0,-21-1 0,21 0 15,-21-21-15,21 22 0,0-22 16,-21 0-16,21 0 0,0 0 16,0 1-16,21-22 31,0-22-31,0 1 0,1 0 16,20-21-16</inkml:trace>
  <inkml:trace contextRef="#ctx0" brushRef="#br0" timeOffset="4935.63">8742 826 0,'21'-22'16,"-42"44"-16,42-65 0,-42 64 31,0 1-31,-1-1 0,-20 0 16,21 21-16,-21-21 0,20 22 16,-20-1-16,21-21 0,-21 22 0,-1-22 15,22 21-15,-21-21 0,21 0 16,-1 1-16,1-1 0,0 0 0,21 0 15,21-42 17,0 0-17,1 0-15,-1-22 0,0 22 0,0-21 16,0-1-16,0 1 0,1 0 16,20 21-16,-21-22 0,0 1 15,0 21-15,1 0 0,-1-1 16,0 22-16,0 0 15,0 0-15,-21 22 0,21-1 16,-21 0-16,0 0 0,0 21 0,0-20 16,0 20-16,22-21 0,-22 21 15,0-20-15,21-1 0,-21 21 0,0-21 16,0 0-16,0 1 0,21-1 0,0 0 16,0 0-16,0-21 15,1 0-15,-1 0 16,0 0-16,0 0 0,0-21 15,0 21-15,1-21 0,-1 0 16</inkml:trace>
  <inkml:trace contextRef="#ctx0" brushRef="#br0" timeOffset="5171.47">9250 593 0,'0'0'0,"0"-21"0,0-1 0,0 1 15,-21 42 1,-1 1-16,22-1 15,-21 0-15,21 21 0,-21 1 16,0 20-16,0-21 0,0 22 0,-1-22 16,1 22-16,0-22 0,0 0 15,0 22-15,0-22 0,-1 1 0,22-22 16,-21 21-16,21-21 0,0 0 16,0 1-16,0-1 0,0 0 15,21-21 1,1 0-16,-1 0 0,0-21 15</inkml:trace>
  <inkml:trace contextRef="#ctx0" brushRef="#br0" timeOffset="5783.88">9927 656 0,'0'0'0,"21"0"0,-21-21 16,0 0-16,0 0 16,-42 21-1,0 0-15,20 0 16,1 0-16,0 21 0,0 0 0,-21-21 16,20 21-16,1 0 0,-21 1 15,21-1-15,0 0 0,-1 0 0,1 0 16,21 0-16,0 1 0,0-1 15,0 0-15,0 0 0,0 0 16,0 0-16,21-21 16,1 22-16,20-22 0,-21 0 0,21 21 15,-20-21-15,20 0 16,-21 21-16,21-21 0,-20 21 0,-1-21 16,0 21-16,0-21 0,0 21 15,-21 1-15,0-1 16,-21 0-16,0-21 15,0 21-15,-22-21 0,1 21 0,21-21 16,-43 0-16,22 21 0,0-21 0,-1 0 16,1 0-16,21 0 0,-21 0 15,20 0-15,1 0 0,0 0 0,0 0 16,0 0-16,0 0 0,21-21 16,0 0-1,0 0 1</inkml:trace>
  <inkml:trace contextRef="#ctx0" brushRef="#br0" timeOffset="6307.58">10477 762 0,'0'0'0,"22"-21"0,-22 0 16,0 42 15,0 21-16,-22-21-15,22 22 0,-21-22 16,21 21-16,-21 1 0,21-1 0,0 0 16,-21 1-16,0-22 0,21 21 15,-21-21-15,21 22 0,0-22 0,0 0 16,0 0-16,0 0 0,0 0 16,0-42 30,21 21-46,-21-21 0,0 0 0</inkml:trace>
  <inkml:trace contextRef="#ctx0" brushRef="#br0" timeOffset="6663.97">10350 826 0,'0'0'0,"0"-22"0,0-41 31,0 42-31,0 0 0,22 21 15,-1-22-15,0 22 0,0 0 16,0 0-16,22 0 16,-1 0-16,0 0 0,-21 0 0,43 0 15,-22 0-15,1 0 0,-1 22 16,0-1-16,1 21 0,-1-21 0,-21 22 16,0-1-16,0 0 0,-21 1 15,0-1-15,0 0 0,0-21 0,-21 22 16,0-1-16,-21-21 0,-1 0 0,1 1 15,0-1-15,-1 0 0,1-21 16,0 0-16,21 21 0,-22-21 0,1 0 16,21 0-16,0 0 0,-1 0 15,-20 0-15,21 0 16,0 0-16,21-21 16,0 0-1,0 0-15,21-1 16,0 22-16</inkml:trace>
  <inkml:trace contextRef="#ctx0" brushRef="#br0" timeOffset="7046.75">11345 635 0,'0'0'15,"0"-21"-15,-21 21 32,0 0-32,0 21 0,21 0 15,-21 0-15,-1 22 0,1-22 16,0 21-16,0 1 0,0-1 0,-22 21 16,22-20-16,0-1 0,21 0 15,-21-20-15,21 20 0,-21-21 0,21 21 16,0-20-16,0-1 0,0 0 0,21 0 15,0-21-15,0 0 16,22 0-16,-22 0 0,21 0 16,0 0-16,-20 0 0,20 0 15,0 0-15,-21 0 0,22 0 0,-22-21 16,21 21-16,-21-21 0,1 21 16,-1 0-16,0-21 0,-21-1 0,21 22 15,-21-21-15,21 0 0,0 0 16,1 0-16,-1 0 0</inkml:trace>
  <inkml:trace contextRef="#ctx0" brushRef="#br0" timeOffset="7459.51">13039 847 0,'0'0'0,"-22"-21"16,-83-64-1,105 64-15,-22 21 0,1-21 16,21-22-16,0 22 0,0 0 16,0 0-16,0 0 0,21-1 0,1 1 15,-1 0-15,0 21 0,21-21 16,-21 21-16,22 0 0,-1 0 15,0 0-15,1 0 0,-1 0 0,0 21 16,-20 0-16,20 0 0,-21 22 16,0-22-16,-21 21 0,0 1 0,0-1 15,0 0-15,0 1 0,-21-1 16,0 0-16,-21 1 0,20-1 0,-20 0 16,21-21-16,-21 22 0,-1-22 15,22 0-15,0 0 0,-21 0 0,42 1 16,-22-1-16,1-21 0,21 21 0,-21-21 15,21 21 1,21 0 0</inkml:trace>
  <inkml:trace contextRef="#ctx0" brushRef="#br0" timeOffset="7695.38">13081 1503 0,'0'0'0,"0"21"0,0 0 0,0 0 0,0 1 15,0-1 1,21-21-16,0 0 16,0 0-1,1-21-15,-22-1 0,0 1 16,0 0-16,0 0 16,0 0-1,-22 21 1,1 0-16,0 0 15,0 0-15,0 21 0,0-21 0,-1 21 16,-20-21-16,0 21 0</inkml:trace>
  <inkml:trace contextRef="#ctx0" brushRef="#br0" timeOffset="10783.22">868 2582 0,'-21'0'125,"-1"0"-110</inkml:trace>
  <inkml:trace contextRef="#ctx0" brushRef="#br0" timeOffset="11403.07">910 2392 0,'0'0'0,"0"-21"0,0 0 15,0-1-15,0 1 16,0 0-16,0 0 16,0 42 31,0 0-47,0 22 0,0-22 15,-21 21-15,21 0 0,0 22 16,-21-22-16,0 1 0,-1-1 15,22 21-15,-21-20 0,0-1 0,0 0 16,0 1-16,0-22 0,-1 0 16,22 21-16,0-20 0,-21-22 0,21 21 15,0 0-15,0-42 47,0 0-47,0-1 0,21 1 0,1 0 16,-22-21-16,21-1 0,0 22 15,0-21-15,0-22 0,0 22 16,-21-21-16,22 20 0,-1-20 0,0 20 16,0 1-16,-21 0 0,0 21 15,21-22-15,0 22 0,-21 42 32,22 0-32,-22 22 0,0-1 15,0 0-15,21 1 16,-21-1-16,0 22 0,0-22 0,0 0 15,0 22-15,0-22 0,0 0 16,0-20-16,0 20 0,0-21 16,0 0-16,0 0 0,0 1 0,0-1 15,0 0 1,0-42 0,0 0-1,0-1-15,-21 1 0</inkml:trace>
  <inkml:trace contextRef="#ctx0" brushRef="#br0" timeOffset="11943.87">656 2794 0,'0'0'0,"0"21"16,0 0 0,21-21-16,0 0 15,1 0-15,20 0 0,-21 0 16,21-21-16,1 0 0,-1 21 0,0-21 15,22 0-15,-22-22 0,22 22 16,-22 0-16,22 0 0,-22 0 0,0-22 16,1 43-16,-22-21 0,21 0 15,-21 21-15,-21 21 32,0 0-32,0 1 0,0 20 0,0-21 15,0 0-15,-21 22 0,21-22 16,0 21-16,-21-21 0,21 22 15,-21-22-15,21 0 0,-21 0 0,21 0 16,0 0-16,0 1 16,0-44 15,0 1-31,0 0 16,0-21-1,0 21-15,21-1 0,0-20 0,-21 0 16,21-1-16,0 22 0,0-21 15,1 0-15,-1 20 0,21-20 16,-21 21-16,0 21 0,22 0 0,-22 0 16,21 0-16,-21 0 0,1 21 15,20 0-15,-21 22 0,0-22 0,0 21 16,1 0-16,-22-20 0,0 20 16,0 0-16,0-21 0,0 22 0,0-22 15,0 21-15,0-21 0,-22 1 16,22-1-16,22-21 31</inkml:trace>
  <inkml:trace contextRef="#ctx0" brushRef="#br0" timeOffset="12735.65">2984 2498 0,'-21'-43'0,"42"86"0,-42-107 0,21 22 0,0 21 15,0-22-15,0 22 0,0 0 16,0 0-16,0 42 31,0 21-31,0-20 0,0 20 16,21 21-16,-21-20 0,0 20 16,0-20-16,0 20 0,0-21 0,0 22 15,0-22-15,0 1 0,0-1 0,-21-21 16,21 21-16,0-20 15,0-1-15,0 0 0,0 0 0,0-42 32,21 0-32,-21 0 15,22-1-15,-1 1 0,0-21 16,0 21-16,0-22 0,0 1 0,-21 0 16,22-1-16,-1-20 0,0 21 15,-21-1-15,0 22 0,0 0 0,0 0 16,21 0-16,-21 42 15,0 0-15,0 0 0,21 0 16,-21 22-16,0-1 0,0 0 16,0 1-16,0-22 0,0 21 15,0 0-15,0 1 0,0-22 16,21 21-16,1-21 0,-22 1 0,21-1 16,0-21-16,21 21 0,-21-21 15,22 0-15,-22 0 0,21 0 0,1-21 16,20 21-16,-21-21 0,1-1 0,-1 1 15,0-21-15,1 21 0,-1-22 16,0 1-16,-20-21 0,-1 20 0,0-20 16,-21-1-16,0 1 0,0 20 15,0-20-15,0-1 0,-21 22 16,0 0-16,-22 21 0,22-22 16,-21 22-16,21 21 0,-22 0 0,1 0 15,21 0-15,-22 0 0,22 21 0,-21 0 16,21 1-16,0 20 0,-1-21 15,22 21-15,0 1 0,0-1 0,0 0 16,0-20-16,0 20 0,22 0 16,-1-21-16,0 22 0,21-22 0,-21 0 15,22 0-15,-22-21 0,21 21 16</inkml:trace>
  <inkml:trace contextRef="#ctx0" brushRef="#br0" timeOffset="13067.46">4043 2858 0,'0'0'16,"21"0"-16,0 0 16,0-22-1,0 22-15,-21-21 0,22 0 16,-1 0-16,0 0 0,-21 0 0,21-1 16,0 1-16,-21 0 0,0-21 15,0 21-15,0-1 0,0 1 0,0 0 16,0 0-16,0 0 0,-21 21 15,0 0-15,0 0 16,-22 21-16,22 0 0,0 0 0,0 22 16,0-1-16,0-21 15,21 21-15,-22 1 0,22-22 0,-21 21 16,21-21-16,0 22 0,0-22 16,0 0-16,0 0 0,0 0 0,21 1 15,1-22-15,-1 0 0,0 0 0,21 0 16,-21 0-16,22 0 0,-22 0 15,21 0-15,1-22 0,-1 1 0,0 0 16,1 0-16</inkml:trace>
  <inkml:trace contextRef="#ctx0" brushRef="#br0" timeOffset="13503.09">4678 2413 0,'0'0'0,"0"-63"16,0 20-16,0 22 0,0-21 0,0 21 15,0-1-15,-21 1 0,-1 21 16,1 0-16,21 21 0,-21 1 15,21-1-15,-21 0 0,21 21 16,-21 1-16,21 20 0,0-21 0,0 1 16,-21 20-16,21-20 0,-22-1 0,1 21 15,21-20-15,0-1 0,0 0 16,-21-20-16,21 20 0,-21-21 0,21 0 16,0 0-16,0 1 15,-21-22-15,21-22 16,0 1-1,0 0-15,0 0 0,0 0 16,0 0-16,21-22 0,0 1 0,21 21 16,-20-22-16,-1 1 0,21 21 15,0-21-15,1 20 0,-1 1 0,0 0 16,1 21-16,-1 0 0,0 0 16,1 0-16,-22 0 0,21 21 0,-21 22 15,-21-22-15,0 0 0,0 21 0,0-21 16,0 1-16,-21 20 0,-21-21 15,21 0-15,-22 22 0,-20-22 16,21 0-16,-1 0 0,-20 0 0,20-21 16,1 21-16,0 1 0,-1-22 15,22 0-15,0 0 0,21-22 32</inkml:trace>
  <inkml:trace contextRef="#ctx0" brushRef="#br0" timeOffset="16093.52">5524 2667 0,'22'0'0,"-22"-21"16,0 0-16,21 21 0,0-21 0,0-1 15,0 1-15,0-21 0,1 21 16,-1 0-16,21-22 0,-21 22 15,0-21-15,22 21 0,-22-22 0,0 22 16,-21-21-16,0 21 0,0-1 16,0 1-16,0 0 0,-21 21 15,0 0-15,-22 0 0,1 0 16,0 0-16,-1 0 0,1 21 0,-21 0 16,20 1-16,22-1 0,-21 0 15,21 21-15,-1-21 0,22 22 0,0-1 16,0-21-16,0 22 0,0-1 0,22 0 15,-1 1-15,21-1 0,-21 0 16,22 1-16,-1-22 0,-21 21 16,21 0-16,-20-20 0,20 20 15,-21-21-15,0 0 0,-21 0 0,0 22 16,0-22-16,-21 0 0,0 0 16,0 0-16,-22-21 0,22 0 15,-21 0-15,0 0 0,-1 0 0,22 0 16,-21-21-16,-1 0 0,1 21 15,21-21-15,0 0 0,-22-22 0,22 22 16,0 0-16,0-21 0,0 21 16,21-1-16,0-20 0,-21 21 15,21 0-15,0 42 32,0 0-32,21 0 15,0 0-15,-21 22 0,21-22 16,0 0-16,0 0 0,-21 22 0,22-22 15,-1 0-15,0 0 0,0 0 0,0-21 16,22 21-16,-22 1 0,0-22 16,21 0-16,-21 0 0,22 0 0,-22 0 15,21 0-15,1 0 0,-1-22 16,0 1-16,1 0 0,-1 0 0,0 0 16,1 0-16,-1-1 0,-21-20 0,21 21 15,-20-21-15,20 20 16,-21-20-16,-21 21 0,0-21 0,0-1 15,0 22-15,0 0 0,0 0 16,0 0-16,0-1 0,-21 22 0,0 0 16,0 0-16,-1 0 0,1 0 0,0 22 15,0-1-15,0 0 0,0 21 16,21-21-16,0 22 0,-22-22 0,22 21 16,-21-21-16,21 22 0,0-22 15,0 21-15,0-21 0,0 1 0,0-1 16,21 0-16,1 0 0,-1 0 15,0-21-15,0 0 0,0 21 16,22-21-16,-22 0 0,21 0 0,-21 0 16,22-21-16,-1 21 0,0-21 15,-21 0-15,22 0 0,-1 0 0,0-1 16,-20 1-16,-1-21 0,0 21 0,0 0 16,-21-22-16,0 22 0,0 0 15,0 0-15,0 0 0,0-1 0,-21 22 16,0 0-16,0 0 15,-1 0-15,22 22 16,0-1-16,0 0 16,0 0-16,0 0 0,0 22 0,0-22 15,0 0-15,22 0 0,-22 0 16,21-21-16,0 21 0,0 1 16,0-22-16,0 21 0,1-21 0,20 0 15,-21 0-15,0 0 0,0 0 16,22 0-16,-22 0 0,0 0 0,0 0 15,22-21-15,-22-1 0,0 22 0,0-21 16,-21 0-16,21 0 0,-21-21 16,21 20-16,-21 1 0,0 0 0,0 0 15,0 0-15,0 0 0,0-1 16,0 1-16,0 42 31,0 1-15,0-1-16,-21 0 0,21 0 0,0 0 15,0 0-15,0 1 0,0-1 16,0 0-16,0 0 0,0 0 0,0 0 16,0 1-16,21-22 0,1 21 0,-1-21 15,0 0-15,0 0 0,0 0 16,0 0-16,1 0 0,-1 0 0,21-21 16,-21 21-16,0-22 0,1 1 0,-1 0 15,0 0-15,0 0 0,-21 0 16,21-1-16,-21-20 0,21 21 0,-21-21 15,22 20-15,-22 1 0,0 0 16,0 0-16,0 0 0,0 0 16,0 42 15,0 0-31,0 0 0,0 21 16,-22-20-16,22-1 0,0 21 15,0-21-15,0 0 0,0 1 0,0-1 16,0 0-16,0 0 0,0 0 0,0 0 15,22-21-15,-1 0 0,-21 22 16,21-22-16,0 0 0,21 0 0,-20 0 16,-1 0-16,0 0 0,21-22 0,-21 1 15,1 21-15,-1-21 0,0 0 16,0 0-16,0 0 0,0-22 16,1 22-16,-22-21 0,0 21 15,21-1-15,-21 1 0,0 0 0,0 0 16,-21 42 15,21 0-31,0 0 0,0 1 0,0-1 16,0 21-16,-22-21 0,22 0 15,0 1-15,0-1 0,0 0 0,0 0 16,0 0-16,22-21 0,-22 21 16,21 1-16,0-22 0,0 0 0,0 0 15,0 0-15,22 0 0,-22 0 0,0 0 16,0 0-16,0-22 0,22 1 15,-22 0-15,0 0 0,0 0 16,0 0-16,1-1 0,-1-20 0,0 21 16,0 0-16,0-22 0,-21 22 15,21-21-15,1 21 0,-22 0 0,21-1 16,-21 44 15,0-1-31,0 0 16,0 0-16,0 0 15,0 0-15,0-42 63,0 0-63,0 0 0,0 0 16,0 0-16,0-1 15,0 1-15,0 0 16,-21 21-16,-1 0 15,1 21-15,21 0 16,-21 1-16,21-1 0,0 0 0,-21 0 16,21 21-16,-21-20 0,21-1 15,-21 0-15,21 21 0,0-21 0,0 1 16,0-1-16,0 0 0,0 0 16,0 0-16,21-21 0,0 21 15,0-21-15,21 22 0,-20-22 0,-1 0 16,21 0-16,-21 0 0,22 0 15,-22 0-15,21-22 0,0 1 0,1 21 16,-22-21-16,21 0 0,-21 0 0,1-22 16,-1 22-16,0 0 0,0-21 15,0 21-15,0-22 0,-21 22 0,0 0 16,0 0-16,0 0 0,0-1 16,0 1-16,-21 21 15,0 0-15,0 21 0,0 1 0,21-1 16,-21 0-16,-1 21 15,22-21-15,-21 1 0,21 20 0,0-21 16,0 0-16,0 22 0,0-22 0,0 0 16,0 0-16,21 0 15,1-21-15,-1 21 0,0-21 0,0 0 16,21 0-16,-20 0 0,20 0 0,-21 0 16,21 0-16,1-21 0,-22 21 15,21-21-15,1 0 0,-22 0 0,0 0 16,21-1-16,-21 1 0,1-21 15,-1 21-15,0-22 0,-21 22 16,0-21-16,0 21 0,0 0 0,0-1 0,0 1 16,0 0-16,-21 21 15,0 21-15,-1 0 16,22 1-16,0-1 0,-21 0 0,21 0 16,-21 21-16,21-20 0,0-1 15,0 0-15,0 21 0,0-21 0,0 1 16,-21-1-16,21 0 0,0 0 15,0 0-15,-21-21 0,0 0 32</inkml:trace>
  <inkml:trace contextRef="#ctx0" brushRef="#br0" timeOffset="16268.42">7980 2328 0,'-21'0'0,"42"0"0,-64 0 0,22 0 0,0 0 15</inkml:trace>
  <inkml:trace contextRef="#ctx0" brushRef="#br0" timeOffset="18619.62">10731 2328 0,'0'-21'0,"0"42"0,0-84 16,0 42-16,0-22 0,0 22 15,22 0-15,-22 0 0,0 0 16,0 42 0,0 0-16,0 0 15,0 22-15,0 20 0,0-21 16,0 22-16,-22-1 0,1 1 16,0-1-16,0 22 0,0-21 0,0-22 15,-22 21-15,22-20 0,-21 20 0,21-20 16,-1-22-16,-20 21 0,21-21 15,21 0-15,-21-21 0,0 0 16,21-21 0,0 0-16,0-21 15,0 21-15,0-22 0,21 22 0,0-21 16,-21-1-16,0 1 0,21-21 16,0 20-16,-21-20 0,0 20 15,0 1-15,21 21 0,-21-21 0,0 20 16,22 22-16,-22 22 15,0-1-15,0 21 16,0-21-16,0 22 0,21-1 16,-21 0-16,0 1 0,21-1 0,-21 0 15,21-21-15,-21 22 0,21-1 0,0-21 16,1 0-16,-1 1 0,0-1 16,0 0-16,0 0 0,22-21 0,-22 0 15,21 0-15,0 0 0,1 0 16,-1 0-16,0 0 0,1-21 0,-1 0 15,0 0-15,1-1 0,-1 1 0,-21 0 16,0-21-16,1-1 16,-1 1-16,0 0 0,-21-1 0,0-20 15,0-1-15,0 1 0,0 21 0,0-22 16,-21 1-16,0 20 0,-1-20 16,1 20-16,0 1 0,-21 0 0,21 21 15,-1-22-15,-20 43 0,21-21 16,-21 21-16,-1 0 0,1 0 0,21 21 15,-22 0-15,1 22 0,21-22 0,0 42 16,-22-20-16,22-1 0,21 22 16,-21-1-16,21 1 0,0-1 0,0 1 15,0-1-15,0-21 0,0 22 16,0-22-16,21 1 0,0-22 16,1 21-16,20-21 0,-21 0 0,21 1 15,-20-1-15,20-21 0,0 0 16,1 0-16,-1 0 0,21 0 0,-20 0 15,-1 0-15,0-21 0,1-1 0,20 1 16,-20 0-16,-1 0 0,0 0 16,-21-22-16,22 22 0,-22-21 0,21 0 15,-21-1-15,1 22 0,-22-21 16,0-1-16,0 22 0,0-21 0,0 21 16,0 0-16,-22 21 15,1 0 1,21 21-16,-21 21 0,0-21 15,21 22-15,0-22 0,-21 21 16,21-21-16,-21 22 0,21-1 0,0-21 16,0 0-16,0 22 0,0-22 0,0 0 15,0 0-15,21 0 0,0-21 16,0 21-16,0-21 0,0 0 0,22 0 16,-22 0-16,21 0 0,-21 0 0,22 0 15,-1 0-15,0-21 0,1 0 16,-1 0-16,0 0 0,1 0 0,-22-22 15,21 22-15,-21-21 0,22 21 16,-22-22-16,-21 22 0,0-21 0,0 21 16,0-1-16,0 1 0,0 0 15,0 0-15,-21 21 16,0 0-16,-1 0 0,1 21 0,0 0 16,0 0-16,21 1 0,0-1 15,0 0-15,0 0 0,0 21 0,0-20 16,0-1-16,0 0 0,0 0 0,21 0 15,0 0-15,-21 1 0,21-1 16,1 0-16,-1 0 0,0-21 16,-21 21-16,-21-21 31,0-21-15,-1 0-16,1 0 15,0 21-15,0-21 0,21-1 0,-21 22 16,0-21-16,-1 21 15,22 21 1,0 1-16,0-1 16,0 0-16,22 0 0,-1-21 0,0 21 15,0 0-15,0-21 0,0 22 16,1-22-16,20 0 0,-21 0 0,21 0 16,1 0-16,-22 0 0,21 0 15,-21 0-15,22 0 0,-22 0 16,0-22-16,21 1 0,-20 21 0,-1-21 15,0-21-15,0 21 0,-21-1 16,21-20-16,0 21 0,1-21 0,-22-1 16,0 1-16,21 0 0,-21 20 0,21-20 15,-21 21-15,0 0 0,0 0 16,0 42 0,0 0-1,0 0-15,0 0 0,0 0 16,0 1-16,0-1 0,0 0 15,0 0 1,0-42 15,21 0-31,0 0 16,-21-1-16,0 1 0,0 0 16,0 0-16,0 0 15,0 0-15,0-1 0,-21 22 31,0 22-31,21-1 16,0 0-16,-21 0 0,0 21 16,21-20-16,-22 20 0,22-21 0,0 21 15,-21-20-15,21 20 0,0-21 16,0 21-16,0-20 0,0-1 16,0 0-16,0 0 0,0 0 0,21-21 15,1 21-15,-1-21 0,21 0 0,-21 0 16,22 0-16,-22 0 0,21 0 15,0 0-15,1-21 0,-1 0 0,0 21 16,-20-21-16,20 0 0,0 0 0,-21-22 16,1 22-16,-1 0 0,0-21 15,-21 20-15,0-20 0,0 21 0,0 0 16,0 0-16,0-1 0,-21 22 16,0 0-16,-1-21 0,1 21 0,0 0 15,0 0-15,0 21 0,0 1 16,21-1-16,-22 0 15,22 0-15,0 0 0,0 22 0,0-22 16,0 0-16,0 21 0,22-21 16,-1 1-16,-21-1 0,21 0 0,0 0 15,0 0-15,0 0 0,1-21 0,-1 22 16,0-22-16,0 0 0,0 0 16,0 0-16,22 0 0,-22 0 0,0 0 15,0 0-15,0-22 0,1 1 0,-1 0 16,21 0-16,-21 0 0,0 0 15,-21-22-15,22 22 0,-1-21 0,-21-1 16,0 22-16,21-21 0,-21 21 16,21 0-16,-21-1 0,0 1 15,0 42 1,0 1-16,-21-1 16,21 21-16,-21-21 0,21 0 0,0 22 15,0-22-15,0 0 0,0 0 0,0 0 16,0 1-16,0-1 0,0 0 15,0 0-15,21-21 0,0 0 0,0 0 16,0 0-16,1 0 0,-1 0 16,0 0-16,0 0 0,0 0 15,-21-21-15,21 0 0,-21 0 0,22-1 16,-22 1-16,0 0 0</inkml:trace>
  <inkml:trace contextRef="#ctx0" brushRef="#br0" timeOffset="18787.53">13652 2286 0,'0'0'0,"-21"0"0,-63-21 31,62 21-31,1 0 0,21 21 16,0 0-16,0 0 16,21 1-16,1-22 15,-22 21-15,21-21 0,0 21 16,-21 0-16</inkml:trace>
  <inkml:trace contextRef="#ctx0" brushRef="#br0" timeOffset="19163.16">13864 2498 0,'0'0'0,"21"-21"31,-21 42-16,0 0 1,0 0-16,0 0 0,0 22 16,0-1-16,0 0 0,0 1 15,0-1-15,0 21 0,0 1 0,0-22 16,0 43-16,0-22 0,0 22 16,0-21-16,0 20 0,0 1 0,0 0 15,-21-1-15,21 1 0,0 0 0,-21-1 16,0 22-16,21-21 0,0-1 15,-21 1-15,-1-21 0,22-1 0,-21 1 16,0-1-16,21-21 0,0 1 0,0-22 16,-21 21-16,21-21 0,-21-21 0,21-21 31,0 0-31,0-21 16,0 21-16,0-22 0,21-20 0,0 20 15,0-20-15,0-22 0,1 22 16,20-22-16,-21 0 0</inkml:trace>
  <inkml:trace contextRef="#ctx0" brushRef="#br0" timeOffset="19403.02">14012 2942 0,'0'0'0,"0"-63"0,0 20 15,-21-20-15,21 21 0,-21-1 0,21 1 16,0 21-16,0 0 0,0-1 16,0 1-16,21 21 0,0 0 0,0-21 15,1 21-15,20 0 0,-21 0 16,21 0-16,1 21 0,-22 0 15,21 1-15,-21-1 0,1 0 0,-1 21 16,-21-21-16,0 22 0,0-22 16,-21 0-16,-1 21 0,-20-20 0,0-1 15,-1 0-15,1 0 0,0-21 0,-1 21 16,1-21-16,0 0 0,21 0 16,-1 0-16,1 0 0,0 0 15,21-21-15,0 0 0</inkml:trace>
  <inkml:trace contextRef="#ctx0" brushRef="#br0" timeOffset="19772.81">14520 2307 0,'-21'-21'0,"42"42"0,-63-63 15,21 21-15,21 0 16,0-1-16,-21 1 0,21 0 0,-22 0 16,22 0-16,0 0 0,0-1 15,0 1-15,0 0 0,0 0 16,0 42 0,0 0-1,0 22-15,0-1 0,0 0 0,0 1 16,-21 20-16,0-21 0,0 22 15,21-1-15,-21-20 0,0 20 0,21-20 16,-22-1-16,22 0 0,0 1 0,0-22 16,0 0-16,0 0 0,0 0 15,0 0-15,22-21 16,-1 0 0,0 0-16,0-21 0,0 0 0,0 0 15,1 0-15</inkml:trace>
  <inkml:trace contextRef="#ctx0" brushRef="#br0" timeOffset="19991.68">14732 2392 0,'0'0'0,"0"-21"15,0 42 1,0 0-16,-21 0 0,0 0 16,-1 1-16,1 20 0,21-21 15,-21 21-15,0-20 0,0 20 0,21 0 16,0-21-16,0 22 0,-21-22 0,21 0 15,0 0-15,0 0 0,0 1 16,21-22-16,-21 21 16,21-21-16,0 0 0,0 0 15,22 0-15,-22-21 0,0-1 0,21 22 16,-21-21-16,22 0 0</inkml:trace>
  <inkml:trace contextRef="#ctx0" brushRef="#br0" timeOffset="20631.32">15049 2540 0,'22'-21'16,"-44"42"-16,44-63 0,-1 21 0,-21-1 15,-21 22 1,-1 0 0,1 0-16,21 22 0,-21-1 0,0 21 15,0-21-15,21 0 0,-21 22 0,21-22 16,-22 0-16,22 21 0,0-20 16,0-1-16,0 0 0,0 0 15,0 0-15,22 0 0,-1-21 16,0 22-16,0-22 15,0 0-15,0 0 0,1 0 0,-1 0 16,0 0-16,0-22 0,-21 1 0,21 21 16,-21-21-16,0 0 0,0 0 15,0-22-15,0 22 0,0-21 0,0 21 16,0-22-16,0 1 0,0 21 16,0-21-16,0 20 0,0-20 0,0 21 15,0 0-15,21 0 0,1 21 16,20 0-16,-21 0 15,0 0-15,0 0 0,22 21 0,-22 0 16,0 0-16,21 21 0,-20-20 16,-1 20-16,0 0 0,0 1 0,0-1 15,-21 0-15,21-21 0,-21 22 0,0-22 16,0 21-16,0-21 0,0 1 16,0-1-16,0 0 15,-21-21-15,0 0 0,0 0 16,0-21-16,21 0 0,0-1 15,0 1-15,0-21 0,0 21 16,0-22-16,21 22 0,0-21 16,0 0-16,0-1 0,22 1 15,-1 0-15,0-1 0,-20 22 0,20 0 16,0 0-16,1 0 0,-22 21 16,21 0-16,-21 21 0,0 0 0,1 0 15,-1 0-15,-21 22 0,21-1 16,-21-21-16,0 21 0,0 1 0,0-1 15,0 0-15,0-20 0,-21 20 16,0-21-16,-1 0 0,1 0 0,21 1 16,-21-22-16,0 21 0,0-21 15,0-21 1,21-1-16,-22 22 0,22-21 16,-21 0-16</inkml:trace>
  <inkml:trace contextRef="#ctx0" brushRef="#br0" timeOffset="20807.25">15261 2011 0,'-21'0'0,"42"0"0,-63 0 0,42-21 16,-21 21-16,-1 0 16,1 0-1,0 0 1,0 21-16,-21-21 15,20 0-15,1 21 0</inkml:trace>
  <inkml:trace contextRef="#ctx0" brushRef="#br0" timeOffset="20963.16">14076 2328 0,'0'0'15,"0"22"-15,21-22 16,0 0-16,0 0 0,22 0 15,-1 0-15,21 0 0,-20 0 16,20 0-16,-20 0 0,20-22 16,1 22-16,-22 0 0,21-21 0</inkml:trace>
  <inkml:trace contextRef="#ctx0" brushRef="#br0" timeOffset="22491.38">17505 2286 0,'0'0'0,"21"-21"0,0 0 0,-21 0 0,21-1 16,0 1-16,1-21 0,-1 21 16,-21 0-16,0-22 0,21 22 0,0-21 15,-21-1-15,0 22 16,0-21-16,0 21 0,0 0 0,0-1 0,0 1 15,0 42 1,-21 22 0,0-1-16,0 0 0,-1 22 0,1-1 15,-21-20-15,21 41 0,0-20 16,-22 21-16,22-22 0,-21 22 0,-1-22 16,1 22-16,0-22 0,-1-20 15,1 20-15,21-20 0,-21-1 0,-1-21 16,22 21-16,-21-20 0,21-22 15,-1 0-15,1 0 0,0 0 16,0 0-16,0-22 0,21 1 0,-21 0 16,-1-21-16,22-1 15,-21 1-15,21 0 0,0-22 0,0 1 16,0-1-16,0 1 0,0-1 0,0 22 16,0-22-16,0 22 0,0 21 15,0-21-15,0 20 0,0 1 0,0 0 16,21 21-16,1 21 15,-1 22-15,-21-22 0,21 21 16,-21 0-16,0 22 0,21-1 16,-21-20-16,21 20 0,-21 1 0,21-1 15,1-20-15,-22-1 0,21 0 16,0 1-16,0-1 0,21-21 16,-20 21-16,20-20 0,0-1 0,1-21 15,-1 0-15,21 0 0,1 0 16,-22 0-16,22 0 0,-1 0 0,1-21 15,-1-1-15,-20 1 0,-1 0 0,21-21 16,-41 21-16,20-22 0,0 1 16,-21 0-16,1-1 0,-1-20 0,-21 20 15,0 1-15,0 0 0,0-1 16,0 1-16,-21 21 0,-1 0 0,1 0 16,0-1-16,0 22 0,0 0 15,0 0-15,-1 22 0,1-1 16,-21 0-16,21 0 0,0 21 0,-1 1 15,-20-1-15,21 0 0,0 1 16,0-1-16,21 0 0,-22 1 0,22-22 16,0 21-16,0-21 0,0 1 15,0-1-15,0 0 0,22-21 16,-1 0-16,0 0 0,21 0 0,-21 0 16,22 0-16,-1-21 0,0 21 15,-20-21-15,20-1 0,0-20 0,-21 21 16,1 0-16,20-22 0,-21 1 15,0 21-15,-21-21 0,0 20 0,21 1 16,-21 0-16,0 0 0,-21 21 31,21 21-31,-21 0 16,0 0-16,21 1 0,-21 20 16,21-21-16,-21 0 0,21 22 0,0-22 15,0 0-15,0 0 0,0 21 16,0-20-16,42-22 0,-42 21 0,42 0 15,-21-21-15,1 0 0,-1 0 16,21 0-16,0 0 0,1 0 0,-1 0 16,0-21-16,1 0 0,-1 21 0,0-22 15,1 1-15,-1-21 0,-21 21 16,0 0-16,1-1 0,-1-20 16,0 21-16,-21 0 0,21 0 15,-21-1-15,0 1 0,0 0 0,-21 42 31,0 0-31,21 1 16,-21-1-16,-1 0 0,22 0 0,-21 21 16,0-20-16,21-1 0,-21 0 15,21 0-15,-21 0 0,21 0 0,0 1 16,0-1-16,0 0 16,0-42-1,0 0 1,21-1-1,0 1-15,0-21 0,0 21 0,1-22 16,20 22-16,-21-21 0,21 0 16,-20-1-16,20 1 0,0 21 0,-21-22 15,22 22-15,-22 0 0,0 21 16,0 0-16,0 0 0,1 0 0,-22 21 16,0 0-16,0 1 0,0 20 15,0 0-15,0 1 0,0-1 0,0 0 16,0-21-16,-22 22 0,22-1 0,0-21 15,-21 22-15,0-22 0,0 21 16,21-21-16,-21 0 0,21 1 16,0-1-16,21-21 15,0 0 1,0 0-16,22-21 0</inkml:trace>
  <inkml:trace contextRef="#ctx0" brushRef="#br0" timeOffset="23170.99">19706 2646 0,'0'0'0,"21"-21"0,0 0 0,1-1 0,-1 1 16,-21 0-16,0 0 15,0 0-15,0 0 0,0-1 0,0 1 16,0 0-16,-21 0 0,-1 0 16,1 21-16,-21 0 0,21 0 15,0 0-15,-22 21 0,1 0 0,0 0 16,20 22-16,-20-22 0,0 21 15,21 0-15,-22 1 0,22-1 0,0-21 16,0 22-16,21-22 0,-21 21 16,21-21-16,0 0 0,0 1 0,21-1 15,21 0-15,-21-21 0,0 0 16,22 0-16,-1 0 0,-21 0 0,22 0 16,-1 0-16,-21-21 0,21 21 15,-20-21-15,20-1 0,-21 1 16,0 0-16,-21 0 0,21 0 0,-21 0 15,22-22-15,-22 22 0,0 0 16,0 0-16,0 0 0,0 42 31,0 0-15,-22 0-16,1 21 0,0-20 0,21 20 16,-21 0-16,0 1 0,0 20 15,-1-21-15,22 22 0,-21-1 0,21 1 16,-21 21-16,0-22 0,21 22 15,0-22-15,0 22 0,0 0 16,-21-1-16,21 1 0,0 21 0,-21 0 16,21-1-16,0 1 0,0 0 0,0-21 15,0 21-15,0-22 0,0 22 16,0-21-16,-22-22 0,22 22 0,-21-43 16,0 22-16,0-43 0,-21 21 0,-1-21 15,1-21-15,0 0 0,-1 0 16,1-21-16,0-21 0,-22 0 0,22-1 15,-1-20-15,-20-1 0,21 1 0,-1-22 16,1 0-16,0 1 0,-1-1 16,22-21-16,0 0 0,21 1 0,0 20 15,0-21-15,0 21 0,21-20 16,0 20-16,22 0 0,-1-21 16,0 22-16,1 20 0,20-20 0,-21 20 15,22 1-15,-1-1 0,22 1 16,-21-1-16,-1 22 0,1-1 0,20 1 15</inkml:trace>
  <inkml:trace contextRef="#ctx0" brushRef="#br0" timeOffset="24719.15">20002 2477 0,'22'-43'31,"-1"22"-31,-21 42 31,0 0-15,0 1-16,0-1 0,0 0 0,-21 21 15,21-21-15,0 1 0,-22 20 16,22-21-16,0 0 0,0 0 0,0 1 16,0-1-16,0 0 0,0 0 15,0 0-15,22-21 16,-1 0-16,0 0 15,0 0-15,0 0 0,0 0 0,22 0 16,-22-21-16,0 21 0,21-21 16,-20 0-16,-1 0 0,21-22 15,-21 22-15,0 0 0,1-21 0,-1 20 16,0 1-16,0 0 0,-21 0 16,21 0-16,-21 0 0,0 42 31,0 0-31,0 0 0,0 21 15,-21-20-15,21-1 0,-21 21 16,21-21-16,0 0 0,0 1 0,0 20 16,0-21-16,0 0 0,21 0 0,0 1 15,0-22-15,1 21 0,20-21 16,-21 0-16,21 21 0,1-21 16,-1 0-16,0 0 0,22 0 15,-22 0-15,1-21 0,-1 21 0,0-21 16,1-1-16,-1 1 0,-21 0 0,21 0 15,-20-21-15,-1 20 0,0-20 16,-21 21-16,0 0 0,0-22 0,0 22 16,0 0-16,0 0 0,-21 0 15,0 21-15,-1 0 0,1 0 16,0 0-16,0 21 0,0-21 16,0 21-16,-1 21 0,1-20 15,0-1-15,0 21 0,0-21 0,0 0 16,21 22-16,-22-22 0,22 0 15,0 0-15,0 0 0,0 1 0,0-1 16,22-21-16,-1 21 16,0-21-16,0 0 0,0 0 0,0 0 15,22 0-15,-22-21 0,0 0 16,0 21-16,22-22 0,-22 1 0,0 0 16,0 0-16,0-21 0,0 20 0,1-20 15,-22 21-15,0 0 0,21-22 16,-21 22-16,0 0 0,0 0 0,-21 42 47,21 0-47,-22 0 0,1 22 15,21-22-15,0 21 0,-21-21 0,21 1 16,0 20-16,0-21 0,0 0 0,0 0 16,0 1-16,0-1 0,21 0 15,0 0-15,1 0 0,-1-21 0,21 0 16,0 21-16,22-21 0,-22 0 15,22 0-15,-22 0 0,22 0 16,-1 0-16,-21-21 0,22 0 0,-22 0 0,1 0 16,-1 0-16,-21-1 0,21-20 15,-20 21-15,-1-21 0,0 20 16,-21-20-16,0 21 0,0-21 16,0 20-16,0 1 0,-21 21 15,0 0-15,-22 0 16,22 0-16,0 21 0,-21 1 0,20-1 15,-20 0-15,21 0 0,0 0 0,0 0 16,-1 1-16,1-1 0,21 0 16,0 0-16,0 0 0,0 0 0,0 1 15,21-22-15,1 0 16,-1 21-16,0-21 0,0 0 0,0 0 16,22 0-16,-22 0 0,0 0 15,0-21-15,0 21 0,0-22 16,1 1-16,-1 0 0,-21 0 15,21 21-15,-21-21 0,0 0 16,0-1-16,0 1 16,0 42 15,0 1-31,-21-1 16,21 0-16,0 0 0,-21 0 15,21 22-15,-22-22 0,1 21 0,21 0 16,0 1-16,0 20 0,-21-20 15,21 20-15,-21 1 0,21 20 0,0-20 16,0 20-16,0-20 0,0 21 16,0-1-16,0 1 0,0 0 15,0-1-15,0 22 0,0-21 0,0-1 16,0 1-16,0 0 0,0-1 0,0-20 16,-21 21-16,0-22 0,-1 1 15,22-1-15,-21-21 0,0 22 0,0-43 16,0 21-16,-22-20 0,22-1 0,0-21 15,0 0-15,0 0 0,0-21 16,-1-1-16,1 1 0,0-21 0,0 0 16,0-22-16,21 22 0,-21-22 0,-1 1 15,1-1-15,21-20 0,0 20 16,0-42-16,0 22 0,0-1 16,0-21-16,43 21 0,-22 1 15,0-1-15,21 0 0,-21 1 0,22-1 16,-1 22-16,0-22 0,1 21 0,-1 1 15,0-1-15,1 1 0,-1 21 16,0-1-16,1 1 0,-1 0 0,0-1 16,1 22-16,-1 0 0,0-21 15</inkml:trace>
  <inkml:trace contextRef="#ctx0" brushRef="#br0" timeOffset="25051.96">22437 2836 0,'21'-21'32,"0"21"-17,0-21-15,0 0 0,0 0 0,1 0 16,-1-1-16,0-20 0,0 21 0,0 0 16,0-22-16,1 22 0,-22 0 15,0 0-15,0 0 0,-43 21 16,22 21-1,0 0-15,-21 0 0,-1 22 16,22-22-16,0 21 0,-21 0 16,42-20-16,-22 20 0,22-21 0,0 0 15,0 0-15,0 1 0,0-1 16,22 0-16,-1 0 0,0-21 0,21 0 16,1 0-16,-1 0 0,0 0 0,1 0 15,20 0-15,-21 0 0,1 0 16,-22 0-16,21 0 0,-21 0 0,1-21 15,-1 21-15</inkml:trace>
  <inkml:trace contextRef="#ctx0" brushRef="#br0" timeOffset="27810.96">1355 4720 0,'0'0'0,"0"21"31,0-42-15,0 0-16,0 0 16,21 21-16,-21-21 0,0 0 0,0-1 15,0 1-15,0 0 0,0 0 16,0 0-16,0 0 0,0-1 15,-21 1-15,-1 0 0,1 0 0,-21 0 16,21 0-16,-22 21 16,22 0-16,-21 0 0,21 0 0,-22 21 15,22 0-15,-21 0 0,0 0 16,20 0-16,-20 22 0,21-22 0,-21 21 16,20 1-16,1-1 0,-21 0 15,21 1-15,21 20 0,0-21 0,0 1 16,0-22-16,0 21 0,0-21 15,0 22-15,0-22 0,21-21 0,0 21 16,0-21-16,0 0 0,1 0 16,20-21-16,0 0 0,-21 0 15,22-1-15,-1-20 0,0 0 0,22-1 16,-22 1-16,1 0 16,-1-1-16,0-20 0,1 21 0,-22-22 15,21 22-15,-21-22 0,0 22 16,1-22-16,-22 1 0,0-1 0,0 1 15,0-1-15,0 22 0,0-21 16,0 20-16,0 22 0,0 0 0,0 0 16,0 0-16,0 42 15,0 21 1,0 0-16,0 1 0,0 20 0,0 1 16,0-22-16,0 22 0,0-1 15,-22 1-15,22-1 0,-21 1 16,21-1-16,0-21 0,0 22 15,0-22-15,0 1 0,0-1 0,21 0 16,1 1-16,-1-22 0,0 0 16,0 0-16,21-21 0,-20 0 0,20 0 15,-21 0-15,21 0 0,1-21 16,-1 0-16,0-22 0,-20 22 0,20 0 16,-21-21-16,21 21 0,-20-22 15,-1 1-15,0 21 0,0-22 0,0 1 16,-21 21-16,0-21 0,0 20 15,0 1-15,0 0 0,0 0 0,0 0 16,-21 21 0,0 0-16,0 21 15,0 0-15,21 0 0,-22 0 16,22 1-16,-21-1 0,21 0 0,-21 21 16,21-21-16,0 1 0,0 20 15,0-21-15,0 0 0,0 0 0,0 1 16,21-1-16,0 0 0,1 0 15,-1-21-15,0 0 0,21 0 0,-21 0 16,22 0-16,-1 0 0,0-21 16,1 0-16,-1 0 0,0 21 0,1-22 15,-1-20-15,0 21 0,1 0 16,-1 0-16,-21-1 0,0-20 16,1 21-16,-22 0 0,21 0 15,-21-1-15,-21 22 16,-1 0-16,1 0 15,0 0-15,0 0 0,0 22 0,0-1 16,21 0-16,0 0 16,0 0-16,0 0 0,0 1 0,21-1 15,0 0-15,-21 0 0,21 0 16,0 0-16,-21 1 0,21-1 0,-21 0 16,22 0-16,-22 0 15,21-21-15,-42 0 31,-1 0-31,1-21 0,0 21 16,21-21-16,-21 0 0,0 0 0,0-1 16,-1 1-16,22 0 0,-21 0 15,0 21-15,21 21 32,21-21-17,0 21-15,-21 0 0,22 1 16,-1-1-16,0 0 0,21 0 0,-21-21 15,1 21-15,20 0 16,0-21-16,-21 0 0,22 0 0,-1 0 0,0 0 16,-20 0-16,20 0 15,0-21-15,-21 21 0,1-21 0,-1 0 16,0 0-16,0 0 0,0-1 16,0-20-16,1 21 0,-22 0 0,0-22 15,21 22-15,0-21 0,-21 21 0,0 0 16,21-1-16,0 22 0,-21-21 15,21 21-15,-21 21 32,0 1-32,0-1 15,0 0-15,0 0 16,22-21 15,-22-21-15,21 21-16,-21-21 0,0 0 15,0-1-15,0 1 16,0 0-16,0 0 16,-21 21-1,-1 0-15,1 0 16,21 21-16,-21-21 16,0 21-16,21 0 0,-21 1 0,21-1 15,-21 0-15,21 0 0,-22 21 16,22-20-16,-21-1 0,21 0 15,0 0-15,0 21 0,0-20 16,0-1-16,0 0 0,0 0 0,21 0 16,1 0-16,-1-21 0,21 0 0,-21 0 15,22 0-15,-1 0 0,-21 0 16,21 0-16,22-21 0,-22 21 0,1-21 16,-1 0-16,0 0 0,1 0 15,-1-22-15,-21 22 0,0 0 0,0 0 16,1 0-16,-22-22 0,21 22 15,-21 0-15,0 0 0,-21 21 16,-1 0 0,1 0-16,0 0 0,0 0 15,0 0-15,0 21 0,-1-21 0,22 21 16,0 0-16,0 0 0,0 1 16,0-1-16,0 0 0,0 0 15,0 0-15,22 0 0,-1-21 16,0 22-16,0-1 0,0-21 15,22 21-15,-22-21 0,0 0 16,0 0-16,0 0 0,0 0 0,1 0 16,-1 0-16,21-21 0,-21 21 0,0-21 15,-21-1-15,22 22 16,-1-21-16,0 0 0,-21 0 0,0-21 16,21 20-16,-21 1 0,21 0 15,-21 0-15,0 0 0,0 0 16,0 42-1,0 0 1,0 0-16,0 0 0,0 0 16,0 1-16,0-1 15,0 0-15,0 0 0,0 0 16,0 0-16,0 1 0,21-22 31,1 0-15,-1-22-16,-21 1 15,0 0-15,21 0 0</inkml:trace>
  <inkml:trace contextRef="#ctx0" brushRef="#br0" timeOffset="27989.86">4191 4339 0,'-42'-21'15,"20"21"1,1 0-16,0 0 0,21 21 31,0 0-15,21-21 15</inkml:trace>
  <inkml:trace contextRef="#ctx0" brushRef="#br0" timeOffset="29379.54">4339 3958 0,'0'0'0,"0"-21"0,21 0 0,-21 0 16,21 21-16,-21-21 0,0-1 16,0 44-1,0-1-15,0 21 16,0-21-16,0 22 0,0-1 16,0 21-16,0-20 0,0 20 0,0-20 15,0 20-15,0-21 0,0 22 0,0-22 16,0 1-16,-21-1 0,21-21 15,0 21-15,0-20 0,0 20 0,0-21 16,0 0-16,0 0 16,0 1-16,0-1 15,-21-21-15,0 0 16,0-21-16,21-1 16,0 1-16,0 0 15,0 0-15,0 0 0,0 0 0,0-1 16,0 1-16,21 0 0,21-21 0,-21 21 15,1-1-15,20 1 0,0 0 16,-21 0-16,22 21 0,-1 0 0,0-21 16,1 21-16,-1 0 0,0 0 15,-20 21-15,20 0 0,-21 0 0,0 0 16,0 1-16,1-1 0,-22 0 16,0 0-16,0 0 0,0 22 15,-22-22-15,1 0 0,0 0 0,0 0 16,0 0-16,0-21 0,-22 22 15,22-1-15,0-21 0,0 0 0,0 0 16,-1 0-16,1 0 0,0 0 16,0 0-16,0-21 0,21-1 0,0 1 15,-21 0-15,21 0 16,21 21 31,-21 21-47,21-21 0,0 21 15,0-21-15,0 21 0,1 1 0,-1-22 16,21 21-16,-21-21 0,22 0 16,-1 0-16,0 0 0,1 0 0,-1 0 15,21 0-15,-20 0 0,20 0 16,-20 0-16,-1-21 0,0-1 0,22 22 16,-22-21-16,0 0 0,-20 0 15,20 0-15,-21 0 0,0-1 0,0 1 16,1 0-16,-22 0 0,0 0 0,0 0 15,0-1-15,0 1 0,0 0 16,-22 21-16,1-21 16,0 21-16,0 0 15,0 0-15,0 0 0,21 21 0,-22 0 16,22 0-16,-21-21 0,21 22 0,-21-1 16,21 0-16,0 0 0,0 0 15,0 0-15,0 1 0,0-1 0,0 0 16,0 0-16,21 0 0,0 0 15,1-21-15,-1 22 0,21-22 0,-21 0 16,22 0-16,-22 21 0,21-21 16,0 0-16,1 0 0,-22 0 0,21-21 15,22 21-15,-22-22 0,-21 1 0,22 0 16,-1 21-16,0-21 16,-21 0-16,22-22 0,-22 22 0,0 0 15,-21 0-15,0 0 0,21 0 0,-21-1 16,0 1-16,0 0 0,-21 21 15,0 0 1,-21 0-16,20 0 0,1 0 16,0 21-16,21 0 0,0 1 0,0-1 15,0 0-15,0 0 0,0 0 16,0 0-16,21 1 0,0-1 16,1 0-16,-1 0 0,0 0 15,-21 0-15,21 1 0,0-22 0,-21 21 16,0 0-16,0 0 15,0 0 1,-21-21-16,0 0 16,0 0-16,0 0 0,-1 0 15,1-21-15,0 0 16,21 0-16,0 0 0,0-1 16,0 1-16</inkml:trace>
  <inkml:trace contextRef="#ctx0" brushRef="#br0" timeOffset="30038.88">7345 4678 0,'0'21'0,"0"0"15,0 0-15,0 1 16,21-22-16,0 0 16,0 0-16,0 0 0,1 0 15,-1-22-15,0 1 0,0 0 16,0 21-16,0-21 0,22 0 0,-22 0 16,0-1-16,-21-20 0,0 21 15,0 0-15,0-22 0,0 22 0,0-21 16,0 21-16,0-22 0,-21 22 15,-21 0-15,20-21 0,1 42 0,0-21 16,-21 21-16,21 0 0,-22 0 16,22 0-16,-21 21 0,21 0 0,-1 0 15,-20 0-15,21 22 0,0-1 0,0 0 16,-1-21-16,22 22 0,-21-1 16,21-21-16,0 22 0,0-22 0,0 21 15,0-21-15,0 22 0,21-22 16,1 0-16,-1-21 0,0 21 15,0-21-15,0 0 0,0 0 0,22 0 16,-22 0-16,21-21 0,-21 0 16,22 21-16,-22-21 0,21-1 0,-21 1 15,22 0-15,-22-21 0,21 21 0,-21-1 16,1-20-16,-1 21 0,0-21 16,0 20-16,-21-20 0,0 21 0,0 0 15,0 0-15,0 42 16,0 0-1,0 0-15,-21 0 0,0 0 0,0 1 16,-1-1-16,22 21 16,0-21-16,0 0 0,0 1 0,0 20 15,0-21-15,0 0 0,0 0 0,22 1 16,-1-1-16,0-21 0,0 21 16,0-21-16,22 0 0,-1 0 0,-21 0 15,21 0-15,1 0 0,-1 0 16,0-21-16,1 0 0</inkml:trace>
  <inkml:trace contextRef="#ctx0" brushRef="#br0" timeOffset="31559.35">9483 4255 0,'0'-22'0,"0"44"0,0-65 0,0 22 0,0 0 15,-22-21-15,22 20 0,0 1 16,0 0-16,0 0 0,0 0 0,0 0 16,-21 21-1,21 21-15,0 21 0,0-21 16,0 22-16,0 20 0,0-21 0,0 1 15,0 20-15,-21-20 0,21 20 16,0-21-16,-21 1 0,21-1 0,0 0 16,0 1-16,-21-1 0,21-21 15,0 22-15,-21-22 0,21 0 0,0 0 16,21-42 15,0 0-31,-21 0 0,21-1 0,-21-20 16,21 21-16,0-21 0,-21 20 15,22-20-15,-1 0 0,0-1 0,0 1 16,-21 0-16,21 21 0,0-22 16,1 22-16,-22 0 0,0 0 15,0 0-15,21 21 0,0 21 16,-21 0-16,0 0 0,0 0 16,0 22-16,0-22 0,0 21 15,21-21-15,-21 22 0,0-22 0,0 21 16,21-21-16,-21 22 0,0-1 15,0-21-15,0 0 0,21 22 0,1-22 16,-1 0-16,0 0 0,0 0 0,0-21 16,0 0-16,22 0 0,-1 0 15,0 0-15,1-21 0,-1 21 0,0-21 16,1 0-16,-1-22 0,0 22 16,1 0-16,-1-21 0,-21-1 15,22 1-15,-22 0 0,0-1 0,0-20 16,0 21-16,-21-22 0,0 1 15,21 20-15,-21-20 0,0 20 0,0 1 16,0 0-16,0 21 0,0-1 0,0 1 16,-21 21-1,21 21-15,-21 1 0,0-1 0,0 21 16,21 0-16,0 1 0,-21-1 16,21 0-16,-22 1 0,22 20 15,0-20-15,0-1 0,0-21 0,0 21 0,0 1 16,0-1-16,0-21 15,22 0-15,-1 22 0,0-22 0,0 0 16,0 0-16,0-21 0,1 21 0,20-21 16,-21 0-16,21 0 0,1 0 15,-22 0-15,21 0 0,1-21 0,-1 21 16,0-21-16,-21 0 0,22 0 0,-1 0 16,-21-1-16,22 1 0,-22 0 15,0-21-15,-21 21 0,0-1 0,21 1 16,-21-21-16,0 21 0,0 0 15,0-1-15,-21 22 16,0 0-16,0 0 0,-1 22 16,1-1-16,0-21 15,0 21-15,0 21 0,0-21 0,21 1 16,0-1-16,-22 0 0,22 21 0,0-21 16,0 1-16,0-1 0,0 0 15,0 0-15,0 0 0,22 0 0,-1-21 16,0 22-16,0-22 0,0 0 0,0 0 15,22 0-15,-22 0 0,21 0 16,1-22-16,-1 22 0,-21-21 0,21 0 16,1 0-16,-22 0 0,21-22 15,-21 22-15,1-21 0,20 0 16,-21-1-16,0-20 0,0 20 0,-21-20 16,22-1-16,-22 22 0,21-21 15,-21 20-15,0 1 0,0 0 0,0-1 16,0 22-16,0 0 0,-21 42 31,21 21-31,0-20 0,-22 20 0,22 21 16,-21-20-16,21-1 0,-21 22 15,21-22-15,0 0 0,0 1 0,-21-1 16,21 0-16,-21 1 0,21-22 0,0 21 16,0-21-16,0 0 0,0 1 15,0-1-15,0 0 0,-21 0 16,21-42 15,0 0-31,0 0 16,0-1-16,0 1 0,21 0 0,-21 0 15,21 0-15,0 0 0,0-1 16,0 1-16,1 0 0,-1 0 0,0 0 16,0 21-16,0 0 0,22-21 0,-22 21 15,21 0-15,-21 0 0,22 0 16,-22 21-16,0 0 0,21-21 0,-21 21 15,1 0-15,-22 0 0,0 1 16,0-1-16,0 0 16,0 0-16,-22 0 0,1 0 0,0 1 15,0-1-15,-21-21 0,20 21 0,-20 0 16,21-21-16,0 21 0,-22-21 16,22 0-16,0 0 0,0 0 0,0 0 15,0 0-15,-1 0 16,22-21-1,0 0-15,0 0 0</inkml:trace>
  <inkml:trace contextRef="#ctx0" brushRef="#br0" timeOffset="33913.58">12700 4699 0,'0'0'0,"-21"21"0,0-21 0,-1 21 15,1-21-15,21 22 16,-21-22-16,0 0 0,21-22 31,0 1-15,0 0-16,21 0 16,-21 0-16,21 0 15,0-1-15,1 1 0,-1-21 0,0 21 16,21-22-16,-21 1 0,22 0 0,-22-1 15,21 1-15,-21 0 0,1-1 16,-1 1-16,0 21 0,0 0 16,-21 0-16,0-1 0,0 1 15,-21 21-15,0 0 0,0 21 16,-22 1-16,22-1 0,0 0 0,-21 0 16,20 0-16,1 0 0,21 22 15,0-22-15,0 21 0,0-21 0,0 1 16,0 20-16,0-21 0,0 0 15,21 0-15,1 1 0,-1 20 0,0-21 16,0 0-16,0-21 0,-21 21 0,21 1 16,-21-1-16,22-21 0,-22 21 15,0 0-15,-22-21 32,1 0-32,0 0 0,0 0 15,0 0-15,0-21 0,-1 0 16,1 0-16,0 21 0,0-22 0,0 1 15,0 21 1,21 21 0,0 1-1,0-1-15,0 0 16,0 0-16,21-21 0,0 21 0,0-21 16,-21 21-16,21-21 0,0 0 15,22 22-15,-22-22 0,21 0 16,-21 0-16,22 0 0,-1 0 0,0-22 15,1 22-15,20-21 0,-20 21 16,-1-21-16,0 0 0,1 0 0,-1 0 16,-21-1-16,21 1 0,-20 0 15,-1 0-15,0-21 0,-21 20 0,21-20 16,-21 21-16,0-21 0,0 20 0,0 1 16,0 0-16,0 0 0,0 0 15,-21 21 1,0 0-16,0 21 15,-1 0-15,1 0 0,0 22 0,21-22 16,-21 0-16,0 21 0,21-21 16,0 1-16,0-1 0,0 0 15,0 21-15,0-21 0,0 1 16,21-1-16,-21 0 0,21-21 0,21 0 16,-20 21-16,-1-21 0,21 0 15,-21 0-15,22 0 0,-22 0 0,21-21 16,0 0-16,-20 21 0,20-21 15,0-1-15,1 1 0,-1 0 0,-21 0 16,21 0-16,-20-22 0,20 22 0,-21 0 16,-21 0-16,0 0 0,21 0 15,-21-1-15,0 1 16,-21 21 0,21 21-1,0 1-15,0-1 0,0 0 16,0 0-16,0 0 0,0 0 15,0 1-15,0-1 0,0 0 16,0 0-16,21-21 0,0 21 0,-21 0 16,22-21-16,-1 22 0,0-22 15,0 0-15,0 0 0,0 0 0,1 0 16,20 0-16,-21 0 0,21 0 0,-20 0 16,20 0-16,-21 0 0,0-22 15,0 22-15,1-21 0,-1 0 16,0 0-16,0 0 0,0 0 0,-21-1 15,0 1-15,21-21 0,-21 21 16,22 0-16,-22-1 0,0 1 0,0 0 16,0 0-16,0 0 15,0 42 1,0 0-16,0 0 16,0 0-16,0 1 0,0 20 15,0-21-15,-22 0 0,22 0 0,0 1 16,0-1-16,0 0 0,0 0 15,0 0-15,0 0 0,22 1 16,-1-22-16,0 0 0,0 21 0,21-21 16,-20 0-1,-1 0-15,0 0 0,0 0 0,0 0 16,0-21-16,1-1 0,-1 22 0,0-21 16,0 0-16,0 0 0,0 0 15,1-22-15,-1 22 0,0 0 0,0-21 16,0 21-16,0-22 0,1 22 15,-1 0-15,0 0 0,-21 0 16,21 21-16,0 0 0,-21 21 31,0 0-31,0 0 0,0 0 16,0 0-16,0 1 16,0-1-16,0 0 15,0-42 32,0 0-31,0-1-16,0 1 0,0 0 0,0 0 15,0 0-15,0 0 0,0-1 0,0 1 16,0 0-16,-21 21 16,0 0-1,0 0-15,0 0 0,-1 21 16,1 0-16,21 1 15,-21-1-15,0 0 0,21 0 0,-21 21 16,21-20-16,-21-1 0,21 0 16,-22 0-16,22 21 0,0-20 0,0-1 15,0 0-15,0 0 0,0 0 16,0 0-16,22-21 0,-1 0 16,0 22-16,0-22 0,21 0 0,-20 0 15,-1 0-15,21 0 0,-21 0 0,22 0 16,-22 0-16,21-22 0,-21 1 15,22 21-15,-1-21 0,-21 0 0,0 0 16,0 0-16,22-1 16,-22 1-16,0-21 0,-21 21 0,21 0 15,-21-1-15,21 1 0,-21 0 0,0 0 16,0 0-16,0 0 0,-21 42 47,21 0-47,-21 0 0,21 0 0,0 0 15,-21 1-15,21 20 0,-21-21 0,21 0 16,0 0-16,0 1 0,0-1 16,0 0-16,0 0 0,0 0 15,0 0-15,21-21 16,0 0-16,0 22 0,0-22 0,1 0 16,-1 0-16,0 0 0,21 0 0,-21 0 15,1 0-15,-1 0 0,21-22 16,-21 1-16,0 0 0,1 21 0,-1-21 15,0 0-15,-21-22 0,21 22 0,0 0 16,-21-21-16,0 21 0,0-22 16,0 1-16,21 21 0,-21-22 0,0 22 15,0 0-15,0 0 0,-21 21 16,0 21 0,21 0-16,0 0 0,-21 1 15,21 20-15,0-21 0,-21 21 0,21-20 16,0-1-16,0 21 0,0-21 15,0 0-15,0 1 0,0 20 16,0-21-16,0 0 0,0 0 16,0-42 31,-21 0-32,21 0-15,-22 0 0,22-22 16,-21 22-16</inkml:trace>
  <inkml:trace contextRef="#ctx0" brushRef="#br0" timeOffset="34119.47">14986 3852 0,'0'0'15,"-21"0"-15,0 0 0,21 22 47</inkml:trace>
  <inkml:trace contextRef="#ctx0" brushRef="#br0" timeOffset="36135.03">17568 4445 0,'0'0'0,"21"0"0,1 0 15,-1 0-15,-21-21 16,21 21 0,-21-21-16,0 0 0,0-1 15,0 1-15,0 0 0,0 0 16,0 0-16,-21 0 0,0-22 16,-1 22-16,1 0 0,0 0 0,-21 0 15,21 21-15,-1 0 0,-20 0 16,21 0-16,-21 0 0,20 0 0,1 21 15,-21 0-15,21 0 0,0 21 16,-1-20-16,1 20 0,0 0 16,0 1-16,21-22 0,0 21 0,0-21 15,0 22-15,0-22 0,0 0 16,0 0-16,0 0 0,21 0 0,0-21 16,0 0-16,1 0 0,-1 0 0,21 0 15,-21 0-15,22 0 0,-1 0 16,-21-21-16,21 21 0,-20-21 0,20 0 15,0 0-15,-21 0 0,1-1 16,-1 1-16,0 0 0,0-21 0,0 21 16,0-1-16,-21-20 0,0 21 15,0-21-15,0 20 0,0 1 16,0 0-16,0 42 16,0 22-1,0-22-15,0 0 0,0 21 16,-21-21-16,21 22 0,0-22 15,0 0-15,0 21 0,0-20 0,0-1 16,0 0-16,21 0 0,1 0 0,-1-21 16,0 21-16,0-21 0,0 0 15,22 0-15,-22 0 0,21 0 0,-21 0 16,22 0-16,-22-21 0,21 0 16,0 21-16,-20-21 0,20 0 0,-21 0 15,0-22-15,0 22 0,1 0 16,-1-21-16,-21 20 0,21-20 15,-21 21-15,0-21 0,0 20 0,0 1 16,0 42 0,0 1-1,-21-1-15,21 0 0,-21 0 16,21 21-16,-22-20 0,22-1 0,0 0 16,0 0-16,-21 21 0,21-20 0,-21-1 15,21 0-15,0 0 16,-21-21-16,21 21 0,21-21 31,0-21-15,0 0-16,1 21 0,-1-21 0,0 0 15,0-1-15,21 1 0,-20-21 16,-1 21-16,0 0 0,0-22 0,0 22 16,0 0-16,1 0 0,-1 0 15,0 21-15,0 0 0,-21 21 16,0 0-1,0 0-15,0 0 0,0 0 16,0 22-16,0-22 0,0 0 0,0 0 16,21 0-16,0 1 0,-21-1 15,22 0-15,20 0 0,-21 0 16,0 0-16,22-21 0,-22 22 0,21-22 16,0 0-16,-20 0 0,20 0 15,0 0-15,1 0 0,-1 0 0,0 0 16,1-22-16,-1 22 0,0-21 15,-21 0-15,22 0 0,-22 0 0,21 0 16,-21-22-16,1 22 0,-22-21 0,0-1 16,0 1-16,0 0 0,0-1 15,0 22-15,0-21 0,0 21 0,-43 0 16,22 21-16,0 0 0,0 0 16,-22 0-16,22 21 0,-21 0 0,0 0 15,20 0-15,-20 22 16,21-1-16,-21-21 0,20 21 0,1-20 15,21 20-15,-21-21 0,21 21 0,0-20 16,0-1-16,0 0 0,0 0 16,0 0-16,21-21 0,-21 21 0,21-21 15,1 0-15,20 0 0,-21 0 16,0 0-16,22 0 0,-22 0 0,0-21 16,21 0-16,-21 0 0,22 0 0,-22 0 15,0-22-15,0 22 0,0-21 16,1-1-16,-1-20 0,0 21 0,0-22 15,0 1-15,-21-1 16,0 22-16,21-22 0,-21 22 0,22 0 0,-22-1 16,0 22-16,0 0 0,0 0 15,-22 42 1,1 0-16,0 21 16,0 1-16,21-1 0,-21 22 15,0-1-15,21-21 0,-22 22 0,22-22 16,0 22-16,0-22 0,0 0 15,0 1-15,0-22 0,0 21 0,0-21 16,0 1-16,22-1 0,-1 0 0,0 0 16,0-21-16,0 0 0,0 0 15,1 0-15,-1 0 0,21 0 16,-21 0-16,22 0 0,-22-21 0,21 21 16,0-21-16,-20 0 0</inkml:trace>
  <inkml:trace contextRef="#ctx0" brushRef="#br0" timeOffset="36408.29">20680 4233 0,'0'0'0,"0"22"31,-21-1-15,-1 0-16,1 0 0,0 0 15,0 0-15,0 1 0,0-1 16,21 0-16,0 0 0,-22 0 0,22 0 16,-21 1-16,21-1 0,0 0 15,21-21 17,1-21-17,-1 21-15,-21-21 0,21-1 0,0 1 16</inkml:trace>
  <inkml:trace contextRef="#ctx0" brushRef="#br0" timeOffset="36767.55">20701 4001 0,'0'0'0,"0"-22"15,0-20-15,0 21 0,0 0 0,-21 0 16,0 21-16,-1 0 0,1 0 16,0 0-16,0 0 0,0 21 0,0 0 15,-1 0-15,22 0 0,0 0 16,0 1-16,0-1 0,0 0 0,0 0 15,0 0-15,22-21 0,-1 0 0,0 21 16,21-21-16,-21 0 0,1 0 16,-1 0-16,21-21 0,-21 21 15,0-21-15,1 0 0,20 0 16,-21 0-16,-21-1 0,21 1 0,-21-21 16,0 21-16,0 0 0,0-1 15,0 1-15,0 0 0,-21 0 0,21 0 16,-21 21-16,0 0 0,-22 0 15,22 0-15,0 0 0,-21 0 0,21 21 16,-1 0-16,-20 0 0,21 0 0,0 1 16,0-1-16,21 0 0,0 0 15,0 0-15,0 0 0,0 1 0,0-1 16,21 0-16,0-21 0,0 0 16,0 0-16,0 21 0,22-21 0,-1 0 15</inkml:trace>
  <inkml:trace contextRef="#ctx0" brushRef="#br0" timeOffset="37035.41">21272 3789 0,'22'-21'0,"-44"42"0,65-63 0,-22 20 15,-21 1-15,0 0 0,21 21 0,-21 21 32,0 0-32,-21 1 0,0-1 0,0 21 15,-1-21-15,1 22 0,21-1 16,-21 0-16,0 22 0,0-22 0,21 0 15,-21 22-15,-1-22 0,22 1 16,-21-1-16,21-21 0,0 21 0,-21-20 16,21-1-16,0 0 0,0 0 15,0 0-15,0 0 16,21-21-16,0 0 16,1 0-16,-1 0 15,-21-21-15,21 0 0,0 21 0,0-21 16,0 0-16</inkml:trace>
  <inkml:trace contextRef="#ctx0" brushRef="#br0" timeOffset="37259.8">21188 4001 0,'-21'0'16,"42"0"-16,-64 0 0,22 0 0,42 0 31,1 0-31,-1 0 0,0 0 15,21 0-15,-21 0 0,22-22 16,-1 22-16,0 0 0,-20-21 0,20 21 16,0-21-16,-21 21 0,1-21 15,-1 21-15,0 0 0,-21-21 16,-21 21 0,0 0-16,-22 21 0</inkml:trace>
  <inkml:trace contextRef="#ctx0" brushRef="#br0" timeOffset="39891.79">1820 6160 0,'-21'0'31,"42"0"-15,0-22 0,1 1-16,-1 21 0,0-21 0,21 0 15,-21 0-15,22 0 0,-1-1 16,0 1-16,-20 0 0,20-21 0,-21 21 15,0-1-15,-21 1 16,0 0-16,0 0 0,-21 0 0,0 21 0,0 0 16,-22 0-16,1 0 15,-21 0-15,20 0 0,-20 21 0,-1 0 16,1 0-16,-1 0 0,22 1 16,-22-1-16,22 0 0,21 0 0,-21 0 15,42 0-15,0 1 0,0-1 16,0 0-16,21 0 0,21 21 0,0-20 15,1 20-15,-1-21 0,22 21 16,-22-20-16,0 20 0,1 0 0,-1 1 16,0-1-16,-21 0 0,22-21 15,-22 22-15,0-22 0,-21 21 16,0-21-16,0 1 0,0-1 16,0 0-16,-21 0 0,0-21 0,-22 0 15,1 21-15,21-21 0,-43 0 16,22 0-16,0 0 0,-22-21 0,1 0 15,20 0-15,-20 0 0,-1-22 16,22 22-16,-21-21 0,20-1 16,1 1-16,0 0 0,-1 21 0,22-22 15,0 22-15,21 0 0,0 0 16,21 21 0,21 0-16,-20 42 0,20-21 15,0 0-15,1 22 0,-22-1 16,21-21-16,0 22 0,1-1 15,-1-21-15,0 21 0,1-20 0,-1-1 16,0 0-16,1 0 0,20-21 16,-20 0-16,-1 0 0,0 0 0,1 0 15,-1-21-15,21 21 0,-20-21 16,20 0-16,-20-1 0,20-20 0,-21 21 16,1-21-16,-22-1 0,0 1 15,21 21-15,-42-22 0,22 1 0,-22 0 16,21 21-16,-21-22 0,0 22 15,0 0-15,0 0 0,0 0 16,-21 21 0,-1 21-16,22 0 15,0 0-15,0 21 0,0 1 16,0-1-16,0 0 0,0 22 0,0-1 16,0 1-16,0-1 0,0 1 15,0 21-15,0-22 0,0 22 0,0-1 16,0 1-16,0 0 0,0-1 15,0 1-15,0 0 0,0 21 0,0-22 16,0 1-16,0 0 0,0-1 0,0 1 16,0 0-16,0-22 0,0 1 15,0-1-15,0 1 0,0-22 16,0 0-16,0 1 0,0-22 0,0 0 16,-21-21-1,0-42-15,21 20 16,-21-20-16,21-21 0,0 20 15,-21-41-15,21 20 0,-21-21 0,21 1 16,0-1-16,0-21 0,0 22 16,0-22-16,0 0 0,0 0 0,21 0 15,-21 0-15,0 22 0,0-1 0,21-21 16,0 22-16,-21-1 0,21 0 16,0 22-16,1-1 0,-1 1 15,0-1-15,21 22 0,-21 0 0,22 20 16,-22 1-16,21 0 0,-21 0 15,22 21-15,-1 0 0,-21 0 16,22 21-16,-22 0 0,0 0 0,0 1 16,0 20-16,0-21 0,-21 21 15,0 1-15,0-1 0,0 0 0,0 1 16,0-22-16,0 21 0,-21-21 16,0 1-16,21-1 0,-21 0 0,0-21 15,0 0-15,-1 0 0,1 0 16,0 0-16,0 0 0,0 0 0,0 0 15,-1 0-15,22-21 0,-21 21 16,0 0-16,0-21 0,21 42 47,0 0-47,21-21 16,0 21-16,0-21 15,1 0-15,-1 0 0,21 0 0,-21 21 16,22-21-16,-22 0 0,21 0 15,0 0-15,1 0 0,-1-21 0,0 0 16,1 21-16,-1-21 0,0 0 0,22-1 16,-22-20-16,1 21 0,-1-21 15,0 20-15,1-20 0,-22 0 16,0-1-16,0 22 0,0-21 16,-21 21-16,0 0 0,0-1 0,0 1 15,0 0-15,-21 21 16,0 0-16,0 0 15,0 21-15,-1-21 0,22 21 0,0 22 16,-21-22-16,21 21 0,-21-21 16,21 22-16,0-1 0,0-21 0,0 22 15,0-22-15,0 21 0,0-21 16,0 0-16,21 1 0,0-1 0,1 0 16,-1-21-16,0 0 15,21 0-15,-21 0 0,1 0 0,20 0 16,-21 0-16,21-21 0,-20 21 0,20-21 15,-21-1-15,21 1 0,-20-21 16,20 21-16,-21-22 0,0 1 0,0 0 16,-21 21-16,22-22 0,-1 22 15,0 0-15,-21 0 0,0 0 0,0-1 16,21 22-16,-21 22 31,0-1 0,0-42 16,0-1-31,0 1 0,-21 21-1,0 0 1,0 21-1,-1-21-15,22 22 0,-21 20 16,21-21-16,0 21 0,-21-20 16,21 20-16,-21 0 0,21-21 15,0 22-15,0-22 0,0 21 0,0-21 16,0 22-16,0-22 0,21 0 16,0-21-16,0 21 0,-21 0 0,22-21 15,20 0-15,-21 0 0,0 0 16,0 0-16,22 0 0,-22 0 0,0-21 15,21 0-15,-20 0 0,20 0 0,-21 0 16,0-1-16,0-20 0,1 21 16,-1-21-16,0 20 0,-21-20 0,0 0 15,0 21-15,0-22 0,0 22 16,0 0-16,0 42 31,0 0-31,-21 0 16,21 22-16,-21-22 0,21 21 0,0-21 15,0 22-15,0-22 0,0 0 0,0 0 16,0 0-16,0 1 0,0-1 16,0 0-16,21-21 31,0 0-31,-21-21 0,0 0 16,21 21-16,0-22 0,-21 1 0,21 0 15</inkml:trace>
  <inkml:trace contextRef="#ctx0" brushRef="#br0" timeOffset="40051.69">4614 6160 0,'0'0'0,"-21"0"15,0 0 1,0 0-16,0 0 16,-1 0-16,22 21 15,22 0 1,-1-21-16,0 0 15,-21 21-15</inkml:trace>
  <inkml:trace contextRef="#ctx0" brushRef="#br0" timeOffset="41337.48">4741 6668 0,'0'0'0,"0"21"16,21-21-1,1 0-15,-1 0 0,0-21 0,0-1 16,0 1-16,22 0 0,-22 0 16,21 0-16,-21-22 0,22 22 0,-1-21 15,-21 0-15,0-1 0,0 1 0,1 0 16,-1-1-16,0 22 16,-21-21-16,0-1 0,0 22 0,0-21 0,0 21 15,0 0-15,0-1 0,0 1 16,-21 21-1,21 21-15,-21 1 16,21-1-16,-22 0 0,22 0 16,0 21-16,0 1 0,-21-1 0,21 0 15,-21 22-15,21-22 0,-21 22 0,21-1 16,-21 1-16,0-1 0,-1 1 16,1 20-16,0-20 0,0-1 0,0 22 15,0 0-15,-1-1 0,1 1 16,0 0-16,21 21 0,-21-22 0,0 1 15,21 21-15,0-22 0,-21 1 0,-1 21 16,22-43-16,0 22 0,-21-21 0,21-1 16,0-21-16,0 1 15,0-22-15,0 0 0,0 0 0,21-21 16,1 0-16,-1 0 0,0-21 0,0 0 16,21-21-16,-20-1 0,-1 1 15,0 0-15,0-22 0,0 1 0,0 20 16,1-41-16,-1 20 0,-21 1 15,0-1-15,0-21 0,0 1 0,0-1 0,0 0 16,0 1-16,0-1 0,-21 22 16,-1-22-16,1 21 0,0 1 0,0 21 15,0-1-15,21 1 0,-21 21 16,21 0-16,-22-1 0,22 1 16,0 0-16,0 0 15,22 21-15,20-21 16,-21 0-16,0-1 0,22 22 0,-22-21 15,21 0-15,0-21 0,-20 21 0,20-1 16,0-20-16,1 0 0,-22-1 16,21 22-16,-21-21 0,0 21 0,1 0 15,-1-22-15,-21 22 0,21 0 16,-21 0-16,0 0 0,0-1 16,-21 22-1,0 0 1,-1 22-16,22-1 0,0 0 0,-21 21 15,21-21-15,0 1 0,0 20 16,0-21-16,0 0 0,0 22 16,0-22-16,0 21 0,0-21 0,0 0 15,21 1-15,1-1 0,-1 0 16,0 0-16,0-21 0,0 0 16,22 0-16,-22 0 0,0 0 0,21 0 15,-21-21-15,22 0 0,-22 0 16,21-1-16,-21 1 0,1 0 15,-1 0-15,0 0 0,0-22 0,0 22 16,-21 0-16,21 0 0,-21 0 16,0 0-16,0-1 0,0 1 15,-21 21 1,0 0-16,21 21 0,0 1 16,-21-1-16,21 0 0,-21 0 0,21 21 15,0-20-15,0-1 0,0 21 16,0-21-16,0 0 0,0 22 0,21-22 15,0 0-15,0 0 0,0-21 0,1 21 16,-1 1-16,0-22 16,0 0-16,0 0 0,22 0 0,-22 0 0,21 0 15,-21-22-15,0 1 0,22 0 16,-22 0-16,0 0 0,21 0 16,-20-22-16,-1 22 0,21-21 0,-21-1 15,0 22-15,1-21 0,-1 21 16,0 0-16,-21-1 0,0 1 0,0 0 15,-21 21-15,0 0 16,-1 0-16,1 0 0,0 21 16,21 0-16,-21 1 0,21-1 15,0 0-15,0 21 0,0-21 0,0 1 16,0-1-16,0 21 0,0-21 16,0 0-16,0 1 0,0-1 0,0 0 15,0 0-15,0 0 16,0-42 15,-21 0-31,0 0 0,-1 0 16,22-22-16,-21 22 0</inkml:trace>
  <inkml:trace contextRef="#ctx0" brushRef="#br0" timeOffset="41491.39">5736 5884 0,'-21'-21'0,"42"42"0,-42-63 16,0 21-16,21 0 0,0 42 47,21 0-47,0-21 15,-21 21-15,21-21 16,0 0-16</inkml:trace>
  <inkml:trace contextRef="#ctx0" brushRef="#br0" timeOffset="41859.06">8170 5884 0,'0'0'0,"0"-21"0,0 0 0,0 0 15,0 42 1,0 0 0,0 0-16,-21 22 0,21-1 0,-21 0 15,0 1-15,21 20 0,-21-20 16,-1 20-16,1-21 0,0 22 15,0-22-15,0 22 0,0-22 0,-1 0 16,1 1-16,0-1 0,0 0 16,21-20-16,0-1 0,-21 0 0,0-21 15,-1 0-15,1 0 0,0 0 16</inkml:trace>
  <inkml:trace contextRef="#ctx0" brushRef="#br0" timeOffset="42435.73">7429 6519 0,'0'0'0,"-21"-42"0,-21-85 31,63 127-31,0-21 0,0 21 16,22 0-16,-1-21 0,22 0 0,-1 21 15,1-22-15,20 22 0,1-21 0,21 0 16,-22 0-16,1 21 0,0-21 16,-1 0-16,-20-1 0,21 1 0,-22 0 15,-21-21-15,22 21 0,-22-1 0,1-20 16,-22 21-16,0-21 0,0 20 15,-21-20-15,0 21 0,0-21 0,0 20 16,-21 1-16,0 0 0,0 0 16,-1 21-16,1 0 0,0 0 0,0 21 15,0 0-15,0 22 0,-1-1 16,22 0-16,-21 1 0,0-1 16,0 0-16,0 22 0,0-22 0,21 0 15,-22 22-15,1-22 0,21 22 0,-21-22 16,0 0-16,21 1 0,0-1 15,-21 0-15,0 1 0,21-22 0,-22 0 16,22 0-16,0 0 16,0-42-1,0 0-15,0-21 16,0 21-16,22-1 0,-1-20 16,0 0-16,0-1 0,21 1 0,-20 0 15,-1 21-15,21-22 0,0 22 16,-20 0-16,20 0 0,-21 21 15,21 0-15,-20 0 0,-1 0 0,0 21 16,0 0-16,-21 0 0,0 0 0,0 1 16,0 20-16,0-21 0,0 21 15,-21-20-15,0 20 0,0-21 0,-1 0 16,1 0-16,21 1 0,-21-1 0,21 0 16,-21-21-16,42 0 31,0 0-31,0-21 0,1 0 15,-1-1-15,21 1 0</inkml:trace>
  <inkml:trace contextRef="#ctx0" brushRef="#br0" timeOffset="42762.99">8975 6350 0,'21'0'31,"0"0"-31,0 0 0,0 0 15,0 0-15,1 0 0,-1-21 0,0 21 16,21-21-16,-21 0 0,1 21 16,-1-22-16,0 1 0,0 21 15,0-21-15,-21 0 0,21 0 0,-21 0 16,-21 21 0,0 0-16,-21 0 0,21 0 15,-22 21-15,22 0 0,-21 0 0,-1 21 16,22-20-16,-21 20 0,21 0 15,-22 1-15,22-1 0,21-21 0,0 21 16,0 1-16,0-22 0,0 0 0,0 21 16,21-20-16,1-22 0,-1 21 15,21-21-15,0 21 0,1-21 0,-1 0 16,0 0-16,1 0 0,-1-21 0,0 0 16,1-1-16,-1 1 0</inkml:trace>
  <inkml:trace contextRef="#ctx0" brushRef="#br0" timeOffset="43791.4">11261 5757 0,'0'0'0,"21"-42"0,0 0 0,-21 21 15,21-22-15,-21 22 0,0 0 0,-21 63 31,0 1-31,0-1 16,21 0-16,-22 22 0,1-1 0,0 1 16,0-22-16,0 22 0,0-1 15,-1 1-15,1-1 0,-21 1 0,21-1 16,-22 1-16,1-1 0,0-21 16,-1 22-16,1-22 0,0 1 15,-1-1-15,1-21 0,21 21 0,-21-42 16,20 22-16,1-1 0,0-21 0,0 0 15,0 0-15,0-21 0,21-1 16,-22-20-16,22 21 0,-21-21 16,21-1-16,0 1 0,0 0 0,0-22 15,0 1-15,0 20 0,0-20 16,21-1-16,1 22 0,-22 0 0,21-1 16,0 1-16,0 21 0,-21 0 0,21 21 15,0 0-15,-21 21 16,22 0-16,-1 0 15,-21 0-15,21 22 0,-21-1 0,0-21 16,0 43-16,21-22 0,-21 0 16,21 1-16,-21-1 0,21 0 0,-21 1 15,22-1-15,-1-21 0,0 21 0,0-20 16,0-1-16,0 0 0,22-21 16,-22 0-16,21 0 0,1 0 0,-1 0 15,0-21-15,22 0 0,-22-1 16,0 1-16,1 0 0,-1-21 0,0 21 15,-20-22-15,20 1 0,-21 0 0,0-1 16,0 1-16,1 21 0,-22-22 16,0 22-16,0 0 0,0 0 15,21 21-15,-21-21 0,0 42 32,-21-21-32,21 21 0,-22 0 0,22 0 15,0 22-15,-21-22 0,21 21 0,-21 1 16,21-22-16,0 21 0,0 0 15,0-20-15,0 20 0,0-21 0,21 0 16,0 0-16,-21 1 0,22-1 0,-1-21 16,0 0-16,0 0 15,0 0-15,0 0 0,1 0 0,-1-21 0,21 21 16,-21-22-16,0 1 0,1 0 0,-1-21 16,0 21-16,0-22 15,-21 22-15,0-21 0,0-1 0,0 22 16,0-21-16,0 0 0,0 20 0,-21 1 15,0 0-15,0 0 0,-1 0 16,1 0-16,0 21 0,0 0 0,0 0 16,0 0-16,-1 0 0,1 21 15,0-21-15,0 21 0,0 0 0,21 0 16,0 0-16,0 1 0,0-1 16,0 0-16,0 0 0,0 0 15,21-21-15,0 0 0,21 21 16,-20-21-16,20 0 0,0 0 0</inkml:trace>
  <inkml:trace contextRef="#ctx0" brushRef="#br0" timeOffset="44043.26">12467 6096 0,'0'0'0,"0"-21"0,0 0 0,-21 21 15,0 0-15,0 0 0,-1 0 0,1 0 16,0 0-16,-21 0 0,21 21 15,-1 0-15,-20 21 0,21-20 16,0-1-16,0 21 0,-1-21 0,1 22 0,0-1 16,21 0-16,0 1 15,0-1-15,0-21 0,0 21 0,0-20 16,21 20-16,22-21 0,-22 0 0,0 0 16,21-21-16,-21 0 0,22 0 15,-1 0-15,0 0 0,1 0 0,-1 0 16,0-21-16,1 0 0,-1 0 0</inkml:trace>
  <inkml:trace contextRef="#ctx0" brushRef="#br0" timeOffset="45675.35">13250 6160 0,'0'-22'0,"0"44"0,0-65 16,0 22-16,0 0 0,0 0 0,-21 0 15,0 21-15,0 0 0,0 0 0,-1 0 16,1 0-16,0 0 0,-21 0 15,21 21-15,-1 0 0,1 0 0,-21 0 16,21 0-16,0 22 0,-1-22 0,1 21 16,0 1-16,0-22 0,21 21 15,0-21-15,0 22 0,0-22 0,0 0 16,0 0-16,0 0 0,0 0 0,21-21 16,0 0-1,0 0-15,22 0 0,-22 0 0,0-21 16,21 0-16,-20 0 0,20-21 0,-21 20 15,0 1-15,0-21 0,1 21 16,-1-22-16,0 22 0,0-21 0,0 0 16,-21 20-16,0-20 0,0 21 15,0 0-15,0 0 0,0 42 32,-21 0-32,21 0 0,-21 0 15,0 0-15,21 1 0,0 20 0,0-21 16,0 21-16,0 1 0,0-22 0,0 21 15,0 1-15,0-22 16,21 0-16,0 21 0,0-21 0,0 1 16,1-22-16,20 0 0,-21 21 0,21-21 15,-20 0-15,20 0 0,0-21 16,-21-1-16,22 1 0,-1 0 0,-21-21 16,0 21-16,22-22 0,-22 1 0,0 21 15,21-22-15,-20 1 0,-1 0 16,-21-1-16,21-20 0,0 21 0,0-1 15,-21-20-15,0 20 0,0 1 16,0 0-16,0 21 0,0-1 0,0 1 16,-21 42-1,0 1-15,0 20 16,21-21-16,-21 21 0,-1 1 0,22-1 16,0 0-16,-21 1 0,0-1 0,21 0 15,0 1-15,0-1 0,0 0 16,0 1-16,0-1 0,0 0 0,0-20 15,0-1-15,21 0 0,0 0 16,1 0-16,-1-21 0,21 0 0,-21 0 16,22 0-16,-1 0 0,-21 0 0,21-21 15,-20 0-15,20 0 0,0 0 16,-21-1-16,22-20 0,-22 21 0,0-21 16,21 20-16,-20 1 0,-1-21 0,0 21 15,-21 0-15,0-1 16,21 1-16,-21 0 0,0 0 0,-21 42 31,0 0-31,21 0 16,-21-21-16,-1 22 0,22 20 0,0-21 15,-21 0-15,21 0 0,-21 1 0,21 20 16,0-21-16,0 0 0,0 0 16,0 1-16,21-1 0,0 0 0,1-21 15,-1 0-15,0 21 0,21-21 16,-21 0-16,22 0 0,-1 0 0,-21-21 15,22 21-15,-22-21 0,21 0 0,-21-1 16,22 1-16,-22 0 16,0 0-16,0 0 0,0-22 0,0 22 15,-21 0-15,22 0 0,-22 0 0,21 0 16,-21-1-16,0 1 0,-21 42 31,-1 1-15,1-1-16,21 21 15,0-21-15,0 0 0,-21 1 0,21-1 16,0 21-16,0-21 0,0 0 0,0 1 16,0-1-16,0 0 0,21-21 15,0 21-15,1-21 0,-1 0 16,0 0-16,21 0 0,-21 0 16,1 0-16,-1-21 15,0 0-15,-21 0 0,21-1 0,-21 1 16,0 0-16,0 0 0,0 0 0,0 0 15,0-22-15,-21 22 16,0 0-16,0 0 0,-1 21 0,1 0 16,21-21-16,-21 21 0,0 0 15,42-22 17,0 22-32,0 0 0,1 0 15,20-21-15,-21 21 0,21 0 0,1-21 16,-22 21-16,21 0 0,-21 0 15,22 0-15,-22 0 0,0 0 16,0 0-16,0 0 0,1 0 16,-22 21-16,21 0 0,-21 1 0,0-1 15,0 0-15,0 0 16,0 21-16,0-20 0,0-1 0,0 0 16,0 21-16,-21-21 0,21 1 0,-22-1 15,1 0-15,21 0 0,-21 0 16,0 0-16,0-21 15,0 0-15,-1 0 16,22-21 0,0 0-16,0 0 0,0-21 15,0 20-15,22 1 0,-1-21 0,0 21 16,0-22-16,0 1 0,22 21 16,-1-21-16,0-1 0,1 22 0,-1-21 15,0 21-15,1-1 0,-22 1 16,21 21-16,-21 0 0,0 0 0,1 0 15,-22 21-15,0 1 0,0-1 0,0 21 16,0-21-16,0 22 0,0-22 16,0 21-16,-22-21 0,1 22 15,0-1-15,0 0 0,0-21 0,21 22 16,-21-22-16,-1 0 0,1 0 0,21 0 16,-21-21-1,0 0-15,21-21 16,0 0-16,-21 0 0,21 0 15,-21 0-15</inkml:trace>
  <inkml:trace contextRef="#ctx0" brushRef="#br0" timeOffset="45859.24">14901 5673 0,'0'0'0,"-21"0"0,0 0 0,0 0 16,0 0-16,-1 0 15,1 0-15,21 21 16,-21-21-16,21 21 16,-21-21-1,0 0-15,0 21 16</inkml:trace>
  <inkml:trace contextRef="#ctx0" brushRef="#br0" timeOffset="46035.14">13631 5927 0,'0'0'0,"-42"21"0,-22 0 31,86-21-15,-1 0-16,21 0 0,-21 0 16,22 0-16,20 0 0,-21 0 0,22-21 15,-1 21-15,1-21 0,-1 21 16,1-21-16</inkml:trace>
  <inkml:trace contextRef="#ctx0" brushRef="#br0" timeOffset="47027.75">17039 5948 0,'0'-21'0,"-21"21"15,21-21-15,-21 21 31,0 0-31,-1 0 16,1 21-16,0 0 16,0 0-16,21 0 0,-21 0 0,0 1 15,-1 20-15,22-21 0,-21 21 0,21-20 16,-21-1-16,21 21 0,-21-21 16,21 0-16,0 1 0,0-1 0,0 0 15,21-21-15,0 0 16,0 0-16,1 0 0,-1 0 15,21-21-15,-21 0 0,0 21 0,1-22 16,-1 1-16,0 0 0,0 0 16,-21 0-16,0 0 0,0-22 15,0 22-15,0 0 0,0-21 0,-21 20 16,0 1-16,0-21 0,-1 21 16,1 0-16,0-1 0,0 22 0,0-21 15,0 21-15,42 0 31,0 0-31,0 0 0,21 0 16,1 0-16,-1 0 0,0 0 16,22-21-16,-22 21 0,22-21 0,-22 21 15,22-21-15,-1 21 0,-21-21 0,1-1 16,-1 22-16,-21-21 16,22 21-16,-22 0 0,-21-21 15,0 42 1,-21 22-1,-1-22-15,22 0 0,-21 21 16,0-21-16,0 22 0,0-1 16,21 0-16,-21 1 0,-1 20 0,22-20 15,-21 20-15,21 1 0,0 20 0,0-20 16,0 20-16,0 1 0,-21 0 16,21-22-16,0 22 0,0 0 0,0-1 15,0 1-15,0 21 0,0-22 0,0 1 16,21 0-16,0-1 15,-21 1-15,22 0 0,-1-1 0,0 1 16,0 0-16,0-1 0,-21-20 0,21-1 16,-21 1-16,22-22 0,-22 1 15,0-22-15,0 21 0,-22-42 16,1-21-16,0 0 16,0-22-16,0 22 0,-22-42 0,22 20 15,-21-20-15,21-1 0,-22-20 16,22 20-16,0 1 0,0-22 0,0 0 15,21 1-15,0-1 0,0 22 0,0-22 16,0 21-16,0 1 16,21-1-16,0 1 0,0 21 0,0-1 15,1-20-15,20 20 0,-21 1 0,21 0 16,-20-1-16,20 1 0,0 0 16,-21-1-16,22 1 0,-1 0 0,0-1 15,1 1-15,20 0 0,-20-1 0</inkml:trace>
  <inkml:trace contextRef="#ctx0" brushRef="#br0" timeOffset="47382.55">19473 5652 0,'0'-43'0,"0"86"0,0-107 0,0 43 0,0 0 16,0 0-16,0-1 0,0 1 16,-21 21-1,21 21 1,0 1-16,-21 20 0,21 0 0,0 1 16,0 20-16,-21-21 0,0 22 0,21-22 15,-22 22-15,1-22 0,21 0 16,0 1-16,-21-1 0,21 0 15,-21 1-15,21-22 0,-21 0 0,21 0 16,0 0-16,0 1 0,21-44 47,0 1-47,0 0 0,0 0 16,22 0-16,-22 0 0</inkml:trace>
  <inkml:trace contextRef="#ctx0" brushRef="#br0" timeOffset="47835.29">19748 5694 0,'0'0'0,"22"-42"0,-1-1 0,-21 22 16,0-21-16,0 21 0,21 21 16,-21-22-16,0 44 15,0-1-15,0 0 16,-21 21-16,21 1 0,0-1 16,-21 0-16,-1 22 0,1-22 0,21 0 15,-21 1-15,0 20 0,21-20 16,-21-22-16,21 21 0,-21 0 0,21-20 15,0-1-15,-22 0 0,22 0 0,0 0 16,-21-21-16,21-21 31,0 0-15,0 0-16,0 0 0,21-1 16,1 1-16,-1-21 0,0 0 0,0 20 15,21-20-15,-20 0 0,-1-1 16,21 22-16,0-21 0,-20 21 0,-1 0 15,21-1-15,-21 1 0,0 21 0,1 0 16,-1 0-16,-21 21 0,0 22 16,21-22-16,-21 0 0,0 21 0,0 1 15,0-22-15,0 21 0,0 1 16,-21-22-16,0 0 0,21 21 0,-22-21 16,1 1-16,21-1 0,-21 0 15,0 0-15,21 0 0,-21 0 16,42-21 15,-21-21-31,21 0 16,0 0-16,0 21 0</inkml:trace>
  <inkml:trace contextRef="#ctx0" brushRef="#br0" timeOffset="48227.07">20214 5969 0,'0'0'0,"21"-21"0,0 21 16,1 0 15,-1 0-31,0-21 16,0 21-16,21 0 0,-20 0 15,-1-21-15,21 21 0,-21 0 0,22-22 16,-22 22-16,0-21 0,0 21 16,0-21-16,-21 0 0,0 0 15,-21 21 1,-21 0-16,21 0 15,-22 0-15,22 21 0,-21 0 0,-1 0 16,1 0-16,0 22 0,21-22 16,-22 0-16,22 21 0,0-20 0,0-1 15,0 0-15,21 0 0,-22 0 16,22 0-16,0 1 0,0-1 16,22 0-16,-1-21 0,0 0 15,0 0-15,0 21 0,22-21 0,-22 0 16,21 0-16,-21 0 0,22 0 15,-1-21-15,-21 21 0,21-21 0,-20 21 16,-1-21-16,0-1 0,0 22 16,0-21-16,0 0 0,-21 0 0,0 0 15,0 0-15,0-1 0</inkml:trace>
  <inkml:trace contextRef="#ctx0" brushRef="#br0" timeOffset="48451.01">19092 5800 0,'0'0'0,"-42"21"0,21-21 16,0 0-16,-1 21 0,22 0 16,43-21-1,-22 0-15,21 0 16,1 0-16,-1 0 0,21-21 0,1 21 15,-1-21-15,22 21 16,-21-21-16,-1 0 0,1 21 0,-22-22 16</inkml:trace>
  <inkml:trace contextRef="#ctx0" brushRef="#br0" timeOffset="50618.82">21717 6287 0,'0'0'0,"-21"0"0,0 0 16,-1 0-1,22-22 1,0 1 0,0 0-16,22 21 0,-22-21 0,21 0 15,0 0-15,0-1 0,21 1 0,-20-21 16,20 0-16,0 20 0,-21-41 16,22 21-16,20-1 0,-20-20 0,-1 20 15,-21-20-15,21 21 0,-20-1 16,20 1-16,-42 0 0,21 20 15,-21 1-15,0 0 0,0 0 0,-21 21 16,0 0-16,0 0 16,-1 0-16,-20 21 0,21 0 0,0 0 15,0 22-15,-1-1 0,22-21 0,0 22 16,0-1-16,0 21 0,0-20 16,0-1-16,0 0 0,0 1 0,22-22 15,-1 21-15,0-21 0,-21 22 16,21-22-16,0 0 0,-21 0 0,0 0 15,0 1-15,21-22 0,-21 21 16,-21-21 15,0 0-31,21-21 0,-21-1 0,0 22 16,0-21-16,-1 0 0,22 0 16,-21 21-16,21-21 0,-21 21 0,21-21 15,-21 21-15,21 21 31,0 0-15,0 0-16,0 0 16,21 0-16,0 1 0,0-22 15,1 0-15,-1 21 0,0-21 0,0 0 16,21 0-16,-20 0 16,20 0-16,0 0 0,1 0 0,-1 0 15,0-21-15,1 21 0,-1-22 0,0 22 16,1-21-16,-1 0 0,-21 0 15,21 0-15,-20-22 0,-1 22 0,0-21 16,0 21-16,-21-22 0,0 22 16,0 0-16,0-21 0,0 21 15,0-1-15,-21 22 16,0 0-16,0 0 0,-1 22 16,1-1-16,0 0 0,0 0 0,0 0 15,0 22-15,21-22 16,0 0-16,-22 21 0,22-21 0,0 1 15,0-1-15,0 0 0,0 0 0,0 0 16,0 0-16,22 1 16,-1-22-16,0 0 0,0 0 0,0 0 15,0 0-15,1 0 0,20 0 0,-21 0 16,21 0-16,-20-22 0,-1 1 16,21 21-16,-21-21 0,22 0 0,-22 0 15,0-22-15,0 22 0,0 0 16,0 0-16,1-21 0,-1 20 0,-21 1 15,0 0-15,21 21 0,-21-21 0,0 42 32,0 0-17,0 0-15,0 1 0,-21-1 0,21 0 16,0 0-16,0 0 0,0 0 16,0 1-16,-21-1 0,21 0 0,0 0 15,0 0-15,0 0 16,21-21-16,0 0 15,0 0-15,0 0 0,0 0 16,1 0-16,-1 0 0,0-21 16,0 21-16,0-21 0,0 0 0,1 0 15,-1 0-15,0-22 0,0 22 16,0 0-16,0-21 0,-21 20 16,22 1-16,-22 0 0,21 0 0,-21 0 15,21 0-15,-42 42 31,0 0-31,21 0 16,-22 0-16,22 0 0,-21 22 16,0-22-16,21 0 0,-21 21 0,21-20 15,0-1-15,0 0 0,0 0 16,0 0-16,0 0 0,0 1 16,21-22-16,0 0 15,0 0-15,1 0 16,20 0-16,-21 0 0,0 0 0,0 0 15,22-22-15,-22 1 0,0 21 0,21-21 16,-20 0-16,-1 0 0,0 0 16,0-1-16,0 1 0,0 0 0,-21 0 15,0 0-15,0 42 32,0 0-32,0 0 15,0 0-15,-21 1 0,21-1 16,0 0-16,0 0 0,0 0 15,0 0-15,0 1 0,21-22 32,1 0-32,-1 0 0,0 0 15,0 0-15,0 0 0,0 0 0,1-22 16,-1 22-16,0-21 0,0 0 16,-21 0-16,21 0 0,0 0 0,1-1 15,-1 1-15,-21 0 0,21-21 16,0 21-16,-21-1 0,21 1 0,-21 0 15,21 21-15,-21-21 0,22 21 0,-22 21 47,0 0-31,0-42 31,0 0-32,0 0 1,-22 21-16,1 0 16,0 0-16,0 0 15,0 0-15,0 21 0,21 0 16,-22 0-16,1 0 0,0 1 0,0 20 16,0-21-16,21 0 0,0 0 0,-21 1 15,21-1-15,0 0 16,0 0-16,0 0 0,0 0 15,21 1-15,0-22 0,0 0 16,0 0-16,0 0 16,1 0-16,20 0 0,-21 0 0,0 0 15,0 0-15,22 0 0,-22-22 16,0 22-16,0-21 0,0 0 0,1 0 16,-22 0-16,21 0 0,0-22 0,0 22 15,-21 0-15,0 0 0,0 0 16,0-1-16,21 1 0,-42 21 47,21 21-47,0 1 0,-21-1 0,21 0 15,-21 0-15,21 0 0,-21 0 16,21 1-16,0-1 0,0 0 0,0 0 16,0 0-16,-22 0 15,22 1-15,0-44 63,0 1-63,0 0 15,0 0-15,0 0 16,-21 0-16,21-1 0</inkml:trace>
  <inkml:trace contextRef="#ctx0" brushRef="#br0" timeOffset="51031.82">23262 5398 0,'0'-22'32,"0"1"-17</inkml:trace>
  <inkml:trace contextRef="#ctx0" brushRef="#br0" timeOffset="54155.26">24553 6202 0,'-21'0'16,"21"-21"46,21 21-62,0 0 0,1-21 16,-1 21-16,0 0 0,0-22 0,0 22 16,22-21-16,-22 0 0,21 21 15,-21-21-15,0 0 0,22 0 0,-22-1 16,0 1-16,0 0 0,0 0 15,1 0-15,-1-22 0,-21 22 0,0 0 16,0 0-16,0 0 16,-21 21-1,-1 0-15,-20 0 0,21 0 16,0 21-16,0 0 0,-1 0 16,1 22-16,0-22 0,21 0 0,-21 0 15,21 21-15,0-20 0,0-1 16,0 0-16,21 0 0,0 0 0,0-21 15,1 21-15,-1 1 0,0-22 0,0 0 16,0 21-16,0-21 16,-42 0 15,0 0-31,0 0 0,-21 0 16,20 0-16,-20 0 0,0 0 0,-1 0 15,1 21-15,0-21 0,-22 21 0,1-21 16</inkml:trace>
  <inkml:trace contextRef="#ctx0" brushRef="#br0" timeOffset="56292.21">1693 8213 0,'21'0'15,"-21"-21"1,0-1-16,22 1 0,-1 0 16,-21 0-16,0 0 15,0 0-15,21-1 16,-21 1-16,0 0 0,0 0 16,0 0-16,0 0 0,0-1 0,-21 1 15,0 0-15,-1 0 0,1 0 16,0 21-16,-21-21 0,-1-1 0,22 22 15,-21 0-15,0 0 0,-1 0 16,1 0-16,0 0 0,-1 0 0,1 22 16,0-1-16,20 21 15,-20-21-15,21 22 0,0 20 0,0-21 0,-1 22 16,22-22-16,0 22 16,0-22-16,0 0 0,0 1 0,0-1 15,0-21-15,22 22 0,-1-22 16,0 0-16,0-21 0,0 21 0,0-21 15,22 0-15,-22 0 0,21 0 16,1-21-16,-22 21 0,21-21 0,0 0 16,1-1-16,-1-20 0,-21 21 15,22-21-15,-1-1 0,-21 1 0,21 0 16,-20-1-16,-1 1 0,0 0 16,-21-1-16,0 22 0,0-21 15,0 21-15,0-1 0,0 1 16,0 0-16,0 42 15,-21 0-15,21 1 16,0-1-16,0 21 0,0 0 0,0 1 16,0-1-16,0 0 0,0 1 15,0-1-15,0-21 0,0 22 0,21-22 16,-21 0-16,21 0 0,0 0 16,0 0-16,1-21 0,-1 0 0,0 0 15,21 0-15,-21 0 0,1 0 16,-1-21-16,0 0 0,21 0 0,-21 0 15,1 0-15,-1-1 16,21-20-16,-21 21 0,0-21 0,1-1 16,-1 1-16,-21 21 0,0-22 15,21 22-15,-21 0 0,0 0 0,0 0 16,0 42 0,0 0-16,-21 0 15,21 0-15,0 22 0,0-22 0,0 21 16,-21 1-16,21-1 0,-22 0 15,22-21-15,0 22 0,0-22 0,0 21 16,-21-21-16,21 1 0,0-1 16,0 0-16,21-42 31,-21 0-15,22-1-16,-1 1 0,0 0 15,0-21-15,0 21 0,0-22 0,1 22 16,-1-21-16,21-1 0,-21 1 0,0 0 15,1-1-15,-1 22 0,0 0 16,0 0-16,0 0 0,0 21 16,-21 21-16,0 0 15,0 0-15,0 22 0,0-22 0,0 21 16,0 0-16,0 1 0,0-22 16,0 21-16,22 1 0,-22-22 0,21 21 15,-21-21-15,21 0 16,0 1-16,0-1 0,22 0 0,-22 0 15,0-21-15,21 0 0,1 0 0,-22 0 16,21 0-16,0 0 0,-20-21 16,20 21-16,0-21 0,-21 0 0,22-1 15,-22 1-15,0 0 0,0-21 16,0 21-16,1-22 0,-22 22 0,21-21 16,-21-1-16,0 1 0,0 0 0,0-1 15,-21 22-15,-1-21 0,1 21 16,0 0-16,0 21 0,0 0 0,0 0 15,-1 0-15,1 0 0,-21 21 16,21 0-16,0 21 0,-22-21 0,22 22 16,0-1-16,-21 0 0,20-20 15,1 20-15,0 0 0,21 1 16,0-22-16,0 21 0,0-21 0,0 0 16,0 1-16,0-1 0,21 0 15,0-21-15,1 0 0,-1 0 0,21 0 16,-21 0-16,0 0 0,22-21 15,-22 0-15,0-1 0,0 1 0,22 0 16,-22 0-16,0-21 0,0-1 0,0 1 16,22 0-16,-22-22 0,0 22 15,-21-22-15,21 22 0,0-22 16,-21 22-16,21-21 0,-21 20 16,0 1-16,0 21 0,0-22 0,0 22 15,0 0-15,0 42 16,-21 0-16,21 1 15,-21 20-15,0 0 0,21 22 0,-21-22 16,21 22-16,-21-1 0,-1 1 16,22-1-16,0 1 0,0-22 0,0 21 15,0-20-15,0-1 0,0-21 0,0 22 16,0-22-16,22 0 0,-1 0 16,0-21-16,21 0 0,-21 0 0,22 0 15,-1 0-15,0 0 0,1-21 16,-1 0-16,22 0 0</inkml:trace>
  <inkml:trace contextRef="#ctx0" brushRef="#br0" timeOffset="56544.06">4445 7641 0,'0'0'0,"0"-42"0,0 21 16,0 0-16,0-1 0,-21 22 15,0 22-15,-1-1 16,1 0-16,0 21 0,21-21 0,-21 22 15,0 20-15,0-20 0,-1 20 16,22 1-16,0-1 0,-21 1 16,0-22-16,21 21 0,-21 1 0,21-22 15,0 1-15,0-1 0,0 0 0,0 1 16,0-22-16,0 0 0,0 0 16,21-21-1,0 0-15,22 0 0,-22-21 0,21 0 16,-21-22-16,22 22 0</inkml:trace>
  <inkml:trace contextRef="#ctx0" brushRef="#br0" timeOffset="57198.69">4805 7684 0,'21'-22'16,"-42"44"-16,42-86 0,-21 43 0,-21 42 16,0-21-1,-1 21-15,1 22 0,21-22 0,-21 21 16,0 0-16,0 22 0,21-22 0,-21 22 15,-1-22-15,22 22 0,-21-22 16,0 21-16,21-20 0,0-1 0,-21 0 16,0 1-16,21-22 0,0 0 15,0 0-15,0 0 0,0 1 0,0-44 32,21 1-32,0 0 15,0 0-15,0-21 0,1 20 16,-1-20-16,0 0 0,0-1 0,0 22 15,0-21-15,1 21 0,-1 0 16,0-1-16,-21 1 0,0 42 16,0 1-1,0-1-15,0 0 0,0 21 16,0-21-16,0 22 0,0-22 0,0 21 16,0-21-16,0 22 0,0-22 0,21 0 15,0 0-15,-21 0 0,21 1 16,1-22-16,-1 21 0,0-21 0,0 0 15,21 0-15,-20 0 0,-1 0 16,21 0-16,-21 0 0,0 0 16,22-21-16,-22-1 0,0 1 0,21 0 15,-20-21-15,-1 21 0,21-22 16,-21 1-16,0 0 0,1 20 0,-22-41 16,0 42-16,0-22 0,0 1 0,0 21 15,0 0-15,0 0 0,-22 21 16,1 0-16,0 21 0,0 0 15,0 0-15,0 21 0,-1-20 0,22 20 16,-21-21-16,21 21 0,0 1 16,0-22-16,0 21 0,0-21 0,0 1 15,21 20-15,1-21 0,-1-21 16,0 21-16,0 0 0,0-21 16,22 0-16,-22 0 0,0 0 0,21 0 15,-21 0-15,22-21 0,-22 0 0,21 21 16,-21-21-16,1 0 0,20-22 15,-21 22-15,0 0 0,0-21 0,1 21 16,-22-22-16,0 1 0,0 21 0</inkml:trace>
  <inkml:trace contextRef="#ctx0" brushRef="#br0" timeOffset="57423.72">3937 7789 0,'-42'0'0,"84"0"0,-106 22 16,43-1-16,64-21 0,-22 0 0,0 0 15,0 0-15,21 0 16,-20 0-16,20 0 0,0 0 0,22 0 16,-1-21-16,1-1 0,-1 22 0,1 0 15,-1-21-15,1 21 0,-1 0 16,-20 0-16,-1-21 0,-21 21 0,21 0 15</inkml:trace>
  <inkml:trace contextRef="#ctx0" brushRef="#br0" timeOffset="60227.7">6689 7938 0,'-22'0'15,"44"0"-15,-44-22 0,1 1 0,21 0 0,-21 21 16,21-21-16,0 0 0,0 0 16,0-1-16,0 1 15,21 21 1,0 0-16,1 0 0,-1 0 16,0 0-16,0 21 0,0-21 0,0 43 15,1-22-15,-1 0 0,0 21 16,0 1-16,0-1 0,-21 0 15,21 1-15,-21-1 0,0 0 0,0 1 16,0-1-16,0-21 0,0 0 0,0 22 16,-21-22-16,0 0 15,0-21-15,0 0 16,21-21-16,0 0 16,0 0-16,0-1 0,0-20 15,0 21-15,21-21 0,0-1 0,-21 1 16,21-22-16,0 22 0,1 0 0,-1-1 15,0 1-15,-21 0 16,21 21-16,0-1 0,0 1 0,1 0 0,20 21 16,-21 0-16,0 0 0,0 0 15,1 21-15,-1 0 0,0 1 16,0-1-16,-21 21 0,21 0 0,-21 1 16,21-1-16,-21 0 0,0 1 0,0-1 15,0 0-15,0-20 0,0 20 16,0-21-16,0 0 0,0 0 0,0 1 15,22-22 17,-22-22-32,21 1 0,-21 0 0,21 0 15,0 0-15,-21-22 0,21 1 16,0 0-16,1-1 0,-1 1 16,-21 0-16,21-1 0,0 1 0,21 0 15,-20-1-15,-1 22 0,0 0 0,0 0 16,-21 0-16,21 21 0,0 0 15,1 0-15,-22 21 0,0 0 16,0 0-16,0 0 0,21 1 0,-21 20 16,0 0-16,0-21 0,0 22 15,0-1-15,0 0 0,0 1 0,0-1 16,21 0-16,-21 1 0,0-22 16,21 0-16,0 21 0,0-20 15,22-1-15,-22-21 0,21 0 0,-21 21 16,22-21-16,-1 0 0,0 0 0,1-21 15,-1 21-15,0-21 0,-20-1 16,20 1-16,0-21 0,-21 21 0,22-22 16,-22 1-16,0 0 0,0-1 0,-21 1 15,0 0-15,0-1 0,0 1 16,0 21-16,0-21 0,0 20 0,0 1 16,0 0-16,0 0 0,-21 21 15,0 0-15,0 0 0,0 0 0,-1 21 16,1 0-16,0 0 0,0 22 0,0-22 15,0 21-15,21 1 0,0-1 16,0 0-16,0 1 0,0-1 16,0-21-16,0 21 0,0 1 0,21-22 15,0 0-15,0 0 0,0 0 0,0 1 16,22-22-16,-22 0 0,21 0 16,-21 0-16,22 0 0,-1 0 0,0 0 15,1-22-15,-1 1 0,0 0 0,1 0 16,-22-21-16,21 20 0,-21-20 15,22 0-15,-22-1 0,0-20 0,0 21 16,-21-1-16,0 1 0,21 0 0,-21-1 16,0 22-16,0-21 15,0 21-15,0-1 0,-21 22 16,0 0-16,0 22 0,0-1 0,0 0 16,-1 0-16,22 21 15,0-20-15,-21 20 0,21 0 0,-21 1 16,21-1-16,0 0 0,0 1 0,0-1 15,0-21-15,0 21 0,21-20 16,0-1-16,1 0 0,20 0 0,-21-21 16,21 0-16,-20 0 0,20 0 0,-21 0 15,21 0-15,1 0 0,-22-21 16,21 0-16,1 0 0,-22-22 0,0 22 16,0-21-16,0 21 0,0-22 15,1 1-15,-1 0 0,-21-1 0,0-20 16,0 20-16,21 1 0,-21 0 15,0-1-15,21 1 0,-21 21 0,0 0 16,0 0-16,0-1 0,0 44 16,0-1-16,0 0 15,-21 0-15,21 21 0,-21-20 0,21 20 16,-21 0-16,21 1 0,0-1 0,-22 0 16,1 1-16,21-1 0,-21 0 15,21 1-15,0-1 0,0-21 0,0 21 16,0-20-16,0-1 0,0 0 15,0-42 17,21 0-32,-21-1 0,21 1 0,1-21 15,-1 21-15,-21-22 0,21 1 16,0 21-16,0-21 0,0 20 0,-21 1 16,22 0-16,-22 0 0,21 0 0,-21 42 31,0 0-31,0 0 15,0 0-15,0 1 0,0-1 0,0 21 16,0-21-16,0 0 0,0 22 16,0-22-16,0 0 0,0 0 0,0 0 15,21 1-15,0-1 0,0-21 0,0 0 16,1 0-16,-1 0 16,0 0-16,0 0 0,21 0 0,-20 0 15,20-21-15,-21-1 0,21 1 0,-20 0 16,20 0-16,-21 0 0,0-22 15,22 22-15,-43-21 0,21 0 0,0 20 16,-21 1-16,0 0 0,0 0 0,-21 21 31,0 0-31,-1 21 16,22 0-16,-21 0 0,0 22 0,21-22 16,-21 0-16,21 0 0,0 22 15,0-22-15,0 0 0,0 0 0,0 0 16,0 0-16,0 1 0,21-22 15,0 21-15,0-21 0,1 0 0,20 0 16,-21 0-16,21 0 0,-20 0 16,-1 0-16,21-21 0,-21-1 0,0 22 15,1-21-15,-1-21 0,0 21 0,-21 0 16,0-22-16,0 22 0,0-21 16,0-1-16,0 22 0,-21 0 0,0-21 15,-1 21-15,1-1 0,-21 22 0,21 0 16,0-21-16,-1 21 0,1 0 15,0 0-15,0 0 0,21 21 16,21 1 0,0-22-16,22 0 0,-1 0 15,-21 0-15,21 21 0,1-21 16,-1 0-16,22 0 0,-22 0 0,0 0 16,22 0-16,-1 0 0,1 0 0,-1 0 15,1 0-15,-22 0 0,0 0 0,1 0 16,-1 0-16,-21 0 0,-42 0 31,0 0-31,0 0 0,0 0 16,-22 21-16,22-21 0,-21 21 15,-1 0-15,22 0 0,-21 1 16,21-1-16,-22 0 0,22 0 0,0 21 16,0-20-16,21-1 0,0 0 0,0 21 15,0-21-15,0 1 0,0-1 16,0 0-16,0 0 0,21-21 15,0 0-15,0 0 0,22 0 16,-22 0-16,0 0 0,0 0 16,0-21-16,1 0 0,-1 21 0,0-43 15,0 22-15,0 0 0,0-21 0,1-1 16,20 1-16,-21 0 0,0-1 0,0-20 16,1 21-16,-1-1 0,0 1 15,-21 0-15,21-1 0,0 1 16,0 0-16,-21 20 0,0 1 0,22 0 15,-22 0-15,0 42 32,0 0-32,0 0 0,-22 1 0,22-1 15,0 21-15,-21 0 0,21-20 16,-21 20-16,21 0 0,-21-21 0,21 22 16,0-1-16,0-21 0,0 22 0,0-1 15,0-21-15,0 21 16,0-20-16,0-1 0,0 0 0,0 0 0,21 0 15,0 0-15,0-21 0,1 0 0,-1 0 16,0 0-16,0 0 0,21 0 16,-20 0-16,20-21 0,-21 0 15,21 0-15,1 0 0,-22 0 0,21-22 16,1 22-16,-22-21 0,0 21 16,0-22-16,0 22 0,0-21 0,-21 21 15,22-1-15,-22 1 0,0 0 0,0 0 16,-22 21-16,1 0 0,0 0 15,0 0-15,0 0 0,0 21 16,21 0-16,0 0 0,0 1 16,0-1-16,0 0 0,0 0 15,0 0-15,0 0 0,0 22 0,21-22 0,-21 0 16,0 0-16,0 22 16,0-22-16,0 0 0,0 0 0,0 0 15,0 0-15,-21 1 16,-1-22-16,1 0 15,0 0-15,0 0 0,0 0 16,0 0-16,-1-22 0,1 1 0,0 0 16,0 21-16,-21-21 0,-1 0 0,1-22 15,-22 22-15</inkml:trace>
  <inkml:trace contextRef="#ctx0" brushRef="#br0" timeOffset="60435.58">8784 7747 0,'0'0'0,"21"0"16,0 0-16,22 0 0,-1 0 16,22 0-16,-22 0 0,21 0 0,1 0 15,-1 0-15,1-21 0,-1 21 16,-20 0-16,20 0 0,-20-21 0,-1 21 15,0 0-15,1-21 0,-1 21 16</inkml:trace>
  <inkml:trace contextRef="#ctx0" brushRef="#br0" timeOffset="61567.03">13144 7980 0,'0'0'0,"0"21"0,-21-21 16,42-21 31,1 21-47,-1-21 0,0 0 15,0-1-15,0 1 0,0 0 16,1 0-16,-1 0 0,-21 0 15,21-1-15,-21 1 0,21 0 0,-21 0 16,0 0-16,0 0 16,-21 42-1,21 0-15,-21 0 16,0 0-16,-1 0 0,1 1 0,21 20 16,-21-21-16,0 0 0,0 22 15,0-22-15,21 0 0,-22 0 0,22 0 16,0 22-16,0-22 0,0 0 15,22-21-15,-1 0 0,0 0 16,21 0-16,-21 0 0,22 0 0,-22 0 16,21 0-16,1-21 0,-22 0 15,21-1-15,-21 1 0,22 0 16,-22-21-16,0 21 0,0-1 0,-21-20 16,0 21-16,0 0 0,0-22 0,0 22 15,0 0-15,-21 21 0,0-21 16,0 21-16,-22 0 0,22 0 0,-21 0 15,-1 0-15,22 0 0,0 0 0,0 21 16,0-21-16,21 21 0,0 0 16,21-21-16,0 0 15,21 22-15,1-22 0,-22 0 16,21 0-16,1 0 0,20 0 0,-21 0 16,1 0-16,-1-22 0,22 1 15,-22 21-15,0-21 0,1 21 0,-1-21 16,0 0-16,-21 21 0,1-21 0,-1-1 15,0 22-15,0-21 0,-21 0 16,0 0 0,-21 21-1,21 21-15,-21 0 16,21 0-16,-21 1 0,21 20 0,0-21 16,0 21-16,0 1 0,-22-1 15,22 0-15,0 22 0,0-1 0,0 1 16,0-1-16,0 1 0,0 21 15,0-22-15,0 22 0,0-22 0,0 22 16,0 0-16,0-1 0,0 1 16,0 0-16,0-1 0,0 1 0,0 0 15,0-1-15,0 1 0,0 0 0,0-1 16,0-20-16,0 20 0,0-20 0,0-22 16,-21 1-16,21-1 0,0 0 0,-21-21 15,0 1-15,0-1 0,0-21 16,-1 0-16,1-21 0,0-1 15,0 1-15,21-21 0,-21 0 16,0-1-16,21 1 0,-22-22 0,22 1 16,0-1-16,0-20 0,0-1 15,0 0-15,22 1 0,-1-1 0,0-21 16,0 22-16,0-22 0,0 21 0,1 22 16,20-22-16,-21 21 0,21 1 15,-20-1-15,20 1 0,0 21 0,1-1 16,-1 1-16,0 0 0,-21-1 0,22 1 15,20 0-15,-20-1 0,-1 22 16,21 0-16</inkml:trace>
  <inkml:trace contextRef="#ctx0" brushRef="#br0" timeOffset="61895.82">15727 7599 0,'0'0'0,"0"-21"0,0 0 0,0-1 0,-21 1 16,21 0-16,-22 0 0,22 0 0,0 0 15,-21 21-15,0 0 16,0 21-16,0 0 16,21 21-16,-21-21 0,-1 22 0,22-1 15,-21 22-15,0-22 16,21 21-16,-21-20 0,0 20 0,0-20 15,-1 20-15,1-21 0,0 22 0,0-43 16,21 21-16,0 1 0,-21-22 16,21 0-16,0 0 0,0 0 0,21-21 31,-21-21-31,21 0 16,21 0-16,-20-21 0,-1 20 0,21-20 15,-21 0-15</inkml:trace>
  <inkml:trace contextRef="#ctx0" brushRef="#br0" timeOffset="62530.93">15833 7599 0,'0'0'0,"0"-42"0,21-43 16,-21 64-16,0 42 31,-21 0-31,21 0 0,-22 22 16,1-1-16,21-21 0,-21 21 0,0 1 15,21-1-15,-21 0 0,0 22 0,-1-22 16,22 1-16,-21-1 0,0 0 15,21 1-15,0-22 0,0 21 0,-21-21 16,21 0-16,0 1 0,0-1 0,0-42 31,21 21-15,0-22-16,-21-20 0,21 21 16,1-21-16,-1 20 0,0-20 15,-21 0-15,21 21 0,0-22 0,0 22 16,1 0-16,-1 0 0,-21 0 0,21-1 15,0 22-15,-21 22 16,0-1 0,0 0-16,0 0 0,0 0 0,0 22 15,0-22-15,0 21 0,0-21 16,0 22-16,0-22 0,0 0 0,21 21 16,-21-21-16,21 1 0,1-22 15,-1 21-15,0 0 0,0-21 0,0 0 16,22 0-16,-1 0 0,-21 0 15,21 0-15,1 0 0,-22-21 0,21 0 16,1-1-16,-1 1 0,0 0 16,-21-21-16,22 21 0,-22-22 0,0 22 15,0-21-15,0-1 0,1 22 16,-22-21-16,0 21 0,0 0 0,0-1 16,-22 22-1,1 0-15,0 0 0,0 22 16,0-1-16,-22 0 0,22 21 0,21-21 15,-21 1-15,21 20 0,-21-21 0,21 21 16,0-20-16,0-1 16,0 0-16,21 0 0,0 0 0,-21 0 15,21 1-15,1-22 0,20 0 0,-21 0 16,0 0-16,0 0 0,22 0 16,-22 0-16,0 0 0,0-22 0,0 1 15,1 0-15,-1-21 0,0 21 0,-21-22 16</inkml:trace>
  <inkml:trace contextRef="#ctx0" brushRef="#br0" timeOffset="62743.83">15325 7726 0,'0'0'0,"-43"21"0,1-21 0,42 21 0,-21-21 15,42 0 1,0 0-16,0 0 0,22 0 16,-1 0-16,21 0 0,-20 0 0,20-21 15,1 0-15,-22 21 0,22-21 0,-22 21 16,21-21-16,-20-1 0</inkml:trace>
  <inkml:trace contextRef="#ctx0" brushRef="#br0" timeOffset="65271.82">18542 7980 0,'0'0'0,"-21"21"16,-22 0-16,22-21 0,0 21 0,-21 1 16,21-22-16,-1 0 0,1 0 0,0 0 15,0 0-15,0 0 0,21-22 16,0 1-16,0 0 16,21 0-16,21 0 0,-21-22 0,22 22 15,-1-21-15,22 0 0,-22-1 16,21 1-16,1-22 0,-1 1 0,-20 21 15,20-22-15,-20 1 0,-22-1 16,21 22-16,-42-22 0,0 43 16,0-21-16,0 21 0,-21-1 0,0 22 0,0 0 15,-22 0-15,1 22 0,-22-1 16,22 21-16,0-21 0,-1 22 16,22-1-16,0 0 0,0 1 0,21-1 15,0 21-15,0-20 0,0-1 16,0 0-16,21 1 0,0-22 0,0 21 15,1 1-15,-1-1 0,21-21 16,-21 21-16,0-20 0,1-1 0,-22 0 16,0 0-16,0 0 0,0 0 0,-22-21 15,1 0 1,0 0-16,0 0 0,-21 0 0,20-21 16,1 0-16,-21 0 0,21 0 0,0 0 15,-1-1-15,1 1 0,21 0 16,0 0-16,0 0 0,0 0 15,0 42 17,0 0-32,0 0 0,0 0 0,21 0 15,1 1-15,-1-1 0,0 0 0,0 0 16,0 0-16,0 0 0,1-21 16,20 22-16,-21-22 0,21 0 0,-20 0 15,20 0-15,-21 0 0,21 0 16,1 0-16,-22-22 0,21 22 0,-21-21 15,22 0-15,-1 0 0,-21 0 0,22-22 16,-22 22-16,0 0 0,0-21 16,0-1-16,0 22 0,1-21 15,-22 21-15,0-22 0,21 22 0,-21 0 16,0 0-16,0 0 0,-21 21 31,-1 0-31,1 21 0,0 0 0,0 0 16,0 0-16,0 22 0,-1-22 15,1 21-15,0-21 0,0 1 0,21 20 16,0-21-16,0 0 0,0 0 0,0 1 16,0-1-16,0 0 0,21 0 15,0 0-15,0-21 0,1 0 0,20 0 16,0 0-16,1 0 16,-1 0-16,0-21 0,1 21 0,20-21 15,-21 0-15,22 0 0,-22-1 0,1-20 16,-1 21-16,0 0 0,-21 0 15,1-1-15,-1 1 0,-21 0 0,0 0 16,0 0-16,-21 21 16,-1 0-16,-20 0 0,21 0 15,0 0-15,0 0 0,21 21 0,0 0 16,0 0-16,0 0 0,0 1 16,21-1-1,-21 0-15,21 0 0,0 0 0,0 0 16,0 1-16,1-1 0,-1 0 0,0 0 15,0-21-15,21 21 0,-20-21 16,-1 21-16,0-21 0,0 0 16,0 0-16,0 0 0,1-21 15,-1 21-15,0-21 0,0 0 0,0 0 16,0 0-16,1-1 0,-1 1 0,-21-21 16,21 21-16,0 0 0,-21-22 15,0 22-15,21-21 0,-21 21 0,21-1 16,-21 1-16,0 0 0,0 0 0,22 21 15,-44 21 17,22 0-32,-21 0 15,21 1-15,0-1 0,0 0 16,0 0-16,0 0 0,0 0 0,0 1 16,0-1-16,0 0 0,0 0 0,0 0 15,0 0-15,21-21 16,1 0-16,-1 0 0,0 0 0,21 0 15,-21 0-15,22 0 0,-22 0 16,21-21-16,-21 21 0,22-21 0,-22 0 16,21 0-16,-21 0 0,1-1 15,20 1-15,-21 0 0,0 0 0,0-21 16,1 20-16,-1 1 0,-21 0 16,0 0-16,21 0 0,-42 21 31,0 21-16,-1 0-15,1 21 0,21-20 0,0-1 16,0 0-16,-21 0 0,21 0 16,0 22-16,0-22 0,0 0 0,0 0 15,0 0-15,21 0 0,0-21 16,-21 22-16,43-1 0,-22-21 0,0 0 16,0 0-16,22 0 0,-22 0 0,0 0 15,21 0-15,-21-21 0,22 21 16,-22-22-16,0 1 0,0 0 15,0 0-15,1 0 0,-22 0 0,21-1 16,-21-20-16,21 21 0,-21 0 16,0 0-16,0-1 0,0 1 0,0 0 15,0 42 1,0 0-16,-21 1 16,21-1-16,-21 0 0,21 0 0,0 0 15,0 0-15,0 22 0,0-22 16,0 0-16,0 0 0,0 0 0,0 1 15,21-1-15,0 0 0,0-21 0,0 0 16,0 21-16,1-21 0,-1 0 16,21 0-16,-21 0 0,0-21 15,1 21-15,20-21 0,-21 0 0,0-1 16,22 1-16,-22 0 0,21 0 16,-21 0-16,22-22 0,-22 22 15,0 0-15,21 0 0,-21-21 0,1 20 0,-1 22 16,-21-21-16,0 0 0,21 21 15,-21 21 17,0 0-17,-21 1-15,21-1 32,0-42-1,0-1-31,0 1 15,0 0-15,0 0 16,0 0 0,-21 21-16,-1 0 0,1 0 15,0 0-15,21 21 0,-21 0 16,0 0-16,0 0 0,21 1 16,-22-22-16,1 21 0,21 21 0,0-21 15,0 0-15,0 1 16,0-1-16,0 0 0,0 0 15,0 0-15,21 0 0,1-21 0,-1 22 16,0-22-16,0 0 0,0 0 16,0 0-16,22 0 0,-22 0 0,0 0 15,21 0-15,-20 0 0,-1 0 0,0-22 16,0 22-16,0-21 0,0 0 16,1 0-16,-1 0 0,0 0 0,0-1 15,0-20-15,-21 21 0,21 0 16,-21 0-16,22-1 0,-22 1 0,0 0 15,0 0-15,-22 21 32,1 21-32,0 0 0,21 0 0,-21 1 15,21-1-15,-21 0 0,21 0 16,0 0-16,0 0 0,0 1 0,0-1 16,0 0-16,0 0 0,0 0 0,0 0 15,21-21-15,0 22 0,0-22 16,0 0-16,1 0 0,20 0 15,-21-22-15,0 22 0,0-21 16,1 0-16,20 0 0,-21 21 16,0-21-16,0 0 0,1-22 0,-1 22 15,0 0-15,0 0 0,0-22 16,0 22-16,1 0 0,-22 0 16,0 0-16,-22 42 15,1 0 1,21 0-16,-21 0 0,0 1 15,0-1-15,0 0 0,21 0 0,0 0 16,-22 22-16,22-22 0,-21 0 0,21 0 16,0 0-16,0 0 15,0 1-15,-21-22 32,21-22-32,-21 22 15,21-21-15</inkml:trace>
  <inkml:trace contextRef="#ctx0" brushRef="#br0" timeOffset="65455.72">21526 7176 0,'0'0'16,"-21"-22"-16,0 1 0,0 21 0,0 0 0,0-21 15,-1 21-15,1 0 0,0 0 16,0 0-1,0 0 1,0 21-16,21 0 0,-43 1 16,22-1-16</inkml:trace>
  <inkml:trace contextRef="#ctx0" brushRef="#br0" timeOffset="67883.52">4106 9906 0,'0'-42'16,"0"84"-16,0-127 0,0 43 0,0-21 0,0 20 0,0-20 16,0 20-16,0 1 15,0 0-15,0 21 0,0-22 0,0 22 16,0 0-16,0 63 31,0-21-31,-21 22 0,21 20 0,-21 1 16,0-1-16,21 1 0,0-1 0,0 1 15,-21-1-15,21 1 0,-22-1 16,22 1-16,0-1 0,0 1 0,0-22 16,0 0-16,0 1 0,0-1 15,0-21-15,22 0 0,-1-21 16,0 0-16,0 0 0,0-21 0,22 0 16,-22 0-16,21 0 0,0-22 15,1 1-15,-1 0 0,0 21 0,22-43 16,-22 22-16,1-1 0,-1-20 0,0-1 15,1 1-15,-1-1 0,-21-20 16,21 20-16,-20 1 0,-1-1 0,0 22 16,0 0-16,-21-1 0,0 22 15,0 0-15,0 0 0,0 42 16,-21 0-16,0 21 16,0 1-16,21-1 15,-22 0-15,1 22 0,0-1 0,0 1 16,21-22-16,0 22 0,-21-1 0,21-20 15,0-1-15,0 21 0,0-41 16,0 20-16,0 0 0,21-21 0,0 1 16,0-1-16,0-21 0,22 0 0,-22 0 15,21 0-15,1 0 0,-1 0 16,0 0-16,1-21 0,-1-1 0,-21 1 16,21 0-16,1 0 0,-1 0 15,-21-22-15,22 1 0,-22 21 0,0-21 16,0 20-16,-21-20 0,21 21 0,-21 0 15,0 0-15,0-1 16,-21 22-16,0 0 0,0 0 16,0 22-16,-1-1 0,1 0 0,0 0 15,21 0-15,0 0 0,0 22 16,0-22-16,0 0 0,0 0 0,0 0 16,0 22-16,21-22 0,0 0 15,1 0-15,-1-21 0,-21 21 16,21-21-16,0 0 0,0 0 0,-21-21 47,-21 21-47,0-21 0,0 21 0,0-21 15,-1 0-15,1 0 0,0 21 16,21-22-16,-21 22 0,0 0 16,0 0-16,21 22 15,0-1 1,0 0-16,0 0 15,21 0-15,0-21 0,0 21 16,0-21-16,0 22 0,22-22 0,-22 0 16,21 0-16,-21 0 0,22 0 15,-1 0-15,22-22 0,-22 1 0,0 0 16,22 21-16,-22-21 0,0 0 0,1 0 16,-1-1-16,-21 1 0,0 0 15,1-21-15,-1 21 0,0-1 16,-21-20-16,0 21 0,0-21 0,0 20 15,0 1-15,0 0 0,-21 21 32,0 0-32,21 21 0,0 0 15,-22 22-15,22-22 0,0 0 16,0 21-16,0-20 0,0-1 0,0 21 16,0-21-16,0 0 0,0 1 0,22-1 15,-1-21-15,0 21 0,0-21 16,21 0-16,-20 0 0,-1 0 0,21 0 15,-21 0-15,22-21 0,-22 21 0,21-21 16,-21-1-16,0 1 0,1 0 16,20 0-16,-21 0 0,-21-22 15,21 22-15,-21-21 0,21 21 0,-21-22 16,0 22-16,0-21 0,0 21 0,0 0 16,0 42-1,0 0 1,-21 0-16,21 0 0,-21 22 15,21-22-15,0 21 0,0-21 0,-21 0 16,21 22-16,0-22 0,-21 0 0,21 0 16,0 0-16,0 1 15,0-1-15,21-42 32,-21-1-32,21 1 0,0 0 15,0 0-15,1 0 0,-1 0 16,0-1-16,0-20 0,-21 21 0,21-21 15,0 20-15,1-20 0,-22 21 0,0 0 16,21 0-16,-21 42 16,0 0-1,0 21-15,0-21 0,0 1 16,0 20-16,21-21 0,-21 0 16,21 0-16,-21 22 0,21-22 0,0 0 15,1 0-15,-1 0 0,0-21 16,21 22-16,1-1 0,-22-21 15,21 0-15,0 0 0,1 0 0,20 0 16,-20 0-16,-1 0 0,0 0 0,1 0 16,-1-21-16,0-1 0,1 1 15,-22 0-15,21 0 0,-21 0 0,0 0 16,-21-22-16,0 1 0,0 21 0,0-22 16,0 1-16,0 0 0,0-1 15,0 22-15,-21 0 0,0 0 0,0 21 16,0 0-16,-22 0 0,22 21 0,0 0 15,-21 0-15,21 1 0,-22-1 16,22 21-16,0-21 0,0 22 16,0-22-16,21 21 0,0-21 0,0 0 15,0 1-15,0-1 0,0 0 16,21-21-16,0 0 0,0 21 0,21-21 16,-20 0-16,-1 0 0,21 0 0,-21 0 15,0-21-15,22 0 0,-22 0 16,0-1-16,0 22 0,0-21 0,-21 0 15,0 0-15,22 0 0,-22 0 0,0-1 16,0 1-16,0 0 16,0 42-1,0 0-15,-22 22 16,22-22-16,0 0 16,0 21-16,-21 1 0,21-22 0,-21 21 15,21 22-15,-21-22 0,21 22 0,0-1 16,0 1-16,0 20 0,0 1 0,0-22 15,0 22-15,0 0 0,0-1 16,0 22-16,0-21 0,0 21 0,21-22 16,-21 22-16,21-21 0,-21 0 0,0-1 15,21 1-15,-21 0 0,22-1 16,-22-20-16,0-1 0,0 1 0,0-22 16,0 0-16,0-20 0,0-1 0,0-42 15,-22-1 1,22-20-16,0 0 0,0-1 15,0 1-15,-21-21 0,21-1 16,0-21-16,0 1 0,0-1 0,0 0 16,0-20-16,0 20 0,0-21 0,0 21 15,0 1-15,0-1 0,0 0 16,0 1-16,-21-1 0,21 22 0,-21-22 16,0 21-16,0-20 0</inkml:trace>
  <inkml:trace contextRef="#ctx0" brushRef="#br0" timeOffset="68075.56">6371 9398 0,'0'0'0,"-21"0"0,0 0 16,42 0 46,0 0-62,0 0 0</inkml:trace>
  <inkml:trace contextRef="#ctx0" brushRef="#br0" timeOffset="68443.78">9334 9186 0,'0'0'0,"0"-21"16,0 0-16,-21-21 0,21 21 15,-21-1-15,21 1 0,-21 42 16,21 1 0,0-1-16,0 21 0,0 22 15,0-22-15,0 21 0,0-20 0,0 20 16,0 1-16,0-1 0,0 1 16,-21-1-16,0 1 0,21-1 0,-22-20 15,1-1-15,21 0 0,-21 1 0,21-22 16,-21 0-16,21 0 0,-21 0 15,21 0-15,-21-21 0,-1 0 16</inkml:trace>
  <inkml:trace contextRef="#ctx0" brushRef="#br0" timeOffset="69503.11">8509 9800 0,'0'0'0,"-21"-21"0,0 0 0,21 0 16,0 0-1,21 21-15,0-22 0,21 22 0,-21 0 16,22 0-16,20-21 0,1 21 0,-1-21 16,1 21-16,-1-21 0,22 0 15,0 0-15,-1-1 0,-20 1 0,20 0 16,1 0-16,-21 0 0,20 0 16,-20-1-16,-22 1 0,22 0 15,-22-21-15,-21 21 0,0-1 0,0-20 16,-21 21-16,0-21 0,0 20 15,0-20-15,0 21 0,-21 0 0,0 21 16,0-21-16,0 21 0,0 0 0,-1 0 16,-20 21-16,21 0 0,0 21 15,21 1-15,-21-1 0,-1 0 0,22 1 16,-21-1-16,21 21 0,0-20 0,0 20 16,0 1-16,0-22 0,0 0 15,0 22-15,0-43 0,0 21 16,0 1-16,0-22 0,0 0 0,0 0 15,0 0-15,0 1 0,21-44 32,-21 1-32,22 0 0,-1 0 15,-21-21-15,21 20 0,0-20 16,0 0-16,0-1 0,1 1 0,-1 0 16,0-1-16,21 1 0,-21 21 0,1 0 15,20 0-15,-21 21 0,0 0 16,0 0-16,1 0 0,-1 21 15,-21 0-15,0 0 16,0 21-16,0-20 0,0 20 16,0 0-16,0-21 0,0 22 0,0-1 15,0-21-15,0 22 0,0-22 0,0 0 16,0 21-16,21-42 0,0 21 16,0 1-16,0-1 0,1-21 0,-1 0 15,0 0-15,21 0 0,-21 0 0,22 0 16,-1-21-16,-21 21 0,22-22 15,-22 1-15,21 0 0,0 0 0,-20 0 16,-1-22-16,21 22 0,-21-21 0,0 0 16,1-1-16,-22 22 0,0-21 15,21 21-15,-21-1 0,0 1 16,0 0-16,-21 21 16,-1 0-1,1 0-15,21 42 0,-21-20 16,21-1-16,-21 0 0,21 21 0,0-21 15,0 22-15,0-22 0,0 21 16,0-21-16,0 1 0,0-1 0,0 0 16,21 0-16,0 0 0,0-21 0,1 21 15,20-21-15,-21 0 0,0 0 16,22 0-16,-1 0 0,0 0 0,1-21 16,-1 21-16,0-21 0,1 0 15,-1 0-15,21-22 0,-20 22 16,-22 0-16,21-21 0,-21 21 0,1-22 15,-1 1-15,0 21 0,-21-22 0,0 22 16,0 0-16,-21 0 16,0 21-16,-1 0 0,1 0 15,-21 21-15,21 0 0,0 0 0,-1 1 16,1-1-16,0 0 0,21 0 16,-21 0-16,21 22 0,0-22 0,0 0 15,0 0-15,0 21 0,0-20 0,0-1 16,0 0-16,0 0 0,0 0 15,0 0-15,0 1 16,-21-1 0,0-21-16,-1 0 15,1-21-15,21-1 0,-21 22 16,0-21-16,21 0 0,-21 0 0,21 0 16,-21-22-16</inkml:trace>
  <inkml:trace contextRef="#ctx0" brushRef="#br0" timeOffset="69679.92">10541 9377 0,'0'0'0</inkml:trace>
  <inkml:trace contextRef="#ctx0" brushRef="#br0" timeOffset="70563.5">12234 9546 0,'-21'-63'31,"21"42"-31,0-1 0,0 1 16,21 0-16,0 0 0,1 0 16,-1 0-16,0-1 0,0-20 15,0 21-15,22 0 0,-22 21 0,0-21 16,0 21-16,21 0 0,-20 0 0,-1 0 16,0 21-16,0 0 0,0 0 15,0 0-15,1 0 0,-22 22 0,0-1 16,21 0-16,-21-20 0,0 20 0,0 0 15,0 1-15,0-1 0,0 0 16,0 1-16,-21-22 0,21 0 0,-22 0 16,22 0-16,0 0 0,0 1 0,-21-22 15,0-22 17,21 1-32,0-21 0,0 21 15,0 0-15,0-22 0,0 1 16,21 0-16,0-1 0,1 1 0,-1 0 15,0-1-15,0 1 0,0 21 0,22-22 16,-22 22-16,21 0 0,0 21 16,-20 0-16,20 0 0,0 0 0,-21 0 15,22 21-15,-22 0 0,0 1 0,0-1 16,0 21-16,1-21 0,-22 22 16,0-1-16,0 0 0,0 1 0,0-1 15,0-21-15,0 21 0,-22-20 0,1-1 16,21 0-16,-21 0 15,21 0-15,0-42 32,0 0-32,0 0 15,21-22-15,0 22 0,1-21 0,20 0 16,-21-1-16,0 22 0,22-21 0,-22-1 16,21 1-16,-21 0 0,22 21 15,-1-1-15,-21 1 0,21 0 0,-20 21 16,-1 0-16,21 0 0,-21 21 15,0 0-15,-21 22 0,0-22 16,0 0-16,0 21 0,0 1 0,0-22 16,0 21-16,0 1 0,-21-22 15,21 21-15,-21-21 0,21 0 16,0 1-16,0-1 0,0 0 0,0 0 16,21-21-1,0 0-15,1 0 0,-1 0 16,0 0-16,21-21 0,-21 0 0,22 21 15,-22-21-15,21-1 0,1-20 0,-1 21 16</inkml:trace>
  <inkml:trace contextRef="#ctx0" brushRef="#br0" timeOffset="71335.58">14287 9377 0,'22'-21'16,"-44"42"-16,65-63 0,-43 20 0,0 1 0,0 0 16,0 0-16,-21 21 15,21-21-15,-22 21 0,-20 0 0,21 0 16,0 0-16,-22 21 0,1 0 15,21 0-15,-21 0 0,20 1 0,-20-1 16,21 21-16,0 0 0,0-20 0,-22 20 16,43 0-16,-21-21 0,0 22 15,21-1-15,0-21 0,0 0 0,0 22 16,0-22-16,0 0 0,21-21 16,0 0-16,0 0 0,1 0 15,20 0-15,-21-21 0,21 21 0,-20-21 16,20 0-16,0-1 0,1-20 0,-22 21 15,21-21-15,-21 20 16,22-20-16,-22 21 0,0-21 0,0 20 16,0-20-16,-21 21 0,0 0 0,21 21 15,-21-21-15,0 42 16,0 0 0,-21 0-16,21 0 0,-21 0 15,21 22-15,0-22 0,0 0 16,0 0-16,0 22 0,0-22 0,0 0 15,0 0-15,21 0 0,0-21 0,1 21 16,-1-21-16,21 0 0,-21 0 16,0 0-16,22 0 0,-22 0 15,21 0-15,-21-21 0,22 0 0,-22 0 16,0 0-16,21 0 0,-20-1 16,-1 1-16,0-21 0,0 21 0,0 0 15,-21-1-15,0 1 0,21 0 0,-21 0 16,0 0-16,0 0 0,0-1 15,0 44 1,0-1 0,0 21-16,0-21 0,0 22 15,-21-1-15,21 21 0,0-20 0,0 20 16,0 1-16,0-1 0,0 1 16,0-1-16,0 1 0,0-1 15,0 1-15,0-1 0,0 1 0,0 20 16,0-20-16,0 21 0,21-1 0,-21-20 15,0-1-15,0 22 0,0-22 0,0 1 16,0-1-16,0 1 0,-21-1 16,0 1-16,0-22 0,0 22 0,0-43 15,-22 21-15,22-21 0,-21 1 0,21-1 16,-22-21-16,22 0 0,0 0 16,0-21-16,0-1 0,-1 1 0,1-21 15,-21-22-15,21 22 16,21 0-16,0-1 0,0-20 0,0 21 15,0-22-15,0 1 0,0-1 16,21 1-16,0-22 0,0 21 0,0-20 16,-21 20-16,22-20 0</inkml:trace>
  <inkml:trace contextRef="#ctx0" brushRef="#br0" timeOffset="71539.46">14922 9229 0,'0'0'0,"-21"0"0,21-21 16,-21 21-1,21 21 17,0 0-17,21-21-15,-21 21 16,21-21-16</inkml:trace>
  <inkml:trace contextRef="#ctx0" brushRef="#br0" timeOffset="71927.37">15473 9250 0,'0'0'0,"-21"0"31,-1 0-31,1 0 0,-21 21 16,21 0-16,0 0 0,-1 1 0,1-1 15,0 0-15,0 0 0,21 0 16,0 0-16,-21 22 0,21-22 0,0 0 16,0 21-16,0-20 0,0-1 15,0 0-15,21 0 0,0 0 0,0 0 16,22 1-16,-22-22 0,0 0 0,21 0 16,-21 0-16,1 0 0,20 0 15,-21 0-15,0 0 0,0-22 0,1 1 16,-1 0-16,0 0 0,-21 0 15,0 0-15,0-1 0,21-20 16,-21 21-16,0 0 0,0-22 0,0 22 16,0-21-16,-21 21 0,21 0 15,-21-1-15,21 1 0,-21 21 0,-1-21 16,1 21-16,21 21 16,0 0-1,0 1-15,0-1 16,0 0-16,21 0 0,1-21 0,-1 21 15,0 0-15</inkml:trace>
  <inkml:trace contextRef="#ctx0" brushRef="#br0" timeOffset="72275.11">15917 9483 0,'0'-85'15,"0"64"1,0 0-16,21 0 15,1-1-15,-1 22 0,0-21 16,0 21-16,0 0 0,0 0 16,1 0-16,-22 21 0,21 1 15,-21-1-15,21 0 0,-21 0 0,0 0 16,0 22-16,0-22 0,0 0 16,0 21-16,-21-21 0,21 1 15,-21-1-15,21 0 0,0 0 0,-22-21 16,22 21-16,0-42 31,0 0-31,0 0 0,0 0 0,0-1 16,0 1-16,22 0 0,-22 0 15,21 0-15,0-22 0,-21 22 0,21 0 16,0 0-16,-21 0 0,21 0 0,1-1 16,-1 1-16,-21 0 0,21 21 15,0-21-15,0 0 0</inkml:trace>
  <inkml:trace contextRef="#ctx0" brushRef="#br0" timeOffset="72987.7">17441 9462 0,'-42'21'0,"84"-42"0,-126 63 0,62-21 0,-20 0 15,21-21-15,0 21 0,0-21 0,-1 0 16,44 0 0,-1-21-1,0 0-15,21 21 0,-21-21 16,22 0-16,-1 0 0,-21-1 0,22-20 15,-1 21-15,0-21 0,-21 20 0,22-20 16,-22 0-16,0 21 0,0-22 16,0 22-16,-21-21 0,0 21 15,0-1-15,-21 22 16,0 0-16,-21 22 16,21-1-16,-1 0 0,-20 0 0,21 21 15,0-20-15,-22 20 0,22-21 0,0 21 16,0-20-16,21 20 0,0-21 15,0 0-15,0 22 0,0-22 0,0 0 16,21 0-16,0 0 0,0 0 0,22-21 16,-22 0-16,21 0 0,1 0 15,-1 0-15,0 0 0,1 0 0,-1-21 16,0 21-16,1-21 0,-1 0 16,0-21-16,1 20 0,-22 1 0,21-21 15,-21 21-15,22-22 0,-22 1 16,0-21-16,0 20 0,0-20 15,0-1-15,1 22 0,-22-22 0,0 1 16,0 21-16,0-1 0,0 1 0,0 21 16,0 0-16,0-1 0,-22 22 15,1 0-15,0 22 0,21-1 16,-21 21-16,0-21 0,0 43 0,21-22 16,-22 22-16,1-22 0,21 0 15,-21 22-15,21-22 0,0 0 16,0 1-16,0-1 0,0 0 0,0 1 0,0-22 15,0 21-15,0-21 0,0 1 16,0-1-16,0 0 0,21-21 16,-21 21-16,21-21 0,1 0 0,-1 0 15,0 0-15,0 0 0,0-21 16,0 21-16</inkml:trace>
  <inkml:trace contextRef="#ctx0" brushRef="#br0" timeOffset="74608.78">18373 9335 0,'21'0'47,"0"0"-47,0 0 0,0 0 16,0 0-16,1-22 16,-1 22-16,21-21 0,-21 21 0,0-21 15,1 21-15,-1-21 0,-21 0 16,0 0-16,0-1 0,0 1 15,0 0-15,-21 21 16,-1 0-16,1 0 0,0 0 16,-21 21-16,21 0 0,-1 1 15,1-1-15,-21 0 0,21 21 0,0-21 16,21 1-16,0-1 0,0 0 0,0 0 16,0 0-16,0 0 0,0 1 15,21-1-15,0-21 0,0 0 16,0 21-16,0-21 15,22 0-15,-22 0 0,21 0 0,1 0 16,-1-21-16,0 21 0,1-21 0,-1-1 16,-21 22-16,21-21 0,-20 0 15,20 0-15,-21-21 0,0 20 0,0 1 16,-21 0-16,22-21 0,-22 21 0,21-1 16,-21 1-16,0 0 15,0 42 1,-21-21-16,21 21 15,-22 1-15,22-1 0,-21 0 16,21 21-16,0-21 0,0 1 0,0-1 16,-21 0-16,21 0 0,0 0 15,0 0-15,0 1 0,0-1 16,0 0-16,0 0 0,0-42 47,0 0-47,0 0 15,0-1-15,21 1 0,-21-21 16,21 21-16,1 0 0,-1-22 0,-21 22 16,21-21-16,0 21 0,0-1 0,0 1 15,1 0-15,-22 0 0,21 21 16,0 0-16,0 0 16,-21 21-16,21 0 0,-21 0 15,0 1-15,0-1 0,0 0 16,21 0-16,-21 0 0,0 0 0,22 22 15,-22-22-15,0 0 0,0 0 0,21 0 16,-21 1-16,21-1 0,-21 0 16,0 0-1,21-21 1,-21-21-16,0 0 16,21 0-16,-21-1 15,0 1-15,21 0 0,1 0 16,-1 0-16,0-22 0,0 22 15,0 0-15,0-21 0,1 21 0,-1-22 16,0 22-16,0 0 0,0 21 0,-21-21 16,21 21-16,1 0 15,-1 21-15,-21 0 0,0 21 16,0-20-16,0-1 0,0 0 16,0 21-16,0-21 0,0 1 15,0-1-15,0 0 0,0 21 0,21-21 16,0 1-16,0-1 0,0 0 15,1-21 1,-1 21-16,0-21 0,0 0 0,0 0 16,22 0-16,-22 0 0,0-21 15,21 21-15,-21-21 0,1 0 0,-1-1 16,0 1-16,0 0 0,0 0 0,0 0 16,-21 0-16,0-22 0,22 22 15,-22 0-15,0-21 0,0 20 0,0 1 16,0 0-16,-22 21 15,1 0-15,0 0 16,0 21-16,0 0 0,0 1 0,-1-1 16,22 0-16,0 0 0,0 0 0,0 0 15,0 1-15,0-1 16,0 0-16,0 0 0,0 0 0,22 0 16,-1-21-16,0 22 0,21-1 0,-21-21 15,22 0-15,-22 0 0,21 21 16,1-21-16,-1 0 0,0 0 0,1 0 15,-1-21-15,-21 0 0,21 21 0,-20-22 16,-1 1-16,21 0 0,-42 0 16,21-21-16,0 20 0,-21 1 0,22 0 15,-22-21-15,0 21 0,0-1 16,-22 22 0,1 0-16,0 0 0,21 22 0,-21-1 15,0 0-15,0 0 0,-1 0 16,22 0-16,-21 1 0,0 20 15,21-21-15,-21 0 0,21 0 0,0 1 16,0-1-16,0 0 0,-21 0 16,21 0-16,0 0 15,0-42 1,0 0-16,0 0 16,0 0-16,21 0 0,0-1 0,0 1 15,0 0-15,22-21 0,-1 21 0,22-22 16,-22 1-16,21 21 0,-20-22 15,-1 1-15,22 21 0,-43 0 16,21 0-16,-21-1 0,0 22 0,1 0 16,-1 0-16,-21 22 0,0-1 15,0 0-15,0 0 0,0 21 0,0-20 16,0 20-16,0-21 0,0 21 16,-21-20-16,21-1 0,0 21 0,0-21 15,0 0-15,0 1 0,0-1 0,0 0 16,0 0-16,0-42 47,21 0-47,-21 0 0,21-22 15,0 22-15,0 0 16</inkml:trace>
  <inkml:trace contextRef="#ctx0" brushRef="#br0" timeOffset="75127.48">21421 8869 0,'21'-42'0,"-42"84"0,63-106 0,-42 22 15,0 21-15,0 0 0,0 42 32,0 0-32,-21 21 0,0-20 15,21 20-15,-22 21 0,1-20 0,21-1 16,-21 0-16,0 22 0,21-22 0,-21 1 16,21-1-16,0-21 0,-21 21 15,21-20-15,0-1 0,0 21 0,0-21 16,0 0-16,0 1 15,21-22-15,0 0 16,0 0-16,0 0 0,22 0 16,-22 0-16,0-22 0,21 1 0,1 21 15,-1-21-15,0 0 0,-21 0 0,22-22 16,-1 22-16,0 0 0,1-21 16,-22 21-16,0-1 0,0-20 0,-21 21 15,0 0-15,-21 21 16,0 0-1,-21 0-15,20 0 0,-20 21 0,21 0 0,0 0 16,0 0-16,-1 1 0,22-1 16,0 0-16,0 0 0,0 0 15,0 0-15,0 1 0,22-22 0,-1 21 16,21 0-16,-21 0 0,0-21 16,1 21-16,-1-21 0,0 0 0,-21 21 15,21-21-15,-42 0 31,0 0-31,0 0 0,-1 0 0,-20 0 16,21 0-16,-21 0 0,20 0 0,-20 0 16,21 0-16,0 0 15,0 0-15,-1 0 0,1 0 0,0 0 16,0-21-16,0 21 0,21-21 0,-21 21 0,-1-21 16</inkml:trace>
  <inkml:trace contextRef="#ctx0" brushRef="#br0" timeOffset="75395.33">21103 8996 0,'21'0'0,"0"0"16,1 0-16,-1-21 0,0 21 16,21 0-16,1-21 0,-22 21 0,21 0 15,0-22-15,1 1 0,-1 21 0,0-21 16,1 21-16,-1 0 15,0-21-15,1 21 0,-1 0 0,-21-21 16,22 21-16,-22 0 0,0 0 0,0-21 16,-42 21 46,0 0-62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8T02:51:11.0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2349 1080 0,'22'0'31,"-22"-22"-15,21 22-16,-21-21 0,0 0 15,0 0-15,0 0 0,0 0 16,0-1-16,0 1 0,0 0 15,-21 21 17,21 21-32,0 22 0,-22-22 15,22 21-15,0 0 0,0 22 0,-21-22 16,21 1-16,0 20 16,0-21-16,0 1 0,0 20 0,0-20 15,0 20-15,0-21 0,0 22 16,-21-22-16,21 1 0,0-1 0,0-21 15,0 21-15,0-20 0,0-1 16,0-42 0,21-1-16,-21 1 15,0 0-15,21-21 0,1-1 0,-1 22 16,-21-21-16,21 0 0,-21-1 16,21 22-16,0-21 0,0-1 0,1 22 15,-1 0-15,-21 0 0,21 0 16,0 21-16,0 0 0,0 0 15,1 0-15,-1 21 0,0 0 16,0 0-16,0 0 0,0 22 0,1-22 16,-1 21-16,-21-21 0,21 22 15,-21-1-15,21-21 0,0 22 0,0-22 16,-21 21-16,22-21 0,-1 0 16,0-21-16,0 0 0,0 0 0,0 0 15,22 0-15,-22-21 0,0 21 16,0-42-16,22 21 0,-22-22 15,0 1-15,21 21 0,-21-21 16,1-1-16,-1-20 0,0 20 0,-21 1 16,0 0-16,0-1 0,0 1 15,0 0-15,-21-1 0,0 22 0,-1 0 16,1 0-16,0 0 0,0 0 16,0 21-16,0 0 0,-1 0 15,1 0-15,0 0 0,0 0 0,21 21 16,0 0-16,0 0 15,0 0-15,0 0 0,42-21 16,-21 22-16,1-22 0,20 0 16</inkml:trace>
  <inkml:trace contextRef="#ctx0" brushRef="#br0" timeOffset="455.52">3873 889 0,'0'0'0,"-63"-21"31,42 42-31,0 0 0,21 22 16,-22-22-16,22 21 0,0 0 15,0 1-15,0-1 0,0 0 0,0 22 16,0-22-16,0 1 0,0-1 16,0 0-16,0 1 0,0-1 0,0 0 15,0-21-15,0 22 0,0-1 16,-21-21-16,21 0 0,0 1 15,0-1-15,-21-21 0,0-21 32,21-1-32,0 1 0,0 0 0,0-21 15,0-1-15,0 22 0,0-21 16,21 0-16,0-1 0,0 1 0,1 0 16,20-1-16,-21 1 0,21 0 15,1 20-15,-22 1 0,21 0 0,1 21 16,-22 0-16,21 0 0,-21 0 15,0 21-15,1 0 0,-1 22 16,0-22-16,0 0 0,-21 21 16,0-20-16,0 20 0,0-21 0,0 21 15,0-20-15,-21 20 0,0-21 16,0 0-16,21 22 0,-22-22 0,22 0 16,-21 0-16,21 0 0,21-21 31,1 0-31</inkml:trace>
  <inkml:trace contextRef="#ctx0" brushRef="#br0" timeOffset="1179.5">4974 1291 0,'21'0'0,"-42"0"0,42-21 16,-21 0-16,0 0 0,0 0 15,0-1-15,-21 1 0,0 21 0,0-21 16,0 21-16,-1 0 0,-20 0 15,21 0-15,-21 0 0,20 0 0,-20 0 16,0 21-16,-1 22 0,1-22 16,0 21-16,21-21 0,-22 22 0,1-1 15,21 0-15,0 1 0,-22-1 16,43 0-16,0-21 0,0 22 0,0-1 16,0-21-16,0 0 0,0 1 15,21-1-15,1-21 0,-1 0 16,0 0-16,0 0 0,0 0 15,22-21-15,-22-1 0,21 1 0,0-21 16,-20 21-16,20-22 0,-21 22 16,21-21-16,-20 0 0,-1 20 0,0-20 15,0 0-15,0-1 0,0 1 0,-21 0 16,0-1-16,22 22 0,-22 0 16,0 42-1,0 22 1,0-22-16,0 21 0,0-21 0,0 22 15,0-1-15,0-21 16,0 21-16,-22 1 0,22-1 0,0-21 16,0 22-16,0-22 0,0 21 15,0-21-15,22 0 0,-1 1 0,0-22 16,0 0-16,0 0 0,0 0 16,22 0-16,-22 0 0,21-22 0,-21-20 15,1 21-15,20 0 0,-21-22 0,0 1 16,0 21-16,1-21 0,-1-22 15,0 22-15,0-1 0,0-20 0,-21-1 16,0 22-16,21-21 0,-21-1 16,0 22-16,0-1 0,0 1 0,0 21 15,0 0-15,0 0 0,0 42 16,0 0 0,0 21-16,-21 1 0,21-1 15,-21 21-15,21-20 0,-21 20 0,21-20 16,0 20-16,0-21 0,0 1 15,0-1-15,0 0 0,0 1 0,0-1 16,0-21-16,0 0 0,0 22 16,21-22-16,0-21 0,0 21 0,1-21 15,-1 0-15,0 0 0,21 0 16,-21-21-16,1 0 0,20 0 0,-21-1 16,0 1-16,0 0 0</inkml:trace>
  <inkml:trace contextRef="#ctx0" brushRef="#br0" timeOffset="1344.41">5186 1270 0,'21'0'32,"0"-21"-17,0 0-15,0 21 0,22-21 16,-22-1-16,21 22 0,1-21 0,-1 0 15</inkml:trace>
  <inkml:trace contextRef="#ctx0" brushRef="#br0" timeOffset="1751.98">7154 1058 0,'0'0'0,"0"-21"0,0 0 0,0-21 15,21 21-15,-21-1 0,0-20 0,0 21 16,22 0-16,-22 0 0,0-1 16,0 44-1,0-1-15,0 21 16,0 0-16,0 1 0,0-1 0,0 0 16,0 1-16,0-1 0,0 0 15,-22 1-15,22-1 0,0-21 16,0 22-16,-21-22 0,21 21 0,0-21 15,0 0-15,0 1 16,21-22 0,1 0-16</inkml:trace>
  <inkml:trace contextRef="#ctx0" brushRef="#br0" timeOffset="2115.77">7578 1101 0,'0'0'0,"21"-43"0,21-41 31,-42 63-31,-21 21 16,0 0 0,0 0-16,-1 0 0,1 21 0,-21-21 15,21 21-15,0 0 0,-1 0 16,1 0-16,21 1 0,0-1 16,0 0-16,0 0 0,21 0 15,1 0-15,-1-21 0,21 22 16,-21-22-16,22 21 0,-22 0 15,21 0-15,0-21 0,-20 21 0,20 0 16,-21 1-16,0-1 0,0 0 16,1-21-16,-22 21 0,0 0 15,0 0-15,-22 1 0,1-22 0,-21 0 16,21 21-16,-22-21 16,22 0-16,-21 0 0,0 0 0,20 0 15,-20 0-15,21 0 0,-21 0 16,20-21-16,1 21 0,21-22 0,0 1 15,-21 0-15,21 0 0,0-21 16,0 20-16</inkml:trace>
  <inkml:trace contextRef="#ctx0" brushRef="#br0" timeOffset="2308.66">7197 614 0,'0'0'0,"21"21"47,0 0-31</inkml:trace>
  <inkml:trace contextRef="#ctx0" brushRef="#br0" timeOffset="2901.32">9821 1291 0,'0'0'0,"0"-21"16,0-21-16,0 21 0,0-22 15,0 1-15,0 0 0,0-1 0,21 1 16,-21 0-16,0 20 0,22-20 15,-22 21-15,0 0 0,0 0 0,0 42 32,0 0-32,-22 0 0,22 21 0,-21 1 15,0 20-15,21-20 0,0 20 16,0-21-16,0 22 0,0-22 0,0 22 16,0-22-16,0 0 0,0 1 15,0-1-15,0 0 0,0 1 16,0-1-16,21-21 0,0 0 0,1 1 15,-1-1-15,0 0 0,0-21 16,21 0-16,1 0 0,-22-21 0,21 0 16,1-1-16,-1 1 0,0-21 15,-21 21-15,22-22 0,-1 1 0,-21 0 16,22-1-16,-22 1 0,0 0 16,0-1-16,-21-20 0,0 21 0,0-1 15,0 1-15,0 21 0,0-22 16,0 22-16,0 0 0,-21 21 0,0 0 15,0 0 1,21 21 0,0 0-16,0 1 15,0-1-15,21-21 0</inkml:trace>
  <inkml:trace contextRef="#ctx0" brushRef="#br0" timeOffset="3140.19">10816 1037 0,'0'0'0,"21"-21"16,-21 42 15,0 22-31,0-22 0,0 21 16,0-21-16,-21 22 0,21-1 16,0 0-16,-21-21 0,21 22 15,0-1-15,0-21 0,-21 22 0,0-22 16,21 0-16,-22 21 0,22-21 0,0 1 15,0-1-15,0-42 32,0-1-32,22 1 15</inkml:trace>
  <inkml:trace contextRef="#ctx0" brushRef="#br0" timeOffset="3425.02">10689 1143 0,'-21'-42'0,"42"84"0,-42-105 0,21 20 15,0 22-15,0-21 0,0 21 0,0-1 16,21 22-16,0-21 0,0 21 16,22 0-16,-22 0 0,42 0 0,-20 21 15,-1 1-15,22-1 0,-22 21 16,0-21-16,1 22 0,-1-1 0,-21 0 16,21-21-16,-42 22 0,0-1 0,0 0 15,0-20-15,0 20 0,-21-21 16,-21 0-16,21 22 0,-22-22 15,1 0-15,0 0 0,-1-21 0,1 21 16,0 0-16,-1-21 0,22 0 16,0 22-16,0-22 0,0 0 0,0 0 15,21-22 1,21 1-16,0 21 16,21-21-16</inkml:trace>
  <inkml:trace contextRef="#ctx0" brushRef="#br0" timeOffset="3701.86">11620 1016 0,'0'0'0,"22"-21"0,-22 0 0,0 0 16,0 42 0,0 0-1,0 21-15,0-21 0,-22 22 16,22-1-16,0 0 0,0 1 0,0-1 15,-21 0-15,21-20 0,0 20 0,-21 0 16,21-21-16,0 22 0,0-22 16,0 21-16,0-21 0,0 1 0,0-1 15,0 0-15,0 0 16,0-42 0,0 0-1,21 0-15,-21-1 0,0 1 16</inkml:trace>
  <inkml:trace contextRef="#ctx0" brushRef="#br0" timeOffset="4002.69">11599 1122 0,'0'0'0,"0"-21"15,0-22-15,0 22 0,0 0 0,0 0 16,0 0-16,0 0 0,21-1 16,1 1-16,-1 21 0,0 0 15,21 0-15,-21 0 0,43 0 16,-22 21-16,1 1 0,-1-1 0,21 0 15,-20 21-15,-1-21 0,-21 22 16,22-1-16,-22 0 0,0-20 16,-21 20-16,0-21 0,0 21 0,-42-20 15,20-1-15,-20 21 0,0-21 16,-1 0-16,1-21 0,0 22 0,-1-1 16,1-21-16,0 21 0,21-21 0,-1 0 15,1 0-15,0 0 0,0 0 16,21-21-1,21 21 1,0-21-16,0-1 0,1 22 0,-1-21 16</inkml:trace>
  <inkml:trace contextRef="#ctx0" brushRef="#br0" timeOffset="4267.54">12700 974 0,'0'0'0,"0"-21"0,0-1 0,0 1 16,0 42 0,0 1-1,0-1-15,0 0 0,0 21 0,0-21 16,0 22-16,-21-1 0,21-21 16,-21 22-16,21-1 0,-22-21 0,22 21 15,0-20-15,0 20 16,-21-21-16,21 0 0,0 0 0,0 1 15,0-1-15,0 0 0,0-42 47</inkml:trace>
  <inkml:trace contextRef="#ctx0" brushRef="#br0" timeOffset="4488.41">12531 1439 0,'0'0'15,"-22"22"-15,1-22 0,0 21 0,21 0 16,0 0 0,0 0-1,21-21-15,0 0 0,1 0 16,-1 0-16,21 0 0,-21 0 16,0 0-16,22 0 0,-22 0 0,0 0 15,21-21-15,-20 21 0,-1-21 0,0 0 16,0 21-16,0-21 0,0-1 15,-21 1-15,22 0 0,-22 0 0,0 0 16,0 0-16</inkml:trace>
  <inkml:trace contextRef="#ctx0" brushRef="#br0" timeOffset="4708.29">12594 868 0,'-42'-21'15,"84"42"-15,-105-42 0,41 21 0,22-21 16,0-1-1,22 22-15,20 0 16,-21-21-16,0 21 0,22 0 0,-1 0 16,0 0-16,-21 0 0,22-21 15,-1 21-15,0 0 0,-20 0 0,20 0 16,-21 0-16,0 0 0,0 0 0,-21 21 16,0 0-1,0 1-15,-21-1 0,-21 0 0,0 0 16,-1 0-16</inkml:trace>
  <inkml:trace contextRef="#ctx0" brushRef="#br0" timeOffset="5396.32">3302 2836 0,'0'0'0,"-21"0"15,0 0 1,21-21-16,21 21 15,21 0 1,-21-21-16,22 21 0,-1 0 16,0 0-16,22 0 0,20 0 0,-20-21 15,42 21-15,-22 0 0,22 0 16,21 0-16,21-21 0,1 21 0,41 0 16,-21 0-16,43-21 0,0 21 15,-1 0-15,22 0 0,0 0 0,0 0 16,21 0-16,0 0 0,0-22 15,21 22-15,0 0 0,0 0 16,1 0-16,-1-21 0,0 21 0,0-21 16,21 21-16,-20-21 0,-1 21 15,-21 0-15,0-21 0,0 21 0,-21-21 16,-22 21-16,-20 0 0,-1-22 16,-20 22-16,-22-21 0,0 21 0,-21-21 15,-21 21-15,-22-21 0,-20 21 0,-1 0 16,1 0-16,-43-21 0,0 21 15,0 0-15,1 0 0,-22-21 16,-22 21 15,1 0-31,0 0 0</inkml:trace>
  <inkml:trace contextRef="#ctx0" brushRef="#br0" timeOffset="5523.31">12192 2646 0,'0'0'15,"0"21"-15,0 0 32,-21-21-17</inkml:trace>
  <inkml:trace contextRef="#ctx0" brushRef="#br0" timeOffset="8247.45">1693 3556 0,'0'-21'0,"0"0"0,0 0 16,21 21-16,-21-22 0,0 1 15,0 0-15,0 0 0,0 0 16,0 0-16,-21 21 0,21-22 16,-21 1-16,0 21 0,21-21 15,-21 21-15,0 0 0,-1 21 16,22 22 0,-21-22-16,21 21 0,-21 0 0,21 22 15,0-1-15,0-20 16,0 20-16,0 1 0,0 20 0,0-20 15,0 21-15,0-22 0,0 1 16,0 20-16,0-41 0,0 20 0,0-21 16,21 22-16,-21-43 0,21 21 15,1-20-15,-1-1 0,21 0 16,-21-21-16,0 0 0,22 0 0,-22 0 16,21 0-16,-21 0 0,22-21 15,-22 0-15,21-22 0,1 1 0,-1 0 16,-21-1-16,21 1 0,1-22 15,-1 1-15,0-1 0,-20 1 0,20-1 16,-21 1-16,0-1 16,0 1-16,-21 21 0,0-22 0,0 1 15,0 20-15,0-20 0,0 20 16,0 22-16,0-21 0,0 21 0,0 0 16,-21 42-1,21 0 1,-21 0-16,21 0 0,-21 0 15,21 22-15,0-22 0,0 21 0,-21 1 16,21-22-16,-21 21 0,21 0 16,-22 1-16,22-1 0,0 22 0,0-22 15,-21 21-15,21-20 0,0 20 16,0-20-16,0-1 0,0 0 16,0 1-16,0-1 0,21-21 15,1 0-15,-1 22 0,0-43 0,21 21 16,-21-21-16,22 0 0,-22 0 15,21 0-15,1 0 0,-1-21 0,0-1 16,1 1-16,-22 0 0,21-21 16,0 21-16,1-22 0,-22 1 0,0 21 15,0-22-15,0 1 0,-21 0 16,22-1-16,-22 22 0,0-21 0,0 21 16,0 0-16,0-1 0,0 1 15,0 42 16,-22 1-31,22 20 0,0-21 0,0 21 16,0-20-16,-21 20 0,21 0 0,0 1 16,0-1-16,0 0 0,0-21 15,-21 22-15,21-22 0,0 21 0,-21-21 16,21 1-16,0-1 16,0 0-16,0-42 31,0 0-31,0-1 0,0-20 15,0 21-15,0-21 16,0-1-16,21 1 0,0 0 0,-21-1 16,21 1-16,1 0 0,-1-1 15,0 1-15,0 21 0,0 0 0,0-1 16,1 22-16,-1 0 0,0 0 16,-21 22-16,21-1 0,-21 0 15,0 0-15,0 21 0,0 1 16,0-22-16,0 21 0,0 1 0,0-1 15,21 0-15,-21-21 0,21 22 16,-21-22-16,0 21 0,22-21 0,-1-21 16,0 22-16,0-1 0,0-21 0,0 0 15,1 0-15,-1 0 16,0 0-16,21 0 0,-21-21 0,22-1 16,-22 1-16,0 0 0,21-21 15,-20 21-15,-1-22 0,0 22 0,-21-21 16,0-1-16,21 1 0,-21 21 15,0-21-15,0 20 0,0 1 0,0 0 16,0 0-16,-21 42 16,21 0-16,0 0 15,-21 1-15,21 20 0,-21-21 0,21 21 16,0-20-16,0-1 0,0 21 16,-22-21-16,22 0 0,0 1 0,0-1 15,0 0-15,0 0 16,0 0-16,0-42 31,22 0-31,-22 0 16</inkml:trace>
  <inkml:trace contextRef="#ctx0" brushRef="#br0" timeOffset="8411.36">3514 3831 0,'0'0'0,"-22"-21"0,1 0 0,0 0 16,0 21-16,0-21 0,21-1 0,-21 22 15,42 22 17,0-22-17,0 21-15,0-21 0,0 21 0,1 0 16,-1-21-16,0 21 0</inkml:trace>
  <inkml:trace contextRef="#ctx0" brushRef="#br0" timeOffset="8788.61">3810 4001 0,'0'-64'31,"0"43"-31,0 0 16,0 0-16,21 21 16,0 0-16,0 0 15,1 21-15,-1 0 0,-21 0 0,21 0 16,0 0-16,0 22 0,0-22 15,1 21-15,-22 1 0,0-22 0,0 21 16,21-21-16,-21 22 0,0-22 16,0 0-16,0 0 0,0 0 0,21-21 15,-21 21-15,0-42 32,21 0-32,-21 0 0,21 0 0,0 0 15,-21-22-15,0 22 16,22-21-16,-1-1 0,0 1 0,-21 21 15,21-21-15,0-1 0,-21 22 16,21 0-16,1 0 0,-22 0 0,0-1 16,21 22-16,0 0 0,0 0 15,-21 22 1,0-1-16,0 0 0</inkml:trace>
  <inkml:trace contextRef="#ctx0" brushRef="#br0" timeOffset="9408.26">4360 4191 0,'0'0'15,"0"21"-15,21 0 0,1-21 0,-1 0 16,0 0-16,0 0 16,0 0-16,0 0 0,22 0 0,-22-21 15,0 0-15,21 0 0,-20-21 0,-1 20 16,21 1-16,-21-21 0,0 21 16,-21 0-16,0-22 0,22 22 0,-22 0 15,0 0-15,0 0 0,-22 21 16,1 0-16,0 0 15,0 0-15,0 21 0,0 0 16,-1 0-16,1 21 0,0-20 0,0 20 16,0-21-16,21 21 0,0 1 0,0-22 15,0 21-15,0-21 16,0 1-16,0-1 0,0 0 0,21 0 16,0 0-16,0-21 0,0 0 15,22 0-15,-22 0 0,21 0 0,-21 0 16,22 0-16,-22 0 0,21-21 0,-21 21 15,1-21-15,-1 0 0,0 0 16,0-22-16,-21 22 0,21-21 0,-21 21 16,21-22-16,1 1 0,-22 21 15,0-22-15,21 22 0,0-21 0,0 21 16,-21 0-16,21 21 0,0 0 16,1-22-16,-1 22 0,0 0 0,0 22 15,0-1-15,0 0 16,1 21-16,-22-21 0,21 22 15,0-22-15,-21 21 0,0 1 0,0-22 16,21 21-16,-21-21 0,0 22 16,0-22-16,0 0 0,0 0 0,0 0 15,0-42 17,0 0-32,0 0 15,0 0-15,0-22 0,21 22 16,0-21-16,-21 21 0,22-22 0,-1 1 15,0 21-15,-21-22 0,21 22 0,0-21 16,0 21-16,1 0 16,-1 21-16,0-22 0,0 22 15,0 0-15,0 0 0,1 0 16,-1 0-16</inkml:trace>
  <inkml:trace contextRef="#ctx0" brushRef="#br0" timeOffset="9812.02">6054 4043 0,'0'0'16,"21"0"-16,0 0 16,0-21-16,0 0 0,0-1 15,1 1-15,-22 0 0,0 0 16,21 21-16,-21-21 0,0 0 16,0-1-16,-21 22 15,-1 0-15,1 0 16,0 0-16,-21 0 0,21 0 15,-22 22-15,1-1 0,21 0 0,0 0 16,-22 0-16,22 0 0,21 1 0,0-1 16,0 21-16,0-21 0,0 0 15,21 1-15,0-1 0,1 0 0,-1 0 16,21 0-16,-21-21 0,0 21 16,22 1-16,-22-1 0,0-21 0,-21 21 15,21-21-15,-21 21 0,0 0 16,-21-21-1,0 0-15,-21 21 16,20-21-16,-20 0 0,0 0 16,-1 0-16,22 0 0,-21 0 0,21 0 15,0 0-15,-1 0 0,1 0 0,21-21 32,0 0-32,21 0 0,1 21 15</inkml:trace>
  <inkml:trace contextRef="#ctx0" brushRef="#br0" timeOffset="10548.61">6710 4085 0,'0'-21'0,"0"42"0,0-63 15,0 0-15,0 20 0,0 1 16,0 0-16,-21 0 0,21 0 0,-22 0 15,1-1-15,0 22 0,0 0 0,0 0 16,0 0-16,-1 0 0,1 0 16,-21 0-16,21 22 0,0-1 0,-1 0 15,-20 21-15,21-21 0,0 22 0,-22-1 16,22 0-16,0 1 16,0-1-16,21-21 0,0 22 0,0-22 15,0 0-15,0 21 0,0-21 16,21 1-16,0-22 15,0 0-15,22 0 0,-22 0 0,0 0 16,21 0-16,-20-22 0,-1 1 16,21 0-16,-21 0 0,0 0 0,1 0 15,-1-22-15,0 1 0,0 21 16,-21-22-16,21 1 0,-21 0 0,0 21 16,0-1-16,0 1 0,0 0 15,0 0-15,0 42 16,-21 0-16,0 0 15,0 1-15,0-1 0,21 21 0,0-21 16,-22 22-16,22-1 0,-21-21 16,21 21-16,0 1 0,0-22 0,0 0 15,0 0-15,21 0 0,1 1 16,-1-1-16,0-21 0,0 0 0,21 0 16,-20 0-16,20 0 0,0 0 0,-21 0 15,22-21-15,-1-1 0,0 1 16,1-21-16,-1 21 0,-21-22 0,22 1 15,-22 0-15,21-22 0,-21 22 16,0-22-16,1 22 0,-22-21 16,21 20-16,-21-20 0,0 20 0,0 1 15,0 0-15,0-1 0,0 22 16,0 0-16,0 0 0,-21 21 0,-1 0 16,22 21-16,-21 0 0,0 22 0,0-22 15,0 21-15,0 0 0,-1 1 16,1-1-16,21 22 0,0-22 0,0 21 15,0-20-15,0 20 0,0-20 16,0-1-16,21-21 0,1 21 0,-1-20 16,21-1-16,-21 0 0,0 0 0,22-21 15,-1 0-15,-21 0 16,22 0-16,-1-21 0,0 0 0,1 0 16,-1-1-16</inkml:trace>
  <inkml:trace contextRef="#ctx0" brushRef="#br0" timeOffset="13428.25">9398 3620 0,'0'-22'0,"0"-20"16,0 21-16,0 0 0,0-22 0,21 1 15,-21 0-15,0 21 0,0-22 16,0 1-16,21 0 0,-21 20 0,0 1 15,0 0-15,0 42 16,0 0-16,0 22 16,0-1-16,0 0 0,-21 22 0,21-1 15,0 1-15,-21-1 0,0 1 16,0-1-16,-1 1 0,1-1 0,0 1 16,-21-1-16,21-20 0,-1 20 0,-20-20 15,21-22-15,-21 21 0,20-21 16,1 0-16,0 1 0,0-22 15,0-22-15,21 1 16,0 0-16,0 0 0,0-21 0,0-1 16,0 1-16,0 0 0,0-1 0,0 1 15,0 0-15,0-1 0,0 1 16,21 0-16,-21-1 0,21 1 16,-21 21-16,0 0 0,0-1 15,21 22-15,-21 22 16,21-1-16,-21 21 0,0-21 0,0 22 15,22-22-15,-22 21 0,21 0 16,-21 1-16,21-22 0,-21 21 0,21 1 16,0-1-16,-21 0 0,21-21 15,1 1-15,-1-1 0,0 0 0,0 0 16,21 0-16,-20-21 0,20 0 0,-21 0 16,21 0-16,1-21 0,-1 0 15,22 0-15,-22 0 0,0-22 0,22 1 16,-22 0-16,0 20 0,1-20 15,-1-21-15,-21 20 0,0 1 16,1-22-16,-22 1 0,0 21 0,0-43 16,0 21-16,-22 1 0,1-1 15,0 1-15,-21-1 0,21 22 0,-22 0 16,-20 21-16,20-22 0,1 43 16,0 0-16,-22 0 0,22 0 0,0 0 15,-1 21-15,1 22 0,0-1 0,-1 22 16,22-1-16,0 1 15,0-1-15,0 1 0,21-1 0,0 1 0,0-1 16,0 1-16,0-1 0,21-21 16,0 1-16,0-1 0,0 22 15,0-43-15,22 21 0,-22-21 0,21 0 16,1 1-16,-1-1 0,21-21 16,-20 0-16,20 0 0,1 0 0,-1-21 15,1-1-15,-1 1 0,1 0 0,-1 0 16,1-21-16,-1 20 0,-20-20 15,-1 21-15,-21-21 0,0-1 0,0 22 16,-21-21-16,22 21 0,-22-22 16,0 22-16,0 0 0,0 0 0,-22 0 15,1-1-15,0 22 0,0 0 16,0 0-16,0 22 0,21-1 16,-22 0-16,1 0 0,0 0 15,21 22-15,-21-22 0,21 0 0,0 21 16,0-21-16,0 22 0,0-22 15,0 0-15,0 21 0,0-20 0,0-1 16,21 0-16,-21 0 16,21-21-16,0 0 0,1 0 15,-1 0 1,-21-21 0,0 0 15,0 42 78,0 0 188,21-21-266,0 0-15,0 0-16,0 0 16,1 0-16,-1 0 0,0 0 0,0-21 15,0 0-15,0 21 0,1-21 16,-1-1-16,0 1 0,21 0 15,-21 0-15,22 0 0,-22-22 0,0 22 16,21 0-16,-20-21 0,-1 21 16,0-1-16,0 1 0,0 0 0,-21 0 15,-21 21 1,0 0 0,0 0-16,0 21 0,-1 0 0,1 0 15,0 1-15,0-1 0,0 0 0,21 0 16,0 0-16,0 0 0,0 1 15,0-1-15,0 0 0,0 0 16,0 0-16,21 0 0,0-21 16,0 22-16,-21-1 0,0 0 0,21 0 15,1 0-15,-44-21 32,1 0-32,0 0 15,0-21-15,0 21 0,0-21 16,-1 0-16,1 21 0,0-21 15,0 21-15,21 21 32,0 0-32,0 0 0,0 0 15,21 0-15,0-21 16,0 22-16,1-22 0,-1 21 0,0-21 16,0 0-16,21 0 0,-20 0 0,20 0 15,-21 0-15,21 0 0,-20 0 16,20 0-16,-21-21 0,0-1 0,0 22 15,22-21-15,-22-21 0,0 21 0,0 0 16,0-22-16,1 22 0,-1-21 16,0 21-16,0-22 0,0 1 0,0 21 15,1 0-15,-1-1 0,-21 1 16,21 0-16,-21 42 31,0 0-31,0 1 16,-21-1-16,21 0 0,-21 0 15,21 0-15,0-42 63,0 0-63,0 0 0,0 0 16,21-1-16,-21 1 0,0 0 15,0 0-15,0 0 16,0 0-16,-21 21 15,-1 21 1,1 0 0,0 0-16,21 0 0,-21 0 0,0 1 15,0 20-15,21-21 0,-22 0 0,22 22 16,-21-22-16,21 0 0,0 21 16,0-21-16,0 1 0,0-1 0,0 0 15,21 0-15,1 0 0,-1 0 16,0-21-16,21 0 0,-21 0 0,22 0 15,-1 0-15,-21 0 0,22 0 0,-1 0 16,-21-21-16,21 0 0,1 0 16,-22 0-16,21 0 0,-21-22 0,1 22 15,-1 0-15,0-21 16,0 20-16,-21 1 0,0-21 0,0 21 16,0 0-16,0-1 0,-21 1 15,0 21-15,0 0 16,-1 21-16,22 1 15,0-1-15,0 0 0,0 0 16,0 0-16,0 0 16,22 1-16,-22-1 0,21-21 15,-21 21-15,0 0 0,21 0 16,-21 0-16,21 1 0,-21-1 16,0 0-16,0 0 0,21-21 15,-21 21-15,21-21 0,1 0 16,-1 0-16,0 0 15,0 0-15,0-21 0,22 21 16,-22-21-16,0 0 0,0 0 16,0-1-16,0 1 0,1 0 0,-1-21 15,0 21-15,0-1 0,0 1 16,-21 0-16,0 0 0,0 0 0,0 42 31,-21 0-15,21 0-16,-21 0 0,21 1 15,0-1-15,-21 0 0,21 0 0,0 0 16,0 0-16,0 1 16,0-1-16,21-21 31,0 0-31,0-21 16,-21-1-16,0 1 0</inkml:trace>
  <inkml:trace contextRef="#ctx0" brushRef="#br0" timeOffset="13596.15">12213 3620 0,'0'0'0,"0"-22"0,0 1 0,-21 0 16,0 0-16,0 21 15,-1-21-15,1 21 0,21 21 32,0 0-32,0 0 0,0 0 15,0 1-15,0-1 16,21-21-16,1 21 0,-1-21 15</inkml:trace>
  <inkml:trace contextRef="#ctx0" brushRef="#br0" timeOffset="13936">12446 3662 0,'21'0'15,"-21"21"1,0 0-1,0 0-15,0 22 0,-21-22 0,21 21 16,0-21-16,0 22 0,0 20 16,0-20-16,0 20 0,0 22 0,0-22 15,0 1-15,0 20 0,0 1 0,0 0 16,0 21-16,0-1 0,0-20 16,-21 21-16,0 0 0,21-22 0,-22 22 15,1-21-15,21 0 0,-21-1 0,0-20 16,21-1-16,-21-20 0,0-1 15,-1 0-15,1-21 0,0 1 0,0-44 16,21 1 0,0-21-16,0 21 0,0-22 15,21-20-15,-21 21 0,21-22 16,0 1-16,1-1 0,-1-21 0,0 1 16,0-1-16,21 0 0,-20-20 0,-1 20 15</inkml:trace>
  <inkml:trace contextRef="#ctx0" brushRef="#br0" timeOffset="14207.92">12446 3683 0,'-21'-42'16,"0"21"-16,-1-85 15,22 85 1,43 21-16,-22 0 0,0 0 16,21 0-16,-20 0 0,20 0 15,0 21-15,1 0 0,-1 21 0,-21-21 16,21 1-16,-20 20 0,-1 0 15,-21-21-15,0 22 0,0-22 0,-21 21 16,-1-21-16,1 22 0,0-22 0,-21 0 16,21 0-16,-22 0 0,22-21 15,-21 22-15,-1-22 0,22 0 0,0 0 16,0 0-16,0 0 0,21-22 16,0 1-1,0 0-15,0 0 0,21 0 0,0 0 16,0-1-16</inkml:trace>
  <inkml:trace contextRef="#ctx0" brushRef="#br0" timeOffset="14468.05">12954 3090 0,'0'-21'0,"0"42"0,0-63 0,0 21 16,0 42-1,-21 0 1,0 22-16,21-1 0,-22 0 0,1 22 15,0-1-15,0-20 0,21 20 0,0 1 16,-21-1-16,21 1 16,0-22-16,-21 0 0,21 1 0,0-1 15,0 0-15,0 1 0,0-22 0,0 0 16,0 0-16,21 0 0,0 0 16,0-21-16,0 0 0,0 0 15,1 0-15,-1 0 0,21-21 16,-21 0-16,22 0 0,-22-21 0,21 20 15</inkml:trace>
  <inkml:trace contextRef="#ctx0" brushRef="#br0" timeOffset="15268.3">13335 3577 0,'0'-21'15,"0"42"-15,-21-21 16,0 21-16,-1 1 16,22-1-16,-21 0 0,0 21 15,0-21-15,0 22 0,21-22 16,0 0-16,-21 0 0,21 0 0,0 1 15,0-1-15,0 0 0,0 0 0,0 0 16,21-21-16,0 0 0,0 0 16,0 0-16,0 0 0,22 0 0,-22 0 15,21-21-15,-21 0 0,22 21 16,-1-21-16,-21 0 0,22-22 0,-22 22 16,0 0-16,0 0 0,0 0 0,0-1 15,-21 1-15,0 0 0,-21 21 31,0 21-15,0 0-16,21 1 16,-21-1-16,21 0 0,0 0 0,-21 0 15,21 0-15,0 1 0,0-1 16,0 0-16,0 0 0,0 0 16,21-21-16,0 0 0,0 0 15,0 0-15,0 0 16,1-21-16,-22 0 15,0 0-15,0 0 0,0-1 16,0 1-16,0 0 0,0-21 16,0 21-16,0-1 0,0-20 0,0 21 15,0 0-15,0-22 0,21 22 16,0 0-16,-21 0 0,21 21 0,0-21 16,0 21-16,22 0 0,-22 0 0,0 0 15,0 21-15,22 0 0,-22 0 16,0 0-16,0 1 0,0 20 0,0-21 15,1 21-15,-1-20 0,-21-1 16,21 21-16,-21-21 0,0 22 0,0-22 16,0 0-16,0 0 0,0 0 0,0 0 15,0 1-15,-21-22 0,0 0 16,-1 0-16,22-22 16,-21 1-1,21 0-15,0 0 0,0 0 16,21-22-16,-21 22 0,22-21 0,20 0 15,-21-1-15,21 1 0,-20 0 16,20-1-16,0 1 0,22 21 0,-22-22 16,0 22-16,-20 21 0,20 0 0,0 0 15,-21 0-15,1 43 0,-1-22 16,0 0-16,-21 21 0,0 1 0,0-1 16,0 0-16,0 1 0,0-22 0,-21 21 15,0 0-15,-1 1 0,22-22 16,-21 0-16,0 0 0,21 0 15,0 1-15,0-1 0,-21-21 16,0 0-16,0-21 16,21-1-16,-22 1 0,1 0 0,0 0 15,0 0-15</inkml:trace>
  <inkml:trace contextRef="#ctx0" brushRef="#br0" timeOffset="15428.21">13822 3090 0,'0'0'15,"0"-21"-15,-21 0 0,21 0 0,-22 21 0,22-21 16,-21 21 0,0 0-1,21 21-15,0 0 16,-21-21-16,0 0 0,0 21 16,-22 0-16,22-21 0</inkml:trace>
  <inkml:trace contextRef="#ctx0" brushRef="#br0" timeOffset="15576.15">12615 3366 0,'0'0'0,"-21"21"0,21 0 0,21 0 15,0-21-15,22 0 16,-1 0-16,0 0 16,1 0-16,20 0 0,1 0 0,-1-21 15,22 0-15,-22 21 0,1 0 0,-22-21 16</inkml:trace>
  <inkml:trace contextRef="#ctx0" brushRef="#br0" timeOffset="16631.98">16743 3260 0,'0'0'0,"0"-21"0,0-22 0,0 22 0,0-21 16,0 21-16,0-22 0,0 1 15,0 0-15,0 20 0,0-20 0,0 0 16,0 21-16,0-1 0,0 1 0,0 42 31,0 1-31,0 20 0,0 0 16,0 1-16,0 20 0,0 1 15,-21 20-15,-1 1 0,22-22 0,-21 22 16,0-21-16,-21-1 0,21 22 0,-22-22 16,22-20-16,-21 20 0,-1-21 15,22 22-15,-21-22 0,21-21 0,0 1 16,-1-1-16,1 0 0,0-21 15,21-21-15,0-22 16,0 22-16,0 0 0,21-21 16,0-1-16,1 1 0,-1 0 15,0-22-15,0 22 0,0-22 0,22 1 16,-22-1-16,0 1 16,0-1-16,0 22 0,0 0 0,-21 21 15,0-1-15,0 44 16,0-1-16,0 21 15,0 0-15,0 1 0,0 20 0,0-20 16,0-1-16,0 21 0,0-20 16,0-1-16,0 0 0,0 1 0,22-22 15,-1 21-15,0-21 0,0 1 0,21-1 16,-20-21-16,20 0 0,0 0 16,-21 0-16,22 0 0,20 0 0,-20 0 15,20-21-15,-21-1 0,22 1 16,-22 0-16,22-21 0,-22-1 15,0 1-15,1 0 0,-22-22 0,0 1 16,0-1-16,-21 1 0,0-22 16,0 22-16,0-1 0,-21 1 0,0-22 15,0 43-15,-22-22 0,1 1 16,0 20-16,-1 22 0,1 0 0,0 0 16,-1 21-16,1 0 0,0 21 15,-1 0-15,1 21 0,21 1 0,-21-1 16,20 22-16,-20-1 0,21 1 0,0-1 15,0 22-15,21-22 0,0 1 16,0-22-16,0 22 0,0-22 0,0 0 16,21 1-16,-21-1 0,42-21 15,-21 0-15,22 0 0,-22-21 16,21 0-16,0 0 0,1 0 0,20 0 16,-20 0-16,20-21 0,-21 0 15,22 0-15,-1 0 0,-20 0 0,-1-22 16,0 22-16,1-21 0,-1-1 15,-21 1-15,0 0 0,1 21 0,-22-1 16,0 1-16,0 0 0,0 42 16,0 0-16,0 1 15,-22-1-15,22 0 0,0 21 0,-21-21 16,0 22-16,21-22 16,-21 21-16,21-21 0,0 1 0,0-1 15,0 0-15,0 0 0,0 0 0,0 0 16,21-42 15,0 0-15,-21 0-16,0 0 0</inkml:trace>
  <inkml:trace contextRef="#ctx0" brushRef="#br0" timeOffset="16783.56">17759 3196 0,'0'0'0,"0"-21"0,0 0 16,0 0-16,-21 21 15,21-21-15,-22 21 0,22 21 32,0 0-17,22-21-15,-1 21 0,0 0 0,0-21 16,0 21-16</inkml:trace>
  <inkml:trace contextRef="#ctx0" brushRef="#br0" timeOffset="17136.39">18203 3323 0,'0'0'0,"21"0"0,-21-21 16,0 0-16,0 0 16,-21 21-16,0 0 15,0 0-15,-21 0 0,-1 0 0,1 0 16,0 0-16,20 0 0,-20 21 0,0-21 16,21 21-16,-1 0 0,1 0 15,21 1-15,-21-1 0,21 0 0,0 0 16,0 0-16,21 0 0,0 1 15,1-1-15,20 0 0,-21 0 0,21-21 16,-20 21-16,20 0 0,-21 1 16,21-1-16,-20 0 0,-1 0 0,-21 0 15,0 0-15,0 1 16,-21-1-16,-1-21 16,-20 0-16,21 0 0,-21 0 0,-1 0 15,22 0-15,-21 0 0,21 0 0,-22 0 16,22 0-16,0 0 0,21-21 15,0-1-15,0 1 16,21 0-16,21 21 16,-20-21-16,-1 0 0,21 0 0</inkml:trace>
  <inkml:trace contextRef="#ctx0" brushRef="#br0" timeOffset="17388.25">18648 3387 0,'0'0'0,"21"-21"0,-21-1 0,0 1 15,0 0-15,0 0 0,-21 21 16,0 0-16,-1 0 0,1 0 0,-21 0 16,21 21-16,-22-21 0,22 21 15,-21 22-15,21-22 0,0 0 0,-22 21 16,22 1-16,0-22 0,0 21 16,0-21-16,21 0 0,0 22 0,0-22 15,0 0-15,0 0 0,0 0 0,21-21 16,21 22-16,-21-22 0,22 0 15,-1 0-15,0 0 0,1 0 0,20 0 16,-21 0-16,1-22 16,20 1-16,-20 21 0,-1-21 0</inkml:trace>
  <inkml:trace contextRef="#ctx0" brushRef="#br0" timeOffset="19179.96">19050 3450 0,'21'-21'0,"-42"42"0,42-84 0,-21 42 0,0-1 15,0 1-15,-21 42 31,0 1-31,0-1 0,-1 0 16,1 0-16,0 21 0,0-20 0,0 20 16,0-21-16,-1 21 0,22-20 15,-21-1-15,21 0 0,0 0 0,0 0 16,0 0-16,0 1 0,21-22 16,1 0-16,-1 21 0,0-21 15,21 0-15,-21 0 0,22 0 0,-22 0 16,21 0-16,1-21 0,-22-1 15,21 1-15,-21 21 0,0-21 0,1-21 16,-1 21-16,0-1 0,-21-20 0,0 0 16,0 21-16,0-22 0,0 1 15,0 0-15,-21 20 0,0 1 0,-1 0 16,1 21-16,-21 0 0,21 0 16,-22 0-16,22 21 0,-21 0 0,21 1 15,-22-1-15,22 21 0,0-21 16,0 22-16,0-22 0,21 0 15,0 0-15,0 0 0,0 0 0,0 1 16,0-1-16,21 0 0,0-21 16,0 0-16,22 0 0,-22 0 0,21 0 15,-21 0-15,22 0 0,-1 0 16,0-21-16,1 0 0,-22-1 0,21 1 16,0 0-16,-20 0 0,20 0 15,-21 0-15,0-1 0,0 1 0,1 0 16,-22 0-16,21 21 15,-21 21 1,0 0-16,-21 0 16,-1 1-16,22-1 15,-21 0-15,0 0 0,21 21 0,0-20 16,0-1-16,-21 0 0,21 0 16,0 0-16,21 0 15,0-21-15,22 0 16,-22 0-16,0 0 0,21-21 15,-21 21-15,1-21 0,20 0 0,-21 0 16,21 0-16,-20-1 0,-1 1 16,0-21-16,0 21 0,0 0 0,0-22 15,1 22-15,-22 0 0,21 0 16,-21 0-16,0-1 0,-21 44 31,-1-1-31,1 0 16,21 0-16,-21 21 0,0-20 0,0-1 15,21 21-15,0-21 0,-21 0 0,21 1 16,0-1-16,0 0 0,0 0 16,0 0-16,0 0 0,21-21 0,0 0 15,0 22-15,0-22 0,22 0 16,-22 0-16,21 0 0,-21 0 0,0 0 16,22-22-16,-1 22 0,-21-21 15,22 0-15,-22 0 0,0 0 16,0 0-16,0-1 0,0-20 0,1 21 15,-22 0-15,0 0 0,0-1 16,0 1-16,0 0 0,-43 21 16,22 0-16,0 21 15,0 0-15,0 1 0,-1-1 16,1 0-16,21 0 0,0 0 0,-21 0 16,21 1-16,0-1 0,0 0 15,0 0-15,0 0 0,0 0 16,21-21-16,0 0 0,1 0 15,-1 0-15,0 0 16,0 0-16,0 0 0,22 0 0,-22 0 0,0 0 16,21-21-16,-21 0 15,22 0-15,-22 0 0,0 0 0,0-1 16,0 1-16,1 0 0,-1 0 0,0 0 16,-21 0-16,21-1 0,-42 44 31,0-1-16,21 0-15,-21 0 0,21 0 0,0 0 16,0 1-16,0-1 0,0 0 0,0 0 16,0 0-16,0 0 0,21 1 15,0-22-15,21 0 0,-21 0 16,22 21-16,-22-21 0,21 0 16,-21 0-16,1 0 0,20 0 15,-21-21-15,0-1 0,0 22 0,1-21 16,-22 0-16,21 0 0,0 0 15,-21-22-15,21 22 0,-21 0 0,0 0 16,0 0-16,0 0 0,21 21 16,-21 21-1,0 0 1,0 0-16,0 0 0,0 0 0,0 1 16,-21-1-16,21 0 0,0 0 0,0 0 15,0 0-15,21-21 16,0 0-16,1 22 0,-1-22 15,0 0-15,0 0 0,0 0 0,0 0 16,1 0-16,-1-22 0,0 1 16,0 21-16,0-21 0,-21 0 0,21 0 15,-21 0-15,22-1 0,-22 1 16,0 0-16,0-21 0,0 21 0,21-1 16,-21 1-16,0 0 0,0 0 0,0 0 15,21 0-15,-21 63 31,-21-21-15,0 0-16,21 22 0,-22-1 0,1 0 0,21 1 16,-21-1-16,0 0 0,0 1 15,0 20-15,-1 1 0,22-1 16,-21 22-16,0-1 0,21 1 0,-21 0 16,0-1-16,21 1 0,0 21 0,-21 0 15,21 0-15,-22-1 0,22 1 16,0 0-16,0 21 0,0-21 0,0 21 15,0-21-15,22 0 0,-1-1 16,-21 1-16,21-21 0,-21 21 0,0-22 16,0 1-16,0-21 0,0 20 0,0-20 15,0-22-15,0 0 0,0 1 0,-21-22 16,0 0-16,-1-21 0,1 0 16,0-21-16,0 0 0,-21 0 15,20-22-15,1-20 0,0 20 0,0-20 16,0-1-16,21-20 0,0-1 15,0 0-15,0 1 0,21-22 0,0 0 16,0 0-16,0 22 0,22-22 0,-22 0 16,21 0-16,1 0 0,-22 22 15,21-22-15,0 21 0,-20 0 0,20 1 16,0-1-16,-21 0 0,22 1 0,-22-1 16,21 0-16</inkml:trace>
  <inkml:trace contextRef="#ctx0" brushRef="#br0" timeOffset="20648">21569 2836 0,'0'0'0,"84"85"31,-62-85-31,20 0 0,0 0 16,1 0-16,-1 0 0,0 0 16,22 0-16,-22 0 0,22 0 0,-22-21 15,0 0-15,1 0 0,-1-1 0,0 1 16,1-21-16,-22 21 0,0-22 15,0 1-15,-21 0 0,0-1 0,0 1 16,0 21-16,0-21 0,-21 20 16,0 1-16,21 0 0,-21 21 15,-1 0-15,1 21 0,0 0 0,0 22 16,0-1-16,0 22 0,-1-1 16,1-21-16,0 22 0,0-1 15,0 1-15,21-1 0,-21 22 0,21-21 16,-22-1-16,22 1 0,0-1 0,0 1 15,0-1-15,0 1 0,0-22 16,0 0-16,0 1 0,0-1 0,0-21 16,0 21-16,0-20 15,-21-1-15,0-21 0,0 0 16,0 0-16,21-21 0,-21 21 0,-1-22 16,-20 1-16,21 0 15,0 0-15,-22-21 0,1 20 0,21 1 16,0 0-16,-22 0 0,22 0 15,0 21-15,0 0 0,0 21 16,21 0-16,0 0 16,0 0-16,0 1 0,21-1 15,0 0-15,0 0 0,0 0 0,22-21 16,-1 21-16,0 1 0,1-22 16,-1 0-16,0 0 0,1 0 0,-1 0 15,0 0-15,1 0 0,-1-22 16,-21 1-16,22 21 0,-1-21 0,0 0 15,-21 0-15,22 0 0,-22-1 16,0-20-16,0 21 0,0 0 16,1-22-16,-1 22 0,-21 0 0,0 0 15,-21 42 1,-1 0 0,1 0-16,21 1 0,-21-1 0,0 21 15,0-21-15,21 0 0,-21 1 16,21-1-16,-22 0 0,22 0 0,-21 0 15,21 0-15,21-21 32,1-21-17,-1 0-15,0 0 0,0 21 0,0-42 16,0 20-16,22 1 0,-22 0 16,0-21-16,21 21 0,-20-1 15,-1 1-15,0 0 0,0 0 0,0 0 16,0 21-16,-21 21 15,0 0 1,0 0-16,0 22 0,0-22 0,-21 0 16,21 0-16,-21 0 0,21 0 15,0 1-15,0-1 0,0 0 0,0 0 16,0 0-16,21-21 0,0 0 16,22 21-16,-22-21 0,0 0 0,0 0 15,22 0-15,-22 0 0,21-21 16,-21 21-16,0-21 0,22 0 15,-22-21-15,0 20 0,21-20 0,-20 0 16,-1-1-16,0 1 0,0-21 16,21-1-16,-20 1 0,-1 20 0,0-20 15,0-1-15,0 22 0,0 0 16,-21-1-16,22 1 0,-22 21 0,0 0 16,0-1-16,-22 22 15,1 22-15,0-1 0,21 0 16,-21 21-16,0 1 0,0-1 0,-1 0 15,1 22-15,0-22 0,0 22 16,0-1-16,21-21 0,0 22 16,0-22-16,0 1 0,0-1 15,0 0-15,0 1 0,21-22 0,0 21 16,0-21-16,0 0 0,22-21 0,-22 0 16,0 0-16,0 0 0,22 0 15,-22 0-15,21 0 0,-21-21 0,22 0 16,-22 0-16,21 0 0,-21 0 15,0-1-15,1-20 0,-1 21 0,-21-21 16,0-1-16,0 22 0,0 0 16,0 0-16,0 0 0,-21 21 15,-1 0-15,1 21 0,21 0 16,-21 0-16,21 0 0,-21 22 16,21-22-16,-21 0 0,21 0 15,0 0-15,0 0 0,0 1 0,0-1 16,0 0-16,21-21 0,0 21 15,0-21-15,0 0 0,1 0 0,-1 0 16,0 0-16,0 0 0,0 0 16,0 0-16,1-21 0,-1 0 0,-21 0 15,0-1-15,21 22 0</inkml:trace>
  <inkml:trace contextRef="#ctx0" brushRef="#br0" timeOffset="20827.39">23114 3239 0,'0'0'16,"-21"0"-16,21 21 15,21-21 1,0 0-16,0 0 0,22 0 0,-22 21 16,21-21-16,22 0 0,-22 0 15,21 0-15,-20 0 0,20 0 0,1 0 16</inkml:trace>
  <inkml:trace contextRef="#ctx0" brushRef="#br0" timeOffset="21563.97">24363 3598 0,'0'0'0,"0"-21"15,0 0-15,0 0 16,0 0-16,0 0 0,0-1 15,0 1-15,0 0 0,-21 21 16,-1 0 0,1 0-16,0 0 0,0 0 0,0 21 15,-22 0-15,22 1 0,0-1 16,-21 0-16,21 0 0,-1 21 16,1-20-16,0-1 0,0 0 0,21 0 15,0 0-15,0 0 16,21-21-16,0 0 0,0 0 0,1 0 15,20 0-15,-21 0 0,21 0 16,-20 0-16,20 0 0,-21-21 0,21 21 16,-20-21-16,-1 0 0,0 0 0,0 0 15,0-1-15,0 1 0,1 0 16,-22 0-16,0 0 0,21 0 0,0-1 16,-21 44-1,0-1 1,-21 0-16,0 0 0,-1 21 15,1-20-15,0 20 0,0 0 16,0 1-16,0-1 0,-1 21 0,1 1 16,0-1-16,0 1 0,0 21 0,21-22 15,0 22-15,-21-1 0,21-20 16,0 21-16,0 20 0,0-20 0,0 21 16,0-21-16,0 20 0,0 1 15,0-21-15,0 21 0,21 0 0,0-1 16,-21 1-16,0 0 0,0-21 0,0 21 15,0-22-15,0 1 0,0 0 0,0-22 16,0 1-16,-21-1 0,0-21 16,-1 1-16,1-22 0,0 0 15,-21-21-15,21 0 0,-1 0 0,1 0 16,0-42-16,-21 21 0,21-22 16,-22 1-16,1-22 0,21 1 0,-22-1 15,1-20-15,0-1 0,21 0 0,-22 1 16,22-22-16,21 21 0,0-21 15,0 22-15,0-22 0,21 0 0,0 21 16,22-20-16,-1-1 0,0 21 0,1 0 16,20 1-16,-20-1 0,20 22 15,-21-22-15,22 21 0,-22 1 16,22-1-16,-22 1 0,22-1 0,-22 1 0,0 21 16,1-1-16,-1 1 15,-21 0-15</inkml:trace>
  <inkml:trace contextRef="#ctx0" brushRef="#br0" timeOffset="22047.53">24680 3535 0,'0'0'15,"-21"-21"-15,0 0 0,0-1 0,21 1 16,0 0-16,0 0 0,0 0 16,21 21-1,0 0-15,0 0 16,0 21-16,1 0 0,-1 0 15,0 0-15,0 1 0,0-1 0,-21 21 16,0-21-16,21 0 16,-21 1-16,0 20 0,0-21 0,0 0 15,0 0-15,-21 1 0,0-22 16,0 0 0,0 0-16,21-22 15,0 1 1,0 0-16,0 0 0,0 0 15,21 0-15,0-1 0,0 22 16,-21-21-16,21 0 0,1 0 0,-22 0 16,21 21-16,0-21 0,-21-1 0,21 22 15,0 0-15,0 0 16,1 0-16,-1 0 16,0 0-16</inkml:trace>
  <inkml:trace contextRef="#ctx0" brushRef="#br0" timeOffset="22513.58">25252 3577 0,'0'0'0,"0"-21"16,0 0-16,21 0 16,-21 0-16,0-1 0,0 1 0,0 0 15,-21 21 16,0 0-31,-1 0 0,1 0 0,21 21 16,-21 0-16,0 1 0,0-1 16,0 21-16,-1-21 0,22 0 0,0 1 15,-21-22-15,21 21 0,0 0 16,0 0-16,0 0 16,21-21-1,1 0-15,-1 0 16,0-21-16,0 0 0,0 21 0,0-21 15,-21 0-15,22 21 0,-1-22 16,0 1-16,-21 0 0,0 0 16,21 21-16,-21-21 0,21 0 15,-21 42 17,0 0-32,0 0 0,0 0 15,-21 0-15,21 1 0,-21-1 0,21 0 16,-21-21-16,21 21 0,0 0 15,0 0-15,0 1 0</inkml:trace>
  <inkml:trace contextRef="#ctx0" brushRef="#br0" timeOffset="22791.42">25527 3260 0,'0'0'0,"0"-43"0,0 22 0,0-21 0,21 21 16,-21 0-16,0-1 0,0 1 16,-21 42 15,21 1-31,0 20 0,-21-21 0,0 21 16,-1 1-16,1-1 0,21 0 0,-21 1 15,0-1-15,21 0 16,-21-20-16,21 20 0,-21-21 0,-1 21 15,22-20-15,0-1 0,0 0 16,0 0-16,0 0 0,22-21 47,-1-21-47,0 21 0</inkml:trace>
  <inkml:trace contextRef="#ctx0" brushRef="#br0" timeOffset="23476.06">25612 3556 0,'-22'21'31,"1"-21"-31,21 21 16,-21 1-16,21-1 16,-21-21-16,21 21 0,-21-21 0,21 21 15,0 0-15,0 0 16,21-21 15,0 0-31,0-21 16,0 0-1,-21 0-15,0 0 16,0 0 0,0-1-16,0 1 0,0 0 15,22 21 48,-22 21-48,0 0-15,0 1 16,0-1 0,0 0-1,0-42 32,21 21-47,-21-21 16,21 21-16,-21-22 0,21 22 0,0-21 15,-21 0-15,21 0 0,1 21 16,-22-21-16,21 21 0,0 0 16,-21 21-1,0 0-15,0 0 16,0 0-16,-21 1 0,0-1 15,21 21-15,-22-21 0,22 0 0,-21 1 16,21-1-16,0 0 16,-21-21-16,21-21 47,0 0-32,0-1-15,0 1 16,0 0-16,0 0 0,0 0 15,0 0-15</inkml:trace>
  <inkml:trace contextRef="#ctx0" brushRef="#br0" timeOffset="23803.76">25252 3260 0,'0'0'0,"21"0"47,0 0-47,0 0 0,0 0 15,1 0-15,-1 0 0,21 0 16,-21 0-16,0 0 0,22 0 16,-22 0-16,0 0 0,0 0 0,-21-21 31,-21 21-15,0 0-16,0 0 0</inkml:trace>
  <inkml:trace contextRef="#ctx0" brushRef="#br0" timeOffset="26928.03">0 6837 0,'0'21'125,"0"0"-109</inkml:trace>
  <inkml:trace contextRef="#ctx0" brushRef="#br0" timeOffset="27992.46">804 5842 0,'0'0'15,"0"-21"-15,21 21 0,-21-21 16,0 0-16,0-1 0,0 1 0,22 0 15,-22 0-15,0 0 0,0 0 16,0-1-16,0 1 16,0 42-1,0 22-15,0-1 16,0 0-16,0 22 0,21-22 0,-21 22 16,0-1-16,0 1 0,0 20 15,0-20-15,0 21 0,0-1 0,0 1 16,0 0-16,0-1 0,-21 1 15,-1 0-15,1 20 0,0-20 16,-21 0-16,21 21 0,-1-22 16,-20 1-16,21 0 0,0-22 0,21 1 15,-21-1-15,21-21 0,-22 1 16,22-1-16,0-21 0,0 0 16,0-42-1,0-21 1,0 21-16,0-22 0,0 1 0,0 0 15,0-22-15,0 1 0,0-22 16,0 22-16,0-22 0</inkml:trace>
  <inkml:trace contextRef="#ctx0" brushRef="#br0" timeOffset="28324.27">508 6117 0,'0'0'0,"-21"-42"0,0-22 0,21 22 16,-22 0-16,22 21 0,-21-22 0,21 1 15,0 21-15,0 0 0,21-22 16,1 22-16,20 0 0,0 0 16,22 0-16,-22-1 0,22 22 0,-1 0 15,22 0-15,-22 0 0,1 22 16,20 20-16,-20-21 0,-22 21 0,1 1 16,-1-1-16,-21 0 0,-21 1 15,0-1-15,-21 0 0,0-20 16,-22 20-16,1 0 0,0-21 15,-1 1-15,1-1 0,0 0 16,-1 0-16,22-21 0,-21 0 0,21 0 16,0 0-16,-1 0 0,1 0 15,21-21 1,21 21 0,1-21-16,-1 21 0,0-21 0,21 21 15,-21-22-15,1 1 0</inkml:trace>
  <inkml:trace contextRef="#ctx0" brushRef="#br0" timeOffset="30544.34">1566 5842 0,'21'-21'16,"-42"42"-16,42-63 16,-21 63-1,0 0 1,0 0-16,0 0 0,0 1 0,-21 20 15,21-21-15,0 21 0,0-20 16,0 20-16,0-21 0,0 0 0,0 22 16,0-22-16,0 0 0,0 0 15,21-21-15,1 21 0,-1 0 0,0-21 16,21 0 0,-21 0-16,1 0 0,-1 0 0,0-21 15,21 0-15,-21 0 0,1 0 16,20 0-16,-21-1 0,0 1 0,-21-21 15,21 21-15,1-22 0,-22 1 16,21 21-16,-21-21 0,0 20 0,0 1 16,0 0-16,0 0 0,0 0 15,0 42 17,0 0-32,0 0 0,-21 0 0,21 1 15,0 20-15,0-21 0,0 21 0,0-20 16,0-1-16,0 21 0,0-21 15,0 0-15,0 1 0,0-1 16,0 0-16,0 0 0,21-21 16,-21 21-16,21-21 0,0 0 15,0 0-15,22 0 0,-22 0 0,21-21 16,0 0-16,1 0 0,-1 0 16,0-1-16,1 1 0,-22 0 0,21-21 15,1 21-15,-22-22 0,0 1 16,21-22-16,-21 22 0,1 0 15,-22-22-15,0 22 0,0 0 0,0 20 16,0-20-16,0 21 0,0 0 0,0 0 16,-22 21-16,1 21 15,21 0-15,-21 0 16,21 21-16,0-20 0,0 20 16,0 0-16,0 1 0,0-1 0,-21 0 15,21 1-15,0-1 0,-21 0 16,21 1-16,0-22 0,0 0 0,-21 0 15,21 0-15,0 0 0,0 1 16,0-44 15,0 1-15,21 0-16,0 0 0,-21 0 16,21 0-16,0-22 0,-21 22 0,21 0 15,1 0-15,-1 0 0,0-1 16,0 1-16,0 0 0,22 21 0,-22 0 15,0 0-15,0 0 0,21 0 16,-20 21-16,20 0 0,-21 1 0,0-1 16,0 0-16,1 0 0,-22 0 0,0 0 15,0 1-15,0-1 0,0 0 16,0 0-16,-22 0 0,1 0 0,0 1 16,0-22-16,0 21 15,-22-21-15,22 0 0,0 0 0,0 0 16,0 0-16,0 0 0,-22 0 15,22-21-15,0 21 0,0-22 0,0 1 16,-1 0-16,1 0 16,21 0-16,-21 21 0,0-21 15,21 42 17,0 0-32,21-21 0,0 21 15,0 0-15,1 0 0,-1 1 16,0-22-16,0 21 15,-21 0 1,21-21-16,0 0 16,1 0 15,-22-21-15,21 21-1,-21-21 1,21 21 109,0 0-94,0 0-31,0 0 16,1 0-1,-1 0-15,0 0 16,0 0-16,0 0 16,0 0-16,1-22 0,-1 22 15,0-21-15,-21 0 16,21 21-16,-21-21 0,21 0 0,0 0 15,-21-1-15,0-20 0,22 21 16,-22-21-16,21-1 0,-21 1 0,21 0 16,-21-1-16,21 1 0,0 0 15,-21-1-15,0 1 0,0 21 0,0 0 16,0-22-16,0 22 0,0 0 16,-21 42 15,21 0-16,0 0 1,0 1-16,-21-22 16,21 21-16,0 0 15,0 0 32,-21-21 188,21 21-235,-21 0 0,-1 1 15,22-1-15,-21 21 0,21-21 16,0 0-16,0 22 0,0-1 15,0-21-15,0 22 0,0-1 0,0-21 16,0 21-16,0-20 0,0 20 16,0-21-16,0 0 0,0 0 0,0 1 15,0-1-15,0 0 0,21-21 16,1 21-16,-1-21 0,0 0 16,0 0-16,0 0 0,22 0 15,-22-21-15,0 0 0,21 0 0,-21-1 16,1 1-16,20 0 0,-21 0 15,0 0-15,0 0 0,-21-22 0,0 22 16,22 0-16,-22-21 0,0 20 16,0 1-16,0 0 0,-22 21 31,1 42-31,21-20 16,0-1-16,-21 0 0,21 21 0,0-21 15,0 1-15,0 20 0,0-21 0,0 0 16,0 0-16,0 1 0,0-1 15,0 0-15,21-21 0,0 0 16,1 0-16,-1 0 16,0 0-16,0 0 0,-21-21 15,21 0-15,0-1 0,-21 1 16,22 0-16,-1 0 0,-21 0 16</inkml:trace>
  <inkml:trace contextRef="#ctx0" brushRef="#br0" timeOffset="30689.26">3704 5715 0,'0'-42'15,"0"84"-15,-21-105 0,0 63 0,0-22 16,21 1-16,-22 21 0,1 0 0,0 0 16,21 21-1,0 1-15,0-1 16,0 0-16,21-21 16,0 21-16,-21 0 0,22 0 0,-1 1 15</inkml:trace>
  <inkml:trace contextRef="#ctx0" brushRef="#br0" timeOffset="32800.46">3789 6160 0,'0'0'0,"-21"0"0,42 0 32,0 0-32,0 0 15,0-22-15,0 1 0,22 0 0,-22 21 16,0-21-16,0 0 0,0-22 15,1 22-15,-1 0 0,0 0 0,0-21 16,-21 20-16,21-20 0,-21 21 16,0 0-16,0 0 0,0-1 15,-21 22 1,0 0-16,21 22 0,-21-22 16,0 21-16,-1 0 0,1 0 0,21 0 15,0 0-15,0 22 0,0-22 16,0 0-16,0 0 0,0 0 0,0 1 15,0-1-15,21-21 0,1 21 0,-1 0 16,-21 0-16,0 0 0,21-21 16,-21 22-16,21-22 0,-42 0 47,0 0-47,0-22 15,-1 1-15,1 21 0,21-21 16,-21 21-16,0 0 0,21-21 0,-21 21 15,0 0 1,-1 0-16,22 21 16,0 0-16,0 0 0,0 1 15,22-1-15,-1-21 0,0 21 16,0 0-16,0-21 0,22 0 0,-22 21 16,0-21-16,21 0 15,-21 0-15,22 0 0,-22 0 0,21 0 0,-21-21 16,22 0-16,-22 0 0,21 21 15,-21-43-15,1 22 0,-1 0 16,21-21-16,-21-1 0,0-20 0,1-1 16,-1 1-16,0-1 0,0 1 15,-21-1-15,0 1 0,21 21 0,-21-22 16,0 22-16,0 21 0,0-22 16,0 22-16,0 0 0,0 0 0,-21 21 15,0 0-15,0 21 0,0 0 16,-1 0-16,22 22 0,-21-22 15,21 21-15,-21 0 0,21 22 16,0-22-16,0 22 0,-21-22 16,21 22-16,0-22 0,0 0 0,0 22 15,-21-22-15,21 0 0,0-20 0,0 20 16,0-21-16,0 0 0,0 0 16,0 1-16,0-1 0,21-42 31,0 21-31,-21-22 15,21 1-15,0 0 0,1-21 0,-22 21 16,21-1-16,0 1 0,0 0 16,-21 0-16,0 0 0,0 0 0,21-1 15,-21 44 17,0-1-17,0 0-15,0 0 0,0 0 0,0 0 16,21 1-16,-21-1 0,22 0 15,-22 0-15,0 0 0,21 0 0,0-21 16,0 22-16,0-22 0,22 0 16,-22 0-16,0 0 0,21 0 15,-21 0-15,22 0 0,-1-22 0,0 1 16,1 21-16,-1-21 0,0 0 16,-20-21-16,20 20 0,-21 1 0,21-21 15,-20 21-15,-1-22 0,-21 22 16,0 0-16,0 0 0,0 0 15,0 0-15,-21 21 16,-1 21 0,22 0-16,-21 0 0,21 0 0,0 0 15,0 1-15,-21 20 0,21-21 0,0 0 16,0 0-16,0 1 0,0-1 16,0 0-16,0 0 0,21 0 0,0-21 15,1 21-15,-1-21 0,0 0 16,0 0-16,0 0 0,22 0 0,-22 0 15,21 0-15,0 0 0,-20-21 0,20 0 16,-21 21-16,21-21 16,-20 0-16,-1 0 0,0-22 0,-21 22 15,0 0-15,0-21 0,0 20 0,0 1 16,0 0-16,0 0 0,0 0 16,-21 21-1,0 0-15,-1 21 0,22 0 16,-21 0-16,21 0 0,-21 22 15,21-22-15,0 0 0,0 0 0,0 0 16,-21 1-16,21-1 0,0 0 16,0 0-16,0 0 0,0 0 15,21-21 17,-21-21-32,21 21 0,0-21 15,1 0-15,-1 0 0,-21 0 16,21-1-16,0-20 0,0 21 0,0-21 15,1 20-15,-1-20 0,0 21 0,0 0 16,-21 0-16,0-1 0,21 22 16,-21 22-1,0-1 1,0 0-16,0 0 0,0 0 0,0 0 16,0 1-16,0-1 0,0 0 15,0 0-15,0 0 0,21 0 0,-21 1 16,22-22-16,-1 21 0,0-21 15,0 0-15,0 0 0,0 0 16,22 0-16,-1 0 0,0 0 0,1 0 16,-1 0-16,0 0 0,1-21 0,-1-1 15,0 1-15,1 0 0,-1 0 16,-21 0-16,22 0 0,-43-22 16,0 22-16,0-21 0,0 21 0,0-1 15,0 1-15,-22 0 0,22 0 0,-42 21 16,21 0-16,0 0 0,0 0 15,-1 0-15,-20 21 0,21 0 0,0 0 16,0 1-16,-1-1 0,22 0 16,-21 0-16,21 21 0,-21-20 15,21-1-15,0 0 0,0 0 0,0 0 16,21 0-16,0-21 0,1 0 16,-1 22-16,0-22 0,21 0 15,-21 0-15,1 0 0,-1 0 0,0-22 16,0 22-16,0-21 0,0 21 15,-21-21-15,0 0 0,22 0 0,-22 0 16,0-1-16,0 1 0,0 0 16,0 0-1,0 42 1,-22 0 0,1 0-16,21 22 0,-21-22 15,0 21-15,21 1 0,-21-1 0,0 0 16,21 22-16,-22-22 0,22 43 15,0-22-15,0 22 0,-21-22 0,21 22 16,0 0-16,0-1 0,0 22 0,0-21 16,0 21-16,0 0 0,21-22 15,1 22-15,-22 0 0,21-21 0,0 20 16,-21 1-16,0 0 0,0-21 0,0 21 16,0-22-16,0 1 0,0-22 0,0 1 15,0-1-15,0-20 16,-21-1-16,21 0 0,-21-20 0,-1-1 15,1-21-15,0 0 0,0 0 0,0 0 16,21-21-16,-21-1 0,-1 1 0,1 0 16,21-21-16,-21-1 0,0-20 15,21-1-15,-21 1 0,21-1 0,0-20 16,-21 20-16,21-20 0,-22-1 0,1-21 16,21 21-16</inkml:trace>
  <inkml:trace contextRef="#ctx0" brushRef="#br0" timeOffset="33004">5863 5546 0,'-21'-21'0,"42"42"0,-42-64 0,0 22 16,0 0-16,21 0 15,-22 0-15,22 42 47,0 0-31,22 0-16</inkml:trace>
  <inkml:trace contextRef="#ctx0" brushRef="#br0" timeOffset="33371.79">8509 5440 0,'0'0'0,"-21"-21"0,21 0 0,-21-1 15,21 1-15,0 0 0,-22 21 16,22-21-16,0 42 16,0 0-1,0 22-15,0-22 0,0 21 0,0 0 16,0 1-16,0-1 0,-21 22 0,21-22 16,-21 0-16,21 1 0,-21-1 15,21 0-15,-21 1 0,21-1 0,-21-21 16,21 0-16,-22 0 0,22 1 0,-21-1 15,0-21-15,0 0 16,0 0-16,0 0 0,-22 0 16</inkml:trace>
  <inkml:trace contextRef="#ctx0" brushRef="#br0" timeOffset="33941.46">7641 5821 0,'-21'-21'15,"42"42"-15,-63-42 0,42 0 0,21-1 16,0 22-16,21 0 0,-20-21 15,41 0-15,-21 21 0,22-21 16,-1 21-16,22-21 0,-21 0 0,20-1 16,1 1-16,0 0 0,-1 0 0,1 0 15,0 0-15,-22-1 16,22 1-16,-43-21 0,22 21 0,-22-22 16,-21 22-16,0-21 0,-21 21 0,0-22 15,0 22-15,0-21 0,0 21 16,-21 0-16,0-1 0,0 1 0,0 21 15,-1 0-15,1 0 0,0 21 16,0 1-16,0-1 0,0 21 0,-1 0 16,22 1-16,0-1 0,-21 0 0,0 22 15,21-1-15,-21 1 0,21-22 16,0 22-16,-21-1 0,21-20 0,-21-1 16,21 0-16,-22 1 0,22-1 15,0-21-15,0 0 0,0 0 16,0 1-16,0-44 31,0 1-31,0-21 0,0 21 16,22-22-16,-22 22 0,42-21 0,-21 0 15,0-1-15,0 1 0,22 0 16,-22-1-16,21 22 0,-21 0 0,1 0 16,20 21-16,-21 0 0,0 0 15,0 0-15,1 21 0,-22 0 0,0 21 16,0-20-16,0-1 0,0 21 0,0-21 15,0 22-15,0-22 0,0 21 16,-22-21-16,1 0 0,0 1 16,21-1-16,0 0 0,-21 0 0,21 0 15,21-21 1,0 0 0,-21-21-16,21 21 0,1-21 15,-1 0-15</inkml:trace>
  <inkml:trace contextRef="#ctx0" brushRef="#br0" timeOffset="34236.31">9186 5863 0,'64'-21'15,"-43"21"-15,0-21 16,0 0 0,0 0-16,1 21 0,-1-22 0,0 1 15,0 0-15,0 0 0,0 0 16,1 0-16,-22-1 0,21 1 0,-21 0 15,0 0-15,-21 21 16,-1 0-16,1 0 0,0 0 16,0 21-16,0 0 0,0 22 0,-1-22 15,1 21-15,0 0 0,0-20 16,21 20-16,0 0 0,0-21 0,0 1 16,0-1-16,0 0 0,0 0 0,21 0 15,0 0-15,0-21 0,1 0 16,-1 0-16,21 0 0,-21 0 15,22 0-15,-1 0 0,-21-21 0,21 21 16,1-21-16</inkml:trace>
  <inkml:trace contextRef="#ctx0" brushRef="#br0" timeOffset="36027.56">10858 5884 0,'0'0'0,"-42"22"0,21-1 0,-21 0 16,20 0-16,1 0 0,0-21 0,0 21 16,0 1-16,0-22 0,21-22 31,21 1-16,0 0-15,21 0 0,-21-21 0,22 20 16,20-20-16,-20-21 0,20 20 0,1-20 16,-1-1-16,1 1 0,-1-1 15,-21 1-15,1-1 0,-1 1 0,0-1 16,-20 22-16,-22 0 0,0-1 16,0 1-16,-43 21 0,22 0 15,-21 21-15,-22 0 0,22 0 0,0 21 16,-22 0-16,22 0 0,-1 0 15,22 22-15,0-1 0,21 0 0,0 1 16,0-1-16,0 0 0,21 1 16,0-1-16,1 21 0,20-20 0,-21 20 15,21-20-15,-20-1 0,20 0 0,-21 1 16,0-1-16,0-21 0,-21 21 16,0-20-16,0-1 0,0 0 0,-21-21 15,-21 0-15,21 0 16,-22 0-16,1 0 0,0 0 15,-1-21-15,22 21 0,-21-21 0,0-1 16,20 1-16,1 0 0,0 0 16,0 0-16,21 0 0,0-1 0,21 44 47,0-1-47,-21 0 0,21 0 0,1-21 15,-1 21-15,-21 0 0,21 1 16,0-1-16,0 0 0,0-21 15,22 0-15,-22 0 0,0 0 0,21 0 0,1 0 16,-22 0-16,21 0 16,1 0-16,-1-21 0,0 0 0,1-1 15,-1 1-15,0 0 0,1-21 0,-22 21 16,21-22-16,0 22 0,-20-21 16,20 21-16,-21-22 0,0 1 0,-21 21 15,0 0-15,21-1 0,-21 1 16,0 0-16,-21 21 31,21 21-31,-21 0 0,0 22 16,21-22-16,0 21 0,-21-21 0,21 22 15,-21-1-15,21-21 0,0 22 16,0-22-16,0 21 0,0-21 16,21 0-16,0 1 0,0-1 0,0-21 15,0 0-15,22 21 0,-22-21 16,21 0-16,1 0 0,-1 0 0,-21-21 15,21 0-15,1-1 0,-1 1 16,-21 0-16,22 0 0,-22-21 0,0 20 16,0-20-16,-21 0 0,0-1 0,0 1 15,0 0-15,0-1 0,-21 1 16,0 21-16,-22-21 0,22 20 0,-21 1 16,21 0-16,-22 0 0,1 21 15,21 0-15,-21 0 0,-1 0 0,22 21 16,-21 0-16,21 0 0,-1 22 15,-20-1-15,21-21 0,0 22 16,21-1-16,0 0 0,0 1 0,0-1 16,0 0-16,0 1 0,0-22 15,21 21-15,0-21 0,21 0 0,1 1 16,-22-1-16,42-21 0,-20 0 0,20 21 16,-20-21-16,20 0 0,1 0 15,-1 0-15,1-21 0,-1 0 0,1-1 16,-1 1-16,1 0 0,-22-21 15,0 21-15,1-22 0,-1 1 16,-21 21-16,0-22 0,0 1 0,-21 0 16,0 21-16,0-22 0,0 22 15,0 0-15,-21 0 0,0 0 0,0 21 16,0 0-16,-22 0 0,22 0 0,0 0 16,-21 0-16,21 21 0,-1 0 15,1 0-15,0 0 0,0 22 0,0-22 16,0 21-16,-1-21 0,22 22 0,0-22 15,0 0-15,0 21 0,0-21 16,0 1-16,0-1 0,22-21 16,-1 0-16,0 0 15,0 0-15,0 0 0,0 0 0,22-21 16,-22-1-16,0 1 0,0 0 0,0 0 16,1 0-16,-1-22 15,0 22-15,0 0 0,-21 0 0,0-21 16,0 20-16,0 1 0,0 0 15,0 42 1,-21 0 0,0 1-16,21 20 0,-21-21 15,21 0-15,0 22 0,0-22 0,0 21 16,0-21-16,0 0 0,0 1 0,0-1 16,21 0-16,0 0 15,21 0-15,-21-21 0,1 0 0,20 0 16,-21 0-16,21 0 0,1 0 0,-1-21 15,0 21-15,-20-21 0,20 0 16,0-22-16,-21 22 0,22 0 0,-22-21 16,0-1-16,0 22 0,0-21 15,1 21-15,-22-22 0,21 22 0,-21 0 16,0 0-16,0 0 0,0 0 0,0 42 31,0 21-31,0-21 0,0 22 16,-21-1-16,-1 0 0,1 1 0,21 20 15,-21 1-15,0-1 16,0 1-16,0-1 0,-1 1 0,1 20 16,21-20-16,-21 20 0,0 1 0,0 21 15,0-21-15,21 20 0,0-20 16,-22 0-16,22 21 0,-21-1 0,21-20 16,-21 21-16,21-21 0,0-1 0,0-20 15,0-1-15,0 1 0,0-22 0,0 0 16,0-20-16,0-1 0,0 0 15,0-42 1,0-22-16,0 22 0,0-21 0,0-22 16,0 22-16,21-43 0,-21 1 15,21-1-15,-21 0 0,0 1 16</inkml:trace>
  <inkml:trace contextRef="#ctx0" brushRef="#br0" timeOffset="36267.43">13102 5503 0,'21'-42'0,"-42"84"0,63-126 16,-20 63-16,-1-22 0,21 22 0,-21 0 16,22 0-16,-1 21 0,-21 0 15,21 0-15,1 21 0,-22 0 0,0 0 16,0 0-16,0 22 0,1-22 16,-22 21-16,0 1 0,0-1 0,-22 0 15,1 1-15,0-1 0,-21 0 16,21 1-16,-22-22 0,-20 21 15,20-21-15,1 0 0,0 1 0,-22-1 16,22 0-16,0 0 0,-1 0 0,1-21 16,21 0-16,0 0 0,-1 0 15</inkml:trace>
  <inkml:trace contextRef="#ctx0" brushRef="#br0" timeOffset="36456.28">14584 5419 0,'0'0'16</inkml:trace>
  <inkml:trace contextRef="#ctx0" brushRef="#br0" timeOffset="40072.86">14753 5440 0,'0'0'0,"0"-21"0,0-64 15,0 64 1,0 0-16,-21 21 15,21 21 1,-21 0-16,21 0 0,0 0 16,0 22-16,0-1 0,-21 0 0,21 1 15,0-1-15,-22 0 0,22 1 16,0-1-16,0 0 0,-21 1 0,21-22 16,-21 21-16,21-21 0,0 1 15,0-1-15,0 0 0,0-42 31,21 0-15,0-1-16,-21 1 0,22-21 16,-1 21-16,-21-22 0,21 1 0,0 0 15,0-1-15,0 1 0,-21 21 16,22 0-16,-1 0 0,0-1 0,0 22 16,0 22-1,-21-1-15,0 0 0,0 0 16,0 21-16,0-20 0,0 20 0,0-21 15,0 21-15,0-20 0,0 20 16,0-21-16,0 21 0,0-20 16,0-1-16,21 0 0,1-21 0,-1 21 15,0-21-15,0 21 0,21-21 16,-20 0-16,20 0 0,0-21 0,1 0 16,-1 21-16,0-21 0,1-22 0,20 22 15,-21-21-15,-20 21 0,20-22 16,0-20-16,-21 21 0,22-1 0,-22-20 15,0 20-15,-21-20 0,21-1 16,0 22-16,-21 0 0,22-22 0,-22 22 16,0 21-16,0-22 0,0 22 15,0 0-15,0 42 16,0 0-16,-22 1 0,22-1 16,-21 21-16,0 0 15,21 1-15,-21-1 0,0 0 0,21 22 16,-21-22-16,21 1 0,0-1 0,0 21 15,0-20-15,0-1 0,0-21 16,0 22-16,0-22 0,21 0 0,-21 0 16,21 0-16,21 0 0,-21-21 15,1 0-15,20 0 0,-21 0 0,21 0 16,-20 0-16,20 0 0,0-21 0,1 0 16,-1 0-16,-21-21 15,21 20-15,-20-20 0,-1 21 0,0-21 16,0-1-16,0 22 0,-21-21 15,0-1-15,0 22 0,0 0 0,0 0 16,0 0-16,0 0 0,-21 21 0,0 0 16,0 0-16,0 0 0,21 21 15,-22 0-15,1 0 0,0 0 0,0 0 16,21 22-16,0-1 0,0-21 16,-21 22-16,21-1 0,0-21 0,0 21 15,0-20-15,0 20 0,0-21 0,0 0 16,21 0-16,0 1 0,0-22 15,0 0-15,1 21 0,20-21 0,0 0 16,1 0-16,-1 0 0,0-21 16,1-1-16,-1 1 0,0 0 15,1-21-15,-1 21 0,-21-22 0,0 1 16,0 0-16,22-1 0,-43-20 16,21 20-16,0-20 0,0-1 0,-21 22 15,0-21-15,0-1 0,21 22 0,-21-22 16,0 22-16,0 21 0,0-22 15,0 22-15,0 0 0,0 42 32,0 22-32,-21-22 0,21 21 0,0 0 15,-21 1-15,21-1 0,-21 22 16,0-22-16,21 0 0,0 1 16,-21 20-16,-1-21 0,22 1 0,0-1 15,-21 0-15,21 1 0,-21-1 16,21 0-16,-21-20 0,21-1 0,0 0 15,0 0-15,0-42 32,0 0-32,0 0 0,21-1 15,0-20-15,0 21 0,-21-21 16,22-1-16,-1 22 0,0-21 0,0-1 16,0 22-16,0 0 0,22 0 15,-22 0-15,0 0 0,0-1 16,0 22-16,1 0 0,-1 0 0,0 0 15,21 0-15,-21 22 0,1-1 0,-1 0 16,0 0-16,-21 0 0,21 22 16,-21-22-16,0 0 0,0 0 0,0 21 15,0-20-15,0-1 0,-21 0 16,0 0-16,0 0 0,-1 0 0,-20-21 16,21 0-16,0 22 0,-22-22 0,22 0 15,0 0-15,0 0 0,0-22 16,0 1-16,-1 21 0,1-21 0,21 0 15,0 0-15,0 0 0,0-1 16,-21 1-16,21 42 31,0 1-15,0-1-16,0 0 0,21 0 16,-21 0-16,21 0 0,-21 1 15,22-1-15,-1 0 0,0 0 16,0-21-16,0 21 0,0-21 0,22 0 15,-22 0-15,21 0 0,1 0 16,-1 0-16,0 0 0,1-21 0,-1 21 16,0-21-16,22-21 0,-22 20 15,0-20-15,1 0 0,-1-1 0,0 1 16,-20 0-16,-1-1 0,0 1 16,0 21-16,-21-21 0,0 20 15,0-20-15,0 21 0,-21 0 0,0 21 16,0 0-16,-1 0 0,1 0 15,0 0-15,0 0 0,0 21 0,21 0 16,0 0-16,0 0 0,0 1 0,0 20 16,0-21-16,21 0 0,0 0 15,0 1-15,0 20 0,-21-21 0,22 0 16,-1 0-16,0 1 0,-21-1 16,0 0-16,0 0 15,0 0-15,-21-21 16,0 0-16,-1 0 15,1 0-15,0 0 0,0 0 0,-21-21 16,20 0-16,1 21 0,21-21 16,-21 21-16,21-21 0,-21 21 0,42 21 47,0 0-47,0-21 0,1 21 15,-1 0-15,0-21 0,0 21 16,0-21-16,0 0 0,22 22 0,-22-22 15,21 0-15,1 0 0,-22 0 16,21 0-16,0 0 0,1-22 0,-22 22 16,21-21-16,-21 0 0,1 0 15,-1 0-15,21 0 0,-42-22 0,21 22 16,0-21-16,1-1 0,-22 22 16,0-21-16,0 0 0,21 20 0,-21-20 15,0 21-15,0 0 0,0 0 16,-21 21-16,-1 0 15,1 21-15,0 0 0,0 0 16,0 0-16,0 0 0,-1 1 16,1-1-16,21 21 0,0-21 0,0 0 15,0 22-15,0-22 16,0 0-16,0 0 0,0 0 0,0 1 16,21-1-16,1 0 0,-1-21 15,0 0-15,21 0 0,-21 0 16,1 0-16,-1 0 0,21 0 0,-21-21 15,22 21-15,-22-21 0,21-1 16,-21 1-16,22 0 0,-22 0 0,0 0 16,0-22-16,0 22 0,0 0 0,1 0 15,-22 0-15,0 0 0,0-1 16,0 1-16,0 0 0,-22 21 31,1 0-31,21 21 16,0 0-16,0 1 0,0-1 0,0 0 15,0 0-15,0 0 0,0 22 16,0-22-16,0 0 0,21 0 0,-21 0 16,22 0-16,-1 1 0,-21-1 0,21 0 15,0-21-15,0 0 0,0 0 16,1 0-16,-1 0 0,0 0 0,0 0 16,21 0-16,-20-21 0,-1 0 15,21 21-15,-21-43 0,0 22 0,22 0 16,-22 0-16,0 0 0,0-22 0,0 22 15,1 0-15,-22-21 16,0 20-16,0 1 0,0 0 0,0 0 0,0 0 16,-22 21 15,22 21-31,0 0 0,-21 0 16,21 0-16,-21 1 0,21-1 15,0 0-15,0 21 0,0-21 0,0 1 16,0-1-16,0 0 0,0 0 0,0 0 15,0 0-15,21 1 16,0-22-16,1 0 0,-1 0 0,0 0 16,0 0-16,0 0 0,0 0 15,22 0-15,-22-22 0,0 1 0,0 0 16,0 0-16,1 0 0,-1 0 16,0-1-16,0-20 0,-21 21 15,21 0-15,0 0 0,-21-1 0,0 1 16,0 0-16,0 0 0,-21 21 31,0 21-31,21 0 16,-21 0-16,21 1 0,0-1 15,0 21-15,0-21 0,0 0 0,0 1 16,0-1-16,0 0 0,0 0 0,0 0 16,21 0-16,0-21 0,0 22 15,1-22-15,-1 0 0,0 0 16,21 0-16,-21 0 0,1 0 15,20 0-15,-21-22 0,0 1 0,0 0 16,22 0-16,-22 0 0,0 0 0,0-1 16,0 1-16,1 0 0,-1-21 15,0 21-15,0-1 0,0 1 0,-21 0 16,0 0-16,0 0 0,21 0 16,-21 42 15,0 0-31,0 0 15,0 0-15,0 0 16,22-21 15,-22-21-15,21 21 0,-21-21-16,0 0 0,0 0 15,0 0-15,0-1 0,0 1 16,0 0-16,-21 21 15,-1 0 1,1 0-16,0 0 16,0 21-16,0 0 0,0 1 0,-1-1 15,1 0-15,0 0 0,21 0 16,0 0-16,-21 1 0,21 20 16,0-21-16,0 0 0,0 0 0,0 1 15,21-1-15,21 21 0,-20-21 16,-1-21-16,21 21 0,-21-21 15,22 0-15,-1 22 0,0-22 0,1 0 16,-1 0-16,-21 0 0,21 0 16,-20-22-16,20 1 0,-21 0 0,0 21 15,0-21-15,1-21 0,-1 20 16,0 1-16,0 0 0,-21-21 16,0 21-16,0-1 0,0 1 0,0 0 15,0 0-15,0 0 16,-21 21-1,21 21-15,-21-21 0,21 21 16,-21 0-16,21 0 0,0 22 16,0-22-16,0 0 0,0 0 0,0 0 15,-22 22-15,22-22 0,0 0 16,0 0-16,0 0 0,0 1 0,22-1 16,-1-21-16,0 0 0,0 0 15,0 0-15,0 0 0,1 0 16,20 0-16,-21 0 0,21-21 0,1-1 15,-22 1-15,21 0 0,-21 0 16,1 0-16,-1 0 0,0-1 16,0-20-16,21-85 15,-42 106 1,-21 21-16,0 0 16,0 0-16,0 0 0,0 21 15,21 0-15,-22 0 0,1 1 0,21-1 16,0 21-16,0-21 0,-21 0 0,21 1 15,-21 20-15,21-21 0,0 0 16,0 0-16,0 1 0,0-1 0,0 0 16,0 0-16,-21-21 15,21-21 1,-21 0 0,21 0-1,0-1-15,0 1 0,-22 21 0</inkml:trace>
  <inkml:trace contextRef="#ctx0" brushRef="#br0" timeOffset="40255.75">19875 5017 0,'-21'0'0,"42"0"0,-63 0 16,42-22-16,-21 22 15,0 0-15,0 0 16,-1 0 15</inkml:trace>
  <inkml:trace contextRef="#ctx0" brushRef="#br0" timeOffset="41832.39">22013 5525 0,'0'0'15,"0"-22"1,21 1-16,1 21 16,-1-21-16,0 0 0,0 21 0,0-21 15,0 0-15,1-1 16,-1 1-16,0-21 0,0 21 0,0-22 16,-21 22-16,0-21 0,0 0 0,0-1 15,0 1-15,0 21 0,-21-22 16,0 22-16,-21 21 0,20 0 0,-20 0 15,0 0-15,-1 0 0,1 21 16,0 1-16,-22 20 0,1 0 0,20 1 16,-20-1-16,-1 0 0,1 1 15,21-1-15,-1 0 0,1 1 0,21-1 16,0 0-16,21 1 0,0-1 0,0-21 16,0 0-16,21 0 0,0 1 15,21-1-15,-21-21 0,22 0 0,20 0 16,-20 0-16,-1-21 15,21-1-15,-20 22 0,20-21 0,-20-21 16,-1 21-16,21 0 0,-20-1 0,-22-20 16,21 0-16,-21 21 0,22-22 15,-22 1-15,0 0 0,0 20 0,0-20 16,-21 0-16,0 21 0,0-1 16,0 1-16,0 0 0,0 42 15,0 0 1,-21 22-16,21-22 0,0 21 15,-21-21-15,21 22 0,-21-22 16,21 21-16,0-21 0,0 22 0,0-22 16,0 0-16,0 0 0,0 0 15,21 1-15,0-22 0,0 21 0,1-21 16,20 0-16,-21 0 16,0 0-16,0 0 0,1-21 0,-1-1 15,0 22-15,0-21 0,0 0 0,0 0 16,1 0-16,-1-22 0,0 22 15,-21 0-15,0-21 0,0 21 0,21-22 16,-21 22-16,0 0 0,0 0 16,-21 42-1,0 0 1,0 0-16,21 0 0,-22 1 16,1 20-16,0-21 0,21 0 0,0 0 15,-21 1-15,0-1 0,21 0 16,-21 0-16,21 0 0,0 0 15,42-21 17,-42-21-32,42 0 0,-21 21 0,1-21 15,-1 0-15,0 0 0,21 21 0,-21-22 16,22 1-16,-1 0 0,-21 0 16,0 0-16,22 0 0,-22-1 0,0 22 15,0 0 1,-21 22-1,0-1-15,0 0 0,0 0 0,0 0 16,0 22-16,0-22 0,0 0 16,0 0-16,0 0 0,21 0 0,1 1 15,-1-1-15,0 0 0,0 0 16,0-21-16,22 21 0,-22-21 0,21 0 16,0 0-16,1 0 0,-1 0 0,0 0 15,1 0-15,-1 0 0,0-21 16,1 0-16,-22 0 0,21 0 0,-21-1 15,22 1-15,-22 0 0,-21-21 16,21 21-16,-21-22 0,0 22 0,0-21 16,0 21-16,0-22 0,-21 22 15,21 0-15,-42 0 0,20 0 16,1 21-16,-21 0 0,21 0 0,-22 0 16,22 21-16,-21 0 0,21 0 0,0 21 15,-22-20-15,22 20 0,0-21 16,21 0-16,0 22 0,0-22 0,0 0 15,0 0-15,0 21 0,0-20 16,0-1-16,21 0 0,0-21 16,0 0-16,1 0 0,-1 0 15,0 0-15,21 0 0,-21 0 16,1-21-16,-1 0 0,21-1 0,-21 1 16,0 0-16,22 0 0,-22-21 15,21 20-15,-21-20 0,22 0 0,-22-22 16,21 22-16,-21-22 0,22 1 0,-22-1 15,21-20-15,-21 20 0,1 22 16,-1-22-16,0 22 0,-21 0 16,0-1-16,0 22 0,-21 21 15,0 0-15,-22 0 0,22 21 0,-21 1 16,-1 20-16,1 21 0,21-20 16,-21 20-16,20 22 0,1-22 15,0 1-15,21-1 0,0 1 0,0-1 16,0-20-16,0 20 0,21-20 15,-21-1-15,43 0 0,-22-21 0,21 1 16,-21-1-16,22 0 0,-1 0 16,21-21-16,-20 0 0,-1 0 0,22 0 15,-22-21-15,21 0 0,-20 0 0,20-1 16,-20 1-16,-1 0 0,21 0 16,-20 0-16,-22 0 0,21-1 0,-21 1 15,-21 0-15,0 0 16,-42 21-16</inkml:trace>
  <inkml:trace contextRef="#ctx0" brushRef="#br0" timeOffset="45608.56">2773 7768 0,'-43'21'31,"43"1"-31,0-1 0,-21-21 16,21 21-16,0 0 0,0 0 16,0 0-16,21-21 15,22 0-15,-22 0 16,0 0-16,21-21 0,1 21 0,-1-21 16,0 0-16,22-21 0,-22 20 15,22-20-15,-1 21 0,1-21 0,-22-1 16,22 1-16,-22-22 0,0 22 0,-21-21 15,1-1-15,-1 1 0,-21 20 16,0-20-16,0 20 0,0 1 0,-21 0 16,-1 21-16,1-1 0,0 1 15,-21 21-15,21 0 0,-1 0 16,1 21-16,0 22 0,0-1 16,0 22-16,0-1 0,-1 1 0,1 20 15,21 1-15,-21 0 0,0 20 0,0 1 16,0 0-16,-1 0 0,1 0 15,0 21-15,0-21 0,0 21 0,-22 0 16,22 0-16,0 0 0,-21 0 16,21 21-16,-22-21 0,22 0 0,0 21 15,0-21-15,21 0 0,0 0 16,0 0-16,0-21 0,0 21 0,0-43 16,0 22-16,0-42 0,21-1 0,0 1 15,0-43-15,0 0 16,1-21-16,-1 0 0,0-21 0,0 0 15,21-22-15,-20-20 0,-1-1 0,0 1 16,21-1-16,-21-20 0,1-1 16,20-21-16,0 0 0,-21 1 0,22-1 15,-22 0-15,0-21 0,-21 21 0,0 0 16,0 0-16,0 1 0,-21-1 16,-21 21-16,20 0 0,-20 22 0,21-1 15,-21 22-15,-1 0 0,1-1 16,0 1-16,-1 21 0,-20 0 0,20 0 15,1 21-15,0-22 0,-1 22 16,22 0-16,0 0 0,0 0 16,42 0-1,21-21 1,-20 21-16,20-21 0,0 21 0,22-21 16,-22 0-16,0 0 0,22-1 15,-22 1-15,22-21 0,-22 21 0,22-22 16,-22 22-16,0-21 0,-21 21 15,22 0-15,-22-22 0,0 22 0,-21 0 16,0 0-16,0 0 16,0 42-1,0 0-15,0 0 16,0 21-16,0-20 16,0 20-16,0 0 0,0-21 0,0 22 15,0-22-15,0 21 0,0-21 16,21 22-16,0-22 0,1 0 0,20-21 15,-21 21-15,21 0 0,-20-21 0,20 0 16,0 0-16,1 0 0,-1 0 16,0 0-16,1 0 0,-1-21 0,0 0 15,1 0-15,-1 0 16,-21 0-16,21-1 0,-20-20 0,-1 21 0,0 0 16,0-22-16,-21 22 0,21-21 0,-21 21 15,0 0-15,0 42 31,0 0-31,-21 0 16,21 0-16,-21 0 0,21 1 0,0-1 16,0 21-16,-21-21 0,21 0 0,-21 1 15,21-1-15,-22 0 0,22 0 16,-21 0 0,21-42-1,0 0 1,0 0-16,21 0 0,1-22 0,-1 22 15,-21 0-15,21-21 0,0 20 16,0-20-16,0 21 0,1 0 16,-1 0-16,0-1 0,0 1 15,0 21-15,0 0 0,1 0 16,-22 21-16,0 1 0,21-1 16,-21 0-16,21 0 0,-21 0 15,21 22-15,-21-22 0,0 0 0,21 21 16,0-21-16,1 1 0,-22-1 15,21 0-15,21 0 0,-21 0 0,0 0 16,22 1-16,-22-22 0,21 0 0,1 21 16,-1-21-16,0 0 0,22 0 15,-22 0-15,0 0 0,1-21 16,-1 21-16,0-22 0,-20 1 0,20 0 16,-21 0-16,0-21 0,0 20 15,1-20-15,-22 0 0,0-1 0,0 1 16,0 0-16,0-1 0,0 22 0,0-21 15,-22 21-15,1 0 0,0 21 16,0-22-16,0 22 0,-22 0 0,22 0 16,0 0-16,0 22 0,0-1 15,0 0-15,-1 0 0,1 21 16,0 1-16,0-22 0,0 21 0,21 1 16,0-22-16,0 21 0,0-21 0,0 22 15,0-22-15,0 0 0,0 0 16,0 0-16,21 0 0,0-21 15,0 0-15,0 0 0,22 0 16,-22 0-16,0 0 0,0-21 0,22 21 16,-22-21-16,0 0 0,21 0 15,-21-22-15,1 22 0,-1-21 0,21 0 16,-21-1-16,0 1 0,1-22 0,-1 22 16,-21-21-16,21 20 0,0-20 15,-21 20-15,0 1 0,0-21 0,0 20 16,0 22-16,0-21 0,0 21 0,0-1 15,0 1-15,-21 21 16,0 21 0,0 1-16,21-1 0,0 0 0,-22 21 15,22 1-15,-21-1 0,21 0 16,0 1-16,0-1 0,0 21 0,0 1 16,0-22-16,0 22 0,0-22 15,0 22-15,21-22 0,1 0 0,-1 1 16,0-22-16,0 21 0,0-21 0,0 0 15,22 1-15,-22-22 0,21 21 16,-21-21-16,22 0 0,-22 0 16,21 0-16,1-21 0,-22 21 0,21-22 0,-21 1 15,22 0-15,-22-21 16,0 21-16,0-1 0,0-20 0,0 0 16,-21 21-16,0-22 0,0 22 0,0 0 15,0 0-15,0 0 0,0-1 16,0 44-1,0-1-15,0 0 16,0 21-16,-21-21 0,21 1 0,0-1 16,0 0-16,0 0 0,0 0 0,0 0 15,0 1-15,0-1 0,21 0 16,1-21-16,-1 21 0,0-21 16,0 0-16,0 0 0,0 0 0,1 0 15,-22-21-15,21 0 16,0 21-16,0-21 0,0-1 0,0 1 15,1-21-15,-22 21 0,21-22 0,-21 22 16,21-21-16,-21 21 0,21-22 16,-21 22-16,0 0 0,0 0 0,0 42 31,0 0-31,0 0 16,0 1-16,0-1 0,0 21 0,0-21 15,0 0-15,0 22 0,0-22 16,0 0-16,21 0 0,-21 0 0,0 1 15,21-22-15,1 21 0,-1-21 0,0 0 16,0 0-16,0 0 0,0 0 16,1 0-16,-1 0 0,21 0 15,-21-21-15,0-1 0,1 1 0,-1 0 16,0 0-16,0 0 0,0 0 16,0-1-16,1 1 0,-22 42 31,0 1-16,0-1-15,21 0 0,-21 0 16,21 0-16,0 0 16,0-21-16,0 0 0,1 22 15,-1-22-15,0 0 0,21 0 0,1 0 16,-1 0-16,-21 0 0,21 0 16,1 0-16,-1 0 0,-21 0 15,0-22-15,22 1 0,-22 21 0,-21-21 16,0 0-16,21 0 0,-21-22 0,0 22 15,0 0-15,0-21 0,0 21 16,-21-22-16,0 22 0,21 0 0,-43 0 16,22 0-16,0-1 0,0 22 0,0 0 15,0 0-15,-1 0 0,-20 0 16,21 22-16,0-1 0,0 0 16,-1 0-16,22 21 0,0-20 0,-21 20 0,21-21 15,0 21-15,0-20 16,0-1-16,0 0 0,21 0 0,-21 0 15,22 0-15,-1 1 0,0-22 0,0 21 16,0-21-16,0 0 0,1 0 16,-1 0-16,0 0 0,0 0 0,0 0 15,0 0-15,1-21 0,-1 21 16,-21-22-16,21 1 0,0 0 16,-21 0-16,21-21 0,0 20 0,-21 1 15,0 0-15,22 0 0,-22 0 16,0 0-16,21 21 0,-21-22 0,-21 22 62,21 22-30,0-44 139,0 1-155,0 42 109,0 1-125,0-1 16,-22 0-16,22 0 0,0 21 15,0-20-15,0 20 0,0-21 0,-21 21 16,21 1-16,-21-1 0,21 0 0,0 22 16,0-22-16,0 22 0,0-1 15,0 1-15,0 20 0,0-20 0,0 21 16,0-22-16,0 22 0,0-22 0,-21 22 15,21-22-15,0 22 16,0 0-16,0-22 0,0 22 0,0-22 16,-21 22-16,21-21 0,0-1 0,0 1 15,0-22-15,0 21 0,0-20 0,0-1 16,0-21-16,0 0 0,0 1 16,-21-1-16,-1-21 0,22-21 15,0-1-15,0 1 0,-21-21 16,21 0-16,-21-1 0,21-20 0,0-22 15,0 22-15,-21-43 0,21 21 16,-21 0-16,21-20 0,0 20 0,0-21 16,0 0-16,0 0 0,0 1 0,21 20 15,0 0-15,0 1 0,0 20 16,-21 1-16,22-1 0,-1 22 16,0-1-16,0-20 0,-21 21 0,21 20 15,0-20-15,1 0 0,-1-1 16,-21 22-16,21-21 0,-21 21 0,21-22 15,-21 22-15,0 0 0,0-21 0,0 21 16</inkml:trace>
  <inkml:trace contextRef="#ctx0" brushRef="#br0" timeOffset="45796.38">6202 7705 0,'0'0'0,"-21"0"0,-1 0 0,1 0 15,0 0-15,0 0 0,0 0 16,21-21 0,-21 21-1,-1 0 1,1 0-16,0 0 0,0 0 0,-21 0 16</inkml:trace>
  <inkml:trace contextRef="#ctx0" brushRef="#br0" timeOffset="45954.29">4868 7789 0,'0'22'15,"0"-44"-15,0 65 16,21-43 0,1 0-16,-1 0 0,0 0 15,0 0-15,0 0 0,0 0 16</inkml:trace>
  <inkml:trace contextRef="#ctx0" brushRef="#br0" timeOffset="47107.63">8826 8043 0,'-21'22'0,"42"-44"0,-42 65 0,0-22 0,0-21 16,0 21-16,0 0 16,21 0-16,21-42 31,0 0-31,21 21 15,-21-21-15,22-21 0,-1 20 0,0 1 16,1-21-16,-1 21 0,0-22 0,1 1 16,-1 0-16,0-1 0,-20 1 15,-1 0-15,0-1 0,-21-20 0,0-1 16,21 22-16,-21-21 0,0 20 0,0-20 16,0 42-16,0-22 0,0 22 15,0 0-15,-21 42 16,21 0-16,-21 22 0,21-22 15,0 42-15,-21-20 0,-1-1 0,1 21 16,21 1-16,-21-22 0,21 22 0,-21-22 16,21 22-16,0-22 15,0 0-15,0 1 0,0-1 0,21 0 16,0 1-16,0-22 0,1 0 0,-1-21 16,21 0-16,-21 0 0,0 0 15,22 0-15,-22 0 0,21-21 0,-21 0 16,1-1-16,20-20 0,-21 21 15,21-21-15,-20-1 0,20 1 0,-21 0 16,0-1-16,0 1 0,22-22 0,-22 22 16,0-21-16,0-1 15,0 1-15,-21 20 0,22 1 0,-22 0 16,21 20-16,-21 1 0,0 0 0,0 63 16,0-20-1,0 20-15,-21 0 0,-1 1 0,22-1 16,0 0-16,-21 22 0,0-22 15,21 0-15,-21 1 0,0-1 0,21 0 16,0 1-16,0-1 0,-21 0 0,21 1 16,0-22-16,-22 0 0,22 0 15,0 0-15,0-42 32,0-21-17,22 21-15,-1 0 0,0-22 0,0 22 16,0-21-16,0 21 0,1-22 0,-1 22 15,0 0-15,0 0 0,0 0 16,0 21-16,1 0 16,-22 21-1,0 0-15,0 0 0,0 0 0,0 0 16,0 1-16,0-1 0,0 21 0,21-21 16,-21 0-16,21 22 0,0-22 15,0 0-15,-21 21 0,43-20 0,-22-22 16,0 21-16,0 0 0,0-21 0,22 0 15,-22 0-15,0 0 16,21 0-16,-21 0 0,22-21 0,-22 21 16,21-21-16,-21-22 0,1 22 0,-1 0 15,0-21-15,0 20 0,0-20 16,0 21-16,-21-21 0,0 20 0,0-20 16,0 21-16,0 0 0,0 0 0,-21 21 31,0 0-31,21 21 0,-21 0 15,0 0-15,21 21 0,0-20 0,-21-1 16,21 21-16,0-21 0,0 22 16,0-22-16,0 0 0,0 0 0,0 0 15,0 0-15,21 1 0,0-22 16,0 0-16,0 0 0,0 0 16,22 0-16,-22 0 0,21 0 0,-21-22 15,22 22-15,-22-21 0,21 0 0,-21 0 16,1 0-16,-1-22 0,0 22 15,-21 0-15,0-21 0,0 21 0,-21-1 16</inkml:trace>
  <inkml:trace contextRef="#ctx0" brushRef="#br0" timeOffset="47307.51">9165 7578 0,'0'0'0,"-21"21"0,0 0 32,42-21-32,21 0 0,-21 0 15,22 0-15,-1 0 0,22-21 0,-22 21 16,21-21-16,1 0 0,-1 21 16,1-22-16,-1 22 0,1-21 0</inkml:trace>
  <inkml:trace contextRef="#ctx0" brushRef="#br0" timeOffset="48859.62">12573 7430 0,'0'-22'0,"0"44"0,-21-44 0,21 1 0,0 0 16,0-21-16,0 21 0,0-1 15,0-20-15,0 21 0,0 0 0,0-22 16,0 22-16,0 0 0,0 0 15,0 42 1,0 0-16,0 22 16,0-1-16,0 0 0,0 1 0,0 20 15,0-21-15,0 22 0,0-1 16,0-20-16,0-1 0,0 22 0,0-22 16,0 0-16,-21-21 0,21 22 0,-22-22 15,22 0-15,0 0 16,0-42 15,0 0-31,22 0 0,-1 0 16,-21-1-16,21-20 0,0 21 0,-21-21 15,21 20-15,0-20 0,1 0 0,-1-1 16,-21 1-16,21 0 0,0-1 16,0 22-16,-21-21 0,0 21 15,21 21-15,-21 21 16,0 0-16,0 0 15,0 0-15,0 22 0,0-22 0,0 21 16,0-21-16,0 22 0,0-22 16,0 21-16,0-21 0,22 1 15,-1 20-15,-21-21 0,21 0 0,0-21 16,0 21-16,0-21 0,1 0 16,-1 0-16,21 0 0,-21 0 0,22 0 15,-1 0-15,-21 0 0,21-21 0,1 0 16,-22 0-16,21-21 0,-21 20 15,1 1-15,-1-21 0,0 0 0,0-1 16,-21 1-16,0 0 0,21-22 16,-21 22-16,21-22 0,-21 22 0,0 0 15,0-1-15,0 1 0,0 21 0,0 0 16,0-1-16,0 1 16,0 42-1,0 1-15,-21 20 0,21 0 0,-21 1 16,21-1-16,0 0 0,-21 22 15,21-22-15,-21 22 0,21-22 0,0 0 16,0 1-16,0-1 0,0 0 0,0-21 16,0 1-16,21 20 0,0-21 15,0-21-15,0 21 0,1-21 0,-1 0 16,21 0-16,-21 0 0,22 0 16,-22 0-16,21-21 0,-21 21 15,22-21-15,-1 0 0,-21 0 0,21-1 16,-20 1-16,-1-21 0,0 21 0,0-22 15,0 22-15,-21-21 0,0 0 16,0 20-16,0-20 0,0 21 0,0-21 16,0 20-16,0 1 15,-21 21-15,0 0 0,0 21 0,0 1 16,-1-1-16,1 0 0,21 21 0,-21-21 16,21 22-16,-21-1 0,21 0 15,0 1-15,0-22 0,0 21 0,0-21 16,0 22-16,0-22 0,21 0 0,0 0 15,0 0-15,1-21 0,-1 22 16,0-22-16,21 0 0,-21 0 16,22 0-16,-1 0 0,0 0 0,1-22 15,-1 1-15,0 21 0,1-21 16,20-21-16,-20 21 0,-22-1 0,21-20 16,0 0-16,-20-1 0,20-20 0,-21 21 15,0-22-15,0 1 0,1-1 16,-22 22-16,0-22 0,0 22 0,0 0 15,0-1-15,0 1 0,0 21 16,0 0-16,-22 21 0,1 0 16,0 21-16,0 0 0,0 0 15,0 21-15,-1 1 0,1-1 16,21 0-16,-21 22 0,0-22 0,21 22 16,-21-22-16,21 0 0,0 1 0,0-1 15,0 0-15,-21 1 0,21-22 16,0 21-16,0-21 0,0 1 0,0-1 15,0 0-15,0-42 32,0 0-17,0-1-15,0 1 0,21-21 0,0 21 16,-21-22-16,21 22 0,0-21 16,0 0-16,-21-1 0,22 22 15,-1-21-15,21 21 0,-21-1 16,0 1-16,22 0 0,-22 21 0,21 0 15,-21 0-15,22 0 0,-1 21 0,-21 0 16,22 1-16,-1 20 0,-21-21 16,0 21-16,0 1 0,1-1 0,-22 0 15,0 22-15,-22-22 0,1-21 16,0 1-16,0-1 0,-21 21 16,-1-42-16,1 21 0,21 0 0,-22-21 15,1 0-15,21 0 0,-21 0 0,20 0 16,1 0-16,0 0 0,0 0 15,21-21 1,0 0-16</inkml:trace>
  <inkml:trace contextRef="#ctx0" brushRef="#br0" timeOffset="51373.11">15811 7197 0,'22'0'16,"-1"0"-16,0-21 16,0-1-16,0 1 0,0 21 15,1-21-15,-1 0 0,0-21 16,21 20-16,-21 1 0,1 0 0,-1-21 16,0 21-16,0-22 0,-21 22 0,0 0 15,0 0-15,0-22 16,0 22-16,-42 21 0,21 0 15,-1 0-15,-20 0 0,0 0 0,21 21 16,-22 1-16,22-1 0,-21 21 16,21-21-16,-1 22 0,22-22 0,0 21 15,0 0-15,0 1 0,0-1 16,0 0-16,0 22 0,22-22 0,-1 1 16,0-1-16,0 21 0,0-20 0,0-1 15,1 0-15,-1 1 0,0-1 16,0-21-16,0 22 0,-21-22 0,0 0 15,0 0-15,0 0 0,0 0 0,-21-21 16,0 22-16,0-22 16,-22 0-16,1 0 0,0 0 0,-1 0 15,1 0-15,0-22 0,-1 1 0,22 0 16,-21 0-16,0 0 0,20-22 16,-20 22-16,21-21 0,0 0 0,21-1 15,0 1-15,0 0 0,0-1 0,0 1 16,0 0-16,0-1 0,0 22 15,0 0-15,21 21 0,0 0 16,0 0-16,0 21 0,-21 0 16,22 0-16,-1 22 0,-21-1 0,0-21 15,21 22-15,0-1 0,-21 0 0,21 1 16,-21-22-16,0 21 16,21-21-16,1 22 0,-22-22 0,21 0 15,0 0-15,0 0 0,-21 0 0,21 1 16,0-22-16,1 0 0,20 0 15,-21 0-15,21 0 0,-20 0 0,20 0 16,0-22-16,22 1 0,-22 0 0,22 0 16,-22 0-16,21 0 15,1-22-15,-22 22 0,1-21 0,-1-1 0,0 1 16,-21 0-16,1-1 16,-1 1-16,0 0 0,-21-1 0,0 1 0,0 21 15,0 0-15,0 0 0,0-1 16,-21 1-16,0 21 0,-1 0 15,1 0-15,0 21 0,0 1 0,0 20 16,0-21-16,-1 21 0,1 1 0,0-22 16,21 21-16,-21 1 0,21-1 15,0-21-15,0 21 0,0 1 0,0-22 16,0 0-16,0 0 0,21 0 0,-21 1 16,21-1-16,22 0 0,-22-21 15,0 0-15,21 0 0,1 0 0,-22 0 16,21 0-16,0 0 0,1 0 15,-1-21-15,0 21 0,-20-21 0,20-1 16,0-20-16,-21 21 0,1 0 0,-1-22 16,0 22-16,0 0 15,-21-21-15,0 21 0,0-1 0,0 1 16,0 0-16,-21 0 16,0 21-16,0 0 0,-1 21 15,1 0-15,21 0 16,0 1-16,0 20 0,0-21 15,0 0-15,0 0 0,0 22 0,0-22 16,0 0-16,0 0 0,21 0 0,1 1 16,-1-1-16,0 0 0,0 0 15,0-21-15,0 0 0,1 0 16,-1 0-16,0 0 16,0 0-16,0 0 15,0-21-15,1 0 0,-1 0 0,0-1 16,0 1-16,0 0 0,-21 0 0,21-21 15,1 20-15,-1-20 0,0 0 16,0 21-16,0-22 0,0 22 0,-21-21 16,0 21-16,22 21 0,-22-22 15,0 44 1,0-1-16,-22 0 16,1 21-16,21-21 0,-21 22 0,21-22 15,-21 21-15,21-21 0,0 1 0,0 20 16,0-21-16,0 0 0,0 0 15,0 1-15,0-1 0,21-21 16,0 21-16,0-21 0,22 0 0,-22 0 16,0 0-16,0 0 0,22 0 0,-22-21 15,0 21-15,0-21 0,21-1 16,-20 1-16,-1 0 0,0-21 0,21 21 16,-21-22-16,1 1 0,-1 0 15,0-1-15,-21 1 0,21 21 0,-21-22 16,21 22-16,-21-21 0,0 21 0,0 42 47,-21 21-47,21-21 0,-21 22 15,21-22-15,0 21 0,0-21 0,0 22 16,0-22-16,0 21 0,0-21 0,0 22 16,0-22-16,21 0 0,-21 0 15,21 0-15,0-21 0,1 22 0,-22-1 16,21-21-16,0 0 0,0 0 0,0 0 15,0 0-15,1 0 0,-1 0 16,0-21-16,21 21 0,-21-22 0,1 1 16,-1 0-16,0-21 0,0 21 0,0-22 15,0 22-15,1-21 16,-1-1-16,21 1 0,-21 21 0,0-21 16,1 20-16,-1 1 0,0 21 15,0 21 1,-21 1-1,0-1-15,0 0 16,0 0-16,0 0 0,0 0 0,0 1 16,21-22-1,0 0 1,1 0-16,-22-22 16,21 1-16,-21 0 0,0 0 15,0 0-15,0 0 16,0-1-16,0 1 0,0 0 0,0 0 15,0 0-15,0 0 0,0-1 16,-21 22 0,-1 0-16,1 0 0,0 22 15,0-1-15,0 0 0,0 0 0,-1 21 16,1-20-16,0 20 0,21 0 16,0-21-16,-21 22 0,21-1 0,0-21 15,0 0-15,0 22 0,0-22 0,0 0 16,21 0-16,0 0 0,0 1 15,22-22-15,-22 21 0,21-21 0,1 0 16,-1 0-16,0 0 0,1 0 16,-1 0-16,0 0 0,1 0 15,-22-21-15,21-1 0,0 1 0,-20 0 16,-1 0-16,21 0 0,-21 0 0,0-22 16,1 22-16,-22-21 0,21 21 15,-21-22-15,0 22 0,0 0 0,0 0 16,0 0-16,0-1 15,-21 22-15,-1 0 0,1 0 16,21 22-16,-21-1 0,0 0 0,0 0 16,0 0-16,21 22 0,0-22 15,0 0-15,0 0 0,0 21 0,0-20 16,0-1-16,0 0 0,0 0 16,0 0-16,0 0 0,21 1 15,0-1-15,0-21 0,0 0 16,0 0-16,1 0 0,20 0 0,-21 0 15,21 0-15,-20 0 0,20-21 16,0 21-16,1-22 0,-22 1 0,21 0 16,-21 0-16,22-21 0,-22 20 15,21 1-15,-21-21 0,0 0 0,1-1 16,-1 22-16,-21-21 0,0-1 16,0 22-16,0 0 0,0 0 0,0 0 15,0 0-15,-21 21 0,-1 0 16,1 21-1,21 21-15,-21-21 0,21 0 0,0 22 16,0-1-16,0-21 0,0 22 0,0-1 16,-21-21-16,21 21 0,0-20 15,-21-1-15,21 21 0,-21-21 0,21 0 16,0 1-16,-22-22 0,22 21 0,-21-21 16,21 21-16,-21-21 15,0 0-15,0 0 16,0 0-16,21-21 15,-22 0-15,1-1 0,0 1 16,0 0-16,-21 0 16</inkml:trace>
  <inkml:trace contextRef="#ctx0" brushRef="#br0" timeOffset="51556">18330 6943 0,'0'0'0,"-42"0"0,21 0 0,-22 0 0,22-21 16,0 21-16,0 0 15,42-22 17,0 22-32,0 0 0,22 0 0</inkml:trace>
  <inkml:trace contextRef="#ctx0" brushRef="#br0" timeOffset="51787.87">21272 7938 0,'-42'0'15,"42"-22"1,0 1-16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8T02:52:30.08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21 0 0</inkml:trace>
  <inkml:trace contextRef="#ctx0" brushRef="#br0" timeOffset="1087.55">2773 339 0,'0'0'0,"0"-43"31,0 22-31,0 0 0,0 0 16,0 0-1,0 42 17,0 0-32,0 0 0,0 22 15,0-1-15,0 0 0,0 1 0,0 20 16,0-21-16,0 22 0,0-1 15,0 1-15,0-1 0,0 1 0,-21 21 16,-1-22-16,22 22 0,-21-22 16,0 1-16,0-1 0,0 1 15,21-1-15,-21-20 0,-1 20 16,1-21-16,21 22 0,0-22 0,0 1 0,-21-22 16,21 21-16,-21-21 15,21 0-15,-21-21 16,21-21-1,0 0-15,-21-21 0,21 21 0,0-22 16,-22 1-16</inkml:trace>
  <inkml:trace contextRef="#ctx0" brushRef="#br0" timeOffset="1656.4">2519 635 0,'0'0'0,"-21"-21"15,-1 0-15,1 0 0,0-1 16,0 22-16,0-42 0,21 21 0,0 0 16,0 0-16,0-1 0,0-20 15,0 21-15,0-21 0,0 20 0,21-20 16,0 21-16,21 0 0,1-22 16,-1 43-16,0-21 0,22 21 15,-1 0-15,1 0 0,-1 21 0,1 1 16,21 20-16,-22 0 0,1 1 15,-1-1-15,-21 21 0,1 1 16,-1-22-16,-21 22 0,-21-1 16,0 1-16,-21-1 0,0 22 0,-21-22 15,-22 1-15,22-1 0,-22-20 16,1-1-16,-1 22 0,1-43 0,-22 21 16,22-21-16,-1 0 0,1 1 15,-1-1-15,22-21 0,-22 0 0,22 0 16,21 0-16,-22 0 0,22-21 15,-21-1-15,42 1 0,-21 0 0,21 0 16,0 0-16,0 0 0,0-1 16,21 1-16,0 21 0,0 0 15,22 0-15,-1 0 16,0 0-16,1 21 0,-1 1 0,-21-1 16,21 0-16,1 0 0,-1 0 15,-21 22-15,0-22 0,1 21 0,20 0 16,-42-20-16,21 20 0,0-21 15,0 21-15,-21-20 0,22 20 0,-1-21 16,-21 0-16,0 0 0,21 1 16,0-1-16,0-21 0,0 0 15,1-21 1,-22-1-16,21-20 16,0 21-16,-21 0 0</inkml:trace>
  <inkml:trace contextRef="#ctx0" brushRef="#br0" timeOffset="2039.86">3196 1376 0,'0'0'0,"0"42"16,21-42 15,0-21-31,1 21 15,20-21-15,-21 0 0,0 0 16,0-1-16,1 1 0,-1 0 16,0 0-16,0 0 0,-21 0 0,0-1 15,0 1-15,0 0 16,-21 21-16,0 0 0,-22 0 16,22 21-16,0 0 0,0 1 15,-21-1-15,20 0 0,1 0 0,0 21 16,0-20-16,0 20 0,0 0 15,-1-21-15,1 22 0,21-22 0,0 21 16,0-21-16,0 22 0,0-22 16,0 0-16,0 21 15,21-20-15,1-22 16,-1 0-16,0 0 0,21 0 0,-21-22 16,1 1-16,20 0 0,0 0 15,-21 0-15</inkml:trace>
  <inkml:trace contextRef="#ctx0" brushRef="#br0" timeOffset="2431.64">3979 1185 0,'0'0'15,"21"-21"-15,-21 0 0,0 0 16,-21 21 0,0 0-16,0 0 0,0 21 0,0-21 15,-22 21-15,22 0 0,0 1 16,-21-1-16,20 0 0,22 0 15,-21 0-15,21 0 0,0 1 16,0-1-16,0 0 16,0 0-16,21-21 0,1 21 0,-1-21 15,21 21-15,-21-21 0,0 22 16,1-22-16,-1 21 0,0-21 0,0 21 16,0-21-16,-21 21 0,0 0 15,0 0-15,0 1 16,0-1-16,-21 0 15,-21-21-15,21 21 0,-22-21 0,1 0 16,21 0-16,-22 0 0,1 0 0,0 0 16,-1 0-16,22 0 15,0 0-15,-21 0 0,21-21 0,21 0 16,-22 21-16,22-21 16,0-1-16,0 1 0,22 21 15,-1-21-15,0 0 0,0 0 16,0 0-16</inkml:trace>
  <inkml:trace contextRef="#ctx0" brushRef="#br0" timeOffset="2767.54">4551 360 0,'0'0'0,"0"-42"0,0-1 0,0 22 16,0 0-16,0 0 0,0 0 15,0 42-15,0 0 16,-21 21-16,21-21 0,0 43 16,0-22-16,0 22 0,-22-1 0,22 1 15,-21-1-15,0 22 0,21-22 16,-21 22-16,0-21 0,0 20 0,-1-20 16,22-1-16,-21 1 0,0-1 15,0 1-15,0-22 0,21 0 16,0 1-16,-21-1 0,21 0 0,0-20 15,0-1-15,0 0 0,0 0 16,21-21-16,0 0 16,0 0-16,0-21 0,0 0 15,22 0-15,-22-1 0,0 1 0,21-21 16,-20 21-16,20-22 0</inkml:trace>
  <inkml:trace contextRef="#ctx0" brushRef="#br0" timeOffset="2963.43">4149 995 0,'0'0'0,"-22"0"0,22 21 16,22-21 0,-1 0-1,0 0-15,21 0 0,-21 0 16,22 0-16,-1 0 0,-21 0 0,22-21 15,-1 21-15,0-21 0,-21 21 16,22-21-16</inkml:trace>
  <inkml:trace contextRef="#ctx0" brushRef="#br0" timeOffset="4835.85">5101 1312 0,'0'0'0,"21"22"31,0-22-31,1 0 0,20 0 16,-21-22-16,21 22 0,1-21 0,-1 0 15,0 0-15,1 0 0,20-22 16,-20 22-16,-1-21 0,0 0 0,1-1 16,-1-20-16,0 20 0,1-20 15,-22-1-15,21 22 0,-21-21 0,-21 20 16,0-20-16,0 20 0,0-20 15,0 21-15,0-1 0,0 1 16,0 0-16,-21-1 0,-21 22 0,21-21 16,-1 21-16,1 21 0,-21 0 15,21 0-15,-22 0 0,1 21 0,0 0 16,21 21-16,-22 1 0,1 20 16,0 1-16,20-1 0,1 1 0,-21 20 15,21 1-15,21 21 0,-21-22 16,21 22-16,-22-21 0,22 21 0,0 0 15,0-1-15,0 1 0,0 0 16,0 0-16,0 0 0,0 0 0,0-1 16,0 1-16,0 0 0,0 0 15,0 0-15,0 0 0,0-1 16,0-20-16,0 21 0,0-21 0,0-1 16,0-20-16,0 20 0,0-20 0,0-1 15,0-20-15,0-1 0,0 0 16,0-20-16,0-1 0,22-21 0,-1 0 15,0 0-15,0 0 0,0-21 0,22-22 16,-22 1-16,21 0 0,0-1 16,1-20-16,20-1 0,-20-20 0,20 20 15,1-21-15,-1 1 0,1-22 0,-22 21 16,21-21-16,-41 22 0,20-22 16,-21 21-16,-21 1 0,0-1 0,0 0 15,-21 1-15,0-1 0,-22 21 16,-20 1-16,-1 21 0,1-22 15,-1 22-15,-20-1 0,20 22 0,-20 0 16,20 0-16,1 0 0,-1 21 16,1 0-16,20 0 0,1 0 0,0 0 15,20 0-15,1 0 0,0 0 16,21 21 0,21-21-16,0 0 0,1 0 0,20 0 15,-21 0-15,21 0 0,22 0 16,-22-21-16,1 21 0,20-21 0,1-1 15,-22 1-15,21 0 0,1-21 16,-22 21-16,1-22 0,20 22 16,-42-21-16,22 21 0,-1-22 15,-21 1-15,0 0 0,0 20 0,-21-20 16,0 21-16,0 0 0,0 0 16,0-1-16,0 1 0,0 42 31,0 22-31,-21-22 15,21 21-15,-21-21 0,21 22 16,0-1-16,-21 0 0,21 1 0,0-1 16,0 0-16,0 1 0,0-22 0,0 21 15,0-21-15,21 1 0,0-1 16,0 0-16,1 0 0,-1 0 16,0-21-16,0 0 0,0 0 15,0 0-15,22 0 0,-22-21 0,0 0 16,0 0-16,22 0 0,-22-1 0,0 1 15,21 0-15,-21-21 0,1 21 16,-1-22-16,0 22 0,0-21 0,-21 21 16,21-22-16,-21 22 0,21 0 15,-21 0-15,0 0 0,0-1 0,0 1 16,0 42 0,0 1-1,-21-1-15,21 0 0,-21 0 16,21 21-16,0-20 0,0 20 15,0-21-15,0 21 0,0-20 0,0 20 16,0-21-16,0 0 0,0 0 16,0 1-16,0-1 0,21 0 0,0 0 15,1 0-15,-1-21 0,0 0 16,0 0-16,21 0 0,-20 0 0,-1 0 16,21 0-16,0-21 0,-20 0 0,20 0 15,0 0-15,-21-1 0,22-20 16,-22 21-16,21-21 0,-21-1 0,1 1 15,-1-22-15,0 22 0,-21-21 16,21-1-16,0 22 0,-21-22 16,0 1-16,0 20 0,0 1 15,0 0-15,0 21 0,0-22 0,0 22 16,0 0-16,-21 21 16,0 0-16,0 21 15,21 0-15,0 22 0,-21-1 0,-1 0 16,22 1-16,-21 20 0,21-21 15,0 22-15,0-1 0,0-20 0,0-1 16,0 22-16,0-22 0,0 0 16,0 1-16,0-22 0,0 21 0,0-21 15,21 0-15,1 1 16,-1-1-16,0 0 0,0-21 0,0 0 16,0 0-16,1 0 0,20 0 0,-21 0 15,0 0-15,22 0 0,-22-21 16,0 0-16,21-1 0,-21 1 0,1-21 15,20 21-15,-21-22 0,0 1 16,0 0-16,1-22 0,-1 1 0,0 20 16,0-20-16,0-1 0,-21 1 15,0 21-15,0-22 0,0 22 0,0-1 16,0 1-16,0 21 0,0 0 16,0 0-16,0-1 0,0 1 0,-21 21 15,21 21-15,-21 1 16,0-1-16,0 21 0,21 0 15,0 22-15,0-1 0,-22 1 0,22-1 16,0 1-16,-21 21 0,21-22 16,0 1-16,0-22 0,0 21 0,0-20 15,0-1-15,0 0 0,0-20 16,21 20-16,1-21 0,-1 0 0,0-21 16,0 0-16,0 0 0,22 0 0,-22 0 15,0 0-15,21 0 0,-21 0 16,22-21-16,-22 0 0,0 0 0,0 0 15,0-1-15,1 22 0,-1-21 16</inkml:trace>
  <inkml:trace contextRef="#ctx0" brushRef="#br0" timeOffset="17279.72">9610 614 0,'0'0'0,"0"-21"0,0 0 16,0-1-16,0 1 0,21 0 15,-21 0-15,0 0 16,0 42 0,0 0-1,0 0-15,0 0 0,0 22 0,0-1 16,0 0-16,0 1 16,0 20-16,0 1 0,0-22 0,0 22 0,0-1 15,0-21-15,-21 1 0,21 20 16,-22-20-16,22-22 0,-21 21 15,21-21-15,0 0 0,0 1 16,0-1-16,0 0 0,21-21 31,1 0-31,-1-21 0,-21 0 16,21-1-16,0 1 0,0 0 0,0-21 16,1 21-16</inkml:trace>
  <inkml:trace contextRef="#ctx0" brushRef="#br0" timeOffset="17499.59">10075 868 0,'0'0'0,"21"0"0,-21 21 31,-21 0-31,0 0 0,0 1 0,0 20 16,0-21-16,-22 21 0,1 1 0,0-22 16,-1 21-16,22-21 0,-21 1 15,-1 20-15,22-21 0,-21 0 0,21 0 16,0 1-16,-1-22 0,22 21 15,0 0-15,0-42 32,22 21-17,-1-21-15,-21-1 0,21 1 0</inkml:trace>
  <inkml:trace contextRef="#ctx0" brushRef="#br0" timeOffset="17707.48">10075 931 0,'0'0'0,"21"0"0,-21 22 16,22-22-16,-22 21 0,0 0 16,0 0-16,21 0 0,-21 0 0,21 1 15,-21 20-15,21-21 0,-21 0 16,0 22-16,21-22 0,-21 0 0,21 0 16,1 0-16,-22 0 0,21 1 0,0-22 15,-21 21-15,21-21 16,0 0-16,0 0 0,1 0 15,-1-21-15,0 21 0,0-22 16</inkml:trace>
  <inkml:trace contextRef="#ctx0" brushRef="#br0" timeOffset="17979.32">10583 423 0,'0'0'0,"0"-21"0,0-21 31,0 84-15,0-21-16,-21 22 0,21-1 16,0 0-16,-21 1 0,21 20 0,0 1 15,-21-1-15,0 1 0,-1-1 16,1 1-16,0-1 0,21 1 0,-21-22 16,0 0-16,21 1 0,0-1 15,0-21-15,0 22 0,0-22 0,0 0 16,21-21 15,0 0-31,0-21 0,0 0 0,-21-1 16,22 1-16</inkml:trace>
  <inkml:trace contextRef="#ctx0" brushRef="#br0" timeOffset="18356.11">10710 1143 0,'0'0'0,"-21"0"0,21 21 15,-21 0-15,21 1 0,0-1 16,21-21 0,0 0-1,0 0-15,1 0 0,-1 0 0,0-21 16,21-1-16,-21 22 0,22-21 16,-22 0-16,0-21 0,0 21 0,0-1 15,-21 1-15,0 0 16,0-21-16,0 21 0,0-1 15,-21 22-15,0 0 0,0 0 16,-21 0-16,20 22 0,1-1 0,-21 0 16,21 0-16,0 0 0,-1 22 15,1-1-15,21-21 0,0 21 0,-21-20 16,21 20-16,0-21 0,0 0 0,0 22 16,0-22-16,0 0 15,21 0-15,0-21 0,1 0 16,-1 0-16,0 0 0,21 0 15,-21 0-15,22 0 0,-1 0 0,22-21 16,-22 0-16,0 0 0,1-1 16,-1-20-16</inkml:trace>
  <inkml:trace contextRef="#ctx0" brushRef="#br0" timeOffset="18875.81">11515 656 0,'0'0'0,"0"-21"0,0 0 0,0 0 16,0 0-16,0-1 0,-22 22 15,1 0-15,0 0 16,21 22-16,0 20 16,-21-21-16,21 21 0,-21 1 0,21-1 15,0 0-15,0 22 0,0-1 16,-21-20-16,21 20 0,-22-20 16,22 20-16,0-21 0,0 1 15,0-1-15,0 0 0,-21-20 0,21-1 16,0 21-16,0-21 0,0 0 15,0-42 17,0 0-32,0 0 15,0 0-15,0 0 0,0-1 0,21-20 16,-21 21-16,22-21 0,-1-1 16,-21 22-16,21-21 0,0-1 0,0 22 15,22-21-15,-22 21 0,0 0 16,21 21-16,1 0 0,-22 0 15,21 0-15,0 0 0,-20 21 0,20 21 16,-21-21-16,0 0 0,0 22 16,-21-1-16,0-21 0,0 22 0,0-1 15,-21 0-15,0-21 0,-21 22 16,-1-22-16,1 21 0,0-21 0,-1 1 16,1-1-16,0 0 0,-1-21 0,1 21 15,0-21-15,21 0 0,-1 0 16,1 0-16,0 0 0,0 0 0,0 0 15,21-21-15,0 0 0,0 0 16,0-1-16,0 1 16,21 0-16,0 0 0,0 0 15,0 21-15,1-21 0</inkml:trace>
  <inkml:trace contextRef="#ctx0" brushRef="#br0" timeOffset="21171.5">12361 1037 0,'0'0'0,"0"-21"32,0 0-32,0 0 0,21 0 0,1-1 15,-1 1-15,-21 0 0,21 0 0,0-21 16,0 20-16,0-20 0,-21 21 15,22-21-15,-1 20 0,-21 1 0,0 0 16,0 0-16,0 0 0,0 0 16,-21 21-16,-1 0 0,1 0 15,0 0-15,-21 0 0,-1 21 16,22-21-16,-21 21 0,0 0 0,20 0 16,-20 22-16,21-22 0,0 0 15,0 21-15,21 1 0,0-1 0,0 0 16,0-21-16,0 22 15,0-1-15,0 0 0,21 1 0,0-22 16,21 21-16,-21-21 0,1 22 0,-1-22 16,0 21-16,0-21 0,0 1 15,0-1-15,-21 0 0,0 0 0,0 0 16,0 0-16,-21-21 16,0 0-16,0 0 15,0 0-15,-22 0 0,22 0 0,-21 0 16,21-21-16,-22 21 15,22-21-15,-21 0 0,21 0 0,0 0 0,-1-1 16,1 1-16,0 0 0,0 0 16,21 0-16,0 42 47,0 0-47,0 0 0,21 0 0,0 1 15,0-1-15,1 0 0,-1 0 16,0-21-16,0 21 0,0 0 0,22 1 15,-22-22-15,21 21 0,0-21 16,1 0-16,-1 0 0,0 0 0,1 0 16,-1 0-16,-21 0 0,22 0 15,-1-21-15,0-1 0,-21 22 16,22-21-16,-22 0 0,0-21 0,0 21 16,0-1-16,1-20 0,-1 21 15,0-21-15,-21-1 0,0 22 0,0-21 16,0 21-16,0-1 0,0 1 15,0 0-15,0 0 0,-21 42 32,0 0-32,-1 22 0,22-22 0,-21 21 15,0-21-15,21 22 0,-21-22 0,21 21 16,0-21-16,0 22 0,0-22 16,0 0-16,0 0 0,0 0 15,0 0-15,0 1 0,21-22 16,0 21-16,0-21 0,1 0 0,-1 0 15,21 0-15,-21 0 0,0 0 0,22 0 16,-22 0-16,21-21 0,1-1 16,-22 1-16,21 0 0,0 0 0,-20 0 15,20 0-15,-21-22 0,0 22 16,0 0-16,1-21 0,-22 20 0,0 1 16,0 0-16,0 0 0,0 0 15,-22 21 1,1 0-16,21 21 0,-21-21 0,21 42 15,-21-21-15,21 1 16,0-1-16,0 0 0,0 0 0,0 21 16,0-20-16,0-1 0,0 0 15,21-21-15,0 21 0,0 0 0,1-21 16,-1 21-16,0-21 0,21 0 16,-21 0-16,1 0 0,-1 0 15,21 0-15,-21-21 0,0 21 0,22-21 16,-22 0-16,0 0 0,0 0 15,0-1-15,1-20 0,-1 21 0,-21-21 16,0 20-16,21-20 0,-21 21 16,0 0-16,0-22 0,0 22 0,0 0 15,0 42 17,0 0-32,0 1 0,0-1 0,-21 21 15,21-21-15,0 22 0,0-22 16,0 0-16,0 21 0,0-21 0,0 1 15,0-1-15,0 0 0,0 0 16,0 0-16,21 0 0,0-21 16,0 0-16,0 0 0,1 0 15,-1 0-15,0 0 0,0 0 0,0-21 16,-21 0-16,43 21 0,-22-21 0,0 0 16,0 0-16,0-1 0,-21 1 15,21-21-15,1 21 0,-1-22 16,0 22-16,-21-21 0,21 21 15,-21-22-15,21 22 0,-21 0 16,0 42 0,0 0-16,0 1 15,0-1-15,0 21 0,0-21 0,0 22 16,0-22-16,-21 21 0,21-21 16,0 22-16,0-22 0,0 0 0,0 0 15,0 0-15,21 0 0,0 1 16,1-1-16,-1-21 0,0 0 0,0 21 15,21-21-15,-20 0 0,-1 0 0,0 0 16,0 0-16,21-21 16,-20 0-16,-1 21 0,0-22 0,21 1 15,-21 0-15,1-21 0,-1 21 16,0-1-16,0-20 0,-21 0 0,21 21 16,0-22-16,-21 22 0,0 0 15,22 0-15,-22 0 0,21 21 16,-21 21-1,0 0-15,0 0 16,0 0-16,0 0 0,0 1 16,0-1-16,0 0 15,0 0-15,21-21 32,-21-21-17,0 0-15,0 0 16,0-1-16,0 1 0,0 0 15,0 0-15,0 0 0,0 0 16,0-1-16,-21 22 31,21 22-31,-21-1 16,21 0-16,-22 0 0,1 21 0,0-20 16,21-1-16,0 0 0,-21 21 15,21-21-15,-21 1 0,21-1 0,0 0 16,0 0-16,0 0 15,0 0-15,21-21 16,0 22-16,0-22 0,0 0 0,1 0 16,-1 0-16,0 0 0,0 0 15,21 0-15,-20 0 0,20-22 0,-21 1 16,21 21-16,-20-21 0,20 0 0,-21 0 16,0 0-16,0-1 0,22 1 15,-22-21-15,-21 21 0,21 0 0,-21-1 16,21 1-16,-21 0 15,0 42 1,-21 0 0,0 1-16,0-1 0,21 0 15,-21 0-15,21 21 0,0-20 0,0-1 16,0 0-16,0 0 0,0 0 16,0 0-16,0 1 0,21-1 15,0-21 1,0 0-16,21 0 0,-20 0 0,20 0 15,-21 0-15,0 0 0,22 0 0,-1-21 16,-21-1-16,0 1 0,22 0 16,-22 0-16,21 0 0,-21 0 15,0-22-15,1 22 0,-1-21 16,0 21-16,0-22 0,0 22 0,-21 0 0,0 0 16,0 42-1,0 0 1,0 0-16,-21 0 0,21 1 0,-21-1 15,0 21-15,21-21 0,0 0 16,-21 1-16,21-1 0,-22 0 0,22 0 16,-21 0-16,21 0 15,0 1 1,-21-22 0,21-22-1,-21 22-15,0-21 0,21 0 0</inkml:trace>
  <inkml:trace contextRef="#ctx0" brushRef="#br0" timeOffset="21336.4">14626 910 0,'0'0'0,"-21"-21"0,0 21 0,0 0 16,-1 0-16</inkml:trace>
  <inkml:trace contextRef="#ctx0" brushRef="#br0" timeOffset="21955.05">17018 762 0,'0'0'0,"-21"-21"0,21 0 16,0 0-16,-21 21 0,-1 0 31,22 42-31,-21-21 0,21 43 0,0-22 16,0 21-16,-21-20 0,0 20 16,21 1-16,-21-22 0,21 0 0,-21 22 15,-1-22-15,22 1 16,-21-22-16,0 21 0,21-21 0,0 0 15,-21 1-15,21-1 0,-21-21 16,21 21-16,0-42 16,0 0-1,0-1-15,0 1 0,0-21 16,0 21-16,0-22 0,0 1 0,0 0 16,0-22-16,21 1 0,0-1 15,0 1-15,0-1 0,22 1 0,-22 20 16,0 1-16,21 0 0,-20 21 15,20-1-15,0 22 0,1 0 0,-1 22 16,0-1-16,1 0 16,-1 21-16,-21 22 0,21-22 0,-20 22 15,20-1-15,-21-21 0,-21 22 16,0-22-16,0 1 0,0-1 0,0 0 16,0 1-16,-21-22 0,21 0 0,-42 0 15,20 0-15,1 0 0,0 1 16,-21-22-16,-1 0 0,22 0 0,-21 0 15,0 0-15,-1 0 0</inkml:trace>
  <inkml:trace contextRef="#ctx0" brushRef="#br0" timeOffset="22287.86">16637 1270 0,'0'0'0,"0"-21"0,0 0 16,21 0-16,0-1 15,0 22-15,1-21 0,20 0 0,0 21 16,1-21-16,20 0 0,-21 0 15,22-1-15,21 1 0,-22 0 0,22-21 16,-1 21-16,-20-22 0,21 22 16,-22-21-16,-21 21 0,22-1 0,-43-20 15,21 21-15,-20 0 0,-1 21 16,-21 21 0,-21 0-1,-1 21-15,1 1 0,0-1 16,21 0-16,-21 22 0,0-22 0,0 1 15,21-1-15,-22 21 0,22-41 16,-21 20-16,21 0 0,0-21 0,0 1 16,0-1-16,0 0 0,0 0 15,0 0-15,21-21 32,-21-21-32,22 21 0,-22-21 15</inkml:trace>
  <inkml:trace contextRef="#ctx0" brushRef="#br0" timeOffset="22547.22">17653 804 0,'0'0'0,"0"-42"0,21 21 15,-21 0-15,21 0 0,0-1 0,-21 1 16,43 21-16,-22 0 0,0 0 16,21 0-16,-20 0 0,20 0 0,0 0 15,1 0-15,-1 21 0,0 1 16,-21 20-16,22-21 0,-43 21 0,0-20 15,0 20-15,0-21 0,-21 21 16,-22-20-16,1 20 0,0-21 0,-1 0 16,1 0-16,-22-21 0,22 22 15,0-1-15,-1-21 0,1 0 16,21 0-16,0 0 0,63-21 31,-21 21-31,22-22 0</inkml:trace>
  <inkml:trace contextRef="#ctx0" brushRef="#br0" timeOffset="22787.09">18605 720 0,'0'21'31,"-21"0"-15,21 0-16,-21 22 0,0-22 0,0 21 15,21 0-15,-21-20 0,-1 20 16,22 0-16,-21-21 0,21 22 0,0-22 16,0 0-16,0 21 0,0-20 15,0-1-15,0 0 0,0 0 16,21-21 0</inkml:trace>
  <inkml:trace contextRef="#ctx0" brushRef="#br0" timeOffset="23017.95">18182 1270 0,'0'0'0,"-21"21"16,21 22 0,0-22-16,21 0 15,0-21-15,0 0 0,1 0 0,20 0 16,-21 0-16,21 0 0,-20 0 15,20 0-15,0 0 0,1 0 0,-1 0 16,0 0-16,1-21 0,-22 0 16,21 21-16,-21-22 0,0 1 15,1 0-15,-1 0 0,-21 0 0,0-22 16,0 22-16,0 0 0</inkml:trace>
  <inkml:trace contextRef="#ctx0" brushRef="#br0" timeOffset="23179.86">18330 741 0,'-21'-21'16,"42"21"-1,0 0 1,1 0-16,20 0 0,0 0 0,-21-21 16,22 21-16,-1 0 0,-21 0 0,22 0 15,-1 0-15,-21 0 0,0-22 16</inkml:trace>
  <inkml:trace contextRef="#ctx0" brushRef="#br0" timeOffset="23571.84">20066 847 0,'-106'-43'31,"106"22"-31,0 0 15,21 0 1,0 21-16,22-21 0,-1 21 16,0-21-16,22 21 0,-1-22 0,1 22 15,21 0-15,-22-21 0,22 21 16,-22 0-16,22-21 0,-22 21 16,-20 0-16,-1 0 0,-21 0 15,22 0-15,-65 0 16,1 0-16,-21 0 0,0 0 15</inkml:trace>
  <inkml:trace contextRef="#ctx0" brushRef="#br0" timeOffset="23807.23">20278 720 0,'0'0'0,"0"42"0,0-21 16,-22 22-16,22-1 15,0 0-15,-21 22 0,21-22 0,0 22 16,0-22-16,-21 21 0,21-20 16,-21-1-16,21 0 0,-21 1 0,21-22 15,0 0-15,0 21 0,0-20 16,0-1-16,0 0 0,21-21 31,0 0-31,0 0 0,0-21 16,1 0-16</inkml:trace>
  <inkml:trace contextRef="#ctx0" brushRef="#br0" timeOffset="24423.88">20595 1228 0,'0'21'31,"21"-21"-31,0 0 0,1 0 16,-1 0-16,0 0 15,0 0-15,0-21 0,22 21 0,-22-21 16,21-1-16,0 1 0,-20 0 16,-1 21-16,0-21 0,0 0 15,0 0-15,-21-22 0,0 22 0,0 0 16,0 0-16,0 0 16,-21 21-16,0 0 0,0 0 15,0 0-15,-1 21 0,1 0 0,-21 0 16,21 21-16,-22 1 0,22-22 15,0 21-15,0 1 0,0-22 0,0 21 16,-1 0-16,22-20 0,0-1 0,0 0 16,0 0-16,0 0 0,0 0 15,22-21-15,-1 22 0,21-22 0,-21 0 16,22 0-16,-1 0 0,0 0 16,1 0-16,-1 0 0,0-22 0,1 1 15,20 21-15,-21-21 0,22 0 16,-22-21-16,22 20 0,-1 1 15,-20-21-15,-1 21 0,0-22 16,-21 22-16,1-21 0,-22 21 0,0 0 16,0-1-16,0 1 0,-22 21 15,-20 0-15,21 0 0,0 0 0,-22 0 16,22 21-16,-21-21 0,21 22 16,0-1-16,-1 0 0,22 21 0,0-21 15,0 1-15,0-1 0,0 0 0,0 0 16,0 0-16,22 0 0,-1 1 15,0-1-15,21 0 0,-21 0 16,1-21-16,-1 21 0,-21 0 31,-21-21-15,-1 0-16,1 0 0,0-21 16,21 0-16,-21 21 0,21-21 15,0 0-15,0-22 0</inkml:trace>
  <inkml:trace contextRef="#ctx0" brushRef="#br0" timeOffset="25539.09">21759 656 0,'0'0'0,"43"-42"32,-43 63-17,0 21-15,0-20 0,0 20 0,0 21 16,-22-20-16,1 20 0,0-20 15,21 20-15,-21-21 0,0 22 0,0-22 16,-1 1-16,22-1 0,0-21 16,0 21-16,0-20 0,0 20 0,0-21 15,0 0-15,22-21 16,-1 0-16,0 0 0,0 0 16,21 0-16,-20 0 0,20-21 0,0 0 15,-21 0-15,22 0 0,-22-1 16,21-20-16,-21 21 0,22-21 15,-22 20-15,0-20 0,0 21 16,-21-21-16,0 20 0,21 22 0,-21-21 16,0 42-1,0 1-15,0-1 0,-21 0 16,21 0-16,-21 0 0,21 22 16,-21-22-16,0 0 0,21 0 0,0 0 15,0 0-15,0 1 0,0-1 16,21 0-16,0-21 0,0 0 15,22 0-15,-22 0 0,21 0 0,-21 0 16,22 0-16,-22-21 16,21 21-16,-21-21 0,0-1 0,22 1 15,-22 0-15,0 0 0,0-21 16,-21 20-16,21 1 0,-21 0 0,22 0 16,-22 0-16,0 42 31,0 0-31,-22 0 0,1 0 15,21 1-15,-21-1 0,0 0 0,21 0 16,-21 0-16,0-21 16,21 21-16,21-42 47,0 21-47,-21-21 0,21 0 15,0 0-15,0 0 0,1-1 16,-1 1-16,0 0 0,0 0 0,0 0 15,0 21 1,-21 21 0,0 0-16,0 0 0,0 0 15,0 22-15,0-22 0,0 0 0,0 0 16,0 0-16,0 1 0,22-1 16,-1 0-16,0-21 0,0 21 0,0 0 15,22-21-15,-1 0 0,-21 0 16,21 0-16,22 0 0,-22 0 15,1 0-15,-1 0 0,0 0 0,1-21 16,-1 0-16,-21 21 0,21-42 16,-20 20-16,-1 1 0,0-21 0,-21 21 15,0-22-15,21 1 0,-21 0 16,0-1-16,0 1 0,0 21 0,0-21 16,-21 20-16,0 22 0,0 0 15,-22 0-15,22 0 0,-21 0 0,-1 43 16,22-22-16,-21 0 0,0 21 15,20 1-15,1-1 0,0 0 16,0-20-16,21 20 0,0 0 16,0-21-16,0 22 0,0-22 0,21 21 15,0-21-15,0 22 0,1-22 16,20 21-16,-21 1 0,0-22 0,22 21 16,-22 0-16,0 1 0,0 20 15,0-20-15,-21-1 0,0 0 0,0 1 16,0-1-16,0 0 0,-21 1 0,-21-1 15,21-21-15,-22 21 0,1-20 16,0 20-16,20-21 0,-20-21 0,0 21 16,-1-21-16,22 0 0,0 0 15,0 0-15,0 0 0,0 0 16,21-21-16,0 0 0,0 0 16,0-22-16,0 22 0,0-21 15,21 0-15</inkml:trace>
  <inkml:trace contextRef="#ctx0" brushRef="#br0" timeOffset="25735.15">22966 826 0,'0'0'0,"-21"-22"0,-1 1 16,1 21-16,21-21 15,-21 21-15,0 0 16,0 0-16,0 0 15,-1 0 1,1 0-16,0 0 16,0 0-16,0 0 0</inkml:trace>
  <inkml:trace contextRef="#ctx0" brushRef="#br0" timeOffset="25916.05">21717 931 0,'0'0'0,"-21"22"32,63-22-17,-21 0-15,22 0 16,-1 0-16,0 0 0,1 0 0,-1 0 16,0 0-16,1 21 0,-22-21 15,0 0-15</inkml:trace>
  <inkml:trace contextRef="#ctx0" brushRef="#br0" timeOffset="26495.58">17060 2074 0,'0'0'0,"0"-21"15,-21 21 1,0-21-16,0 21 16,42 0 15,0 0-15,43 0-16,-1 0 0,1 0 15,41 0-15,22 0 0,0 0 0,0 0 16,22 0-16,20 0 0,21 0 15,1 0-15,-1 0 0,22 0 0,0 0 16,21 0-16,-22 0 0,22 0 16,-21 0-16,21 0 0,-1 0 15,-20 0-15,-21 0 0,20-21 0,1 21 16,-22 0-16,1 0 0,-1-21 16,-20 21-16,-22 0 0,0 0 0,-21 0 15,-21 0-15,0-21 0,-22 21 16,-20 0-16,-1 0 0,-41 0 0,20 0 15,-21 0-15,-21-22 0,-21 22 32,0 0-32,-22 0 15,1-21-15,0 21 0</inkml:trace>
  <inkml:trace contextRef="#ctx0" brushRef="#br0" timeOffset="27315">9694 2011 0,'0'0'0,"-21"0"0,0 0 15,0 0-15,0 0 16,-1 0-16,1 0 16,0 0-16,0 0 0,0 0 15,0 0-15,63 0 31,-21 0-15,21 0-16,22 0 0,-1 0 16,43 0-16,0 0 0,21 0 0,0 0 15,21 0-15,22 0 0,-1 0 16,21 0-16,22 0 0,0 0 0,-1 0 16,22 0-16,0 0 0,0 0 15,21 0-15,0 0 0,-21 0 16,21 0-16,0 0 0,0 0 0,-21 0 15,-1 0-15,1 0 0,-21 0 16,0 0-16,-22 0 0,-21 0 0,1 0 16,-22 0-16,-42 0 0,0 0 15,-22 0-15,1 0 0,-22 0 0,-20 0 16,-22 0-16,21 0 0,-21 0 16,1 0-1,-22-21-15,-22 21 16,1 0-16,-21 0 0</inkml:trace>
  <inkml:trace contextRef="#ctx0" brushRef="#br0" timeOffset="28103.08">2857 2625 0,'0'0'0,"-42"-21"0,0 21 0,-1 0 0,22 0 15,-21-22-15,21 22 16,42 0 15,0 0-31,43 0 0,-1 0 0,1 0 16,20 0-16,1 0 0,42-21 16,0 0-16,42 21 0,1-21 0,-1 21 15,43-21-15,20 0 0,1-1 16,21-20-16,21 21 0,1 0 0,-22 0 15,42-1-15,-21 22 0,0-21 16,0 0-16,1 0 0,-1 21 0,-21 0 16,-21-21-16,-1 21 0,1 0 0,-42 0 15,-1 0-15,-20 0 16,-22 0-16,0 0 0,-42 0 0,-22 0 16,1 0-16,-43 0 0,1 0 15,-1 0-15,-21 0 0,-42 0 47,0 0-31,0 0-16</inkml:trace>
  <inkml:trace contextRef="#ctx0" brushRef="#br0" timeOffset="41460.29">593 3429 0,'0'-21'16,"0"0"46</inkml:trace>
  <inkml:trace contextRef="#ctx0" brushRef="#br0" timeOffset="42023.97">614 3344 0,'0'-21'0,"0"-21"15,0 21 1,0 0-16,0-1 0,0 1 16,0 42 15,0 1-15,0 20-16,0-21 15,0 0-15,0 0 16,0 1-16,0-1 15,-21-21-15,21 21 16,0-42 31,0 0-31,-22 21-16,22-22 15,0 1-15,-21 21 0,21-21 16,-21 21-1,21-21-15,0 42 16,0 0 0,0 0-16,0 1 0,0-1 15,0 21-15,0 0 0,0 1 0,0-1 16,0 0-16,0 1 0,0-1 16,0 22-16,0-22 0,-21 21 0,0 1 15,21 21-15,-21-22 0,21 1 16,-22-1-16,22 1 0,-21-22 15,0 21-15,21-20 0,0-1 0,0-21 16,0 22-16,-21-22 0,21 0 16,0-42-1,0-22 1,0 22-16,0-21 0,0 0 16</inkml:trace>
  <inkml:trace contextRef="#ctx0" brushRef="#br0" timeOffset="42535.67">402 3535 0,'0'0'0,"-21"-21"0,-43-43 31,43 43-31,21 0 0,0 0 0,0 0 0,0-1 16,0 1-16,0 0 0,0 0 15,43 0-15,-22 0 0,21-1 16,0 1-16,1 21 0,-1-21 15,22 21-15,-22 0 0,21 0 16,-20 0-16,-1 21 0,22 0 0,-22 1 16,0 20-16,-21 0 0,22 1 15,-22-1-15,0 0 0,-21 1 0,0 20 16,0-21-16,-42 1 0,21-1 16,-22 0-16,1 1 0,-22-22 15,22 21-15,-21-21 0,20 1 0,-20-1 16,20 0-16,1 0 0,0-21 15,-1 0-15,22 0 0,0 0 0,0 0 16,0 0-16,0-21 0,21 0 31,21 21-31,0 0 16,0 0-16,0 0 0,0 21 16,22 0-16,-22 0 0,0 0 0,21 22 15,-20-22-15,-1 21 0,21-21 16,-21 22-16,0-22 0,1 21 0,-1-21 15,-21 22-15,21-22 0,0 0 16,-21 0-16,0 0 0,21 1 16,0-1-16,1-21 0,-1 0 31,0 0-31,-21-21 16,21-1-16,0 1 0,-21-21 15</inkml:trace>
  <inkml:trace contextRef="#ctx0" brushRef="#br0" timeOffset="42919.45">1122 3979 0,'0'0'0,"0"22"16,21-22 15,0 0-15,0-22-16,0 1 15,1 21-15,-1-21 0,0 0 0,0 21 16,0-21-16,0 0 0,-21-1 16,22 1-16,-22 0 15,-22 21 1,1 0-16,0 0 16,0 21-16,0 0 0,21 1 0,-21-1 15,-1 21-15,1 0 0,0-20 16,21 20-16,0 0 0,-21 1 15,21-22-15,-21 21 0,21-21 16,0 22-16,0-22 0,0 0 0,0 0 16,0 0-16,0 0 15,21-21-15,0 0 16,0 0-16,0 0 0,1 0 16,-1 0-16,0-21 15,21 0-15,-21 21 0</inkml:trace>
  <inkml:trace contextRef="#ctx0" brushRef="#br0" timeOffset="43370.2">1926 3874 0,'0'0'0,"21"0"0,-21-22 16,-21 22-1,0 0-15,0 0 0,0 0 16,-1 0-16,1 0 0,-21 22 0,21-1 15,0 0-15,-22 0 0,22 0 16,0 0-16,21 1 0,-21-1 0,21 0 16,0 0-16,0 0 15,0 0-15,21-21 0,0 0 16,0 22-16,0-1 0,22-21 16,-22 0-16,0 21 0,21-21 15,-20 21-15,-1-21 0,0 21 16,0 0-16,0-21 0,-21 22 0,0-1 15,21 0-15,-21 0 16,0 0-16,0 0 0,-21-21 0,0 22 16,0-1-16,0-21 0,0 21 15,-22-21-15,22 0 0,0 0 0,0 0 16,0 0-16,-1 0 0,1 0 16,0 0-16,0 0 0,0 0 0,0-21 15,-1 21-15,22-21 16,0-1-1,0 1 1,22 21-16,-1-21 0,0 0 16,0 21-16,0-21 0,22 0 15,-1-1-15</inkml:trace>
  <inkml:trace contextRef="#ctx0" brushRef="#br0" timeOffset="43716">2646 3514 0,'0'0'0,"0"-64"31,-21 85-15,21 1-1,0 20-15,0-21 0,-22 0 0,22 22 16,-21-1-16,0-21 0,21 21 15,-21 1-15,0-1 0,21 0 0,-21 1 16,-1-1-16,22 0 0,-21 1 16,21-1-16,0 0 0,0 1 0,0-22 15,0 0-15,0 21 0,0-20 16,0-1-16,0 0 0,21-21 16,1 0-16,-22 21 15,21-21-15,0 0 16,0 0-16,0 0 0,-21-21 15,21 0-15,1 21 0,-1-21 0,-21-1 16,21 1-16,0 0 0</inkml:trace>
  <inkml:trace contextRef="#ctx0" brushRef="#br0" timeOffset="43995.84">2455 3852 0,'0'0'0,"-21"0"0,21-21 32,21 21-32,22 0 15,-22 0-15,0 0 0,0 0 0,21 0 16,-20 0-16,20 0 0,-21 0 16,0 0-16,0 0 0,1 0 15,-1 0 1</inkml:trace>
  <inkml:trace contextRef="#ctx0" brushRef="#br0" timeOffset="44712.43">3619 4106 0,'-21'-21'0,"42"42"0,-84-42 0,42 0 16,0 21-16,-1 0 0,1-21 15,-21 21-15,21 0 0,0 0 16,21-21-16,21 21 31,0 0-31,0 0 0,21 0 16,1 21-16,20-21 0,1 0 16,-1 21-16,1-21 0,-1 0 0,1 0 15,-1 21-15,1-21 0,-1 0 0,1 0 16,-22 0-16,22 21 15,-22-21-15,21 0 0,-20 0 0,-1 0 16,-21 0-16,22 0 0,-22 0 0,0 0 16,-21-21-1,0 0 1,-21 0-16,0 0 16,-22 21-16,22-21 0,0-1 0,-21 22 15,20-21-15,-20 21 0,21 0 16,-21 0-16,20-21 0,-20 21 0,21 0 15,0 0-15,0 0 0,42 0 63,21 0-63,-21 0 0,22 0 0,-22 0 16,21 0-16,0 0 15,-20 0-15,20 0 0,0 0 0,-21 21 16,22-21-16,-22 0 0,0 21 15,-21 1-15,0-1 16,0 0-16,0 0 0,0 0 0,-21 0 16,-21 1-16,20 20 0,-20-21 15,21 0-15,-21 22 0,-1-22 0,22 0 16,-21 0-16,21 0 0,-1 0 16,1 1-16,0-1 0,21 0 15,-21-21-15,42-21 47</inkml:trace>
  <inkml:trace contextRef="#ctx0" brushRef="#br0" timeOffset="45331.07">6604 3217 0,'0'-42'0,"0"84"0,0-105 16,0 42-16,0 0 0,0-1 0,0 1 16,0 0-16,-21 0 0,21 0 15,-21 21-15,21-21 0,-22 21 16,1 21 0,21 0-16,-21 0 0,21 21 0,0 1 15,-21 20-15,21 1 0,-21-1 16,21 22-16,-21-22 0,21 1 15,0 21-15,-22-22 0,1 1 0,0-1 16,21 22-16,-21-22 0,21-20 16,0 20-16,-21-21 0,21 1 0,-21-1 15,21-21-15,0 0 0,0 1 16,0-44 15,0 1-31,0-21 0,0 21 16,0-22-16,0 1 0,21 0 0,-21-1 15,21-20-15,-21 21 0</inkml:trace>
  <inkml:trace contextRef="#ctx0" brushRef="#br0" timeOffset="45844.78">6350 3175 0,'0'0'0,"0"-21"0,-21 0 0,21 0 15,0-1-15,0 1 0,0 0 16,0 0-16,0 0 0,0 0 0,21-22 15,0 22-15,21-21 0,1 21 16,-1-1-16,0 1 0,22 0 0,-1 0 16,-20 21-16,20 0 0,1 0 15,-1 0-15,1 21 0,-22 0 0,0 0 16,1 1-16,-1 20 16,-21 0-16,0 1 0,-21-1 0,0 0 15,0 22-15,0-22 0,-21 22 0,-21-22 16,0 21-16,-1-20 0,1-1 15,-22 0-15,22 1 0,0-22 0,-1 21 16,-20-21-16,21 1 0,20-22 16,-20 21-16,0-21 0,21 0 0,-1 0 15,1 0-15,0 0 0,0 0 16,0 0-16,0 0 0,42 0 47,0 21-47,0-21 15,21 21-15,-20 0 0,-1 0 16,21 1-16,-21-1 0,22 0 0,-22 0 16,21 0-16,-21 22 0,22-22 15,-22 0-15,0 0 0,0 0 0,0 0 16,0 1-16,1-1 0,-1 0 16,0-21-16,-21 21 0,21-21 15,0 0-15,0-21 31,1 0-31,-1 0 16,-21-22-16,0 22 0,21 0 0</inkml:trace>
  <inkml:trace contextRef="#ctx0" brushRef="#br0" timeOffset="46252.03">7324 3725 0,'0'22'16,"0"-1"-16,-22 0 15,22 0 1,22-21 31,-1 0-47,0 0 0,0-21 16,0 21-16,0-21 0,-21 0 0,22-1 15,-1 1-15,0 0 0,0 0 16,-21 0-16,0 0 15,-21 21 1,0 0-16,0 0 0,-1 21 16,1-21-16,21 21 0,-21 0 15,0 0-15,0 0 0,0 1 0,21-1 16,0 0-16,-22 0 0,22 0 0,-21 0 16,21 1-16,0-1 0,-21 0 15,21 0-15,0 0 16,0 0-16,0 1 0,21-22 15,0 0-15,1 0 16,-1 0-16,0 0 0,0 0 16,0 0-16,0 0 15,1-22-15,-1 1 0,21 21 0</inkml:trace>
  <inkml:trace contextRef="#ctx0" brushRef="#br0" timeOffset="46627.81">7895 3768 0,'0'0'0,"21"-21"0,22-1 0,-22 1 15,-21 0-15,21 21 0,-21-21 16,-21 21 0,0 0-16,-1 0 15,-20 0-15,21 0 0,-21 0 0,20 0 16,-20 21-16,21 0 0,0-21 0,-22 21 16,22 1-16,0-22 0,21 21 15,-21 0-15,21 0 16,21 0-1,0-21-15,0 0 0,1 0 0,-1 21 16,0-21-16,21 0 0,-21 0 0,1 22 16,20-1-16,-21-21 0,0 0 15,0 21-15,-21 0 16,0 0 0,-21-21-16,-21 21 15,21-21-15,0 0 0,-22 0 0,22 0 16,0 22-16,-21-22 0,20 0 15,1 0-15,0 0 0,0 0 16,21-22 0,21 22-16,0-21 15,0 21-15,1 0 0,-1-21 0</inkml:trace>
  <inkml:trace contextRef="#ctx0" brushRef="#br0" timeOffset="47055.62">8340 3556 0,'0'0'0,"0"-21"0,0 0 16,0 0-16,0 42 31,0 0-15,0 0-16,0 0 0,0 22 15,0-1-15,0-21 0,0 21 16,0 1-16,0 20 0,0-20 0,-22 20 0,22 22 16,0-22-16,-21 22 15,21 0-15,-21-1 0,21 1 0,-21 0 16,0-1-16,0 22 0,-1 0 0,1 0 16,0 0-16,0-1 0,0 1 15,-22 0-15,22 0 0,0 0 0,0 0 16,0-22-16,0 1 0,-1-22 0,1 1 15,0-1-15,0 1 0,0-22 0,0-21 16,21 22-16,-22-22 0,22 0 16,-21-21-16,21-21 15,0 0-15,0 0 0,21-22 0,1 1 16,-1 0-16,21-22 0,-21 1 0,22-22 16,-1 0-16,-21 1 15,21-1-15,1-21 0,-1 0 0,0 0 16,-20-21-16</inkml:trace>
  <inkml:trace contextRef="#ctx0" brushRef="#br0" timeOffset="47343.46">8318 3937 0,'-21'-42'15,"42"84"-15,-63-127 0,0 43 0,21 0 16,-1-1-16,1 22 0,0 0 0,21 0 16,-21-21-16,21 20 0,0 1 15,21 0-15,0 0 0,22 21 16,-22 0-16,21 0 0,-21 0 15,22 0-15,-1 0 0,0 0 16,1 0-16,-1 21 0,0 0 0,-21 0 16,1 1-16,-1-1 0,-21 0 0,0 21 15,0-21-15,-21 1 0,-1-1 16,1 0-16,-21 0 0,0 0 0,-1 0 16,1-21-16,0 22 0,-1-1 0,22-21 15,-21 0-15,21 0 0,-1 0 16,44 0 15,20 0-31</inkml:trace>
  <inkml:trace contextRef="#ctx0" brushRef="#br0" timeOffset="47879.15">8805 3620 0,'0'0'0,"0"-22"0,0 1 0,0 0 16,-21 21-16,21-21 0,0 0 16,0 0-16,0-1 0,21 1 15,0 21-15,1-21 16,20 21-16,-21 0 0,0 0 16,0 21-16,1 0 0,20 1 0,-21 20 15,0-21-15,-21 21 0,0 1 16,21-22-16,-21 21 0,0-21 15,0 22-15,0-22 0,-21 21 0,0-21 16,21 1-16,-21-1 0,0 0 16,0-21-16,21 21 0,-22-21 15,1 0-15,21-21 0,0 0 16,0 0-16,0-1 16,0 1-16,0-21 0,21 21 0,1-22 15,-1 22-15,-21-21 0,21 21 16,0-22-16,0 22 0,0-21 0,1 21 15,-1 0-15,0-1 0,0 22 16,21-21-16,-20 21 0,-1 0 16,0 0-16,0 0 0,0 0 15,-21 21-15,0 1 0,0-1 0,21-21 16</inkml:trace>
  <inkml:trace contextRef="#ctx0" brushRef="#br0" timeOffset="51155.56">9356 3831 0,'0'0'0,"0"21"0,21-21 32,0-21-32,0 21 0,-21-21 15,21 0-15,0 0 0,22 0 16,-22-1-16,0 1 0,0 0 0,0 0 16,1 0-16,-1 0 0,0-1 15,-21 1-15,0 0 0,0 0 0,0 0 16,0 0-1,-21 21-15,0 0 0,-1 0 0,1 0 16,0 21-16,0 0 0,0 0 0,0 0 16,-1 0-16,22 1 0,-21-1 15,21 0-15,-21 21 0,21-21 0,0 1 16,0-1-16,0 0 0,0 0 0,0 0 16,0 0-16,0 1 15,21-1-15,0-21 0,1 0 16,-1 0-16,0 0 0,21 0 15,-21 0-15,22 0 0,-1 0 0,0-21 16,1 21-16,-1-22 0,0 1 0,22 0 16,-22 0-16,1-21 0,-1 20 15,0 1-15,1-21 0,-1 21 0,-21-22 16,0 22-16,0 0 0,-21 0 0,0 0 16,0 0-16,-21 21 15,0 0-15,0 0 0,0 21 16,0-21-16,-1 21 0,1 0 15,21 21-15,-21-20 0,21-1 0,0 0 16,0 0-16,0 0 0,0 0 16,21 1-16,0-1 0,1 0 15,-22 0-15,21 0 0,0 0 0,-21 1 16,0-1 0,-21-21-1,0 0-15,-1 0 16,1-21-16,0 21 0,0-22 0,0 22 15,0-21-15,-1 21 0,1-21 16,21 0-16,-21 21 0,0 0 16,21 21-1,0 0 1,0 0-16,0 1 16,21-22-16,0 21 15,0-21-15,1 0 0,-1 21 0,0-21 16,21 0-16,-21 0 0,22 0 0,-1 0 15,0 0-15,1 0 0,-1 0 16,0 0-16,1-21 0,-1 0 0,0 21 16,1-22-16,-1 1 0,-21 0 0,22 0 15,-22 0-15,0-22 0,0 22 16,0 0-16,-21-21 0,21 21 0,-21-1 16,0 1-16,0 0 0,0 0 0,0 0 15,-21 21 1,0 0-16,0 0 0,0 0 15,0 21-15,-1 0 0,1 0 16,0 22-16,0-22 0,0 0 0,21 21 16,0-21-16,0 1 0,0 20 0,0-21 15,0 0-15,0 0 0,0 1 16,21-1-16,0 0 0,0-21 16,0 21-16,22-21 0,-22 0 0,21 0 0,1 0 15,-1 0-15,0 0 0,1 0 16,-1-21-16,0 0 0,-21 21 15,22-21-15,-1-1 0,-21 1 0,22 0 0,-22-21 16,0 21-16,21-22 16,-42 22-16,21-21 0,1 21 0,-22-22 15,0 22-15,0 0 0,21 0 0,-21 0 16,0 42 0,-21 0-16,-1 0 15,22 21-15,-21-20 0,0-1 16,21 21-16,-21-21 0,0 0 0,21 22 15,0-22-15,0 0 0,-21 0 0,21 0 16,0 1-16,0-1 16,0 0-16,21-21 31,-21-21-31,21 0 0,0 21 0,0-22 16,-21 1-16,21 0 0,1 0 15,-1-21-15,-21 20 0,21 1 0,0-21 16,0 21-16,0-22 0,1 22 15,-1 0-15,-21 0 0,21 0 0,0 21 16,-21 21 0,0 0-16,0 0 15,0 0-15,0 1 0,0 20 0,0-21 16,0 0-16,0 0 0,0 22 0,0-22 16,0 0-16,21 0 0,0 0 15,-21 1-15,22-22 0,-1 21 0,0-21 16,0 0-16,0 0 0,0 0 15,22 0-15,-22 0 0,0 0 16,21 0-16,-20-21 0,20-1 0,-21 1 16,21 0-16,-20 0 0,-1 0 0,0-22 15,0 1-15,0 0 0,0-1 16,1-20-16,-1 21 0,0-22 0,0 1 16,0-1-16,0 22 0,-21-22 15,0 22-15,0 0 0,0 20 0,0 1 16,0 0-16,0 0 0,-21 21 0,0 0 15,0 21-15,0 0 16,0 0-16,-1 22 0,1-1 0,21 0 16,-21 1-16,21-1 0,-21 22 0,21-22 15,-21 21-15,21-20 0,0 20 16,0-20-16,0-1 0,0 0 0,0 1 16,0-22-16,0 21 0,0-21 15,21 0-15,0 1 0,0-1 0,0 0 16,1-21-16,-1 0 0,0 0 15,0 0-15,0 0 0,22 0 16,-22 0-16,21 0 0,0-21 0,1 0 16,-1 21-16,0-22 0,1 1 15,-1 0-15,0 0 0,1 0 16,-22 0-16,0-1 0,0 1 0,0 0 16,-21 0-16,0 0 0,0-22 0,0 22 15,0 0-15,0 0 0,0 0 16,0 0-16,0-1 0,-21 22 15,0 0-15,0 0 0,0 0 16,0 0-16,-1 0 0,1 22 16,0-1-16,0 0 0,0 0 0,0 0 15,-1 0-15,1 1 0,0-1 16,0 0-16,21 21 0,0-21 0,-21 1 16,21-1-16,0 0 0,0 0 15,0 0-15,21 0 16,0-21-16,0 0 0,0 0 15,1 0-15,-1 0 0,0 0 0,0 0 16,0 0-16,0-21 0,1 0 16,-22 0-16,21 0 0,0 0 0,0-1 15,-21-20-15,21 21 0,-21-21 16,21 20-16,-21 1 0,0-21 0,0 21 16,0 0-16,0 42 31,0 0-31,0 0 0,0 0 15,-21 22-15,21-22 0,0 0 0,0 0 16,0 0-16,0 0 16,0 1-16,0-1 0,0 0 0,21-21 15,1 21-15,-22 0 0,21-21 0,0 21 16,0-21-16,0 0 0,0 0 16,22 0-16,-22 0 0,21 0 0,-21 0 15,1 0-15,20 0 0,-21-21 0,0 0 16,0 0-16,1 0 0,-1 0 15,0-22-15,0 1 0,0 0 0,0-1 16,1 1-16,-1-22 0,0 22 16,-21-21-16,21 20 0,-21-20 0,0 20 15,0 22-15,0-21 0,0 21 0,0 0 16,0-1-16,-21 22 16,0 0-1,0 22-15,-1-1 0,22 0 16,0 21-16,0-21 0,-21 22 15,21-1-15,-21 0 0,21 1 0,0-1 16,0 22-16,0-22 0,0 0 16,0-21-16,0 22 0,0-1 0,0-21 15,0 0-15,21 1 0,0-1 0,1 0 16,-22 0-16,21-21 0,0 0 16,0 0-16,0 0 0,0 0 0,1 0 15,-1 0-15,0 0 0,0 0 0,0-21 16,22 0-16,-22 0 15,0-1-15,21 1 0,-21-21 0,1 21 16,-1-22-16,0 22 0,0-21 0,0 21 16,0 0-16,-21-1 15,0 44 1,0-1 0,0 0-16,-21 0 0,21 0 0,-21 0 15,21 1-15,0-1 0,-21 0 0,21 0 16,0 0-16,0 0 0,0 1 15,0-1-15,21 0 0,0-21 16,0 0-16,1 0 16,-1 0-16,0 0 0,0 0 15,0 0-15,0-21 0,1 21 16,-1-21-16,0-1 0,0 1 0,0-21 16,-21 21-16,21 0 0,1-22 15,-1 22-15,0 0 0,-21 0 0,0 0 16,21-1-16,-21 1 0,0 42 31,-21 1-31,21-1 0,-21 0 16,0 0-16,21 0 0,-22 0 15,22 1-15,0 20 0,0-21 0,-21 0 16,21 0-16,0 1 0,0-1 16,0 0-16,0 0 15,21-21-15,1 21 0,-1-21 16,0 0-16,0 0 0,0 0 0,0 0 15,1 0-15,-1 0 0,0-21 16,0 0-16,0 21 0,-21-21 0,0 0 16,0-1-16,0 1 0,0 0 0,0-21 15,0 21-15,0-1 0,0 1 16,-21 0-16,21 0 0,-21 21 0,0-21 16,0 21-16,-1 0 0,1 0 15,0 0 1,42 0 15,0 0-31,1-21 0,20 21 16,-21 0-16,21-22 0,1 22 0,-22-21 15,21 21-15,1 0 0,-1-21 16,0 21-16,1 0 0,-22 0 0,0 0 16,0 0-16,0 0 0,0 0 15,-21 21-15,22 0 0,-22 1 0,0-1 16,0 0-16,0 0 0,0 0 0,0 0 15,0 22-15,-22-22 16,22 0-16,-21 0 0,21 0 0,0 1 0,-21-1 16,0 0-16,21 0 0,-21 0 15,21 0-15,0 1 16,-21-22-16,-1 0 16,1 0-1,21-22 1,0 1-16,21 0 15,1 0-15,-1 0 0,0-22 16,21 22-16,-21-21 0,22 21 0,-1-22 16,0 1-16,1 0 0,-1-1 15,0 1-15,1 21 0,-1-21 16,-21 20-16,22 22 0,-22 0 0,0 0 16,21 0-16,-42 22 0,0 20 15,0-21-15,0 21 0,0 1 16,0-22-16,0 21 0,-21 1 0,0-1 15,21-21-15,-21 21 0,0-20 0,21-1 16,0 0-16,0 0 0,-22 0 16,22 0-16,-21-21 0,0 22 15,0-44 17,0 1-32</inkml:trace>
  <inkml:trace contextRef="#ctx0" brushRef="#br0" timeOffset="51359.45">14499 3027 0,'0'0'0,"-21"-21"0,0 0 16,0 21-16,-1 0 15,1 0 1,0 0 15,0 0-15,0 0-16,0 0 0</inkml:trace>
  <inkml:trace contextRef="#ctx0" brushRef="#br0" timeOffset="51556.1">13250 3323 0,'0'0'16,"0"21"-16,0 1 0,21-22 16,1 0-16,-1 0 0,21 0 15,0 0-15,-20 0 0,20 0 16,0 0-16,1 0 0,-22-22 0,21 1 16,0 21-16,-20-21 0,-1 21 15,-21-21-15,0 0 0</inkml:trace>
  <inkml:trace contextRef="#ctx0" brushRef="#br0" timeOffset="51743.02">12023 3302 0,'0'0'15,"-64"0"-15,22 0 0,21 0 0,-22 21 16,64-21-1,1 0-15,20 0 0,-21 0 16,43 0-16,-22 0 0,21 0 0,-20-21 16,20 0-16,1 21 0,-22-21 15,22 21-15</inkml:trace>
  <inkml:trace contextRef="#ctx0" brushRef="#br0" timeOffset="52564.01">16806 3387 0,'0'0'0,"-21"0"0,21 21 15,0-42 17,21 0-32,0 21 0,1-22 15,-1 1-15,21 0 0,-21 21 16,0-21-16,22 0 0,-22 0 15,0-1-15,0 1 0,0 0 0,-21 0 16,0 0-16,0 0 0,0-1 16,-21 1-16,-21 0 15,21 21-15,0-21 0,-22 21 0,22 0 16,-21 0-16,21 0 0,-22 0 16,22 21-16,-21 0 0,21 0 0,-1 1 15,22 20-15,0-21 16,0 0-16,0 0 0,0 22 0,0-22 15,0 21-15,43-21 0,-22 1 0,0 20 16,0-21-16,0 21 16,22-20-16,-1 20 0,-21-21 0,22 0 15,-22 22-15,0-22 0,0 0 0,0 0 16,-21 0-16,0 0 0,0 1 16,-21-1-16,0 0 0,-21-21 0,20 21 15,-20-21-15,0 0 0,-1 0 16,-20 0-16,-1 0 0,22 0 0,-21 0 15,20-21-15,-20 21 0,20-21 0,1 0 16,0-1-16,21 1 0,-22-21 16,22 21-16,21 0 0,0-22 0,0 22 15,0 0-15,0-21 0,0 20 16,0 1-16,21 0 0,0 0 16,1 21-16,20 0 0,0 0 0,1-21 15,-1 21-15,0 0 0,1 0 16,-1 0-16,0 0 0,1 0 0</inkml:trace>
  <inkml:trace contextRef="#ctx0" brushRef="#br0" timeOffset="52827.53">17611 3027 0,'0'0'0,"0"-21"15,0 0-15,0-1 0,-22-20 31,1 42-31,0 21 16,0 0-16,21 1 0,-21 20 0,0 0 16,-1 1-16,1-1 0,0 21 15,0-20-15,0 20 0,0-20 0,-1-1 16,1 0-16,0 1 0,0-1 16,21 0-16,0-21 0,0 1 0,0-1 15,0 0-15,21-21 31,0 0-31,-21-21 0,21 21 0</inkml:trace>
  <inkml:trace contextRef="#ctx0" brushRef="#br0" timeOffset="53023.08">17187 3323 0,'-21'-21'16,"21"0"-1,21 21-15,0 0 16,22 0-16,-22 0 0,21-21 16,1 21-16,-1 0 0,0 0 0,1 0 15,-22 0-15,21 0 16,-21 0-16,0 0 0,22 0 0,-22 0 16</inkml:trace>
  <inkml:trace contextRef="#ctx0" brushRef="#br0" timeOffset="54067.07">17970 3429 0,'0'0'0,"22"0"0,-1 0 16,0 0-16,-21-21 0,0 0 16,21 0-16,0-1 15,-21 1-15,0 0 0,0 0 16,0 0-16,0-22 0,0 22 15,0 0-15,0 0 0,0 0 0,-21 0 16,0 21-16,0 0 16,0 0-16,-1 0 0,1 21 15,0 0-15,0 0 0,0 0 0,-22 22 16,22-22-16,0 21 0,-21 0 16,21-20-16,-1 20 0,1 0 0,21-21 15,-21 1-15,21 20 0,0-21 16,0 0-16,21 0 0,0-21 15,22 0-15,-22 0 0,0 0 16,21 0-16,-20-21 0,-1 0 16,0 0-16,0 21 0,0-21 0,22-22 15,-43 22-15,21 0 0,0-21 16,0 21-16,0-22 0,0 1 0,-21 0 16,22-1-16,-1 22 0,-21-21 0,0 21 15,0-1-15,21 1 0,-21 42 31,-21 22-15,0-22-16,21 21 0,-22 1 0,1-1 16,21 0-16,-21 1 0,21-22 0,0 21 15,0 0-15,0 1 16,0-22-16,0 21 0,0-21 0,21 1 16,0-1-16,1-21 0,-1 21 0,21-21 15,-21 0-15,22 0 0,-1 0 16,0 0-16,-21 0 0,22-21 0,-1 0 15,0-1-15,1 1 0,-1 0 16,-21 0-16,22-21 0,-22-1 0,0 1 16,21-22-16,-21 22 0,1-21 15,-1-1-15,0 22 0,0-22 0,0 1 16,0 20-16,-21 1 0,22 0 0,-22-1 16,21 22-16,-21 0 15,0 0-15,0 42 16,0 0-16,-21 0 0,-1 22 15,1-1-15,0-21 0,-21 22 0,21 20 16,-1-21-16,1 1 0,0-1 16,0 22-16,21-22 0,0 0 0,0 1 15,0-1-15,0 0 0,0-21 0,0 22 16,0-22-16,21 0 0,0 21 16,0-20-16,22-22 0,-22 21 0,0 0 15,21-21-15,1 0 0,-22 0 16,21 0-16,-21 0 0,22 0 0,-1-21 15,-21 0-15,22-1 0,-1 1 16,-21 0-16,21-21 0,-20 21 16,20-22-16,-21 1 0,0 21 0,0-22 15,-21 22-15,0 0 0,0 0 16,0 0-16,0 0 0,-21 21 16,0 0-16,0 0 0,-21 21 15,20 0-15,1 0 0,-21 0 0,21 22 16,0-22-16,21 21 0,-22-21 15,22 22-15,0-22 0,0 0 0,0 21 16,0-21-16,0 1 0,22-1 0,-1-21 16,0 21-16,0-21 0,0 0 15,22 0-15,-22 0 0,21 0 16,-21 0-16,22 0 0,-1 0 16,0 0-16,-21-21 0,22 0 0,-22 21 15,0-22-15,21-20 0,-42 21 0,22 0 16,-22-22-16,0 22 0,0-21 15</inkml:trace>
  <inkml:trace contextRef="#ctx0" brushRef="#br0" timeOffset="54267">18246 3133 0,'0'0'0,"-43"21"0,22-21 16,0 0-16,63 0 15,-21 0-15,22 0 16,-1 0-16,0 0 0,22 0 0,-1 0 16,1 0-16,-1-21 0,1 21 15,-1 0-15,-20 0 0,20-21 0,-42-1 16,22 22-16,-22 0 0,21-21 0</inkml:trace>
  <inkml:trace contextRef="#ctx0" brushRef="#br0" timeOffset="54743.73">20129 2815 0,'22'-21'0,"-44"42"0,65-63 15,-43 21-15,21 21 16,0 0-16,0-21 0,22 21 0,-1-22 16,0 22-16,1 0 0,41-21 0,-20 21 15,-1-21-15,22 21 0,-22 0 16,22 0-16,0-21 0,-22 21 0,1 0 16,-1 0-16,1 0 0,-22 0 15,0 0-15,1 0 0,-22 0 0,-42 21 31,0-21-31,-1 0 16,-20 0-16,0 21 0,-1-21 16,1 0-16,21 0 0,-21 0 0,-1 0 15,1 21-15</inkml:trace>
  <inkml:trace contextRef="#ctx0" brushRef="#br0" timeOffset="54991.54">20786 2752 0,'0'0'0,"0"21"0,-22 0 16,22 0-16,-21-21 0,21 21 0,0 22 15,0-22-15,0 0 16,0 21-16,0-20 0,0 20 0,0 0 16,0 1-16,-21-22 0,21 21 0,-21 0 15,21 1-15,-21-1 0,21 0 16,0-20-16,0 20 0,-21-21 0,21 0 16,-22 0-16,22 1 0,0-1 15,0-42 32,22 21-47,-1-22 16,0 1-16,0 0 0,0 0 15</inkml:trace>
  <inkml:trace contextRef="#ctx0" brushRef="#br0" timeOffset="55403.31">21040 3133 0,'0'0'0,"0"-21"16,0-1 0,0 1-16,21 21 15,0-21-15,0 21 0,0 0 16,0 0-16,1 0 0,20 0 16,-21 0-16,0 0 0,22 0 15,-22 0-15,21 0 0,-21 21 16,0 0-16,22 1 0,-22 20 0,0-21 15,0 21-15,-21 1 0,0-22 0,0 21 16,0 1-16,0-22 0,0 0 16,-21 21-16,0-21 0,21 1 0,-21-1 15,0-21-15,-1 21 0,1-21 16,21-21 0,0 0-1,0-1-15,0 1 0,0 0 16,0 0-16,0-21 0,21 20 0,1-20 15,-1 0-15,0 21 16,0-22-16,0 22 0,0 0 0,1-21 16,-1 20-16,0 1 0,0 21 0,0-21 15,22 21-15,-22 0 0,0 0 16,0 0-16,0 0 0,0 0 16,1 0-16,-1 0 0</inkml:trace>
  <inkml:trace contextRef="#ctx0" brushRef="#br0" timeOffset="55950.99">22183 3366 0,'0'0'0,"0"-22"16,42-41-1,-42 42-15,0 0 16,0-1-16,0 1 0,0 0 0,0 0 15,0 0-15,0 0 0,0-1 0,0 1 16,-21 21-16,0-21 16,-1 21-16,1 0 0,0 0 0,-21 0 15,21 0-15,-22 21 0,22 0 16,-21 1-16,21-1 0,-22 21 0,1-21 16,21 22-16,0-1 0,-22-21 0,22 21 15,21 1-15,0-22 16,0 0-16,0 21 0,0-20 0,21-1 15,0 0-15,1-21 0,20 21 16,-21-21-16,21 0 0,-20 0 0,20 0 16,0 0-16,-21 0 0,22 0 0,-1-21 15,0 0-15,-20 21 0,20-21 16,-21-22-16,0 22 0,22 0 0,-22-21 16,0 20-16,0-20 0,-21 0 15,0 21-15,21-22 0,-21 22 0,0 0 16,0 0-16,0 0 0,0-1 15,-21 22 1,0 22-16,21-1 0,0 0 16,-21 0-16,21 21 0,-21-20 15,21-1-15,0 21 0,0-21 0,0 22 16,0-22-16,0 0 0,0 0 0,0 0 16,0 0-16,21-21 0,0 22 15,0-22-15,0 0 0,0 0 16,22 0-16,-22 0 0,0 0 15,21 0-15,-20-22 0</inkml:trace>
  <inkml:trace contextRef="#ctx0" brushRef="#br0" timeOffset="56379.75">22775 3154 0,'0'0'0,"0"-21"0,0 0 0,-21 21 31,0 21-31,21 0 16,0 21-16,-21-21 0,0 1 15,21 20-15,-22-21 0,22 0 0,0 22 16,0-22-16,-21 0 0,21 0 16,-21 0-16,21 0 0,0 1 15,0-44 17,0 1-17,0 0-15,0 0 0,0 0 0,0-22 16,21 22-16,0-21 0,1 21 15,-1-22-15,21 22 0,-21-21 0,22 0 16,-1 20-16,0 1 0,1 0 16,-1 0-16,0 21 0,-21 0 0,22 0 15,-22 0-15,0 0 0,-21 21 16,0 0-16,0 0 0,0 1 0,0 20 16,0 0-16,0-21 0,0 22 15,0-22-15,0 21 0,-21-21 0,0 1 16,0-1-16,-1 0 0,22 0 15,-21 0-15,0-21 0,21 21 16,0-42 15,21 0-31,0 21 16</inkml:trace>
  <inkml:trace contextRef="#ctx0" brushRef="#br0" timeOffset="56747.54">23537 3133 0,'0'0'15,"21"-21"-15,22-1 0,-22 22 0,0-21 16,0 0-16,-21 0 16,-21 21-1,-21 0-15,21 0 0,-1 0 0,-20 0 16,21 0-16,-21 21 0,20-21 16,1 21-16,0 0 0,0-21 15,21 22-15,-21-1 0,21 0 16,0 0-16,21 0 15,0-21-15,0 21 0,0 1 0,1-22 16,-1 21-16,21-21 0,-21 21 16,0 0-16,1 0 0,-1-21 0,0 21 15,0 1-15,-21-1 0,0 0 16,0 0-16,-21 0 16,0-21-16,0 0 0,-22 0 0,22 21 15,0-21-15,-21 0 16,20 0-16,1 0 0,0 0 0,0 0 15,0 0-15,0 0 0,21-21 16,0 0 0,0 0-16,0 0 0,21 0 0,21-1 15,-21 1-15,22 0 0</inkml:trace>
  <inkml:trace contextRef="#ctx0" brushRef="#br0" timeOffset="57459.13">23855 3239 0,'21'0'16,"0"0"-16,0 0 15,0 0-15,1-22 0,-1 1 0,21 21 16,-21-21-16,22 0 0,-22 0 16,21 0-16,-21-22 0,22 22 0,-22-21 15,21 21-15,-21-22 0,0 1 0,22 0 16,-22-22-16,0 22 0,0-22 15,0 22-15,-21-22 0,0 22 0,0 0 16,0-1-16,0 22 0,0-21 16,0 21-16,-21 0 0,0 21 15,0 0-15,0 21 16,0 0-16,-1 21 0,1 1 16,0-1-16,0 0 0,0 22 0,0-22 15,-1 22-15,-20-1 0,21 1 16,0-1-16,0 22 0,-22-22 0,1 22 15,-22 105-15,43-105 16,-21 0-16,21-1 0,0 22 0,-1 0 16,1-21-16,0 21 0,0-1 0,0 1 15,0-21-15,-1 21 0,1-22 16,0 22-16,0-21 0,-21 0 0,20 20 16,-20-20-16,21 0 0,-21-22 15,20 1-15,1-1 0,-21 1 16,21-22-16,0 0 0,21 1 0,0-22 15,0 0-15,0 0 0,42-21 16,-21-21-16,21 0 0,1 0 16,20 0-16,1-22 0,20 22 15,-20-42-15,21 20 0,-1-20 0,1-1 16,0 1-16,-22-22 0,1 22 16,-1-22-16,-21 0 0,1 1 0,-22-1 15,0 0-15,-21-21 0,0 22 16,0-1-16,-21 0 0,0 1 0,0-1 15,-22 22-15,-20 20 0,20-20 16,-20 20-16,21 1 0,-22 0 0,22 21 16,-1-1-16,22 1 0,0 0 15,0 21-15,0 0 0,21-21 16,21 21 0,0 0-16,0 0 15,22-21-15,-22 21 0,21 0 0,0-21 16,-20 21-16,20-22 0,-21 1 15,21 0-15,-20 0 0,20 0 0,-21 0 16</inkml:trace>
  <inkml:trace contextRef="#ctx0" brushRef="#br0" timeOffset="57794.94">24384 3175 0,'0'0'0,"21"0"46,0 0-30,0 0-16,1 0 0,-1 0 0,21 0 16,-21-21-16,0 21 0,1 0 15,-1-21-15,0 21 0,-21-21 0,0-1 16,0 1-16,-21 21 31,0 0-31,-1 0 0,1 0 16,-21 21-16,21 1 0,0-22 15,-1 42-15,1-21 0,21 0 0,0 0 16,-21 1-16,21-1 0,0 0 0,0 0 16,0 0-16,0 0 0,0 1 15,21-1-15,0-21 0,1 0 16,-1 21-16,0-21 0,21 0 16,-21 0-16,1 0 0,-1 0 15,0-21-15</inkml:trace>
  <inkml:trace contextRef="#ctx0" brushRef="#br0" timeOffset="58096.77">24744 3239 0,'0'-22'16,"-64"149"-16,149-275 0,-106 191 0,42-107 0,-21 43 16,0 0-16,21 0 0,0-1 0,0 22 15,-21-21-15,22 21 0,-1-21 16,0 21-16,0 0 0,0 0 0,0 0 16,1 0-16,-1 21 0,0 0 15,0-21-15,0 43 0,-21-22 0,21 21 16,-21 1-16,0-1 0,0-21 0,0 21 15,-21 1-15,21-22 0,-21 0 16,0 0-16,0 0 0,0 1 0,-1-22 16,1 0-16,0 0 15,21-22 1,0 1-16,21 0 16,0 0-16,22-21 0,-22 20 0,0 1 15,21-21-15,1 21 0,-22-22 16,21 22-16,-21 0 0,22 0 0,-22 0 15,0 21-15,0 0 0,0 0 0,1 0 16</inkml:trace>
  <inkml:trace contextRef="#ctx0" brushRef="#br1" timeOffset="-128865.5">1503 6287 0,'0'-22'546,"21"22"-452,0 0 16,-21-21-64,21 21-30,-42 0 375,0 0-376,21 21 1</inkml:trace>
  <inkml:trace contextRef="#ctx0" brushRef="#br1" timeOffset="-126769.62">1439 6604 0,'0'21'0,"0"-42"0,0 63 16,-21-42-16,21 22 0,-21-22 16,0 0-16,21 21 0,0-42 31,0-1-16,0 1-15,21-21 16,0 21-16,0-22 16,22 22-16,-22-21 0,0 0 0,21-1 15,-21 1-15,1 0 0,-1-1 16,0 1-16,0 0 0,0-1 0,0 1 16,1 21-16,-1-22 0,-21 22 15,0-21-15,0 21 0,-21 42 31,-1 0-15,1 0-16,21 22 0,0-22 0,-21 21 16,21-21-16,0 22 15,0-22-15,0 21 0,0-21 0,21 0 16,-21 1-16,21 20 0,1-21 16,-1 0-16,0 0 0,0 1 15,0-1-15,0 0 0,1 0 0,-1-21 16,-21 21-16,21 0 0,-21 1 15,0-1-15,0 0 0,-21-21 16,0 0-16,-1 0 16,1 0-16,0 0 0,0 0 15,0-21-15,0 0 0,-43-43 32,43 43-32,0 0 0,0 0 0,21-1 15,0 1-15,-22 0 0,22 42 31,0 0-31,0 1 16,0-1-16,22 0 0,-1 0 16,0 21-16,-21-20 0,21-1 0,0 0 15,0 0-15,22 0 0,-22 0 16,0 1-16,21-22 0,-20 0 0,20 0 16,-21 0-16,21 0 0,1 0 15,-1-22-15,0 1 0,1 0 0,-1 0 16,22-21-16,-22 20 0,0-20 15,1 0-15,-1-1 0,-21 22 16,21-21-16,-20 0 0,-22-1 16,0 22-16,0-21 0,0 21 0,0-1 15,0 1-15,0 0 0,0 0 16,-22 21 0,1 0-16,0 0 0,0 21 15,0 0-15,0 0 16,21 1-16,0 20 0,-22-21 0,22 21 15,-21-20-15,21 20 0,0 0 16,0 1-16,0-22 0,0 21 0,21-21 16,1 0-16,-1 1 0,0-1 15,0 0-15,21-21 0,-20 0 16,20 0-16,0 0 0,-21 0 16,22 0-16,-1-21 0,0 0 0,1-1 15,-1 1-15,-21-21 0,22 21 16,-1-22-16,-21 22 0,0-21 0,0 21 15,-21-22-15,0 22 0,0 0 16,0-21-16,0 21 0,0-1 16,0 1-16,-21 21 15,0 0 1,21 21-16,-21-21 0,21 22 16,0-1-16,0 0 0,0 0 15,21 0-15,0 0 0,-21 1 16,21-1-16,1 0 0,-22 0 15,21 0-15,-21 0 0,0 1 16,21 20-16,-21-21 0,21 0 0,0 0 16,0 1-16,1-22 15,-1 0-15,0 0 0,0 0 16,0 0-16,22 0 16,-22-22-16,0 1 0,0 0 0,0-21 15,0 21-15,1-22 0,-1 22 16,0-21-16,0 21 0,-21-22 15,21 1-15,-21 21 0,0 0 16,0-22-16,0 22 0,0 0 0,0 0 16,0 0-16,0 42 31,0 0-31,0 21 16,0-21-16,0 1 0,0-1 0,0 21 15,0-21-15,0 22 0,0-22 16,21 21-16,-21-21 0,22 0 0,-22 1 15,21 20-15,0-42 0,0 21 16,0 0-16,0-21 0,1 0 0,-1 0 16,0 0-16,0 0 15,21 0-15,-20-21 0,-1 21 0,0-21 16,0 0-16,0-22 0,0 22 16,1 0-16,-1 0 0,0-21 0,-21 20 15,0 1-15,21-21 0,0 21 0,-21 0 16,0-22-16,0 22 0,0 0 15,21 0-15,-21 42 47,0 0-47,0 0 0,0 0 16,0 22-16,0-22 0,0 0 0,0 0 16,0 22-16,0-22 15,0 21-15,0-21 0,0 0 0,0 1 16,22-1-16,-1 0 0,0 0 15,0-21-15,0 0 0,0 0 16,22 0-16,-22 0 0,0 0 0,21 0 16,-20-21-16,20 0 0,-21 0 15,21-1-15,-20 1 0,20 0 0,-21 0 16,0-21-16,-21 20 0,21 1 16,-21 0-16,0 0 0,22 0 0,-22 0 15,0-1-15,0 1 0,0 0 16,-22 21-16,1 0 15,0 0-15,0 0 16,0 0-16,0 0 0,-1 21 16,1 0-16,21 1 15,0-1-15,0 0 0,0 21 0,0-21 16,0 1-16,0-1 0,0 21 0,0-21 16,0 0-16,0 1 0,21 20 15,1-42-15,-22 21 0,21 0 0,21-21 16,-21 0-16,0 0 0,22 0 15,-1 0-15,0 0 0,-20 0 0,20 0 16,21-21-16,-20 0 0,-1 0 16,0 0-16,1-22 0,-1 22 15,0 0-15,-20-21 0,20 20 16,-21-20-16,0 21 0,0 0 0,-21-22 16,0 22-16,0 0 0,0 0 0,-21 21 31,0 0-31,0 0 15,21 21-15,-21 0 0,21 0 16,0 1-16,0-1 0,0 0 0,0 0 16,0 0-16,0 0 0,0 1 15,21-1-15,-21 0 0,21 0 0,-21 0 16,21 0-16,-21 1 0,0-1 16,0 0-16,0 0 15,-21-21 1,0 0-16,0 0 0,0 0 15,-1 0-15,1 0 0,0 0 16,21-21-16,0 0 16,0 0-16</inkml:trace>
  <inkml:trace contextRef="#ctx0" brushRef="#br1" timeOffset="-126220.89">7027 6096 0,'0'-21'0,"0"42"0,0-63 15,0 21-15,0-1 0,0 1 0,0 0 16,0 0-16,0 0 0,0 0 16,0-1-16,0 1 0,0 0 15,0 0-15,0 0 0,0 0 16,0 42 0,0 0-1,0 0-15,0 21 0,0-20 16,0 20-16,0 0 0,0 22 0,0-22 15,0 22-15,0-1 0,0 22 16,0-22-16,0 43 0,0-21 0,0-1 16,-21 22-16,21 0 0,-21 21 0,21-21 15,-21 21-15,0 0 0,21 0 16,-22 0-16,1 0 0,21 0 0,0-21 16,-21 21-16,0-21 0,21-22 0,-21 1 15,21 0-15,0-22 0,-21-21 16,21 1-16,-22-1 0,22-21 15,0 0-15,-21-21 0,21-21 16,0 0-16,0-21 0,0-1 16,0 1-16,0-21 0,0-1 15,21-21-15,-21 1 0,22-22 0,-1 21 16,-21-21-16,21 1 0,-21-1 0,21-21 16,0 21-16</inkml:trace>
  <inkml:trace contextRef="#ctx0" brushRef="#br1" timeOffset="-125897.06">6900 6308 0,'0'0'0,"0"-43"0,0-105 31,0 127-31,0 0 0,0 0 16,21 0-16,1-1 0,-1 1 0,0 21 16,0-21-16,0 0 0,0 21 15,1-21-15,-1 21 0,21 0 0,-21 0 16,0 0-16,1 0 0,-1 21 15,0 0-15,0 0 0,0 0 0,-21 1 16,0-1-16,0 21 0,0-21 0,0 0 16,0 22-16,0-22 0,0 0 15,-21 0-15,0 0 0,0 1 0,21-1 16,-21 0-16,-1 0 16,1-21-16,21 21 0,-21-21 15,0 0-15,42 0 31,0 0-31,0 0 16,1-21-16,-1 21 0,0-21 16</inkml:trace>
  <inkml:trace contextRef="#ctx0" brushRef="#br1" timeOffset="-125499.29">7641 6117 0,'0'-21'0,"0"0"16,0 0-16,0 0 16,0-1-16,0 1 0,21 21 15,0-21-15,1 0 0,-1 21 0,21-21 16,-21 21-16,22 0 0,-22 0 16,21 0-16,0 0 0,-20 0 0,20 21 15,-21 0-15,21 0 0,-20 0 0,-22 22 16,21-22-16,-21 0 15,0 21-15,0-20 0,0-1 0,0 21 16,0-21-16,-21 0 0,21 1 16,-22-1-16,1-21 15,0 0-15,21-21 16,0-1 0,0 1-16,0 0 0,0 0 0,0 0 15,21 0-15,0-1 0,-21 1 16,22-21-16,-1 21 0,-21 0 0,21-1 15,0 1-15,-21 0 0,21 21 0,0-21 16,1 0-16,-1 21 16,0 0-16,0 0 0,0 0 15,0 0-15,22 0 0</inkml:trace>
  <inkml:trace contextRef="#ctx0" brushRef="#br1" timeOffset="-123307.79">8890 5884 0,'0'0'0,"-85"-63"31,43 63-31,21 0 0,0 0 16,-1 0-16,1 0 0,0 0 16,0 21-16,0 0 0,0 0 15,-1 1-15,1 20 0,0-21 16,0 0-16,0 22 0,21-1 0,0-21 15,0 21-15,0-20 0,0 20 0,0-21 16,0 21-16,0-20 0,0 20 16,0-21-16,21 0 0,0 0 0,0 1 15,0-22-15,1 0 0,20 0 16,-21 0-16,21 0 0,1 0 0,-22 0 16,21-22-16,1 1 0,-1 0 15,0 0-15,1 0 0,-22-22 0,0 22 16,21 0-16,-21-21 0,-21 21 0,0-22 15,0 1-15,0 21 16,0-22-16,0 1 0,0 21 0,-21-21 16,0 20-16,0 1 0,-21 0 0,20 0 15,-20 0-15,21 21 0,-21 0 16,-1 0-16,22 21 0,-21 0 0,-1 0 16,22 0-16,0 22 0,0-22 15,0 21-15,21 1 0,0-22 0,0 21 16,0 0-16,0-20 0,0 20 15,0-21-15,21 21 0,0-20 0,0-1 16,0 0-16,22 0 0,-22-21 16,21 0-16,-21 0 0,22 0 0,-1 0 15,0 0-15,-20-21 0,20 21 16,0-21-16,1 0 0,-22-1 16,21 1-16,-21-21 0,0 21 0,22 0 15,-22-1-15,0-20 0,-21 21 0,21 0 16,0-22-16,-21 22 0,22 0 15,-22 0-15,0 0 0,21 21 16,-21 21 0,0 0-1,0 0-15,0 0 0,0 1 0,0 20 16,0-21-16,0 0 0,-21 0 16,21 1-16,0 20 0,0-21 0,0 0 15,0 0-15,0 1 16,21-22-16,0 21 15,0-21-15,0 0 0,0 0 16,1 0-16,-1-21 0,0 21 0,0-22 16,0 1-16,0 0 0,22 0 15,-22 0-15,0 0 0,0-1 0,0 1 16,1-21-16,-1 21 0,-21 0 16,21-22-16,0 22 0,-21 0 0,21 0 15,-21 0-15,21-1 0,-21 44 31,0-1-31,0 21 16,0-21 0,0 0-16,0 1 0,0 20 0,0-21 15,0 0-15,0 0 0,0 1 0,0 20 16,0-21-16,0 0 0,22-21 16,-22 21-16,21 1 0,0-22 0,0 0 15,21 21-15,-20-21 0,-1 0 0,21 0 16,0 0-16,-20 0 0,20 0 15,-21-21-15,21-1 0,-20 22 0,20-21 16,-21 0-16,21 0 0,-20 0 16,20 0-16,-21-22 0,0 22 15,0 0-15,-21 0 0,22 0 0,-1-22 16,-21 22-16,21 21 0,0-21 16,-21 0-16,0 0 0,21 21 0,-21 21 31,0 0-16,0 0-15,0 0 0,0 0 0,0 1 16,0-1-16,0 0 0,0 0 16,21 0-16,1 0 0,-1-21 15,0 22-15,0-1 0,0-21 16,22 21-16,-1-21 0,0 0 0,1 0 16,-1 0-16,21 0 0,-20 0 15,20 0-15,-20 0 0,-1 0 16,0 0-16,1 0 0,-22-21 0,0 0 15,0-1-15,0 22 0,-21-21 0,21 0 16,-21-21-16,0 21 0,0-1 16,0-20-16,0 21 0,-21-21 0,0 20 15,0-20-15,0 21 0,0 0 16,21 0-16,-22-1 0,1 1 0,0 21 16,0 0-16,0 0 0,-22 0 15,22 21-15,0 1 0,-21-1 0,21 0 16,-22 21-16,22-21 0,0 22 0,-21-1 15,20 0-15,1-20 16,0 20-16,21-21 0,0 21 0,0-20 16,0 20-16,0-21 0,0 0 0,0 0 15,0 1-15,21-1 0,0-21 16,1 0-16,-1 21 0,0-21 0,21 0 16,-21 0-16,1 0 0,20-21 15,-21 0-15,21 21 0,-20-22 0,20 1 16,-21 0-16,0 0 0,22-21 0,-22 20 15,0-20-15,0 0 0,0-1 16,-21 1-16,21 0 0,1-22 0,-1 22 16,-21-22-16,0 1 0,0 21 15,0-1-15,0 1 0,0 0 16,0-1-16,0 22 0,0 0 16,0 0-16,0 0 0,0-1 0,0 44 15,0-1 1,-21 0-16,-1 21 0,22 1 15,-21-1-15,21 0 0,-21 22 0,0-22 16,21 22-16,0-22 0,0 21 16,0-20-16,0-1 0,0 0 0,0 1 15,0-22-15,0 21 0,0-21 0,21 1 16,0-1-16,0 0 0,1 0 16,-1-21-16,0 0 0,0 0 0,0 0 15,22 0-15,-22 0 0,0 0 16,21 0-16,-21-21 0,1 0 15,20 21-15,-21-21 0,0-1 0,0 1 16,1 0-16,-1-21 0,0 21 16,-21-1-16,0 1 0,21 0 0,-21 0 15,0 0-15,0 0 0,0-1 16,0 1-16,-21 21 16,21 21-1,-21-21-15,0 22 16,21-1-16,0 0 0,0 0 0,0 0 15,-22 22-15,22-22 0,0 0 16,0 0-16,0 0 0,0 0 16,0 1-16,0-1 0,22 0 15,-1-21-15,0 0 0,0 21 16,0-21-16,0 0 0,1 0 0,-1 0 16,21 0-16,-21 0 0,22 0 15,-22-21-15,21 0 0,0 0 0,-20 21 16,20-22-16,-21 1 0,21 0 0,-20-21 15,-1 21-15,0-1 0,0-20 16,0 0-16,-21 21 0,21-22 0,-21 22 16,0 0-16,0 0 0,0 0 15,0-1-15,-21 22 16,0 22-16,0-1 0,0 0 16,0 21-16,-1-21 0,22 22 15,0-22-15,-21 21 0,21-21 0,0 22 16,0-22-16,0 0 0,0 0 15,0 22-15,0-22 0,0 0 16,0 0-16,0 0 0,0 0 16,-21-21 15,0 0-31,0 0 16,0-21-16,-1 0 15,1 21-15,0-21 0,0 0 16,0 0-16,0-1 0,-22 1 0</inkml:trace>
  <inkml:trace contextRef="#ctx0" brushRef="#br1" timeOffset="-123087.89">10668 5736 0,'0'-21'63,"21"21"-63,0-21 16</inkml:trace>
  <inkml:trace contextRef="#ctx0" brushRef="#br1" timeOffset="-117173.56">6032 5080 0,'0'-21'63,"0"0"-63,0 0 0,-21-1 15,21 1-15,-21 0 0,0 0 16,21 0-16,-21 0 0,-22-1 15,22 1-15,0 0 0,-21 0 0,-1 0 16,22 21-16,-21 0 0,0 0 16,-1 0-16,22 0 0,-21 21 0,-1 0 15,22 0-15,-21 22 16,21-22-16,0 21 0,-1 0 0,1 22 16,21-22-16,0 1 0,0-1 15,-21-21-15,21 21 0,0-20 0,0 20 16,0-21-16,21 0 0,0 0 15,1-21-15,-1 0 0,21 0 16,-21 0-16,22 0 0,-22-21 16,21 21-16,-21-21 0,22 0 0,-1 0 15,-21 0-15,21-22 0,-20 22 16,20-21-16,-21 21 0,0-22 0,0 22 16,-21-21-16,0-1 0,0 22 15,0 0-15,0 0 0,0 0 16,0 42-1,0 0-15,0 21 16,0-20-16,0 20 0,0-21 0,0 21 16,22-20-16,-22 20 0,0-21 15,0 21-15,21-20 0,0-1 0,-21 0 16,21 0-16,0 0 0,-21 0 16,21-21-16,1 0 0,-1 0 0,0 0 15,0 0-15,0 0 16,0 0-16,1-21 0,-1 0 15,0 0-15</inkml:trace>
  <inkml:trace contextRef="#ctx0" brushRef="#br1" timeOffset="-116828.64">6265 5038 0,'0'0'0,"0"-127"32,0 84-32,0 22 0,0 0 0,0 0 15,0 0-15,21 21 16,1 0-16,-1 0 0,0 0 15,21 21-15,-21 0 0,1 0 16,20 0-16,-21 22 0,0-22 0,0 21 16,1-21-16,-1 22 0,-21-22 15,0 21-15,0-21 0,0 1 16,0-1-16,0 0 0,0 0 16,0-42 15,0 0-31,0 0 0,0-22 15,0 22-15,0 0 0,0-21 0,0-1 16,0 22-16,0-21 0,0 21 16,21-22-16,-21 22 0,21 0 0,-21 0 15,21 21-15,0 0 0,-21-21 16,22 21-16,-1 0 0,0 21 16,0 0-1,-21 0-15</inkml:trace>
  <inkml:trace contextRef="#ctx0" brushRef="#br1" timeOffset="-116512.83">6879 5059 0,'106'-21'31,"-85"0"-31,0-1 0,0 1 16,-21 0-16,22 0 0,-1 0 0,0 0 15,-21-22-15,0 22 0,0 0 16,0-21-16,0 20 0,0 1 15,-21 21 1,0 0-16,-1 21 16,1 1-16,0-1 0,0 21 0,21-21 15,-21 22-15,0-1 0,21 0 16,0-21-16,0 22 0,0-22 0,0 21 16,0-21-16,21 1 15,0-1-15,0-21 0,0 0 0,22 0 16,-22 0-16,0 0 0,21 0 0,-21 0 15,22-21-15,-22-1 0,21 1 16,-21 0-16,22 0 0,-22 0 16,0 0-16,21-1 0,-20-20 0</inkml:trace>
  <inkml:trace contextRef="#ctx0" brushRef="#br1" timeOffset="-115360.62">12319 5990 0,'0'0'0,"21"0"16,0 0-1,-21-21-15,0 0 16,0 0 0,0 0-1,0-1-15,-21 22 0,0-21 16,0 21-16,0 0 15,-22 0-15,22 0 0,0 0 0,-21 0 16,-1 21-16,1 1 0,21-1 16,-22 0-16,1 0 0,0 0 0,-1 0 15,22 1-15,0 20 0,0-21 0,0 0 16,0 0-16,21 22 0,0-22 16,0 0-16,0 0 0,0 0 15,21-21-15,0 22 16,0-22-16,0 0 0,0 0 0,22 0 15,-22 0-15,0 0 0,21-22 16,1 1-16,-22 21 0,21-21 16,1 0-16,-1 0 0,0 0 0,-21-22 15,22 22-15,-22-21 0,21-1 0,-21 1 16,1 0-16,-1-1 0,0 1 16,0-21-16,0 20 0,-21-20 0,21 20 15,-21 1-15,0-21 0,0 20 16,0 1-16,0 21 0,0-22 0,0 22 15,0 0-15,0 0 0,-21 42 32,21 0-32,-21 22 0,0-1 0,0 21 15,21 1-15,-21-1 16,-1 1-16,22-1 0,-21 22 0,21-43 16,0 22-16,0-1 0,0-20 15,0-1-15,0-21 0,21 22 0,1-22 16,-1 0-16,0 0 0,21-21 0,-21 0 15,22 0-15,-1 0 0,0 0 16,1 0-16,-1 0 0,22-21 0,-22 21 16,21-21-16,1 0 0,-1-22 0,-20 22 15,20 0-15,-20-21 16,-22 20-16,0-20 0</inkml:trace>
  <inkml:trace contextRef="#ctx0" brushRef="#br1" timeOffset="-114124.27">11769 5884 0,'0'22'15,"-22"-22"-15,22 21 16,22-21 0,-1 0-1,0-21-15,0 21 0,0-22 16,0 22-16,22-21 0,-22 0 15,0 0-15,0 21 0,0-21 0,1 0 16,-22-1-16,0 1 0,0 0 16,0 0-16,0 0 0,-22 21 15,-20 0-15,21 0 0,-21 0 0,20 0 16,-20 0-16,0 21 0,21 0 16,-1 21-16,-20-20 0,21 20 0,0 0 15,21 1-15,0-1 0,0-21 16,0 21-16,0 1 0,0-22 0,0 0 15,0 21-15,21-20 16,0-1-16,0 0 0,0-21 0,22 21 16,-1-21-16,0 0 0,1 0 0,-1 0 15,0 0-15,22 0 0</inkml:trace>
  <inkml:trace contextRef="#ctx0" brushRef="#br1" timeOffset="-110055.72">15600 5927 0,'0'21'47,"0"0"-47,0 0 15,21-21-15,-21 21 16,21-21-16,-21 22 0,0-1 16,21-21-16,0 0 0,1 0 15,-1 0-15,0 0 0,0 0 16,0 0-16,0-21 0,22 21 0,-22-22 15,21 1-15,-21 0 0,22 0 16,-1 0-16,0 0 0,-20-22 0,20 1 16,0 21-16,-21-22 0,1 1 15,-1 0-15,0-1 0,0 1 0,0-21 16,-21 41-16,0-20 16,0 0-16,0-1 0,0 22 0,0 0 15,0 0-15,0 0 0,0 42 31,0 0-31,0 0 0,0 0 16,0 22-16,-21-1 0,21 0 0,-21 22 16,0-22-16,0 22 0,21-22 0,0 0 15,0 1-15,0-1 0,0 0 16,0-20-16,0-1 0,0 21 0,21-42 16,21 21-16,-21-21 0,0 0 15,22 0-15,-22 0 0,21 0 0,1 0 16,-1 0-16,-21 0 15,21-21-15,1 0 0,-22 0 0,0 0 16,21-1-16,-20 1 0,-22-21 0,0 21 16,21-22-16,-21 22 0,0 0 15,0 0-15,0-21 0,0 20 0,0 1 16,0 0-16,21 21 47,0 0-47,0 0 0,0 0 0,22 0 15,-22 0-15,21 0 0,1-21 16,-1 21-16,0 0 0,1-21 16,20 21-16,-21-21 0,1 21 15,-1 0-15,-21-22 0,0 22 0,1 0 16,-1 0-16,-21-21 16,-21 21-1,-1 0-15,-20 0 0,21 0 16,0 21-16,0 1 0,-1-1 15,-20 0-15,21 0 0,-21 21 0,20-20 16,1 20-16,-21-21 0,21 21 16,0-20-16,-1 20 0,22-21 15,0 21-15,0-20 0,-21-1 0,21 0 16,0 0-16,21-21 16,1 0-16,-1 0 15,0 0-15,21 0 0,-21 0 16,1-21-16,-1 0 0,21 0 0,-21-1 15,0 1-15,22-21 0,-22 21 16,0-22-16,0 1 0,0 0 0,1-1 16,-1 22-16,0-21 15,-21 0-15,0 20 0,21 1 0,-21 0 0,21 0 16,-21 0-16,0 42 31,-21 0-31,0 0 16,21 0-16,-21 1 0,0 20 15,21-21-15,-22 21 0,22 1 0,-21-22 16,21 21-16,-21-21 0,21 22 16,0-22-16,0 0 0,0 0 0,0 0 15,0 1-15,21-1 16,0-21-16,1 0 0,-1 0 0,21 0 16,-21 0-16,22 0 0,-1 0 15,-21-21-15,21 21 0,1-22 0,-1 1 16,0 0-16,-20-21 0,20 21 15,0-22-15,-21 1 0,1 21 0,-1-22 16,0 22-16,0-21 0,-21 21 0,0 0 16,0-1-1,-21 44 1,0-1 0,21 0-16,-21 0 0,21 21 0,0-20 15,0-1-15,0 0 0,0 21 16,0-21-16,0 1 0,0-1 0,0 0 15,0 0-15,0 0 0,0 0 0,0 1 16,0-1 0,-22-21 15,22-21-15,0-1-16,-21 22 0,0-21 15,0 21-15,21-21 16,-21 21-16,0 0 15,-1 0 1,22 21-16,0 0 16,0 1-16,0-1 15,22-21-15,-1 0 0,0 0 16,0 21-16,0-21 0,0 0 0,1 0 16,-1 0-16,21 0 0,-21 0 15,22 0-15,-22-21 0,21 21 16,0-21-16,-20-1 0,20 22 15,-21-21-15,21-21 0,-20 21 0,-1 0 16,0-1-16,0-20 0,0 21 16,-21-21-16,21 20 0,-21-20 0,0 21 15,0 0-15,0 0 0,0-1 0,-21 22 32,0 0-32,0 0 0,0 22 15,0-1-15,21 0 0,-22 0 16,1 21-16,0-20 0,21-1 15,0 21-15,0-21 0,0 22 0,0-22 16,0 0-16,0 0 0,0 0 16,0 0-16,0 1 0,21-22 0,0 21 15,1 0-15,20-21 0,0 0 16,1 0-16,20 0 0,-21 0 0,22 0 16,-1 0-16,1 0 0,-22 0 15,22 0-15,-22-21 0,22 0 0,-22-1 16,0 22-16,-21-21 0,22-21 15,-22 21-15,0 0 0,0-22 0,0 22 16,-21-21-16,22-1 0,-22 22 16,0-21-16,0 21 0,0 0 0,0-1 15,0 1-15,-22 21 0,1 0 0,0-21 16,-21 21-16,21 0 16,-1 0-16,-20 0 0,21 21 0,-21-21 15,-1 21-15,22 1 0,-21 20 16,21-21-16,-1 21 0,1-20 0,0 20 15,21-21-15,0 21 0,0-20 0,0 20 16,21-21-16,0 0 0,1 0 16,-1 1-16,0-1 0,0-21 15,21 0-15,-20 0 0,-1 0 16,0 0-16,0 0 0,0 0 0,0 0 16,1-21-16,-22-1 0,21 1 15,0 0-15,0 0 0,0-21 16,-21 20-16,21-20 0,-21 0 0,22-1 15,-22 1-15,0 0 0,0-22 16,0 22-16,0 0 0,0-1 0,0 1 16,0-22-16,0 22 0,0 0 15,0-1-15,0 22 0,0-21 0,0 21 16,-22 21 0,1 21-16,0 0 0,21 0 15,-21 22-15,21-1 0,0 0 16,0 22-16,0-22 0,0 0 0,0 22 15,0-22-15,0 1 0,0 20 0,0-21 16,0 1-16,0-1 16,0 0-16,21-20 0,0 20 0,0-21 15,-21 0-15,22 0 0,-1-21 16,0 22-16,0-22 0,0 0 16,0 0-16,1 0 0,-1 0 15,0 0-15,0-22 0,0 1 16,0 0-16,1 0 0,-1-21 0</inkml:trace>
  <inkml:trace contextRef="#ctx0" brushRef="#br1" timeOffset="-108693.5">19981 5652 0,'21'-22'16,"1"1"-1,-22 0-15,21 21 0,0-21 0,0 0 16,0 0-16,-21-1 16,43 1-16,-43-21 0,42 21 0,-21 0 15,0-22-15,-21 22 0,21 0 16,1-21-16,-1 20 0,-21 1 0,0 0 15,0 0-15,0 0 0,0 0 16,0 42 0,0 0-16,0 0 0,0 21 15,-21-20-15,-1 20 0,22-21 16,-21 21-16,21 1 0,-21-1 0,21 0 16,-21 1-16,21-1 15,0 0-15,0-20 0,0 20 0,0-21 0,0 0 16,0 0-16,21 1 15,0-22-15,0 0 0,1 0 0,20 0 16,-21 0-16,21 0 0,1 0 0,-22 0 16,21-22-16,1 1 0,-22 0 15,21 0-15,-21 0 0,0-22 0,1 22 16,-1 0-16,-21-21 0,0 21 16,0-22-16,0 22 0,0-21 0,-21 21 15,-22-1-15,22 1 0,-21 0 16,-1 0-16,1 0 0,21 0 0,-21 21 15,-1 0-15,22 0 16,0 0-16,0 0 0,0 0 16,21-22-16,21 22 0,0 0 15,0 0-15,21 0 0,1 0 16,20 0-16,-20-21 0,20 21 0,1 0 16,-22-21-16,21 21 0,1 0 15,-22 0-15,1 0 0,20 0 0,-21 0 16,-20 0-16,20 0 0,-21 21 15,0 0-15,-21 1 0,0-1 0,0 21 16,0-21-16,0 0 0,0 22 16,0-22-16,0 0 0,0 21 15,0-20-15,0 20 0,0-21 0,0 21 16,0-20-16,0-1 0,0 0 16,0 0-16,0 0 0,0 0 15,0-42 16,0 0-15,-21 0-16,21-21 0,0 20 16,0-20-16,0 21 0,0-21 15,0-1-15,0 22 0,0-21 0,21-1 16,0 1-16,1 0 0,-1-1 0,0 22 16,21-21-16,1 21 15,-1 0-15,0-1 0,22 22 0,-22 0 16,22 22-16,-22-1 0,21 21 15,-20-21-15,20 22 0,-20-1 0,-22 0 16,21 1-16,-21 20 0,0-21 16,-21 1-16,0-1 0,0-21 0,-21 22 15,0-1-15,0-21 0,0 0 0,0 0 16,-22-21-16,22 22 0,0-22 16,0 0-16,-22 0 0,22 0 0,0 0 15,-21 0-15,21 0 0,-22 0 16</inkml:trace>
  <inkml:trace contextRef="#ctx0" brushRef="#br1" timeOffset="-107920.95">0 8276 0,'0'0'0,"0"21"15,0-42 32,0 0-31,0 0-16,21 21 0,0-21 15,0 0-15</inkml:trace>
  <inkml:trace contextRef="#ctx0" brushRef="#br1" timeOffset="-105009.09">825 8255 0,'0'21'0,"0"0"16,0 1-16,0-1 15,0-42 32,0-1-31,0 1-16,0 0 15,22 0-15,-22-21 0,21 20 16,0-20-16,0 0 0,-21-1 0,21 1 16,0-21-16,1 20 0,-1 1 15,0 0-15,0-1 0,-21 1 0,0 21 16,0-22-16,0 22 0,-21 21 31,0 0-31,0 0 0,-1 21 0,1 1 16,-21-1-16,21-21 0,0 21 15,-1 0-15,22 0 0,0 0 0,0 1 16,0-1-16,0 0 16,22-21-16,-1 21 0,0 0 15,0-21-15,0 21 0,0-21 16,1 22-16,-1-1 0,0-21 15,0 21-15,-21 0 0,21 0 0,-21 0 16,21 1-16,-21-1 0,0 0 16,0 21-16,0-21 0,0 1 0,22-1 15,-1 0-15,0 0 16,0-21-16,21 0 16,-20 0-16,-1 0 0,21 0 0,0 0 15,1-21-15,-22 0 0,21 0 16,1-1-16,-1 1 0,0 0 0,1-21 15,-1 21-15,-21-22 16,21 22-16,-20-21 0,-1 21 0,0-22 16,-21 22-16,0-21 0,0 21 15,0-1-15,0 1 0,0 0 0,0 0 16,0 0-16,-21 21 0,0 0 16,-1 0-16,1 0 0,0 21 0,0 0 15,0-21-15,0 21 0,-1 22 16,22-22-16,-21 0 0,21 21 15,0 1-15,0-22 0,0 21 0,0 0 16,0 1-16,21-22 0,1 0 16,20 21-16,-21-20 0,0-1 0,22-21 15,-22 21-15,21-21 16,0 0-16,1 0 0,20 0 0,-20 0 16,20 0-16,1 0 0,-1-21 15,1 0-15,20-1 0,-20 1 0,-1 0 16,-20 0-16,20-21 0,-21 20 15,1-20-15,-1 21 0,-21 0 0,0-22 16,1 22-16,-22 0 0,0 0 0,0 0 16,-22 0-16,1-1 0,0 1 15,-21 21-15,21 0 0,-22-21 0,1 21 16,0 0-16,-1 0 0,1 0 16,0 0-16,-1 21 0,1 0 15,21-21-15,-22 22 0,22 20 16,0-21-16,21 0 0,0 0 0,0 22 15,0-22-15,0 0 0,0 0 16,21 0-16,0 1 0,1-1 16,20-21-16,-21 0 0,21 0 0,1 0 15,-1 0-15,0 0 0,1-21 16,-1 21-16,-21-22 0,22 1 0,-22 0 16,21 0-16,-21 0 0,-21 0 0,21-1 15,-21 1-15,22 0 0,-22 0 16,0 0-16,0 0 0,0-1 0,0 1 15,0 42 32,0 1-47,0-1 0,0 0 16,0 0-16,0 21 0,0-20 16,0 20-16,0 0 0,0 22 0,0-22 15,0 22-15,0-22 0,0 21 16,-22 1-16,22-1 0,-21 1 0,21-1 15,-21 1-15,21-1 0,0 1 16,0 21-16,0-22 0,0 22 0,0-22 16,0 1-16,0-1 0,0 1 15,0-22-15,0 22 0,0-22 16,0 0-16,0-21 0,0 22 0,0-22 16,0 0-16,0-42 31,21 0-31,-21 0 0,21-22 0,1 1 15,-1 0-15,0-1 0,0-20 16,-21-1-16,21 1 0,0-22 0,1 0 16,-1 1-16,0-22 0,-21 21 15,21 1-15,0-22 0,0 0 0,-21 21 16,0-21-16,22 22 0,-22 20 16,21-20-16,-21 20 0,0 22 15,0-22-15,0 43 0,0-21 0,0 21 16,0-1-16,0 44 31,0-1-31,0 0 0,0 0 16,0 0-16,0 22 0,0-22 0,21 21 15,-21 0-15,0-20 0,21 20 16,-21 0-16,21-21 0,-21 1 0,21-1 16,-21 0-16,22 0 0,-1-21 15,0 0-15,0 0 0,0 0 0,0 0 16,1 0-16,-1 0 0,0 0 0,21-21 15,-21 0-15,1 0 16,20-22-16,-21 22 0,0-21 0,0 21 16,1-1-16,-1-20 0,0 21 15,-21-21-15,0 20 0,21 1 0,-21 0 16,0 0-16,0 0 16,0 42-1,0 0 1,0 0-16,-21 0 0,21 1 15,0-1-15,-21 0 0,21 21 0,0-21 16,0 1-16,0 20 0,0-21 16,0 21-16,0-20 0,21-1 0,0 0 15,0 0-15,0 0 16,1 0-16,-1 1 0,0-22 0,21 0 16,-21 0-16,22 0 0,-22 0 0,21 0 15,1-22-15,-1 22 0,-21-21 16,21 0-16,-20 0 0,20-21 0,-21 20 15,0-20-15,0 21 0,1-21 16,-1 20-16,-21-20 0,21 21 0,-21 0 16,0 0-16,0-1 0,0 1 0,0 0 15,-21 21 1,0 0-16,-1 0 16,1 21-16,21 0 15,-21 1-15,21-1 0,0 0 16,0 0-16,0 0 0,0 22 0,0-22 15,0 0-15,0 0 0,0 0 16,21 22-16,0-43 0,1 21 0,-22 0 16,21-21-16,0 0 0,0 0 15,148-21 1,-147 21-16,20-21 16,0-22-16,1 22 0,-1 0 0,-21 0 15,21 0-15,-20-22 0,-1 22 16,0 0-16,0 0 0,-21 0 0,0-1 15,0 1-15,-21 21 16,0 0-16,0 0 16,-1 0-16,1 0 0,0 21 15,0-21-15,21 22 0,0-1 0,0 0 16,0 0-16,0 21 0,0-20 16,0-1-16,0 0 0,0 21 0,0-21 15,21 1-15,-21-1 0,21 0 0,-21 0 16,0 0-16,0 0 15,-21-42 17,21 0-17,-21 0-15,0 21 0,21-21 0,-21-22 16,-1 22-16,1 21 16,21-21-16,0 0 0,0 0 0,-21 21 15,21 21 1,0 0-1,0 0-15,0 0 0,0 1 0,21-1 16,0 0-16,1-21 0,-1 21 16,0 0-16,0 0 0,0-21 15,0 0-15,22 22 0,-22-22 0,21 0 16,1 0-16,-1 0 0,0 0 0,1-22 16,-22 22-16,21-21 0,0 0 15,-20 0-15,20 0 0,-21 0 16,0-22-16,0 22 0,1-21 0,-1-1 15,0 1-15,-21 0 0,21-1 16,-21 1-16,0 0 0,21-1 0,0 1 16,-21-21-16,0 20 0,0 1 0,0 0 15,0 20-15,0-20 0,0 21 16,0 0-16,0 42 31,-21 0-31,21 21 0,-21-20 0,0 20 16,21 0-16,0 1 0,0-1 15,-21 0-15,21 1 0,-21-1 0,21 0 16,0 1-16,0-22 0,0 21 0,0 0 16,0 1-16,0-1 15,0-21-15,0 0 0,0 22 0,0-22 16,21 0-16,0-21 0,0 0 16,0 0-16,0 0 15,1 0-15,-1 0 0,0-21 16,-21 0-16,21 21 0,0-21 15,0-1-15,-21 1 0,22-21 0,-22 21 16,21 0-16,-21-22 0,0 22 0,0 0 16,0-21-16,0 20 15</inkml:trace>
  <inkml:trace contextRef="#ctx0" brushRef="#br1" timeOffset="-104780.96">5122 7620 0,'0'0'0,"0"21"0,0 0 16,21-21 0,1 0-16,-1 0 15,21 0-15,-21 0 0,22 0 0,-1 0 16,0-21-16,1 21 0,-1 0 16,0 0-16,1-21 0,-22 21 0,21 0 15,-21 0-15,0-21 0,1 21 16,-1 0-16,-21-21 15</inkml:trace>
  <inkml:trace contextRef="#ctx0" brushRef="#br1" timeOffset="-104513.11">6625 8001 0,'-21'0'0,"0"0"15,0 0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8T02:54:06.80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1249 3598 0,'0'0'0,"0"-21"16,-21 21-1,-1 0 1,1 0-16,0 0 31,21 21-31,-21 1 0,21-1 16,0 0-16,0 0 16,0 0-16,0 0 0,0 22 0,0-22 15,0 0-15,0 21 0,0 1 16,0-1-16,0 0 0,0 1 15,0-1-15,0 0 0,0 22 0,0-22 16,0 1-16,0 20 16,0-21-16,0 1 0,0 20 0,0-20 15,21 20-15,-21-21 0,0 22 16,21-1-16,-21 1 0,0 21 0,0-22 16,0 1-16,0 20 0,21-20 15,-21-1-15,0 1 0,0 20 16,0-20-16,0-1 0,0 22 0,0 0 15,0-22-15,0 22 0,0-22 16,0 22-16,0 0 0,0-1 0,0 1 16,0 0-16,0 21 0,-21-1 15,21 1-15,-21-21 0,21 21 0,-21 21 16,21 0-16,0-21 16,0 21-16,-21 0 0,21 0 0,-21 0 15,21 21-15,0-21 0,-22 0 16,22 0-16,0 0 0,0 0 0,0 0 15,0 0-15,0 0 0,0 0 16,0-21-16,0-1 0,0 1 0,0 0 16,0 0-16,0 0 0,0-22 15,0 1-15,0 0 0,0-1 0,0 1 16,0-21-16,0-1 16,0 1-16,0-22 0,0 0 0,0 1 15,0-1-15,0-21 0,-21 0 0,0-21 16,0 0-16,21-21 15,-21 0-15,21-21 0,0-1 0,-21-20 16,21-1-16,-22 1 0,22-22 16</inkml:trace>
  <inkml:trace contextRef="#ctx0" brushRef="#br0" timeOffset="2396.03">1164 3493 0,'21'0'156,"0"0"-140,1 0-16,-1 0 16,21 0-16,-21 0 0,22 0 15,-1 0-15,0 0 0,1 0 0,-1 0 16,21 0-16,-20-22 0,-1 22 16,22 0-16,-22 0 0,0 0 15,1 0-15,-1-21 0,0 21 16,1 0-16,-22 0 0,42 0 0,-20 0 15,-1 0-15,21-21 0,1 21 16,-1 0-16,1 0 0,-1 0 16,22-21-16,-21 21 0,-1 0 0,22 0 15,-22-21-15,1 21 0,-1-21 16,1 21-16,-1 0 0,1 0 0,-1 0 16,1 0-16,20 0 0,1 0 15,0-22-15,-1 22 0,1-21 0,0 21 16,-1 0-16,1 0 0,0 0 15,-1-21-15,1 21 0,21 0 16,0 0-16,0-21 0,-1 21 16,1 0-16,0 0 0,0-21 0,-21 21 15,20 0-15,-20 0 0,0 0 16,21 0-16,-22 0 0,1-21 0,0 21 16,-1 0-16,-20 0 0,20 0 15,-20 0-15,-1-22 0,1 22 0,-22 0 16,22 0-16,-22-21 0,-21 21 15,22 0-15,-1 0 0,-21 0 0,0 0 16,0 0-16,1 0 0,-1 0 16,0 0-16,0 0 0,0 0 15,0 0 1,1 0-16,-1 0 0,0 0 16,0 0-16,0 0 15,-21 21 48,0 1-63,-21-1 15,21 0-15,0 0 0,0 0 0,0 0 16,-21 1-16,21-1 0,0 0 0,0 0 16,-21 21-16,21-20 0,0-1 15,0 0-15,-21 21 0,21-21 16,0 1-16,0-1 0,-22 21 15,22-21-15,-21 22 0,21-22 0,-21 21 16,21 0-16,0 1 0,0-1 16,0 0-16,0 22 0,0-22 0,-21 22 15,21-1-15,0 1 0,0-1 0,0 1 16,0-1-16,0 1 0,0-1 16,0 22-16,0 0 0,0-1 0,0 22 15,0-21-15,0-1 0,0 1 16,0 21-16,0-21 0,0 20 0,0 1 15,-21-21-15,21 21 0,0 0 16,0-22-16,-21 22 0,21 0 16,-22 0-16,22 0 0,0-1 0,0-20 15,0 21-15,-21 0 0,21 0 16,0-1-16,0 1 0,-21 0 0,21-21 16,0 21-16,0-1 0,0-20 0,-21 21 15,21 0-15,-21-22 0,21 22 16,-21 0-16,21-21 0,0-1 0,0 1 15,-22 21-15,22-21 0,-21-1 0,21 1 16,0-22-16,0 22 0,0 0 16,0-22-16,0 1 0,0-1 0,0 1 15,0-22-15,0 22 0,0-22 16,0 0-16,0 1 0,0 20 0,0-21 16,0 1-16,0-1 0,0 0 15,0 1-15,0-1 0,0 0 0,0-20 16,0 20-16,0 0 0,0-21 0,0 22 15,0-22-15,0 0 0,-21 21 16,21-20-16,0-1 0,0 0 0,-21 0 16,21 0-16,0 0 0,0 1 0,0-1 15,0 0-15,-21 0 16,21 0-16,0 0 0,-21-21 16,21 22-16,-22-22 15,22 21-15,-21-21 16,0 0-16,0 0 15,0 21-15,0-21 0,-1 0 16,1 21-16,0-21 0,0 21 16,-21-21-16,20 21 15,1-21-15,-21 0 0,0 0 0,-1 22 16,1-1-16,0-21 0,-22 0 0,22 0 16,-22 21-16,1-21 0,20 0 15,-20 0-15,-1 0 0,1 0 0,-1 0 16,1 0-16,-22 0 0,1 0 0,-22 0 15,21 0-15,-21 0 0,0-21 16,22 21-16,-22 0 0,-21 0 16,21-21-16,0 21 0,-21 0 0,21 0 15,1 0-15,-22 0 0,21 0 16,21 0-16,-21 0 0,0 21 0,1 0 16,-22-21-16,21 21 0,0-21 0,-21 21 15,21 0-15,-21-21 0,21 22 16,22-22-16,-22 0 0,21 0 0,0 0 15,1 0-15,-1 0 0,0 0 16,22 0-16,-22 0 0,22 0 0,-1 0 16,1 0-16,20 0 15,-20 0-15,42 0 0,-22 0 0,22 0 0,0 0 16,0 0-16,0 0 16,21-22 15,-21 22-31,21-21 15,0 0 17,21 0-32,0 21 15,0-21-15</inkml:trace>
  <inkml:trace contextRef="#ctx0" brushRef="#br0" timeOffset="3704.97">19939 3514 0,'0'-21'16,"21"21"-16,-21-22 16,0 1-16,0 0 15,0 0-15,0 0 16,0 0-16,0-1 16,0 1-16,0 0 0,21 0 15,-21 0 1,0 42 15,0 0-31,0 0 0,0 0 16,0 1-16,0 20 0,0 0 15,0-21-15,0 22 0,0-1 0,0 0 16,0 1-16,0-1 0,0 0 16,0 1-16,0 20 0,0 1 15,0-1-15,0 22 0,0-22 0,0 22 16,0 0-16,0-22 0,-21 22 15,21 0-15,-21-1 0,21 1 0,0 0 16,0-1-16,0 1 0,-21 0 0,21-1 16,0 1-16,0 21 0,0-22 15,-21 1-15,21 21 0,0-21 0,0 20 16,-22 1-16,1-21 0,0 21 16,21 0-16,-21-1 0,0 1 0,0 21 15,21-21-15,-22 0 0,1 21 0,0-21 16,0 21-16,0 0 15,0-21-15,21 21 0,0-22 0,-22 1 16,22 0-16,0 0 0,-21 0 0,21 0 16,0-1-16,0-20 0,0 21 15,0-21-15,0-1 0,0 1 0,0 0 16,0-1-16,0 1 0,0 0 0,0-22 16,0 22-16,0-22 0,0 1 15,0-1-15,0-20 0,0 20 0,21 1 16,-21-22-16,0 21 0,22-20 0,-22-1 15,0-21-15,0 22 0,0-22 16,0 21-16,0-21 0,0 0 16,0 1-16,0-44 31,0 1-31,0 0 16,0 0-16,-22 0 0,22-22 0,0 1 15,0 0-15,0-22 0,0 1 0,0-1 16</inkml:trace>
  <inkml:trace contextRef="#ctx0" brushRef="#br0" timeOffset="6243.42">20087 3450 0,'0'0'0,"0"-21"15,0 0-15,0 0 16,0 0 0,0-1-16,0 1 15,0 0 1,0 0-16,0 0 31,0 0-31,21 21 16,-21-22-1,21 1 17,1 21-32,-1 0 0,0 0 15,0 0-15,0 0 0,22 0 16,20 0-16,-21 0 0,22 0 15,21-21-15,-22 21 0,22 0 16,-1 0-16,-20 0 0,21 0 0,-1 0 16,22 0-16,0 0 0,0 0 15,0 0-15,21 0 0,-22 0 0,1 0 16,0 0-16,0 0 0,0 0 16,21 0-16,0 0 0,0 0 0,-21 0 15,21 0-15,0 0 0,-22 0 16,1 0-16,0 0 0,0 0 0,106 0 15,-107 0-15,1 0 16,0 0-16,0 0 0,-21 0 16,-1 0-16,-20 0 0,-1 0 15,1 0-15,-1 0 0,-20 0 16,20 0-16,-21 0 0,-20 0 0,20 0 16,0 0-16,-21 0 0,1 0 15,-1 0-15,0 0 0,0 0 0,0 0 16,22 0-16,-22 0 0,0 0 15,0 0-15,0 0 0,0 0 16,1 0-16,-1 0 0,0 0 0,0 0 16,0 0-16,0 0 0,1 0 15,-1 0-15,0 0 16,0 0 0,0 0-16,0 21 0,1-21 15,-1 0-15,0 0 16,-21 21-16,21-21 0,0 0 15,0 22-15,1-22 16,-1 0-16,0 0 16,-21 21-16,21-21 0,0 0 15,0 0-15,1 21 16,-1-21-16,0 0 16,0 0-16,0 0 0,0 0 15,1 0 1,-22 21-16,21-21 31,-21 21-31,0 0 16,0 1-1,0-1-15,0 0 0,0 0 16,0 0-16,0 0 16,0 1-16,0-1 0,0 0 0,0 0 15,0 0-15,0 0 0,-21 1 16,21 20-16,-22-21 0,22 0 0,0 0 15,-21 22-15,0-22 0,21 21 16,-21-21-16,21 22 0,0 20 0,0-20 16,-21 20-16,21-21 15,0 22-15,0-1 0,0-20 0,0 20 16,0-20-16,0 20 0,0-21 16,0 22-16,0-22 0,0 22 0,0-1 15,0 1-15,0-1 0,0 1 16,0-1-16,0 1 0,0-22 0,0 22 15,-21-1-15,21 1 0,-22-22 16,22 21-16,0 1 0,0-1 0,0 1 16,-21-1-16,21 1 0,-21 21 15,21-22-15,0 1 0,0-1 0,-21-21 16,0 22-16,21-1 0,-21 1 16,21 21-16,0-22 0,-22 1 15,1 20-15,21-20 0,-21-1 0,21 1 16,0-1-16,-21 1 0,21-1 15,-21 1-15,21-1 0,-21 1 0,21 20 16,0-20-16,0 21 0,-22-22 16,22 1-16,-21-1 0,21 22 0,-21-22 15,21 1-15,0-1 0,0 1 16,0-1-16,0 22 0,-21-22 0,21 1 16,0-1-16,-21 1 0,21-1 15,0-20-15,0 20 0,0 1 0,0-22 16,0 22-16,0-22 0,-21 21 15,21-20-15,0 20 0,0 1 0,0-22 16,0 22-16,0-22 0,0 0 16,0 22-16,0-22 0,0 0 0,0 1 15,0-1-15,0-21 0,0 22 16,0-1-16,0-21 0,0 21 0,0 1 16,0-1-16,0-21 0,0 22 0,21-1 15,-21-21-15,0 21 0,0-20 16,0 20-16,0-21 0,0 0 15,21 0-15,-21 1 0,0-1 0,0 0 16,0 0-16,0 0 0,0 0 16,0 1-1,0-1 17,-21-21-1,0 0-16,-1 0-15,1 0 0,0 0 16,0 0-16,0 0 0,0 0 16,-1 0-16,-20 21 0,21-21 0,-21 0 15,-1 0-15,1 0 0,0 0 16,-1 0-16,-20 0 0,20 0 16,-20 0-16,21 0 0,-22 0 0,22 0 15,-22 0-15,1 0 0,-1 0 0,1 0 16,-22 0-16,22 0 0,-22 0 15,21 0-15,-20 0 0,20 0 0,-20 0 16,-1 0-16,21 0 0,-20 0 0,-1 0 16,0 0-16,1 0 0,-22 0 15,21 0-15,1-21 0,-22 21 0,21 0 16,0 0-16,1-21 0,-1 21 0,0 0 16,-20-22-16,20 22 0,-21 0 15,21-21-15,-20 21 0,-1 0 16,21 0-16,0-21 0,1 21 0,-1-21 15,-21 21-15,22 0 0,-1 0 16,0-21-16,1 21 0,-1 0 0,0 0 16,1 0-16,-1-21 0,21 21 15,1 0-15,-1 0 0,1 0 0,21 0 16,-22-22-16,22 22 0,-1 0 0,1 0 16,21 0-16,-21 0 0,-1 0 15,22 0-15,-21 0 0,21 0 0,-1 0 16,1 0-16,0 0 0,-21 0 0,21 0 15,-1 0 1,1 0-16,42 0 125,1 0-125</inkml:trace>
  <inkml:trace contextRef="#ctx0" brushRef="#br0" timeOffset="8004.06">1651 2519 0,'0'0'15,"0"-21"-15,0 0 0,-21 21 31,21 21 1,0 0-32,0 0 0,0 21 0,0-20 15,0 20-15,0 0 0,-21 1 16,21-1-16,0 0 0,-22 1 0,1-1 16,21-21-16,-21 21 0,0 1 15,0-22-15,0 21 0,21-21 16,-22 1-16,1 20 0,0-42 0,21 21 15,0 0-15,-21-21 0,0 0 16,21-21 0,0 0-16,0 0 0,0 0 15,21-1-15,0-20 0,-21 21 16,21-21-16,0-1 0,22 1 16,-22-22-16,0 22 0,0-21 15,0 20-15,1-20 0,-1 20 16,-21 1-16,21 0 0,-21 21 0,21-1 15,0 44 1,-21 20-16,21-21 0,-21 21 16,22 1-16,-22 20 0,0-20 15,0-1-15,0 0 0,0 1 16,0-1-16,0-21 0,0 21 0,0-20 16,0-1-16,21 21 0,-21-21 15,0 0-15,0 1 16,21-22-1,-21-22 1,0 1 0,0 0-16</inkml:trace>
  <inkml:trace contextRef="#ctx0" brushRef="#br0" timeOffset="8739.64">1397 2963 0,'0'0'0,"-21"0"0,0 0 16,42 0-1,0 0-15,0-21 16,0 21-16,22-21 0,-1 21 0,0-21 16,22 21-16,-22-21 15,0 0-15,22-1 0,-22 1 0,1 0 16,-1 0-16,0 21 0,-21-21 16,1 0-16,-1 21 0,-21-22 15,0 44 1,0-1-1,0 0-15,0 0 0,0 0 0,0 22 16,0-22-16,0 0 0,0 21 16,0-21-16,0 1 0,0 20 0,0-21 15,0 0-15,0 0 16,0 1-16,0-1 0,0 0 0,0-42 47,0 0-47,0-1 15,0 1-15,0 0 0,21 0 0,-21-21 16,0 20-16,21 1 0,-21-21 16,0 21-16,0-22 0,0 22 15,21 0-15,-21 0 0,21 0 0,-21 0 16,22 21-16,-1 0 16,0 0-16,-21 21 0,21 0 15,0 21-15,0-21 0,1 1 16,-1 20-16,0-21 0,-21 21 0,0-20 15,21-1-15,-21 21 0,21-21 16,-21 0-16,0 1 0,0-1 16,21-21-1,-21-21 1,22-1-16,-22 1 16,21 0-16,-21 0 0,21 0 15,0 0-15,-21-22 0,21 22 0,0-21 16,1-1-16,-1 22 0,0-21 15,0 21-15,-21 0 0,21-1 16,0 22-16,1 0 0,-1 0 16,0 22-16,-21-1 0,0 0 15,21 21-15,-21-21 0,21 1 16,-21 20-16,0-21 0,0 0 0,0 0 16,0 1-16,0 20 0,0-21 15,0 0-15,21-21 16,1 0-16,-1 0 15,0 0-15,0 0 0,21 0 0,-20-21 16</inkml:trace>
  <inkml:trace contextRef="#ctx0" brushRef="#br0" timeOffset="9199.37">3281 2519 0,'0'-21'0,"-106"0"31,85 21-31,0 0 0,-1 21 0,1 0 16,0 0-16,0 21 0,0-20 15,0 20-15,-1 0 0,1 1 16,21-1-16,0 0 0,-21 1 0,21-1 16,0-21-16,0 21 0,0-20 15,0-1-15,0 0 0,21 0 16,0-21-16,1 0 0,-1 0 15,0 0-15,0-21 16,0 21-16,0-21 0,1 0 0,-1-1 16,0 1-16,0 0 0,0 0 15,-21-21-15,0 20 0,21-20 0,-21 0 16,0-1-16,22 22 0,-22-21 16,0 21-16,0 0 0,0 42 31,0 0-31,0 0 0,0 21 15,0-20-15,0 20 0,0-21 0,0 21 16,0-20-16,0-1 16,0 0-16,0 0 0,0 0 0,0 0 15,0 1-15,21-22 16,0 0-16,0 0 0,0 0 16,0 0-16,22 0 15,-22-22-15,0 1 0,0 0 0</inkml:trace>
  <inkml:trace contextRef="#ctx0" brushRef="#br0" timeOffset="9740.07">3619 2582 0,'0'64'16,"22"-43"-1,-1-21 1,0 0-16,0 0 0,0 0 0,22 0 15,-22 0-15,21 0 0,-21 0 16,22-21-16,-1 0 0,-21 21 0,21-21 16,-20 21-16,-1-22 0,0 1 15,-21 0-15,-21 21 32,0 0-32,-1 21 15,1 0-15,0 1 0,0 20 16,-21-21-16,20 21 0,-20-20 0,21 20 15,-21-21-15,20 21 0,-20-20 16,21-1-16,-21 0 0,20 21 0,1-42 16,21 21-16,0 1 0,0-1 15,21-42 17,1 21-32,-1-22 0,-21 1 15,21 0-15,0 0 0,0 0 16,-21 0-16,21-1 0,1 22 15,-1 0 1,0 0 0,-21 22-16,0-1 0,0 0 15,21 0-15,-21 0 0,21-21 16,-21 21-16,0 1 0,21-22 0,1 21 16,-1-21-16,0 21 15,0-21-15,0 0 0,64 0 31,-43 0-31,-21-21 0,1 0 0,-1 21 0,21-22 16,-21 1-16</inkml:trace>
  <inkml:trace contextRef="#ctx0" brushRef="#br0" timeOffset="10395.69">4466 2561 0,'0'0'0,"-42"0"31,21 0-31,-1 0 0,22 21 0,-21 1 15,0-1-15,0 0 0,21 0 16,-21 21-16,0-20 0,-1-1 0,22 21 16,0-21-16,0 0 0,0 1 15,0-1-15,0 0 0,0 0 0,0 0 16,0 0 0,22-21-16,-1 0 0,0 0 0,0 0 15,0 0-15,0-21 16,-21 0-1,0 0-15,0 0 0,0 0 0,0-1 16,0 1-16,0 0 0,0-21 16,0 21-16,0-22 0,0 22 0,0-21 15,0 21-15,0-1 0,0 1 16,22 0-16,-1 0 0,0 21 16,21 0-16,-21 0 0,1 0 15,-1 21-15,0 0 0,0 0 0,0 22 16,-21-22-16,21 21 15,1-21-15,-22 22 0,0-22 0,21 21 0,-21-21 16,0 1-16,0-1 16,0 0-16,0 0 0,0 0 0,0 0 15,0 1-15,-21-22 16,-1 0-16,1 0 16,21-22-1,0 1-15,0 0 0,0 0 16,0 0-16,0-22 0,21 22 0,1-21 15,-1 0-15,0 20 0,0-20 16,0 0-16,22 21 0,-22-22 0,21 22 16,-21 21-16,22 0 15,-1 0-15,0 0 0,-21 0 0,22 21 16,-22 0-16,0 22 0,0-22 16,0 0-16,1 21 0,-22-20 0,0-1 15,0 21-15,0-21 0,0 0 16,0 1-16,0-1 0,0 0 0,0 0 15,0 0-15,0 0 16,0-42 15,21 0-31</inkml:trace>
  <inkml:trace contextRef="#ctx0" brushRef="#br0" timeOffset="10672.53">5440 2752 0,'0'0'0,"0"21"16,21-21 31,-21-21-47,0 0 15,0-1 1,-21 22-16,0 0 0,-1 0 0,1 0 15,0 0 1,0 0-16,0 0 0,21 22 16,-21-22-16,21 21 15,21-21 1,0 0 0</inkml:trace>
  <inkml:trace contextRef="#ctx0" brushRef="#br0" timeOffset="10959.37">6054 2350 0,'0'0'0,"0"-22"0,-43 22 16,22 22-1,0-1-15,0 0 0,-22 0 0,22 21 16,0-20-16,0 20 0,-21 0 15,20 1-15,1-1 0,0 0 0,0 1 16,0-22-16,21 21 0,0-21 16,0 22-16,0-22 0,0 0 0,0 0 15,21 0-15,0-21 16,0 0-16,22 0 0,-22 0 0,21 0 16,0 0-16,1 0 0,-22 0 15,21 0-15,-21-21 0,22 21 16,-22-21-16,0 0 0</inkml:trace>
  <inkml:trace contextRef="#ctx0" brushRef="#br0" timeOffset="11771.91">6286 2582 0,'0'-21'0,"0"42"0,0-63 15,0 21-15,0 42 16,-21 0 0,0 0-16,0 1 0,0-1 0,21 21 15,0-21-15,-21 22 0,21-22 16,-22 0-16,22 21 0,0-21 0,0 1 15,0-1-15,0 0 0,0 0 16,0 0-16,22 0 16,-1-21-16,0 0 0,0 0 15,0 0-15,0 0 0,1 0 16,-22-21-16,21 0 0,-21 0 16,0 0-16,0 0 0,0-1 15,0 1-15,0 0 0,0-21 0,0 21 16,0-22-16,-21 22 0,21-21 15,0 21-15,0-22 0,0 22 0,0 0 16,0 0-16,0 0 0,21 21 16,0 0-16,0 0 0,0 0 0,0 0 15,1 21-15,20 0 0,-21 0 16,0 0-16,0 22 0,1-22 16,-1 21-16,0-21 0,0 22 15,-21-22-15,21 0 0,-21 21 0,0-21 16,0 1-16,0-1 0,0 0 15,0 0-15,-21-21 0,0 0 16,21 21-16,-21-21 0,21-21 31,0 0-31,0 0 16,0 0-16,0-1 0,0 1 16,0 0-16,21-21 0,0 21 15,0-22-15,-21 1 0,21 21 16,1-22-16,20 22 0,-21 0 0,0 21 15,22 0-15,-22 0 0,0 0 16,0 21-16,0 22 0,0-22 0,-21 0 16,0 21-16,22-21 0,-22 22 15,0-22-15,0 0 0,0 0 0,0 0 16,0 1-16,0-1 0,0 0 16,-22-21-16,1 0 15,21-21 1,0 0-1,0-1-15,0 1 0,21-21 0,1 21 16,-1 0-16,21-22 0,-21 1 16,22 0-16,-1-1 0,0 1 15,1 21-15,-22-22 0,21 22 16,-21 21-16,0 0 0,22 0 0,-43 21 16,21 1-16,-21 20 0,21 0 15,-21 1-15,0-1 0,0 0 0,0 1 16,0-1-16,0-21 0,-21 21 15,0-20-15,21 20 0,-21-21 0,-1 0 16,1 0-16,0 1 0,0-22 16,0 0-1</inkml:trace>
  <inkml:trace contextRef="#ctx0" brushRef="#br0" timeOffset="12620.42">21421 2328 0,'0'-21'0,"0"42"0,21-42 0,-21 0 0,0 42 47,0 0-47,0 22 0,0-22 15,0 21-15,0 1 0,0 20 0,0-21 16,0 1-16,0-1 0,-21 0 16,21 1-16,0-1 0,-22 0 0,22-20 15,0-1-15,0 0 0,-21 0 16,21 0-16,0 0 0,21-21 15,1 0 1,-1 0-16</inkml:trace>
  <inkml:trace contextRef="#ctx0" brushRef="#br0" timeOffset="12899.26">22140 2371 0,'0'-21'0,"0"42"0,0-64 15,0 22-15,-21 21 0,0 0 0,0 0 16,0 0-16,-1 0 0,-20 0 16,21 21-16,-21-21 0,20 43 0,1-22 15,-21 21-15,21 1 0,0-1 16,-1 0-16,22 22 0,0-43 16,0 21-16,0 1 0,0-22 15,0 21-15,0-21 0,22 0 0,-1 1 16,21-1-16,-21-21 0,0 21 15,22-21-15,-22 0 0,21 0 0,-21 0 16,1 0-16,20 0 0,-21 0 0,21-21 16,-20 0-16,-1-1 0,21 22 15,-21-21-15</inkml:trace>
  <inkml:trace contextRef="#ctx0" brushRef="#br0" timeOffset="13136.13">22606 2350 0,'0'0'0,"-21"21"32,0 0-17,21 0-15,-22 0 0,22 22 0,-21-1 16,21-21-16,-21 21 0,0 1 16,21-22-16,0 21 0,0-21 0,-21 22 15,21-22-15,0 0 0,0 0 16,-21 0-16,21 1 0,0-1 0,0 0 15,21-21 1,0 0-16,0 0 16,0-21-16,0 0 0</inkml:trace>
  <inkml:trace contextRef="#ctx0" brushRef="#br0" timeOffset="13447.95">23177 2392 0,'0'0'0,"0"-42"31,-21 42-15,0 0-16,0 0 16,0 0-16,0 0 0,-1 21 15,1 0-15,0 21 0,-21-21 16,21 22-16,-1-22 0,1 21 0,0 1 15,0-1-15,21-21 0,0 21 16,0-20-16,0-1 0,0 0 0,0 0 16,0 0-16,21 0 0,0 1 15,0-22-15,22 0 0,-22 21 0,21-21 16,1 0-16,-22 0 0,21 0 16,0 0-16,-20 0 0,20-21 0,-21 21 15,0-22-15,22 1 0</inkml:trace>
  <inkml:trace contextRef="#ctx0" brushRef="#br0" timeOffset="13718.8">23707 2371 0,'0'0'0,"0"-21"0,-22 21 0,1 0 16,0 21-1,21 0-15,-21 0 0,21 21 0,0-20 16,0 20-16,-21 0 0,0-21 16,21 22-16,-22-1 0,22 0 15,0-20-15,-21-1 0,21 21 0,-21-21 16,21 0-16,0 1 0,0-1 16,0 0-16,21-21 31</inkml:trace>
  <inkml:trace contextRef="#ctx0" brushRef="#br0" timeOffset="13969.65">24109 2731 0,'-21'0'15,"-1"0"-15,22-22 32,22 22 46,-1-21-78,0 21 15</inkml:trace>
  <inkml:trace contextRef="#ctx0" brushRef="#br0" timeOffset="14239.49">24553 2561 0,'0'-21'15,"0"42"-15,0-63 0,0 21 16,0 0-16,-21 21 15,0 0 1,0 0-16,0 21 0,-1 0 0,1 0 16,0 0-16,0 0 0,0 22 15,0-22-15,-1 0 0,1 21 0,0-20 16,0 20-16,0-21 0,21 0 16,0 0-16,0 1 0,0-1 0,0 0 15,21 0-15,0 0 16,0-21-16,0 0 0,1 0 0,-1 0 15,21 0-15,-21 0 0,22 0 16,-1-21-16</inkml:trace>
  <inkml:trace contextRef="#ctx0" brushRef="#br0" timeOffset="15048.1">24955 2667 0,'0'0'0,"-42"-21"31,21 21-31,0 0 0,0 21 15,-1 0-15,1 0 0,0 1 0,0-1 16,0 0-16,0 0 0,21 0 16,0 0-16,0 1 0,0-1 0,0 0 15,0 0-15,21-21 16,0 21-16,0-21 0,0 0 16,0 0-1,1 0-15,-1 0 0,0-21 16,0 0-1,-21 0-15,0 0 0,21-1 0,-21 1 16,0 0-16,0 0 0,21 0 16,1-22-16,-22 22 0,21 0 0,0 0 15,0 0-15,0 21 0,0-21 16,1 21-16,-1 0 0,0 0 0,0 0 16,0 21-16,-21 0 15,21 0-15,-21 0 0,0 0 0,0 22 16,0-22-16,0 0 0,0 0 15,0 0-15,0 1 0,0-1 0,0 0 16,0 0-16,0 0 16,-21 0-16,0-21 15,21-21 17,0 0-17,0 0-15,0 0 0,21 0 0,0-1 16,1 1-16,-1-21 0,0 21 15,0 0-15,0-1 0,-21 1 0,21 0 16,1 0-16,-1 21 0,0 0 16,-21 21-16,0 0 15,0 0-15,0 1 0,0-1 16,0 0-16,0 0 0,0 0 16,0 0-16,0 1 0,0-1 15,-21 0-15,21 0 0,0 0 16,-21-21-16,-1 0 15,1 0 1,21-21 0,0 0-16,0 0 15,0 0-15,21-1 0,1 1 16,-1-21-16,0 21 0,0-22 16,21 22-16,-20-21 0,-1 21 0,0 0 15,21-1-15,-21 22 16,1 0-16,-22 22 15,0-1-15,0 0 0,0 21 0,-22-21 16,1 1-16,21 20 0,-21-21 16,0 0-16,0 22 0,0-22 0,-1 0 15,1 0-15,0 0 0,0 0 16,0-21-16,0 22 0,-1-22 0,1 21 16</inkml:trace>
  <inkml:trace contextRef="#ctx0" brushRef="#br1" timeOffset="20820.14">1863 3958 0,'0'-21'31,"-22"21"-31,22-21 0,-21 21 16,21-21-16,0 0 15,0-1 1,0 1-16,0 0 15,0 42 17,0 0-32,0 1 15,0-1-15,0 21 0,0 0 0,0 1 16,0-1-16,0 22 0,0-1 16,0 1-16,0-1 0,0 1 15,0-1-15,0 1 0,0-1 0,0 22 16,0-22-16,0 1 0,0-1 15,-21 1-15,21-22 0,-21 0 0,21 1 16,0-1-16,0-21 0,0 22 16,0-22-16,0 0 0,0-42 31,0 0-31,0-1 16,0 1-16,0-21 0,0 0 15,0-1-15,0 1 0</inkml:trace>
  <inkml:trace contextRef="#ctx0" brushRef="#br1" timeOffset="21543.85">1714 3916 0,'0'0'0,"-21"0"0,42 0 47,1-21-47,-1 21 15,0 0-15,21-21 0,1 21 16,-1 0-16,0 0 0,22-22 0,-1 22 16,1 0-16,20-21 0,1 21 15,0 0-15,-1-21 0,22 21 0,-21-21 16,0 21-16,-1 0 0,1 0 15,-22-21-15,1 21 0,-1 0 0,-20 0 16,-1 0-16,0 0 0,-20 0 16,-1 0-16,0 0 0,0 0 15,-21 21 17,0 0-17,0 0-15,0 0 16,0 1-16,0-1 0,0 21 15,0 0-15,0 1 0,0-1 16,0 0-16,0 1 0,0-1 0,0 22 16,0-22-16,0 0 0,21 1 15,-21 20-15,0-21 0,0 1 0,0-1 16,21-21-16,-21 22 0,0-1 16,0 0-16,0 1 0,0-22 15,0 21-15,0 0 0,0-20 16,-21-1-16,0 21 0,0-21 0,21 0 15,-21-21-15,0 22 0,-1-1 16,-20-21-16,21 0 0,0 0 0,-22 0 16,1 0-16,0 0 0,-22 0 15,-20 0-15,-1 0 0,0 0 0,-21 0 16,1 0-16,-1 0 0,21 0 16,0 0-16,1 0 0,-1 0 15,43 0-15,-22 0 0,22 0 0,-22 0 16,43 0-16,-21 0 0,21-21 15,0 21-15,-1 0 0,1 0 16,42 0 15,1 0-31,-1 0 16,0 0-16</inkml:trace>
  <inkml:trace contextRef="#ctx0" brushRef="#br1" timeOffset="22340.63">1736 5588 0,'0'21'16,"0"0"-16,0 1 15,-22-1 1,22 0-16,0 0 31,22-21-15,-1 0-16,0-21 15,0 21-15,-21-21 16,0 0-16,21-1 0,0 22 0,-21-21 16,0 0-16,0 0 15,0 0-15,-21 21 16,0 0-16,0 0 15,0 0 1,21 21-16,-21 0 0,21 0 0,0 0 16,0 1-16,-22-1 15,22 0-15,0 0 16,0 0 0,22-21-1,-1 0-15,0 0 0,0-21 16,0 21-16,0-21 0</inkml:trace>
  <inkml:trace contextRef="#ctx0" brushRef="#br1" timeOffset="24133.52">2159 5313 0,'0'-21'31,"0"42"0,0 0-31,0 0 16,0 0-16,0 22 0,0-22 16,0 21-16,0 1 0,21-1 0,-21 0 15,0 1-15,21-1 0,-21 21 16,0-20-16,0-22 0,0 21 16,0 1-16,0-22 0,0 0 0,0 0 15,0 0-15,0 0 0,0 1 16,0-1-16,0-42 31,0-1-15,0 1-16</inkml:trace>
  <inkml:trace contextRef="#ctx0" brushRef="#br1" timeOffset="24391.53">2095 5567 0,'0'0'0,"0"-21"0,0 0 0,0-1 0,0 1 15,0 0-15,22 0 16,-1 0-16,0 21 0,0-21 0,0 21 16,22 0-16,-22 0 0,21 0 15,-21 0-15,22 0 0,-22 0 16,0 0-16,0 0 0,0 21 16,-21 0-16,0 0 0,0 0 0,0 0 15,-21 1-15,0-1 0,0 0 16,0 0-16,-1 0 0,-20 0 0,21 1 15,0-22-15,21 21 0,-21-21 16,42-21 0,0 21-1</inkml:trace>
  <inkml:trace contextRef="#ctx0" brushRef="#br1" timeOffset="25008.12">2730 5376 0,'-21'22'16,"0"-1"-1,21 0-15,-21 0 0,0 0 0,21 0 16,-21 1-16,21 20 0,-22-21 16,22 0-16,0 22 0,0-22 15,0 0-15,0 0 0,0 0 16,0 0-16,22-21 0,20 0 15,-21 0-15,21 0 0,-20 0 0,20 0 16,0-21-16,-21 0 16,22 0-16,-22 0 0,21 0 0,-21-1 15,1-20-15,-1 21 0,-21 0 16,0 0-16,21-1 0,-21 1 0,0 0 16,21 0-16,-21 0 0,0 0 15,0-1-15,0 44 31,0-1-31,0 0 16,0 0-16,0 21 0,0 1 0,0-1 16,0 0-16,0 22 0,0-1 15,0 1-15,0-22 0,0 22 0,0-1 16,0-20-16,0 20 16,0 1-16,0-22 0,0 21 0,0-20 15,0 20-15,0 1 0,0-22 16,0 0-16,0 1 0,0-1 0,0-21 15,0 22-15,0-22 0,0 0 16,0 0-16,0 0 0,-21-21 16,0 0-16,0-21 15,21 0-15,-22 0 0,22 0 16,-21-22-16,21 1 0,0 0 0,0-1 16,0-20-16,0-1 15,0 22-15,0-22 0,0 1 0,0-1 0,21 1 16,1-1-16,-1 1 15,0-1-15,21 1 0,-21-1 0,22 22 16,-22 0-16,21-1 0,-21 1 16,22 0-16,-22 21 0</inkml:trace>
  <inkml:trace contextRef="#ctx0" brushRef="#br1" timeOffset="25682.29">1503 7197 0,'0'-21'15,"0"42"-15,0-64 0,0 22 16,0 0-16,0 42 16,0 0-1,0 22-15,0-1 0,0 0 16,0 22-16,0-1 0,21 1 0,-21-1 16,21 1-16,-21-1 0,21 1 15,-21 21-15,0-22 0,0 1 0,0-1 16,0 1-16,0-22 0,0 21 15,0-20-15,0-1 0,0-21 0,0 0 16,0 1-16,0-1 16,0 0-16,21-21 0,-21-21 31,0 0-31,22-1 0,-22-20 0,21 21 16,-21-21-16</inkml:trace>
  <inkml:trace contextRef="#ctx0" brushRef="#br1" timeOffset="26219.9">1545 7260 0,'85'21'15,"-64"-21"1,21 0-16,-21 0 0,43 0 15,-22 0-15,1 0 0,-1 0 16,21 0-16,-20-21 0,20 21 0,1-21 16,-1 21-16,1-21 0,20 21 15,-20-21-15,-1 21 0,-20 0 0,20-21 16,-20 21-16,-1 0 0,-21 0 16,0 0-16,0 0 0,1 0 0,-22 21 15,0 0-15,0 0 16,0 21-16,0-20 0,0-1 15,0 21-15,0-21 0,0 22 16,0-22-16,0 21 0,0 0 0,0 1 16,0-1-16,0 0 0,21-20 15,-21 20-15,0 0 0,0 1 0,0-1 16,21 0-16,-21 1 0,0-1 16,21 0-16,-21 1 0,0-1 0,0 0 15,0 1-15,0-22 0,-21 21 16,0-21-16,0 22 0,-22-22 0,1 0 15,0 0-15,-22 0 0,1-21 16,-1 21-16,1 1 0,-22-22 0,0 21 16,1-21-16,20 0 0,-21 0 15,22 0-15,-22 0 0,22 0 16,20 0-16,-20 0 0,21 0 0,-1 0 16,1-21-16,21 21 0,0 0 15,21-22-15,21 1 16,0 21-16,21 0 15</inkml:trace>
  <inkml:trace contextRef="#ctx0" brushRef="#br1" timeOffset="26703.63">1566 9250 0,'0'21'0,"0"0"15,0 0 1,21-21 0,1 0-16,-1 0 15,-21-21-15,0 0 0,21 21 16,-21-21-16,0 0 0,0 0 15,0-1-15,-21 22 16,0-21-16,-1 21 16,1 0-16,0 0 15,0 0-15,21 21 16,-21 1-16,21-1 16,0 0-16,21-21 15,0 0-15,0 0 16</inkml:trace>
  <inkml:trace contextRef="#ctx0" brushRef="#br1" timeOffset="26975.47">2053 8890 0,'0'0'0,"-21"42"31,0-20-31,21-1 0,0 21 15,0-21-15,0 22 0,0-1 16,-21-21-16,21 21 0,-22 1 0,22-22 16,0 21-16,0 1 0,0-22 15,-21 21-15,21-21 0,0 0 0,0 1 16,0-1-16,0 0 16,0-42 15,21 21-31,1-21 0,-22-1 0,0 1 15,0 0-15</inkml:trace>
  <inkml:trace contextRef="#ctx0" brushRef="#br1" timeOffset="27223.33">1968 9102 0,'0'-21'16,"0"42"-16,-21-85 0,21 43 0,0 0 16,0 0-16,0 0 0,0-1 15,21 22-15,1 0 16,-1 0-16,0 0 0,0 0 15,0 22-15,-21-1 0,21 0 16,1 0-16,-22 0 0,0 0 16,0 1-16,0-1 0,0 0 15,0 0-15,0 0 0,-22 0 0,1 1 16,0-1-16,0-21 0,0 21 16,0-21-16,-1 21 0,1-21 0,42-21 46,22 0-46</inkml:trace>
  <inkml:trace contextRef="#ctx0" brushRef="#br1" timeOffset="27839.58">2498 8869 0,'-22'85'31,"22"-64"-31,0 0 0,-21 0 0,0 21 16,21-20-16,-21-1 0,21 21 0,0-21 16,0 0-16,0 1 0,0-1 15,0 0-15,0 0 0,0 0 0,21-21 16,0 0-16,0 0 0,1 0 16,20 0-16,-21 0 0,0 0 0,22 0 15,-1-21-15,-21 0 0,21 0 16,-20 0-16,20-1 0,-21 1 15,0 0-15,0 0 0,1-21 0,-1 20 16,-21 1-16,0 0 0,0 0 16,0 0-16,0 0 0,0-1 0,0 44 47,0-1-47,0 21 15,0-21-15,0 0 0,0 22 0,0-1 16,0-21-16,0 22 0,0-1 15,0 0-15,0 1 0,0-1 0,0 21 16,0-20-16,0 20 0,0 1 0,0-1 16,21-20-16,-21 20 15,21 1-15,0-1 0,-21 1 0,0-1 16,0-21-16,21 22 0,-21-1 16,0 1-16,0-22 0,0 22 0,0-22 15,0 0-15,0 1 0,0-22 0,-21 0 16,21 0-16,-21-21 15,0-21-15,0 0 0,21-21 16,-21-1-16,21 1 0,-22 0 0,1-22 16,21 22-16,0-22 0,-21-20 15,21 20-15,0-21 0,0 1 16,0-1-16,0 0 0,21 1 0,0-1 16,1 0-16,-1 22 0,21-22 15,0 22-15,-20-1 0,20 1 0,21-1 16,-20 1-16,20-1 0</inkml:trace>
  <inkml:trace contextRef="#ctx0" brushRef="#br1" timeOffset="29972.29">23135 3598 0,'0'-21'32,"21"0"-17,-21 0 1,0 42 31,0 0-47,0 0 15,0 1-15,0-1 0,0 0 16,0 21-16,0-21 0,0 22 16,0-1-16,0 0 0,0 1 0,0-1 15,0 22-15,0-22 0,0 21 16,0-20-16,0 20 0,0-20 0,0-1 15,0 0-15,0 1 0,0-1 16,0-21-16,0 0 0,0 22 0,0-22 16,0 0-16,0 0 15,0 0-15,0-42 47,0 0-47,21 21 0,-21-21 16,22 0-16,-22-22 0,21 22 15,-21 0-15</inkml:trace>
  <inkml:trace contextRef="#ctx0" brushRef="#br1" timeOffset="30667.61">23283 3620 0,'0'0'0,"21"0"31,1 0-31,-1-22 0,0 22 0,21 0 16,-21 0-16,22 0 0,20-21 16,1 21-16,20 0 0,-20 0 0,42-21 15,-22 21-15,1-21 0,0 21 16,-1 0-16,1-21 0,0 21 0,-1 0 15,-20 0-15,21 0 0,-22 0 16,-21-21-16,1 21 0,-1 0 16,-21 0-16,0 0 0,1 0 0,-1 0 15,-21 21 17,0 0-17,0 0-15,0 0 16,0 0-16,0 1 0,0-1 15,0 0-15,0 0 0,0 0 0,0 22 16,0-22-16,0 0 0,0 21 16,0 1-16,0-1 0,0-21 0,0 21 15,0 22-15,21-22 0,-21 1 16,21-1-16,-21 0 0,0 1 0,0-1 16,21 0-16,-21-21 0,21 22 15,-21-22-15,0 21 0,0-21 16,0 1-16,0-1 0,0 0 0,0 0 15,0 0-15,-21 0 0,0 1 16,0-22-16,0 21 0,0-21 0,-22 0 16,22 21-16,-21-21 0,-1 0 15,1 0-15,-21 0 0,-1 0 0,1 0 16,-22 0-16,0 0 0,-21 0 16,-21-21-16,22 0 0,-22 21 0,21-22 15,0 22-15,0-21 0,21 21 16,22 0-16,-1-21 0,1 21 0,21-21 15,-1 21-15,22 0 0,0 0 16,0 0-16,0 0 16,42 0 15,0 0-31</inkml:trace>
  <inkml:trace contextRef="#ctx0" brushRef="#br1" timeOffset="31100.37">23368 5144 0,'0'0'0,"-21"63"31,21-42-31,0 0 16,21-21-1,0 0-15,0 0 16,0 0-16,1 0 15,-1 0-15,-21-21 16,21 21-16,-21-21 0,0 0 16,0 0-16,0 0 15,-21 21-15,0 0 0,-1 0 16,22-22-16,-21 22 16,42 0 15,1 0-31,20 0 15,-21 0-15</inkml:trace>
  <inkml:trace contextRef="#ctx0" brushRef="#br1" timeOffset="31603.75">23918 4995 0,'0'0'16,"0"-21"-1,21 21-15,1 0 16,-1 0-16,21 0 0,-21 0 16,22 0-16,-22 0 0,21 0 0,-21 0 15,22 0-15,-22 0 0,0 0 16,0 0-16,0 0 0,0 0 16,1 0-16,-44 0 31,1 0-31,0 0 0,0 0 15,0 0-15,0 0 0,-1 21 16,1 1-16,21-1 16,-21 0-16,21 0 0,0 0 0,0 0 15,0 1-15,0-1 0,0 0 16,0 21-16,0-21 0,0 1 0,0-1 16,0 21-16,0-21 0,0 0 15,0 1-15,0-1 0,0 0 16,0 0-16,0 0 0,0 0 0,0 1 15,0-1-15,0 0 0,0 0 16,-21 0-16,0-21 0,0 21 0,-1-21 16,1 0-16,-21 0 0,0 0 15,20 0-15,-20 0 0,0 0 0,-1 0 16,22 0-16,-21 0 0,21 0 16,0-21-16,-1 21 0,1-21 0,21 0 15,0 0 1,21 21-16,1-21 0,20 21 15,-21 0-15,21-22 0</inkml:trace>
  <inkml:trace contextRef="#ctx0" brushRef="#br1" timeOffset="32039.5">24363 5271 0,'0'0'0,"-21"0"16,-1 0-1,1 0-15,0 0 0,21 21 16,0 0-16,-21 0 0,21 0 0,-21 0 16,21 1-16,0-1 0,0 0 15,0 0-15,0 0 16,0 0-16,0 1 0,0-1 16,21-21-1,0 0 1,0 0-16,0 0 0,1-21 15,-22-1-15,21 1 16,0 0-16,-21 0 0,0 0 16,0 0-16,0-1 0,0 1 15,0 0-15,0 0 0,0 42 32,0 0-32,0 0 15,0 1-15,0-1 16,0 0-16,0 0 0,0 0 15,0 0-15,0 1 0,0-1 0,21-21 16,-21 21-16,21-21 0,0 0 16,1 0-16,-1 0 15,0 0-15,0 0 16,0-21-16</inkml:trace>
  <inkml:trace contextRef="#ctx0" brushRef="#br1" timeOffset="32248.19">24680 5271 0,'0'0'0,"0"-22"0,0 44 32,0-1-17,0 0-15,0 0 0,0 0 16,0 0-16,0 1 0,0-1 16,-21 0-16,21 0 0,0 0 0,0 0 15,0 1-15,0-1 16,21-21-1,0 0 1,1 0-16,-1-21 0,0 21 0</inkml:trace>
  <inkml:trace contextRef="#ctx0" brushRef="#br1" timeOffset="32433.09">24977 5313 0,'0'0'0,"-43"0"15,22 0 1,0 0-16,0 0 0,-22 21 15,22-21-15,0 21 0,-21 0 0,21 1 16,-1-1-16,1 0 0,0-21 0,0 21 16,0 0-16,21 0 0,0 1 15,0-1-15,21-21 16,21 0 0,-21 0-16,1 0 0</inkml:trace>
  <inkml:trace contextRef="#ctx0" brushRef="#br1" timeOffset="32803.87">25231 5334 0,'0'0'0,"0"-21"15,-22 21 1,1 0-16,0 0 0,0 0 16,0 21-16,21 0 0,-21-21 0,-1 21 15,1 1-15,0-1 0,21 0 16,0 0-16,-21 0 0,21 0 0,-21 1 15,21-1-15,0 0 0,21-21 16,0 0 0,0 0-16,0 0 15,1 0-15,-1-21 0,0 0 16,0-1-16,0 22 0,0-21 16,1 0-16,-22 0 0,0 0 0,21 0 15,-21-1-15,0 44 31,0-1-31,-21 0 16,21 0-16,0 0 0,0 0 16,-22 1-16,22-1 0,0 0 0,0 0 15,0 0-15,0 0 0,0 1 16,22-22-16,-1 0 0,0 21 16,0-21-16,0 0 0</inkml:trace>
  <inkml:trace contextRef="#ctx0" brushRef="#br1" timeOffset="33451.93">23347 7070 0,'-21'-21'16,"-1"-1"-16,1 22 16,0 22-1,21-1 1,-21 0-16,21 21 0,-21 22 16,21-22-16,0 22 0,-21 20 15,21-20-15,-22-1 0,22 1 0,0-1 16,0 22-16,-21-22 0,0 1 0,21-1 15,0-20-15,-21 20 0,21-20 16,-21 20-16,21-21 0,-21 1 0,21-22 16,0 0-16,0 21 0,0-20 15,0-1-15,0-42 32,21-1-32,-21 1 15,21 0-15,-21-21 0,21-1 0,0 1 0</inkml:trace>
  <inkml:trace contextRef="#ctx0" brushRef="#br1" timeOffset="34075.57">23326 7091 0,'0'0'0,"-22"-21"0,22 0 0,-21 21 15,21-22-15,0 1 16,43 21-1,-22 0 1,21 0-16,0 0 0,22 0 16,21-21-16,-22 21 0,22 0 0,-1 0 15,22 0-15,-21-21 0,0 21 16,20 0-16,-20 0 0,0 0 0,-1 0 16,1-21-16,0 21 0,-22 0 15,-20 0-15,-1 0 0,0 0 0,-21 0 16,1 0-16,-1 0 0,0 21 15,-21 0-15,0 0 16,0 0-16,0 1 16,0-1-16,0 0 15,-21 21-15,21-21 0,-21 22 0,21-1 16,-22 22-16,22-22 0,0 0 16,0 1-16,-21 20 0,21-21 0,-21 1 15,21-1-15,0 0 0,0 1 16,0-1-16,-21 0 0,21-20 0,0 20 15,-21 0-15,21 1 0,0-22 16,0 21-16,0 0 0,0-20 0,0 20 16,0-21-16,0 0 0,0 0 15,0 1-15,0-1 0,-21 0 0,21 0 16,-22-21-16,1 21 0,0-21 0,0 0 16,-21 21-16,20-21 15,-20 0-15,0 0 0,-1 0 0,-20 0 16,21 0-16,-43 0 0,0 0 15,1 0-15,-22 0 0,0-21 0,-21 21 16,21 0-16,0-21 0,0 21 16,22 0-16,-1 0 0,0 0 0,43 0 15,-21 0-15,20 0 0,22 0 0,0 0 16,0 0-16,21 21 16,21-21-16,0 0 0,0 0 15,0 21-15,1-21 0</inkml:trace>
  <inkml:trace contextRef="#ctx0" brushRef="#br1" timeOffset="34567.94">23304 8827 0,'-42'84'31,"42"-63"-31,0 1 0,0-1 16,0 0-1,21-21-15,0 0 16,1 0-16,-1 0 16,0 0-16,-21-21 0,0 0 15,0-1 1,0 1-16,0 0 15,-21 21-15,0-21 0,-1 21 16,1 0 0,21 21-1,0 0 1,21-21 0,1 0-16,-1 0 15,0 0-15</inkml:trace>
  <inkml:trace contextRef="#ctx0" brushRef="#br1" timeOffset="34823.49">23685 8700 0,'0'-22'16,"-21"22"-16,42 0 31,1 0-31,-1 0 15,21 0-15,0 0 0,1 0 16,-1 0-16,-21 0 0,22 0 0,-1 0 16,0 0-16,1 0 0,-22 0 15,0 0-15,0 0 0,0 0 16,-42 0 15,0 0-31,0 0 0</inkml:trace>
  <inkml:trace contextRef="#ctx0" brushRef="#br1" timeOffset="35140.39">24024 8678 0,'0'0'0,"-21"0"0,21 43 16,0-22-16,0 0 15,0 0-15,0 0 0,0 1 0,0-1 16,0 0-16,0 0 0,0 0 16,0 0-16,0 1 0,0 20 0,0-21 15,0 0-15,0 0 16,0 1-16,0-1 0,0 0 0,0 0 15,0 0-15,-21 0 0,0 1 16,-1-22-16,1 21 16,0-21-16,-21 0 0,21 21 15,-1-21-15,1 0 0,-21 0 16,21 0-16,0 0 0,-22 0 0,22 0 16,0 0-16,0-21 0,0 21 0,-1 0 15,1 0-15,0-21 0,0 21 16,21-22-1,21 22 1,0 0-16,0 0 16,1 0-16,20 0 0,-21 0 0,0-21 15</inkml:trace>
  <inkml:trace contextRef="#ctx0" brushRef="#br1" timeOffset="35611.85">24130 9038 0,'0'-42'32,"-21"42"-17,0 0-15,-1 21 16,1 0-16,0 0 16,21 1-16,-21-1 0,0 0 15,0 0-15,21 0 0,0 0 16,-22 1-16,22-1 15,0 0-15,22-21 16,-1 0-16,0 0 16,0 0-16,0 0 15,0-21-15,1 0 0,-1 21 16,-21-22-16,21 1 0,0 0 16,-21 0-16,0 0 15,0 0-15,0-1 0,0 1 0,0 0 16,0 42 15,0 0-31,0 1 16,0-1-16,0 0 0,0 0 0,0 0 15,0 0-15,0 1 0,0-1 16,0 0-16,21-21 0,-21 21 16,21-21-16,1 0 0,-1 0 15,0 0-15,0 0 16,0 0-16,-21-21 15,21 0 1</inkml:trace>
  <inkml:trace contextRef="#ctx0" brushRef="#br1" timeOffset="35827.72">24363 8975 0,'0'-21'0,"0"42"0,0-21 31,0 21-31,0 0 15,0 0-15,21 0 0,-21 1 16,0-1-16,0 0 0,0 0 0,0 0 16,0 0-1,0 1-15,0-1 0,0 0 32,21-42-17,0 21 1</inkml:trace>
  <inkml:trace contextRef="#ctx0" brushRef="#br1" timeOffset="36047.86">24574 8975 0,'0'0'0,"-21"0"32,0 0-32,0 21 0,21 0 15,-21-21-15,0 21 0,-1 0 16,22 1-16,-21-1 0,21 0 15,-21 0-15,21 0 0,-21-21 0,0 21 16,21 1-16,0-1 0,0 0 16,21-21 15,0 0-31,0 0 16</inkml:trace>
  <inkml:trace contextRef="#ctx0" brushRef="#br1" timeOffset="36479.62">24850 8996 0,'0'0'15,"0"-21"-15,0 0 0,-22 21 32,1 0-32,0 0 0,0 0 15,0 21-15,0 0 0,21 0 16,-22 0-16,1 0 0,0 1 0,21-1 15,0 0-15,0 0 0,0 0 16,0 0-16,0 1 0,0-1 16,21-21-1,0 0 1,1 0-16,-1 0 0,0-21 16,0-1-16,0 22 15,0-21-15,-21 0 0,22 0 0,-1 0 16,0 0-16,-21-1 0,0 1 15,0 0-15,21 0 0,-21 42 32,0 0-32,0 0 15,0 1-15,0-1 0,0 0 0,0 0 16,0 0-16,0 0 0,0 1 16,21-1-16,0-21 15,1 0-15,-1 21 0,0-21 0,0 0 16,0 0-16,0 0 0,1 0 15,-1 0-15,0-21 0</inkml:trace>
  <inkml:trace contextRef="#ctx0" brushRef="#br2" timeOffset="45329.69">3746 3683 0</inkml:trace>
  <inkml:trace contextRef="#ctx0" brushRef="#br2" timeOffset="46464.04">3641 3641 0,'0'-21'16,"0"-1"-1,0 1 1,0 0-16,0 0 16,0 0-16,0 0 15,0-1-15,0 1 0,0 0 16,0 0-16,0 0 16,0 0-16,0-1 31,21 22 16,-21 22-32,21-1 1,-21 0-16,0 0 16,0 0-16,0 0 0,21 1 15,-21-1-15,0 21 0,21-21 0,-21 0 16,0 1-16,0-1 0,21 21 15,-21-21-15,0 0 0,0 1 0,22 20 16,-22-21-16,21 0 0,-21 0 16,0 22-16,0-1 0,0 0 0,0-20 15,0 20-15,0 21 0,0-20 16,21-1-16,-21 0 0,0 1 0,0-1 16,0 0-16,0 1 0,0 20 15,0-20-15,0-1 0,21 0 16,-21 22-16,0-22 0,0 22 15,0-1-15,0 1 0,0-1 0,0 1 16,0-1-16,0 1 0,0-1 0,-21 1 16,21 20-16,0-20 0,-21-1 15,21 1-15,0 20 0,0-20 0,0-1 16,0 1-16,0 21 0,0-22 16,0 1-16,0-22 0,0 21 0,0 22 15,0-21-15,0-1 0,0 1 16,0 20-16,0-20 0,0-1 0,0 22 15,0-22-15,0 1 0,0 21 0,0-22 16,21 22-16,-21-1 16,0 1-16,0 0 0,21-1 0,-21-20 15,0 21-15,0-1 0,0 1 0,0 0 16,21-22-16,-21 22 0,0-1 16,21 1-16,-21 0 0,0-22 0,0 22 15,0 0-15,22-22 0,-22 22 16,0-22-16,21 22 0,-21-22 0,0 22 15,0-21-15,0 20 0,0-20 0,0-1 16,0 1-16,0-1 0,0 1 16,0-1-16,0 1 0,0-1 0,0-20 15,0 20-15,0-21 0,0 22 0,0-22 16,0 1-16,0-1 0,0 0 16,0 1-16,0-22 0,0 21 15,0-21-15,0 22 0,0-1 0,0-21 16,0 21-16,0-20 0,-21 20 0,21-21 15,-22 21-15,22-20 0,0 20 16,0-21-16,0 0 0,-21 22 0,21-22 16,0 0-16,0 0 0,0 0 0,-21 0 15,21 1-15,0-44 32,0 1-17,0 0-15,0-21 0,0-22 0,0 22 16,0-43-16,0 22 0</inkml:trace>
  <inkml:trace contextRef="#ctx0" brushRef="#br2" timeOffset="47540.42">4106 3683 0,'0'0'15,"0"21"16,0 0-31,0 22 16,0-1-16,0-21 0,0 22 0,0 20 16,0-21-16,0 1 0,0-1 15,-21 22-15,21-22 0,-21-21 0,21 21 16,0-20-16,0-1 0,0 0 16,0 0-16,0-42 31,0 0-16,0 0-15,0-22 0,0 22 16,0-21-16,0-1 0,0 22 0,0-21 16,0 0-16,0-1 0,0 1 15,0 0-15,0-1 0,0 1 16,21 21-16,0 0 0,-21-1 0,21 1 16,-21 0-16,22 21 15,-1 0-15,0 0 0,-21 21 16,0 0-16,21-21 0,-21 22 15,0-1-15,0 0 0,0 21 0,0-21 16,-21 1-16,0-1 0,0 0 16,-1 0-16,1 0 0,0 0 0,0 1 15,0-22-15,21 21 0,-21-21 16,-1 21-16,22 0 16,0 0-1,0 0 1,0 1-16,22-1 15,-1 0-15,-21 0 0,0 0 0,21 0 16,0 1-16,-21-1 0,0 0 0,0 0 16,21 0-16,-21 0 15,21-21-15,-21 22 0,0-1 16</inkml:trace>
  <inkml:trace contextRef="#ctx0" brushRef="#br2" timeOffset="47843.27">4127 4466 0,'-21'21'16,"21"1"0,-21-1-16,21 0 0,-21 0 0,21 0 15,0 0-15,-21 22 0,21-22 16,-21 21-16,21-21 0,-22 22 0,22-22 15,0 0-15,0 0 0,0 0 16,0 1-16,0-1 0,22-21 16,-1 0-16,0 0 0,0 0 0,0 0 15,0 0-15,-21-21 0,43 21 16,-22-22-16,0 22 0,0-21 16,0 0-16,1 0 0,-1 0 15,0 21-15,-21-21 0,0-1 0,0 1 16,0 0-16,0 0 15</inkml:trace>
  <inkml:trace contextRef="#ctx0" brushRef="#br2" timeOffset="48016.16">4043 4636 0,'21'0'47,"0"0"-47,0 0 15,0-22-15,1 22 0,-1-21 0,0 21 16,0-21-16,-21 0 0,21 21 16,-21-21-16,21 0 0,-21-1 15</inkml:trace>
  <inkml:trace contextRef="#ctx0" brushRef="#br2" timeOffset="48156.09">4043 4403 0,'-21'0'16,"21"-21"-16,21 21 15,0 0-15,0-22 0,0 22 16,0-21-16,1 21 0,20 0 16,-21-21-16,21 21 0,1 0 0,-22-21 15,21 21-15,1 0 0,-22 0 16</inkml:trace>
  <inkml:trace contextRef="#ctx0" brushRef="#br2" timeOffset="48871.68">4127 5376 0,'0'0'0,"-21"-21"16,21 0-16,-21 21 0,21-21 0,0 0 16,-21 21-16,0 0 0,0 0 15,-1 0 1,1 21-16,0 0 15,21 0-15,0 0 0,0 22 16,-21-1-16,21 0 0,-21 1 0,21-1 16,-21 0-16,21 1 0,0-1 15,0 0-15,0 1 0,0-22 0,0 21 16,0-21-16,0 1 0,21-1 16,-21 0-16,21-21 0,0 0 0,21 0 15,-20 0-15,-1 0 0,21 0 0,-21 0 16,0-21-16,22 0 0,-22-1 15,21 1-15,-21-21 0,1 21 16,-1-22-16,0 22 0,0-21 16,-21 0-16,0-1 0,0 1 0,0 0 15,0 20-15,-21-20 0,0 0 16,-22 21-16,22-22 0,0 22 0,-21 21 16,21-21-16,-22 21 0,22 0 0,-21 0 15,21 21-15,-1-21 0,22 21 16,0 0-16,0 1 0,0 20 0,0-21 15,0 0-15,22 22 0,-1-22 16,0 21-16,21 0 0,-21 1 0,22-22 16,-1 21-16,-21 1 15,22-1-15,-22-21 0,21 21 0,-21 1 16,0-1-16,1-21 0,-22 22 0,0-22 16,0 21-16,0-21 0,-22 22 15,1-22-15,0 0 0,-21 21 0,21-21 16,-22 1-16,22-1 0,0 0 15,-21 0-15,20-21 0,22 21 0,-21-21 16,0 0-16</inkml:trace>
  <inkml:trace contextRef="#ctx0" brushRef="#br2" timeOffset="49348.41">4127 6244 0,'0'0'0,"0"-21"0,-21 0 16,21 42-1,0 0 1,-21 0-16,21 1 0,-21 20 0,21 0 16,-21 1-16,21-1 0,0 0 15,-21 1-15,21-1 0,-22 0 0,22 1 16,0-22-16,0 21 0,0-21 16,0 0-16,0 1 0,22-1 0,-1-21 15,0 0-15,0 0 0,0 0 16,0 0-16,1 0 0,-1-21 0,21-1 15,-21 22-15,0-42 0,22 21 0,-22 0 16,0 0-16,0-22 16,0 1-16,1 21 0,-22-22 0,0 1 0,0 21 15,0-21-15,0 20 0,0 1 16,0 0-16,0 0 16,-22 21 15,22 21-31,-21-21 0,21 21 0,0 0 15</inkml:trace>
  <inkml:trace contextRef="#ctx0" brushRef="#br2" timeOffset="49716.19">4233 6900 0,'0'0'0,"-42"64"31,21-64-31,21 21 0,-21 0 0,-1 0 16,22 22-16,0-22 0,-21 21 16,0-21-16,21 22 0,-21-1 0,21 0 15,0-20-15,0 20 0,0-21 0,0 0 16,0 22-16,0-22 15,0 0-15,21-21 16,0 0-16,0 0 16,1 0-16,-1 0 15,0-21-15,0 21 0,-21-21 0,21-1 16,0 22-16,1-21 0,-1 0 16,0 0-16,-21 0 0,21 0 0,0-1 15,-21 1-15,0 0 0,0 0 0,0 0 16,0 0-16</inkml:trace>
  <inkml:trace contextRef="#ctx0" brushRef="#br2" timeOffset="49868.11">4106 7133 0,'-21'0'32,"21"21"-32,21-21 15,0 0-15,1 0 16,-1 0-16,0-21 15,0 0-15,0 0 0,0 0 16,-21 0-16</inkml:trace>
  <inkml:trace contextRef="#ctx0" brushRef="#br2" timeOffset="50012.02">4106 6900 0,'-21'0'15,"42"0"-15,-63 0 0,21 0 0,21-21 16,21 21-1,0 0 1,0-21-16,0 21 16,1 0-16,-1 0 0</inkml:trace>
  <inkml:trace contextRef="#ctx0" brushRef="#br2" timeOffset="50475.76">3979 7895 0,'0'-21'0,"0"0"15,0 0-15,21 0 16,-21-1-16,22 1 0,-22 0 15,0 0-15,-22 21 32,1 0-32,0 0 0,0 0 0,0 21 15,0 0-15,-1-21 16,1 21-16,21 1 0,0-1 0,-21 0 16,21 0-16,0 0 0,0 0 15,21 1-15,0-22 0,1 21 16,-1 0-16,21-21 0,-21 21 0,0 0 15,22-21-15,-22 21 0,21-21 16,-21 22-16,1-22 0,-22 21 16,0 0-16,0 0 15,-22 0-15,-20-21 16,21 21-16,-21-21 0,20 22 0,-20-22 16,21 21-16,-21-21 0,20 21 15,1-21-15,0 21 0,42-21 31,0 0-31</inkml:trace>
  <inkml:trace contextRef="#ctx0" brushRef="#br2" timeOffset="50687.64">4000 8340 0,'22'0'31,"-1"0"-31,0 0 16,21-21-16,-21 21 0,1 0 15,-1-22-15,0 22 0,21-21 0,-21 21 16,1 0-16,20-21 0,-21 21 0,0 0 16</inkml:trace>
  <inkml:trace contextRef="#ctx0" brushRef="#br2" timeOffset="50915.51">4170 8382 0,'-21'21'16,"21"0"-1,0 1-15,0-1 16,0 0-16,0 0 15,0 0-15,-22 0 0,22 1 0,0-1 16,0 0-16,0 0 0,0 0 0,0 0 16,0 1-16,-21-1 0,21 0 15,0 0-15,0 0 16</inkml:trace>
  <inkml:trace contextRef="#ctx0" brushRef="#br2" timeOffset="51272.3">4149 8890 0,'0'21'0,"-22"-21"16,22 21-16,0 1 0,-21-22 0,21 42 16,-21-21-16,21 0 15,0 0-15,0 1 16,21-22-16,0 0 15,1 0-15,-1 0 0,21 0 16,-21-22-16,0 22 16,1-21-16,-1 0 0,0 0 0,0 0 15,0 0-15,-21-1 0,21 1 0,-21 0 16,0 0-16,0 0 16,-21 0-16,0 21 0,-21 0 0,21 0 15,-1 0-15,1 0 0,0 0 0,0 21 16,0 0-16,0 0 0,-1 0 15,22 0-15,0 1 0,-21-1 0,21 0 16,0 21-16,0-21 0,0 1 0,0-1 16,0 0-16,0 0 0,0 0 15,0 0-15</inkml:trace>
  <inkml:trace contextRef="#ctx0" brushRef="#br2" timeOffset="51780.01">4233 9292 0,'0'21'16,"-21"1"-1,0-1-15,21 0 0,0 0 16,0 0-16,-21 0 0,21 22 0,0-22 16,-21 0-16,21 21 0,0-20 0,0 20 15,0-21-15,0 0 0,0 0 16,0 1-16,0-1 15,0-42 1,21 21-16,-21-22 16,0 1-16,21 0 0,-21 0 0,0 0 15,0 0-15,0-22 0,0 22 0,0-21 16,0 21-16,21-22 0,-21 22 16,21 0-16,-21 0 0,21 0 0,1-1 15,-1 22-15,0 0 0,0 0 0,0 0 16,0 0-16,1 0 0,-1 0 15,0 22-15,-21-1 0,0 0 16,0 0-16,-21 0 16,0-21-16,-1 21 15,1-21-15,0 0 0,0 22 16,-21-22-16,20 0 0,1 0 0,0 21 16,0-21-16,21 21 15,0 0-15,0 0 16,0 0-16,21 1 0,0-1 15,-21 0-15,21 0 0,1 0 0,-1-21 16,21 21-16,-21-21 0,0 0 16,22 0-16,-22 0 0,21 0 15,-21-21-15,22 0 0,-1 0 0,-21 0 16</inkml:trace>
  <inkml:trace contextRef="#ctx0" brushRef="#br2" timeOffset="52820.05">4720 3281 0,'21'0'15,"0"-21"1,-21 42 0,0 0-16,0 0 0,0 22 15,0-22-15,0 21 16,0 0-16,0 1 0,0-1 0,0 22 15,0-22-15,0 21 0,0 1 16,0-1-16,0 22 0,0 0 0,0-1 16,0 22-16,-21-21 0,0 0 0,21 20 15,-21 1-15,21 0 0,0 21 16,-21 0-16,0-21 0,21 21 0,0 0 16,-22 21-16,1-21 0,21 21 15,-21-21-15,21 21 0,0 1 0,0-1 16,0 0-16,0 21 0,0-21 15,0 22-15,0-22 0,0 21 0,0 1 16,0-1-16,0-21 0,0 21 16,0 1-16,0-1 0,-21-21 0,21 22 15,-21-22-15,21 0 0,0 0 16,0-21-16,0 21 0,0-42 0,0 21 16,0-21-16,0 0 0,0 0 0,0-22 15,0 1-15,-21-22 0,21 22 16,0-21-16,0-1 0,-22 1 0,22-1 15,0-21-15,0 22 0,0-22 0,0-21 16,0 22-16,0-22 0,0 0 16,0 0-16,-21 0 0,21-42 31,0 0-31,21 0 16,-21-21-16,22 20 0,-22-20 15,21 0-15,0-22 0</inkml:trace>
  <inkml:trace contextRef="#ctx0" brushRef="#br2" timeOffset="54316.06">22161 3556 0,'-21'0'0,"42"0"0,-42-21 0,42 21 31,22 0-15,-22 0-16,21 0 0,1 0 15,20 0-15,-21 0 0,22 0 0,-1 0 16,1 0-16,-1 0 0,-20 0 16,-1 0-16,0 0 0,-20 0 0,-1 0 15,-42 0 1,-22 21-16,22-21 0,-21 0 16,21 0-16,-22 0 0,22 0 15,-21 0-15,21 0 0,-1 21 0,1-21 16,21 21-1,0 1 1,0-1-16,0 0 16,0 0-16,0 0 15,21 0-15,-21 1 0,0-1 0,0 0 16,22 0-16,-22 0 0,0 22 16,0-22-16,0 21 0,0-21 0,0 22 15,0-1-15,0-21 0,0 21 16,-22-20-16,1 20 0,0-21 0,0 0 15,0 0-15,0 1 0,-22-1 16,22 0-16,0-21 0,-21 0 16,20 0-16,1 0 0,0 0 0,-21 0 15,21 0-15,-1 0 0,1-21 16,0 21-16,0-21 0,21-1 16,0 1-16,0 0 15</inkml:trace>
  <inkml:trace contextRef="#ctx0" brushRef="#br2" timeOffset="54903.94">22310 4678 0,'0'0'0,"0"-21"16,0 0-16,0-1 16,0 44-1,0-1-15,0 21 16,0-21-16,0 22 0,0-1 0,-22 0 15,22 1-15,-21-1 0,0 0 16,21 1-16,-21-1 0,21 0 0,-21-21 16,21 22-16,-21-22 15,21 0-15,-22 0 0,22 0 0,0-42 47,22 0-47,-22 0 0,0-21 16,21 20-16,-21-20 0,21 0 15,0-1-15,-21 1 0,21 0 0,0-22 16,-21 22-16,22 0 0,-1-1 16,0 1-16,-21 0 0,21 20 0,-21 1 15,21 0-15,0 21 0,1 0 16,-1 21-16,0 0 16,-21 1-16,21-1 0,0 21 0,-21 0 15,0 1-15,21-1 0,1 0 16,-22 1-16,0-1 0,0 0 0,0-20 15,0 20-15,0-21 0,0 0 16,0 0-16,0 1 0,0-1 0,-22-21 16,1 0-1,0 0-15,0 0 0</inkml:trace>
  <inkml:trace contextRef="#ctx0" brushRef="#br2" timeOffset="55051.85">22140 5101 0,'0'0'0,"-21"0"0,21-21 15,21 21 1,0 0-16,1 0 16,-1 0-16,0 0 0,21 0 15,-21 0-15,22 0 0,-22 0 0,21 0 16,1 0-16,-22 0 0,21 0 16,-21 0-16</inkml:trace>
  <inkml:trace contextRef="#ctx0" brushRef="#br2" timeOffset="55484.61">22310 5948 0,'0'0'0,"0"-21"16,0 0-16,0-1 0,0 1 0,0 0 15,0 0-15,0 0 16,-22 21-16,1 0 0,0 0 15,0 21-15,0 0 0,0 0 16,-1 0-16,1 1 0,0 20 0,0-21 16,0 21-16,21 1 0,-21-22 15,21 21-15,0-21 0,0 1 0,0-1 16,0 0-16,21 0 0,0 0 16,0 0-16,21-21 0,-20 22 15,-1-22-15,21 0 0,-21 0 0,22 0 16,-1 0-16,-21 0 0,21 0 15,-20 0-15,-1 0 0,0 0 0,0 0 16</inkml:trace>
  <inkml:trace contextRef="#ctx0" brushRef="#br2" timeOffset="55860.39">22098 6879 0,'0'0'15,"21"-42"-15,-21 21 0,21-22 0,-21 22 0,21-21 16,-21 21-16,0 0 0,0-1 15,0 1-15,0 42 16,0 1 0,0 20-16,0-21 0,0 21 15,0 1-15,0-22 0,-21 21 16,21 1-16,-21-1 0,21-21 16,-21 21-16,0-20 0,21 20 0,-21-21 15,-1 0-15,22 0 0,0 1 0,0-1 16,22-42 15</inkml:trace>
  <inkml:trace contextRef="#ctx0" brushRef="#br2" timeOffset="56108.25">22394 6773 0,'0'-21'0,"0"42"0,21-63 15,-42 42 16,-21 0-31,21 0 0,0 21 16,-1-21-16,1 21 0,-21 1 0,21-22 16,0 21-16,21 0 0,-22 0 0,1 0 15,21 0-15,0 1 16,0-1-16,0 0 0,0 0 0,0 0 16,0 0-16,21 22 0,1-22 15,-22 0-15,0 0 0,21 0 0,0 22 16,-21-22-16,0 0 0,21 0 15,-21 0-15,21-21 0</inkml:trace>
  <inkml:trace contextRef="#ctx0" brushRef="#br2" timeOffset="56571.98">22288 7811 0,'0'0'0,"22"-22"0,-1 22 16,-21-21-16,21 0 0,0 0 15,-21 0-15,0 0 0,0-1 16,-21 22-16,0 0 15,-22 0-15,22 0 0,0 0 0,0 0 16,-21 22-16,20-1 0,1-21 16,-21 21-16,42 0 0,-21 0 0,21 22 15,0-22-15,0 0 0,0 0 16,0 0-16,21 0 0,0 1 0,0-22 16,0 21-16,22 0 0,-1 0 15,0 0-15,1 0 0,-1-21 0,22 22 16,-43-22-16,21 21 0,-21 0 15,0-21-15,-21 21 0,-21 0 16,0-21-16,-21 0 16,-1 21-16,1-21 0,-21 0 15,20 0-15,-20 22 0,-1-22 0,22 0 16,0 0-16,-1 21 0,1-21 0,0 0 16,20 21-16,1 0 0,0-21 15,21 21-15,-21-21 0</inkml:trace>
  <inkml:trace contextRef="#ctx0" brushRef="#br2" timeOffset="56996.45">22161 8573 0,'0'0'16,"0"-22"-16,-21 22 47,21 22-47,0-1 0,-21-21 0,21 21 15,-21 0-15,21 0 0,0 0 16,0 1-16,0-1 0,0 0 16,0 0-16,21 0 0,0 0 15,0-21-15,1 0 0,-1 0 16,21 0-16,0 0 0,1 0 0,-1 0 15,0 0-15,1-21 0,-1 21 16,-21-21-16,22 0 0,-1 0 0,-21 0 16,-21-1-16,0 1 0,0 0 0,0 0 15,0 0-15,-21 0 0,-21-1 16,20 1-16,-20 0 0,0 21 0,-1 0 16,22 0-16,-21 0 0,0 0 15,20 0-15,1 21 0,0 0 16,0 1-16,0-1 0,21 0 0,0 21 15,-21-21-15,21 1 0,0 20 16,0-21-16,0 0 0,0 22 0</inkml:trace>
  <inkml:trace contextRef="#ctx0" brushRef="#br2" timeOffset="57260.42">22352 9313 0,'-21'0'16,"21"22"-16,0-1 15,0 0-15,0 0 0,-21-21 16,21 21-16,0 22 0,-22-22 0,22 0 16,-21 0-16,21 21 0,-21-20 0,0 20 15,21-21-15,-21 0 0,0 0 16,21 1-16,0-1 0,0 0 0,0 0 15,-22-21-15,22-21 32,0 0-32,22 0 0</inkml:trace>
  <inkml:trace contextRef="#ctx0" brushRef="#br2" timeOffset="57600.22">22352 9398 0,'21'-42'15,"-42"84"-15,63-105 0,-21 63 0,1-22 0,-1 22 16,0 0-16,0 0 15,-21 22-15,21-1 0,0 0 0,1 0 16,-1 0-16,-21 22 0,21-22 0,0 0 16,-21 21-16,0-21 0,0 1 15,21 20-15,0-21 0,-21 0 0,0 0 16,22 1-16,-1-22 16,0 0-1,0 0-15,0-22 0,-21 1 16,21 0-16,1 0 0,-1 0 0,0 0 15,0-22-15,0 1 0,0 21 16,1-22-16,-1 1 0,0 0 0,0 21 16,0-22-16,-21 22 0,21 0 0,-42 42 31,0 0-31,-21 0 0,21 22 16,-22-22-16,22 21 0,-21 22 15,-1-22-15,22 0 0,-21 1 0,0-1 16,-1 0-16,22 1 0,0-22 15,0 0-15,0-21 0</inkml:trace>
  <inkml:trace contextRef="#ctx0" brushRef="#br2" timeOffset="58730.24">21929 3260 0,'0'21'47,"0"0"-31,0 0-16,0 0 15,0 1-15,-22 20 0,22-21 0,0 21 16,0-20-16,0 20 0,-21 0 16,21 1-16,-21-1 0,21 0 0,0 22 15,0-1-15,0 1 16,-21 20-16,21 1 0,-21 0 0,21-1 15,0 22-15,0-21 0,0 21 0,-21 0 16,21-1-16,-22 22 0,22-21 16,0 21-16,0 0 0,0 0 0,0 0 15,0 21-15,0-21 0,-21 22 16,21-1-16,-21 21 0,0-21 0,0 0 16,21 1-16,-43 20 0,22 0 15,0-21-15,0 22 0,-21-22 0,20 21 16,-20 1-16,21-22 0,0 0 0,-22 0 15,22 21-15,21-42 0,0 22 16,-21-22-16,21 0 0,0 0 16,0-22-16,0 1 0,0 0 0,0 0 15,0-21-15,21-1 0,-21-20 0,0 20 16,21-41-16,-21 20 0,0-20 16,0-1-16,22-21 0,-22 0 0,0 0 15,0-42 1,0 0-16,0-21 0,0-1 15,0 1-15,0-21 0</inkml:trace>
  <inkml:trace contextRef="#ctx0" brushRef="#br2" timeOffset="59807.87">22987 3260 0,'0'-21'0,"21"21"16,-21-22-16,21 22 0,-21-21 16,0 42 15,0 1-31,0-1 16,0 21-16,0-21 0,0 0 0,-21 22 15,21-1-15,-21 0 0,0 1 16,0-1-16,21 0 0,-22 1 15,1 20-15,0-20 0,0 20 16,0 1-16,0-1 0,-1 22 0,1-1 16,0-20-16,21 21 0,-21-1 0,0 1 15,0 0-15,21 20 0,-22 1 16,1 0-16,21 0 0,-21 0 0,21 0 16,-21 21-16,0 0 0,0 0 15,21-22-15,-22 22 0,1 0 0,0 22 16,0-22-16,21 0 0,-21 21 0,0-21 15,-1 21-15,1-21 16,0 21-16,0-21 0,0 21 0,0-21 0,21 21 16,-22-21-16,22 0 15,-21 0-15,21 0 0,0 0 0,0 0 16,0-21-16,0 21 0,0-21 0,0 0 16,0 0-16,0 0 0,0-22 15,0 1-15,0 0 0,21-1 0,-21 1 16,22 0-16,-22-22 0,0 22 0,21-22 15,-21 1-15,21-1 0,-21 1 16,21-22-16,0 0 0,0 1 0,-21-1 16,22-21-16,-22 0 0,21 1 0,-21-1 15,21-21 1,-21-21 0,21-1-16</inkml:trace>
  <inkml:trace contextRef="#ctx0" brushRef="#br2" timeOffset="66119.42">7027 3641 0,'0'0'16,"-169"21"0,127-21-16,20 0 15,-20 0-15,21 0 16,0 0-16,0 0 16,-1 0-1,44 0 1,-1 0-1,0 0-15,21 0 0,1 21 0,-1-21 16,0 0-16,22 0 0,-22 0 16,22 0-16,-1 0 0,1 0 0,20 0 15,1-21-15,21 21 0,0-21 16,21 21-16,0-21 0,0-1 0,21 22 16,0-21-16,0 0 0,21 21 15,-20-21-15,20 21 0,0-21 16,-21 0-16,22 21 0,20-22 15,-20 22-15,-1-21 0,0 21 0,-21-21 16,1 21-16,20 0 0,-42-21 16,21 21-16,-21-21 0,-21 21 0,0 0 15,-22-21-15,1 21 0,-21 0 0,-22 0 16,0 0-16,-21-22 0,22 22 16,-22 0-16,-21-21 15,0 0 16,-21 21-31,21-21 16</inkml:trace>
  <inkml:trace contextRef="#ctx0" brushRef="#br2" timeOffset="66528.2">11536 2858 0,'0'0'0,"0"-22"0,0 1 15,-21 21-15,21-21 16,-22 21 0,22 21-1,0 0-15,0 1 16,0-1-16,0 21 0,0-21 0,0 22 15,0-1-15,0 21 0,0-20 16,0 20-16,0 1 0,0-1 0,0 1 16,0-1-16,0 1 0,0-1 15,0 1-15,0-22 0,0 22 0,0-22 16,0 21-16,0-20 0,-21 20 0,21-20 16,0-1-16,-21 0 0,21 1 15,0-22-15,0 21 0,0-21 16,0 0-16,0-42 31,0 0-31,0 0 0,0 0 16,0-22-16,0 1 0,0 0 15,0-1-15,0 1 0,0 0 0</inkml:trace>
  <inkml:trace contextRef="#ctx0" brushRef="#br2" timeOffset="67340">11451 2858 0,'0'0'0,"-21"0"0,0-22 16,42 22 15,0 0-15,0 0-16,0 0 0,1 0 0,20 0 15,21 0-15,1 0 0,-1 0 16,22 0-16,21 0 0,0 0 0,0 0 16,21-21-16,-22 21 0,22 0 15,22 0-15,-22-21 0,21 21 0,-21-21 16,0 21-16,0 0 16,-21 0-16,21-21 0,-22 21 0,1 0 15,-21 0-15,21 0 0,0-21 16,-22 21-16,1 0 0,0 0 0,-1 0 15,-20 0-15,-1 0 0,1-22 16,-22 22-16,0 0 0,1 0 0,-1 0 16,-21 0-16,0 0 0,1 0 15,-1 0-15,-21 22 16,0-1 0,0 0-16,0 0 15,0 0-15,0 0 0,0 1 16,0-1-16,0 0 0,0 0 15,0 21-15,0-20 0,0 20 0,0 0 16,0 1-16,0-1 0,0 21 16,0 1-16,0-22 0,0 22 0,0-1 15,0 1-15,0-22 0,21 22 16,-21-22-16,21 21 0,-21-20 0,21-1 16,-21 0-16,0 1 0,0-1 15,0 0-15,0 1 0,0-1 0,0-21 16,0 22-16,0-22 0,-21 0 15,0 0-15,0 0 0,0 0 0,21 1 16,-22-22-16,1 21 0,0-21 16,0 0-16,-21 21 0,20-21 15,-20 0-15,21 0 0,-21 0 0,-22 0 16,1 0-16,-1 0 0,-21 0 16,1 0-16,-22 0 0,0 0 0,-21 0 15,0 0-15,-21 0 0,-21-21 0,20 21 16,-20 0-16,21 0 0,0 0 15,21-21-15,0 21 0,0 0 0,42 0 16,0 0-16,1 0 0,20 0 16,1 0-16,-1 0 0,22 0 15,0 0-15,20 0 0,1 0 0,0 0 16,0 0-16,21-22 31,0 1-31,0 0 16,21 0-16,0 0 0</inkml:trace>
  <inkml:trace contextRef="#ctx0" brushRef="#br2" timeOffset="67647.84">11874 3281 0,'0'0'0,"-21"-21"31,42 21-15,1 0-16,20 0 0,0-21 0,22 21 15,-22 0-15,22 0 0,-1 0 16,1 0-16,-22 0 0,21-22 15,-20 22-15,-1 0 0,-21 0 0,0 0 16,1 0-16,-44 0 31,1 0-31</inkml:trace>
  <inkml:trace contextRef="#ctx0" brushRef="#br2" timeOffset="68000.64">12277 3260 0,'0'84'32,"0"-62"-32,0-1 0,0 0 15,0 21-15,0-21 0,0 1 0,21-1 16,-21 21-16,0-21 0,0 0 16,21 1-16,-21 20 0,21-21 0,-21 0 15,21 0-15,-21 1 0,0-1 0,0 0 16,0 0-16,0 0 0,0 0 15,-21 1-15,0-22 0,0 21 16,-22-21-16,22 0 0,0 0 16,0 0-16,0 0 0,-22 0 0,22 0 15,-21 0-15,0 0 0,20 0 0,1 0 16,-21 0-16,21 0 0,0 0 16,-22-21-16,22-1 15,0 22-15,0 0 16,21-21-16,21 21 15,0-21-15,0 0 16,0 21-16,22-21 0,-22 0 16</inkml:trace>
  <inkml:trace contextRef="#ctx0" brushRef="#br2" timeOffset="68428.39">12869 3408 0,'0'0'0,"0"-21"0,0 0 16,-21 21-16,21-22 0,-21 22 15,0 0-15,0-21 0,-1 21 0,1 0 16,-21 0-16,21 0 0,0 0 16,-1 21-16,1 1 0,0-1 0,0 0 15,0 0-15,21 0 0,-21 0 16,21 1-16,0-1 0,0 0 0,0 0 15,0 0-15,0 0 0,21-21 16,0 22-16,0-1 0,21-21 0,-20 21 16,-1 0-16,0-21 0,21 21 0,-21-21 15,1 21-15,-1-21 16,0 22-16,0-22 0,-21 21 0,0 0 16,-21 0-1,0-21-15,0 0 0,-22 21 16,22-21-16,-21 21 0,21-21 0,-1 0 15,-20 0-15,21 0 0,0 0 16,0 0-16,-1 0 0,1 0 16,21-21 15,21 0-31,1 21 16,-1-21-16</inkml:trace>
  <inkml:trace contextRef="#ctx0" brushRef="#br2" timeOffset="68872.14">13144 3471 0,'0'0'0,"0"-21"0,0 0 0,0 0 16,0 0-16,0 0 0,-21 21 31,0 0-31,0 21 0,0-21 16,0 21-16,21 21 0,-22-21 15,1 1-15,0 20 0,0-21 16,0 21-16,21-20 0,0 20 0,-21-21 16,21 21-16,0-20 0,0-1 15,0 0-15,0 0 0,21 0 0,0 0 16,0 1-16,0-22 0,0 0 16,22 0-16,-22 0 0,21 0 0,1 0 15,-1 0-15,-21-22 0,21 22 0,-20-21 16,20 0-16,-21 0 0,0 0 15,0 0-15,1-1 0,-1-20 0,0 21 16,-21-21-16,0-1 0,0 1 16,0 0-16,0-1 0,0 22 0,-21-21 15,0-1-15,-1 22 0,1 0 16,0 0-16,0 21 0,0 0 16,0 0-16,-22 0 0,22 0 15,-21 21-15,21 0 0,-22 0 0,22 1 16,21 20-16,0-21 0,-21 0 15,21 22-15,0-22 0,0 0 0,21 0 16,0-21-16,0 21 0,1-21 0</inkml:trace>
  <inkml:trace contextRef="#ctx0" brushRef="#br2" timeOffset="69127.99">13716 3344 0,'0'0'0,"0"-21"0,21-21 31,-21 63-31,0 0 16,0 0-16,0 1 0,0 20 15,0-21-15,-21 21 0,21 1 0,0-22 16,-21 21-16,21-21 0,0 22 16,0-22-16,0 0 0,0 21 0,0-20 15,0-1-15,0 0 0,0 0 16,0-42 15,0 0-15</inkml:trace>
  <inkml:trace contextRef="#ctx0" brushRef="#br2" timeOffset="69371.85">13737 3281 0,'0'0'15,"0"-21"-15,0 0 0,21-22 0,-21 22 16,0 42-1,0 0-15,0 1 0,21 20 16,-21-21-16,0 21 0,22 1 0,-22-1 16,0 0-16,21 1 15,-21-1-15,21-21 0,0 22 0,0-22 0,-21 0 16,21 0-16,1 0 16,-1 0-16,-21 1 0,21-22 15,0 0-15,-21-22 31,21 1-31,-21 0 0,21 0 0,-21 0 16,22-22-16,-22 22 0</inkml:trace>
  <inkml:trace contextRef="#ctx0" brushRef="#br2" timeOffset="69535.75">14182 3175 0,'0'-21'0,"0"42"0,0-63 16,0 63-1,0 0 1,-22 0-16,1 22 0,0-1 0,0 0 15,0 22-15,0-22 0,-1 0 16,1 1-16,21-22 0,0 21 0,0 1 16,0-22-16,0 0 0,0 0 15,0 0-15</inkml:trace>
  <inkml:trace contextRef="#ctx0" brushRef="#br2" timeOffset="70328.1">15325 3323 0,'0'0'0,"-43"0"0,22 0 0,0 0 16,0 0-16,0 0 0,-1 0 16,1 0-16,0 21 0,21 1 15,0-1 1,21 0-1,0-21-15,1 0 16,20 0-16,0 21 0,1-21 0,-1 0 16,21 0-16,1 0 0,-1 0 15,1 0-15,21 0 0,-1 0 0,1 0 16,42 0-16,0 0 0,0 0 16,21 0-16,0-21 0,22 21 0,-1 0 15,0 0-15,1 0 0,-22 0 16,21 0-16,-21 0 0,0 0 0,1 0 15,-1 0-15,0 0 0,-21 0 16,21 0-16,-21 0 0,0 0 16,0 0-16,0 0 0,-21 0 15,21-21-15,-42 21 0,20 0 0,-41 0 16,21 0-16,-43 0 0,0 0 16,1 0-16,-22 0 0,21 0 0,-21 0 15,0 0-15,1 0 16,-22-21-16,21 21 15,0 0 1,-21-22 47,0 1-48</inkml:trace>
  <inkml:trace contextRef="#ctx0" brushRef="#br2" timeOffset="70827.82">19473 2942 0,'0'0'0,"-21"0"16,0 0-16,0 0 16,21 21-16,0 1 15,0-1-15,21 0 16,0 0-16,0 0 0,22-21 0,-22 21 16,21 1-16,0-1 0,1 0 15,-1 0-15,0 0 0,1-21 0,-1 21 16,0 1-16,-20-22 0,20 0 15,0 21-15,-21-21 0,1 0 16,-1 0-16,0 0 0,0 0 16,0 0-16,0 0 0,-42 0 31,0 0-15,0 21-16,-21-21 0,-1 21 0,1 0 15,-22 0-15,1 22 0,-22-22 16,22 21-16,-22-21 0,22 22 0,-22-1 15,21-21-15,22 22 0,0-22 16,-1 21-16,1-21 0,21 0 0,-21 1 16,20-1-16,1 0 0,21 0 15,-21-21-15,21 21 16,-21-21 15,21-21-15</inkml:trace>
  <inkml:trace contextRef="#ctx0" brushRef="#br0" timeOffset="99400.15">7472 6054 0,'0'-21'0,"0"-1"16,0 1-16,0 0 15,0 0 1,0 0 0,0 0-1,-21 21 17,21 21-17,0 0 1,0 0-16,0 0 0,0 0 0,0 1 15,0 20-15,0-21 0,0 0 16,0 22-16,0-22 0,0 21 0,0-21 16,0 22-16,0-1 0,0-21 15,-22 21-15,22 1 0,0-22 0,0 21 16,0-21-16,0 1 0,0-1 0,0 0 16,0 0-16,0 0 0,0 0 15,0 1-15,0-44 47,0 1-47,0 0 16,0 0-16,0 0 0,0 0 0,0-22 15,0 22-15,0-21 0,0 21 16,0-22-16,0 22 0,0-21 0,22 21 16,-1-1-16,0 1 0,-21 0 15,21 0-15,0 0 0,0 0 0,22 21 16,-22-22-16,0 22 0,0 0 15,22-21-15,-22 21 0,21 0 0,-21 0 16,0 0-16,1 0 0,-1 21 16,0-21-16,0 22 0,0-1 0,-21 0 15,0 0-15,0 0 0,0 22 0,0-22 16,0 0-16,0 21 16,-21-21-16,0 1 0,0-1 0,21 0 15,-21 0-15,21 0 0,0 0 16,0 1-16,0-1 0,0-42 47,0-1-32,21 22-15</inkml:trace>
  <inkml:trace contextRef="#ctx0" brushRef="#br0" timeOffset="99728.27">8149 6011 0,'0'0'0,"0"-21"16,0 0-16,0 0 0,0 0 15,0 0-15,0-1 16,0 44 0,0-1-16,0 0 15,0 21-15,0-21 16,0 22-16,-21-22 0,21 21 0,0-21 15,-21 22-15,21-22 0,0 21 16,0 1-16,-21-22 0,21 21 16,0-21-16,-22 0 0,22 22 0,0-22 15,0 0-15,0 0 16,0 0-16,22-21 16,-1 0-1,0 0-15,0 0 0,-21-21 16,21 0-16,0 0 0,-21 0 0,22 0 15,-1-1-15</inkml:trace>
  <inkml:trace contextRef="#ctx0" brushRef="#br0" timeOffset="100012.27">8445 5906 0,'0'0'0,"0"-22"15,-21 44 16,21-1-15,-21 0-16,21 0 0,0 21 0,0-20 16,-21 20-16,21-21 0,-21 21 15,21 1-15,0-22 0,0 21 0,0 1 16,-21-22-16,21 21 0,0-21 0,0 0 16,0 1-16,0 20 0,0-21 15,0 0-15,21-21 16,0 0-1,0 0-15,0 0 0,0 0 16,1-21-16,-1 0 0,0 21 16,0-21-16,0 0 0</inkml:trace>
  <inkml:trace contextRef="#ctx0" brushRef="#br0" timeOffset="100344.08">8784 6117 0,'0'0'0,"0"21"32,0 1-17,0-1-15,0 0 0,0 0 16,0 0-16,0 0 0,0 22 0,-21-22 16,21 21-16,0 1 0,0 20 15,-21-21-15,21 1 0,0-1 0,0 22 16,0-22-16,0 21 0,-21-20 15,21-1-15,-22 0 0,22 1 0,-21-1 16,21 0-16,0 1 0,0-22 0,0 21 16,0-21-16,0 22 0,0-22 15,0 0-15,0 0 0,0 0 0,0-42 47,0 0-47,0 0 0,21-21 16,-21 20-16,22-20 0,-1 0 15</inkml:trace>
  <inkml:trace contextRef="#ctx0" brushRef="#br0" timeOffset="100678.48">8763 6329 0,'0'0'0,"-21"-21"16,21 0-16,-21-1 0,21 1 0,0 0 15,0 0-15,0 0 16,0 0-16,0-1 15,21 22-15,0-21 16,0 21-16,21-21 0,-20 21 0,20 0 16,-21 0-16,21 0 0,-20 0 15,20 0-15,-21 21 0,0-21 0,0 21 16,1 1-16,-1-1 0,-21 0 0,21 0 16,-21 0-16,0 22 0,0-22 15,0 0-15,-21 0 0,0 21 0,-22-20 16,22-1-16,0 0 0,-21 0 15,20 0-15,-20 0 0,21-21 16,0 22-16,-22-22 0,22 0 0,0 0 16,0 0-16,0 0 15,0-22-15,21 1 16,0 0-16,0 0 0,0 0 16</inkml:trace>
  <inkml:trace contextRef="#ctx0" brushRef="#br0" timeOffset="101056.26">7980 6033 0,'0'0'0,"-85"0"31,85-22-31,21 22 16,0 0-16,22 0 0,-22 0 15,21-21-15,1 21 0,-1 0 0,0 0 16,1-21-16,20 0 0,-21 21 16,1 0-16,20-21 0,-20 21 0,-1 0 15,0 0-15,1-21 0,-1 21 16,-21 0-16,0 0 0,0 0 15,-42 0 17,0 0-32,21 21 31,21-21-15,0 0-16</inkml:trace>
  <inkml:trace contextRef="#ctx0" brushRef="#br0" timeOffset="101824.01">9483 6096 0,'0'-21'140,"0"0"-140,0 0 32,-22 21-1,1 0-16,21 21 1,0 0-16,0 0 31,0 0 16,0 0-47</inkml:trace>
  <inkml:trace contextRef="#ctx0" brushRef="#br0" timeOffset="102111.85">9440 6414 0,'0'21'16,"0"0"-1,21-21 16,-21-21-31,0 0 16,22 21 0,-22-22-16,0 1 15,-22 21 1,1 0 15,0 0-31,42-21 47</inkml:trace>
  <inkml:trace contextRef="#ctx0" brushRef="#br0" timeOffset="102460.65">10414 5694 0,'-21'0'0,"0"0"16,-1 0-16,22 21 0,-21 0 0,0 0 16,0 1-16,0 20 0,0-21 15,21 21-15,-22 1 0,1-1 0,-21 0 16,21 1-16,0-1 0,-1 0 0,-20 1 15,21-1-15,-21 0 0,20 1 16,-20-1-16,21 0 0,-21 1 0,20-22 16,1 21-16,0-21 0,0 1 15,0-1-15,21 0 0,0-42 47,21 0-47,0-1 0,0-20 16,0 21-16,22-21 0</inkml:trace>
  <inkml:trace contextRef="#ctx0" brushRef="#br0" timeOffset="102743.4">10477 5757 0,'0'0'0,"0"22"31,0-1-31,0 0 0,-21 21 15,0-21-15,0 22 16,0-1-16,0 0 0,-1 1 0,1-1 16,-21 0-16,21 1 0,-22-1 0,1 0 15,0 22-15,21-22 0,-22 1 16,22-22-16,0 21 0,-21-21 0,42 22 16,-22-22-16,1 0 0,21 0 15,21-21 1,1 0-1,-1-21-15,0 0 0,0 0 16,0-1-16,0 1 0</inkml:trace>
  <inkml:trace contextRef="#ctx0" brushRef="#br0" timeOffset="103032.23">10562 6033 0,'0'0'15,"0"21"32,0 0-47,0 0 0,0 0 16,0 0-16,0 1 0,0 20 0,-21-21 16,21 0-16,-21 22 0,21-22 15,0 0-15,0 21 0,0-21 16,0 1-16,-21-1 0,21 0 0,0 0 15,0 0-15,0-42 47,21 21-47,0-21 0,-21 0 0,21 0 16</inkml:trace>
  <inkml:trace contextRef="#ctx0" brushRef="#br0" timeOffset="103332.06">10964 6075 0,'0'0'0,"0"-21"0,0 0 15,0-1-15,-21 22 0,0 0 16,0 0-16,0 0 16,-1 22-16,22-1 0,-21-21 15,0 21-15,0 0 0,0 21 16,21-20-16,-21-1 0,-1 0 0,22 21 15,0-21-15,-21 1 0,21 20 0,-21-21 16,21 0-16,0 0 0,0 1 16,0-1-16,0 0 0,21 0 15,0-21-15,1 0 16,-1 0-16,21 0 0,-21 0 16,0 0-16,22 0 0,-22-21 0,0 0 15,21 21-15,-20-21 0,-1-1 16,21 1-16</inkml:trace>
  <inkml:trace contextRef="#ctx0" brushRef="#br0" timeOffset="103603.91">11239 6096 0,'0'0'16,"0"-21"-16,0 0 16,0 42 30,0 0-46,0 0 0,0 0 16,0 1-16,0 20 0,-21-21 16,21 0-16,0 0 0,0 1 0,-21 20 15,21-21-15,-21 0 0,21 0 0,0 1 16,-21-1-16,21 0 0,0 0 16,0 0-1,0-42 16,21 0-31</inkml:trace>
  <inkml:trace contextRef="#ctx0" brushRef="#br0" timeOffset="103983.69">11726 6054 0,'0'0'0,"-21"-21"16,-21 21-1,21 0-15,-1 0 0,1 0 16,0 0-16,21 21 0,-21-21 16,0 21-16,21 0 0,-21-21 15,-1 21-15,22 0 0,0 22 0,-21-22 16,0 0-16,21 0 0,0 0 0,0 1 15,0-1-15,0 0 0,0 0 16,0 0-16,0 0 0,0 1 0,21-22 16,0 21-16,1-21 15,-1 0-15,0 0 0,0 0 0,0 0 16,0 0-16,1-21 0,-1-1 16,0 22-16,-21-21 15,21 21-15,-21-21 0,21 0 16,0 21-16,-21-21 0,0 0 15,22 21-15</inkml:trace>
  <inkml:trace contextRef="#ctx0" brushRef="#br0" timeOffset="104619.33">12086 6181 0,'-21'0'0,"0"21"16,21 0-1,21-21 32,0 0-47,-21-21 31,-21 21 16,0 0-47,0 0 16,21 21 0,21-21 30,0 0-46,0 0 16,0 0-16,0 0 0</inkml:trace>
  <inkml:trace contextRef="#ctx0" brushRef="#br0" timeOffset="104954.14">12700 6011 0,'0'0'0,"-21"0"16,21-21-16,-21 21 15,-1 0-15,1 0 16,0 0-16,0 21 31,0-21-31,21 22 0,0-1 0,0 0 16,-21 0-16,21 0 0,-22 0 0,22 1 15,-21-1-15,21 0 0,0 21 16,0-21-16,0 1 0,-21-1 0,21 0 16,0 0-16,0 0 0,0 0 15,0 1-15,21-22 16,0 0-16,1 0 0,-1 0 0,0 0 16,0 0-16,0 0 0,0-22 15,22 1-15,-22 0 0,21 0 0</inkml:trace>
  <inkml:trace contextRef="#ctx0" brushRef="#br0" timeOffset="105864.13">13081 6096 0,'0'0'15,"0"-21"-15,-21 21 32,0 0-32,-1 21 0,1-21 15,21 21-15,-21 0 0,0 1 16,0-1-16,0 0 0,21 0 0,0 0 15,-22-21-15,22 21 0,0 1 16,0-1-16,0 0 0,0 0 16,22 0-1,-1-21 1,0 0-16,0-21 16,-21 0-16,0 0 15,0 0-15,0-1 16,0 1-16,0 0 0,0 0 0,0 0 15,21 0-15,-21-1 0,21 1 0,-21 0 16,22 0-16,-1 0 0,0 0 16,0 21-16,21 0 15,-20 0-15,-1 0 0,0 0 16,0 0-16,0 0 0,0 0 0,1 0 16,-1 21-16,0 0 0,-21 0 0,0 0 15,0 0-15,21 1 0,-21-1 16,21 0-16,-21 0 0,0 0 0,0 0 15,0 1-15,0-1 0,0 0 16,0 0-16,0 0 0,0 0 16,-21-21-1,0 0-15,21-21 16,0 0-16,-21 0 16,21 0-16,0 0 15,0-1-15,0 1 0,0 0 16,21 0-16,0 0 0,0 0 0,0-22 15,1 22-15,20 0 0,-21 21 16,0-21-16,0 0 0,22 21 0,-22 0 16,0 0-16,0 0 0,0 0 0,-21 21 15,22 0-15,-1 0 16,-21 0-16,0 0 0,0 1 0,0-1 16,0 0-16,0 0 0,0 0 15,0 0-15,0 1 16,0-1-16,0 0 15,-21-21-15,21-21 32,0 0-32,0-1 15,21 1-15,-21 0 16,21 0-16,0 0 0,0 0 0,0-1 16,1 1-16,20 0 0,-21 0 15,0 0-15,22 0 0,-22 21 0,0 0 16,21 0-16,-21 0 0,1 0 0,-1 0 15,0 21-15,0-21 0,-21 21 16,0 0-16,21 0 0,-21 0 0,21 1 16,-21-1-16,0 0 0,0 0 15,0 0-15,0 0 0,0 1 0,0-1 16,-21-21-16,0 21 0,21 0 16,-21-21-16,21 21 15,-21-21-15,0 0 0,21-21 31,0 0-15</inkml:trace>
  <inkml:trace contextRef="#ctx0" brushRef="#br0" timeOffset="106147.97">14647 5800 0,'0'0'15,"0"21"17,0 0-32,0 0 0,-21 0 15,21 22-15,0-22 0,-21 21 0,0 1 16,0-22-16,-1 21 0,1 0 0,0 1 16,0-22-16,0 21 0,0 1 15,-1-1-15,1 0 0,0 1 0,0-22 16,21 21-16,0-21 0,0 0 15,-21 1-15,21-1 0,0 0 16,0 0-16,0-42 31</inkml:trace>
  <inkml:trace contextRef="#ctx0" brushRef="#br0" timeOffset="106792.15">15113 5927 0,'0'0'16,"-21"21"15,21 0-31,-21 0 0,21 0 0,0 1 16,0 20-16,-22-21 0,1 21 16,21-20-16,-21 20 0,21-21 0,-21 21 15,21 1-15,-21-22 0,21 21 0,0-21 16,-21 22-16,-1-22 0,22 0 15,0 0-15,0 0 0,0 1 16,0-44 15,0 1-31,0 0 0,0 0 16,22 0-16,-22 0 0</inkml:trace>
  <inkml:trace contextRef="#ctx0" brushRef="#br0" timeOffset="107100.13">14922 6033 0,'0'0'16,"0"-22"-16,0 1 0,0 0 15,0 0-15,22 21 16,-1-21-16,0 21 0,21-21 0,1 21 16,-1-22-16,0 22 0,1 0 15,-1 0-15,0 0 0,1 0 0,-1 0 16,0 22-16,-21-22 0,1 21 15,-1 0-15,-21 0 0,0 0 16,0 22-16,0-22 0,-21 0 0,-22 0 16,22 0-16,-21 0 0,-1 1 15,22-1-15,-21-21 0,0 21 0,20 0 16,-20-21-16,21 21 0,0-21 0,0 0 16,-1 0-16,22 21 0,-21-21 15</inkml:trace>
  <inkml:trace contextRef="#ctx0" brushRef="#br0" timeOffset="108251.56">15557 6265 0,'22'0'16,"-44"0"-16,65 0 0,-43-21 15,21 0 1,-21 0-16,0 0 16,0 0-16,-21 21 31,0 0-31,-1 0 16,1 0-16,0 0 0,0 0 0,0 21 15,0-21-15,-1 21 0,1 0 0,0 0 16,0 0-16,0 1 0,0 20 15,-1-21-15,1 0 0,21 0 0,-21 1 16,21-1-16,0 0 0,0 0 16,0 0-16,21-21 15,0 0-15,1 0 0,-1 0 16,0 0-16,0-21 0,21 21 0,-20-21 16,-1 0-16,0 0 0,0-1 0,0 1 15,0-21-15,1 21 0,-1 0 16,0-1-16,-21 1 0,21 0 15,-21 0-15,21 21 0,-21-21 0,0 0 16,0 42 31,0 0-47,-21 0 0,21 0 16,0 0-16,-21 1 0,21-1 0,0 0 15,0 0-15,0 21 0,0-20 16,0-1-16,0 0 0,0 0 15,0 0 1,21-21-16,0 0 0,0 0 16,1 0-16,-1 0 0,0-21 0,0 21 15,0-21-15,0 0 0,1 0 16,-1-1-16,0 1 0,0 0 0,-21 0 16,21 0-16,0-22 0,-21 22 15,0 0-15,22 21 0,-22-21 0,0 0 16,0 0-16,0 42 62,-22 0-62,22 0 0,0 0 16,-21 0-16,21 1 0,0-1 16,0 0-1,0 0-15,21-21 16,1 0-16,-1 0 15,0 0-15,21 0 0,-21 0 0,1 0 16,-1-21-16,21 0 0,-21 21 0,0-21 16,1 21-16,-1-22 0,0 1 15,0 21-15,-21-21 0,0 0 16,0 42 46,0 0-62,0 0 0,-21 1 16,21-1-16,-21 21 0,21 0 0,-21 1 16,21-1-16,0 0 0,0 22 15,0-22-15,0 1 0,0 20 0,0-21 16,0 22-16,0-22 0,0 1 16,0-1-16,0 21 0,0-20 0,0-1 15,0 0-15,0 1 0,0-1 0,0 0 16,0 1-16,0-22 0,0 21 15,-22-21-15,1 1 0,0-22 16,0 21-16,0-21 0,0 0 0,-22 0 16,22 0-16,-21 0 0,21-21 15,-22-1-15,1 1 0,0 0 0,-22 0 16,22-21-16,-1 20 0,1-20 0,21 21 16,-21-21-16,20-1 0,-20 22 15,21-21-15,0 21 0,21-22 0,0 22 16,0 0-16,0 0 0,0 0 0,21-22 15,0 22-15,21 0 0,-20 0 16,-1-22-16,21 22 0,0-21 0,1 0 16</inkml:trace>
  <inkml:trace contextRef="#ctx0" brushRef="#br0" timeOffset="108935.99">16298 6160 0,'0'-22'0,"0"44"47,0-1-47,0 0 15,0 0-15,0 0 0,0 0 16,0 1-16,-21-1 16,21 0-16,-21 0 0,21 0 0,0 0 15,-21 1 1,0-22-16,21-22 31,0 1-31,0 0 0,0 0 16,0 0-16,0 0 0,0-1 15,0 1-15,21 0 0,0 0 16,0 0-16,0 0 0,0-1 0,1 22 16,-1-21-16,0 0 0,21 21 15,-21 0-15,22-21 0,-22 21 0,0 0 16,21 0-16,-20 0 0,-1 0 0,0 21 15,0-21-15,-21 21 0,0 0 16,0 1-16,0-1 0,0 0 16,0 0-16,0 0 0,0 0 0,0 1 15,-21-1-15,0 0 16,0 0-16,-1 0 16,1-21-16,0 0 15,21-21-15,0 0 16,0 0-1,0 0-15,0-1 0,0 1 16,0 0-16,21 0 0,0 0 0,1 0 16,-1 21-16,0-22 0,0 1 15,21 0-15,-20 21 0,-1 0 0,0-21 16,0 21-16,0 0 16,0 0-16,1 0 0,-1 0 0,0 21 15,-21 0-15,0 0 0,21 1 0,-21-1 16,0 0-16,0 0 0,0 0 15,0 0-15,0 1 0,0-1 16,-21 0-16,0 0 0,21 0 16,-21 0-16,-1-21 15,22-21 17,0 0-32,22 21 0</inkml:trace>
  <inkml:trace contextRef="#ctx0" brushRef="#br0" timeOffset="109736.2">16976 6244 0,'21'0'15,"0"0"1,0-21-16,0 21 16,0 0-16,1 0 0,-1-21 15,0 21-15,0-21 16,0 21-16,-21-21 0,0-1 15,0 1 1,-21 21-16,0 0 16,0 0-16,0 0 0,-1 0 15,1 0-15,0 21 0,0 1 0,0-1 16,0 0-16,-1 0 0,22 0 16,-21-21-16,21 43 0,0-22 0,0 0 15,0 0-15,0 0 16,0 0-16,21 1 0,1-22 0,-1 0 15,0 21-15,0-21 0,0 0 16,0 0-16,1 0 0,-1 0 0,21-21 16,-21-1-16,22 1 0,-22 21 15,0-21-15,21 0 0,-21 0 16,1 0-16,20-1 0,-21 1 0,0 0 16,0 0-16,1 0 0,-22 0 15,0-1-15,21 22 0,-21-21 0,-21 21 31,-1 0-31,1 0 16,0 0-16,21 21 16,-21 1-16,0-1 15,21 0-15,0 0 0,-21 0 0,21 0 16,0 1-16,0-1 0,0 0 0,0 0 16,0 0-1,-22 0-15,22 1 0,0-44 47,0 1-31,0 0-16,0 0 0,0 0 15,0 0-15,0-1 0,0 1 0,22 0 16,-1 0-16,0 0 0,0 0 16,0-1-16,0 1 0,1 21 0,20 0 15,-21-21-15,0 21 0,0 0 16,1 0-16,-1 0 0,-21 21 0,21 0 15,-21 1-15,0-1 0,0 0 16,0 0-16,0 0 16,0 0-16,0 1 0,0-1 0,0 0 15,-21 0-15,0-21 0,21 21 0,-22 0 16,22 1-16,-21-22 16,0 0-16,21-22 31,0 1-16,21 0-15,0 0 0,1 0 16</inkml:trace>
  <inkml:trace contextRef="#ctx0" brushRef="#br0" timeOffset="110008.38">17865 5927 0,'0'0'0,"0"21"46,-22 0-46,22 0 16,-21 22-16,0-22 0,21 0 16,0 0-16,-21 21 0,0-20 0,21-1 15,-21 21-15,21-21 0,0 0 16,-22 1-16,22-1 0,0 0 0,0 0 16,0 0-16,0 0 15,22-21 1,-1 0-16,0 0 0,0-21 15,0 21-15,0-21 0,1 21 16,-1-21-16,0 0 0,0 0 0,-21-1 16,21 1-16</inkml:trace>
  <inkml:trace contextRef="#ctx0" brushRef="#br0" timeOffset="110247.39">17589 6054 0,'0'0'0,"43"0"16,-22 0-1,0 0-15,21 0 0,-20 0 16,20 0-16,0 0 0,-21 0 0,22 0 16,-22 0-16,0 0 0,21 0 15,-42-21-15,22 21 0,-1 0 0,0 0 16,-42 0-1,0 0 1,-1 21-16,-20-21 0,0 21 0</inkml:trace>
  <inkml:trace contextRef="#ctx0" brushRef="#br0" timeOffset="111316.15">7260 7345 0,'0'0'0,"0"-21"0,0 0 0,0-1 16,-21 1-16,21 0 0,0 0 15,0 0 1,0 42 0,0 0-1,0 21-15,0-20 16,0 20-16,0-21 0,0 21 0,0 1 15,0-1-15,0 0 0,0-20 16,0 20-16,0-21 0,0 21 0,0-20 16,-21-1-16,21 21 0,-21-21 15,21 0-15,0 1 16,-22-22 15,22-22-31,0 1 16,0 0-16,0 0 0,0 0 15,0 0-15,0-1 0,0 1 0,0 0 16,0-21-16,22 21 0,-1-1 16,-21-20-16,21 21 0,0 0 0,0 0 15,0-1-15,1 1 0,-1 21 16,21 0-16,-21 0 0,0 0 0,1 0 16,-1 21-16,0 1 0,0-1 15,-21 21-15,21-21 0,-21 22 0,0-22 16,0 21-16,0-21 0,-21 0 0,0 22 15,0-22-15,21 0 0,-21 0 16,-1 0-16,22 1 0,-21-1 0,21 0 16,-21-21-16,0 0 15,21-21 17,0 0-32,21-1 0,0 1 15</inkml:trace>
  <inkml:trace contextRef="#ctx0" brushRef="#br0" timeOffset="111588.34">7853 7260 0,'0'0'0,"0"-21"0,0 42 32,0 22-17,0-22-15,0 0 0,0 21 16,-21-21-16,21 22 0,0-1 15,-22-21-15,22 22 0,0 20 16,-21-21-16,21-20 0,-21-1 16,21 0-16,0 0 0,0 0 0,-21 0 15,21 1-15,21-22 32,0 0-32,0 0 0,1-22 15,20 1-15,-21 0 0,0 0 16,0 0-16,22-22 0</inkml:trace>
  <inkml:trace contextRef="#ctx0" brushRef="#br0" timeOffset="111841.19">8149 7239 0,'0'0'0,"0"-21"15,21-43 1,-21 86 15,-21-1-31,21 21 0,-21-21 16,21 0-16,0 22 0,0-1 0,-21-21 15,21 22-15,0-1 0,-21 0 16,21-21-16,0 22 0,0-1 0,0-21 16,0 22-16,0-22 0,0 0 0,0 0 15,0 0-15,0 0 16,21-21-16,0 0 16,0 0-16,21 0 0,-20 0 0,-1 0 15,0-21-15,21 21 0,-21-21 16,1 0-16,-1 0 0,0 0 0</inkml:trace>
  <inkml:trace contextRef="#ctx0" brushRef="#br0" timeOffset="112140.37">8509 7493 0,'0'0'0,"0"-21"0,0 0 15,-21 42 17,21 0-17,0 0-15,-21 0 0,21 1 16,0 20-16,0-21 0,-22 0 0,22 22 15,0-1-15,0 0 0,0-21 16,0 22-16,0 20 0,-21-20 0,21-1 16,0 0-16,0 22 0,0-22 0,0 0 15,0 1-15,0-1 0,0-21 16,0 22-16,0-22 0,0 0 0,0 0 16,0 0-16,0 0 0,0-42 46,21 21-46,-21-21 0,0 0 16,0 0-16,0-22 0,0 22 16,0-21-16,0 0 0,22-22 0,-22 22 15</inkml:trace>
  <inkml:trace contextRef="#ctx0" brushRef="#br0" timeOffset="112395.22">8488 7557 0,'0'0'0,"0"-43"0,0 22 16,0 0-16,0 0 0,0 0 15,21-1-15,0 22 16,0-21-16,22 21 0,-22 0 16,21 0-16,-21 0 0,22 21 0,-1-21 15,0 22-15,-21-1 0,22 0 16,-22 21-16,-21-21 0,0 1 16,0 20-16,0-21 0,0 0 0,0 0 15,-21 1-15,0-1 0,-1 0 16,1 0-16,-21-21 0,21 21 0,-22-21 15,22 0-15,0 0 0,0 0 0,0 0 16,0 0-16,-1 0 0,1 0 16,0 0-16,0-21 0,0 0 15</inkml:trace>
  <inkml:trace contextRef="#ctx0" brushRef="#br0" timeOffset="112644.07">7789 7408 0,'0'0'0,"-21"0"31,21-21-31,21 21 0,22 0 16,-22 0-16,21 0 0,22-21 0,-22 0 16,21 21-16,-20-21 0,20 21 15,1-21-15,-22 21 0,0 0 0,1-22 16,-1 22-16,0 0 0,-20 0 15,-1 0-15,0 0 0,-21-21 0</inkml:trace>
  <inkml:trace contextRef="#ctx0" brushRef="#br0" timeOffset="112965.33">9271 7387 0,'-21'0'0,"21"-21"47,0 0-47,21 21 0,-21-21 15,21 21-15,-21-21 0,-21 21 47,0 0-47,21 21 16,-21-21-16,21 21 0,-22-21 0,22 21 16,-21-21-16,21 21 0,0 0 15,0 1 1,0-1-16</inkml:trace>
  <inkml:trace contextRef="#ctx0" brushRef="#br0" timeOffset="113240.17">9250 7620 0,'0'21'15,"21"-21"16,0 0-31,-21-21 16,0 0 15,-21 21-15,0 0-16,0 0 16,-1 21-16,1-21 15,21 21-15,0 0 16,21-21-1,1 0 1,-1 0-16</inkml:trace>
  <inkml:trace contextRef="#ctx0" brushRef="#br0" timeOffset="113579.98">10054 7133 0,'0'0'0,"-21"-21"15,0 21-15,0 0 16,-1 21-16,1-21 16,21 21-16,-21 1 0,0 20 0,0-21 15,0 21-15,21-20 0,-22 20 0,1 0 16,0 1-16,0-1 15,0 0-15,0 1 0,-1-1 0,1 0 16,0-21-16,0 22 0,0-22 0,0 21 16,-1-21-16,1 1 0,21-1 15,21-21 17,1 0-32,-1-21 0,0-1 15,21 1-15,-21 0 0,22 0 0,-22-21 16</inkml:trace>
  <inkml:trace contextRef="#ctx0" brushRef="#br0" timeOffset="113848.07">10287 7070 0,'0'0'16,"21"-21"-16,-21-1 0,0 44 16,0-1-1,-21 0-15,0 0 0,0 0 16,-1 22-16,-20-1 0,21 0 0,0 1 15,0 20-15,-22-21 0,22 1 16,-21 20-16,21-20 0,-1-1 0,1 0 16,-21 1-16,21-22 0,0 21 15,21-21-15,-22 0 0,22 1 0,-21-1 16,21 0-16,0 0 0,21-21 47,1 0-47,-22-21 0,21 0 15,0 0-15</inkml:trace>
  <inkml:trace contextRef="#ctx0" brushRef="#br0" timeOffset="114359.79">10753 7324 0,'0'0'0,"0"-21"0,0-1 15,0 1-15,0 0 0,-22 21 16,1 0-16,21 21 15,-21 0 1,21 1-16,-21 20 0,21-21 0,0 21 16,-21-20-16,21 20 0,0-21 15,0 21-15,0-20 0,-21-1 16,21 0-16,0 0 0,-22 0 0,22 0 16,0 1-16,0-1 15,22-21 1,-1 0-16,0-21 0,0-1 15,0 22-15,22-21 0,-22 0 16</inkml:trace>
  <inkml:trace contextRef="#ctx0" brushRef="#br0" timeOffset="114635.49">11282 7260 0,'0'0'0,"0"-21"15,0 0-15,-21 21 16,-1 0-16,1 0 15,0 0-15,0 0 0,0 21 0,0 0 16,-1 0-16,-20 1 0,21 20 16,0-21-16,0 21 0,-1-20 0,1 20 15,21-21-15,-21 21 0,21-20 0,0-1 16,-21 0-16,21 0 0,0 0 16,0 0-16,21 1 0,0-22 15,22 0-15,-22 0 0,21 0 16,-21 0-16,22 0 0,-1 0 0,0 0 15,1 0-15,-22 0 0,21-22 16,0 22-16,-20-21 0,20 21 16,-21-21-16,0 0 0,0 0 0</inkml:trace>
  <inkml:trace contextRef="#ctx0" brushRef="#br0" timeOffset="114888.35">11705 7176 0,'0'-22'31,"0"44"-15,0-1-16,0 0 0,0 21 0,0-21 15,0 1-15,-21 20 0,21 0 16,0-21-16,-21 22 0,21-22 16,0 21-16,0-21 0,0 1 0,0-1 15,-21 0-15,21 0 0,0 0 0,0 0 16,0 1-1,0-44 17,21 22-32</inkml:trace>
  <inkml:trace contextRef="#ctx0" brushRef="#br0" timeOffset="115379.85">12128 7218 0,'-42'-21'15,"21"21"1,0 21-16,0 0 0,-1-21 0,1 21 16,0 0-16,0 1 0,0 20 0,0-21 15,-1 21-15,22-20 0,0-1 16,-21 21-16,21-21 0,0 0 0,0 1 16,0 20-16,0-21 15,0 0-15,21 0 16,1-21-16,-1 0 0,0 0 0,0 0 15,21 0-15,-20 0 0,-1 0 0,21 0 16,-21-21-16,0 0 0,22 21 16,-22-21-16</inkml:trace>
  <inkml:trace contextRef="#ctx0" brushRef="#br0" timeOffset="115644.7">12446 7430 0,'0'0'0,"-21"21"0,21 0 16,-21-21-16,21 21 16,0-42 46,0 0-31</inkml:trace>
  <inkml:trace contextRef="#ctx0" brushRef="#br0" timeOffset="115908.55">12827 7239 0,'0'0'0,"0"-21"16,0-21-1,-21 42-15,0 0 16,-1 0-16,1 0 0,0 0 16,21 21-16,0 0 0,-21 21 15,0-21-15,21 1 0,-21 20 0,21-21 16,0 21-16,-22-20 0,22-1 0,0 21 15,0-21-15,0 0 0,0 1 16,0-1-16,0 0 0,22-21 16,-1 0-16,0 0 0,0 0 15,0 0-15,22 0 0,-22 0 16,21-21-16</inkml:trace>
  <inkml:trace contextRef="#ctx0" brushRef="#br0" timeOffset="116787.05">13293 7281 0,'0'0'0,"0"-21"16,-22 21 0,1 0-16,0 21 15,0-21-15,0 22 0,0-1 16,21 21-16,-22-21 0,22 0 0,-21 1 16,21 20-16,0-21 0,0 0 15,0 0-15,0 1 0,0-1 0,0 0 16,0 0-16,21-21 0,1 0 15,-1 0 1,0 0-16,0 0 0,0 0 0,0 0 16,1 0-16,-1 0 0,-21-21 0,21 21 15,-21-21-15,0 0 0,0-1 16,0 1-16,0 0 0,0 0 0,0 0 16,0-22-16,0 22 0,0 0 15,0-21-15,0 21 0,0-1 0,0 1 16,0 0-16,0 0 0,21 21 15,0 0-15,0 0 0,1 0 16,-1 0-16,0 21 0,0-21 0,0 21 16,0 0-16,1 1 0,-1 20 15,0-21-15,-21 0 0,21 22 0,-21-22 16,21 0-16,-21 0 0,0 0 16,0 0-16,0 1 0,0-1 15,0 0-15,-21 0 16,0-21-16,21-21 31,0 0-31,0 0 0,0-1 16,0 1-16,0 0 0,0 0 15,21-21-15,0 20 0,-21 1 0,21-21 16,1 21-16,-1-22 0,-21 22 16,21 0-16,0 0 0,0 0 0,0 21 15,1 0-15,-1 0 16,-21 21-16,0 0 0,21 0 15,0 0-15,-21 1 0,0-1 0,0 0 16,0 21-16,0-21 0,0 1 0,0-1 16,0 0-16,0 0 0,0 0 15,-21-21-15,21 21 16,-21-21-16,21-21 31,0 0-31,0 0 16,0 0-16,0 0 0,21-1 15,0 1-15,-21-21 0,21 21 16,22-22-16,-22 22 0,0-21 0,21 21 16,1 0-16,-22 21 0,21-22 15,-21 22-15,22 0 0,-22 0 0,0 22 16,-21-1-16,21 0 0,-21 0 16,0 0-16,0 0 0,0 22 0,0-22 15,0 21-15,-21-21 0,0 1 0,21-1 16,-21 21-16,-1-21 0,1 0 15,0-21-15,0 22 0,21-1 0,-21-21 16,21 21-16,0-42 31,21 0-31,0 21 16</inkml:trace>
  <inkml:trace contextRef="#ctx0" brushRef="#br0" timeOffset="117053.48">14732 6879 0,'-64'64'31,"43"-43"-31,0 21 0,0 1 16,0-1-16,0 0 0,-22 1 15,22-1-15,0 21 0,-21-20 0,20 20 16,-20-20-16,21-1 0,0 0 15,0 1-15,-22-22 0,22 21 0,0-21 16,0 0-16,21 1 0,0-1 16,-21 0-16,21 0 15,0-42 17</inkml:trace>
  <inkml:trace contextRef="#ctx0" brushRef="#br0" timeOffset="117639.62">15198 7049 0,'0'0'15,"0"-22"-15,-22 22 16,1-21-16,0 21 0,0-21 15,0 21-15,0 0 0,-1 0 16,1 0-16,0 0 0,0 21 0,0 0 16,0 1-16,-1 20 0,1-21 0,0 21 15,0 1-15,21-1 0,-21 0 16,21 1-16,0-1 0,-21 0 0,21 1 16,0-1-16,0-21 0,0 0 15,0 22-15,0-22 0,21-21 0,0 21 16,0 0-16,0-21 0,22 0 0,-22 0 15,21 0-15,0 0 16,1 0-16,-1 0 0,0-21 0,1 21 16,-1-21-16,22 0 0,-22 0 0,0-1 15</inkml:trace>
  <inkml:trace contextRef="#ctx0" brushRef="#br0" timeOffset="119388.73">15684 7176 0,'0'0'0,"0"-22"0,-42 1 31,21 21-31,0 0 0,0 0 16,-1 0-16,-20 21 0,21 1 0,0-1 16,-22 21-16,22-21 0,0 22 0,0-22 15,0 21-15,0-21 16,-1 22-16,22-22 0,-21 0 0,21 0 16,0 0-16,0 0 0,0 1 15,21-22-15,1 0 0,-1 0 16,0 0-16,0 0 0,21 0 0,-20 0 15,-1 0-15,0-22 0,21 22 16,-21-21-16,1 0 0,-1 0 0,21 0 16,-21 0-16,0-1 0,-21-20 0,22 21 15,-22 0-15,21-22 0,-21 22 16,0 0-16,0 0 0,0 0 0,0 0 16,0 42 15,0 0-31,0 0 0,0 0 0,0 22 15,-21-22-15,21 0 0,0 0 16,0 21-16,0-20 0,0-1 0,0 0 16,0 0-16,0 0 15,21-21-15,0 21 0,0-21 16,21 0-16,-20 0 0,-1 0 16,0-21-16,0 21 0,21-21 15,-20 0-15,-1 21 0,0-21 0,21-22 16,-21 22-16,1 0 0,-22-21 0,21 21 15,-21-22-15,21 22 16,-21-21-16,0 21 0,21-1 0,-21 1 16,0 42 15,-21 1-31,21-1 0,-21 0 0,21 21 16,-21-21-16,21 22 0,-22-22 15,22 0-15,0 21 0,0-20 0,-21-1 16,21 0-16,0 0 0,-21 0 0,21 0 15,0 1-15,21-44 47,0 22-47,1-21 0,-22 0 16,21 0-16,0 0 0,0-22 0,0 22 16,0-21-16,1 21 15,-1 0-15,0-22 0,0 22 0,0 0 16,0 21-16,1 0 0,-1 0 15,0 21 1,-21 0-16,0 0 0,0 1 0,21-1 16,-21 21-16,21-21 0,0 0 15,-21 1-15,22-1 0,-22 0 0,21 0 16,0 0-16,0-21 0,-21 21 0,21-21 16,0 22-16,1-22 0,-1 0 15,0 0-15,0 0 0,0 0 16,0-22-16,1 1 0,-1 0 15,0 0-15,-21 0 16,21 0-16,0-22 0,-21 22 0,21 0 16,1-21-16,-1-1 0,0 22 15,0-21-15,0 21 0,0-1 0,1 1 16,-1 21-16,0 0 0,0 0 16,-21 21-1,0 1-15,0-1 0,0 0 16,0 0-16,0 0 0,0 0 15,0 1 1,0-44 15,0 1-15,21 0-16,-21 0 16,0 0-16,0 0 0,0-1 15,0 1-15,-21 21 16,0 0-1,0 0-15,0 0 16,-1 21-16,1 1 0,21-1 16,-21 0-16,0 21 0,0-21 15,21 1-15,0 20 0,-21-21 16,21 0-16,-22 22 0,22-22 0,0 0 16,0 0-16,0 0 0,22 0 15,-1 1-15,21-22 16,-21 0-16,0 0 0,1 0 0,20 0 15,-21 0-15,21 0 0,-20 0 16,20-22-16,0 22 0,-21-21 0,22 0 16,-22 0-16,0 0 0,0 0 15,22-1-15,-43-20 0,21 21 0,0-21 16,-21 20-16,21-20 0,-21 21 0,0-21 16,0 20-16,0 1 0,0 0 15,0 0-15,-21 21 16,0 0-16,0 0 15,21 21-15,-22 0 0,1 0 16,21 1-16,0 20 0,-21-21 0,21 21 16,-21-20-16,21 20 0,0-21 15,0 0-15,0 0 0,0 1 0,0-1 16,0 0-16,0 0 0,0 0 0,21-21 16,0 21-16,0-21 0,1 0 15,-1 0-15,0 0 0,21 0 0,-21 0 16,1 0-16,-1 0 0,21 0 15,-21-21-15,0 0 0,1 21 0,20-21 16,-21 0-16,0-22 0,0 22 16,1 0-16,-1-21 0,-21-1 15,21 22-15,0-21 0,0 0 0,-21-1 16,0 22-16,21 0 0,-21-21 0,0 20 16,0 1-16,-21 42 46,21 1-46,0-1 0,-21 0 0,0 21 16,0-21-16,21 22 0,-21-1 0,21-21 16,0 22-16,0-1 15,-22-21-15,22 21 0,0-20 0,0-1 16,0 0-16,0 0 0,22-21 16,-1 21-16,0-21 0,0 0 15,0 0-15,0 0 0,1 0 0,-1 0 16,0 0-16,0 0 0,0-21 15,0 21-15,1-21 0,-1 21 0,-21-21 16,21 0-16,0-1 0,-21 1 16,21 21-16,-21-21 0</inkml:trace>
  <inkml:trace contextRef="#ctx0" brushRef="#br0" timeOffset="119571.62">18055 7387 0,'-21'0'16,"42"0"-16,-63 0 0,21 21 16,-1-21-1,1 0 1,0 0 15,0 0-31</inkml:trace>
  <inkml:trace contextRef="#ctx0" brushRef="#br1" timeOffset="127280.19">7070 5736 0,'0'0'0,"0"-21"31,0 0-16,0 0 1,0 42 47,0 0-63,21 0 0,-21 0 0,0 1 15,21-1-15,-21 21 16,0-21-16,0 22 0,0-22 0,0 21 15,0-21-15,21 22 0,-21-22 16,0 21-16,0-21 0,0 22 0,0-1 16,0 0-16,0 1 0,0 20 15,0 1-15,0-22 0,0 21 0,0 1 16,0-22-16,0 22 0,0-22 16,0 22-16,21-22 0,-21 21 0,21-20 15,-21 20-15,0-20 0,0 20 0,0 1 16,0-1-16,0 1 0,0-1 15,0 1-15,0-22 0,0 21 0,0 1 16,0-22-16,0 22 16,0-1-16,0-20 0,0 20 0,0 1 15,-21-1-15,21 1 0,-21-1 0,21-21 16,0 22-16,0-22 0,0 22 16,0-22-16,0-21 0,0 22 0,0-22 15,0 21-15,0-21 0,0 0 16,0-42 15,0 0-31,0 0 0,0-21 16,0 20-16,0-20 0,21 0 15,0-22-15,-21 1 0,22-1 0</inkml:trace>
  <inkml:trace contextRef="#ctx0" brushRef="#br1" timeOffset="129671.74">7197 5948 0,'-22'0'0,"1"0"31,42 0 16,1 0-31,-1 0-16,0 0 0,0 0 0,0 0 15,0 0-15,22 0 0,-1 0 16,0 0-16,1 0 0,-1 0 0,22 0 15,-1-21-15,1 21 0,20 0 16,-20 0-16,20-21 0,1 21 0,0 0 16,-22 0-16,22 0 15,0-22-15,-1 22 0,22 0 0,0 0 0,-21 0 16,20 0-16,1 0 0,0 0 16,-21-21-16,21 21 0,-1 0 15,22 0-15,0 0 0,0 0 16,0 0-16,0 0 0,0 0 0,-21 0 15,0 0-15,0 0 0,0-21 16,0 21-16,-1 0 0,1 0 0,0 0 16,0 0-16,0 0 0,0 0 15,-22-21-15,1 21 0,21 0 0,-22 0 16,1 0-16,21 0 0,-21-21 16,20 21-16,-20 0 0,0 0 0,-1 0 15,1 0-15,0 0 0,-22 0 16,22 0-16,-22 0 0,22 0 15,-21 0-15,20 0 0,-20 0 0,20-21 16,1 21-16,0 0 0,-1 0 16,-20 0-16,21 0 0,-22 0 0,1-22 15,-1 22-15,22 0 0,-22-21 16,1 21-16,-1 0 0,1 0 0,-1 0 16,22-21-16,-22 21 0,1 0 15,21 0-15,-22 0 0,22 0 0,-22-21 16,1 21-16,-1 0 0,1 0 15,-1 0-15,1-21 0,-1 21 16,1 0-16,-1 0 0,1-21 16,-1 21-16,22 0 0,0 0 0,-22 0 15,22 0-15,-22 0 0,1 0 16,20 0-16,-41 0 0,20-22 0,-20 22 16,-1 0-16,21 0 0,-20 0 15,-1 0-15,0 0 0,22 0 16,-22 0-16,1 0 0,20 0 0,-21-21 15,22 21-15,-1 0 0,1 0 16,-1 0-16,-20 0 0,20 0 0,1 0 16,-1 0-16,1 0 15,-22 0-15,22 0 0,-22 0 0,0 0 16,22 0-16,-22 0 0,22 0 16,-22 0-16,21 0 0,1 0 0,-22 0 15,22 0-15,-1 0 0,-20-21 16,20 21-16,-21 0 0,1 0 15,-1 0-15,-21 0 0,22 0 0,-22 0 16,0 0-16,0 0 0,0 0 16,0 0-16,1 0 0,-1 0 31,0 0-31,-21 21 16,21-21-1,0 0 1,-21 21-16,21-21 15,1 0-15,-22 22 16,21-22 0,-21 21-16,21 0 0,-21 0 15,0 0 1,0 0-16,0 1 16,0-1-16,0 0 15,0 0-15,0 0 0,0 0 0,0 1 16,0-1-16,0 0 0,0 0 15,-21 0-15,21 0 0,-21 1 16,21 20-16,0-21 0,0 0 0,0 22 16,0-22-16,0 21 0,0-21 15,0 22-15,0-1 0,0 21 0,0-20 16,0-1-16,0 22 0,21-22 16,0 21-16,0-20 0,-21-1 0,21 22 15,0-22-15,1 0 0,-22 1 0,21 20 16,0-21-16,0 1 0,0 20 15,-21-20-15,21-1 0,1 21 0,-22-20 16,21-1-16,-21 22 0,21-22 16,-21 0-16,0 1 0,21-1 0,-21 0 15,21-21-15,-21 22 16,0-1-16,0-21 0,0 0 0,0 22 16,0-22-16,0 21 0,0-21 0,0 1 15,0 20-15,0-21 0,0 0 16,0 0-16,0 1 0,-21-1 0,21 0 15,-21 0-15,21 0 16,-21-21 0,0 0-16,-1 0 15,1 0 1,0 0-16,0 0 16,0-21-16,0 21 0,-22-21 0,22 21 15,-21 0-15,-1-21 0,1 21 16,0-21-16,-1 21 0,-20 0 0,-1 0 15,1-22-15,-1 22 0,-20 0 16,20 0-16,-20 0 0,20-21 0,-21 21 16,22 0-16,-22 0 0,1 0 15,-1 0-15,0 0 0,1 0 0,-22 0 16,0 0-16,0 0 0,0-21 16,0 21-16,1 0 0,20 0 0,-21 0 15,21 0-15,1 0 0,-22 0 16,0 0-16,21 21 0,-20-21 15,-1 0-15,0 21 0,21-21 0,-42 0 16,21 22-16,1-22 0,-22 0 16,21 21-16,-21-21 0,0 0 0,21 21 15,0-21-15,0 21 0,0-21 16,1 21-16,-1-21 0,-21 21 0,21-21 16,-21 0-16,21 22 0,-21-22 0,21 21 15,-21-21-15,21 21 0,1-21 16,-1 0-16,0 21 0,0-21 0,0 0 15,0 21-15,22-21 0,-1 0 16,-21 21-16,22-21 0,-22 0 0,0 0 16,0 22-16,-21-22 0,21 0 15,-21 0-15,0 21 0,21-21 16,-21 0-16,22 0 0,-22 0 0,21 21 16,0-21-16,21 0 0,-21 0 0,1 21 15,20-21-15,0 21 0,1-21 16,-1 0-16,0 0 0,1 21 0,-22-21 15,21 0-15,-21 0 0,22 22 16,-22-22-16,21 0 0,0 0 0,1 0 16,-1 0-16,22 21 0,-1-21 0,1 0 15,-1 0-15,1 21 0,-1-21 16,1 0-16,-22 0 0,21 0 0,-20 21 16,20-21-16,-20 0 0,-1 0 15,21 0-15,-20 0 0,41 21 16,-20-21-16,-1 0 0,22 0 0,0 0 15,-1 0-15,1 0 0,21 0 16,-21 0-16,-1 0 0,1 0 0,0 0 16,-1 21-16,1-21 0,-22 0 0,22 0 15,-21 0-15,20 0 0,1 0 16,-22 0-16,22 0 0,0 0 0,21 0 16,-22 0-16,1 0 0,21 0 15,0 0-15,-1 0 0,-20 0 0,21 0 16,0 0-16,0 0 15,42 0 48,0-21-63,-21 0 0,21 0 16</inkml:trace>
  <inkml:trace contextRef="#ctx0" brushRef="#br2" timeOffset="139056.45">19558 10012 0,'21'-21'31,"0"21"-31,-42 0 63,-21 0-48,21 0-15,-1 0 16,1 0-16,-21 0 0,0 0 0,-1 0 16,1 0-16,-22 21 0,22-21 0,-21 0 15,-1 0-15,1 21 0,-1-21 16,1 21-16,-22-21 0,0 0 0,-21 0 16,22 0-16,-22 21 0,21-21 15,-21 0-15,1 0 0,-22 0 0,21 0 16,-42 0-16,21 0 0,-22 0 0,22 0 15,-21 0-15,0 0 16,-21 0-16,21 0 0,-22 0 0,1 0 16,21 0-16,-22 0 0,1 0 0,0 0 15,21 0-15,-22 0 0,1 0 16,0 0-16,20 0 0,-20 0 0,0 0 16,-1 0-16,-20 0 0,21 0 0,-22 0 15,22 0-15,-22 0 0,22 0 16,0 0-16,-1 0 0,1 0 0,0 0 15,-1 0-15,22 0 0,-21 0 0,21 0 16,-1 0-16,1 0 0,0 0 16,0 0-16,0 0 0,-22 0 0,22 0 15,0 0-15,21 0 0,-21 0 16,0 0-16,21 0 0,0 0 16,0 0-16,0 0 0,21 0 0,21 0 15,-21 0-15,22 0 0,-1 0 0,0 0 16,1 0-16,-1 0 0,0 0 15,1 0-15,-1 0 0,0 0 0,22 0 16,-22 0-16,22 0 0,-1 0 0,1 0 16,-1 0-16,22 0 0,-22 0 15,22 0-15,0 0 0,21 0 0,-22 0 16,22 0-16,-21 0 0,21 0 16,-22 0-16,22 0 0,-21 0 0,-1 0 15,1 0-15,0 0 0,-1 0 16,1 0-16,0 0 0,-1 0 15,1 0-15,0 0 0,21 0 0,-22 0 16,22 0-16,0 0 0,0 0 0,0 0 16,-1 0-16,1 0 0,0 0 15,0 0-15,0 0 0,0 0 16,-1 0-16,1 0 0</inkml:trace>
  <inkml:trace contextRef="#ctx0" brushRef="#br2" timeOffset="139500.48">7641 9673 0,'21'-21'0,"-42"42"0,63-63 16,-42 21-16,22 0 16,-22 42 15,-22 0-31,1 0 0,0 21 15,-21-20-15,21-1 0,-1 21 0,-20-21 16,0 0-16,21 22 0,-22-22 16,1 0-16,0 0 0,-1 0 0,-20 1 15,20-1-15,1 0 16,0 0-16,-1-21 0,1 0 0,0 0 16,21 0-16,-1 0 0,-20 0 0,21 0 15,0 0-15,21-21 31,21 21-31,0 0 0,0 0 16,22 0-16,-1 21 0,0-21 16,-21 21-16,22 0 0,-1 1 0,22-1 15,-22 0-15,0 0 0,1 0 16,-1 0-16,0 1 0,1-1 0,-1 0 16,0 0-16,1 0 0,-1 0 0,0 1 15,-21-22-15,22 21 16,-1 0-16,-21 0 0,22-21 0,-22 21 15,0-21-15,0 0 0,0 0 0,0 0 16,22 0-16,-22 0 0,0 0 16</inkml:trace>
  <inkml:trace contextRef="#ctx0" brushRef="#br2" timeOffset="140047.94">11324 9800 0,'0'0'0,"0"-21"0,0-21 0,21 21 16,0-22-16,-21 22 0,22 0 0,-22 0 16,21 0-16,-21-1 0,21 1 15,-21 0-15,21 21 31,-21 21-31,21 0 0,-21 1 16,0 20-16,0 0 0,21 1 0,-21 20 16,0-21-16,0 22 0,0-22 0,0 22 15,0-22-15,0 22 0,0-1 16,0-21-16,0 22 0,0-22 0,0 22 16,-21-1-16,0-20 0,21-1 15,-21 0-15,21 1 0,-21-22 16,0 21-16,21-21 0,0 0 0,0 1 15,0-1 1,0-42 0,0-1-16,0 1 0,0-21 15,21 21-15,-21-22 0,0 1 16,21 0-16,0-1 0,-21-20 0,0 21 16</inkml:trace>
  <inkml:trace contextRef="#ctx0" brushRef="#br2" timeOffset="140823.99">11536 9504 0,'0'-21'0,"0"42"0,0-63 0,0 20 15,21 22 17,0 0-32,0 0 15,0 0-15,22 0 0,-22 0 0,21 0 16,22 0-16,-1 0 0,1 0 15,20 0-15,1 0 0,0 0 0,21 0 16,-1 0-16,22 0 0,0 0 0,0 0 16,22 0-16,20 0 15,-21-21-15,-21 21 0,21 0 0,0 0 0,1 0 16,-1 0-16,-21 0 0,0 0 16,0 0-16,-21 0 0,-1 0 15,1 0-15,-21 0 0,0 0 0,-22 0 16,1 0-16,-1 0 0,-21 0 15,1 0-15,-22 0 0,21 0 0,-42 21 16,21 1-16,-21-1 16,0 0-16,0 0 15,0 0-15,0 0 0,-21 1 0,21 20 16,0-21-16,0 21 0,0-20 16,0 20-16,0 0 0,0 1 15,0-1-15,0 0 0,0 1 0,0-22 16,0 21-16,0 0 0,0 1 15,0-1-15,0 0 0,0 1 0,0-1 16,0 0-16,0 1 0,0-1 16,0 0-16,0 1 0,0-1 0,0-21 15,0 22-15,0-22 0,0 0 0,0 21 16,0-21-16,-21 1 0,0-1 16,0 0-16,0 0 0,-1 0 15,1-21-15,0 0 16,0 0-16,-21 21 0,20-21 0,-20 0 15,0 0-15,-22 0 0,1 0 0,-1 0 16,1 0-16,-22 0 0,-21 0 16,22 0-16,-22 0 0,0 0 15,-21 0-15,0 0 0,-21-21 0,0 21 16,-1 0-16,1 0 0,0 0 16,0 0-16,21 0 0,0 0 0,-21 0 15,42 0-15,-21 0 0,0 0 0,21 0 16,21 0-16,-20 0 0,20 0 15,0 0-15,22 0 0,-22 0 0,22 0 16,20 0-16,1 0 0,21 0 0,-22 0 16,43-21-1,0 0 1,22 21-16,-1-21 0,21 21 16,-21-21-16,0 21 15,1-22-15,-1 1 0,0 21 0</inkml:trace>
  <inkml:trace contextRef="#ctx0" brushRef="#br2" timeOffset="141152.97">11811 9927 0,'-21'0'0,"42"0"0,-63 0 0,42-21 16,-22 21-16,44 21 31,-1-21-31,21 0 16,-21 0-16,22 21 0,-1-21 0,0 0 16,22 0-16,-22 0 0,0 0 15,1 0-15,20 0 0,-42 22 0,22-22 16,-1 0-16,-21 0 0,0 0 0,-21 21 47,-42-21-47,21 0 0,0 0 15,0 0-15,-22 0 0,22 0 0</inkml:trace>
  <inkml:trace contextRef="#ctx0" brushRef="#br2" timeOffset="141511.87">12065 10054 0,'0'64'16,"0"-43"-1,0 0-15,0 0 16,0 0-16,0 1 0,21-1 16,-21 0-16,21 0 15,-21 0-15,0 22 0,0-22 0,0 0 16,0 0-16,0 0 0,0 0 0,0 1 15,0-1-15,-21 0 0,0-21 16,0 21-16,0 0 0,-1-21 0,-20 21 16,21-21-16,0 0 0,-22 0 15,22 0-15,-21 0 0,21 0 0,0 0 16,-1 0-16,1 0 0,0 0 16,0-21-16,0 21 0,0-21 15,21 0-15,0 0 0,0 0 16,0-1-1,0 1 1,0 0-16,21 21 0,0 0 16,0-21-16,21 0 0</inkml:trace>
  <inkml:trace contextRef="#ctx0" brushRef="#br2" timeOffset="142028.47">12912 10075 0,'0'0'0,"21"-21"16,-21 0-16,-21 0 15,-1 21 1,1 0-16,-21 0 0,-64 0 31,64 0-31,21 21 0,-1-21 0,1 21 0,0 0 16,0 1-16,21-1 0,-21-21 0,21 21 15,-21 0-15,21 0 0,0 0 16,0 1-16,0-1 16,0 0-16,21-21 15,0 21-15,0-21 16,0 0-16,22 21 0,-22-21 16,0 0-16,0 21 0,0 1 15,0-22-15,1 0 0,-1 21 0,0-21 16,0 21-16,0 0 0,-21 0 15,0 0-15,0 1 16,-21-22-16,0 21 0,0 0 16,0-21-16,-22 21 0,22-21 15,0 0-15,-21 21 0,20-21 0,-20 0 16,21 0-16,0 0 0,-22 0 16,22 0-16,0 0 0,-21 0 0,21 0 15,-1 0-15,1 0 0,0 0 16,0 0-16,0 0 15,21-21 1,0 0 0,21 0-16,0 21 0,0-21 15,22 21-15,-22-22 0</inkml:trace>
  <inkml:trace contextRef="#ctx0" brushRef="#br2" timeOffset="142531.39">13462 10033 0,'0'0'0,"0"-21"0,0 0 15,-21 21 1,0 0-16,-1 0 0,1 0 0,0 0 16,0 0-16,0 0 0,0 0 0,-1 21 15,1 0-15,-21 0 0,21 0 16,0 1-16,-1-1 0,1 0 0,-21 21 15,21-21-15,0 1 0,-1 20 16,1 0-16,21-21 0,0 22 0,-21-22 16,21 21-16,0-21 0,0 22 0,0-22 15,0 0-15,21 0 16,-21 0-16,43 1 0,-22-22 0,0 0 16,21 21-16,1-21 0,-1 0 0,21 0 15,-20 0-15,-1 0 0,22-21 16,-22-1-16,0 1 0,1 0 0,-1 0 15,0 0-15,1-22 0,-1 22 0,-21-21 16,0 0-16,0 20 0,-21-20 16,0 0-16,0 21 0,0-22 0,0 22 15,-21-21-15,0 21 0,0-1 16,-21 1-16,-1 0 0,22 21 0,-21-21 16,-1 21-16,1 0 0,0 0 0,-1 0 15,1 0-15,21 0 16,-21 21-16,20 0 0,-20-21 0,21 21 15,0 1-15,0-1 0,21 0 0,0 0 16,0 0-16,0 0 0,0 1 16,0-1-16,0 0 0,21-21 15,21 21-15,-21-21 0,22 0 16</inkml:trace>
  <inkml:trace contextRef="#ctx0" brushRef="#br2" timeOffset="142836.22">14118 10033 0,'0'0'0,"0"-21"0,21 21 0,-21-21 15,0 0 1,-21 21 0,0 0-16,21 21 0,-21 0 0,0 0 15,21 0-15,0 0 0,0 1 0,0 20 16,-22-21-16,22 21 0,-21-20 15,21-1-15,0 21 0,0 0 0,0-20 16,-21-1-16,21 21 0,0-21 16,-21 0-16,21 1 0,0-1 0,0 0 15,0 0-15,0-42 47,0 0-47,0 0 0,0-1 16,0 1-16</inkml:trace>
  <inkml:trace contextRef="#ctx0" brushRef="#br2" timeOffset="143108.54">14033 10054 0,'0'0'0,"0"-21"32,22 21-17,-1 21-15,0 0 0,0 1 16,-21-1-16,21 0 0,0 0 0,1 0 15,-1 0-15,0 1 0,0-1 16,0 0-16,-21 0 0,21 0 0,1 0 16,-22 1-16,21-1 0,-21 0 15,0 0-15,21 0 0,-21 0 0,0 1 16,21-22 15,0-22-15,-21 1-16,0 0 0,21 0 15,1 0-15,-22-22 0,0 22 16</inkml:trace>
  <inkml:trace contextRef="#ctx0" brushRef="#br2" timeOffset="143299.43">14584 9948 0,'0'0'0,"21"-21"0,-21 42 31,-21 1-31,21-1 16,-21 21-16,21-21 0,0 0 0,-22 22 15,22-22-15,-21 21 0,21-21 16,-21 22-16,21-22 0,0 0 0,-21 21 16,0-20-16,21-1 0,-21 0 15,-1 0-15,22 0 0,0 0 16,-21-21-16,0 0 0</inkml:trace>
  <inkml:trace contextRef="#ctx0" brushRef="#br2" timeOffset="151035.98">22056 6541 0,'0'0'0,"21"0"16,0 0-1,0 0 1,-42 0 46,0 0-46,0 0-16,-22 0 0,22 0 0,-21 0 16,-22-22-16,22 22 0,-22 0 15,1 0-15,-22-21 0,22 21 0,-1 0 16,-20-21-16,-1 0 0,0 21 16,1-21-16,-22 21 0,0-21 15,-21-1-15,21 22 0,-21-21 0,21 21 16,0-21-16,-21 21 0,22 0 15,-22-21-15,21 21 0,0-21 0,0 21 16,0 0-16,0 0 0,22-21 0,-1 21 16,0 0-16,1 0 0,20-22 15,1 22-15,-1 0 0,22 0 0,0 0 16,-1 0-16,22 0 0,0 0 16,0 0-16,0 0 0,-1 0 15,22-21 63,22 21-78,-1-21 16,0 21-16</inkml:trace>
  <inkml:trace contextRef="#ctx0" brushRef="#br2" timeOffset="151567.75">19516 5969 0,'0'0'0,"21"0"0,-42 0 47,-1 0-47,-20 0 0,21 0 0,-21 21 16,-1-21-16,22 21 0,-42 1 15,20-1-15,1-21 0,-22 21 0,1 0 16,21 0-16,-22 0 16,1 1-16,-1-1 0,22-21 0,-1 21 15,1 0-15,0-21 0,21 0 0,-1 0 16,1 0-16,42 0 62,1 0-62,-1 21 16,0 0 0,0 1-16,0-1 0,0 0 15,1 21-15,-1-21 0,21 22 0,-21-22 16,0 21-16,1-21 0,-1 1 15,21 20-15,-42-21 0,21 0 0,0 0 16,1 1-16,-1-1 0,-21 0 16,0 0-16,0 0 15,-21-21 17,-1 0-32,1 0 15,0 0-15</inkml:trace>
  <inkml:trace contextRef="#ctx0" brushRef="#br2" timeOffset="169067.46">8911 1588 0,'0'0'0,"0"-22"16,0 1-16,0 0 15,0 0 1,0 0-16,0 0 16,0-1-16,0 1 0,0 0 15,0 0-15,0 0 16,0 0-1,-21 21 1,0 0 0,21 21-16,0 0 0,0 0 15,0 21-15,-21-20 0,21-1 16,0 21-16,0 0 0,0 22 0,0-22 16,0 1-16,0 20 0,-22-21 15,22 1-15,0-1 0,-21 0 16,21 1-16,0-1 0,0-21 0,-21 22 15,21-22-15,-21 0 0,21 0 16,0 0-16,0 0 16,0-42 15,0 0-31,0 0 0,0-21 16,0 20-16,0 1 15,0 0-15</inkml:trace>
  <inkml:trace contextRef="#ctx0" brushRef="#br2" timeOffset="169548.18">8763 1609 0,'0'0'0,"0"-21"0,0-1 15,0 1-15,0-21 0,0 21 0,0 0 16,0-1-16,0 1 0,0 0 16,0 0-16,0 0 0,42 0 0,-21-1 15,1 1-15,-1 0 0,21 0 16,0 0-16,1 21 0,-1 0 0,0 0 15,1 0-15,-1 0 0,-21 0 16,22 21-16,-1-21 0,-21 21 0,0 21 16,0-20-16,1-1 0,-22 0 15,0 21-15,0-21 0,0 22 0,-22-22 16,1 21-16,0-21 0,-21 22 16,-1-22-16,-20 21 0,21-21 15,-22 1-15,22-1 0,-22-21 0,22 21 16,0-21-16,-1 0 0,22 0 15,0 0-15,0 0 0,0 0 0,42 0 47,0 21-47,0 0 0,21-21 16,-20 21-16,-1 1 0,21-1 0,-21 0 16,0 0-16,1 0 0,-1 0 15,0 1-15,0-1 0,0 0 16,0-21-16,1 21 0,-1 0 0,0-21 15,-21 21-15,21-21 0,0 0 16,-21 22-16,21-22 0,1 0 16,-1 0-1,0 0-15,0-22 16,-21 1-16,21 0 0,0 0 16</inkml:trace>
  <inkml:trace contextRef="#ctx0" brushRef="#br2" timeOffset="169911.58">9419 1905 0,'0'-21'31,"21"21"-31,0-21 16,1 0-16,-1 21 16,0-22-16,0 1 0,0 21 0,0-21 15,1 0-15,-1 0 0,0 21 0,0-21 16,-21-1-16,0 1 15,-21 21 1,-21 0-16,20 21 16,1 1-16,-21-22 0,21 42 0,0-21 15,-1 0-15,1 0 16,0 1-16,0 20 0,0-21 0,21 0 16,0 0-16,0 1 0,0-1 15,0 0-15,0 0 0,0 0 0,0 0 16,21-21-16,0 0 0,-21 22 15,42-22-15,-20 0 0,-1 0 16,21 0-16,-21 0 0,22 0 0,-1-22 16,0 22-16,1-21 0,-1 0 15,0 0-15,1 0 0,-1 0 0,0-1 16,1 1-16</inkml:trace>
  <inkml:trace contextRef="#ctx0" brushRef="#br2" timeOffset="170220.54">10202 1736 0,'-42'63'16,"84"-126"-16,-42 42 0,-21 21 15,0 0 1,0 0-16,0 21 0,-1-21 16,1 21-16,0-21 0,0 21 0,0 0 15,21 0-15,0 1 0,0-1 16,0 0-16,0 0 0,0 0 16,21 0-16,0-21 15,0 22-15,0-1 0,1 0 16,-1-21-16,-21 21 0,0 0 15,0 0 1,-21 1-16,-1-22 16,1 0-16,-21 0 0,0 21 15,-1-21-15,22 0 0,-21 0 0,-1 0 16,22 0-16,-21 0 0,21 0 0,0 0 16,21-21-1,0-1-15,21 1 0,0 21 16,0-21-16,21-21 0,-20 21 15</inkml:trace>
  <inkml:trace contextRef="#ctx0" brushRef="#br2" timeOffset="170504.38">10562 1503 0,'0'0'0,"21"-21"16,-21 0-16,0-22 15,0 22-15,0 42 31,0 0-31,0 1 16,-21-1-16,0 0 0,21 21 0,0 1 16,-21-1-16,0 0 0,-1 1 15,1-1-15,21 0 0,-21 1 0,21-1 16,-21 0-16,21-21 0,0 22 16,0-22-16,0 0 0,0 0 0,0 0 15,21-21 1,0 0-16,0 0 0,1 0 15,-1 0-15,21-21 0,-21 21 0,22-21 16,-22 0-16,0 0 0,21-22 16,-21 22-16</inkml:trace>
  <inkml:trace contextRef="#ctx0" brushRef="#br2" timeOffset="170671.97">10414 1693 0,'0'0'0,"-21"0"15,-22 0 1,86 0 0,-22 0-16,0 0 0,21-21 15,1 0-15,-1 21 0,0-21 16,22 0-16,-1 21 0,1-21 0,-1-1 16</inkml:trace>
  <inkml:trace contextRef="#ctx0" brushRef="#br2" timeOffset="171456.53">12107 1545 0,'0'0'0,"0"-21"0,64-64 31,-43 64-31,-21 0 0,21 0 0,-21 42 47,0 0-47,0 0 15,0 22-15,-21-22 0,21 21 0,-21 1 16,0-1-16,-1 21 0,1-20 16,0-1-16,0 0 0,0 1 0,0-1 15,-1 0-15,1-20 0,21-1 16,0 0-16,0 0 0,0 0 0,21-21 31,1-21-31,-1 21 16,0-21-16,21 0 0,-21-22 0,1 22 15,20-21-15,-21 21 16,0-22-16,22 1 0,-22 0 0,0-1 16,0 1-16,0 21 0,0 0 15,-21 0-15,0-1 0,0 44 16,0-1-16,0 21 16,0-21-16,0 22 0,0-1 15,0 0-15,0-21 0,0 22 0,0-1 16,0-21-16,22 22 0,-22-22 15,21 0-15,-21 0 0,21 0 0,0 0 16,0-21-16,0 0 0,1 0 16,20 0-16,-21 0 0,21 0 0,1 0 15,-22 0-15,21-21 0,1 0 16,-1 0-16,0 0 0,1-22 16,-1 1-16,0 0 0,-21-1 0,1 1 15,-1 0-15,-21-22 0,0 22 16,0 0-16,0-1 0,-21 1 0,-1 21 15,1-22-15,-21 22 0,21 21 16,-22-21-16,1 21 0,21 0 0,-21 0 16,20 0-16,-20 21 0,21-21 15,0 21-15,0 1 0,21-1 0,0 0 16,0 0-16,0 0 0,0 22 0,0-22 16,0 0-16,0 21 0,21-21 15,0 1-15,21-1 0,1-21 16,-1 21-16</inkml:trace>
  <inkml:trace contextRef="#ctx0" brushRef="#br2" timeOffset="171796.33">13314 1905 0,'63'0'32,"-42"0"-32,1-21 15,-1 0-15,0 21 0,0-21 0,0-1 16,22 1-16,-22 0 0,21 0 15,-21 0-15,22-22 0,-22 22 0,0 0 16,0 0-16,0 0 16,-21 0-16,0-1 0,-21 22 15,0 0-15,0 0 16,-22 22-16,22-1 0,0 0 16,-21 21-16,21-21 0,-1 1 0,1 20 15,0-21-15,0 21 0,0-20 16,21-1-16,-21 21 0,21-21 0,0 0 15,0 1-15,0-1 0,21-21 16,0 21-16,0 0 0,0-21 0,22 0 16,-22 0-16,21 0 0,0 0 0,-20 0 15,20 0-15,0-21 16,1 0-16,-1 0 0,0-1 0,1-20 16</inkml:trace>
  <inkml:trace contextRef="#ctx0" brushRef="#br2" timeOffset="172248.08">14139 1503 0,'0'0'0,"0"-21"15,0-22-15,0 1 0,0 21 16,0 0-16,0 0 0,0-1 0,-21 22 16,21 22-1,-21-1-15,0 0 0,21 0 16,0 21-16,0-20 0,-21 20 16,21 0-16,-22 1 0,1 20 0,21-21 15,0 1-15,0-1 0,-21-21 16,21 22-16,-21-1 0,21-21 15,0 0-15,-21 0 0,21 1 0,0-1 16,0-42 15,0-1-15,0 1-16,0 0 0,0 0 0,0 0 16,0-22-16,0 1 0,21 0 0,0 21 15,21-22-15,-20 1 0,20 21 16,-21 0-16,21-1 0,1 1 0,-1 0 15,0 21-15,-20 0 0,20 0 16,0 0-16,-21 21 0,1 0 16,-1 1-16,0-1 0,0 0 15,-21 0-15,0 21 0,0-20 0,0-1 16,0 21-16,-21-21 0,0 0 0,0 1 16,-22-1-16,22 0 0,-21 0 15,-1 0-15,1-21 0,0 21 0,-1-21 16,1 0-16,21 22 0,-21-22 15,20 0-15,1 0 0,21-22 16,0 1-16</inkml:trace>
  <inkml:trace contextRef="#ctx0" brushRef="#br2" timeOffset="174731.54">15282 1672 0,'0'-21'0,"0"42"0,0-63 15,0 21-15,0 0 16,0-1-16,21 1 0,1 0 0,20 0 16,-21 0-16,0 0 0,22-1 15,-22 1-15,21 0 0,-21-21 0,0 21 16,1-1-16,-1 1 0,-21 0 16,0 0-16,-21 21 15,-1 0-15,-20 0 0,0 0 16,-22 0-16,22 0 0,-22 21 0,1 0 15,-1 0-15,22 1 16,-21-1-16,20 0 0,22 0 0,0 0 16,0 0-16,21 22 0,0-22 0,0 0 15,0 21-15,0-20 0,21 20 16,21-21-16,-21 21 0,22 1 0,-1-22 16,0 21-16,1-21 0,-1 22 15,-21-22-15,22 21 0,-22-21 0,21 1 16,-42-1-16,0 0 0,0 0 15,0 0-15,-21-21 0,0 0 16,-22 0-16,1 0 0,-21 0 16,20 0-16,1 0 0,-22 0 0,22 0 15,0 0-15,-1-21 0,1 0 16,21 0-16,0 0 0,0-22 16,-1 22-16,22 0 0,-21-21 0,21 20 15,0 1-15,0-21 0,0 21 16,0 0-16,0 42 31,0 0-31,0 0 0,0 0 0,21 0 16,-21 1-16,0-1 0,0 0 15,22 21-15,-22-21 0,0 1 0,21-1 16,0 0-16,-21 0 0,21-21 16,0 21-16,0 0 0,1-21 0,20 0 15,-21 22-15,21-22 0,1 0 16,-1 0-16,22 0 0,-22 0 15,21 0-15,-20-22 0,20 1 0,1 21 16,-22-21-16,22 0 0,-22 0 16,0-22-16,1 22 0,-1-21 0,-21 21 15,0-22-15,0 1 0,1 21 16,-22-21-16,0 20 0,0 1 0,0 0 16,0 0-16,0 0 0,-22 21 15,1 21-15,0 0 16,0 0-16,0 0 0,0 1 15,-1 20-15,22-21 0,-21 0 16,21 22-16,-21-22 0,21 21 0,0-21 16,0 0-16,0 1 0,0-1 15,0 0-15,0 0 0,21 0 16,0-21-16,1 0 0,-1 0 16,0 0-16,0 0 0,21 0 0,-20 0 15,-1 0-15,21 0 0,-21-21 16,22 0-16,-22 0 0,0 0 0,0-1 15,0 1-15,0-21 0,1 21 16,-1-22-16,-21 22 0,21 0 0,-21 0 16,0 0-16,0 0 0,0 42 31,0 0-31,0 0 16,0 0-16,0 0 0,0 1 15,0-1-15,0 0 0,0 0 0,0 0 16,0 0-16,0 1 0,0-1 15,0 0-15,0 0 0,21-21 16,0 0-16,0 0 0,1 0 16,-1 0-16,0 0 0,21 0 15,-21-21-15,1 0 0,20 0 16,-21-1-16,0 1 0,0 0 0,22 0 16,-22-21-16,0 20 0,0-20 15,0 21-15,1 0 0,-1 0 16,-21-1-16,0 1 0,0 42 31,0 1-31,0-1 16,0 0-16,0 21 0,0-21 15,-21 1-15,21-1 0,0 21 0,0-21 16,0 0-16,0 1 0,0-1 16,0 0-16,21 0 0,0-21 15,0 0-15,0 21 0,0-21 16,1 0-16,-1 0 0,0 0 0,0 0 15,0 0-15,0-21 0,1 0 16,-1 21-16,0-21 0,0 0 16,0-1-16,-21-20 0,21 21 0,-21 0 15,22-22-15,-22 22 0,0-21 16,0 21-16,21 0 0,-21-1 0,0 1 16,0 42-1,0 1 1,0-1-16,0 0 0,0 21 15,-21-21-15,21 1 0,0-1 0,0 21 16,0-21-16,0 0 0,0 1 16,0-1-16,0 0 0,21 0 15,0-21-15,0 21 16,0-21-16,0 0 0,1 0 16,-1 0-16,0 0 0,0 0 0,0-21 15,0 0-15,1 21 0,20-21 16,-21-22-16,0 22 0,0 0 0,1-21 15,-1-1-15,21 22 0,-21-21 16,0 0-16,1-1 0,-1 22 0,21 0 16,-42 0-16,21 0 0,0-1 15,1 22-15,-22 22 16,21-1 0,-21 0-16,0 0 0,0 0 15,0 0 1,0 1-16,0-1 0,0-42 47,21-1-47,-21 1 15,0 0-15,0 0 16,0 0-16,0 0 0,0-1 16,0 1-1,-21 21-15,0 0 16,-1 0-16,1 21 0,0 1 15,0-1-15,0 0 0,0 0 16,-1 21-16,1-20 0,0-1 16,0 21-16,0-21 0,21 22 0,0-22 15,0 0-15,0 0 0,0 0 16,0 0-16,0 1 0,21-22 0,0 21 16,0 0-16,0-21 0,22 0 15,-22 0-15,0 0 0,21 0 0,1 0 16,-22 0-16,21 0 0,1 0 0,-22-21 15,21 0-15,0-1 0,-20 1 16,-1 0-16,21-21 0,-21 21 16,0-22-16,-21 22 0,22-21 15,-22 21-15,21-1 0,-21-20 0,0 21 16,0 0-16,0 0 16,-21 42-1,21 0 1,-22 0-16,22 0 0,0 0 0,-21 22 15,21-22-15,0 21 0,-21-21 16,21 1-16,0-1 0,0 0 0,0 0 16,0 0-16,0 0 0,0 1 15,21-22-15,0 21 0,1-21 0,-1 21 16,0-21-16,0 0 0,0 0 16,22 0-16,-1 0 0,-21 0 15,21 0-15,1-21 0,-1 0 16,0 21-16,1-22 0,20 1 0,-20-21 15,-1 21-15,0 0 0,1-22 16,-22 22-16,21-21 0,-21 21 0,22-1 16,-22 1-16,-21 0 0,0 0 15,-21 21-15,-1 0 16,-20 0-16,21 21 16,0 0-16,0 0 0,-1 1 0,1-1 15,21 0-15,0 0 0,0 21 16,0-20-16,0-1 0,0 21 0,0-21 15,0 0-15,0 1 0,0-1 16,0 0-16,0 0 0,0 0 16,-21-21-16,21 21 0,-21 1 0,0-22 15,0 0-15,-1 21 16,1-21-16,0 0 0,0 0 16,0 0-16,0 0 15,-1-21-15,1 21 0,21-22 16,0 1-16,-21 0 15,0 0-15,21 0 0,-21-22 0</inkml:trace>
  <inkml:trace contextRef="#ctx0" brushRef="#br2" timeOffset="175004.38">17272 1376 0,'0'0'15,"0"-21"1,-21 21-16,21-21 47,0 42-16,0 0-31,0 0 0,0 0 16,0 0-16</inkml:trace>
  <inkml:trace contextRef="#ctx0" brushRef="#br2" timeOffset="182518.95">19621 1397 0,'0'0'0,"0"-21"0,0 0 16,0 42 31,0 0-47,-21 0 0,21 22 0,-21-22 15,21 21-15,-21 0 0,21 1 16,0-1-16,-21 0 0,0 1 0,21-22 16,-22 21-16,22 1 15,0-22-15,0 0 0,0 0 0,0 0 0,0 0 16,0 1-16,0-1 15,0-42 17,0-1-32,0 1 0,0 0 15</inkml:trace>
  <inkml:trace contextRef="#ctx0" brushRef="#br2" timeOffset="183120.06">19516 1630 0,'0'0'0,"-64"-233"31,64 170-16,0 41-15,0 1 0,21-21 0,0 42 16,1-21-16,-1 0 0,0 21 16,21 0-16,1 0 0,-22 0 15,21 21-15,0 0 0,1 21 16,-22-21-16,0 1 0,0 20 0,0-21 16,-21 21-16,0-20 0,0 20 15,0-21-15,-21 21 0,-21-20 0,21-1 16,-22 0-16,-20 0 0,21-21 15,-22 21-15,22-21 0,-1 0 0,1 0 16,0 0-16,-1 0 0,22 0 16,0 0-16,0 0 0,21-21 0,42 21 47,-42 21-47,21-21 0,1 21 15,-1 1-15,0-1 0,0 0 0,0 0 16,0 0-16,22 0 0,-22 1 15,0-22-15,0 21 0,22 0 0,-22-21 16,21 0-16,0 0 0,1 0 16,-22 0-16,21 0 0,1 0 0,-1 0 15,0-21-15,1 21 0,-22-21 16,21-1-16,-21 1 0,22 0 0,-22 0 16,0 0-16,0-22 0,0 22 15,-21 0-15,0-21 0,0 21 0,0-1 16,-21 1-1,0 21-15,0 0 0,0 0 0,-22 0 16,22 21-16,0 1 16,0-1-16,21 0 0,-21 0 0,-1 0 15,22 22-15,0-22 0,0 0 16,0 0-16,0 0 0,0 0 0,0 1 16,0-1-16,43-21 0,-22 21 15,0-21-15,21 0 0,1 0 0,-1 0 16,0 0-16,22 0 15,-1 0-15,1-21 0,-22 21 0,22-21 0,-1-1 16,-20 1-16</inkml:trace>
  <inkml:trace contextRef="#ctx0" brushRef="#br2" timeOffset="183920.41">20828 1588 0,'0'-22'0,"0"1"0,-21 21 16,0 0-16,-1 0 0,1 0 15,0 0-15,0 0 0,0 0 0,0 21 16,-22 1-16,22-1 0,0 0 15,-21 0-15,20 0 0,1 0 0,0 1 16,0 20-16,21-21 16,0 0-16,0 0 0,0 1 15,21-22 1,0 0-16,0 0 0,1 0 16,-1-22-16,0 22 0,0-21 15,21 0-15,-42 0 0,22 0 0,-1 0 16,0-1-16,-21 1 0,21 0 15,-21 0-15,0 0 0,0 0 16,0 42 0,0 0-1,0 0-15,0 0 0,0 22 0,0-22 16,0 21-16,-21-21 0,0 22 16,0-1-16,21 0 0,-22 1 15,1-1-15,21 0 0,0 1 0,-21-1 16,21 0-16,0 1 0,-21-1 15,21-21-15,0 0 0,0 0 0,0 1 16,0-1-16,0 0 0,21-21 16,0 0-16,0 0 0,1-21 15,-1 0-15,0-1 0,0 1 16,21 0-16,-20-21 0,-1 21 0,0-22 16,0 1-16,0 0 0,0-1 15,1-20-15,-1 20 0,0-20 0,0 21 16,-21-22-16,0 1 0,21 20 15,-21 1-15,0 21 0,21 0 0,-21-1 16,0 1-16,0 0 0,0 42 31,0 0-15,0 1-16,0-1 0,0 21 0,0-21 16,0 0-16,0 1 0,0 20 15,0-21-15,0 0 0,0 0 16,0 1-16,22-1 15,-1-21 1,0 0-16,0 0 16,0-21-16,0-1 0,1 1 15,-1 0-15,-21 0 16,0-21-16,21 20 0,0-20 0,-21 21 16,21 0-16,-21-22 0,0 22 15,0 0-15,0 0 0,0 42 31,0 0-31,0 0 16,0 1-16,0-1 0,0 0 16,0 0-16,0 0 15,21-21-15,1 0 16,-1 0-16,0 0 0</inkml:trace>
  <inkml:trace contextRef="#ctx0" brushRef="#br2" timeOffset="184400.05">21421 1566 0,'21'0'16,"0"0"-16,-21-21 15,21 21-15,0 0 0,-21-21 0,21 21 16,1 0-16,-1-21 0,0 0 16,0 21-16,-21-21 0,21-1 15,-42 22 1,0 0-1,0 0-15,0 0 0,-22 22 16,22-1-16,0 0 0,0 0 16,0 0-16,-1 22 0,22-22 15,0 0-15,0 0 0,0 0 0,0 0 16,0 1-16,0-1 16,22-21-16,-1 0 0,0 0 0,0 0 15,0 0-15,0 0 0,1 0 16,20-21-16,-21 21 0,21-22 0,-20 1 15,-1 0-15,21 21 0,-21-21 16,0 0-16,1 0 0,-1-1 16,0 1-16,-21 0 0,-21 21 31,0 0-31,-1 21 16,1 0-16,0 1 0,21-1 0,-21-21 15,21 21-15,0 0 0,-21 0 16,21 0-16,0 1 0,0-1 15,0 0 1,21-42 15,-21 0-31,21-1 0</inkml:trace>
  <inkml:trace contextRef="#ctx0" brushRef="#br2" timeOffset="184639.83">22119 1207 0,'0'0'0,"21"-43"15,-21-41 1,0 105 0,0 0-16,0 21 15,0-21-15,0 22 0,-21-1 0,0 0 16,0 1-16,0-1 0,21 0 16,-22-20-16,22 20 0,-21 0 0,21-21 15,0 22-15,0-22 0,0 0 16,0 0-16,0 0 0,0 1 15,0-1-15,21-21 32,-21-21-32,0-1 0,0 1 15</inkml:trace>
  <inkml:trace contextRef="#ctx0" brushRef="#br2" timeOffset="184835.72">21865 1376 0,'-21'0'0,"42"0"0,-63-21 16,21 0-16,42-1 15,0 22 1,21 0-16,1 0 0,-1 0 0,0-21 16,1 21-16,-1 0 15,0-21-15,1 21 0,-1 0 0,0-21 16,-21 21-16,22 0 0,-22 0 16,-21 21-1,0 0-15,-21 0 0,0 22 16,-22-1-16,1 0 0</inkml:trace>
  <inkml:trace contextRef="#ctx0" brushRef="#br2" timeOffset="185640.33">7726 11748 0,'0'0'16,"0"-22"-16,0-83 15,0 83-15,0 44 31,0-1-31,0 0 16,0 21-16,0 1 0,0-1 0,0 0 16,0 22-16,0-1 0,0 1 15,0-1-15,0 1 0,0-1 0,0-20 16,-21 20-16,-1-21 0,1 22 0,21-22 16,0-21-16,-21 22 0,21-22 15,-21 0-15,21 0 0,0 0 0,0-42 31,0 0-15,0 0-16,0-21 0,0 20 16,0-20-16,-21 0 0,0-1 15</inkml:trace>
  <inkml:trace contextRef="#ctx0" brushRef="#br2" timeOffset="186023.55">7556 12065 0,'0'-42'0,"-21"-128"16,42 382-16,-42-466 0,21 212 15,0-22-15,21 43 0,1-21 0,-1 21 16,0-22-16,21 22 0,22 21 15,-22 0-15,22 0 0,-1 0 0,1 0 16,-1 21-16,-21-21 0,1 43 16,-1-22-16,0 21 0,-20-21 15,-22 22-15,0-1 0,0 0 0,-22 1 16,1-1-16,-21 0 0,0 1 16,-1-1-16,-20 0 0,20 1 0,-20-22 15,21 0-15,-1 0 0,1 0 16,0-21-16,20 0 0,1 0 0,0 0 15,0-21-15,21 0 0,-21 21 16,21-21-16,0 0 0,21 21 16,0-22-16,0 22 0,0 0 15,22 22-15,-22-22 0,21 21 0,-21 0 16,22 0-16,-22 21 0,0-20 0,21-1 16,-20 21-16,-1-21 15,0 0-15,-21 1 0,21-1 0,0 0 16,0 0-16,1 0 15,-1-21-15,0 21 0,0-21 16,0 0-16,0 0 0,1 0 16,-1 0-16,-21-21 15,0 0-15,21 21 0</inkml:trace>
  <inkml:trace contextRef="#ctx0" brushRef="#br2" timeOffset="186528.74">8318 12383 0,'22'-22'15,"-65"65"-15,64-64 0,22-22 0,-22 22 0,0 0 16,0 0-16,0 0 0,1-1 15,20 1-15,-21-21 0,0 21 16,0-22-16,-21 22 0,0 0 16,0 0-16,0 0 0,0 0 0,0-1 15,-21 22-15,0 0 16,0 22-16,0-1 0,0 0 0,-1 0 16,1 21-16,0 1 0,0-1 0,0-21 15,0 22-15,21-1 0,0 0 16,0-21-16,0 1 0,0 20 0,0-21 15,0 0-15,0 0 16,21-21-16,0 0 0,0 0 0,0 0 16,22 0-16,-1 0 0,0-21 0,22 0 15,-1 0-15,-20 0 16,20 0-16,1-22 0,-1 22 0,-21-21 16,22 21-16,-22-22 0,-21 1 15,1 21-15,-1 0 0,-21-22 0,0 22 16,-21 21-16,-1 0 0,1 0 15,-21 0-15,21 0 0,-22 21 16,22 0-16,-21 1 0,21 20 0,21-21 16,0 0-16,0 22 0,0-22 15,0 0-15,0 0 0,0 0 0,21 0 16,21 1-16,-21-22 0,1 21 16,-1 0-16,0-21 0,0 21 15,0-21-15,-21 21 0,-21 0 31,0-21-31,-21 0 0,20 0 0,-20 0 16,0 0-16,-1 0 0,22 0 16,0 0-16,0 0 0,21-21 0,0 0 15,0 0-15,0 0 0,21-22 0</inkml:trace>
  <inkml:trace contextRef="#ctx0" brushRef="#br2" timeOffset="186752.6">9271 11832 0,'0'0'15,"21"0"-15,0-21 0,0 21 0,1 0 16,-22 21 0,0 0-16,0 22 15,0-22-15,0 21 0,0 1 0,-22-1 16,22 0-16,-21 1 0,0-1 16,0 0-16,0-21 0,21 22 0,0-1 15,-21-21-15,21 0 0,0 1 0,0-1 16,21-21-1,0 0-15,0 0 0,0 0 16,0-21-16,1-1 0,-1 1 16</inkml:trace>
  <inkml:trace contextRef="#ctx0" brushRef="#br2" timeOffset="186910.51">9250 12150 0,'0'0'0,"-21"0"0,-1 0 16,1 0-16,0 0 0,63 0 31,-20 0-31,-1-21 16,21 21-16,0-22 0,1 1 0,-1 21 15,22-21-15,-1 0 0,1 0 16</inkml:trace>
  <inkml:trace contextRef="#ctx0" brushRef="#br2" timeOffset="187664.71">10880 11790 0,'0'0'16,"0"-21"-16,21 21 16,-21 21-1,0 0-15,21 21 0,-21 1 16,0-1-16,0 0 0,0 1 0,0-1 15,0 0-15,0 1 0,0 20 16,0-20-16,0-22 0,0 21 0,0 0 16,0-20-16,-21-1 0,21 0 0,0 0 15,21-42 17,0 0-32,0 0 0,0-1 15,1 1-15,-1-21 0,0 0 16,0-1-16,0 1 0,0-22 0,22 22 15,-22 0-15,0-1 0,0 1 16,0 21-16,1 0 0,-1 0 0,0 21 16,-21 21-16,0 0 15,0 21-15,0-21 0,0 22 16,0-1-16,0 0 0,0 1 0,0 20 16,0-20-16,0-22 15,0 21-15,0 0 0,0-20 0,0-1 0,21 0 16,0 0-16,0-21 0,1 0 15,20 0-15,-21 0 0,21 0 16,1 0-16,-1-21 0,0 0 0,1 0 16,-1-22-16,22 22 0,-22-21 15,-21-1-15,21 1 0,-20 0 0,-1-1 16,-21-20-16,0 21 0,0-1 0,0 1 16,-21 0-16,-22 20 0,22-20 15,0 21-15,-21 21 0,-1 0 0,22 0 16,-21 0-16,21 0 0,-1 0 15,1 0-15,0 21 0,0 21 16,21-20-16,0-1 0,0 21 0,0 0 16,0-20-16,0 20 0,21-21 15,0 21-15,0-20 0,22-1 0,-22 0 16,21 0-16,1 0 0</inkml:trace>
  <inkml:trace contextRef="#ctx0" brushRef="#br2" timeOffset="187965.84">12086 12234 0,'0'0'0,"42"0"15,-42-21-15,22 21 16,-1-21-16,0 0 0,0 0 0,0 0 16,0-1-16,1-20 0,-1 21 15,0 0-15,-21 0 0,21-1 16,-21 1-16,21 0 0,-21 0 16,-21 21-1,0 0-15,-21 21 0,20 0 0,1 22 16,-21-22-16,21 0 0,0 21 15,-1-21-15,1 22 0,21-22 0,0 21 16,0-21-16,0 1 0,0 20 16,0-21-16,0 0 0,21 0 15,1-21-15,20 0 0,-21 0 0,0 0 16,22 0-16,-22 0 0,21-21 16,0 0-16,1 0 0,-22 0 15,21 0-15,-21-22 0,22 22 0,-22-21 16,0-1-16,0 1 0</inkml:trace>
  <inkml:trace contextRef="#ctx0" brushRef="#br2" timeOffset="188380.01">12658 11769 0,'0'-85'16,"0"64"-1,0 148-15,0-148 0,0-64 16,0 106-16,-22 0 16,22 22-16,0-22 0,0 21 0,0 1 15,0-1-15,0 0 0,0 1 16,0 20-16,-21-21 0,21 1 0,0-1 15,-21 0-15,21-20 0,0 20 16,0-21-16,0 0 0,0 0 16,0 1-16,0-44 31,0 1-15,0 0-16,0 0 0,0 0 0,0-22 15,0 22-15,21-21 0,0 0 16,-21-1-16,22 1 0,-1 0 0,0 20 15,21 1-15,-21 0 0,22 0 0,-1 21 16,-21 0-16,22 0 0,-1 21 16,-21-21-16,21 21 0,-20 0 0,-1 22 15,0-22-15,-21 0 0,0 21 16,0-20-16,0-1 0,0 0 16,-21 21-16,-22-21 0,22 1 0,-21-1 15,0 0-15,-1 0 0,22 0 16,-21 0-16,21-21 0,-22 22 0,22-22 15,0 0-15,0 21 0,21-42 32,0-1-32</inkml:trace>
  <inkml:trace contextRef="#ctx0" brushRef="#br2" timeOffset="190604.27">13695 11938 0,'-21'0'0,"42"0"0,-64 0 0,22 0 16,21 21-1,0-42 16,0 0-31,0 0 16,0 0-16,21-1 0,1-20 16,-1 21-16,-21 0 15,0 0-15,21-1 0,-21-20 0,0 21 16,0 0-16,0 0 0,-21 21 16,0 0-16,-1 0 15,1 0-15,-21 21 0,21 0 0,0 0 16,-1 0-16,1 0 0,0 22 15,21-22-15,0 21 0,0-21 0,0 22 16,0-1-16,0 0 0,21-20 0,0 20 16,1-21-16,-1 21 15,0-20-15,0 20 0,0-21 0,0 0 16,1 22-16,-22-22 0,0 0 0,0 0 16,0 0-16,0 0 15,-22-21-15,1 22 0,-21-22 16,21 0-16,0 0 0,-22 0 15,1 0-15,21 0 0,-22-22 0,22 1 16,0 0-16,-21 0 0,21 0 0,-1 0 16,1-1-16,0 1 0,21 0 15,0 0-15,-21 0 0,21 0 0,0 42 32,0 0-32,21 0 0,-21 0 15,21 0-15,0 22 0,-21-22 16,22 0-16,-1 21 0,-21-20 15,21-1-15,0 0 0,0 0 0,0-21 16,1 21-16,-1-21 0,0 0 16,0 0-16,0 0 0,22 0 0,-22 0 15,0 0-15,21 0 0,1 0 0,-1-21 16,0 0-16,1 0 0,20-22 16,-21 22-16,1 0 0,20-21 0,-20-1 15,-1 1-15,-21 0 0,0-1 16,0 1-16,-21 0 0,0 21 0,0-22 15,0 22-15,0 0 0,-21 21 16,0 0-16,0 0 0,0 0 16,-22 0-16,22 0 0,0 21 0,0 0 15,-21 0-15,20 22 0,1-22 16,21 21-16,0 1 0,-21-22 0,21 21 16,0-21-16,0 22 0,0-22 15,0 0-15,21 21 0,0-21 0,1 1 16,20-1-16,-21-21 0,0 0 15,22 0-15,-22 0 0,21 0 16,0 0-16,1-21 0,-22 21 0,21-22 16,1 1-16,-1 0 0,-21 0 15,21 0-15,-20-22 0,-1 22 16,0 0-16,0-21 0,-21 21 0,0-1 16,0 1-16,21 0 0,-21 0 15,0 42 1,0 0-1,-21 0-15,21 1 0,0-1 16,0 21-16,0-21 0,0 0 0,0 1 16,0-1-16,0 0 0,0 0 15,0 0-15,0 0 0,21-21 0,0 22 16,1-22-16,-1 0 16,0 0-16,0 0 0,0 0 0,0 0 15,1 0-15,-1-22 0,0 1 0,0 21 16,0-21-16,0 0 15,1 0-15,-1-22 0,0 22 0,0 0 16,-21-21-16,0 21 0,0-1 16,21 1-16,-21 0 0,0 0 0,0 42 47,0 0-47,0 0 0,0 1 0,-21-1 15,21 0-15,0 0 0,0 0 16,0 0-16,0 1 0,0-1 0,0 0 15,0 0-15,21 0 0,0-21 16,1 21-16,-1-21 16,0 0-16,0 0 0,21 0 0,-20 0 15,-1 0-15,21-21 0,-21 21 16,22-21-16,-22 0 0,21 0 0,-21 0 16,0-22-16,1 22 0,-1 0 15,0-21-15,0 20 0,-21 1 0,21-21 16,-21 21-16,0 0 0,-21 21 31,0 21-31,0-21 0,21 21 16,0 21-16,-21-21 15,21 1-15,-22-1 0,22 21 0,0-21 16,0 0-16,0 22 0,0-22 0,0 0 16,22 0-16,-1-21 0,-21 21 15,21-21-15,0 0 0,21 0 0,-20 0 16,-1 0-16,0 0 0,21 0 15,-21 0-15,22-21 0,-22 0 0,0 21 16,0-21-16,0-21 0,1 20 0,-1 1 16,0-21-16,0 21 0,-21-22 15,21 1-15,-21 21 0,21-21 0,-21 20 16,22 1-16,-22 0 0,0 0 16,21 21 15,-21 21-31,0 0 0,0 0 15,0 1-15,0-1 0,0 0 16,0 0-16,0 0 16,21-21-1,0 0 1,-21-21-16,0 0 16,0 0-16,0 0 0,0-1 15,0 1-15,0 0 16,0 0-16,0 0 0,-21 0 15,0 21-15,0 0 32,21 21-32,-22 0 0,1 0 0,21 0 15,0 0-15,0 22 0,-21-22 16,21 21-16,-21-21 0,21 22 0,0-22 16,-21 21-16,21-21 0,0 1 15,0-1-15,0 0 0,0 0 0,21-21 16,0 21-16,0-21 0,0 0 0,1 0 15,20 0-15,-21 0 0,21 0 16,-20 0-16,20 0 0,0-21 0,1 0 16,-1 0-16,0 0 0,1-1 15,-1 1-15,0-21 0,-21 21 0,1-22 16,-1 1-16,0 0 0,-21 21 16,21-22-16,-21 22 0,0 0 15,0 0-15,-21 21 16,0 0-16,0 21 0,-1 0 15,1 0-15,21 22 0,0-22 16,0 0-16,-21 0 0,21 21 0,0-20 16,0-1-16,0 0 0,21 0 15,0 0-15,1-21 0,-1 0 16,0 0-16,0 0 0,0 0 16,0 0-16,1-21 0,-1 0 0,0 21 15,21-21-15,-21 0 0,1-1 16,-1 1-16,-21 0 0,21-21 15,-21 21-15,21-1 0,-21 1 0,0 0 16,0 42 0,-21 0-1,21 1-15,-21 20 0,0-21 16,-1 0-16,22 0 0,-21 22 16,0-22-16,0 0 0,21 0 0,0 0 15,-21-21-15,21 22 0,-21-22 16,21 21-16,-22-21 0,22-21 15</inkml:trace>
  <inkml:trace contextRef="#ctx0" brushRef="#br2" timeOffset="190788.17">15557 11684 0,'-21'0'16,"0"0"-16,21 21 31,21-21-15,0 0-16</inkml:trace>
  <inkml:trace contextRef="#ctx0" brushRef="#br2" timeOffset="191233.94">17547 11515 0,'0'0'16,"0"-21"-16,0-22 0,0 22 0,0 0 0,0 0 16,0 0-16,0-1 0,0 44 15,0 20-15,0-21 16,-21 21-16,0 1 0,21 20 15,-21-20-15,21 20 0,0-21 16,-22 22-16,1 21 0,0-22 0,21 1 0,-21-22 16,0 21-16,21 1 15,-21-22-15,-1 1 0,22-1 0,-21-21 16,21 21-16,0-20 0,0-1 16,0 0-16,0-42 31,0 0-31,0-1 0,0 1 15,0-21-15,0 0 0,-21 20 0</inkml:trace>
  <inkml:trace contextRef="#ctx0" brushRef="#br2" timeOffset="192055.73">17230 11917 0,'0'0'0,"0"-148"15,0 84 1,0 22-16,21-22 0,21 22 0,-21 0 16,22-1-16,-22 1 0,21 0 15,0 21-15,1-1 0,-1 22 0,0 0 16,1 0-16,-1 22 0,0-1 0,1 21 15,-22-21-15,21 22 0,-21-1 16,-21 0-16,0 22 0,0-22 0,0 0 16,0 1-16,0-1 0,-42-21 15,21 22-15,-21-1 0,20-21 0,-20 21 16,0-20-16,-1-1 0,1-21 16,21 0-16,-21 0 0,20 0 15,1 0-15,0 0 0,0 0 0,0-21 16,21-1-16,0 1 0,0 0 15,0 0-15,0 0 0,0 42 32,21 21-32,0-21 0,0 1 15,0 20-15,-21 0 0,22-21 16,-1 22-16,0-22 0,0 0 0,0 21 16,0-20-16,1-1 0,-1-21 15,21 21-15,-21-21 0,22 0 0,-22 0 16,21 0-16,-21 0 0,22 0 0,-1 0 15,-21 0-15,21-21 16,1 0-16,-1-1 0,0 1 0,1 0 16,-1 0-16,0-21 0,-20 20 15,20-20-15,-42 21 0,0-21 0,0 20 16,0-20-16,0 21 0,0 0 0,0 0 16,0-1-16,-21 22 0,0 0 15,-1 0-15,1 0 0,-21 22 0,21-1 16,0 0-16,-1 0 0,1 21 15,0 1-15,0-22 0,0 21 0,21-21 16,0 22-16,0-22 0,0 21 16,0-21-16,0 1 0,0-1 15,0 0-15,21-21 0,21 21 0,-21-21 16,1 0-16,20 0 0,0 0 16,1 0-16,-1 0 0,0-21 0,22 21 15,-22-21-15,22 0 0,-22-1 16,21-20-16,-20 21 0,-1-21 0,-21 20 15,22-20-15,-22 21 0,-21-21 16,0 20-16,0 1 0,0 0 0,0 0 16,-21 21-16,-1 0 0,1 0 0,-21 0 15,21 0-15,-22 21 0,22 0 16,0 0-16,21 1 0,0-1 0,0 0 16,0 21-16,0-21 15,0 1-15,21-1 0,-21 0 0,21 21 16,1-21-16,-1 1 0,0-22 0,-21 21 15,0 0-15,0 0 0,0 0 16,-21-21 0,0 0-16,-1 0 15,1 0-15,0 0 0,21-21 16,0 0-16,21 0 16,0 0-16</inkml:trace>
  <inkml:trace contextRef="#ctx0" brushRef="#br2" timeOffset="192403.95">18923 11875 0,'21'-22'0,"-42"44"0,42-65 0,0 43 16,-21 21 15,0 1-31,0 20 16,0-21-16,0 21 0,0 1 0,0-1 15,0 22-15,0-22 0,0 21 0,0 1 16,0-1-16,0 1 0,0-1 15,0 22-15,0 0 0,0 21 0,-21-22 16,21 22-16,-21 0 0,0 0 16,0 21-16,-1-21 0,1-1 15,0 22-15,0-21 0,0 0 0,21-21 16,-21-1-16,-1 1 0,1-21 0,21-1 16,-21-21-16,21-20 0,0 20 15,-21-42-15,21-21 16,0 0-16,0-22 0,0 22 15,0-21-15,0-22 0,21 22 16,-21-22-16,21 1 0,0-22 0,-21 1 16,22-1-16,-1 0 0,0-21 0,0 22 15,-21-22-15,21 0 0</inkml:trace>
  <inkml:trace contextRef="#ctx0" brushRef="#br2" timeOffset="192679.95">18859 12256 0,'0'0'0,"0"-64"0,-21 22 0,0-64 15,21 64-15,0-1 0,0 1 16,0 21-16,0 0 0,0-1 0,21 1 16,0 21-16,1 0 0,20 0 15,-21 0-15,0 0 0,22 21 16,-22 1-16,0 20 0,0 0 0,0 1 16,-21-1-16,0 0 0,0 1 15,0-1-15,0-21 0,-21 21 0,0-20 16,0 20-16,-22-21 0,22 0 15,0 0-15,0-21 0,0 22 16,0-22-16,-1 0 0,44-22 31,-1 1-31,0 0 16,0 0-16,0 0 0,22 0 0,-22-1 16,21-20-16</inkml:trace>
  <inkml:trace contextRef="#ctx0" brushRef="#br2" timeOffset="193324.14">19410 11917 0,'0'0'0,"21"0"0,-21-21 16,-21 21 0,0 21-16,-1-21 15,1 21-15,0 0 0,0 22 16,0-22-16,0 0 0,-1 21 16,1-21-16,21 1 0,-21-1 0,21 0 15,0 0-15,0 0 0,0 0 16,21-21-16,0 0 0,1 0 15,-1 0-15,0 0 0,0 0 0,0 0 16,0 0-16,1-21 0,-1 0 16,0 21-16,-21-21 0,21-21 0,-21 20 15,0 1-15,0 0 0,0-21 16,0 21-16,0-22 0,0 22 0,0 0 16,0 0-16,0 0 15,0-1-15,21 22 0,0-21 0,1 21 16,-1-21-16,0 21 0,0 0 0,0 0 15,0 0-15,1 21 0,-1 0 16,0 1-16,0-1 0,0 21 0,0-21 16,1 22-16,-22-1 0,0-21 15,0 21-15,0-20 0,0 20 16,0-21-16,0 0 0,0 0 0,0 1 0,0-1 16,-22-21-16,22 21 15,0-42 1,0 0-1,0-1-15,0 1 0,0 0 16,0-21-16,22 21 0,-1-22 16,0 1-16,0 0 0,-21 20 15,42-20-15,-20 0 0,-1 21 0,0-1 16,0 1-16,0 21 0,0 0 16,1 0-16,-1 0 0,0 0 0,0 21 15,-21 1-15,0-1 0,21 0 16,-21 21-16,0-21 0,0 22 0,0-22 15,0 21-15,0-21 0,0 1 0,-21 20 16,0-21-16,21 0 16,-21-21-16,21 21 0,-21 1 0,21-1 15,0-42 17,21-1-32,0 1 15,0 0-15,0 0 0</inkml:trace>
  <inkml:trace contextRef="#ctx0" brushRef="#br2" timeOffset="193664.05">20532 11875 0,'21'-22'0,"-42"44"0,63-44 0,-21 22 0,-21-21 15,-21 21 1,0 0-16,0 0 0,-22 0 16,22 21-16,0 1 0,-21-22 15,-1 21-15,22 0 0,0-21 16,0 21-16,0 0 0,-1-21 0,22 21 15,0 1-15,0-1 16,0 0-16,22-21 0,-1 21 16,0-21-16,21 21 0,-21-21 15,1 21-15,20-21 0,-21 22 0,0-22 16,0 21-16,-21 0 0,0 0 16,0 0-16,-21 0 15,0-21-15,0 0 16,-21 0-16,20 22 15,1-22-15,-21 0 0,21 0 0,0 0 0,-22 0 16,22 0-16,0 0 0,21-22 16,0 1-1,0 0-15,0 0 0,21 21 16,0-21-16,0 0 0</inkml:trace>
  <inkml:trace contextRef="#ctx0" brushRef="#br2" timeOffset="194036.84">20764 12065 0,'106'0'31,"-85"0"-15,1-21-16,-1 0 0,0 21 16,-21-21-16,21 21 0,0-22 0,0 22 15,-21-21-15,0 0 0,0 0 16,0 0-16,0 0 0,0-1 15,-21 22 1,0 0-16,0 0 0,0 22 16,-22-1-16,22 0 0,0 0 0,0 21 15,-21-20-15,20 20 0,1 0 16,0-21-16,21 22 0,0-22 0,0 0 16,0 0-16,0 22 15,21-22-15,0 0 0,1-21 0,-1 0 16,0 0-16,21 0 0,-21 0 15,22 0-15,-22 0 0,21 0 16,-21 0-16,1 0 0,-1 0 0,-21-21 16,21 0-16,-21-1 15,0 1-15,0 0 0,0 0 16</inkml:trace>
  <inkml:trace contextRef="#ctx0" brushRef="#br0" timeOffset="-180856.96">6689 4530 0,'0'0'0,"-22"0"31,1-21-31,0 21 0,0 0 16,0 0-16,0 0 0,-1 0 15,1 0-15,0 0 0,0 0 0,0 0 16,0 0-16,-1 0 15,1 0-15,0 0 16,21 21 0,21-21-1,0 0-15,1 21 0,20-21 16,21 0-16,1 0 0,-1 0 16,22 0-16,0 0 0,21 0 15,-22 0-15,43 0 0,-21 0 16,21 0-16,21 0 0,0-21 0,1 21 15,-1 0-15,0 0 0,21 0 16,1-21-16,-22 21 0,21 0 0,-21 0 16,0 0-16,-21-22 0,0 22 15,0 0-15,0 0 0,0 0 0,-21 0 16,0 0-16,-21 0 0,-1 0 16,-20 0-16,-22 0 0,1-21 0,-1 21 15,-21 0-15,0 0 0,0 0 16,1 0-16,-1 0 0,-21-21 31,0 0-31,-21 21 16,-1-21-16,1 21 0,0-21 15</inkml:trace>
  <inkml:trace contextRef="#ctx0" brushRef="#br0" timeOffset="-180506.16">9948 4233 0,'43'64'31,"-22"-64"-31,21 0 0,-21 0 16,43 21-16,-22-21 0,0 0 15,1 0-15,-1 0 0,0 0 0,1 0 16,-22 0-16,21 0 0,-21 0 15,1 0-15,-1 0 0,0 21 0,0-21 16,-21 21-16,0 1 16,-21-1-16,0 0 0,-22 0 15,22 0-15,-42 22 0,20-22 16,-20 0-16,-1 21 0,1-21 0,-1 22 16,1-22-16,-1 0 0,22 0 15,0 22-15,-1-43 0,1 21 16,21 0-16,0 0 0,0-21 15,42 0 1,0-21-16</inkml:trace>
  <inkml:trace contextRef="#ctx0" brushRef="#br0" timeOffset="-180000.46">11663 3958 0,'0'-21'0,"0"42"0,0-63 0,0 21 16,0 42 0,0 21-1,0-21-15,0 22 0,0-1 16,0 0-16,0 22 0,0-22 0,0 22 15,0-1-15,0-20 0,0 20 16,0-21-16,-21 1 0,21 20 0,-22-20 16,22-1-16,-21 0 0,21 1 15,0-22-15,0 21 0,0-21 0,0 0 16,0 1-16,0-1 0,21-21 47,-21-21-47,22-1 0,-22 1 0,21 0 15,-21-21-15,0 21 0,21-22 16,-21 22-16,21-21 0,-21-1 0</inkml:trace>
  <inkml:trace contextRef="#ctx0" brushRef="#br0" timeOffset="-179355.2">11705 4149 0,'0'0'16,"42"0"-1,-20 0-15,20 0 16,0 0-16,22 0 16,20 0-16,1 0 0,0 0 0,21 0 15,-1 0-15,1 0 0,21 0 16,21 0-16,1 0 0,-22 0 0,21-21 16,0 21-16,0-22 0,0 22 15,0 0-15,-21-21 0,0 21 0,0 0 16,-21 0-16,0-21 0,-42 21 15,20 0-15,-41 0 0,20 0 16,-42 0-16,22 0 0,-22 0 0,0 0 16,0 0-16,-21 21 15,0 0 1,0 1-16,0-1 16,0 21-16,0-21 0,0 0 15,-21 1-15,21 20 0,-21-21 16,21 0-16,0 22 0,0-22 0,0 21 15,0-21-15,0 0 0,0 22 16,0-22-16,0 0 0,0 21 0,0-20 16,0-1-16,0 21 0,0-21 15,0 22-15,0-22 0,0 0 0,0 21 16,0-21-16,0 1 16,0-1-16,0 0 0,0 0 0,-21-21 15,-1 21-15,-20 0 0,0-21 0,-1 0 16,-41 0-16,20 22 0,-42-22 15,1 0-15,-1 0 0,-21 0 16,-21 0-16,-1 0 0,-41 0 0,21 0 16,-22 0-16,22 0 0,-1 0 15,-20 21-15,21-21 0,20 0 0,1 0 16,21 0-16,21 21 0,22-21 16,-1 0-16,22 0 0,-1 0 0,22 0 15,-1 0-15,22 0 0,0 0 16,42 0 15,0-21-31,1 0 0,-1 21 16,0-22-16,21 1 0,1 0 15</inkml:trace>
  <inkml:trace contextRef="#ctx0" brushRef="#br0" timeOffset="-179081.37">12107 4424 0,'0'0'0,"0"-21"16,21 42 15,1-21-31,-1 21 0,21 0 0,-21 0 16,22 1-16,-22-1 0,0 0 15,21 0-15,-21 0 0,1 0 0,20 1 16,-21-1-16,0 0 0,-21 0 15,21 0-15,1 0 0,-1 1 16,-21-1-16,0 0 16,21-21-1,-21-21-15,0 0 16,21 21-16,-21-22 0</inkml:trace>
  <inkml:trace contextRef="#ctx0" brushRef="#br0" timeOffset="-178848.5">12700 4445 0,'-64'0'16,"43"0"-16,0 21 15,0 0-15,-21 1 0,-1-1 0,1 0 16,0 0-16,-1 0 0,-20 22 16,20-22-16,1 0 0,-21 21 0,20-21 15,1 22-15,0-22 0,20 0 16,1 0-16,0 0 0,0 1 15,21-1-15,21-21 16,0 0 0,0 0-16,22-21 0,-22-1 15,21 1-15,1 0 0</inkml:trace>
  <inkml:trace contextRef="#ctx0" brushRef="#br0" timeOffset="-178612.52">12848 4403 0,'-21'106'15,"21"-85"-15,0 0 16,-21 0-16,21 0 0,-21 0 16,-1 1-16,22-1 0,0 0 0,0 0 15,-21 0-15,21 0 0,-21 1 16,21-1-16,21-21 31,-21-21-31,21-1 16,1 1-16</inkml:trace>
  <inkml:trace contextRef="#ctx0" brushRef="#br0" timeOffset="-178404.64">12827 4403 0,'63'106'31,"-41"-85"-31,-22 0 16,21 0-16,0 0 0,0-21 15,0 21-15,0 1 0,1-1 0,-1-21 16,0 21-16,0-21 0,-21 21 16,21-21-1,0 0 1,-21-21-1</inkml:trace>
  <inkml:trace contextRef="#ctx0" brushRef="#br0" timeOffset="-177960.41">13377 4382 0,'-21'63'16,"0"-42"-16,0 0 0,0 1 15,-22-1-15,22 0 0,0 0 0,-21 0 16,20 0-16,1 1 0,0-22 16,0 21-16,21 0 15,21-21 17,0-21-32,0 21 15,1-21-15,20-1 0,-21 22 0,0-21 16,0 0-16,1-21 0,-1 21 0,0-1 15,0 1-15,0 0 0,0-21 16,1 21-16,-1-1 16,-21 44-1,0-1 1,0 0-16,0 0 0,0 0 0,0 0 16,0 1-16,0 20 0,-21-21 15,21 0-15,0 0 0,0 1 16,-22-1-16,22 0 0,-21 0 0,21 0 15,0 0-15,0 1 0,0-1 16,0 0 0,21-21-16,1 0 15,-1-21-15,-21 0 0,21-1 16,0 22-16</inkml:trace>
  <inkml:trace contextRef="#ctx0" brushRef="#br0" timeOffset="-177695.08">13758 4276 0,'0'0'0,"0"63"31,0-42-31,0 1 0,0-1 0,0 21 16,0-21-16,-21 22 0,21-22 15,0 21-15,-21-21 0,21 22 0,0-22 16,0 0-16,0 0 0,0 0 15,0 0-15,0 1 0,0-1 16,0 0-16,21-21 16,0 0-16,0 0 0,1 0 15,-1 0-15,0 0 0,21-21 16,-21 0-16,22-1 0,-22 1 0,21 21 16</inkml:trace>
  <inkml:trace contextRef="#ctx0" brushRef="#br0" timeOffset="-177140.4">14753 4530 0,'0'0'0,"-21"0"0,21-21 16,-21 21-16,42 0 46,0 0-30,0 0-16,22 0 0,-1 0 0,21 0 16,1 0-16,21 0 0,20 0 15,1 0-15,21 0 0,-21 0 0,21 0 16,21 0-16,0 0 0,22 0 16,-1 0-16,0 0 0,1 0 0,20 0 15,1 0-15,-1 0 0,1 0 16,20 0-16,-20-22 0,21 22 0,-1 0 15,-20 0-15,-1 0 0,22 0 16,-22 0-16,-20 22 0,20-22 16,-20 21-16,-22-21 0,-21 0 0,0 21 15,-43 0-15,22-21 0,-21 0 16,-22 0-16,-20 0 0,-1 0 16,-21 0-16,0 0 0,-21-21 31,-21 21-16,21-21-15,-21 21 0</inkml:trace>
  <inkml:trace contextRef="#ctx0" brushRef="#br0" timeOffset="-176776.6">19621 4255 0,'0'0'0,"0"21"32,0 0-32,43 0 15,-22-21-15,21 21 0,1-21 16,-1 21-16,0-21 0,22 22 0,-22-22 16,0 21-16,22-21 0,-22 21 15,1-21-15,20 21 0,-21-21 16,1 21-16,-1-21 0,-21 0 15,22 21-15,-22-21 0,-21 22 16,0-1-16,-43 0 16,22 0-16,-21 0 0,-22-21 0,1 21 15,-1 1-15,-20-1 0,-22 0 16,0 21-16,0-21 0,0 1 16,1 20-16,20-21 0,0 0 0,22 0 15,-1 22-15,22-22 0,0 0 16,-1 0-16,22 22 0,0-22 0,0 0 15</inkml:trace>
  <inkml:trace contextRef="#ctx0" brushRef="#br0" timeOffset="-175265.37">21442 9970 0,'21'-22'16,"-21"44"47,0-1-48,0 0-15,0 0 16,0 0-16,0 0 0,21 1 0,0 20 15,0-21-15,1 21 0,-22 1 0,21-1 16,21 0-16,-21 22 0,0-22 16,22 22-16,-22-1 0,21 1 0,-21-1 15,22 1-15,-22-1 0,21 1 16,-21-1-16,1 1 0,20 20 0,-21 1 16,0 0-16,0-1 0,1 1 15,-1-21-15,0 20 0,0 1 0,-21 0 16,0 20-16,21-20 0,-21 21 15,21-21-15,-21-1 0,0 1 16,0 0-16,0 20 0,0-20 0,0 0 16,-21-1-16,-21 1 0,21 0 15,0-1-15,-22 1 0,1-21 0,-22 20 16,22-20-16,-21 20 0,-1 1 16,1-21-16,-1 20 0,1 1 0,-22-22 15,21 22-15,1-21 0,-22-1 0,1 1 16,-22-1-16,21 1 0,-21-1 15,0 1-15,1-1 0,-1 1 0,0-22 16,0 21-16,0-20 0,-21 20 0,0-20 16,21-1-16,-21-21 0,-21 21 15,21-20-15,0-1 0,0 0 16,-21 0-16,21 0 0,-21 0 0,0-21 16,0 22-16,-22-22 0,22 21 15,-21-21-15,-1 0 0,1 0 0,0 0 16,-1 0-16,-20 0 0,-1 0 0,1-21 15,-1-1-15,1 1 0,-1 21 16,1-21-16,-22 0 0,22 0 0,-22 0 16,22-1-16,-22 1 0,0 0 0,1-21 15,-1 21-15,0-1 16,1 1-16,-1-21 0,-21 21 0,21 0 0,1-22 16,-22 22-16,21-21 0,1 21 0,-22-22 15,21 22-15,0-21 16,1-1-16,-1 22 0,0-21 0,1 0 15,-1-1-15,0 1 0,22-22 0,-22 22 16,22-21-16,-1-1 0,-20-21 16,20 22-16,1-22 0,20 22 0,-20-22 15,20 0-15,-20 22 0,21-22 0,-1 1 16,1-1-16,0 0 0,20 1 16,-20 20-16,21-21 0,0 22 0,0-1 15,-1-20-15,-83-43 0,126 42 16,0 22-16,0-22 0,21 21 15,-20 1-15,20-1 0,0 1 0,1-1 16,-1 1-16,21-1 0,1 22 16,-1 0-16,1-22 0,-1 22 15,22 0-15,0-1 0,-1 1 0,1 0 16,21 20-16,-21-20 0,20 21 16,1 0-16,21 0 0,0-1 0,-21 1 15,0 0-15,21 0 16,0 0-1,0 0-15</inkml:trace>
  <inkml:trace contextRef="#ctx0" brushRef="#br0" timeOffset="-174860.29">5419 10837 0,'0'-21'31,"0"42"-15,-22 1 0,1-1-16,0 0 0,0 21 0,-21-21 15,20 1-15,-20 20 0,0 0 16,-22-21-16,22 22 0,-22-1 0,22-21 16,-21 22-16,-1-22 0,22 0 15,-1 0-15,-20 0 0,21 0 16,-1-21-16,22 0 0,-21 0 15,21 0-15,21-21 16,0 0-16,0 0 0,21 21 16,21 0-1,-21 0-15,22 0 0,-1 21 0,0 0 16,1 22-16,-1-22 0,21 0 16,-20 21-16,-1 1 0,22-22 0,-22 21 15,0 0-15,22 1 0,-22-22 0,0 21 16,1 1-16,-1-22 0,0 21 15,1 0-15,-22-20 0,21 20 0,-21-21 16,1 0-16,-1 0 16,0 1-16,0-1 0,0 0 0</inkml:trace>
  <inkml:trace contextRef="#ctx0" brushRef="#br0" timeOffset="-174240.63">12806 13250 0,'0'0'0,"0"-42"32,21 42-32,0 21 0,-21 0 15,21 1-15,0 20 0,1-21 16,-22 43-16,21-22 0,0 21 15,-21-20-15,21 20 0,-21 1 0,21-1 16,-21 22-16,0-22 0,0 1 16,0-1-16,0 1 0,-21-1 0,0 1 15,0-1-15,0 1 0,-1-1 16,1-20-16,0 20 0,0-20 0,0-1 16,0-21-16,21 21 0,-22-42 0,22 22 15,0-44 1,22-20-1,-22 21-15,21-21 0,0-1 16,0-20-16,-21 20 0,21-20 16,0-1-16,1 1 0</inkml:trace>
  <inkml:trace contextRef="#ctx0" brushRef="#br0" timeOffset="-173608.99">12954 13314 0,'0'0'0,"0"-21"16,-21 0-16,0 21 0,-1 0 15,44 0 17,20 0-32,-21-22 15,21 22-15,22 0 0,-1 0 16,1 0-16,21-21 0,-22 21 16,43 0-16,-21 0 0,20-21 0,22 21 0,0 0 15,0-21-15,22 21 0,-22 0 16,0 0-16,0 0 0,0 0 15,0 0-15,-22 0 0,22 0 16,-21 0-16,-21 0 0,21 21 0,-22-21 16,1 21-16,-21-21 0,-1 21 15,1 1-15,-22-22 0,0 21 0,1 0 16,-1 0-16,0 0 0,-21-21 0,22 21 16,-22 1-16,0 20 0,0-21 15,-21 0-15,21 22 0,-21-22 0,22 21 16,-22 0-16,0 1 0,21-1 15,0 0-15,-21 22 0,0-22 16,0 1-16,0 20 0,0-21 0,0 1 16,0 20-16,0-20 0,0 20 15,0 1-15,0-22 0,0 21 0,0-20 16,0 20-16,0-20 0,0-1 0,0 0 16,0-21-16,-21 22 0,0-22 15,-1 0-15,1 0 0,0 0 0,0 1 16,-21-22-16,20 21 0,-20-21 0,0 0 15,-1 0-15,1 0 0,0 0 16,-22 0-16,1 0 0,-22 0 0,-21-21 16,0 21-16,-21-22 0,0 1 15,0 21-15,-21-21 0,0 21 16,0 0-16,0-21 0,21 21 0,0 0 16,21 0-16,0 0 0,43 0 0,-22 0 15,21 0-15,22 0 0,0 0 16,-1 0-16,22 0 0,-21 0 0,21 0 15,21-21 1,0 0 0,0-1-16,21 1 0,0-21 0</inkml:trace>
  <inkml:trace contextRef="#ctx0" brushRef="#br0" timeOffset="-173340.14">13674 13653 0,'0'0'16,"-22"-22"-16,22 1 0,-21 21 0,21 43 31,0-22-31,21 0 0,1 21 16,-1-21-16,21 22 0,-21-22 15,22 21-15,-22 1 0,21-22 0,-21 0 16,22 21-16,-22-21 0,0 1 0,0-1 15,-21 0-15,0 0 16,0 0-16,0 0 0,0 1 16,21-22-1,-21-22-15,0 1 16</inkml:trace>
  <inkml:trace contextRef="#ctx0" brushRef="#br0" timeOffset="-173121.27">14182 13695 0,'-127'127'32,"84"-85"-32,1 1 0,0-1 15,-1 0-15,1-21 16,0 22-16,-22-1 0,22 0 0,-1-20 16,1 20-16,21-21 0,-21 21 0,20-20 15,1-1-15,21 0 0,21-21 31,1-21-31,-1 0 16,21-1-16,0 1 0,-20-21 0,41 21 16</inkml:trace>
  <inkml:trace contextRef="#ctx0" brushRef="#br0" timeOffset="-172680.96">14414 13716 0,'0'127'16,"0"-106"0,-21 0-16,21 22 0,0-22 0,-21 0 15,21 0-15,0 22 0,0-22 0,0 0 16,0 0-16,0 0 16,0 0-16,0-42 31,0 0-16,0 0-15,21 0 0,-21 0 0,0-1 16,0-20-16,21 21 16,-21-21-16,0-1 0,0 1 0,0 0 15,0 20-15,0-20 0,0 21 0,0 0 16,0 0-16,22 21 16,-1 21-16,0 21 15,0-21-15,0 0 0,0 22 16,1-22-16,-1 21 0,0-21 0,0 22 15,0-22-15,-21 0 0,21 0 0,-21 22 16,22-22-16,-1 0 16,-21 0-16,21-21 31,-21-21-15,21 21-16,-21-21 0,0 0 0,0-1 15,21-20-15</inkml:trace>
  <inkml:trace contextRef="#ctx0" brushRef="#br0" timeOffset="-172269.1">14859 13610 0,'0'0'0,"0"-21"16,-21 21-16,0 21 15,-1 0-15,1 1 0,21 20 16,-21-21-16,0 0 0,0 22 0,0-22 16,-1 21-16,1-21 0,21 22 15,-21-22-15,0 0 0,0 0 16,21 0-16,-21 0 0,21 1 15,21-22 1,0 0 0,0-22-16,21 1 0,-20 21 0,-1-21 15,0 0-15,0-21 0,-21 20 16,21 1-16,0-21 0,1 21 0,-1-22 16,-21 22-16,0 0 0,21 0 15,-21 0-15,0 0 0,21 21 0,-21 21 16,0 0-16,0 0 15,0 0-15,0 22 0,0-22 16,0 21-16,0-21 0,0 22 16,0-22-16,0 21 0,0-21 15,0 0-15,0 22 0,0-22 0,0 0 16,0 0-16,0 0 0,0 1 0,0-1 16,0 0-1,21-21-15,0 0 16,1 0-16,-1-21 0,0 0 0,0-1 15,0 1-15</inkml:trace>
  <inkml:trace contextRef="#ctx0" brushRef="#br0" timeOffset="-172011.24">15409 13716 0,'0'0'0,"0"-42"0,21 21 0,-21-1 0,0 1 16,0 64 15,0-22-31,0 0 0,-21 21 15,21 1-15,-21-1 0,21 0 0,0 1 16,-21-1-16,0 0 0,21-21 0,-21 22 16,21-1-16,0-21 0,0 22 15,0-22-15,0 0 0,0 0 0,0 0 16,21 0-16,0-21 0,0 0 16,0 0-16,22 0 0,-22 0 0,21 0 15,0-21-15,1 0 0,-1 21 16,0-21-16,1 0 0,-1-22 15,0 22-15,-20-21 0,20 21 0,0-22 16</inkml:trace>
  <inkml:trace contextRef="#ctx0" brushRef="#br0" timeOffset="-170720.64">6731 2963 0,'21'0'31,"0"0"-31,22-21 0,-1 21 16,21 0-16,1 0 0,-1-21 0,22 21 15,0 0-15,21-21 0,21 21 16,21-21-16,0 21 0,0-21 16,0 21-16,22-22 0,-22 1 15,21 21-15,0-21 0,-20 0 0,-1 21 16,0-21-16,-21 0 0,21 21 16,-42 0-16,21-22 0,-21 22 0,-22 0 15,1 0-15,-21 0 0,-1 0 16,-21 0-16,-20 0 0,20 0 0,-63 0 31,0-21-31,-1 21 16,-20-21-16,21 21 0,0-21 15,-22 0-15,22 21 0</inkml:trace>
  <inkml:trace contextRef="#ctx0" brushRef="#br0" timeOffset="-170374.84">9948 2392 0,'-21'0'0,"42"0"0,-63 0 16,42 21 0,0 0-16,21 0 15,0-21-15,0 0 0,1 22 16,20-22-16,-21 0 0,21 21 15,-20-21-15,20 21 0,-21-21 16,21 0-16,-20 0 0,20 21 0,-21-21 16,0 0-16,-21 21 15,21-21-15,-21 21 0,0 1 16,-21-1-16,0-21 16,-21 21-16,-1 0 0,1 0 0,-21 22 15,-1-22-15,1 0 0,-1 21 16,1-21-16,-1 1 0,22 20 0,-22-21 15,43 0-15,-21-21 16,21 21-16,-1-21 0</inkml:trace>
  <inkml:trace contextRef="#ctx0" brushRef="#br0" timeOffset="-169888.11">11007 2180 0,'0'0'0,"0"-21"0,21 21 31,-21 21-16,21 22-15,-21-22 0,0 21 16,0 22-16,0-22 0,0 21 0,0 1 16,0-1-16,0-20 0,0 20 15,0-20-15,0-1 0,-21 0 0,21 1 16,-21-1-16,-1-21 0,22 0 16,0 0-16,0 1 0,0-1 15,22-42 1,-1-1-1,0 1-15,0 0 0,0-21 16</inkml:trace>
  <inkml:trace contextRef="#ctx0" brushRef="#br0" timeOffset="-169252.45">11218 2223 0,'-21'0'0,"42"0"0,-63 0 0,42-22 16,21 22-1,0 0 1,22 0-16,-1 0 0,0 0 0,1 0 16,20 0-16,1 0 0,20 0 15,22 0-15,0 0 0,21 0 16,-21 0-16,21 0 0,0 0 0,0 0 16,21-21-16,-21 21 0,21 0 15,-21-21-15,0 0 0,0 21 0,0 0 16,-21-21-16,0 21 0,0 0 15,-22-21-15,1 21 0,0 0 0,-1 0 16,-20 0-16,-1 0 0,-20 0 16,-22-22-16,21 22 0,-21 0 0,0 0 15,1 0-15,-22 22 16,0-1-16,0 0 16,0 0-16,0 0 15,0 0-15,0 1 0,0-1 16,-22 0-16,22 21 0,0-21 15,0 22-15,0-1 0,0-21 0,0 22 16,0-1-16,22 0 0,-22-21 16,21 22-16,0-22 0,0 21 0,-21-21 15,21 1-15,0-1 0,-21 0 16,0 0-16,0 0 0,0 0 0,-21 1 16,0-1-16,-21-21 15,-22 21-15,22-21 0,-43 0 0,22 21 16,-22-21-16,0 0 0,-20 21 15,-22-21-15,0 0 0,0 21 0,-22-21 16,1 0-16,0 22 0,-21-22 16,21 0-16,-22 0 0,1 0 15,0 0-15,-1 0 0,22 0 0,0 0 16,21 0-16,0 0 0,0 0 16,21 0-16,21 0 0,22 0 0,-1 0 15,22 0-15,21 0 0,0 0 16,42 0-1,21 0-15,1 0 0,-1-22 16,0 22-16,22-21 0</inkml:trace>
  <inkml:trace contextRef="#ctx0" brushRef="#br0" timeOffset="-168976.6">11959 2434 0,'-21'-63'32,"21"84"-17,0 0-15,0 0 16,0 0-16,0 22 0,0-1 0,0 0 16,0 1-16,0-1 0,0 0 15,0 1-15,-21-1 0,21-21 0,-21 22 16,21-22-16,0 0 15,0 0-15,0 0 0,0 0 16,21-21 0,0 0-16,0 0 0,0-21 15,22 0-15</inkml:trace>
  <inkml:trace contextRef="#ctx0" brushRef="#br0" timeOffset="-168760.51">12446 2350 0,'0'0'0,"0"84"32,0-41-32,0-1 0,-21 0 15,0 1-15,-1-1 0,22 0 16,0 1-16,0-1 0,-21-21 0,21 21 16,0-20-16,0-1 0,0 0 15,0 0-15,0 0 16,21-21-16,-21-21 15,0 0 1</inkml:trace>
  <inkml:trace contextRef="#ctx0" brushRef="#br0" timeOffset="-168604.6">11959 2752 0,'-21'0'0,"42"0"0,-84 0 0,41 0 15,44 0 16,20 0-31,0 0 0,1-21 0,-1 21 16,21 0-16,-20 0 0,20-22 16,1 22-16,-22-21 0,22 0 0,-22 21 15</inkml:trace>
  <inkml:trace contextRef="#ctx0" brushRef="#br0" timeOffset="-168416.71">12594 2519 0,'-21'0'16,"42"0"0,0 0-1,0-21-15,1 21 0,-1 0 0,21 0 16,-21 0-16,22 0 0,-22 0 16,21-21-16,-21 21 0,22-22 0,-22 22 15,0 0-15</inkml:trace>
  <inkml:trace contextRef="#ctx0" brushRef="#br0" timeOffset="-168212.83">12700 2498 0,'-21'21'0,"42"-42"0,-42 63 16,21-21-16,0 0 0,0 1 16,0 20-16,0-21 0,0 0 0,0 22 15,0-22-15,0 0 0,0 0 16,0 0-16,0 0 0,0 1 0,-21-1 15,21 0-15,21-21 47,0-21-47,0 0 0,0-1 16</inkml:trace>
  <inkml:trace contextRef="#ctx0" brushRef="#br0" timeOffset="-167617.17">13039 2434 0,'0'0'0,"0"21"32,-22 1-32,1-1 0,21 0 15,0 0-15,0 21 0,-21-20 16,21-1-16,-21 0 0,21 21 0,0-21 16,-21 1-16,21-1 15,0 0-15,0 0 16,0-42 15,0 0-31,21 0 0,-21-1 16,21 1-16,-21 0 0,21 0 15,-21-21-15,0 20 0,21-20 0,-21 21 16,22-21-16,-22 20 0,0-20 16,21 42-16,-21-21 0,21 21 0,-21 21 15,0 0 1,0 0-16,21 1 0,-21 20 0,0-21 15,0 0-15,0 22 16,0-22-16,0 0 0,0 0 0,0 0 16,0 0-16,0 1 0,21-22 15,-21 21-15,21-21 16,1 0-16,-1-21 16,0-1-16,0 1 0,0 0 15,0 0-15,1 0 0,-1-22 16,0 22-16,0-21 0,21 0 0,-20 20 15,-1-20-15,-21 21 0,21 0 16,-21 0-16,21 21 0,-21 21 16,0 0-16,0 0 15,0 21-15,0 1 0,-21-22 16,21 21-16,-21 1 0,21-22 0,0 21 16,0-21-16,0 22 0,0-22 15,0 0-15,0 0 0,0 0 16,21-21-1,0 0-15,0 0 16,0-21-16,22 0 0,-22 0 16,0 0-16</inkml:trace>
  <inkml:trace contextRef="#ctx0" brushRef="#br0" timeOffset="-167416.98">13864 2328 0,'0'0'15,"0"-42"-15,-21 63 16,0 0-1,21 1-15,-21 20 0,-1 0 16,1 1-16,21-1 0,0-21 0,-21 21 16,21 1-16,0-1 0,0-21 15,0 0-15,0 1 0,0-1 0,0 0 16,0 0-16,21-21 0,0 0 16,22 0-16,-22 0 0,21 0 0,22 0 15,-1-21-15,1 21 0,-1-21 16</inkml:trace>
  <inkml:trace contextRef="#ctx0" brushRef="#br0" timeOffset="-166968.23">14266 2519 0,'0'0'0,"-21"0"0,-21 0 16,21 21-16,21 0 15,42 0 1,-21-21-16,43 0 16,-22 0-16,21 0 0,22 0 0,0 0 15,21 0-15,21 0 0,0 0 16,21 0-16,0 0 0,21 0 16,1 0-16,20 0 0,22 0 0,-22 0 15,22 0-15,0 0 0,-22 22 16,43-22-16,-43 0 0,22 0 15,0 0-15,-1 0 0,-20 0 0,21 0 16,-22 0-16,-21 0 0,1 0 16,-1 0-16,-21 0 0,0 0 0,-21 0 15,-21 0-15,0 0 0,-42 0 16,-1 0-16,-21 0 0,1 0 0,-22 0 16,0 0-16,0 0 15,-21-22 1,-21 22-16,0 0 15,0-21-15,0 21 0,-1 0 0,1 0 16,21-21-16,-21 0 0,0 21 16,0-21-16,21 0 0,0-1 15,-21 1-15</inkml:trace>
  <inkml:trace contextRef="#ctx0" brushRef="#br0" timeOffset="-166716.39">19558 2265 0,'0'0'0,"0"21"0,0 0 16,0 0 0,21-21-16,21 22 0,-20-1 15,20-21-15,0 21 0,1 0 16,-1-21-16,-21 21 0,21 0 16,1-21-16,-22 22 0,21-22 0,-21 21 15,1-21-15,-22 21 0,0 0 16,0 0-16,0 0 0,-43 22 0,1-22 15,0 21-15,-22-21 0,1 22 16,-22-1-16,0-21 0,1 22 0,-1-1 16,0 0-16,1 1 0,-1-1 15,21 21-15,1-20 0,-1 20 16</inkml:trace>
  <inkml:trace contextRef="#ctx0" brushRef="#br0" timeOffset="-165296.52">22691 10245 0,'-22'0'0,"44"0"0,-65 0 0,22 0 16,0 21-16,21 0 15,0 0 1,21-21-16,0 21 16,0 1-16,22-1 0,-22 0 0,21 21 15,1-21-15,20 22 0,-21-1 0,1 22 16,20-22-16,-20 0 0,20 22 16,-21-1-16,1 1 0,-1-1 0,0 22 15,1 0-15,-1-1 0,0 1 16,1 0-16,-1 20 0,-21-20 0,0 21 15,1 0-15,-1 21 0,0-21 16,-21 21-16,0-22 0,0 22 16,0 0-16,0 0 0,0 0 0,0 22 15,-21-22-15,0 0 0,-1 21 16,-20-21-16,0 21 0,-1-21 0,1 21 16,-21-21-16,-1 21 0,-21 0 0,1-21 15,-22 22-15,0-22 0,0 21 16,-21-21-16,21 21 0,-21-21 0,0 0 15,0 0-15,0 21 0,-21-21 16,21 0-16,-21 0 0,21-21 0,-21 0 16,0 21-16,0-21 0,-1-1 15,1-20-15,-21 21 0,0 0 16,-1-22-16,1 1 0,-22 0 0,1-22 0,-22 22 16,22-22-16,-22 1 15,-21-1-15,22-20 0,-43-1 0,21 0 16,-21 1-16,0-22 0,-21 0 15,-1-21-15,22 0 0,-42 0 0,21 0 16,-21-21-16,-1-21 0,-20 20 16,-1-20-16,1-21 0,-1 20 0,-20 1 15,-1-22-15,0 1 0,1-1 0,-1 1 16,0-1-16,1-20 0,-1-1 16,0 22-16,1-22 0,20 0 15,1 22-15,-1-22 0,1 0 16,-1-20-16,1 20 0,20-21 0,1 21 15,0-20-15,-1-1 0,22 0 0,0 0 16,0-21-16,-22 21 0,22 0 16,0-21-16,21 22 0,0-1 0,21-21 15,0 21-15,1 0 0,41 0 16,1 0-16,20 1 0,22 20 0,0 0 16,21-21-16,-21 22 0,21-22 15,21 21-15,0-21 0,0 22 0,0-1 16,22 0-16,-1 22 0,0-22 15,1 1-15,-1-1 0,0 0 0,1 1 16,-1 20-16,0 1 16,1-1-16,-1 1 0,0-1 0,22 22 15,-1-1-15,22 1 0,0 0 16,-1-1-16,22 22 0,0-21 0,0 21 16,0 0-16,0-22 0,21 22 15,-22 0-15,22 0 0,0 0 0</inkml:trace>
  <inkml:trace contextRef="#ctx0" brushRef="#br0" timeOffset="-164940.72">2455 11790 0,'0'0'0,"0"21"16,0 0-16,0 0 0,-21 1 15,0-1-15,0 0 0,-22 21 0,-20-21 16,21 22-16,-22-22 0,22 21 16,-22 1-16,1-22 0,-1 0 0,-20 21 15,20-21-15,1-21 0,-1 22 16,1-22-16,20 21 0,1-21 16,21 0-16,0 0 0,-1 0 0,65 0 31,-22 21-31,21 0 15,1 0-15,-1 0 0,21 22 16,-20-1-16,20 0 0,-20 1 0,20-1 16,1 0-16,-22 22 0,21-1 15,1-20-15,-1 20 0,1 1 0,-1-22 16,1 0-16,-1 22 0,1-22 16,-1-21-16,1 22 0</inkml:trace>
  <inkml:trace contextRef="#ctx0" brushRef="#br0" timeOffset="-164329.08">13017 15600 0,'0'0'0,"0"-42"0,-21-22 31,0 43-31,21 42 16,0 21-16,0 1 15,0-1-15,0 0 0,0 22 0,0 21 16,0-22-16,0 22 0,0-1 16,0 1-16,0-21 0,0 20 0,0-20 15,0-1-15,0 22 0,0-22 0,0 1 16,0-1-16,0 1 0,0-1 15,0-20-15,0-1 0,0 0 16,0-20-16,0-1 0,21-21 16,0 0-16,1 0 15,-22-43-15,21 22 0,0-21 16,0-22-16,0 22 0,22-21 0</inkml:trace>
  <inkml:trace contextRef="#ctx0" brushRef="#br0" timeOffset="-163768.39">13208 15663 0,'0'0'0,"-21"-42"31,42 42-31,21 0 16,1 0-16,-1 0 0,21-21 16,1 21-16,-1 0 0,22 0 0,0 0 15,21-21-15,-1 21 0,22-21 16,0 21-16,0-22 0,0 1 0,0 21 15,0-21-15,0 21 0,0 0 16,0 0-16,-21 0 0,0 0 0,0 0 16,-21 0-16,-1 0 0,-20 0 15,-1 0-15,-20 0 0,-1 0 0,0 21 16,-21-21-16,1 21 0,-22 1 16,0-1-16,21 0 15,-21 21-15,0-21 0,0 1 16,0-1-16,0 21 0,0 0 15,-21 1-15,21 20 0,-22-20 0,22 20 16,0 1-16,-21-1 0,21 1 16,0-1-16,0 1 0,0-1 0,0 1 15,0-1-15,0 1 0,0 20 16,21-20-16,1-1 0,-22 1 0,21-1 16,-21 1-16,0-22 0,0 22 15,0-22-15,0 0 0,-21-21 0,-22 22 16,1-22-16,-22 0 0,-20 0 0,-1 0 15,-21 1-15,-21-22 0,0 0 16,0 0-16,-21 0 0,-21 0 16,-1 0-16,1-22 0,0 1 15,21 0-15,-22 21 0,43-21 0,-21 0 16,42 0-16,0-1 0,1 1 16,20 0-16,21 21 0,1-21 0,21 0 15,-1 0-15,22-1 0,0 1 16,21 0-16,0 0 0,0 0 0,0-22 15,0 22-15,0-21 0</inkml:trace>
  <inkml:trace contextRef="#ctx0" brushRef="#br0" timeOffset="-163512.54">13271 16044 0,'0'0'0,"-63"-21"31,42 21-31,21 21 0,0 1 16,-21 20-16,21 0 0,0 1 0,0-1 16,0 0-16,0 1 0,0-1 0,0 0 15,0 1-15,-22-1 0,22-21 16,0 21-16,0 1 0,0-22 16,0 0-16,0 0 0,0 0 15,0 1-15,0-1 0,22-42 31,-1-1-31,0 1 0,0-21 0,0 21 16</inkml:trace>
  <inkml:trace contextRef="#ctx0" brushRef="#br0" timeOffset="-163316.65">13568 16108 0,'21'-42'0,"-127"232"0,191-338 0,-64 84 0,0 43 16,-21 0-16,21 21 0,-21 21 15,0 0-15,0 1 0,0 20 16,0 0-16,0-21 0,0 22 15,0-1-15,0 0 0,0-20 16,0 20-16,0-21 0,0 0 0,0 22 16,0-22-16,0 0 0,0 0 15,0 0-15,-21-21 32,0 0-32</inkml:trace>
  <inkml:trace contextRef="#ctx0" brushRef="#br0" timeOffset="-163160.74">13187 16425 0,'0'0'16,"42"0"-1,-21 0-15,0 0 0,1 0 16,20 0-16,0 0 0,1 0 16,-1-21-16,0 21 0,1-21 15,-1 21-15,21-21 0,-20 0 0,-1 21 16,0-21-16</inkml:trace>
  <inkml:trace contextRef="#ctx0" brushRef="#br0" timeOffset="-162976.85">13822 16214 0,'0'0'0,"-21"0"0,21-21 0,21 21 31,0 0-31,0-22 0,21 22 16,-20-21-16,20 21 0,0 0 15,22 0-15,-22-21 0,0 21 0,22 0 16,-22-21-16,1 21 0,-22 0 16,0 0-16,0 0 0</inkml:trace>
  <inkml:trace contextRef="#ctx0" brushRef="#br0" timeOffset="-162775.96">14139 16108 0,'-42'63'16,"190"-126"-16,-254 63 0,64 85 15,21-64-15,21 0 0,0 21 16,0-21-16,0 22 0,0-22 0,0 21 16,0 1-16,-21-22 0,21 21 15,0-21-15,0 22 0,0-22 0,0 0 16,0 0-16,0 0 0,0 0 16,0 1-16,21-22 15,0 0 1,21 0-16,-21-22 0,1 1 0,20 0 15</inkml:trace>
  <inkml:trace contextRef="#ctx0" brushRef="#br0" timeOffset="-162352.2">14499 16277 0,'0'21'15,"-21"1"-15,21-1 0,-21 0 16,21 21-16,0-21 0,-21 1 0,21 20 15,-22-21-15,22 0 0,0 0 16,0 22-16,-21-22 0,21 0 0,0 0 16,0 0-16,21-21 31,1-21-31,-22 0 0,0 0 16,0 0-16,0 0 0,0-1 15,0 1-15,0 0 0,0-21 16,0 21-16,0-1 0,0-20 0,0 21 15,0 0-15,0-22 0,0 22 16,0 0-16,0 0 0,0 42 31,21 0-31,-21 0 0,0 1 16,21-1-16,0 21 0,-21-21 0,0 0 16,21 1-16,0-1 0,-21 0 15,22-21-15,-22 21 0,0 0 0,21-21 16,0 0-1,0-21 17,0 0-32,0 0 0,-21 0 0,22-1 15,-1 1-15</inkml:trace>
  <inkml:trace contextRef="#ctx0" brushRef="#br0" timeOffset="-161984.41">14795 16256 0,'-21'0'15,"42"0"-15,-42 21 16,0 0-16,0-21 0,0 22 15,0-1-15,-1 0 0,1 0 16,0 0-16,0 0 0,0 1 0,21-1 16,-21-21-16,21 21 0,-22 0 15,44-21 17,-1 0-32,0-21 0,0 21 15,0-21-15,0 0 0,1-1 0,-1 1 16,0 0-16,0-21 0,-21 21 15,21-1-15,0 1 0,-21 0 0,0 0 16,0 42 15,0 0-31,0 0 16,0 1-16,0-1 0,0 0 0,0 0 16,0 0-16,0 22 0,-21-22 0,21 0 15,0 0-15,0 0 0,0 0 16,0 1-16,0-1 0,21-21 31,43-43-15</inkml:trace>
  <inkml:trace contextRef="#ctx0" brushRef="#br0" timeOffset="-161759.54">15113 16235 0,'21'-64'15,"-84"213"-15,105-234 0,-21 0 0,-21 106 31,0 1-31,0-1 0,0 0 16,-21 0-16,0 21 0,0-20 16,21-1-16,0 21 0,-22-21 0,22 22 15,-21-22-15,21 0 0,0 0 16,0 0-16,0 0 0,0 1 0,0-1 16,21-21-16,1 0 0,-1 21 0,21-21 15,-21 0-15,22 0 0,-22 0 16,21 0-16,0-21 0,1 21 0,-22-21 15,21-1-15,-21 22 0,22-21 16</inkml:trace>
  <inkml:trace contextRef="#ctx0" brushRef="#br0" timeOffset="-161616.62">15642 16468 0,'21'0'31,"-42"0"32,0 0-63</inkml:trace>
  <inkml:trace contextRef="#ctx0" brushRef="#br0" timeOffset="-59412.64">18838 6287 0,'0'0'0,"-21"-22"0,0 22 0,0 0 15,21-21-15,-21 21 16,-1 0-16,1 0 16,21-21-1,21 21 32,1 0-31,-1 0-16,0 0 0,21 21 15,1-21-15,-1 0 0,0 0 0,22 0 16,-1 0-16,22 21 0,0-21 16,20 0-16,22 0 0,-21 22 0,21-22 15,0 0-15,0 21 0,0-21 16,21 21-16,-21-21 0,22 21 16,-1-21-16,-21 21 0,0-21 0,-21 0 15,21 0-15,-22 21 0,1-21 0,-21 0 16,21 0-16,-43 0 0,22 0 15,-43 0-15,22 0 0,-43 0 16,21 0-16,-21 0 0,1 0 0,-1 0 16,-42 0 15,-1 0-15,1 0-16,0 0 0,-21 0 0,21 0 15,-22 0-15,1 0 0,-22-21 16,1 21-16</inkml:trace>
  <inkml:trace contextRef="#ctx0" brushRef="#br0" timeOffset="-58908.93">18648 6350 0,'889'0'125,"-741"0"-125,1122-21 0,-3577 42 0,3471 0 0,-1016-21 15,0 0-15,22 0 0,-22 21 0,-21-21 16,21 0-16,-21 0 0,0 22 15,-21-22-15,0 0 0,-22 0 0,1 0 16,0 0-16,-43 0 0,21 0 16,-20 0-16,-22 0 0,0 0 0,0 0 15,0 0-15,-42 0 32,0 0-32,-21 0 15,-1 0-15,1 0 0,0 0 0,-22-22 16,1 22-16,-1 0 0</inkml:trace>
  <inkml:trace contextRef="#ctx0" brushRef="#br0" timeOffset="-58028.43">19283 6033 0,'0'0'0,"0"-22"0,21 22 16,0 0-16,0-21 0,0 21 0,1 0 15,-22-21-15,21 21 0,0 0 16,0 0-16,-21-21 0,-21 21 31,0 0-15,-22 0-16,22 21 0,0-21 0,-21 21 16,-1 0-16,1 1 0,0-1 15,-1-21-15,-20 21 0,21 0 16,-22 0-16,1 0 0,-22 1 15,0-1-15,22 0 0,-22 0 0,22 0 16,-1 0-16,22-21 0,-1 22 0,1-22 16,21 0-16,0 0 0,0 0 15,21 21-15,21-21 32,0 0-32,0 0 0,21 0 0,-20 0 15,20 0-15,-21 0 0,21 0 16,1 21-16,-22-21 0,21 21 0,1 0 15,-1 0-15,0 1 0,1-1 16,20 0-16,-21 21 0,22 1 16,-22-22-16,22 21 0,-1 0 0,1-20 15,-1 20-15,1 0 0,-1-21 16,1 1-16,-1 20 0,1-21 0,-22 0 16,0 0-16,1 1 0,-1-22 15,-21 21-15,0-21 0,-21 21 0,-21-21 47,0 0-47,0-21 0,-21 0 16,20-1-16,-20 22 0,0-21 15,-1 0-15,1 0 0,-21 0 16,20 0-16,-20-22 0,-1 22 0,1 0 16,-1-21-16,22 20 0,-22 1 15,22-21-15,0 21 0,-22 0 0,22-1 16,0 1-16,20 0 0,-20 0 15,0 0-15,21 0 0,-1-1 0,1 1 16,0 0-16,21 0 16,-21 21-16,21 21 47,21 0-47,0 0 15,0-21-15,1 0 0,-1 0 16,0 0-16,0 0 0,0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8T02:14:03.14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825 3344 0,'0'-21'0,"-21"21"0,21-21 15,0 0 1,-21 21-1,21-21-15,0 0 16,0 42 15,21-21-31,-21 21 16,21 0-16,-21 0 0,22 0 16,-22 1-16,0 20 0,0-21 0,21 0 15,-21 22-15,21-22 0,-21 0 16,21 0-16,-21 21 0,21-20 15,0-1-15,-21 0 0,22 0 0,-22 0 16,21 0-16,0 1 16,-21-1-16,21-21 0,0 21 15,0-21 1,1 0-16,20 0 16,-21-21-16,21 0 0,1-1 15,20-20-15,1 21 0,-1-21 0,22-1 16,0-20-16,-1 20 0,1-20 15,0 21-15,-1-22 0,22 22 16,-21-1-16,-1 1 0,1 0 0,-21 21 16,20-1-16,-20-20 0,-22 21 15,22 21-15,-22-21 0,-21 0 0,21 21 16,-20 0-16,-1-22 0,-21 1 16,21 21-16,0 0 15,-21 21 63,0-42-15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8T02:06:56.2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4995 593 0,'0'0'0,"0"-21"0,0-1 16,0 1-16,0 0 0,-21 0 15,21 0-15,0 0 0,0-1 16,0-20-16,0 21 0,-21 0 0,21 0 16,0-1-16,0 1 0,0 0 15,0 0-15,0 0 0,0 42 31,0 0-31,0 21 16,0-20-16,0 20 0,-21 0 16,21 1-16,-21-1 0,21 21 15,0-20-15,0 20 0,-22 1 16,22-1-16,0-20 0,0 20 16,0 1-16,0-1 0,0-21 0,0 22 15,0-22-15,22 1 0,-1-1 16,0-21-16,0 21 0,0-20 0,0-1 15,1 0-15,-1 0 0,21-21 16,-21 0-16,0 0 0,1 0 0,-1 0 16,21 0-16,-21 0 0,0-21 0,1 0 15,20 0-15,-21-1 0,0-20 16,22 0-16,-22-22 0,0 22 16,0-22-16,0 1 0,0-22 0,-21 22 15,0-1-15,22 1 0,-22-1 16,21 1-16,-21-1 0,0 22 15,0-22-15,0 22 0,0 0 16,0 21-16,0-22 0,0 22 0,0 0 16,0 0-16,-21 21 15,-1 0-15,22 21 32,0 0-32,0 0 15,0 0-15,0 1 16,0-1-16,0 0 0,0 0 0,0 0 15,0 22-15,0-22 0</inkml:trace>
  <inkml:trace contextRef="#ctx0" brushRef="#br0" timeOffset="559.69">5884 677 0,'0'22'47,"-21"-1"-47,0 0 16,21 0-16,0 0 0,0 0 15,0 1-15,0 20 0,0-21 16,0 21-16,-21-20 0,21 20 16,0-21-16,0 21 0,0-20 15,0-1-15,0 21 0,0-21 0,0 0 16,0 1-16,0-1 0,0 0 15,0 0-15,0-42 32,-21 21-17,21-21-15,0-22 0,0 22 16,0-21-16,0 21 0,0-22 0,0 1 16,0-21-16,0 20 0,0 1 15,0 0-15,21-1 0,-21 1 0,21 21 16,21-22-16,-21 22 15,1 0-15,-1 0 0,21 21 0,-21 0 16,0 0-16,22 0 0,-22 0 16,0 0-16,0 21 0,0 0 0,1 22 15,-1-22-15,-21 21 0,21 0 16,-21 1-16,0-1 0,0 0 0,0 1 16,0-1-16,0-21 0,0 22 15,0-22-15,0 0 0,0 21 0,-21-21 16,21 1-16,0-1 15,0-42 17,0-1-17,0 1-15,0 0 16,21 0-16,-21 0 0,21 0 0</inkml:trace>
  <inkml:trace contextRef="#ctx0" brushRef="#br0" timeOffset="815.54">6498 699 0,'0'21'15,"0"0"1,0 0-16,0 0 0,0 22 16,0-22-16,0 0 0,0 21 15,0-21-15,0 1 0,0 20 16,-21-21-16,21 0 0,0 0 0,0 1 15,0-1-15,0 0 0,0 0 16,21-42 31,-21 0-47,0 0 0,0-1 16</inkml:trace>
  <inkml:trace contextRef="#ctx0" brushRef="#br0" timeOffset="1187.29">6562 445 0,'0'0'0,"-22"-22"0,1 22 0,0 0 15,0 0-15,0 22 16,0-1-16,21 0 0,-22 0 16,1 0-16,21 0 15,0 1-15,0-1 0,0 0 16,21-21-1,1 0-15,-1 0 0,0 0 0,0 0 16,0 0-16,0 0 16,1-21-16,-1 0 0,0-1 15,0 1-15,-21 0 0,0 0 16,0 0-16,0 0 0,0-1 0,0 1 16,-21 0-16,0 0 0,-22 21 15,22 0-15,0 0 0,0 0 0,0 0 16,0 0-16,-1 0 0,1 21 15,0 0-15,21 0 0,-21 1 0,21-1 16,0 0-16,0 0 16,0 0-16,0 0 0,21-21 15,0 0-15,0 0 16,22 0-16,-22 0 0,21 0 0,1 0 16</inkml:trace>
  <inkml:trace contextRef="#ctx0" brushRef="#br0" timeOffset="1503.81">7154 360 0,'0'21'31,"0"0"-15,-21-21-16,0 21 0,21 22 0,-21-22 15,21 0-15,-21 21 0,21-20 16,0 20-16,-22 0 0,1 1 15,21-1-15,0 0 0,0 1 16,-21-1-16,21 0 0,-21 1 0,21-1 16,0 0-16,0-21 0,0 1 15,0 20-15,0-21 0,0 0 16,21 0-16,0-21 16,0 0-16,1 0 0,-1 0 15,0 0-15,0-21 0,0 0 16,0 0-16,1 0 0,-1 0 0,-21-1 15,21-20-15,0 21 0,-21 0 16</inkml:trace>
  <inkml:trace contextRef="#ctx0" brushRef="#br0" timeOffset="1691.7">6900 720 0,'0'0'0,"-21"0"0,0 0 16,42 0 15,0 0-31,0 0 0,22 0 16,-22 0-16,0 0 0,21 0 15,-20 0-15,-1 0 0,0 0 0,0-21 16,0 21-16,0 0 0,-21-22 16</inkml:trace>
  <inkml:trace contextRef="#ctx0" brushRef="#br0" timeOffset="2166.94">7937 360 0,'0'-21'0,"22"21"32,-1 0-32,-21-21 0,42 21 15,-21 0-15,22-22 0,-1 22 16,0 0-16,1 0 0,-1 0 0,0 0 16,1-21-16,-1 21 0,0 0 15,1 0-15,-1 0 0,-21 0 0,0 0 16,0 0-16,1 0 0,-22 21 31,-22-21-31,1 0 0,0 0 16,0 22-16,0-22 0,0 0 15,-1 0-15,1 0 0</inkml:trace>
  <inkml:trace contextRef="#ctx0" brushRef="#br0" timeOffset="2431.79">8340 318 0,'-22'0'15,"22"21"1,0 0-16,-21-21 0,21 21 0,0 0 16,0 0-16,0 22 0,0-22 15,0 21-15,0 1 0,0-1 0,-21 0 16,0 1-16,21 20 0,-21-21 16,21 22-16,-21-22 0,-1 1 0,22-1 15,-21 0-15,21 1 0,0-22 16,0 21-16,0-21 0,0 0 15,0 1-15,0-1 0,0-42 47,21-1-47,1 1 16,-22 0-16,21 0 0</inkml:trace>
  <inkml:trace contextRef="#ctx0" brushRef="#br0" timeOffset="2814.57">8615 826 0,'0'-22'16,"21"22"0,0 0-1,-21-21-15,21 0 0,0 21 0,1-21 16,-1 21-16,0-21 0,-21 0 15,21 21-15,0-22 0,0 1 0,1 0 16,-1 0 0,-42 21-1,-1 0 1,-20 21-16,21 0 0,0 0 16,-22-21-16,22 43 0,0-22 0,0 0 15,0 0-15,0 22 0,-1-22 16,1 0-16,0 21 0,21-21 15,0 1-15,0-1 0,0 21 0,0-21 16,0 0-16,0 1 0,21-22 16,0 0-16,1 21 0,-1-21 15,0 0-15,21 0 0,-21 0 0,22 0 16,-22-21-16,21-1 0</inkml:trace>
  <inkml:trace contextRef="#ctx0" brushRef="#br0" timeOffset="3215.52">9313 741 0,'0'0'0,"21"-21"0,-21 0 0,0-1 16,0 1-16,-21 21 31,0 0-31,0 0 0,0 0 0,0 0 16,-22 21-16,22-21 0,0 22 15,0-1-15,0 0 0,21 0 16,-22 0-16,22 0 15,0 1-15,0-1 16,22 0-16,-1-21 0,0 21 16,0-21-16,0 0 0,0 21 0,22-21 0,-22 21 15,0-21-15,0 22 16,0-22-16,1 21 0,-1-21 0,0 21 16,-21 0-16,0 0 15,0 0-15,-21 1 16,0-22-16,-22 0 0,22 21 15,-21-21-15,-1 0 0,22 0 0,-21 0 16,21 0-16,-22 21 0,22-21 16,0 0-16,0 0 0,0 0 0,0 0 15,21-21 1,0 0-16,0-1 16,21 1-16,0 0 15,0 0-15,0 0 0</inkml:trace>
  <inkml:trace contextRef="#ctx0" brushRef="#br0" timeOffset="3751.23">9758 191 0,'0'0'0,"0"-22"0,-21 22 0,-1-21 16,1 21-1,0 21 1,21 1-16,0-1 0,0 21 0,0 0 16,0 1-16,-21-1 0,21 0 15,0 1-15,-21-1 0,21 0 0,-21 1 16,21 20-16,0-20 0,0-1 16,0 21-16,-22-20 0,22-1 0,0 0 15,0 1-15,0-1 0,0-21 16,0 0-16,22 1 0,-1-1 0,-21 0 15,21 0-15,0-21 0,21 0 16,-20 0-16,-1 0 0,0 0 16,21 0-16,-21 0 0,1-21 15,20 0-15,-21 0 0,21-1 0,-20 1 16,20 0-16,-21-21 0,0-1 16,0 22-16,1-21 0,-22 21 0,0 0 15,0-1-15,0 1 0,-22 42 31,1 1-31,21-1 16,-21 21-16,21-21 0,0 0 16,0 22-16,0-22 0,0 0 0,0 0 15,0 0-15,0 1 16,0-1-16,0 0 0,21-21 16,-21 21-16,21-21 0,1 0 15,-1 0-15,0 0 0,0 0 0,0 0 16,-21-21-16,21 0 0,1 0 15,-1 21-15,0-22 0,-21-20 0,21 21 16</inkml:trace>
  <inkml:trace contextRef="#ctx0" brushRef="#br0" timeOffset="3944.49">10372 508 0,'-22'-21'16,"44"42"-16,-65-42 0,22 0 0,0 21 15,0 0 64</inkml:trace>
  <inkml:trace contextRef="#ctx0" brushRef="#br0" timeOffset="4123.39">9461 635 0,'0'0'16,"0"21"-16,43-21 16,-22 0-16,0 0 15,21 0-15,-20 0 0,20 0 16,0-21-16,22 21 0,-22-21 0,0 21 15,1-21-15,20 21 0</inkml:trace>
  <inkml:trace contextRef="#ctx0" brushRef="#br0" timeOffset="4816.27">10583 720 0,'0'0'0,"0"-21"32,0 42-1,0 0-31,0 0 0,0 0 16,0 0-16,0 1 0,0 20 15,0-21-15,0 0 0,-21 22 0,21-22 16,0 0-16,0 0 0,0 21 15,0-20-15,-21-1 0,21 0 0,0 0 16,0 0-16,0 0 16,-21-21 15,21-21-31,0 0 16,0 0-16,0 0 0,0-22 0,0 22 15,0-21-15,0 0 0,0-1 16,0 22-16,21-21 0,0 21 0,0-22 15,0 22-15,1 0 0,20 0 16,0 0-16,1-1 0,-1 1 0,0 0 16,1 21-16,-1 0 0,0 0 15,22 0-15,-22 0 0,0 0 16,-20 21-16,20 0 0,-21 1 16,0 20-16,0-21 0,-21 21 0,0 1 15,0-22-15,0 21 0,0 1 0,0-22 16,-21 21-16,0-21 0,21 0 15,-21 1-15,0-1 0,0 0 0,21 0 16,-22 0-16,1-21 16,42-21 15,1 0-31,-1 21 0,0-21 16</inkml:trace>
  <inkml:trace contextRef="#ctx0" brushRef="#br0" timeOffset="5667.78">11959 741 0,'0'0'0,"-63"-64"31,63 43-31,-22 21 0,1 0 0,-21 0 16,21 0-16,0 0 0,-1 0 0,-20 21 15,21 1-15,-21-1 0,20 0 16,1 0-16,-21 21 0,21-20 16,0 20-16,-1 0 0,1-21 0,21 22 15,0-22-15,0 0 0,0 0 16,0 0-16,0 1 0,0-1 0,21-21 16,1 0-1,-1 0-15,21 0 0,-21 0 0,0 0 16,1-21-16,20 21 0,-21-22 15,0 1-15,22-21 0,-22 21 0,0 0 16,0-22-16,0 22 0,0-21 16,-21 21-16,22-1 0,-22 1 0,21 0 15,-21 0-15,0 0 16,21 21-16,-21 21 47,0 0-47,0 0 0,0 0 0,0 22 15,0-22-15,0 21 0,0 1 16,0-1-16,0 0 0,0 1 0,-21-1 16,21 0-16,0 1 0,0-1 15,0 21-15,0-20 0,0 20 0,-21-20 16,21 20-16,0 1 0,0-1 0,0 1 16,0-1-16,0 1 0,0-1 15,0 1-15,0-1 0,0 1 0,0-22 16,0 21-16,0-20 0,0 20 15,0-20-15,0-1 0,0 0 16,0 1-16,-22-1 0,22 0 0,0 1 16,0-22-16,0 0 0,0 0 0,0 0 15,-21-21-15,0 0 16,21-21 0,-21 0-16,21 0 0,-21 0 0,21-22 15,-21 1-15,-1 0 0,1-1 16,0-20-16,0-1 0,0 1 0,21-1 15,-21-20-15,-1-1 0,1 0 16,21 22-16,0-22 0,-21 0 0,21 22 16,0-22-16,0 22 0,0 20 15,0-20-15,0 21 0,21-22 16,0 22-16,1-1 0,-22 1 0,21 21 16,0-21-16,0 20 0,0-20 15,0 21-15,1 0 0,-1 0 0,0 21 16,0-22-16,0 22 0,0 0 15,1 0-15,-1 0 0,-42 22 47,-1-22-47</inkml:trace>
  <inkml:trace contextRef="#ctx0" brushRef="#br0" timeOffset="6567.82">4741 1693 0,'0'0'0,"-21"-21"0,0 21 0,0-21 15,0 21-15,-1 0 0,1-21 16,42 21 15,1 0-15,20 0-16,-21 0 0,21 0 15,1 0-15,-1 0 0,0 0 0,22 0 16,-22 0-16,22 0 0,-1 0 16,22 0-16,-22 0 0,22 0 0,21 0 15,-21 0-15,20 0 0,22 0 16,-21 0-16,21 0 0,0 0 0,21 0 16,1 0-16,-1 0 0,21 0 15,-21 0-15,22 0 0,-1 0 0,21 0 16,1-21-16,-22 21 15,22 0-15,-1 0 0,1 0 0,-1 0 16,1 0-16,-1 0 0,1 0 16,-1 0-16,1 0 0,-1 0 0,1 0 15,-1 0-15,1 0 0,-22 0 16,22 0-16,-22-21 0,0 21 0,1 0 16,-1 0-16,-21 0 0,-21-22 15,21 22-15,-21 0 0,0 0 0,-21 0 16,0 0-16,-21 0 0,-1 0 0,-20 0 15,-22 0-15,0 0 0,1 0 16,-22 0-16,0 0 0,0 0 0,-21-21 31,-21 0-15,0 21-16,0 0 16</inkml:trace>
  <inkml:trace contextRef="#ctx0" brushRef="#br0" timeOffset="6683.49">12234 1503 0,'0'0'0,"-21"0"0,0 0 16,0 0-16,0 0 31</inkml:trace>
  <inkml:trace contextRef="#ctx0" brushRef="#br0" timeOffset="11132.24">656 2815 0,'21'0'16,"0"0"15,1 0-16,-22 21-15,21-21 16,0 0 0,-21-21 31,0 0-47,0 0 15,0 0 1,-21 21-16,0 0 15,-1 0-15,1 0 16,21 21-16,-21-21 0,21 21 16,-21 0-16,21 0 0,0 1 0,0-1 15,-21 0-15,21 0 16,0 0-16,-21 0 0,21 1 16,0-1-16,0 0 15,0 0-15,21-21 16,0 0-16,0 0 0,0 0 15,0 0-15,1 0 0,-1 0 0,0 0 16,21-21-16</inkml:trace>
  <inkml:trace contextRef="#ctx0" brushRef="#br0" timeOffset="11527.36">1037 2815 0,'0'0'16,"-21"0"-1,21 21 1,-21 1 0,21-1-1,21-21 1,0 0 0,0 0-16,0 0 15,1 0 1,-22-21-16,0-1 15,0 1-15,0 0 16,0 0 0,-22 21-16,1 0 15,0 0-15,21 21 16,-21 0-16,21 0 16,-21 1-16,21-1 0,0 0 15,0 0-15,0 0 16,0 0-16,0 1 0,0-1 15,21 0-15,0-21 16,0 0-16,0 0 16,1 0-16,-1 0 0</inkml:trace>
  <inkml:trace contextRef="#ctx0" brushRef="#br0" timeOffset="11979.07">2011 2709 0,'0'0'0,"-21"0"16,21-21-16,0 0 31,0 0-31,21 21 0,21-21 15,-21 21-15,22 0 0,-1-21 0,21 21 16,-20 0-16,20-22 0,1 1 16,-1 21-16,1 0 0,-1-21 0,-20 21 15,-1 0-15,0 0 0,-21 0 16,22 0-16,-43 21 31,-21-21-31,-22 21 0,22-21 16,-21 22-16,-1-22 0</inkml:trace>
  <inkml:trace contextRef="#ctx0" brushRef="#br0" timeOffset="12271.91">2392 2625 0,'-21'-21'31,"-1"21"-15,22 21-16,0 0 0,0 0 0,-21 0 15,0 22-15,21-1 0,-21 0 16,21 1-16,0-1 0,0 0 0,-21 1 16,21 20-16,-21-21 0,21 22 15,0-22-15,0 22 0,0-22 0,0 0 16,0 1-16,0-1 16,0-21-16,0 22 0,0-22 0,0 0 15,0 0-15,0 0 16,21-21-16,0 0 15,-21-21-15,21 0 16,0 0-16,0 0 0,1-22 0,-1 22 16</inkml:trace>
  <inkml:trace contextRef="#ctx0" brushRef="#br0" timeOffset="12643.69">2709 3133 0,'43'21'31,"-22"-21"-15,0 0-16,0 0 15,0 0-15,0 0 0,1-21 16,-1 0-16,21 21 0,-21-22 16,0 1-16,1 0 0,-1 0 0,-21 0 15,0 0-15,21 21 0,-21-22 16,0 1-16,-21 21 15,0 0 1,-1 0-16,1 21 0,-21 1 0,21-1 16,-22 0-16,1 21 0,21-21 15,0 22-15,-22-1 0,22-21 16,0 22-16,21-1 0,0-21 0,-21 21 16,21-20-16,0-1 0,0 0 15,0 0-15,21-21 0,0 21 16,0-21-16,1 0 0,-1 0 0,0 0 15,21 0-15,-21 0 0,22-21 16,-22 21-16,21-42 0,1 21 0,-1-1 16</inkml:trace>
  <inkml:trace contextRef="#ctx0" brushRef="#br0" timeOffset="14043.62">3535 3006 0,'0'0'0,"21"-21"0,-21-1 15,0 1-15,-21 21 16,0 0-16,-1 0 15,1 0-15,0 0 0,-21 0 0,21 21 16,-1-21-16,1 22 0,0-1 16,0-21-16,21 21 0,-21 0 0,21 0 15,0 0-15,0 1 16,21-22-16,0 21 0,0 0 16,0-21-16,1 21 15,20 0-15,-21 0 0,0 1 0,22-22 0,-22 21 16,0 0-16,0 0 15,0 0-15,0 0 0,1 1 0,-22-1 16,0 0-16,0 0 0,-22 0 16,1 0-16,-21-21 0,21 22 15,-22-22-15,22 0 0,-21 0 16,0 0-16,-1 0 0,22 0 0,-21 0 16,21-22-16,-22 1 0,22 21 15,0-21-15,0-21 0,0 21 0,21-1 16,-22 1-16,22 0 0,0 0 15,-21 0-15,21 0 0,21 42 32,1 0-32,-1 0 0,-21 0 15,21 0-15,0 22 16,-21-22-16,21 0 0,0 0 0,1 0 16,-1 1-16,0-1 0,0-21 15,21 21-15,-20-21 0,20 0 0,0 0 16,1 0-16,-1 0 0,0 0 0,1 0 15,20-21-15,-21 0 0,22-1 16,-22-20-16,1 21 0,-1-21 0,0-1 16,1 1-16,-1-22 0,-21 22 15,0-21-15,0 20 0,1-20 16,-1-1-16,-21 1 0,21-1 16,-21 22-16,0-22 0,0 1 0,0 21 15,0-1-15,0 22 0,0 0 16,0 0-16,0 0 0,0 42 15,-21 0 1,21 21-16,-21 1 0,21-1 0,-22 0 16,22 1-16,-21-1 0,21 21 15,0-20-15,-21 20 0,21-20 0,-21-1 16,21 21-16,-21-20 0,21 20 16,0-20-16,0-1 0,0 0 0,0 1 15,0-1-15,0-21 0,0 0 16,0 0-16,0 1 0,21-1 15,0-21-15,0 0 0,0 0 0,1 0 16,20 0-16,-21-21 0,0 21 16,22-22-16,-22 1 0,0 0 0,21-21 15,-21 21-15,1-22 0,-1 22 16,0-21-16,0 21 0,0-22 0,0 22 16,-21 0-16,0 0 0,0 0 15,0 42 16,-21 0-31,21 0 16,-21 0-16,21 0 0,0 1 16,-21-1-16,21 0 0,0 21 15,0-21-15,0 1 0,0-1 0,0 0 16,21 0-16,0-21 0,0 21 0,1-21 16,-1 0-16,0 0 0,0 0 15,0 0-15,22 0 0,-22 0 0,21-21 16,-21 0-16,22 21 0,-22-42 15,21 20-15,-21 1 0,0-21 0,1 21 16,20-22-16,-42 1 0,21 21 16,0-21-16,-21 20 0,21 1 0,-21 0 15,0 0-15,0 42 32,0 0-32,0 0 15,-21 1-15,21 20 0,-21-21 16,0 21-16,21-20 0,0-1 0,0 21 15,-21-21-15,21 22 0,-21-22 16,21 0-16,0 0 0,-22 0 0,22 0 16,0-42 15,0 0-31,0 0 16,0 0-16,22-22 0,-1 22 15,-21-21-15,21 0 0,0 20 0,0-20 16,0 0-16,22 21 15,-22-1-15,21 1 0,-21 0 0,22 0 16,-1 21-16,-21 0 0,22 0 0,-22 0 16,21 0-16,-21 21 0,0 0 15,1 0-15,-22 1 0,0 20 0,0-21 16,0 21-16,0-20 0,0 20 16,0-21-16,-22 21 0,1-20 0,0-1 15,0 21-15,21-21 0,-21-21 16,0 21-16,21 1 0,-22-1 0,44-21 47,-1-21-32,0-1-15,0 1 0,21 0 0</inkml:trace>
  <inkml:trace contextRef="#ctx0" brushRef="#br0" timeOffset="14691.39">6117 3090 0,'0'0'0,"0"-84"32,0 63-17,-21 21-15,0 0 0,0 0 0,-1 0 16,-20 0-16,21 0 0,-21 0 16,-1 21-16,22 0 0,-21 21 15,-1-21-15,22 1 0,-21 20 16,21 0-16,0-21 0,-1 22 0,22-1 15,0-21-15,0 0 0,0 22 16,0-22-16,0 0 0,22-21 0,-1 21 16,0-21-16,21 0 0,-21 0 0,22 0 15,-1 0-15,-21 0 0,22-21 16,-22 0-16,21 0 0,-21 0 0,0-1 16,1 1-16,-1-21 0,0 21 15,0-22-15,0 1 0,0 21 16,-21 0-16,0-22 0,22 22 0,-1 0 15,-21 0-15,0 0 16,0 42 15,0 0-31,0 0 0,-21 22 16,-1-22-16,1 21 0,0 0 16,21 1-16,-21-1 0,0 22 0,0-22 15,-1 21-15,22-20 0,-21 20 0,21 1 16,0-22-16,0 22 0,0-1 15,0 1-15,0 20 0,0-20 16,0 20-16,0 1 0,21-21 0,-21 20 16,22-20-16,-22 20 0,21-20 0,-21-1 15,21 1-15,-21-1 0,0 1 16,0-1-16,0 1 0,0-22 0,0 1 16,0-1-16,-21-21 0,0 0 15,-1 0-15,1 1 0,0-22 0,-21 0 16,21 0-16,-1 0 0,1 0 15,0 0-15,-21 0 0,21-22 0,-1 1 16,1 0-16,-21 0 0,21 0 0,0 0 16,-1-22-16,1 22 0,0-21 15,0-1-15,0 1 0,21 0 16,-21-22-16,21 1 0,0-1 0,0 1 0,0-1 16</inkml:trace>
  <inkml:trace contextRef="#ctx0" brushRef="#br0" timeOffset="14907.19">4784 2477 0,'0'-22'0,"0"44"0,-22-65 16,1 22-16,0 21 0,0 0 15,0 0-15,21 21 31,-21-21-15,21 21-16,-22-21 16,1 0-16,21 22 0,-21-22 0,0 21 15</inkml:trace>
  <inkml:trace contextRef="#ctx0" brushRef="#br0" timeOffset="15095.21">3810 2985 0,'0'0'0,"0"21"0,0 0 16,21-21-1,0 0-15,22 0 16,-22 0-16,21 0 0,-21 0 0,22 0 16,-1 0-16,0-21 0,1 21 15,20-21-15,-21 21 0,1-22 0,20 22 16</inkml:trace>
  <inkml:trace contextRef="#ctx0" brushRef="#br0" timeOffset="15571.39">7493 2561 0,'0'0'0,"21"-21"0,0-21 16,-21-1-16,21 22 0,1 0 16,-22 0-16,21 0 0,-21 0 0,0 42 31,0 0-31,0 0 16,0 21-16,0 1 0,0-1 15,0 22-15,0-22 0,0 21 0,-21 1 16,21-22-16,-22 22 0,1-22 0,21 22 15,-21-22-15,0 21 0,0-20 16,21-1-16,0 0 0,-21 1 16,21-22-16,0 21 0,0-21 0,0 1 15,21-22 1,-21-22 0,0 1-16</inkml:trace>
  <inkml:trace contextRef="#ctx0" brushRef="#br0" timeOffset="16196.1">7154 3048 0,'0'0'0,"-21"0"0,42-21 47,22 21-47,-22-21 0,21 21 0,0-21 15,1 21-15,20-22 0,-20 1 16,20 0-16,1 0 0,20 0 0,-20-22 15,-1 22-15,22-21 0,-43 0 16,22-1-16,-22 1 0,0 0 0,-20-1 16,20 22-16,-42-21 0,21 21 15,-21-22-15,0 22 0,0 0 0,0 0 16,0 0 0,-21-1-16,0 22 0,0 0 0,-1 0 15,1 22-15,0-1 16,21 0-16,0 21 0,-21 1 0,21-1 15,-21 21-15,21-20 0,0 20 0,0-20 16,0 20-16,-21-21 0,21 22 16,0-22-16,0 1 0,-22-1 0,22-21 15,0 21-15,0 1 0,0-22 16,0 0-16,0 0 0,0 0 0,0 1 16,0-44 15,0 1-31,0-21 0,0 21 15,0 0-15,22-22 0,-1 1 16,0 21-16,0-22 0,0 1 16,0 0-16,22 21 0,-22-22 15,21 22-15,1 0 0,-22 0 0,21 0 16,0 21-16,-20 0 0,20 0 16,-21 0-16,0 21 0,0 0 0,1 0 15,-1 0-15,-21 0 0,0 1 0,0 20 16,0-21-16,0 0 0,0 0 15,-21 1-15,-1-1 0,1 0 0,21 0 16,-21 0-16,21 0 0,-21 1 16,21-1-16,21-21 47,0-21-47</inkml:trace>
  <inkml:trace contextRef="#ctx0" brushRef="#br0" timeOffset="16555.34">8678 2942 0,'43'0'15,"-22"0"1,0-21-16,0 0 16,0 0-16,0 21 0,1-21 0,20-1 15,-21 22-15,0-21 0,0 0 0,1 0 16,-1 0-16,0 0 15,-21-1-15,0 1 0,-21 21 32,0 0-32,-22 0 0,22 21 0,-21 1 15,21-1-15,-22 0 0,22 0 16,-21 0-16,21 22 0,-1-22 0,1 0 16,21 0-16,0 21 0,0-20 0,0-1 15,0 0-15,0 0 0,0 0 16,21 0-16,1-21 0,-1 0 15,0 22-15,0-22 0,0 0 16,22 0-16,-22 0 0,21 0 16,-21 0-16,22 0 0,-1-22 0,-21 22 15,0-21-15,0 0 0,22 0 16,-22-21-16</inkml:trace>
  <inkml:trace contextRef="#ctx0" brushRef="#br0" timeOffset="17287.54">10731 2921 0,'0'0'0,"0"-21"32,22 0-32,-1 21 15,-21-21-15,21-1 0,0 1 0,-21-21 16,0 21-16,0-22 0,0 22 15,0-21-15,0 0 0,0 20 16,0-20-16,-21 0 0,0 21 16,0-1-16,-1 1 0,-20 21 0,21 0 15,-21 0-15,20 0 0,-20 0 16,0 43-16,21-22 0,-22 0 0,1 21 16,21 1-16,-22-1 0,1 0 15,21 1-15,0-1 0,0 0 0,21 1 16,0-1-16,0 0 0,0-21 0,0 22 15,0-22-15,21 0 0,0 0 16,0-21-16,21 21 0,-20-21 0,20 0 16,0 0-16,1 0 0,-1 0 15,0-21-15,22 21 0,-22-21 16,0 0-16,1 0 0,-1 0 0,0-1 16,1 1-16,-22 0 0,0 0 15,0 0-15,-21-22 0,0 22 0,0 0 16,0-21-16,0 21 0,0-1 15,-21 1-15,0 21 16,0 0-16,0 21 0,21 1 16,-22-1-16,22 0 15,0 21-15,0-21 0,0 1 0,0 20 0,0-21 16,0 21-16,0-20 0,0-1 16,0 0-16,0 0 0,0 0 15,22 0-15,-1-21 0,0 22 0,0-22 16,0 0-16,22 0 0,-22 0 15,21 0-15,0 0 0,1 0 0,20-22 16,-20 1-16,-1 0 0,-21 0 0,21 0 16,1 0-16,-22-1 0,21-20 15,-21 0-15</inkml:trace>
  <inkml:trace contextRef="#ctx0" brushRef="#br0" timeOffset="17567.54">11557 2646 0,'0'0'0,"0"-21"15,0 0-15,0 42 16,-21 0-16,21 0 15,-21 0-15,21 22 0,0-22 16,-22 21-16,22 0 0,-21 1 16,21-1-16,-21 0 0,21 22 0,0-22 15,-21 22-15,21-1 0,-21 22 0,21-22 16,0 1-16,-21 21 0,21-22 16,-22 22-16,22-22 0,-21 1 0,0 20 15,21-20-15,0-1 0,0 1 0,0-1 16,0-20-16,0-1 0,0 0 15,0-20-15,0-1 0,0 0 0,0-42 32,21 0-32,0-1 15,1 1-15,-22-21 0,21 0 0,-21-22 16,21 22-16,-21-22 0,21 1 0,0-22 16,-21 22-16</inkml:trace>
  <inkml:trace contextRef="#ctx0" brushRef="#br0" timeOffset="17835.88">11472 2985 0,'0'0'0,"0"-43"0,0-20 0,0 20 16,0 1-16,0 0 0,0-1 0,0 22 16,0 0-16,21 0 0,1 0 15,-22 0-15,21 21 0,0 0 0,0 0 16,0 0-16,0 0 0,22 0 0,-22 21 16,21 0-16,-21 0 15,1 21-15,20-20 0,-42 20 0,0-21 16,0 21-16,0-20 0,0 20 15,0-21-15,-21 0 0,-22 22 0,22-22 16,0 0-16,-21 0 0,21 0 0,-22 0 16,22 1-16,0-22 15,0 0-15,21-22 32,21 22-32,0-21 0,0 0 15,0 0-15</inkml:trace>
  <inkml:trace contextRef="#ctx0" brushRef="#br0" timeOffset="18151.72">12234 2625 0,'0'0'16,"0"-21"-16,0 42 31,-21 0-31,21 0 0,0 21 0,-21 1 16,0-1-16,0 0 0,21 1 0,-22 20 15,1 1-15,0-1 0,0 22 16,0-22-16,0 22 0,-1-21 0,22 20 16,-21-20-16,0 20 0,0-20 15,0-1-15,21 1 0,0-1 16,-21 1-16,21-1 0,-22-20 0,22-1 16,0 0-16,0-20 0,0-1 0,0 0 15,22-21 1,-1 0-16,-21-21 0,21 0 0,0-1 15,-21 1-15,21-21 0,0 0 0,-21-1 16,22 1-16,-22-22 0,21 1 16,0-1-16,-21 1 0</inkml:trace>
  <inkml:trace contextRef="#ctx0" brushRef="#br0" timeOffset="18443.55">12128 2879 0,'0'0'0,"0"-43"0,0 22 0,0 0 0,0 0 16,0 0-16,0 0 0,22-1 15,-1 1-15,0 21 0,21-21 0,-21 21 16,22 0-16,-1 0 0,0 0 16,22 0-16,-22 21 0,1 0 0,-22 1 15,21-1-15,-21 21 0,0-21 16,-21 22-16,0-22 0,0 21 0,0-21 16,-21 0-16,-21 22 0,21-22 0,-22 0 15,1 0-15,-21 0 0,20 1 16,1-22-16,-22 21 0,22 0 0,0-21 15,-1 0-15,22 0 0,0 0 16,0 0-16,0 0 0,42-21 31,0 21-31,0-21 0,0-1 16,22 1-16,-22 0 0,21 0 0,-21-21 16,22 20-16</inkml:trace>
  <inkml:trace contextRef="#ctx0" brushRef="#br0" timeOffset="18699.93">13017 2180 0,'0'0'0,"0"-21"0,-21 21 16,0 0-16,0 21 16,0 0-16,0 1 15,-1 20-15,1-21 0,0 43 0,0-22 16,0 0-16,0 22 0,-1-22 15,1 22-15,21-22 0,-21 0 0,21 1 16,0-1-16,0-21 0,0 21 16,0-20-16,21-1 0,0 0 0,22-21 15,-22 0-15,0 0 0,21 0 0,1 0 16,-22 0-16,21 0 16,1-21-16,-1 0 0,-21-1 0</inkml:trace>
  <inkml:trace contextRef="#ctx0" brushRef="#br0" timeOffset="19159.73">13504 2032 0,'0'0'0,"0"-21"0,-21 0 32,0 21-32,0 0 0,21 21 0,0 0 15,-21 0-15,21 22 0,0-22 16,0 0-16,0 21 15,0-21-15,0 1 0,0-1 0,0 21 16,0-21-16,0 0 0,0 1 16,0-1-16,0 0 15,-22-21-15,22-21 16,-21 0 0,21-1-16,0 1 0,0 0 15,0 0-15,0-21 0,0 20 16,0-20-16,0 0 0,21-1 0,1 1 15,-1 0-15,0-1 0,0 22 16,21-21-16,1 21 0,-22 0 0,42-1 16,-20 22-16,-1 0 15,0 0-15,22 22 0,-22-1 0,1 21 16,-22 0-16,0-20 0,0 20 0,-21 0 16,0 1-16,0-1 0,0 0 15,0 1-15,-21-22 0,0 21 0,0-21 16,-1 22-16,1-22 0,-21 0 15,21 0-15,0 0 0,-1 0 0,22 1 16,0-44 15</inkml:trace>
  <inkml:trace contextRef="#ctx0" brushRef="#br0" timeOffset="19614.9">15219 2561 0,'0'0'0,"21"-21"0,-21 0 16,0 0-16,0 42 31,0 0-16,-21 21-15,0-20 0,21-1 0,-22 21 16,1-21-16,0 22 16,21-22-16,-21 0 0,0 21 0,0-21 15,21 1-15,0-1 0,-22-21 0,22 21 16,-21 0-16,21 0 16,0-42 15,21 21-31,-21-21 0,22 0 15,-1-22-15</inkml:trace>
  <inkml:trace contextRef="#ctx0" brushRef="#br0" timeOffset="19931.72">15282 2265 0,'-21'0'0,"0"0"16,0 0-16,0 0 0,42 0 47,0 0-47,0 0 0,-21-21 15,21 21-15,-21-21 0,0-1 16,0 1 0,-21 0-16,0 21 15,0 0-15,0 0 0,-1 0 16,1 0-1,0 0-15,0 21 0,21 0 16,0 1-16,0-1 16,0 0-16,0 0 0,21-21 0,0 21 15,0-21-15,1 0 0,20 21 0,-21-21 16,21 0-16</inkml:trace>
  <inkml:trace contextRef="#ctx0" brushRef="#br0" timeOffset="20375.48">15769 2371 0,'0'21'0,"0"-42"0,0 63 16,0-21-16,0 0 15,0 1-15,0-1 0,0 0 0,0 21 16,0-21-16,0 1 0,-21 20 16,21-21-16,0 0 0,0 22 0,-21-22 15,21 0-15,0 0 0,-21 0 16,21 0-16,0 1 0,0-1 15,-22-21 1,1-21 0,21-1-16,0 1 15,0 0-15,0 0 0,0-21 16,0-1-16,0 1 0,0 0 0,21-1 16,-21-20-16,43 20 0,-22 1 15,0 0-15,0-1 0,22 22 16,-22 0-16,21 0 0,-21 0 0,22 21 15,-22 0-15,21 0 0,-21 21 16,0 0-16,22 0 0,-22 22 0,0-22 16,-21 21-16,0 22 0,0-22 15,0 0-15,0 1 0,0-1 0,0 0 16,0 1-16,0-22 0,0 0 16,0 0-16,-21 0 0,21 0 15,0 1-15,-21-22 0,21-22 31,0 1-31,21 0 16</inkml:trace>
  <inkml:trace contextRef="#ctx0" brushRef="#br0" timeOffset="23932.03">17272 2794 0,'0'-21'31,"0"0"-31,21 0 16,0-1-16,0 1 0,1-21 0,-1 21 15,21-22-15,0 1 0,1 0 16,-1-22-16,0 22 0,1 0 0,20-22 16,-20 22-16,-22-1 0,21-20 15,-21 21-15,0-1 0,-21 1 0,0 0 16,0 20-16,0-20 0,0 21 16,-21 0-16,0 21 0,-21-21 0,21 21 15,-1 0-15,1 0 16,0 21-16,-21 0 0,21 0 0,-1 0 15,1 22-15,0-1 0,-21 0 16,21 22-16,-1-22 0,22 22 0,-21-1 16,21 1-16,-21-1 0,21 1 15,0-1-15,0 1 0,0-22 0,21 0 16,0 1-16,1-1 0,20 0 0,-21-21 16,0 1-16,22-1 0,-22-21 15,21 0-15,0 0 0,-20 0 0,20 0 16,-21 0-16,21-21 0,-20-1 15,-1 1-15,0 0 0,0 0 0,0-21 16,0 20-16,-21-20 16,0 0-16,0-1 0,0 22 0,0-21 15,0 21-15,0-22 0,0 22 16,0 0-16,-21 0 16,0 21-16,0 0 15,21 21 1,0 0-1,21-21-15,0 0 16,0 0-16,22 0 0,-22 0 0,21 0 16,-21-21-16,22 21 0,-1-21 15,0 21-15,1-21 0,-22 0 0,21-1 16,-21 22-16,1-21 16,-1 0-16,0 21 0,-21-21 0,-21 21 46,0 21-30,21 0-16,-22 0 0,1 22 0,21-22 16,0 21-16,-21-21 0,0 22 0,21-22 15,0 21-15,0-21 0,0 1 16,0-1-16,0 0 0,0 0 0,0 0 16,0 0-16,21-21 15,0 0-15,0 0 0,1 0 0,20 0 16,-21 0-16,0 0 0,22-21 0,-22 21 15,21-21-15,-21 0 0,22-21 16,-22 20-16,0-20 0,0 0 16,0 21-16,0-22 0,1 1 0,-22 21 15,21-22-15,-21 22 0,0 0 0,0 0 16,0 0 0,0 42-1,0 0 1,0 0-16,0 0 0,-21 22 0,21-22 15,-22 21-15,22-21 0,0 22 16,0-22-16,0 21 0,0-21 0,0 22 16,0-22-16,0 0 0,0 0 15,0 0-15,22-21 0,-1 22 16,0-22-16,0 0 0,21 0 16,-20 0-16,-1-22 0,0 22 15,21-21-15,-21 0 0,22-21 0,-22 21 16,21-22-16,1 1 0,-22 21 15,21-22-15,0 1 0,-20 0 0,-1-1 16,0 22-16,0-21 0,-21 21 16,0 0-16,0-1 0,-21 22 15,0 0-15,0 0 16,-1 0-16,1 0 0,0 22 0,0-1 16,21 0-16,0 0 0,0 0 15,0 0-15,0 22 0,0-22 16,0 21-16,0-21 0,21 1 0,-21 20 15,21-21-15,0 0 0,-21 0 16,22 1-16,-1-1 0,-21 0 0,0 0 16,0 0-16,21-21 15,-42-21 17,0 21-32,21-21 15,-22 0-15,1 0 0,0-1 0,21 1 16,-21 0-16,0 21 0,0 0 31,-1 0-31,22 21 16,0 0-16,-21 1 0,21-1 0,0 0 15,0 0-15,0 0 16,0 0-16,21 1 0,1-22 16,-1 0-16,0 21 0,0-21 15,0 0-15,0 0 0,22 0 0,-22 0 16,21 0-16,-21-21 0,22-1 15,-1 1-15,0 0 0,1 0 0,-1 0 16,22-22-16,-22 1 0,0 0 16,22-1-16,-22 1 0,0 0 15,1-1-15,-1 1 0,-21 0 0,0 21 16,1-22-16,-22 22 0,0 0 16,-22 21-16,1 0 15,0 0-15,0 21 0,0-21 16,0 21-16,-1 0 0,22 1 0,0-1 15,0 0-15,0 21 0,0-21 16,0 22-16,0-22 0,0 21 0,22 1 16,-22-22-16,21 0 0,0 21 15,0-21-15,-21 1 0,21-1 0,-21 0 16,21-21-16,-21 21 0,-21-21 31,0 0-15,0-21-16,0 0 0,0 21 15,-1-21-15,-20-1 0,21 1 0,0 21 16,0-21-16,-1 21 0,1 0 16,0 0-16,21 21 15,0 0-15,0 1 16,21-1-16,0 0 0,1 0 16,-1 0-16,0 0 0,0-21 15,0 22-15,0-1 0,22-21 16,-22 0-16,21 0 0,-21 0 0,22 0 15,-22 0-15,21 0 0,-21 0 16,22-21-16,-22-1 0,21 22 0,-21-21 16,1 0-16,20-21 0,-21 21 15,0-22-15,0 1 0,1 21 0,-1-22 16,0 1-16,-21 0 0,0 21 16,0-22-16,0 22 0,0 0 0,0 0 15,-21 42 16,0 0-31,21 0 0,-22 0 16,22 22-16,0-22 16,0 0-16,-21 21 0,21 1 0,0-22 15,0 21-15,0-21 0,0 1 16,0-1-16,21 21 0,1-42 0,-1 21 16,0 0-16,0-21 0,0 0 15,22 0-15,-1 0 0,-21 0 0,21 0 16,1 0-16,-1 0 0,0-21 15,1 0-15,-22 0 0,21 0 0,-21 0 16,1-22-16,-1 1 0,0 0 0,0 20 16,-21-20-16,0 0 0,0 21 15,21-1-15,-21 1 0,0 0 16,0 0-16,-21 21 31,21 21-31,0 0 0,-21 0 16,0 22-16,0-22 0,-1 21 0,22-21 15,0 22-15,-21-22 0,21 21 16,-21-21-16,21 22 0,0-22 0,0 0 16,0 0-16,0 0 0,0 1 15,0-44 17,0 1-17,0 0-15,0 0 0,0 0 16,21-22-16,0 22 0,1-21 15,-22 0-15,21 20 0,0-20 0,0 21 16,0-21-16,-21 20 0,21 1 16,1 21-16,-1-21 0,0 21 15,0 0 1,0 0-16,0 21 0,-21 0 16,0 1-16,0-1 0,0 21 0,0-21 15,0 22-15,0-22 0,0 21 16,0-21-16,0 0 0,0 1 0,22-1 15,-22 0-15,21 0 0,-21 0 16,21 0-16,0-21 16,0 22-16,0-22 0,1 0 15,-1 0-15,0 0 0,21 0 0,-21 0 16,22 0-16,-22-22 0,21 1 0,-21 0 16,22 0-16,-1 0 0,-21 0 15,22-22-15,-22 1 0,0 21 0,0-22 16,0 1-16,-21 21 0,21-21 15,-21 20-15,0 1 0,0 0 16,-21 21 0,0 0-16,0 0 0,0 21 15,0 0-15,-1 1 0,1-1 16,21 21-16,0-21 0,-21 0 16,0 22-16,21-22 0,0 21 0,0-21 15,0 22-15,0-22 0,0 0 16,0 0-16,0 0 0,0 1 0,21-1 15,0 0-15,0-21 0,22 0 16,-22 21-16,21-21 0,1 0 0,-22 0 16,42 0-16,-20 0 0,-1-21 15,0 0-15,1 21 0,-1-21 0,0-22 16,-21 22-16,22-21 0,-22 21 16,21-22-16,-21 1 0,1 0 0,-22-1 15,0 1-15,21 21 0,-21 0 16,0-1-16,0 1 0,-21 21 15,-1 0 1,1 21-16,21 1 16,0-1-16,-21 21 0,21-21 0,0 22 15,0-1-15,-21-21 0,21 21 16,0-20-16,0-1 0,0 0 0,0 0 16,0 0-16,0 0 0,0 1 15,21-1-15,-21-42 47,0-1-31,0 1-16,-21 21 15,21-21-15,-21 21 0,0 0 16,-1 0 0,1 21-16,21 0 15,0 1-15,0-1 16,0 0-16,21-21 0,1 0 15,-1 21-15,0-21 0,0 0 0,0 0 16,0 0-16,1 0 0,20 0 16,-21 0-16,21 0 0,-20-21 0,20 0 15,0 0-15,1-1 0,-1 1 16,0-21-16,-21 21 0,22-22 16,-1-20-16,0 21 0,1-1 15,-22 1-15,0 0 0,0-1 0,-21 22 16,0-21-16,0 21 0,0-1 15,-21 22-15,0 0 16,0 0-16,0 22 0,-1-1 16,1 0-16,21 0 0,0 0 0,0 22 15,0-22-15,0 21 0,0 0 16,0 1-16,0-22 0,0 21 0,0 1 16,0-22-16,0 0 0,0 21 0,0-21 15,0 1-15,0-1 16,-21 0-16,0 0 0,0-21 15,0 0-15,-1 0 16,1 0-16,0 0 0,0 0 16,0 0-1,21-21-15,-21 21 0,21-21 16,-22 0-16,1-1 0</inkml:trace>
  <inkml:trace contextRef="#ctx0" brushRef="#br0" timeOffset="24150.9">20955 1947 0,'0'0'0,"-21"0"0,21 22 15,0-1 16</inkml:trace>
  <inkml:trace contextRef="#ctx0" brushRef="#br0" timeOffset="26099.61">24786 2413 0,'0'-21'31,"0"0"-31,0 0 16,0-1-16,0 1 15,0 0-15,21 0 0,-21 0 16,21 0-16,-21-1 0,0 1 0,0 0 16,22 0-16,-22 0 0,0 0 15,21 21-15,-21-22 0,0 44 31,0-1-31,0 0 0,0 21 16,0-21-16,-21 22 0,-1-1 16,1 22-16,0-22 0,0 0 0,0 1 15,0 20-15,-1-21 0,1 1 16,-21-1-16,21 0 0,0 1 0,-1-22 16,1 21-16,0-21 0,0 1 15,0-1-15,0-21 16,-1 0-16,1 0 15,0-21-15,21-1 16,-21 1-16,21 0 0,0 0 0,0-21 16,0-1-16,0 1 0,0 0 15,0-1-15,0-20 0,0 20 0,0 1 16,0 0-16,21-1 0,-21 22 16,21 0-16,-21 0 0,21 21 0,1 0 15,-1 0 1,0 21-16,0 21 0,-21-20 15,21 20-15,0 0 0,1 1 16,-22-1-16,21-21 0,0 21 16,0 1-16,21-22 0,-20 21 0,20-21 15,-21 1-15,21-1 0,1 0 16,20 0-16,-20-21 0,20 0 0,-21 0 16,22 0-16,-1 0 0,1 0 15,-22 0-15,22 0 0,-1-21 0,-20 0 16,20 0-16,-21-1 0,1 1 15,-22-21-15,21 21 0,-21-22 0,1 1 16,-22 0-16,0-1 0,0 1 16,0 21-16,0-21 0,0 20 0,-22 1 15,1 0-15,0 0 0,0 21 16,-21 0-16,20 0 0,1 0 16,-21 21-16,0 0 0,20 0 0,-20 22 15,0-22-15,-1 21 0,22-21 16,0 22-16,-21-22 0,42 21 0,0-21 15,0 1-15,0 20 0,0-21 16,0 0-16,21 0 0,0-21 16,0 0-16,0 0 0,22 0 15,-22 0-15,21 0 0,1 0 16,-22 0-16,21-21 0,-21 0 0,22 0 16,-22 0-16,21 0 0,-21-1 15,0-20-15,1 21 0,-1-21 0,0-1 16,0 22-16,0 0 0,-21 0 15,0 0-15,0-1 0,0 1 0,0 42 32,0 1-32,-21-1 0,21 0 15,-21 0-15,0 21 0,0-20 16,21 20-16,0-21 0,-22 21 0,22-20 16,0-1-16,0 0 0,0 0 15,0 0-15,0 0 0,0 1 16,22-22-16,-1 0 0,0 21 0,0-21 15,21 0-15,-20 0 0,20 0 16,0 0-16,1-21 0,-1 21 0,0-22 16,-21 1-16,22 0 0,-1 0 15,-21 0-15,22-22 0,-22 22 0,0-21 16,0 0-16,0 20 0,0-20 16,1 21-16,-22 0 0,0 0 15,0 42 16,-22 0-31,1 0 0,0 0 16,0 0-16,21 22 0,0-22 16,-21 0-16,21 21 0,0-20 15,0-1-15,0 0 0,0 0 0,0 0 16,21 0-16,0-21 0,0 22 16,22-22-16,-22 0 0,0 0 0,21 0 15,1 0-15,-22 0 0,21 0 0,-21-22 16,22 1-16,-22 0 0,21 0 15,-21 0-15,0 0 0,1-1 0,-1-20 16,0 21-16,0-21 0,-21 20 16,0-20-16,21 21 0,-21 0 0,0 0 15,0-1-15,0 44 32,0-1-17,-21 0-15,0 0 0,0 21 0,21 1 16,-21-1-16,-1 0 0,1 1 15,0 20-15,0-20 0,0-1 0,0 21 16,-1-20-16,22 20 0,0 1 0,-21-1 16,0 1-16,21 20 0,-21-20 15,21 21-15,0-1 0,0 1 0,0-22 16,-21 22-16,21-21 0,0 20 16,0-20-16,-21 20 0,21-20 0,-22-1 15,22 1-15,0-1 0,-21-20 0,0-1 16,0 0-16,21-20 0,-21-1 15,0 0-15,21 0 0,-22-21 16,1 0-16,0 0 0,21-21 16,0 0-16,-21 0 0,0-1 15,21-20-15,-21 0 0,21-1 0,0-20 16,-22 21-16,22-22 0,-21 1 0,21-22 16,0 21-16,0-20 0,0-1 15,21-21-15,1 22 0,-1-22 0,0 21 16,0 0-16,0 22 0,22-22 15,-22 22-15,0 20 0,0-20 16,0 21-16,0-1 0,1 1 0,-1 0 16,0 20-16,-21-20 0,21 21 15,0 0-15,-21 0 0,0-1 16,21 22-16,-21-21 0,22 21 16,-1 0 15</inkml:trace>
  <inkml:trace contextRef="#ctx0" brushRef="#br0" timeOffset="26749.23">26882 2561 0,'42'0'32,"-21"-21"-32,0 0 15,0 21-15,-21-21 0,22 21 16,-1-21-16,0-1 0,-21 1 15,21 21-15,-21-21 0,0 0 16,-21 21 15,0 0-31,0 0 16,-1 21-16,1 0 0,0 0 0,0 22 16,0-22-16,21 0 0,0 21 15,-21-20-15,21-1 0,0 21 16,0-21-16,0 0 0,0 1 0,0-1 15,21 0-15,0-21 0,-21 21 16,21-21-16,21 0 0,-20 0 0,-1 0 16,0 0-16,0 0 0,0 0 15,0-21-15,1 0 0,-1 21 0,0-43 16,0 22-16,0 0 0,0-21 16,1 21-16,-1-22 0,0 22 0,-21-21 15,21 21-15,0-1 0,0 1 16,1 21-16,-22-21 0,21 21 0,0 0 15,0 0-15,0 0 16,0 21-16,1 0 0,-1 1 16,0-1-16,0 0 0,-21 21 15,21 1-15,-21-22 0,21 21 0,-21-21 16,0 22-16,0-22 0,0 42 16,0-42-16,0 1 15,-21-22 1,0 0-16,21-22 15,0 1-15,0 0 16,0 0-16,0-21 16,0 20-16,0 1 0,21 0 0,0-21 15,1 21-15,-22-22 16,21 22-16,0 0 0,0 0 0,-21 0 16,21-1-16,0 22 15,-21-21 1,22 21-16,-1-21 15,0 21-15,0 0 0</inkml:trace>
  <inkml:trace contextRef="#ctx0" brushRef="#br0" timeOffset="27283.05">29718 2307 0,'0'0'0,"-64"-84"31,64 62-31,-21 22 16,0 0-16,0 0 0,0 0 15,0 0-15,-1 0 0,1 22 0,0-1 16,0 0-16,0 0 0,0 0 15,-22 0-15,22 22 0,0-22 0,0 21 16,0-21-16,21 22 16,0-1-16,0-21 0,0 0 0,0 1 15,0-1-15,0 0 0,0 0 16,21 0-16,0 0 0,0-21 0,0 0 16,0 0-16,22 0 0,-22 0 15,21 0-15,1 0 0,-22-21 0,21 0 16,-21 0-16,22 0 0,-22-22 15,0 22-15,0-21 0,0 0 0,-21-1 16,21 1-16,-21 0 0,0 20 16,0-20-16,0 21 0,-21 0 0,0 0 15,0 21-15,21-22 0,-21 22 16,0 0-16,-1 0 0,1 0 16,0 0-16,0 0 0,0 22 15,0-22-15,21 21 0,-22 0 0,1 0 16,21 0-16,0 0 0,0 1 15,0-1-15,0 0 0,0 0 0,0 0 16,0 0-16,21 1 0,1-22 16,-1 21-16,0 0 0,21-21 0,-21 0 15</inkml:trace>
  <inkml:trace contextRef="#ctx0" brushRef="#br0" timeOffset="27651.84">29866 2498 0,'0'0'0,"0"-21"0,0-64 31,0 64-31,0 0 0,0-1 0,0 1 15,0 0-15,0 0 0,21 0 16,0 0-16,1 21 16,-1 0-16,0 0 15,0 0-15,0 0 0,0 0 0,1 0 16,-1 21-16,0-21 0,0 21 16,0 0-16,-21 0 0,21 0 0,-21 1 15,0-1-15,0 0 0,0 21 16,0-21-16,-21 1 0,0-1 0,21 0 15,-21-21-15,0 21 0,0-21 16,-1 0-16,1 0 16,0 0-1,21-21-15,-21 0 16,21 0-16,0-1 0,0 1 16,0 0-16,0 0 0,0 0 0,21 0 15,0-1-15,0-20 0,1 21 16,-1 0-16,0 0 0,0-1 15,21 1-15,-20 0 0,-1 21 16,0-21-16,0 0 0,0 21 0,0-21 16,1-1-16,-1 22 0</inkml:trace>
  <inkml:trace contextRef="#ctx0" brushRef="#br0" timeOffset="28123.04">30353 1884 0,'0'0'0,"-21"-21"0,-22 0 16,1 21-16,0-22 0,-22 1 0,22 21 15,-22 0-15,22 0 0,-21 0 16,20 0-16,-20 0 0,20 0 0,-20 0 16,-1 21-16,1 22 0,-1-22 15,1 0-15,-1 21 0,1 1 0,-22-1 16,22 0-16,-1 1 0,22-1 16,-22 22-16,22-22 0,21 21 0,-21-20 15,20 20-15,22 1 16,0-22-16,0 22 0,0-22 0,22 21 15,20-20-15,0-1 0,1 0 16,20 1-16,-21-1 0,22-21 0,-1 0 16,1 22-16,-1-22 0,1-21 15,-1 21-15,1-21 0,-1 0 0,1 0 16,-22 0-16,22-21 0,-1 21 16,1-21-16,-1-22 0,1 22 0,-1-21 15,1 0-15,-22-22 0,22 1 16,-22-1-16,21 1 0,-20-22 0,-22 21 15,0-20-15,0 20 0,-21 1 16,0-1-16,-21 1 0,0-1 16,0 1-16,-22 20 0,-20-20 15,21 42-15,-22-22 0,1 22 0,-1-21 16,-21 42-16,22-21 0,-1 21 16,1 0-16,-1 0 0,1 0 0,21 21 15,-22 0-15,1 0 0,20 0 16,-20 22-16,20-1 0,-20 0 0,-1 1 15,-20-1-15,20 0 0</inkml:trace>
  <inkml:trace contextRef="#ctx0" brushRef="#br0" timeOffset="29186.82">9504 4064 0,'0'-42'16,"21"42"-1,0-21-15,0-1 0,0 1 16,22 0-16,-22 0 0,21 0 0,1 0 16,-1-1-16,0 1 0,-21 0 15,1 0-15,20 0 0,-42 0 16,0-1-16,0 1 0,0 0 0,-21 21 15,-22 0-15,22 0 0,-21 0 16,0 0-16,-1 0 0,-20 0 0,20 0 16,1 21-16,0-21 0,-1 21 15,1 1-15,0-1 0,21 21 0,-22-21 16,22 0-16,21 22 0,0-22 16,0 21-16,0 1 0,0-22 0,21 21 15,0 0-15,1-20 0,20 20 0,-21-21 16,21 21-16,1-20 0,20-1 15,-20 21-15,-1-21 0,0 0 0,1 22 16,-22-22-16,0 0 0,0 0 16,-21 0-16,0 1 0,-21-1 15,-21-21-15,20 21 0,-20 0 0,0-21 16,-22 21-16,22-21 0,0 0 16,-1 0-16,-20 0 0,20 0 0,1 0 15,0 0-15,21-21 0,-22 0 16,22 0-16,-21 0 0,21-1 0,-1 1 15,1 0-15,21 0 0,0-21 0,-21 20 16,21 1-16,0 0 0,0 0 16,0 0-16,0 0 0,21 21 15,0 0-15,1 0 0,20 0 16,-21 0-16,0 0 0,22 0 16</inkml:trace>
  <inkml:trace contextRef="#ctx0" brushRef="#br0" timeOffset="31112.41">10181 4085 0,'0'-21'0,"-21"-42"16,0 63 0,0 0-16,-1 0 0,1 0 0,0 0 15,0 0-15,0 0 0,0 21 16,-1 0-16,1 21 0,21-21 0,-21 22 15,21-1-15,-21-21 0,0 22 0,21-1 16,0 0-16,0 1 0,-21-1 16,21-21-16,0 21 0,0-20 0,0 20 15,0-21-15,0 0 0,0 0 16,21-21-16,0 22 0,0-22 0,21 0 16,1 0-16,-1 0 0,0 0 0,1 0 15,-1 0-15,0-22 0,1 1 16,-1 0-16,-21 0 0,22 0 0,-22 0 15,21-1-15,-21 1 0,0-21 0,-21 21 16,0-22-16,0 1 0,0 21 16,0-21-16,0-1 0,0 1 15,-21 0-15,0-1 0,0 1 16,0 21-16,-22 0 0,22-1 0,0 1 16,-21 21-16,21 0 0,-22 0 0,22 0 15,0 21-15,-21 1 0,20 20 16,1-21-16,0 21 0,0-20 0,21 20 15,0 0-15,0 1 0,-21-1 16,21 0-16,0 1 0,0-22 0,0 21 16,21-21-16,0 0 0,0 1 0,0-1 15,1 0-15,-1-21 0,21 0 16,-21 0-16,22 0 0,-22 0 16,21 0-16,-21 0 0,22 0 15,-1-21-15,-21 0 0,0 21 0,22-22 16,-22 1-16,0-21 0,21 21 0,-21 0 15,1-22-15,-1 22 0,-21-21 16,21-1-16,-21 22 0,21-21 0,-21 21 16,0 0-16,0-1 0,0 1 15,0 0-15,21 21 0,-21 21 32,0 0-32,0 1 0,0-1 15,0 21-15,0-21 0,0 22 16,0-22-16,0 21 0,0-21 15,0 22-15,0-22 0,0 21 0,0-21 16,0 0-16,0 1 0,0-1 0,21-21 16,1 21-16,-1-21 15,0 0-15,0 0 0,0 0 0,22 0 16,-22 0-16,0-21 0,21 0 0,-21 21 16,22-22-16,-22 1 0,0-21 15,0 21-15,0 0 0,1-22 0,-1 22 16,-21-21-16,0 21 0,0-22 15,0 22-15,0 0 0,0-21 0,0 20 16,0 1-16,0 42 47,0 1-47,0-1 16,0 0-16,-21 0 0,21 21 0,0-20 15,0-1-15,0 21 0,0-21 0,0 0 16,0 22-16,0-22 0,0 0 15,0 0-15,0 0 0,21 1 16,0-22-16,0 0 0,0 0 16,22 0-16,-22 0 0,0 0 15,0-22-15,0 22 0,22-21 0,-22 0 16,0 0-16,0 0 0,0 0 16,0-22-16,-21 22 0,22-21 15,-22 21-15,21-1 0,-21-20 0,0 21 16,0 0-16,0 0 0,0-1 15,-21 22 1,-1 0 0,22 22-16,0-1 15,22-21 17,-1 0-32,0 0 15,0 0-15,0 0 0,-21-21 16,21 21-16,1 0 0,-1 0 15,-21 21 1,0 0 0,0 0-16,0 0 0,0 22 0,0-22 15,0 0-15,0 0 0,0 0 0,0 22 16,0-22-16,0 0 0,0 0 16,0 0-16,0 0 0,21-21 15,0 0-15,0 22 0,0-22 16,1 0-16,-1 0 0,0 0 0,0 0 15,0 0-15,0 0 0,1-22 16,-1 1-16,0 0 0,0 21 16,0-21-16,0 0 0,1 0 0,-1-22 15,0 22-15,0 0 0,-21-21 0,21 20 16,-21 1-16,21 0 0,-21 0 16,22 0-16,-22 42 31,0 0-16,0 0-15,0 0 16,0 1 0,21-22-1,0 0 1,0-22-16,0 1 16,0 0-16,-21 0 0,0 0 15,0 0-15,0-1 0,0 1 16,0 0-16,0 0 0,0 0 15,-21 21 1,0 21 0,0 0-16,0 0 15,0 0-15,21 1 0,-22 20 0,22-21 16,-21 21-16,21-20 0,0 20 0,0-21 16,0 0-16,0 22 0,0-22 15,0 0-15,0 0 0,0 0 16,0 0-16,21-21 0,1 0 0,-1 22 15,21-22-15,-21 0 0,22 0 16,-1 0-16,-21 0 0,21-22 0,1 22 16,-1-21-16,0 0 0,-20 0 15,20 0-15,0 0 0,-21-1 0,1-20 16,20 21-16,-21 0 0,-21-22 0,21 22 16,-21-21-16,0 21 0,0 0 15,0-1-15,0 1 0,-21 21 16,0 0-16,0 21 15,0 1-15,-1-1 0,22 0 16,-21 21-16,21-21 0,-21 1 0,21 20 16,0-21-16,0 0 0,0 0 0,0 1 15,0-1-15,0 0 0,21 0 16,0-21-16,1 21 0,-1-21 16,0 0-16,0 0 0,0 0 0,22 0 15,-22 0-15,21 0 0,-21-21 0,0 0 16,1 21-16,20-21 0,-21-22 15</inkml:trace>
  <inkml:trace contextRef="#ctx0" brushRef="#br0" timeOffset="32612.01">14499 3895 0,'0'-21'0,"0"-22"31,0 22-31,21 0 0,-21 0 15,0 0-15,0-1 0,0 1 0,0 0 16,0 0-16,0 0 0,0 0 0,0-1 16,-21 1-16,0 21 0,0 0 15,0 0-15,-1 21 16,1 1-16,0 20 0,0-21 16,0 21-16,0 1 0,-1-1 0,1 22 15,0-1-15,21-21 0,-21 22 16,21-1-16,-21-20 0,21 20 0,0-20 15,0-1-15,0 0 0,21-21 16,21 22-16,-21-22 0,22-21 16,-1 21-16,0-21 0,1 0 0,-1 0 15,0 0-15,1-21 0,-1 0 0,0 0 16,1-1-16,-1 1 0,-21 0 16,22-21-16,-22-1 0,21 1 0,-21 0 15,0-1-15,1 1 0,-22 21 16,0-21-16,21 20 0,-21 1 0,0 0 15,0 0-15,0 0 0,0 42 32,-21 0-32,21 0 0,-22 22 0,22-22 15,-21 0-15,21 21 16,0 1-16,0-22 0,0 21 0,0-21 0,0 0 16,0 22-16,0-22 0,0 0 15,21 0-15,1-21 0,-1 21 16,0 1-16,0-22 0,21 0 0,-20 0 15,-1 0-15,0 0 0,21 0 16,-21 0-16,22-22 0,-22 1 0,0 21 16,0-21-16,0 0 0,1 0 0,-1-22 15,-21 22-15,0-21 0,0 21 16,0 0-16,-21-22 0,-1 22 16,1-21-16,-21 21 0,21 21 15,-22-22-15,1 1 0,21 21 0,-21 0 16,20 0-16,1 0 0,0 0 0,63 0 31,-20 0-31,20 0 16,0 0-16,1 0 0,20 0 15,-21-21-15,22 21 0,-1 0 0,-20 0 16,20-21-16,1 21 0,-22 0 0,22 0 16,-22-21-16,0 21 0,-21-21 15,22 21-15,-22 0 0,0 0 0,-42 0 47,0 21-47,0 0 0,-1-21 0,1 21 16,0 0-16,0 0 0,0 1 15,0 20-15,-1-21 0,1 21 0,0-20 16,0-1-16,0 21 0,0-21 16,21 0-16,0 22 0,0-22 0,0 0 15,0 0-15,0 0 0,0 1 0,21-1 16,0-21-16,0 0 15,0 0-15,0 0 0,1 0 0,-1 0 16,0 0-16,0-21 0,21-1 16,-20 1-16,-1 0 0,0 0 0,0-21 15,0 20-15,0-20 0,-21-21 16,22 20-16,-1 1 0,-21-22 16,0 22-16,21 0 0,-21-1 0,0-20 15,0 21-15,0-1 0,0 22 16,0-21-16,0 21 0,0-1 0,-21 22 31,21 22-31,-21-1 16,21 0-16,-22 21 0,22-21 0,-21 22 15,21-1-15,0 0 0,0-20 16,0 20-16,-21 0 0,21 22 0,0-22 16,0 0-16,0-20 0,0 20 15,0 0-15,0 1 0,0-22 16,21 0-16,0 0 0,1 0 0,-1 0 15,0-21-15,21 0 0,-21 0 16,22 0-16,-1 0 0,0 0 0,1 0 16,-1-21-16,0 0 0,-20 21 15,20-21-15,0-21 0,-21 20 0,1 1 16,-1-21-16,0 21 0,0-22 16,-21 22-16,0-21 0,0 21 0,0 0 15,0-1-15,-21 22 16,0 0-1,0 22-15,-1-1 0,22 0 0,-21 21 16,21-21-16,-21 1 16,21 20-16,0-21 0,0 0 0,0 0 15,0 1-15,0-1 0,0 0 0,21-21 16,-21 21-16,21-21 0,1 0 16,-1 0-16,0 0 0,0 0 15,0 0-15,0 0 0,1 0 16,-1-21-16,0 0 0,0 0 0,-21-1 15</inkml:trace>
  <inkml:trace contextRef="#ctx0" brushRef="#br0" timeOffset="34428.98">17992 3810 0,'0'-21'31,"21"0"-31,0 0 15,0-1-15,0 22 0,0-21 0,-21-21 16,22 21-16,-1 0 0,-21-22 0,0 22 16,21 0-16,-21-21 0,0 20 15,0 1-15,0 0 0,0 42 32,-21 0-32,21 22 0,-21-1 15,21 0-15,-22 1 0,1-1 16,21 0-16,-21 22 0,0-22 0,21 22 15,-21-22-15,0 22 0,-1-22 16,1 21-16,0-20 0,0-1 16,0 0-16,0 1 0,21-22 0,-22 21 15,1-21-15,21 1 0,-21-1 16,0-21-16,0 0 16,0-21-1,-1 21-15,22-43 0,-21 22 0,21 0 16,0-21-16,0-1 0,0 1 0,0 0 15,0-1-15,0 1 0,0 0 16,0-1-16,21 1 0,1 21 0,-22 0 16,0-1-16,0 1 0,21 21 15,0 0-15,-21 21 16,21 1-16,-21-1 16,21 21-16,-21 0 0,21-20 15,1 20-15,-1 0 0,-21 1 0,21-1 16,0 0-16,0-21 0,22 22 15,-22-22-15,0 0 0,21 0 0,1 0 16,-1-21-16,0 22 0,1-22 16,-1 0-16,0 0 0,1 0 0,20 0 15,-21 0-15,22-22 0,-22 1 16,1 0-16,-1 0 0,0 0 16,1-22-16,-1 1 0,-21 21 0,0-21 15,0-1-15,1-20 0,-22 42 16,0-22-16,0 1 0,0 0 0,0 20 0,0 1 15,0 0-15,-22 0 16,22 0-16,-21 21 0,0 0 0,-21 0 16,21 0-16,-1 0 0,1 21 15,-21 0-15,21 0 0,-22 0 0,22 22 16,0-1-16,-21-21 0,21 22 0,-1-1 16,1 0-16,21 1 0,0-1 15,-21-21-15,21 21 0,0-20 0,0-1 16,0 0-16,0 0 0,21-21 15,0 21-15,1-21 0,-1 0 0,0 0 16,0 0-16,0 0 0,22-21 16,-22 21-16,0-21 0,21 0 15,-21 0-15,1-22 0,-1 22 0,0-21 16,0-1-16,0 1 0,-21 21 16,21-21-16,-21-1 0,22 22 0,-22 0 15,0 0-15,0 0 16,0 42-1,0 0 1,0 21-16,0-21 0,0 22 16,0-22-16,0 21 0,0-21 0,-22 22 15,22-22-15,0 21 16,0-21-16,0 1 0,0-1 0,0 0 16,22 0-16,-22 0 0,21-21 15,0 0-15,0 0 0,0 0 0,0 0 16,1 0-16,-1 0 0,21-21 0,-21 0 15,22 0-15,-22 0 0,0-22 16,21 22-16,-21-21 0,22-1 0,-22 22 16,0-21-16,0 0 0,0 20 15,-21 1-15,0 0 0,22 0 0,-44 21 32,1 0-17,21 21-15,-21 0 0,21 0 16,-21 1-16,21-1 0,0 21 15,0-21-15,0 0 0,0 1 0,0 20 16,0-21-16,0 0 0,0 0 16,0 1-16,0-1 0,21 0 0,0-21 15,0 21-15,22-21 0,-22 0 16,21 0-16,1 0 0,-1 0 0,-21 0 16,21-21-16,1 0 0,-22 0 0,0-22 15,21 22-15,-20-21 0,-1 21 16,0-22-16,0 1 0,0 21 0,-21-22 15,21 22-15,-21 0 0,0 0 16,22 0-16,-1 0 16,-21-1-16,21 22 0,-21 22 31,0-1-31,0 0 0,0 0 16,0 21-16,0-20 0,-21 20 15,21 0-15,-21 22 0,-1-22 0,22 0 16,-21 22-16,0-22 0,21 1 0,-21 20 15,21 1-15,-21-22 0,21 21 16,-21 1-16,21-1 0,-22 1 0,22 21 16,0-22-16,0 22 0,0-22 15,0 22-15,0-22 0,-21 22 0,21-21 16,-21-1-16,21 22 0,0-22 16,-21 1-16,0-22 0,0 22 0,21-22 15,0 0-15,-22-21 0,1 22 16,0-22-16,0-21 15,0 0-15,0-21 16,21 0-16,0-22 0,0 22 16,-22-21-16,22-22 0,0 22 0,0-22 15,0 1-15,0-22 0,0 1 0,0-1 16,0-21-16,0 0 0,22 22 16,-1-22-16,0 42 0,0-20 0,0 20 15,22 1-15,-22-1 0,0 22 16,0-1-16,0 1 0,0 0 15,1-1-15,-1 1 0,0 0 0,0 21 16,0-22-16,0 22 0,1 0 16,-1 0-16,0 0 0,0 21 0,0-22 15</inkml:trace>
  <inkml:trace contextRef="#ctx0" brushRef="#br0" timeOffset="35063.61">20024 4170 0,'0'0'0,"21"0"15,0 0 1,0 0-16,0 0 16,0-21-16,1 21 0,-22-21 15,21-1-15,0 1 0,0 0 0,0 0 16,0 0-16,1 0 0,-22-1 16,0 1-16,0 0 0,21 0 0,-21 0 15,-21 21 1,-1 0-16,1 0 15,0 21-15,0 0 0,21 0 0,-21 0 16,21 22-16,-21-22 0,21 21 16,0 1-16,0-22 0,0 21 0,0-21 15,0 22-15,0-22 0,0 0 16,21 0-16,0 0 0,0 0 16,0-21-16,0 22 0,1-22 0,-1 0 15,21 0-15,-21 0 0,0 0 16,1 0-16,-1-22 0,0 1 0,0 0 15,0 0-15,0 0 0,-21 0 16,0-22-16,0 1 0,22 0 0,-22 20 16,21-20-16,-21 0 0,21 21 15,-21-22-15,21 22 0,0 0 0,0 0 16,-21 0-16,43-1 0,-22 22 16,0-21-16,0 21 0,0 0 15,22 0-15,-22 0 0,0 0 0,0 0 0,0 21 16,1 1-16,-1-1 15,-21 0-15,21 21 0,0 1 0,0-22 16,-21 21-16,0 0 0,0 1 16,0-22-16,0 21 0,0-21 0,0 1 15,0-1-15,-21 0 0,0-21 16,0 0-16,0 0 16,-1 0-16,22-21 15,0 0-15,0-1 0,0 1 16,0 0-16,0 0 0,0-21 0,0 20 15,0 1-15,0-21 0,0 21 16,0-22-16,22 22 0,-1 0 0,-21 0 16,21 0-16,0 0 15,0-1-15,0 1 0,-21 0 16,22 21-16,-1-21 0</inkml:trace>
  <inkml:trace contextRef="#ctx0" brushRef="#br0" timeOffset="35381.05">21950 3471 0,'0'0'16,"0"22"31,0-1-32,0 0 1,0 0-16,-21-21 0,21 21 16,-22-21-1,22 21-15,-21-21 0,0 0 16</inkml:trace>
  <inkml:trace contextRef="#ctx0" brushRef="#br0" timeOffset="35567.94">22056 3450 0,'0'-21'15,"0"0"1,21 21-1,-21 21-15,0 0 16,0 0 0,0 1-16,0-1 0,0 0 15,-21 0-15,-1-21 0,22 21 0,-21-21 16,21 21-16,-21-21 16</inkml:trace>
  <inkml:trace contextRef="#ctx0" brushRef="#br0" timeOffset="47275.87">2392 6033 0,'-21'0'0,"-1"0"0,1-22 15,42 22 17,1 0-32,-1 0 15,21 0-15,0 0 0,1 0 0,-1 0 16,22 0-16,-1 0 0,1 0 15,-1 0-15,1 0 0,-1 0 0,1 0 16,-1 0-16,1 0 0,-1 0 16,-21 0-16,22 0 0,-22 0 0,22 0 15,-22 0-15,0 0 16,-20 0-16,-1 0 0,0 0 0,0 0 16,0 0-16,-21-21 15,-21 21 1,0 0-16,0 0 0,0 0 15,-1 0-15,1 0 0,0 0 0,0 0 16,0 0-16,0 0 0,-22 0 0,22 0 16,-21 21-16</inkml:trace>
  <inkml:trace contextRef="#ctx0" brushRef="#br0" timeOffset="48092.18">2984 6117 0,'0'-21'15,"0"0"-15,0 0 16,-21 21 0,0 0-1,21 21 1,0 0-16,-21 0 0,21 0 0,0 1 16,0 20-16,0 0 15,0 1-15,0-1 0,0 21 0,0-20 0,0 20 16,21-20-16,-21 20 15,0-21-15,0 1 0,0 20 0,0-20 16,0-22-16,0 21 0,0 0 16,0 1-16,0-22 0,-21 21 0,0-21 15,0 1-15,-1-1 0,1 21 16,-21-21-16,21-21 0,-22 21 0,22 1 16,-21-22-16,0 0 0,-1 0 15,1 0-15,0-22 0,-1 1 0,1 0 16,0 0-16,20-21 0,-20 20 0,0-20 15,21 0-15,-22 21 16,22-22-16,21 1 0,0 21 0,-21-85 31,21 85-31,0 0 0,21-1 0,0 22 16,0 0-16,1 0 0,20 0 16,-21 0-16,21 0 0,-20 0 0,20 0 15,-21 0-15,21 0 0</inkml:trace>
  <inkml:trace contextRef="#ctx0" brushRef="#br0" timeOffset="49103.63">3429 6498 0,'0'0'0,"-21"-42"16,0 42-1,21-21-15,-22 21 16,1 0-16,0 21 0,21 0 16,0 0-16,0 22 0,0-22 15,0 21-15,0-21 0,0 22 16,0-1-16,0 0 0,0-21 0,0 22 16,0-1-16,0-21 0,0 22 15,21-22-15,0 0 0,-21 0 0,22 0 16,-1 0-16,0-21 15,-21 22-15,21-22 0,0 0 0,0 0 16,1 0-16,20 0 0,-21 0 0,0-22 16,0 1-16,22 0 0,-22 0 15,0 0-15,0 0 0,22-1 0,-22-20 16,0 21-16,-21-21 0,21-1 16,0 22-16,0-21 0,-21-1 0,0 22 15,0-21-15,22 21 0,-22 0 0,0-1 16,0 1-16,0 42 31,0 1-31,0-1 16,-22 0-16,22 0 0,0 0 0,0 22 15,0-22-15,0 21 0,0-21 16,0 22-16,0-22 0,0 21 0,0-21 16,0 0-16,0 1 0,0-1 0,22 0 15,-1-21-15,0 21 0,0-21 16,0 0-16,0 0 0,1 0 0,-1 0 15,0 0-15,0 0 0,0-21 16,0 0-16,1 0 0,-1-1 0,0 1 16,0 0-16,-21-21 0,21 21 0,-21-22 15,21 22-15,-21-21 0,0 21 16,0-22-16,0 22 0,0 0 16,0 0-16,0 0 15,0 42 1,0 0-16,-21 0 15,21 21-15,0-20 0,0-1 16,-21 0-16,21 21 0,0-21 0,0 1 16,0 20-16,0-21 0,0 0 15,0 0-15,0 1 0,-21-1 0,21 0 16,0 0-16,0-42 47,0 0-32,0 0-15,0-1 0,0-20 16,0 21-16,21 0 0,0-22 0,-21 1 16,21 0-16,1 21 0,20-22 15,-21 1-15,0 21 0,22-22 0,-1 22 16,-21 0-16,21 21 0,-20 0 16,20 0-16,-21 0 0,0 0 0,0 21 15,1 0-15,-1 1 0,-21-1 0,0 21 16,0-21-16,0 22 15,0-1-15,0-21 0,0 21 0,0-20 0,0-1 16,0 0-16,0 0 0,0 0 16,-21 0-16,21 1 0,-22-1 15,44-42 32,-1-1-47,-21 1 0,21 0 16,0 0-16</inkml:trace>
  <inkml:trace contextRef="#ctx0" brushRef="#br0" timeOffset="49366.49">5143 6435 0,'0'0'0,"-21"0"15,21 21-15,0 0 16,0 21-16,0-20 0,-21-1 15,21 0-15,0 21 0,-21-21 0,21 1 16,0 20-16,-21-21 0,21 0 16,0 0-16,0 1 0,-21-1 0,21 0 15,-22 0-15,22 0 16,0-42 31,0 0-47,22 0 15,-1-22-15</inkml:trace>
  <inkml:trace contextRef="#ctx0" brushRef="#br0" timeOffset="49716.28">5122 6223 0,'0'0'0,"-21"0"0,0 0 0,0 0 15,0 0-15,-1 0 0,1 21 16,21 0-16,0 1 15,0-1 1,0 0-16,21-21 16,1 0-16,-1 0 0,0 0 0,0 0 15,0 0-15,0 0 0,1 0 0,-1 0 16,0-21-16,0 0 0,-21-1 16,21 1-16,-21 0 0,0 0 15,0 0-15,0 0 16,-21-1-16,21 1 0,-21 21 0,0-21 15,0 21-15,-1 0 0,1 0 0,0 0 16,0 0-16,0 0 0,0 21 16,-1-21-16,22 21 0,-21 1 0,21-1 15,-21 0-15,21 0 16,0 0-16,0 0 0,21 1 16,0-22-16,1 0 0,-1 0 15,21 0-15,-21 0 0</inkml:trace>
  <inkml:trace contextRef="#ctx0" brushRef="#br0" timeOffset="50021.11">5715 6054 0,'0'0'0,"0"21"31,0 0-31,0 0 16,-21 0-16,0 1 0,21 20 0,-22-21 15,22 21-15,-21 1 0,0-1 16,21 0-16,-21 22 0,0-22 0,0 22 16,-1-22-16,22 0 0,0 1 15,-21-1-15,21-21 0,0 22 0,0-22 16,0 0-16,0 0 0,0 0 0,0 0 16,21-21-16,1 0 0,-1 0 15,-21 22-15,21-22 0,0 0 0,0 0 16,0 0-16,1 0 0,-1-22 0,0 22 15,0-21-15,0 0 0,-21 0 16,21 0-16,-21 0 0,22-1 16,-22 1-16</inkml:trace>
  <inkml:trace contextRef="#ctx0" brushRef="#br0" timeOffset="50203.01">5503 6477 0,'0'0'0,"-21"0"0,0 0 0,21 21 31,21-21-15,0 0-16,22 0 15,-22 0-15,0 0 0,21 0 0,-21 0 16,22-21-16,-22 21 0,21-21 16,-21 21-16,22 0 0,-22 0 15</inkml:trace>
  <inkml:trace contextRef="#ctx0" brushRef="#br0" timeOffset="50434.87">6477 6710 0,'0'0'16,"0"21"-16,0 0 15,0 0-15,0 1 0,0-1 16,0 0-16,0 0 15,0 0-15,-21 0 0,0 1 16,21-1-16,-22 0 0,1 0 0,0 0 16,-21 0-16,21 1 0,-1-1 0,-20 0 15,21-21-15,0 21 0,0-21 16,-1 0-16</inkml:trace>
  <inkml:trace contextRef="#ctx0" brushRef="#br0" timeOffset="50911.6">7239 5969 0,'21'0'32,"0"0"-17,0 0-15,1 0 0,20 0 16,0 0-16,1 0 0,-1 0 0,21-21 16,-20 21-16,20 0 0,1 0 15,-1-21-15,1 21 0,-1 0 0,1 0 16,-22 0-16,0 0 0,1 0 0,-22 0 15,0 0-15,-42 21 32,0-21-32,-22 0 0,1 0 0,0 21 15</inkml:trace>
  <inkml:trace contextRef="#ctx0" brushRef="#br0" timeOffset="51176.45">7641 5990 0,'0'21'16,"0"1"-16,0-1 0,0 0 16,0 0-16,0 0 0,21 0 15,-21 22-15,0-22 0,0 21 16,0 1-16,0-1 0,0 0 0,0 1 16,0-1-16,-21 0 0,21 1 15,-21-1-15,21 0 0,0 1 0,-21-22 16,21 0-16,-21 0 0,21 0 15,0 0-15,0 1 0,0-1 16,21-42 15,0-1-31,0 1 0,0 0 16,0 0-16</inkml:trace>
  <inkml:trace contextRef="#ctx0" brushRef="#br0" timeOffset="51576.6">8022 6392 0,'0'22'16,"0"-1"-1,21-21 1,0 0-16,1 0 16,-1 0-16,0 0 0,0 0 0,0-21 15,0-1-15,1 22 0,-1-21 16,0 0-16,0 0 0,0 0 15,0 21-15,-21-21 0,22-1 0,-22 1 16,0 0-16,-22 21 16,1 0-1,0 0-15,0 0 0,-21 21 16,20-21-16,1 21 0,-21 22 0,21-22 16,0 21-16,-1-21 0,1 22 0,0-1 15,0 0-15,21-20 0,0 20 16,0-21-16,0 0 0,0 22 0,0-22 15,0 0-15,0 0 0,0 0 16,21-21-16,-21 21 0,21-21 0,22 0 16,-22 0-16,0 0 0,21 0 15,-21 0-15,22 0 0,-22 0 16,21-21-16,1 0 0,-22 0 0,21 0 16,0 0-16,1-1 0,-1 1 0</inkml:trace>
  <inkml:trace contextRef="#ctx0" brushRef="#br0" timeOffset="51945.38">8784 6371 0,'0'0'15,"21"-21"-15,0 0 0,1 0 0,-22 0 0,0-1 16,0 1-16,-22 21 16,1 0-16,0 0 15,0 0-15,-21 21 0,20-21 16,1 22-16,0-1 0,0 0 16,0 0-16,0 0 0,-1 22 0,22-22 15,0 0-15,0 0 0,0 0 16,0 0-16,0 1 0,0-1 0,22 0 15,-1 0-15,-21 0 0,21-21 0,21 21 16,-21 1-16,1-22 0,-1 21 16,21 0-16,-21-21 0,0 21 0,1-21 15,-1 0-15,0 21 0,-21 0 16,-21-21 0,0 0-1,-22 0-15,22 0 0,0 0 16,-21 0-16,20 0 0,-20 0 0,21 0 0,0 0 15,0 0-15,-1 0 0,1-21 16,0 21-16,21-21 16,0 0-16,0 0 15,0 0-15,42-1 0,-20 1 16,-1 0-16,0 0 0,21 0 16,-21 0-16</inkml:trace>
  <inkml:trace contextRef="#ctx0" brushRef="#br0" timeOffset="52248.12">9292 6096 0,'0'0'0,"21"-21"0,0-21 0,1 20 16,-22 1-16,0 0 15,0 0-15,-22 42 32,22 0-32,-21 0 0,21 22 15,0-22-15,-21 21 0,21 1 0,0-22 16,0 21-16,-21 0 0,21 1 15,-21 20-15,21-20 0,0-1 0,0 0 16,-21 1-16,21-1 0,0-21 0,0 21 16,0-20-16,0-1 0,0 0 15,21 0-15,-21 0 0,21-21 0,0 0 16,0 0-16,0 0 0,1 0 16,-1 0-16,0 0 15,0 0-15,0-21 0,0 0 0,1 0 16,-1 0-16,-21-1 0,0 1 0,21 0 15,-21-21-15,0 21 0</inkml:trace>
  <inkml:trace contextRef="#ctx0" brushRef="#br0" timeOffset="52431.02">9250 6329 0,'0'0'0,"-21"0"16,42 21 15,0-21-31,0 0 15,0 21-15,0-21 0,1 0 0,-1 0 16,21 0-16,-21 0 0,0 0 16,22 0-16,-22 0 0,0 0 0,0 0 15,0 0-15,1-21 0,-1 21 0,0-21 16</inkml:trace>
  <inkml:trace contextRef="#ctx0" brushRef="#br0" timeOffset="52935.07">10139 6117 0,'0'0'16,"0"-21"-16,21 0 0,-21 0 0,21 0 0,-21-1 15,21 22-15,-21-21 0,0 0 16,0 0-16,0 0 16,0 42-1,0 0-15,0 0 0,0 0 16,0 1-16,0 20 0,0 0 0,0 1 16,0-1-16,0 0 0,-21 22 15,0-22-15,0 22 0,0-22 16,-1 0-16,22 1 0,-21-1 0,0 0 15,21-21-15,-21 1 0,21-1 16,0 0-16,0 0 0,21-21 31,0 0-31,0-21 0,-21 0 16,22 0-16,-22-1 0,21-20 0</inkml:trace>
  <inkml:trace contextRef="#ctx0" brushRef="#br0" timeOffset="53235.46">10181 6011 0,'0'0'0,"0"-21"0,-21 21 15,42 0 1,0 21 0,0 1-16,1-1 0,-1 21 0,0-21 15,21 0-15,-21 22 0,1-1 16,20 0-16,-21-20 0,0 20 0,22 0 15,-22 1-15,0-1 0,0 0 0,0-21 16,-21 22-16,21-22 0,-21 0 16,22 0-16,-22 0 0,0 1 0,0-1 15,0-42 17,0-1-17,21 1-15,-21 0 0,21-21 16,-21-1-16,21 22 0,-21-21 0,0 0 15</inkml:trace>
  <inkml:trace contextRef="#ctx0" brushRef="#br0" timeOffset="53503.5">10880 5863 0,'0'0'0,"0"-21"0,0 0 0,0 42 31,0 0-31,0 0 16,-22 22-16,1-22 0,0 21 0,21 1 15,-21-1-15,0 0 0,0 22 0,-1-22 16,1 0-16,0 1 0,0 20 16,0-20-16,0-1 0,-1 0 0,1-21 15,21 22-15,0-22 0,0 0 16,0 0-16,0 0 0,0 1 16,21-22-1,1 0 1,-22-22-16,21 1 0,0 0 0,0 0 15,0 0-15,0 0 0,1-22 16</inkml:trace>
  <inkml:trace contextRef="#ctx0" brushRef="#br0" timeOffset="54231.09">11790 5948 0,'0'0'15,"21"-21"-15,-21 0 0,21 21 0,-21-22 16,0 1-16,0 0 0,-21 21 16,0 0-16,0 0 0,-1 0 15,-20 0-15,21 21 16,-21 0-16,20 1 0,-20 20 0,21-21 16,-21 21-16,-1 1 0,22-22 15,0 21-15,-21 1 0,20-1 0,1-21 16,0 21-16,21 1 0,0-22 0,0 21 15,0-21-15,0 22 0,0-22 16,0 0-16,21 0 0,0 0 0,1 1 16,-1-22-16,0 0 0,0 21 15,21-21-15,-20 0 0,20 0 0,0 0 16,-21-21-16,22-1 0,-22 1 0,21 21 16,-21-42-16,22 21 0,-22 0 15,0-1-15,0-20 0,-21 21 16,0 0-16,0 0 0,0-22 0,0 22 15,-21 0-15,0 0 0,0 21 16,0-21-16,-1 21 0,-20 0 0,21 0 16,-21 0-16,20 0 0,-20 0 0,21 0 15,0 0-15,-22 0 0,22 0 16,0 0-16,21 21 16,21-21-1,22 0-15,-22 0 16,0 0-16,21 0 0,-21 0 0,22 0 15,-22 0-15,21 0 0,-21 0 16,22 0-16,-22 0 0,0 0 16,0 0-16,0 0 15,-21 21 1,0 0-16,0 0 16,0 0-16,0 22 0,-21-22 15,21 21-15,0-21 0,0 22 0,-21-1 16,21 0-16,-21 1 0,21-1 0,-21 0 15,21 1-15,0-1 0,0-21 16,0 22-16,0-22 0,0 21 0,-21-21 16,21 0-16,0 22 0,0-22 15,0 0-15,0 0 16,0-42 15,0 0-31,21 0 16,-21 0-16,21-1 0,0-20 0</inkml:trace>
  <inkml:trace contextRef="#ctx0" brushRef="#br0" timeOffset="54559.9">12573 6392 0,'21'-21'31,"-21"0"1,21 21-1,-21 21-15,0 0-1,0 1-15,0-1 0,0 0 16,0 21-16,0-21 0,0 22 0,-21-22 15,21 0-15,-21 21 0,0-20 0,0-1 16,-1 0-16,1 0 16,0 0-16,0 0 0,0 1 0,0-22 15,-1 0-15,1 0 0,0 0 0,0 0 16,0-22-16</inkml:trace>
  <inkml:trace contextRef="#ctx0" brushRef="#br0" timeOffset="56271.79">14245 5779 0,'21'0'15,"-21"-22"1,0 1 140,0 0-109,21 0 0,-21 0-31,0 0-1,0-1 1,0 1 31,0 42 15,0 1-62,0-1 0,0 0 16,0 0-16,0 0 0,0 0 15,0 1-15,0-1 0,0 0 0,0 21 16,0-21-16,0 1 0,0 20 16,0-21-16,0 21 0,0-20 15,0 20-15,0-21 0,0 21 0,0-20 16,0-1-16,0 0 0,0 0 16,0 0-16,0 0 0,0 1 0,0-1 15,0 0-15,-21 0 0,21 0 16,0 0-16,-21 1 15,21-1-15,0 0 32,-21-21 46,21-21-63,0 0-15,-21-1 0,21 1 16,0 0-16,0-21 0,0 21 16,0-1-16</inkml:trace>
  <inkml:trace contextRef="#ctx0" brushRef="#br0" timeOffset="56711.78">14245 5800 0,'0'0'0,"0"-21"0,21-85 31,-21 85-31,0-1 0,21 22 0,1-21 16,-1 21-16,0 0 16,0 0-16,0 0 0,0 0 0,22 21 15,-22 22-15,21-22 0,1 21 16,-22 1-16,21-1 0,0 0 0,-20 1 16,20 20-16,-21-21 0,21 1 15,-20-1-15,-1 0 0,0 1 0,-21-1 16,21-21-16,-21 22 0,21-1 0,-21 0 15,0-21-15,0 1 0,0-1 16,0 0-16,0 0 0,0-42 31,0 0-31,0 0 16,0-1-16,0 1 0,0-21 0,0 21 16,0-22-16,0 1 0,0 0 15,0-1-15,0-20 0,21 21 0,1-22 16,-22 1-16,21-1 0,0 22 15,-21-22-15,21 22 0,0 0 0,-21-1 16,21 1-16,1 21 0,-22 0 0,0-1 16,21 22-16,0 0 15,0 0-15,-21 22 16,0 20-16,0-21 16,0 0-16,0 22 0,0-1 15,0-21-15,0 21 0</inkml:trace>
  <inkml:trace contextRef="#ctx0" brushRef="#br0" timeOffset="58179.97">15388 5990 0,'0'0'0,"0"-21"0,0 0 0,0 0 16,0 42 30,0 0-46,0 0 0,0 0 16,0 1-16,0-1 0,0 0 0,-21 21 16,21-21-16,0 1 0,-21-1 0,21 0 15,0 21-15,0-21 0,0 1 16,0-1-16,0 0 0,21 0 0,0-21 16,0 0-16,22 21 0,-22-21 15,0 0-15,21 0 0,-21 0 0,22-21 16,-22 0-16,21 0 0,-21 21 0,22-21 15,-22-1-15,0-20 0,0 21 16,0 0-16,1-22 0,-1 22 16,0-21-16,0 21 0,0-22 0,-21 22 15,0 0-15,0 0 0,0 0 16,0 42 15,-21-21-31,21 21 0,-21 0 16,0 0-16,21 1 0,-21 20 15,21-21-15,0 0 0,0 0 0,0 1 16,0 20-16,0-21 0,0 0 0,0 0 16,0 1-16,21-22 0,0 21 15,0 0-15,0-21 0,22 0 0,-22 0 16,21 0-16,0 0 0,1 0 16,-22 0-16,21 0 0,1-21 15,-1 21-15,-21-21 0,21-1 0,-20 1 16,-1 0-16,0 0 0,0 0 15,0-22-15,-21 22 0,0 0 0,0 0 16,0-21-16,0 20 0,0 1 0,0 0 16,0 42 15,-21-21-31,0 21 0,21 22 16,-21-22-16,0 0 0,21 0 0,0 0 15,0 22-15,-22-22 0,22 0 0,-21 0 16,21 0-16,0 1 15,0-1-15,0 0 0,0 0 0,0 0 16,0-42 15,0 0-31,0 0 16,21 0-16,-21-1 0,22 1 16,-1 0-16,0-21 0,0 21 0,0-1 15,0-20-15,1 21 0,20-21 16,-21 20-16,0 1 0,22-21 0,-22 21 15,42 0 1,-42 21-16,1 0 0,-1 0 16,-21 21-16,0 0 0,0 0 0,0 0 15,0 22-15,0-22 0,0 21 16,0-21-16,0 22 0,0-22 0,0 21 16,0-21-16,0 0 0,0 1 0,0-1 15,0 0-15,0 0 0,21-21 16,0 0-16,-21 21 0,21-21 0,0 0 15,1 0-15,-1 0 0,0-21 16,0 21-16,0-21 0,0 0 0,1 21 16,-1-21-16,0-1 0,0 1 0,0 0 15,0 0-15,1-21 16,-1 20-16,-21 1 0,21-21 0,0 21 16,-21-22-16,21 22 0,-21 0 0,0 0 15,0 0-15,0 42 31,0 0-31,0 0 0,-21 0 16,0 1-16,21 20 0,-21-21 0,21 0 16,0 22-16,0-22 0,0 0 0,0 0 15,0 21-15,0-20 0,0-1 16,0 0-16,0 0 0,0 0 0,21-21 16,0 21-16,0-21 0,0 0 15,1 0-15,-1 0 0,0 0 16,0 0-16,21-21 0,-20 21 0,-1-21 15,0 0-15,21-21 0,-21 20 16,1 1-16,-1-21 0,0 0 0,0 20 16,0-20-16,0-21 0,1 20 15,-1-20-15,0 20 0,-21-20 0,0 21 16,0-1-16,0 1 0,0 0 0,0-1 16,0 22-16,0 0 0,-21 21 15,0 0 1,21 21-16,0 21 0,-22-20 15,22 20-15,-21 0 0,21 1 0,0-1 16,-21 21-16,21-20 16,0-1-16,0 0 0,0 1 0,0-1 15,0-21-15,0 22 0,0-22 0,0 21 16,0-21-16,0 22 0,0-22 16,21 0-16,-21 0 0,21-21 0,1 21 15,-1 0-15,0-21 0,0 0 16,0 0-16,0 0 0,1 0 0,-1 0 15,0-21-15,0 0 0,106-42 32,-106 41-32,0 1 0,1 0 0,-1 0 15,0 0-15,0 0 0,0-22 0,-21 22 16,0 0-16</inkml:trace>
  <inkml:trace contextRef="#ctx0" brushRef="#br0" timeOffset="58403.85">17547 5927 0,'-21'0'0,"42"0"0,-63 0 16,21 0-16,42 0 31,21 0-31,-21 0 0,0-21 0,22 21 16,-22 0-16,21 0 0,1 0 15,-22-22-15,21 22 0,-21 0 16,0 0-16,1 0 0,-1 0 15,0-21-15,0 21 0,-21-21 32,-21 21-32,0-21 0,0 21 0</inkml:trace>
  <inkml:trace contextRef="#ctx0" brushRef="#br0" timeOffset="58599.73">17060 5715 0,'-21'0'0,"42"0"0,-63 0 16,42 21 47,21-21-48,0 0-15,0 0 16,1 0-16</inkml:trace>
  <inkml:trace contextRef="#ctx0" brushRef="#br0" timeOffset="58888.57">18584 6181 0,'0'0'0,"0"21"16,0 0-1,0 0-15,0 0 0,0 1 16,0-1-16,-21 21 0,21-21 0,-21 0 16,0 1-16,21 20 0,-21-21 15,-1 21-15,1-20 0,-21-1 16,21 0-16,0 0 0,-22 0 0,22 0 15,-21-21-15,21 0 0,-1 0 16,1 0-16</inkml:trace>
  <inkml:trace contextRef="#ctx0" brushRef="#br0" timeOffset="59371.29">20172 5482 0,'21'-21'0,"-42"42"0,42-63 15,-21 63 16,0 0-31,0 22 0,0-1 0,0 0 16,0 1-16,0 20 0,0-21 16,0 22-16,0-1 0,0-20 0,0-1 15,0 0-15,-21 1 0,21-1 16,0 0-16,-21-20 0,-1-1 0,22 21 16,0-21-16,0 0 0,0 1 15,0-1-15,0-42 31,0-1-31</inkml:trace>
  <inkml:trace contextRef="#ctx0" brushRef="#br0" timeOffset="59700.11">20151 5673 0,'0'0'0,"0"-43"0,0 1 0,0 0 15,0-1-15,0 22 0,0-21 0,0 21 16,21 0-16,-21-22 0,21 22 15,21 0-15,1 0 0,-1 21 0,0-21 16,1 21-16,20 0 16,-21 0-16,22 0 0,-22 21 0,1 0 15,-1 21-15,0-21 0,-21 22 16,1-1-16,-22 0 0,0 1 0,-22-1 16,-20 0-16,0 22 0,-1-22 0,-20-21 15,-1 22-15,1-1 0,21-21 16,-22 0-16,22 1 0,-1-1 0,1 0 15,21-21-15,-21 21 0,20-21 16,44 0 15,-1 0-31,0 0 16,0 0-16,0 0 0,0 0 16,22 0-16,-22 0 0</inkml:trace>
  <inkml:trace contextRef="#ctx0" brushRef="#br0" timeOffset="60295.76">20743 5842 0,'0'0'0,"21"0"0,-42 21 31,21 0-15,-21 1-16,0-1 0,0 0 16,21 0-16,-21 0 0,21 22 0,-22-22 15,22 0-15,0 0 0,0 0 0,0 0 16,0 1-1,0-1-15,22-21 0,-1 0 0,0 21 16,0-21-16,0 0 0,22 0 0,-22 0 16,21 0-16,0 0 0,-20 0 15,20-21-15,0 0 0,-21 21 0,22-22 16,-22 1-16,0-21 0,0 21 16,0 0-16,1-22 0,-22 22 0,21 0 15,-21-21-15,21 20 0,-21 1 16,21 0-16,-21 0 0,0 42 31,0 0-31,0 0 16,0 1-16,0-1 0,0 21 0,-21-21 15,0 22-15,21-1 0,-21 0 16,21 1-16,0 20 0,0-21 0,-22 22 16,22-1-16,-21 1 0,21-1 0,-21 1 15,21 21-15,0-22 0,0 1 16,-21-1-16,21 22 0,-21-22 0,21 1 15,-21 20-15,21-20 0,0 21 0,-22-22 16,22 1-16,0-1 0,-21-21 16,21 22-16,0-22 0,0 1 0,-21-22 15,0 0-15,0 0 0,0 0 0,-1 0 16,-20-21 0,0 0-16,21-21 0,-1 0 15,1 0-15,0 0 0,0-22 0,0 22 16,0-21-16,-1 21 0,1-22 15,0 22-15,21-21 0,0 21 0,0-22 16,0 22-16,0-21 0,0 21 0,0-22 16,0 1-16,0 0 0,21-1 15,22 1-15,-22 0 0,21-22 0</inkml:trace>
  <inkml:trace contextRef="#ctx0" brushRef="#br0" timeOffset="60919.41">21992 5927 0,'0'0'0,"0"-21"0,0-1 16,0 1-16,0 0 0,0 0 15,0 0-15,0 0 16,0-22-16,0 22 0,0 0 0,0 0 15,0 0-15,0-1 16,0 1-16,-21 21 0,0 0 0,-22 0 16,22 0-16,-21 0 0,0 21 15,-1 1-15,1 20 0,0-21 16,-1 21-16,1 1 0,0-1 0,-1-21 16,22 22-16,0-1 0,0 0 15,0-21-15,21 22 0,-22-1 16,22-21-16,0 0 0,0 1 0,22-1 15,-1-21-15,0 21 0,21-21 16,1 0-16,-22 0 0,21 0 0,0 0 16,1 0-16,20 0 0,-20-21 15,-1 0-15,0-1 0,1-20 16,-22 21-16,21-21 0,0-1 0,-20-20 16,20-1-16,-21 22 0,0-43 15,0 22-15,-21 20 0,0-20 0,22-1 16,-22 22-16,0 0 0,0-1 15,0 22-15,0-21 0,0 21 0,0 0 16,-22 21-16,1 21 16,0 0-16,21 0 0,-21 21 15,21-20-15,0 41 0,-21-21 16,21 22-16,-21-22 0,21 22 0,0-1 16,0-20-16,0 20 0,0-21 15,0 1-15,0-22 0,0 21 16,0 1-16,0-22 0,0 0 0,0 0 15,21-21-15,0 21 0,0 0 16,0-21-16,0 0 16,1 0-16,-1-21 0,0 0 15,0 0-15,0 0 0</inkml:trace>
  <inkml:trace contextRef="#ctx0" brushRef="#br0" timeOffset="61279.2">22458 5906 0,'-21'0'0,"-1"0"16,44 0 15,-1 0-31,0 0 16,21-22-16,-21 22 0,1-21 0,20 0 16,-21 0-16,0 0 0,22 0 0,-22-1 15,0 1-15,0 0 0,0 0 16,-21 0-16,0 0 0,0-1 0,-21 22 15,0 0 1,0 0-16,0 0 0,-22 22 0,1-1 16,21 0-16,-22 21 0,22-21 15,0 22-15,0-1 0,0-21 16,0 22-16,21-22 0,0 0 16,0 0-16,0 21 0,0-20 0,0-1 15,0 0-15,21-21 0,0 0 16,0 21-16,0-21 0,22 0 15,-22 0-15,21 0 0,-21 0 0,0 0 16,22 0-16,-1-21 0,-21 0 16,0 0-16,22-1 0,-22 1 0</inkml:trace>
  <inkml:trace contextRef="#ctx0" brushRef="#br0" timeOffset="61718.95">23050 5673 0,'0'0'0,"0"-43"0,0 22 15,22 0-15,-22 0 0,0 0 16,21 21-16,-21 21 31,0 21-31,0-21 0,0 22 16,0-1-16,0 0 0,0-20 0,0 20 15,0 0-15,0-21 0,0 22 16,0-22-16,0 0 0,0 21 0,0-20 16,0-1-16,0 0 15,21 0-15,0-21 16,0 0-16,0 0 0,1 0 15,-1 0-15,0-21 0,-21 0 16,21 0-16,0-1 0,0 1 16,-21-21-16,22 21 0,-22-22 15,21 1-15,-21 0 0,21 21 0,-21-22 16,0 1-16,0 21 0,0 0 16,0-1-16,0 1 0,0 0 15,21 21 16,0 0-31,0-21 16,1 21-16,20 0 0,-21-21 16,0 21-16,22-21 0,-22 21 0,0 0 15,0-22-15,0 22 0,-42 0 47,0 0-47,0 0 16</inkml:trace>
  <inkml:trace contextRef="#ctx0" brushRef="#br0" timeOffset="96859.64">2815 8594 0,'0'0'0,"0"-21"0,0-1 16,-21 1-16,0 0 0,0 0 0,-1 0 15,22 0-15,0 42 32,0 0-17,0 21-15,22 1 0,-22-1 0,21 0 16,-21 22-16,0-22 0,21 43 15,0-22-15,-21 22 0,21-22 0,-21 22 16,0 21-16,21-21 0,1 42 16,-22-22-16,0 22 0,0 0 0,21 0 15,-21 22-15,0-1 0,0 0 16,0 0-16,0 21 0,0-20 16,0 20-16,0 21 0,0-20 0,-21-1 15,21 0-15,0 1 0,-22 20 16,1-20-16,0-1 0,0 0 0,21 1 15,-21-1-15,0-21 0,-1 21 16,22-20-16,-21-1 0,0-21 0,21 0 16,-21 0-16,0 0 0,0-21 15,21-22-15,-22 22 0,22-42 0,-21 20 16,21-41-16,0-1 0,0 0 16,0-21-16,0-42 0,0 0 15,0-21-15,0-22 0,21-20 0,-21-22 16,22 0-16,-1-21 15</inkml:trace>
  <inkml:trace contextRef="#ctx0" brushRef="#br0" timeOffset="98173.68">2646 8594 0,'42'-21'0,"-84"42"0,126-42 16,-20 21-16,-1 0 0,1 0 15,21-22-15,-1 22 0,22 0 0,0-21 16,21 21-16,-21 0 0,21 0 16,0-21-16,21 21 0,-21-21 0,21 21 15,0 0-15,22 0 0,-22-21 16,21 21-16,0 0 0,22 0 15,-1 0-15,1-21 0,-1 21 0,22 0 16,0 0-16,-1 0 0,22-22 16,-21 22-16,21 0 0,0 0 0,-22 0 15,1-21-15,0 21 0,-1 0 0,-20 0 16,-1-21-16,-20 21 0,-1 0 16,-21 0-16,-21 0 0,-21-21 0,0 21 15,0 0-15,-43 0 0,22 0 16,-22 0-16,-20 0 0,-1 0 0,-21 0 15,0 0-15,0 0 0,-21 21 32,-21 0-17,0 0-15,0 1 0,0-1 16,0 0-16,-1 0 0,1 21 0,-21 1 16,21-1-16,0 22 0,-1 20 15,1-20-15,0 20 0,0 1 0,21 0 16,-21-1-16,0 22 0,21 0 15,-22-21-15,22 21 0,0-1 0,0 1 16,0 0-16,0 0 0,0 0 0,0 21 16,0-21-16,0 21 0,0-22 15,22 22-15,-22 0 0,21-21 0,-21 21 16,21 0-16,-21 0 0,0-21 16,0 21-16,0-21 0,21 21 15,-21 0-15,0-21 0,0 0 0,0 21 16,0-22-16,0 1 0,0 0 15,0 0-15,0-21 0,0 20 0,0-20 16,0 0-16,-21-1 0,21-20 0,0 21 16,-21-22-16,0 1 0,21-1 15,-22 1-15,22-22 0,-21 21 0,21-20 16,0-1-16,-21 0 0,21-20 0,-21 20 16,0-21-16,21 0 0,-21 0 15,-1 1-15,22-1 0,-21 0 0,0-21 16,0 21-16,0-21 0,21 21 15,-21-21-15,-1 0 0,1 21 16,0-21-16,0 0 0,0 22 0,0-22 16,-1 0-16,-20 21 0,21 0 0,0-21 15,-22 0-15,1 21 0,21-21 16,-21 0-16,-1 21 0,-20-21 0,20 21 16,-20 1-16,-1-22 0,-20 21 0,-1-21 15,0 21-15,-20-21 0,-22 21 16,21-21-16,-42 21 0,-1-21 0,1 0 15,-42 21-15,20-21 0,-41 0 0,20 0 16,-20 22-16,-1-22 0,-21 0 16,21 0-16,-20 0 0,20 0 15,-21 21-15,21-21 0,-20 0 0,20 0 16,0 0-16,1 0 0,-1 0 16,0 21-16,22-21 0,-1 0 0,22 21 15,-22-21-15,43 0 0,-21 21 16,42-21-16,-21 0 0,42 0 0,0 0 15,21 0-15,22 0 0,-1 0 16,22 0-16,21 0 0,0 0 0,21-21 16,0 0-16,0 0 0,21 0 15,21-22-15,1 1 0,-1 0 16</inkml:trace>
  <inkml:trace contextRef="#ctx0" brushRef="#br0" timeOffset="98791.84">3852 11113 0,'0'0'0,"0"-22"0,0 1 16,0 0-16,0 0 0,0 0 15,-21 21-15,21 21 31,0 21-31,0 1 16,0-1-16,0 21 0,0 1 16,0-1-16,0 1 0,21-1 0,-21 22 15,21-21-15,-21-1 0,0 22 0,0-22 16,0 1-16,0-1 16,0-20-16,0 20 0,22-21 0,-22 1 15,0-22-15,0 21 0,21-21 16,-21 1-16,0-1 15,0-42 1,0-1-16,0 1 0,0-21 16,0 21-16,0-22 0,0 1 0,0-21 15,0 20-15</inkml:trace>
  <inkml:trace contextRef="#ctx0" brushRef="#br0" timeOffset="99666.85">3789 10964 0,'0'0'0,"21"0"31,0 0-31,0 0 0,0 0 16,22 0-16,-22 0 0,42 0 0,-20 0 15,20 0-15,1 0 0,20 0 0,22 0 16,0 0-16,0-21 0,21 21 15,-21 0-15,21 0 0,0-21 0,21 21 16,-21-21-16,21 21 0,0 0 16,0 0-16,1 0 0,-1-21 15,0 21-15,0 0 0,-21 0 0,21 0 16,-21-21-16,0 21 0,-21 0 16,0 0-16,-21-22 0,-1 22 0,1 0 15,0 0-15,-22-21 0,22 21 16,-43 0-16,22 0 0,-22 0 0,0-21 15,1 21-15,-1 0 0,-21 0 0,0 0 16,0 0-16,1 0 0,-1 0 16,0 21-1,-21 0 1,0 1-16,0-1 16,0 0-16,0 0 0,0 0 0,0 22 15,0-22-15,0 21 0,0 22 16,0-22-16,0 21 0,0-20 0,21 20 15,0-20-15,-21 20 0,21 1 16,-21-22-16,0 0 0,22 22 0,-1-22 16,-21 22-16,0-22 0,0 0 0,21 22 15,-21-22-15,0 0 0,21 22 16,-21-22-16,0 1 0,0-1 0,0 0 16,0-21-16,0 22 0,0-22 0,0 21 15,-21-21-15,0 1 0,0-1 16,-1 0-16,1-21 0,-21 21 15,21-21-15,0 0 0,-1 21 0,-20-21 16,21 0-16,-21 0 0,-1 0 16,1 0-16,21 0 0,-43 0 0,22 0 15,0 0-15,-22 0 0,22 0 0,-22 0 16,-20-21-16,20 21 0,-21 0 16,1 0-16,-1-21 0,0 21 0,1 0 15,-22 0-15,21 0 0,-21-21 16,1 21-16,-1 0 0,-21 0 0,0 0 15,-21 0-15,-1 0 0,1-21 0,0 21 16,0 0-16,-21 0 16,-1 0-16,22 0 0,-21 0 0,42 0 15,0 0-15,21 0 0,21 0 0,-21 0 16,43 0-16,-22 0 0,1 0 16,20 0-16,-21 0 0,22 0 0,-1 0 15,22 0-15,0 0 0,-1 0 16,22 0-16,0 0 0,0 0 0,21-22 15,0 1 1,21 0 0,0 21-16,-21-21 0,21 0 15,1 21-15,-22-21 0</inkml:trace>
  <inkml:trace contextRef="#ctx0" brushRef="#br0" timeOffset="100307.48">2201 12425 0,'0'0'0,"-42"0"0,0 21 0,-1 0 0,22-21 16,0 0-16,0 0 15,42 0 1,21 0-16,1-21 16,20 0-16,1 0 0,41 0 0,-20-22 15,42 22-15,-21-21 0,21-1 16,0 1-16,21 0 0,0-1 0,0 1 16,1 0-16,-1 21 0,-21-22 15,0 1-15,-21 21 0,-22 0 16,22-1-16,-42 1 0,-1 0 0,-21 21 15,1 0-15,-22-21 0,0 21 0,-42 0 32,0 0-32,0 0 15,-22-21-15,1 21 0,21 0 0,-22 0 16,22 0-16,-21 0 0,21 0 0,-22 0 16,22 0-16,0 0 0,0 0 15,-21 0-15,20 0 0,1 0 0,0 0 16,0 0-16,0 0 0,42 0 47,0 0-47,21 0 15,-20 0-15,-1 0 0,0 0 0,21 0 16,-21 0-16,22-21 0,-22 21 16,21 0-16,-21 0 0,1 0 0,-1 21 15,0 0-15,-21 0 16,0 21-16,0-20 0,-21-1 0,0 21 15,-1-21-15,-20 22 0,21-22 0,0 21 16,-22 0-16,22-20 0,0-1 16,-21 0-16,42 0 0,-21 0 0,21 0 15,-22-21-15</inkml:trace>
  <inkml:trace contextRef="#ctx0" brushRef="#br0" timeOffset="101007.09">5059 10075 0,'0'-42'32,"0"21"-32,0 0 0,-21 21 15,-1 0-15,1 0 16,0 0-16,0 0 0,0 0 0,-22 0 15,1 0-15,21 21 0,-21 21 0,-64 43 32,63-43-32,22 1 0,0-1 0,21 21 0,0-20 15,0-1-15,0 22 0,0-22 16,0-21-16,21 21 0,0 1 0,1-22 16,-1 0-16,0 0 0,21 0 15,-21 1-15,22-22 0,-1 0 0,0 0 16,1 0-16,-1 0 0,0 0 0,-20 0 15,20 0-15,0-22 0,-21 1 16,22 0-16</inkml:trace>
  <inkml:trace contextRef="#ctx0" brushRef="#br0" timeOffset="101431.84">5503 10202 0,'0'0'0,"0"-21"0,0 0 15,0 0-15,-21 21 16,0 0-1,0 0-15,0 0 0,-1 21 0,1-21 16,-21 21-16,21 0 0,0 22 16,-1-22-16,1 21 0,0-21 0,21 22 15,0-1-15,-21-21 0,21 22 0,0-22 16,0 0-16,0 0 16,0 0-16,0 0 0,21 1 0,0-22 15,0 0-15,1 0 0,-1 0 16,0 0-16,0-22 0,0 1 15,0 0-15,1 0 0,-1-21 0,0 20 16,0-20-16,-21 21 0,21-21 16,-21 20-16,0 1 0,0 0 0,0 0 15,0 0-15,0 0 0,0 42 47,0 0-47,0 0 0,0 0 16,0 0-16,0 1 0,21-1 15,-21 21-15,22-21 0,-22 0 16,0 1-16,0-1 0,21 0 0,0 0 16,0 0-16,0-21 0,0 0 15,1 0-15,-1 0 16,0 0-16</inkml:trace>
  <inkml:trace contextRef="#ctx0" brushRef="#br0" timeOffset="101811.63">5863 10245 0,'0'0'0,"0"-21"0,0-1 15,0 1 1,0 0-16,21 21 16,0 0-16,1 0 0,-1 0 15,21 0-15,-21 0 0,0 0 16,1 0-16,-1 21 0,0 0 0,0 1 15,0-1-15,0 21 0,1-21 16,-22 22-16,0-22 0,0 21 0,0-21 16,0 22-16,0-22 0,0 0 15,0 0-15,0 0 0,0 0 0,0 1 16,0-44 15,0 1-31,0 0 0,0 0 16,0 0-16,0-22 0,0 22 0,21-21 15,-21 21-15,21-22 0,0 22 16,-21 0-16,21 0 0,0 0 0,-21 0 16,22 21-16,-1-22 0,0 22 15,0 0-15,0 0 0,0 0 16,1 0-16</inkml:trace>
  <inkml:trace contextRef="#ctx0" brushRef="#br0" timeOffset="102371.3">7027 10308 0,'0'0'16,"0"-21"-16,0 0 0,0 0 0,0 0 15,0-1-15,0 1 0,0 0 0,-21 21 0,0-21 16,0 0-16,0 21 0,-1 0 15,1 0-15,0 0 0,0 0 0,-21 0 16,20 0-16,-20 0 0,21 21 16,-21 0-16,-1 0 0,22 0 15,-21 1-15,21 20 0,-1-21 0,1 21 16,0-20-16,21 20 0,0 0 16,0-21-16,0 22 0,0-22 0,0 0 15,21 0-15,0 0 0,1 1 16,20-22-16,-21 0 0,0 0 0,22 0 15,-22 0-15,0 0 0,21 0 0,-21-22 16,1 22-16,20-21 0,-21 0 16,0 0-16,0-21 0,1 20 0,-1-20 15,0 0-15,0-1 16,0 22-16,0-21 0,1 0 0,-1-1 16,-21 1-16,0 0 0,21-1 0,-21 1 15,0 0-15,0-1 0,0 1 16,0 21-16,0 0 0,-21 21 15,0 0 1,-1 42-16,22-21 0,-21 21 16,21 1-16,0-1 0,0 0 0,0 1 15,0-1-15,0 0 0,0 1 16,0-1-16,0 0 0,0 1 0,21-1 16,1 0-16,-22-20 0,21 20 15,0-21-15,0 0 0,0 0 16,0-21-16,1 0 0,-1 0 0,21 0 15,0 0-15,-20 0 0</inkml:trace>
  <inkml:trace contextRef="#ctx0" brushRef="#br0" timeOffset="102900.01">8255 10266 0,'0'0'0,"-21"0"0,0 0 16,-1 0-16,44 0 31,-1 0-31,0 0 16,0 21-16,0-21 0,22 0 0,-1 0 15,0 0-15,1 0 0,20 0 16,1 0-16,-1 0 0,1 0 0,-1 0 15,1-21-15,-22 21 0,21-21 16,-20 21-16,-1 0 0,-21-21 0,22 21 16,-43-22-16,-22 22 15,1-21-15,0 21 16,-21 0-16,-1 0 0,1 0 16,0 0-16,-1 0 0,1 0 0,0 0 15,21-21-15,-1 21 0,1 0 16,0 0-16,42 0 31,0 0-31,22 0 0,-22 0 16,0 0-16,21 0 0,-20 0 0,20 0 15,-21 0-15,0 0 0,0 0 16,-21 21-16,0 0 0,0 1 16,0-1-16,-21 0 0,0 0 15,0 21-15,0-20 0,-22-1 0,22 21 16,0-21-16,-21 0 0,21 22 15,-1-22-15,1 0 0,0 0 16,21 0-16</inkml:trace>
  <inkml:trace contextRef="#ctx0" brushRef="#br0" timeOffset="103323.18">9673 9927 0,'0'0'0,"0"-21"31,21 21-15,0 21-16,1 0 16,-22 1-16,0-1 0,0 0 0,21 21 15,-21-21-15,21 22 0,-21-1 0,0 0 16,0-20-16,0 20 0,0 0 15,0 1-15,0-1 0,0 0 0,0-21 16,0 1-16,0 20 0,0-21 16,0 0-16,0 0 0,0 1 15,21-44 1,-21 1 0,21 0-16,-21 0 0</inkml:trace>
  <inkml:trace contextRef="#ctx0" brushRef="#br0" timeOffset="103632.01">9673 10012 0,'0'0'0,"-21"-21"0,21 0 0,0-1 15,0 1-15,0 0 0,21 0 0,0 21 16,0-21-16,22 0 0,-22-1 16,21 22-16,1-21 0,20 21 0,-21 0 15,22 0-15,-22 0 0,1 21 16,-1-21-16,0 22 0,1 20 0,-22-21 15,0 21-15,-21-20 0,0 20 0,0-21 16,0 21-16,-42-20 16,20 20-16,-20-21 0,-21 0 0,20 22 15,1-22-15,0 0 0,-22-21 0,22 21 16,21 0-16,-22-21 0,22 0 16,0 0-16,21 21 0,42-42 31,-21 0-31,1 21 15,20-21-15,-21 21 0,21-21 0,1 21 16</inkml:trace>
  <inkml:trace contextRef="#ctx0" brushRef="#br0" timeOffset="103854.88">10435 10139 0,'0'63'16,"0"-41"-1,0-1-15,0 0 0,0 0 0,0 0 16,0 22-16,0-22 0,0 0 0,0 0 16,0 0-16,0 0 0,0 1 15,0-1-15,0 0 0,0 0 16,0-42 15,0 0-31,0 0 0,0-1 16,0 1-16</inkml:trace>
  <inkml:trace contextRef="#ctx0" brushRef="#br0" timeOffset="104187.7">10541 9927 0,'-64'0'15,"64"21"-15,0 1 16,0-1-16,0 0 15,22-21 1,-1 0 0,0 0-16,0 0 15,0 0-15,0-21 16,-21 0-16,0-1 0,0 1 16,0 0-16,0 0 0,0 0 15,-21 21-15,0-21 0,0 21 0,0 0 16,0 0-16,-1 0 15,1 0-15,0 0 0,21 21 0,-21 0 16,21 0-16,-21-21 0,21 21 16,0 0-16,0 1 0,0-1 0,0 0 15,0 0-15,21-21 16,0 21-16,0-21 16</inkml:trace>
  <inkml:trace contextRef="#ctx0" brushRef="#br0" timeOffset="104663.42">10816 10118 0,'0'0'0,"0"21"0,0 0 16,0 0-16,0 0 15,0 1-15,0-1 0,0 0 16,0 0-16,0 0 0,0 0 0,0 1 15,0-1-15,0 0 16,0 0-16,0 0 0,0 0 0,0 1 16,0-1-1,21-21 1,-21-21 0,0-1-16,0 1 0,0 0 15,0 0-15,0 0 0,0-22 0,21 22 16,-21 0-16,22-21 0,-22 21 15,21-22-15,0 22 0,0-21 16,0 21-16,0-22 0,1 22 0,20 0 0,-21 0 16,21 21-16,1 0 15,-22 0-15,21 0 0,1 0 0,-22 0 16,21 21-16,-21 0 0,0 0 16,22 0-16,-43 22 0,0-22 0,21 21 15,-21-21-15,0 22 0,0-1 0,0-21 16,0 22-16,-21-1 0,21-21 15,-21 0-15,-1 0 0,1 1 0,0-1 16,0 0-16,0-21 0,0 0 16,-1 0-1</inkml:trace>
  <inkml:trace contextRef="#ctx0" brushRef="#br0" timeOffset="105479.95">11917 10224 0,'0'0'0,"-21"0"0,-1 0 16,44 0 15,20 21-31,-21-21 16,21 0-16,22 0 0,-22 0 0,22 0 15,20 0-15,-20 0 0,-1 0 16,22 0-16,0 0 0,-1 0 0,1 0 16,21 0-16,-21 0 0,-1 0 15,-20 0-15,-1-21 0,1 21 0,-22 0 16,0 0-16,-20-22 0,-1 22 16,-21-21-16,-43 21 15,22-21-15,-21 21 0,0 0 16,-1-21-16,1 21 0,0 0 0,-1-21 15,1 21-15,0 0 0,-1 0 16,22-21-16,0 21 0,0 0 0,0 0 16,42 0 15,0 0-31,0 0 0,21 0 16,-20 0-16,20 0 0,0 0 15,1 0-15,-22 0 0,21 0 0,0 0 16,-20 0-16,20 0 0,-21 0 15,0 0-15,-21 21 16,0 0-16,-21 0 0,0 0 16,-21 0-16,20 1 0,-20-1 0,0 21 15,-1-21-15,22 22 0,-21-22 16,0 21-16,20-21 0,1 0 0,0 1 16,0-1-16,21 0 0,-21 0 15,21 0-15,21-21 16</inkml:trace>
  <inkml:trace contextRef="#ctx0" brushRef="#br0" timeOffset="106123.58">14436 9821 0,'0'0'0,"0"-21"0,0 42 32,0 1-32,0-1 0,-22 21 15,22 0-15,-21 1 0,0-1 16,0 0-16,0 22 0,0-22 0,-1 1 16,1 20-16,0-21 0,21 1 15,0-1-15,-21-21 0,21 22 0,-21-22 16,21 0-16,0 0 0,0-42 47,0-21-47,0 20 0,0-20 15,21 21-15,0-21 0,-21-1 0,21 1 16,0-22-16,-21 22 0,22 0 0,-1-22 16,0 22-16,0-22 0,0 22 15,0 0-15,1-1 0,-1 22 0,-21 0 16,21 0-16,0 21 15,-21 21-15,0 0 0,0 0 0,21 22 16,-21-1-16,0 0 0,0 1 0,0-1 16,0 0-16,0 1 15,0-1-15,0 0 0,0 1 0,0-1 16,0-21-16,0 22 0,0-22 16,0 21-16,0-21 0,0 0 0,0 1 15,0-1-15,-21-21 31,21-21-31,0-1 0,-21 1 0</inkml:trace>
  <inkml:trace contextRef="#ctx0" brushRef="#br0" timeOffset="106873.15">14118 10287 0,'0'0'0,"-21"-21"31,21 0-31,21 21 0,0 0 0,0 0 16,22-21-16,-1 21 0,0 0 15,1-22-15,-1 22 0,22-21 0,-22 21 16,21-21-16,-20 0 0,20 21 0,-20-21 16,-1 21-16,21 0 0,-20-21 15,-22 21-15,21 0 0,-21 0 0,1 0 16,-22 21 0,0 0-16,0 0 15,0 0-15,0 0 0,0 1 0,-22-1 0,22 0 16,0 0-16,0 0 15,-21 0-15,21 1 0,0-1 16,0 0-16,0 0 16,0-42 15,0 0-15,-21 21-16,21-21 0,0-22 0,0 22 15,0 0-15,0 0 0,0-22 16,0 22-16,0 0 0,21 0 0,0 0 15,1 0-15,-1-1 0,0 1 16,0 0-16,21 0 0,-20 21 16,20 0-16,-21 0 0,21 0 0,-20 0 15,-1 0-15,21 21 0,-21 0 16,0 0-16,1 1 0,-1-1 0,-21 21 16,0-21-16,21 0 0,-21 1 15,0-1-15,0 0 0,0 21 0,0-21 16,0 1-16,0-1 0,-21 0 15,21 0-15,-21-21 16,-1 0 0,22-21-16,0 0 15,0 0-15,0-1 0,0 1 16,22 0-16,-1 0 0,-21 0 0,21-22 16,0 22-16,0 0 0,0 0 15,1 0-15,-1-22 0,21 22 0,-21 21 16,22-21-16,-22 21 0,21 0 15,0 0-15,-20 0 0,-1 21 0,21 0 16,-21 1-16,0-1 0,-21 21 16,0-21-16,22 22 0,-22-1 0,0-21 15,0 21-15,0-20 0,0 20 0,0-21 16,0 0-16,0 0 16,-22 1-16,22-44 31,0 1-16,0 0-15,0-21 0,22 21 0</inkml:trace>
  <inkml:trace contextRef="#ctx0" brushRef="#br0" timeOffset="107171.98">16319 9694 0,'-63'43'31,"42"-1"-31,21-21 0,-21 22 16,-1-1-16,1 0 0,21 1 0,-21 20 15,0-21-15,21 1 0,0-1 16,-21-21-16,21 22 0,0-1 0,0 0 16,0-21-16,0 1 0,0 20 15,0-21-15,0 0 0,21-21 16,0 0-16,0 0 15,0 0-15,1 0 0,-1 0 0,0-21 16,21 0-16,-21 21 0,1-21 0,-1 0 16,21-1-16,-21-20 0,0 21 15,1 0-15,-22 0 0,0-22 0</inkml:trace>
  <inkml:trace contextRef="#ctx0" brushRef="#br0" timeOffset="107391.86">16023 9970 0,'-21'0'16,"42"0"-16,-63 0 0,21 0 0,42 0 31,0 0-31,21 0 0,1-22 16,-1 22-16,0 0 0,1 0 16,20 0-16,1 0 0,-22 0 0,21 0 15,-20-21-15,-1 21 0,0 0 0,1 0 16,-22 0-16,0 0 15,0 0-15</inkml:trace>
  <inkml:trace contextRef="#ctx0" brushRef="#br0" timeOffset="126087.27">19156 8403 0,'0'-21'0,"0"0"15,0 0 1,0 0-16,0-1 15,0 1-15,-21 21 0,-1-21 16,1 21-16,0 0 0,21 21 16,-21 0-16,21 1 0,-21 20 15,21 0-15,0 1 0,0-1 0,0 21 16,0 1-16,0-1 0,0 22 16,0-21-16,0 20 0,-21-20 0,21-1 15,-22 1-15,22-1 0,0 1 0,0-22 16,-21 22-16,21-22 0,0 0 15,-21 1-15,21-1 0,0 0 0,-21 1 16,21-22-16,0 0 16,0 0-16,0 0 0,0 0 0,21-42 47,-21-21-47,21 21 0,0-22 0,-21 22 15,22-21-15,-22 0 0</inkml:trace>
  <inkml:trace contextRef="#ctx0" brushRef="#br0" timeOffset="126828.36">19156 8340 0,'0'0'0,"0"-21"16,21 21 15,0 0-15,0 0-16,22 0 0,-1 0 15,21-22-15,1 22 0,21 0 0,-22 0 16,22 0-16,-1 0 0,1 0 16,0 0-16,21 0 0,-22 0 0,22 0 15,0 0-15,-21 0 16,42 0-16,-43 0 0,22 0 0,-21 22 15,21-22-15,-43 0 0,22 21 16,-22-21-16,-20 0 0,20 21 0,-21-21 16,1 0-16,-1 21 0,-21-21 0,0 0 15,1 21-15,-1 0 0,-21 1 16,0-1-16,0 0 16,0 0-16,0 0 0,0 0 15,-21 1-15,21-1 0,0 21 0,0-21 16,0 22-16,0-1 0,0 0 0,0 1 15,0 20-15,0-21 0,0 22 16,0-22-16,0 22 0,21-22 16,-21 22-16,0-22 0,21 21 15,-21-20-15,0-1 0,0 22 0,0-22 16,0 21-16,0-20 0,0-1 0,0 0 16,0 1-16,0-1 0,0 0 15,0-20-15,0 20 0,-21-21 0,21 0 16,-21 0-16,-1 1 0,22-1 0,0 0 15,-21 0-15,0-21 0,0 21 16,0 0-16,0-21 0,-1 0 0,1 0 16,-21 22-16,-22-22 0,22 0 0,-43 0 15,22 0-15,-43 0 0,21 0 16,-20 0-16,-22 0 0,0 0 16,0 0-16,0-22 0,0 1 0,-22 0 15,22 21-15,-21-21 0,42 0 16,-21 0-16,22-1 0,20 1 0,0 0 15,1 21-15,20-21 0,1 0 0,-1 21 16,22-21-16,21 21 0,-22 0 16,22-22-16,21 1 0,0 0 15,0 0-15,21 0 0,22 0 16,-22-1-16,21 1 0,-21 0 16,22-21-16,-1 21 0,0-22 0</inkml:trace>
  <inkml:trace contextRef="#ctx0" brushRef="#br0" timeOffset="128000.51">20172 8340 0,'0'0'0,"0"-21"0,-21-1 0,-1-20 15,1 21-15,0 0 0,-21-22 0,21 43 16,-1-21-16,-20 0 16,0 21-16,-1 0 0,1 0 0,0 0 15,-1 21-15,-20 0 0,21 22 16,-22-1-16,22 0 0,-1 1 0,1 20 16,0 1-16,-1 20 0,1 1 0,21 0 15,-21 21-15,20-22 0,1 1 16,21 0-16,0-1 0,0 1 0,0 0 15,21-1-15,22 1 0,-1-22 0,0 1 16,43-1-16,-21-20 16,20 20-16,1-42 0,0 22 0,20-22 0,-20 0 15,21 0-15,-21-21 0,20 0 16,1 0-16,-21-21 0,21 0 16,0 0-16,-22-22 0,22 22 0,-21-42 15,-1 20-15,-20-20 0,21 21 16,-22-22-16,-21 1 0,22-1 0,-22-21 15,-21 22-15,1-22 0,-1 1 0,-21-1 16,0 0-16,0 22 0,0-22 16,-21 0-16,-22 22 0,22-1 0,-21 1 15,-1-1-15,-20 1 0,-1 21 16,1-1-16,-22 1 0,1 21 0,-22 21 16,0 0-16,0 21 0,0 0 15,-21 0-15,21 22 0,1-1 16,-1 21-16,0-20 0,21 20 0,22 22 15,-22-22-15,43 22 0,-1-21 16,22 20-16,21-20 0,0-1 0,0 1 16,0-1-16,21 1 0,22-22 15,-22 0-15,21 1 0,1-22 0,-1 0 16,21 21-16,-20-20 0,20-22 0,-20 21 16,20-21-16,1 0 0,-22 0 15,21 0-15,1-21 0,-1-1 0,1 1 16,21 0-16,-43-21 0,21 21 0,1-22 15,-22-20-15,1 20 0,-22-20 16,0-1-16,-21 1 0,0-1 0,0 1 16,-21 21-16,0-22 15,-22 22-15,1-1 0,-22 1 0,1 21 16,-1 21-16,1 0 0,-1 0 0,1 0 16,-1 0-16,22 21 0,-21 21 15,-1 1-15,22-1 0,-22 0 0,22 22 16,0-1-16,20 1 0,1-22 15,0 22-15,21-22 0,0 22 0,0-22 16,0 0-16,21-21 0,22 22 0,-22-22 16,21 0-16,0 0 0,1 0 15,20-21-15,-20 0 0,-1 0 16,21 0-16,-20 0 0,20 0 0,1-21 16,-22 0-16,22 0 0,-22 0 15,0-22-15,1 1 0,-1 0 0,-21-22 16,0 22-16,-21-22 0,0 22 0,0 0 15,-21-22-15,-21 22 0,21 21 16,-22 0-16,-20-1 0,20 1 0,-20 21 16,21 0-16,-1 21 0,-20 1 15,20 20-15,1-21 0,21 21 0,-21 1 16,20-1-16,1 0 0,21-20 16,0 20-16,0-21 0,0 21 15,0-20-15,21-1 0,1 0 0,20 0 0,-21-21 16,21 21-16,1-21 15,-1 0-15,22 0 0,-22 0 0,0 0 16,1 0-16,-1-21 0,-21 0 0,0 0 16,0-22-16,-21 22 0,0-21 15,0 21-15,0-22 0,-21 22 0,0-21 16,0 21-16,-21 21 0,20-21 16,1 21-16,-21 0 0,0 0 0,20 0 15,-20 0-15,21 21 0,-21 0 0,20 0 16,-20 0-16,21 0 0,-21 1 15,-1-1-15,22 0 0,-21 21 16</inkml:trace>
  <inkml:trace contextRef="#ctx0" brushRef="#br0" timeOffset="172052.96">18986 7895 0,'0'0'0,"22"-21"0,-1 21 0,-21-21 15,21 21 1,0 0-16,0-21 0,-21 0 16,21-1-1,-21 1 16,-21 21 16,0 0-31,0 0-16,0 0 0,0 0 0,-1 0 16,1 0-16,0 0 15,0 0-15,0 0 0,0 0 16,-1 0-16,1 0 15,0 0 1,0 0 0,0 0-1,0 0-15,-1 21 0,1-21 16,0 0 0,0 0-16,21 22 15,-21-1 16,21 0-15,0 0 0,0 0-16,-21-21 0,21 21 15,0 1-15,0-1 16,0 0-16,0 0 0,0 0 16,0 0-16,-22-21 0,22 22 15,0-1-15,0 0 0,0 0 0,0 0 16,0 0-16,0 1 15,0-1-15,0 0 0,0 0 0,0 0 16,0 0-16,0 1 0,0-1 16,0 0-16,0 0 0,0 0 15,0 0-15,0 1 0,0-1 16,0 0-16,0 0 16,22-21-16,-22 21 0,21 0 0,-21 1 15,0-1-15,21-21 16,-21 21-16,0 0 15,0 0-15,0 0 0,0 1 16,0-1-16,0 0 0,-21 0 16,0 0-16,21 0 0,0 1 0,-22-1 15,1 0-15,21 0 0,-21 0 16,0 0-16,21 1 0,-21-1 16,0 0-16,21 0 0,-22 0 0,1 0 15,21 22-15,-21-22 0,0 0 16,21 0-16,-21 0 0,21 1 0,-21 20 15,-1-21-15,22 0 0,0 0 0,-21 1 16,0 20-16,21-21 0,-21 0 16,21 22-16,0-22 0,-21 0 0,0 21 15,21-21-15,-22 22 0,22-1 0,0-21 16,0 0-16,0 22 0,0-22 16,0 21-16,0-21 0,0 1 0,0 20 15,-21-21-15,21 0 0,0 22 16,0-22-16,0 0 0,0 0 15,0 21-15,0-20 0,0-1 0,21 0 16,-21 0-16,0 21 0,22-20 0,-1-1 16,0 0-16,0 0 0,0 0 0,-21 0 15,43 1-15,-22-1 0,0 0 16,0-21-16,0 21 0,0 0 0,22 0 16,-22-21-16,0 22 0,0-22 0,0 21 15,22-21-15,-22 0 0,0 0 16,0 21-16,22-21 0,-22 0 0,0 0 15,0 0-15,0 0 0,0 0 0,1 0 16,-1 0-16,0-21 16,21 21-16,-21-21 0,22-1 0,-22-20 15,21 21-15,22-21 0,-22-1 0,22 1 16,-1 0-16</inkml:trace>
  <inkml:trace contextRef="#ctx0" brushRef="#br0" timeOffset="173543.6">20659 7811 0,'21'0'16,"0"0"-1,0 0-15,0 0 0,0 0 16,1 0-16,20 0 0,-21 0 16,21 0-16,1 0 0,-1 0 0,0 0 15,-20 0-15,20 0 0,0 0 0,-21 0 16,22 0-16,-1 0 0,-21 0 15,22 0-15,-1 0 0,0 0 0,22 0 16,-22 0-16,0 0 0,22 0 16,-1 0-16,-20 0 0,20 0 0,1 0 15,-22 0-15,22 0 0,-22 21 16,0-21-16,1 0 0,-1 0 0,0 0 16,-21 21-16,1-21 0,-1 0 15,0 0-15,0 0 0,0 21 16,-21 0-1,21-21-15,-21 21 0,0 1 16,0-1-16,0 0 0,22 0 16,-22 0-16,0 0 0,0 1 15,0-1-15,0 0 0,0 0 0,0 0 16,0 22-16,21-22 0,-21 0 0,0 21 16,0-21-16,21 22 15,-21-22-15,0 21 0,0 1 0,0-1 16,0 0-16,0 1 0,0 20 15,0-21-15,0 22 0,0-1 0,0 1 16,0-1-16,0-20 0,21 20 0,-21 1 16,0-22-16,0 0 0,0 1 15,0-1-15,0 0 0,0 1 0,0-1 16,0 0-16,0 1 0,0-1 0,0-21 16,0 22-16,0-1 0,0 0 15,0-21-15,0 22 0,0-1 0,0-21 16,-21 22-16,21-22 0,0 0 15,0 21-15,0-21 0,0 1 0,0-1 16,0 0-16,0 0 0,0 0 0,0 0 16,0 1-16,0-1 15,0 0-15,0 0 16,0 0-16,0 0 0,-21 1 16,21-1-16,-21 0 15,21 0 1,-22-21-16,22 21 0,0 0 15,-21-21 1,0 22-16,0-1 16,0-21-16,0 0 15,-1 21-15,1-21 16,0 0-16,0 0 0,0 0 16,0 0-16,-1 0 0,1 0 0,0 21 15,0-21-15,-21 0 0,20 21 16,1-21-16,-21 0 0,21 0 0,-22 0 15,22 0-15,-21 0 0,21 0 16,-22 0-16,1 0 0,0 0 0,21 0 16,-22 0-16,1 21 0,0-21 0,-1 0 15,1 0-15,0 0 0,-1 0 16,1 0-16,21 22 0,-22-22 0,1 0 16,0 0-16,-1 0 0,1 0 0,21 21 15,-21-21-15,20 0 16,-20 0-16,21 0 0,0 0 0,-22 21 15,22-21-15,0 0 0,0 0 0,0 0 16,0 0-16,-1 21 0,1-21 16,0 0-16,0 0 0,0 0 0,0 0 15,-1 0-15,1 0 0,0 0 0,0 21 16,0-21-16,0 0 16,-1 0-16,22-21 62,0 0-46,0 0-1,0 0-15,0-1 0,0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8T02:10:18.15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22437 2752 0,'0'-21'15,"0"-1"1,21 22 47,-21 22-48,0-1 1,0 0-16,0 0 15,0 0 1,0 0-16,0 1 16,0-1-16,0 0 15,0 0-15,0 0 16,0 0-16,0 1 0,0-1 16,0 0-16,0 0 0,0 0 15,0 0-15,0 1 16,0-1-16,0 0 0,0 0 0,-21 64 31,21-64-31,0 0 0,-22 0 16,22 0-16,0 1 0,0-1 15,0 0-15,0 21 0,0-21 0,0 1 16,-21-1-16,21 0 0,0 0 0,-21 0 16,21 22-16,0-22 0,0 0 15,0 0-15,0 21 0,-21-20 0,21-1 16,0 21-16,-21-21 15,21 22-15,0-1 0,0-21 0,0 21 16,-21 1-16,21-1 0,0 0 0,-22 1 16,22-1-16,0 0 0,-21 1 15,21-1-15,0-21 0,0 22 0,0-1 16,0-21-16,0 21 0,0-20 0,0 20 16,0-21-16,0 21 0,0-20 15,0-1-15,0 21 0,0-21 0,0 22 16,0-22-16,0 21 0,0-21 15,0 22-15,0-22 0,0 21 16,0 0-16,0-20 0,0 20 0,-21-21 0,21 21 16,0-20-16,-21-1 15,21 21-15,0-21 0,0 22 0,0-22 16,-21 0-16,21 21 0,-21-21 0,21 1 16,0 20-16,-22-21 0,22 21 15,0-20-15,0 20 0,0-21 0,0 21 16,-21 1-16,21-1 0,0-21 0,-21 22 15,21-1-15,0 0 0,0-21 16,0 22-16,0-1 0,-21-21 0,21 22 16,0-1-16,-21-21 0,21 21 15,0-20-15,0 20 0,0 0 0,0-21 16,0 22-16,0-1 0,0-21 16,-21 22-16,21-1 0,0 0 0,0 1 15,-22-1-15,22 0 0,0-21 16,0 22-16,0-1 0,0 0 0,0-20 15,0 20-15,0 0 0,-21-21 0,21 22 16,0-1-16,0-21 0,0 22 16,-21-1-16,21-21 0,0 21 0,0 1 15,0-1-15,0 0 0,0-20 0,0 20 16,0 0-16,0 1 0,0-1 16,0-21-16,0 21 0,0 1 0,-21-1 15,21-21-15,0 22 0,0-22 0,-21 21 16,21 0-16,0-20 0,0 20 15,0 0-15,0-21 0,-21 22 16,21-1-16,0 0 0,-22 1 0,22-1 16,0-21-16,0 22 0,0-1 0,0 0 15,0 1-15,0-1 0,-21-21 16,21 21-16,0 1 0,0-22 0,-21 21 16,21-21-16,0 22 0,0-1 0,0-21 15,0 22-15,0-1 0,-21 0 16,21 1-16,0-1 0,0-21 0,-21 21 15,21 1-15,0-1 0,0 0 0,0 1 16,0-1-16,0-21 0,0 22 0,-21-1 16,21-21-16,0 21 15,-22 1-15,22-22 0,0 21 0,-21 1 16,21-1-16,0-21 0,0 21 0,0 1 16,0-22-16,-21 21 0,21-21 15,0 22-15,-21-22 0,21 21 0,0-21 16,0 1-16,0 20 0,-21-21 0,21 0 15,-21 0-15,21 1 0,0-1 0,0 0 16,0 0-16,-22 0 0,22 0 16,0 1-16,-21-1 0,21 0 0,0 0 15,-21 0-15,21 0 0,0 1 0,0-1 16,0 0-16,0 0 16,0 0-16,0 0 0,0 22 15,0-22-15,0 0 0,0 0 0,0 0 16,0 1-16,0-1 0,0 0 0,0 0 15,0 0-15,0 0 16,0 1-16,0-1 0,0 0 0,0 0 16,0 0-16,-21 0 0,21 1 15,0-1 1,-21-21 15,21-21-31,0-1 16,0 1-16,0 0 0,0-21 0,0-1 0,21 1 15,21-21-15</inkml:trace>
  <inkml:trace contextRef="#ctx0" brushRef="#br0" timeOffset="4145.85">22606 2752 0,'0'-21'47,"21"21"31,0 0-62,0 0-16,1 0 0,-1 0 16,21 0-16,-21 0 0,0 0 15,22 21-15,-22-21 0,21 0 0,-21 0 16,22 0-16,-1 21 0,0-21 15,1 0-15,-1 0 0,0 0 0,1 0 16,-1 0-16,22 0 0,-22 0 16,21 0-16,1 0 0,-1 0 0,1-21 15,-1 21-15,1 0 0,-1 0 16,1 0-16,-1 0 0,-20 0 0,20-21 16,-20 21-16,20 0 0,-21 0 15,1 0-15,20 0 0,-20 0 16,-1 0-16,21 0 0,-20 0 0,20-22 15,1 22-15,-1 0 0,-20 0 16,20 0-16,1 0 0,-1 0 0,1 0 16,-1 0-16,-21 0 0,22 0 15,-1 0-15,1 0 0,-1 0 0,-20 0 16,20 0-16,1 0 0,-1 0 16,1 0-16,-1 0 0,22 0 0,-22 0 15,1 0-15,-1 22 0,22-22 16,-21 0-16,-1 0 0,22 0 0,-22 0 15,22 0-15,-22 0 0,22 21 16,21-21-16,-21 0 0,20 0 16,-20 0-16,21 21 0,-21-21 15,20 21-15,-20-21 0,0 0 0,-1 0 16,1 21-16,0-21 0,-1 0 0,1 0 16,0 0-16,-1 0 0,1 0 15,0 0-15,-22 0 0,22 0 0,-22 0 16,22 0-16,-21 0 0,20 0 15,1 0-15,0 0 0,-1 0 0,1 0 16,21 0-16,-22 0 0,1 0 16,0 0-16,-1 0 0,1 0 15,-21 0-15,20 0 0,-20 0 16,20 0-16,1 0 0,0 0 0,-1 0 16,1 0-16,0 0 0,-1 0 15,1 0-15,0 0 0,-1 0 0,-20 0 16,21 0-16,-22 0 0,22 0 15,-22 0-15,1 0 0,20 0 0,-20 0 16,-1 0-16,1 0 0,-22 0 16,22 21-16,-22-21 0,0 0 0,1 0 15,-22 0-15,21 0 0,-21 0 16,1 0-16,-1 0 0,0 0 16,0 0-1,0 0 1,0 0 15,-21 22 32,0-1-48,0 0 1,0 0-16,0 0 15,0 0 1,-21 1-16,0-1 16,0 0-16,21 0 15,-21 0-15,0 0 0,-1 1 16,1 20-16,21-21 0,-21 0 16,0 22-16,21-1 0,-21-21 15,21 21-15,0 1 0,-21 20 0,21-20 16,0-1-16,-22 0 0,22 1 15,0 20-15,0-21 0,0 1 0,0-1 16,0 22-16,0-22 0,0 21 16,0 1-16,22-1 0,-1-20 0,-21 20 15,21 1-15,0-1 16,-21 1-16,21-22 0,0 22 0,-21-1 16,22 1-16,-1-1 0,-21 1 15,21 20-15,-21-20 0,21 20 0,-21-20 16,21-1-16,-21 1 0,0-1 15,0 1-15,0-1 0,0 22 0,0-21 16,0 20-16,0-20 0,0 20 16,0-20-16,0 21 0,0-22 15,0 1-15,0 20 0,0-20 0,0-1 16,0 22-16,0-22 0,0 22 16,-21-21-16,21-1 0,0 1 0,0-1 15,0 1-15,-21-1 0,21 1 16,0-1-16,-21 1 0,21-1 15,0 22-15,0-22 0,0 1 0,-21-1 16,21 1-16,0-1 0,0 1 16,-22-1-16,22 1 0,0-1 0,0 1 15,0-1-15,0 1 0,0-1 16,0 1-16,0-1 0,0 1 0,0-1 16,0 1-16,0-1 0,0-20 15,0 20-15,0-21 0,0 22 0,0-1 16,0 1-16,-21-22 15,21 22-15,0-1 0,0 1 0,0-22 0,0 22 16,-21-22-16,21 21 0,0-20 16,0-1-16,0 22 0,0-22 15,0 0-15,0 1 0,0 20 0,0-21 16,0 22-16,0-22 0,-21 22 16,21-22-16,0 0 0,0 22 0,0-22 15,0 1-15,0-1 0,-21 0 16,21 1-16,0-1 0,0 0 0,0 1 15,0-1-15,0 0 0,-21 1 16,21-1-16,0 21 0,-22-20 16,22-1-16,0 0 0,0 1 0,0-1 0,0-21 15,0 22-15,0-1 0,0-21 16,-21 21-16,21-20 0,0 20 16,0-21-16,0 21 0,-21-20 15,21-1-15,0 21 0,0-21 0,0 0 16,0 1-16,0 20 0,-21-21 15,21 0-15,0 0 0,-21 1 0,21-1 16,0 0-16,0 0 0,0 0 0,0 0 16,0 1-16,0-1 0,0 0 15,0 0-15,-21-21 0,21 21 0,0 0 16,-22 1-16,22-1 16,0 0-16,-21 0 15,0 0-15,0-21 16,21 21-16,-21 1 15,0-22-15,-1 21 16,1 0 0,0-21-16,21 21 0,-21-21 0,0 0 15,0 21-15,-1-21 16,1 0-16,0 0 0,0 0 16,0 0-16,0 0 0,-1 0 0,1 0 15,0 0-15,-21 0 0,21 0 16,-22 0-16,22 0 0,0 0 0,-21 0 15,-1 0-15,22 0 0,-21 0 16,-1 0-16,1 0 0,0-21 0,-1 21 16,1 0-16,-21-21 0,20 21 15,-20-21-15,-1 21 0,22 0 16,-22 0-16,22-21 0,-21 21 0,20 0 16,1 0-16,0 0 0,-1 0 0,1 0 15,0 0-15,-22 0 0,22 0 16,-22 0-16,-20-22 0,20 22 0,-21 0 15,22 0-15,-22 0 0,22 0 0,-22-21 16,0 21-16,22 0 0,-1 0 16,1 0-16,-22 0 0,22 0 15,-22 0-15,22 0 0,-22 0 0,21-21 16,-20 21-16,-1 0 0,22 0 16,-22 0-16,0 0 0,22 0 0,-22 0 15,0 0-15,1 0 0,-1-21 0,-21 21 16,22 0-16,-22-21 0,21 21 0,0-21 15,-20 21-15,20-22 0,21 22 16,-20-21-16,20 21 0,1-21 0,-1 21 16,1-21-16,-1 21 0,22 0 0,-22-21 15,1 21-15,-1 0 0,22-21 16,-21-1-16,-1 22 0,-21-21 0,22 21 16,-1 0-16,1-21 0,-1 21 15,1-21-15,-1 21 0,1 0 0,-1-21 16,1 21-16,-1 0 0,22-21 0,-21 21 15,-1 0-15,22 0 0,-22-22 16,1 22-16,20-21 0,1 21 0,-21 0 16,20 0-16,1 0 0,0-21 15,-1 21-15,22 0 0,-21 0 0,-1 0 16,22 0-16,-21 0 0,21 0 0,-22 0 16,22 0-16,-21 0 0,21 0 15,0 0-15,-22 0 0,22 0 0,0 0 16,0 0-16,-22 0 0,22 0 0,-21 0 15,0 21-15,20-21 16,-20 0-16,0 0 0,21 0 0,-22 0 16,1 0-16,0 0 0,20 0 0,-20 0 15,0 0-15,21 0 0,-22 0 16,22 0-16,0 0 0,0 0 0,0 0 16,-1 0-16,1 0 0,0 0 0,0 0 15,0 0-15,0 0 0,-1 0 0,1 0 16,0 0-16,0 0 15,0 0-15,0 0 0,-1 0 16,1 0-16,0 0 0,0 0 16,0 0-16,0 0 0,-1 0 15,1 0-15,0 0 0,0 0 16,0 0-16,0 0 0,-22 0 0,22 0 16,0 0-16,0 0 0,-22 0 15,22 0-15,0 0 0,0 0 0,-21 0 16,20 0-16,1 0 0,0 0 0,0 0 15,0 0-15,0 0 0,-1 0 16,1 0-16,0 0 0,0 0 16,0 0-16,0 0 0,-1 0 15,1 0-15,0 0 16,0 0 0,0 0-1,0 0-15,-1 0 16,1 0-1,0 0-15,0 0 0,0 0 0,0 0 16,-1 0-16,1 0 16,0 0-16,0 0 0,0 0 15,0 0-15,-1 0 16,1 0-16,0 0 16,0 0-1,0 0 1,0 0 15,21-21-15,-22 21-16,1-21 31,0 21-31,0 0 16,0 0-1,0 0-15,-1-21 0,1 21 16,0 0-16,0 0 15,0 0 1,21-21-16,-21-1 31,21 1-15,0 0-16,0 0 16,0 0-1,0 0-15,0-1 16,-22 1-1,22 0 1,0 0 0,0 0-1,0 0-15,0-1 16,0 1 0,0 0-16,0 0 15,0 0-15,0 0 16,0-1-16,0 1 15,0 0 1,0 0-16,0 0 16,0 0-1,0 42 63,0 0-62</inkml:trace>
  <inkml:trace contextRef="#ctx0" brushRef="#br0" timeOffset="4313.76">21738 10689 0,'0'0'0,"0"21"15,0 1 16,0-1 1,0 0-17</inkml:trace>
  <inkml:trace contextRef="#ctx0" brushRef="#br0" timeOffset="5918.85">1058 9546 0,'0'-21'47,"0"42"15,0 0-62,-21-21 16,21 22-16,0-1 0,0 0 16,0 21-16,0-21 0,0 1 15,0 20-15,0 0 0,0-21 0,0 22 16,0-1-16,0-21 0,0 22 0,0-1 15,0 0-15,0 1 16,0-1-16,0 0 0,0 22 0,0-1 16,0 1-16,0-1 0,0 1 15,0-1-15,0 1 0,0 20 0,0-20 16,0-1-16,21 22 0,0 0 16,-21-22-16,0 43 0,0-21 0,22-1 15,-22 1-15,21 0 0,-21-1 16,0 1-16,0 0 0,0-1 0,0 22 15,0-21-15,0 0 0,0-1 16,0 1-16,0 0 0,0-1 0,0 1 16,0 21-16,0-22 15,0 22-15,-21-21 0,21 0 0,-22 20 16,22-20-16,0 0 0,-21-1 16,21 22-16,0-21 0,0 0 0,0-1 15,0 1-15,-21 0 0,21-1 16,0 1-16,-21 0 0,21-1 0,0 1 15,0 0-15,0-1 0,0-20 16,-21 20-16,21-20 0,0 21 0,0-22 16,-21 1-16,21-1 0,0 1 15,0-1-15,0-21 0,0 22 16,0-22-16,0 22 0,0-22 16,0 0-16,0-20 0,0 20 0,0-21 15,0 0-15,0-42 31,0 0-31,0-21 0,0-1 16,0 1-16,0-22 0,0-20 0,0 20 16,0-20-16,21-22 0,0 0 15,-21 0-15</inkml:trace>
  <inkml:trace contextRef="#ctx0" brushRef="#br0" timeOffset="8077.68">1228 9970 0,'0'0'0,"0"-22"0,0 1 16,0 0 0,0 0-16,-22 21 0,1-21 0,0 21 15,21-21-15,-21 21 0,21-22 16,-21 22-16,21-21 0,-21 0 0,21 0 16,0 0-16,0 0 15,0-1-15,0 1 0,0 0 16,0 0-16,21 0 15,0 21-15,0-21 16,0 21-16,0 0 0,1-22 16,-1 22-16,21 0 0,-21 0 15,22-21-15,-1 0 0,0 21 16,1 0-16,20 0 0,-21-21 0,22 21 16,-1 0-16,1 0 0,-1 0 15,1-21-15,-1 21 0,1 0 0,-1 0 16,22 0-16,0 0 0,-1 0 15,1 0-15,0 0 0,-1 0 0,1 0 16,0 0-16,-22 0 0,22 0 0,0 0 16,20 0-16,-20 0 15,21 0-15,0 0 0,0 0 0,-1 0 16,-20 0-16,21 0 0,0 0 16,0 0-16,-1 0 0,1 0 0,0 0 15,21 0-15,-21 0 0,21 0 0,-21 0 16,0 0-16,-1 0 0,22 0 15,-21 0-15,0 0 0,0 0 0,21 0 16,-21 0-16,0 0 0,-22 0 0,22 0 16,-21 0-16,-1 0 0,-20 0 15,21 0-15,-22 0 0,1 0 0,-22 0 16,21 0-16,-20 21 0,-1-21 16,0 0-16,1 0 0,-22 0 15,0 0-15,0 21 0,0-21 0,1 0 16,-1 21-16,-21 0 15,0 1 1,0-1-16,0 0 16,0 0-16,0 0 0,0 0 0,0 1 15,0-1-15,-21 0 0,21 0 0,-22 21 16,22-20-16,0 20 0,0-21 16,0 21-16,0 1 0,0-1 0,0-21 15,0 22-15,0-1 0,0 0 0,0 22 16,0-22-16,0 22 15,0-22-15,0 21 0,0 1 0,0-1 16,22 1-16,-1-1 0,-21 1 0,21-1 16,-21 1-16,21-1 0,-21 1 15,21-1-15,-21 22 0,0 0 0,21-22 16,1 22-16,-22-22 0,21 22 16,-21-21-16,0-1 0,0 22 0,0-1 15,21 1-15,-21 0 0,0-22 0,0 22 16,0 0-16,0-22 0,0 22 15,0-22-15,0 22 0,0-22 0,0 22 16,0-21-16,0 20 0,0-20 0,0-1 16,0 1-16,0-1 15,0 1-15,0-1 0,0-20 0,0 20 16,0 1-16,0-22 0,0 21 0,0 1 16,0-22-16,0 22 0,0-22 15,0 22-15,-21-22 0,21 0 0,0 1 16,0-1-16,0 21 0,0-20 0,0-22 15,0 21-15,0 1 0,0-1 16,0 0-16,0 1 0,0-1 0,0 0 16,0 1-16,0-1 0,0 0 0,0 1 15,0-1-15,0 0 0,0-21 16,-21 22-16,21-22 0,0 21 16,0-21-16,-22 22 0,22-22 0,0 0 15,0 0-15,-21 0 0,21 1 16,0-1-16,0 0 0,0 0 15,0 0-15,-21 0 0,21 1 16,-21-1-16,21 0 16,-21-21-16,21 21 0,-21 0 15,-1 0-15,22 1 0,-21-1 16,0-21-16,0 21 0,0 0 16,0 0-16,-1 0 0,1-21 15,0 22-15,21-1 0,-21 0 0,0-21 16,0 21-16,-1 0 15,1-21-15,-21 21 0,21 1 0,0-22 16,-1 21-16,1-21 0,-21 21 0,21-21 16,-22 21-16,22-21 0,-21 0 0,0 21 15,-1-21-15,1 0 0,0 0 16,-1 21-16,1-21 0,-22 0 0,22 0 16,-21 0-16,-1 0 0,22 0 0,-22 0 15,1 0-15,-1 0 0,22 0 16,-22 0-16,22 0 0,-21 0 0,-1 0 15,22 0-15,-22-21 0,22 21 0,-22 0 16,1 0-16,-1 0 16,1 0-16,-1 0 0,1 0 0,-1 0 15,-20 0-15,20 0 0,1 0 0,-1 0 16,1 0-16,-1 0 0,-20 0 16,20 0-16,1 0 0,-1 0 0,-21 0 15,22 0-15,-22 0 0,1 0 16,-1 0-16,0 0 0,22 0 0,-22 0 15,0 0-15,1 0 0,-1 0 0,22 0 16,-22 0-16,0 21 0,1-21 16,-1 0-16,0 0 0,1 0 0,-1 0 15,21 0-15,-20 0 16,-1 0-16,22 0 0,-1 0 0,-21 0 16,22 0-16,-1 0 0,1 0 15,-1 0-15,1 0 0,-1 0 0,1 0 16,21 0-16,-1 0 0,1 0 15,21 0-15,-22 0 0,22 0 0,0 0 16,0 0-16,0 0 0,0 0 16,-1 0-16,1 0 0,0 0 0,0 0 15,0 0-15,0 0 16,-1 0-16,1 0 0,0 0 0,0 0 16,0 0-16,0 0 0,21 22 15,-22-22-15,1 0 0,0 0 16,0 0-1,0 0 1,42-22 31,0 22-47,0 0 16</inkml:trace>
  <inkml:trace contextRef="#ctx0" brushRef="#br0" timeOffset="8218.6">1122 15473 0,'0'0'0,"21"0"0,0 0 0,0 0 0,0 0 32,-21-21-32,-21 21 47,21 21-47,21-21 15</inkml:trace>
  <inkml:trace contextRef="#ctx0" brushRef="#br0" timeOffset="9783.7">12255 3006 0,'0'-21'16,"0"42"46,0 0-46,0 0-16,0 0 0,0 0 0,0 22 16,0-22-16,0 21 0,0 1 15,-21-1-15,21 0 0,0 22 16,-21-22-16,21 22 0,0-1 0,0-21 15,-21 22-15,0-1 0,21 22 16,-21-21-16,21 20 0,0 1 0,-22 0 16,1-1-16,0 1 0,21 0 15,0-1-15,-21 1 0,0 21 0,21-22 16,-21 22-16,21 0 0,0 0 0,0-21 16,0 20-16,0 1 0,-22 0 15,22 21-15,0-21 0,-21 0 16,21 0-16,0 21 0,0-22 0,0 22 0,0 0 15,0 0-15,0 0 16,0 0-16,0 0 0,0 0 0,0 0 16,0 0-16,0 0 0,0 0 0,0 0 15,0 0-15,0 0 0,0 0 16,0 0-16,0-21 0,0 21 0,0-21 16,0 0-16,0 0 0,0 0 0,0-1 15,0-20-15,0 0 0,0-22 16,0 22-16,0-22 0,0-20 0,0 20 15,0-20-15,-21-1 0,21-21 0,0 0 16,0 0-16,-21-21 0,21-21 16</inkml:trace>
  <inkml:trace contextRef="#ctx0" brushRef="#br0" timeOffset="12006.44">12467 3027 0,'-21'0'0,"0"0"31,0 0-31,21-21 16,-22 21-16,1 0 15,0 0 1,0 0-16,0 0 16,0 0-16,-1 0 15,44 0 48,-1 0-63,0 0 0,0 0 15,21 0-15,-20 0 0,20 0 0,0-21 16,1 21-16,-1 0 0,21 0 16,1 0-16,21 0 0,-1-22 0,1 22 15,21 0-15,0 0 0,-1 0 16,1 0-16,0 0 0,0-21 0,-21 21 15,20 0-15,1 0 16,0 0-16,-21 0 0,21 0 0,-22 0 0,-20 0 16,20 0-16,-20 0 15,-1 0-15,1 0 0,-1 0 0,1 0 16,-1 0-16,1 0 0,-1 0 0,1 0 16,-1 0-16,1 0 0,-1 0 15,1 0-15,-1 0 0,-20 0 0,-1 0 16,0 0-16,-20 0 0,-1 0 15,0 0-15,0 0 0,-21 21 32,0 1-32,0-1 15,0 0-15,0 0 16,0 0-16,0 0 0,0 1 0,0 20 16,0-21-16,0 21 0,0 1 15,0-1-15,0 0 0,0 1 16,0-1-16,0 22 0,0-22 0,0 0 15,0 22-15,0-22 0,0 22 16,0-1-16,0 1 0,0-1 0,0 1 16,0-1-16,0 22 0,0-22 15,0 1-15,0 20 0,0-20 0,0-1 16,-21 22-16,21 0 0,0-22 16,0 22-16,-21 21 0,21-22 15,-21 1-15,21-21 0,-22 20 0,22 1 0,0 0 16,0 20-16,0-20 15,0 0-15,-21-1 0,21 1 0,0-21 16,0 20-16,0 1 0,-21-22 16,21 22-16,-21 21 0,21-21 0,-21-1 15,21 1-15,0 21 0,-21-22 0,-1 1 16,22 0-16,-21-1 0,21 22 16,0-21-16,-21 0 0,0-1 0,21 1 15,-21 0-15,21-1 0,0 1 0,-21 0 16,21-22-16,-22 22 0,22-1 15,0 1-15,0-21 0,-21 20 16,21-20-16,0-1 0,-21 1 0,21-1 16,0 1-16,0-1 0,0 1 0,0-1 15,0 1-15,0-1 0,0 1 16,0-22-16,0 22 0,0-22 0,0 21 16,0-20-16,0-1 0,0 0 15,0 1-15,0-1 0,0 0 0,0 1 16,0-1-16,0 0 0,0 1 15,0-22-15,0 21 0,0-21 0,0 1 16,0 20-16,0-21 0,0 0 0,0 0 16,0 1-16,0-1 15,0 0 1,0 0 15,-21-21-15,21 21-1,-21-21 1,0 0-16,21 21 16,-22-21-16,1 0 15,0 0-15,0 0 0,0 22 16,0-22-16,-22 0 0,22 0 16,0 0-16,0 0 0,-22 0 0,1 21 15,21-21-15,-21 0 0,20 0 16,-20 0-16,0 0 0,-1 0 15,1 0-15,-21 0 0,20 0 0,-20 0 16,-1 0-16,1 0 0,-1-21 0,1 21 16,-1 0-16,1 0 0,-1-22 15,1 22-15,-1 0 0,1 0 0,-1 0 16,1 0-16,-1 0 0,1 0 0,-1 0 16,1 0-16,-1 0 0,1 0 15,-1 0-15,1-21 0,-1 21 0,22 0 16,0 0-16,-22 0 0,22 0 0,-1 0 15,1 0-15,0 0 0,21 0 16,-22 0-16,22 0 0,-21 0 16,21 0-16,-1 0 0,1 0 0,0 0 15,0 0-15,0 0 0,0 0 16,-1 0-16,1 0 0,0-21 0,0 21 16,0 0-16,0 0 0,-1 0 0,1 0 15,0 0-15,0 0 16,0 0-1,0 0-15,-1 0 0,1 0 16,0 0 0,0 0-16,0 0 15,0 0 1,-1 0 0,1 0 15,21-21 0,0 0-15,0 0-16,21 21 15,-21-22-15,0 1 0,0 0 16,0 0-16,0 0 0,0 0 16,0-1-16,-21 1 0,21-21 15,-21 21-15,21 0 0,0-1 0,0 1 16,0 0-16,0 0 0,21-21 15,0 20-15,1 1 0,-1-21 16</inkml:trace>
  <inkml:trace contextRef="#ctx0" brushRef="#br1" timeOffset="19377.63">23304 1757 0,'0'0'0,"-21"0"16,21-21-16,-21 0 0,21-1 16,0 1-16,-21 0 0,0 21 0,0 0 15,-1 0 1,1 21-16,0 0 0,21 22 15,0-22-15,-21 21 0,0 1 16,0-1-16,21 0 0,-22 1 0,1-1 16,0 0-16,0 1 0,0-1 15,21 0-15,-21-21 0,-1 22 16,1-22-16,0 0 0,0 21 0,21-20 16,0-1-16,0-42 31,21 21-31,0-22 15,0 1-15,-21 0 0,22-21 0</inkml:trace>
  <inkml:trace contextRef="#ctx0" brushRef="#br1" timeOffset="19614.49">23177 1736 0,'0'0'0,"22"-21"0,-1-1 16,-21 1-16,0 0 0,21 21 15,0 0-15,-21 21 16,0 0-16,0 1 0,0-1 0,0 21 15,0 0-15,0 1 0,0-1 16,0 0-16,0 1 0,0-1 0,0 0 16,0 1-16,0-1 0,0 0 15,0 1-15,0-22 0,0 21 0,0 1 16,0-22-16,-21 21 0,21-21 16,0 0-16,-21 1 0,21-1 0,0 0 15,-21-21 1</inkml:trace>
  <inkml:trace contextRef="#ctx0" brushRef="#br1" timeOffset="20214.15">22775 2307 0,'0'0'16,"-21"0"-16,21-21 15,21 21 1,0 0-16,1 0 0,20-21 0,-21 21 15,21 0-15,1-21 0,-1 21 16,0-21-16,1-1 0,20 22 0,-20-21 16,-1 0-16,21 21 0,-20-21 15,-22 21-15,21-21 0,1 21 16,-22 0-16,0 0 16,-21 21 15,-21 0-31,21 0 15,0 0-15,-21 1 0,21-1 0,-22 0 16,22 0-16,-21 0 0,21 0 16,0 1-16,0-1 0,0 0 0,0 0 15,-21 0-15,21 0 0,0 1 16,0-1-16,0 0 16,0-42 15,0 0-31,0-1 15,0 1-15,0 0 0,0 0 0,21-21 16,-21 20-16,21 1 0,1-21 16,-22 21-16,21-22 0,0 22 0,0 0 15,0 0-15,22 0 0,-22 0 16,0-1-16,21 22 0,-21 0 0,22 0 16,-22 0-16,21 0 0,-21 22 15,22-1-15,-22 0 0,0 0 0,0 0 16,-21 0-16,0 1 0,0-1 0,0 21 15,0-21-15,0 0 0,0 1 16,-21-1-16,0 21 0,21-21 0,-21-21 16,0 21-16,21 1 15,-22-22-15,22-22 32,0 1-17,22 0-15</inkml:trace>
  <inkml:trace contextRef="#ctx0" brushRef="#br1" timeOffset="20677.88">24278 1863 0,'0'-21'31,"0"42"-31,0 0 16,0 0-16,0 0 0,-21 0 15,21 22-15,0-1 0,-21-21 0,0 22 16,21-1-16,0-21 0,-22 21 0,1-20 16,0 20-16,21-21 0,-21 21 15,21-20-15,0-1 0,0 0 0,0 0 16,0 0-16,0 0 0,21 1 16,0-22-16,0 0 15,1 0-15,-1 0 0,0 0 0,0-22 16,0 1-16,0 0 15,1 0-15,-1 0 0,0 0 0,21-1 16,-21 1-16,1 0 0,-22 0 16,21 0-16,0 0 0,-21-1 0,21 22 15,-21-21-15,0 0 0,0 42 32,0 0-32,0 1 15,0-1-15,0 0 0,-21 0 16,21 0-16,-21 0 0,21 1 15,0-1-15,0 0 16,21-21 0,0 0-16,0 0 15,0 0-15,1-21 16</inkml:trace>
  <inkml:trace contextRef="#ctx0" brushRef="#br1" timeOffset="20854.99">24765 1926 0,'-21'0'0,"42"0"0,-63 0 15,20 0-15,1 0 0,0 0 16,0 0 0,0 0-16</inkml:trace>
  <inkml:trace contextRef="#ctx0" brushRef="#br1" timeOffset="21037.89">24088 2053 0,'0'0'0,"0"21"15,-22-21-15,44 0 31,-1 0-31,0 0 0,0 0 0,0 0 16,22 0-16,-22 0 0,21 0 16,0 0-16,1 0 0,-1-21 0,0 21 15</inkml:trace>
  <inkml:trace contextRef="#ctx0" brushRef="#br1" timeOffset="21318.73">25104 1820 0,'-22'0'16,"22"22"0,0-1-16,0 0 0,0 0 15,0 21-15,0-20 0,0 20 0,0 0 16,0-21-16,22 22 0,-22-1 15,21-21-15,-21 22 0,21-22 0,-21 0 16,0 21-16,0-21 0,0 1 0,0-1 16,0 0-16,21-21 31</inkml:trace>
  <inkml:trace contextRef="#ctx0" brushRef="#br1" timeOffset="21545.6">25358 1863 0,'0'0'0,"0"-21"0,-22 21 15,1 0 1,0 21-16,0 21 16,21-21-16,-21 22 0,0-22 0,-1 21 15,1 0-15,21 1 0,-21-22 16,21 21-16,-21-21 0,21 1 15,0 20-15,-21-21 0,21 0 0,0 0 16,0 1-16,21-22 16,0 0-16,0 0 15,0 0-15,1 0 0</inkml:trace>
  <inkml:trace contextRef="#ctx0" brushRef="#br1" timeOffset="21757.48">25590 2117 0,'0'42'32,"-21"-21"-32,21 0 15,-21 1-15,0-1 0,21 0 16,0 0-16,-21 0 0,0 0 16,21 1-16,0-1 15,21-21 16</inkml:trace>
  <inkml:trace contextRef="#ctx0" brushRef="#br1" timeOffset="21910.39">25612 2053 0,'0'0'0,"0"-21"0,0 0 0,-22 21 0,22-21 15,0 0-15,-21 21 16,42 0 31,1 21-47</inkml:trace>
  <inkml:trace contextRef="#ctx0" brushRef="#br1" timeOffset="22317.84">25802 2096 0,'0'0'15,"-21"0"-15,21-22 0,0 1 0,0 0 16,0 0-16,21 21 16,0 0-16,0-21 0,1 21 15,-1 0-15,21 0 0,-21 0 0,0 0 16,22 0-16,-22 0 0,21 21 0,-21 0 15,1 21-15,-1-20 0,0-1 16,0 0-16,-21 21 0,0-21 0,0 1 16,0-1-16,0 0 15,0 0-15,0 0 0,-21 0 0,0 1 16,21-1-16,-21-21 0,-1 0 16,1 0-16,0 0 0,0 0 15,21-21 1,0-1-16,0 1 15,0 0-15,21 0 0,0 0 0,0 0 16,-21-1-16,22 1 0,-1 0 16,0 0-16,0 0 0,0 0 15,0-1-15,1 1 0,-1 21 0,0-21 16,0 21-16,0 0 0,0 0 16</inkml:trace>
  <inkml:trace contextRef="#ctx0" brushRef="#br1" timeOffset="22690.14">26458 1990 0,'0'21'47,"0"0"-47,0 0 0,0 22 15,0-22-15,0 0 0,-21 0 16,21 0-16,0 22 0,0-22 15,0 0-15,0 0 0,0 0 16,0 0-16,0 1 0,0-1 16,21-21-1,0 0-15,1 0 0,-1 0 16,0 0-16,0 0 0,0-21 16,0-1-16,-21 1 0,22 0 15,-1 0-15,-21 0 0,21 0 0,-21-1 16,0 1-16,0 0 0,0 0 15,0 0-15,0 0 0,0-1 16</inkml:trace>
  <inkml:trace contextRef="#ctx0" brushRef="#br1" timeOffset="23066.93">27178 2096 0,'0'0'0,"0"-22"0,0 1 0,-21 21 0,0 0 16,-1 0-16,1 0 0,0 0 15,0 0-15,0 0 0,0 0 16,-1 21-16,1 1 0,0-22 0,0 21 15,0 0-15,21 0 16,0 0-16,0 0 0,21 1 16,0-22-16,0 21 15,22-21-15,-22 21 0,21-21 0,-21 21 16,22-21-16,-22 21 0,0 0 0,0-21 16,0 22-16,0-22 0,-21 21 15,0 0-15,-21 0 16,0-21-16,0 21 15,-21-21-15,-1 0 0,22 0 16,-21 0-16,-1 0 0,1 0 16,0 0-16,21 0 0,-1 0 0,1 0 15,0 0-15,0 0 0,21-21 16,0 0-16</inkml:trace>
  <inkml:trace contextRef="#ctx0" brushRef="#br1" timeOffset="23325.78">28173 2286 0,'0'0'0,"-43"-21"0,22 21 0,0-21 15,0 21-15,21-21 0,0-1 16,0 1-16,21 0 16,0 21-16</inkml:trace>
  <inkml:trace contextRef="#ctx0" brushRef="#br1" timeOffset="23801.51">28533 1926 0,'0'0'15,"0"-21"-15,0 63 47,-22-20-47,22-1 16,-21 21-16,0 0 0,0 1 0,0-22 15,0 21-15,-1 1 0,1-22 16,0 21-16,0-21 0,0 22 0,0-22 16,-1 0-16,22 0 0,-21 0 15,21 0-15,0 1 16,0-44 0,21 1-1,1 0-15,-22-21 0,21 21 16,0-1-16,0-20 0,0 0 0,0 21 15,1-22-15,-1 1 0,0 0 16,0-22-16,0 22 0,22-1 16,-22 1-16,0 0 0,0 21 0,0-22 15,0 22-15,1 21 16,-1 21-16,-21 0 16,0 1-16,0 20 0,0 0 15,0 1-15,0-1 0,0 0 0,0 1 16,0-1-16,0 0 0,0 1 15,0-22-15,0 21 0,0-21 0,-21 22 16,21-22-16,0 0 0,-22 0 16,22 0-16</inkml:trace>
  <inkml:trace contextRef="#ctx0" brushRef="#br1" timeOffset="24003.39">28279 2265 0,'0'0'0,"-22"0"0,22-21 0,0 0 32,22 21-17,-1 0-15,0 0 16,21 0-16,-21 0 0,22 0 0,-1-22 16,0 22-16,1 0 0,-1 0 15,22 0-15,-22 0 0,21-21 0,-20 21 16,20-21-16,-20 21 0,-1-21 15,0 0-15,1 21 0</inkml:trace>
  <inkml:trace contextRef="#ctx0" brushRef="#br1" timeOffset="24186.29">29168 2011 0,'0'0'0,"0"21"32,-22 0-32,22 0 0,-21 1 0,0-1 15,21 21-15,-21-21 0,0 22 16,0-22-16,21 21 0,-22-21 0,1 22 15,0-1-15,21-21 0,-21 21 0,21-20 16,-21 20-16,21-21 0,-21 0 16,21 0-16,0 1 0,0-1 15,21-21 1</inkml:trace>
  <inkml:trace contextRef="#ctx0" brushRef="#br1" timeOffset="24482.12">29104 2074 0,'0'0'0,"21"-21"0,-21-21 0,21 21 15,1 0-15,-1 21 0,-21-22 16,21 1-16,0 21 0,0 0 16,0 0-16,1 0 0,-1 0 15,0 0-15,0 0 0,0 21 0,0 1 16,1-1-16,-22 0 0,0 0 15,0 21-15,0-20 0,0-1 0,0 0 16,0 0-16,-22 0 0,1 0 0,-21 1 16,21-1-16,-22-21 0,1 21 15,0-21-15,21 0 0,-22 0 0,22 0 16,0 21-16,0-21 0,42 0 31,0-21-31,21 21 16,-20-21-16</inkml:trace>
  <inkml:trace contextRef="#ctx0" brushRef="#br1" timeOffset="24731.12">29803 2032 0,'0'21'15,"-22"0"-15,1 1 16,0-1-16,21 0 0,-21 0 15,0 21-15,0-20 0,-1 20 0,1-21 16,21 21-16,-21 1 0,0-1 0,0-21 16,21 22-16,-21-1 0,21-21 15,0 21-15,-22-20 0,22-1 16,-21 0-16,21 0 0,0 0 0,21-21 31,1-21-15</inkml:trace>
  <inkml:trace contextRef="#ctx0" brushRef="#br1" timeOffset="25005.9">29676 2180 0,'0'0'0,"0"-21"0,0 0 0,0 0 0,0 0 16,0-1-16,21 1 15,0 21-15,0 0 0,-21-21 0,21 21 16,0 0-16,1 0 0,-1 0 15,21 0-15,-21 0 0,0 0 0,1 21 16,-1 0-16,-21 1 0,0-1 16,0 0-16,0 0 0,-21 0 15,-1 0-15,1 1 0,-21-1 0,21-21 16,-22 21-16,22-21 0,-21 0 16,21 21-16,0-21 0,-1 0 15,1 0-15,42 0 31,1 0-31,20 0 16</inkml:trace>
  <inkml:trace contextRef="#ctx0" brushRef="#br1" timeOffset="25261.75">30416 1799 0,'0'0'15,"-21"0"1,0 21-16,0-21 0,21 22 16,-21 20-16,0-21 0,-1 0 0,1 22 15,0-22-15,-21 21 0,21 0 16,21-20-16,-22 20 0,1-21 0,21 0 16,-21 22-16,21-22 0,0 0 0,0 0 15,0 0-15,0 0 16,21-21-16,0 0 15,1 0-15,-1 0 0,21 0 16,-21 0-16</inkml:trace>
  <inkml:trace contextRef="#ctx0" brushRef="#br1" timeOffset="25690.5">30797 1736 0,'-21'63'32,"0"-42"-32,21 22 0,-21-22 15,0 0-15,21 21 0,-21-20 0,21-1 16,0 0-16,0 21 0,-22-21 16,22 1-16,-21-22 0,21 21 0,0 0 15,0 0 1,-21-21-16,0-21 31,21 0-31,0 0 0,0-1 16,0 1-16,0 0 0,0 0 15,21-21-15,0 20 0,0-20 0,1 0 16,20-1-16,-21 1 0,21 0 16,-20 21-16,20-22 0,0 22 0,-21 21 15,22 0-15,-1 0 16,-21 0-16,0 21 0,1 0 0,-1 22 0,0-1 15,-21 0-15,0 1 0,0-1 16,-21 0-16,0 1 0,-1-1 16,-20 0-16,21 1 0,0-22 15,-22 0-15,22 0 0,0 0 0,0 1 16,0-1-16,0-21 0,-1 21 0</inkml:trace>
  <inkml:trace contextRef="#ctx0" brushRef="#br1" timeOffset="27309.96">23495 3662 0,'0'0'0,"0"-21"16,-21 21-16,21 21 15,0 0 1,0 0-16,-21 22 0,21-1 16,0 0-16,-22 22 0,22-1 15,0 22-15,0 0 0,0-22 16,0 22-16,0-1 0,0-20 0,0 21 16,0-22-16,0 1 0,0 20 15,0-20-15,0-1 0,0-20 0,0 20 16,0-21-16,0 1 0,0-22 0,0 0 15,0 21-15,0-20 16,0-44 0,22 1-1,-22 0-15,21 0 0,0 0 0,-21-22 16,21 1-16</inkml:trace>
  <inkml:trace contextRef="#ctx0" brushRef="#br1" timeOffset="28134.54">23622 3598 0,'21'0'16,"0"0"-16,22 0 0,-1 0 16,0 0-16,1 0 0,-1 0 15,21 0-15,1 0 0,-1 0 0,1 0 16,-1 0-16,22 0 0,0 0 16,21 0-16,-1 0 0,22 0 0,-21 0 15,0 22-15,0-22 0,0 0 16,0 0-16,-1 21 0,-20-21 0,0 0 15,-1 0-15,1 0 16,0 0-16,-22 0 0,1 0 0,-22 0 16,0 0-16,1 0 0,-22 0 15,0 0-15,0 0 0,0 0 0,-21 21 16,0 0 0,0 0-1,0 0-15,-21-21 0,0 22 0,0-1 16,21 21-16,0-21 0,-21 22 15,21-22-15,-21 21 0,21 22 0,0-22 16,0 0-16,0 22 0,0-22 16,-22 0-16,22 22 0,-21-22 0,21 1 15,-21 20-15,21-21 16,0 1-16,0-1 0,0 0 0,-21 1 16,21-1-16,0 0 0,0 1 15,0-1-15,0-21 0,0 22 0,0-1 16,0-21-16,0 0 0,0 0 0,0 1 15,-21-1-15,21 0 0,0 0 16,-21 0-16,-1-21 16,1 0-16,0 0 0,0 0 15,0 0-15,0 0 0,-22 0 0,22 0 16,-21 0-16,-1 0 0,1 0 0,0 0 16,-22 0-16,1 0 0,-1-21 15,-42 21-15,22 0 0,-22 0 16,-21-21-16,0 21 0,21 0 15,-21 0-15,21 0 0,0 0 0,-21 0 16,22 0-16,-1 0 0,21 0 0,0 0 16,1 0-16,-1 0 0,22 0 15,20 0-15,-20 0 0,20 0 0,22 0 16,-21 0-16,21 0 0,0 0 16,-1 0-16,1 0 15,21-21 16,21 21-31,1 0 0,-1 0 16</inkml:trace>
  <inkml:trace contextRef="#ctx0" brushRef="#br1" timeOffset="28733.92">23304 5715 0,'0'21'31,"0"0"-31,0 1 16,0-1-1,0 0-15,22-21 32,-1 0-17,0 0-15,0 0 0,0-21 16,0 0-16,-21-1 0,0 1 16,0 0-16,0 0 15,-21 21 16,0 0-31,0 21 16,21 0-16,-21-21 0,21 21 16,0 1-16,0-1 15,0 0-15,0 0 0,0 0 32,21-21-32,0 0 0,0 0 15,0 0-15,1 0 0,-1-21 16,0 21-16,0 0 0</inkml:trace>
  <inkml:trace contextRef="#ctx0" brushRef="#br1" timeOffset="29045.74">24003 5736 0,'0'-21'16,"21"0"-1,0 21 1,0-21-16,1 21 0,-1 0 16,0-21-16,0 21 0,0 0 15,0-22-15,1 22 0,-1 0 0,0 0 16,0-21-16,0 21 0,0 0 16,-21-21-16,22 21 0,-1 0 0,-42 0 78,-1 0-78</inkml:trace>
  <inkml:trace contextRef="#ctx0" brushRef="#br1" timeOffset="29397.54">24257 5609 0,'-42'21'15,"42"1"1,0-1 0,0 0-16,0 0 15,0 0-15,-22 0 0,22 1 0,0-1 16,0 0-16,0 0 0,0 0 16,0 22-16,0-22 0,-21 0 0,21 21 15,-21-21-15,21 1 0,-21 20 0,21-21 16,0 0-16,-21 0 0,0 1 15,21-1-15,-22 0 0,1 0 0,21 0 16,-21-21-16,0 21 0,0-21 16,0 22-16,-1-22 0,1 0 15,0 0-15,0 0 0,0 0 16,-22 0-16,43-22 0,-21 1 16,0 21-16,0-21 0,0 21 15,21-21-15,-21 21 0,21-21 0,0 0 16,0-1-1,21 22-15,0-21 16,0 21-16,0 0 0,22-21 0,-22 21 16</inkml:trace>
  <inkml:trace contextRef="#ctx0" brushRef="#br1" timeOffset="29906.25">24553 5990 0,'0'0'0,"0"-21"0,0 0 16,0 0-16,0 0 15,-21 21-15,0 0 16,0 0-16,0 0 16,-1 0-16,1 21 0,0 0 15,0 0-15,21 0 0,-21 0 16,21 1-16,-21-1 0,21 0 0,0 0 15,-22 21-15,22-20 0,-21-1 0,21 0 16,0 0 0,0 0-16,0 0 0,21-21 15,1 0-15,-1 0 16,0 0-16,0 0 16,0 0-16,-21-21 0,21 21 0,1-21 15,-1 0-15,0 0 0,0 0 0,0-1 16,-21 1-16,21 0 0,-21 0 15,22 0-15,-22 0 0,0-1 0,0 1 16,21 21-16,-21-21 16,0 42-1,0 0-15,0 1 16,0-1-16,0 0 16,0 0-16,0 0 0,0 0 0,0 1 15,0-1-15,0 0 0,0 0 16,21-21-16,-21 21 15,21-21-15,0 0 16,0 0-16,1 0 0,-1 0 16,0-21-16</inkml:trace>
  <inkml:trace contextRef="#ctx0" brushRef="#br1" timeOffset="30130.12">24913 5948 0,'0'0'0,"21"-21"0,-21 0 16,0-1-16,0 44 31,0-1-15,0 0-16,0 0 0,0 0 0,0 0 15,0 1-15,0-1 0,0 0 0,0 0 16,0 0-16,0 0 0,0 1 16,0-1-16,0 0 0,0 0 15,21-21 16,1 0-31,-1-21 0,0 21 0</inkml:trace>
  <inkml:trace contextRef="#ctx0" brushRef="#br1" timeOffset="30353.99">25294 5884 0,'-21'0'16,"0"22"-16,0-22 15,-1 21-15,1 0 0,0 0 0,0 0 16,0 0-16,0 1 0,-1-1 16,-20 0-16,21 0 0,0 0 0,0 0 15,-1 1-15,1-1 16,0 0-16,21 0 0,0 0 16,21-21-1,22 0 1,-22 0-16</inkml:trace>
  <inkml:trace contextRef="#ctx0" brushRef="#br1" timeOffset="30838.23">25590 6011 0,'0'0'0,"22"-105"31,-22 83-31,0 1 16,0 0-16,0 0 0,0 0 15,-22 21 1,1 0-16,0 21 0,0-21 16,21 21-16,-21 21 0,0-20 0,-1-1 15,1 21-15,0-21 0,0 0 16,21 1-16,0 20 0,-21-21 0,21 0 16,0 0-16,0 1 0,0-1 15,0 0 1,21-21-16,0 0 0,0 0 15,0 0-15,1 0 16,-1-21-16,0 21 0,21-21 16,-21-1-16,1 1 0,-1 0 0,0 0 15,0 0-15,0 0 0,-21-22 16,21 22-16,1 0 0,-22-21 0,21 20 16,-21 1-16,0 42 31,0 1-31,0-1 0,-21 0 0,21 0 15,0 0-15,0 0 0,0 22 16,0-22-16,0 0 0,0 0 0,0 0 16,21 1-16,0-1 0,0-21 15,0 21 1,0-21-16,1 0 0,20 0 0,-21 0 16,0 0-16,0-21 0,1 21 0,-1-21 15,0-1-15</inkml:trace>
  <inkml:trace contextRef="#ctx0" brushRef="#br1" timeOffset="31462.88">28511 3535 0,'0'-42'31,"0"84"-31,-21-84 0,21 63 0,-21 0 16,21 21-16,0 1 0,-21-1 0,21 21 16,-21 1-16,21-1 0,-21 22 15,21-21-15,0 20 0,-22 1 0,1 0 16,0-22-16,0 1 0,0-1 15,0 1-15,-1-22 0,22 0 0,-21 1 16,0-1-16,0-21 0,21 21 0,0-20 16,0-1-16,0 0 15,21-42 1,0 0 0,0-22-16,1 22 15,-1 0-15</inkml:trace>
  <inkml:trace contextRef="#ctx0" brushRef="#br1" timeOffset="32162.47">28554 3556 0,'0'0'0,"0"-21"0,0 0 0,-21 21 15,21-21-15,21 21 16,0 0-1,0 0-15,0 0 0,22 0 16,20 0-16,1 0 0,-1 0 0,22 0 16,-1 0-16,1 0 0,0-22 15,-1 22-15,1 0 0,0 0 16,-1 0-16,22 0 0,-21-21 0,0 21 16,-1 0-16,1 0 0,-22-21 15,1 21-15,-1 0 0,1 0 0,-22 0 16,1 0-16,-1 0 0,-21 0 15,0 0-15,0 0 0,1 0 16,-22 21 0,0 0-16,0 1 0,0-1 15,0 0-15,0 0 16,0 21-16,0-20 0,0 20 0,0-21 16,-22 21-16,22 1 0,-21-1 15,21 0-15,-21 22 0,21-22 0,-21 22 16,0-22-16,21 22 0,-21-1 15,-1-21-15,22 22 0,0-22 0,-21 22 16,21-22-16,-21 0 0,21 1 16,-21-1-16,21 0 0,0 1 0,0-1 15,0 0-15,0 1 0,0-1 16,-21-21-16,21 22 0,-21-22 0,21 0 16,-22 0-16,1 0 0,0 0 15,0-21-15,0 22 0,-22-22 16,1 0-16,0 0 0,-1 0 0,1 0 15,-21 0-15,-1 0 0,-21 0 16,22 0-16,-43 0 0,21 0 0,-20 0 16,-1 0-16,0-22 0,0 1 15,0 21-15,22 0 0,20 0 0,-21 0 16,22-21-16,21 21 0,-22 0 16,43 0-16,-21 0 0,-1 0 0,22 0 15,0 0-15,0 0 16,21 21-16,-21 0 15,42-21 17,0 0-17</inkml:trace>
  <inkml:trace contextRef="#ctx0" brushRef="#br1" timeOffset="32693.69">27855 5609 0,'0'21'16,"0"1"-16,0-1 15,0 0 1,0 0-16,0 0 15,21 0 1,1-21-16,-1 0 16,0 0-16,0 0 15,0 0-15,0-21 0,1 21 0,-22-21 16,0 0-16,0 0 0,0 0 16,0-1-16,0 1 15,-22 21 1,1 0-16,0 0 15,0 0-15,21 21 16,0 1 0,21-1-1,0-21-15,0 0 16,22 0-16,-22 0 0,21 0 0,1 0 16</inkml:trace>
  <inkml:trace contextRef="#ctx0" brushRef="#br1" timeOffset="32954.54">28554 5440 0,'0'0'0,"0"-21"32,21 21-32,0 0 0,21 0 0,-20 0 15,20 0-15,0 0 0,1 0 16,-1 0-16,21 0 0,-20 0 0,20 0 15,1 0-15,-1 0 0,-20 21 16,-1-21-16,0 0 0,-21 0 0,1 21 16,-1-21-16,-42 0 31,-1 0-31,1 0 0,0 0 0,0 0 16,0 0-16</inkml:trace>
  <inkml:trace contextRef="#ctx0" brushRef="#br1" timeOffset="33298.69">29019 5440 0,'-21'0'0,"42"0"0,-63 0 0,21 0 16,0 0-16,0 0 16,21 21-16,0 0 0,-22 0 15,22 1-15,0-1 0,0 0 16,0 0-16,0 21 0,0-20 16,0-1-16,0 21 0,0-21 0,0 22 15,0-22-15,0 0 0,0 21 16,-21-21-16,21 22 0,0-22 0,0 0 15,-21 21-15,21-20 0,-21-1 16,0 0-16,21 0 0,-21-21 16,-1 21-16,22 0 0,-21-21 0,0 22 15,0-22-15,0 0 0,0 0 16,-1 0-16,1 0 0,0 0 0,-21 0 16,21 0-16,-1 0 0,1 0 15,0-22-15,0 22 0,0-21 0,0 21 16,21-21-16,-22 0 0,22 0 15,0 0 1,22 21-16,-22-22 16,21 22-16,0 0 0,21-21 15,-21 21-15,1 0 0</inkml:trace>
  <inkml:trace contextRef="#ctx0" brushRef="#br1" timeOffset="33762.08">29295 5821 0,'0'0'0,"0"-21"0,-22 0 15,1 21-15,0 0 0,0 0 16,0 0-16,0 0 0,-22 0 16,22 0-16,-21 0 0,21 0 15,-1 21-15,1 0 0,0 0 16,0 0-16,0 0 0,21 1 0,0-1 0,-21 0 15,21 0-15,0 0 16,0 0-16,0 1 0,0-1 0,0 0 16,21-21-16,0 21 0,0 0 0,0-21 15,0 0-15,1 0 0,-1 0 16,0 0-16,21 0 0,-21 0 0,1 0 16,-1 0-16,0-21 0,0 0 15,0 21-15,0-21 0,1 0 0,-22-1 16,0 1-16,0-21 0,21 21 15,-21 0-15,0-1 0,0-20 0,0 21 16,0 0-16,0 42 31,0 0-31,0 0 16,0 0-16,0 1 0,0-1 16,0 21-16,0-21 0,21 0 0,-21 1 15,0-1-15,21 0 16,-21 0-16,21-21 0,-21 21 0,21-21 15,1 0-15,-1 0 16</inkml:trace>
  <inkml:trace contextRef="#ctx0" brushRef="#br1" timeOffset="34002.65">29633 5842 0,'0'0'0,"0"-21"0,0-43 31,0 86-15,0-1-16,0 0 0,0 0 16,0 0-16,0 22 0,0-22 0,0 0 15,0 21-15,0-21 0,0 1 16,0-1-16,0 0 0,0 0 0,0 0 16,0 0-16,0 1 15,21-22 16</inkml:trace>
  <inkml:trace contextRef="#ctx0" brushRef="#br1" timeOffset="34213.55">29887 5779 0,'0'0'0,"0"-22"0,0 1 15,-21 21 1,21 21-16,-21 1 15,0-1-15,0 0 0,-1 0 0,22 0 16,-21 0-16,0 1 16,0-1-16,21 0 0,-21 0 0,21 0 15,-21 0-15,21 1 0,-22-1 0,22 0 16,0 0-16,22-21 31,-1 0-31</inkml:trace>
  <inkml:trace contextRef="#ctx0" brushRef="#br1" timeOffset="34678.29">30374 5842 0,'0'0'0,"0"-148"31,0 127-31,0 0 16,-21 21-16,0 0 0,0 0 15,-1 21-15,1 0 0,-21 0 16,21 21-16,-22-20 0,22 20 0,-21-21 16,21 21-16,0-20 0,-1 20 0,1-21 15,21 0-15,-21 0 0,21 1 16,0-1-16,0 0 0,0 0 0,21-21 16,0 21-16,1-21 15,-1 0-15,0 0 0,0 0 0,0 0 16,0 0-16,1-21 15,-1 0-15,0 21 0,0-21 0,21 0 16,-20-1-16,-1-20 0,0 21 0,0 0 16,0-22-16,0 22 0,1-21 15,-1 21-15,0 0 0,-21-1 0,21 1 16,-21 42 0,0 1-16,0-1 0,0 0 15,-21 0-15,0 21 0,21-20 16,0 20-16,0-21 0,-21 0 15,21 0-15,0 22 0,0-22 0,0 0 16,0 0-16,21 0 16,0-21-16,0 0 15,0 22-15,0-22 0,1 0 0,-1 0 16</inkml:trace>
  <inkml:trace contextRef="#ctx0" brushRef="#br1" timeOffset="34838.19">30882 6117 0,'-21'0'16,"0"0"-1,0 0 1,-1 0 0,1 0-1</inkml:trace>
  <inkml:trace contextRef="#ctx0" brushRef="#br1" timeOffset="35578.29">24299 7535 0,'0'0'15,"0"-21"-15,0 0 0,-21 21 32,0 0-17,21 21-15,0 0 0,0 22 0,0-1 16,-21 0-16,21 22 0,-21-1 16,21 22-16,-22 0 0,22-1 0,-21 1 15,0 0-15,21-1 0,-21 1 0,0-21 16,0 20-16,-1 1 15,22-22-15,-21 22 0,0-21 0,21-1 16,-21 1-16,21-22 0,0 0 0,0 1 16,0-1-16,0 0 0,0-21 15,0 1-15,0-1 0,0 0 0,21-21 16,0-21 0,0 0-16</inkml:trace>
  <inkml:trace contextRef="#ctx0" brushRef="#br1" timeOffset="36253.9">24490 7641 0,'-43'-106'15,"86"212"1,-107-212-16,64 85 0,0 0 0,0 0 0,0 0 15,0 0-15,21 21 16,1 0-16,20 0 0,-21-22 0,43 22 16,-1 0-16,1 0 0,-1 0 0,22 0 15,21-21-15,-22 21 0,1 0 16,0 0-16,20 0 0,1 0 16,0 0-16,0 0 0,-21 0 15,20 0-15,-20 0 0,-21 0 0,-1 0 16,-21 0-16,1 0 0,-1 0 15,-21 0-15,-21 21 0,21-21 16,-21 22-16,0-1 16,0 0-16,0 0 0,0 0 15,0 22-15,0-22 0,0 0 16,0 21-16,0 1 0,0-22 16,0 42-16,0-20 0,-21-1 0,21 21 15,-21 1-15,0-1 16,21 1-16,-21-1 0,0 1 0,-1 21 0,22-22 15,0 1-15,0-1 0,-21 1 16,21-1-16,0 22 0,0-22 16,0 1-16,0-22 0,0 22 0,0-1 15,-21-21-15,21 1 0,-21-1 16,21 0-16,-21 1 0,0-22 0,-22 0 16,1 21-16,0-42 0,-1 22 0,1-1 15,-22 0-15,1-21 0,-1 0 16,1 0-16,-22 0 0,1 0 0,-1 0 15,-21 0-15,0 0 0,0 0 16,1 0-16,-22-21 0,21 21 0,0 0 16,0-21-16,21 21 0,1 0 15,-1 0-15,0-22 0,22 22 0,-1 0 16,22 0-16,-21 0 0,41 0 16,-20 0-16,21 0 0,0 0 0,21-21 31,21 21-16,0 0-15,0 0 0,0-21 0</inkml:trace>
  <inkml:trace contextRef="#ctx0" brushRef="#br1" timeOffset="36861.56">23791 9927 0,'0'0'0,"0"21"0,-21 1 0,21-1 15,21-21 17,0 0-17,1 0-15,-22-21 16,0-1-16,21 22 0,-21-21 15,-21 21 1,-1 0 0,1 0-16,0 0 15,0 0 1,21 21 15,21-21-31,0 0 16,0 0-16,1 0 0,-1 0 0</inkml:trace>
  <inkml:trace contextRef="#ctx0" brushRef="#br1" timeOffset="37106.43">24257 9800 0,'0'0'0,"21"-21"15,0 21 1,0 0-16,1 0 16,20 0-16,-21 0 0,0 0 0,22 0 15,-22 0-15,21 0 0,-21 0 16,0 0-16,22 0 0,-22 0 16,-42 0 15</inkml:trace>
  <inkml:trace contextRef="#ctx0" brushRef="#br1" timeOffset="37418.26">24511 9800 0,'-21'21'0,"0"22"16,-1-22 0,22 0-16,0 0 0,0 0 15,0 1-15,0-1 0,0 0 0,0 0 16,0 0-16,0 0 0,0 1 15,0-1-15,0 0 0,0 0 0,0 0 16,0 0-16,0 1 0,0-1 16,0 0-16,0 0 15,-21-21-15,0 0 0,0 0 0,0 0 16,0 0-16,-1 0 0,-20 0 16,21 0-16,-21 0 0,20-21 15,-20 21-15,21-21 0,0 21 0,0-21 16,-1 21-16,1-22 0,0 22 0,21-21 15,0 0 1,21 21 0,0 0-16,1 0 0,-1 0 15,0 0-15</inkml:trace>
  <inkml:trace contextRef="#ctx0" brushRef="#br1" timeOffset="37878">24871 10054 0,'0'0'0,"0"-21"0,0 0 0,0 0 15,0 0-15,-21 21 16,-1 0 0,1 0-16,0 0 0,0 0 0,0 0 15,0 0-15,-22 21 0,22 0 16,0 0-16,0-21 0,21 21 15,-21 0-15,-1 1 0,22-1 0,-21 0 0,21 0 16,0 0-16,0 0 16,21-21-1,1 0-15,-1 0 0,0 0 0,0 0 16,0 0-16,22 0 0,-22 0 0,0-21 16,0 21-16,0-21 0,0 0 15,-21 0-15,22 0 0,-22-1 16,0 1-16,0 0 15,0 42 17,0 0-32,0 1 15,21-1-15,-21 0 0,21 0 0,-21 0 16,0 0-16,21 1 0,-21-1 0,21 0 16,-21 0-16,21-21 0,22 42 31,-22-42-31,0 0 0,0 0 15,0 0-15,-21-21 0</inkml:trace>
  <inkml:trace contextRef="#ctx0" brushRef="#br1" timeOffset="38089.87">25252 10033 0,'0'0'0,"0"-21"0,0 0 31,0 42-31,0 0 15,21 0-15,-21 0 0,0 1 16,0-1-16,0 0 0,0 0 16,21 0-16,-21 0 15,0 1-15,0-1 16,21-21 0</inkml:trace>
  <inkml:trace contextRef="#ctx0" brushRef="#br1" timeOffset="38282.76">25527 10012 0,'0'0'0,"-21"0"16,0 21 0,-1 0-16,1-21 0,21 21 15,-21 1-15,0-1 0,0 0 16,21 0-16,-21 0 0,21 0 15,-22-21-15,22 22 0,-21-22 16,21 21-16,21-21 16</inkml:trace>
  <inkml:trace contextRef="#ctx0" brushRef="#br1" timeOffset="38718.51">25929 10202 0,'0'0'15,"21"0"-15,-21-21 0,21 0 0,-21 0 16,0 0-16,0 0 0,0-1 16,0 1-16,0 0 15,-21 21 1,0 0-16,21 21 16,-21 0-16,0-21 0,0 22 0,-1-1 15,1 0-15,21 0 16,-21-21-16,21 21 0,-21 0 0,21 1 15,0-1-15,0 0 0,0 0 16,21-21 0,0 0-16,0 0 15,1 0-15,-1-21 0,-21 0 0,42 21 16,-21-21-16,0-1 0,1 1 16,-1 0-16,0 21 0,0-21 0,-21 0 15,21 21-15,0 0 0,1 0 0,-1 21 31,-21 0-31,0 0 16,0 0-16,0 1 0,0-1 16,0 0-16,0 0 0,0 0 0,21 0 15,-21 1-15,21-22 16,0 0-16,0 0 0,1 0 16,-1 0-16,21 0 0,-21 0 15,22-22-15,-22 1 0</inkml:trace>
  <inkml:trace contextRef="#ctx0" brushRef="#br1" timeOffset="39357.83">28406 8086 0,'0'-21'0,"0"42"0,0-64 16,0 22-16,0 0 0,0-21 15,0 21-15,0-1 0,-22-20 0,22 21 16,0 0-16,0 0 0,-21-1 0,21 1 15,0 0-15,0 0 16,0 42 0,0 0-16,0 0 15,0 22-15,0 20 0,0-20 0,0 41 16,-21-20-16,21 20 0,-21 1 0,21 0 16,0-22-16,-21 43 0,21-21 15,-21-1-15,-1 22 0,22-21 0,-21 21 16,0-22-16,21-20 0,-21 21 15,0-22-15,0 1 0,21-22 0,-22 0 16,22 1-16,0-1 0,0-21 0,-21 21 16,21-20-16,0-44 31,0 1-31,0 0 16,0 0-16,0-21 0,0 20 15,21-20-15,1 0 0,-1-1 0,-21 1 16,21 0-16,0-22 0</inkml:trace>
  <inkml:trace contextRef="#ctx0" brushRef="#br1" timeOffset="40118.46">28384 7895 0,'0'0'0,"-21"-42"0,0 0 15,0 20-15,21 1 0,0 0 16,-21 0-16,21 0 0,0 0 15,21 21 1,0 0-16,21 0 16,1 0-16,-1 0 0,0 0 0,22 0 15,-1 0-15,1 0 0,21 0 16,20 0-16,1 0 0,0 0 0,21 0 16,-21 0-16,0 0 0,21 0 15,-21 0-15,-1 0 0,22 0 0,-21 0 16,0 0-16,-21 0 0,-1 0 15,1 0-15,0 0 0,-22 0 0,-20 0 16,20-22-16,-21 22 16,-20 0-16,20 0 0,-21 0 0,0-21 15,0 21-15,-21 21 32,0 1-32,0-1 0,0 0 15,0 0-15,0 0 0,0 0 16,0 22-16,0-22 0,0 21 0,0 1 15,0 20-15,0-21 0,0 22 16,-21-22-16,0 22 0,0-1 0,21 1 16,-21-1-16,0 1 0,-1-1 15,22 1-15,-21-1 0,21 1 0,-21-1 16,21 22-16,0-22 16,-21-20-16,21 20 0,0 1 0,-21-22 15,21 22-15,0-22 0,0 0 0,-21-21 16,21 22-16,0-1 0,0-21 15,0 22-15,-22-22 0,1 0 0,0 21 16,0-21-16,0 1 0,0-1 16,-1-21-16,-20 21 0,0 0 0,21-21 15,-43 21-15,22-21 0,-1 0 0,-20 21 16,-1-21-16,1 0 0,-22 0 16,22 0-16,-22 0 0,0 0 0,-20 0 15,20 0-15,-21 0 0,0 0 16,22 0-16,-22-21 0,21 21 15,0 0-15,1-21 0,-22 21 0,21 0 16,1 0-16,-1-21 0,21 21 0,-20 0 16,20 0-16,1 0 0,-1 0 15,1 0-15,20 0 0,1 0 0,0 0 16,21 0-16,-1 0 0,1 0 16,21-21-16,21 21 15,1 0 1,-1 0-16,21 0 0,-21 0 15</inkml:trace>
  <inkml:trace contextRef="#ctx0" brushRef="#br1" timeOffset="40642.33">27961 10245 0,'0'0'0,"-21"21"0,0-21 15,0 21-15,21 0 0,-22 0 16,44-21 15,-1 0-15,0 0-16,0 0 15,0-21-15,-21 0 16,0 0 0,-21 21-1,0 0-15,0 0 16,0 0 0,21 21-16,0 0 15,21-21 16,0 0-31,21 0 0,-21 0 16,1 0-16</inkml:trace>
  <inkml:trace contextRef="#ctx0" brushRef="#br1" timeOffset="40935.44">28723 10118 0,'-21'0'0,"0"0"0,21-21 16,-21 21-16,42 0 31,0 0-31,0 0 16,0 0-16,22 0 0,-22 0 0,21 0 15,0 0-15,1 0 0,-1 0 0,0 0 16,-20 0-16,20 0 0,-21 0 15,0 0-15,0 0 0,1 0 0,-44 0 47,1 0-47,0 0 0,0 0 0</inkml:trace>
  <inkml:trace contextRef="#ctx0" brushRef="#br1" timeOffset="41273.86">28977 10097 0,'-21'0'16,"42"0"-16,-42 21 15,0-21-15,0 0 0,21 21 16,0 0 0,-22-21-16,22 21 0,-21 0 0,21 1 15,0-1-15,0 0 0,0 0 16,0 0-16,0 0 0,0 1 16,0-1-16,0 21 0,0-21 0,0 0 15,0 1-15,0 20 0,0-21 16,0 0-16,-21 0 0,21 1 0,-21-1 15,0-21-15,21 21 0,-21-21 16,-1 21-16,1-21 0,21 21 16,-21-21-16,0 0 0,0 0 0,0 0 15,-1 0-15,1 0 0,0 0 0,0 0 16,0 0-16,0-21 16,21 0-16,-22 21 15,44-21 16,-1 21-31,0-21 16,0 21-16,0 0 0,22 0 16</inkml:trace>
  <inkml:trace contextRef="#ctx0" brushRef="#br1" timeOffset="41766.51">29316 10478 0,'21'-64'31,"-21"43"-31,0 0 16,-21 21-1,0 0-15,-1 0 16,1 0-16,21 21 0,-21-21 0,0 21 16,0 0-16,0 22 0,-1-22 15,1 0-15,21 0 0,0 0 16,-21 0-16,21 1 0,0-1 15,0 0-15,0 0 0,0 0 16,21-21-16,0 0 16,1 0-16,-1 0 0,0 0 15,0 0-15,21-21 0,-20 0 0,-1 21 16,0-21-16,-21 0 0,21-1 16,0 1-16,0 0 0,1 0 0,-22 0 15,0 0-15,21-1 0,0 1 16,-21 0-16,0 42 31,0 0-31,0 1 16,0-1-16,0 0 0,0 0 15,0 0-15,0 0 0,0 1 0,0-1 16,0 0-16,0 0 16,21 0-16,0-21 15,0 0-15,1 0 16,-1 0-1,0 0-15,-21-21 16,21 21-16,0-21 0</inkml:trace>
  <inkml:trace contextRef="#ctx0" brushRef="#br1" timeOffset="41998.38">29760 10393 0,'0'-21'31,"0"42"-16,-21 0-15,21 0 0,0 0 16,0 1-16,0-1 0,0 0 0,0 0 16,0 0-16,0 0 0,0 1 15,0-1-15,0 0 0,0 0 16,-21-21-16,21 21 0,0 0 31,-21-21-31</inkml:trace>
  <inkml:trace contextRef="#ctx0" brushRef="#br1" timeOffset="42274.22">30141 10520 0,'0'0'15,"0"-21"-15,0 0 0,-21 21 31,0 0-31,0 0 0,0 0 16,-1 0 0,1 21-16,0-21 0,0 21 0,0 0 15,0 0-15,-1 0 0,1-21 0,0 22 16,0-1-16,0 0 0,21 0 16,-21-21-16,21 21 0,-22 0 0,22 1 15,0-1 1,22-21-1,-1 0 1,0 0-16,0 0 0,0 0 16</inkml:trace>
  <inkml:trace contextRef="#ctx0" brushRef="#br1" timeOffset="42865.89">30416 10583 0,'0'0'15,"22"-21"-15,-22 0 16,0 0 0,0 0-1,0 0 63,-22 21-62,1 0 0,0 0-1,0 21-15,0-21 0,0 21 0,-1 0 16,1 0-16,0 0 0,21 1 16,-21-22-16,0 21 0,0 0 0,-1 0 15,22 0-15,0 0 16,0 1-16,0-1 15,22-21-15,-1 0 16,0 0-16,0 0 0,0 0 16,0 0-16,1 0 0,-1-21 15,0 21-15,0-22 0,0 22 16,0-21-16,1 0 0,-1 0 0,0 0 16,-21 0-16,21-1 0,-21 1 15,0 0 1,0 42-1,0 0-15,0 1 16,0-1-16,0 0 0,0 0 16,0 0-16,0 0 0,0 1 0,0-1 15,0 0 1,21-21-16,0 0 0,1 0 16,-22 21-16,21-21 0,0 0 15,0 0-15,0 0 0,0 0 16,-21-21-16,22 21 0,-1-21 0,0 21 15</inkml:trace>
  <inkml:trace contextRef="#ctx0" brushRef="#br1" timeOffset="49734.2">23918 11494 0,'0'0'16,"0"-22"-16,0 1 0,0 0 16,-21 42-1,21 0-15,0 1 16,0 20-16,-21-21 0,21 21 0,0-20 15,-21 20-15,21 0 16,-21 1-16,21-1 0,0 0 0,-22 1 0,1-1 16,0 0-16,21 1 15,-21-1-15,21-21 0,-21 21 0,0-20 16,21-1-16,0 0 0,0 0 0,0-42 47,0 0-47,21-22 0</inkml:trace>
  <inkml:trace contextRef="#ctx0" brushRef="#br1" timeOffset="53114.28">23812 11515 0,'0'0'0,"-84"-64"31,84 43-31,0 0 0,21 21 16,0 0-16,21-21 0,-20 21 15,20 0-15,0 0 0,22-21 0,-22 21 16,0 0-16,22 0 0,-22 0 16,1 21-16,-1 0 0,0 0 0,1 0 15,-22 0-15,0 1 0,0 20 16,-21-21-16,0 0 0,0 22 0,-21-22 16,-21 0-16,-1 0 0,1 0 0,0 0 15,-22-21-15,22 22 0,-22-22 16,22 0-16,-22 0 0,43 21 0,-21-21 15,21 0-15,0 0 0,21-21 32,21 21-32,0 0 0,21-22 15,-21 22-15,22 0 0,20 0 16,-20 0-16,-1 0 0,0 0 0,1 0 16,-1 0-16,0 22 0,1-22 0,-22 21 15,21 0-15,-21 0 0,22 0 16,-22 0-16,0 22 0,0-22 0,-21 21 15,0-21-15,0 22 0,0-22 16,0 21-16,0-21 0,-21 1 16,0 20-16,0-21 0,-1 0 0,-20 0 15,21-21-15,-21 22 0,-1-22 0,22 0 16,-21 0-16,21 0 0,-22 0 16,1 0-16,21 0 0,-22-22 0,22 1 15,0 21-15,-21-21 0,21 0 16,-1 0-16,1 0 0,0-1 0,21 1 15,-21 21-15,21-21 16,0 42 0,0 0-1,21 1-15,0-22 16,0 21-16,1-21 0,-1 21 16,21-21-16,-21 21 0,22-21 0,-22 0 15,21 0-15,0 0 0,1 0 16,-22 0-16,21 0 0,1 0 0,-22-21 15,21 0-15,-21 21 0,22-21 0,-22-1 16,0 1-16,0 0 0,0-21 16,0 21-16,1-22 0,-1 22 0,0-21 15,0-1-15,0 22 0,0-21 16,1 21-16,-1 0 0,-21-22 0,21 22 16,-21 0-16,0 42 31,0 0-31,-21-21 0,21 21 15,-21 1-15,21 20 0,-22-21 0,22 0 16,-21 0-16,21 1 0,0 20 16,0-21-16,0 0 0,0 0 0,0 1 15,0-1-15,0 0 0,21 0 0,1-21 16,-1 21-16,0-21 0,0 21 16,0-21-16,0 0 0,1 0 0,-1 0 15,21 0-15,-21-21 0,0 0 16,1 21-16,-1-21 0,0 0 0,0-22 15,0 22-15,0 0 0,-21-21 16,22 21-16,-22-1 0,21 1 16,-21 0-16,0 0 0,0 0 0,0 0 15,0-1-15,0 44 32,0-1-17,-21 0-15,21 0 0,-22 0 16,22 0-16,-21 1 0,21 20 0,0-21 15,0 0-15,0 22 0,0-22 0,0 0 16,0 0-16,0 0 16,0 0-16,21-21 15,1 0-15,-1 0 0,0 0 16,0 0-16,0 0 0,22 0 16,-22-21-16,21 0 0,-21 0 0,22 0 15,-1 0-15,-21-22 0,0 22 16,0 0-16,1 0 0,-1-22 0,-21 22 15,21 0-15,-21-21 0,0 21 0,0-1 16,0 1-16,-21 42 31,21 1-31,0-1 16,0 0-16,0 0 0,0 21 16,0-20-16,0-1 0,0 0 0,0 21 15,0-21-15,0 1 0,21-1 16,-21 0-16,0 0 0,0 0 15,0 0 1,-21-21 15,21-21-31,-21 21 0,-1-21 16,22 0-16,-21 21 0,0 0 16,0 0-1,21 21 1,0 0-1,0 0-15,0 1 0,0-1 32,21-21-32,0 0 0,0 0 0,1 0 15,-1 0-15,0 0 0,0 0 0,21 0 16,1 0-16,-1-21 0,0-1 16,1 1-16,20 0 0,-20 0 0,-1 0 15,0-22-15,1 22 0,-1-21 0,-21 21 16,0-22-16,0 22 0,-21-21 15,0 21-15,0 0 0,0-1 0,0 1 16,-21 21 0,-21 0-16,21 0 0,0 0 0,-1 21 15,1 1-15,0-1 0,21 0 16,0 0-16,0 21 0,0-20 16,0-1-16,0 21 0,0-21 0,0 22 15,0-22-15,0 0 0,21 21 16,0-21-16,-21 1 0,0-1 0,22 0 15,-1 0-15,-21 0 16,-21-21 0,-1 0-16,1 0 15,0-21-15,0 0 0,0 21 16,21-21-16,-21 0 0,-1 21 0,22-22 16,-21 22-16,21-21 0,0 42 46,0 1-46,0-1 0,21 0 16,-21 0-16,22-21 16,-1 21-16,0-21 0,0 0 0,0 21 15,0-21-15,22 0 0,-1 0 16,-21 0-16,22 0 0,-1 0 0,-21 0 16,21 0-16,1 0 0,-22-21 0,21 0 15,-21 21-15,1-21 0,-1 0 16,0 0-16,0-22 0,-21 22 15,0 0-15,21 0 0,-21-22 0,21 22 16,-21 0-16,0 0 0,0 0 16,0 0-16,0 42 31,-21 0-31,0 0 0,0 0 0,21 0 16,-21 1-16,21 20 0,-21-21 0,21 0 15,-22 0-15,22 1 0,0-1 16,0 0-16,0 0 0,0 0 0,22 0 15,-1-21-15,0 22 0,0-22 16,0 0-16,22 0 0,-22 0 0,0 0 16,21 0-16,-21 0 0,1 0 15,20-22-15,-21 1 0,0 0 0,0 0 16,1 0-16,-1 0 0,0-1 0,0-20 16,0 21-16,0-21 0,1-1 15,-1 22-15,-21 0 0,0 0 16,21 0-16,-21-1 0,0 44 15,0-1 1,0 0-16,-21 21 0,21-21 0,-21 1 16,-1 20-16,1-21 0,0 21 0,21-20 15,-21-1-15,0 0 0,21 0 16,0 0-16,0 0 0,-21 1 0,-1-1 16,22-42 15,0-1-16,0 1-15,22 0 16,-1 0-16,0 0 0,0 0 0,-21-1 16,42-20-16,-20 0 0,-1 21 0,0-22 15,21 22-15,-21 0 0,22-21 16,-22 20-16,42 1 0,-41 21 16,20 0-16,-21 0 0,0 0 15,-21 21-15,21 1 0,-21-1 16,0 21-16,0-21 0,0 22 0,0-22 15,-21 21-15,0-21 16,21 22-16,0-22 0,0 0 0,-21 21 16,21-21-16,0 1 0,0-1 15,0 0-15,21 0 0,0-21 16,0 0-16,1 21 0,-1-21 0,0 0 16,21 0-16,-21 0 0,22 0 15,-22 0-15,21 0 0,-21-21 0,1 0 16,20 0-16,-21 0 0,0-1 15,0 1-15,1 0 0,-22-21 16,21 21-16,-21-1 0,0-20 0,0 21 0,0 0 16,0 0-16,0-1 0,0 1 15,-21 21-15,-1 0 16,1 0-16,0 21 0,0 1 16,0-1-16,0 0 0,-1 21 0,1-21 15,21 22-15,-21-22 0,21 0 0,0 21 16,0-20-16,0-1 0,0 0 15,0 0-15,0 0 0,21 0 0,0-21 16,1 22-16,-1-22 0,0 0 16,0 0-16,0 0 0,22 0 0,-22 0 15,0 0-15,21 0 0,-21 0 0,1-22 16,20 1-16,-21 21 0,0-21 16,22 0-16,-22-21 0,0 20 0,0 1 15,0-21-15,0 21 16,1-22-16,-1 22 0,-21 0 0,0 0 15,0 0-15,-21 21 16,-1 0-16,-20 0 16,21 21-16,0 0 0,0 0 0,-1 0 15,1 1-15,0 20 16,21-21-16,0 0 0,-21 0 0,21 1 0,0-1 16,0 0-16,0 0 0,0 0 15,0 0-15,21 1 0,-21-1 16,21-21-16,-42 0 62,0-21-62,21-1 16,-21 1-16,0 21 0,21-21 16,-22 21-1,1 0-15,21 21 16,0 0-1,21 1 1,1-22-16,-1 0 0,-21 21 16,21-21-16,0 0 0,0 0 15,0 0-15,1 0 0,20 0 0,-21 0 16,21 0-16,-20 0 0,20 0 16,-21-21-16,21-1 0,1 22 15,-1-42-15,-21 21 0,22 0 0,-22 0 16,21-22-16,-21 1 0,22 0 15,-22 20-15,0-20 0,0 0 0,0 21 16,-21-1-16,0 1 16,0 0-16,0 0 0,-42 21 15,21 21-15,0 0 0,-1 22 16,1-22-16,0 21 0,21 0 16,0 1-16,0-22 0,0 21 0,0-21 0,0 22 15,0-22-15,0 0 0,0 21 16,0-20-16,0-1 15,0 0-15,21 0 0,-21 0 16,-21-21 15,0 0-31,0 0 0,0 0 16,-1 0-16,1-21 0,0 21 16,0-21-16,0 21 15,21-21-15,-21 21 0,21-21 0,-22-1 16,1 22-16,0-21 0,21 0 15</inkml:trace>
  <inkml:trace contextRef="#ctx0" brushRef="#br1" timeOffset="53366.67">26733 11748 0,'0'0'0,"-42"-22"31,63 22 16,0-21-31,1 21-1</inkml:trace>
  <inkml:trace contextRef="#ctx0" brushRef="#br1" timeOffset="55246.12">29549 12044 0,'0'-42'0,"0"84"0,21-106 0,-21 22 0,21 21 15,-21-21-15,21 20 0,-21 1 0,0-21 16,21 21-16,-21 0 0,0-1 16,0 1-16,0 0 0,0 42 31,0 0-31,0 1 16,-21 20-16,0 0 0,21 22 15,-21-22-15,0 22 0,-1-1 0,1 1 16,0-1-16,0-21 0,0 22 0,0-22 15,-22 1-15,22-1 0,-21 0 16,21-21-16,-22 22 0,1-22 0,21 0 16,-22 0-16,22-21 0,0 0 15,0 21-15,0-21 0,21-21 16,-21 0-16,21 0 16,0-21-16,0 20 0,0 1 15,0-21-15,0 0 0,0-1 0,21 1 16,-21 0-16,21-22 15,0 22-15,0-1 0,-21 1 0,0 21 16,21-21-16,-21 20 0,22 1 16,-22 42-1,0 1-15,0-1 16,0 21-16,0-21 0,0 22 0,21-1 16,-21 0-16,21-21 0,-21 22 0,0-1 15,21-21-15,0 22 0,0-22 16,-21 0-16,22 0 0,20 0 15,-21 0-15,0 1 0,22-22 0,-1 21 16,0-21-16,1 0 0,-1 0 0,0 0 16,-21 0-16,22 0 0,-1 0 15,0-21-15,1-1 0,-22 1 16,21 0-16,-21 0 0,1 0 0,-1-22 16,0 22-16,0-21 0,-21 0 15,0-1-15,0 1 0,0 21 0,0-22 16,0 22-16,-21 0 0,0 0 15,0 0-15,-1 21 0,1 0 0,0 0 16,0 0-16,0 0 0,0 21 16,-1 0-16,1 0 0,0 22 0,0-22 15,0 21-15,0-21 0,21 0 0,-22 22 16,22-22-16,0 0 16,0 21-16,0-20 0,0-1 0,22 0 15,-1 0-15,0-21 16,0 0-16,0 21 0,0-21 0,1 0 15,-1 0-15,0 0 0,21 0 0,-21-21 16,1 21-16,-1-21 0,0 0 16,0 0-16,0-1 0,0 1 0,1 0 15,-22-21-15,0 21 0,21-1 16,-21 1-16,0 0 0,21 21 0,-42 0 31,0 21-15,-1 0-16,1 1 0,21-1 15,-21 21-15,21-21 0,0 0 16,0 1-16,0-1 0,0 0 0,0 0 16,21 0-16,0 0 15,1-21-15,-1 0 0,0 22 0,0-22 16,21 0-16,-20 0 0,20 0 16,-21 0-16,0 0 0,22 0 0,-22-22 15,0 1-15,0 21 0,-21-21 0,21-21 16,0 21-16,-21-1 0,0-20 15,0 21-15,22 0 0,-22 0 0,0-1 16,0 1-16,0 0 16,0 42-1,0 0 1,-22 1-16,22-1 0,0 0 0,0 0 16,-21 0-16,21 0 0,0 1 15,0-1-15,0 0 0,0 0 16,0 0-16,21-21 0,1 0 0,-1 21 15,0-21-15,0 0 0,0 0 16,22 0-16,-22 0 0,0 0 0,21 0 16,-21-21-16,1 21 0,-1-21 15,0 0-15,0 0 0,0 0 0,0-1 16,-21 1-16,22 0 16,-1-21-16,-21 21 0,21 21 0,-21-22 15,0 1-15,-21 21 31,21 21-31,-21 1 0,-1-1 0,1 0 16,0 21-16,0-21 0,0 22 16,0-1-16,-1 0 0,1 1 0,0-1 15,21 0-15,-21 22 0,0-1 16,0-20-16,21 20 0,-22 1 0,22-1 16,-21 1-16,0-1 0,21 1 0,-21-1 15,0-20-15,0 20 0,-1 1 16,1-1-16,0 1 0,0-22 15,-21 21-15,20-20 0,-20 20 0,21-20 16,-21-1-16,-1-21 0,22 0 16,-21 22-16,21-43 0,-22 21 0,22-21 15,0 0-15,0 0 0,0-21 16,21-1-16,0 1 16,0 0-16,0 0 0,0-21 0,0-1 15,0 1-15,0 0 0,0-22 0,0 1 16,0-1-16,21 1 0,0-1 15,0-21-15,21 22 0,-20-22 0,41 22 16,-21-22-16,1 22 16,20-22-16,-20 21 0,20 22 0,-21-21 15,1 20-15,20 1 0,-20 21 0,-1 0 16,-21-22-16,21 43 0,1-21 16,-22 0-16,0 21 0,21 0 0,-20 0 15,-1-21-15,0 21 0,0 0 16,0 0-16,0 0 0,1-21 0,-1 21 15,0 0-15</inkml:trace>
  <inkml:trace contextRef="#ctx0" brushRef="#br1" timeOffset="55930.31">31094 12340 0,'-21'0'0,"-1"0"15,22-21 1,22 21-1,-1 0-15,0-21 16,0 0-16,0 21 0,0-21 0,1 21 16,-1-22-16,0 22 0,-21-21 15,21 21-15,-42 0 32,0 0-32,-22 0 0,22 0 15,0 21-15,0-21 16,0 22-16,0-1 0,-1 0 0,1 0 15,21 0-15,0 0 0,0 1 16,0-1-16,0 0 0,0 0 16,21 0-16,1-21 15,-1 0-15,0 21 0,0-21 0,0 0 16,0 0-16,1 0 0,-1 0 16,0 0-16,0 0 0,0 0 0,0-21 15,1 0-15,-1 0 16,-21 0-16,21 0 0,0-22 0,-21 22 15,21 0-15,0-21 0,-21 20 16,22 1-16,-1 0 0,0 0 16,0 21-16,0-21 0,0 21 0,1 0 15,-1 0-15,0 0 16,0 21-16,0 0 0,0 0 16,-21 0-16,0 1 0,0 20 0,22-21 15,-22 0-15,0 22 0,0-22 16,0 0-16,0 0 0,0 0 0,0 0 15,-22 1-15,1-22 16,21-22 15,0 1-31,0 0 0,0 0 16,21 0-16,-21 0 16,22-1-16,-1-20 0,0 21 0,0 0 15,0-22-15,0 22 0,1 0 16,-1 0-16,0 0 0,-21 0 0,21-1 15,0 22-15,0 0 0,1 0 16,-1 0-16</inkml:trace>
  <inkml:trace contextRef="#ctx0" brushRef="#br1" timeOffset="62914.56">24172 3937 0,'0'0'0,"-21"0"16,-21 21-16,-1 0 0,22-21 16,-21 0-16,21 0 0,0 22 0,42-22 31,21 0-31,-21 21 0,43-21 0,-22 0 15,22 0-15,-1 21 0,22-21 16,-22 0-16,22 0 0,0 21 0,-1-21 16,22 0-16,-21 0 0,-1 0 15,-20 0-15,21 0 0,-22 21 0,1-21 16,-22 0-16,0 0 16,1 0-16,-22 0 0,0 0 0,-63 0 46,20 0-30,1 0-16,0 0 0,0 0 0,0 0 16,-22 0-16,22 0 0,0 21 15</inkml:trace>
  <inkml:trace contextRef="#ctx0" brushRef="#br1" timeOffset="63237.74">24257 4339 0,'0'21'0,"21"-21"32,21 0-32,-20 0 0,20 0 0,0 0 0,22 0 15,-1 0-15,1 0 0,-1 0 16,1 0-16,20 0 0,1 0 0,-21 0 15,-1 0-15,1 0 0,-1 0 16,-21 0-16,1 0 0,-22 0 16,21 0-16,-21 0 0,-42 0 31,-21 0-15,21 0-16,-22 0 0,1 22 15,0-22-15,-22 0 0,22 0 0,-22 21 16,22-21-16,-21 21 0</inkml:trace>
  <inkml:trace contextRef="#ctx0" brushRef="#br1" timeOffset="63489.6">24109 4657 0,'21'0'0,"-42"0"0,63 0 0,0 0 16,-20 0-16,20 0 0,-21 0 15,21 21-15,1-21 0,20 0 0,-20 0 16,20 0-16,-21 0 0,22 0 0,-22 0 16,22 0-16,-1 0 0,-20 0 15,-1 0-15,21 0 0,-20 0 0,-1 0 16,-21 0-16,22 0 0,-1 0 16,-21 0-16,21 0 0,-20 0 0,-1 0 15,0 0-15,0-21 16,0 0-16,0 21 0,1-22 0,-1 22 15</inkml:trace>
  <inkml:trace contextRef="#ctx0" brushRef="#br1" timeOffset="64162.15">28702 4064 0,'0'0'0,"-21"0"0,0-21 0,-1 21 0,65 0 31,-22 0-15,21 0-16,22 0 0,-1 0 16,1 0-16,20 0 0,1 21 0,0-21 15,-1 0-15,1 21 0,-21-21 16,20 0-16,-20 21 0,-1-21 16,-20 0-16,20 22 0,-21-22 0,1 0 15,-22 0-15,0 0 0,0 0 16,-21 21-16,-21-21 15,0 0-15,-21 0 16,20 0-16,-20 0 0,0 0 16,-1 0-16,1 0 0,-21 21 15</inkml:trace>
  <inkml:trace contextRef="#ctx0" brushRef="#br1" timeOffset="64449.69">28765 4445 0,'0'0'16,"22"0"0,-1 0-16,0 0 0,21 0 15,1 0-15,-1 0 0,0 0 16,1 0-16,20 21 0,-21-21 16,22 0-16,-1 0 0,1 0 0,-22 21 15,22-21-15,-22 0 0,22 0 16,-22 0-16,0 0 0,1 0 0,-22 22 15,21-22-15,-21 0 0,0 0 16,1 0-16,-44 0 31,1 0-31,-21 0 0,21 0 0,-22 21 16,1-21-16,-21 0 0,20 21 16,-20-21-16</inkml:trace>
  <inkml:trace contextRef="#ctx0" brushRef="#br1" timeOffset="64642.59">28660 4699 0,'-22'21'0,"44"-42"0,-65 42 0,43 0 16,21-21-1,1 0-15,20 22 0,-21-22 16,21 0-16,1 0 0,-1 0 16,22 0-16,-22 0 0,21 0 0,1 0 15,-22 0-15,22 0 0,-1 0 16,1 0-16,-22 0 0,22 0 0,-22-22 15,0 22-15,1 0 0,-1 0 16,-21 0-16,0 0 0</inkml:trace>
  <inkml:trace contextRef="#ctx0" brushRef="#br1" timeOffset="65306.41">24215 8213 0,'0'-21'47,"21"21"-47,0 0 15,0 0-15,21 0 0,1 0 16,-1 0-16,0 0 0,22 0 0,-1 0 16,1 0-16,-1 0 0,-20 0 0,20 0 15,1 21-15,-22-21 0,0 0 16,1 0-16,-22 21 0,21-21 0,-21 0 15,-21 21 1,-21-21 0,0 0-16,0 0 0,0 0 15,0 0-15,-22 0 0,22 0 0,-21 0 16</inkml:trace>
  <inkml:trace contextRef="#ctx0" brushRef="#br1" timeOffset="65538.27">24193 8573 0,'0'21'0,"0"-42"0,22 42 16,-1-21-16,21 0 0,-21 21 15,22-21-15,-1 0 0,0 0 16,1 0-16,-1 0 0,21 0 0,-20 0 16,20 0-16,1 0 0,-22 0 0,22 0 15,-1 0-15,-21 0 0,1 0 16,-1 0-16,-21 0 0,0 0 15,1 0-15,-44 0 32,1 0-32,-21 0 0,0 0 0,-1 21 15</inkml:trace>
  <inkml:trace contextRef="#ctx0" brushRef="#br1" timeOffset="65726.17">24066 8996 0,'-21'0'0,"42"0"0,-63 21 16,42 0-16,0 0 16,21-21-16,0 0 15,22 0-15,-22 0 0,21 0 16,1 0-16,-1 0 0,0 0 0,22 0 16,-22 0-16,22 0 0,-1-21 0,1 0 15,20 0-15,-20 0 0,20 0 16</inkml:trace>
  <inkml:trace contextRef="#ctx0" brushRef="#br1" timeOffset="66334.31">28892 8488 0,'0'0'0,"-21"0"16,0 0-16,42 0 31,0 0-31,22 0 16,-1 0-16,0 0 0,22 0 0,-1 0 16,1 0-16,-1 0 0,1 0 15,-1 0-15,1 0 0,-1 0 0,-20 0 16,20 0-16,-20 0 0,-1 0 15,-21 0-15,0 0 0,22 0 0,-65 0 32,1 0-17,0 0-15,-21 0 0,21 0 16,-22 0-16,1 21 0,-22-21 16,22 21-16,0-21 0,-22 21 0,22-21 15</inkml:trace>
  <inkml:trace contextRef="#ctx0" brushRef="#br1" timeOffset="66598.16">28956 8742 0,'0'0'0,"0"21"0,0 0 0,0 0 16,0 1-16,21-22 15,0 21-15,0-21 0,1 21 0,20-21 16,0 0-16,1 0 0,-1 21 16,0-21-16,1 0 0,20 0 0,-21 0 15,22 0-15,-22 0 0,22 0 16,-22 0-16,0 0 0,1 0 15,-1 0-15,-21 0 0,22 0 0,-22 0 16,0 0-16,0 0 0,0-21 16,0 21-16,1 0 0,-22-21 15,-22 21 1,1 0-16,-21 0 0,21 0 16,0 0-16,-22 0 0,1 0 15,0 0-15,-1 0 0,-20 0 0</inkml:trace>
  <inkml:trace contextRef="#ctx0" brushRef="#br1" timeOffset="66818.03">28956 9123 0,'0'0'0,"-21"21"0,21 0 16,0 0-16,0 1 16,21-22-16,0 0 0,21 21 0,-20-21 15,20 0-15,0 0 0,1 0 16,-1 0-16,0 21 0,22-21 0,-22 0 15,0 0-15,1 0 0,-1 0 0,0 0 16,1 0-16,-1 0 0,-21 0 16,0-21-16,1 21 0,-1 0 0,0 0 15,-21-21-15,21 21 16,-21-22-16</inkml:trace>
  <inkml:trace contextRef="#ctx0" brushRef="#br1" timeOffset="69370.09">2265 8509 0,'0'-21'0,"0"0"16,0 0-16,-21 21 16,21-22-16,0 1 15,-22 0-15,22 42 32,0 0-17,0 1-15,0-1 0,0 21 16,0-21-16,0 22 0,0-22 0,-21 21 15,21 0-15,-21 1 0,21-1 16,-21 0-16,21 1 0,0-22 0,0 21 16,-21 1-16,21-22 0,-21 0 15,21 0-15,0 0 0,0 0 0,0 1 16,0-44 15,0 1-31,0 0 16,0 0-16,0 0 15,0 0-15</inkml:trace>
  <inkml:trace contextRef="#ctx0" brushRef="#br1" timeOffset="69621.95">1990 8975 0,'0'21'0,"0"0"0,0 0 15,0 0-15,0 1 16,0-1-16,0 0 15,21-21 1,0 0-16,0 0 0,0 0 0,0 0 16,1 0-16,-1 0 0,21 0 0,-21 0 15,22 0-15,-22 0 0,21-21 16,0 21-16,-20-21 0,20-1 0,-21 22 16,21-21-16,-20 0 0,-1 0 15,0 0-15,-21 0 0,0-1 0,0 1 16,0 0-16,0 0 0,0 0 15,0 0-15</inkml:trace>
  <inkml:trace contextRef="#ctx0" brushRef="#br1" timeOffset="69910">1968 8446 0,'0'0'0,"-21"0"31,42 0-15,1 0-16,-1 0 15,0-22-15,21 22 0,-21-21 0,1 21 16,20 0-16,0-21 0,-21 21 16,22 0-16,-1-21 0,0 21 15,-20-21-15,20 21 0,-21 0 16,21 0-16,-20 0 0,-1 0 15,0 0-15,0 0 16,0 0 0</inkml:trace>
  <inkml:trace contextRef="#ctx0" brushRef="#br1" timeOffset="70226.11">3111 8382 0,'-21'0'31,"0"21"-15,21 0-16,0 1 0,0-1 0,0 0 15,0 21-15,0-21 0,-21 1 16,21 20-16,0 0 0,0-21 0,0 22 15,0-1-15,-21 0 0,21 1 16,0-22-16,0 21 0,0-21 0,0 1 16,0-1-16,0 0 0,0 0 15,0 0-15,0-42 47,0 0-47,0 0 0,0 0 16</inkml:trace>
  <inkml:trace contextRef="#ctx0" brushRef="#br1" timeOffset="70614.35">2836 8488 0,'0'0'16,"0"-21"-16,-21 21 0,21-21 0,0-1 16,0 1-1,21 21-15,0 0 0,1-21 16,20 0-16,-21 21 0,21 0 15,1-21-15,-1 21 0,0 0 0,1 0 16,-1 0-16,0 0 0,1 21 16,-1 0-16,0 0 0,1 0 0,-1 1 15,-21-1-15,22 21 0,-22-21 0,0 22 16,-21-22-16,0 21 0,0 0 16,0 1-16,0-1 0,-21-21 0,0 22 15,-1-1-15,-20-21 0,0 0 16,21 22-16,-22-22 0,1 0 15,21 0-15,-22-21 0,1 21 0,21 0 16,-21-21-16,20 0 0,1 0 16,0 22-16,0-22 0,0 0 0,0 0 15,-1 0-15,1 0 0,0 0 16,21-22-16,-21 22 16,21-21-16,0 0 15,21 0-15,0 21 16,0-21-16,1 0 0,-1-1 0</inkml:trace>
  <inkml:trace contextRef="#ctx0" brushRef="#br1" timeOffset="70994.02">4149 8340 0,'0'-43'15,"-22"43"1,1 22 0,21-1-16,-21 0 0,0 0 0,0 0 15,0 22-15,21-1 0,-22-21 0,1 21 16,0 1-16,0-1 0,21 0 16,0 1-16,0-1 0,0 0 15,0 1-15,0-22 0,0 21 16,0-21-16,0 22 0,0-22 0,21 0 15,0 0-15,0-21 0,1 21 0,-1 1 16,0-22-16,0 0 0,0 0 16,22 0-16,-22 0 0,0 0 0,0 0 15,21 0-15,-20-22 0,-1 22 0,0-21 16,0 0-16,21 21 0,-20-21 16,-1 0-16,-21 0 0,21-1 0,0 1 15,-21 0-15,21 0 0,-21 0 16,0 0-16,0-1 0,0 1 15,0 0-15</inkml:trace>
  <inkml:trace contextRef="#ctx0" brushRef="#br1" timeOffset="71261.53">4022 8678 0,'0'0'0,"-22"0"0,1 0 0,42 0 62,22 0-62,-22-21 0,0 21 16,0 0-16,0 0 0,1-21 16,-1 21-16,0 0 0,21-21 0,-21 21 15,1-21-15,-1 21 0,0-21 16,-21-1-1,0 1 1</inkml:trace>
  <inkml:trace contextRef="#ctx0" brushRef="#br1" timeOffset="71487.35">3958 8340 0,'21'0'0,"0"0"0,1 0 16,-1 0-16,0 0 0,0 0 0,21 0 15,-20 0-15,-1-21 0,0 21 16,0 0-16,0 0 0,0 0 0,1 0 16,-1-22-16,0 22 15,-21-21-15,21 21 0</inkml:trace>
  <inkml:trace contextRef="#ctx0" brushRef="#br1" timeOffset="79989.61">2879 9800 0,'-22'0'0,"1"0"16,0 0-1,21-21-15,-21 21 0,0 0 16,0 0 0,-1 0-16,1 0 0,42 0 47,1 0-32,-1 0-15,21 0 0,-21 0 16,22 0-16,-1 0 0,-21 0 0,21 0 15,1 0-15,-1-21 0,0 21 16,1 0-16,-1 0 0,0-21 0,-20 21 16,20 0-16,0 0 0,-21 0 0,1 0 15,-1 0-15,0 0 0,0 0 16,-42 0 15,0 0-31,0 0 16,-1 0-16,1 0 0,0 0 0,0 0 15</inkml:trace>
  <inkml:trace contextRef="#ctx0" brushRef="#br1" timeOffset="80413.69">3154 9758 0,'-21'0'15,"21"21"-15,-22 0 16,22 0-1,0 1-15,0-1 16,0 0-16,0 0 16,0 0-16,0 0 0,0 1 15,0 20-15,0-21 0,0 0 16,0 0-16,0 1 0,0-1 0,0 0 16,0 0-16,0 0 0,0 0 0,0 22 15,0-22-15,0 0 0,0 0 16,0 0-16,0 1 0,0-1 15,0 0-15,0 0 0,-21-21 16,0 0-16,0 0 16,0 0-16,0 0 0,-1 0 0,1 0 15,0 0-15,0 0 0,-21-21 16,20 0-16,1 21 0,0-21 16,0-1-16,-21 1 0,20 21 0,22-21 15,-21 21-15,0-21 16,21 0-1,21 21-15,0 0 16,1 0-16,-1 0 16,0-21-16,0 21 0,21 0 0,-20 0 15</inkml:trace>
  <inkml:trace contextRef="#ctx0" brushRef="#br1" timeOffset="80901.41">3471 10033 0,'0'0'0,"0"-21"0,0 0 16,0 0 0,-21 21-16,0 0 15,0 21 1,21 0-16,0 0 15,0 0-15,0 0 0,0 1 0,0-1 16,0 0-16,-21 0 0,21 0 16,0 0-16,0 1 0,0-1 15,0 0-15,0 0 0,0 0 0,0 0 16,0 1-16,0-1 16,21-21-16,0 0 15,0 0-15,0 0 0,0 0 16,1 0-16,-22-21 0,21-1 15,0 1-15,0 21 0,0-21 0,0 0 16,1 0-16,-1 0 0,0-1 0,0 1 16,-21 0-16,0 0 0,21 0 15,-21 0-15,0-1 0,0 1 0,0 0 16,0 42 46,21 0-46</inkml:trace>
  <inkml:trace contextRef="#ctx0" brushRef="#br1" timeOffset="81454.09">3958 10012 0,'-21'0'32,"0"0"-17,21 21-15,0 0 16,0 0-16,-21-21 0,21 22 0,0-1 16,0 0-16,0 0 15,0 0-15,0 0 0,0 1 0,-22-1 16,22 0-16,0 0 15,-21 0-15,21 0 16,0-42 31,0 0-47,0 0 16,0 0-16,0 0 0,0-1 15,0 1-15,0 0 0,0 0 16,0 0-16,21 0 0,1-1 0,-1 22 15,0-21-15,0 0 0,0 0 0,0 21 16,1-21-16,-1 21 0,0 0 16,0 0-16,0 0 0,0 0 15,1 0-15,-1 0 0,-21 21 0,21 0 16,0-21-16,-21 21 0,21 0 16,-21 1-16,21-1 0,-21 0 15,0 0-15,0 0 0,0 0 0,0 1 16,0-1-16,0 0 0,0 0 15,0 0-15,0 0 0,-21-21 16,21 22-16,-21-22 0,21 21 16,0-42 15,0-1-15,0 1-16</inkml:trace>
  <inkml:trace contextRef="#ctx0" brushRef="#br1" timeOffset="81737.92">4508 10033 0,'0'21'31,"0"0"-31,0 1 15,0-1-15,0 0 16,-21 0-16,21 0 0,0 0 16,0 1-16,-21-1 15,21 0-15,0 0 16,-21-21 0,21-21 15</inkml:trace>
  <inkml:trace contextRef="#ctx0" brushRef="#br1" timeOffset="82130.13">4508 9800 0,'0'0'0,"-21"0"0,0 21 15,21 1 1,-21-1-16,21 0 0,-21 0 16,21 0-16,0 0 0,0 1 15,21-22 1,0 0-16,0 0 0,0 0 16,1 0-16,-1 0 0,0-22 15,0 22-15,-21-21 16,0 0-16,21 21 0,-21-21 15,0 0-15,0 0 0,0-1 16,0 1-16,0 0 16,-21 0-16,0 21 0,0 0 0,21-21 15,-21 21-15,-1 0 0,1 0 16,0 0-16,0 0 0,21 21 16,0 0-16,-21-21 0,21 21 0,-21 0 15,21 1 1,21-22-1,0 0-15,0 0 0</inkml:trace>
  <inkml:trace contextRef="#ctx0" brushRef="#br1" timeOffset="82494.92">5038 9673 0,'0'0'16,"-22"0"0,22 21-1,0 1-15,0-1 0,0 0 16,-21 0-16,21 0 0,-21 22 16,21-22-16,-21 0 0,21 21 15,0-21-15,-21 22 0,0-22 0,21 0 16,-22 21-16,22-20 0,0-1 0,0 0 15,0 0-15,0 0 0,0 0 0,0 1 16,0-1-16,0 0 0,0 0 16,0 0-16,22-21 15,-1 0 1,0 0-16,0 0 0,0 0 16,0 0-16,1 0 15,-1-21-15,0 0 0,0 21 16,0-21-16,-21 0 0,21 21 15,1-22-15</inkml:trace>
  <inkml:trace contextRef="#ctx0" brushRef="#br1" timeOffset="82729.78">4932 10033 0,'21'0'32,"0"-21"-32,0 21 0,0 0 15,1 0-15,-1 0 0,0-21 0,0 21 16,0 0-16,0 0 0,1 0 0,-1-21 16,0 21-16,0 0 15,0 0-15</inkml:trace>
  <inkml:trace contextRef="#ctx0" brushRef="#br1" timeOffset="88746.23">2625 11451 0,'0'-21'31,"21"21"-31,0 0 0,-21-21 16,21 21-16,-21-21 0,21 0 0,0 21 16,1-22-16,-22 1 0,21 21 15,-21-21-15,21 21 0,-21-21 16,0 0-16,0 0 0,0-1 15,0 1 1,0 0-16,-21 21 0,0-21 0,-1 21 16,1 0-16,0 0 15,0 0-15,0 0 0,-22 0 0,22 0 16,0 21-16,0 0 0,-21 0 16,20 1-16,1-1 0,0 21 0,0-21 15,0 0-15,0 1 0,21-1 16,-22 0-16,22 0 0,0 0 0,0 0 15,0 1-15,22-22 0,-1 21 16,0-21 0,0 0-16,0 0 0,0 0 0,1 0 15,-1-21-15,0-1 0,0 1 16,0 21-16,22-21 0,-22 0 0,0 0 16,0 0-16,0-1 0,0 1 0,1 0 15,-22 0-15,0-21 0,21 20 16,-21 1-16,0 0 0,0 42 47,0 0-47,0 1 0,0-1 15,0 0-15,0 0 0,0 0 16,0 0-16,0 1 0,0-1 16,0 0-16,0 0 0,21 0 15,0 0-15,0-21 0,0 22 0,1-22 16,20 0-16,-21 0 0,0 0 0,22 0 15,-22 0-15,0 0 0,21-22 16,-21 1-16,1 0 0,20 0 0,-21 0 16,0 0-16,-21-22 0,21 22 15,-21 0-15,0-21 0,0-1 0,0 22 16,0-21-16,0-1 0,0 22 16,-21-21-16,0 0 0,0 20 0,-21-20 15,20 21-15,-20-21 0,0 20 16,-1 1-16,-20 0 0,21 0 0,-1 21 15,-20 0-15,-1 0 0,22 0 16,-43 0-16,22 0 0,-1 21 0,1 0 16,-1 22-16,22-1 0,-22 0 15,22 1-15,0-1 0,21 21 0,-22 1 16,22-1-16,0 1 0,0 21 16,21-22-16,0-21 0,0 22 0,0-1 15,0-20-15,0-1 0,0 0 0,21 1 16,0-22-16,0 21 0,0-21 15,1 1-15,20-1 0,0 0 16,-21-21-16,22 0 0,-1 0 0,0 0 16,1 0-16,-1 0 0,0 0 15,1-21-15,-1 0 0,0 21 16,1-22-16,-1 1 0,0 0 0,1 0 16,-1 0-16,0 0 0,1-1 0,-22 1 15,21 0-15,-21 0 0,1 0 16,-1 0-16,0-1 0,0 1 0,0 0 15,22 0-15</inkml:trace>
  <inkml:trace contextRef="#ctx0" brushRef="#br1" timeOffset="89030.07">3387 11070 0,'-22'-21'15,"65"21"17,-22 0-32,0 0 15,21 0-15,1 0 0,-1 0 0,22 0 16,-22 0-16,0 0 0,22 0 16,-22 0-16,0 0 0,1 0 15,-22 0-15,0 0 0,0 0 0,-42 0 31,0 0-31,-21 0 16,20 0-16,1 0 0,0 0 0,0 0 16,-21 0-16</inkml:trace>
  <inkml:trace contextRef="#ctx0" brushRef="#br1" timeOffset="89294.92">3619 11049 0,'-21'0'0,"21"21"31,0 0-15,0 1-16,0-1 0,-21 21 16,21 0-16,0-20 0,0 20 15,0 0-15,0 1 0,-21-1 0,21 0 16,0 1-16,-21-22 0,21 21 0,0-21 16,0 22-16,0-22 0,-21 0 15,21 0-15,0 0 0,-22 0 0,22 1 16,0-1-16,0 0 15,22-21 17,-1 0-32,0-21 0,0 0 15,0-1-15</inkml:trace>
  <inkml:trace contextRef="#ctx0" brushRef="#br1" timeOffset="89657.71">3958 11494 0,'21'0'16,"0"0"-1,1 0-15,-1 0 16,-21-22-16,21 22 0,0-21 0,0 21 16,-21-21-16,21 0 0,1 21 15,-22-21-15,21 0 0,-21-1 16,0 1-16,0 0 0,0 0 15,0 0-15,-21 21 16,-1 0-16,1 0 16,0 0-16,0 21 0,0-21 15,-22 21-15,22 0 0,0 22 0,0-22 16,0 0-16,0 21 0,-1-21 0,1 1 16,21 20-16,0-21 0,0 0 15,-21 0-15,21 1 0,0-1 0,0 0 16,0 0-16,21-21 0,-21 21 0,21-21 15,1 0-15,-1 0 0,0 0 16,0 0-16,0 0 0,22 0 16,-22 0-16,0 0 0,21 0 0</inkml:trace>
  <inkml:trace contextRef="#ctx0" brushRef="#br1" timeOffset="90049.49">4657 11324 0,'0'-21'15,"0"42"-15,0-63 0,0 21 0,-22 0 16,1 21 0,0 0-16,-21 0 0,21 0 0,-1 0 15,-20 21-15,21-21 0,-21 21 16,20 0-16,1 0 0,0 0 16,0-21-16,0 22 0,0-1 0,21 0 15,0 0-15,0 0 0,0 0 0,0 1 16,0-1-16,21-21 15,0 0-15,0 21 0,0-21 0,22 0 16,-22 0-16,0 21 0,21-21 0,-21 0 16,22 21-16,-22-21 0,0 21 15,0-21-15,0 22 0,-21-1 16,0 0 0,-21 0-1,0-21-15,0 0 0,-21 21 16,20-21-16,1 0 0,-21 0 0,21 0 15,0 0-15,-22 0 0,22 0 0,0 0 16,0 0-16,0 0 0,-1-21 16,22 0-16,0 0 15,0 0-15</inkml:trace>
  <inkml:trace contextRef="#ctx0" brushRef="#br1" timeOffset="90434.27">5122 10986 0,'0'0'0,"0"-22"16,0 1-1,-21 21 1,21 21-1,-21 1-15,21-1 0,-21 0 16,0 21-16,21-21 0,-22 22 0,1-1 16,0 22-16,21-22 0,-21 0 0,0 1 15,21 20-15,0-21 0,-21 1 16,21-1-16,-22-21 0,22 22 16,0-1-16,0-21 0,0 0 0,0 0 15,0 1-15,22-1 0,-1 0 16,0 0-16,0-21 0,0 0 0,0 0 15,1 21-15,-1-21 0,0 0 0,0 0 16,0 0-16,0-21 0,1 21 16,-1-21-16,0 0 0,0 21 0,0-21 15,-21-1-15,21 1 0,1 0 0,-1-21 16,-21 21-16</inkml:trace>
  <inkml:trace contextRef="#ctx0" brushRef="#br1" timeOffset="90854.27">4953 11345 0,'0'0'0,"-21"0"0,42 0 47,0 0-47,21 0 0,-20-21 15,20 0-15,-21 21 0,21-21 0,-20 21 16,20 0-16,0-21 0,-21 21 0,1 0 15,20 0-15,-21 0 0,0 0 16,0-21-16,1 21 0,-1 0 31,-21-22 1,0 1 93</inkml:trace>
  <inkml:trace contextRef="#ctx0" brushRef="#br1" timeOffset="101049.5">21653 5927 0,'22'0'0,"-1"0"32,0 0-32,0 0 0,0 0 15,0 0-15,1 0 16,-1 0-1,0 0-15,-42 0 79,0 0-64,-1 0 1,1 0-16,0 0 15,0-21-15,0 21 0,0 0 0,-1 0 16,-20 0-16,21 0 0,-21 0 16,-1-22-16,1 22 0,0 0 0,-1 0 15,-20-21-15,20 21 0,-20-21 16,-1 21-16,1 0 0,-22 0 16,22-21-16,-22 21 0,0 0 0,22 0 15,-22-21-15,1 21 0,20 0 0,1 0 16,-1 0-16,1 0 0,-22 0 15,21 0-15,1 0 0,-1 0 0,1 0 16,-1 0-16,1-21 0,-1 21 16,-20 0-16,20 0 0,1 0 0,20 0 15,-20 0-15,-1 0 0,22 0 0,-21-22 16,20 22-16,-20 0 0,20 0 16,-20 0-16,21-21 0,-1 0 0,-20 21 15,-1 0-15,22-21 0,-22 21 16,1-21-16,21 0 0,-22 21 15,1-22-15,20 22 0,1 0 0,-22-21 16,22 21-16,0 0 0,-1 0 16,22 0-16,-21 0 0,21-21 0,-22 21 15,22 0-15,-21 0 0,21 0 0,-22 0 16,22 0-16,0 0 0,-21 0 16,21 0-16,-22 0 0,22 0 0,0 0 15,-21-21-15,20 21 0,-20 0 16,21 0-16,-21 0 0,20 0 0,-20 0 15,0 0-15,21 0 0,-22-21 16,1 21-16,0 0 0,20 0 16,-20 0-16,0-21 0,21 21 0,-22 0 15,1 0-15,21 0 0,0 0 0,-22-22 16,22 22-16,0 0 0,0 0 16,-22 0-16,22 0 0,-21 0 0,21-21 15,-22 21-15,1 0 0,0 0 16,21 0-16,-22 0 0,1 0 0,0 0 15,20 0-15,-20 0 0,0 0 0,-1 0 16,22 0-16,0 0 0,-21 0 16,21 0-16,-1 0 0,1 0 0,-21 0 15,21 0-15,0 0 0,-1 0 16,1-21-16,0 21 0,0 0 16,0 0-16,0 0 0,-1 0 0,1 0 15,0 0-15,0 0 0,0 0 0,0 0 16,-1 0-16,1 0 15,0 0-15,0 0 0,0 0 0,0 0 16,-1-21-16,-20 21 0,21 0 0,0 0 16,0 0-16,-1 0 15,1 0-15,0 0 0,0 0 0,0 0 16,0 0-16,-1 0 0,1 0 16,0 0-16,21-21 15,-21 21-15,42 0 78,0-21-78,0 21 0,-21-22 0</inkml:trace>
  <inkml:trace contextRef="#ctx0" brushRef="#br1" timeOffset="101669.58">16171 5038 0,'0'0'16,"0"-21"-16,21 21 0,-21-22 15,-21 22 32,0 0-47,0 22 0,0-1 16,0-21-16,-1 21 0,1 0 15,-21 21-15,21-20 0,-22-1 0,22 0 16,-21 0-16,0 0 0,20 0 16,-20 1-16,0 20 0,21-42 0,-22 21 15,22 0-15,-21 0 0,21 1 0,-1-22 16,1 21-16,0-21 0,0 0 15,21 21-15,21-21 47,0 0-47,0 0 16,1 0 0,-1 0-16,0 0 15,0 0-15,0 0 16,0 21-16,1 0 15,-1 0-15,0-21 0,21 22 0,-21-1 16,1 0-16,20 0 0,0 0 0,-21 0 16,22 1-16,-1-1 0,0 0 15,1 0-15,-22 0 0,21 0 0,-21 1 16,1-1-16,20-21 0,-42 21 16,21-21-16,-21 21 0,21-21 0,-21 21 15,21-21 48,1 0-48</inkml:trace>
  <inkml:trace contextRef="#ctx0" brushRef="#br1" timeOffset="102494.12">12213 1926 0,'0'0'0,"0"-21"16,0 0-16,-21 0 16,21 0-16,-21 21 31,21 21 0,-21 0-31,21 0 0,-22 21 0,1-20 16,21-1-16,0 21 0,-21 0 0,0-20 15,21 20-15,-21 0 0,21-21 16,0 22-16,-21-22 0,21 21 0,0-21 16,-22 22-16,22-22 0,0 0 15,0 0-15,0 0 0,0 1 0,0-1 16,22-42 15,-1-1-15,-21 1-16,21 0 15,0 0-15</inkml:trace>
  <inkml:trace contextRef="#ctx0" brushRef="#br1" timeOffset="102830.92">12171 1947 0,'0'0'16,"0"-63"-1,0 42-15,0 0 0,0-1 16,21 22-16,-21-21 0,21 0 15,0 21-15,0-21 0,1 21 0,-1 0 16,0 0-16,0 0 0,0 0 16,22 0-16,-22 0 0,0 0 15,0 21-15,0 0 0,22 22 0,-22-22 16,0 21-16,0-21 0,-21 22 16,21-1-16,0-21 0,-21 21 0,0-20 15,0 20-15,0-21 0,0 0 0,0 0 16,0 22-16,0-22 0,0 0 15,0 0-15,0 0 0,0 1 16,-21-22-16,21 21 0,-21-21 16,21 21-16,-21-21 15,0 0 1,0 0-16,-1-21 16,22 0-16,-21 21 0,0-22 0</inkml:trace>
  <inkml:trace contextRef="#ctx0" brushRef="#br1" timeOffset="103074.31">12171 2180 0,'-43'0'15,"65"0"17,-1 0-32,21 0 0,-21-21 15,0 21-15,22 0 0,-1 0 0,0 0 16,1 0-16,-1 0 15,-21-21-15,22 21 0,-1 0 0,-21 0 16,0 0-16,0-21 0,1 21 0,-1 0 16,0 0-16,-21-21 15,0-1 1</inkml:trace>
  <inkml:trace contextRef="#ctx0" brushRef="#br1" timeOffset="103386.12">13017 1799 0,'0'0'0,"0"-21"16,0 42 15,0 0-16,0 22-15,0-22 0,0 0 0,0 21 16,0-20-16,0 20 0,0 0 16,0-21-16,0 22 0,-21-22 15,21 21-15,0-21 0,0 1 0,-21 20 0,21-21 16,0 0-16,-21 0 0,21 1 16,-21-1-16,21 0 15,0 0-15,0 0 16,0-42-1,21 0 1</inkml:trace>
  <inkml:trace contextRef="#ctx0" brushRef="#br1" timeOffset="103769.46">12975 1905 0,'0'0'15,"-21"-21"-15,21 0 16,0 0-16,0-1 0,0 1 16,21 0-16,0 0 15,0 21-15,1-21 0,-1 21 16,21 0-16,-21-21 0,22 21 0,-22 0 16,21 0-16,-21 0 0,22 0 15,-22 21-15,0 0 0,-21 0 0,0 0 16,0 85-1,0-85-15,0 0 0,-42 1 16,20-1-16,1 0 0,0 0 16,-21 0-16,21-21 0,-1 21 15,-20 1-15,21-22 0,0 0 0,0 0 16,21 21-16,-22-21 0,1 0 16,0 0-16,42 0 62,0 0-62,1 0 0,-1 0 0</inkml:trace>
  <inkml:trace contextRef="#ctx0" brushRef="#br1" timeOffset="104150.24">14055 1820 0,'0'0'0,"0"-21"0,-22 21 0,1 0 16,0 21 15,0 1-16,21-1-15,-21 21 0,21-21 0,0 0 16,0 22-16,0-22 0,-21 0 0,21 21 16,0-20-16,-22-1 0,22 21 15,0-21-15,0 0 0,0 1 0,0-1 16,0 0-16,0 0 0,-21-21 0,21 21 16,0 0-16,0 1 15,0-44 32,0 1-47,21 21 16</inkml:trace>
  <inkml:trace contextRef="#ctx0" brushRef="#br1" timeOffset="104487.05">13716 2328 0,'-21'22'16,"42"-44"-16,-42 65 0,21-22 0,-21 0 15,21 0-15,0 0 16,0 1-16,0-1 16,0 0-16,0 0 0,21-21 15,0 21-15,0-21 16,0 0-16,22 0 0,-22 0 0,0 0 15,0 0-15,21 0 0,-20 0 16,-1 0-16,21 0 0,-21 0 0,0 0 16,1 0-16,20-21 0,-21 21 0,0-21 15,0 21-15,1-21 0,-1 0 16,0 21-16,-21-22 16,0 1-1,0 0-15,0 0 16</inkml:trace>
  <inkml:trace contextRef="#ctx0" brushRef="#br1" timeOffset="104904.13">13801 1799 0,'0'0'0,"-22"0"15,44 0 17,20 0-17,-21 0-15,0 0 0,22 0 0,-1 0 16,-21-21-16,21 21 0,22 0 15,-43 0-15,21 0 0,-20-21 16,-1 21-16,0 0 0,0 0 0,0 0 16,0-21-16,1 21 15,-44 0 48,22 21-48,-21-21-15,21 21 16,0 0 0,0 0-16</inkml:trace>
  <inkml:trace contextRef="#ctx0" brushRef="#br1" timeOffset="136518.51">12488 4106 0,'0'-21'15,"0"0"-15,0 0 16,0 0-16,0 0 16,0-1-16,0 1 15,0 0-15,0 0 31,0 42 1,0 0-32,0 0 0,0 1 15,0-1-15,0 21 0,0-21 16,0 22-16,0-1 0,0 0 0,-21 1 16,21-22-16,0 21 0,0 0 15,0 1-15,0-1 0,0-21 0,0 22 16,0-22-16,0 21 0,0-21 15,0 22-15,0-22 0,-21 21 0,21-21 16,0 22-16,0-22 0,0 0 0,-21 21 16,21-21-16,-21 1 0,21 20 15,0-21-15,0 0 0,0 0 16,0 1 0,-22-22-16,22-22 46,0 1-46,0 0 0,0 0 16,0 0-16,0 0 0,0-1 0</inkml:trace>
  <inkml:trace contextRef="#ctx0" brushRef="#br1" timeOffset="139782.68">12531 4001 0,'0'-22'32,"21"22"77,0 0-93,0 0-1,0 0-15,0 0 0,1 0 16,-1 0-16,0 0 0,21 0 16,-21 0-16,22 0 0,-1 0 0,0 0 15,1 0-15,-1 0 0,22 0 16,-1 0-16,-21 0 0,22 0 15,-1 0-15,1 0 0,-1 22 0,1-22 16,-1 0-16,1 0 0,-1 0 16,1 21-16,-1-21 0,1 0 0,-1 0 15,1 21-15,-1-21 0,1 0 16,-22 0-16,22 0 0,-1 0 0,1 0 16,-22 0-16,22 0 0,-22 0 15,0 0-15,22 0 0,-22 0 0,-21 0 16,22 0-16,-1 21 0,-21-21 15,21 0-15,-20 0 0,-1 0 0,21 0 16,-21 0-16,0 0 0,1 0 16,-1 0-16,0 0 0,0 0 15,0 0-15,0 0 0,1 0 16,-1 0 0,0 0-16,0 0 0,-21 21 15,21-21-15,0 0 16,1 0-16,-1 0 15,-21 21 95,0 1-110,0-1 15,0 0-15,0 0 16,0 0-16,0 0 0,0 1 0,0-1 16,0 0-16,0 0 0,0 0 15,0 0-15,0 1 0,0-1 0,0 0 16,0 0-16,0 0 0,0 0 16,0 1-16,0-1 0,0 0 0,0 0 15,0 0-15,0 0 0,0 1 16,0-1-16,0 0 0,0 0 15,0 0-15,0 0 0,0 1 0,0-1 16,0 0-16,0 0 0,-21-21 16,21 21-16,0 0 0,0 1 0,0-1 15,0 0-15,0 0 16,0 0-16,0 0 16,0 1-1,0-1 32,-22-21-31,1 0-1,0 0 1,0 0-16,0 0 16,0 0-16,-1 0 0,1 0 0,0 0 15,-21 0-15,21 0 0,-22 0 16,22 0-16,-21 0 0,-1 0 0,1 0 15,0 0-15,-1 0 0,1 0 16,0 0-16,-22 0 0,22 0 0,-22 0 16,1-21-16,-1 21 0,1 0 0,-1 0 15,1 0-15,21 0 16,-22 0-16,22 0 0,-1 0 0,-20 0 16,21 0-16,-1-22 0,1 22 15,0 0-15,-1 0 0,1 0 0,0 0 16,-22 0-16,22 0 0,-1 0 0,-20 0 15,21 0-15,-1 0 0,1 0 16,0 0-16,-1 0 0,22 0 0,-21 0 16,21 0-16,-22 0 0,22 0 15,-21 0-15,21 0 0,-1 0 0,1 0 16,-21 0-16,21 0 0,0 0 0,-1 0 16,1 0-16,0 0 15,0 0-15,0 0 0,0 0 16,-1 0-16,1 0 0,0 0 15,0 0 1,0 0-16,0 0 0,-1 0 16,1 0-16,0 0 15,0 0-15,0 0 16,0 0-16,42 0 266,0 0-251,-21-21-15,21 21 78,-21 21 485,0 1-454,-21-44 563,21 1-672,0 0 16,0 0-16</inkml:trace>
  <inkml:trace contextRef="#ctx0" brushRef="#br1" timeOffset="140334.35">13187 4318 0,'0'0'0,"0"-21"0,-21 42 32,21 0-32,-22 0 15,1 1-15,21-1 16,-21 0-16,0 21 0,0 1 0,0-22 15,-1 21-15,-20-21 0,21 22 0,0-1 16,0-21-16,-1 21 0,1-20 16,0-1-16,21 0 0,0 0 0,-21 0 15,21 0-15,-21 1 0,21-44 32,21 1-17,0-21-15,0 21 0,0 0 16,1-22-16,-1 22 0,0-21 0,0-1 15,0 1-15,0 21 0,1-21 16,-1-1-16,0 1 0,0 21 16,0-22-16,-21 22 0,21 0 15,1 21-15,-1 21 16,0 0-16,-21 22 16,0-22-16,0 21 0,0-21 15,0 22-15,0-1 0,0-21 0,0 22 16,0-1-16,21-21 0,-21 21 0,0-20 15,0-1-15,0 21 0,0-21 16,0 0-16,0 1 0,0-1 16,0 0-16,-21-21 15,0 0-15,0 0 16,-1 0-16,1 0 0,0-21 16,0 0-16,0 21 0,0-22 15</inkml:trace>
  <inkml:trace contextRef="#ctx0" brushRef="#br1" timeOffset="140494.26">12869 4763 0,'-21'-22'16,"21"1"0,21 21-1,0 0-15,1 0 16,20 0-16,-21 0 0,21-21 0,-20 21 16,20 0-16,0 0 0,1 0 15,-1-21-15,0 21 0,-21-21 0,22 21 16,-1-21-16,0 21 0,-20-22 15</inkml:trace>
  <inkml:trace contextRef="#ctx0" brushRef="#br1" timeOffset="141146.01">13631 4530 0,'0'-21'0,"0"42"0,-21-42 32,0 21-17,0 0-15,0 21 0,-1 0 16,22 0-16,0 0 0,-21 0 15,0 1-15,21-1 0,-21 0 0,21 0 16,0 0-16,0 22 0,0-22 0,0 0 16,0 0-16,0 0 15,0 0-15,21 1 0,-21-1 16,21-21-16,0 0 0,1 0 0,-1 0 16,0 0-16,0 0 0,0 0 15,0 0-15,22 0 0,-43-21 0,42-1 16,-21 1-16,0 0 0,1 0 15,-1 0-15,-21-22 0,21 22 0,0-21 16,0 0-16,0-1 0,-21 1 0,22 0 16,-1 20-16,-21-20 15,0 21-15,0-21 0,0 20 0,0 1 16,0 0-16,0 42 31,0 0-31,-21 1 16,21-1-16,-22 21 0,1-21 15,21 22-15,0-22 0,-21 21 0,21-21 16,-21 22-16,21-22 0,0 0 16,0 21-16,0-21 0,0 1 0,0-1 15,0 0-15,0 0 0,21-21 16,0 21-16,0-21 16,1 0-16,-1 0 0,0 0 0,0-21 15,0 21-15,-21-21 16,21 0-16,1 0 0,-1-1 0,0 1 0,-21 0 15,0 0-15,21 21 16,-21 21 15,0 0-31,0 0 16,-21 1-16,21-1 0,0 0 16,-21-21-16,21 21 0,0 0 0,0 0 15,21-21 32,0-21-47,0 0 16</inkml:trace>
  <inkml:trace contextRef="#ctx0" brushRef="#br1" timeOffset="141317.93">14309 4509 0,'0'0'16,"-22"-22"-16,1 22 0,0 0 15,0 0 1,0 0-16</inkml:trace>
  <inkml:trace contextRef="#ctx0" brushRef="#br1" timeOffset="141498.53">13843 4572 0,'0'0'0,"-21"0"0,42 0 47,0 0-47,0 0 0,0 0 15,1 0-15,20 0 0,-21 0 16,0 0-16,0 0 0,1 0 15,-1 0-15,0 0 0</inkml:trace>
  <inkml:trace contextRef="#ctx0" brushRef="#br1" timeOffset="141722.4">14309 4593 0,'0'21'16,"0"1"-16,0-1 15,0 0-15,0 0 0,0 0 16,0 0-16,0 1 16,0-1-16,0 0 0,0 0 15,0 0-15,0 0 16,21-21-16,0 0 16,0-21-1</inkml:trace>
  <inkml:trace contextRef="#ctx0" brushRef="#br1" timeOffset="141910.29">14520 4614 0,'0'0'0,"-21"0"32,0 22-32,0-22 0,0 21 15,-1 0-15,1 0 16,0 0-16,21 0 0,-21-21 0,0 22 15,21-1-15,-21 0 0,21 0 16,0 0 0</inkml:trace>
  <inkml:trace contextRef="#ctx0" brushRef="#br1" timeOffset="142350.07">14753 4636 0,'0'0'0,"-42"-22"31,21 22-31,-1 0 16,1 22-16,21-1 0,-21-21 0,0 21 15,0 0-15,0-21 0,-1 21 0,22 0 16,-21 1-16,21-1 0,-21 0 15,21 0-15,0 0 0,0 0 16,21-21 15,0 0-31,1-21 0,-1 21 16,0-21-16,0 0 0,0 0 16,0 0-16,1-1 0,-1 1 15,-21 0-15,0 0 0,21 0 16,-21 42 15,0 0-31,-21 0 16,21 0-16,0 1 15,0-1-15,0 0 0,0 0 16,0 0-16,0 0 16,21-21 15</inkml:trace>
  <inkml:trace contextRef="#ctx0" brushRef="#br1" timeOffset="142590.24">14944 4382 0,'0'0'0,"-22"21"15,22 0 1,0 0-16,0 0 0,-21 22 15,21-22-15,0 0 0,-21 0 16,21 0-16,0 0 0,0 22 0,0-22 16,-21 0-16,21 0 0,0 0 15,-21 1-15,21-1 0,0 0 16,0 0-16</inkml:trace>
  <inkml:trace contextRef="#ctx0" brushRef="#br1" timeOffset="142938.47">15007 4699 0,'0'21'16,"21"-21"15,0 0-31,1 0 15,-1 0-15,0 0 0,-21-21 16,21 21-16,-21-21 16,-21 21 15,0 0-15,0 0-16,-1 0 0,1 21 0,0-21 15,0 21-15,21 0 0,0 1 16,-21-22-16,21 21 0,0 0 0,0 0 15,0 0-15,0 0 0,21-21 16,0 0 0,0 22-16,0-22 0,1 0 15,20 0-15,-21-22 0,0 22 16,0-21-16,1 21 0</inkml:trace>
  <inkml:trace contextRef="#ctx0" brushRef="#br1" timeOffset="143183.26">14901 4487 0,'0'0'0,"-21"0"0,42 0 31,0 0-31,22 0 0,-22 0 15,21 0-15,-21 0 0,22 0 16,-1-21-16,0 21 0,1 0 16,-22 0-16,21-21 0,-21 21 0,1 0 15,-1 0-15</inkml:trace>
  <inkml:trace contextRef="#ctx0" brushRef="#br1" timeOffset="143946.16">12488 6689 0,'0'0'0,"0"-21"31,0 42-31,-21-21 16,21 42-16,0-21 0,0 22 16,0-22-16,0 21 0,0 0 0,0 22 15,0-22-15,0 22 0,0-22 16,0 22-16,0-1 0,0-21 0,0 1 15,0 20-15,0-20 0,0-22 0,-21 21 16,21-21-16,0 0 0,-21 1 16,21-1-16,0 0 0,0-42 31,0 0-31,21-1 16</inkml:trace>
  <inkml:trace contextRef="#ctx0" brushRef="#br1" timeOffset="144706.85">12382 6646 0,'22'0'16,"-1"22"-16,21-22 15,-21 0-15,22 0 0,-1 0 16,0 0-16,22 0 0,20 0 16,-20 0-16,42 0 0,-22 0 15,22-22-15,0 1 0,0 21 0,21 0 16,-21 0-16,21-21 0,0 0 0,-21 21 16,21 0-16,-22 0 0,1 0 15,0 0-15,-21 0 0,-22 0 0,-20 0 16,20 0-16,-42 0 0,0 0 15,1 0-15,-1 0 0,0 0 16,-21 21 15,0 0-31,0 0 16,0 1-16,0-1 16,0 0-16,0 0 0,0 0 0,0 22 15,0-22-15,0 0 0,0 21 0,-21-21 16,21 22-16,0-1 0,0-21 15,0 22-15,-21-1 0,21 0 0,0 1 16,0 20-16,0-21 0,0 1 0,0-1 16,0 0-16,0 1 0,0-1 15,0-21-15,0 22 0,0-1 0,0-21 16,0 0-16,0 22 0,0-22 0,0 0 16,0 0-16,0 0 15,0 0-15,0 1 0,0-1 0,-22 0 16,1 0-16,21 0 0,-21 0 15,0-21-15,0 0 16,0 22-16,-1-22 0,1 0 0,-21 21 16,0-21-16,-22 0 0,22 21 0,-22-21 15,-20 0-15,20 0 0,-21 0 16,-20 0-16,-1 0 0,-21 0 0,0 0 16,0 0-16,-21 0 0,-1 0 0,22 0 15,0 0-15,0-21 0,43 21 16,-22 0-16,21 0 0,1 0 0,20 0 15,1 0-15,-1 0 0,22-21 16,-1 21-16,1 0 0,21 0 16,0 0-16,0 0 0,21-22 15,21 22 1,0-21-16,0 21 0,21-21 0,-20 0 16,20 21-16,0-21 0</inkml:trace>
  <inkml:trace contextRef="#ctx0" brushRef="#br1" timeOffset="145413.45">12848 7070 0,'21'-43'15,"-42"86"-15,42-107 0,-21 85 31,0 22-31,0-22 16,0 21-16,0-21 0,0 22 16,-21-1-16,0 0 0,0 22 0,0-22 15,21 1-15,-22-22 0,1 21 0,0 0 16,0-20-16,21-1 0,-21 0 16,21 0-16,-21 0 0,-1-21 15,22-21 16,0 0-31,0 0 16,22 0-16,-1-22 0,-21 22 0,21-21 16,-21 21-16,0-22 0,0 1 15,21 21-15,-21 0 0,21-1 0,-21 1 16,21 0-16,-21 42 16,0 0-16,22 1 15,-22-1-15,0 0 0,0 0 0,0 21 16,0-20-16,0-1 0,0 21 0,0-21 15,0 0-15,21 1 0,-21-1 16,0 0-16,0 0 0,21-21 16,0 21-16,0-21 0,0 0 15,1 0-15,-1 0 0,21 0 16,-21 0-16,0 0 0,22-21 0,-22 0 16,21 21-16,-21-21 0,22-22 0,-22 22 15,0 0-15,0-21 0,0-1 16,-21 1-16,0 0 0,0-22 0,0 22 15,0 0-15,0-1 0,-21 1 0,0 0 16,0 20-16,-21 1 16,20 0-16,-20 0 0,21 21 0,-21 0 0,20 0 15,-20 0-15,21 0 0,0 21 16,0 0-16,-1 0 0,1 1 16,21 20-16,0-21 0,0 21 0,0-20 15,0 20-15,0-21 0,0 21 0,0-20 16,0-1-16,21 21 0,1-21 15,-1 0-15,0-21 0,0 22 0,0-1 16,0-21-16,22 0 0,-22 0 16,0 0-16,0 0 0,22 0 0,-22 0 15</inkml:trace>
  <inkml:trace contextRef="#ctx0" brushRef="#br1" timeOffset="145754.26">13356 7408 0,'0'22'31,"21"-22"-15,0 0-16,1 0 0,-1 0 15,0 0-15,0 0 0,21 0 16,1 0-16,-22-22 16,0 22-16,-21-21 15,0 0-15,0 0 16,-21 21-16,0 0 0,0 0 15,-1 0-15,1 0 0,0 0 16,0 0-16,-21 0 0,20 21 0,1 0 16,0 0-16,0 1 0,21-1 15,0 0-15,-21 0 0,21 0 16,0 0-16,0 1 0,0-1 0,0 0 16,0 0-16,0 0 0,21-21 15,0 0-15,0 21 0,0-21 16,22 0-16,-22 0 0,21 0 0,-21 0 15,1 0-15,20 0 0,-21-21 0</inkml:trace>
  <inkml:trace contextRef="#ctx0" brushRef="#br1" timeOffset="146198.01">13991 7366 0,'0'0'0,"0"-21"0,0 0 15,0 0-15,-21 21 0,0 0 16,0-22-16,-1 22 0,1 0 15,0 0-15,0 0 0,0 0 16,0 22-16,-1-1 0,1 0 0,21 0 16,-21 0-16,0 0 0,0 1 0,21 20 15,0-21-15,0 0 0,-21 0 16,21 1-16,0-1 0,0 0 16,0 0-16,21-21 15,0 0-15,0 0 16,0 0-16,0 0 0,1-21 15,-1 21-15,-21-21 0,21 21 0,0-21 16,0-1-16,0 1 0,1 0 16,-22 0-16,0 0 0,21-22 0,-21 22 15,21 0-15,-21 0 0,0 0 16,0 42 0,0 0-1,0 0-15,0 22 0,-21-22 0,21 0 16,-21 0-16,21 0 0,0 0 15,0 1-15,-22-1 0,22 0 0,0 0 16,0 0-16,0 0 16,22-21-1,-1-21 1,0 0-16,0 21 16,0-21-16</inkml:trace>
  <inkml:trace contextRef="#ctx0" brushRef="#br1" timeOffset="146859.63">14309 7281 0,'0'0'0,"0"-21"0,-22 21 31,1 21-15,0-21-16,0 22 0,21-1 0,-21 0 15,0 0-15,-1 0 0,22 22 16,0-22-16,0 0 0,-21 0 0,21 0 15,0 0-15,0 1 0,0-1 0,0 0 16,0 0-16,0 0 0,21 0 16,1-21-16,-1 0 15,0 0-15,0 0 0,0 0 0,0 0 16,1 0-16,-1-21 0,0 21 16,0-21-16,0 0 0,0-21 0,1 20 15,-1 1-15,0-21 0,0 0 16,0-1-16,0-20 0,-21 20 15,22 1-15,-1-21 0,-21 20 0,0 1 16,0 21-16,21-22 0,-21 22 16,0 0-16,0 0 0,-21 21 15,21 21 1,-21 0-16,-1 22 0,1-22 16,21 21-16,-21 0 0,0 22 0,0-22 15,21 1-15,0-1 0,0 0 0,-21 1 16,21-1-16,0 0 0,0-21 15,0 1-15,0-1 0,0 0 16,0 0-16,21 0 0,0-21 16,0 0-16,0 0 0,0 0 15,1 0-15,-1 0 0,0 0 0,0 0 16,0-21-16,0 0 0,-21 0 0,22 0 16,-1-1-16,0 1 0,0 0 15,-21 0-15,0 0 0,0 42 31,0 0-15,0 0-16,0 0 0,-21-21 16,21 22-16,0-1 0,-21 0 15,21 0 1,21-21 15,-21-21-15,21 21-16,0-21 0</inkml:trace>
  <inkml:trace contextRef="#ctx0" brushRef="#br1" timeOffset="147030.53">14838 7281 0,'0'0'0,"0"-21"0,0 0 0,0 0 0,0 0 16,-21 21 15,21 21 0,0 0-15</inkml:trace>
  <inkml:trace contextRef="#ctx0" brushRef="#br1" timeOffset="147210.43">14372 7239 0,'0'0'0,"-21"0"0,42 0 32,0 0-17,-21 21-15,21-21 0,1 0 0,-1 0 16,0 0-16,0 0 0,0 0 0,0 0 16,1 0-16,-1 0 0,21 0 15</inkml:trace>
  <inkml:trace contextRef="#ctx0" brushRef="#br1" timeOffset="147581.98">14922 7281 0,'0'22'15,"0"-1"-15,0 0 16,0 0-16,0 0 15,0 0-15,0 1 0,0-1 16,0 0-16,0 0 0,-21 0 16,21 0-16,-21 1 15,21-1-15,0-42 47,21 21-31,-21-22-16,21 1 0,1 0 15,-22 0-15,21 0 0,0 0 16,-21-1-16,21 1 0,-21 0 0,0 0 16,21 0-16,-21 0 0,21-1 0,1 22 31,-22 22-15</inkml:trace>
  <inkml:trace contextRef="#ctx0" brushRef="#br1" timeOffset="148074.7">15367 7430 0,'0'0'0,"0"-22"0,0-41 15,0 42-15,0 0 16,0-1-16,-21 22 0,0 0 15,-1 0-15,1 0 0,0 0 16,0 22-16,-21-1 0,20 0 16,1 0-16,0 0 0,0 0 0,0 1 15,0-1-15,21 0 0,0 0 16,-22 0-16,22 0 0,0 1 16,0-1-16,0 0 0,22-21 15,-1 0-15,0 0 16,0 0-16,0 0 0,0 0 15,1 0-15,-1-21 0,0 21 16,21-21-16,-21-1 0,1 1 0,-1 0 16,0 0-16,0 0 0,0 0 15,-21-1-15,21 1 0,-21 0 0,22 0 16,-22 0-16,0 0 0,0 42 31,-22 0-31,1 0 0,0 0 16,21 0-16,-21 1 0,0-1 0,21 0 15,-21 0-15,21 0 0,0 0 16,0 1-16,0-1 0,0 0 16,21-21-1,0 0-15,0 0 16,0 0-16,0-21 16,1 21-16</inkml:trace>
  <inkml:trace contextRef="#ctx0" brushRef="#br1" timeOffset="148334.54">15684 7049 0,'0'-22'0,"0"44"0,0-65 0,0 22 15,0 0-15,0 0 0,-21 21 16,0 0 0,0 21-16,21 0 0,0 0 15,0 22-15,-21-22 0,0 21 16,21 0-16,-22 1 0,22-1 0,0 0 15,-21 1-15,0-1 0,21-21 0,-21 22 16,21-22-16,-21 0 0,21 0 16,0 0-16,0 0 0,0 1 0,0-1 15,21-21 17,0-21-17</inkml:trace>
  <inkml:trace contextRef="#ctx0" brushRef="#br1" timeOffset="148702.34">15727 7472 0,'21'0'16,"0"0"-1,0 0 1,0 0-16,1 0 15,-1-21-15,-21 0 0,21-1 16,-21 1-16,21 21 16,-21-21-16,0 0 0,0 0 15,-21 21 1,0 0-16,0 21 0,-1 0 16,-20 0-16,21 0 0,0 1 0,0-1 15,-1 0-15,22 0 0,0 0 16,0 0-16,0 1 0,0-1 0,0 0 15,0 0-15,0 0 0,22-21 16,-1 0-16,0 0 16,0 0-16,21 0 0,-20 0 0,-1 0 15,0 0-15,0 0 0,0 0 0,0 0 16,-21-21-16,22 0 0,-1 21 16,0-21-16,-21 0 0</inkml:trace>
  <inkml:trace contextRef="#ctx0" brushRef="#br1" timeOffset="148938.21">15579 7112 0,'0'0'0,"-22"0"0,44 0 31,-1 0-31,0 0 0,0 0 0,0 0 15,0 0-15,1 0 0,-1 0 16,21 0-16,-21 0 0,0 0 0,1 0 16,-1 0-16,0 0 0,0 0 15</inkml:trace>
  <inkml:trace contextRef="#ctx0" brushRef="#br1" timeOffset="155514.28">2095 12531 0,'0'0'0,"-21"0"0,0 0 16,0 0-16,0 0 0,0 0 15,-1 0-15,1 0 0,0 0 16,0-21-16,0 21 0,0 0 0,-1 0 15,22-22-15,-21 22 0,0-21 16,0 21-16,0 0 16,0-21-16,-1 21 15,1 0-15,0 0 16,21-21 0,21 21-1,0 0-15,1 0 16,20 0-16,0 0 0,1 0 15,-1 0-15,21 0 0,1 0 0,-1 0 16,1 0-16,21 0 16,20 0-16,1 0 0,0 0 0,0 0 0,0 21 15,21-21-15,-21 0 0,21 0 16,0 21-16,0-21 0,21 0 16,-21 0-16,0 0 0,0 21 0,0-21 15,0 0-15,-21 0 0,21 0 16,0 0-16,-22 0 0,1 0 0,0 0 15,0 0-15,-21 0 0,-22 0 0,22 0 16,-22 0-16,-20 0 0,-1 0 16,0 0-16,-21 0 0,22 0 0,-22 0 15,-42 0 32,0 0-47,-1 0 0,1 0 16,-21 0-16,0 0 0,-1 0 15,1 0-15,-22 0 0,22 22 16,-43-22-16,1 21 0</inkml:trace>
  <inkml:trace contextRef="#ctx0" brushRef="#br1" timeOffset="155998.51">2244 12933 0,'-85'0'16,"170"0"-16,-234 0 0,86 0 0,21 0 16,-1 0-16,1 0 0,21 0 15,-22 0-15,22 0 0,21-21 16,21 0 0,1 21-16,-1 0 15,21 0-15,-21 0 0,22 0 16,-1 0-16,0 0 0,1 0 0,-1 0 15,21 0-15,1 0 0,21 0 16,-1 0-16,1 0 0,0 0 0,20 0 16,1 0-16,0 0 0,0 0 15,0 0-15,21 0 0,0 0 16,0 21-16,0-21 0,0 0 0,0 0 16,0 0-16,0 0 0,0 0 15,0 21-15,0-21 0,-21 0 0,21 0 16,-22 0-16,-20 0 0,21 0 0,-43 0 15,22 0-15,-21 0 0,-1 0 16,-21 0-16,1 0 0,-1 0 0,-21 0 16,0 0-16,1 0 0,-44 0 31,-20 0-31,21 21 0,-21-21 16,-1 21-16,1-21 0,0 0 15,-1 21-15,-20-21 0,-1 22 16,1-1-16,-1-21 0,-20 21 0,-1-21 15,0 21-15,1 0 0</inkml:trace>
  <inkml:trace contextRef="#ctx0" brushRef="#br1" timeOffset="156438.65">1799 13526 0,'0'0'0,"-63"0"0,-22 21 0,43-21 0,-22 0 0,22 0 16,-1 0-16,22 0 16,0 0-16,42 0 15,0 0 1,1 21-16,20-21 0,0 0 0,1 0 16,20 0-16,-21 0 0,22 0 15,-1 0-15,1 21 0,21-21 0,-1 0 16,1 0-16,21 0 0,0 0 15,-1 0-15,22 0 0,0 0 0,0 0 16,0 0-16,0 0 0,0 0 0,0 0 16,22 0-16,-22 0 15,0 0-15,0 0 0,0 0 0,0 0 0,0 0 16,-22 0-16,22 0 0,0 0 16,-21 0-16,0 0 0,0 0 15,-21 0-15,-1 0 0,-20 0 0,-1 0 16,1 0-16,-22 0 0,0 0 0,-20 0 15,-1 0-15,-64 0 32,22 21-32,-21-21 0,21 0 0,-43 21 15,22-21-15,-22 0 0,22 22 16,-21-1-16,-22-21 0</inkml:trace>
  <inkml:trace contextRef="#ctx0" brushRef="#br1" timeOffset="156934.56">1672 14309 0,'0'0'0,"21"0"0,22 0 0,-1 0 15,0 0-15,1 0 0,20 0 0,1 0 16,-1 0-16,22 0 0,21 0 16,-22 0-16,43 0 0,-21 0 0,21 0 15,0 0-15,0 0 0,21-21 0,-21 21 16,21 0-16,1 0 0,-1 0 15,-21-22-15,21 22 0,-21 0 0,21 0 16,0 0-16,-21 0 0,21-21 0,-21 21 16,0 0-16,0 0 0,0 0 15,0 0-15,-21 0 0,21 0 16,-21 0-16,0 0 0,-21 0 0,-1 0 16,1 0-16,-22 0 0,1 0 15,-22 21-15,-21-21 0,22 0 0,-22 0 16,-21 22-1,-21-22-15,0 0 0,-1 0 16,1 0-16,0 0 0,-21 0 16,-1 0-16,22 21 0,-21-21 0,-22 0 15,22 0-15,0 0 0,-22 0 0,22 21 16,-22-21-16</inkml:trace>
  <inkml:trace contextRef="#ctx0" brushRef="#br1" timeOffset="157913.7">2222 14796 0,'0'0'0,"-42"21"0,-21-21 15,41 0-15,-20 0 0,21 21 0,0-21 16,0 0-16,-1 0 0,22 21 16,0 0-1,0 0-15,22-21 16,-1 22-16,21-22 0,-21 0 16,43 0-16,-22 21 0,22 0 15,-1-21-15,1 0 0,20 0 16,1 21-16,0-21 0,20 0 0,1 0 15,-21 0-15,21 0 0,0 21 0,21-21 16,-22 0-16,22 0 0,-21 0 16,21 0-16,0 0 0,-21 0 0,21 0 15,-21 0-15,21 0 0,-21 0 0,21 0 16,-21 0-16,-1 0 0,1 0 16,0 0-16,0 0 0,-21-21 15,20 21-15,-20 0 0,0 0 0,-1 0 16,-20 0-16,21 0 0,-22-21 0,-21 21 15,22 0-15,-22 0 0,-21 0 0,22 0 16,-22 0-16,0-21 0,0 21 16,0 0-1,-42 0 32,0 0-47,0 0 16,0 0-1,0 0-15,21 21 0,-22-21 16,44 0 62,-1 0-62,0-21 15,0 21-15,-21-21-1,-21 21 95,0 21-95,0-21 48,-1 0-48,1 0-15,0 0 16,0-21-16,0 21 16,0-22-16,-1 22 0,22-21 15</inkml:trace>
  <inkml:trace contextRef="#ctx0" brushRef="#br1" timeOffset="161435.01">5440 9356 0,'0'21'47,"0"0"0,0 0-16,-21-21-15,21 21-16,0 1 47,-22-22-16,22-22-15,-21 22-1,21-21-15,-21 0 16,21 0-16,-21 0 16,0 0-1,21-1-15,0 1 0,-21 0 16,-1 21-16,22-21 0,-21 0 0,21 0 16,0-1-16,0 1 0,-21 0 0,21 0 15,-21 0-15,21-22 0,-21 22 16,21 0-16,0 0 0,0 0 0,-21-22 15,-1 22-15,22 0 0,-21-21 0,21 21 16,-21-22-16,21 22 0,0 0 16,-21-21-16,21 20 0,-21 1 0,21-21 15,-21 21-15,21 0 0,0-22 16,0 22-16,0-21 0,0 21 16,-22-1-16,22-20 0,0 21 0,0-21 15,0 20-15,0-20 0,0 0 0,0 21 16,0-22-16,0 1 0,0 21 15,0-22-15,0 1 0,0 0 0,0 21 16,0-22-16,0 1 0,0 21 0,0-22 16,0 1-16,0 0 0,0 21 15,0-22-15,0 1 0,0 0 0,0-1 16,0-20-16,0 20 0,0 1 0,0-21 16,0 20-16,0 1 0,0 0 15,0-1-15,0 1 0,0 0 0,0-1 16,22 1-16,-22 0 0,21-1 15,-21 1-15,0 0 0,0-1 16,21 22-16,0-21 0,-21-1 0,0 1 16,0 0-16,21 21 0,0-22 0,-21 1 15,22 21-15,-22-22 0,0 22 16,21 0-16,0-21 0,-21 21 0,21-1 16,-21 1-16,21-21 0,0 21 15,1 0-15,-22-1 0,21-20 0,0 21 16,0 0-16,0-22 0,0 22 0,1 0 15,-1-21-15,21 21 16,-21-22-16,0 1 0,1 21 0,-1-22 16,21 1-16,-21 0 0,0-1 0,22 22 15,-22-21-15,21 0 0,-21-1 16,22 22-16,-22-21 0,21-1 0,-21 22 16,22-21-16,-1 0 0,-21 20 15,22-20-15,-1 0 0,-21-1 0,21 1 16,1 21-16,-22-21 0,21-1 0,1 1 15,-22 0-15,21-1 16,0 22-16,1-21 0,-1 21 0,0-22 16,1 22-16,-1 0 0,0 0 0,22-22 15,-22 22-15,1 0 0,20 0 16,-21 21-16,1-21 0,-1 0 0,0-1 16,1 22-16,-1-21 0,-21 0 15,22 21-15,-22 0 0,21-21 0,-21 21 16,0 0-16,1 0 0,-1-21 0,0 21 15,0 0-15,21 0 0,-20 0 16,20-21-16,0 21 0,1 0 0,20 0 16,-21 0-16,22-22 0,21 22 15,-22 0-15,22 0 0,-22-21 0,22 21 16,-22 0-16,1 0 0,-1 0 0,22 0 16,-21 0-16,-1-21 0,1 21 15,-1 0-15,1 0 0,-1 0 16,1 0-16,-1 0 0,1 0 15,-1 0-15,1 0 0,-1 0 0,1 0 16,-22 0-16,21 0 0,-20 0 0,-1 0 16,0 0-16,22 0 0,-22 0 15,1 0-15,-1 0 0,21 0 0,-20 0 16,20 21-16,1-21 0,-1 0 16,-20 0-16,20 0 0,1 0 0,-1 0 15,1 0-15,-1 0 0,-21 0 0,22 21 16,-22-21-16,1 0 0,-1 0 15,0 0-15,-21 0 0,1 0 16,-1 0-16,21 0 0,-21 0 0,0 0 16,1 0-16,-1 0 15,21 0-15,-21 0 0,0 0 0,1 0 16,-1 0-16,0 0 0,0 0 16,0 0-16,0 0 0,1 0 0,-1 0 15,0 0-15,0 0 0,0 0 0,0 0 16,1 0-16,-1 0 0,0 0 15,0 0-15,0 0 0,0 0 0,1 0 16,-1 0-16,0 0 0,0 0 16,0 0-16,0 0 0,1 0 0,-1 0 15,0 0-15,0 0 16,0 0-16,0 0 16,1 0 15,-44 0 16,1 0-47,0 0 0,0-21 15,0 0-15</inkml:trace>
  <inkml:trace contextRef="#ctx0" brushRef="#br1" timeOffset="165082.14">10964 3747 0,'0'0'0,"-42"0"31,21 0-15,21 21-1,0 0-15,0 0 16,0 0-1,21-21-15,0 21 0,0-21 0,0 22 16,1-1-16,20 0 0,-21-21 0,0 21 16,22 0-16,-22 0 15,21 1-15,0-22 0,-20 21 0,20 0 16,0 0-16,-21 0 0,22 0 16,-1 1-16,-21-22 0,0 21 0,22 0 15,-22-21-15,0 21 0,0-21 0,0 0 16,1 21-16,-1-21 0,0 0 15,0 0-15,0 0 16,0 0-16,-21 21 16,-21 1 62,0-22-78,0 21 15,0-21-15,0 21 0,-1-21 16,1 21-16,0-21 0,0 21 16,-21-21-16,20 21 0,1 1 0,-21-22 15,21 21-15,-22 0 0,22 0 0,-21-21 16,0 21-16,20 0 0,-20 1 16,21-1-16,-21 0 0,20-21 0,-20 21 15,21 0-15,-21 0 0,20 1 0,1-22 16,-21 21-16,21 0 0,0 0 15,-1-21-15,-20 21 0,21 0 0,0-21 16,21 22-16,-21-22 0,-1 21 16,1-21-16,21 21 15,21-21 32,1 0-47,-1-21 0,0 21 16,0-21-16,0-1 0,22 22 15,-22-21-15,21 0 0,22 0 0,-22 0 16,0 0-16,22-1 0,-22 1 0,0-21 16,22 21-16,-22 0 0,-21-1 15,64 1-15,-64 0 0,0 0 16,1 21-16,-1-21 16,0 21-16,0-21 0,0 21 15,-21-22-15,21 22 0,-21-21 16,0 0 62,0 0-62,0 0-16,-21 21 15,0-21-15,21-1 0,-21 1 0,0 21 16,0-21-16,-1 0 15,1 0-15,0 0 0,0 21 0,0-22 16,-22 1-16,22 0 0,0 0 16,0 21-16,-21-21 0,20 0 0,1-1 15,-21 1-15,21 21 0,-22-21 0,22 0 16,-21 21-16,21-21 0,-22 21 16,22-21-16,-21-1 0,21 22 0,0 0 15,-1 0-15,1-21 0,0 21 16,0-21-16,0 21 15,0-21-15,42 21 94,-21 21-94,21-21 0,0 21 16,0 0-16,0-21 0,1 22 15,-1-22-15,0 21 0,0 0 0,21-21 16,-20 21-16,20 0 0,0 0 16,1-21-16,-1 22 0,21-1 15,-20 0-15,-1-21 0,0 21 0,1 0 16,-1-21-16,0 21 0,-20-21 16,-1 0-16,21 22 0,-21-22 0,0 0 15,1 0-15,-1 21 0,0-21 16,0 0-16,0 21 0,0-21 15,-21 21 1,22-21 0,-22 21 15,0 0 16,-22-21-47,1 0 15,21 22 1,-21-22-16,0 0 0,0 0 0,21 21 16,-21-21-16,-1 21 0,1-21 0,0 21 15,-21 0-15,21-21 0,-1 21 16,1 1-16,-21-1 0,21 0 0,-22-21 16,22 21-16,-21 0 0,21 0 0,0 1 15,-22-1-15,22 0 0,0-21 16,0 21-16,-22 0 0,22 0 0,0-21 15,0 22-15,0-1 0,0 0 16,-1-21-16,1 0 16,21 21-16,-21-21 15,42 0 17,0 0-17,1-21-15,20 21 16,-21-21-16,21 0 0,-20 21 0,20-22 15,21 1-15,-20 0 0,-1 0 0,22-21 16,-22 20-16,0 1 0,22 0 16,-22 0-16,-21 0 0,22 0 0,-22-1 15,21 1-15,-21 21 0,0-21 16,1 0-16,-1 0 16,-42 21 30,-1 0-30,22 21 0,-21-21-16,0 0 0,0 21 0,21 0 15,-21-21-15,0 21 0,-1 1 16,-20-1-16,21 0 0,-21 0 0,-1-21 16,1 42-16,0-20 0,-1-1 0,1 0 15,-22 0-15,22 0 16,-21-21-16,20 21 0,1 1 0,0-1 15,-1 0-15,1 0 0,-22 0 16,43 0-16,0-21 0,0 22 16,0-1-1,42-21 32,0 0-47,0-21 0,0 21 16,1-22-16,20 22 0,-21-21 0,21 21 15,1-21-15,20 0 0,-20 0 16,20 0-16,1-1 0,-1 1 16,-21 0-16,1 0 0,20 0 0,-20 0 15,-22 21-15,21-22 0,-21 1 0,0 0 16,22 21-16,-43-21 0,21 21 16,0 0-16,-21-21 0,21 21 31,0 0 297,-21-21 156,0-1-421,0 44 265,0-1-297,0 0 0,22-21 1,-1 0-1</inkml:trace>
  <inkml:trace contextRef="#ctx0" brushRef="#br1" timeOffset="176045.69">8763 13864 0,'-106'21'31,"85"-21"-31,0 0 0,0 0 16,-1 0-16,1 22 15,0-22-15,0 0 0,0 0 16,0 0 0,42 0-1,0 0 1,0 0-16,21-22 0,1 22 15,20 0-15,1 0 0,-1-21 0,22 21 16,0-21-16,-22 21 0,22 0 16,-22 0-16,1-21 0,-1 21 0,1 0 15,-22 0-15,22 0 0,-43 0 16,21 0-16,-21 0 0,0 0 0,1 0 16,-1 0-16,-21-21 15,-21 21 1,-1 0-16,1 0 15,0 0-15,0 0 0,0 0 16,0 0-16,-1 0 0,1 0 0,0 0 16,0 0-16,0 0 0,0 0 15,-22 0-15,22 0 0</inkml:trace>
  <inkml:trace contextRef="#ctx0" brushRef="#br1" timeOffset="176341.52">9038 13864 0,'0'0'0,"-21"0"32,0 0-17,21 21 1,-21 1 0,21 20-16,0-21 0,0 21 0,0-20 15,-22 20-15,22 0 0,0-21 16,0 22-16,0-1 0,-21 0 0,21 1 15,0-1-15,0 0 0,0 1 16,0-22-16,0 21 0,-21-21 0,21 1 16,0-1-16,0 0 0,0 0 15,21-42 32,0 0-47,1 0 0</inkml:trace>
  <inkml:trace contextRef="#ctx0" brushRef="#br1" timeOffset="176722.32">9419 14266 0,'0'0'0,"0"22"0,21-22 31,0 0-15,1 0-16,-1 0 15,0 0-15,0-22 0,0 1 16,0 21-16,1-21 0,-1 0 0,0 0 16,0 21-16,0-21 0,0-1 15,-21 1-15,0 0 0,0 0 16,0 0-16,-21 21 16,-21 0-16,21 0 0,0 0 15,-1 21-15,-20 0 0,21-21 16,0 21-16,0 0 0,-1 1 0,1 20 15,0-21-15,21 21 0,0-20 0,-21-1 16,21 21-16,0-21 16,-21 22-16,21-22 0,0 0 0,0 0 15,0 0-15,0 0 0,0 1 16,21-22-16,0 21 0,0-21 0,0 0 16,1 0-16,20 0 0,-21 0 0,21-21 15,1 21-15,-1-22 0</inkml:trace>
  <inkml:trace contextRef="#ctx0" brushRef="#br1" timeOffset="178527.43">10245 14097 0,'0'0'0,"0"-21"0,-22 21 16,1-21-16,0 21 0,0 0 16,0 0-16,-22 0 0,22 0 0,0 0 15,-21 0-15,21 21 0,-1-21 16,1 21-16,21 0 0,0 0 15,0 1-15,0-1 0,0 0 16,0 0-16,21-21 0,1 21 16,-1 0-16,21 1 0,-21-1 0,0 0 15,1 0-15,-1-21 0,-21 21 16,21 0-16,-21 1 0,0-1 16,0 0-16,0 0 15,-21-21-15,0 0 0,-1 0 16,1 0-16,0 0 0,-21 0 15,21 0-15,-1 0 0,1 0 16,0 0-16,0-21 0,0 21 0,0-21 16,-1 21-16,1 0 0,21 21 47,0 0-47,0 0 0,0 0 15,21-21-15,1 22 0,-1-1 0,0-21 16,0 21-16,0-21 15,22 0-15,-22 21 0,0-21 0,21 0 0,-21 0 16,22 0-16,-22 0 0,21 0 0,-21 0 16,22 0-16,-22-21 15,21 0-15,-21 0 0,1-22 0,-1 22 16,0-21-16,0-1 0,21-20 16,-42 21-16,22-1 0,-1-20 0,0 20 15,-21-20-15,0 21 0,0-22 16,0 22-16,0-1 0,0 1 0,0 0 15,0 21-15,0-1 0,0 1 0,0 0 16,-21 21-16,0 21 16,-1 0-16,22 1 15,0 20-15,0 0 0,-21 1 16,21-1-16,-21 0 0,21 1 0,0-1 0,-21 21 16,21-20-16,0-1 0,0 0 15,0 1-15,0-1 0,0 0 16,0 1-16,21-1 0,0-21 0,0 0 15,1 1-15,-1-1 0,0-21 16,0 0-16,0 0 0,22 0 0,-22 0 16,21 0-16,-21-21 0,22-1 15,-22 1-15,21 0 0,-21-21 0,0 21 16,1-22-16,-1 22 0,0-21 0,-21 21 16,21-1-16,-21 1 15,0 0-15,0 0 0,-21 21 16,0 0-1,0 0-15,-1 21 0,22 0 16,-21 0-16,21 1 0,0-1 0,0 21 16,0-21-16,0 0 0,0 1 15,0 20-15,0-21 0,21-21 0,1 21 16,-1 0-16,0-21 0,0 0 16,21 0-16,-20 0 0,20 0 0,-21 0 15,21 0-15,-20 0 0,20-21 16,-21 0-16,21 0 0,-20 0 0,-1 0 15,0-22-15,0 1 0,0 21 16,0-22-16,-21 22 0,0-21 16,0 21-16,0 0 0,0-1 0,0 1 15,0 42 1,-21 1 0,0-1-16,21 0 0,-21 0 0,21 21 15,0-20-15,0-1 0,-21 21 16,21-21-16,0 22 0,-21-22 0,21 0 15,0 42 1,0-41-16,0-1 16,0-42-1,0-1-15,0 1 16,0 0-16,21 0 0,0 0 16,-21-22-16,21 22 0,0-21 15,0 0-15,1 20 0,-1-20 0,0 21 16,0 0-16,0 0 0,0-1 15,1 22-15,-1 0 16,0 0-16,-21 22 0,0-1 16,0 0-16,0 0 0,0 0 15,0 22-15,0-22 0,21 21 0,-21-21 16,21 0-16,-21 22 0,21-22 16,1 0-16,-1 0 0,0 0 0,0 1 15,21-22-15,-20 21 0,20-21 16,-21 0-16,21 0 0,1 0 15,-1 0-15,0 0 0,1-21 0,-1-1 16,-21 1-16,22 0 0,-1-21 16,-21 21-16,21-22 0,-20 1 0,-1 21 15,0-22-15,0 1 0,-21 0 16,0 21-16,0-22 0,0 22 0,-21 0 16,0 0-16,0 21 0,-22 0 0,22 0 15,-21 0-15,21 0 0,-22 21 16,22 0-16,0 0 0,-21 0 0,42 1 15,-22 20-15,1-21 0,21 21 16,0-20-16,0-1 0,0 21 16,0-21-16,0 0 0,0 1 0,21-1 15,1 0-15,-1-21 0,0 0 16,0 0-16,0 0 0,22 0 0,-22 0 16,0-21-16,0 0 0,0 21 15,0-22-15,1 1 0,-1-21 0,0 21 16,0 21-16,-21-21 0,0-1 15,21 1-15,-21 0 0,21 21 16,-21 21 0,-21 0-1,0 22-15,0-22 0,0 21 16,0 1-16,-22 20 0,22-21 16,0 22-16,0-1 0,-22 1 0,22-1 15,0 1-15,21 21 0,0-1 0,-21 1 16,21 0-16,0-1 0,0 1 15,0 0-15,0-1 0,0 1 0,0 0 16,21-1-16,-21-20 0,21 20 0,-21-20 16,21-1-16,-21-20 0,0 20 15,0-20-15,0-22 0,0 0 0,-21 0 16,0 0-16,0-21 0,0 0 0,0 0 16,-1 0-16,1-21 15,0 21-15,21-21 0,-21 0 0,21-22 16,0 22-16,0-21 0,-21 0 15,21-1-15,0 1 0,-21-22 16,21 22-16,0-21 0,0-1 0,0 1 16,0-22-16</inkml:trace>
  <inkml:trace contextRef="#ctx0" brushRef="#br1" timeOffset="178758.3">11578 13462 0,'0'0'0,"-21"-21"0,21 0 0,-21 21 78,0 0-78,-1 0 16</inkml:trace>
  <inkml:trace contextRef="#ctx0" brushRef="#br1" timeOffset="178946.19">10456 13843 0,'0'0'0,"21"0"0,1 0 0,-1 21 16,0-21-16,0 0 0,21 0 16,-20 0-16,20 0 0,-21 0 0,21 0 15,1-21-15,-1 21 0,0-21 16,22 0-16,-22 21 0,1-21 0,-1 21 16</inkml:trace>
  <inkml:trace contextRef="#ctx0" brushRef="#br1" timeOffset="179627.8">14266 14161 0,'-21'21'0,"42"-42"0,-63 42 16,42-42 15,21 21-31,0-22 16,0 1-16,1 0 0,20 0 0,-21 0 15,0 0-15,0-1 0,1-20 16,-1 21-16,-21 0 0,0-22 0,0 22 16,0-21-16,0 21 0,-21 0 15,-1 21-15,-20-22 0,0 22 16,-1 0-16,1 0 0,0 22 0,-1-22 16,1 21-16,-21 0 0,20 21 15,1-21-15,0 22 0,20-22 0,-20 21 16,21-21-16,0 22 0,0-22 15,21 21-15,0-21 0,0 1 0,0-1 16,0 0-16,0 0 0,21 0 16,0-21-16,0 0 0,0 21 0,0-21 15,22 0-15,-22 0 0,21 0 0,1-21 16,-22 0-16,21 21 0,0-21 16,1 0-16,-1 0 0,0-1 15,-20 1-15,-1-21 0,0 21 16,0 0-16,-21-1 0,0 1 15,0 42 1,0 1 0,-21-1-16,21 0 0,-21 0 15,21 0-15,0 0 0,0 1 16,0-1-16,21 0 0,0-21 0,0 21 16,0-21-16,1 0 0,-1 21 15,21-21-15,0 0 0,-20 0 0,20 0 16,0 0-16,1-21 0,-1 21 0,-21-21 15,21 0-15</inkml:trace>
  <inkml:trace contextRef="#ctx0" brushRef="#br1" timeOffset="179906.64">15007 13885 0,'0'0'16,"0"-21"-16,0 0 16,-21 21-16,0 0 15,0 21-15,-1 22 0,22-22 16,0 21-16,-21-21 0,0 22 15,21-1-15,0 21 0,0-20 0,-21 20 16,21 1-16,-21 20 0,21-20 0,-21 21 16,21-1-16,0 1 0,-22-22 15,1 22-15,0 0 0,0-1 16,0 1-16,21-21 0,-21-1 16,-1 1-16,1-1 0,21-21 0,0 1 15,-21-22-15,21 0 0,-21 0 0,21 0 16,0-42-1,0 0-15,0 0 0,0 0 16,0-22-16,0-20 0,21 21 0,0-22 16,0 1-16,-21-1 0</inkml:trace>
  <inkml:trace contextRef="#ctx0" brushRef="#br1" timeOffset="180214.47">14859 14055 0,'0'-43'0,"0"86"0,0-107 0,0 43 15,0 0-15,0 0 0,0 0 0,21-1 16,0 1-16,0 21 0,1 0 16,-1 0-16,21 0 0,0 0 0,-20 0 15,20 0-15,0 21 0,1-21 16,-22 22-16,0-1 0,0 0 0,-21 0 16,0 21-16,0-20 0,0-1 15,-21 0-15,-21 0 0,-1 0 0,1 0 16,0 1-16,-1-22 0,1 21 0,21-21 15,-22 0-15,22 0 0,-21 0 16,21 0-16,0 0 16,42 0 15,0 0-31,0 0 0,0 0 16,22-21-16,-22 21 0,21 0 15,0-22-15</inkml:trace>
  <inkml:trace contextRef="#ctx0" brushRef="#br1" timeOffset="180502.16">15706 13822 0,'0'-21'0,"0"42"0,-22-42 0,22 0 16,-21 21-16,0 0 16,0 21-16,0 0 0,0 0 15,21 21-15,-22 1 0,1-1 16,0 22-16,21-22 0,-21 43 0,0-22 15,0 22-15,-1-1 0,22 1 0,-21 0 16,0-1-16,0 1 0,0 0 16,0-1-16,-1 1 0,-20-21 0,21 20 15,0-20-15,0-1 0,-1-20 0,1-1 16,0 0-16,21-21 0,0 1 16,0-1-16,0-42 15,0-1-15,21-20 0,0 21 16,1-21-16,-1-1 15,0-20-15,21-1 0,-21 22 0</inkml:trace>
  <inkml:trace contextRef="#ctx0" brushRef="#br1" timeOffset="180787">15600 14034 0,'0'0'0,"0"-43"0,0 1 0,0 21 0,0-22 15,21 22-15,0-21 0,-21 21 16,21 0-16,0-1 0,1 22 0,-1 0 15,21 0-15,-21 0 0,22 0 16,-22 0-16,0 22 0,21-1 0,-21 21 16,1-21-16,-1 22 0,-21-1 15,0 0-15,0 1 0,0-1 16,0-21-16,-21 21 0,-22-20 0,22 20 16,-21-21-16,-1 0 0,1 0 15,0-21-15,-1 22 0,1-22 0,0 0 16,21 0-16,-22 0 0,22 0 15,0 0-15,21-22 0,0 1 16,0 0-16,21-21 0,0 21 16,22-1-16,-22 1 15</inkml:trace>
  <inkml:trace contextRef="#ctx0" brushRef="#br1" timeOffset="181067.84">16573 13377 0,'-21'0'16,"42"0"-16,-63-21 0,21 21 0,0 0 0,0 0 15,-1 0-15,1 21 0,0 1 16,-21 20-16,21-21 0,-1 21 0,1 22 16,0-22-16,0 1 15,0 20-15,0-21 0,21 1 0,-22-1 16,22 0-16,0 1 0,0-1 0,0-21 15,0 0-15,22 1 0,20-1 16,-21 0-16,0 0 0,22-21 0,-1 0 16,0 0-16,1 0 0,-1 0 15,0 0-15,1 0 0,-1-21 0,0 0 16,1 0-16,-22-1 0,21 1 0</inkml:trace>
  <inkml:trace contextRef="#ctx0" brushRef="#br1" timeOffset="181506.59">17103 13208 0,'-22'0'16,"1"0"-16,21 21 16,-21 0-16,21 1 0,-21-22 0,21 21 15,0 0-15,0 0 0,0 0 0,-21 0 16,21 22-16,0-22 0,0 0 15,0 0-15,0 0 0,0 1 0,0-1 16,0 0-16,0 0 0,0 0 16,-21-42 15,21 0-31,0 0 16,0 0-16,0-22 0,0 22 0,0 0 15,0-21-15,0 20 0,0-20 16,21 0-16,0 21 0,21-22 0,-21 22 15,1 0-15,20 0 0,0 0 16,1 21-16,-1 0 0,-21 0 0,21 0 16,1 21-16,-22 0 0,0 0 15,0 0-15,0 22 0,1-22 0,-22 21 16,0 0-16,0 1 0,0-1 0,0 0 16,-22 1-16,1-1 0,0 0 15,0-20-15,0 20 0,0-21 16,-1 0-16,1 0 0,0-21 15,0 0-15</inkml:trace>
  <inkml:trace contextRef="#ctx0" brushRef="#br1" timeOffset="181958.33">18669 13653 0,'0'0'0,"0"-22"0,0 1 0,0 0 15,0 0-15,21 21 16,0 21 0,0 0-16,-21 0 15,22 22-15,-1-1 0,0 0 0,0 1 16,0-1-16,0 0 0,-21 1 15,0-1-15,22-21 0,-22 22 0,0-22 16,0 21-16,0-21 0,0 0 0,0 1 16,0-1-16,-22-21 15,22-21 1,0-1 0,22 1-16</inkml:trace>
  <inkml:trace contextRef="#ctx0" brushRef="#br1" timeOffset="182202.19">19304 13547 0,'0'0'0,"0"-21"16,21-43-1,-42 64 1,0 21-16,0 0 0,-1 22 0,-20-22 16,21 21-16,-21 1 0,20-1 15,-20 0-15,21 1 0,-21 20 0,20-21 16,1 1-16,-21-22 15,21 21-15,0 1 0,21-22 0,-22 0 0,22 21 16,-21-21-16,21 1 0,0-1 16,21-21-1,1 0-15,-1 0 16,0 0-16,0 0 0,21 0 0,-20-21 16,20-1-16</inkml:trace>
  <inkml:trace contextRef="#ctx0" brushRef="#br1" timeOffset="182430.06">19558 13843 0,'0'-21'0,"0"42"0,21-42 0,-21 42 31,-21 0-31,21 0 16,0 1-16,-21-1 0,0 0 16,21 0-16,-22 21 0,22-20 15,-21-1-15,21 0 0,0 0 0,0 0 16,0 0-16,-21 1 0,21-1 15,21-21 32,-21-21-47,0-1 0,21 22 0,-21-21 16</inkml:trace>
  <inkml:trace contextRef="#ctx0" brushRef="#br1" timeOffset="182621.95">19685 13568 0,'0'0'16,"0"-21"-16,0 0 16,0 42 31,0 0-32,21 0-15,0-21 16,0 21-16,1 0 0,-1-21 15,0 22-15</inkml:trace>
  <inkml:trace contextRef="#ctx0" brushRef="#br1" timeOffset="183122.66">20405 13970 0,'0'0'16,"21"-21"-16,-21 0 0,21 21 15,-21-21-15,0-1 0,0 1 16,0 0-16,0-21 0,0 21 0,0-1 16,0-20-16,0 21 0,-21 0 15,0 21-15,-1-21 0,-20 21 16,21 0-16,0 0 0,0 0 16,-22 21-16,22 0 0,-21 0 0,21 0 15,-22 22-15,22-1 0,-21-21 0,21 21 16,-1 1-16,1-22 0,0 21 15,21-21-15,-21 22 0,21-22 0,0 0 16,0 0-16,0 0 0,21 1 16,0-1-16,0-21 0,1 21 0,20-21 15,-21 0-15,0 0 0,0 0 0,22 0 16,-22 0-16,21-21 0,-21 21 16,22-21-16,-1-1 0,-21 1 0,22-21 15,-22 21-15,21-22 0,-21 22 16,0-21-16,1 0 0,-1 20 15,0-20-15,-21 21 0,21 0 0,-21 0 16,-21 21 0,0 21-16,-22 0 0,22 0 15,0 0-15,0 0 0,21 1 16,0 20-16,-21-21 0,21 0 0,0 22 16,0-22-16,0 0 0,21 0 0,-21 0 15,21 0-15,0-21 0,0 22 16,22-22-16,-22 0 0,21 0 0,-21 0 15,22 0-15</inkml:trace>
  <inkml:trace contextRef="#ctx0" brushRef="#br1" timeOffset="183794.09">22161 13610 0,'22'-42'0,"-44"84"0,65-105 0,-43 42 16,0-1-16,0 1 0,0 42 31,0 1-31,-21 20 0,-1 0 0,1 1 16,21-1-16,-21 21 0,0-20 0,0-1 15,-22 22-15,22-22 16,0 0-16,0 1 0,0-22 0,0 21 15,21-21-15,0 22 0,0-22 16,-22-21-16,22 21 0,0 0 0,0-42 47,0 0-47,0 0 0,22-1 0,-22-20 16,0 21-16,21-21 0,0-1 15,0 1-15,-21 0 0,21-1 0,22-20 16,-22 20-16,0-20 0,21 21 15,-21-1-15,1 1 0,20 21 16,-21-22-16,21 43 0,-20-21 0,20 21 16,-21 0-16,21 0 0,-20 21 15,20 1-15,-21 20 0,0 0 0,22 1 16,-22 20-16,0-21 0,0 22 16,0-22-16,-21 1 0,0-1 0,0 0 15,0 1-15,0-1 0,0-21 16,0 0-16,0 22 0,0-22 0,-21 0 15,0 0-15,0-21 0,0 0 16,-1 0-16,1 0 16,-21 0-16,21 0 0,0-21 15,-1 0-15,-20 0 0</inkml:trace>
  <inkml:trace contextRef="#ctx0" brushRef="#br1" timeOffset="184189.85">21971 13907 0,'0'0'0,"0"-22"15,21 22 1,0 0-16,0 0 16,1 0-16,-1 0 0,21 0 0,0 0 15,1 0-15,-1 0 0,22 0 0,-22 0 16,43 0-16,-22 0 0,22 0 16,-22 0-16,22 0 0,0 0 15,-22-21-15,22 0 0,-22 21 16,1-21-16,-22 0 0,0 0 0,1-1 15,-22 1-15,0 0 0,0 0 16,-21 0-16,-21 21 31,0 0-31,21 21 0,-21 0 0,0 21 16,21-20-16,0 20 0,0 0 16,-22-21-16,22 22 0,0-1 0,0 0 15,0-20-15,0 20 0,0-21 0,0 21 16,-21-20-16,21-1 0,0 0 15,0 0-15,0 0 0,0 0 16,0 1-16,0-44 47,0 1-47,0 0 0</inkml:trace>
  <inkml:trace contextRef="#ctx0" brushRef="#br1" timeOffset="184473.69">23177 13822 0,'0'0'0,"0"-21"0,22-22 16,-22 22-16,0 0 0,0 0 0,21 0 16,0 0-16,-21-1 0,21 1 15,0 21-15,0 0 0,1-21 16,-1 21-16,0 0 0,21 0 16,-21 0-16,1 21 0,-1 0 0,0 1 15,0 20-15,-21-21 0,0 0 0,0 22 16,0-22-16,0 0 0,-21 21 15,-21-21-15,20 1 0,1-22 0,-21 21 16,0 0-16,20-21 0,-20 21 16,0-21-16,21 0 0,-1 0 0,1 21 15,0-21-15,0 0 0,21 21 16,21-21 0,0 0-1,22 0-15,-22 0 0,21 0 16</inkml:trace>
  <inkml:trace contextRef="#ctx0" brushRef="#br1" timeOffset="184758.53">24236 13674 0,'0'0'0,"0"-21"0,-21 21 31,-1 21-31,1 0 15,0 0-15,0 0 0,21 22 16,-21-22-16,0 21 0,-1 0 16,22-20-16,-21 20 0,0-21 0,21 21 15,-21-20-15,21-1 0,-21 0 16,0 0-16,21 0 0,0 0 0,0 1 16,0-1-16,0 0 15,0-42 16</inkml:trace>
  <inkml:trace contextRef="#ctx0" brushRef="#br1" timeOffset="185042.4">23685 14203 0,'0'0'0,"-42"21"15,-21 85 1,63-85-16,0 0 15,0 0-15,0 1 0,0-1 16,21 0-16,0 0 0,21-21 16,-21 0-16,22 21 0,-1-21 15,22 0-15,-22 0 0,0 0 0,1 0 16,20 0-16,-21 0 0,1 0 0,-1-21 16,0 0-16,-20 21 0,20-21 15,-21 0-15,0-1 0,22 1 0,-22 0 16,-21-21-16,21 21 15,-21-1-15,21 1 0,-21 0 0,0-21 16,0 21-16,0-1 0,0 1 0,0 0 16,0 0-16,0 0 0,-21-22 15,0 22-15</inkml:trace>
  <inkml:trace contextRef="#ctx0" brushRef="#br1" timeOffset="185322.24">23855 13589 0,'0'0'0,"21"0"31,21 0-31,1 0 0,-1-21 16,0 21-16,1 0 0,20 0 0,-21 0 16,22-21-16,-22 21 0,1-21 15,-1 21-15,21-22 0,-41 22 0,20 0 16,0-21-16,-21 21 0,1 0 0,-1 0 15,-21-21-15,21 21 16,-42 0 15,0 0-31,-1 0 16,1 0-16,0 0 0,0 21 16</inkml:trace>
  <inkml:trace contextRef="#ctx0" brushRef="#br1" timeOffset="213626.66">7070 3895 0,'0'0'0,"21"0"0,0 0 15,-21 21-15,0 0 16,0 0 0,0 0-16,0 1 15,0-1-15,-21-21 16,0 0-1,-1 0-15</inkml:trace>
  <inkml:trace contextRef="#ctx0" brushRef="#br1" timeOffset="-161126.55">0 2096 0,'0'0'0,"0"-22"16,0 1-16,0 0 31,0 42 47,0 0-62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8T02:15:38.65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1333 741 0,'0'0'0,"0"-21"16,0 0 0,-21 21-16,21-22 15,-21 22-15,21-21 16,-21 21-1,21-21-15,-21 21 16,21 21 15,0 0-15,0 1-16,0-1 0,0 21 16,0 0-16,21 1 0,-21-1 15,21 22-15,-21-1 0,0 1 0,21-22 16,-21 21-16,21 1 0,-21-1 15,0-20-15,0 20 0,0-20 16,0 20-16,22-21 0,-22 1 0,0-1 16,21-21-16,-21 22 0,0-22 15,0 0-15,0 0 0,0 0 16,21-21 0,-21-21-1,0 0-15,0 0 0,0 0 16,21-1-16,-21-20 0,0 21 15</inkml:trace>
  <inkml:trace contextRef="#ctx0" brushRef="#br0" timeOffset="335.8">1905 1101 0,'0'0'0,"0"-21"15,-21 21 17,21 21-32,-21 0 15,-1 0-15,1 0 0,21 0 0,-21 22 16,0-22-16,0 21 0,0-21 16,-1 22-16,-20-22 0,21 21 0,0-21 15,0 22-15,-22-22 0,22 0 16,0 21-16,0-20 0,0-1 0,-1 0 15,22 0-15,0 0 16,0-42 31,0 0-47,22 0 0,-22 0 0,21-1 16,0-20-16,0 21 0</inkml:trace>
  <inkml:trace contextRef="#ctx0" brushRef="#br0" timeOffset="615.64">1841 1058 0,'0'0'0,"0"-21"0,0 0 15,22 21-15,-22-21 0,21 21 32,-21 21-17,0 0-15,21 0 0,-21 22 16,21-1-16,0 0 0,-21 1 0,0-22 15,0 21-15,21 1 0,-21-1 16,22 0-16,-22-21 0,0 22 0,0-1 16,21-21-16,-21 0 0,21 22 15,-21-22-15,0 0 0,21-21 0,-21 21 16,21 0-16,0-21 16,-21-21-1,0 0-15,0 0 16,0-21-16</inkml:trace>
  <inkml:trace contextRef="#ctx0" brushRef="#br0" timeOffset="920.47">2434 656 0,'0'-21'0,"-21"21"31,0 0-31,0 21 0,21 0 0,0 1 0,-22 20 16,22 0-16,-21 22 0,21-22 15,-21 22-15,0-1 0,21 1 16,-21-22-16,0 21 0,21-20 16,-22 20-16,1-20 0,21-1 0,-21 0 15,21 1-15,-21-1 0,21 0 16,-21-21-16,21 22 0,0-22 0,0 0 15,0 0-15,0-42 32,21 0-32,0 0 15</inkml:trace>
  <inkml:trace contextRef="#ctx0" brushRef="#br0" timeOffset="1340.23">2476 1334 0,'0'21'16,"22"-21"0,-1 0-16,0 0 15,0-21-15,0-1 16,0 22-16,1-21 0,-1 0 0,0 0 15,0 0-15,0 0 16,-21-1-16,0 1 0,21 0 0,-21 0 16,0 0-16,0 0 15,-21 21 1,0 0-16,0 0 0,0 21 16,0 0-16,-1 0 0,1 21 15,0-20-15,21-1 0,0 21 16,-21-21-16,21 22 0,0-22 0,-21 0 15,21 21-15,0-21 0,0 1 16,0-1-16,0 0 0,21-21 0,0 21 16,-21 0-16,21-21 0,0 0 15,1 0-15,-1 0 0,0 0 0,0 0 16,0 0-16,22 0 16,-22-21-16,0 0 0,21 21 0,-21-21 15</inkml:trace>
  <inkml:trace contextRef="#ctx0" brushRef="#br0" timeOffset="1959.9">3302 508 0,'0'0'0,"-21"64"15,21-43-15,0 21 16,0 0-16,0 1 0,-21 20 0,21 1 16,-22-22-16,1 22 0,21-1 15,-21-21-15,0 22 0,21-22 0,0 1 16,-21-1-16,21 0 0,-21 1 16,21-22-16,0 21 0,-22-21 0,22 0 15,0 1-15,0-1 16,0 0-1,0-42 17,0 0-32,0-1 0,0 1 15,0 0-15,0 0 0,0-21 16,0 20-16,0 1 0,0-21 16,22 21-16,-1 0 0,-21-1 0,21-20 15,0 21-15,0 0 0,0 0 16,1 21-16,-1-22 0,21 1 0,-21 21 15,22 0-15,-1 0 0,0 0 16,-21 0-16,22 0 0,-1 21 0,0 1 16,-20-1-16,20 0 0,-21 0 15,0 21-15,0-20 0,-21-1 0,0 0 16,0 21-16,0-21 0,0 1 16,0-1-16,-21 0 0,0 0 15,-21 21-15,21-20 0,-22-22 0,22 21 16,-21 0-16,-1 0 0,22 0 15,0-21-15,-21 21 0,21-21 0,-1 0 16,1 0-16,0 22 0,0-22 16,0 0-16,0 0 15,-1 0 1,22-22-16,0 1 16,0 0-16</inkml:trace>
  <inkml:trace contextRef="#ctx0" brushRef="#br0" timeOffset="5395.94">4953 1016 0,'21'-21'16,"0"0"0,0 21-16,-21-21 0,22-1 0,-1 1 15,0 0-15,0 0 0,21 0 16,-20 0-16,-1-22 0,21 22 0,-21-21 15,0 21-15,1-22 0,-1 22 16,0 0-16,0-21 0,-21 20 0,0 1 16,0 0-16,-21 21 15,0 0-15,-22 0 16,22 0-16,0 0 0,-21 0 16,-1 0-16,22 0 0,-21 21 0,21 0 15,-22-21-15,22 22 16,0-1-16,-21 0 0,21 0 0,-1 0 15,1 0-15,21 1 0,0-1 16,0 0-16,0 0 0,0 0 0,0 0 16,0 1-16,21-1 0,1 21 15,-1-21-15,21 0 0,-21 1 0,0 20 16,22-21-16,-22 0 0,21 0 16,-21 22-16,22-22 0,-22 0 0,0 21 15,21-20-15,-20-1 0,-1 0 16,-21 0-16,0 0 0,0 0 0,0 1 15,0 20-15,0-21 0,-21 0 16,-22 0-16,22 1 16,-21-1-16,21-21 0,-22 21 0,1-21 15,21 0-15,-22 0 0,1 21 16,21-21-16,-21 0 0,20 0 0,1 0 16,0-21-16,-21 21 0,21-21 0,-1 0 15,1-1-15,0 1 0,0 0 16,0 0-16,21-21 0,-21 20 0,-1 1 15,22-21-15,-21 21 0,21-22 16,0 22-16,0 0 0,0 0 0,0 0 16,0 0-16,0-1 15,21 22-15,1 0 0,-1 0 16,0 0 0,0 22-16,-21-1 0,21 0 0,0 0 15,-21 0-15,22 22 0,-1-22 16,-21 0-16,21 0 0,0 21 0,-21-20 15,21-1-15,0 0 0,1 0 16,-22 0-16,21 0 0,0 1 0,0-1 16,0 0-16,0-21 0,22 21 0,-22-21 15,0 0-15,21 0 0,-20 0 16,-1 0-16,21 0 0,0 0 0,-20 0 16,20-21-16,-21 21 15,21-21-15,-20 0 0,20 21 0,-21-22 16,21 1-16,-20 0 0,-1-21 0,21 21 15,-21-1-15,-21-20 0,21 0 16,1 21-16,-22-22 0,0 22 0,0-21 16,0 21-16,0-1 0,0 1 15,0 0-15,0 0 0,0 0 16,0 42 0,-22-21-1,1 21-15,21 0 0,-21 0 16,21 22-16,0-22 0,0 0 0,-21 21 15,21-20-15,0-1 16,0 21-16,0-21 0,0 0 0,0 1 16,0-1-16,0 0 0,0 0 0,0 0 15,0 0-15,21-21 0,0 22 16,0-1-16,1-21 0,-1 21 16,0-21-16,0 0 0,0 0 15,22 0-15,-22 0 0,0 0 0,0 0 16,0-21-16,22 0 0,-22 21 15,0-22-15,21 1 0,-21 0 0,1 0 16,-1 0-16,0-22 0,0 22 0,-21 0 16,0-21-16,21 21 0,-21-22 15,0 22-15,0 0 0,0 0 0,0 0 16,-21 21 0,0 0-16,0 0 15,0 0-15,21 21 16,-22 0-16,22 0 0,0 0 15,0 0-15,0 1 16,22-22 0,-1 0-1,0 0-15,0-22 16,0 1-16,0 21 0,-21-21 0,22 0 16,-1 0-16,0 0 15,-21-1-15,21 22 0,-21-21 16,0 42 15,0 1-15,0-1-16,0 0 0,0 0 15,0 0-15,0 0 0,0 22 16,0-22-16,0 0 0,0 0 0,0 0 16,0 1-16,0 20 0,0-21 0,0 0 15,0 0-15,0 1 16,21-1-16,0-21 0,1 21 15,-1-21-15,0 0 16,0 0-16,0 0 0,0 0 16,22 0-16,-22 0 0,0 0 0,0-21 15,22 0-15,-22-1 0,0 1 16,0 0-16,0 0 0,0-21 0,1 20 16,-1-20-16,0 21 0,-21-21 15,21 20-15,-21-20 0,21 21 0,-21 0 16,0 0-16,0-1 0,21 1 15,-21 42 17,0 1-32,0-1 0,0 21 0,0-21 15,0 0-15,0 22 0,-21-22 16,21 0-16,0 21 0,0-20 16,0-1-16,0 0 0,0 0 0,0 0 15,0 0-15,0 1 0,0-1 16,21-21-16,1 0 15,-1 0-15,0 0 0,0 0 16,0 0-16,22 0 0,-22-21 16,0-1-16,0 1 0,0 0 0,22 0 15,-22 0-15,0 0 0,0-22 16,0 22-16,0-21 0,1 21 0,-1-22 16,0 1-16,-21 21 15,0-22-15,21 22 0,-21 0 0,0 0 16,21 0-16,-21 42 31,0 0-31,0 0 16,0 0-16,-21 22 0,0-22 0,21 21 15,0-21-15,0 22 0,0-22 0,0 21 16,0-21-16,0 1 0,0-1 16,0 0-16,0 0 0,0 0 0,0 0 15,21-21-15,0 0 16,0 0-16,1 0 0,-1 0 15,0 0-15,0 0 0,0 0 16,22-21-16,-22 0 16,-21 0-16,21 0 0,0 0 0,0-1 15,0-20-15,1 21 0,-22-21 16,21 20-16,-21 1 0,21 0 0,-21 0 16,0 0-16,0 0 0,0 42 31,0 0-31,0 0 15,0 21-15,0-20 0,0-1 16,0 0-16,0 0 0,0 21 0,0-20 16,0-1-16,0 0 0,0 0 15,21 0-15,0 0 16,0-21-16,1 0 0,-1 22 0,0-22 16,0 0-16,0 0 0,0 0 15,1 0-15,-1 0 0,0-22 0,0 22 16,0-21-16,0 0 0,1 0 15,-1 0-15,0 0 0,0-1 0,0-20 16,-21 21-16,21-21 0,1-1 0,-1 22 16,0-21-16,0 21 0,-21-1 15,21 1-15,-21 0 0,21 0 0,1 21 32,-22 21-32,21 0 15,-21 0 1,0 1-16,0-1 0,0 0 15,21-21 17,-21-21-17,0 0 1,0-1-16,0 1 0,0 0 16,0 0-16,-21 21 15,21-21-15,-21 21 0,21-21 16,-22 21-1,1 0-15,0 0 0,21 21 0,-21 0 16,0-21-16,0 21 16,21 21-16,0-20 0,-22-1 0,22 0 15,-21 21-15,21-21 0,-21 1 0,21 20 16,0-21-16,0 0 0,0 0 16,0 1-16,0 20 0,0-21 15,0 0-15,21 0 0,0 1 16,22-22-16,-22 21 0,21-21 0,1 0 15,-1 0-15,0 0 0,-21 0 0,22 0 16,-1 0-16,0-21 0,1-1 16,-22 22-16,21-21 0,-21 0 0,22 0 15,-22 0-15,0-22 0,0 22 16,0-21-16,1 21 0,-1-22 16,0 1-16,-21 21 0,21-21 0,0 20 15,-21-20-15,0 21 0,0 0 16,0 0-16,0 42 31,0 0-31,-21 0 0,0 0 0,21 0 16,-21 1-16,0-1 0,21 21 15,0-21-15,-22 0 0,1 1 0,21-1 16,-21 21-16,21-21 0,0 0 0,0 1 16,0-1-16,0 0 15,0 0-15,0 0 0,21-21 16,0 0-1,1 0-15,-1 0 0,0 0 0,21 0 16,-21 0-16,22 0 0,-22 0 0,21 0 16,1 0-16,-22-21 0,21 0 15,0 0-15,-20 0 0,20-1 0,-21 1 16,21-21-16,-20 21 0,-1-22 16,21 1-16,-21 21 0,0-21 15,1-1-15,-1 1 0,0 0 0,0-1 16,-21 22-16,0 0 0,21-21 15,-21 20-15,-21 22 16,0 0-16,0 22 16,0-1-16,-1 0 0,1 21 15,0-21-15,21 22 0,0-22 16,-21 21-16,21-21 0,0 22 0,0-22 16,0 21-16,0-21 0,0 1 15,0-1-15,21 0 0,0 0 16,0 0-16,1 0 0,-1-21 0,0 22 15,0-1-15,0 0 16,0 0-16,-21 0 16,0 0-1,0 1-15,-21-22 16,0 0-16,0 21 16,0-21-16,0 0 15,-1 0-15,1 0 0,0 0 0,0 0 16,0 0-16,0 0 0,21-21 15,-22-1-15,1 1 16,0 0-16</inkml:trace>
  <inkml:trace contextRef="#ctx0" brushRef="#br0" timeOffset="5868.67">7281 508 0,'0'0'0,"0"21"0,0 64 31,21-85-31,1 0 0,-1 21 16,21-21-16,-21 0 0,22 0 0,-22 0 16,21 0-16,-21 0 0,0 0 15,22-21-15,-22 0 0,0 21 0,-21-21 16,0-1-16,21 22 0,-21-21 15,0 0-15,0 0 0,0 0 0,-21 0 16,0 21-16,0-22 0,0 22 16,-1 0-16,1 0 0,0 0 0,0 0 15,-21 0-15,20 0 0,1 22 16,0-22-16,0 21 0,21 0 16,-21-21-16,0 21 0,21 0 0,-22-21 15,22 21-15,0 1 16,-21-22-16,21 21 0,-21-21 0</inkml:trace>
  <inkml:trace contextRef="#ctx0" brushRef="#br0" timeOffset="6832.11">1355 2117 0,'-22'0'16,"44"0"-16,-65 0 0,22 0 15,21 21 1,21-21 15,22 0-15,-22 0-16,0 0 0,21 0 16,1 0-16,-1 0 0,21 0 0,1 0 15,-22 0-15,22 0 16,20-21-16,-20 21 0,-1 0 0,22 0 15,21 0-15,-21 0 0,20 0 16,22 0-16,0 0 0,0 0 0,0 0 16,0 0-16,0 0 0,22 0 0,-1 0 15,0 0-15,21 0 0,-21 0 16,22-21-16,20 21 0,-20 0 0,20 0 16,1 0-16,-22 0 0,21 0 15,1 0-15,-1 0 0,1 0 0,-1 0 16,-20 0-16,20 0 0,1 0 15,-1 0-15,-20 0 0,20 0 0,-21 0 16,22 0-16,-22 0 0,1 0 16,-1 0-16,0 0 0,-21 0 15,1 0-15,-22 0 0,21 0 0,-21 0 16,0 0-16,-21 0 0,-1 0 16,1 0-16,-21 0 0,0 0 0,-22 0 15,1 0-15,-22 0 0,21 0 0,-41 0 16,20 0-16,-21 0 0,0 0 15,0 0 1,-21-22 47</inkml:trace>
  <inkml:trace contextRef="#ctx0" brushRef="#br0" timeOffset="6960.04">9715 2074 0,'22'0'31</inkml:trace>
  <inkml:trace contextRef="#ctx0" brushRef="#br0" timeOffset="29616.2">1524 2858 0,'0'-22'31,"0"1"-31,0 0 16,0 0-1,0 0-15,0 0 16,0-1-16,0 1 16,0 0-1,0 42 17,0 0-32,0 1 15,0 20 1,0-21-16,0 0 0,0 22 0,-21-22 15,21 21-15,0-21 0,-21 22 16,21-1-16,0-21 0,0 21 0,0 1 16,0-22-16,-22 21 0,22-21 15,0 22-15,0-22 0,0 0 0,0 0 16,0 0-16,0 1 0,0-1 16,0-42 30,22-1-46,-1-20 0,-21 21 0,21 0 16,0-22-16,-21 1 16,21 21-16,0-21 0,1-1 0,-1 22 15,0 0-15,0-21 0,0 20 16,0 1-16,1 0 0,-1 0 0,0 0 16,0 0-16,0-1 15,0 22-15,1 0 16,-1 0-1,-21 22-15,21-1 0,-21 0 16,0 0-16,0 0 0,0 0 16,0 1-16,0-1 0,0 21 0,0-21 15,0 22-15,0-22 0,0 0 16,21 21-16,-21-21 0,0 1 16,0-1-16,21 0 0,0 0 15,1-21-15,-1 21 0,0-21 0,21 0 16,-21 0-16,1 0 15,20 0-15,-21 0 0,21 0 0,-20-21 16,20 0-16,0 0 0,1 0 16,-22-1-16,21 1 0,0-21 0,-20 21 15,-1-22-15,21 22 0,-42-21 16,21 0-16,-21-1 0,0 1 0,0 21 16,0-22-16,0 1 0,-21 0 15,0 21-15,0-1 0,0 1 0,-1 0 16,-20 0-16,21 0 15,0 21-15,0 0 0,-1 0 0,1 0 16,-21 0-16,21 0 0,0 21 16,-1 0-16,1 0 0,0 0 15,21 1-15,-21-22 0,21 21 16,-21 0-16,21 0 0,0 0 16,0 0-1,21-21-15,21 0 0,-21 0 16,22 0-16</inkml:trace>
  <inkml:trace contextRef="#ctx0" brushRef="#br0" timeOffset="30268.83">3111 2455 0,'-21'0'0,"42"0"0,-63 0 0,21 0 0,0 0 16,0 0-16,-1 0 16,1 0-16,21 22 15,0-1-15,-21 0 0,21 0 0,-21 21 16,21-20-16,0 20 0,0-21 16,0 21-16,0 1 0,0-1 0,0-21 15,0 22-15,0-1 0,0-21 16,0 21-16,0-20 0,0-1 0,0 21 15,0-21-15,-21 0 0,21 1 16,0-1-16,0 0 0,0 0 0,0 0 16,-21 0-16,21 1 15,0-1-15,0-42 47,0-1-47,0 1 16,0 0-16,0 0 0,21-21 15,-21 20-15,0 1 0,0 0 0,21 0 16,0-21-16,-21 20 0,21 1 16,0 0-16,1 0 0,-1 0 0,0 0 15,0-1-15,21 1 0,-20 21 16,-1 0-16,21-21 0,-21 21 0,0 0 16,22 0-16,-22 0 0,0 21 15,21 0-15,-20 1 0,-1-1 0,0 0 16,0 0-16,0 21 0,-21-20 15,0-1-15,0 21 0,0-21 16,0 0-16,0 1 0,0-1 0,0 21 16,0-21-16,-21-21 0,21 21 15,-21 1-15,0-1 0,21 0 16,-21-21-16,21 21 16,-22-21-16,22-21 46,22 0-46,-1 0 16,0 21-16</inkml:trace>
  <inkml:trace contextRef="#ctx0" brushRef="#br0" timeOffset="31025.39">3810 2858 0,'0'0'16,"0"-22"-16,0 1 15,0 42 32,0 1-47,-21-1 16,21 0-16,-21 0 0,-1 0 16,22 0-16,0 1 15,0-1-15,0 0 0,0 0 16,0 0-16,0 0 0,22 1 15,-1-22-15,0 0 0,0 21 16,0-21-16,0 0 0,1 0 0,-1 0 16,0 0-16,0 0 0,0 0 15,0 0-15,1-21 0,-22-1 0,21 22 16,0-21-16,0 0 0,-21 0 16,0 0-16,21 0 0,-21-1 0,21 1 15,-21 0-15,0 0 0,0 0 0,0 0 16,0-1-16,0 1 0,22 0 15,-22 0-15,0 0 32,0 42-17,0 0 1,0 0-16,0 0 16,-22 1-16,22-1 0,0 0 0,0 21 15,-21-21-15,21 22 0,0-22 16,-21 21-16,21 1 0,0-1 0,0 0 15,0 1-15,0-1 0,0 0 0,0 22 16,0-22-16,0 0 0,0 1 16,0-1-16,0 0 0,0 1 0,21-1 15,-21 0-15,0 1 16,21-1-16,-21-21 0,0 22 0,0-1 16,0 0-16,0-21 0,0 22 0,0-22 15,0 0-15,0 0 0,0 0 16,0 1-16,-21-22 0,0 21 0,0-21 15,21 21-15,-21-21 0,0 0 0,-1 0 16,1 0-16,0 0 0,0 0 16,0-21-16,0 0 0,-1-1 0,1 1 15,-21 0-15,21 0 0,0 0 0,-22-22 16,22 22-16,0 0 0,0 0 16,0 0-16,-1-22 0,1 22 0,21 0 15,0 0 1,0 0-16,0 0 0,0-1 0,0 1 15,21 0-15,1 0 0,-1 0 16,0-22-16,21 22 0</inkml:trace>
  <inkml:trace contextRef="#ctx0" brushRef="#br0" timeOffset="31256.26">4635 3048 0,'-21'0'32,"42"0"14</inkml:trace>
  <inkml:trace contextRef="#ctx0" brushRef="#br0" timeOffset="31444.15">4847 3090 0,'0'0'15,"21"0"63,0 0-62</inkml:trace>
  <inkml:trace contextRef="#ctx0" brushRef="#br0" timeOffset="32007.83">6117 2879 0,'0'-21'16,"-21"21"0,21-22-1,-21 22-15,0 0 0,-1-21 16,1 0-16,0 21 0,0-21 15,0 0-15,21 0 16,0-1-16,0 1 0,0 0 16,0 0-16,0 0 15,21 21-15,0-21 0,21-1 0,-20 1 16,20 0-16,-21 0 0,21 21 0,1-21 16,-22 21-16,0 0 0,21 0 15,-20 0-15,-1 0 0,0 21 0,0 0 16,-21 0-16,21 22 0,-21-22 15,0 21-15,0-21 0,0 22 0,-21-22 16,0 21-16,0-21 0,0 22 16,-22-22-16,22 0 0,0 0 0,-21 21 15,20-20-15,1-1 0,0-21 16,0 21-16,0 0 0,0 0 0,21 0 16,0 1-16,-22-22 15,22 21-15,0 0 16,22 0-1</inkml:trace>
  <inkml:trace contextRef="#ctx0" brushRef="#br0" timeOffset="32359.63">6138 3493 0,'0'0'15,"-21"21"-15,21 0 16,21-21 15,0 0-31,1 0 0,-1 0 16,0-21 0,-21 0-16,21 21 0,-21-22 0,0 1 15,0 0-15,0 0 16,-21 21-16,0-21 15,0 21-15,-1 0 16,1 21-16,21 0 0,0 0 16,0 0-16,-21 1 0,21-1 15,0 0 1,21-21 0,0 0-1,1 0-15</inkml:trace>
  <inkml:trace contextRef="#ctx0" brushRef="#br1" timeOffset="45108.06">1460 6668 0,'0'-22'16,"0"1"0,22 21-1,-22 21 63,0 1-78,0-1 16,0 0-16,0 0 16,0 0-16,0 0 0,0 1 15,21-1-15,-21 0 0,0 0 16,0 21-16,0-20 0,21-1 15,-21 21-15,21-21 0,-21 22 16,0-22-16,0 21 0,0 0 0,0 1 16,21 20-16,-21-20 0,0-1 15,0 0-15,0 1 0,21 20 0,-21-21 16,0 1-16,0-1 0,0 0 16,0 1-16,0-1 0,0 22 0,0-22 15,0 0-15,0 22 0,0-1 16,0-20-16,0 20 0,0-21 0,0 22 15,0-22-15,0 22 0,-21-22 16,21 22-16,0-22 0,0 0 16,0 22-16,-21-22 0,21 22 15,0-22-15,0 21 0,0-20 0,0 20 16,0 1-16,0-22 0,0 22 16,0-22-16,0 0 0,0 22 0,0-22 15,0 0-15,0 22 0,-21-22 16,21 22-16,0-22 0,-21 22 0,21-22 15,0 21-15,0 1 0,-21-22 16,21 22-16,-22-22 0,22 22 16,-21-22-16,21 0 0,0 1 0,0 20 15,-21-21-15,21 1 0,-21 20 0,21-20 16,0 20-16,0-21 0,-21 22 16,21-22-16,0 1 0,0 20 15,0-21-15,0 1 0,0-1 0,0 22 16,-21-22-16,21 0 0,-22 1 15,22 20-15,0-21 0,0 22 0,-21-22 16,21 22-16,0-1 0,-21-20 16,21 20-16,0 1 0,0-22 0,0 21 15,0-20-15,0-1 0,-21 22 16,21-22-16,0 21 0,0-20 0,0 20 16,0-20-16,-21-1 15,21 21-15,0-20 0,0-1 0,0 22 16,0-22-16,0 0 0,0 1 15,0-1-15,0 0 0,0-21 0,0 22 16,0-1-16,0-21 0,0 0 16,0 1-16,0-1 0,0 0 0,0 0 15,0-42 17,0 0-32,0 0 0,0-22 15,21 22-15,0-21 0,0-22 0,-21 22 16</inkml:trace>
  <inkml:trace contextRef="#ctx0" brushRef="#br1" timeOffset="47651.61">1439 6604 0,'0'-21'16,"0"0"-1,0 0 17,21 21-17,1 0 17,-1 0-17,0 0-15,0 0 0,0 0 0,0 0 16,22 0-16,-22 0 0,21 0 15,1 0-15,-1 0 0,0-22 0,22 22 16,-22 0-16,0 0 0,1 0 16,20 0-16,-20 0 0,20 0 0,-21 0 15,22 0-15,-1 0 0,22 0 16,-21 0-16,20 0 0,-20 0 0,20 0 16,1 0-16,-21 0 0,20-21 15,1 21-15,21 0 0,-22 0 16,22-21-16,21 21 0,-21 0 15,21 0-15,-21 0 0,21-21 0,0 21 16,-21 0-16,42 0 0,-21 0 16,21 0-16,-21 0 0,0 0 0,21 0 15,-21 0-15,21-21 0,22 21 16,-22 0-16,0 0 0,0 0 0,0 0 16,1-21-16,20 21 0,-21 0 0,0 0 15,0 0-15,1-22 0,-22 22 16,0 0-16,0 0 0,21 0 0,-42 0 15,21 0-15,0-21 0,-22 21 16,-20 0-16,21 0 0,-21 0 16,-1 0-16,-20-21 0,20 21 15,-20 0-15,-1 0 0,-20 0 0,20-21 16,-20 21-16,-1 0 0,-21 0 0,0 0 16,0 0-16,1-21 0,-44 21 78,1 0-47,21 21-15,0 0-16,0 0 15,0 0-15,0 1 0,0-1 16,0 0-16,0 21 0,0-21 0,0 1 15,21 20-15,-21 0 0,22-21 16,-22 22-16,0-1 0,21-21 0,-21 22 16,21-1-16,-21 0 0,0 1 15,0-1-15,0 21 0,0-20 0,0 20 16,0-20-16,0 20 0,-21 1 0,0-1 16,21 1-16,0-1 0,-22 1 15,1-1-15,21 1 0,-21-1 0,21 1 16,0-1-16,-21 22 0,21-22 15,-21 22-15,21-22 0,-21 22 16,21-21-16,0 20 0,0-20 0,0 20 16,-22 1-16,22 0 0,-21-1 15,21 1-15,-21 0 0,21-22 0,0 22 16,0 0-16,-21-1 0,21 1 0,0 0 16,0-1-16,0 1 0,0 0 15,0-1-15,0 1 0,0 0 0,0-1 16,-21 1-16,21 0 0,0-1 0,0 1 15,0 21-15,0-22 0,0 1 16,-21 0-16,21-1 0,0 1 16,-22-21-16,22 20 0,0 1 0,0 0 15,0-1-15,0-20 0,0 20 16,0-20-16,0-1 0,0 1 0,0-1 16,0 1-16,0-1 0,0 1 0,0-1 15,-21 1-15,21-1 0,-21-20 16,21 20-16,-21-20 0,21-1 0,0 0 15,0 1-15,0-22 0,-21 21 0,21-21 16,0 0-16,0 1 0,0-1 16,0 0-16,-21-21 47,-1 0 15,1 0-62,0 0 16,0 0-1,0 0-15,0 0 0,-1 0 0,1 0 16,0 0-16,-21 0 0,-1 0 0,22 0 16,-21 0-16,0 21 0,-1-21 15,1 0-15,-22 0 0,22 0 16,0 0-16,-1 0 0,1 0 0,-21 0 15,-1 0-15,22 0 0,-22 0 0,-20-21 16,20 21-16,-21 0 0,1 0 16,-1 0-16,-21 0 0,0 0 0,1 0 15,-1 0-15,0 0 0,0 0 0,-21 0 16,21 0-16,-21 0 0,0 0 16,0 0-16,21 0 0,-21 0 0,22 0 15,-22 0-15,21 0 0,-21 0 16,21 0-16,0 0 0,-21 0 0,21 0 15,0 0-15,1 0 0,-1 21 16,21-21-16,0 0 0,-20 0 16,20 0-16,0 21 0,1-21 0,-1 0 15,0 21-15,22-21 0,-22 0 0,22 0 16,-1 0-16,1 0 0,20 0 16,1 0-16,0 0 0,20 0 0,1 0 15,0 0-15,0 0 0,0 0 16,0 0-16,-1 0 0,1 0 15,0 0-15,0 0 16,0 0-16,0 0 0,-1 0 16,1 0-16,0 0 0,-21 0 0,21 0 15,-1 22-15,-20-22 16,21 0-16,-21 0 0,20 0 0,-20 21 16,0-21-16,-22 0 0,22 0 15,0 0-15,-22 21 0,1-21 0,-1 0 16,22 0-16,-22 0 0,22 0 15,-22 0-15,22 0 0,0 0 0,-1 0 16,1 0-16,21 0 0,-21 0 16,-1 0-16,22 0 0,-21 0 0,-1 0 15,1 0-15,0 0 0,-1 0 16,1 0-16,0 0 0,-1 0 0,1 0 16,0 0-16,21 0 0,-22 0 15,22 0-15,0 0 0,0-21 16,0 21-16,-1 0 0,1 0 15,21-21 1,-21 21-16,0 0 16,21-22-1,0 1 63,21 21-62,21-21-16,1 0 0,-1 0 16</inkml:trace>
  <inkml:trace contextRef="#ctx0" brushRef="#br1" timeOffset="48908.1">19156 5715 0,'0'-21'0,"21"-21"16,-21 20 0,0 1-16,0 0 15,21 0-15,0 0 16,-21 42 31,0 0-32,0 21-15,0-20 0,0 20 0,0-21 16,0 21-16,0 1 0,0-1 16,0 0-16,0 22 0,21-22 0,-21 1 15,0 20-15,0-21 0,0 22 16,0-1-16,0 1 0,0 21 0,0-22 16,0 22-16,0-1 0,0-20 0,0 21 15,0-22-15,-21 22 0,21-1 16,0 22-16,-21-21 0,0 0 0,0 20 15,21-20-15,-21 0 0,-1 21 16,1-1-16,21 1 0,-21 0 0,0-21 16,0 21-16,21-1 0,0 1 15,-21 0-15,-1 0 0,1 21 16,21-21-16,-21 0 0,0-1 0,21 1 16,-21 21-16,21-21 0,0 0 0,-21 0 15,-1 21-15,22-21 0,0-1 16,0 1-16,0 0 0,-21 0 0,21 0 15,0-22-15,-21 22 0,21-21 16,0 21-16,0-22 0,0 1 0,0 0 16,0 21-16,0-22 0,0-20 0,0 20 15,0-20-15,-21 21 0,21-22 16,0-21-16,0 22 0,0-22 0,0 1 16,-21-1-16,21-21 0,0 21 15,0-20-15,0-1 0,0-42 31,0-1-31,0 1 0,0 0 0,0-21 16,0-1-16,0-20 0,0-1 16,0 1-16</inkml:trace>
  <inkml:trace contextRef="#ctx0" brushRef="#br1" timeOffset="51555.58">19304 5461 0,'0'0'0,"0"21"0,-21-21 0,0 0 15,21 21-15,-22-21 0,1 22 16,21-1 15,21-21-15,1 0-16,-1 0 0,0 0 15,0 0-15,0 0 0,0 0 16,1 0-16,20 0 0,0 0 16,-21 0-16,43 0 0,-22 0 15,1 0-15,20 0 0,-21 0 0,22 0 16,-1 0-16,1 0 0,-1 0 16,43 0-16,-21 0 0,21 0 0,0 0 15,21 0-15,-22 0 0,22 0 16,0-21-16,22 21 0,-1 0 0,21 0 15,-21 0-15,22 0 0,-1 0 0,0 0 16,22 0-16,-22 0 0,22 0 16,-22 0-16,0 0 0,1 0 15,-1 0-15,21 21 0,-20-21 0,-22 0 16,0 0-16,0 21 0,0-21 16,1 0-16,-1 0 0,0 0 15,-21 21-15,0-21 0,-21 0 0,21 0 16,-43 21-16,22-21 0,-21 0 15,0 0-15,-1 21 0,1-21 0,-22 0 16,-20 0-16,-1 0 0,0 0 16,1 0-16,-22 22 0,0-22 0,21 0 15,-20 0-15,-1 0 16,0 0-16,0 0 0,0 0 16,0 0-16,1 0 15,-1 0 32,-21 21-16,0 0-31,0 0 16,21-21-16,-21 21 0,21 0 16,-21 1-16,0-1 0,0 0 15,0 0-15,0 0 0,0 0 16,0 1-16,0-1 0,-21 0 0,0 0 15,21 0-15,-21 0 0,-1 1 16,1-1-16,0 0 0,-21 0 0,21 21 16,-1-20-16,1 20 0,0 0 15,0 1-15,0-1 0,0 21 16,-1-20-16,1 20 0,0 1 0,0-1 16,0 1-16,0-1 0,-1 1 15,22-1-15,-21 1 0,0-1 0,0 22 16,0 0-16,0-1 0,21 22 0,-22-21 15,1-1-15,21 1 0,0 21 16,-21 0-16,0-22 0,21 22 0,-21 0 16,21 0-16,0-21 15,0 20-15,0 1 0,-21 0 0,21 0 0,0 0 16,0 0-16,0-1 0,-22 1 16,22-21-16,0 21 0,-21 0 15,21-1-15,0 1 0,0 0 0,-21 0 16,21-21-16,-21 20 0,21-20 0,0 21 15,0 0-15,-21 0 0,21-22 16,-21 1-16,-1 0 0,22-1 0,0 22 16,-21-21-16,21-1 0,-21 1 0,21 0 15,0-1-15,0 1 0,0-21 16,0-1-16,-21 22 0,21-22 0,0 1 16,0-1-16,0 1 0,0-22 15,-21 22-15,21-22 0,0 21 16,0-20-16,0-1 0,0 0 0,0 1 15,-21-22-15,21 21 0,-22-21 16,22 1-16,0-1 0,0 0 0,0 0 16,-21 0-16,21 0 0,-21 1 15,21-1 1,0 0 0,-21-21-16,0 0 15,0 0 1,-1 0-16,1 0 15,0 0 1,0 21-16,0-21 0,0 0 16,-1 0-16,-20 0 0,21 0 0,-21 0 15,-1 0-15,1 0 0,0 0 16,-22 0-16,1 0 0,20 0 0,-20 0 16,-1 0-16,-20 0 0,20 0 0,-21 0 15,1 0-15,-22 0 0,0-21 16,0 21-16,0 0 0,1 0 0,-22-21 15,21 21-15,-21 0 0,0-21 0,0 21 16,0 0-16,0 0 0,0-22 16,0 22-16,21-21 0,-21 21 0,0 0 15,21 0-15,0 0 0,0 0 16,1 0-16,-1-21 0,21 21 16,-21 0-16,22 0 0,-1 0 0,0 0 15,1-21-15,-1 21 0,-21 0 16,21 0-16,1 0 0,-1-21 0,0 21 15,1 0-15,-1 0 0,22 0 0,-22-21 16,21 21-16,1 0 0,21 0 16,-22 0-16,22 0 0,-1 0 0,22 0 15,-21 0-15,21 0 0,0 0 16,-22 0-16,22 0 0,0 0 0,0 0 16,-22 0-16,22 0 0,0 0 0,0 0 15,0 0 1,0 0-16,-1 0 15,1 0-15,0 0 0,0 0 16,0 0-16,0 0 0,-1 0 16,1 0-16,0 0 0,0 0 15,0 0-15,0 0 16,-1 0-16,1 0 0,0 0 16,0 0-1,0 0 16,0 0-31,-1 0 16,1 0-16,0 0 16,0 0-1,0 0-15,21-22 16,-21 22-16,-1 0 16,1 0-16,21-21 15,-21 21-15,0 0 16,0 0-16,0 0 15,21-21 1,0 0 93,0 0-93,0 0 0,0-1-16,0 1 0,0 0 15,0 0-15,0 0 16,-22 0-16,22-22 0,0 22 0,0 0 16,0 0-16,0 0 0,0-22 15,0 22-15,0 0 0,0 0 16,0 0-16,0-1 15,0 1-15,0 0 16,0 0-16,0 0 16,0 0-16,0-1 15,0 1-15,0 0 0</inkml:trace>
  <inkml:trace contextRef="#ctx0" brushRef="#br1" timeOffset="51928.56">18859 11705 0,'0'21'78,"0"1"-62,-21-1-16,21 0 0,-21 0 16,0-21-16,21 21 0,0 0 15,0 1-15</inkml:trace>
  <inkml:trace contextRef="#ctx0" brushRef="#br0" timeOffset="59583.75">2117 5419 0,'0'0'0,"-22"0"0,1 0 16,42 0 31,22 0-47,-22 0 0,21 0 15,1 0-15,20 0 0,-21 0 16,22 0-16,-1 0 0,1 0 0,-22-21 15,22 21-15,-1 0 0,-20 0 16,-1 0-16,0 0 0,-21 0 0,1 0 16,-1 0-16,-42 0 31,-1 0-31,1 0 16,0 0-16,0 0 0</inkml:trace>
  <inkml:trace contextRef="#ctx0" brushRef="#br0" timeOffset="59987.52">2540 5398 0,'0'21'47,"0"0"-32,0 0-15,0 0 0,0 0 0,0 1 16,0-1-16,0 0 0,0 21 15,0 1-15,21-22 0,-21 21 0,0 0 16,0-20-16,0 20 0,0 0 16,0-21-16,0 22 0,0-22 0,0 21 15,0-21-15,0 1 16,0-1-16,0 0 0,-21 0 0,0 0 16,0 0-16,-1 1 0,1-1 15,0-21-15,0 0 0,-21 0 0,20 0 16,-20 0-16,21 0 0,-21 0 15,-1 0-15,1 0 0,0-21 0,20 21 16,-20-22-16,21 1 0,-21 0 16,20 0-16,1 0 0,0 0 0,21-1 15,0 1-15,0 0 0,0 0 16,0 0-16,0 0 0,21 21 16,0 0-16,22-22 0,-22 22 15,0-21-15,21 21 0,-20-21 16,20 21-16,0 0 0</inkml:trace>
  <inkml:trace contextRef="#ctx0" brushRef="#br0" timeOffset="60525.21">3069 5355 0,'0'0'15,"-21"0"-15,0 0 0,21 21 32,0 1-32,-21-1 0,21 0 0,0 0 15,0 21-15,0 1 0,0-1 16,0 0-16,0-20 0,0 41 0,0-21 16,0 1-16,0-22 0,0 21 15,0 1-15,0-1 0,0-21 0,0 0 16,0 0-16,0 1 0,0-1 15,0 0-15,0 0 0,0 0 16,0-42 15,-22 0-31,22 0 0,0 0 16,0-22-16,0 22 16,0 0-16,22-21 0,-1-1 0,0 1 15,0 21-15,0-22 0,0 22 16,22-21-16,-22 21 0,0 0 0,21 21 15,-20 0-15,-1 0 0,21 0 16,-21 0-16,0 21 0,1 0 0,-1 0 16,0 0-16,-21 0 0,0 22 0,0-22 15,0 21-15,0-21 0,-21 22 16,0-22-16,-1 21 0,1-21 16,0 1-16,0-1 0,0 0 0,0 0 15,-1 0-15,22 0 0,-21-21 16,21-21 15,21 0-31,1 21 0</inkml:trace>
  <inkml:trace contextRef="#ctx0" brushRef="#br0" timeOffset="61227.81">3852 5673 0,'-21'0'0,"42"0"0,-63 0 16,21 0-16,0 0 0,-1 0 0,1 21 16,0 0-16,0 0 0,0-21 15,0 43-15,-1-22 0,1 0 16,21 0-16,0 21 0,-21-20 0,21-1 16,-21 0-16,21 21 0,0-21 0,0 1 15,0-1-15,0 0 16,21 0-16,0-21 0,0 0 0,1 0 15,-1 0-15,0 0 0,0 0 16,0 0-16,0 0 0,1-21 0,-1 21 16,-21-21-16,21 21 0,-21-21 15,0-1-15,0 1 0,0 0 0,0 0 16,0 0-16,0 0 0,-21-1 16,0 1-16,21 0 0,-22 0 15,22 0-15,-21 0 0,21-22 0,0 22 16,0 0-16,0 0 15,0 0-15,21 21 0,1-22 0,-1 1 16,0 21-16,21 0 0,-21 0 16,1 0-16,20 0 0,-21 0 0,21 0 15,-20 21-15,-1 1 0,0-1 16,0 0-16,0 0 0,0 21 0,-21-20 16,22 20-16,-22-21 0,0 0 0,0 22 15,0-22-15,0 0 16,0 0-16,-22 0 0,1 0 0,0-21 15,21 22-15,-21-22 0,21 21 16,-21-21-16,21-21 16,0-1-1,0 1-15,0 0 16,21 0-16,-21-21 0,21 20 0,0-20 16,-21 21-16,21-21 0,1-1 15,-1 1-15,0 0 0,21 20 0,-21 1 16,22 0-16,-1 0 0,0 21 0,22 0 15,-22 0-15,1 0 16,-1 21-16,0 0 0,1 0 0,-22 1 16,0 20-16,0-21 0,0 21 15,-21 1-15,0-1 0,0-21 0,0 22 16,-21-22-16,0 0 0,-21 0 0,20 0 16,-20 0-16,21-21 0,0 0 15,0 0-15</inkml:trace>
  <inkml:trace contextRef="#ctx0" brushRef="#br0" timeOffset="62364.38">20362 4424 0,'0'0'16,"0"-21"-16,0 0 0,0-1 15,-21 22-15,21-21 0,-21 42 32,21 1-32,0 20 0,-21-21 15,21 21-15,0 1 0,0-1 0,0 0 16,-21 22-16,21-22 0,-22 22 15,1-22-15,21 22 0,0-22 0,-21 0 16,21 1-16,-21-1 0,21-21 0,-21 0 16,21 22-16,0-22 0,0 0 15,0-42 32,0 0-47,0-1 0,0-20 16,21 21-16</inkml:trace>
  <inkml:trace contextRef="#ctx0" brushRef="#br0" timeOffset="63039.99">20172 4551 0,'0'0'0,"0"-21"0,0 0 16,0-1-1,0 1-15,0 0 16,21 21-16,0-21 0,0 21 0,0-21 16,1 21-16,-1 0 15,0 0-15,0 0 0,0 0 0,0 0 16,1 0-16,-1 0 0,0 21 0,0 0 15,21 0-15,-20 22 0,-1-22 16,0 21-16,-21-21 0,21 22 16,0-1-16,0 0 0,-21 1 15,22-1-15,-22 0 0,0 1 0,0-22 16,0 0-16,0 21 0,0-21 16,0 1-16,0-1 0,0 0 15,-22-21-15,1 0 16,0 0-16,21-21 15,0 0-15,0-1 16,0 1-16,0 0 0,0-21 16,0-1-16,0 1 0,21 0 0,0 21 15,1-22-15,-1 1 0,0 0 16,0-1-16,21 1 0,-20 0 16,20 20-16,0-20 0,1 21 0,-1 0 15,0-22-15,1 43 0,-22-21 16,21 21-16,0 0 0,1 0 0,-22 0 15,21 21-15,-21 1 0,1 20 16,-1 0-16,-21-21 0,0 22 0,0-1 16,0 22-16,0-22 0,-21 21 0,-1-20 15,1-1-15,0 22 0,0-22 16,0 0-16,0-21 0,-1 22 0,1-22 16,0 21-16,21-21 15,0 1-15,-21-22 0,21 21 0,-21-21 16,21 21-16,21-42 31,0 0-31,0-1 16,0 1-16</inkml:trace>
  <inkml:trace contextRef="#ctx0" brushRef="#br0" timeOffset="63271.85">21484 4741 0,'0'0'15,"0"22"1,0-1 0,0 0-16,-21 21 0,21-21 0,-21 22 15,21-22-15,-21 21 0,21-21 16,0 1-16,0 20 0,0-21 0,-22 0 16,22 0-16,0 1 0,-21-1 15,21 0 1,0-42 15,21 0-31,1-1 0</inkml:trace>
  <inkml:trace contextRef="#ctx0" brushRef="#br0" timeOffset="63595.66">21675 4572 0,'0'0'16,"-22"0"-16,1 0 0,0 0 0,0 0 15,21 21-15,-21 0 0,21 1 16,0-1 0,21-21-1,0 0-15,0 0 0,0 0 0,1 0 16,-1 0-16,0-21 0,0 21 16,0-22-16,0 1 0,-21 0 15,0 0-15,0 0 16,0 0-16,-21-1 0,0 1 15,-21 21-15,21 0 0,-1 0 16,1 0-16,-21 0 0,21 21 16,0-21-16,-1 22 0,1-1 0,0 0 15,0 0-15,21 0 0,0 0 16,0 1-16,0-1 0,0 0 0,0 0 16,0 0-16,21 0 15,0 1-15</inkml:trace>
  <inkml:trace contextRef="#ctx0" brushRef="#br0" timeOffset="64120.39">22098 4720 0,'21'0'0,"-42"0"0,42-21 16,-21 0-1,-21 21-15,0 0 0,21-21 16,-21 21-16,-1 0 0,1 0 16,0 0-16,0 21 0,0 0 0,0 0 15,-1 22-15,1-22 16,0 21-16,-21 0 0,21 1 0,21-1 15,-22-21-15,22 22 0,0-22 0,0 21 16,0-21-16,0 0 0,0 1 16,22-1-16,-1-21 0,0 21 0,21-21 15,-21 0-15,22 0 0,-22 0 16,21 0-16,-21 0 0,22 0 0,-22-21 16,21 21-16,-21-21 0,1-1 0,-1 22 15,0-21-15,0 0 0,0 0 16,-21 0-16,21 0 0,-21-1 0</inkml:trace>
  <inkml:trace contextRef="#ctx0" brushRef="#br0" timeOffset="85576.8">5397 5376 0,'0'-21'0,"0"0"16,0 0 0,22 21-16,-22-21 0,0 0 15,21 21-15,-21-22 16,0 1-16,0 0 16,0 0-16,-21 21 15,-1-21-15,1 21 0,-21 0 16,21 0-16,0 0 0,-1 0 15,-20 0-15,21 21 0,0-21 16,-22 21-16,22 0 0,-21 0 0,0 22 16,20-22-16,-20 21 0,21-21 15,0 22-15,-22-1 0,22 22 0,21-22 16,-21 0-16,21 22 0,0-22 16,0 0-16,0 1 0,0-1 15,0 0-15,21 1 0,0-22 0,1 21 16,-1-21-16,0 1 0,21-1 15,-21 0-15,22-21 0,-22 21 0,21-21 16,-21 0-16,22 0 0,-22 0 16,21 0-16,-21 0 0,22 0 0,-22-21 15,21 21-15,-21-21 0,22 0 0,-22-1 16,21 1-16,-21 0 0,1-21 16</inkml:trace>
  <inkml:trace contextRef="#ctx0" brushRef="#br0" timeOffset="86084.5">5736 5503 0,'0'0'0,"-21"0"15,0 0-15,-64-21 32,64 21-32,0 0 0,0 0 0,-1 0 0,-20 21 15,21 1-15,0-1 0,0 0 16,21 0-16,-22 0 0,1 22 0,0-1 15,21-21-15,0 21 0,0 1 16,-21-22-16,21 21 0,0-21 0,0 22 16,0-22-16,0 0 0,0 0 15,0 0-15,0 1 16,21-22-16,0 0 0,0 0 16,1 0-16,-1 0 0,0 0 15,0 0-15,0-22 0,0 1 0,1 0 16,-1 0-16,0 0 0,0 0 15,0-1-15,0-20 0,-21 21 0,0-21 16,0-1-16,0 22 0,0-21 16,0 21-16,0-1 0,0 1 0,22 0 15,-22 42 1,0 0 0,0 1-16,0-1 0,0 0 0,0 21 15,0-21-15,0 22 16,0-22-16,0 0 0,0 21 0,0-20 15,0-1-15,0 0 0,0 0 16,0 0-16,21 0 0,0-21 16,0 0-16,-21 22 0,21-22 0,0 0 15,1 0-15,-1 0 16,0 0-16,0-22 0,0 22 0,0-21 16,1 0-16,-1 21 0</inkml:trace>
  <inkml:trace contextRef="#ctx0" brushRef="#br0" timeOffset="86484.13">6011 5673 0,'0'-21'0,"0"42"0,-21-64 16,21 22-16,0 0 15,0 0-15,21 21 16,-21-21-16,21 21 0,1 0 15,-1 0-15,0 0 0,0 21 16,0 0 0,0 0-16,-21 0 0,0 22 0,0-22 15,22 0-15,-22 21 0,0-20 16,0 20-16,0-21 0,0 0 16,0 22-16,0-22 0,0 0 0,0 0 15,0 0-15,0 0 16,0-42 15,0 0-15,0 0-16,0-21 0,21 20 15,-21 1-15,0-21 0,0 21 16,0-22-16,21 22 0,-21 0 0,21-21 16,-21 21-16,21-1 0,-21-20 15,0 21-15,21 0 0,1 0 0,-22-1 16</inkml:trace>
  <inkml:trace contextRef="#ctx0" brushRef="#br0" timeOffset="86791.97">6667 5249 0,'-21'0'31,"0"22"-16,21-1 1,0 0-16,0 21 0,0-21 0,0 1 16,0 20-16,-21 0 0,21 1 15,0-1-15,0-21 0,0 21 0,-21 1 16,21-1-16,0 0 0,0-20 16,0 20-16,0-21 0,0 0 0,0 0 15,0 1-15,0-1 0,0 0 16,21-21-16,0 0 15,0 0-15,0 0 16,1 0-16,-1-21 16,0 0-16,0-1 0,0 1 15</inkml:trace>
  <inkml:trace contextRef="#ctx0" brushRef="#br0" timeOffset="87007.43">6456 5567 0,'0'0'0,"0"42"31,21-42-31,0 0 0,0 0 0,0 0 16,1 0-16,-1 0 0,0 0 15,21 0-15,-21-21 0,1 21 16,-1-21-16,0 21 0,0 0 15,0-21-15,0 21 0,1 0 0</inkml:trace>
  <inkml:trace contextRef="#ctx0" brushRef="#br0" timeOffset="87363.72">7154 5779 0,'0'0'0,"43"0"31,-22 0-15,0-22-16,0 22 0,-21-21 16,21 0-16,-21 0 15,0 0-15,0 0 16,0-1-16,-21 22 15,0 0-15,0 0 16,0 22-16,21-1 16,-22 0-16,22 0 15,-21-21-15,21 21 0,0 0 0,0 1 16,0-1 0,21-21-1,1 0-15,-1 0 0,0 0 16</inkml:trace>
  <inkml:trace contextRef="#ctx0" brushRef="#br0" timeOffset="87696.57">7895 5482 0,'-42'-42'31,"21"21"-31,-1 21 16,1 0-16,0 0 16,0 0-16,0 0 0,0 21 0,-1-21 15,1 21-15,0 0 0,21 0 0,-21 1 16,0 20-16,21-21 0,-21 21 16,21 1-16,0-22 0,-22 21 0,22 1 15,0-22-15,0 21 0,0-21 16,0 22-16,0-22 0,0 0 0,0 0 15,22 0-15,-1 0 16,0 1-16,0-22 0,0 0 16,0 0-16,22 0 0,-22 0 0,0 0 15,21 0-15,-20 0 0,20 0 0,0-22 16,-21 22-16,22-21 0</inkml:trace>
  <inkml:trace contextRef="#ctx0" brushRef="#br0" timeOffset="88687.98">8297 5673 0,'0'0'0,"0"-21"0,0-64 31,-21 85-15,0 0-16,0 0 16,0 21-16,21 0 0,0 0 15,-22 1-15,1-1 0,0 0 0,21 0 16,0 21-16,-21-20 0,21 20 15,-21-21-15,21 0 0,0 0 0,0 1 16,0-1-16,0 0 0,0 0 0,0 0 16,21-21-16,0 0 15,0 0-15,0 0 0,1 0 0,-1 0 16,0 0-16,0 0 16,0 0-16,-21-21 0,21 21 15,-21-21-15,0 0 0,0 0 16,0-1-16,0 1 0,0 0 15,0-21-15,0 21 0,0-1 0,0-20 16,-21 21-16,21 0 0,0 0 0,0-1 16,0 1-16,0 0 0,0 0 15,21 21 1,1-21-16,-1 21 0,0 0 16,0 0-16,0 0 0,0 0 0,1 0 15,-1 21-15,0-21 0,0 21 0,0 0 16,0-21-16,1 21 0,-1 1 15,-21-1-15,21 21 0,-21-21 0,21 0 16,-21 1-16,0-1 0,0 0 16,0 0-16,0 0 0,0 0 15,0 1-15,0-1 0,0 0 16,-21-21-16,0 21 0,0-21 31,21-21-15,0 0-1,0 0-15,0-1 16,0-20-16,0 21 0,0 0 0,0-22 16,0 22-16,0-21 0,21 21 15,0-22-15,0 22 0,0 0 0,0 0 16,22 0-16,-22 0 0,21 21 16,-21 0-16,1 0 0,20 0 15,-21 0-15,0 21 0,0 0 0,1 0 16,-1 0-16,0 0 0,0 1 0,0-1 15,-21 21-15,0-21 0,0 0 16,21 1-16,-21 20 0,0-21 0,0 0 16,0 0-16,0 1 0,0-1 15,0 0-15,0 0 16,-21-21 15,21-21-31,-21 0 16,21 0-16,0-1 15,0 1-15,0-21 0,0 21 16,21-22-16,0 1 0,-21 0 0,43 21 16,-22-22-16,0 1 0,21 21 0,1 0 15,-22-1-15,21 1 0,1 0 16,-1 21-16,-21 0 0,21 0 0,1 0 16,-1 21-16,-21 0 0,0 1 15,1-1-15,-1 21 0,-21-21 0,0 22 16,0-22-16,0 21 0,0 0 0,0-20 15,-21 20-15,-1-21 16,1 0-16,0 22 0,0-22 0,0 0 0,0 0 16,-1-21-16,22 21 0</inkml:trace>
  <inkml:trace contextRef="#ctx0" brushRef="#br0" timeOffset="99475.43">2328 7049 0,'0'0'0,"0"-22"15,-21 22-15,21-21 16,-21 0-1,0 21 1,21 21 15,0 0-31,0 1 0,0 20 16,0 0-16,0 1 0,0 20 0,0 1 16,0-22-16,0 21 0,0 1 15,0-1-15,0-20 0,-21 20 0,21-20 16,0 20-16,0-21 0,0 1 15,0-1-15,0-21 0,0 22 0,0-22 16,0 21-16,0-21 0,0 0 16,0 1-16,21-22 31,-21-22-31,0 1 16,0 0-16,0-21 0,21 21 0,-21-1 15,21-20-15</inkml:trace>
  <inkml:trace contextRef="#ctx0" brushRef="#br0" timeOffset="100319.4">2371 7006 0,'-43'-21'31,"64"21"1,1 0-17,-1 0-15,0 0 0,0 0 0,21 0 16,1 0-16,-1 0 0,22 0 16,-22 0-16,21 0 0,1 0 0,21 0 15,-22 0-15,1 0 0,-1 0 0,22 0 16,-22 0-16,22 0 0,-22 0 15,1 0-15,-1 0 0,1 21 0,-1-21 16,1 0-16,-22 0 0,22 0 16,-22 21-16,-21-21 0,22 0 0,-1 0 15,-21 0-15,0 0 0,0 0 16,1 0-16,-1 0 0,0 0 16,0 0-16,-21 22 0,21-22 15,0 0-15,-21 21 31,0 0-15,0 0 0,0 0-16,0 0 0,0 1 0,0-1 15,0 0-15,0 0 0,0 21 0,0-20 16,0 20-16,0-21 0,0 21 16,0 1-16,0-22 0,0 21 0,0 1 15,0-22-15,22 21 16,-22-21-16,0 22 0,21-22 0,-21 21 15,0-21-15,0 22 0,0-22 0,0 0 16,0 21-16,0-21 0,0 1 16,0-1-16,0 0 0,0 0 0,0 0 15,0 0-15,0 1 0,0-1 16,0 0 0,-21-21-16,-1 0 15,1 0-15,0 0 0,0 0 16,0 0-16,0 0 15,-22 0-15,22 0 0,-21 0 0,-1 0 16,1 0-16,0 0 0,-22 0 16,1-21-16,-1 21 0,-20 0 15,-1 0-15,0 0 0,1 0 0,-22 0 16,0 0-16,21 0 0,-21 0 16,22 0-16,-1 0 0,0 0 0,22 0 15,-1 0-15,22 0 0,0 0 16,-1 0-16,1 0 0,21 0 0,0 0 15,0 0-15,-1 0 16,44 0 15,-1 0-31,0 0 16,0 0-16,0 0 0</inkml:trace>
  <inkml:trace contextRef="#ctx0" brushRef="#br0" timeOffset="100876.09">2159 8763 0,'-42'21'31,"42"0"-31,0 1 16,0-1-1,0 0-15,21-21 16,0 0 0,0 0-16,0 0 0,0-21 15,1 21-15,-22-21 16,0-1-16,0 1 15,0 0-15,0 0 32,-22 21-32,1 0 0,0 0 15,21 21-15,0 0 16,0 0 0,0 1-1,21-22 1,0 0-16,22 0 0,-22 0 15,0-22-15</inkml:trace>
  <inkml:trace contextRef="#ctx0" brushRef="#br0" timeOffset="101163.92">2773 8573 0,'-21'0'16,"42"0"-16,-64 0 0,65 0 31,-1 0-15,0 0-16,21 0 0,-21 0 0,1 0 16,20 0-16,-21 0 0,21 0 15,-20 0-15,-1 0 0,21 0 0,-21 0 16,0 0-16,1 0 0,-1 0 15,0 0-15,0 0 16</inkml:trace>
  <inkml:trace contextRef="#ctx0" brushRef="#br0" timeOffset="101547.7">3069 8573 0,'0'0'0,"-21"21"16,0 0-16,21 0 31,0 0-31,0 0 0,0 1 16,0-1-16,0 0 0,0 0 0,0 0 16,0 0-16,0 1 0,0-1 15,0 21-15,21-21 0,-21 0 0,0 1 16,0-1-16,0 0 0,0 21 15,0-21-15,0 1 0,0-1 0,0 0 16,0 0-16,0 0 0,0 0 0,0 1 16,0-1-16,-21-21 15,0 0-15,21 21 0,-22-21 0,1 0 16,0 0-16,0 0 0,-21 0 0,20 0 16,1 0-16,-21 0 15,21 0-15,-22 0 0,22-21 0,0 21 16,-21 0-16,21 0 0,-1-21 15,1 21-15,0 0 16,21-22-16,21 1 16,22 21-1,-22 0-15</inkml:trace>
  <inkml:trace contextRef="#ctx0" brushRef="#br0" timeOffset="102124.14">3598 8742 0,'0'0'0,"-21"0"0,0 0 0,0 0 15,0 0-15,-1 0 0,1 0 0,0 0 16,21 21-16,-21-21 0,0 21 16,21 0-16,-21 1 0,21-1 0,0 21 15,0-21-15,-22 0 0,22 22 16,-21-22-16,21 0 0,0 21 16,0-20-16,0-1 0,-21 0 0,21 0 15,0 0-15,0 0 0,0 1 16,21-22-1,0 0-15,1 0 0,-1-22 16,0 1-16,0 21 0,0-21 0,0 0 16,1 0-16,-22 0 0,21-1 15,0 1-15,-21 0 0,21 0 0,-21 0 16,0-22-16,0 22 0,0 0 16,0 0-16,0 0 0,0 0 0,0-1 15,0 44 16,0-1-31,21 21 16,-21-21-16,0 0 0,0 1 0,21-1 16,-21 0-16,22 21 0,-22-21 15,0 1-15,0-1 0,21 0 0,0 0 16,0 0-16,0-21 16,0 0-16,1 0 15,-1 0-15,0 0 0,0 0 16,0-21-16,-21 0 0,21 21 15</inkml:trace>
  <inkml:trace contextRef="#ctx0" brushRef="#br0" timeOffset="102368">3916 8805 0,'0'0'0,"0"-21"0,0 0 16,21 21-1,-21 21 1,0 0-16,0 1 0,21-1 0,-21 0 15,21 0-15,-21 21 0,0-20 16,0-1-16,0 21 0,0-21 0,0 0 16,0 1-16,0-1 0,0 0 0,0 0 15,0 0-15,0 0 16,21 1-16,1-22 31,-1-22-31,0 1 16,0 0-16,0 0 0</inkml:trace>
  <inkml:trace contextRef="#ctx0" brushRef="#br0" timeOffset="102575.88">4297 8784 0,'0'21'31,"-21"-21"-15,-1 22-16,1-1 0,21 0 15,-21 0-15,0 21 0,0-20 0,0-1 16,-1 21-16,1-21 0,0 0 0,0 1 16,0 20-16,0-21 0,21 0 15,0 0-15,-22 1 0,22-1 16,22-21 0</inkml:trace>
  <inkml:trace contextRef="#ctx0" brushRef="#br0" timeOffset="103091.59">4657 8911 0,'-22'-21'0,"44"42"0,-65-63 0,22 42 16,0 0-16,21-21 0,-21 21 15,0 0-15,-1 0 0,1 0 16,0 0-16,0 21 0,0-21 0,21 21 16,-21 0-16,-1 0 0,22 1 15,0-1-15,-21 0 0,0 0 16,21 0-16,-21 0 0,21 1 0,0-1 16,0 0-16,0 0 0,0 0 15,0 0-15,0 1 16,21-22-1,0 0-15,0 0 16,1-22-16,-1 1 0,0 0 16,0 21-16,0-21 0,0 0 0,-21 0 15,22-1-15,-22 1 0,21 0 16,-21 0-16,0 0 0,21 0 0,-21 42 47,0 0-47,0 0 15,0 0-15,0 0 0,0 1 0,0-1 16,0 0-16,21 0 0,0-21 16,0 0-1,1 0-15,-1 0 0,0 0 0,0 0 16,0 0-16,0 0 0,1-21 0,-1 21 16,0-21-16,0 21 0,0-21 15</inkml:trace>
  <inkml:trace contextRef="#ctx0" brushRef="#br0" timeOffset="103900.5">2349 10012 0,'0'0'0,"-21"0"0,0-42 32,21 20-32,-21 22 31,21 22-31,0-1 15,0 0-15,0 21 0,0-21 16,0 22-16,0-1 0,0 22 0,0-22 16,0 21-16,0 1 0,0-1 0,0 1 15,0-1-15,-21 1 16,0-22-16,21 22 0,0-22 0,-22 0 16,1 1-16,21-22 0,-21 21 15,21-21-15,0 1 0,0-1 0,-21 0 16,21-42 15,0 0-31</inkml:trace>
  <inkml:trace contextRef="#ctx0" brushRef="#br0" timeOffset="104735.71">2434 10097 0,'-42'-43'16,"84"86"-16,-105-86 0,41 43 15,22-21 1,22 21 0,-1-21-16,21 21 15,0 0-15,1 0 0,-1 0 16,22 0-16,-22-21 0,43 21 0,-22 0 15,1 0-15,20 0 0,1 0 16,0 0-16,-1-21 0,1 21 16,21 0-16,-22 0 0,1 0 0,21 0 15,-43 0-15,22 0 0,-21 0 16,-1 0-16,1 0 0,-1 0 0,-21 0 16,1 0-16,-1 0 0,0 0 15,1 0-15,-22 0 0,0 0 16,0 0-16,0 0 0,1 0 0,-1 0 0,0 0 15,-21 21 32,0 0-31,0 0-16,0 0 16,0 0-16,0 1 15,0 20-15,0-21 0,0 0 0,0 22 16,0-22-16,0 21 0,0 0 0,0 1 15,0-1-15,0 0 0,0 1 16,0-1-16,21 0 0,0 1 0,-21-1 16,0 0-16,0 1 0,21-22 0,-21 21 15,0-21-15,0 1 0,0-1 16,0 0-16,0 0 0,0 0 0,0 0 16,0 1-16,-21-1 15,0-21 1,0 0-16,0 0 0,0 0 15,-1 0-15,1 0 0,0 0 16,0 0-16,0 0 0,0 0 16,-1 0-16,-20 0 0,0 0 0,-1 0 15,1 21-15,-21-21 0,-22 0 0,21 0 16,-41 0-16,20 0 0,-21 21 16,0-21-16,0 0 0,1 0 0,-1 0 15,0 21-15,0-21 0,0 0 0,0 0 16,1 0-16,20 0 0,0 0 15,1 0-15,20 0 0,22 0 16,-22 0-16,43 0 0,-21 0 16,21 0-16,-1 0 15,44 0 17,-1 0-32,0 0 0,0 0 15,0 0-15,0 0 16</inkml:trace>
  <inkml:trace contextRef="#ctx0" brushRef="#br0" timeOffset="105236.42">2095 11748 0,'0'0'0,"-21"0"16,0 21-1,0 0-15,21 0 16,-21-21-16,21 21 0,0 0 16,0 1-1,21-22-15,0 0 16,0 0-16,0 0 0,1 0 16,-1-22-16,0 22 0,0-21 0,0 21 15,-21-21-15,21 0 16,-21 0-16,-21 21 15,0 0 1,0 0-16,0 0 16,21 21-1,0 0 1,0 0-16,21-21 31,0 0-31,0 0 0,0 0 0,22 0 16</inkml:trace>
  <inkml:trace contextRef="#ctx0" brushRef="#br0" timeOffset="105487.95">2752 11557 0,'-22'0'16,"44"0"-1,-1 0 1,21 0-16,-21 0 0,0 0 0,1 0 16,20 0-16,-21 0 0,21 0 0,-20 0 15,-1-21-15,21 21 0,-21 0 16,0 0-16,1 0 0,-1 0 0,0-21 16</inkml:trace>
  <inkml:trace contextRef="#ctx0" brushRef="#br0" timeOffset="105827.76">3006 11515 0,'0'0'16,"0"21"-16,0 0 16,0 0-16,0 0 15,0 1-15,0-1 0,0 0 16,0 0-16,0 0 0,0 22 0,0-22 15,0 0-15,0 21 16,0-21-16,0 1 0,0 20 0,0-21 16,0 21-16,0-20 0,0 20 0,0-21 15,0 0-15,0 0 0,0 1 16,-22-1-16,1 0 0,0 0 0,0 0 16,0-21-16,0 0 15,-1 0-15,1 0 0,0 0 16,0 0-16,0 0 0,0-21 0,-1 21 15,-20-21-15,21 21 0,21-21 16,-21 21-16,0-21 0,-1-1 0,22 1 16,0 0-1,22 21 1,20-21-16,-21 21 0,21-21 0,-20 21 16</inkml:trace>
  <inkml:trace contextRef="#ctx0" brushRef="#br0" timeOffset="106323.99">3598 11769 0,'0'0'0,"-21"-21"0,0 21 16,0 0-16,0-22 0,-1 22 0,-20 0 0,21 0 15,0 0-15,0 0 16,-1 0-16,1 0 0,0 22 0,0-1 15,0-21-15,0 21 0,-1 21 0,22-21 16,0 1-16,-21 20 0,21-21 16,-21 21-16,21 1 0,0-22 0,0 0 15,0 0-15,0 0 0,0 1 16,0-1-16,0 0 0,21-21 0,0 0 16,1 0-16,-1 0 0,0 0 0,0 0 15,0 0-15,22 0 0,-22-21 16,0 0-16,0 21 0,0-22 0,-21 1 15,21 0-15,-21 0 0,22 0 16,-22-22-16,0 22 0,0 0 16,0 0-16,0 0 0,0 0 0,0-1 15,0 1-15,0 42 32,0 1-32,0 20 15,0-21-15,0 0 16,0 0-16,21 1 0,-21-1 0,21 0 15,0 0-15,-21 0 0,21 0 0,0-21 16,-21 22-16,22-22 0,-1 0 16,0 0-16,0 0 15,0 0-15,0 0 0,-21-22 16,22 22-16,-1-21 0,0 0 16</inkml:trace>
  <inkml:trace contextRef="#ctx0" brushRef="#br0" timeOffset="106572">3873 11769 0,'0'0'0,"0"-21"16,0-1-16,0 44 31,0-1-15,0 0-16,0 0 0,0 0 16,0 0-16,22 1 0,-22-1 15,21 21-15,-21-21 0,0 0 0,0 1 16,0-1-16,0 0 15,0 0-15,0 0 0,21 0 16,0-21 15,-21-21-31,0 0 0,21 21 16,0-21-16,-21 0 0,22 0 0</inkml:trace>
  <inkml:trace contextRef="#ctx0" brushRef="#br0" timeOffset="106803.9">4191 11726 0,'0'0'0,"-21"0"47,0 22-47,-1-1 16,1 0-16,0 21 16,21-21-16,-21 1 0,0-1 0,21 0 15,0 21-15,-21-21 0,-1 1 0,22-1 16,-21 0-16,21 0 0,0 0 15,-21-21-15,21 21 0,21-21 32,-21-21-17,21 0-15,1 0 0,-1 0 0</inkml:trace>
  <inkml:trace contextRef="#ctx0" brushRef="#br0" timeOffset="107303.61">4635 11769 0,'0'0'0,"0"-43"15,0 22-15,-21 0 16,0 21-16,0-21 0,0 21 16,0 0-16,-1 0 15,1 0-15,0 0 0,0 21 16,0 0-16,0-21 0,-1 21 0,1 1 15,21-1-15,-21 21 0,21-21 16,-21 0-16,21 1 0,0-1 0,0 21 16,0-21-16,0 0 0,0 1 15,0-1-15,0 0 16,21-21-16,0 0 16,0 0-16,1 0 0,-1-21 15,0 21-15,0-21 0,0-1 16,-21 1-16,21 21 0,1-21 0,-1 0 15,-21 0-15,0 0 0,21-1 16,-21 1-16,21 0 0,-21 0 0,21 21 31,-21 21-15,21 0-16,-21 0 16,0 1-16,0-1 0,0 0 0,0 0 15,0 0-15,22 0 0,-1 1 16,0-1-16,0-21 15,0 21-15,0-21 0,1 0 16,-1 0-16,0 0 0,0 0 0,0 0 16,0-21-16,1 21 0,-1-21 15,-21-1-15,21 22 0</inkml:trace>
  <inkml:trace contextRef="#ctx0" brushRef="#br0" timeOffset="107495.5">5249 11959 0,'0'0'0,"0"21"0,0 1 32,0-44-1,-21 22-31,21-21 15</inkml:trace>
  <inkml:trace contextRef="#ctx0" brushRef="#br0" timeOffset="110301.19">22606 4424 0,'21'0'0,"0"0"0,0 0 16,1 0-16,-1 0 16,0 0-16,0 0 0,0-21 15,0 21-15,1-21 0,-1 21 16,-21-22-16,0 1 0,0 0 16,0 0-16,-21 0 15,-1 21-15,-20-21 0,21-1 0,-21 22 16,-1 0-16,22 0 0,-21 0 15,-1 0-15,22 0 0,-21 22 0,0-1 16,-1 0-16,22 0 16,-21 21-16,-1 1 0,22-1 0,-21 0 15,21 1-15,0-1 0,-1 22 0,1-22 16,21 0-16,-21 22 0,21-22 16,0 0-16,0 1 0,0-22 0,0 21 15,21 1-15,0-22 0,1 0 16,20 0-16,-21 0 0,0 0 0,22-21 15,-22 22-15,21-22 0,-21 21 16,22-21-16,-1 0 0,-21 0 0,21 0 16,1 0-16,-22 0 0,21-21 15,1-1-15</inkml:trace>
  <inkml:trace contextRef="#ctx0" brushRef="#br0" timeOffset="110772.93">23050 4805 0,'0'0'0,"0"-42"0,0 20 0,0-62 31,0 63-31,0-1 0,0 1 16,-21 21-1,0 0-15,0 0 0,0 21 16,-22 1-16,22-1 0,0 0 16,-21 21-16,21-21 0,-1 22 0,-20-1 15,21 0-15,0-20 0,0 20 16,-1 0-16,1-21 0,21 1 15,0 20-15,0-21 0,0 0 16,21 0-16,1-21 0,-1 0 16,0 0-16,0 0 0,21 0 0,-20 0 15,20 0-15,-21-21 0,21 21 16,-20-21-16,-1 0 0,21 0 0,-21 0 16,0-1-16,-21 1 0,0-21 15,22 21-15,-22-22 0,21 22 0,-21 0 16,0 0-16,0 0 0,0 0 15,-21 42 1,21 0 0,-22 0-16,22 0 15,0 0-15,-21 22 0,21-22 0,0 0 16,0 0-16,0 0 0,0 22 16,0-22-16,0 0 0,0 0 15,0 0-15,0 1 16,21-22-16,1 0 0,-1 0 15,0 0-15,0 0 0,0 0 16,0-22-16</inkml:trace>
  <inkml:trace contextRef="#ctx0" brushRef="#br0" timeOffset="111151.71">23368 4847 0,'0'0'0,"-21"0"0,21-21 0,0 0 15,-21 21-15,21-21 0,-22 21 0,22-21 16,0-1-16,0 1 16,0 0-16,22 21 15,-1 0-15,0 0 0,0 0 0,0 0 16,0 0-16,1 21 16,-1 0-16,0 1 0,0 20 15,-21-21-15,0 0 0,21 22 16,-21-22-16,0 21 0,0-21 0,0 22 15,0-22-15,0 0 0,0 0 0,0 0 16,0 0-16,-21 1 16,21-44 31,0 1-47,0 0 0,0 0 15,0-21-15,0 20 0,0 1 16,0 0-16,21 0 0,0 0 0,-21 0 15,22-1-15,-1 1 16,0 0-16,0-21 0,0 21 0,22-1 16</inkml:trace>
  <inkml:trace contextRef="#ctx0" brushRef="#br0" timeOffset="111453.54">24066 4466 0,'0'0'16,"-21"0"-16,0 0 15,0 0-15,0 0 16,21 21 0,-21-21-16,21 22 0,0 20 0,0-21 15,0 0-15,-22 22 16,22-22-16,-21 21 0,0 0 0,21 1 16,0-1-16,0 0 0,-21 1 15,21-22-15,-21 21 0,21 1 0,0-22 16,-21 0-16,21 0 0,0 0 15,0 0-15,0 1 0,0-1 16,21-21 0,0 0-1,0 0-15,0 0 0,0-21 16,1-1-16,-1 1 0,0 21 16</inkml:trace>
  <inkml:trace contextRef="#ctx0" brushRef="#br0" timeOffset="111700.4">23897 4699 0,'-21'0'0,"42"0"0,-63 0 16,63 0 15,21 0-31,-21 0 0,1 0 16,20-21-16,-21 21 0,21 0 15,1 0-15,-22 0 0,0 0 0,0 0 16,0 0-16,1-21 16,-1 21-16,-21-21 15,0-1 1,0 1-16,-21 0 16</inkml:trace>
  <inkml:trace contextRef="#ctx0" brushRef="#br0" timeOffset="114355.89">24320 4826 0,'-21'21'0,"0"-21"16,21 21 93,-21 1-109,0-22 0,21 21 16,-21-21-16,21 21 15,21-21 17,0 0-17,0 0-15,-21-21 16,21 21-16,-21-21 0,0-1 16,0 1-16,0 0 15,-21 21 1,0-21-16,0 21 0,0 0 15,-1 21 1,1 0-16,21 0 0,0 1 16,-21-22-16,21 21 15,0 0 1,21-21 0,0 0-16,1 0 15,-1 0-15,0 0 0,-21-21 16</inkml:trace>
  <inkml:trace contextRef="#ctx0" brushRef="#br0" timeOffset="114711.68">24786 4720 0,'0'0'0,"0"-21"0,0 0 0,0 0 16,0 0-16,0-1 0,0 1 16,-21 21-1,0 0-15,0 0 0,-1 0 16,1 21-16,0 1 16,0-1-16,0 0 0,0 0 0,-1 0 15,1 22-15,0-22 0,0 21 16,0-21-16,21 0 0,0 22 0,0-22 15,0 0-15,0 0 0,0 0 16,0 1-16,0-1 0,0 0 16,21-21-16,0 0 0,0 0 15,0 21-15,1-21 0,-1 0 16,0 0-16,21 0 0,-21 0 0,22-21 16,-1 0-16,0 21 0,1-21 0</inkml:trace>
  <inkml:trace contextRef="#ctx0" brushRef="#br0" timeOffset="115660.2">25188 4763 0,'0'-22'0,"0"44"0,-21-44 31,0 22-15,0 0-16,0 22 0,-1-1 0,1 0 16,0 0-16,0 0 0,0 22 15,21-22-15,-21 0 0,21 0 0,-22 21 16,22-20-16,0-1 0,0 0 15,0 0-15,0 0 0,22 0 16,-1-21-16,0 0 0,0 22 0,0-22 16,0 0-16,22 0 0,-22 0 15,0 0-15,0 0 0,0-22 16,-21 1-16,22 21 0,-22-21 16,0 0-16,0 0 0,0 0 0,0-22 15,0 22-15,0-21 0,-22 21 16,22-22-16,-21 22 0,21 0 15,0 0-15,0 0 0,0-1 0,0 1 16,0 0-16,21 21 0,1 0 16,-1-21-16,0 21 0,21 0 0,-21 0 15,1 0-15,-1 0 0,21 0 16,-21 21-16,0 0 0,1 0 0,-1 1 16,0-1-16,0 21 0,-21-21 0,21 0 15,-21 22-15,0-22 0,0 0 16,0 21-16,0-20 0,0-1 0,0 0 15,0 0-15,-21 0 16,0-21-16,0 21 16,0-21-1,21-21 1,0 0 0,0 0-16,0 0 15,0 0-15,0-1 0,0-20 16,21 21-16,0 0 0,-21-22 0,21 22 15,0-21-15,0 21 0,22 0 16,-22-1-16,0 1 0,21 21 0,-20 0 16,-1-21-16,21 21 0,-21 0 15,0 0-15,1 21 0,-1-21 16,-21 21-16,0 1 0,21 20 0,-21-21 16,0 0-16,0 22 0,0-22 15,0 0-15,0 0 0,0 21 0,0-20 16,0-1-16,0 0 15,0 0-15,-21-21 0,21 21 16,-21-21-16,-1 0 16,1-21-1,21 0-15,0 0 16,0 0-16,0-1 16,0-20-16,0 21 0,21 0 15,1-22-15,-1 1 0,0 21 16,0-21-16,0 20 0,22 1 0,-1 0 15,0 0-15,1 21 0,20 0 16,-21-21-16,1 21 0,-1 0 0,22 0 16,-43 21-16,21 0 0,-21 0 0,22 0 15,-22 1-15,-21 20 0,0-21 16,0 0-16,0 22 0,0-22 0,-21 21 16,-1-21-16,1 22 0,0-22 15,-21 0-15,21 0 0,-1-21 0,1 21 16,0 0-16,0-21 0,0 0 15,21 22-15,-21-22 0,-1-22 32,22 1-32</inkml:trace>
  <inkml:trace contextRef="#ctx0" brushRef="#br0" timeOffset="123559.79">22923 6011 0,'0'-21'16,"-21"21"-16,21-21 16,-21 21-1,21 21 16,0 0-31,0 1 16,0 20-16,0 0 0,0 1 16,0-1-16,0 21 0,0 1 0,0-1 15,0 1-15,0-1 0,0 22 16,0-21-16,0-1 0,0 1 0,0-1 16,0-21-16,-21 22 0,0-22 15,21 1-15,0-1 0,0 0 16,-21 1-16,21-1 0,0-21 0,0 21 15,0-20-15,0-1 0,0 0 16,0-42 15,0 0-31,0-1 0,0 1 16</inkml:trace>
  <inkml:trace contextRef="#ctx0" brushRef="#br0" timeOffset="124388.98">23114 6054 0,'0'0'0,"0"-21"0,0-1 15,0 1 1,0 0-16,0 0 0,21 0 31,0 21-31,0 0 0,22 0 16,-22 0-1,0 0-15,21 0 0,-20 0 0,20 0 16,21 0-16,-20 0 0,20 0 0,1 0 16,-1 21-16,1-21 0,20 0 15,-20 0-15,21 0 0,-22 0 0,1 0 16,-1 0-16,1 0 0,-22 0 15,0 21-15,22-21 0,-22 0 0,0 0 16,1 0-16,-1 0 0,-21 0 16,22 0-16,-1 0 0,-21 0 0,21 0 15,-20 21-15,20-21 0,-21 0 0,0 0 16,22 0-16,-22 0 0,0 0 16,-21 21-1,21-21-15,-21 22 16,0-1-16,0 0 15,0 0-15,0 0 16,0 0-16,0 1 0,0-1 16,-21 0-16,21 0 0,0 0 15,-21 0-15,21 22 0,0-22 16,0 21-16,0 1 0,-21-1 0,21 21 16,0-20-16,-22-1 0,22 0 15,0 1-15,0-1 0,0 0 0,0 1 16,0-22-16,0 21 0,0-21 0,-21 22 15,21-22-15,-21 0 16,21 21-16,-21-20 0,21-1 0,0 0 0,-21 0 16,0 0-16,-1-21 15,22 21-15,-21 1 0,0-1 0,0 0 16,0 0-16,0-21 0,-1 0 16,1 21-16,0-21 0,0 0 15,0 21-15,-22-21 0,22 0 0,-42 0 16,20 0-16,-20 0 0,-22 0 0,1 0 15,-22 0-15,21 0 0,-21 0 16,22-21-16,-22 21 0,21 0 0,0-21 16,22 21-16,-22-21 0,22 21 15,-22 0-15,22-21 0,-1 21 16,1 0-16,-1 0 0,22 0 0,-1 0 16,1 0-16,0 0 0,21 0 15,-22 0-15,22 0 0,0 0 16,21 21-1,21-21 1</inkml:trace>
  <inkml:trace contextRef="#ctx0" brushRef="#br0" timeOffset="124940.02">22585 8086 0,'-21'0'16,"21"21"0,21-21 15,0 0-31,0 0 15,0-21-15,0 21 0,-21-21 0,22 21 16,-22-22-16,0 1 16,-22 21-1,1 0 1,0 0 0,0 0-16,21 21 15,0 1-15,0-1 31,21-21 16,21 0-47,-20 0 0,-1-21 0,21 21 16,0-22-16</inkml:trace>
  <inkml:trace contextRef="#ctx0" brushRef="#br0" timeOffset="125207.88">23283 7811 0,'21'0'62,"22"0"-62,-22 0 0,21 0 0,1 0 16,-22 0-16,21 0 0,0 0 15,22 0-15,-43 0 0,21 0 16,1 0-16,-1 0 0,-21 0 0,0 0 16,1 0-16,-44 0 31,1 0-31,-21 0 0,21 0 0,0 0 16,-1 0-16</inkml:trace>
  <inkml:trace contextRef="#ctx0" brushRef="#br0" timeOffset="125567.67">23537 7789 0,'0'0'0,"-21"0"16,0 0-16,21 22 0,0-1 16,0 0-1,-21-21-15,21 21 0,0 0 16,0 0-16,0 1 0,0-1 0,0 21 16,0-21-16,0 22 0,0-22 15,0 21-15,0-21 0,0 22 0,0-22 16,0 21-16,0-21 0,0 0 0,-21 22 15,21-22-15,0 0 0,0 0 16,0 0-16,-22 1 0,1-1 16,0 0-16,0-21 0,0 21 15,0-21-15,-1 0 0,1 0 16,0 0-16,0 0 0,0 0 0,0 0 16,-1 0-16,1 0 0,-21-21 15,21 0-15,0 21 0,-1-21 16,1 21-16,0-22 0,21 1 15,-21 21-15,42 0 32,0 0-17,0 0-15,1 0 0,-1 0 16,0-21-16,21 21 0</inkml:trace>
  <inkml:trace contextRef="#ctx0" brushRef="#br0" timeOffset="126083.37">23961 8128 0,'0'0'16,"0"-21"-16,-22 0 16,1 21-16,0 0 15,0 0-15,0 0 0,0 21 16,-1 0-16,1 0 0,0 0 0,0 1 15,0-1-15,0 21 0,-1-21 16,22 0-16,-21 1 0,0 20 0,21-21 16,0 0-16,0 0 0,0 1 15,0-1-15,0 0 16,21-21-16,0 0 16,1 0-16,-1 0 0,0 0 15,0 0-15,0 0 0,0-21 0,1 21 16,-1-21-16,0-1 0,0 22 0,0-21 15,0 0-15,-21 0 0,0 0 16,22 21-16,-22-21 0,0-1 0,21 1 16,-21 0-16,0 0 15,0 42 1,0 0 0,0 0-16,0 1 0,0-1 15,0 0-15,0 0 0,0 0 16,0 0-16,0 1 0,0-1 0,0 0 15,0 0-15,21 0 16,0 0-16,0-21 0,0 22 16,1-22-16,-1 0 0,0 0 15,0 0-15,0 0 16,0 0-16,-21-22 16,0 1-16,22 0 0</inkml:trace>
  <inkml:trace contextRef="#ctx0" brushRef="#br0" timeOffset="126332.23">24278 8213 0,'0'0'0,"0"-21"0,0-1 16,21 22-16,-21 22 31,0-1-31,0 0 0,21 0 16,-21 0-16,0 0 0,0 1 0,0-1 15,0 0-15,22 0 0,-22 0 16,0 0-16,0 1 0,0-1 15,0 0-15,0 0 16,21-42 15,0 0-15,-21 0-16,21-1 16,0 1-16</inkml:trace>
  <inkml:trace contextRef="#ctx0" brushRef="#br0" timeOffset="126532.12">24574 8170 0,'0'0'0,"0"-21"0,-21 42 47,21 1-47,-21-1 0,0 0 0,0 0 16,0 0-16,-1 0 0,1 22 0,21-22 16,-21 0-16,0-21 0,21 21 15,0 0-15,-21 1 0,0-1 16,21 0-1,21-21 1,0 0-16,21-21 16</inkml:trace>
  <inkml:trace contextRef="#ctx0" brushRef="#br0" timeOffset="127011.84">24913 8276 0,'0'0'0,"0"-21"15,0 0-15,0 0 16,-21 21-16,0 0 16,0 0-1,-1 0-15,1 0 0,0 21 16,0 0-16,21 0 0,-21 0 0,0 1 16,-1-1-16,1 0 0,0 0 15,0 0-15,21 0 0,0 1 16,-21-1-16,21 0 0,0 0 15,21-21 1,0 0 0,0 0-16,0 0 0,1 0 15,-1-21-15,0 0 0,0 0 0,0-1 16,0 22-16,1-21 0,-1 0 16,0 0-16,0 0 0,0 0 0,0-1 15,-21 44 16,0-1-31,0 0 16,-21 0-16,21 0 0,0 0 16,0 1-16,0-1 0,21 0 15,1-21-15,-1 21 16,0-21-16,0 0 0,0 0 16,0 0-16,1 0 0,-1 0 15,0 0-15,0 0 0,0 0 16,0-21-16,1 0 15,-1 21-15,-21-21 0,0-1 16</inkml:trace>
  <inkml:trace contextRef="#ctx0" brushRef="#br0" timeOffset="127791.51">23008 9864 0,'0'0'0,"0"-21"0,21-1 0,-21 1 16,0 0-16,21 0 15,-21 42 16,0 21-15,-21-20-16,0 20 0,21 0 16,-21 1-16,21-1 0,0 0 0,-21 1 15,21-1-15,-21 21 0,-1-20 16,22 20-16,0 1 0,0-22 0,-21 22 16,21-22-16,-21 0 0,21 22 15,0-43-15,0 21 0,-21 1 0,21-22 16,-21 0-16,21 0 0,0 0 0,0 0 15,0-42 17,0 0-32</inkml:trace>
  <inkml:trace contextRef="#ctx0" brushRef="#br0" timeOffset="128551.51">23114 9716 0,'0'0'0,"0"-22"0,0-41 31,0 42-31,21 21 16,0 0-16,0-21 15,1 21-15,-1 0 0,0 0 16,21 0-16,-21 0 0,22 0 0,-1 0 15,22 0-15,-22 0 0,21 0 16,1 0-16,21 0 0,-1 0 0,-20 0 16,20 0-16,1 0 0,0 0 15,-22 0-15,22 0 0,-22 0 0,1 0 16,-1 0-16,1 0 0,-22 0 16,22 0-16,-22 0 0,0 0 0,-20 0 15,-1 0-15,0 0 0,0 0 16,0 0-16,-21 21 15,0 0 1,0 0-16,0 0 0,0 0 16,0 22-16,0-22 0,0 0 15,-21 0-15,21 22 0,-21-22 16,21 0-16,-21 21 0,21-21 0,0 22 16,0-22-16,0 21 0,0-21 15,0 22-15,0-1 0,0-21 0,0 22 16,0-1-16,0 0 0,0 1 15,0-1-15,0 0 0,0 1 0,0-22 16,0 21-16,0 0 0,0 1 0,0-22 16,0 0-16,0 21 0,0-20 15,0-1-15,0 0 0,0 0 16,0 0-16,-21 0 0,-1 1 0,1-1 16,0 0-16,0-21 15,0 0-15,0 21 0,-1-21 0,1 0 16,0 0-16,-21 0 0,21 21 0,-22-21 15,1 0-15,0 0 0,-1 0 16,-20 0-16,-1 0 0,1 0 0,-43 0 16,21 0-16,-21 0 0,1 0 0,-1 0 15,0 0-15,-21 0 0,21 0 16,0 0-16,22 0 0,-1 0 0,0 0 16,22 0-16,-1 0 0,22 0 15,0 0-15,-1 0 0,22 0 16,-21 0-16,21 0 15,21 21 32,0 1-47</inkml:trace>
  <inkml:trace contextRef="#ctx0" brushRef="#br0" timeOffset="129044.3">22521 11536 0,'0'-21'31,"0"0"-31,0-1 16,0 1-16,0 0 15,0 42 17,0 0-17,0 1 1,0-1-16,0 0 15,21-21 17,1 0-32,-1 0 0,0 0 15,0 0-15,0-21 0,0 0 16,-21-1 0,0 1-16,-21 21 46,0 0-30,21 21-16,21-21 31</inkml:trace>
  <inkml:trace contextRef="#ctx0" brushRef="#br0" timeOffset="129295.82">23135 11324 0,'0'-21'31,"0"0"-31,21 21 16,0 0-16,1 0 0,20 0 15,-21 0-15,0 0 0,22 0 0,-1 0 16,-21 0-16,21 0 0,1 0 15,-22 0-15,21 0 0,-21 0 0,1 0 16,-1 0-16</inkml:trace>
  <inkml:trace contextRef="#ctx0" brushRef="#br0" timeOffset="129700.03">23368 11324 0,'0'21'32,"-21"-21"-32,21 22 0,0-1 15,0 0-15,-21 0 16,21 0 0,0 0-16,0 1 15,0-1-15,0 0 0,0 0 16,0 0-16,0 0 15,-22 1-15,22-1 0,0 0 0,0 0 16,0 0-16,-21 0 0,21 1 0,-21-1 16,21 0-16,0 0 0,0 0 15,-21-21-15,21 21 0,-21-21 0,0 22 16,-1-22-16,1 0 0,0 0 16,0 0-16,-21 0 15,20 0-15,1 0 0,-21 0 0,21 0 16,-22-22-16,22 22 0,0 0 0,-21-21 15,21 21-15,-1 0 16,1-21-16,21 0 16,21 21 15,1-21-31,-1 21 0,21 0 0,-21 0 16</inkml:trace>
  <inkml:trace contextRef="#ctx0" brushRef="#br0" timeOffset="130192.25">23728 11642 0,'-85'-43'15,"85"22"-15,-21 21 16,0 0-16,0 0 15,-1 0-15,1 0 0,21 21 16,-21 1-16,0-1 0,0 0 16,21 0-16,-21 0 0,21 0 15,0 1-15,0-1 0,0 0 0,-22-21 16,22 21-16,0 0 0,0 0 0,0 1 16,22-22-1,-1 0-15,0 0 0,0 0 16,0 0-16,0 0 0,1 0 0,20 0 15,-21-22-15,0 22 0,0-21 16,1 0-16,-1 0 0,0 21 0,0-21 16,-21 0-16,0-1 0,0 1 0,0 0 15,0 0-15,-21 21 32,21 21-17,-21 0-15,21 0 16,0 1-16,0-1 0,0 0 15,0 0-15,0 0 0,0 0 0,0 1 16,21-22 0,-21 21-16,21-21 0,0 0 15,0 0-15,1 0 0,-1 0 16,0-21-16</inkml:trace>
  <inkml:trace contextRef="#ctx0" brushRef="#br0" timeOffset="130417.13">24066 11557 0,'0'0'0,"0"21"31,0 0-15,0 1-16,0-1 15,0 0-15,0 0 0,0 0 0,0 0 16,0 1-16,0-1 15,0 0-15,0 0 16,0 0-16</inkml:trace>
  <inkml:trace contextRef="#ctx0" brushRef="#br0" timeOffset="130655.99">24342 11578 0,'0'-21'16,"-22"21"15,1 21-31,0 0 16,0 1-16,0-1 16,0 0-16,-1 0 0,1 0 15,21 0-15,-21 1 0,0-1 16,21 0-16,-21 0 15,0-21-15,21 21 16</inkml:trace>
  <inkml:trace contextRef="#ctx0" brushRef="#br0" timeOffset="131095.74">24723 11642 0,'0'0'0,"0"-21"0,0-1 16,0 1-16,0 0 0,0 0 0,0 0 16,-22 21-1,1 0-15,0 0 16,0 0-16,0 0 0,21 21 16,-21 0-16,-1 0 0,1-21 15,21 21-15,-21 1 0,21-1 0,-21 0 16,21 0-16,-21-21 0,21 21 0,0 0 15,0 1-15,21-22 16,0 0 0,0 0-16,0 0 0,1 0 0,-1 0 15,0 0-15,0 0 0,0-22 16,0 1-16,1 21 0,-1-21 16,-21 0-16,21 0 0,0 21 15,-21-21-15,21-1 0,-21 1 16,0 42-1,-21 1 1,21-1-16,-21 0 16,21 0-16,-21-21 0,21 21 0,0 0 15,21-21 1,0 0-16,0 0 16,0 0-16,1 0 0,-1 0 0,21 0 15,-21-21-15</inkml:trace>
  <inkml:trace contextRef="#ctx0" brushRef="#br0" timeOffset="168552.4">19812 6244 0,'21'0'62,"-21"-21"-46,21 0-1,-21 0 1,0 0 0,0 42 46,0 0-62,0 0 16,0 0-16,0 0 0,0 22 0,0-1 15,0 0-15,0 1 0,0-1 16,0 22-16,0-1 0,-21-21 0,0 22 16,0-22-16,21 1 0,-21-1 15,-1 0-15,1 1 0,21-1 16,-21-21-16,21 21 0,-21-20 0,21-1 0,-21 0 16,21 0-16,0 0 15,0 0 1,0-42 15,0 0-31,0 0 16,0 0-16,0 0 0,0-1 15,0 1-15,21 0 0</inkml:trace>
  <inkml:trace contextRef="#ctx0" brushRef="#br0" timeOffset="169548.83">19854 6223 0,'-21'0'15,"21"-21"17,21 21-17,0 0-15,1 0 0,-1 0 16,0 0-16,21 0 16,1 0-16,-22 0 0,42 0 0,-20 0 15,20 0-15,22 0 0,-1 0 16,1 0-16,21 0 0,0 0 0,-22 0 15,22 0-15,-21 21 0,0-21 0,-1 0 16,1 0-16,0 0 0,-22 0 16,22 0-16,-1 0 0,1 0 0,0 0 15,-22 0-15,22 0 0,-22 0 16,1 0-16,-1 0 0,1 0 0,-22 0 16,1 0-16,-1 0 0,0 0 15,1 0-15,-22 0 0,21 0 0,-21 21 16,0-21-16,1 0 15,-1 0 1,-21 21 0,0 1 15,0-1-15,0 0-16,0 0 15,0 0-15,-21 22 0,21-22 0,-22 0 16,22 21-16,0 1 0,-21-22 15,21 21-15,0 0 0,0 1 0,0-1 16,0 0-16,-21 1 0,21-22 16,0 21-16,0 1 0,-21-22 15,21 21-15,0-21 0,0 22 0,0-1 16,0-21-16,-21 21 0,21-20 16,0-1-16,-21 21 0,21-21 0,0 0 15,0 1-15,-22-1 0,1 0 16,21 0-16,-21 0 15,0-21-15,0 0 16,0 0-16,-1 0 16,1 0-16,0 0 0,0 0 0,0 0 15,-22 0-15,22 0 0,-21 0 16,0 0-16,-1-21 0,-20 21 16,20-21-16,-20 21 0,-22-21 0,22 0 15,-1 21-15,-20-22 0,-1 22 16,-21-21-16,21 0 0,-20 21 0,-1-21 15,0 21-15,21 0 0,1-21 16,-1 21-16,0-21 0,22 21 0,-1 0 16,1 0-16,20-22 0,-20 22 0,21 0 15,-22 0-15,22 0 0,-1 0 16,22 0-16,-21-21 0,21 21 0,-22 0 16,22 0-1,0 0-15,0 0 16,21-21 15,0 0-15,0 0-16</inkml:trace>
  <inkml:trace contextRef="#ctx0" brushRef="#br0" timeOffset="170264.42">20151 6519 0,'0'0'0,"0"-21"0,0 42 47,0 1-31,0-1-16,0 0 0,0 21 15,0-21-15,0 1 0,0-1 16,0 21-16,0-21 0,0 0 0,0 1 16,0-1-16,-22-21 0,22 21 15,0 0-15,0 0 0,22-42 63,-22 0-63,0 0 0,21 0 15,-21-1-15,21 1 0,0 0 0,-21 0 16,21 0-16,0 0 0,-21-1 16,22 22-16,-22-21 0,21 21 0,0 0 15,-21 21 1,0 1-16,0-1 15,0 0-15,0 0 0,0 0 0,0 0 16,0 1-16,0-1 0,0 0 16,0 0-16,0 0 0,0 0 0,0 1 15,21-22-15,0 21 0,0-21 16,1 0-16,-1 0 16,0 0-16,0 0 0,21 0 0,-20 0 15,-1 0-15,0-21 0,0-1 16,21 1-16,-20 0 0,-1 0 0,0 0 15,0-22-15,-21 22 0,0-21 16,0 0-16,0-1 0,0 22 16,0-21-16,-42-1 0,21 22 0,-1 0 15,1 0-15,0 0 0,0 0 16,0 21-16,0 0 0,-1 0 0,1 0 16,0 0-16,21 21 15,0 0-15,0 0 0,0 0 0,0 0 16,0 1-16,0-1 15,21-21-15,-21 21 0,21-21 0,1 0 16</inkml:trace>
  <inkml:trace contextRef="#ctx0" brushRef="#br0" timeOffset="170760.07">20891 6371 0,'0'127'16,"-21"-84"-16,21-1 15,0-21-15,-21 21 0,21-20 0,0 20 16,0-21-16,-21 21 0,0-20 16,21-1-16,-21 0 0,21 0 0,0 0 15,-22 0-15,22 1 16,-21-22-1,21-22 17,0 1-32,0 0 0,0 0 15,21 0-15,-21 0 0,22-1 16,-22-20-16,21 21 0,0 0 0,0 0 16,-21-1-16,21 1 0,0 21 15,1 0-15,-1 0 0,0 0 16,-21 21-16,21 1 0,-21-1 15,21 0-15,-21 0 0,0 0 16,0 0-16,0 1 0,0-1 16,0 0-16,0 0 15,0 0-15,0 0 16,21-21 0,1 0-1,-22-21 1,21 21-16,0-21 0,-21 0 15,0 0-15,21 21 0,-21-21 0</inkml:trace>
  <inkml:trace contextRef="#ctx0" brushRef="#br0" timeOffset="171085.89">21124 6710 0,'21'0'31,"1"0"-15,-1 0-16,-21-21 15,21 21-15,0-21 0,0 21 16,-21-22-16,21 1 0,-21 0 16,0 0-16,-21 21 31,0 0-31,0 21 16,0 0-16,0 0 0,-1 1 15,1-1-15,0 0 0,0 0 16,0 0-16,0 0 0,21 1 15,0-1-15,0 0 0,0 0 16,21 0 0,0-21-16,0 0 0,0 0 15,0 0-15,1 0 0,-1 0 0,0 0 16,0 0-16,21 0 0,-20 0 0,20 0 16,-21 0-16</inkml:trace>
  <inkml:trace contextRef="#ctx0" brushRef="#br0" timeOffset="171495.65">21590 6646 0,'0'-21'15,"0"42"-15,-21-42 0,0 21 0,-1 0 16,1 0-16,0 0 16,0 21-16,0 1 0,0-1 15,21 0-15,-22 0 0,22 0 0,-21-21 16,21 21-16,0 1 0,0-1 15,-21 0-15,21 0 0,0 0 16,21-21 15,0 0-31,1 0 0,-1-21 16,0 21-16,0-21 16,0 0-16,0 0 0,1-1 0,-22 1 15,21 0-15,-21 0 0,21 0 16,-21 0-16,0-1 0,0 1 0,0 42 31,-21 1-15,21-1-16,-21 0 0,21 0 0,-22 0 15,22 0-15,0 1 0,0-1 16,0 0-16,0 0 0,0 0 0,0 0 16,0 1-1,22-22 1,-1 0-16,0 0 0,0 0 15</inkml:trace>
  <inkml:trace contextRef="#ctx0" brushRef="#br0" timeOffset="171767.51">21929 6392 0,'0'43'31,"0"-22"-15,0 0-16,0 0 0,-22 0 0,22 22 16,-21-22-16,21 21 0,0-21 15,0 22-15,-21-22 0,0 21 0,21-21 16,-21 1-16,21-1 0,0 0 16,0 0-16,-21 0 0,21 0 15,21-21 16,-21-21-31,21 21 0,0-21 16</inkml:trace>
  <inkml:trace contextRef="#ctx0" brushRef="#br0" timeOffset="172248.23">22161 6392 0,'0'0'0,"0"22"31,0-1-31,0 0 0,0 0 16,0 21-16,0-20 0,0 20 0,-21-21 15,21 0-15,-21 22 0,21-22 16,-21 0-16,21 21 0,-21-21 0,21 1 16,0-1-16,0 0 0,-21 0 15,21 0-15,0 0 31,0-42 1,0 0-32,0 0 15,21 0-15,0 21 0,-21-21 0,21-1 16,0 1-16,-21 0 0,21 0 16,1 0-16,-22 0 0,21-1 0,0 22 15,0 0 1,-21 22-16,0-1 15,0 0-15,0 0 0,0 0 0,0 0 16,0 1-16,0-1 16,0 0-16,0 0 15,0 0-15,0 0 16,0-42 31,0 0-47</inkml:trace>
  <inkml:trace contextRef="#ctx0" brushRef="#br0" timeOffset="172576.05">22352 6795 0,'21'0'31,"0"0"-31,0 0 15,1-22-15,-22 1 16,0 0 0,0 0-16,-22 21 47,1 0-47,0 21 15,0 0-15,21 0 0,0 1 16,0-1-16,0 0 0,0 0 15,0 0 1,21-21 0,0 0-1,0 0-15,1 0 0,-1 0 16,0 0-16,0 0 0,0-21 16</inkml:trace>
  <inkml:trace contextRef="#ctx0" brushRef="#br0" timeOffset="172923.83">22627 6604 0,'0'0'0,"0"-21"31,0 0-31,21 21 0,0 0 32,1 0-32,-1 0 15,-21 21-15,0 0 16,0 0-16,0 0 0,0 1 0,0 20 15,0-21-15,0 0 16,0 0-16,0 1 0,0-1 0,-21-21 16,21 21-16,-22-21 0,1 0 15,21 21 1,0-42 15,0 0-31,0 0 0,21-1 16,1 22-16,-1-21 0,-21 0 0,21 0 15,0 0-15,0 0 0,-21-1 16,21 1-16,-21 0 0,22 0 0,-1 0 16,0 21-1</inkml:trace>
  <inkml:trace contextRef="#ctx0" brushRef="#br0" timeOffset="173255.92">21569 6498 0,'-21'-21'31,"42"21"-31,0 0 0,21 0 16,-21 0-16,1 0 0,20 0 15,0 0-15,-21 0 0,22 0 16,-1 0-16,0 0 0,1 0 0,-1-21 16,-21 21-16,22 0 0,-22 0 15,0 0-15,0 0 0,-21-21 16</inkml:trace>
  <inkml:trace contextRef="#ctx0" brushRef="#br0" timeOffset="173956.47">19706 5440 0,'0'0'0,"-42"-42"31,21 42-15,-1 0 0,22 21-16,0 0 0,0 0 0,-21 21 15,21-20-15,-21 20 16,21 0-16,0 22 0,0-22 0,-21 0 16,0 1-16,21 20 0,-21-20 15,-1-22-15,1 21 0,21 0 0,-21-20 16,21-1-16,-21 0 0,21 0 0,0 0 15,0 0-15,-21 1 16,42-22 15,-21-22-31,0 1 16,21 0-16,0 0 0,0 0 0,-21 0 16</inkml:trace>
  <inkml:trace contextRef="#ctx0" brushRef="#br0" timeOffset="174587.57">19685 5482 0,'0'0'0,"21"0"16,0 0-16,0 0 0,22 0 15,-22 0-15,21 0 0,-21 21 0,22-21 16,20 0-16,-20 0 0,-1 22 15,21-22-15,1 0 0,21 21 0,-1-21 16,1 21-16,0-21 16,20 21-16,1-21 0,0 21 0,0-21 15,-21 21-15,20-21 0,1 22 16,21-1-16,-21-21 0,21 21 0,-21-21 16,0 21-16,0-21 0,-22 0 15,1 21-15,0-21 0,-22 0 0,1 0 16,-22 0-16,21 21 0,-20-21 15,-22 0-15,21 0 0,-21 0 0,1 0 16,-1 0-16,0 0 0,0 0 16,0 0-16,-21 22 15,21-22-15,1 0 32,-22 21-17,0 0 1,0 0-1,0 0-15,0 0 16,0 1-16,0-1 0,0 0 0,0 0 16,0 0-16,0 0 0,0 22 15,0-22-15,0 0 0,0 0 0,0 22 16,0-22-16,-22 0 16,22 0-16,0 0 0,0 0 0,-21 1 0,21-1 15,-21-21-15,21 21 0,-21 0 16,21 0-16,-21-21 15,0 0-15,-1 0 0,1 0 16,0 0-16,0 0 16,0 0-16,0 0 0,-1 0 0,1 0 15,-21 0-15,21-21 0,-22 21 16,1-21-16,0 21 0,-22-21 0,1 0 16,-22 21-16,0-22 0,1 1 0</inkml:trace>
  <inkml:trace contextRef="#ctx0" brushRef="#br0" timeOffset="175056.31">20024 5694 0,'-22'0'32,"1"0"-32,0 21 15,0 0-15,0-21 0,21 21 16,-21 1-16,-1-1 0,22 21 0,-21-21 16,0 0-16,21 22 0,0-22 15,0 0-15,-21 0 0,21 0 16,0 1-16,0-1 0,0 0 15,0 0-15,21-21 0,0 21 0,0 0 16,1-21-16,-1 0 0,0 22 0,21-22 16,-21 0-16,1 0 0,-1 0 15,21 0-15,-21 0 0,0 0 0</inkml:trace>
  <inkml:trace contextRef="#ctx0" brushRef="#br0" timeOffset="175548.04">20489 5863 0,'-84'0'31,"62"0"-31,1 21 0,0 1 0,0-22 16,21 21-16,-21-21 0,21 21 15,-21-21-15,21 21 0,-22-21 0,22 21 16,0 0-1,22-21 17,-1 0-32,0 0 0,0 0 0,0 0 15,-21-21-15,21 0 0,1 21 16,-1-21-16,0 21 0,0-21 16,0 0-16,-21-1 0,21 1 15,1 0 1,-22 42-1,0 0 1,0 1-16,0-1 0,0 0 16,0 0-16,0 0 0,0 0 15,0 1-15,0-1 0,0 0 16,0 0-16,0 0 16,0 0-1,21-21-15,0 0 16,0 0-1,0 0-15,0-21 0,1 0 0,-1 21 16,0-21-16,0 0 0,-21 0 0,21-1 16,0 1-16,1 0 0,-1-21 15,-21 21-15</inkml:trace>
  <inkml:trace contextRef="#ctx0" brushRef="#br0" timeOffset="175767.93">20849 5736 0,'21'-21'16,"-21"0"-16,-21 127 0,21-170 0,21 1 0,0 42 0,-21 42 46,0 0-46,0 0 0,-21 21 16,0-20-16,21-1 0,0 21 16,-21-21-16,21 0 0,-21 22 15,21-22-15,-21 0 0,21 0 0,0 0 16,0 1-16,0-1 0,0 0 16,0 0-16,0 0 15,21-21 16,0 0-31,0 0 0,0-21 16,0 21-16</inkml:trace>
  <inkml:trace contextRef="#ctx0" brushRef="#br0" timeOffset="176652.23">21145 5906 0,'0'-22'31,"-21"22"-31,0 0 15,0 0 1,0 22-16,0-1 0,-1 0 16,1 0-16,21 0 0,0 0 15,-21 1-15,21-1 0,-21 0 16,21 0-16,0 0 0,0 0 16,0 1-1,21-1 1,0-21-16,0 0 0,1 0 0,-1 0 15,0 0-15,0 0 16,21-21-16,-20-1 0,-1 22 0,0-21 16,0 0-16,0 21 0,0-21 15,-21 0-15,22 0 0,-1-1 16,-21 1-16,0 0 16,0 42 15,0 0-31,0 1 15,-21-22-15,21 21 0,-22 0 16,22 0-16,0 0 16,0 0-1,0 1-15,22-22 32,-1 0-32,0 0 0,0 0 15,0 0-15,0-22 0,-21 1 16,22 21-16,-1-21 0,-21 0 15,21 0-15,0 21 0,-21-21 16,0-1 0,21 22-16,-21 22 31,0-1-15,0 0-16,0 0 15,0 0-15,0 0 16,21-21 15,1 0-31,-1 0 0,0 0 16,0 0-16,0 0 0,0-21 0,1 21 15,-1-21-15,-21 0 0,21 0 16,0 21-16,0-43 0,-21 22 0,0 0 16,21 0-16,-21-21 0,22 20 15,-22 1-15,0 0 0,0 0 16,0 0-16,0 0 0,-22 42 31,1 0-31,0 0 16,21 0-16,0 0 0,-21 22 0,21-22 15,-21 0-15,21 0 0,-21 0 0,21 1 16,0-1-16,0 0 0,0 0 16,0 0-16,0 0 15,21-21 1,0 0-16,0 0 15,21 0-15,-20 0 0,-1 0 0,21 0 16,-21 0-16,22 0 16</inkml:trace>
  <inkml:trace contextRef="#ctx0" brushRef="#br0" timeOffset="177067.25">22119 6011 0,'0'0'0,"-21"0"15,0 0-15,0 0 0,-1 0 16,1 0-16,0 0 15,0 0-15,21 22 0,-21-22 0,21 21 16,-21 0-16,21 0 0,-22-21 16,22 21-16,0 0 0,0 1 15,0-1-15,0 0 32,22-21-32,-1 0 15,0 0-15,0 0 16,0-21-16,0 21 0,-21-21 15,22 21-15,-1-22 0,-21 1 0,0 0 16,0 0-16,21 21 0,-21-21 16,21 0-16,-21-1 0,0 44 31,0-1-15,0 0-16,0 0 15,-21 0-15,21 0 0,0 1 16,0-1-16,0 0 31,21-21-15,0 0-16,0 0 15,1-21-15,-1 21 16,-21-21-16</inkml:trace>
  <inkml:trace contextRef="#ctx0" brushRef="#br0" timeOffset="177308.11">22352 5779 0,'0'0'0,"0"21"31,0 0-31,-21 0 0,21 0 0,-21 0 16,21 22-16,-22-22 0,22 0 16,-21 0-16,21 22 0,0-22 0,0 0 15,0 0-15,-21 0 0,21 0 0,0 1 16,0-1-16,0 0 15,0 0-15,0 0 16,21-42 15</inkml:trace>
  <inkml:trace contextRef="#ctx0" brushRef="#br0" timeOffset="177639.91">22458 6075 0,'0'21'0,"-21"-21"16,21 21-16,-22 0 0,1-21 15,21 22-15,0-1 16,0 0-16,21-21 47,1 0-32,-1 0-15,0-21 16,0 0-16,-21-1 16,0 1-16,0 0 0,0 0 15,-21 21 1,0 0 0,0 0-16,-1 0 15,22 21 1,0 0-16,22-21 31</inkml:trace>
  <inkml:trace contextRef="#ctx0" brushRef="#br0" timeOffset="178033.66">22691 6033 0,'0'0'0,"0"21"63,21-21-47,-21 21-16,21 0 0,-21 0 15,0 0-15,0 1 16,0-1-16,-21 0 31,21-42 16,0 0-47,21 21 0,-21-22 16,21 1-16,0 0 15,0 0-15,1 0 0,-22 0 16,21-1-16,0 22 15,-21-21-15,0 0 16</inkml:trace>
  <inkml:trace contextRef="#ctx0" brushRef="#br0" timeOffset="178385.72">22183 5842 0,'0'0'0,"21"0"31,0 0-31,0 0 0,0 0 16,0 0-16,1 0 0,20 0 0,-21 0 15,0 0-15,22-21 0,-22 21 16,0 0-16,21 0 0,-21 0 0,1 0 16,-1 0-16,0 0 0,-21-21 15,21 21 1,-42 0 15,0 0-15</inkml:trace>
  <inkml:trace contextRef="#ctx0" brushRef="#br0" timeOffset="180200.58">19643 7133 0,'0'0'0,"21"0"0,0 0 15,-21 21 16,0 1-31,0-1 16,0 21-16,0-21 0,0 22 16,0-1-16,-21 0 0,0 1 0,-1-1 15,22 0-15,-21 1 0,0-1 0,0-21 16,0 21-16,0-20 0,-1 20 16,1-21-16,0 0 0,21 0 0,-21 1 15,21-1-15,-21-21 0,21 21 16,21-21 31,0 0-47,0 0 0,0 0 0,1 0 15,-1 0-15,0-21 0,21 21 16,-21 0-16,22 0 0,-1 0 16,22 0-16,-22 0 0,21 0 0,-20 0 15,20 0-15,1 0 0,-1 0 16,1 0-16,20 0 0,1 0 0,0 0 15,21 0-15,-1 0 0,1 21 0,0-21 16,21 21-16,-42-21 0,21 21 16,21 0-16,-22-21 0,1 22 0,0-22 15,-21 21-15,21-21 0,-22 21 16,1-21-16,0 0 0,-22 21 0,1-21 16,-1 0-16,1 0 0,-22 0 15,0 0-15,1 21 0,-1-21 16,0 0-16,-21 0 0,22 0 0,-22 0 15,0 0-15,0 0 16,0 0 0,-21-21-1,0 0 1,0 0-16,0 0 16,0-1-16,0 1 15,0 0-15,0 0 0,0 0 0,0 0 16,0-1-16,0 1 0,0-21 15,0 21-15,0-22 0,0 22 16,0-21-16,22 21 0,-22-22 0,21 22 16,-21-21-16,0 21 0,0 0 15,0-1-15,0 1 0,-21 21 16,-22 0-16,22 0 16</inkml:trace>
  <inkml:trace contextRef="#ctx0" brushRef="#br0" timeOffset="180855.91">20066 7408 0,'0'-42'0,"0"84"0,21-105 15,-21 42-15,0 0 16,-21 21 0,0 0-16,0 21 15,-1 0-15,1 0 0,0 0 16,-21 22-16,21-22 0,-1 21 0,1 0 15,0-20-15,0 20 0,0-21 16,21 21-16,0-20 0,0-1 0,0 0 16,0 0-16,0 0 0,0 0 15,21 1-15,0-22 0,0 0 0,0 0 16,22 21-16,-22-21 0,21 0 0,-21 0 16,1 0-16,20 0 0,-21-21 15,0-1-15,0 22 0,1-21 0,-22 0 16,0 0-16,0 0 15,0 0-15,-22-1 16,1 22-16,0 0 0,0-21 16,0 21-16,0 0 0,-1 0 15,1 21-15,21 1 16,0-1-16,0 0 0,0 0 16,0 0-16,0 22 0,0-22 15,0 21-15,0-21 0,0 22 0,21-1 16,-21 0-16,0-21 0,0 22 15,0-1-15,0 0 0,0 1 0,0-22 16,-21 21-16,0 1 0,21-22 0,0 0 16,0 0-16,-21 0 0,21 0 15,-21-21-15,21 22 16,0-44 0,21 1-1,0-21-15,0 21 0,-21 0 16</inkml:trace>
  <inkml:trace contextRef="#ctx0" brushRef="#br0" timeOffset="181116.76">20510 7345 0,'0'-21'0,"0"42"0,-21-42 31,21 42-31,-21 0 0,0 0 15,21 22-15,-21-22 0,0 21 0,21-21 16,-22 0-16,22 22 0,-21-22 16,21 0-16,0 0 0,0 0 0,0 1 15,0-1-15,0 0 16,0 0-16,21-21 31,1 0-15,-22-21-16,21 21 0</inkml:trace>
  <inkml:trace contextRef="#ctx0" brushRef="#br0" timeOffset="181480.55">20574 7535 0,'0'0'0,"0"22"32,-21-1-32,0 0 15,-1-21-15,22 21 0,0 0 16,-21 0-16,0 1 0,21-1 15,0 0-15,0 0 16,21-21-16,0 0 16,1 0-16,-1 0 0,0 0 0,0 0 15,0 0-15,0 0 16,1 0-16,-1 0 0,0-21 0,0 21 16,0-21-16,0 0 0,-21-1 15,0 1-15,0 0 0,0 0 16,0 0-16,-42 21 0,21 0 15,0-21-15,-22 21 0,22 0 16,0 0-16,-21 0 0,21 0 0,-1 0 16,1 0-16,0 21 0,0-21 15,21 21-15,0 0 0,0 0 16,0 0-16,21-21 0,0 22 16,0-22-16,1 0 0,20 0 15,-21 0-15,21 0 0,-20 0 16</inkml:trace>
  <inkml:trace contextRef="#ctx0" brushRef="#br0" timeOffset="182004.04">21061 7599 0,'0'0'0,"0"-21"0,0 0 16,-21 21 0,-1 0-1,1 0-15,0 0 0,0 0 16,0 21-16,0 0 0,-1-21 0,22 21 15,-21 0-15,0 0 0,0 1 16,21-1 0,21-21 15,0 0-31,0 0 0,1 0 16,-1 0-16,0 0 0,0-21 15,0 21 1,-21-22-16,21 22 0,-21-21 15,0 0 17,0 0-1,0 42 31,0 0-46,0 0 0,0 1-1,0-1 1,0-42 31,-21 21-32,21-22-15</inkml:trace>
  <inkml:trace contextRef="#ctx0" brushRef="#br0" timeOffset="182507.75">20997 7281 0,'0'0'0,"-21"0"16,0 0-1,21 22-15,-21-1 0,21 0 16,-21 0-16,21 0 0,-22 0 16,22 22-16,0-22 0,0 21 0,-21-21 15,21 1-15,-21 20 0,21-21 0,0 0 16,0 0-16,-21 1 0,21-1 16,0 0-16,-21 0 0,21 0 15,0 0 1,0-42 15,0 0-31,21 21 16,-21-21-16,0 0 0,21 0 15,-21-1-15,0 1 0,21-21 0,0 21 16,-21 0-16,22-1 0,-1 1 16,-21 0-16,21 0 0,0 21 0,-21-21 15,21 21-15,0 0 0,1 0 16,-1 21-16,-21 0 15,21-21-15,-21 21 0,0 0 16,0 1-16,0-1 0,0 0 0,0 0 16,-21 0-16,0 0 0,-1 1 15,1-22-15,-21 21 0,21-21 16,0 21-16,-1 0 0,1-21 0,0 0 16,0 21-16,0-21 15,0 0-15,21-21 31</inkml:trace>
  <inkml:trace contextRef="#ctx0" brushRef="#br0" timeOffset="183018.46">21230 7620 0,'21'0'0,"-21"-21"16,21 21-16,-21-21 0,0 0 15,0-1-15,0 1 16,0 0 0,-21 21-16,0 0 15,0 0-15,0 21 0,21 0 16,-21-21-16,21 22 0,-22-1 16,22 0-16,-21 0 0,21 0 0,-21-21 15,0 21-15,21 1 0,0-1 16,0 0-16,0 0 0,0 0 15,21-21 17,0 0-32,0 0 15,1 0-15,-22-21 16,21 0-16,0 21 0,-21-21 0,0 0 16,21-1-16,0 1 0,-21 0 0,0 0 15,21 0-15,-21 0 0,22-1 16,-22 44 15,0-1-15,0 0-16,0 0 0,0 0 0,0 0 15,0 1-15,0-1 16,0 0-16,0 0 16,21-21-1,0 0-15,0 0 0,0 0 16,22 0-16,-22 0 0,0 0 15,21 0-15,1 0 0,-22-21 16,21 21-16</inkml:trace>
  <inkml:trace contextRef="#ctx0" brushRef="#br0" timeOffset="183446.96">21780 7387 0,'-21'0'0,"0"0"16,0 0-16,0 0 0,21 21 15,-21 1-15,-1-1 16,1 21-16,21-21 0,-21 0 0,21 1 16,-21-1-16,0 0 0,21 0 15,0 0-15,0 0 0,-21 1 16,21-1-16,0 0 0,-22-21 0,22 21 16,0 0-16,22-21 31,-1 0-31,0 0 15,0 0-15,0 0 16,0 0-16,1-21 0,-1 21 0,0-21 16,-21 0-16,21 21 0,0-21 15,-21-1-15,21 22 16,-21-21-16,22 21 0,-22 21 31,0 1-31,0-1 0,0 0 16,-22-21-16,22 21 0,-21 0 15,21 0-15,-21-21 0,0 0 16,21 22-16,-21-22 0,21-22 47,21 22-47</inkml:trace>
  <inkml:trace contextRef="#ctx0" brushRef="#br0" timeOffset="183619.86">21823 7578 0,'0'0'16,"21"0"31,0 0-47</inkml:trace>
  <inkml:trace contextRef="#ctx0" brushRef="#br0" timeOffset="184151.55">21950 7684 0,'-21'0'16,"42"0"15,0 0-15,0 21-16,-21 0 31,0 0-31,0 0 16,-21 0-16,0-21 0,0 22 0,-1-22 15,1 21-15,0 0 0,-21-21 16,42 21-16,-21-21 0,-1 21 0,22 0 15,0 1 1,22-22 0,-1 21-16,0 0 15,21 0-15,-21-21 0,1 21 0,-1 0 16,21 1-16,-21-1 0,0 0 0,1 0 16,-1 0-16,0 0 0,0 1 15,0-1-15,-21 0 0,0 0 16,0 0-16,0 0 0,0 1 15,0-1-15,-21 0 0,0 0 16,0-21-16,-22 0 0,22 0 0,-21 0 16,0 21-16,-1-21 0,22 0 15,-21 0-15,-1 0 0,1 0 0,21 0 16,-21 0-16,20-21 0,1 21 0,0 0 16,0-21-16,0 21 0,0 0 15,21-21-15,0 0 16,0-1-1,0 1-15,21 0 16,0 21-16,21-21 0,-21 21 16</inkml:trace>
  <inkml:trace contextRef="#ctx0" brushRef="#br0" timeOffset="184612.33">22394 7705 0,'-21'0'16,"42"0"-16,-63-21 0,21-1 16,0 22-16,-1-21 0,1 0 0,0 21 0,0 0 15,0 0-15,0 0 0,-1 0 16,1 0-16,0 0 16,0 21-16,21 0 0,0 1 15,0-1-15,0 0 0,0 0 16,0 0-16,0 0 15,21 1 1,0-22-16,0 0 0,1 0 16,-1 0-16,0 0 0,0 0 15,0 0-15,0-22 16,1 22-16,-22-21 0,0 0 16,21 21-16,-21-21 0,21 0 15,-21 0-15,0-1 16,0 44 15,0-1-31,-21-21 0,21 21 0,0 0 16,0 0-16,0 0 0,0 1 15,0-1-15,0 0 16,21-21 15,0 0-31,0 0 0,0 0 0,1-21 16,-1 21-16</inkml:trace>
  <inkml:trace contextRef="#ctx0" brushRef="#br0" timeOffset="184864.7">22712 7345 0,'0'-21'16,"0"42"-16,0-63 0,-21 63 15,-1 0 1,1 0-16,0 0 0,21 22 0,-21-22 15,0 21-15,0 0 0,21 1 16,0-22-16,-22 21 0,22-21 0,-21 22 16,21-22-16,0 0 0,0 0 0,-21 0 15,21 1-15,0-1 16,0 0-16,21 0 16,0-21-1,1 0-15,-1-21 16,0 21-16,0-21 0</inkml:trace>
  <inkml:trace contextRef="#ctx0" brushRef="#br0" timeOffset="185764.86">22839 7662 0,'0'0'16,"-21"0"15,21 22-31,-22-1 0,1-21 16,21 21-16,0 0 0,-21-21 15,0 21-15,0 0 0,21 1 16,0-1 0,0 0-16,21-21 15,0 0 1,0 0-16,0 0 0,1 0 16,-1 0-16,0 0 0,0-21 0,0 21 15,0-21-15,1 21 0,-1-22 0,0 22 16,0-21-16,0 0 0,-21 0 15,21 21-15,-21 21 63,-21 0-63,0-21 16,21 21-16,0 1 15,21-22 32,0 0-47,-21-22 16,22 22-16,-22-21 15,0 0 1,0 0-16,0 0 0,0 0 16,21 21-16,-21-22 15,21 22 1,0 0-1,0 0 1,0 0-16,-21 22 16,0-1-16,0 0 15,0 0-15,0 0 16,0 0 0,0 1-1,0-1 1,0-42 31,0-1-47,0 1 15,22 0-15,-1 0 0,0 21 16,-21-21-16,21 0 0,0-1 16,-21 1-16,21 21 0,1-21 0,-22 0 15,21 21-15,0 0 0,0 0 16,0 0-16,0 0 0,-21 21 15,0 0-15,0 0 16,0 1-16,0-1 0,0 0 16,0 0-16,0 0 0,0 0 0,-21 1 15,0-1-15,0-21 0,21 21 16,0 0-16,-21-21 0,0 0 0,21 21 16,-22-21-1,22-21 16,0 0-31,0 0 0</inkml:trace>
  <inkml:trace contextRef="#ctx0" brushRef="#br0" timeOffset="185972.22">23283 7345 0,'0'0'0,"-21"-21"31,0 21-31,0 21 63,0-21-63,-1 21 0,1 0 15,0-21-15</inkml:trace>
  <inkml:trace contextRef="#ctx0" brushRef="#br0" timeOffset="186195.04">22373 7599 0,'0'0'0,"-21"0"0,0 0 16,21-21-1,0 0 1,21 21-16,0-22 0,0 22 15,22 0-15,-22-21 0,21 0 16,-21 21-16,22 0 0,-1 0 0,-21-21 16,21 21-16,-20 0 0,20 0 15,-21 0-15,0 0 0,-21-21 16,21 21-16</inkml:trace>
  <inkml:trace contextRef="#ctx0" brushRef="#br0" timeOffset="203979.51">19516 6223 0,'-22'0'0,"1"0"15,0 0 1,0 0 31,0 0-32,42 0 48,0 0-47,0 0-16,0 0 0,1 0 15,20 0-15,-21 0 0,21 0 0,1 0 16,-1 0-16,0 0 0,1 0 15,-1 0-15,0 0 0,-20 0 16,20 0-16,0 0 0,-21 21 0,1-21 16,-1 0-16,0 0 0,0 0 15,0 0-15,-42 0 47,0 0-47,0 0 0,0 0 16,-1 0-16,1 0 0,0 0 15,-21 0-15,21 0 0,-22 0 0,22 0 16,-21 0-16,21 0 0,-22 0 16,22 0-16,0 0 0,0 0 0,0 0 31,-1 0-31,22-21 62,-21 21-30,0 0-17,0 0 17,0 0-32,0 0 15,21-21-15,-22 21 16</inkml:trace>
  <inkml:trace contextRef="#ctx0" brushRef="#br0" timeOffset="-118372.6">19113 6668 0,'0'-22'94,"0"1"-79</inkml:trace>
  <inkml:trace contextRef="#ctx0" brushRef="#br0" timeOffset="-117388.16">19283 6710 0,'-21'0'47,"-1"0"-47,1 0 16,0 0-16,0 0 16,0 0-16,0 0 0,-1 0 0,1 0 15,0 0-15,-21 0 0,-1 0 0,22 0 16,-21 0-16,-22 0 0,22 0 15,0 0-15,-22 0 0,1 0 0,20 0 16,-20 0-16,-1 0 0,1 0 16,21 0-16,-22 0 0,1 0 0,-1 0 15,1 0-15,-1 0 0,1 0 0,-1 0 16,-21 0-16,22 0 0,-22 0 16,22 0-16,-22 0 0,0 0 15,22 0-15,-22 0 0,1 0 0,20 0 16,-21 0-16,1 0 0,-1 0 15,0 0-15,-20 0 0,-1 0 0,21 0 16,-42 0-16,21-21 0,0 21 16,1-21-16,-1 21 0,0-22 0,-21 1 15,0 0-15,0 21 0,21-21 0,-21 0 16,0 0-16,0 21 0,21-22 16,-21 1-16,0 0 0,0 21 0,0-21 15,21 0-15,-21 21 0,22-21 16,-22-1-16,21 22 0,-21-21 0,21 21 15,-21-21-15,21 21 0,-21 0 16,21-21-16,0 21 0,1-21 0,-1 21 16,0 0-16,0-21 0,-21 21 15,21 0-15,0-22 0,1 22 0,20 0 16,-21-21-16,21 21 0,-20-21 0,20 21 16,-21 0-16,21 0 0,-20-21 15,20 21-15,-21 0 0,21 0 0,1 0 16,-1 0-16,0 0 0,22 0 0,-22 0 15,22 0-15,-1 0 0,-20 0 16,20 0-16,1 0 0,-1 0 0,1 0 16,-1 0-16,1 0 0,-1 0 0,22 0 15,-22 21-15,22-21 16,0 0-16,-1 0 0,22 0 0,0 21 16,0-21-16,0 0 0,-1 21 0,1-21 15,0 0 1,21 22 31,-21-1-16,0-21-15,0 0-1,-1 21 1,1-21-1,0 0-15,0 0 16,0 0-16,0 0 16,-1 0 15,22-21 0,22 0-31,-1-1 16</inkml:trace>
  <inkml:trace contextRef="#ctx0" brushRef="#br0" timeOffset="-116784.52">10075 5927 0,'0'0'0,"21"-21"31,-42 21 0,0 21-15,0-21-16,-21 21 0,-1 0 0,1 0 16,0 0-16,-1 1 0,-20 20 15,20-21-15,-20 0 0,-1 0 0,22 1 16,0-1-16,-1 0 0,1 0 0,0 0 15,-1-21-15,1 21 0,21-21 16,0 0-16,0 0 0,-1 0 0,1 0 16,0 0-1,42 0 17,0 0-17,1 0-15,-1 0 16,0 0-16,21 0 0,-21 0 0,1 22 15,-1-1-15,0-21 0,0 21 0,-21 0 16,21 0-16,0 22 0,1-22 16,-22 0-16,21 0 0,0 0 0,-21 0 15,0 1-15,21-1 0,0 0 0,-21 0 16,21 0-16,-21 0 0,22 1 16,-1-22-16,-21 21 15,21-21-15,0 0 16,0 0 15,-42 0 32,0 0-63,0 0 0</inkml:trace>
  <inkml:trace contextRef="#ctx0" brushRef="#br0" timeOffset="-116608.61">9779 6710 0,'0'0'0,"0"-21"32,0 0-32,0-1 15,0 1 1,0 0-1</inkml:trace>
  <inkml:trace contextRef="#ctx0" brushRef="#br0" timeOffset="-115476.73">5778 6816 0,'0'-21'0,"0"-1"16,0 1-16,0 0 16,0 0-16,0 42 47,0 0-47,0 0 15,0 1-15,0 20 0,0-21 16,0 21-16,0-20 0,0 20 0,0 0 15,0-21-15,-21 22 0,21-1 16,0 0-16,0 1 0,-21-22 0,21 21 16,0 1-16,0-22 0,0 0 0,0 0 15,-21 0-15,21 0 0,0 1 16,-21-22-16,21-22 47,0 1-47,0-21 15,21 21-15,0-22 0,0 1 16,-21 0-16,21 21 0</inkml:trace>
  <inkml:trace contextRef="#ctx0" brushRef="#br0" timeOffset="-114732.16">5800 6562 0,'0'21'32,"21"-21"-17,0 0-15,21 0 0,1 0 0,-1 21 16,0-21-16,22 0 0,-22 0 16,22 0-16,-1 0 0,1 0 0,20 0 15,1 0-15,21 0 0,0 0 16,-1-21-16,1 21 0,21 0 0,-21 0 15,21 0-15,-21-21 0,21 21 16,0 0-16,0 0 0,0 0 0,-21 0 16,0 0-16,-22-21 0,1 21 15,0 0-15,-22 0 0,1 0 16,-1 0-16,-21 0 0,22 0 0,-22 0 16,1 0-16,-22 0 0,21 0 15,-21 0-15,0 0 0,1 0 0,-1 0 16,0 0-1,-21 21-15,0 0 16,0 0-16,0 0 16,0 0-16,0 1 0,0 20 15,-21 64 1,21-85-16,0 0 0,0 21 16,0-20-16,0-1 0,0 21 15,0-21-15,0 0 0,0 22 16,0-22-16,0 21 0,0-21 0,0 1 15,21 20-15,-21-21 0,0 0 0,0 0 16,0 1-16,0-1 0,0 0 16,0 0-16,0 0 0,0 0 15,-21-21 1,0 22-16,-1-22 0,-20 0 0,0 0 16,-1 0-16,1 0 0,-21 0 0,20 0 15,-41 0-15,-1 0 0,0 0 16,-21 0-16,-21 0 0,0 0 0,-21 0 15,0 0-15,0 0 16,-21 0-16,20 0 0,1 0 0,21 0 16,0 0-16,0 0 0,43 0 0,-22 0 15,21 0-15,22 0 0,-1 0 16,1 0-16,-1 0 0,22 0 0,-1 0 16,1 0-16,0 0 0,21 0 15,-1 0-15,22-22 16,0 1-16,0 0 15,22 0-15,-1 0 0,0 0 16</inkml:trace>
  <inkml:trace contextRef="#ctx0" brushRef="#br0" timeOffset="-114416.33">6435 6752 0,'0'0'0,"0"-21"16,0 0-16,-22 0 16,1 21-16,0 0 15,0 0 1,0 0-16,21 21 0,-21 0 0,-1 0 0,1 0 16,0 22-16,0-22 0,0 21 0,21 1 15,0-22-15,-21 21 16,21 0-16,-22-20 0,22 20 0,0 0 15,0-21-15,0 1 0,0 20 16,0-21-16,0 0 0,0 0 0,22 1 16,-1-22-16,-21 21 0,21-21 0,0 0 15,0 0-15,0 0 0,1 0 16,20 0-16,-21-21 0,21 21 0,-20-22 16,20 1-16</inkml:trace>
  <inkml:trace contextRef="#ctx0" brushRef="#br0" timeOffset="-113956.6">6879 6964 0,'0'0'0,"0"-21"0,-21 21 31,0 0-31,0 0 0,-1 0 16,1 0-16,-21 21 0,21 0 0,0-21 16,-1 21-16,1 0 0,0 1 15,0-1-15,0 0 0,0 0 0,21 0 16,-22 0-16,22 1 0,0-1 0,0 0 15,0 0-15,0 0 16,22-21-16,-1 0 16,0 0-16,0 0 0,0 0 15,0 0-15,1-21 0,-1 0 0,0 0 16,0 0-16,0-1 0,0 1 16,1 0-16,-1 0 0,-21 0 15,0 0-15,0-1 0,0 1 0,0 0 16,0 42 15,0 0-31,0 1 16,-21-1-16,21 0 0,0 0 15,0 0-15,0 0 0,0 1 0,0-1 16,0 0 0,0 0-16,21 0 0,0-21 15,0 0-15,0 0 0,22 0 16,-22 0-16,0 0 0,0 0 15,0 0-15,22-21 0,-22 21 0,21-21 16,-21 0-16,0 0 0,1-22 16,20 22-16,-21 0 0,0-21 0</inkml:trace>
  <inkml:trace contextRef="#ctx0" brushRef="#br0" timeOffset="-113692.75">7429 6731 0,'0'0'15,"0"-21"-15,-21 21 16,21 21-1,-21 0 1,0 0-16,21 1 0,0-1 0,-21 21 0,0-21 16,21 22-16,-22-22 15,22 21-15,0-21 0,0 22 0,0-22 16,0 21-16,0-21 0,0 0 0,0 1 16,0-1-16,0 0 0,0 0 15,0 0-15,22-21 0,-1 0 0,0 0 16,0 0-16,0 0 0,0 0 15,1 0-15,20 0 0,-21 0 0,21-21 16,-20 21-16,20-21 0,-21 0 0,0 0 16,22-1-16,-22 1 15,0 21-15,0-21 0,0 0 0</inkml:trace>
  <inkml:trace contextRef="#ctx0" brushRef="#br0" timeOffset="-113504.86">7810 7112 0,'0'0'0,"0"21"31</inkml:trace>
  <inkml:trace contextRef="#ctx0" brushRef="#br0" timeOffset="-111780.54">5397 7514 0,'0'21'16,"0"1"-1,0-1-15,0 0 16,0 0-16,0 0 0,0 0 16,0 1-16,0-1 0,0 0 0,0 21 15,0-21-15,0 22 0,0-22 16,0 21-16,0 1 0,0-22 0,0 21 16,0 0-16,0 1 0,0-22 15,0 21-15,0 1 0,0-22 0,0 21 16,0-21-16,0 0 0,0 1 0,0-1 15,0 0-15,0 0 0,0 0 16,0 0-16,22-21 31,-1 0-15,0 0 0,0 0-16,0-21 0,22 0 15,-22 21-15,21 0 16,0 0-16,1-21 0,20 21 0,1 0 15,20 0-15,1-21 0,0 21 16,21 0-16,-22 0 0,43 0 0,-21 0 16,21 0-16,0 0 0,0 0 0,0 0 15,0 0-15,-21 0 0,21 0 16,0 21-16,0-21 0,-21 0 0,0 0 16,-1 21-16,1-21 0,-21 0 0,0 0 15,-22 0-15,1 0 16,-22 0-16,0 0 0,1 0 0,-22 0 15,21 0-15,-21 0 0,0 0 16,1 0 0,-22-21 15,0 0-15,0 0-16,0-1 15,0 1-15,0 0 16,0 0-16,0 0 0,0 0 0,0-22 15,0 1-15,0 0 0,0-1 0,0 22 16,0-21-16,0-1 16,21 1-16,-21 0 0,21-1 0,-21 22 15,0 0-15,0-21 0,0 21 16,0-1-16,0 1 0,0 0 0,0 0 16,-21 0-16,-22 21 0,22 0 15</inkml:trace>
  <inkml:trace contextRef="#ctx0" brushRef="#br0" timeOffset="-111043.74">6138 7705 0,'0'21'15,"0"0"-15,-21 21 0,21-20 16,-21-1-16,21 0 0,-21 21 16,21-21-16,0 22 0,-21-22 0,-1 0 15,1 21-15,21-20 0,-21-1 16,21 0-16,21-42 47,-21 0-47,21-1 0,1 1 0,-1 0 15,0 0-15,-21 0 0,21 0 16,0-1-16,0 1 0,1 0 16,-22 0-16,21 0 0,0 21 15,0 21 1,-21 0-16,0 0 0,21 0 16,-21 1-16,0-1 0,0 21 0,0-21 15,0 0-15,21 1 0,-21-1 16,22 0-16,-22 0 0,21 0 0,0 0 15,0-21-15,0 0 0,0 0 16,22 0-16,-1 0 0,-21 0 0,22 0 16,-1 0-16,0-21 0,1 0 0,-1 0 15,0 0-15,1 0 0,-1-22 16,-21 22-16,0-21 0,0-1 16,-21 1-16,0 21 0,0-21 0,-21-1 15,0 22-15,-21 0 0,-1-21 16,22 20-16,-21 22 0,0 0 0,-1 0 15,1 0-15,0 0 0,20 22 16,1-1-16,0 0 0,-21 21 0,42-21 16,-21 22-16,21-1 0,0 0 0,0 1 15,0-1-15,0 0 0,0-20 16,21-1-16,0 0 0,21 0 0,1 0 16</inkml:trace>
  <inkml:trace contextRef="#ctx0" brushRef="#br0" timeOffset="-110392.4">7324 7768 0,'0'-21'16,"0"42"-16,-22-21 31,22 21-31,-21 1 0,21-1 0,0 0 16,0 21-16,0-21 0,-21 22 0,21-1 15,0-21-15,-21 22 16,21-22-16,0 21 0,0-21 0,0 0 16,0 1-16,0-1 0,0 0 15,21-21 1,0 0-16,0-21 0,1 0 16,-1-1-16,0 1 15,-21 0-15,21 0 0,0 0 0,-21-22 16,21 22-16,-21 0 0,0 0 0,22 0 15,-22 0-15,21 21 0,-21 21 32,0 0-32,0 0 0,0 0 15,21 0-15,-21 1 0,0-1 16,0 0-16,0 0 0,0 0 0,21 0 16,-21 1-16,21-1 15,0-21-15,1 0 0,-1 0 16,0 0-16,0 0 0,0 0 0,22 0 15,-22 0-15,21-21 0,-21-1 16,22 22-16,-1-21 0,-21-21 0,0 21 16,0 0-16,1-22 0,-1 22 15,-21 0-15,21-21 0,-21 20 0,0 1 16,0 0-16,-21 21 16,0 0-16,-1 0 15,22 21-15,-21 0 0,0 1 16,0-1-16,21 0 0,0 0 0,-21 0 15,21 0-15,0 1 0,0-1 16,0 0-16,0 0 0,21-21 0,0 21 16,0-21-16,0 0 0,1 0 15,-1 0-15,21 0 0,-21 0 0,0 0 16,22 0-16,-22-21 0,0 21 0,0-21 16,0 21-16,1-21 0,-1 21 15</inkml:trace>
  <inkml:trace contextRef="#ctx0" brushRef="#br0" timeOffset="-109523.3">5673 8170 0,'0'0'0,"0"22"47,0-1-47,0 0 15,0 0-15,0 21 0,-22-20 0,22 20 16,0 0-16,0 1 0,0-1 16,0 0-16,0 1 0,-21-1 0,21 0 15,0 1-15,-21-1 0,0 0 0,0 1 16,21-1-16,0-21 0,-21 21 16,21-20-16,-22-1 0,22 0 0,0 0 15,22-21 32,-1 0-47,0 0 16,0 0-16,0 0 0,22-21 15,-1 21-15,0 0 0,1 0 0,-1-21 16,21 21-16,1 0 0,21 0 0,-1-21 16,1 21-16,21 0 0,0 0 15,21-22-15,0 22 0,0 0 0,21 0 16,-21 0-16,0 0 0,0 0 0,0 0 15,0 0-15,0 0 0,-21 0 16,-1 0-16,1 22 0,-21-22 0,0 0 16,-22 0-16,1 21 0,-1-21 0,1 0 15,-22 0-15,21 0 16,-41 0-16,20 0 0,-21 0 0,0 0 16,0 0-16,1 0 15,-22-21 1,0-1-16,0 1 15,0 0-15,-22 0 0,1 0 0,21 0 16,0-22-16,-21 22 0,21-21 16,-21-1-16,21 1 0,0 21 0,-21-21 15,21-1-15,0 22 0,0-21 0,0 21 16,0-1-16,0 1 0,0 0 16,0 0-16,0 0 0</inkml:trace>
  <inkml:trace contextRef="#ctx0" brushRef="#br0" timeOffset="-108916.65">6075 8530 0,'0'0'0,"0"-106"32,21 106-32,-21-21 0,0 42 15,0 1 1,0-1-16,0 0 0,-21 21 15,21-21-15,-21 1 0,21 20 0,0-21 16,-22 21-16,1 1 0,21-22 16,-21 21-16,21 1 0,0-22 15,0 0-15,0 0 0,0 0 0,0 0 16,21 1-16,0-22 0,1 0 16,-1 0-16,0 0 0,21 0 0,-21 0 15,1 0-15,-1-22 0,21 22 16,-21-21-16,0 0 0,1 0 0,-22 0 15,0 0-15,0-1 0,0 1 0,0 0 16,0 0-16,0 0 0,0 0 16,-22 21-16,1 0 15,0 21-15,21 0 0,0 0 16,-21 0-16,21 22 16,-21-1-16,21 0 0,0 1 0,0 20 15,0-21-15,0 1 0,-21 20 0,21-20 0,0-1 16,0 0-16,0 1 15,-22-1-15,22 0 0,-21 1 0,21-22 16,-21 21-16,21-21 0,0 0 0,0 1 16,0-1-16,0-42 31,0-1-31,0-20 16,21 21-16</inkml:trace>
  <inkml:trace contextRef="#ctx0" brushRef="#br0" timeOffset="-108531.87">6604 8742 0,'0'21'16,"-21"0"-16,0 0 0,-1 1 15,22 20-15,-21-21 0,21 0 16,-21 0-16,21 1 0,0-1 0,0 0 15,0 0-15,0 0 0,21-21 47,0 0-47,1-21 0,-1 0 16,0 0-16,0 0 0,0-1 0,0 1 16,-21 0-16,0-21 0,0 21 15,0-1-15,0 1 0,-21 21 16,0 0-16,0 0 15,0 0-15,0 0 0,-1 0 0,1 21 16,0-21-16,0 22 0,0-22 0,0 21 16,21 0-16,0 0 15,0 0-15,21-21 16,0 0-16,0 0 16,0 0-16,22-21 15</inkml:trace>
  <inkml:trace contextRef="#ctx0" brushRef="#br0" timeOffset="-108060.14">7070 8530 0,'0'0'0,"0"-42"0,0 21 0,0 0 0,0-1 15,0 1-15,-22 21 16,1 0-16,0 0 16,21 21-16,0 1 0,-21-1 0,0 0 15,21 0-15,0 0 0,0 22 16,0-22-16,0 21 0,-21-21 0,21 22 15,0-22-15,0 0 0,0 0 16,0 21-16,0-20 16,0-1-16,0 0 0,0-42 47,0 0-32,0-1-15,0 1 0,21 0 16,-21 0-16,0 0 0,21 0 0,0-1 15,0 1-15,0 21 0,1-21 0,20 21 16,-21-21-16,0 21 0,22 0 16,-22 0-16,21 0 0,-21 0 0,0 0 15,1 0-15,-1 21 0,0-21 16,-21 21-16,0 0 0,0 1 16,0-1-16,-21-21 0,0 21 15,-22 0-15,22 0 0,-21-21 0,21 21 16,-22 1-16,22-22 0,-21 0 15,-1 21-15,22-21 0,0 0 0,0 0 16,0 0-16,0 0 0,42 0 31,0 0-31,0 0 16</inkml:trace>
  <inkml:trace contextRef="#ctx0" brushRef="#br0" timeOffset="-107584.41">7874 8615 0,'0'0'0,"0"-21"15,-21 21 1,0 0-16,-1 0 0,1 0 16,0 0-16,0 0 0,0 0 15,0 21-15,-1 0 0,1-21 0,0 21 16,0 0-16,21 1 0,0-1 0,-21 0 15,21 0-15,-21 0 0,21 0 16,0 1-16,0-1 16,21-21-1,0 0-15,0-21 16,0 21-16,0-22 0,1 1 0,-1 0 16,0 21-16,0-21 0,0 0 0,0 0 15,1-1-15,-22 1 0,21 0 16,-21 0-16,21 21 0,-21-21 15,0 42 1,-21 0 0,0 0-16,-1 0 0,22 1 15,0-1-15,0 21 0,0-21 0,0 0 16,0 1-16,0-1 16,0 0-16,0 0 0,0 0 15,22 0-15,-1-21 0,0 0 16,0 0-16,0 0 15,0 0-15,22-21 0,-22 0 0,0 0 16,0 0-16,0 0 0,1-22 16,-1 22-16,0 0 0</inkml:trace>
  <inkml:trace contextRef="#ctx0" brushRef="#br0" timeOffset="-107384.52">8213 8488 0,'0'0'0,"21"-21"0,-21 0 0,-21 21 31,21 21-31,-22 0 15,22 0-15,-21 0 0,21 22 0,-21-22 16,21 0-16,0 21 0,0-21 0,0 1 16,0 20-16,0-21 0,0 0 15,0 22-15,0-22 0,0 0 0,0 0 16,0 0-16,0 0 0,21-21 31,0 0-31,1 0 0,-22-21 16,21 0-16</inkml:trace>
  <inkml:trace contextRef="#ctx0" brushRef="#br0" timeOffset="-107064.66">8424 8721 0,'-21'0'0,"0"0"16,0 0-1,21 21 16,21-21-15,0 0 0,0 0-16,0 0 15,-21-21-15,22 21 16,-1 0 0,0 0 15,0 0-16,-21 21-15,21-21 16,0 21-16,-21 0 16,22-21-16,-1 0 15,0 0-15,0 0 0</inkml:trace>
  <inkml:trace contextRef="#ctx0" brushRef="#br0" timeOffset="-106912.74">9207 8890 0,'22'0'0,"-44"0"0,65 0 0,-22 0 31,0 0-15,-21-21-16</inkml:trace>
  <inkml:trace contextRef="#ctx0" brushRef="#br0" timeOffset="-103440.37">804 14774 0,'21'-21'16,"1"21"0,-22 21 15,0 1-15,-22-1-1,1-21 1,0 0-1,0 0 1,0 0 0,0 0-1</inkml:trace>
  <inkml:trace contextRef="#ctx0" brushRef="#br0" timeOffset="-101944.23">423 14753 0,'0'0'16,"-21"0"-16,0 0 0,0 0 15,0 0-15,-1 0 16,1 0-16,21 21 47,21 1-47,22-1 15,-22-21-15,0 0 16,21 21-16,1-21 0,-1 21 0,0-21 16,22 21-16,-1-21 0,1 21 15,-1-21-15,1 22 0,-1-22 16,1 0-16,21 21 0,-1-21 16,22 0-16,-21 0 0,21 21 15,-1-21-15,1 0 0,21 0 0,-21 0 16,21 0-16,0 0 0,21 0 15,-21 0-15,21 0 0,-21 0 0,22 0 16,-22 0-16,21 0 0,-21 0 16,21 0-16,-21-21 0,21 21 0,-21 0 15,-21-21-15,0 21 0,21-22 0,-21 1 16,-1 21-16,1-21 0,-21 0 16,21 21-16,-22-21 0,1 0 15,0-1-15,-22 1 0,1 0 16,-1 21-16,-20-21 0,-1 0 0,-21 0 15,0 21-15,0-22 0,-21 1 16,0 0-16,-21 21 0,0-21 16,0 0-16,-21 21 0,20-21 0,-20 21 15,-21-22-15,20 22 0,-20-21 16,-1 21-16,1-21 0,-1 21 0,-20 0 16,20-21-16,-21 21 0,22-21 15,-22 21-15,1 0 0,-1 0 0,0-21 16,-21 21-16,22 0 0,-22 0 15,-21-22-15,21 22 0,0 0 16,0 0-16,1 0 0,-22 0 16,21 0-16,0 0 0,-21 0 0,0 0 15,21 0-15,0 0 0,-21 0 16,21 0-16,1 0 0,-1 0 0,0 0 16,0 22-16,0-22 0,0 21 15,1-21-15,-1 21 0,21-21 16,0 21-16,22-21 0,-1 0 0,1 21 15,21-21-15,-1 0 0,1 21 16,21-21-16,-22 0 0,22 22 0,0-22 16,0 0-1,21 21-15,-21-21 0,0 0 32,21 21-17,-22-21 1,1 0-1,0 0-15,0 21 16,0-21-16,0 0 16,-1 0-16,1 21 0,0-21 15,0 0-15,0 0 0,0 21 16,-1-21-16,1 22 16,21-1-1,0 0-15,-21-21 0,21 21 0,0 0 16,-21 0-16,21 1 0,0-1 15,0 21-15,0-21 0,0 0 0,0 22 16,0-1-16,21 0 0,0 1 16,-21 20-16,0 1 0,21-22 15,1 22-15,-22-1 0,0 1 0,21 20 16,-21-20-16,21-1 0,-21 1 16,0 20-16,0-20 0,0 21 15,21-22-15,-21 22 0,0-22 0,0 22 16,21-22-16,-21 1 0,0-1 15,0 1-15,0-1 0,0-20 16,0 20-16,0-20 0,21 20 16,-21-21-16,0 1 0,0-1 15,0-21-15,0 22 0,0-22 0,0 0 16,0 0-16,0 0 0,0 0 16,0 1-16,22-22 15,-1 0 16,0 0-31,0 0 0,0 0 0,0 0 16,22-22-16,-22 1 0,21 21 16,22-21-16,-22 21 0,22-21 0,-1 21 15,22-21-15,21 21 16,-1-21-16,1 21 0,21 0 0,0-22 16,0 22-16,21 0 0,-21 0 15,22 0-15,-1 0 0,0 0 0,0 0 16,-21 0-16,21 0 0,0 0 15,-21 0-15,22 0 0,-22 0 0,21 0 16,-21 0-16,0 0 0,-21 0 16,21 0-16,-22 0 0,1 0 0,-21 0 15,21 0-15,-22 0 0,1-21 16,0 21-16,-22-21 0,1 21 16,-22 0-16,0 0 0,1 0 0,-22-21 0,0 21 15,0 0-15,0 0 16,-21-21-1,0 0 1,0-1-16,0 1 16,-21 21-16,21-21 0,-21 0 0,21 0 15,-21-22-15</inkml:trace>
  <inkml:trace contextRef="#ctx0" brushRef="#br0" timeOffset="-101468.5">4847 14817 0,'0'0'0,"21"0"0,-21-21 0,21 21 15,-21 21 17,0 0-17,0 0-15,0 21 0,0-20 0,22 20 16,-22 21-16,21 1 0,-21-1 15,0 1-15,0 21 0,0-1 0,0 1 16,0 21-16,0-22 0,0 22 0,0 0 16,-21 0-16,21 0 0,-22-22 15,1 22-15,0-21 0,0 0 0,-21-22 16,20 22-16,1-22 16,0 1-16,-21-1 0,21-20 0,-1-1 15,1-21-15,0 21 0,21-20 16,-21-22-16,0 0 15,0-22-15,21 1 0,-22 0 16,22-21-16,-21 21 0,0-22 16</inkml:trace>
  <inkml:trace contextRef="#ctx0" brushRef="#br0" timeOffset="-101047.71">2011 15621 0,'-21'-42'0,"42"84"0,-42-105 0,21 20 15,0 22-15,-22-21 0,22 21 16,-21-1-16,21 1 0,0 0 0,-21 21 16,21 21-1,0 0-15,0 22 16,0-1-16,0 0 0,0 22 16,0-1-16,0 1 0,0-1 0,0 1 15,0 21-15,0-22 0,0 1 16,0-1-16,0 1 0,0-1 0,0-21 15,0 1-15,0-1 0,0-21 16,0 0-16,0 1 0,0-1 0,0-42 31,0-1-31,0 1 0,0-21 16,0 0-16,21-1 0</inkml:trace>
  <inkml:trace contextRef="#ctx0" brushRef="#br0" timeOffset="-100504.39">1990 15134 0,'0'21'16,"21"1"0,0-1-16,0-21 0,0 21 15,22 0-15,-1-21 0,21 21 0,1-21 16,-1 0-16,1 0 0,21 0 15,20 0-15,-20 0 0,0 0 0,-1 0 16,1 0-16,0 0 0,-22 0 16,22 0-16,-22 0 0,1 0 15,-1 0-15,-20 0 0,-1 0 0,0 0 16,-20 21-16,-1 1 0,0-22 16,-21 21-16,0 0 0,0 0 15,0 0-15,0 0 0,0 1 16,0-1-16,0 0 0,0 21 0,0-21 15,0 1-15,0-1 0,0 21 16,0-21-16,0 22 0,0-22 0,0 21 16,0 0-16,21-20 0,-21 20 15,21 0-15,0 1 0,-21-1 16,0 0-16,22 1 0,-22-22 16,0 21-16,0 0 0,0-20 0,-22 20 15,1-21-15,0 0 0,-21 0 0,-1 1 16,1-1-16,-21-21 0,20 21 15,-41-21-15,20 0 0,-21 0 0,1 0 16,-22 0-16,21 0 0,-42 0 16,21 0-16,1 0 0,-1-21 0,21 21 15,0-21-15,22 21 0,-1 0 16,1-22-16,42 22 0,-22-21 16,22 21-16,21-21 0,0 0 0,0 0 15,0 0-15,0-1 16,0 1-16,21-21 0</inkml:trace>
  <inkml:trace contextRef="#ctx0" brushRef="#br0" timeOffset="-100228.54">2307 15282 0,'0'0'15,"-21"22"1,21-1-16,0 21 15,0 0-15,0 1 0,0-1 0,0 22 16,0-22-16,0 21 0,0 1 16,0-22-16,0 22 0,0-1 0,0 1 15,0-1-15,0-20 0,0 20 16,0-21-16,0 1 0,0-22 0,0 21 16,0-21-16,0 1 15,21-22-15,0 0 16,0-22-16,1 1 0,-1 0 15,0-21-15,0-1 0,0 1 0,0-21 16</inkml:trace>
  <inkml:trace contextRef="#ctx0" brushRef="#br0" timeOffset="-100004.67">2709 15388 0,'0'0'0,"21"0"15,-21 21-15,0 22 0,22-1 16,-22 0-16,0 1 0,0-1 15,0 22-15,0-22 0,0 21 0,0 1 16,0-22-16,-22 22 0,1-1 16,0-20-16,21 20 0,-21-21 0,21 1 15,-21-22-15,21 21 0,0-21 16,0 1-16,21-22 16,0-22-1,0 1-15,0 0 0,1-21 0,20-1 16,-21 1-16,21 0 0,-20-22 0</inkml:trace>
  <inkml:trace contextRef="#ctx0" brushRef="#br0" timeOffset="-99785.95">3069 15409 0,'0'0'0,"0"22"16,0-1-16,0 21 16,0-21-16,21 22 0,-21-1 0,0 0 15,0 22-15,0-22 0,0 22 16,0-1-16,0-21 0,0 1 0,0 20 15,0-20-15,0-1 16,0 0-16,0-21 0,0 22 0,0-22 16,0 0-16,21-21 15,1 0-15,-1-21 0,0 21 16,-21-42-16,21 20 0,0-20 0,0 0 16,22-22-16</inkml:trace>
  <inkml:trace contextRef="#ctx0" brushRef="#br0" timeOffset="-99584.06">3365 15367 0,'0'127'31,"-21"-85"-31,21 1 16,-21 20-16,21-20 0,0 20 16,0 1-16,-21-22 0,0 21 0,21 1 15,-21-22-15,21 1 0,0-1 16,0 0-16,-22-21 0,22 22 0,0-22 15,0 0-15,-21-21 16,21-21-16,-21 0 16,0 0-16,0-1 0</inkml:trace>
  <inkml:trace contextRef="#ctx0" brushRef="#br0" timeOffset="-99072.8">1990 15663 0,'-43'0'15,"86"0"-15,-107 0 0,43 0 0,42 0 16,0 0 0,0 0-16,22 0 0,20 0 15,1 0-15,-1 0 0,22 0 0,21 0 16,-22 0-16,22 0 0,0 0 16,-21-21-16,21 21 0,-22 0 0,1 0 15,0-21-15,-1 21 0,-20 0 16,-1 0-16,-20 0 0,-1 0 0,0 0 15,-21 0-15,-42 0 16,-21 21 0,0-21-16,-1 21 0,-20 1 0,-22-22 15,22 21-15,-43 0 0,21 0 16,-42 0-16,21 0 0,-21 1 0,0 20 16,21-21-16,1 0 0,20 0 15,0 22-15,22-22 0,20 0 0,22-21 16,0 21-16,21 0 0,21-21 15,22 0 1,-1 0-16,0 0 0,22 0 16,-1-21-16,22 0 0,21 21 15,0-21-15,-1 0 0,1 0 16,21 21-16,-21-22 0,0 1 0,0 21 16,0-21-16,-1 21 0,-20 0 15,-21-21-15,-1 21 0,1 0 0,-43 0 16,21 0-16,-84 0 15,-1 21-15,1-21 16,-21 21-16,-1 0 0,-21 1 0,1-22 16,-22 21-16,21 0 0,-42 21 15,21-21-15</inkml:trace>
  <inkml:trace contextRef="#ctx0" brushRef="#br0" timeOffset="-98932.89">2752 16066 0,'-297'84'16,"128"1"0,635-254-16,-953 338 0,466-148 15,21 0-15,21-21 0,0 0 16,21 0-16,22 0 0,-1 0 0,22 0 15,21-21-15,-22 21 0,22-21 16,0 0-16,0 0 0,-21-1 0,20-20 16,-20 21-16,0 0 0,-1 0 15,-20-1-15,-1-20 0,-20 21 0,-1 0 16,-21 0-16</inkml:trace>
  <inkml:trace contextRef="#ctx0" brushRef="#br0" timeOffset="-98232.66">1545 14732 0,'0'0'0,"0"21"0,0 0 16,-21-21-16,0 0 15,0 0-15,-1 0 16,-20 0-16,21 0 0,0 0 15,-22 0-15,1-21 0,21 0 0,-21 0 16,20 0-16,-20 0 0,0-22 16,21 22-16,-1-21 0,-20-22 15,21 22-15,0-22 0,0 1 0,-1 21 16,22-22-16,0-21 0,0 22 16,0-22-16,0 22 0,0-22 0,22-21 15,-22 22-15,21 20 0,21-21 16,-21 1-16,22 20 0,-1 1 0,21-1 15,-20 1-15,20-1 0,-20 22 16,20 0-16,-21-1 0,1 22 16,-1 0-16,0 0 0,-20 0 15,-1 21-15,-42 0 47,21 21-47,-22-21 16,1 0-16,0 0 15,0 21-15,0-21 0,0 0 16</inkml:trace>
  <inkml:trace contextRef="#ctx0" brushRef="#br0" timeOffset="-97908.85">1228 12954 0,'0'21'0,"21"-21"31,0 0-31,21 0 0,-21 0 16,22 0-16,20 0 0,-20 0 15,-1 0-15,21 0 0,-20-21 0,-1 21 16,0 0-16,1 0 0,-1-21 16,-21 21-16,0 0 0,1 0 15,-44 0 1,1 21-16,-21 0 15,21 0-15,-22 1 0,1 20 16,0-21-16,-1 21 0,1-20 16,21 20-16,0-21 0,0 0 0,21 0 15,0 1-15,0-1 0,0 0 16,0 0-16,21 0 0,0-21 0,21 0 16,-21 0-16,22 0 0</inkml:trace>
  <inkml:trace contextRef="#ctx0" brushRef="#br0" timeOffset="-96736.34">23347 14012 0,'0'0'0,"-21"0"15,-1 0-15,22 22 16,0-1-16,0 0 0,0 21 16,0 1-16,0-1 0,0 21 15,0 22-15,0 0 0,0-1 0,0 1 16,0 21-16,0-21 0,0 20 15,0 1-15,0 0 0,-21 0 0,0 0 16,21-22-16,-21 22 0,0-21 16,21 0-16,-21-1 0,-1 1 15,22-22-15,0 22 0,0-21 0,0-1 16,-21-21-16,21 1 0,0-1 16,0 0-16,0-20 0,0-1 0,0 0 15,21-42 1,-21 0-16,0-22 15,22 22-15,-1-21 0,-21-22 0</inkml:trace>
  <inkml:trace contextRef="#ctx0" brushRef="#br0" timeOffset="-96048.49">23389 14182 0,'0'0'0,"21"0"31,0 21-31,22-21 16,-22 21-16,21-21 0,1 21 0,-1-21 16,0 0-16,22 21 0,-1-21 15,22 0-15,-22 0 0,22 22 16,21-22-16,-21 0 0,20 0 15,22 0-15,0 0 0,0 0 0,0 0 16,0 0-16,-21 0 0,21 0 16,-21 0-16,0-22 0,-21 22 0,-1 0 15,1 0-15,-22 0 0,1-21 0,-22 21 16,-21 0-16,1 0 0,-1 0 16,0 0-16,-42 21 46,21 1-46,0-1 16,-21 21-16,-1-21 0,22 22 16,-21-1-16,21 21 0,0-20 15,0 20-15,0 1 0,-21-1 0,21 1 16,0 20-16,0 1 0,0 0 0,0-1 16,21 1-16,0 21 0,-21-21 15,22-1-15,-1 1 0,-21 21 0,0-22 16,21 1-16,-21 0 0,21-1 15,-21 1-15,0 0 0,0-22 0,0 1 16,0-1-16,0 1 0,0-22 16,0 0-16,0 22 0,-21-22 0,0-21 15,0 22-15,-1-22 0,-20 21 16,21-21-16,-21 1 0,20-22 16,-20 21-16,0 0 0,-1-21 0,-20 0 15,21 0-15,-22 0 0,-21 0 16,1 0-16,-1 0 0,-21-21 0,0 21 15,-21-21-15,22-1 0,-22-20 16,0 21-16,0 0 0,0 0 0,0-22 16,21 22-16,21 0 0,0-21 0,22 20 15,-1-20-15,22 21 0,0-21 16,-1-1-16,22 1 0,0-22 16</inkml:trace>
  <inkml:trace contextRef="#ctx0" brushRef="#br0" timeOffset="-95562.49">23601 14372 0,'0'0'0,"-21"-21"0,21 0 0,0 0 16,-22 21-16,1 0 16,21 21-16,0 0 15,0 0-15,0 22 0,0-1 0,0 0 16,0 1-16,21-1 0,1 21 16,-1-41-16,0 20 0,0 0 0,0 1 15,22-22-15,-22 0 0,42 0 16,-20 0-16,20 0 0,1 1 0,20-22 15,-20 0-15,20 0 0,1 0 16,21 0-16,-21 0 0,42 0 0,-22 0 16,1-22-16,0 1 0,0 0 0,-21 0 15,-1-21-15,-20-1 16,-22 22-16,0-42 0,-20 20 0,-1 1 16,-21-22-16,0 22 0,0 0 15,-21-1-15,-1 1 0,-20 0 0,21 21 16,-21-1-16,20 1 0,-20 0 15,21 21-15,-21 0 0,20 0 0,1 0 16,0 21-16,0 0 0,0 1 16,0 20-16,-1-21 0,1 21 0,0 1 15,0-1-15,0 0 0,-22 1 0</inkml:trace>
  <inkml:trace contextRef="#ctx0" brushRef="#br0" timeOffset="-95240.17">23622 15282 0,'0'22'16,"0"20"-16,0-21 0,0 21 15,0 43-15,0-21 16,0-22-16,0 21 0,0-20 0,0 20 16,0 1-16,-21-22 0,21 22 15,-21-22-15,21 0 0,0 1 0,0-1 16,0 0-16,0-21 0,0 1 16,0-1-16,0 0 0,21-21 15,0 0-15,0 0 0,0-21 16,0-22-16,22 22 0,-22-21 15,0 0-15,0-1 0</inkml:trace>
  <inkml:trace contextRef="#ctx0" brushRef="#br0" timeOffset="-94760.45">23961 15113 0,'0'0'0,"0"-42"0,-22 21 0,1-1 15,21 1-15,21 21 31,22 0-31,-22 0 0,21 0 16,22 0-16,-22 0 0,22 0 0,-1 0 16,22 0-16,-1 0 0,1 0 15,21 21-15,-21-21 0,20 0 0,-20 0 16,21 0-16,-21 22 0,-22-22 16,1 0-16,-1 21 0,1-21 0,-22 21 15,0-21-15,-21 21 16,1-21-16,-22 21 0,0 0 0,0 1 15,0-1-15,0 21 0,0-21 16,0 22-16,0-1 0,0 0 0,-22 22 16,22-22-16,0 0 0,0 1 0,0-1 15,0 0-15,0 22 0,22-22 16,-22 1-16,0 20 0,21-21 0,-21 1 16,21-1-16,-21 22 0,0-22 15,0 0-15,0-21 0,0 22 16,-21-1-16,0-21 0,-1 0 0,-20 1 0,21-1 15,-43 0-15,1 0 0,-1 0 16,1-21-16,-22 21 0,1-21 16,-22 0-16,0 0 0,0 0 15,0 0-15,0 0 0,1 0 0,-1-21 16,21 0-16,0 0 0,1 0 0,-1 0 16,22-22-16,-1 22 0,22-21 15,-1 21-15,1-22 0,21 1 0,0-22 16,21 22-16</inkml:trace>
  <inkml:trace contextRef="#ctx0" brushRef="#br0" timeOffset="-94504.36">24109 15198 0,'0'-21'16,"0"42"-16,21-64 0,0 43 15,-21 22-15,0 20 16,0-21-16,0 21 0,0 1 0,0 20 15,0 1-15,0-22 0,0 22 16,0-1-16,0 1 0,0-1 0,0 1 16,0-1-16,0-21 0,0 22 15,-21-1-15,21-20 0,-21-1 0,21-21 16,0 22-16,0-22 0,0 0 16,0 0-16,21-21 15,0-21 1,0 0-16,0-22 0</inkml:trace>
  <inkml:trace contextRef="#ctx0" brushRef="#br0" timeOffset="-94284.95">24469 15409 0,'0'0'0,"21"-42"0,0 0 0,-21-1 16,21 22-16,-21 42 16,0 22-16,0-22 15,0 42-15,0-20 0,-21-1 0,21 22 16,-21-22-16,0 0 0,21 22 15,0-22-15,-22 22 0,1-22 16,21 21-16,0-20 0,-21-1 16,21 0-16,0 1 0,-21-22 0,21 21 15,0-21-15,0 1 0,0-1 16,21-21 0,0-21-16,0 21 0,1-43 0</inkml:trace>
  <inkml:trace contextRef="#ctx0" brushRef="#br0" timeOffset="-94060.08">24807 15515 0,'0'0'0,"21"-84"0,1 41 0,-1-20 16,-21 42-16,21-22 0,-21 22 0,0 42 31,0 0-31,0 22 0,0-1 0,0 0 16,0 22-16,0-22 0,0 22 0,0-1 15,0 1-15,0-1 0,0 1 16,0-1-16,-21 1 0,0-1 0,21 1 15,-22-22-15,1 22 0,0-43 16,21 21-16,-21-21 0,21 22 0,-21-22 16,0-21-16,-1-21 15,1-1 1</inkml:trace>
  <inkml:trace contextRef="#ctx0" brushRef="#br0" timeOffset="-93795.83">23918 15536 0,'0'0'0,"-42"0"0,0-21 31,63 21-31,0 0 0,21 0 0,1 0 16,20 0-16,-21 0 0,22 0 16,21 0-16,-22 0 0,43 0 0,-21 0 15,20 0-15,1 0 0,0 0 0,0 0 16,0 0-16,-22 0 15,1 0-15,-21 0 0,-1 21 0,1-21 16,-43 0-16,0 0 0,-21 22 16,-21-1-1,-22-21-15,1 0 0,0 0 0,-22 21 16,-20-21-16,-1 0 0,0 0 16</inkml:trace>
  <inkml:trace contextRef="#ctx0" brushRef="#br0" timeOffset="-93567.43">24172 15812 0,'0'0'16,"0"21"-16,21-21 0,1 21 0,20-21 15,-21 21-15,21-21 0,22 21 16,-22-21-16,22 0 0,-1 21 0,1-21 16,20 0-16,-20 0 0,-1 0 0,22 0 15,-21 0-15,-1 0 0,1 0 16,-1 0-16,1 0 0,-22 0 0,0 0 15,1 0-15,-22 0 0,21 0 16,-42-21 0,-21 21-16,0 0 15,-22 0-15,1 0 0</inkml:trace>
  <inkml:trace contextRef="#ctx0" brushRef="#br0" timeOffset="-93404.5">24426 15939 0,'0'0'0,"-63"0"0,20 21 0,1-21 0,21 0 15,21 21-15,21-21 16,0 0-16,22 0 16,-1 0-16,0 0 0,22 0 15,20-21-15,1 0 0,0-1 0,21 22 16,-1-21-16,-20 0 0,21-21 0,0 21 16,-22-22-16,1 22 0,21-21 15</inkml:trace>
  <inkml:trace contextRef="#ctx0" brushRef="#br0" timeOffset="-92748.92">25908 14309 0,'0'-21'16,"21"21"-16,0-22 15,0 22-15,22-21 0,-1 21 0,0-21 16,1 0-16,-1 21 0,22-21 16,-22 0-16,21-1 0,1 1 15,-22-21-15,22 21 0,-22-22 0,22 22 16,-22-21-16,21-22 0,-20 22 15,-1-21-15,0-1 0,1 1 0,-22-1 16,21-21-16,-21 22 0,-21-1 16,0-20-16,0 20 0,0-20 0,0-1 15,0 0-15,-42 1 0,21-1 16,-21 21-16,-1 1 0,1-22 0,0 22 16,-22-1-16,22 1 0,-22 20 0,1-20 15,-1-1-15,1 1 0,20 21 16,-20-1-16,-1 1 0,22 0 0,-21-1 15,20 22-15,1 0 16,21 0-16,-22 0 0,22 21 0,-21 0 16,21-22-16,0 22 0,-1 0 15,1 0-15,0 0 16,21-21 15,0 0-15,21 21-16,-21-21 15</inkml:trace>
  <inkml:trace contextRef="#ctx0" brushRef="#br0" timeOffset="-92372.13">26141 11536 0,'-21'0'31,"-1"0"-31,1 0 0,0 0 0,0 0 15,-21 0-15,20 0 0,-20 0 16,21 21-16,-21-21 0,-1 0 0,1 21 16,21-21-16,-22 21 0,1-21 15,0 22-15,21-22 0,-22 21 0,22-21 16,-21 21-16,21 0 0,-1-21 16,1 21-16,21 0 0,0 1 15,0-1-15,0 0 16,21 0-16,1-21 0,-1 21 15,0 0-15,21 1 0,1-1 0,-1 0 16,0 0-16,1 0 0,-1 0 16,0 1-16,1-1 0,-1 21 0,-21-21 15,21 0-15,-20 1 0,-1-1 0,0 0 16,-21 0-16,0 0 0,0 0 16,0 1-16,0-1 0,0 0 0,0 0 15,-21 0-15,0-21 0,-1 21 16,1-21-16,0 0 0,0 22 0,0-22 15</inkml:trace>
  <inkml:trace contextRef="#ctx0" brushRef="#br0" timeOffset="23780.71">19113 6668 0,'0'0'0,"43"0"16,20 0-16,-20 0 16,168 2921 234</inkml:trace>
  <inkml:trace contextRef="#ctx0" brushRef="#br1" timeOffset="38878.13">1503 17717 0</inkml:trace>
  <inkml:trace contextRef="#ctx0" brushRef="#br1" timeOffset="43352.79">17018 8763 0,'0'0'0,"0"-21"16,0 0-16,0 0 31,0-1 0,0 44 16,0-1-47,0 0 0,0 0 16,0 0-16,-21 22 0,21-22 15,-21 21-15,21-21 0,0 22 0,0-1 16,-22 0-16,1 1 0,21-1 0,-21 0 16,21 1-16,-21-1 0,0 0 15,21 1-15,-21-1 0,-1 21 0,22-20 16,-21 20-16,0 1 0,0-1 0,0-20 16,0 20-16,-1 1 0,1-1 15,0-21-15,21 22 0,-21-1 0,0-20 16,0 20-16,-1-20 0,22 20 0,-21 1 15,0-22-15,21 21 16,-21-20-16,0 20 0,0 1 0,-1-22 16,1 0-16,0 22 0,0-22 0,0 1 15,0 20-15,-1-21 0,1 1 16,-21 20-16,21 1 0,0-22 0,-1 22 16,1-1-16,0 1 0,0-1 0,-21 1 15,20-1-15,1 1 0,0-1 0,0 1 16,21-1-16,-21-21 0,0 22 15,-1-1-15,1-20 0,21-1 0,0 0 16,-21-20-16,21 20 0,-21-21 0,21 0 16,0 0-16,0-42 31,0 0-31,21 0 0,0 0 16,0 0-16,1-22 0,-1 1 0,0 0 15,0-1-15,0 1 0</inkml:trace>
  <inkml:trace contextRef="#ctx0" brushRef="#br1" timeOffset="45371.73">16870 8721 0,'-21'0'15,"-1"0"-15,44 0 47,-1 0-31,0 0-16,0 0 15,0 0-15,0 0 0,22 0 0,-22 0 16,0 0-16,21 0 16,1 0-16,-1 0 0,0 0 0,1 0 0,20 0 15,-20 0-15,20 0 16,-21 0-16,22 0 0,-1 0 0,1 0 15,-1 0-15,1 0 0,-1 0 0,1 0 16,-1 0-16,22 0 0,-21 0 16,20 0-16,1 0 0,21 0 0,-22 0 15,1 0-15,0 0 0,-1 0 0,-20 0 16,21 0-16,-22 0 0,1 0 16,20 0-16,-20 0 0,-1 0 0,1 0 15,20 0-15,-20 0 0,21 0 16,-22 0-16,22 0 0,-1 0 15,-20 0-15,-1 0 0,22 0 16,-21 0-16,-1 0 0,1 21 0,-22-21 16,21 0-16,1 0 0,-22 0 15,22 0-15,-1 0 0,-20 0 0,20 0 16,1 0-16,147 21 16,-147-21-16,-22 0 15,0 0-15,1 21 0,-1-21 16,-21 0-16,22 0 0,-22 0 0,0 21 15,0-21-15,0 0 16,0 22 0,-21-1 15,0 0-31,0 0 16,0 0-16,0 0 0,0 1 15,0-1-15,0 0 0,0 0 16,0 0-16,0 0 0,0 22 0,0-22 15,0 0-15,0 21 0,0-20 16,-21 20-16,21-21 0,0 21 0,0-20 16,-21 20-16,21 0 0,-21 1 0,21-1 15,0 21-15,0-20 0,-21 20 16,21-20-16,-21 20 0,21-21 16,0 22-16,0-22 0,0 1 0,0 20 15,0-21-15,-22 22 0,22-22 16,0 22-16,0-1 0,-21-20 0,21 20 15,0 1-15,0-1 0,0-21 0,0 22 16,0-1-16,0-20 0,0-1 16,0 22-16,0-22 0,0 0 0,0 1 15,0 20-15,0-21 0,0 1 16,0 20-16,0-20 0,0-1 0,0 21 16,-21-20-16,21-1 0,0 0 0,-21 1 15,21-1-15,0-21 0,0 22 16,0-1-16,0-21 0,0 21 0,-21-20 15,21-1-15,0 21 0,0-21 16,-21 0-16,21 1 0,-22-1 16,22 0-16,0 0 0,0 0 0,0 0 15,-21 1-15,21-1 0,-21-21 16,21 21-16,0 0 16,-21-21-16,0 21 0,0-21 15,21 21-15,-22-21 0,22 22 16,-21-22-16,0 0 15,0 0-15,21 21 0,-21-21 0,0 0 16,-1 0-16,1 21 0,0-21 0,0 0 16,0 0-16,0 0 0,-22 0 0,22 21 15,-21-21-15,21 0 16,-22 0-16,22 0 0,-21 0 0,-1 21 16,22-21-16,-21 0 0,0 0 0,-1 0 15,1 0-15,0 21 0,-1-21 16,1 0-16,-22 0 0,22 0 0,-21 0 15,-1 0-15,22 0 0,-22 0 0,1 0 16,20 0-16,-20 0 0,-1 0 16,22 0-16,-21 0 0,-1 0 0,1 0 15,-1 0-15,1 0 0,-22-21 0,0 0 16,1 21-16,-1 0 0,0-21 16,1 21-16,-22 0 0,42-21 0,-20 21 15,20 0-15,1-21 0,-1 21 16,1-22-16,20 22 0,1 0 0,0-21 15,-22 21-15,22 0 0,-22-21 16,22 21-16,-22 0 0,1 0 0,-1-21 16,1 21-16,-1 0 0,-20 0 0,20 0 15,1-21-15,-1 21 0,22 0 16,-22 0-16,22 0 0,-21 0 0,20 0 16,1 0-16,0 0 0,-1-21 0,1 21 15,0 0-15,-1 0 0,1 0 16,0 0-16,-1-22 0,1 22 0,0 0 15,-1 0-15,1 0 0,0-21 0,-1 21 16,1 0-16,0 0 16,20 0-16,-20-21 0,21 21 0,0 0 15,0-21-15,-1 21 0,1 0 0,0 0 32,21-21-1,0 0 0,0-1 16,0 1-31,0 0-1,21 0-15,0 0 0,1 0 0,-1-1 16,21-20-16,0 0 0</inkml:trace>
  <inkml:trace contextRef="#ctx0" brushRef="#br1" timeOffset="46287.21">18224 7916 0,'0'0'0,"0"-21"0,0-42 15,0 42 1,0 42 15,-21 0-31,21 0 16,-21 21-16,0-20 0,21 20 0,-21 21 15,21-20-15,-21 20 0,-1-20 0,1-1 16,21 21-16,-21-20 0,0-1 16,21 0-16,-21 1 0,21-22 0,0 21 15,-21-21-15,21 1 0,0-1 0,-22 0 16,22 0-16,0 0 16,0-42 15,0 0-31,0 0 15,0 0-15,0-1 0,0-20 0,22 21 16,-22-21-16,21-1 0,-21 1 0,0 0 16,21-1-16,-21-20 0,21 20 15,0 1-15,-21 21 0,0-21 0,21 20 16,1-20-16,-22 21 0,0 0 16,21 0-16,-21-1 0,21 22 15,0 0 1,0 22-16,-21-1 15,0 0-15,21 0 0,-21 21 0,22-20 16,-22 20-16,21 0 0,-21 1 0,0-1 16,0 0-16,0 1 0,0-1 15,0 0-15,0-21 0,0 1 0,0 20 16,0-21-16,0 0 0,-21 0 16,21 1-16,0-1 15,0-42 32,0-1-47,-22 1 16,22 0-16</inkml:trace>
  <inkml:trace contextRef="#ctx0" brushRef="#br1" timeOffset="46495.09">17970 8361 0,'0'0'0,"-21"0"0,42 0 31,1 0-15,-1 0-16,0 0 0,0-21 15,0 21-15,22 0 0,-22 0 0,0-21 16,0 21-16,0 0 0,22 0 0,-22 0 16,0-22-16,0 22 15,0 0-15,22-21 0,-22 0 0,0 21 16,0-21-16,0 21 0,22-21 0</inkml:trace>
  <inkml:trace contextRef="#ctx0" brushRef="#br1" timeOffset="47067.76">18690 8043 0,'0'0'0,"0"-21"15,21 21-15,-21-21 0,0 0 16,0 42 15,0 0-15,0 0-16,0 1 0,-21-1 0,21 21 15,0-21-15,0 22 16,-21-1-16,21-21 0,-21 21 0,21 1 16,-21-22-16,21 0 0,0 21 0,0-20 15,0-1-15,0 0 0,0 0 16,0 0-16,0 0 0,0 1 0,0-1 16,0-42 30,0-1-30,0 1-16,0 0 16,0 0-16,0 0 0,0 0 0,-22-22 15,22 22-15,-21 0 0,21-21 16,0 20-16,0 1 0,0-21 16,0 21-16,0 0 0,0-1 0,0 1 15,21 0-15,1 0 0,-1 21 16,0-21-16,0 0 0,21 21 0,-20 0 15,20-22-15,-21 22 0,21 0 0,-20 0 16,-1 0-16,21 0 0,-42 22 16,21-1-16,-21 0 0,21 0 0,-21 0 15,0 0-15,0 1 0,0-1 16,-21 0-16,0 0 0,0 0 16,0 0-16,-22-21 0,22 22 0,-21-1 15,21 0-15,-22-21 0,22 21 16,0-21-16,-21 0 0,42 21 0,-21-21 15,-1 0-15,1 0 0,21 21 16,21-21 15,1-21-31,-1 21 16,0 0-16</inkml:trace>
  <inkml:trace contextRef="#ctx0" brushRef="#br1" timeOffset="47447.55">19516 8213 0,'0'-21'15,"0"42"16,0 0-31,0 0 16,0 0-16,0 0 0,0 1 0,0-1 16,0 0-16,-22 21 0,22-21 0,-21 1 15,21-1-15,0 0 0,0 21 16,0-21-16,-21 1 0,21-1 16,-21 0-16,21 0 0,0 0 15,0 0-15,0 1 16,-21-22-1,21 21-15,0-42 32,0-1-17,21 22-15,-21-21 0,0 0 16</inkml:trace>
  <inkml:trace contextRef="#ctx0" brushRef="#br1" timeOffset="47771.36">19283 8615 0,'-43'42'15,"86"-84"-15,-107 84 0,64-21 16,0 1 0,21-22-1,1 21-15,-1-21 0,0 0 16,0 0-16,21 0 0,-20 0 0,20 0 15,0 0-15,-21 0 16,22 0-16,-1 0 0,-21 0 0,22 0 16,-1 0-16,-21 0 0,21 0 0,-20 0 15,-1 0-15,0 0 16,-21-21-16,21 21 0,-21-22 16,0 1-1,-21 21 1,0-21-16,21 0 15,-21 21-15,21-21 0,-22 0 16,22-1-16</inkml:trace>
  <inkml:trace contextRef="#ctx0" brushRef="#br1" timeOffset="49199.63">19325 8234 0,'-21'0'0,"42"0"0,-63 0 0,21-21 0,-1 21 15,1 0-15,21-21 16,21 21 0,1 0-16,-1 0 15,21 0-15,-21 0 0,22 0 0,-1 0 16,0 0-16,1 0 0,-22 0 16,21 0-16,0 0 0,1 0 15,-1 0-15,0 0 0,-20 0 0,-1 0 16,0 0-16,0 0 0,-42 0 31,0 0-31,0 0 16,-22 0-16,1 0 0,0 0 0,-1 0 15,1 0-15,0 0 0,-1 0 0,1 0 16,0 0-16,-1 21 0,1-21 16,21 0-16,0 0 0,-1 21 0,1-21 15,42 0 16,1 0-31,20 0 16,-21 0-16,0 0 0,22 0 0,-1 0 16,0 0-16,-21 0 0,22 0 15,-1 0-15,0 0 0,-20 0 0,20 0 16,-21 0-16,21 0 0,-20 0 16,-44 0 15,1 0-31,-21 0 0,0 0 15,20 0-15,-20 0 0,0 0 0,21 0 16,-22 21-16,22-21 0,0 0 0,0 0 16,0 0-16,-1 0 0,44 0 62,-1 0-62,0 0 16,0 0-16,0 0 0,0 0 15,1-21 1,-22 42 31,0 0-31,0 0-1,0 1-15,-22-1 0,22 0 0,-21 0 16,21 21-16,0-20 0,0-1 0,-21 0 15,21 0-15,-21 0 0,21 0 16,0 1-16,-21-1 0,21 0 0,0 0 16,0 0-16,0 0 15,-21-21 1,21-21 31,0 0-32,-22 21-15,1 0 16,21-21-16,-21 21 16,0-21-16,0 21 0,0 0 15,-1 0-15,1 0 0,0 0 0,0-21 16,0 21-16,0 0 0,-1 0 0,1 0 16,0 0-1,0 0-15,42 0 31,0 0-15,0 0-16,22 0 0,-1 0 0,0 21 16,1-21-16,-1 0 0,22 0 0,-22 0 15,21 0-15,-20 0 16,20 0-16,-20 0 0,-1 0 0,-21 0 16,21 0-16,-20 0 0,-1 0 0,-42 0 46,-1 0-46,1 0 0,0 0 0,-21 0 16,-1 0-16,22 0 0,-21 0 0,0 0 16,-1 0-16,1 0 0,0 0 15,-1 0-15,1 0 0,0 0 0,-1 0 16,22 21-16,0-21 0,0 0 0,0 0 16,21 21-16,21 0 31,0-21-31,0 0 0,21 0 0,-20 0 15,20 21-15,-21-21 0,21 0 16,1 0-16,-1 0 0,-21 0 0,22 0 16,-1 0-16,-21 0 0,21 0 0,-20 0 15,-1 0-15,-21-21 32,-21 0-32,-1 21 15,1 0-15,0 0 0,-21 0 0,21-21 16,-22 21-16,22 0 0,-21 0 15,-1 0-15,22 0 0,-21 0 0,21 0 16,0 0-16,-1 0 0,1 0 16,0 0-16,0 0 0,0 0 15,21 21-15,-21-21 16</inkml:trace>
  <inkml:trace contextRef="#ctx0" brushRef="#br1" timeOffset="64707.78">17462 9059 0,'0'0'0,"22"-21"16,-1 0-16,-21 0 15,0 0-15,0 0 16,0-1-16,0 1 16,-21 21-16,-1 0 15,-20 0-15,21 0 0,-21 0 0,-1 0 16,22 21-16,-21 1 0,-1-1 15,1 0-15,21 0 0,-21 21 0,20 1 16,1-22-16,-21 21 0,21 1 0,21-1 16,-21 0-16,21-21 0,0 22 15,0-1-15,0-21 0,0 22 0,0-1 16,0-21-16,21 0 0,0 22 16,0-22-16,0-21 0,0 21 0,1 0 15,-1-21-15,21 0 0,0 0 16,-20 0-16,20 0 0,0 0 15,1-21-15,-22 0 0,21 21 0,0-21 16,1-1-16,-22-20 0,21 21 0,-21 0 16,1 0-16,-1-1 0,0 1 15,0-21-15,0 21 0,-21 0 0,21-1 16,-21-20-16,0 21 0,0 0 0,0 0 16,0-1-16,0 1 0,-21 21 15,0-21-15,0 21 0,0 0 16,0 0-16,-1 21 0,1-21 15,0 21-15,21 1 0,-21-1 16,0 0-16,0 21 0,-1-21 0,1 1 16,0-1-16,21 21 0,0-21 15,0 0-15,-21 1 0,21-1 0,0 0 16,0 0-16,0 0 0,0 0 0,0 1 16,21-22-1,0 0-15,0 0 0,1 0 16,-1-22-16,0 22 0,0-21 15,0 0-15,0 0 0,1 0 0,-1 0 16,-21-1-16,21 1 0,0 0 16,-21 0-16,0-21 0,0 20 0,21 1 15,0 0-15,-21 0 16,0 42 15,0 0-31,0 0 16,0 1-16,0-1 0,0 0 0,0 0 15,0 0-15,0 0 0,0 1 16,0-1-16,0 21 0,0-21 0,0 0 16,0 1-16,0-1 0,22 0 0,-1 0 15,0-21-15,-21 21 0,21-21 16,0 0-16,0 0 0,1 0 16,-1 0-16,0-21 15,0 21-15,-21-42 0,21 21 16,0-1-16,-21-20 0,22 0 0,-22 21 15,0-22-15,21 1 0,-21 0 16,21-1-16,-21 1 0,0 0 0,0-1 16,0 22-16,0-21 0,0 21 0,0-1 15,0 1-15,0 0 0,0 42 32,0 0-32,0 1 0,0-1 15,0 21-15,0-21 0,-21 22 16,21-22-16,0 21 0,-21-21 0,21 22 15,0-22-15,0 21 0,0-21 0,0 0 16,0 22-16,0-22 16,0 0-16,0 0 0,0 0 0,0 1 15,0-1-15,21-21 16,0 0-16,0 0 16,0 0-16</inkml:trace>
  <inkml:trace contextRef="#ctx0" brushRef="#br1" timeOffset="66127.89">18267 9377 0,'0'0'0,"0"-21"0,0 0 16,0-1-16,0 1 0,0 0 15,0 0-15,-21 21 32,-1 21-17,1 0-15,21 0 0,-21 1 0,21-1 16,-21 0-16,21 0 0,-21 0 0,21 0 15,0 22-15,0-22 0,0 0 16,-21 0-16,21 0 0,0 1 0,0-1 16,0 0-16,0 0 0,21-21 15,0 21-15,0-21 0,0 0 16,0 0-16,1 0 0,-1 0 16,0-21-16,0 0 0,0 0 0,22 0 15,-22-1-15,0 1 0,0 0 16,0 0-16,0 0 0,1 0 0,-22-22 15,0 22-15,21 0 0,-21 0 0,21 0 16,-21-1-16,-21 22 47,21 22-47,-21-1 0,21 0 0,-22 0 16,22 0-16,0 0 0,0 1 0,0-1 15,0 0-15,0 0 0,0 0 16,0 0-16,0 1 0,0-1 0,0 0 15,0 0-15,22 0 0,-1-21 16,0 0 0,0 0-16,0 0 0,0 0 0,1 0 15,-1 0-15,0 0 0,0-21 0,0 0 16,0 0-16,1 0 0,-1-1 16,-21-20-16,0 21 0,21 0 0,-21 0 15,21-1-15,-21 1 0,0 0 16,0 0-1,0 42 17,0 0-32,0 0 0,-21 1 15,21-1-15,0 0 0,0 0 0,0 0 16,0 0-16,0 1 16,0-1-16,0 0 0,0 0 0,0 0 15,21 0-15,0 1 0,0-22 16,1 0-16,-1 0 15,0 0-15,0 0 0,0 0 16,0 0-16,1-22 0,-1 1 0,0 0 16,0-21-16,0 21 0,-21-22 15,21 22-15,1-21 0,-1-1 0,-21 1 16,21 21-16,-21-21 0,0-1 16,21 1-16,-21 21 0,21-22 0,-21 22 15,0 0-15,0 0 0,0 0 0,0 0 16,0 42-1,0 0 1,-21 0-16,0 21 0,21-20 0,0-1 16,-21 21-16,0 0 0,21-20 0,-22 20 15,22-21-15,0 21 0,0-20 16,0 20-16,0-21 0,0 21 0,0-20 16,0-1-16,0 21 0,0-21 15,0 0-15,0 1 0,22-1 0,-1 0 16,0 0-16,0-21 15,0 0-15,0 21 0,1-21 0,-1 0 16,0 0-16,0 0 0,0 0 16,22 0-16,-22-21 0,0 21 0,21-21 15,-21 0-15,22 0 0,-22-1 16,21 1-16,-21 0 0,22-21 0,-22 21 16,0-1-16,0-20 0,0 21 15,-21 0-15,0 0 0,0-1 0,0 1 16,0 0-16,-21 21 15,0 0-15,0 0 0,0 0 16,0 0-16,-1 0 0,1 21 16,0 0-16,0 1 15,0-1-15,21 0 0,0 0 0,-21 21 16,21-20-16,-22-1 0,22 0 16,0 0-16,-21 0 0,21 0 0,0 1 15,0-1-15,0 0 0,21-21 16,1 21-1,-1-21-15,0 0 0,0 0 16,0 0-16,0-21 0,1 21 16,-1-21-16,0 0 0,0-1 0,0 1 15,0-21-15,-21 21 0,22 0 0,-1-22 16,-21 22-16,21 0 16,-21 0-16,0 0 0,21 21 15,-21 21 16,0 0-31,0 0 0,0 0 16,0 0-16,0 1 0,0-1 0,0 0 16,0 0-16,0 0 15,0 0-15,0 1 0,21-1 16,0 0 0,1-21-16,-1 0 0,0 0 0,0 0 15,0 0-15,0 0 0,1 0 0,-1-21 16,0 0-16,0-1 0,0 1 15</inkml:trace>
  <inkml:trace contextRef="#ctx0" brushRef="#br1" timeOffset="66391.25">20256 9250 0,'0'-21'0,"-42"232"0,84-465 16,-42 318-16,0-149 0,0 64 0,0 0 0,0 0 16,0 0-16,0 42 31,0 0-31,0 0 0,0 0 15,-21 0-15,21 22 0,0-1 16,0-21-16,-21 22 0,21-22 0,0 21 16,0 0-16,0-20 0,-21 20 15,21-21-15,-21 21 0,21-20 16,0 20-16,-21-21 0,21 0 0,0 0 16,0 1-16,0-1 0,0 0 0,0 0 15,21-21 16,0-21-31,0 0 0</inkml:trace>
  <inkml:trace contextRef="#ctx0" brushRef="#br1" timeOffset="66752.05">20405 9462 0,'0'-22'16,"-106"192"-16,212-318 0,-106 148 31,0 21-31,0 0 15,-22 0-15,22 0 0,-21 0 0,21 1 16,0-1-16,-21 0 0,21 0 0,0 0 16,0 0-16,0 1 0,0-1 15,0 0-15,21-21 16,0 0-16,1 0 0,-1 0 16,0 0-16,0 0 15,0-21-15,0 21 0,-21-21 16,0-1-16,22 1 0,-22-21 15,0 21-15,0 0 0,0-22 16,0 22-16,0 0 0,0 0 0,-22 0 16,1 21-16,0 0 0,0 0 15,0 0-15,0 0 16,-1 0-16,1 21 16,21 0-16,0 0 0,0 0 15,21 0 1,1-21-16,-1 0 15</inkml:trace>
  <inkml:trace contextRef="#ctx0" brushRef="#br1" timeOffset="67134.83">20764 9525 0,'0'0'0,"0"-21"15,-21 21-15,0-21 16,21 0-1,21 21 1,0 0-16,1 0 16,-1 0-16,0 0 15,-21 21-15,21 0 0,-21 0 0,0 0 16,0 0-16,0 1 0,0-1 16,0 0-16,0 0 0,0 0 0,0 0 15,0 1-15,0-1 0,0 0 16,0-42 31,0 0-32,0-1-15,0 1 0,21 0 16,-21 0-16,21 0 0,-21 0 0,22-1 16,-1 1-16,-21 0 0,21 0 15,-21 0-15,21 0 0,0 21 16,-21-22-16</inkml:trace>
  <inkml:trace contextRef="#ctx0" brushRef="#br1" timeOffset="67419.65">20151 9292 0,'0'0'16,"0"-21"0,42 21-16,-21 0 15,0 0-15,22 0 0,-1 0 16,0 0-16,1 0 0,20 0 16,-21 0-16,22 21 0,-22-21 0,22 0 15,-22 0-15,0 0 0,-20 0 0,-1 0 16,21 0-16,-21 0 15,-42 0 1,0 0 0,-21 0-16,20 0 0</inkml:trace>
  <inkml:trace contextRef="#ctx0" brushRef="#br1" timeOffset="68108.59">16954 9779 0,'0'0'15,"-21"0"-15,0 0 0,-21 0 0,21 0 16,-1 0-16,1 0 0,0 0 15,0 0-15,0 0 16,21 21-16,21-21 63,0 0-63,0 0 0,22 0 15,-22 21-15,21-21 0,0 0 16,22 0-16,-22 0 0,43 0 0,0 22 15,-1-22-15,22 0 0,21 0 0,0 0 16,0 21-16,21-21 0,22 21 16,-22-21-16,21 21 0,0-21 0,1 21 15,-1-21-15,0 21 0,1 1 16,-1-22-16,-21 21 0,22-21 16,-22 21-16,0-21 0,21 0 0,-42 0 15,21 21-15,-21-21 0,0 0 16,-21 0-16,0 0 0,-21 0 0,-22 0 15,1 0-15,-22 0 0,0 0 0,-20 0 16,20 0-16,-21 0 16,0 0-16,0 0 15,-42 0 32,0 0-47,0 0 0,0 0 0</inkml:trace>
  <inkml:trace contextRef="#ctx0" brushRef="#br1" timeOffset="69055.49">17081 10266 0,'0'-21'0,"0"42"0,0-63 0,0 20 16,0 1 0,0 42-1,0 1 1,0-1-16,0 0 0,-21 0 16,21 21-16,-21-20 0,21-1 0,0 21 15,-21-21-15,21 22 0,0-22 16,0 0-16,-21 0 0,21 0 0,0 0 15,-21 1-15,42-22 32,0-22-17,-21 1-15,21 0 0,0 0 0,0 0 16,1 0-16,-1-1 0,0 1 16,0-21-16,0 21 0,0 0 0,-21-1 15,22 1-15,-1 21 0,-21-21 16,0 42-1,0 0-15,0 1 16,0-1-16,0 21 0,0-21 0,0 0 16,0 1-16,21-1 0,-21 0 15,21 0-15,-21 0 0,21 0 16,-21 1-16,21-22 0,1 21 0,-1-21 16,0 0-16,0 0 0,0 0 15,0 0-15,22 0 0,-22 0 0,21 0 16,1-21-16,-22-1 0,21 1 0,0 0 15,-20 0-15,-1 0 0,0-22 16,0 22-16,-21-21 0,0 0 0,0-1 16,0 22-16,0-21 0,-21 21 15,0-22-15,0 22 0,-1 0 0,1 0 16,0 0-16,0 21 0,0 0 0,0 0 16,-1 0-16,1 0 15,0 0-15,0 0 0,0 21 0,0 0 16,21 0-16,0 0 0,0 0 0,0 1 15,0-1-15,0 0 0,0 0 16,0 0-16,0 0 0,0 1 0,21-22 16,0 21-16,0-21 0,0 0 0,22 0 15,-1 0-15</inkml:trace>
  <inkml:trace contextRef="#ctx0" brushRef="#br1" timeOffset="69703.12">18034 10224 0,'0'-22'0,"0"44"0,0-65 0,-21 43 47,21 21-47,-21 1 0,21-1 0,0 0 15,0 21-15,-22-21 0,22 22 0,-21-1 16,21-21-16,0 22 0,-21-22 16,21 21-16,0-21 0,0 22 0,0-22 15,0 0-15,0 0 0,0 0 16,-21-21-16,21 21 0,0-42 31,21 0-31,-21 0 16,0 0-16,21 0 0,0-22 15,1 22-15,-22-21 0,21 21 0,-21-22 16,21 22-16,-21 0 0,0 0 16,21 21-16,0 0 15,-21 21 1,0 0-16,0 0 0,0 0 15,0 1-15,0-1 0,0 0 0,0 0 16,0 0-16,0 0 0,0 1 0,0-1 16,0 0-16,21 0 0,1 0 15,-1 0-15,0-21 0,0 0 16,0 0-16,0 0 0,1 0 0,-1 0 16,21 0-16,0 0 15,1 0-15,-1 0 0,0-21 0,1 0 16,-22 0-16,21 0 0,-21 0 0,1-1 15,-1 1-15,0 0 0,0-21 16,-21 21-16,0-1 0,0 1 0,0 0 16,0 0-16,0 0 0,-21 21 15,0 0 1,0 21-16,-1-21 0,1 21 0,0 0 16,21 0-16,-21 22 0,21-22 15,-21 0-15,21 0 0,0 0 0,0 1 16,0 20-16,0-21 0,0 0 15,0 0-15,21 1 16,0-22-16,0 0 0,0 0 0,1 21 16,20-21-16,-21 0 0,21 0 0,1 0 15,-22 0-15,21 0 0,1 0 16,-1-21-16,0 21 0,-21-22 0,22 1 16</inkml:trace>
  <inkml:trace contextRef="#ctx0" brushRef="#br1" timeOffset="70151.86">19177 10583 0,'42'-148'31,"-84"296"-31,84-317 0,-42 148 0,0 0 16,0 0-16,0-1 0,0 1 0,-21 21 16,0 0-16,0 0 0,0 0 15,21 21-15,-22 1 0,1-1 16,21 0-16,-21 0 0,0 21 16,0-20-16,21 20 0,-21-21 0,21 21 15,-22-20-15,22-1 0,0 0 0,0 0 16,0 0-16,0 0 0,0 1 15,0-1-15,22-21 16,-1 0-16,0 0 16,0 0-16,0 0 0,0-21 0,1-1 15,-1 1-15,0 0 0,-21 0 16,21 0-16,-21-22 0,21 22 16,-21-21-16,0 0 0,21 20 15,-21 1-15,0 0 0,0 0 0,22 0 16,-22 0-16,0 42 15,0 0 1,-22 0-16,22 0 0,-21 0 0,21 1 16,-21 20-16,21-21 0,0 0 15,0 0-15,0 22 0,0-22 0,0 0 16,0 0-16,0 0 0,0 1 16,0-1-1,21-21-15,0 0 0,1 0 0,-1 0 16,0 0-16,0 0 0,0-21 15,22 21-15,-22-22 0,21 1 0,-21 0 16,0 0-16,22 0 0</inkml:trace>
  <inkml:trace contextRef="#ctx0" brushRef="#br1" timeOffset="70383.74">19706 10287 0,'21'-63'16,"-63"232"-16,63-275 0,0 21 0,-21 107 31,-21-1-31,21 0 0,-21 21 15,21-21-15,-21 22 0,21-1 0,-21 0 16,-1 1-16,22-22 0,0 21 16,-21 1-16,0-22 0,21 0 0,0 21 15,-21-21-15,21 1 0,0-1 16,0 0-16,21-21 31,0 0-31,0 0 0,1 0 16,-1-21-16,0 0 0,0-1 15,0 1-15,0 0 0</inkml:trace>
  <inkml:trace contextRef="#ctx0" brushRef="#br1" timeOffset="70819.89">20024 10224 0,'0'-22'16,"0"44"-16,0-65 0,-22 64 31,22 1-15,-21-1-16,21 0 0,-21 21 0,21-21 15,0 22-15,-21-22 0,21 21 16,-21-21-16,0 22 0,21-1 0,0-21 16,0 0-16,-22 22 0,22-22 0,0 0 15,-21 0-15,21 0 16,0 1-16,0-44 47,0 1-47,21 0 0,-21 0 15,22 0-15,-1 0 0,0-1 16,0 1-16,-21 0 0,21-21 16,0 21-16,1-1 0,-1 1 0,0 21 15,0-21-15,0 21 0,0 0 16,1 0-16,-22 21 0,21-21 16,-21 21-16,0 1 0,0-1 0,0 21 15,0-21-15,0 0 0,0 1 16,0-1-16,-21 21 0,21-21 0,-22 0 15,1-21-15,21 22 0,-21-1 0,0-21 16,21 21-16,0-42 47,0 0-47</inkml:trace>
  <inkml:trace contextRef="#ctx0" brushRef="#br1" timeOffset="71150.44">20235 10583 0,'21'0'16,"1"0"-1,-1 0 1,0 0-16,0 0 0,0-21 16,0 0-16,1 21 0,-1-21 15,0 0-15,-21 0 16,0-1-16,-21 22 31,0 0-31,-1 0 16,1 22-16,0-1 0,0 0 0,0 0 15,0 0-15,21 0 0,0 1 0,-22-1 16,22 0-16,0 0 0,0 0 16,0 0-16,0 1 15,22-22-15,-1 0 16,0 0-16,0 0 0,21 0 15,-20 0-15,-1 0 0,21 0 0,-21 0 16,22 0-16</inkml:trace>
  <inkml:trace contextRef="#ctx0" brushRef="#br1" timeOffset="71455.27">20680 10478 0,'0'0'16,"0"-22"-16,0-20 15,21 42 16,0 0-15,-21 21-16,21 0 0,0 1 0,-21-1 16,0 0-16,0 0 0,22 0 15,-22 0-15,0 1 0,21-1 16,-21 0-16,0 0 0,0 0 0,0 0 16,0 1-16,0-1 15,-21-21-15,21-21 31,0-1-15,0 1-16,0 0 16,0 0-16,21 0 0,0 0 0,-21-1 15,21 1-15,0-21 0,-21 21 16,21 0-16,-21-1 0,22 22 0,-22-21 16</inkml:trace>
  <inkml:trace contextRef="#ctx0" brushRef="#br1" timeOffset="71687.13">19410 10456 0,'0'0'0,"21"0"16,0-21-1,21 21-15,1 0 0,-1 0 16,0-21-16,22 21 0,-22 0 16,22-21-16,-22 21 0,0 0 0,1 0 15,-22 0-15,0 0 0,0 0 16</inkml:trace>
  <inkml:trace contextRef="#ctx0" brushRef="#br1" timeOffset="72267.8">15790 10795 0,'64'0'31,"-43"0"-15,0 0-16,0 0 0,0 0 0,22 0 15,-1 0-15,0 0 0,22 0 0,-1 0 16,22 0-16,0 21 0,-1-21 16,22 0-16,0 0 0,0 21 0,21-21 15,0 0-15,0 22 0,21-22 0,0 0 16,0 21-16,1-21 0,20 0 16,0 21-16,1-21 0,-1 21 0,21-21 15,-20 0-15,-1 0 0,22 0 16,-1 21-16,-21-21 0,1 0 0,-1 0 15,-21 21-15,22 1 0,-22-22 16,0 0-16,0 21 0,-21-21 16,0 0-16,-21 21 0,-21-21 0,-1 0 15,1 0-15,-22 0 0,-20 21 0,-1-21 16,0 0-16,1 0 0,-22 0 16,0 0-16,0 0 15,-42 0 1,0 0-1,0 0-15,0 0 0,-22 0 0,1 0 16</inkml:trace>
  <inkml:trace contextRef="#ctx0" brushRef="#br1" timeOffset="73007.61">16954 11155 0,'0'-21'0,"0"42"0,0-63 16,-21 42-16,0 0 15,-21 0-15,21 0 0,-22 0 0,1 21 16,21 0-16,-22 0 0,-20 21 15,21 1-15,-1-1 0,22 0 0,-21 1 16,-1-1-16,22 0 0,-21 22 16,21-22-16,0 1 0,21-1 15,0 0-15,0 1 0,0-22 0,0 21 16,21-21-16,0 0 0,21 1 0,1-1 16,-1-21-16,0 21 0,22-21 15,-22 0-15,0 0 0,22 0 0,-22 0 16,1-21-16,-1 21 0,0-21 0,1-1 15,-22 1-15,0 21 0,0-21 16,-21 0-16,0 0 0,0 0 0,0-1 16,0 1-16,-21 0 0,-21 0 0,20 0 15,1 0-15,0 21 0,-21 0 16,21 0-16,-1 0 0,1 0 16,0 0-16,0 0 0,0 21 0,21 0 15,0 0-15,-21 21 0,21-20 0,0 20 16,0-21-16,0 21 0,0 1 15,0-1-15,0 0 0,0 22 0,0-22 16,0 1-16,-22-22 0,22 21 0,0 0 16,0-20-16,0 20 0,0-21 15,-21 0-15,21 0 0,-21-21 0,21 22 16,0-1-16,-21-21 16,21-21 15,0-1-31,0 1 0,0 0 15,0-21-15,21 21 0</inkml:trace>
  <inkml:trace contextRef="#ctx0" brushRef="#br1" timeOffset="73296.42">17251 11409 0,'0'0'0,"0"-21"15,0-64 1,-21 85 0,21 21-16,-22 0 0,1 1 15,21-1-15,0 21 0,-21-21 16,21 22-16,-21-1 0,0 0 0,21 1 16,0-1-16,-21 0 0,21-21 0,-22 22 15,22-1-15,0-21 0,0 0 0,0 1 16,0-1-16,0 0 0,0 0 15,22-21 1,20 0-16,-21 0 0,0 0 16,22-21-16,-22 0 0,21 0 15</inkml:trace>
  <inkml:trace contextRef="#ctx0" brushRef="#br1" timeOffset="73667.67">17505 11578 0,'0'0'0,"0"-21"0,0 0 16,0 42-1,0 0 1,-21 0-16,21 1 0,-22-1 0,1 0 16,21 21-16,-21-21 0,21 1 0,-21 20 15,21-21-15,-21 0 0,21 0 16,0 1-16,0-1 0,0 0 16,0 0-16,21-21 15,0 0-15,21 0 0,-20 0 16,-1 0-16,0-21 0,21 0 0,-21 21 15,22-21-15,-22-1 0,0 1 0,21 0 16,-20 0-16,-1 0 0,-21 0 0,0-1 16,0 1-16,0 0 0,0 0 15,0 0-15,0 0 0,-21 21 0,-1 0 16,1 0-16,0 0 0,0 0 0,0 0 16,-22 0-16,22 0 0,0 0 15,0 21-15,0 0 0,0 0 0,-1-21 16,1 21-16,0 0 0,21 1 0,-21-22 15,21 21-15,21-21 16,0 0 0,0 0-16,22 0 0,-1 0 0</inkml:trace>
  <inkml:trace contextRef="#ctx0" brushRef="#br1" timeOffset="74139.35">18034 11367 0,'0'-22'0,"0"44"0,0-65 15,0 22-15,-21 21 32,0 21-32,-1 0 0,22 1 15,0-1-15,-21 21 0,0-21 0,21 22 16,-21-1-16,21-21 0,0 21 0,0 1 16,0-22-16,0 0 0,0 21 15,0-20-15,0-1 0,0 0 0,0 0 16,0 0-16,0 0 0,0-42 47,0 0-47,0 0 15,0 0-15,0 0 0,0-1 0,0 1 16,0 0-16,21 0 0,0 0 16,0 0-16,1-22 0,-1 22 15,0 21-15,0-21 0,21 0 0,-20 21 16,-1 0-16,21 0 0,-21 0 15,0 21-15,1 0 0,20-21 0,-42 21 16,21 0-16,-21 1 0,0-1 0,0 0 16,0 0-16,0 0 0,-21 0 15,0 1-15,0-1 0,-22 0 0,22-21 16,-21 21-16,21 0 0,-22-21 0,1 21 16,21-21-16,0 0 0,-1 0 0,1 0 15,0 0-15,0 0 16,42-21-1,0 21-15,0-21 0,1 21 16</inkml:trace>
  <inkml:trace contextRef="#ctx0" brushRef="#br1" timeOffset="74611.09">18775 11621 0,'0'0'0,"0"-22"16,0 1-16,0 0 15,-21 21-15,-1 0 16,1 0-16,0 0 0,0 21 16,0 0-16,0 1 0,-1-22 15,1 42-15,0-21 0,0 0 0,0 0 16,0 1-16,-1-1 0,1 21 0,21-21 16,0 0-16,0 1 0,0-1 15,0 0-15,21-21 16,1 0-16,-1 0 15,0 0-15,21 0 0,-21-21 16,1 0-16,20 21 0,-21-22 0,0 1 16,0 0-16,1 0 0,-1 0 0,0-22 15,0 22-15,-21 0 0,0 0 16,0-21-16,0 20 0,0 1 16,0 42-1,0 1 1,0-1-16,-21 0 0,0 0 15,21 21-15,-21-20 0,21-1 0,0 0 16,0 0-16,0 0 0,0 0 16,0 1-16,0-1 0,0 0 15,21-21 1,0 0-16,0 0 0,0 0 16,0 0-16,1-21 0,-1 0 0,0-1 15,0 22-15,0-21 0,0 0 16,1 0-16</inkml:trace>
  <inkml:trace contextRef="#ctx0" brushRef="#br1" timeOffset="74999.72">19113 11578 0,'22'-190'16,"-65"423"-16,64-276 0,1-190 0,-22 191 0,0 21 15,0 0-15,0 42 16,0 21 0,0-21-16,-22 1 0,22 20 15,-21 0-15,0 1 0,21-1 16,-21 0-16,21-21 0,0 22 0,-21-1 15,21-21-15,-21 22 0,21-22 0,0 0 16,0 0-16,0 0 0,0 0 16,0 1-16,21-22 15,0 0-15,0 0 16,0 0-16,0-22 0,1 1 16,-1 0-16,0 0 0,0 21 15,0-21-15,-21 0 0,0-1 0,0 1 16,21 21-16,-21-21 0,0 42 31,0 0-31,-21 1 16,21-1-16,0 0 0,-21-21 0,0 21 15,21 0-15,0 0 0,0 1 16,-21-22-16,21 21 16,21-21-1,42-43 16</inkml:trace>
  <inkml:trace contextRef="#ctx0" brushRef="#br1" timeOffset="75171.63">19367 11536 0,'0'0'0,"-42"-21"16,21 21-1,0 0-15,21 21 31,21-21-15,0 0 0,0 0-16,0 21 0,1 0 15</inkml:trace>
  <inkml:trace contextRef="#ctx0" brushRef="#br1" timeOffset="75691.5">19473 11684 0,'21'0'47,"1"0"-31,-1 0-16,0 0 0,0 0 0,0 0 15,0 0-15,1 0 0,-1 21 16,0 0-16,0-21 16,-21 22-16,0-1 0,0 0 15,0 0-15,-21 0 0,0 0 16,0-21-16,-1 22 0,-20-1 15,21-21-15,-21 21 0,-1 0 0,22 0 16,0-21-16,-21 21 0,20-21 0,1 22 16,0-22-16,21 21 15,0 0-15,0 0 16,21-21-16,0 21 16,22-21-16,-22 21 0,21 1 0,1-22 15,-22 21-15,21 0 16,0 0-16,1 21 0,-1-20 0,0-1 15,1 21-15,-1-21 0,0 22 0,-20-1 16,-1-21-16,0 21 0,-21 1 16,0-22-16,0 21 0,-21-21 0,0 22 15,-22-22-15,1 21 0,0-21 0,-1 1 16,-20-1-16,20-21 0,-20 21 0,21 0 16,-22-21-16,22 0 0,-1 0 15,-20 0-15,21 0 0,-1 0 0,22-21 16,-21 0-16,21 0 0,-22-1 0,43 1 15,-21 0-15,21 0 0,0 0 16,0 0-16,0-1 0,0-20 16,0 21-16,21-21 0,0 20 0,22-20 15,-22 0-15,21-1 0,1 1 0,20 0 16,1-22-16</inkml:trace>
  <inkml:trace contextRef="#ctx0" brushRef="#br1" timeOffset="76135.46">20172 11726 0,'0'22'0,"0"-44"0,0 1 0,0 0 0,0 0 16,0 0-16,0 0 15,-21-1-15,21 1 0,-22 21 16,1 0-16,0 0 16,0 0-16,0 0 15,0 21-15,-1 1 0,1-1 0,0 0 16,21 0-16,-21 21 0,0-20 0,21-1 15,-21 0-15,21 0 0,0 0 16,0 0-16,0 1 0,0-1 16,21-21-1,0 0-15,0 0 0,0 0 16,0 0-16,1 0 0,-1-21 16,-21-1-16,21 1 0,0 21 0,-21-21 15,0 0-15,21 0 16,0-22-16,-21 22 0,0 0 15,0 0-15,0 42 16,0 0 0,0 0-16,0 1 15,-21-1-15,21 0 0,0 0 0,0 0 16,0 0-16,-21 1 0,21-1 0,0 0 16,0 0-1,21-21 1,0-21-1,1 21-15,-22-21 0</inkml:trace>
  <inkml:trace contextRef="#ctx0" brushRef="#br1" timeOffset="76387.31">20426 11345 0,'0'-42'0,"0"84"0,0-105 15,0 42-15,0 0 0,-21 21 16,21 21-16,-22 0 15,22 0-15,-21 21 0,0-20 16,21 20-16,0 0 0,0 1 0,-21-1 16,21 0-16,-21 1 0,21-1 15,-21-21-15,21 21 0,0-20 16,0-1-16,0 0 0,-22 0 0,22 0 16,0 0-16,0 1 0,22-22 46,-1-22-46,0 22 0,0-21 0</inkml:trace>
  <inkml:trace contextRef="#ctx0" brushRef="#br1" timeOffset="76604.19">20701 11642 0,'-21'0'16,"0"0"-16,-1 21 0,1 0 15,0 0-15,0 0 0,0-21 0,0 22 16,21-1-16,0 0 0,-22-21 16,22 21-16,-21 0 0,21 0 15,0 1-15,21-22 16,1 0-16,-1 0 16,0 0-16,0 0 0,0 0 0,22 0 15,-22-22-15,0 22 0</inkml:trace>
  <inkml:trace contextRef="#ctx0" brushRef="#br1" timeOffset="77239.07">20913 11684 0,'0'0'0,"-22"0"47,1 0-47,0 21 0,0 0 16,0 1-16,21-1 15,0 0-15,-21 0 0,21 0 16,0 0-1,21-21 1,0 0 0,0 0-16,-21-21 15,21 0 1,-21 0-16,0 0 0,0 0 16,21 21-16,-21-22 0,0 1 0,0 0 15,0 0-15,22 0 0,-22 0 0,21 21 16,0-22-16,0 22 15,0 0-15,0 0 16,-21 22-16,0-1 0,22 0 16,-22 0-16,0 0 0,0 0 15,0 1-15,0-1 0,0 0 0,0 0 16,-22 0-16,22 0 16,-21-21-1,21 22-15,-21-22 0,21-22 47,0 1-47,0 0 0,0 0 16,0 0-16,0 0 0,21-1 15,0 1-15,1 0 0,20-21 16,-21 21-16,0-1 0,0 1 0,1 21 16,-1-21-16,0 21 0,0 0 0,0 0 15,0 0-15,-21 21 0,0 0 16,0 1-16,0-1 0,0 0 0,0 0 15,0 0-15,0 22 0,0-22 16,-21 0-16,0 0 0,21 0 16,-21 0-16,21 1 0,-21-22 0,21 21 15,-21-21-15,21 21 0,-22-21 0,1 0 32,21-21-17,0 0-15,0-1 16</inkml:trace>
  <inkml:trace contextRef="#ctx0" brushRef="#br1" timeOffset="77451.62">21040 11324 0,'-22'-21'0,"-20"21"15,21 0 16,0 0 16,0 0-31,-1 0-16</inkml:trace>
  <inkml:trace contextRef="#ctx0" brushRef="#br1" timeOffset="77659.12">20256 11515 0,'0'0'0,"0"21"0,22 0 15,20-21 1,-21 21-16,0-21 0,22 0 16,-22 0-16,21 0 0,0 0 0,1 0 15,-1 0-15,-21 0 0,22 0 0,-1 0 16,-21-21-16,0 21 0,0-21 15,1 21-15,-22-21 16,0 0-16,-22 21 16,1 0-16</inkml:trace>
  <inkml:trace contextRef="#ctx0" brushRef="#br1" timeOffset="115591.34">9017 9038 0,'-21'-21'0,"0"21"16,21-21-16,-22 0 0,1 21 0,21-21 16,-21 21-16,0-22 0,0 22 15,0 0-15,21-21 0,-22 21 16,1 0-16,0 0 0,21-21 15,-21 21-15,0 0 16,0 0 0,-1-21-16,1 21 15,0 0 1,0 0 31,42 0 0,0 0-47,22 0 0,-22 0 15,0 0-15,21 0 0,1 0 0,-1 21 16,0-21-16,22 0 0,-22 21 16,22-21-16,-1 0 0,1 21 0,-1-21 15,-21 22-15,22-22 16,-1 21-16,1-21 0,-1 21 0,1-21 15,-1 0-15,22 21 0,-21-21 16,20 0-16,-20 21 0,-1-21 0,22 0 16,-22 0-16,1 21 0,-1-21 15,22 0-15,-21 0 0,-1 22 0,1-22 16,20 0-16,1 0 0,0 21 0,-1-21 16,22 0-16,-21 21 0,-1-21 15,22 0-15,-42 0 0,20 21 0,-20-21 16,-1 21-16,1-21 0,-1 0 15,1 0-15,-1 21 0,1-21 0,-1 0 16,1 0-16,21 0 0,-22 22 16,22-22-16,-1 0 0,-20 0 15,21 21-15,-22-21 0,22 0 0,-22 0 16,1 21-16,-1-21 0,22 0 16,-22 21-16,1-21 0,-1 0 0,1 21 15,-1-21-15,1 0 0,-22 0 16,22 0-16,-22 21 0,22-21 0,-22 0 15,0 0-15,1 0 0,20 0 0,-21 0 16,1 22-16,-1-22 0,22 0 16,-22 0-16,21 21 0,1-21 0,-1 0 15,1 0-15,-1 21 16,22-21-16,-43 0 0,22 0 0,-1 21 16,-20-21-16,20 0 0,-20 0 0,-1 0 15,-21 21-15,21-21 0,-20 0 16,-1 0-16,21 0 0,-21 0 0,0 0 15,1 0-15,-1 0 0,0 0 16,0 0-16,0 0 0,0 0 0,1 0 16,-1 0-16,0 0 0,0 0 15,0 0-15,0 0 16,1 0 0,-22-21 46,-22 21-46,1 0-1,0 0-15,0 0 16,21-21-16</inkml:trace>
  <inkml:trace contextRef="#ctx0" brushRef="#br1" timeOffset="118003.26">14880 9144 0,'0'0'0,"-21"0"0,0-21 16,0 0-16,-1 21 0,22-21 0,-21 21 15,0-22-15,0 22 16,21-21 0,-21 21-1,21 21 1,0 1 0,21-1-16,0 0 0,0 0 15,0 0-15,1 0 0,-1 22 16,21-22-16,-21 0 0,0 0 0,22 0 15,-1 22-15,-21-22 0,22 0 0,-22 0 16,21 0-16,0 1 0,-20-1 16,20 0-16,-21 0 0,0 0 0,22-21 15,-22 21-15,0 1 0,0-22 16,0 21-16,0-21 0,22 0 0,-22 0 16,0 21-16,0-21 15,0 0-15,1 0 0,-1 0 31,-42 0 1,-1 0-17,1 0 1,0 0-16,0 0 0,0 21 0,0 0 16,-1-21-16,1 0 0,-21 21 15,21 1-15,0-22 0,-22 21 0,22-21 16,-21 21-16,21 0 0,-22-21 15,1 21-15,21 0 0,-22-21 16,22 22-16,-21-1 0,21 0 0,0-21 16,-22 21-16,22 0 0,0-21 15,0 21-15,-22 1 0,22-22 0,0 21 16,0-21-16,0 0 0,0 21 16,-1-21-16,1 0 0,21 21 15,-21-21-15,42-21 63,0 21-48,1 0-15,-1-21 16,0 0-16,0 21 0,0-22 16,22 1-16,-22 21 0,0-21 0,0 0 15,0 0-15,22 21 0,-22-21 16,0-1-16,21-20 0,-21 21 0,22 0 15,-22 0-15,21-1 0,-21 1 16,22 0-16,-22 0 0,21 0 0,-21 0 16,22-1-16,-22 1 0,21 21 15,1 0-15,-1-21 0,0 21 0,1 0 16,-1 0-16,-21 0 0,0-21 16,0 21-16,1 0 15,-22-21 1,-22 21-1,1-21 1,0 21-16,0 0 0,0-22 0,0 22 16,-1 0-16,1 0 0,0-21 0,0 21 15,0 0-15,0 0 0,-1-21 16,-20 21-16,21 0 0,0 0 0,0-21 16,-22 21-16,22 0 0,0-21 15,-21 0-15,20 21 0,-20-22 0,21 22 16,-21-21-16,-1 0 15,22 0-15,-21 21 0,-1-21 0,22 0 16,-21-1-16,0 22 0,20-21 0,-20 0 16,0 0-16,21 21 0,-22-21 15,22 0-15,0 21 0,0-22 0,0 1 16,-1 21-16,1-21 0,0 21 16,0 0-16,21-21 0,21 42 62,0 0-62,0 0 16,1-21-16,20 22 0,-21-1 15,0-21-15,22 21 0,-22 0 0,21 0 16,0 0-16,-20 1 16,20-1-16,0 0 0,-21-21 0,22 21 15,-1 0-15,0 0 0,1 1 16,-1-1-16,0-21 0,-20 21 0,20 0 15,-21-21-15,21 21 0,-20-21 16,-1 0-16,0 21 0,0 1 0,0-22 16,0 0-16,1 0 0,-1 0 15,0 0 1,0 0 0,-42 0 30,0 0-46,0 21 16,-1-21-16,1 21 0,-21-21 16,21 21-16,-22 0 0,1 0 0,0 1 15,-1-1-15,1 0 0,0 0 16,-1 0-16,1 0 0,0 1 16,-22-1-16,22 0 0,0 0 0,-1 0 0,1 0 15,0 1-15,-1-1 16,1 0-16,0-21 0,20 21 0,1 0 15,-21-21-15,21 0 0,21 21 16,-21-21-16,42 0 47,0 0-47,21 0 0,-21 0 0,22 0 16,-1-21-16,0 21 0,1-21 15,-1 21-15,0-21 0,1 0 0,20 21 16,-20-21-16,-1-1 0,0 22 15,1-21-15,-1 0 0,0 0 0,1 0 16,-22 0-16,21-1 0,-21 1 16,22 0-16,-22 0 0,0 0 15,21 0-15,-21-1 0,1 1 16,-1 21-16,0-21 0,0 21 16,-21-21-16,-21 21 31,0 0-31,0 21 15,-1-21-15,-20 21 0,0 0 16,-22 1-16,22-1 0,0 0 0,-1 0 16,-20 0-16,20 0 0,1 1 15,0-1-15,-1 0 0,1 0 0,0 0 16,21 0-16,-22 1 0,22-1 16,-21-21-16,21 21 0,-1 0 0,1-21 15,0 0-15,21 21 0,-21-21 16,0 0-16,0 0 15,-1 0 1,22-21 31,0 0-31,-21 21-1,21 21 95,0 0-79,21-21 47,1 0-31,-22-21 78,0 0-110</inkml:trace>
  <inkml:trace contextRef="#ctx0" brushRef="#br1" timeOffset="127439.8">16065 8234 0,'0'0'16,"0"-21"-16,-21 21 15,21-21-15,0-1 0,0 1 16,0 0-1,0 0 1,0 0 0,0 0-16,0-1 15,21 22 32,-21 22-47,22-22 16,-1 21-16,0 0 0,-21 0 0,21 0 15,0 0-15,22 1 0,-22-1 16,0 0-16,0 0 0,21 0 0,-20 22 16,20-22-16,-21 0 0,21 0 15,-20 0-15,20 22 0,-21-22 16,21 0-16,-20 0 0,20 0 0,-21-21 16,0 21-16,0 1 0,22-1 15,-22 0-15,0-21 0,-21 21 0,21 0 16,0 0-16,-21-42 62,0 0-62,0 0 16</inkml:trace>
  <inkml:trace contextRef="#ctx0" brushRef="#br1" timeOffset="127715.68">16891 8170 0,'0'0'16,"0"-21"-16,0 0 0,0 0 16,0 0-16,-21 21 0,21-21 15,-21 21 1,-1 0-16,1 0 15,0 21-15,0 0 0,0 21 16,-22-21-16,1 22 0,0-1 16,-22-21-16,1 22 0,-1-1 15,1 0-15,-22 1 0,0-1 0,22 0 16,-22-21-16,22 22 0,-1-1 0,1 0 16,-1-20-16,1 20 0</inkml:trace>
  <inkml:trace contextRef="#ctx0" brushRef="#br1" timeOffset="145879.92">16214 8234 0,'-22'-21'0,"22"0"16,-21 21-16,21-22 16,0 1-16,0 0 15,-21 0-15,0 0 16,21 0-16,-21 21 15,0-22-15,-1 22 16,22-21-16,0 0 0,-21 21 16,21 21 31,21-21-47,1 21 15,-1 1-15,0 20 0,0-21 0,0 0 16,22 0-16,-1 22 0,-21-22 15,21 21-15,22-21 0,-22 22 16,1-22-16,20 21 0,-21-21 0,1 22 16,-1-22-16,22 0 0,-43 21 15,21-20-15,0-1 0,-20 0 0,-1 21 16,21-21-16,-21 1 0,0-1 16,1 21-16,-22-21 0,21 0 0,0-21 15,-21 22-15,0-1 0,21 0 16,0-21-16,-21 21 0,0-42 47,0 0-47,0 0 15,0-1 1,0 1-16,0 0 16,0 0-16,0 0 0,0 0 15,0-1-15,0 1 16,0 0-16,0 0 0,0 0 15</inkml:trace>
  <inkml:trace contextRef="#ctx0" brushRef="#br1" timeOffset="146355.65">17039 8107 0,'0'0'0,"42"-64"16,-42 43-1,0 0-15,0 0 16,22 21-16,-44 21 31,1-21-15,-21 21-16,21 0 0,0 22 0,-22-22 16,-20 21-16,20-21 0,-20 22 15,-1-1-15,1-21 0,-22 22 0,22-1 16,-22 0-16,22 1 0,-1-22 15,1 21-15,-1-21 0,22 22 16,-22-22-16,22 21 0,21-21 16,-22 0-16,22 1 0,-21-1 0,21 0 15,0 0-15,-1 0 0,1 0 16,0 1-16,21-1 0,-21 0 16,0-21-1,21 21 1,0-42 31,0 0-47,21 21 15,0-21-15,0-1 0,0 1 16,1 0-16,-1 0 16,21 0-16,-21 0 0,22-1 0,-22 1 15,21 0-15,0-21 0</inkml:trace>
  <inkml:trace contextRef="#ctx0" brushRef="#br1" timeOffset="146804.23">16087 7938 0,'0'0'0,"0"-22"15,-22 22-15,1-21 0,0 21 0,0 0 16,21-21-16,21 21 47,0 0-47,0 21 0,22 0 0,-1 1 16,0-1-16,1 21 0,20 0 15,-20 1-15,20-22 0,-21 21 0,22 1 16,-1-1-16,-20 0 0,-1 1 15,0-1-15,1-21 0,-1 21 16,0-20-16,1 20 0,-22-21 0,21 0 16,-21 0-16,1 1 0,-1-1 15,0 0-15,0 0 0,0 0 0,0 0 16,1-21 0,-1-21 15,-21 0-16,0 0-15,0 0 0,0 0 16,0-1-16,0 1 0,0 0 16,0 0-16,0 0 0,0 0 15,0-1-15,-21 1 0</inkml:trace>
  <inkml:trace contextRef="#ctx0" brushRef="#br1" timeOffset="148073.44">17187 8043 0,'0'0'0,"0"-21"0,0 0 16,-21 21-16,0-21 0,0 21 15,0-21 1,-1 21-16,1 0 0,0 0 16,0 21-16,0-21 15,0 21-15,-22 21 0,1-20 0,-22 20 16,1-21-16,-22 21 0,1 22 15,-1-22-15,-21 1 0,21-1 0,1 0 16,-1 1-16,0-1 0,22 0 16,-22 1-16,22-22 0,-1 21 0,1-21 15,20 22-15,-20-22 0,21 0 16,-1 0-16,1 0 0,21 0 0,-22 1 16,22-1-16,0 0 15,0-21-15,0 0 0,21 21 16,-21-21 31,-1 0 46,22-21-77,0 0 140,0 0 360,0-1-485,0 1 16</inkml:trace>
  <inkml:trace contextRef="#ctx0" brushRef="#br1" timeOffset="158239.63">17801 12552 0,'21'0'15,"0"0"-15,-42 0 94,21 21-94,-21-21 0,0 21 16,0-21-1,21 21-15,-21-21 0,-1 0 16,22 22-16,-21-22 0,0 21 0,0-21 15,0 21-15,0 0 16,-1-21-16,-20 21 0,21-21 0,0 21 16,0-21-16,-22 22 0,22-22 0,-21 21 15,-1 0-15,22-21 16,-21 21-16,0-21 0,-1 21 0,-20 0 0,20-21 16,1 22-16,0-22 0,-22 0 15,22 21-15,-22-21 0,22 0 16,-21 0-16,-1 21 0,22-21 0,-22 0 15,1 0-15,-1 0 0,1 0 16,-1 0-16,1 0 0,-1 0 0,1 0 16,-1 0-16,1-21 0,-1 0 0,1-1 15,-1 1-15,1 0 0,20-21 16,-20 21-16,21-22 0,-22 22 0,22-21 16,-22-1-16,22 1 0,0 0 0,-1-22 15,1 22-15,0-22 0,-1 1 16,1-1-16,0 1 0,20-1 0,1 1 15,0-1-15,0 22 0,0-21 16,21 20-16,0-20 0,0 20 16,0-20-16,0 21 0,0-22 0,0 22 15,0-1-15,0 1 0,21 0 0,0-1 16,0 1-16,22 0 0,-22-1 16,0 1-16,21 21 0,1 0 0,-1-22 15,0 22-15,1 0 0,-1 21 16,0-21-16,1 0 0,-22 21 0,21 0 15,0-21-15,1 21 0,-22 0 0,0 0 16,0 0-16,0 0 0,1 0 16,-1 0-16,-42 0 47,-1 0-47,1 0 0,0-22 0,-21 1 15,21 0-15,-1 21 0,1-21 16,0 0-16,-21 21 0,21-21 15,-1-22-15,-20 22 0,21 0 0,-21-21 16,-1-1-16,22 1 0,-21 0 0,-1-22 16,1 1-16,21 20 0,-21-20 15,-1-1-15,22 1 0,0-1 16,0 1-16,0-22 0,21 22 0,0-1 16,-22-21-16,22 22 0,0-22 0,0 22 15,0-1-15,0 1 0,0 20 16,0-20-16,0-1 0,0 22 15,0 0-15,0-22 0,22 22 0,-22 0 16,21-22-16,0 22 0,0-1 16,0 22-16,-21-21 0,21 21 0,1 0 15,-1-1-15,0 1 0,0 0 0,0 21 16,0 0-16,22 0 0,-22 0 16,0 0-16,0 0 0,0 21 0,22 0 15,-22-21-15,0 22 0,0-22 16,-21 21-16,21-21 0,1 0 15,-22 21-15,21-21 16,-42-21 15,-1 0-15,1-1-16,0 1 0,0 0 16,0 0-16,21 0 0,0-22 0,-21 22 15,21 0-15,0-21 0,0 21 0,0-22 16,0 22-16,21-21 0,0-1 15,0 1-15,0 0 0,0-1 0,22 1 16,-1 0-16,0-22 0,1 22 16,-1 0-16,22-22 0,-1 22 0,-21-1 15,22 1-15,21 21 0,-22-21 16,22-1-16,21 22 0,-22 0 16,22 0-16,0 0 0,0-1 0,-22 1 15,22 21-15,0 0 0,21 0 16,-21 0-16,21 0 0,-21 21 0,0 1 15,-1-1-15,1 0 0,-21-21 16,0 21-16,-1 0 0,-20 0 0,-1 1 16,1 20-16,-1-21 0,-20-21 15,-1 21-15,0 0 0,-21 1 0,1-1 16,-1-21-16,0 0 0,-21 21 16,0-42 15,0 0-31,0-1 0,0 1 15,0 0-15,0 0 0,0 0 0,0 0 16,0-1-16,0 1 0,0-21 16,42 21-16,-21 0 0,22-1 0,-1-20 15,0 21-15,22 0 0,21 0 16,-22 21-16,22-22 0,-1 22 0,1 0 16,21 0-16,0 0 0,0 0 15,-1 0-15,1 22 0,0-22 0,0 21 16,-21 0-16,-1 0 0,1 21 15,0-20-15,-22-1 0,22 0 16,-22 21-16,1-21 0,-1 22 16,1-1-16,-1 0 0,-20 1 0,-1-1 15,0 0-15,-21 1 0,22-1 16,-22-21-16,0 22 0,-21-22 0,21 21 16,-21-21-16,21 0 0,-21 1 15,22-22 1,-1 0-16,0 0 15,0 0-15,0-22 0,0 22 0,22-21 16,-22 21-16,21-21 0,1 21 16,-1 0-16,0 0 0,22 0 0,-22 0 15,22 0-15,20 0 0,-20 0 16,20 21-16,-20 0 0,-1 1 16,22-1-16,-21 0 0,-1 21 0,-21-21 15,1 1-15,-1 20 16,-21-21-16,22 21 0,-43 1 0,21-1 0,-21 0 15,0 1-15,21-1 0,-21 22 16,0-22-16,0 0 0,0 22 0,0-22 16,0 0-16,-21 1 0,0-1 15,-1 0-15,1 1 0,21-22 16,-21 21-16,0-21 0,21 1 0,0-1 16,-21-21-16,21 21 0,-21-21 15,42 0 16,0 0-15,0 0-16,0 0 0,0 21 16,22-21-16,-22 21 0,0-21 0,0 21 15,0 1-15,1-1 0,-1 0 16,0 21-16,-21-21 0,0 22 0,0-1 16,0 0-16,0 1 0,0-1 0,0 0 15,0 1-15,0-1 0,-21 0 16,0 1-16,-1-1 0,1 0 0,-21 1 15,0 20-15,20-20 16,-20-1-16,-21 21 0,20-20 0,-20-1 16,20 22-16,-20-22 0,-1 0 0,22 1 15,-21-22-15,20 21 0,1-21 16,0 0-16,20 1 0,-20-1 0,21-21 16,0 21-16,21 0 15,21-21 1,0 0-1,0 21-15,0-21 0,1 0 0,20 21 16,-21 1-16,0-22 0,0 21 0,1 0 16,-1 0-16,0 21 0,0-20 15,0 20-15,0-21 0,1 43 16,-1-22-16,0 0 0,-21 22 16,21-1-16,-21-20 0,0 20 0,0 1 15,0-1-15,-21-21 0,0 22 0,-22-22 16,22 22-16,-21-1 0,21 1 15,-22-22-15,1 22 0,0-22 0,-1 21 16,1-20-16,0-1 0,-1-21 16,1 22-16,21-22 0,-21 0 15,-1 0-15,22 0 0,0-21 0,0 0 16,0 21-16,-1-21 0,44 0 62,-1 0-62,-21 22 0,0-1 16,0 0-16,21 0 0,-21 0 16,0 0-16,21 22 0,-21-22 0,0 21 15,0 1-15,0-1 0,21 0 16,-21 1-16,0 20 0,0-21 0,0 1 16,-21 20-16,0-20 0,-21-1 0,20 0 15,-20 1-15,0-1 16,-22-21-16,1 21 0,20-20 0,-20-1 15,-22 21-15,22-42 0,-1 21 0,1 0 16,-1-21-16,1 0 0,-1 0 16,1 0-16,-1 0 0,22 0 0,-22 0 15,22 0-15,0-21 0,-1 21 0,1-21 16,21 0-16,-21 21 0,20-21 16,1 0-16,-21-1 0,21 22 0,0-21 15,21 0-15,-22 21 0,1-21 16,0 21-16,0 0 15,0 0-15,0 0 16,-1 0-16,1 21 0,-21 0 16,21-21-16,0 21 0,-22 1 0,1-22 15,21 21-15,-22 0 0,1-21 16,0 21-16,-1 0 0,1-21 16,0 21-16,-1 1 0,1-22 0,0 21 15,-1-21-15,-20 0 0,21 0 0,-1 0 16,1 0-16,0 0 0,-1 0 15,1 0-15,0 0 0,-1-21 0,1 21 16,0-22-16,-1 1 0,1-21 0,0 21 16,-1 0-16,1-22 0,0 22 15,20-21-15,1 21 0,0-22 0,0 22 16,0 0-16,21-21 0,0 20 16,0 1-16,0 0 0,0 0 0,0 0 15,0 0 1,-21 21 31,21 21-47,-22 0 0,22 0 15,-21-21-15,0 21 0,0-21 16,0 21-16,0 1 0,-1-22 16,1 0-16,0 0 0,0 0 15,-21 0-15,20 0 0,1-22 0,0 1 16,-21 0-16,21 21 0,-1-21 15,22 0-15,-21 0 0,21-1 16,-21 1-16,21 0 0,0 0 0,0 0 16,0 0-16,0-1 0,0 1 15,21 0-15,0 0 16,1 21-16,-22-21 0,21 0 16,0-1-16,0 22 0,-21-21 15,0 0-15,21 0 0,0 21 16,-21-21-16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8T02:26:03.0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10139 826 0,'-21'0'16,"-1"0"-1,22 21-15,0 21 16,0-21-16,0 22 0,0-1 16,0 0-16,0 22 0,0-22 0,0 22 15,0-22-15,0 21 0,0 1 16,0-22-16,0 22 0,0-1 0,-21 1 15,21-1-15,0 1 0,0-22 0,-21 22 16,21-22-16,0 0 16,0 1-16,0-1 0,0-21 0,-21 21 0,21-20 15,0-1-15,0 0 0,0 0 16,0-42 31,21 0-47,0-22 0,0 22 0</inkml:trace>
  <inkml:trace contextRef="#ctx0" brushRef="#br0" timeOffset="308.82">10795 1397 0,'0'0'0,"-21"0"0,0 21 15,-1 0-15,1-21 0,0 22 16,0 20-16,0-21 0,-22 21 0,22-20 16,-21 20-16,21 0 0,-22 1 15,1-1-15,21 0 0,-21 1 0,-1-1 16,1 0-16,21 1 0,-22-22 0,22 21 16,-21-21-16,21 0 0,0 1 15,-1-1-15,1 0 0,21 0 16,21-21 15,1-21-31,-1 0 16,0 0-16,0-1 0,0-20 15,22 21-15,-22-21 0</inkml:trace>
  <inkml:trace contextRef="#ctx0" brushRef="#br0" timeOffset="572.67">10710 1418 0,'0'0'0,"0"-21"0,21 21 0,1 0 16,-22 21 0,0 0-1,21 22-15,-21-22 0,0 0 0,0 21 16,0 1-16,0-1 0,0 0 16,21 1-16,-21-1 0,0 0 0,21 1 15,-21-1-15,0 0 0,0-20 0,21 20 16,-21-21-16,0 0 0,0 22 15,21-22-15,1 0 0,-22 0 16,21-21-16,0 0 16,0 0-16,0 0 15,-21-21-15,21 0 0,1 0 16,-22-1-16</inkml:trace>
  <inkml:trace contextRef="#ctx0" brushRef="#br0" timeOffset="872.5">11366 974 0,'0'0'0,"0"-21"0,0-1 0,0 1 16,-21 21-16,0 21 16,21 1-16,-21 20 0,0 0 15,21 1-15,-21 20 0,-1-21 0,22 22 16,-21-1-16,0 22 0,0-21 15,0-1-15,0 22 0,-1-22 16,-20 1-16,21-1 0,0-20 0,0-1 16,-1 21-16,1-41 0,21 20 15,0-21-15,-21 21 0,21-20 0,0-1 16,21-21 0,0 0-1,1 0-15,-1-21 0,0-1 0,0-20 16,0 21-16</inkml:trace>
  <inkml:trace contextRef="#ctx0" brushRef="#br0" timeOffset="1268.27">11388 1842 0,'0'0'16,"0"21"-16,21-21 15,0 0 1,0 0-16,21 0 0,-20 0 16,-1-21-16,21-1 0,-21 1 0,0 0 15,22 0-15,-22 0 0,0 0 0,0-22 16,0 22-16,1 0 0,-22 0 16,21 0-16,-21-1 0,-21 22 31,-1 0-31,1 0 0,0 0 0,-21 22 15,21-1-15,-1 0 0,-20 0 0,21 21 16,-21 1-16,20-22 0,1 21 16,0 1-16,-21-1 0,42-21 0,-21 21 15,21-20-15,-22 20 0,22-21 16,0 0-16,0 0 0,0 1 0,0-1 16,22 0-16,-1-21 0,21 0 0,-21 21 15,0-21-15,22 0 0,-1 0 16,-21 0-16,22 0 0,20-21 0,-21 0 15,1 0-15,20-1 0,-20 1 0</inkml:trace>
  <inkml:trace contextRef="#ctx0" brushRef="#br0" timeOffset="1831.95">12488 889 0,'0'0'0,"-21"0"0,0 0 16,0 0-16,0 21 0,21 0 0,-22 22 16,1-1-16,21 0 0,-21 1 15,21 20-15,0-20 0,-21 20 0,0 1 16,0-22-16,21 21 0,-22 1 16,1-1-16,0 1 0,21-1 15,-21 1-15,0-22 0,0 1 0,-1 20 16,1-21-16,21-20 0,-21 20 15,21-21-15,-21 21 0,21-20 0,0-1 16,0 0-16,0-42 31,0 0-15,0-1-16,0 1 0,0 0 16,0-21-16,21 21 0,0-22 0,-21 1 15,21 0-15,1-1 0,-1 1 16,0 0-16,0-1 0,21 22 15,-20 0-15,20 0 0,-21 0 0,21-1 16,1 22-16,-22 0 0,21 0 0,1 0 16,-22 0-16,21 0 0,0 22 15,-20-1-15,20 21 0,-21-21 0,0 0 16,0 22-16,1-1 0,-22-21 16,0 22-16,0-1 0,0-21 0,0 21 15,-22-20-15,1 20 0,0-21 0,0 0 16,-21 0-16,-1 1 0,1-1 15,0 0-15,-1 0 0,1-21 0,0 21 16,-1-21-16,1 0 0,21 0 16,-22 0-16,22 0 0,0 0 15,0 0-15,0 0 0,0 0 0,21-21 16,0 0 0</inkml:trace>
  <inkml:trace contextRef="#ctx0" brushRef="#br0" timeOffset="2664.47">13716 1461 0,'0'-22'15,"21"1"-15,0 0 16,0 21-16,1-21 0,20 0 16,0-22-16,-21 22 0,22 0 0,-1-21 15,22 21-15,-43-22 0,21 22 16,0-21-16,-20-1 0,-1 22 15,0 0-15,-21 0 0,0 0 0,0 0 16,0-1-16,-21 1 0,-22 21 16,1 0-16,0 0 0,-1 0 0,-20 0 15,-1 0-15,22 21 0,-21-21 16,20 22-16,-20-1 0,20 0 0,1 0 16,21 0-16,-21 0 0,20 22 15,1-22-15,21 0 0,0 21 0,0-20 16,21 20-16,1-21 0,-1 21 15,21-20-15,-21 20 0,22 0 0,-1-21 16,0 22-16,22-1 0,-22 0 16,0 1-16,1-22 0,20 21 15,-42 1-15,22-1 0,-22 0 0,0 1 16,0-1-16,-21 0 0,0 1 16,-21-22-16,0 21 0,-21-21 0,-1 0 15,1 22-15,0-22 0,-22-21 0,22 21 16,-22 0-16,22-21 0,-22 0 15,22 0-15,0 0 0,-22 0 0,22-21 16,21 0-16,-22 0 0,1 0 0,21-1 16,0 1-16,0-21 0,-1 21 15,1-22-15,21 1 0,-21 0 0,21-1 16,0 1-16,0 0 0,0-1 16,0 1-16,0 21 0,21 0 15,0 0-15,1-1 0,-1 22 0,21 0 16,-21-21-16,0 21 0,22 0 15,-22 0-15,0 0 0,21 21 0,-20-21 16,-1 22-16,0-1 0,21 0 16,-21 0-16</inkml:trace>
  <inkml:trace contextRef="#ctx0" brushRef="#br0" timeOffset="3028.26">14076 2011 0,'148'0'16,"-127"-21"0,0 0-16,0 21 0,22-22 15,-22 1-15,0 0 0,0 0 0,0 0 16,1 0-16,-1-1 0,-21 1 16,0-21-16,0 21 0,0 0 15,0-1-15,-21 22 31,-1 0-31,1 22 0,0-1 0,0 0 16,0 0-16,0 0 0,21 0 16,-22 22-16,1-22 0,21 0 0,0 0 15,0 22-15,0-22 16,0 0-16,0 0 0,0 0 0,0 0 16,0 1-16,0-1 0,21 0 15,1-21 1,-1 0-16,0 0 0,21 0 15,-21 0-15,1 0 0,20-21 0,-21 0 16,21-1-16</inkml:trace>
  <inkml:trace contextRef="#ctx0" brushRef="#br0" timeOffset="3460.02">14795 1799 0,'-21'-21'0,"42"42"0,-42-63 16,21 21-16,-21 0 15,21-1-15,0 1 16,0 0-16,0 0 0,21 21 16,-21-21-16,21 21 0,22 0 15,-22 0-15,0 0 0,21 0 0,-20 0 16,-1 0-16,21 0 0,-21 21 16,22 0-16,-22 0 0,0 0 0,21 22 15,-42-22-15,21 21 0,-21-21 16,22 1-16,-22 20 0,0-21 0,0 21 15,0-20-15,-22-1 0,1 0 0,21 0 16,-21 0-16,0 0 16,0-21-16,0 22 0,-1-22 15,22-22 17,0 1-32,0 0 0,0 0 0,0 0 15,22 0-15,-1-22 0,0 22 16,0-21-16,0-1 0,0 22 0,1-21 15,-1 21-15,0-22 0,0 22 0,0 0 16,0 0-16,1 0 16,-1 21-16,-21-21 0,21 21 0,0 0 31,-21 21-31,21 0 16</inkml:trace>
  <inkml:trace contextRef="#ctx0" brushRef="#br0" timeOffset="5531.74">15663 1588 0,'0'-43'15,"0"64"16,0 1-31,0-1 16,0 0-16,0 0 0,0 0 16,0 0-16,0 22 0,0-22 15,0 0-15,0 0 0,0 0 16,0 22-16,0-22 0,0 0 0,0 0 16,0 0-16,0 1 0,0-1 0,0 0 15,0 0-15,21-21 16,1 0-16,-1 0 0,0 0 15,0 0-15,0 0 0,0 0 16,1 0-16,-1-21 0,0 0 16,0 21-16,0-21 0,0-1 0,1-20 15,-1 21-15,0 0 0,0-22 16,0 1-16,0 21 0,1-21 0,-1 20 16,-21-20-16,0 21 0,21 0 15,-21 0-15,0-1 0,21 1 0,-21 0 16,0 42 46,0 0-46,0 1 0,0-44 77,0 1-77,0 0 15,0 42 47,0 0-78,0 1 16,0-1-16,0 0 16,0 0-16,0 21 0,0-20 0,-21-1 15,21 0-15,0 21 0,-21-21 16,21 1-16,0-1 0,0 0 0,0 0 15,0 0-15,0 0 0,0 1 16,0-1-16,0 0 0,21 0 16,0-21-16,0 0 15,0 0-15,1 0 0,-1 0 16,0 0-16,0 0 0,0 0 0,0 0 16,1-21-16,-1 21 0,0-21 15,0 0-15,0-1 0,0 1 0,22 0 16,-22 0-16,0 0 0,0-22 0,-21 22 15,21-21-15,1 21 0,-1-22 16,-21 22-16,0 0 0,0 0 0,0 0 16,21 21-16,-21-21 15,0 42 17,0 0-32,-21 0 0,21 21 15,-21-20-15,21-1 0,0 21 0,0-21 16,-22 22-16,22-22 0,0 0 15,0 21-15,0-21 0,0 1 0,0-1 16,0 0-16,0 0 0,22 0 0,-1-21 16,-21 21-16,21-21 0,21 0 15,-21 0-15,1 0 0,-1 0 0,0 0 16,0 0-16,21 0 0,-20-21 16,-1 21-16,0-21 0,0 0 0,0 0 15,0-22-15,1 22 0,-1-21 16,0 0-16,0-1 0,0 22 15,0-21-15,1 21 0,-1-22 0,-21 22 16,0 0-16,21 0 0,0 0 16,-21 42 15,0 0-31,0 0 16,0 0-16,0 0 0,0 1 31,0-44 16,0 1-32,0 0-15,0 0 16,0 0-16,-21 21 31,0 0-31,21 21 16,0 0-16,-21 0 0,-1 0 15,1 1-15,21-1 0,0 0 0,-21 0 16,21 21-16,0-20 0,-21-1 16,21 0-16,0 0 0,0 0 15,0 0-15,0 1 0,0-1 0,21-21 0,0 21 16,-21 0-16,21-21 16,1 0-16,-1 21 0,0-21 0,0 0 15,0 0-15,0 0 0,1 0 0,20 0 16,-21 0-16,21-21 0,1 21 15,-22-21-15,21 0 0,1 0 0,-1-1 16,-21 1-16,21 0 0,-20 0 16,20-21-16,-21 20 0,21-20 0,-20 0 15,-1 21-15,0-1 0,-21 1 16,0 0-16,21 0 0,-42 21 31,0 21-15,0 0-16,-1 0 0,22 1 0,-21-1 15,0 21-15,0-21 0,0 0 16,0 22-16,21-22 0,0 0 0,0 0 16,0 0-16,0 1 0,0-1 15,0 0-15,0 0 0,0 0 0,0 0 16,21-21-16,0 0 0,0 0 16,21 0-16,-20 0 0,20 0 15,-21 0-15,21 0 0,1 0 0,-1 0 16,0-21-16,1 0 0,-1 0 15,22 0-15,-22 0 0,0-1 16,1-20-16,-1 0 0,-21-1 0,21 1 16,1 0-16,-22 21 0,21-22 15,-21 1-15,1 21 0,-1 0 0,-21-1 16,21 1-16,-42 21 16,0 0-16,-1 0 15,1 0-15,-21 21 0,42 1 16,-21 20-16,0-21 0,-1 21 0,1-20 15,21 20-15,0 0 0,0-21 0,-21 22 16,21-22-16,0 0 0,-21 21 16,21-20-16,0-1 0,0 0 15,0 0-15,-21 0 0,0 0 16,21 1-16,-22-22 0,22 21 16,-21-21-16,0 0 0,0 0 15,0 0 1,0-21-16,21-1 0,-22 22 15,22-21-15,-21 0 0,0 0 16,0-21-16,0 20 0,0-20 0</inkml:trace>
  <inkml:trace contextRef="#ctx0" brushRef="#br0" timeOffset="5744.62">17166 1164 0,'0'0'0,"-21"0"0,0 0 0,0 0 31,-1 0-31,22 21 47,-21-21-47,0 22 16</inkml:trace>
  <inkml:trace contextRef="#ctx0" brushRef="#br0" timeOffset="6639.53">10118 2350 0,'-43'0'0,"86"0"0,-107 21 15,43-21-15,0 0 0,0 0 0,-1 21 16,1-21-16,0 0 0,21 21 31,21 0-15,0-21-1,1 0-15,20 0 0,0 0 0,1 0 16,-1 0-16,0 0 0,22 0 16,-1 0-16,1 0 0,-1 0 0,1 0 15,20 0-15,1 0 0,0 0 0,21 0 16,-1 0-16,22 0 0,-21 0 16,21 0-16,0 0 0,21 0 0,1 0 15,20 0-15,0 0 0,1-21 16,20 21-16,1 0 0,20 0 0,-20 0 15,-1 0-15,1 0 0,20 0 16,-20 0-16,-1 0 0,1 0 0,-22 0 16,22 0-16,-22 0 0,22 0 15,-22 21-15,0-21 0,1 0 16,-1 0-16,-21 0 0,21 21 0,-20-21 16,20 0-16,-21 0 0,21 0 15,-42 0-15,22 0 0,-1 0 0,0 0 16,-21 0-16,0 0 0,0 0 15,0 22-15,-21-22 0,-22 0 0,22 0 16,-21 0-16,-22 0 0,1 21 0,-22-21 16,1 0-16,-1 0 0,-21 0 15,0 0-15,0 0 0,1 0 16,-22-21 46,-22 21-62</inkml:trace>
  <inkml:trace contextRef="#ctx0" brushRef="#br0" timeOffset="6756.46">18351 2519 0,'0'0'0,"0"21"0,-21-21 15,21 21-15,-21-21 0,21 21 16,-21-21-16,0 0 0,0 0 15</inkml:trace>
  <inkml:trace contextRef="#ctx0" brushRef="#br0" timeOffset="7559.73">11493 2731 0,'0'0'0,"22"-22"0,-1 1 15,0 0-15,0 0 16,-21 0 0,21 21-16,-42 21 31,0 0-16,-21 0-15,20 0 0,-20 22 0,0-22 16,-1 21-16,1 1 0,-21 20 16,-1-21-16,-21 22 0,22-22 0,-22 22 15,1 20-15,-1-20 0,0-1 16,-21 1-16,22-1 0,-22 1 16,21-1-16,-21-20 0,22-1 0,-1 22 15,0-22-15,22-21 0,-1 21 16,22-20-16,0 20 0,-1-21 0,1 0 15,21-21-15,0 21 0,21-42 32,0 0-32,0 0 15,21 21-15,0-21 0</inkml:trace>
  <inkml:trace contextRef="#ctx0" brushRef="#br0" timeOffset="7927.52">10033 3493 0,'0'0'0,"0"-22"0,21 1 0,-21 0 16,0 42 15,-21 0-31,0 1 0,0-1 0,-1 0 16,1 21-16,0-21 0,0 22 0,0-22 16,0 21-16,-22-21 0,22 22 15,0-22-15,-21 21 0,20-21 0,1 22 16,0-22-16,-21 0 0,21 0 15,21 0-15,-22-21 0,22 22 16,-21-22-16,42 0 31,22 0-31,-22 0 16,21 0-16,1 0 0,-1 0 0,0 0 16,22 0-16,-1 0 0,-20 0 15,20 0-15,1 0 0,-1 0 0,-21 0 16,22 0-16,-22 0 0,22 21 15,-22-21-15,-21 0 0,22 0 0,-22 0 16,-21 21-16,0 0 16,-21 0-1</inkml:trace>
  <inkml:trace contextRef="#ctx0" brushRef="#br0" timeOffset="8996.07">1291 4064 0,'0'0'0,"0"21"0,21-21 16,0 0-1,1 0-15,-1 0 16,21-21-16,-21 0 0,0 0 0,22 0 16,-22-1-16,21 1 0,-21 0 15,22 0-15,-22-21 0,0 20 16,0 1-16,0 0 0,1 0 0,-22 0 16,0 0-16,-22 21 15,1-22-15,0 22 16,-21 0-16,-1 0 0,1 0 15,-21 0-15,20 0 0,-20 22 0,20-22 16,-20 21-16,21 0 0,-22 0 16,22-21-16,-1 21 0,1 22 0,21-22 15,-21 0-15,20 21 0,1-21 16,21 22-16,0-1 0,0-21 0,0 22 16,21-1-16,1-21 0,-1 21 15,0-20-15,21-1 0,1 21 16,-1-21-16,0 0 0,22 22 0,-22-22 15,22 0-15,-22 0 0,21 22 16,-20-22-16,-22 0 0,21 21 16,-21-21-16,1 1 0,-22 20 15,0-21-15,-22 0 0,-20 22 0,21-22 16,-21 21-16,-22-21 0,1 0 16,20 1-16,-20-1 0,-1-21 0,1 0 15,-1 0-15,22 0 0,-22 0 16,22 0-16,0-21 0,-1-1 0,22 1 15,0 0-15,0 0 0,0-21 16,0 20-16,-1-20 0,1 21 0,21-21 16,0 20-16,0 1 0,0-21 15,0 21-15,0 0 0,0-1 16,0 1-16,0 0 0,0 0 16,21 0-16,22 21 15,-22 0-15,0-21 0,21 21 0,-20 0 16,20 0-16,21 0 0</inkml:trace>
  <inkml:trace contextRef="#ctx0" brushRef="#br0" timeOffset="9537.68">2328 3937 0,'0'0'0,"0"-21"0,0 0 16,0 0-16,0-1 15,-21 22-15,21-21 0,-21 21 16,0-21-16,0 21 0,-1 0 0,1 0 16,0 0-16,0 21 0,0 0 15,0 1-15,-1-1 0,1 21 0,0 0 16,0 1-16,0 20 0,0-20 16,-1 20-16,1 1 0,0-1 0,0-21 15,0 22-15,21-22 0,0 22 16,0-22-16,0 0 0,0 1 15,0-1-15,21 0 0,21-20 16,-21-1-16,1 0 0,20 0 0,0-21 16,1 0-16,20 0 0,-21-21 15,22 0-15,-22 0 0,22 21 0,-1-43 16,-20 22-16,20 0 0,-21-21 16,1 20-16,-1-20 0,0 0 0,-20-1 15,-1 1-15,0 0 0,-21-22 16,0 22-16,0-22 0,0 1 0,-21 21 15,0-22-15,-22 22 0,1-1 16,0 1-16,-22 0 0,22 21 0,-22-1 16,1 1-16,-1 0 15,22 21-15,-22 0 0,22 0 0,0 0 16,-1 21-16,1-21 0,21 43 16,0-22-16,-22 21 0,43 0 0,0 1 15,0 20-15,0-20 0,0-1 16,0 21-16,0-20 0,0-1 0,22 0 15,-1 1-15,0-1 0,21-21 16,-21 0-16,22 1 0,-1-22 0,22 0 16</inkml:trace>
  <inkml:trace contextRef="#ctx0" brushRef="#br0" timeOffset="9799.53">3429 3979 0,'0'-42'0,"0"84"0,0-105 16,0 42-16,-21 21 16,0 0-16,-1 0 0,1 0 0,0 0 15,0 0-15,21 21 0,-21 21 16,0-21-16,-1 22 0,1-1 0,0 22 16,0-22-16,0 0 0,21 22 0,-21-22 15,-1 22-15,1-22 0,0 0 16,0 1-16,21-1 0,-21 0 0,0 1 15,-1-1-15,22-21 16,0 21-16,0-20 0,0-1 0</inkml:trace>
  <inkml:trace contextRef="#ctx0" brushRef="#br0" timeOffset="10123.35">3217 4212 0,'0'0'16,"0"-42"-16,0 0 0,0-1 0,0 22 0,0-21 16,0 21-16,0-1 0,21 1 15,1 0-15,-1 0 0,0 0 16,0 21-16,21 0 0,-20 0 0,20 0 16,0 0-16,1 0 0,-22 21 15,21 21-15,0 1 0,-20-1 0,-1 0 16,21 22-16,-21-22 0,-21 22 15,0-22-15,0 21 0,0-20 0,0-1 16,0 0-16,0 1 0,0-1 16,-21-21-16,0 22 0,0-22 0,0 0 15,21 0-15,-22 0 0,1 0 0,21 1 16,-21-22-16,21 21 16,0-42-1,0-1 1,0 1-16,0 0 0</inkml:trace>
  <inkml:trace contextRef="#ctx0" brushRef="#br0" timeOffset="10315.62">3175 4403 0,'0'0'0,"-21"0"0,0 0 15,42 0 1,0 0-1,0 0-15,21 0 0,-20 0 16,20 0-16,0 0 0,1 0 0,-1 0 16,0 0-16,1 0 0,-1-21 15,0 21-15,22-22 0,-22 1 0,0 21 16</inkml:trace>
  <inkml:trace contextRef="#ctx0" brushRef="#br0" timeOffset="10616.4">4466 3937 0,'0'0'0,"0"-21"0,-21 21 16,0 0-16,0 0 15,-1 0 1,1 0-16,21 21 0,-21 0 16,21 0-16,-21 22 0,21-1 0,0-21 15,0 22-15,-21 20 0,21-21 16,-21 1-16,21-1 0,-22 0 0,22 22 15,0-22-15,-21 1 0,0-22 16,21 21-16,-21 0 0,21 1 0,0-22 16,0 0-16,0 21 0,0-20 15,0-1-15,0 0 0,0 0 16,21-21 0,0-21-16,0 0 15,1 0-15,-22-1 16,21 1-16</inkml:trace>
  <inkml:trace contextRef="#ctx0" brushRef="#br0" timeOffset="10939.46">4297 4255 0,'0'0'0,"-21"-43"0,-1 1 0,1 21 16,0-22-16,0 22 0,0 0 0,21 0 16,0 0-16,0 0 0,0-1 15,0 1-15,0 0 0,0 0 0,21 21 16,21-21-16,1 21 0,-1 0 15,0-21-15,22 21 0,-22 0 16,22 0-16,-22 0 0,21 21 0,-20-21 16,-1 21-16,0 0 0,-20 21 15,-1-20-15,-21-1 0,0 21 0,0 0 16,0-20-16,-21 20 0,-1-21 16,-20 0-16,0 22 0,-1-22 0,-20 0 15,21 0-15,-22 0 0,22 0 0,-1 1 16,1-22-16,0 21 0,21-21 15,-22 0-15,22 0 0,0 21 0,0-21 32,21-21-1</inkml:trace>
  <inkml:trace contextRef="#ctx0" brushRef="#br0" timeOffset="11492.07">6435 3979 0,'0'-21'16,"0"42"-16,0-84 0,0 42 0,0 0 0,0-1 16,0 1-16,0 0 0,0 0 15,-22 42 1,22 0 0,0 0-16,0 22 0,0 20 15,0-20-15,0 20 0,-21 22 0,21-22 16,0 1-16,0-1 0,-21 1 15,21-1-15,0 1 0,0-1 0,-21-20 16,0 20-16,21-21 0,-21 1 16,21-1-16,-22 0 0,22 1 0,0-22 15,0 0-15,0 0 0,0 0 0,0 1 16,0-44 15,22 1-31,-1-21 16,0 21-16</inkml:trace>
  <inkml:trace contextRef="#ctx0" brushRef="#br0" timeOffset="11968.81">6858 4297 0,'0'0'0,"21"-21"0,0 0 16,0 21-16,-21 21 31,-21 0-31,0 0 0,0 21 0,0-20 16,-22-1-16,22 21 0,-21 0 15,0-20-15,-1 20 0,22 0 0,-21 1 16,-1-22-16,22 21 0,-21 0 0,21 1 16,0-22-16,-1 21 0,1-21 15,0 22-15,0-22 0,0 0 16,42-42 0,0 0-1,0 0-15,22-1 0,-22-20 0,21 0 16,-21 21-16,22-22 0,-1 1 15,-21 0-15,21-1 0,1 1 16,-22 0-16,21-1 0,-21 1 0,1 21 16,-1-22-16,0 22 0,0 21 15,-21 21 1,21 1 0,-21 20-16,21-21 0,-21 0 0,22 22 15,-22-22-15,0 21 0,21-21 0,0 22 16,-21-22-16,21 21 0,-21 0 15,21-20-15,0 20 0,-21-21 0,22 0 16,-22 0-16,21 1 0,0-1 16,-21 0-16,21-21 0,0 0 15,0 0-15,1 0 0,-1 0 16,0-21-16,0 0 0,-21-1 16,21-20-16,0 21 0</inkml:trace>
  <inkml:trace contextRef="#ctx0" brushRef="#br0" timeOffset="12236.66">7472 3874 0,'0'0'0,"0"-43"0,0 22 0,0 0 16,0 0-16,-21 21 16,-1 21-1,1 0-15,21 21 0,-21 1 0,21 20 16,-21-20-16,0 20 0,21 1 15,0-1-15,-21 1 0,-1-1 0,22 1 16,-21-1-16,21-21 0,0 22 0,-21-22 16,21 1-16,-21-1 0,21 0 15,0-21-15,0 22 0,0-22 0,0 0 16,0 0-16,21-21 16,0 0-16,0 0 0,1 0 15,-1-21-15,0 0 16</inkml:trace>
  <inkml:trace contextRef="#ctx0" brushRef="#br0" timeOffset="12624.32">7472 4636 0,'0'0'0,"-43"63"16,43-42-1,22-21 16,-1 0-31,0 0 0,0 0 0,0 0 16,0 0-16,1-21 0,20 21 16,-21-21-16,0 0 0,22 21 15,-22-21-15,0-1 0,0 1 0,-21 0 16,0 0-16,0 0 0,0 0 16,0-1-16,-21 22 15,0 0-15,0 0 0,-22 22 16,22-1-16,-21 0 0,21 0 15,-1 0-15,-20 0 0,21 1 0,0 20 16,0-21-16,21 21 0,0-20 0,0-1 16,0 21-16,0-21 0,0 0 15,0 1-15,0-1 0,21 0 16,0-21-16,0 0 0,21 0 0,-20 0 16,20 0-16,0 0 0,1 0 15,-1-21-15,0 0 0,22-1 16,-22 1-16,0 0 0,22-21 0</inkml:trace>
  <inkml:trace contextRef="#ctx0" brushRef="#br0" timeOffset="13144.42">8403 3895 0,'0'0'0,"0"-21"0,-42-1 31,21 44-31,21-1 0,-22 0 0,22 21 15,0 1-15,-21 20 0,21-21 0,-21 22 16,21-1-16,0 1 16,0-22-16,-21 22 0,21-1 0,-21-20 15,21-1-15,-21 21 0,21-20 0,0-1 16,0 0-16,-22 1 0,22-22 16,-21 21-16,21-21 0,0 1 0,0-1 15,0 0 1,0-42-1,0 0-15,0-1 0,0 1 0,0 0 16,0 0-16,0-21 0,0 20 16,0-20-16,21 21 0,1-21 0,-1-1 15,-21 22-15,42-21 0,-21 21 16,0-1-16,1-20 0,20 42 16,-21-21-16,21 0 0,-20 21 0,20 0 15,-21 0-15,21 0 0,-20 21 0,20 0 16,-21-21-16,0 21 0,0 0 15,1 22-15,-22-22 0,0 0 0,0 0 16,0 22-16,0-22 0,0 0 0,-22 21 16,1-21-16,-21 22 0,21-22 15,-22 0-15,1 0 0,0 0 0,-1 1 16,22-1-16,-21 0 0,0 0 16,20-21-16,1 0 0,0 0 15,0 0-15,0 0 0,21-21 16,0 0-1,0 0-15,0-1 0,0-20 0,21 21 16</inkml:trace>
  <inkml:trace contextRef="#ctx0" brushRef="#br0" timeOffset="15941.47">8975 4572 0,'21'0'16,"0"0"-16,0-21 0,0 0 16,0 21-16,1-21 0,20-1 15,-21 1-15,0 0 0,22 0 0,-22-21 16,0 20-16,0 1 0,0-21 16,0 21-16,-21-22 0,0 22 0,0 0 15,0-21-15,0 21 0,0-1 16,-21 22-16,0-21 0,0 21 15,-21 0-15,20 0 0,-20 21 0,21 1 16,-21-1-16,-1 0 0,22 0 16,0 21-16,0-20 0,21-1 0,-21 21 15,21-21-15,0 22 0,0-22 16,21 0-16,0 21 0,0-21 0,21 1 16,-20-1-16,-1 21 0,21-21 0,-21 0 15,22 1-15,-22-1 16,21 0-16,-21 21 0,0-21 0,1 1 15,-1-1-15,-21 21 0,0-21 0,0 0 16,0 1-16,0-1 0,0 0 16,0 0-16,-21 0 0,-22-21 0,22 21 15,-21-21-15,21 22 0,-22-22 0,1 0 16,21 0-16,-22 0 0,1 0 16,0-22-16,21 1 0,-22 0 0,22 0 15,0 0-15,0-22 0,0 22 0,21 0 16,0-21-16,-22 21 0,22-22 15,0 22-15,0-21 0,0 21 16,0-1-16,0 1 0,0 0 0,22 21 31,-1 21-31,0 0 0,-21 1 16,21-1-16,0 0 0,-21 0 16,0 0-16,21 0 0,1 22 0,-1-22 15,-21 0-15,21 0 0,0 0 0,-21 1 16,21-1-16,0 0 0,1 0 15,-1-21-15,0 0 0,0 21 0,21-21 16,-20 0-16,-1 0 0,21 0 0,0-21 16,-20 21-16,20-21 15,21 0-15,-20 0 0,-1-1 0,0-20 16,22 21-16,-22 0 0,1 0 0,-1-22 16,0 22-16,-21-21 0,1 21 15,-1-1-15,0-20 0,-21 21 0,0 0 16,0 0-16,0-1 0,0 1 15,-21 21-15,0 0 0,-1 0 16,1 0-16,0 0 0,-21 21 0,21-21 16,-1 22-16,1-1 0,0 0 15,0 21-15,0-21 0,0 1 0,21 20 16,-22-21-16,22 0 0,-21 22 0,21-22 16,0 21-16,0-21 15,0 0-15,0 1 0,0-1 0,21 0 16,1 0-16,20-21 0,-21 0 0,21 21 15,1-21-15,-1 0 0,22 0 16,-22 0-16,0-21 0,22 0 0,-22 0 16,22 0-16,-22-1 0,-21 1 0,21 0 15,-20 0-15,-1-21 0,0 20 16,-21 1-16,0 0 0,0 0 0,0 0 16,0 0-16,-21 21 15,0 0-15,-1 0 0,1 0 16,0 0-16,0 0 0,21 21 15,-21-21-15,21 21 0,0 0 16,0 0-16,0 0 16,0 1-16,21-1 0,0 0 0,-21 0 15,21 0-15,0 0 0,1 1 0,-22-1 16,21 0-16,0 0 0,0 0 16,0 0-16,0-21 15,1 0-15,-1 0 0,0 0 16,0 0-16,0 0 0,0-21 15,1 0-15,-1 0 0,-21 0 0,21 0 16,0-1-16,0 1 0,0 0 16,-21-21-16,22 21 0,-22-22 0,21 22 15,-21 0-15,21-21 0,-21 20 16,0 1-16,0 0 0,0 0 16,0 0-16,0 42 31,0 0-31,-21 0 15,21 0-15,0 1 0,0-1 0,0 21 16,-21-21-16,21 0 0,0 1 0,0 20 16,0-21-16,0 0 0,0 0 15,0 1-15,0-1 0,21-21 0,-21 21 16,21-21-16,0 0 0,0 0 0,0 0 16,1 0-16,-1 0 0,0 0 15,0 0-15,0-21 0,22 0 16,-22-1-16,0 1 0,21 0 0,-21 0 15,1-21-15,-1 20 0,21-20 16,-21 21-16,-21 0 0,21-22 0,1 22 16,-22 0-16,21-21 0,-21 21 0,0-1 15,0 1-15,0 42 32,0 1-32,-21-1 0,-1 0 15,1 0-15,21 0 0,-21 0 16,21 1-16,0 20 0,0-21 0,0 0 15,0 22-15,0-22 0,0 0 16,0 0-16,0 0 0,21 0 16,-21 1-16,21-22 0,1 0 0,-1 21 15,21-21-15,-21 0 0,0 0 16,1 0-16,20 0 0,-21-21 0,0-1 16,0 1-16,1 21 0,-1-21 0,0 0 15,0-21-15,-21 20 0,21 1 16,-21 0-16,21 0 0,-21 0 0,0 0 15,0-1-15,0 1 0,0 42 32,0 1-17,0-1-15,0 0 0,0 0 16,0 0-16,0 22 0,0-22 16,0 0-16,0 0 0,0 0 0,0 0 15,0 1-15,22-22 16,-1 0-16,0 0 15,0 0-15,0 0 0,0 0 0,1-22 16,-1 1-16,0 0 16,0 0-16,0-21 0,-21 20 15,21 1-15,1 0 0,-1-21 0,0 21 16,0-1-16,0-20 0,0 21 16,1 0-16,-1 0 0,0-1 15,0 22-15,-21-21 0,21 21 0,-21 21 31,0 1-15,0-1-16,0 0 0,0 0 16,0 0-1,0-42 32,0 0-47,0 0 0,0 0 16,0-1-1,0 1-15,0 0 16,-21 21-16,0 0 16,0 0-16,0 0 0,-1 21 15,1 0-15,21 1 16,0-1-16,-21 0 0,21 0 0,-21 0 16,21 0-16,0 1 0,0-1 0,0 0 15,0 21-15,0-21 0,0 1 16,0 20-16,0-21 0,0 0 0,21 0 15,0 1-15,-21-1 0,21 0 16,1 0-16,-1-21 0,0 21 0,21-21 16,-21 0-16,22 0 0,-1 0 15,-21 0-15,22 0 0,-1 0 16,-21 0-16,21-21 0,1 0 0,-22 0 16,0 0-16,21-1 0,-20 1 0,-1 0 15,0-21-15,0 21 0,0-22 16,0 22-16,1 0 0,-22-21 0,0 20 15,21 1-15,-21 0 0,0 0 0,0 0 16,0 0-16,-21 42 31,21 0-15,-22 0-16,22 0 0,-21 0 0,21 1 16,-21 20-16,21-21 0,0 0 15,0 0-15,0 22 0,0-22 16,0 0-16,0 0 0,0 0 0,0 1 15,0-1-15,21 0 0,0-21 16,1 0-16,-1 21 0,0-21 16,0 0-16,0 0 0,22 0 0,-22 0 15,0-21-15,21 21 0,-21-21 0,1 0 16,-1-1-16,21 1 0,-21 0 16,0-21-16,1 21 0,-1-1 0,0-20 15,0 21-15,0-21 0,0 20 16,-21 1-16,0-21 0,0 21 0,0 0 15,0-1-15,-21 22 16,0 0-16,0 0 0,0 22 16,21-1-16,-21-21 0,-1 21 15,22 0-15,-21 0 0,21 22 0,0-22 16,0 0-16,0 0 0,0 21 0,0-20 16,-21-1-16,21 21 0,0-21 15,0 0-15,-21 1 0,21-1 0,0 0 16,0 0-16,-21-21 15,0 0-15,-1 0 16,1-21 0,0 0-1,21 0-15,-21-1 0,0 1 16</inkml:trace>
  <inkml:trace contextRef="#ctx0" brushRef="#br0" timeOffset="16125.37">11726 4170 0,'0'0'15,"-21"0"-15,21-21 16,0 0 31</inkml:trace>
  <inkml:trace contextRef="#ctx0" brushRef="#br0" timeOffset="16852.93">16087 2328 0,'0'0'0,"0"-21"0,0 0 16,0 0 15,0 42 0,0 0-31,21 0 0,21 1 16,-21 20-16,22 0 0,-1-21 16,21 43-16,-20-22 0,20 1 0,1 20 15,-22-21-15,22 1 0,-1 20 0,-21-20 16,22 20-16,-1-21 0,-20 22 16,20-22-16,1 22 0,-1-22 0,-20 22 15,20-22-15,1 21 0,-22-20 16,0-1-16,22 0 0,-22 1 0,0-1 15,-20-21-15,20 0 0,-21 22 16,0-22-16,0-21 0,1 21 16,-22 0-16,21-21 0,-21-21 31,0 0-15,0 0-16,-21 0 15,21-1-15</inkml:trace>
  <inkml:trace contextRef="#ctx0" brushRef="#br0" timeOffset="17219.72">17526 3175 0,'0'0'0,"-21"0"0,0 0 16,21 21-1,0 0-15,0 1 16,0-1-16,0 0 0,21-21 0,0 21 15,0 0-15,0 0 0,22 1 0,-22-1 16,0 0-16,21-21 0,-21 21 16,1 0-16,20 0 0,-21-21 0,0 22 15,0-22-15,1 21 0,-22 0 16,0 0-16,0 0 16,-22-21-16,1 21 15,0-21-15,-21 22 0,-1-1 16,1-21-16,0 21 0,-22 0 0,1-21 15,-1 21-15,1 0 0,-1-21 16,1 22-16,-1-1 0,22 0 0,0-21 16,-1 21-16,1 0 0,21-21 0,0 21 15,-1-21-15,1 22 0,0-22 16,21 21-16</inkml:trace>
  <inkml:trace contextRef="#ctx0" brushRef="#br0" timeOffset="17723.87">18182 4085 0,'0'-42'0,"0"84"0,21-105 0,-21 20 0,0 22 16,0-21-16,0 21 0,0 0 16,0-1-16,0 1 0,0 42 31,0 1-31,0-1 16,0 21-16,0 0 0,0 1 15,0 20-15,0 1 0,0-22 16,0 22-16,-21-1 0,21-21 0,-21 22 15,21-22-15,-21 1 0,21-1 0,0 0 16,-21 1-16,-1-22 0,22 21 16,-21-21-16,21 0 0,0 1 0,0-1 15,0-42 17,0-1-32,0 1 0,21 0 15</inkml:trace>
  <inkml:trace contextRef="#ctx0" brushRef="#br0" timeOffset="18163.62">18140 4360 0,'0'-127'16,"0"254"-16,0-317 0,0 148 0,0-1 0,21 1 15,0 0-15,0-1 0,0 22 16,1-21-16,20 21 0,-21-1 0,21 1 16,22 0-16,-22 21 0,1 0 15,20-21-15,-21 21 0,1 0 0,20 0 16,-20 21-16,-1 0 0,0 0 0,-21 1 15,22-1-15,-22 0 0,-21 21 16,0 1-16,0-22 0,0 21 0,-21 0 16,0-20-16,-22-1 15,1 21-15,-22-21 0,1 0 0,-1-21 16,1 22-16,-1-1 0,1-21 0,-1 0 16,22 0-16,0 0 0,-1 0 15,22 0-15,0 0 0,0 0 0,21 21 31,21 0-15,0 0-16,22 0 16,-22 22-16,0-22 0,0 0 0,21 21 15,-20-20-15,20-1 0,-21 0 0,21 0 16,1 0-16,-1 0 0,-21 1 16,22-1-16,-1 0 0,-21 0 15,21-21-15,-20 21 0,-1-21 0,0 0 16,0 0-16,0 0 0,0 0 15,1 0-15,-1 0 0,0 0 16,-21-21-16,21 0 0,0 0 0,0 21 16</inkml:trace>
  <inkml:trace contextRef="#ctx0" brushRef="#br0" timeOffset="18479.43">19494 3937 0,'0'0'0,"0"-21"0,0 0 31,-21 21-15,21 21-16,-21 0 0,0 0 0,-21 22 15,20-1-15,1 0 0,0 22 16,0-22-16,0 0 0,0 22 0,-1-22 16,1 1-16,21-1 0,-21-21 15,21 21-15,0-20 0,0 20 0,0-21 16,0 0-16,21 0 0,22 1 0,-22-22 15,0 21-15,21-21 0,-21 0 16,22 0-16,-1 0 0,0 0 0,1 0 16,-1 0-16,-21 0 0,22 0 15,-1-21-15,-21 21 0,0-22 16,22 1-16,-22 21 0,-21-21 0,21 0 16,-21 0-16,0 0 0,0-1 15,0 1-15,0 0 0</inkml:trace>
  <inkml:trace contextRef="#ctx0" brushRef="#br0" timeOffset="18664.33">19431 4339 0,'0'0'15,"-21"0"-15,0 0 0,-1 0 0,44 0 47,-1 0-47,0 0 16,21 0-16,-21 0 0,1 0 0,20 0 15,-21 0-15,21 0 0,-20 0 16,-1-21-16,0 0 0,0 21 0,0-21 16,0 0-16</inkml:trace>
  <inkml:trace contextRef="#ctx0" brushRef="#br0" timeOffset="18856.53">19452 3958 0,'0'0'0,"21"0"32,0 0-17,1 0-15,-1 0 0,0 0 16,0 0-16,21 0 0,-20 0 0,-1 0 16,21 0-16,-21 0 0,0 0 15,22 0-15,-22 0 0</inkml:trace>
  <inkml:trace contextRef="#ctx0" brushRef="#br0" timeOffset="19352.06">20574 4149 0,'0'0'16,"21"0"-16,-21-21 0,0-1 15,0 1-15,0 0 16,0 0-16,-21 21 0,0-21 0,0 0 16,-1 21-16,1 0 0,-21 0 15,21 0-15,-22 0 0,22 0 0,-21 0 16,21 0-16,-22 21 0,22 0 16,0 0-16,0 0 0,0 0 0,0 1 15,21-1-15,0 21 0,0-21 16,0 0-16,0 1 0,0-1 15,21 0-15,0 0 0,0 0 0,0-21 16,22 21-16,-22 1 0,21-1 16,-21-21-16,22 21 0,-1 0 0,-21-21 15,21 21-15,-20 0 0,-1-21 0,0 22 16,0-22-16,0 21 0,-21 0 16,0 0-16,-21-21 15,0 0-15,0 21 0,-22-21 0,22 0 16,-21 0-16,0 0 0,-1 0 15,1 0-15,0 0 0,20 0 0,-20 0 16,21 0-16,0 0 0,0 0 16,-1 0-16,1 0 0,0 0 15,42-21 17,0 21-32,22-21 15,-22 21-15</inkml:trace>
  <inkml:trace contextRef="#ctx0" brushRef="#br0" timeOffset="19643.89">20976 4085 0,'0'-21'15,"0"0"1,21 21-1,0 0-15,1 0 0,20 0 0,-21 0 16,21 0-16,1 0 0,-1 0 16,0 0-16,1 0 0,20 0 0,-20 0 15,-1 0-15,0 0 0,-21 21 16,1-21-16,-1 0 0,0 0 16,-42 0-1,0 0 1,-22 21-16,22-21 0,0 0 0,-21 0 15,20 0-15,-20 0 0,21 0 16</inkml:trace>
  <inkml:trace contextRef="#ctx0" brushRef="#br0" timeOffset="19871.75">21209 4106 0,'0'0'0,"0"22"0,0-1 16,0 0-16,0 0 0,-21 0 15,21 0-15,0 22 0,-21-22 0,21 21 16,0-21-16,0 22 15,0-1-15,-22-21 0,22 22 0,-21-22 16,21 0-16,-21 21 0,21-21 0,0 1 16,-21-1-16,21 0 15,0 0-15,0 0 16,21-42 31</inkml:trace>
  <inkml:trace contextRef="#ctx0" brushRef="#br0" timeOffset="20043.66">21929 4826 0</inkml:trace>
  <inkml:trace contextRef="#ctx0" brushRef="#br0" timeOffset="36300.14">1355 5207 0,'0'0'0,"-22"0"0,22-21 16,0 0 0,-21 21-16,0 0 46,0 0-30,0 0 0,0 0-16,21 21 0,-22-21 15,1 0-15,0 0 0,0 21 16,0-21-16,0 21 0,-1-21 16,-20 0-16,21 21 0,-21-21 0,-1 0 15,1 0-15,0 22 0,-1-22 16,1 0-16,0 0 0,20 0 15,-20 21-15,0-21 0,21 0 16,-1 0-16,1 0 0,0 0 16,0 0-16,0 0 15,42 0 32,0 0-47,0 0 16,0 0-16,22 0 0,-22 0 0,21 0 15,1 0-15,-22 0 0,21 0 16,-21-21-16,22 21 0,-22 0 0,21 0 16,-21 0-16,22 0 15,-1 0-15,0 0 0,1 0 0,-1 0 16,21 0-16,1 0 0,-1 0 16,1 0-16,21-22 0,-1 22 0,1 0 15,0 0-15,-1 0 0,22 0 16,0 0-16,0 0 0,0-21 0,-1 21 15,22 0-15,-21 0 0,21 0 16,-21 0-16,0 0 0,0-21 0,0 21 16,-22 0-16,22 0 0,0 0 0,0 0 15,-22 0-15,22 0 0,-21 0 16,-22 0-16,1 0 0,-1-21 0,1 21 16,-22 0-16,1 0 0,-1 0 15,-21 0-15,0 0 0,0 0 16,1 0-16,-1 0 0,-21-21 156,21 0-125</inkml:trace>
  <inkml:trace contextRef="#ctx0" brushRef="#br0" timeOffset="37560.1">18309 5313 0,'0'0'0,"0"-21"15,-21 21 1,0 0-16,0 0 16,21-21-1,-22 21-15,1 0 0,0 0 16,0 0-16,0 0 0,0 0 15,-1 0-15,1 0 16,0 0-16,0 0 16,0 0-16,0 0 15,-1 0 1,44 0 46,-1 0-46,21 21-16,-21-21 0,43 0 0,-22 0 16,22 21-16,-1-21 0,22 0 15,-22 0-15,22 21 0,0-21 0,-1 0 16,1 21-16,0-21 0,-1 0 16,22 21-16,-21-21 0,21 22 0,21-22 15,-22 21-15,22-21 0,0 21 0,0-21 16,-21 21-16,21-21 0,0 0 15,0 21-15,0-21 0,0 0 0,-21 21 16,0-21-16,0 0 0,-22 0 16,1 0-16,0 0 0,-22 0 15,1 0-15,-22 0 0,22 0 0,-22 0 16,-21 0-16,21 0 0,-20 0 16,-1 0-16,0 0 15,-21-21 16,-21 21 1,0 0-32,-1 0 15,1 0-15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8T02:27:06.2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4530 699 0,'21'0'16,"0"0"-1,-21 21 1,21 0 15,0-21-31,0 0 16,1 0-16,-1 0 0,0 0 15,0 0-15,0 0 0,22 0 16,-22 0-16,21-21 0,-21 21 0,0-21 16,1-1-16,-1 22 0,0-21 15,0 0-15,-21 0 0,0 0 16,0 0-16,0-1 0,-21 1 16,0 0-16,0 21 0,-1-21 0,-20 21 15,0 0-15,-1 0 0,1 0 16,0 0-16,-1 0 0,1 0 0,0 21 15,-1 0-15,1-21 16,0 21-16,-1 1 0,22-1 0,-21 0 16,21 0-16,0 0 0,21 22 15,-22-22-15,22 0 0,-21 0 0,21 0 16,0 0-16,-21 22 0,21-22 16,0 0-16,0 0 0,0 0 0,0 22 15,21-22-15,0 0 0,1 0 16,-1-21-16,21 21 0,-21 1 15,0-1-15,22 0 0,-1-21 0,-21 21 16,22 0-16,-1-21 0,0 21 16,1 1-16,-1-1 0,-21-21 0,21 21 15,-20 0-15,20 0 0,-21 0 16,0 1-16,22 62 16,-43-63-1,0 1-15,-22-1 0,1 0 16,0 0-16,-21 0 0,21 0 0,-22 1 15,1-22-15,0 21 0,-22 0 16,22-21-16,-1 0 0,1 0 0,-21 0 16,20 0-16,-20 0 0,20 0 15,1 0-15,-21 0 0,20-21 0,1 0 16,-22 21-16,22-22 0,0 22 16,21-21-16,-22 21 0,22 0 0,0 0 15,0-21-15,0 21 16,21-21 15,21 21-31,0-21 16,0 0-16,21 21 0,-20-22 0,20 1 15</inkml:trace>
  <inkml:trace contextRef="#ctx0" brushRef="#br0" timeOffset="599.65">5482 741 0,'0'-21'0,"0"42"0,0-63 16,-21 20-16,0 22 0,0 0 15,-1 0-15,1 0 16,0 0-16,0 0 15,0 22-15,21-1 0,-21 0 0,-1 21 16,22-21-16,-21 22 0,21-1 16,-21 0-16,0 1 0,21 20 0,0-20 15,-21-1-15,0 0 16,21 1-16,-22-1 0,22 0 0,0 1 16,0-1-16,0 0 0,0-21 15,0 1-15,0 20 0,22-21 0,-1 0 16,0 0-16,21 1 0,-21-22 15,1 21-15,20-21 0,-21 0 0,21 0 16,1 0-16,-1 0 0,0-21 16,1-1-16,-1 22 0,0-21 0,1 0 15,-22-21-15,21 21 0,1-1 0,-22-20 16,21 0-16,-21-1 0,0 1 16,-21 0-16,0-22 0,0 1 0,0 20 15,0-20-15,0-1 16,0 22-16,-21-21 0,-21 20 0,21 22 15,-22-21-15,22 21 0,-21-1 16,0 1-16,-1 0 0,1 21 0,0 0 16,-1 0-16,1 0 0,0 0 15,-1 0-15,1 0 0,21 21 0,-22 0 16,22 1-16,0 20 0,0-21 16,0 0-16,0 22 0,-1-22 0,22 21 15,0-21-15,0 22 0,0-22 16,0 21-16,0-21 0,0 0 15,0 1-15,22-22 0,-1 21 16,0-21-16,21 0 0,1 0 0</inkml:trace>
  <inkml:trace contextRef="#ctx0" brushRef="#br0" timeOffset="975.44">6413 783 0,'0'-21'0,"-63"-21"15,42 42 1,0 0 0,-1 0-16,22 21 15,0 0-15,0 0 0,0 0 16,0 22-16,0-22 0,0 21 0,-21 1 15,21-1-15,0 0 0,-21 1 16,21-1-16,0 0 0,0 1 0,-21-22 16,21 21-16,-21 0 0,0-20 15,21 20-15,0-21 0,0 0 0,-22 0 16,22 1-16,0-1 16,-21 0-16,21 0 0,0 0 0,0 0 15,21-42 32,-21 0-47,22 0 0</inkml:trace>
  <inkml:trace contextRef="#ctx0" brushRef="#br0" timeOffset="1359.22">6223 1080 0,'0'0'0,"0"-22"0,0 1 0,0 0 16,21 0-16,-21 0 0,21 0 15,-21-1-15,0 1 0,21 0 16,1 0-16,-1-21 0,0 20 16,0 22-16,0-21 0,0 0 0,1 0 15,20 0-15,-21 21 0,21 0 16,1 0-16,-1 0 0,0 0 0,-20 0 16,20 0-16,0 21 0,1 0 15,-22 0-15,21 0 0,-21 22 0,0-1 16,1 0-16,-1 1 0,-21-1 15,0 0-15,0 1 0,0-1 0,0 0 16,0-20-16,-21 20 0,21-21 0,-22 21 16,1-20-16,0-1 15,0 0-15,0 0 0,0 0 0,-1 0 16,22 1-16,-21-1 16,21 0-16,-21-21 0,21 21 15,21-21 16,-21-21-15,0 0-16,21 21 0,-21-21 16,0-1-16</inkml:trace>
  <inkml:trace contextRef="#ctx0" brushRef="#br0" timeOffset="1728.98">6286 1228 0,'0'0'0,"-21"0"16,42 0-1,22 0-15,-22 0 16,21 0-16,1 0 0,-1 0 16,0 0-16,1-21 0,20 21 0,-21 0 15,1 0-15,20 0 16,-20 0-16,-1-22 0,-21 22 0,21 0 0,1 0 15,-22 0-15,0 0 16,0 0-16,-21-21 0,21 21 16,1 0 93,-22-21-109</inkml:trace>
  <inkml:trace contextRef="#ctx0" brushRef="#br0" timeOffset="2123.75">7493 762 0,'0'0'0,"0"-21"0,0 0 16,0 42 31,0 0-47,0 21 15,0-20-15,0 20 0,0 0 16,0 1-16,0-1 0,0 0 15,0 1-15,0-1 0,0 0 0,0-21 16,-21 22-16,21-1 0,0-21 16,-21 22-16,21-22 0,0 21 0,0-21 15,0 0-15,0 1 0,0-1 16,-22 0-16,22 0 0,0 0 0,0 0 16,0 1-16,0-44 46,0 1-30,22 0-16,-22-21 16,0 21-16,21-1 0,0-20 15,-21 21-15</inkml:trace>
  <inkml:trace contextRef="#ctx0" brushRef="#br0" timeOffset="2547.67">7429 804 0,'0'0'0,"0"-21"0,-21-21 31,21 21-31,0 0 16,0-1 0,21 22-16,1-21 0,-1 21 15,0 0-15,21-21 0,-21 21 0,22 0 16,-1 0-16,0 0 0,1 0 15,-22 0-15,21 0 0,1 0 0,-1 0 16,0 0-16,-21 0 0,1 21 16,20 0-16,-42 1 0,0 20 0,0-21 15,0 0-15,0 22 0,0-1 16,-42-21-16,20 21 0,-20-20 16,21-1-16,-21 21 0,-1-21 0,1 0 15,0 1-15,-1-1 0,1-21 16,21 21-16,-22 0 0,22-21 15,0 0-15,0 21 0,0-21 0,0 0 16,21 21 0,-22-21-16,1 0 47,0 0-32,0 0-15</inkml:trace>
  <inkml:trace contextRef="#ctx0" brushRef="#br0" timeOffset="3380.2">2942 2159 0,'21'0'62,"0"0"-62,1 0 16,-1 0-16,0 0 15,21 0-15,-21 0 0,22 0 0,-22 0 16,21 0-16,1 0 0,-1 0 16,21 0-16,1 0 0,21 0 0,-1 0 15,22 0-15,0 0 0,0 0 16,21 0-16,0 0 0,21 0 15,0 0-15,21 0 0,-20-21 0,20 21 16,0 0-16,1 0 0,20 0 16,-21-21-16,1 21 0,-1 0 0,0 0 15,1 0-15,-1 0 0,0 0 16,1 0-16,-22 0 0,0-21 0,0 21 16,0 0-16,1 0 0,-22 0 15,0 0-15,0 0 0,-22 0 0,-20-22 16,0 22-16,-1 0 0,-20 0 0,-1 0 15,-20 0-15,-22-21 0,21 21 16,-21 0-16,1 0 16,-1 0 93</inkml:trace>
  <inkml:trace contextRef="#ctx0" brushRef="#br0" timeOffset="3575.09">8615 2053 0,'0'21'15,"0"1"1</inkml:trace>
  <inkml:trace contextRef="#ctx0" brushRef="#br0" timeOffset="5204">9419 1101 0,'0'0'16,"0"-43"-16,0 22 0,0-21 0,21 0 15,-21-1-15,0 1 0,0 0 16,0 20-16,0-20 0,0 21 0,0-21 15,0 20-15,0 1 0,0 0 16,0 42 0,-21 0-1,21 22-15,0-1 0,0 22 0,0-22 16,0 21-16,0 22 0,0-21 16,-21-1-16,21 1 0,-21-1 0,21 1 15,-21-22-15,21 21 0,0-20 16,0 20-16,-22-20 0,22-1 0,-21-21 15,21 21-15,0-20 0,0-1 0,0 0 16,0-42 15,0 0-31,21-1 0,1-20 16,-1 21-16,-21-21 0,21-1 0,0 22 16,0-21-16,0-1 0,-21-20 15,43 21-15,-22-1 0,0-20 0,0 20 16,0 1-16,1 0 0,-1-1 15,-21 22-15,21 0 0,-21 0 0,21 21 16,-21 21 0,0 0-16,0 22 0,21-22 0,-21 21 15,0 0-15,0 1 0,0 20 16,0-20-16,0-1 0,0 0 0,21 1 16,-21-1-16,22 0 0,-1-21 15,-21 22-15,21-1 0,21-21 16,-21 0-16,1 1 0,20-1 0,0 0 15,1-21-15,-1 0 0,0 0 16,1 0-16,-1 0 0,0-21 0,-21 0 16,22-1-16,-1 1 0,-21-21 15,0 0-15,1-1 0,-1 1 0,0-22 16,0 22-16,-21-21 0,0-1 0,0 1 16,0-1-16,0-21 0,0 22 15,0-1-15,0 22 0,-21-21 0,21 20 16,-21 22-16,0-21 15,-1 21-15,1-1 0,21 1 0,-21 0 16,0 21-16,0 0 16,0 0-1,21 21-15,0 0 16,0 1-16,0-1 0,0 0 16,0 21-16,21-21 0,-21 1 15,21-1-15,0 0 0,0 0 0,0 21 16,1-20-16,-22-1 0,21 0 15,0 0-15</inkml:trace>
  <inkml:trace contextRef="#ctx0" brushRef="#br0" timeOffset="5588.78">10541 1397 0,'0'21'0,"0"-42"0,0 63 16,0-20-16,0-1 0,21-21 15,-21 21-15,21-21 0,0 0 16,1 0-16,-1 0 15,21 0-15,-21 0 0,22-21 0,-22 0 16,21-1-16,0 22 0,-20-21 0,20 0 16,0 0-16,-21 0 0,1 0 15,-1-1-15,0 1 0,-21-21 0,0 21 16,0 0-16,0-1 16,-21 22-16,0 0 0,-22 0 0,22 0 15,0 0-15,-21 22 16,-1-1-16,22 0 0,-21 0 0,21 0 15,-1 0-15,1 1 0,0 20 0,0-21 16,21 0-16,-21 22 0,21-22 16,0 0-16,0 21 0,0-21 0,0 22 15,21-22-15,0 0 0,0 0 16,0 0-16,22 1 0,-22-1 0,21-21 16,1 21-16,-22-21 0,21 0 15,0 0-15,1 0 0,-22 0 0,21-21 16,1 0-16,-1 21 0,0-43 15,-21 22-15,22 0 0,-22-21 16</inkml:trace>
  <inkml:trace contextRef="#ctx0" brushRef="#br0" timeOffset="6111.48">11515 889 0,'0'0'0,"0"-63"0,0 20 16,0 1-16,0 21 0,0-22 15,-22 22-15,22 0 0,-21 21 0,0 0 31,0 21-31,21 22 0,-21-22 16,21 21-16,0 0 0,0 22 16,0-1-16,-21-20 0,21 20 0,0 1 15,-22-1-15,22-20 0,0-1 16,0 21-16,0-20 0,0-1 16,0 0-16,0 1 0,0-22 0,0 21 15,0-21-15,0 22 0,0-22 16,0 0-16,0 0 0,-21-21 31,21-21-31,0 0 0,0 0 16,0 0-16,0-1 0,0-20 0,0 21 15,0 0-15,0-22 0,0 22 16,21-21-16,1 21 0,20 0 16,-21-1-16,0 1 0,22 0 15,-1 0-15,-21 0 0,21 0 0,1-1 16,-1 22-16,0 0 0,1 0 15,-22 0-15,21 0 0,-21 0 0,22 22 16,-22-1-16,-21 0 0,0 0 0,0 0 16,0 0-16,0 1 0,0 20 15,-42-21-15,20 0 0,-20 0 0,0 22 16,-1-22-16,1 0 0,0 0 16,-1 0-16,1 1 0,21-1 0,-21-21 15,-1 21-15,22 0 0,0-21 0,0 0 16,0 21-16,-1-21 15,1 0-15,21-21 16,0 0-16,0 0 16,21 0-16,1-1 0</inkml:trace>
  <inkml:trace contextRef="#ctx0" brushRef="#br0" timeOffset="8943.85">12700 1270 0,'0'0'16,"21"0"15,0 0-31,0-21 16,1 0-16,20 21 0,-21-21 0,21-1 15,1-20-15,-1 21 0,-21-21 16,22 20-16,-1-20 0,-21 0 0,0 21 15,0-22-15,-21 22 0,0-21 16,0 21-16,-21 21 0,-21-22 0,21 22 16,-22 0-16,1 0 0,0 0 15,-22 0-15,22 22 0,0-22 0,-1 21 16,1 0-16,21 0 0,0 21 16,-1-20-16,1-1 0,0 21 0,21-21 15,0 22-15,0-22 0,0 21 16,0 0-16,0-20 0,21 20 15,-21-21-15,21 21 0,1 1 0,-1-22 16,0 21-16,0 1 0,0-22 16,-21 21-16,0-21 0,21 22 0,-21-22 15,0 21-15,0-21 0,0 22 16,0-22-16,0 0 0,0 0 0,-21 0 16,0-21-16,0 21 0,-21 1 15,20-22-15,-20 0 0,21 0 0,-21 0 16,20 0-16,-20 0 0,0-22 0,21 1 15,-22 0-15,22-21 0,0 21 16,0-22-16,0 1 0,-1 0 0,22-1 16,-21 1-16,21 0 15,0-1-15,0 1 0,0 0 0,0 20 16,0-20-16,0 21 0,0 0 16,21 21-16,1 0 15,-1 21-15,0 0 0,-21 0 16,21 0-16,0 1 0,-21-1 15,0 21-15,21-21 0,-21 22 0,22-1 16,-22-21-16,0 21 0,21 1 16,0-22-16,0 21 0,0-21 0,-21 1 15,21 20-15,1-21 0,-1-21 16,21 21-16,-21 0 0,0-21 0,22 0 16,-22 0-16,21 0 0,1 0 15,-1 0-15,0-21 0,22 0 16,-22 0-16,0 0 0,22 0 0,-22-22 15,1 22-15,-1-21 0,-21-1 16,21 22-16,-20-21 0,20 0 0,-21 20 16,-21 1-16,0-21 0,21 21 0,-21 0 15,0-1-15,-21 22 32,0 0-32,0 0 15,0 22-15,-1-1 0,1 0 0,0 0 16,0 21-16,0-20 15,21-1-15,0 0 0,-21 21 0,21-21 16,0 1-16,0 20 0,0-21 0,0 0 16,0 0-16,21 1 0,0-1 15,0 0-15,0-21 0,0 21 0,1-21 16,20 0-16,-21 0 0,21 0 16,1 0-16,-1 0 0,-21-21 0,22 0 15,-22 0-15,21-1 0,-21 1 16,0 0-16,1 0 0,-1-21 0,0 20 15,0-20-15,-21 21 0,0-21 0,0 20 16,0 1-16,0 0 0,0 0 16,0 0-16,0 0 15,0 42 17,-21 0-32,21 0 0,0 0 15,-21 0-15,21 1 0,0 20 16,0-21-16,0 0 0,0 22 0,0-22 15,0 0-15,0 0 0,21 0 16,0 0-16,0 1 0,0-22 0,1 21 16,-1-21-16,0 0 0,0 0 15,0 0-15,22 0 0,-22 0 0,0 0 16,0-21-16,21-1 0,-20 22 16,-1-21-16,0-21 0,21 21 15,-21 0-15,1-22 0,-1 22 0,21-21 16,-21-1-16,0 22 0,1-21 15,-22 21-15,21 0 0,0-22 0,-21 22 16,0 0-16,0 42 31,0 0-31,0 0 16,0 22-16,-21-22 0,0 0 16,21 21-16,-22-20 0,22-1 0,0 21 15,0-21-15,0 22 0,0-22 16,0 0-16,0 0 0,0 0 15,0 0-15,0 1 0,22-22 16,-1 21-16,0-21 0,0 0 16,0 0-16,22 0 0,-22-21 0,0 21 15,0-22-15,21 1 0,-20 0 16,-1 0-16,0 0 0,0-22 0,0 22 16,0 0-16,1-21 0,-22 21 0,0-22 15,21 22-15,-21 0 0,0 0 16,0 0-16,0-1 15,0 44 1,0-1-16,0 0 16,-21 0-16,21 0 0,-22 22 15,22-22-15,-21 0 0,21 21 16,0-21-16,0 1 0,0 20 0,0-21 16,0 0-16,0 0 0,0 1 15,0-1-15,21 0 0,1-21 0,-1 0 16,0 21-16,0-21 0,0 0 15,0 0-15,22 0 0,-22-21 0,0 0 16,0 0-16,22-1 0,-22 1 0,0 0 16,0 0-16,0-21 15,0 20-15,-21-20 0,0 21 0,22 0 0,-22-22 16,21 22-16,-21 0 0,0 0 16,0 42 15,0 0-16,0 0-15,0 1 0,0 20 0,0-21 16,0 0-16,0 0 0,0 1 16,0-1-16,0 0 0,0 0 0,21 0 15,0 0-15,0 1 0,0-22 16,1 0-16,-1 21 0,0-21 0,0 0 16,0 0-16,0 0 0,1 0 0,-1-21 15,0-1-15,0 22 0,0-21 16,0-21-16,1 21 0,-1 0 0,21-1 15,-21-20-15,0 21 16,1-21-16,-1 20 0,0-20 0,0 21 16,0 0-16,-21 0 0,0-1 15,21 22-15,1 0 0,-22 22 32,0-1-17,0 0-15,0 0 0,0 0 16,21-21 31,-21-21-47,21 21 15,-21-21-15,0 0 16,0 0-16,21-1 0,-21 1 16,0 0-16,0 0 15,-21 42 16,0 0-31,0 0 0,-1-21 16,1 22-16,0 20 0,0-21 0,0 0 16,0 0-16,-1 1 0,22-1 0,0 21 15,0-21-15,0 0 0,0 1 16,0-1-16,0 0 0,0 0 0,43 0 16,-22 0-16,0-21 15,21 22-15,-20-22 0,20 0 0,-21 0 16,21 0-16,1 0 0,-22 0 0,21-22 15,-21 22-15,22-21 0,-22 0 16,0 0-16,21-21 0,-20 20 0,20 1 16,-21-21-16,0 0 0,0 20 15,1 1-15,-1-21 0,-21 21 0,0 0 16,0-1-16,0 1 0,-21 21 31,-1 21-15,1 1-16,0-1 0,21 0 0,-21 0 15,0 0-15,21 0 0,-21 1 16,21-1-16,0 21 0,0-21 16,0 0-16,0 1 0,0-1 0,0 0 15,0 0-15,0 0 0,21-21 16,0 21-16,0-21 0,0 0 0,0 0 16,1 0-16,20 0 0,-21 0 15,21 0-15,-20 0 0,20-21 0,0 21 16,1-21-16,-22 0 0,21 0 0,0 0 15,-20-22-15,20 22 0,-21-21 16,0 21-16,0-22 0,1 22 0,-1-21 16,-21 21-16,0-1 15,0 1-15,0 0 0,0 0 0,-21 0 16,-1 21-16,1 0 0,0 0 16,0 0-16,-21 0 0,20 21 0,22 0 15,-21 0-15,0 0 0,21 1 16,-21-1-16,21 0 0,0 0 0,0 0 15,0 22-15,0-22 0,0 0 0,0 0 16,21-21-16,-21 21 0,21 0 16,-21 1-16,0-1 0,0 0 15,0-42 32,0 0-47,-21 21 0,0-22 16,0 1-16,0 0 0,-1-21 0</inkml:trace>
  <inkml:trace contextRef="#ctx0" brushRef="#br0" timeOffset="9144.24">15282 910 0,'-21'0'0,"42"0"0,-63 0 0,21 0 0,0 0 16,-1 0-16,22 21 0,-21-21 15,42 0 48,1 0-63,-1 0 0</inkml:trace>
  <inkml:trace contextRef="#ctx0" brushRef="#br0" timeOffset="9839.74">18161 1228 0,'0'-85'31,"21"85"-31,0-21 0,0 0 16,-21 0-16,22-1 0,-1 1 0,0 0 15,-21 42 16,0 22-31,0-22 16,0 21-16,0 0 0,-21 1 0,0-1 16,-1 0-16,1 1 0,0-1 0,0 0 15,0 1-15,0 20 0,-1-20 16,1-1-16,0-21 0,0 21 0,0-20 16,21-1-16,-21 0 0,21 0 15,0 0-15,0-42 31,0 0-31,0-21 16,0 20-16,21-20 16,-21 0-16,0-1 0,21 1 0,0 0 15,0-1-15,0-20 0,22 21 16,-22-22-16,21 22 0,-21-1 0,22 1 16,-22 0-16,0-1 0,21 22 15,-20 0-15,-1 21 0,0 0 0,0 0 16,0 21-16,0 0 0,1 1 15,-1 20-15,0 0 0,-21 1 0,21-1 16,0 0-16,0 1 0,-21 20 16,0-21-16,0 1 0,22-1 0,-22 0 15,0 1-15,0-22 16,0 21-16,0-21 0,0 22 0,0-22 16,0 0-16,0 0 0,0 0 15,-22-21 1,1 0-16,0 0 15,0-21-15,0 0 0,0 0 16</inkml:trace>
  <inkml:trace contextRef="#ctx0" brushRef="#br0" timeOffset="10019.64">17992 1482 0,'-22'0'0,"44"0"0,-65 0 0,22 0 0,21-21 15,21 21 16,22 0-31,-22 0 0,21 0 0,22 0 16,-1 0-16,1 0 0,20 0 16,1-22-16,-22 22 0,22-21 0,-21 21 15,-1-21-15,1 0 0,-1 0 16,-21 0-16,22-1 0</inkml:trace>
  <inkml:trace contextRef="#ctx0" brushRef="#br0" timeOffset="10267.5">19156 1101 0,'0'0'0,"0"-21"0,0-1 15,0 44 1,0-1 0,-21 0-16,21 0 0,-22 21 15,22 1-15,-21-22 0,21 21 0,0 1 16,-21-22-16,21 21 0,-21 0 16,21 1-16,-21-22 0,21 21 0,0 1 15,0-22-15,0 21 0,-21-21 16,21 0-16,0 1 0,0-1 0,0 0 15,0 0-15,0 0 0,0 0 16,0-42 15,0 0-31,0 0 16,0 0-16</inkml:trace>
  <inkml:trace contextRef="#ctx0" brushRef="#br0" timeOffset="10552.34">19029 1461 0,'0'-22'16,"0"44"-16,0-86 0,0 43 0,0-21 0,0 20 15,0 1-15,0-21 0,0 21 16,0 0-16,0-1 0,21 1 16,0 21-16,0-21 15,0 21-15,1 0 0,-1 0 0,0 0 16,0 0-16,0 0 0,22 21 16,-43 0-16,0 1 0,0-1 15,0 0-15,0 0 0,0 0 16,0 0-16,-22 1 0,1-1 0,0-21 15,0 21-15,0 0 0,0 0 0,-1-21 16,1 21-16,0-21 0,0 0 16,0 22-16,0-22 0,42 0 47,0 0-47,0-22 15,0 1-15,22 0 0</inkml:trace>
  <inkml:trace contextRef="#ctx0" brushRef="#br0" timeOffset="10827.34">19727 1080 0,'0'0'0,"21"0"0,-21-22 31,0 44-15,0-1-16,0 0 15,0 21-15,-21-21 0,21 22 0,-21-22 16,21 21-16,0-21 0,0 22 15,0-22-15,-21 21 0,21-21 0,-21 1 16,21 20-16,0-21 0,0 0 16,-21 0-16,21 1 0,0-1 15,-22 0-15,22 0 0,0 0 16,22-21 15,-1 0-31,-21-21 16,0 0-16,0 0 15,0 0-15</inkml:trace>
  <inkml:trace contextRef="#ctx0" brushRef="#br0" timeOffset="11064.21">19516 1566 0,'0'0'0,"-43"22"0,22-22 0,0 21 16,21 0-16,-42 42 31,42-41-31,0-1 0,21 0 16,0-21-16,21 0 0,-21 0 15,1 0-15,20 0 0,-21 0 0,21 0 16,1 0-16,-22 0 0,0 0 16,21 0-16,-20-21 0,-1 21 0,21-21 15,-21-1-15,0 1 0,-21 0 16,22 0-16,-1 0 0,-21 0 0,21-1 16,-21 1-16,0-21 0,0 21 15,0 0-15,0-22 0,0 22 0,-21-21 16,0 21-16</inkml:trace>
  <inkml:trace contextRef="#ctx0" brushRef="#br0" timeOffset="11291.41">19452 1016 0,'0'0'16,"-21"0"-16,0 0 0,21-21 16,21 21-1,0 0-15,0 0 0,0-21 16,1 21-16,20 0 0,-21 0 0,21-21 15,-20 21-15,20-22 0,-21 22 16,21 0-16,-20 0 0,20 0 0,-21-21 16,0 21-16,0 0 0,1 0 15,-22-21 1,0 0 0,0 0-1</inkml:trace>
  <inkml:trace contextRef="#ctx0" brushRef="#br0" timeOffset="11692.18">20955 931 0,'0'0'0,"21"0"16,0 0-16,0 0 0,1 0 15,-1 0-15,0-21 0,21 21 16,1 0-16,-22 0 0,21 0 0,0 0 15,1-21-15,20 21 16,-20 0-16,-1 0 0,0 0 0,1 0 16,-1 0-16,0 0 0,-21 0 15,1 0-15,-1 0 0,-64 0 32,22 0-32,0 0 15,-21 0-15,21 0 0,-22 0 16,22 0-16,0 0 0</inkml:trace>
  <inkml:trace contextRef="#ctx0" brushRef="#br0" timeOffset="11927.04">21357 910 0,'-42'85'31,"42"-64"-31,-21 0 16,21 0-16,0 22 0,0-22 0,-22 21 15,22 1-15,0-1 0,0-21 16,0 21-16,0 1 0,0-1 0,-21-21 15,21 22-15,0-22 0,0 21 16,-21-21-16,21 22 0,0-22 0,0 0 16,0 0-16,0 0 0,0 0 15,0-42 17,21 0-17,0 21-15,1-21 0</inkml:trace>
  <inkml:trace contextRef="#ctx0" brushRef="#br0" timeOffset="12275.85">21526 1482 0,'43'-21'31,"-22"21"-31,0-22 16,0 22-16,0 0 0,22-21 15,-22 21-15,0-21 0,21 21 0,-20-21 16,-1 21-16,0-21 0,0 0 15,0 21-15,0-22 0,-21 1 16,0 0-16,0 0 16,-21 21-1,0 0-15,0 0 0,-21 21 16,20-21-16,-20 21 0,0 0 0,21 1 16,-22 20-16,22-21 0,-21 0 0,21 0 15,-1 22-15,1-22 0,21 0 16,0 0-16,-21 0 0,21 1 0,0-1 15,0 0-15,0 0 0,0 0 16,21-21-16,0 21 16,1-21-16,20 0 0,-21 0 15,0 0-15,22 0 0,-1-21 16,0 0-16,1 21 0,-1-21 16</inkml:trace>
  <inkml:trace contextRef="#ctx0" brushRef="#br0" timeOffset="12664.62">22204 1418 0,'0'0'0,"21"-21"0,106-106 31,-127 106-31,21 0 0,-21 0 0,-21 21 16,0 0-1,0 0-15,-1 0 0,-20 21 16,21 0-16,-21 0 0,20 0 16,1-21-16,0 21 0,0 1 0,0-1 15,21 0-15,0 0 0,0 0 16,0 0-16,0 1 15,21-1-15,0 0 0,0-21 16,0 21-16,1-21 0,-1 21 16,0-21-16,21 21 0,-21-21 0,1 22 15,-1-1-15,0-21 16,-21 21-16,21-21 0,-21 21 16,0 0-16,-21 0 15,0-21-15,0 0 0,-22 0 16,22 0-16,0 0 0,-21 0 15,20 0-15,1 0 0,-21 0 16,21 0-16,0 0 0,-1 0 0,1 0 16,0 0-1,21-21 1,21 21-16,0-21 16,-21 0-16,43 21 0,-22-21 0</inkml:trace>
  <inkml:trace contextRef="#ctx0" brushRef="#br0" timeOffset="13624.07">22881 804 0,'0'0'16,"21"-105"0,-21 83-16,0 44 31,0-1-31,-21 0 0,0 0 0,21 21 15,-21 1-15,0 20 0,-1-20 16,1 20-16,0 1 0,21-22 16,-21 21-16,0-20 0,0 20 0,-1-20 15,1-1-15,21 0 0,0 1 0,0-1 16,0-21-16,0 21 16,0-20-16,0-1 0,0 0 0,21-21 15,1 21-15,-1-21 0,0 0 16,0 0-16,0 0 0,22 0 0,-22 0 15,21-21-15,-21 0 0,22 0 16,-1 21-16,-21-43 0,21 22 0,-20 0 16,-1 0-16,0 0 0,0-1 15,0 1-15,-21 0 0,21 0 0,-42 21 47,0 21-47,0 0 0,0 0 16,0 1-16,21-1 0,-22 0 15,22 0-15,-21 0 0,21 0 16,0 1-16,0-1 0,0 0 16,0 0-16,21-21 0,1 0 15,-1 0-15,21 0 0,-21 0 0,0 0 16,22 0-16,-22 0 0,21-21 16,-21 21-16,1-21 0,20 0 0,-21-1 15,0-20-15,22 21 0,-22-21 16,0 20-16,21-20 0,-42 21 0,21 0 15,-21-22-15,22 43 0,-22-21 16,0 0-16,-22 42 16,1 0-1,0-21-15,0 22 0,21-1 16,-21 0-16,0 0 0,21 21 0,0-20 16,-22-1-16,22 0 0,-21 0 15,21 0-15,0 0 0,-21 1 16,21-1-16,0-42 47,0-1-32,0 1-15,0 0 0,0 0 16,0 0-16,21 0 0,0-1 0,1 1 16,-1-21-16,21 21 0,-21 0 15,22-1-15,-22-20 0,21 21 16,0 21-16,-20-21 0,20 21 0,0 0 15,-21 0-15,1 0 0,-1 0 16,0 0-16,0 21 0,0 0 0,-21 21 16,0-20-16,0-1 0,0 0 15,0 21-15,0-21 0,0 1 0,0-1 16,-21 0-16,0 0 0,21 0 16,-21 0-16,21 1 0,-21-1 15,-1-21-15,22-21 47,0-1-47,22 1 16,20 0-16,-21 0 0,21 0 15,1 21-15</inkml:trace>
  <inkml:trace contextRef="#ctx0" brushRef="#br0" timeOffset="14260.3">24511 1228 0,'21'0'0,"-42"0"0,42-21 0,0-1 15,-21 1-15,0 0 0,-21 21 16,0-21 0,0 21-16,0 0 0,-22 0 0,22 21 15,-21 0-15,21 0 16,-22 1-16,1-1 0,0 0 0,20 0 16,-20 21-16,21-20 0,0-1 15,0 0-15,-1 0 0,22 0 0,-21 22 16,21-22-16,0 0 0,0 0 15,21 0-15,1 0 0,-1-21 16,0 22-16,0-22 0,21 0 16,-20 0-16,-1 0 0,21 0 0,-21-22 15,0 22-15,22-21 0,-22 0 0,0 0 16,0 0-16,22-22 0,-22 22 16,0 0-16,0 0 0,0-21 0,0 20 15,1 1-15,-22 0 16,0 42 31,0 0-47,-22 1 0,1 20 15,21-21-15,-21 21 0,21-20 0,-21 20 16,21 0-16,0 1 0,-21 20 16,21-21-16,-21 22 0,21-1 0,0-20 15,-22 20-15,22 1 0,-21-1 0,21-20 16,0 20-16,0 1 15,0-22-15,0 21 0,0 1 0,0-1 16,0-20-16,0 20 0,0-20 16,0 20-16,0-21 0,0 1 0,0-1 15,-21 0-15,0 1 0,0-22 0,21 0 16,-21 21-16,21-20 0,-22-1 16,1-21-16,0 21 0,0-21 15,0 0-15,0 0 0,-1 0 0,1 0 16,0 0-16,0 0 0,0 0 15,0 0-15,-1 0 0,22-21 0,-21 21 16,21-21-16,0-1 16,0 1-16,0 0 0,0 0 15,21 0-15,-21 0 0,22-1 0,-1-20 16</inkml:trace>
  <inkml:trace contextRef="#ctx0" brushRef="#br0" timeOffset="14579.25">23601 868 0,'0'0'0,"0"-21"0,-21 21 0,21-21 16,0-1 0,0 44 62</inkml:trace>
  <inkml:trace contextRef="#ctx0" brushRef="#br0" timeOffset="14827.17">22796 1016 0,'0'0'0,"0"21"0,-21-21 0,21 21 16,21-21 0,22 0-16,-22 0 0,21 0 15,1 0-15,-1 0 16,0 0-16,1 0 0,-1 0 0,21 0 16,-20 0-16,-22 0 0,21 0 15,-21 0-15,1 0 0,-1 0 0,-21 22 31</inkml:trace>
  <inkml:trace contextRef="#ctx0" brushRef="#br0" timeOffset="16480.23">18627 2074 0,'0'0'0,"-127"0"32,105 0-32,1 0 0,0 0 0,0 0 15,0 0 1,42 0 62,0 0-78,0 0 16,22 0-16,-1 0 0,0 0 0,1 0 15,-1 0-15,21 0 0,-20 22 16,20-22-16,1 0 0,-1 0 0,1 21 16,-1-21-16,1 0 0,-1 0 15,22 21-15,0-21 0,-1 0 0,22 0 16,-21 21-16,-1-21 0,22 0 15,-21 0-15,0 21 0,-1-21 0,22 0 16,21 21-16,-21-21 0,21 22 16,0-22-16,0 21 0,21-21 15,-21 21-15,21-21 0,0 21 0,22-21 16,-22 21-16,21-21 0,-21 21 16,1 1-16,20-22 0,-21 21 0,21-21 15,-42 21-15,0-21 0,0 0 16,-21 21-16,0-21 0,-21 0 0,-1 0 15,1 21-15,-21-21 0,-1 0 16,1 0-16,-22 0 0,0 0 0,1 0 16,-1 0-16,-21 0 0,0 0 15,0 0-15,1 0 0,-1 0 32,0 0 30,-42 0 110,0 0-141,-1 0 407</inkml:trace>
  <inkml:trace contextRef="#ctx0" brushRef="#br0" timeOffset="18927.21">10477 2138 0,'-21'0'0,"42"0"0,-63 0 0,21 0 16,0 0-16,0 0 0,-1 0 16,1 0-16,0 0 0,0 0 15,0 0-15,0 0 0,-1 0 16,1 0-16,0 0 16,0 0-16,0 0 15,42 0 32,21 0-47,-21 0 16,1 0-16,20 21 0,0-21 0,22 0 15,-22 0-15,22 0 0,20 0 16,1 21-16,0-21 0,20 0 0,1 0 16,0 0-16,0 0 0,21 21 15,-21-21-15,0 0 0,21 0 0,21 22 16,-21-22-16,21 0 15,-21 0-15,21 21 0,21-21 0,-20 21 16,41-21-16,-21 0 0,22 0 0,-1 21 16,1-21-16,-1 0 0,22 0 15,-21 21-15,-1-21 0,1 21 0,20-21 16,-41 0-16,20 22 0,-21-22 16,1 21-16,-22-21 0,0 0 0,-21 0 15,21 0-15,-21 21 0,0-21 16,0 21-16,-42-21 0,0 0 0,-1 0 15,-20 0-15,-22 0 0,-21 0 16,22 0-16,-22 0 0,0 0 31,-42 0 1,21-21 61,-21 21-93,-1 0 16,1 0-16,0 0 16,0 0-16,0 0 0,0 0 15,-22 0-15,22 21 0</inkml:trace>
  <inkml:trace contextRef="#ctx0" brushRef="#br0" timeOffset="27315.38">677 3556 0,'-21'0'78,"0"0"-63,0 0 1,0 0-16,-1 0 0,1 0 16,0 0-16,0 0 0,-21 0 15,-1 0-15,22 0 0,-21 0 0,-1 0 16,1 0-16,21 0 15,-21 0-15,20 0 0,1 0 0,0 0 16,0 0 0,21-21 15,21 21-15,0 0-16,0 0 0,22 0 0,-1 0 15,0 0-15,22 0 0,-1-21 16,1 21-16,-1 0 0,-20 0 0,20 0 15,1 0-15,-1 0 0,-20 0 16,20 0-16,-21-21 0,1 21 16,-1 0-16,0 0 0,-20 0 15,-1 0-15,0 0 0,0 0 16,0 0-16,0 0 0,-21-22 31,0 1-15</inkml:trace>
  <inkml:trace contextRef="#ctx0" brushRef="#br0" timeOffset="27852.38">974 3217 0,'0'0'0,"0"-21"15,-22 21 1,22 21 15,0 1-15,0-1-16,0 0 0,22 0 16,-1 0-16,0 0 0,0 1 15,0-1-15,0 0 0,1-21 0,-1 21 16,0 0-16,0-21 15,21 0-15,-20 21 0,-1-21 0,0 0 16,0 0-16,0 0 0,0 0 16,1 0-16,-1 0 0,0 0 15,0 0-15,-42 0 47,0 0-47,0 0 16,-1 22-16,1-22 0,0 21 0,-21 0 15,21-21-15,-1 21 0,1 0 16,-21 0-16,21 1 0,0-1 16,-1 0-16,1 0 0,0-21 15,0 21-15,0 0 0,0 1 16,-1-1-16,1-21 0,21 21 0,-21 0 16,0-21-1,21 21-15,-21-21 16,21 21-16,-21-21 0,21-21 31</inkml:trace>
  <inkml:trace contextRef="#ctx0" brushRef="#br0" timeOffset="28780.34">2434 2921 0,'0'21'63,"0"0"-48,21-21 1,0 0-1,1 0 1,-1 0-16,-21-21 16,21 0-1,-21 0 1,0 0 0,-21 21-1,21 21-15,0 0 16,-21-21-16,21 21 0,-22 0 0,22 1 15,0-1-15,0 0 16,0 0-16,0 0 0,0 0 16,0 1-1,22-22 1,-1 0 0,0 0-16</inkml:trace>
  <inkml:trace contextRef="#ctx0" brushRef="#br0" timeOffset="29150.26">2857 2921 0,'0'0'0,"0"21"47,0 0-16,22-21 16,-22-21-32,0 0-15,0 0 16,-22 21 15,1 0-15,0 21-16,0 0 15,21 0 1,0 1-16,-21-1 0,21 0 16,0 0-1,21-21-15,-21 21 16,21-21-16,0 0 0</inkml:trace>
  <inkml:trace contextRef="#ctx0" brushRef="#br0" timeOffset="29892.09">3958 3006 0,'42'0'31,"-42"-21"-31,22-1 16,-1 1-16,-21 0 0,0 0 15,0 0-15,21 0 16,-21-1-16,0 1 16,-21 21-1,0 0-15,-1 0 0,1 0 16,0 21-16,0 1 0,0-22 15,0 21-15,-22 0 0,22 0 16,0 0-16,0-21 0,0 21 16,21 1-16,0-1 0,0 0 0,0 0 15,0 0-15,21 0 0,21 1 16,-21-1-16,0-21 0,1 21 16,20 0-16,-21 0 0,21 0 0,-20 1 15,-1-1-15,0 0 0,0 0 16,0 0-16,0 0 0,-21 1 0,0-1 15,0 21-15,0-21 0,0 0 16,0 1-16,0-1 0,-21 0 0,0 0 16,0-21-16,0 21 0,-22 0 15,1 1-15,0-22 0,-1 21 16,-20-21-16,21 0 0,-1 0 0,1 0 16,0 0-16,-1 0 0,1 0 15,21-21-15,0-1 0,-1 22 0,1-21 16,0 0-16,21 0 0,-21 0 15,21-22-15,0 22 0,0 0 0,0 0 16,0 0-16,21 0 0,0 21 16,0-22-16,22 1 0,-22 21 0,21-21 15,-21 21-15,22-21 0,-1 21 16,0 0-16</inkml:trace>
  <inkml:trace contextRef="#ctx0" brushRef="#br0" timeOffset="30160.38">4360 3175 0,'0'21'16,"0"0"-16,0 1 16,0-1-16,0 0 0,0 0 15,0 0-15,0 0 0,-21 1 0,21-1 16,0 0-16,0 0 15,-21 0-15,21 0 0,-21 1 0,21-1 16,0 0-16,0-42 63,0 0-63,0-1 0</inkml:trace>
  <inkml:trace contextRef="#ctx0" brushRef="#br0" timeOffset="30336.28">4381 3048 0,'0'0'0,"-21"0"0,21-21 15,-21 21-15,0 0 16,21 21 15,21 0-15,0-21-1,0 21-15</inkml:trace>
  <inkml:trace contextRef="#ctx0" brushRef="#br0" timeOffset="31047.87">4593 3133 0,'0'0'0,"0"21"15,-21-21-15,21 21 0,-21 0 16,21 0-16,0 1 16,0-1-16,0 0 0,0 0 0,0 0 15,0 0-15,0 1 0,0-1 0,0 0 16,0 0-16,0 0 16,0 0-16,0 1 0,21-44 62,-21 1-62,0 0 16,0 0-16,0 0 0,0-22 0,21 22 15,-21-21-15,21 21 0,-21-22 16,21 22-16,1 0 0,-1-21 0,0 21 16,0-1-16,0 1 0,0 0 15,22 21-15,-22 0 0,0 0 0,21 0 16,-20 0-16,-1 0 0,0 0 0,0 21 15,0 0-15,0 1 0,1-1 16,-1 0-16,-21 0 0,0 21 0,0-20 16,0 20-16,0-21 0,0 0 15,0 0-15,0 1 0,0-1 16,0 0-16,0 0 0,0 0 16,-21-21-1,21-21 1,0 0-1,0 0-15,0 0 0,0-1 0,0-20 16,0 21-16,21 0 0,-21-22 16,21 22-16,0-21 0,0 21 0,0 0 15,1-1-15,20 1 0,-21 0 0,0 21 16,22 0-16,-22 0 0,0 0 16,21 0-16,-21 0 0,1 0 0,-22 21 15,21 0-15,-21 1 16,21-1-16,-21 0 0,0 21 0,0-21 15,0 1-15,0-1 0,-21 0 0,21 21 16,-21-21-16,-1-21 0,22 22 16,-21-1-16,21 0 0,0 0 15,0-42 17,21 0-32,1 21 15</inkml:trace>
  <inkml:trace contextRef="#ctx0" brushRef="#br0" timeOffset="31423.88">5821 3027 0,'0'21'47,"-21"0"-31,21 22-16,0-22 0,0 0 15,0 21-15,0 1 0,0-1 16,0 21-16,0-20 0,0 20 0,0-20 16,0 20-16,0 1 0,0-1 0,0 1 15,0-1-15,0 22 0,0-22 16,0 1-16,21 20 0,-21-20 16,21 21-16,-21-22 0,21 1 0,-21-1 15,0 1-15,0-1 0,0 1 16,0-22-16,0 21 0,0-20 0,0-1 15,0-21-15,0 0 0,0 22 0,0-22 16,0-42 0,0 0-1,0-1-15,0 1 0,0 0 16,0 0-16,0-21 0,21 20 0,-21-20 0,0 0 16,0-1-16,0-20 0,0 21 15,0-22-15</inkml:trace>
  <inkml:trace contextRef="#ctx0" brushRef="#br0" timeOffset="31740.03">5757 3387 0,'0'0'15,"0"-43"-15,-42-105 16,42 127-16,0 0 16,0 0-16,21 0 0,0 21 0,0-22 15,1 1-15,20 21 0,0 0 16,-21 0-16,22 0 0,-1 0 0,0 0 15,-20 0-15,-1 21 16,0 1-16,0-1 0,0 0 0,-21 21 16,0 1-16,0-22 0,0 21 0,0 0 15,-21-20-15,0 20 0,0-21 16,0 0-16,-1 22 0,-20-22 0,21 0 16,-21-21-16,20 21 0,1 0 15,0-21-15,0 0 0,0 0 0,0 21 16,-1-21-16,22-21 15,22 0 1,-1 0-16,0 0 0,21-22 0,-21 22 16,1-21-16</inkml:trace>
  <inkml:trace contextRef="#ctx0" brushRef="#br0" timeOffset="32007.87">6562 2688 0,'0'0'0,"0"-21"16,-22 21-16,1 21 16,0 0-16,21 1 0,-21-1 15,21 21-15,0-21 16,-21 22-16,21-1 0,-21 0 0,21 1 0,-22-1 16,22 0-16,0 1 0,-21-1 15,21 0-15,-21 1 0,21-1 16,0 0-16,0-21 0,0 1 0,0-1 15,0 0-15,0 0 0,0 0 16,21-21 0,0 0-16,1-21 15,-1 21-15,0-21 0,0 0 0</inkml:trace>
  <inkml:trace contextRef="#ctx0" brushRef="#br0" timeOffset="32375.79">6646 3239 0,'21'0'31,"1"0"-31,-1 0 16,0 0-16,0 0 0,0-22 0,0 22 16,22-21-16,-22 0 0,0 0 15,0 0-15,0 0 0,1 21 0,-22-22 16,21 1-16,-21 0 0,0 0 15,-21 0-15,-1 21 16,1 0-16,0 0 0,-21 0 0,21 21 16,-1 0-16,-20 0 0,21 0 15,-21 22-15,20-22 0,1 21 0,-21 1 16,21-1-16,21 0 16,-21 1-16,21-1 0,0 0 0,0-21 15,0 22-15,0-22 0,0 0 0,21 0 16,0-21-16,0 21 0,0-21 15,22 0-15,-22 0 0,21 0 0,0 0 16,1 0-16,-1-21 0,-21 21 16,22-21-16,-22 0 0,21 0 0,-21 0 15,0-1-15</inkml:trace>
  <inkml:trace contextRef="#ctx0" brushRef="#br0" timeOffset="33239.29">3365 3979 0,'-21'0'0,"-21"0"31,63 0-15,0 0-16,0 0 16,22 0-16,-1 0 0,0 0 15,1 0-15,-1 0 0,0 0 0,1 0 16,-1 0-16,0 0 0,1-21 15,-1 21-15,-21 0 0,0 0 0,-42 0 32,-21 0-17,21 0-15,-22 0 0,1 0 16,0 0-16,-1 0 0,1 0 0,0 0 16,-1 0-16,22 21 0,0-21 15,0 0-15,0 0 0,21 22 16,21-22-1,0 21-15,0-21 16,22 0-16,-22 0 0,42 0 0,-20 0 16,-1 0-16,0 0 0,1-21 15,-1 21-15,0-22 0,-21 22 0,22-21 16,-64 21 0,-1 0-1,1 0-15,-21 0 0,0 0 16,-1 0-16,1 0 0,0 0 0,20 21 15,-20-21-15,21 22 0,0-22 16,0 0-16,42 0 16</inkml:trace>
  <inkml:trace contextRef="#ctx0" brushRef="#br0" timeOffset="34156.03">8213 2942 0,'0'0'0,"0"-21"16,21 21-16,-21-21 0,21 0 0,-21 0 15,0-1-15,0 1 0,0 0 16,0 0 0,-21 21-16,0 0 15,-1 0-15,1 21 0,0 0 16,0 0-16,0 1 0,0-1 16,-1 21-16,-20 0 0,21 1 0,0-1 15,-22 0-15,22 22 0,0-1 16,0 1-16,21-1 0,0-20 0,0 20 15,0-20-15,0-1 0,0 0 16,0 1-16,21-22 0,21 0 0,-20 0 16,20 0-16,-21-21 0,21 0 15,1 0-15,-1 0 0,0 0 0,1 0 16,-1 0-16,0-21 0,-20 21 0,20-21 16,0 0-16,1-22 15,-22 22-15,21-21 0,-21 21 0,22-22 16,-22 1-16,0-21 0,0 20 15,0 1-15,-21 0 0,0-22 0,0 22 16,0-1-16,0 1 0,-21 0 0,0-1 16,-21 1-16,20 0 0,-20-1 15,21 22-15,-21 0 0,-1 0 0,1 21 16,21 0-16,-22 0 0,1 0 16,0 0-16,-1 21 0,22 0 0,-21 22 15,0-22-15,20 21 0,-20 0 16,21 1-16,0 20 0,0-20 0,-1-1 15,22 21-15,0-20 0,0-1 16,0 22-16,22-43 0,-1 21 16,0 0-16,0-20 0,21-1 0,-20 0 15,20-21-15,-21 0 0,21 0 16,-20 0-16,20 0 0,0 0 0,-21 0 16,22-21-16</inkml:trace>
  <inkml:trace contextRef="#ctx0" brushRef="#br0" timeOffset="34699.91">8932 2709 0,'0'0'0,"-21"0"0,0 0 16,0 22-16,21-1 15,0 0-15,-21 21 0,21-21 0,-22 22 16,22-1-16,-21 0 0,21 1 15,0-1-15,0 0 0,0 22 0,-21-22 16,21 22-16,-21-22 0,21 0 16,0 22-16,0-22 0,0-21 0,0 22 15,0-22-15,0 0 0,0 0 0,0 0 16,0 1-16,0-44 47,21 1-47,-21 0 15,0 0-15,21-21 0,-21 20 0,21 1 16,-21-21-16,22 0 0,-1 20 16,0-20-16,-21 0 0,21 21 0,0-1 15,22 1-15,-22 0 0,0 0 16,0 0-16,0 21 0,22 0 0,-22 0 16,0 0-16,0 21 0,0 0 0,0-21 15,1 21-15,-22 22 0,0-22 16,0 0-16,0 21 0,0-21 0,0 1 15,-22-1-15,1 21 0,0-21 16,-21 0-16,21 1 0,-22-1 16,1 0-16,0 0 0,20-21 0,-20 21 15,21 0-15,-21-21 0,20 22 16,1-22-16,42 0 31,1 0-15,-1 0-16,0-22 0,21 22 15</inkml:trace>
  <inkml:trace contextRef="#ctx0" brushRef="#br0" timeOffset="35187.68">9398 3577 0,'0'0'0,"0"-21"0,21 0 15,-21 0-15,21 0 16,-21-1-16,21-20 0,-21 21 0,0 0 16,22-22-16,-22 1 0,21 21 0,-21 0 15,0-22-15,0 22 16,0 0-16,21 0 0,-21 0 0,0 0 31,0 42-15,0 0-16,0 0 15,0 0-15,0 22 0,0-22 16,0 21-16,0 0 0,0 1 0,0-1 16,0 0-16,0 1 0,0-1 15,0 0-15,0 22 0,-21-22 0,21 1 16,0 20-16,0-21 0,0 22 0,0-22 16,0 22-16,0-1 0,0 1 15,0-22-15,0 22 0,0-22 0,0 0 16,0 22-16,0-22 0,0-21 15,-21 22-15,21-22 0,-22 21 0,22-21 16,-21 0-16,21 1 16,-21-22-16,0 0 0,0 0 15,21-22-15,-21 22 16,-1-21-16,22 0 0,-21 0 16,21 0-16,0 0 0,0-22 0,0 22 15,-21-21-15,21-1 0,0 1 0,0 0 16,0-22-16</inkml:trace>
  <inkml:trace contextRef="#ctx0" brushRef="#br0" timeOffset="35416.55">9419 2963 0,'0'0'0,"0"22"78,21-22-62,0 21-16</inkml:trace>
  <inkml:trace contextRef="#ctx0" brushRef="#br0" timeOffset="35775.72">9779 3260 0,'21'0'32,"0"0"-32,0-21 15,1-1-15,-1 1 0,0 0 16,0 0-1,-21 0-15,0 0 0,0-1 0,21 22 16,-21-21-16,0 0 0,-21 21 31,0 0-31,0 21 0,0 0 16,-1 1-16,1-1 16,21 0-16,-21 21 0,21-21 0,0 1 15,0 20-15,0-21 0,0 0 0,0 0 16,0 22-16,0-22 0,0 0 15,0 0-15,0 0 0,0 1 16,21-1-16,0-21 0,1 0 16,-1 0-16,0 21 0,0-21 0,0 0 15,0 0-15,1 0 0,20-21 0,-21 0 16,21 21-16,-20-22 16</inkml:trace>
  <inkml:trace contextRef="#ctx0" brushRef="#br0" timeOffset="36352.41">10435 3175 0,'0'0'0,"0"-42"0,0 21 0,0-1 16,0 1-16,0 0 16,-21 21-1,0 0-15,0 0 0,-1 0 16,1 21 0,0 0-16,0-21 0,21 22 0,0 20 15,0-21-15,-21 0 0,21 22 16,0-22-16,0 0 0,0 21 0,0-21 15,0 1-15,0-1 0,21 0 0,0 0 16,0 0-16,0 0 16,1-21-16,-1 0 0,0 0 0,0 0 15,21 0-15,-20 0 0,-1 0 16,21-21-16,-21 0 0,0 21 0,1-21 16,20 0-16,-21-22 0,0 22 0,0 0 15,1-21-15,-1-1 0,-21 1 16,21 0-16,0-1 0,-21 1 15,0 0-15,21-1 0,0 1 0,-21-21 16,0 20-16,0 1 0,22 0 16,-22-1-16,0 1 0,21 21 0,-21 0 15,0-22-15,0 22 0,0 0 16,0 42 0,0 0-16,0 22 15,0-22-15,0 21 0,0 0 0,0 1 16,-21-1-16,21 0 0,0-20 0,-22 20 15,22 0-15,0 1 0,0-1 16,0-21-16,0 21 0,0 1 16,0-1-16,0-21 0,0 22 15,0-22-15,0 0 0,22 0 0,-1 0 16,-21 0-16,21 1 0,0-22 16,0 21-16,0-21 0,1 0 15,-1 0-15,0 0 0,0-21 16,0-1-16,0 22 0,1-21 0,-1 0 15,0 0-15,0-21 0,-21 20 16,21 1-16,0-21 0,-21 21 0</inkml:trace>
  <inkml:trace contextRef="#ctx0" brushRef="#br0" timeOffset="36611.83">10922 2836 0,'0'0'0,"-64"22"16,64-1-16,22-21 31,-1 0-31,21 0 0,0 0 0,-20 0 16,20 0-16,21 0 0,-20 0 16,-1-21-16,0-1 0,1 22 0,-1 0 15,0 0-15,-20-21 0,20 21 16,-21 0-16,-42 0 31,-21 0-15,20 21-16,-20-21 0</inkml:trace>
  <inkml:trace contextRef="#ctx0" brushRef="#br0" timeOffset="37620.32">8064 3979 0,'0'0'0,"-21"0"0,0 0 0,0 0 0,0 22 16,42-22 31,0 0-47,0 0 0,0 0 15,1 0-15,20 0 0,-21 0 16,21-22-16,1 22 0,-22 0 16,21 0-16,1 0 0,-1 0 0,-21 0 15,21 0-15,1 0 0,-22-21 16,0 21-16,-42 0 15,0 0 1,0 0-16,-22 0 0,1 0 16,21 0-16,-22 0 0,1 0 0,0 0 15,-1 0-15,22 0 0,0 0 0,0 0 16,0 0-16,0 0 0,21 21 31,21-21-15,0 0-16,21 0 0,-21 0 0,1 0 15,20 0-15,-21 0 0,21 0 0,-20 0 16,-1 0-16,0 0 0,0 0 16,0-21-16,-21 0 15,-21 21 1,-21 0-16,21 0 0,-22 0 16,1 0-16,0 0 0,20 0 0,-20 0 15,21 0-15,0 0 0,0 0 16,-1 0-16,1 21 0,42-21 31,1 0-31,-1 0 16,0 0-16,0 0 0,0 0 0,22 0 15</inkml:trace>
  <inkml:trace contextRef="#ctx0" brushRef="#br0" timeOffset="38679.67">13060 2900 0,'0'0'0,"0"-21"16,0 0-1,0-1-15,0 1 0,0 0 16,-21 21 15,-1 21-15,1 0-16,21 22 0,-21-22 16,0 21-16,0 1 0,21-1 0,-21 0 15,-1 1-15,1-1 0,0 21 16,0-20-16,0-1 0,0 0 0,-1 1 15,1-1-15,0-21 0,0 22 0,0-22 16,0 0-16,21 0 0,0 0 16,0-42 15,0 0-31,21 0 16,0 0-16,-21-22 0,21 22 0,0-21 15,0-1-15,1 1 16,-1 0-16,0-1 0,0 1 0,0-21 15,0 20-15,22 1 0,-22 0 16,0-1-16,21 1 0,-20 0 0,-1-1 16,0 22-16,0 0 0,0 0 0,0 21 15,1 0-15,-1 21 16,-21 0-16,21 0 16,-21 22-16,0-1 0,0-21 15,0 21-15,0 1 0,0-1 0,0 0 16,0 22-16,0-22 0,0 1 15,0-1-15,0 0 0,0 1 0,0-22 16,-21 21-16,21-21 0,0 0 16,0 1-16,0-1 0,0 0 15,0 0-15,0-42 32,-21 0-17,-1 0-15,22-1 0</inkml:trace>
  <inkml:trace contextRef="#ctx0" brushRef="#br0" timeOffset="38859.57">12848 3302 0,'0'0'0,"21"0"62,0 0-62,1 0 0,20 0 0,0 0 16,-21 0-16,22 0 0,-1 0 0,0 0 15,1 0-15,-22 0 0,21-21 16,-21 21-16,22-21 0,-22 21 0,0-21 16,0-1-16</inkml:trace>
  <inkml:trace contextRef="#ctx0" brushRef="#br0" timeOffset="39156.4">13928 3069 0,'0'0'0,"0"-42"32,-22 42-32,1-21 0,0 21 0,0 0 15,0 0-15,0 0 16,-1 0-16,1 0 0,0 21 0,0 0 16,0 0-16,0 0 0,-1 1 15,1 20-15,0-21 0,0 21 0,0 1 16,21-1-16,0-21 0,0 22 15,0-22-15,0 21 0,0-21 16,0 0-16,0 1 0,21-1 0,0 0 16,0-21-16,0 21 0,22-21 0,-22 0 15,21 0-15,1 0 0,-22 0 16,21 0-16,0-21 0,1 0 0,-1 21 16,0-21-16</inkml:trace>
  <inkml:trace contextRef="#ctx0" brushRef="#br0" timeOffset="39407.26">14393 3090 0,'0'0'0,"0"-21"16,-42 0-1,21 21-15,0 0 16,-1 0-16,-20 21 0,21 0 16,0 1-16,0-1 0,-1 0 15,1 21-15,-21 1 0,21-22 0,0 21 16,21 0-16,-22-20 0,22 20 0,-21-21 15,21 0-15,0 22 0,0-22 16,0 0-16,0 0 0,21 0 16,1-21-16,-1 0 0,0 0 15,21 0-15,-21 0 0,22 0 0,-22 0 16,21 0-16,1-21 0,-1 0 0,0 0 16,1 0-16</inkml:trace>
  <inkml:trace contextRef="#ctx0" brushRef="#br0" timeOffset="40532.18">14732 3217 0,'-21'22'16,"21"-1"-1,21-21 1,0 0-16,0 0 15,0-21-15,1-1 0,-1 1 16,-21 0 0,21 21-16,-21-21 0,0 0 0,0 0 15,0-1-15,0 1 0,-21 21 16,0 0-16,-1 0 16,1 0-16,0 0 0,0 0 15,0 21-15,0 1 0,21-1 0,-22 0 16,1 21-16,0-21 0,0 22 15,21-1-15,0-21 0,0 22 0,0-22 16,0 0-16,0 21 0,0-21 16,0 1-16,0-1 0,21 0 0,-21 0 15,21-21-15,0 21 0,22-21 16,-22 0-16,0 0 0,0 0 16,22 0-16,-22 0 0,0 0 0,21-21 15,1 0-15,-22 21 0,21-21 0,0 0 16,1-1-16,-1-20 0,-21 21 15,22-21-15,-1-1 0,0 1 0,-21 0 16,1 20-16,20-20 0,-21 0 16,0 21-16,-21-1 0,0 1 0,0 0 15,0 0-15,-21 21 32,0 0-32,0 21 0,0 0 0,21 0 15,-22 22-15,22-22 16,0 0-16,0 0 0,0 22 0,0-22 15,0 21-15,22-21 0,-1 0 0,0 22 16,0-22-16,0 0 0,0 0 16,-21 0-16,22 1 0,-1-1 0,0-21 15,-21 21-15,-21-21 32,0 0-17,-1 0-15,1 0 0,0-21 0,0 21 16,0-21-16,0 21 0,-1-22 15,1 22-15,0-21 0,0 21 16,0 0-16,0 0 0,-1 0 16,1 0-1,21 21-15,0 1 0,0-1 16,0 0-16,21 0 16,1 0-16,-1-21 0,0 21 15,0-21-15,0 0 0,0 0 0,1 0 16,20 22-16,-21-22 0,21 0 0,1 0 15,-22 0-15,21 0 0,1-22 16,-22 22-16,21-21 0,0 0 0,1 0 16,-1 0-16,0 0 15,1-22-15,-1 1 0,0 0 0,1-1 16,-22 1-16,21 0 0,1-1 0,-22 1 16,0 0-16,0 20 0,-21-20 15,0 21-15,0 0 0,0 0 0,-21 21 31,0 0-31,0 0 0,-1 21 16,1 0-16,21 0 0,-21 0 16,21 0-16,0 22 0,0-1 15,0-21-15,0 22 0,0-1 0,0-21 0,21 21 16,0-20-16,-21 20 0,0-21 16,22 0-16,-1 0 0,-21 1 15,0-1-15,0 0 16,0 0-16,-21-21 15,-1 0 1,1 0-16,0 0 0,0 0 16,0 0-16,0 0 0,-1 0 15,1 0-15,0 0 16,0 0-16,-21 0 0,-1 0 0,1-21 16,0 21-16</inkml:trace>
  <inkml:trace contextRef="#ctx0" brushRef="#br0" timeOffset="41181.24">12573 3916 0,'-21'0'0,"-22"0"31,65 0-15,-1 0-16,0 0 0,21 0 15,-21 0-15,22 0 0,-1 0 16,0 0-16,1 0 0,20 0 0,-20 0 16,20 0-16,-21 0 0,22 0 15,-22 0-15,-21 0 0,22 0 16,-22 0-16,0 0 0,-42 0 15,0 0 1,-22 0-16,1 0 0,-21 0 0,20 0 16,-20 0-16,-1 0 0,22 21 0,0-21 15,-1 0-15,1 0 0,21 0 16,0 21-16,-1-21 0,44 0 31,-1 0-31,21 0 0,-21 0 0,22 0 16,-1 0-16,0 0 0,1 0 15,-1 0-15,0 0 0,-21 0 16,22 0-16,-22 0 0,-42 0 31,0 0-31,-1 0 0,1 0 16,0 0-16,0-21 0,0 21 0,0 0 16,-1 0-16,22-21 15,0 0-15</inkml:trace>
  <inkml:trace contextRef="#ctx0" brushRef="#br0" timeOffset="41763.36">17992 2646 0,'0'0'0,"0"-21"0,-43-43 31,22 43-31,0 21 0,21 21 16,-21 22 0,21-22-16,0 21 0,0 0 15,-21 1-15,21 20 0,0-20 0,0 20 16,0 1-16,0-1 0,-22-21 16,1 22-16,0-1 0,0 1 0,21-1 15,-21 1-15,0-22 0,21 1 16,0-1-16,-22 0 0,22 1 0,-21-22 15,21 0-15,0 0 0,0 0 0,0 0 16,-21-21-16,21-21 31,0 0-15</inkml:trace>
  <inkml:trace contextRef="#ctx0" brushRef="#br0" timeOffset="42103.74">17674 3175 0,'0'0'0,"-21"-42"0,0-1 0,0 1 0,-1 0 16,-20 21-16,21-22 0,0 1 16,21 21-16,-21 0 0,21-22 0,0 22 15,0 0-15,0-21 0,21 20 16,0 1-16,21 0 0,1 0 0,-1 0 16,0 0-16,1 21 15,20 0-15,-21 0 0,1 0 0,20 0 16,-20 0-16,-1 21 0,0 0 15,-21 0-15,1 21 0,-1-20 0,-21 20 16,0 0-16,0 1 0,-21-22 0,-1 21 16,1 0-16,-21 1 0,0-22 15,-22 21-15,22 1 0,-22-22 0,22 21 16,0-21-16,-22 22 0,22-22 16,21 0-16,-1 0 0,1 0 0,0 0 15,21 1-15,21-1 16,0-21-16,1 0 0,-1 0 15,21 0-15,0 0 16,-20 0-16,20 0 0,0 0 0,-21 0 16</inkml:trace>
  <inkml:trace contextRef="#ctx0" brushRef="#br0" timeOffset="42539.5">18034 3429 0,'0'0'0,"-21"0"0,0 0 16,21-21 0,0 0-16,0 0 15,0-1-15,21 1 16,0 21-16,0-21 0,0 21 0,0 0 16,1 0-16,-1 0 0,0 0 0,21 0 15,-21 0-15,1 21 0,-1 0 16,0 1-16,0-1 0,-21 0 0,21 21 15,-21-21-15,21 22 0,-21-22 16,0 0-16,0 0 0,0 22 0,0-22 16,0 0-16,-21-21 0,0 21 15,0 0-15,0 0 16,0-21-16,21-21 31,0 0-31,0 0 16,0 0-16,0 0 0,0-1 15,0 1-15,0 0 0,0-21 0,21 21 16,0-1-16,-21-20 0,21 21 0,0 0 16,0 0-16,1-1 0,-1 1 15,0 0-15,0 0 0,0 0 0,0 21 16,1-21-16,-1 21 0,0 0 16,0-22-16,0 22 0,0 0 0</inkml:trace>
  <inkml:trace contextRef="#ctx0" brushRef="#br0" timeOffset="42961.26">18881 3175 0,'-22'0'31,"1"21"-15,0 0-16,21 1 0,-21-1 0,0 0 15,0 21-15,-1-21 0,1 22 16,0-22-16,0 0 0,0 21 0,21-20 15,0-1-15,-21 0 0,21 0 0,0 0 16,0 0-16,0 1 0,21-1 16,0-21-16,0 0 15,21 0-15,-20 0 0,20 0 16,-21 0-16,21 0 0,1 0 0,-22 0 16,0-21-16,21-1 0,-20 1 15,-22 0-15,21 0 0,-21 0 0,0 0 16,0-22-16,0 1 0,0 21 15,0-22-15,0 1 0,-21 0 0,-1-1 16,1 1-16,0 21 0,0 0 0,0 0 16,0-1-16,-1 22 0,1 0 15,-21 0-15,21 0 0,0 0 0,-1 22 16,1-1-16,0 0 0,0 0 16,0 0-16,0-21 0,21 21 15,0 1-15,0-1 0,0 0 16,21 0-16,0-21 0,0 0 0,0 0 15,22 0-15,-1 0 0,0 0 0</inkml:trace>
  <inkml:trace contextRef="#ctx0" brushRef="#br0" timeOffset="43255.21">19473 2752 0,'0'0'0,"0"-21"0,0-64 31,0 106-15,-21 21-16,21-20 16,-21 20-16,0-21 0,21 21 0,0 1 15,-21 20-15,-1-20 0,22-1 16,-21 0-16,21 22 0,-21-22 0,0 0 16,21 1-16,-21-1 0,21 0 0,0 1 15,-21-1-15,21-21 0,0 0 16,0 22-16,0-22 0,0 0 15,21-21 1,0 0-16,0 0 16,0 0-16,22-21 0,-22 0 15,0 0-15,21-1 0</inkml:trace>
  <inkml:trace contextRef="#ctx0" brushRef="#br0" timeOffset="43623">19791 3133 0,'0'0'16,"0"-21"-16,0-1 0,0 1 0,0 42 31,-21 1-15,21-1-16,-22 0 0,1 0 0,0 21 15,21-20-15,-21 20 0,0-21 0,21 21 16,0-20-16,0-1 0,-21 0 16,21 21-16,0-21 15,0 1-15,0-1 0,21-21 16,0 0-16,0 0 0,0 0 15,0 0-15,22 0 0,-22 0 16,0-21-16,21 21 0,-20-22 0,-1 1 16,0 0-16,0 0 0,-21 0 0,0-22 15,21 22-15,-21 0 0,0-21 16,0 21-16,0-22 0,0 22 0,0 0 16,-21 21-16,0-21 0,21 0 15,-21 21-15,0 0 0,-1 0 0,1 0 16,0 0-16,0 0 0,0 0 15,0 0-15,-1 0 0,1 0 16,21 21-16</inkml:trace>
  <inkml:trace contextRef="#ctx0" brushRef="#br0" timeOffset="43916.34">19325 2942 0,'-21'0'0,"42"0"0,-63 0 0,42-21 16,21 21 15,0 0-31,21 0 0,-20 0 0,20-21 16,0 21-16,1 0 0,-1 0 15,0 0-15,-21 0 0,22 0 0,-22 0 16,0 0-16,0 0 0,0 0 15,-21 21 48,43-21-47,-22 21-16,0-21 15</inkml:trace>
  <inkml:trace contextRef="#ctx0" brushRef="#br0" timeOffset="44239.16">20595 3090 0,'0'-21'16,"0"0"-1,-21 21-15,21-21 0,-21 21 16,0 0-16,-1 0 15,1 0-15,0 0 16,0 0-16,0 21 0,0 0 0,-1 0 16,1 1-16,0-1 0,0 0 15,-21 21-15,-22 85 16,64-106-16,-21 22 16,21-22-16,0 0 0,0 0 0,0 0 15,0 1-15,0-1 0,21-21 0,0 21 16,0-21-16,22 0 0,-22 0 15,21 0-15,-21 0 0,22 0 0,-1 0 16,0 0-16,1-21 0,20 0 16,-20 21-16,-1-22 0</inkml:trace>
  <inkml:trace contextRef="#ctx0" brushRef="#br0" timeOffset="45044.5">21040 3217 0,'0'0'0,"21"-42"0,-21 21 15,0 0-15,0 0 16,0-1-16,-21 22 15,-1 0 1,1 0-16,0 0 0,0 0 0,0 22 16,-22-1-16,22 0 0,-21 21 15,21-21-15,0 1 0,-1 20 0,1-21 16,0 21-16,0-20 0,21-1 16,-21 0-16,21 0 0,0 0 15,0 0-15,0 1 0,0-1 0,21-21 16,0 21-16,0-21 15,0 0-15,1 0 0,-1 0 0,0 0 16,0 0-16,0-21 0,0 0 16,1-1-16,-1 1 0,0 0 0,0 0 15,0 0-15,0-22 0,1 1 16,-1 21-16,-21-21 0,0-1 0,21 22 16,-21 0-16,21 0 0,-21 0 0,0-1 15,-21 44 16,0-22-31,21 42 16,-21-21-16,-1 0 0,22 22 0,0-22 16,-21 0-16,21 21 0,0-21 15,0 22-15,0-22 0,0 0 0,0 0 16,0 0-16,0 1 0,21-1 0,1-21 16,-1 21-16,0-21 0,0 0 15,0 0-15,0 0 0,1 0 0,20 0 16,-21 0-16,0 0 0,22 0 15,-22-21-15,0 0 0,0-1 0,0 1 16,0 0-16,1 0 0,-1-21 16,21-1-16,-21 1 0,0 0 15,22-1-15,-22 1 0,0-22 0,0 22 16,22 0-16,-22-22 0,0 22 16,-21 0-16,21 20 0,-21-20 0,21 21 15,-21-21-15,0 20 16,0 1-16,-21 42 31,0 1-31,21 20 0,-21-21 16,0 21-16,-1 1 0,1-1 0,0 0 15,0 1-15,0-1 0,0 0 0,-1 22 16,22-22-16,0 1 0,0-1 0,0 0 16,0 1-16,0-1 15,0-21-15,0 21 0,22-20 0,-1-1 16,0 0-16,0 0 0,21-21 15,-20 0-15,20 21 0,0-21 0,1 0 16,-1 0-16,0 0 0,1 0 16,-1 0-16,-21-21 0,21 21 0,-20-21 15,-1 0-15,0 0 0,0-1 0,-21 1 16,21 21-16,-21-21 0,0 0 16,0 0-16,-21 21 0,0-21 0,0 21 15</inkml:trace>
  <inkml:trace contextRef="#ctx0" brushRef="#br0" timeOffset="45803.6">17759 3852 0,'0'0'0,"-21"0"31,21 22-16,21-22 1,0 0-16,21 0 0,-21 0 16,22 0-16,-22 0 0,21 0 15,1 0-15,-22 0 0,21 0 0,-21 0 16,0 0-16,1 0 0,-44 0 31,1 0-31,-21 0 0,21 0 16,-22 0-16,1 0 0,0 0 15,-1 0-15,1 0 0,0 0 16,21 0-16,-1 0 0,1 0 0,42 0 31,1 0-31,-1 0 16,42 0-16,-20 0 16,-22 0-16,21 0 0,-21 0 0,22 0 15,-22 0-15,0 0 0,-63 0 31,20 0-31,1 0 0,-21 0 16,21 0-16,0 0 0,-22 0 16,22 0-16,0 0 0,0 0 15,42 0 17,0 0-32,0-22 15,0 22-15,22-21 0,-22 21 0</inkml:trace>
  <inkml:trace contextRef="#ctx0" brushRef="#br0" timeOffset="46536.18">22352 2794 0,'0'0'0,"0"21"16,0 0 0,0 1-16,0-1 31,-21-21-16,0 0-15,-1 0 16,22-21 0,0-1 15,22 1-31,-1 21 16,0 0-1,0 0-15,0 0 16,0 21-16,-21 1 15,0-1-15,0 0 16,0 0-16,-21 0 0,0-21 16,0 21-16,0 1 0,0-22 15,-1 21-15,1-21 0,0 0 0,0 0 16</inkml:trace>
  <inkml:trace contextRef="#ctx0" brushRef="#br0" timeOffset="46882.98">22627 2879 0,'0'0'0,"-21"0"47,0 0-32,21-21 1,0-1 0,0 1-16,21 0 31,0 21-31,0 0 16,0 0-16,1 0 15,-1 21-15,-21 0 0,21 1 16,-21-1-16,0 0 0,0 0 0,0 0 15,0 0-15,-21 1 16,0-1-16,-1 0 0,1-21 0,0 21 16,0-21-16,0 0 0,-22 0 15,22 0-15,0 21 0</inkml:trace>
  <inkml:trace contextRef="#ctx0" brushRef="#br0" timeOffset="76823.45">3598 5461 0,'0'0'0,"-21"-21"31,0 21-31,0 0 16,0-21-16,-1 21 0,1 0 16,0 0-16,0 0 0,0 0 15,0 0-15,-1 0 0,1 0 16,0 0-16,0 0 0,0 0 16,0 21-16,-22-21 0,22 21 0,0 0 15,0 0-15,21 1 0,-21-1 16,-1 0-16,1 0 0,0 21 0,0 1 15,0-1-15,0-21 0,-1 22 16,1-1-16,21 0 0,-21 1 0,21-1 16,-21 0-16,21-21 0,0 22 15,0-1-15,0 0 0,0-20 0,0 20 16,0-21-16,21 21 16,0 1-16,0-22 0,1 21 0,-1-21 15,0 22-15,0-22 0,0 21 0,22-21 16,-22 1-16,21-1 0,0 0 15,1 0-15,-1 0 0,0-21 16,22 0-16,-1 0 0,-20 0 0,20 0 16,1 0-16,-1 0 0,1 0 0,-1 0 15,1-21-15,-1 0 0,-20 0 16,20 21-16,-21-43 0,1 22 0,-1 0 16,0 0-16,-20-21 0,20 20 15,-21-20-15,21 21 0,-20-21 0,20 20 16,-21-20-16,0 21 0,0-21 15,1-1-15,-1 1 0,0 21 16,-21-22-16,21 1 0,-21 0 0,0-1 16,0 1-16,0 0 0,-42-1 15,21 1-15,-1 0 0,1-1 0,-21 22 16,21-21-16,0 0 0,-22 20 16,1 1-16,21-21 0,-22 21 0,22 0 15,-21-1-15,0 1 0,20 21 16,-20-21-16,0 21 0,-1 0 0,1-21 15,0 21-15,-1 0 0,1 0 16,-21 0-16,20 0 0,-20 0 0,20 0 16,-20 0-16,21 21 0,-22-21 15,22 21-15,-1 0 0,22 1 16,-21-1-16,21 0 0,-22 0 0,22 21 16,0-20-16,21 20 0,-21 0 15,21 1-15,-21-1 0,21-21 0,0 21 16,0-20-16,0-1 0,0 0 15</inkml:trace>
  <inkml:trace contextRef="#ctx0" brushRef="#br0" timeOffset="77240.66">3323 5927 0,'0'0'0,"-21"0"16,21 21-1,-21-21-15,21 21 0,0 0 0,0 0 16,0 1 0,0-1-16,0 0 15,21-21 1,0 0-16,0 0 15,0 0-15,1-21 16,-1 0 0,-21-1-16,0 1 15,0 0-15,0 0 16,-21 21-16,-1-21 0,1 21 16,0 0-1,0 0-15,21 21 0,-21-21 16,21 21-16,0 0 15,0 0-15,0 1 16,21-22 0,0 0-16</inkml:trace>
  <inkml:trace contextRef="#ctx0" brushRef="#br0" timeOffset="77600.25">3916 5906 0,'-21'0'16,"-1"0"-16,1 0 15,21 21-15,-21 0 0,0 0 16,0 0 0,21 0-1,21-21-15,0 0 16,0 0-16,0 0 15,1 0-15,-1 0 0,0 0 0,-21-21 16,21 21-16,-21-21 16,0 0-16,0 0 15,0 0-15,-21-1 16,0 22-16,0 0 16,-1 0-16,1 0 15,0 0-15,21 22 0,0-1 16,-21 0-16,21 0 15,0 0 1,0 0-16</inkml:trace>
  <inkml:trace contextRef="#ctx0" brushRef="#br0" timeOffset="77979.03">3302 6329 0,'0'21'0,"0"-42"0,0 63 0,21-42 15,0 21 1,0-21-16,1 0 0,-1 0 0,21 0 16,-21 0-16,22 0 0,-1 0 15,-21-21-15,21 0 0,-20 21 0,20-21 16,-21 21-16,0-21 0,0 21 16,-21-21-16,22 21 15,-22-22 1,0 44 15</inkml:trace>
  <inkml:trace contextRef="#ctx0" brushRef="#br0" timeOffset="78487.74">3641 6858 0,'0'0'0,"-22"0"0,22-21 0,0 0 0,-21 21 31,21 21-15,0 0-1,0 0-15,0 0 0,0 22 16,0-22-16,-21 21 0,21 1 0,0-1 15,0 0-15,0 1 0,0-1 0,0 21 16,0-20-16,0 20 0,0-20 16,0 20-16,-21-21 0,21 1 0,0-1 15,0 0-15,-21 1 0,21-1 16,0-21-16,0 22 0,0-1 0,0-21 16,0 21-16,0-20 0,0 20 0,0-21 15,0 0-15,0 0 16,0 1-16,0-44 31,-21 1-31,21 0 16,0 0-16,0 0 0</inkml:trace>
  <inkml:trace contextRef="#ctx0" brushRef="#br0" timeOffset="79015.44">3514 7451 0,'0'0'0,"0"-21"16,-22 21-16,1 0 16,0 0-16,0 21 15,0-21-15,0 21 0,-1 0 16,1 0-16,0 0 0,0 1 0,0-1 16,0 21-16,21-21 0,-22 0 0,1 1 15,0 20-15,0-21 0,21 0 16,0 0-16,-21 1 0,21-1 0,-21 0 15,21 0-15,0 0 16,0 0 0,21-21 15,0-21-31,0 0 0,0 0 16,0 0-16,1 0 0,-1-1 15,0 1-15,0-21 0,21 21 0,-20 0 16,-1-22-16,0 22 0,0 0 0,0-21 15,0 20-15,1 1 0,-22 0 16,21 0-16,0 21 0,-21-21 0,21 0 16,0 21-16,0 0 15,-21 21-15,22 0 0,-22 0 16,21 0-16,0 0 0,-21 1 16,21 20-16,-21-21 0,0 21 15,21-20-15,-21 20 0,21-21 0,-21 21 16,0-20-16,0-1 0,0 21 15,22-21-15,-22 0 0,0 1 0,0-1 16,0 0-16,21-21 0,-21 21 0,21-42 31,-21 0-15,21 0-16</inkml:trace>
  <inkml:trace contextRef="#ctx0" brushRef="#br0" timeOffset="79783.77">6011 6668 0,'0'0'0,"-21"0"0,0 0 16,0 0-16,0 0 0,-1 0 16,1 0-16,0 0 0,0 0 15,0 0-15,0 0 0,-1 0 0,65 0 47,-22 0-31,21 0-16,-21 21 0,43-21 15,-22 0-15,1 0 0,20 21 16,1-21-16,-1 0 0,22 0 16,-1 0-16,22 0 0,0 0 0,0 0 15,0 0-15,21 0 0,-21 0 0,-1 0 16,-20 0-16,21 0 0,0 0 16,-22 0-16,1 0 0,-21 0 0,20 0 15,-41 0-15,20 0 0,-21 0 16,-20 0-16,20 0 0,-21 0 0,0 0 15,-21-21 1,0 0 0,0-1-1,-21 22-15,0 0 16,0 0-16,0-21 0,-1 21 16,22-21-16</inkml:trace>
  <inkml:trace contextRef="#ctx0" brushRef="#br0" timeOffset="80235.56">7747 6350 0,'0'0'0,"-21"0"0,0 0 16,-1 0-1,22 21 1,0 0-16,0 1 15,0-1-15,22-21 0,-22 21 16,21 0-16,21-21 0,-21 21 0,22 0 16,-22-21-16,21 22 0,0-1 0,1-21 15,-1 0-15,0 21 0,1-21 16,-22 0-16,21 0 0,-21 0 0,22 0 16,-22 0-16,0 0 0,0 0 15,0 0-15,-42 21 47,0-21-47,0 0 0,0 21 0,0-21 16,-1 21-16,-20 1 0,21-1 0,-21 0 15,-1 0-15,22 0 0,-21 0 16,-1 1-16,22 20 0,-21-21 0,0 21 16,20-20-16,1-1 0,-21 21 15,21-21-15,0 0 0,-1 1 0,1-1 16,21 0-16,0 0 0,-21 0 0,21 0 15,0 1-15,21-22 32</inkml:trace>
  <inkml:trace contextRef="#ctx0" brushRef="#br0" timeOffset="80935.52">9991 5673 0,'0'0'0,"0"-21"0,0-1 0,0 1 15,0 0-15,0 0 0,0 0 0,0 0 16,0-1-16,-22 1 0,22 0 16,0 0-16,-21 21 15,0 0-15,0 0 0,0 0 16,21 21 0,0 0-16,0 22 15,0-1-15,0 0 0,0 1 0,0 20 16,0 1-16,0-1 0,0-21 15,21 22-15,-21-1 0,0 1 0,0-1 16,0 22-16,21 0 0,-21-1 16,0 1-16,0 0 0,0-1 15,0 1-15,0 0 0,0 21 0,0-22 16,0 22-16,-21 0 0,21 0 0,0-22 16,0 22-16,-21 0 0,21-21 15,-21 21-15,21-22 0,-22 22 0,22-21 16,0-1-16,0-20 0,0 21 0,0-22 15,0 1-15,-21-1 0,21 1 16,-21-22-16,21 21 0,0-20 0,0-1 16,-21-21-16,21 22 0,0-22 0,-21-21 15,21 21-15,0-42 16,0 0 0,0-1-16,0-20 0,0 21 0,0-21 15,0-1-15,0-20 0,0-1 0,0 1 16,0-22-16</inkml:trace>
  <inkml:trace contextRef="#ctx0" brushRef="#br0" timeOffset="83256.25">9292 8784 0,'0'0'16,"-21"0"-16,0 0 0,21 21 47,21-21-47,0 0 0,0 22 0,0-22 0,1 0 15,20 0-15,-21 21 16,21-21-16,-20 21 0,20-21 0,0 0 16,22 21-16,-1-21 0,1 0 0,-1 21 15,22-21-15,0 0 0,20 21 16,-20-21-16,21 0 0,0 22 0,0-22 16,-1 0-16,22 0 0,22 21 0,-22-21 15,21 0-15,-21 0 0,21 0 16,0 21-16,0-21 0,22 0 0,-22 0 15,21 0-15,0 21 0,1-21 16,20 0-16,1 0 0,-22 21 16,22-21-16,-22 0 0,0 0 0,1 0 15,-1 0-15,-21 0 0,0 21 16,0-21-16,-21 0 0,0 0 0,0 0 16,0 0-16,-21 0 0,0 0 0,-21 0 15,-1 0-15,-20 0 0,-1 0 16,1 0-16,-22 0 0,1 0 0,-1 0 15,-21 0-15,0-21 0,0 21 16,1 0-16,-1 0 16,0 0-16,0 0 31,0 0-15,0 0-1,1 0-15,-1 0 0,0 0 16,0 0-16,0-21 0,0 21 15,1 0-15,-1 0 16,0 0-16,0 0 16,0 0-16,0 0 31,1 0-15,-1 0-16,0 0 15,0 0-15,0 0 16,0 0-16,1 0 15,-1 0-15,0 0 16,0 0-16,-21-21 16,0 0-1,0 0 1,0-1-16,0 1 16,0 0-1,0 0 48,0 0-48</inkml:trace>
  <inkml:trace contextRef="#ctx0" brushRef="#br0" timeOffset="88279.99">11409 6541 0,'-43'0'15,"86"0"-15,-149 21 0,64-21 0,-1 0 0,1 21 16,0-21-16,20 0 0,-20 0 15,21 21-15,0-21 0,42 0 32,0 0-32,21 21 0,22-21 15,-1 0-15,1 0 0,-1 0 0,22 0 16,-21 0-16,20 0 0,1 0 0,0 0 16,-1 0-16,-20 0 0,20 0 15,-20 0-15,-1 0 0,1 0 0,-22 0 16,1 0-16,-22 0 0,0 0 15,0 0-15,-42 0 32,0 0-32,0 0 0,-22 0 0,1 0 15,0 0-15,-1 0 0,-20 0 16,-1 0-16,1 0 0,-22 0 0,0 0 16,1 0-16</inkml:trace>
  <inkml:trace contextRef="#ctx0" brushRef="#br0" timeOffset="88543.84">10943 6773 0,'-21'0'0,"42"0"0,-63 22 16,21-1-16,21 0 16,21-21-16,21 0 15,22 21-15,-1-21 0,1 0 0,20 0 16,1 0-16,0 0 0,20 0 16,-20 0-16,0 21 0,-1-21 0,1 0 15,0 0-15,-1 0 0,-20 0 16,-1 0-16,-20 0 0,-1 0 15,0 0-15,-20 0 0,-1 0 0,-64 0 32,22-21-32,-21 21 0,0 0 15,-1 0-15,-20 0 0,-1 0 0,1 0 16,-22 0-16,0 0 0,1 0 16,-1 0-16,-21 0 0,0 0 0,1 21 15</inkml:trace>
  <inkml:trace contextRef="#ctx0" brushRef="#br0" timeOffset="88751.72">10964 6922 0,'-84'21'0,"211"-42"0,-170 21 15,-63 21-15,85 0 0,42 0 16,1-21-16,20 0 16,0 0-16,22 21 0,-1-21 0,22 0 15,0 0-15,-1 0 0,1 21 16,0-21-16,-1 0 0,1 0 0,0 0 16,-1 22-16,1-22 0,-22 0 15,1 0-15,-1 0 0,-20 0 0,-1 0 16,0 21-16,-20-21 0,-1 0 0,-42 0 31,-22 0-31,22 0 16,-21 0-16,-22 0 0,22 0 0,-43 0 0,22 0 15,-22 0-15</inkml:trace>
  <inkml:trace contextRef="#ctx0" brushRef="#br0" timeOffset="89199.46">11176 7112 0,'-64'21'15,"128"-42"-15,-191 63 0,63-42 0,22 22 0,0-22 16,-1 21-16,22-21 0,0 0 15,0 21-15,21 0 0,21-21 16,0 0-16,22 0 0,-1 21 0,21-21 16,1 0-16,-1 0 0,1 0 15,-1 0-15,1 0 0,-1 0 0,1 0 16,-1 0-16,1 0 0,-22 0 0,1 0 16,20 0-16,-21 0 15,-20 0-15,20 0 0,0 0 0,-21 0 16,1 0-16,-44 0 31,1 0-31,0 0 0,-21 0 16,-1 0-16,1 0 0,0 0 0,-22 21 15,22-21-15,-22 0 0,1 0 16,-1 22-16,1-22 0,-1 0 0,22 0 16,0 21-16,-1-21 0,1 0 15,21 0-15,0 0 0,0 21 0,42-21 31,21 0-31,0 0 0,1 0 0,-1 0 16,22 0-16,20 0 0,-20 0 16,-1 0-16,22 0 0,-22 0 0,1 0 15,-1 0-15,22 0 0,-21 0 16,-22 0-16,21 0 0,1 0 0,-22 0 16,1 0-16,-1 0 0,-21 0 0,21 0 15,-20 0-15,-22-21 0,21 0 16</inkml:trace>
  <inkml:trace contextRef="#ctx0" brushRef="#br0" timeOffset="93111.59">14055 7874 0,'0'0'0,"-22"0"0,22 21 16,22-21 15,-1 0-31,21 0 0,0 0 16,22 0-16,-1 0 0,22 0 0,-21 0 15,20 0-15,1 0 0,21 0 0,-22 0 16,22 0-16,0 0 0,0 0 16,-21 0-16,20-21 0,1 21 0,-21 0 15,-22 0-15,22 0 0,-21 0 0,-1-21 16,-21 21-16,1 0 0,-1 0 16,0 0-16,-20 0 0,-1 0 0,0 0 15,-42 0 16,0 0-31,-22 0 0,22 0 16,-42 0-16,20 0 0,-20 0 0,-1 0 16,-20 0-16</inkml:trace>
  <inkml:trace contextRef="#ctx0" brushRef="#br0" timeOffset="93415.86">14372 8128 0,'-21'0'0,"42"0"0,-63 0 0,21 0 0,21 21 16,-22-21-16,44 0 16,-1 0-1,0 0-15,21 0 0,1 0 16,20 0-16,1 0 0,-1 0 0,1 0 16,20 0-16,1 0 0,-22 0 15,22 0-15,21 0 0,-21 0 0,-1 0 16,1 0-16,-22 0 0,1 0 15,-1 0-15,1 0 0,-22 0 0,1 0 16,-22 0-16,0 0 0,0 0 0,-42 0 31,0 0-31,-22 0 16,1 0-16,0 0 0,-22 0 16,1 0-16,-1 0 0,1 0 15</inkml:trace>
  <inkml:trace contextRef="#ctx0" brushRef="#br0" timeOffset="93707.69">14245 8255 0,'0'0'0,"-42"0"0,-1 21 15,22-21-15,0 0 0,0 0 0,21 21 16,21-21 0,0 0-16,22 0 0,20 0 0,1 0 15,-1 0-15,22 0 0,-22 0 16,22 0-16,0 0 0,20 0 0,-20 0 15,0 0-15,-1 0 0,1 0 0,0 0 16,-1 0-16,1 0 0,-21 0 16,-1 0-16,1 0 0,-22 0 15,-21 0-15,21 0 0,-20 0 0,-44 0 32,-20 0-32,21 0 0,-21 0 15,-1 0-15,-20 0 0,-1 0 0,1 0 16,-1 22-16,1-22 0,-22 0 15,0 21-15,22-21 0</inkml:trace>
  <inkml:trace contextRef="#ctx0" brushRef="#br0" timeOffset="93947.56">14330 8467 0,'0'0'0,"-21"21"0,-1-21 0,22 21 16,22-21 0,20 0-16,-21 0 15,21 0-15,22 0 0,-22 21 0,22-21 16,-1 0-16,1 0 0,-1 0 0,22 0 15,-22 0-15,22 0 0,-21 0 16,20 0-16,1 0 0,-22 0 0,22 0 16,-21 0-16,-22 0 0,21 0 0,-20 0 15,-1 0-15,-21 0 0,0 0 16,-21 21 0,-21-21-16,0 0 0,-21 0 15,21 0-15,-22 0 0,-20 0 16,20 0-16,-20 0 0,-22 0 0,22 0 15</inkml:trace>
  <inkml:trace contextRef="#ctx0" brushRef="#br0" timeOffset="94207.4">14118 8615 0,'0'0'0,"-63"0"0,-1 21 0,22-21 16,21 0-16,-1 0 0,22 21 16,22-21-16,-1 0 15,21 0-15,22 0 0,-1 21 0,1-21 16,41 0-16,-20 0 0,21 22 15,-21-22-15,20 0 0,1 0 16,0 0-16,0 0 0,-21 0 0,20 0 16,1 0-16,-21 0 0,0 0 0,-22 0 15,22 0-15,-43 0 0,0 0 16,1 0-16,-1 0 0,-21 0 0,0 0 16,-21-22-1,-21 22-15,0 0 16,0 0-16,0-21 0,-22 21 0,1 0 15,0 0-15,-1-21 0</inkml:trace>
  <inkml:trace contextRef="#ctx0" brushRef="#br0" timeOffset="97760.14">17589 6668 0,'0'0'0,"-21"0"0,-21 0 16,21 0-16,-22 0 0,22 0 16,-21 0-16,0 0 0,20 0 0,-20 0 15,21 0-15,0 0 0,0 0 16,-1 0-16,44 0 31,20 0-31,21 0 0,1 0 16,21 0-16,-1 21 0,1-21 0,21 0 15,-22 0-15,22 0 16,21 21-16,-21-21 0,21 0 0,-21 0 16,21 0-16,-21 0 0,-22 0 0,22 0 15,-21 0-15,0 0 0,-22 0 16,1 0-16,-1 0 0,-21 0 0,1 0 16,-22 0-16,0 0 0,-21-21 15,0 0 1,-21 21-16,0 0 0,0-22 15,-1 22-15,1-21 0,0 21 16,0 0-16,0-21 0,0 21 16,-1 0-16,1 0 0,0-21 15,0 21-15,0-21 16</inkml:trace>
  <inkml:trace contextRef="#ctx0" brushRef="#br0" timeOffset="98063.97">19008 6519 0,'0'22'16,"21"-22"0,0 21-1,0-21-15,0 0 0,0 0 16,1 0-16,-1 0 0,0 21 16,21-21-16,-21 0 0,1 0 0,-22 21 15,21-21-15,-21 21 16,0 0-16,0 1 0,0-1 15,-21 0-15,-1 0 0,-20 0 0,21 0 16,-21 1-16,20-1 0,-20 0 16,0 0-16,-1 0 0,22 0 0,-21 1 15,0-22-15,20 21 0,1 0 16,0-21-16,0 0 0,0 21 0,42-21 31,0 0-31,0 0 0,0-21 16,22 21-16</inkml:trace>
  <inkml:trace contextRef="#ctx0" brushRef="#br0" timeOffset="98755.57">20976 5757 0,'0'0'0,"0"-21"0,0-21 0,0 21 16,0 0-16,0-1 0,0 1 15,-21 21 1,0 0-16,0 0 0,-1 0 0,-20 0 16,21 0-16,-21 21 0,-1 1 15,1 20-15,21-21 0,-22 0 0,1 22 16,21-1-16,-21 0 0,20 1 15,-20-1-15,21 0 0,0 1 0,0 20 16,-1-21-16,22 1 0,0 20 16,0-20-16,0 20 0,0 1 0,0-1 15,22-21-15,-1 22 0,0-22 0,21 1 16,-21-1-16,43 0 16,-22 1-16,1-22 0,20 0 0,1 21 15,-1-42-15,1 21 0,-22 1 16,21-22-16,1 0 0,-1 0 0,1 0 15,-1 0-15,1 0 0,21 0 0,-22 0 16,22-22-16,-22 1 0,22 0 16,-22-21-16,22 21 0,-21-22 0,-1-20 15,1 20-15,-1 1 0,1-21 16,-22-1-16,21 1 0,-20 20 0,-1-20 16,-21 20-16,22-20 0,-22 21 0,-21-1 15,0-20-15,0 20 0,0-20 16,0 21-16,-21-22 0,-22 22 15,22-1-15,-21-20 0,-1 21 16,-20-1-16,-1 22 0,1-21 0,-1 21 16,1-1-16,-22 1 0,1 0 15,-1 21-15,21 0 0,-20 0 0,-1 0 16,22 0-16,-1 21 0,1 0 16,-1 1-16,1 20 0,-1-21 0,1 21 15,20 1-15,-20-1 0,20 0 0,-20 1 16,21-22-16,-1 21 0,22 1 15,-21-22-15,21 21 0,-1-21 0,22 0 16,0 22-16,0-22 0,0 0 16,0 0-16,22 0 15,-1-21-15,0 0 0,0 0 0</inkml:trace>
  <inkml:trace contextRef="#ctx0" brushRef="#br0" timeOffset="99112.36">21018 6011 0,'0'22'16,"-21"-22"-1,21 21-15,0 0 16,0 0 0,0 0-1,21-21-15,1 0 16,-1 0-16,0 0 15,0 0-15,-21-21 16,0 0 0,0 0-1,-21 21-15,0 0 16,0 0-16,-1 0 0,1 0 16,0 0-16,0 0 15,21 21-15,0 0 16,21-21-1,0 0-15,0 0 16,1 0-16,-1 0 0,21 0 16,-21 0-16,22 0 0</inkml:trace>
  <inkml:trace contextRef="#ctx0" brushRef="#br0" timeOffset="99412.19">21463 6054 0,'0'21'16,"0"0"-1,-21 0-15,21 0 16,21-21 15,0 0-15,0 0-16,0 0 0,1 0 16,-1-21-16,-21 0 15,0 0-15,0 0 16,-21 0-16,-1 21 15,1 0-15,0 0 16,0 0-16,0 0 16,0 0-16,21 21 15,0 0-15,0 0 16,0 0 0,0 0-16</inkml:trace>
  <inkml:trace contextRef="#ctx0" brushRef="#br0" timeOffset="99720.02">21124 6392 0,'0'0'0,"-21"22"0,21-1 0,0 0 0,0 0 15,0 0 1,0 0-16,21-21 0,0 0 15,1 0-15,20 0 0,-21 0 16,21 0-16,1 0 0,-1 0 16,0 0-16,1 0 0,-22-21 0,21 21 15,1-21-15,-22 0 0,0 21 16,0 0-16,0-21 0,0 21 16,-42 0 15,0 21-31,21 0 15,-21-21-15,21 21 0,0 0 16,-21 1-16</inkml:trace>
  <inkml:trace contextRef="#ctx0" brushRef="#br0" timeOffset="100128.1">21463 6985 0,'0'0'0,"-21"0"0,0 0 32,21 21-17,0 0 1,0 1-16,0 20 0,0-21 15,0 21-15,0-20 0,0 20 0,0 0 16,0 22-16,0-22 0,-22 0 16,1 1-16,0 20 0,21-20 0,-21 20 15,0-21-15,21 1 0,-21-1 0,-1 0 16,1 22-16,21-22 0,0 1 16,-21-1-16,21-21 0,-21 21 0,21 1 15,0-22-15,0 0 0,0 0 0,0 0 16,0 1-16,0-44 47,0 1-47,0 0 15,21-21-15,-21 21 0</inkml:trace>
  <inkml:trace contextRef="#ctx0" brushRef="#br0" timeOffset="100651.8">21315 7578 0,'-21'0'0,"42"0"0,-64 0 0,22 0 16,0 0-16,0 0 16,0 0-16,0 21 0,-1-21 15,1 21-15,0 0 0,0 0 16,0 1-16,0-1 0,-1 0 0,1 0 16,0 0-16,0 0 0,0 1 15,0-1-15,-1 0 0,1 0 0,0 0 16,0 0-16,42-21 47,0 0-47,0 0 0,1-21 15,-1 0-15,0 0 0,0 21 0,21-21 16,-20 0-16,-1-1 0,21-20 0,-21 21 16,22 0-16,-22 0 0,0-1 15,0 1-15,21 0 0,-20 0 16,-1 21-16,0-21 0,0 0 15,0 21-15,0 0 16,1 21-16,-1 0 16,0 0-16,-21 0 0,21 0 0,0 1 15,0 20-15,1-21 0,-1 0 16,0 22-16,0-22 0,0 0 0,0 0 16,22 0-16,-43 22 0,21-43 15,0 21-15,0 0 0,0 0 0,1 0 16,-1-21-1,0 0 1,-21-21 0,0 0-1,0 0 1,-21 0-16,0 21 16</inkml:trace>
  <inkml:trace contextRef="#ctx0" brushRef="#br0" timeOffset="127472.4">10012 5313 0,'0'0'0,"-21"0"0,-1 0 16,1 0-16,42 21 46,1-21-46,-1 0 16,0 0-16,0 0 16,0 0-16,0 0 0,22 0 0,-22 0 15,21 0-15,1 0 0,20 21 16,-21-21-16,22 0 0,-1 0 0,1 0 16,-1 0-16,22 0 0,0 0 0,-1 0 15,1 0-15,21 0 0,-21 0 16,20 0-16,1 0 0,-21 0 0,21 0 15,0 0-15,21 0 0,0 0 16,-22 0-16,22 0 0,0 0 16,-21 0-16,21 0 0,-21 0 0,0 0 15,21 0-15,-21 0 0,21 0 16,-21 0-16,-1 0 0,1 0 0,0 0 16,-21 0-16,21 0 0,-1 21 15,-20-21-15,21 0 0,-21 0 0,20 0 16,-20 0-16,21 0 0,-21 0 15,-1 0-15,-20 0 0,20 0 0,-20 0 16,-1 0-16,1 0 0,-1 0 0,1 0 16,-22 0-16,22 0 0,-1 0 15,-20 0-15,-1 0 0,21 0 0,-20 0 16,-1 0-16,0 0 16,22 0-16,-22 0 0,-21 0 0,22 0 15,-1 0-15,0 0 0,-20 0 0,20 0 16,-21 0-16,21 0 0,-20 0 15,-1 0-15,0 0 0,21 0 0,-21 0 16,1 0-16,-1 0 0,21 0 16,-21 0-16,0 0 0,1 0 0,-1 0 15,0 0-15,0 0 0,0 0 16,0 0-16,-21 22 16,22-22-16,-1 0 0,-21 21 15,21-21-15,0 0 16,-21 21-16,0 0 15,0 0-15,21-21 16,-21 21-16,0 1 0,0-1 0,0 0 16,0 0-16,21 0 0,-21 0 0,0 1 15,0 20-15,0-21 0,0 0 16,0 22-16,0-1 0,0-21 0,0 21 16,0 1-16,0-22 0,0 21 15,0 1-15,0-1 0,0 0 0,0 1 16,0-1-16,0 21 0,0-20 15,0 20-15,0 1 0,0-1 16,0 1-16,0-1 0,0 1 0,0-1 16,0 1-16,0-22 0,0 22 15,0-1-15,0 1 0,0-1 0,0 1 16,0-1-16,0 1 0,0-1 0,0 1 16,0-1-16,0 1 0,0-1 15,22 1-15,-22-22 0,0 21 0,21 1 16,-21-22-16,0 22 0,0-1 15,0 1-15,0-22 0,0 22 0,0-22 16,0 21-16,0-20 0,0-1 0,0 0 16,0 1-16,0-1 15,0 0-15,0-20 0,0 20 0,0 0 16,0-21-16,-21 22 0,21-1 0,-22 0 16,22-20-16,0 20 0,0-21 15,0 21-15,0-20 0,0 20 0,-21-21 16,21 0-16,0 0 0,0 1 0,0-1 15,0 0-15,0 0 0,0 0 16,0 0-16,0 1 31,-21-22 16,0 0-31,0 0-16,0-22 15,-1 1-15,1 0 0,0 0 16,0 0-16,21 0 0</inkml:trace>
  <inkml:trace contextRef="#ctx0" brushRef="#br0" timeOffset="128479.58">10160 5419 0,'0'0'0,"-21"-21"32,21-1-17,21 22 16,0 0-31,21 0 0,-20 0 16,20 0-16,0 22 16,1-22-16,-1 21 0,0 0 0,22-21 15,-22 21-15,22 21 0,-1-20 0,1 20 0,-1-21 16,22 21-16,-22 1 16,22-1-16,0 0 0,-1 22 0,1-22 15,0 1-15,-1-1 0,-20 0 16,20 1-16,1-22 0,-21 21 0,20 0 15,-20 1-15,20-22 0,-20 21 0,-1 1 16,-20-22-16,20 21 0,-20 0 16,-1-20-16,-21 20 0,21-21 0,-20 0 15,-1 0-15,0 1 0,-21-1 16,21 0-16,-21 0 0,21-21 16,-21 21-16,0-42 46,0 0-46,0 0 16,0 0-16</inkml:trace>
  <inkml:trace contextRef="#ctx0" brushRef="#br0" timeOffset="128879.35">12382 6477 0,'22'0'63,"-1"0"-47,0 0-16,0 0 0,21 0 0,-20 0 15,20 0-15,0 0 0,22 0 0,-1 0 16,1 0-16,20 0 0,1 0 15,0 0-15,21 21 0,-22-21 0,22 0 16,0 21-16,-21-21 0,20 0 16,-20 22-16,21-22 0,-21 0 15,20 21-15,-20-21 0,0 0 0,-1 21 16,-20-21-16,-1 21 0,-20-21 16,20 0-16,-42 0 0,22 0 0,-22 0 15,0 0-15,0 0 0,0 0 16,1 0-16,-22-21 31,0 0-15,0 0-16,0-1 15,0 1-15</inkml:trace>
  <inkml:trace contextRef="#ctx0" brushRef="#br0" timeOffset="129296.13">16171 5567 0,'0'0'16,"21"0"-16,-21-21 0,22 21 15,-44 21 17,1 21-17,-21 1-15,0-1 0,-22 0 16,1 22-16,-1-22 0,-21 22 0,1-1 15,-1 1-15,-21-1 0,22 1 0,-1-1 16,0-21-16,1 22 0,20-22 16,22 1-16,-22-1 0,22 0 0,21-21 15,-22 1-15,22-1 0,0 0 16,0 0-16,0-21 16,0 0-1</inkml:trace>
  <inkml:trace contextRef="#ctx0" brushRef="#br0" timeOffset="129963.75">10372 5779 0,'0'0'0,"-22"-22"0,1 22 0,0 0 16,21-21-16,-21 21 15,42 0 17,0 0-32,0 0 0,22 0 0,-1 0 15,0 0-15,1 0 0,-1 0 16,0 0-16,1 0 0,-1 0 0,0 0 16,-20 0-16,20 0 0,-21 0 15,0 0-15,-21 21 16,-21-21-16,0 0 15,0 0-15,0 22 0,-22-22 16</inkml:trace>
  <inkml:trace contextRef="#ctx0" brushRef="#br0" timeOffset="130215.6">10499 5800 0,'0'21'62,"0"0"-62,0 0 0,0 22 0,0-22 16,0 21-16,-22-21 0,1 22 0,0-22 15,0 0-15,21 21 0,-21-21 16,0 1-16,-1-1 0,22 0 0,0 0 16,0 0-16,0 0 15,22-21 1,-1 0-16,0-21 15,0 21-15,0-21 0,22 0 16</inkml:trace>
  <inkml:trace contextRef="#ctx0" brushRef="#br0" timeOffset="130540.42">10710 6033 0,'0'0'0,"0"21"31,-21-21-15,21 21-16,-21 0 0,0 0 0,21 0 15,-21-21-15,21 22 0,0-1 0,0 0 16,0 0-16,0 0 16,21-21-16,0 0 15,0 0-15,21 0 0,-20 0 16,20 0-16,-21 0 0,21 0 16,-20 0-16,20-21 0,-21 0 0,0 21 15,0-21-15,1 0 0,-22-1 16,0 1-16,0 0 0,0 0 15,-22 0-15,-20 21 0,21 0 0,-21 0 16,20 0-16,-20 0 0,21 0 16,-21 0-16,20 0 0,1 0 0,21 21 15,0 0-15,0 0 16,0 0-16,0 1 0,21-22 16,1 21-16,-1-21 0,21 0 0</inkml:trace>
  <inkml:trace contextRef="#ctx0" brushRef="#br0" timeOffset="130756.29">11261 6308 0,'0'0'0,"21"0"15,21 0 1,0 21-16,1-21 0,-1 0 15,0 0-15,22 0 0,-1 0 0,1 0 16,-22 0-16,22 0 0,-22 0 0,0 0 16,1-21-16,-1 21 15,-21-21-15,0 21 0,1 0 0</inkml:trace>
  <inkml:trace contextRef="#ctx0" brushRef="#br0" timeOffset="131988.23">10520 5800 0,'0'-21'0,"0"-1"16,0 1-16,0 0 15,-21 21 16,21 21-31,-22 22 16,22-22-16,0 21 0,0 0 0,-21 1 16,0-1-16,21 0 0,-21 1 0,0-22 15,21 21-15,-21 1 0,-1-1 16,22-21-16,0 21 0,-21-20 0,21-1 16,0 0-16,0 0 15,-21 0-15,21 0 0,0 1 16,0-44-1,0 1 1,21 21-16,-21-21 0,21 0 0,-21-21 16,22 20-16,-22 1 0</inkml:trace>
  <inkml:trace contextRef="#ctx0" brushRef="#br0" timeOffset="132236.09">10456 5736 0,'0'0'15,"-21"-21"-15,0 21 0,42 0 47,0 0-47,0 0 0,22 0 16,-22 0-16,0 0 0,21 0 0,1 0 16,-22 0-16,21 0 0,1 0 0,-22 0 15,0 0-15,0 0 0,0 0 16,-21 21-1,-21 0 1,0-21-16,-21 0 0,20 22 0,1-22 16,0 21-16</inkml:trace>
  <inkml:trace contextRef="#ctx0" brushRef="#br0" timeOffset="132459.69">10245 6075 0,'21'0'0,"0"0"16,0 0-16,0 0 0,0 0 15,1 0-15,-1 0 0,0 0 16,0 0-16,0-21 0,0 21 16,1 0-16,-1 0 15</inkml:trace>
  <inkml:trace contextRef="#ctx0" brushRef="#br0" timeOffset="132920.43">10583 6054 0,'0'-21'47,"21"21"-31,1 0-16,-1 0 0,0 0 16,0 0-16,21 0 15,-20 0-15,-1 0 0,0 0 0,0 21 16,0 0-16,0 0 0,1 0 0,-1 0 15,0 1-15,-21-1 0,0 0 16,0 0-16,0 0 0,0 0 0,0 1 16,0 20-16,0-21 0,-21 0 15,0 0-15,-1-21 0,1 22 16,0-1-16,0-21 0,0 0 16,21-21-1,0-1-15,0 1 16,0 0-16,21 0 0,-21 0 0,21 0 15,0-22-15,0 22 0,1 0 16,-1 0-16,0 0 0,0-1 0,0 22 16,22-21-16,-22 0 0,21 21 15,-21-21-15,22 21 0,-22-21 0,0 21 16,0 0-16,0 0 0,0 0 0,1 0 16,-1 0-16,0 0 15</inkml:trace>
  <inkml:trace contextRef="#ctx0" brushRef="#br0" timeOffset="133831.91">11472 6054 0,'0'-21'31,"-21"21"-15,0 0-1,0 0-15,0 0 16,-1 21-16,22 0 15,-21 0-15,0 0 0,21 0 16,0 1-16,0-1 0,0 0 16,0 0-16,0 0 0,21 0 31,0-21-31,1 0 0,-1 0 0,0 0 16,0 0-16,0 0 0,0 0 0,1 0 15,-1-21-15,0 21 0,0-21 16,-21 0-16,0 0 15,0 0-15,0-1 0,0 1 16,0 0-16,-21 21 0,21-21 0,0 0 16,-21 21-16,21-21 0,-21-1 15,21 1 1,21 21 0,0 0-16,0-21 0,0 21 15,0 0-15,1 0 0,-1 0 0,0 0 16,21 21-16,-21-21 0,1 21 0,-1 1 15,0-22-15,0 21 0,0 0 16,0 0-16,-21 0 0,0 0 16,0 1-16,0-1 0,0 0 15,0 0-15,0 0 16,-21-21-16,0 21 0,21-42 62,0 0-62,0 0 16,21 0-16,-21 0 0,21-1 0,-21 1 16,22 0-16,-1 0 0,0 0 0,-21 0 15,21 21-15,0-22 0,0 1 16,1 21-16,-1 0 0,0 0 0,0 0 16,0 0-16,0 21 0,1 1 15,-1-22-15,0 21 0,-21 0 0,21 0 16,-21 0-16,21 0 0,-21 1 0,0-1 15,0 0-15,0 0 16,0 0-16,0 0 0,0 1 16,0-1-16,-21-21 31,0 0-15,21-21-1,0-1-15,0 1 0,21 0 16,0-21-16,0 21 0,1-1 0,-1-20 15,21 21-15,-21 0 0,22-22 16,-1 22-16,-21 21 0,21-21 0,1 21 16,-22 0-16,21 0 0,1 21 0,-1-21 15,-21 21-15,21 1 16,-20-1-16,-22 21 0,0-21 0,0 0 16,0 22-16,0-22 0,-22 21 0,1-21 15,0 22-15,0-22 0,0 0 16,0 21-16,-22-20 0,22-1 0,0-21 15,0 21-15,21 0 0</inkml:trace>
  <inkml:trace contextRef="#ctx0" brushRef="#br0" timeOffset="134619.87">14203 6985 0,'-21'0'16,"42"0"-16,-64 0 0,22 0 0,0 0 0,42-21 31,22 21-15,-22 0-16,21 0 0,0 0 16,1 0-16,20 0 0,-20 0 0,-1-21 15,0 21-15,1 0 0,-1 0 16,-21 0-16,21 0 0,-20 0 0,-44 0 47,-20 0-47,21 0 0,0 0 15</inkml:trace>
  <inkml:trace contextRef="#ctx0" brushRef="#br0" timeOffset="134831.75">14414 6943 0,'-21'63'31,"21"-42"-31,0 1 0,0 20 16,0-21-16,-21 21 0,21 1 16,0-1-16,-21-21 0,0 22 15,0-1-15,21-21 0,-22 21 0,1-20 16,21-1-16,0 0 0,0 0 16,-21 0-16,21 0 0,0 1 0,21-22 31,0 0-31,1 0 15,-1-22-15,0 22 0</inkml:trace>
  <inkml:trace contextRef="#ctx0" brushRef="#br0" timeOffset="135139.57">14668 7260 0,'0'0'16,"22"-42"0,-22 63-1,0 0-15,0 0 0,-22 1 0,22 20 16,-21-21-16,21 0 0,-21 22 15,21-22-15,0 0 0,0 0 0,0 21 16,0-20-16,0-1 16,21 0-16,22 0 0,-22-21 0,0 0 15,0 0-15,21 0 0,-20 0 0,20 0 16,-21 0-16,0-21 0,22 21 16,-22-21-16,0 0 0,-21-1 0,0 1 15,0 0-15,0-21 0,0 21 16,0-22-16,-21 22 0,0-21 15,-1 21-15,1-1 0,0 1 0,0 0 16,0 21-16,0 0 0,-1 0 16,1 0-16,21 21 0,0 0 0,-21 1 15,21-1-15,0 0 0,0 0 16,0 0-16</inkml:trace>
  <inkml:trace contextRef="#ctx0" brushRef="#br0" timeOffset="179311.72">16192 9123 0,'0'-21'31,"22"21"16,-22-21-31,21 21 0,0 0 124,0 0-124,0 0-1,-42 0 64,0 21-64,42-21 63,-42 0 0,0 0-46,0 0-32,-1 0 0,1 0 15,0 0-15,0 0 16,0 0-16,0 0 16,-1 0-16,1 0 0,0 0 15,0 0-15,0 0 16,0 0-16,-1 0 0,1 0 0,-21 0 15,21 0-15,0 0 0,-1 0 0,1 0 16,0 0-16,-21 0 0,21 0 16,-22 0-16,22 0 0,0 0 0,-21 0 15,20-21-15,1 21 0,-21 0 16,21 0-16,-22 0 0,22 0 16,0 0-16,-21 0 0,21 0 0,-1 0 15,-20 0-15,21 0 0,0 0 16,0 0-16,-22 0 0,22 0 0,0 0 15,0 0-15,-22 0 0,22 0 0,0 0 16,-21 0-16,21 0 0,-1 0 16,1 0-16,-21 0 0,21 0 0,0 0 15,-1 0-15,1 0 0,0 0 16,0 0-16,0 0 0,0 0 0,-1 0 16,1 0-16,0 0 0,0 0 0,0 0 15,0 0-15,-1 0 0,-20 0 16,21 0-16,0 0 0,0 0 15,-1 0-15,-20 0 0,21 0 0,-21 0 16,20 0-16,1 0 0,-21 0 16,21 0-16,-22 0 0,22 0 0,0 0 15,-21 0-15,21 0 0,-1 0 0,1 0 16,-21 0-16,21 0 0,0 0 16,-1 0-16,1 0 0,0 0 0,-21 0 15,21 0-15,-1 0 0,1 0 16,0 0-16,-21 0 0,21 0 0,-1 0 15,-20 0-15,21 0 0,-21 0 0,20 0 16,-20 0-16,21 0 0,-21 0 16,20 0-16,-20 0 0,21 0 15,-21 0-15,20 0 0,-20 0 0,0 0 16,21 0-16,-22 0 0,22 0 16,-21 0-16,-1 0 0,22 0 0,-21 0 15,21 0-15,-22 0 0,22 0 0,-21 0 16,21 0-16,0 0 0,-22 0 15,22 0-15,0 0 0,-21 0 0,20 0 16,1 0-16,0 0 0,-21 21 16,21-21-16,-1 0 0,-20 0 0,21 0 15,0 0-15,-22 0 0,22 0 0,-21 0 16,21 0-16,-22 0 0,22 0 16,-21 0-16,0 0 0,20 0 15,-20 0-15,21 0 0,-21 0 0,-1 0 16,22 0-16,-21 0 0,-1 0 15,22 0-15,-21 0 0,21 0 0,0 0 16,-22 0-16,22 0 0,0 0 0,-21 0 16,20 0-16,-20 0 0,21 0 15,-21 0-15,20 0 0,-20-21 0,21 21 16,-21 0-16,-1 0 0,22 0 0,-21 0 16,21 0-16,-22 0 0,22 0 15,-21 0-15,21 0 0,-22 0 0,22 0 16,-21 0-16,21 0 0,-1 0 0,1 0 15,0 0-15,0 0 16,-21 0-16,20 0 0,1 0 0,0 0 16,0 0-16,0 0 0,-22-22 15,22 22-15,0 0 0,-21 0 0,21 0 16,-1 0-16,1 0 0,-21 0 0,21 0 16,0 0-16,-1 0 0,1-21 15,0 21-15,0 0 0,0 0 16,0 0-16,-1 0 0,1 0 15,0 0-15,0 0 0,0 0 16,0 0-16,-1 0 0,1 0 16,0 0-16,0 0 15,0 0 1,0 0-16,21-21 0,-22 21 16,1 0-1,0 0-15,0 0 16,0 0-1,0 0 1,-1 0-16,1 0 16,0 0-1,21 21 1,-21-21-16,0 0 47,0 0-16,21-21-15,-22 21-1,1 0 1,0 0 0,0 0-16,0 0 15,0 0-15,-1 0 16,1 0-16,0-21 0,0 21 15,0 0 1,21-21-16,0 0 16,-21 21-16,21-22 15,-22 22-15,22-21 16,0 0 0,0 0-1,-21 21 1,21-21-1,0 0 1</inkml:trace>
  <inkml:trace contextRef="#ctx0" brushRef="#br0" timeOffset="202555.17">12594 9229 0,'0'-21'0,"0"-1"16,0 1 15,-21 21-15,0 0-1,21 21-15,-21-21 0,-1 22 16,1-1-16,0-21 0,-21 21 0,21 0 15,-1 0-15,-20 0 0,0 22 16,21-22-16,-22 21 0,22-21 16,-21 22-16,21 20 0,-1-20 0,1-1 15,-21 0-15,42 22 0,-21-22 0,0 0 16,21 1-16,0 20 0,0-20 16,0-22-16,0 21 0,0 0 0,0-20 15,21 20-15,0-21 0,21 0 0,-21 22 16,22-22-16,-1 0 0,0 0 15,22 0-15,-22-21 0,22 21 0,-22-21 16,22 0-16,-1 0 0,1 0 0,-1 0 16,-21 0-16,22 0 0,-1 0 15,1-21-15,-1 0 0,1 21 16,-1-21-16,-20 0 0,20 0 0,1-22 16,-22 22-16,0 0 0,22-21 15,-22 20-15,1-20 0,-22 0 0,21-1 16,0 1-16,-20 0 0,-1-22 0,21 22 15,-21-22-15,0 22 0,-21 0 16,0-1-16,0 1 0,0 0 0,0-1 16,0 1-16,0 0 0,-21 21 15,0-22-15,-21 22 0,-1 0 0,1 0 16,0 0-16,-22-22 0,1 43 0,-1-21 16,-20 0-16,20 21 15,-21 0-15,1 0 0,20 0 0,-20 0 16,20 0-16,-21 21 0,22 0 0,21 0 15,-22 1-15,22-1 0,-1 21 16,1-21-16,0 22 0,-1-22 0,22 21 16,0-21-16,0 22 0,0-1 15,0-21-15,21 21 0,0-20 0,0 20 16,0-21-16,0 21 0,0-20 0,0-1 16,0 0-16,0 0 15,21-21-15,0 0 0</inkml:trace>
  <inkml:trace contextRef="#ctx0" brushRef="#br0" timeOffset="202768.05">12615 9589 0,'0'-22'15,"0"44"48,21-22-48,1 0-15,-1 0 16,0 21-16</inkml:trace>
  <inkml:trace contextRef="#ctx0" brushRef="#br0" timeOffset="202967.93">13039 9589 0,'0'0'0,"0"-22"31,-22 22-31,1 0 16,0 0 0,0 0 15,21 22-16</inkml:trace>
  <inkml:trace contextRef="#ctx0" brushRef="#br0" timeOffset="203259.61">12573 9948 0,'0'0'0,"0"22"16,0-1-1,21-21 1,0 0 0,0 0-16,1 0 0,-1 0 0,0 0 15,21-21-15,-21-1 0,1 22 0,-1 0 16,0-21-16,0 21 0,0 0 15,0 0-15,-21-21 0,-21 21 47</inkml:trace>
  <inkml:trace contextRef="#ctx0" brushRef="#br0" timeOffset="203587.78">12721 10181 0,'0'21'32,"-21"1"-32,21-1 0,0 0 0,0 0 15,0 0-15,-21 0 0,21 1 16,0 20-16,0-21 0,0 21 0,0 1 15,0-1-15,0 0 0,0 1 16,-21-1-16,21 0 0,-22 1 0,22-1 16,-21 0-16,21-20 0,0 20 0,0-21 15,-21 0-15,21 22 0,0-22 16,0 0-16,0 0 0,0 0 16,0-42 15,0 0-31,0 0 15,0 0-15,21-1 0,-21-20 16</inkml:trace>
  <inkml:trace contextRef="#ctx0" brushRef="#br0" timeOffset="203959.57">12615 10710 0,'0'0'0,"-42"-21"32,21 21-32,0 0 0,-1 0 0,22 21 15,-21 1-15,0-22 0,0 21 16,0 0-16,0-21 0,21 21 0,-22 0 15,1-21-15,21 21 0,-21-21 0,21 22 16,21-22 31,0-22-47,1 1 16,-1 0-16,0 0 0,0 0 0,0 0 15,0-1-15,1 1 0,-1 0 0,0 0 16,0 0-16,0 0 0,0 21 15,1 0-15,-1 0 0,0 0 0,0 0 16,0 0-16,-21 21 0,21 0 0,1 0 16,-22 0-16,0 0 0,0 1 15,21-1-15,-21 0 0,0 0 0,21 0 16,-21 0-16,0 1 0,0-1 16,21-21-1,0 0 1,0-21-1,-21-1-15,22 1 0</inkml:trace>
  <inkml:trace contextRef="#ctx0" brushRef="#br0" timeOffset="204513.67">12509 9758 0,'22'0'63,"-1"0"-63,-21-21 15,21 21-15,0 0 0,-21-21 0,0-1 16,0 1 0,-21 21 15,0 0-15,0 0-16,21 21 15,0 1 1,0-1-1,0 0 1,21-21 15,0 0-31,0 0 0</inkml:trace>
  <inkml:trace contextRef="#ctx0" brushRef="#br0" timeOffset="204867.46">13102 9589 0,'0'0'0,"-21"0"16,0 0-16,0 0 16,-1 21-1,22 0 1,22-21 15,-1 0-15,-21-21-1,0 0-15,-21 21 32,-1 0-32,1 0 15,0 0-15,0 0 0,0 0 16,21 21-16,-21 0 0,-1-21 15,22 21-15,-21-21 16,21 21-16,0 0 16</inkml:trace>
  <inkml:trace contextRef="#ctx0" brushRef="#br0" timeOffset="205164.3">12594 9948 0,'0'0'0,"0"22"0,-21-1 31,21 0-31,0 0 0,0 0 16,21-21-16,0 0 15,0 0-15,1 0 16,-1 0-16,0 0 0,0 0 16,0 0-16,0 0 0,1 0 0,-1 0 15,0-21-15,-21 0 16,0 0-16,0 0 16</inkml:trace>
  <inkml:trace contextRef="#ctx0" brushRef="#br0" timeOffset="-197516.8">529 11790 0,'0'0'0,"-21"0"0,0 0 15,0 0-15,-1 0 0,1 0 16,0 0-16,0-21 0,0 21 15,0 0 1,-1 0 0,44-21-1,20 21-15,0 0 16,1 0-16,20 0 0,1 0 16,-1 0-16,22 0 0,-22 0 0,22 0 15,0 0-15,-1 0 0,22 0 16,-21-22-16,21 22 0,-22 0 0,22 0 15,-21-21-15,-22 21 16,22 0-16,-22 0 0,1-21 0,-22 21 16,22 0-16,-22 0 0,-21-21 15,22 21-15,-22 0 0,0 0 0,0-21 16,-21 0 0,0-1-16,-42 22 0,21-21 15,-1 21-15,-20-21 0,21 21 16,-21 0-16,-1 0 0,1-21 0,21 21 15,-22 0-15,1 0 0,0 0 16,-1 0-16,22 0 0,0 0 0,-21 0 16,21 0-16,42 0 31,0 0-15,0 0-16,21 0 0,1 0 0,-22 0 15,21 0-15,1 0 0,-1 0 0,-21 0 16,21 0-16,1 0 0,-22 21 15,0-21-15,0 0 0,0 21 0,1 0 16,-22 1-16,0-1 16,0 0-16,-22 0 0,1 0 0,0 0 15,0 22-15,-21-22 0,-1 21 16,1-21-16,0 22 0,-1-22 0,-20 21 16,20 1-16,1-22 0,-21 21 15,41-21-15,-20 0 0,21 1 16,0 20-16,0-21 0,21 0 15,21-21 1,0 0-16,21 0 0,-21 0 16</inkml:trace>
  <inkml:trace contextRef="#ctx0" brushRef="#br0" timeOffset="-196817.2">3916 11409 0,'0'-21'31,"21"0"-15,0-1-16,-21 1 0,21 0 16,0 0-16,1-21 0,-1 20 15,0 1-15,0-21 0,-21 21 0,0 0 16,21-1-16,-21 1 0,0 0 15,0 0-15,0 0 0,-21 21 16,0 0-16,0 0 0,-22 0 0,1 0 16,0 21-16,-1-21 0,1 21 15,-21 0-15,20 22 0,1-22 0,0 21 16,-1 0-16,1-20 0,21 20 16,0-21-16,-1 21 0,22-20 15,0 20-15,0-21 0,22 0 0,-1 0 16,21 1-16,-21-1 0,22 0 15,20 21-15,-21-21 0,1 1 0,20-1 16,-20 0-16,-1 0 0,0 0 0,1 0 16,-1 1-16,-21 20 0,0-21 15,0 0-15,-21 0 0,0 1 0,0 20 16,-21-21-16,0 0 0,-21 0 16,-1 22-16,1-22 0,-43-21 0,22 21 15,-22 0-15,1-21 0,-1 0 0,21 0 16,-20 0-16,20-21 15,1 0-15,20 0 0,-20 0 0,21-1 16,20 1-16,-20 0 0,21-21 16,0 21-16,0-1 0,21-20 0,0 21 15,0 0-15,0 0 0,0-1 0,21 1 16,0 21-16,0-21 0,21 0 16,-20 21-16,20-21 0,21 21 0,-20 0 15,-1-21-15,22 21 0</inkml:trace>
  <inkml:trace contextRef="#ctx0" brushRef="#br0" timeOffset="-196313.48">4551 11494 0,'0'0'0,"0"-22"0,0 1 0,0 0 16,-21 21-16,-1-21 0,1 21 15,0 0-15,0 0 0,0 0 16,0 21-16,-1 0 0,1 0 16,0 1-16,0-1 0,0 21 15,0-21-15,-1 22 0,1-1 0,21-21 16,0 21-16,-21 1 0,21-22 0,0 21 16,0-21-16,0 22 15,0-22-15,0 0 0,0 0 0,21 0 16,0 1-16,1-1 0,20-21 0,-21 0 15,21 0-15,1 0 0,-1 0 16,22 0-16,-22-21 0,0-1 0,22 1 16,-22 0-16,22-21 0,-22 21 15,0-1-15,-21-20 0,22 21 0,-22-21 16,-21-1-16,0 1 0,0 21 0,0-22 16,-21 1-16,0 21 0,-1 0 15,-20-22-15,-21 22 0,20 21 16,1-21-16,-22 21 0,1 0 0,21 0 15,-22 0-15,22 21 0,-22 0 16,22 1-16,0-1 0,20 0 0,-20 0 16,21 21-16,0-20 0,21-1 15,0 21-15,0-21 0,0 0 0,0 22 16,0-22-16,0 0 0,21 0 0,0 0 16,0 1-16,22-1 0,-1-21 15,21 0-15,1 21 0,-1-21 0,1 0 16</inkml:trace>
  <inkml:trace contextRef="#ctx0" brushRef="#br0" timeOffset="-195460.97">5736 11515 0,'0'0'0,"0"-21"0,0-22 0,0 22 0,-21 0 15,0 21-15,0-21 0,-1 0 0,-20 21 16,21 0-16,-21 0 0,20 0 15,-20 0-15,0 0 0,-1 21 0,22 0 16,-21 0-16,0 21 0,20-20 0,-20 20 16,21-21-16,-21 21 0,20 1 15,1-1-15,0-21 0,0 22 0,21-1 16,0-21-16,0 21 0,0-20 0,0 20 16,0-21-16,21 0 15,0 0-15,0-21 0,22 0 0,-22 0 16,21 0-16,1 0 0,-1 0 15,21 0-15,-20-21 0,-1 0 0,22 0 16,-22 0-16,0-22 0,1 22 0,-1 0 16,-21-21-16,0 21 0,0-22 15,1 22-15,-22-21 0,0 21 0,0-1 16,0 1-16,0 0 0,0 0 0,-22 21 16,1 0-1,0 0-15,0 0 0,0 0 0,0 21 16,21 0-16,-22 0 0,22 1 15,-21 20-15,21-21 0,0 0 16,0 22-16,0-22 0,0 0 0,0 0 16,0 21-16,0-20 0,0-1 0,21 0 15,1 0-15,-1-21 0,21 21 16,-21-21-16,22 0 0,-1 0 0,21 0 16,-20 0-16,-1 0 0,22 0 0,-22-21 15,0 0-15,1 0 0,-22 0 16,21-1-16,-21 1 0,0 0 0,-21-21 15,22 21-15,-22-22 0,21 22 16,-21-21-16,21 21 0,-21-1 16,0 1-16,0 0 0,0 0 0,0 0 15,21 0-15,-21-1 0,0 44 32,21-22-32,-21 21 15,0 21-15,0-21 0,0 0 16,0 22-16,0-22 0,0 21 0,0 1 15,0 20-15,0 1 0,0-1 0,0 1 16,0-1-16,0 22 0,0-22 0,0 22 16,0 0-16,0-1 0,0 22 15,0-21-15,0-1 0,21 1 0,-21 21 16,22-21-16,-22-22 0,0 22 0,0-1 16,0-20-16,21 21 15,-21-22-15,0 1 0,0-22 0,0 21 16,0-20-16,0-1 0,0-21 0,0 0 15,0 1-15,0-1 0,0-42 32,0-1-32,0-20 0,0 21 15,0-21-15,0-1 0,0 1 0,0-22 16,21 22-16,-21-21 0,0-1 0,0 1 16,21-22-16</inkml:trace>
  <inkml:trace contextRef="#ctx0" brushRef="#br0" timeOffset="-195149.15">6392 11684 0,'0'0'0,"0"-21"0,-21 0 16,21-22-16,0 22 0,0 0 16,0 0-16,0 0 0,21-22 0,0 22 15,1 21-15,20-21 0,0 0 0,1 21 16,-1 0-16,0 0 0,1 0 15,20 0-15,-21 21 0,-20 0 0,20 0 16,-21 22-16,0-22 0,-21 21 16,0 1-16,0-1 0,0-21 15,-21 21-15,-21 1 0,21-22 0,-22 21 16,1-21-16,0 1 0,-1-1 16,1 0-16,0 0 0,-1 0 0,1 0 15,21-21-15,0 0 0,-1 22 0,1-22 16,21-22-1,0 1 1,0 0-16,21 21 0</inkml:trace>
  <inkml:trace contextRef="#ctx0" brushRef="#br0" timeOffset="-194624.48">9080 11007 0,'0'0'0,"22"-21"16,-1-106-1,-21 105-15,0 1 16,0 0-16,0 0 0,0 0 0,0 0 16,0-1-1,-21 22-15,-1 22 16,22-1-16,0 0 0,0 21 0,0 1 15,0-1-15,0 21 0,0 1 16,0-1-16,0 22 0,0 0 0,0-22 16,0 22-16,-21 0 0,0-1 15,21-20-15,-21 20 0,0 1 16,21-21-16,0-1 0,-21 1 0,21-22 16,-22 21-16,22-41 0,0 20 0,0-21 15,0 0-15,0 0 0,0 1 16,0-44-1,0 1-15,0 0 0,0 0 16,22-21-16,-22-1 0,21 1 16,-21 0-16,0-1 0,0-20 0,0 20 15</inkml:trace>
  <inkml:trace contextRef="#ctx0" brushRef="#br0" timeOffset="-194276.37">8869 11049 0,'-21'-21'0,"42"42"0,-64-84 15,22 41-15,0 1 0,0 0 16,21 0-16,0 0 0,0 0 16,0-1-16,21 1 0,0 0 15,22 21-15,-22-21 0,21 21 16,22 0-16,-22 0 0,21 0 0,-20 0 16,20 0-16,-20 0 0,20 0 15,-21 21-15,1 21 0,-22-20 0,21-1 16,-21 21-16,1 0 0,-22 1 0,0-1 15,0 0-15,-22 1 16,1-1-16,0 0 0,-21 1 0,-1-1 16,1 0-16,0-20 0,-1 20 0,1-21 15,-21 0-15,41 0 0,-20-21 16,0 22-16,21-22 0,-1 21 0,1-21 16,64 0 15,-22 0-31,0 0 0,21 0 0,1 0 15,-1 0-15,-21 0 0,21 0 0,1 0 16</inkml:trace>
  <inkml:trace contextRef="#ctx0" brushRef="#br0" timeOffset="-193868.6">9504 11642 0,'0'0'0,"-64"-21"31,43-1-15,21 1-16,0 0 0,0 0 0,0 0 16,0 0-16,0-1 0,21 22 0,0-21 15,1 0-15,20 21 0,-21 0 16,21 0-16,1 0 0,-1 0 0,0 0 16,1 0-16,-1 21 0,0 0 15,-20 1-15,20-1 0,0 21 16,-21-21-16,1 0 0,-1 22 0,-21-1 15,0-21-15,0 22 0,0-22 0,-21 0 16,-1 21-16,-20-21 0,21 1 16,0-1-16,0 0 0,21 0 0,-22-21 15,1 0-15,21-21 16,0 0 0,0 0-16,0-22 0,0 22 15,0 0-15,0 0 0,21-22 0,1 22 16,-22 0-16,21-21 0,0 21 15,0-22-15,21 22 0,-20 0 16,20 0-16,-21 0 0,21-1 0,-20 22 16,20-21-16,-21 0 0,21 21 15,-20 0-15,20 0 0</inkml:trace>
  <inkml:trace contextRef="#ctx0" brushRef="#br0" timeOffset="-193464.84">10499 11388 0,'21'0'0,"0"0"31,-42 21-15,0 0-16,-1 0 16,1 22-16,21-22 0,-21 0 15,0 21-15,21-21 0,-21 22 16,21-22-16,0 21 0,0-21 0,0 1 16,0 20-16,0-21 0,0 0 0,0 0 15,0 1-15,0-1 0,21-21 16,0 21-16,0-21 0,0 0 0,22 0 15,-22 0-15,21 0 0,-21 0 16,22 0-16,-22-21 0,21 0 0,1-1 16,-22 1-16,21 0 0,-21 0 0,0-21 15,1 20-15,-1-20 0,-21 0 16,21 21-16,-21-22 0,0 1 0,0 0 16,-21-1-16,0 1 0,-22 21 0,22 0 15,-21-1-15,-1 1 16,1 21-16,0 0 0,21 0 0,-22 0 15,1 0-15,21 21 0,0 1 0,-22-1 16,22-21-16,21 21 0,0 0 16,0 0-16,0 0 0,0 1 0,21-1 15,0-21-15,1 0 0,20 0 16,-21 0-16,21 0 0,22 0 16,-22 0-16</inkml:trace>
  <inkml:trace contextRef="#ctx0" brushRef="#br0" timeOffset="-193188.48">11388 11155 0,'0'0'0,"21"-42"0,-21 20 0,0 1 16,21 0-16,-21 0 0,0 0 0,-21 21 31,0 21-15,-1 0-16,22 21 0,-21 1 0,0-1 15,0 0-15,21 1 0,-21 20 16,0-20-16,-1 20 0,1-21 0,0 22 15,0-22-15,0 1 0,21-1 0,0 0 16,0 1-16,0-1 0,0-21 16,0 21-16,42-20 0,-21-1 15,0 0-15,1-21 0,20 0 0,-21 0 16,21 0-16,-20 0 0,20-21 16,-21 0-16,0 21 0,22-22 0,-22-20 15,0 21-15,0 0 0,21-22 0,-20 22 16</inkml:trace>
  <inkml:trace contextRef="#ctx0" brushRef="#br0" timeOffset="-192832.93">11726 11578 0,'0'-21'0,"-42"106"16,84-149-16,-21 22 0,-21 21 0,0 0 16,-21 42-1,0-21-15,0 21 16,21 0-16,0 0 0,-21 0 0,21 22 16,-21-22-16,21 0 15,-22 0-15,22 22 0,0-22 0,0 0 16,0 0-16,0 0 0,0 0 0,0 1 15,22-1-15,-1-21 0,0 21 16,0-21-16,21 0 0,-20 0 0,20 0 16,0 0-16,1 0 0,-1 0 0,-21-21 15,21 0-15,1-1 0,-22 1 16,21 0-16,-21 0 0,-21 0 0,22 0 16,-22-22-16,0 22 0,0 0 0,0-21 15,0 20-15,-22 1 0,1 0 16,-21 0-16,21 0 0,0 21 0,-22 0 15,22 0-15,-21 0 0,21 0 0,-22 0 16,22 21-16,-21-21 16,21 21-16,-1 0 0,1-21 0,0 21 15,0 1-15</inkml:trace>
  <inkml:trace contextRef="#ctx0" brushRef="#br0" timeOffset="-192633.04">11134 11430 0,'-22'0'0,"44"0"0,-65 0 0,22-21 0,21 0 16,21 21 0,0 0-16,22 0 15,-1 0-15,-21 0 0,22 0 16,20-21-16,-21 21 0,1 0 0,-1 0 15,0 0-15,1 0 0,-22 0 0,21 0 16,1 0-16,-1 0 0,-21 0 16,21 0-16,1 0 0</inkml:trace>
  <inkml:trace contextRef="#ctx0" brushRef="#br0" timeOffset="-192309.23">12827 11557 0,'63'-106'15,"-63"85"1,0 0-16,0 0 16,0 0-16,-21 21 0,0 0 0,0 0 15,0 0-15,0 0 0,-1 0 0,1 21 16,0 0-16,0 0 15,0 0-15,0 0 0,-1 22 0,1-22 16,0 21-16,0-21 0,0 22 0,21-22 16,0 21-16,0-21 0,0 1 15,0-1-15,0 0 0,0 0 0,0 0 16,42 0-16,-21 1 0,0-1 0,22-21 16,-1 0-16,-21 0 0,22 0 15,20 0-15,-21 0 0,1 0 0,20 0 16,-20-21-16</inkml:trace>
  <inkml:trace contextRef="#ctx0" brushRef="#br0" timeOffset="-191535.98">13674 11536 0,'0'0'16,"0"-21"-16,0-22 0,0 22 0,0 0 16,0 0-16,0 0 0,0 0 0,0-1 15,0 1-15,-22 21 0,1 0 0,0 0 16,0 0-16,0 0 0,0 21 15,-22 1-15,22-1 0,0 0 0,-21 0 16,20 21-16,-20-20 0,21 20 0,0-21 16,0 21-16,-1-20 0,1 20 15,0-21-15,21 0 0,0 22 0,0-22 16,0 0-16,0 0 0,21 0 16,0 0-16,1-21 0,-1 0 15,0 0-15,0 0 0,21 0 16,-20 0-16,-1 0 0,21 0 0,-21-21 15,0 0-15,22 0 0,-22 0 16,0 0-16,0-1 0,0-20 0,1 0 16,-1 21-16,0-22 0,-21 1 0,0 0 15,21 20-15,-21-20 0,21 21 16,-21 0-16,0 0 0,0-1 0,-21 22 31,0 22-31,21-1 0,-21 0 16,0 0-16,21 21 0,0-20 0,-22 20 15,1-21-15,21 0 0,0 22 0,0-22 16,0 21-16,0-21 16,0 0-16,0 1 0,0-1 0,0 0 15,21 0-15,1 0 0,-1 0 0,0-21 16,0 0-16,0 0 0,22 0 0,-22 0 16,21 0-16,-21 0 0,22 0 15,-1-21-15,-21 0 0,21 0 0,-20 0 16,20 0-16,-21-22 0,0 1 0,22 0 15,-22-22-15,0 22 0,0-22 16,0 1-16,-21-1 0,0 22 16,0-22-16,0 22 0,0 0 0,0 21 15,0-22-15,0 22 0,0 0 16,0 0-16,-21 21 16,0 0-16,0 0 0,0 21 15,21 0-15,-22 0 0,1 0 0,21 22 16,-21-1-16,21 0 0,0 1 0,0-1 15,0 22-15,0-22 0,0 0 16,0 1-16,0-22 0,0 21 0,0 0 16,0-20-16,21-1 0,0 0 0,-21 0 15,22 0-15,-1 0 0,0 1 16,0-22-16,0 0 0,0 0 0,1 0 16,-1 0-16,0 0 0,0 0 0,0 0 15,22 0-15,-22 0 16,0-22-16,0 1 0,0 21 0,0-21 15,-21 0-15,22 0 0,-1 0 0</inkml:trace>
  <inkml:trace contextRef="#ctx0" brushRef="#br0" timeOffset="-191393.45">14605 11557 0,'-21'21'0,"0"-21"0,-1 0 15,1 0-15,0 0 16,0 0-16,21-21 31,0 0-31,0 0 16</inkml:trace>
  <inkml:trace contextRef="#ctx0" brushRef="#br0" timeOffset="-178933.48">1143 13674 0,'0'21'63,"0"0"-48,0 0 32,21-21-15,0 0-17</inkml:trace>
  <inkml:trace contextRef="#ctx0" brushRef="#br0" timeOffset="-178196.9">1249 13716 0,'0'0'0,"-21"0"0,-1 0 16,1 0-16,0 0 0,0 0 15,0 0-15,-22-21 0,22 21 16,0 0-16,-21-21 0,-1 21 0,1-21 15,0 21-15,-1-22 0,-20 22 16,-1-21-16,22 21 0,-43-21 0,22 21 16,-1 0-16,1 0 0,21 0 15,-22 0-15,22 0 16,21 0-16,-22 0 0,86 21 31,-1-21-31,21 0 0,1 21 0,21-21 16,20 0-16,-20 0 0,21 0 15,0 0-15,21 0 0,-21 0 16,-1 0-16,22 0 0,-21-21 0,0 21 16,0-21-16,0 21 0,-22-21 15,1 21-15,-21 0 0,-1-21 0,1 0 16,-22 21-16,0 0 0,-21 0 16,1 0-16,-1-22 0,-42 1 31,-1 21-31,-20 0 0,0 0 0,-1-21 15,1 21-15,0-21 0,-22 21 16,1 0-16,20-21 0,-20 21 0,21 0 16,-22-21-16,22 21 0,-1 0 15,1 0-15,0-22 0,21 22 16,-1 0-16,1 0 0,42 0 31,1 0-31,-1 0 0,21 0 0,0 0 16,22 0-16,-22 0 0,1 22 15,20-22-15,-21 0 0,1 21 0,20-21 16,-20 0-16,-1 0 16,0 21-16,-21-21 0,22 0 0,-22 0 15,21 0-15,-21 21 16,-21 0 0,-21 0-16,0-21 0,0 22 15,0-1-15,-22 0 0,1 0 0,0 0 16,21 0-16,-22 1 0,-20 20 15,20-21-15,1 0 0,0 22 0,-22-22 16,22 0-16,-22 0 16,22 0-16,0 22 0,-1-22 0,22-21 15,0 21-15,0 0 0,21 0 16,0 0-16,21-21 16,21 0-16,-20 0 0,20 0 15,21-21-15,-20 21 0</inkml:trace>
  <inkml:trace contextRef="#ctx0" brushRef="#br0" timeOffset="-175948.72">3958 13441 0,'0'-21'16,"0"0"15,21 21-31,0-22 0,1 1 16,-1 0-16,0 21 0,0-21 16,0 0-16,0 0 0,1-1 0,20 1 15,-21 0-15,0 0 0,0 0 0,-21 0 16,22-1-16,-22-20 0,0 21 15,0 0-15,0 0 0,-22 21 16,1 0-16,0 0 16,0 0-16,-21 0 0,20 0 15,1 21-15,-21 0 0,21 0 16,0-21-16,-22 21 0,22 22 0,0-22 16,21 0-16,0 0 0,0 0 15,0 0-15,0 22 0,0-22 0,0 0 16,21 0-16,0 22 0,0-22 0,22 0 15,-22 21-15,0-21 0,0 22 16,22-22-16,-22 21 0,0-21 0,0 22 16,0-22-16,0 21 0,-21-21 15,22 22-15,-22-22 0,0 0 0,0 21 16,-22-20-16,1-1 16,-21 0-16,21-21 0,0 21 0,-22-21 15,22 0-15,-21 0 0,-1 0 0,1 0 16,21-21-16,-21 0 0,-1 0 15,1-1-15,21-20 0,-22 21 0,22-21 16,-21-1-16,21 1 0,-22 0 16,22-22-16,0 22 0,21-1 0,0 22 15,0-21-15,0 21 0,0 0 16,0-1-16,21 22 16,0 22-1,1-1-15,-1 0 0,0 0 0,0 21 16,0 1-16,0-1 15,1 0-15,-1 1 0,0-22 0,0 21 16,0 1-16,0-22 0,1 21 0,-1-21 16,21 0-16,-21 1 0,22-22 15,-22 0-15,21 0 0,-21 0 0,22 0 16,-1 0-16,0 0 0,1-22 16,-1 1-16,21 0 0,-20 0 0,-1-21 15,0 20-15,1-20 0,-1 0 16,0-1-16,1 22 0,-22-21 0,21-22 15,-21 22-15,1 21 16,-22 0-16,0 0 0,-22 21 31,1 0-31,0 21 16,0 0-16,0 0 0,0 0 0,21 0 16,-22 22-16,22-22 0,-21 21 15,21-21-15,0 22 0,0-22 0,0 21 16,0-21-16,0 1 0,21-1 0,1 0 15,-1-21-15,0 21 0,21-21 16,-21 0-16,22 0 0,-1 0 0,-21-21 16,22 0-16,-1 0 0,-21-1 15,21 1-15,-20-21 0,-1 21 0,0-22 16,0 1-16,-21 0 0,21-1 16,-21 1-16,0 0 0,0 21 15,0-22-15,-21 1 0,0 21 0,-21 0 16,20-1-16,-20 1 0,0 0 15,-1 21-15,22 0 0,-42 0 0,20 0 16,22 21-16,-21 0 0,0 1 16,-1 20-16,22-21 0,0 0 0,0 22 15,0-1-15,21 0 0,0 1 16,0-1-16,0 0 0,21 1 0,0-22 16,21 21-16,-21-21 0,22 0 0,-1 22 15,22-22-15,-22-21 0,21 21 16,1-21-16,-1 0 0,1 0 0,-1 0 15,1 0-15,21-21 16,-22 0-16,22 0 0,-22-1 0,1 1 16,-1 0-16,1-21 0,-22 21 0,0-22 15,-20 1-15,-1 21 0,-21-22 16,0 1-16,0 21 0,0 0 0,0 0 16,-21-1-16,-128-20 15,107 42-15,0 0 16,-1 0-16,1 0 0,0 0 0,-1 21 15,1 0-15,21 1 0,-21-1 16,20 0-16,-20 21 0,21-21 16,0 22-16,21-22 0,0 21 0,0-21 15,0 1-15,0-1 0,0 0 16,21 0-16,0-21 0,0 0 0,22 0 16,-1 0-16,0 0 0,1 0 15,20 0-15,-21-21 0,22 0 0,-22-22 16,1 22-16,20 0 0,-21-21 15,-20 21-15,20-1 0,-21 1 0,21-21 16,-20 21-16,-22 0 0,0-1 0,21 22 16,-21-21-16,-21 21 15,-1 0 1,1 0-16,0 21 16,0 1-16,0-1 0,21 0 15,-21 0-15,21 0 0,-22 0 0,22 1 16,0 20-16,0-21 0,0 0 15,0 0-15,22 22 0,20-43 16,-21 21-16,21-21 0,-20 0 16,20 0-16,0 0 0,1 0 0,-1 0 15,-21 0-15,21-21 0,1 0 0,-1-1 16,-21 1-16,0 0 0,22 0 16,-22 0-16,0-22 0,0 22 0,-21 0 15,21 0-15,-21 0 0,22 0 16,-22-1-16,0 1 0,21 21 0,-21-21 15,-21 21 17,21 21-32,-22 0 0,1 1 15,21-1-15,0 21 0,0 0 0,-21 1 16,21-1-16,0 22 0,-21-22 16,21 21-16,0 1 0,0-1 0,0-20 15,0 20-15,0 22 0,0-22 16,0 1-16,0 21 0,21-22 0,0 22 15,-21-1-15,0-20 0,0 21 0,21-22 16,-21 1-16,0-1 16,22 1-16,-22-1 0,0-21 0,0 1 15,0-22-15,0 21 0,0-21 0,0-42 32,0 0-32,0 0 15,0-21-15,-22-1 0,22 1 0,-21 0 16,21-1-16,0-20 0,-21-22 15,21 22-15,-21-43 0,21 21 0,0 0 16,0-20-16,0 20 0,0-21 0,0 0 16,21 22-16,0-1 0,0 0 15,1 1-15,-1 20 0,0 22 16,0-22-16,0 22 0,22 21 0,-22 0 16,21-1-16,-21 22 0,22 0 0,-22 0 15,21 0-15,-21 0 0,0 22 16,1-1-16,-22 21 0,0-21 15,0 0-15,0 22 0,-22-22 0,1 21 16,0-21-16,-21 1 0,-1 20 0,22-21 16,-21 0-16,0 0 0,-1 1 15,22-1-15,-21 0 0,21-21 0,-1 21 16,1-21-16,0 0 0,42 0 31</inkml:trace>
  <inkml:trace contextRef="#ctx0" brushRef="#br0" timeOffset="-175612.92">8107 13335 0,'0'0'0,"-64"-63"32,43 63-32,0 21 31,21 0-31,0 0 0,-21 0 0,21 22 16,0-22-16,0 21 0,0 0 0,0-20 15,0 20-15,0-21 0,-21 21 16,21-20-16,-22 20 0,22-21 0,-21 0 15,21 0-15,0 1 0,0-1 16,21-42 15,1-1-31,-1 1 0</inkml:trace>
  <inkml:trace contextRef="#ctx0" brushRef="#br0" timeOffset="-175280.93">8488 13335 0,'21'-21'0,"-42"42"0,21-42 47,-21 21-47,-22 0 0,22 21 0,0 0 16,0-21-16,0 21 0,-1 1 16,1-22-16,21 21 0,0 0 0,0 0 15,0 0-15,0 0 0,0 1 16,21-1-1,1-21-15,-1 21 0,21-21 0,-21 21 16,0-21-16,1 21 0,-1-21 16,0 21-16,0 1 0,0-22 0,-21 21 15,0 0-15,0 0 0,0 0 16,-21 0-16,0-21 16,0 22-16,0-22 0,-22 0 0,22 21 15,-21-21-15,21 0 0,-1 0 16,-20 0-16,21 0 0,-21 0 0,20 0 15,1 0-15,-21 0 0,21-21 0,0-1 16</inkml:trace>
  <inkml:trace contextRef="#ctx0" brushRef="#br0" timeOffset="-175093.03">7895 13123 0,'0'0'0,"-21"-21"0,0 21 15,21 21 32,21 1-31,0-22 0,0 0-16</inkml:trace>
  <inkml:trace contextRef="#ctx0" brushRef="#br0" timeOffset="-174484.38">9948 13568 0,'0'0'0,"21"0"0,1 0 0,-1 0 15,0 0-15,0 0 0,0 0 16,-21-21-1,0 0 1,21-1-16,-21 1 16,0 0-16,0-21 0,22 21 0,-22-1 15,21-20-15,-21 21 0,0-21 0,0 20 16,0-20-16,0 0 0,-21 21 16,-1-1-16,1 1 0,0 0 0,-21 0 15,21 21-15,-22 0 0,1 0 16,0 0-16,-1 21 0,1-21 0,0 42 15,-1-20-15,1-1 0,0 21 0,-1 0 16,1 1-16,21-1 0,-22-21 16,43 22-16,-21-1 0,21 0 15,0-21-15,0 1 0,0 20 16,0-21-16,21 0 0,1-21 0,-1 0 16,0 0-16,21 0 0,1 0 0,-1 0 15,0-21-15,22 0 0,-22 0 16,0 0-16,22-1 0,-22 1 0,1-21 15,-1 21-15,-21-22 0,21 22 16,-20-21-16,-1 21 0,0-22 0,-21 22 16,0 0-16,0 0 0,0 42 31,-21 0-31,0 0 0,21 22 16,-22-22-16,22 21 0,-21-21 15,21 22-15,0-1 0,0-21 16,0 22-16,0-1 0,0-21 0,0 0 15,0 22-15,21-22 0,1 0 16,-1 0-16,0-21 0,0 21 0,21-21 16,-20 0-16,20 0 0,-21 0 0,21 0 15,-20 0-15,20-21 0,0 21 16</inkml:trace>
  <inkml:trace contextRef="#ctx0" brushRef="#br0" timeOffset="-173632.87">12594 13420 0,'-21'0'0,"42"0"0,-63 0 0,42 21 16,-21-21-16,-1 0 0,1 21 15,0-21-15,0 21 0,0 0 0,0-21 16,-22 22-16,22-22 0,0 0 0,0 0 15,0 0-15,21-22 16,0 1-16,21 21 0,0-21 16,0-21-16,21 21 0,-20-1 15,20-20-15,-21 0 0,21-1 16,1 1-16,-1-21 0,0-1 0,1 1 16,-1-1-16,0 1 0,-20 20 15,20-20-15,-21 20 0,0 1 0,-21 0 16,0 21-16,0-1 0,0 1 0,-21 21 15,0 0-15,0 0 0,-22 0 16,1 21-16,21 1 0,-21-1 0,-1 21 16,1 0-16,21 1 0,0-1 15,-1 0-15,22 1 0,0-1 0,0 22 16,0-22-16,0 0 0,22 1 16,-22-1-16,21 0 0,21 1 15,-21-1-15,0-21 0,1 21 0,-1-20 16,21 20-16,-21-21 0,0 0 0,-21 0 15,0 1-15,0-1 0,0 0 16,-21-21 0,0 0-16,-21 0 0,21 0 15,-1-21-15,-20 0 0,21-1 0,0 1 16,-22 0-16,22 0 0,-21 0 0,21 0 16,0-1-16,-1 1 0,1 0 15,0 21-15,42 21 31,0 0-15,-21 1-16,43-22 0,-22 21 0,0 0 16,0-21-16,22 21 0,-22 0 15,21-21-15,0 0 0,1 0 0,-1 0 16,0 0-16,1 0 0,-1 0 0,22-21 16,-22 0-16,0 21 0,1-21 15,-1 0-15,0-1 0,1-20 0,-22 21 16,0 0-16,0-22 0,-21 22 15,0 0-15,0-21 0,0 21 0,0-1 16,0 1-16,-21 21 16,0 0-1,21 21-15,-21 1 0,-1-1 0,22 0 16,0 0-16,-21 0 0,0 0 0,21 22 16,-21-22-16,21 0 0,0 0 15,0 0-15,0 1 0,0-1 0,0 0 16,0 0-16,21-21 15,0 0 1,0 0-16,1 0 0,-22-21 16,21 0-16</inkml:trace>
  <inkml:trace contextRef="#ctx0" brushRef="#br0" timeOffset="-173448.98">13314 12996 0,'0'0'0,"0"-21"0,0 0 0,-85 0 15,64 21 1,0 0-16,0 0 0,-1 0 16,22 21-16,0 0 15,0 0-15,0 1 16,22-1-16,-1 0 0,0-21 16,21 21-16,-21-21 0,1 21 15,-1-21-15</inkml:trace>
  <inkml:trace contextRef="#ctx0" brushRef="#br0" timeOffset="-172812.34">13483 13145 0,'0'21'0,"0"0"16,0 0-1,0 0-15,0 0 16,0 1-16,-21-22 0,21 21 0,-21 0 16,21 0-16,0 0 0,-21 0 15,21 1-15,0-1 0,0 0 16,0 0-16,0 0 15,0-42 17,0 0-17,0 0-15,21 0 0,-21-1 16,21 1-16,0-21 0,0 21 0,-21-22 16,21 22-16,1-21 0,-1 0 15,0 20-15,0 1 0,0 0 0,0 0 16,1 0-16,-1 0 0,0 21 15,0 0-15,0 21 0,0 0 16,1 0-16,-22 0 0,0 22 0,21-22 16,-21 0-16,0 21 0,0-21 15,21 22-15,-21-22 0,0 0 0,0 21 16,0-20-16,0-1 0,0 0 16,0 0-16,-21-21 15,0 0-15,21-21 31,0 0-31,0 0 16,0-1-16,0 1 0,21 0 0,0 0 16,0 0-16,0-22 0,0 22 15,1-21-15,-1 21 0,21-22 0,-21 22 16,22 0-16,-22 21 0,21 0 16,-21 0-16,0 0 0,1 0 0,-1 21 15,0-21-15,0 21 0,-21 1 16,0 20-16,0-21 0,0 0 15,0 0-15,0 1 0,-21-1 0,0 0 16,21 0-16,-21-21 0,-1 21 16,1 0-16,21 1 0,-21-1 15,0-21-15,42 0 32,0 0-32,22 0 0,-22 0 15,0 0-15,21 0 0,-21-21 0,22-1 16</inkml:trace>
  <inkml:trace contextRef="#ctx0" brushRef="#br0" timeOffset="-172220.06">14584 13123 0,'0'0'0,"0"-21"0,21 0 0,-21-21 15,0 21-15,0-1 0,0 1 16,0 0-16,-21 21 31,21 21-31,0 0 0,-21 22 0,-1-22 16,22 21-16,-21 1 0,21-1 15,0 0-15,0 1 0,-21 20 0,21 1 16,-21-1-16,21 1 0,-21 20 0,21 1 16,0 0-16,0-1 0,0-20 15,0 20-15,0 1 0,0 0 0,-21-1 16,21 1-16,0 0 0,0-1 0,0 1 16,0-21-16,0-1 15,0 1-15,0-22 0,0 0 0,-22-21 16,22 1-16,0-1 0,0-42 15,0-1 1,0 1-16,0 0 0,22-21 0,-22-1 16,21 1-16,-21 0 0,0-1 0,0-20 15,0-1-15,0 1 0,0-1 16,21-20-16,-21 20 0,0-20 0,21-1 16,-21 0-16,21 1 0,-21-1 15,21 0-15,1-21 0,-22 22 16,0 20-16,21-20 0,0 20 0,-21 1 15,21-1-15,-21 22 0,0-1 0,0 1 0,21 0 16,0 21-16,-21-1 16,22 1-16,-1 21 0,0 0 15,0 0-15,0 0 0,0 0 16,1 0-16,-1 21 0,0 1 0,0-1 16,-21 21-16,0-21 0,0 0 0,0 22 15,0-22-15,-21 21 0,0-21 16,0 1-16,-22 20 0,1-21 0,0 0 15,20 0-15,-20 1 0,0-22 0,21 21 16,-1-21-16,-20 0 16,42-21-1,0-1-15,21 1 16,0 0-16,22 0 0,-22 0 16</inkml:trace>
  <inkml:trace contextRef="#ctx0" brushRef="#br0" timeOffset="-171639.71">15240 12594 0,'0'0'0,"42"-42"0,-21 21 0,1 0 16,-22-1-16,0 44 31,0-1-31,-22 0 0,1 21 16,0-21-16,0 22 0,21 20 15,-21-20-15,21-1 0,-21 21 0,-1-20 16,22-1-16,0 0 0,0 1 0,-21-1 15,21-21-15,0 22 0,0-22 16,0 0-16,0 0 0,0 0 0,21-21 16,1 0-1,-1 0-15,21 0 0,-21-21 0,0 0 16,22 0-16,-22 0 0,0-1 0,0 1 16,0 0-16,1 0 0,-22 0 15,0 0-15,0-1 16,0 1-1,21 21 1,0 0 0,0 0-16,0 0 15,0 0-15,1 0 0,-1 0 16,0 0-16,0-21 16,0 21-16,-21-21 0,21 21 0,-21-21 15,22 0-15,-22-1 0,-22 22 31,1 0-15,0 22-16,0-22 0,0 21 16,0 0-16,-22 21 0,22-21 0,0 1 15,-21 20-15,20-21 0,22 0 16,-21 22-16,21-22 0,0 0 16,0 0-16,0 0 0,0 0 15,0 1-15,21-22 0,1 0 16,-1 21-16,21-21 0,-21 0 0,22 0 15,-22 0-15,21 0 0,-21 0 0,22-21 16,-22 21-16,21-22 0,-21 1 16</inkml:trace>
  <inkml:trace contextRef="#ctx0" brushRef="#br0" timeOffset="-171253.2">17441 12637 0,'-21'-22'15,"42"44"-15,-84-65 0,42 43 0,-1-21 0,1 0 16,21 0-16,-21 21 15,42 0 1,0 21-16,1 0 0,20 21 16,0-20-16,1 20 0,-1 0 0,0 1 15,1-1-15,-1 0 0,21 1 16,-20-1-16,-22 0 0,21-21 0,-21 22 16,1-22-16,-1 21 0,0-21 0,0 1 15,-21-1-15,0 0 16,-21-21 15,21-21-31,0 0 16,0-1-16,0-20 0,0 21 15</inkml:trace>
  <inkml:trace contextRef="#ctx0" brushRef="#br0" timeOffset="-170996.35">17992 12679 0,'0'0'0,"21"-42"15,-21 20-15,21 1 0,-21 0 16,0 0-16,-21 21 15,0 0-15,-1 0 16,1 0-16,-21 21 0,21 0 0,-22 0 16,22 22-16,-21-1 0,0 0 0,20 1 15,-20-1-15,0 0 0,-1 22 16,1-22-16,0 1 0,-1-1 0,22 0 16,-21 1-16,21-22 15,-22 21-15,22-21 0,0 0 0,21 1 16,0-1-16,0 0 0,21-21 31,22-21-31,-22 21 0,21-21 16,0-1-16,1 1 0,-1-21 15,0 21-15</inkml:trace>
  <inkml:trace contextRef="#ctx0" brushRef="#br0" timeOffset="-170302.74">18182 12679 0,'21'-21'16,"-42"42"-16,63-63 0,-42 63 31,0 0-15,0 0-16,-21 0 0,21 22 15,-21-1-15,21-21 0,-21 21 0,21-20 16,-21 20-16,21 0 0,0-21 0,-21 22 16,21-22-16,-22 0 0,22 0 15,-21 0-15,21 1 0,0-1 16,0-42 15,0-1-31,0 1 0,0 0 0,0 0 16,0 0-16,0-22 15,21 1-15,1 0 0,-22-1 0,21 1 16,-21 21-16,21-21 0,0-1 16,-21 22-16,21-21 0,-21 21 0,21 21 15,1-22-15,-1 22 16,0 0-16,0 22 15,0-1-15,0 21 0,-21-21 16,0 0-16,22 22 0,-1-22 16,-21 21-16,21-21 0,-21 1 0,0 20 15,21-21-15,0 0 0,-21 0 0,0 1 16,21-1-16,1-21 16,-1 0-1,0 0-15,0 0 16,0 0-16,0-21 0,1-1 0,-1 1 15,0-21-15,0 21 0,21-22 0,-20 1 16,-1 0-16,21-1 0,-21 1 16,0 0-16,22 21 0,-22-22 0,0 22 15,0 0-15,-21 0 0,0 0 16,21 21-16,-21 21 16,0 0-16,0 0 15,0 0-15,0 22 16,0-1-16,0-21 0,0 21 0,-21 1 0,21-1 15,0 0-15,0 1 16,0-22-16,-21 21 0,21-21 0,0 22 16,-21-22-16,21 0 0,0 0 0,0 0 15,0 1-15,0-1 0,0 0 16,0 0-16,21-21 31,0-21-31,0 0 16,1 0-16,-1-22 0</inkml:trace>
  <inkml:trace contextRef="#ctx0" brushRef="#br0" timeOffset="-169771.98">19600 12488 0,'0'0'0,"21"0"16,-21 22 15,-21-22-31,0 42 0,0-21 0,21 0 15,-21 22-15,0-1 0,-1 0 16,1 1-16,0-1 0,0 0 0,0 22 16,0-43-16,-1 21 0,1 1 0,0-1 15,0-21-15,0 0 0,0 0 16,21 1-16,-22-1 0,22-42 47,22-1-47,-1-20 0,-21 21 15,21 0-15,0-22 0,-21 22 16,21-21-16,0 0 0,1 20 0,-22 1 16,21-21-16,0 42 0,-21-21 15,21 21 1,-21 21-16,0 0 0,0 0 16,21 0-16,-21 1 0,0 20 15,0-21-15,21 0 0,1 0 16,-1 1-16,-21-1 0,21 0 0,0 0 15,0-21-15,22 21 0,-22-21 16,0 0-16,21 21 0,-21-21 0,22 0 16,-22 0-16,0 0 0,21 0 15,-20 0-15,-1 0 0,-21-21 0,21 21 16,-21-21-16,21 0 0,-21 0 0,0 0 16,0-1-16,0 1 0,0 0 15,0 0-15,-21 21 47,0 0-47</inkml:trace>
  <inkml:trace contextRef="#ctx0" brushRef="#br0" timeOffset="-167100.15">21272 13039 0,'0'0'15,"-21"0"-15,21 21 0,-21-21 16,21 21-16,-21-21 16,42-21 15,0 21-16,0-21-15,1 0 0,20-1 0,-21 1 16,0 0-16,22-21 0,-22 21 16,21-22-16,0 1 0,1 0 0,-22-1 15,21-20-15,-21 20 0,1 1 16,-1-21-16,0 20 0,0-20 0,-21 20 16,0 1-16,0-21 0,0 20 0,0 22 15,0-21-15,0 21 0,-21-1 16,21 1-16,-21 21 0,0 0 0,-1 0 15,22 21-15,-21 1 0,0-1 16,0 21-16,21 0 0,0 1 0,0-1 16,-21 22-16,21-22 0,0 21 15,-21-20-15,21 20 0,0-20 16,0 20-16,0-21 0,0 22 0,0-22 16,-22 1-16,22-22 0,-21 21 15,21-21-15,-21 22 0,21-22 0,0 0 16,-21-21-16,0 21 0,0 0 15,21-42 1,0 0-16,0 0 16,0 0-16,0-1 0,0 1 15,21-21-15,0 0 0,0 20 0,0-20 16,22 21-16,-22-21 0,21 20 0,-21-20 16,22 21-16,-1 0 15,-21 0-15,21-1 0,1 22 0,-22 0 16,21-21-16,1 21 0,-22 0 15,21 0-15,0 21 0,-20 1 0,-1-1 16,0 21-16,0-21 0,-21 22 0,0-1 16,0-21-16,0 21 0,0 1 15,-21-22-15,0 0 0,0 21 0,-1-20 16,-20-22-16,21 21 0,0 0 16,-22-21-16,1 0 0,21 0 0,0 0 15,-22 0-15,22 0 0,0 0 16,-21 0-16,21 0 0,-1 0 0,1-21 15,21 0-15,-21-1 0,0 1 16,21 0-16,-21 0 0,21 0 16,0 0-16,0-1 0,0 44 31,0-1-15,0 0-16,21 0 0,-21 0 0,21 0 15,0 1-15,0-1 0,22 0 16,-22 0-16,21 0 0,1 0 0,-1 1 15,0-1-15,22-21 0,-22 0 0,22 21 16,-1-21-16,1 0 0,-1 0 16,1 0-16,-1-21 0,1 21 0,-22-21 15,21-1-15,-20 1 16,-1 0-16,0 0 0,1 0 0,-22-22 16,0 1-16,-21 21 0,0-21 0,0-1 15,0 1-15,0 0 0,0-1 16,0 1-16,0 0 0,0 20 0,-21 1 15,0 0-15,0 0 0,-1 21 16,1 0-16,0 0 0,0 0 0,-21 21 16,20 0-16,-20 0 0,21 1 0,-21 20 15,20 0-15,1-21 16,-21 22-16,21-1 0,21 0 0,-21 1 0,21-1 16,-22 0-16,22-20 0,0 20 15,0-21-15,0 0 0,0 0 16,0 1-16,22-1 0,-1-21 15,0 0-15,0 0 16,0 0-16,0 0 0,22 0 0,-22-21 16,0-1-16,21 1 0,-20 0 0,20-21 15,-21 21-15,0-22 0,22 1 16,-22 0-16,0-1 0,0-20 0,21 20 16,-42 22-16,22-21 0,-22 0 15,21 20-15,-21 1 0,0 0 16,0 42-1,-21-21 1,-1 21-16,1 22 0,0-22 0,0 21 16,0-21-16,0 22 0,-1-1 15,22 0-15,0 1 0,0-1 0,0-21 16,0 22-16,0-22 0,0 21 0,22-21 16,-1 0-16,21 1 0,0-22 15,-20 21-15,20-21 0,0 0 0,1 0 16,-1 0-16,0 0 0,1 0 15,-1-21-15,0 21 0,1-22 0,-1-20 16,0 21-16,-21 0 0,22-22 16,-22 1-16,0 0 0,21-1 0,-20 1 15,-22 21-15,0-21 0,21-1 16,-21 22-16,0 0 0,0 0 16,-21 21-16,-1 0 0,1 0 15,0 0-15,0 0 0,0 0 0,0 21 16,-1 0-16,22 21 0,0-20 15,0-1-15,0 21 0,0 0 0,0-20 16,0 20-16,0-21 0,22 21 16,-22-20-16,21 20 0,-21-21 0,21 0 15,0 0-15,-21 1 0,0-1 0,0 0 16,-21-21 15,0 0-31,0-21 0,-1 21 0,1-21 16,0-1-16,0 22 15,0 0-15,0-21 0,-1 21 16,44 0 31,-1 0-47,0 0 0,0 0 16,0 0-16,22 0 0,-22 0 0,21 0 15,-21 0-15,22 0 0,-22 0 16,21 0-16,0-21 0,1 21 15,-1-21-15,-21 0 0,22 21 0,-1-21 16,0-1-16,-21 1 0,22-21 16,-22 21-16,0 0 0,0-22 0,0 22 15,-21-21-15,0 21 0,0-1 16,0 1-16,0 0 0,0 0 16,-21 21-16,0 0 0,0 0 15,0 21-15,-22-21 0,22 21 16,0 0-16,0 1 0,0-1 0,0 21 15,21-21-15,0 0 0,0 22 16,0-22-16,0 21 0,0-21 0,0 1 16,21 20-16,0-21 0,0 0 15,0 0-15,22 1 0,-1-1 16,0-21-16,1 21 0,-1-21 0,0 0 16,1 21-16,20-21 0,-21 0 15,1 0-15,-1 0 0,0 0 0,1 0 16,20-21-16,-20 21 0,-1-21 0,0 0 15,1-1-15,-1 1 0,-21-21 16,21 21-16,1-22 0,-22 1 0,21 0 16,-21-1-16,-21 22 0,22-21 15,-22 0-15,0 20 0,0 1 0,0 0 16,-22 0-16,1 0 0,0 21 0,0 0 16,0 0-16,-22 0 15,22 0-15,-21 21 0,21-21 0,-22 21 16,22 21-16,-21-20 0,21 20 0,0-21 15,-1 21-15,1-20 0,0 20 16,0 0-16,21-21 0,0 22 0,0-22 16,0 0-16,0 21 0,0-20 15,0-1-15,21-21 0,0 21 0,0 0 16,1-21-16,-1 0 0,0 0 0,0 0 16,0 0-16,0 0 0,22 0 15,-22-21-15,0 0 0,21 21 0,-20-21 16,20-22-16,-21 22 0,0-21 15,22-1-15,-22 1 0,0 0 16,0-22-16,0 22 0,22-22 0,-22 22 16,0-21-16,0 20 0,-21-20 15,21 20-15,-21 1 0,21 0 0,-21 21 16,0-22-16,0 22 0,-21 21 31,0 21-31,0 0 0,0 1 0,0 20 16,-1 0-16,1 1 0,0-1 15,0 0-15,0 22 0,0-1 0,21-20 16,0 20-16,-22-21 0,22 22 16,0-22-16,0 1 0,0-1 15,0 0-15,22-21 0,-22 1 0,21-1 16,0 0-16,0 0 0,0-21 16,0 0-16,1 0 0,-1 0 0,21 0 15,-21 0-15,0 0 0,1 0 0,-1 0 16,21-21-16,-21 21 0,0-21 15,1 0-15,-1-1 0,0 1 16,-21 0-16,21 21 0,-21-21 16,0 0-16,0 0 15</inkml:trace>
  <inkml:trace contextRef="#ctx0" brushRef="#br0" timeOffset="-166905.09">25273 13293 0,'-21'0'0,"0"0"32,-1 0-32,22-21 0,-21 21 0,0-22 15,0 22 1,0 0-16,0 0 0,21-21 15,-22 21-15,-20 0 0,21 0 0,-21 0 16,-1 0-16</inkml:trace>
  <inkml:trace contextRef="#ctx0" brushRef="#br0" timeOffset="-165985.02">2498 14626 0,'0'0'0,"-22"-21"0,1 21 16,0-21-16,0 0 0,0 0 0,0-1 15,-1 22-15,1-21 0,0 0 16,0 21-16,0 0 0,0 0 0,-1 0 15,1 0-15,0 21 16,21 22-16,0-22 0,0 21 0,0 22 16,0-1-16,0 1 0,0-1 15,0 22-15,0-1 0,0 22 0,0 0 16,0-21-16,0 21 0,0-1 16,-21 1-16,0-21 0,21 21 15,-21 0-15,21-22 0,0 1 16,-22 0-16,22-1 0,-21-20 0,21-1 15,0 1-15,0-22 0,0 0 16,0-20-16,0-1 0,0 0 0,21-21 16,1-21-1,-1 0-15,-21-22 0,21 1 0,0 0 16</inkml:trace>
  <inkml:trace contextRef="#ctx0" brushRef="#br0" timeOffset="-165605.23">2095 14944 0,'0'0'0,"-63"-127"16,42 106-16,21-1 0,0 1 16,0 0-16,0 0 0,21 0 15,0 0-15,0-1 0,0 22 0,1-21 16,20 21-16,-21 0 0,21 0 15,22 0-15,-22 0 0,22 21 0,-1 1 16,-20 20-16,20-21 0,-21 21 16,-20 1-16,20 20 0,-21-20 15,-21-1-15,0 21 0,0-20 16,-21 20-16,-21-20 0,20-1 0,-20 0 16,21 1-16,-21-22 0,-1 0 15,1 0-15,0 0 0,20 0 0,-20-21 16,21 0-16,0 0 0,0 0 15,-1 0-15,1 0 0,21-21 16,0 0 0,0 0-16,21 21 0,1-21 15,-1 0-15,0-1 0,21 22 16,1-21-16</inkml:trace>
  <inkml:trace contextRef="#ctx0" brushRef="#br0" timeOffset="-165196.46">2730 15071 0,'0'-21'0,"0"42"0,-21-42 0,21-1 15,0 1-15,0 0 16,0 0-16,0 0 16,21 21-16,1 0 15,-1-21-15,0 21 0,0 0 0,0 0 16,0 0-16,22 21 15,-22 0-15,0 0 0,21 0 0,-20 22 16,-1-22-16,0 21 0,0 0 0,-21 1 16,0-1-16,0-21 0,0 22 15,0-1-15,0-21 0,0 0 0,0 22 16,0-22-16,0 0 16,-21-21-16,0-21 31,21 0-31,0-1 0,0-20 0,0 21 15,0-21-15,0 20 0,0-20 16,21 0-16,-21-1 0,21 1 0,0 0 16,-21-1-16,21 22 15,1 0-15,-1-21 0,0 21 0,0-1 16,0 22-16,0-21 0,1 0 16,-1 21-16,0 0 0,0 0 0,0 0 15,0 0-15,1 0 0</inkml:trace>
  <inkml:trace contextRef="#ctx0" brushRef="#br0" timeOffset="-164772.7">3725 14944 0,'0'21'16,"0"-42"-16,0 63 0,0-21 0,0 0 16,0 1-16,-21-1 15,21 0-15,-21 21 0,0-21 0,21 1 16,-21 20-16,-1-21 0,1 0 0,21 0 15,0 22-15,0-22 0,0 0 16,0 0-16,0 0 0,21-21 16,1 0-1,20 0-15,-21 0 0,0 0 0,22 0 16,-1 0-16,-21-21 0,21 0 16,1 0-16,-22 0 0,0 0 0,21-1 15,-20 1-15,-1-21 0,0 0 16,-21 20-16,0-20 0,0 0 0,0-1 15,0 22-15,0-21 0,-21 0 16,0 20-16,-1 1 0,1 0 16,0 21-16,0 0 0,-21 0 0,20 0 15,1 0-15,-21 0 0,21 0 16,-22 21-16,22 0 0,0 1 0,0-1 16,0 0-16,0 0 0,21 0 15,0 0-15,0 22 0,0-22 0,0 0 16,0 0-16,42 0 15,-21-21-15,21 0 0,-20 0 0,20 0 16,0 0-16,1-21 0</inkml:trace>
  <inkml:trace contextRef="#ctx0" brushRef="#br0" timeOffset="-164508.85">4657 14690 0,'0'-21'0,"0"42"0,0-64 0,0 22 16,-22 21-1,1 0-15,0 0 0,0 21 0,0 1 16,21-1-16,-21 21 0,-1 0 16,1 1-16,21-1 0,-21 0 0,0 1 15,21 20-15,-21-20 0,0 20 0,-1-21 16,22 22-16,0-22 0,-21 1 16,21-1-16,0-21 0,0 0 15,0 22-15,0-22 16,21-21-16,1 0 0,-1 0 0,0 0 15,21 0-15,-21-21 0,22-1 16,-22 1-16,21 0 0,-21 0 0,1-21 16,20 20-16,-21 1 0</inkml:trace>
  <inkml:trace contextRef="#ctx0" brushRef="#br0" timeOffset="-164009.1">4403 15007 0,'-43'0'0,"86"0"0,-107 0 15,85 0 1,0 0 0,1 0-16,20 0 0,-21 0 0,43 0 15,-22 0-15,0-21 0,1 21 0,20-21 16,-21 21-16,22-21 0,-22 21 16,22 0-16,-22-21 0,-21 21 0,22-22 15,-22 22-15,0 0 0,0 0 16,0 0-16,-21 22 15,0-1-15,0 0 0,0 0 16,-21 0-16,21 0 0,-21 1 16,0-1-16,0 21 0,-1-21 15,1 0-15,0 22 0,21-22 16,-21 0-16,21 0 0,0 0 0,0 1 16,0-1-16,0 0 0,0 0 0,21-21 15,0 0-15,22 0 16,-22 0-16,0 0 0,0 0 0,21 0 15,-20 0-15,-1-21 0,21 0 16,-21 0-16,0-1 0,22 1 0,-22 0 16,0 0-16,0-21 0,-21 20 0,0-20 15,0 21-15,0-21 0,0 20 16,-21 1-16,0 0 0,0-21 0,0 42 16,-1-21-16,-20-1 15,21 22-15,0 0 0,-22 0 0,22 0 16,-21 0-16,21 22 0,-22-22 0,22 21 15,0 0-15,0-21 0,21 21 16,0 0-16,0 0 0,0 1 16,42-22-16,-21 0 0</inkml:trace>
  <inkml:trace contextRef="#ctx0" brushRef="#br0" timeOffset="-162697.11">6329 15050 0,'0'-22'0,"0"1"15,0 0-15,0 0 16,0 0-16,0 0 15,0-1-15,0 1 0,0 0 16,-21 0-16,-1 21 16,1 0-16,0 0 15,0 0-15,0 21 16,0 0-16,-1 0 0,1 1 0,0 20 16,0-21-16,0 21 0,0 1 0,-1 20 15,1-20-15,0-1 0,21 0 16,0 1-16,0-1 0,0 0 0,0 1 15,0-22-15,0 0 0,21 21 16,0-21-16,1-21 0,-1 22 16,0-1-16,21-21 0,-21 0 0,22 0 15,-22 0-15,21 0 0,-21 0 16,22 0-16,-1 0 0,-21-21 0,22-1 16,-1 1-16,0 0 0,1 0 0,20 0 15,-21-22-15</inkml:trace>
  <inkml:trace contextRef="#ctx0" brushRef="#br0" timeOffset="-161932.55">7154 15028 0,'0'-21'0,"0"42"0,0-63 0,0 21 0,0 0 15,0 0-15,-21 21 16,0 0-16,-21 0 0,20 0 16,-20 0-16,0 0 0,21 0 0,-22 0 15,1 0-15,21 21 0,-22 0 16,22 0-16,-21 0 0,21 0 0,0 22 15,-1-22-15,1 21 0,0 1 0,21-22 16,0 21-16,0-21 0,0 22 16,0-22-16,0 0 0,0 0 0,0 0 15,21 0-15,0 1 0,1-22 16,-1 0-16,0 0 0,21 0 0,-21 0 16,22 0-16,-22 0 0,21 0 0,-21-22 15,22 1-15,-22 0 0,0 0 16,21-21-16,-20 20 0,-1-20 15,21 21-15,-21-21 0,-21-1 0,21 22 16,1-21-16,-1-1 0,-21 22 16,0 0-16,0 0 0,21 0 0,-21 0 15,0-1-15,0 44 16,0-1 0,-21-21-16,0 42 0,21-21 0,0 0 15,-22 22-15,22-22 0,-21 21 16,21 1-16,0-22 0,0 21 0,0-21 15,0 22-15,0-22 0,0 0 0,0 21 16,0-21-16,21-21 0,1 22 16,-1-22-16,0 0 0,0 0 15,21 0-15,-20 0 0,20 0 0,-21 0 16,21-22-16,1 1 0,-22 0 16,21-21-16,-21 21 0,22-22 0,-22 22 15,21-21-15,-21-1 0,1 1 16,-1 0-16,0-1 0,-21 1 0,21 0 15,-21-1-15,21 1 0,-21 0 0,0-1 16,0 22-16,0-21 0,0 21 16,0 0-16,-21 21 15,0 21 1,0-21-16,21 42 0,-21-21 0,21 0 16,-22 22-16,22-1 0,0 0 15,0-20-15,0 20 0,-21 21 16,21-20-16,0-1 0,0 0 0,0 1 15,0-1-15,0 0 0,21-20 0,-21 20 16,22-21-16,-1 0 0,0 0 16,0 1-16,0-1 0,0-21 0,1 0 15,-1 0-15,21 0 0,-21 0 16,0 0-16,1-21 0,-1-1 0,0 1 16,0 0-16,0 0 0,-21 0 0,21 0 15,1-22-15,-1 22 0,0-21 16,0-1-16</inkml:trace>
  <inkml:trace contextRef="#ctx0" brushRef="#br0" timeOffset="-160366.95">9377 15219 0,'21'0'219,"-21"-21"-203,21 21-16,-21-21 0,21-1 0,0 1 15,1 0-15,-22 0 0,21-21 16,0 20-16,0 1 0,0-21 0,-21 0 16,21-1-16,1 22 0,-22-21 15,0-1-15,21 1 0,0 0 0,-21-1 16,0 22-16,0-21 0,0 21 15,0 0-15,0-1 0,0 1 16,-21 42 0,0 1-16,21-1 15,-22 21-15,1 0 0,0 1 0,21-1 16,-21 0-16,21 22 0,-21-22 0,0 1 16,21 20-16,0-21 0,0 1 15,0 20-15,0-20 0,0-1 0,0-21 16,0 21-16,0-20 0,21-1 15,-21 0-15,42 0 0,-21-21 0,0 0 16,22 0-16,-1 0 0,0 0 16,1 0-16,20-21 0,-20 0 15,-1 0-15,21-1 0,-20 1 0,-1-21 16,22 21-16,-43-22 0,21 22 0,0-21 16,-20 21-16,-1-22 0,0 22 15,0 0-15,-21 0 0,0 0 0,0 0 16,-21 42-1,0-21 1,0 21-16,-1 21 0,1-21 0,0 22 16,0-22-16,0 21 0,0 1 15,21-1-15,0-21 0,0 21 0,0-20 16,0 20-16,0-21 0,21 0 16,0 0-16,0-21 0,0 0 0,22 22 15,-22-22-15,21 0 0,0 0 16,-20 0-16,20-22 0,-21 1 15,21 0-15,1 0 0,-22 0 0,0 0 16,21-22-16,-20 1 0,-1 21 0,0-22 16,0 1-16,-21 0 0,0-1 15,0 22-15,0-21 0,0 0 0,-42 20 16,21 1-16,-1 0 0,1 0 16,-21 21-16,21 0 0,-22 0 0,22 0 15,-21 0-15,0 0 0,20 0 16,-20 21-16,0-21 0,21 21 0,-22-21 15,22 21-15,-21-21 0,21 0 16,-1 0-16,22 22 0</inkml:trace>
  <inkml:trace contextRef="#ctx0" brushRef="#br0" timeOffset="-160161.04">9419 14753 0,'0'0'0,"-21"0"0,42 0 16,0 0-1,0-21-15,22 21 0,-1 0 16,0 0-16,1 0 0,20-21 0,-20 21 16,20 0-16,22-21 0,-22 21 15,1 0-15,-1-21 0,1 21 0,-1-22 16,1 22-16,-22 0 0,22-21 0,-22 21 15,-21 0-15,21 0 0</inkml:trace>
  <inkml:trace contextRef="#ctx0" brushRef="#br0" timeOffset="-159032.68">11959 14838 0,'0'0'0,"0"-21"16,0 0-16,0-1 0,0 1 15,0 0-15,21 0 0,-21 0 16,21 0-16,-21-1 0,22-20 15,-22 0-15,21 21 0,0-22 16,-21 1-16,0 0 0,0 20 0,0 1 16,21 0-16,-21 0 0,0 0 0,0 42 31,0 21-31,0-21 0,0 22 0,0-1 16,-21 22-16,21-22 0,0 0 15,0 22-15,-21-22 0,0 0 0,-1 1 16,22-1-16,-21 0 0,0 1 15,0-1-15,0 0 0,0 1 0,-1-22 16,22 21-16,-21-21 0,0 1 16,21-1-16,-21-42 31,21-1-31,0 1 16,0-21-16,0 21 0,0 0 0,0-22 15,0 22-15,0-21 0,0 21 0,0-22 16,0 22-16,21-21 0,-21 21 15,0-1-15,21 1 0,0 0 0,1 21 16,-1 0-16,0 0 16,0 21-16,0 0 0,-21 1 15,0-1-15,21 21 0,1-21 0,-22 0 16,21 22-16,0-22 16,-21 0-16,21 0 0,0 0 0,22 22 15,-22-43-15,21 21 0,-21 0 0,22-21 16,-1 0-16,0 0 0,1 0 15,-1 0-15,0 0 0,1 0 0,-1-21 16,0 0-16,-21 0 0,22-1 16,-1 1-16,-21 0 0,22 0 0,-22-21 15,0 20-15,0 1 0,0-21 0,-21 0 16,0 20-16,0 1 0,0-21 16,0 21-16,0 0 0,-21 42 31,0 0-31,0 0 0,0 0 15,21 0-15,0 22 0,-22-22 16,22 0-16,0 0 0,0 22 16,0-22-16,0 0 0,0 0 0,0 0 15,0 0-15,22 1 0,-1-22 16,0 21-16,0-21 0,21 21 0,-20-21 16,20 0-16,0 0 0,1 0 0,-22 0 15,21-21-15,0 0 0,1-1 16,-1 1-16,0 0 0,1 0 0,-22-21 15,21 20-15,-21-20 0,22 0 16,-22-1-16,0-20 0,0 21 0,0-22 16,1 22-16,-22-22 0,0 22 15,0 0-15,0-1 0,21 22 16,-21-21-16,0 21 0,-21 42 16,-1 0-1,22 21-15,-21-21 0,0 43 16,0-22-16,21 1 0,0 20 0,-21-21 15,21 1-15,-21 20 0,21-20 16,0-1-16,0 0 0,0-21 0,0 22 16,0-22-16,0 21 0,0-21 0,21 1 15,0-1-15,0-21 0,0 21 16,0-21-16,1 0 0,-1 0 0,0 0 16,0 0-16,0-21 0,0 0 15,1-1-15,-1 1 0,0 0 16,-21 0-16,21 0 0,-21-22 0,21 22 15,-21 0-15,0-21 0,0 21 16</inkml:trace>
  <inkml:trace contextRef="#ctx0" brushRef="#br0" timeOffset="-158879.77">13398 14584 0,'0'0'0,"-42"0"0,21 0 0,0 0 16,42 0 15,0 21-31,21-21 0,-20 0 0,20 0 15,0 0-15,1 0 16,-1 0-16,0 0 0,1 0 0,-1 0 16,0 0-16,1-21 0,-1 21 0</inkml:trace>
  <inkml:trace contextRef="#ctx0" brushRef="#br0" timeOffset="-157944.89">15960 14838 0,'0'0'0,"-22"21"15,-83 21 1,83-20-16,1-22 0,0 0 15,0 0-15,21 21 0,-21-21 16,21-21-16,0-1 16,0 1-16,21 0 15,0 0-15,0 0 0,-21 0 0,21-22 16,1 22-16,-22-21 0,0-1 0,0 1 16,0 0-16,0-22 0,0 22 15,0 0-15,-22-1 0,1 1 16,0 21-16,-21 0 0,-1-1 15,1 1-15,0 21 0,-1 0 0,1 0 16,0 0-16,-1 21 0,1 1 0,0 20 16,-1 0-16,1 1 0,0 20 15,21-21-15,-22 1 0,43 20 0,0-20 16,0-1-16,0 0 0,0 1 16,0-22-16,21 21 0,1-21 0,20 0 15,-21 1-15,21-22 0,22 21 0,-22-21 16,22 0-16,-22 0 15,22 0-15,-22 0 0,0-21 0,22 21 16,-22-22-16,0 1 0,-20 0 16,20 0-16,-21 0 0,21 0 0,-20-22 15,-22 22-15,0-21 0,0 21 0,0-22 16,0 22-16,0 0 0,0 0 16,0 0-16,-22 21 15,1 0-15,21 21 0,-21 0 16,0 0-16,21 0 0,-21 22 0,21-22 15,0 0-15,0 21 0,0-21 0,0 1 16,0-1-16,0 0 0,21 0 16,0 0-16,0-21 0,0 21 0,22-21 15,-22 0-15,21 0 0,1 0 16,-1 0-16,21 0 0,-20-21 16,-1 21-16,0-21 0,22 0 0,-22 0 15,-21 0-15,22-1 0,-1 1 16,-21-21-16,0 21 0,-21-22 0,0 1 15,0 21-15,0-21 0,0-1 0,0 22 16,0 0-16,0 0 0,0 0 16,-21 42-16,0 0 15,21 0-15,-21 21 0,0 1 16,0-1-16,-1 0 0,1 1 0,21 20 16,-21-20-16,0 20 0,0 1 15,0-22-15,21 21 0,-22 1 16,22-1-16,-21 1 0,21-1 0,0-20 15,0 20-15,0-20 0,0-1 16,0 0-16,0-21 0,0 1 0,21-1 16,1-21-1,-1 0-15,-21-21 16,21-22-16,0 22 0,0-21 16,-21 21-16,21-43 0,1 22 0,-22-1 15,21-20-15</inkml:trace>
  <inkml:trace contextRef="#ctx0" brushRef="#br0" timeOffset="-157680.83">16552 14563 0,'0'-43'0,"0"86"0,0-128 0,0 43 0,0-1 15,21 22-15,1 0 0,-1 0 16,0 0-16,0 21 0,0 0 0,0 0 16,22 0-16,-22 0 0,0 0 0,0 21 15,0 0-15,1 0 0,-22 0 16,0 22-16,0-22 0,0 21 0,0-21 15,0 22-15,-22-22 0,1 0 16,0 21-16,0-20 0,-21-1 16,-1 0-16,1 0 0,0 0 0,-1-21 0,22 21 15,-21-21-15,21 0 16,-1 0-16,22 22 0,22-44 16,-1 1-1,21 0-15,-21 0 0,22 0 16,-1 0-16,-21-22 0</inkml:trace>
  <inkml:trace contextRef="#ctx0" brushRef="#br0" timeOffset="-157444.78">17124 14330 0,'0'0'0,"0"21"16,0 0-16,-21 0 16,-1 1-16,1 20 15,0 0-15,0 1 0,0-1 0,0 0 16,21 22-16,-22-22 0,1 22 0,0-1 15,0 1-15,21-1 0,-21 1 16,0 20-16,21-20 0,0-1 0,0 22 16,0-22-16,0-20 0,0 20 0,0-20 15,0-1-15,0-21 0,0 0 16,0 0-16,0 1 0,21-44 16,0 1-1,0 0-15</inkml:trace>
  <inkml:trace contextRef="#ctx0" brushRef="#br0" timeOffset="-157152.75">17039 14732 0,'0'-42'0,"0"-212"32,0 233-32,21-22 0,0 1 0,1 21 0,-1 0 15,21-1-15,-21 22 0,0 0 0,22 0 16,-1 0-16,-21 0 0,22 22 15,-22-1-15,0 21 0,0-21 0,-21 22 16,0-1-16,0 0 0,0 1 16,-21-22-16,-21 21 0,20 0 0,-20-20 15,0-1-15,-1 21 0,-20-21 0,21-21 16,-1 21-16,1 1 16,21-22-16,-22 0 0,22 0 0,0 0 15,42-22 16,0 1-31,1 0 0,20 0 0,-21 0 16,21 0-16</inkml:trace>
  <inkml:trace contextRef="#ctx0" brushRef="#br0" timeOffset="-156708.8">17865 14118 0,'0'0'0,"21"0"0,-21-21 16,-21 21-1,-1 0-15,1 21 16,0 0-16,0 1 0,0-1 0,0 21 16,-1-21-16,1 22 0,0-1 0,0 21 15,0-20-15,0-1 0,21 0 16,0 1-16,-22 20 0,22-42 0,0 22 16,0-1-16,0-21 0,0 22 15,0-22-15,22 0 0,-1-21 0,21 21 16,-21-21-16,0 0 0,22 0 15,-1 0-15,0 0 0,-20-21 16,20 0-16,0 21 0,-21-43 0,22 22 16,-22 0-16,0-21 0,0 21 0,0-1 15,1-20-15,-22 21 0,21 0 16,-21 0-16,0-1 0,-21 44 31,-1-1-31,1 0 0,21 0 0,-21 0 16,0 0-16,21 1 0,0-1 0,-21 21 15,21-21-15,-21 0 0,21 1 16,0-1-16,0 0 16,0 0-16,21-21 15,0 0 1,0 0-16,-21-21 0,21 21 16,-21-21-16,21 0 0,1-1 0</inkml:trace>
  <inkml:trace contextRef="#ctx0" brushRef="#br0" timeOffset="-156548.89">18203 14309 0,'0'0'0,"0"-21"0,0-1 16,0 1-16,-21 21 0,0 0 0,0 0 15,0 0-15,-1 0 0,1 0 16,0 0-16,21 21 0,0 1 16,0-1-16,0 0 15,0 0-15,0 0 0,21 0 16,0 1-16,1-22 0,20 0 15</inkml:trace>
  <inkml:trace contextRef="#ctx0" brushRef="#br0" timeOffset="-156288.91">18902 14330 0,'0'0'16,"0"-21"-16,21 0 0,-21-1 0,0 1 15,0 0-15,-21 21 0,0 0 0,-1 0 16,1 0-16,0 0 15,0 0-15,0 21 0,-22 0 0,22 22 16,0-22-16,0 21 0,-21 1 16,20-1-16,22 0 0,-21 1 0,0-1 15,21-21-15,0 21 0,0 1 0,0-22 16,0 0-16,0 21 0,21-20 16,0-22-16,1 21 0,-1 0 0,21-21 15,0 0-15,22 0 0,-1 0 16,-20 0-16,20 0 0,1 0 0,-1 0 15,1-21-15,20 0 0</inkml:trace>
  <inkml:trace contextRef="#ctx0" brushRef="#br0" timeOffset="-154569.22">19664 14478 0,'0'0'0,"0"-42"16,21-85 0,-21 106-16,0-22 0,-21 43 0,0-21 15,-1 21-15,1 0 0,-21 0 16,21 0-16,-22 21 0,1-21 0,0 43 15,21-22-15,-22 21 0,1 0 0,0-20 16,20 20-16,1 0 0,-21 1 16,42-1-16,-21 0 0,21-21 0,0 22 15,0-22-15,0 0 0,21 0 0,-21 0 16,42 1-16,-21-22 16,1 0-16,20 21 0,-21-21 0,21 0 0,-20 0 15,20 0-15,0-21 16,-21 21-16,22-22 0,-22 1 0,0 0 15,21 0-15,-20-21 0,-1 20 0,0-20 16,0 0-16,-21 21 0,0-22 16,21 1-16,-21 21 0,0 0 0,0-1 15,-21 44 1,0-1 0,0 0-16,21 0 0,-21 21 0,21-20 15,-22 20-15,22-21 0,0 21 16,0-20-16,0-1 0,0 21 15,0-21-15,0 0 0,22 1 0,-1-1 16,21 0-16,-21-21 0,0 21 16,22-21-16,-22 0 0,21 0 0,-21 0 15,1 0-15,20 0 0,-21 0 16,0 0-16,0-21 0,1 0 0,-1-22 16,0 22-16,0-21 0,0 0 0,0-1 15,-21-20-15,22 20 0,-1-20 16,0-1-16,0 1 0,-21 21 0,0-22 15,21 22-15,-21-1 0,0 22 16,0-21-16,0 21 0,0 0 16,-21 21-1,21 21-15,-21 0 16,21 21-16,0 1 0,-21-22 0,21 42 16,-21-20-16,21-1 0,-22 21 15,22-20-15,0 20 0,0-20 0,0-1 16,0 21-16,0-41 0,0 20 0,0 0 15,22-21-15,-1 1 0,0-1 16,0 0-16,0-21 0,0 21 16,1-21-16,-1 0 0,0 0 15,21 0-15,-21-21 0,1 0 0,-1 21 16,0-21-16,0-1 0,0-20 0,-21 21 16,43-21-16,-43-1 15,21 1-15,0 21 0,0-22 0,0 1 16,0 0-16,-21 21 0,22-1 15,-44 44 1,1-1-16,0 21 16,0-21-16,21 22 0,-21-22 15,21 0-15,-21 21 0,21-21 0,0 22 16,0-22-16,0 0 0,0 0 16,0 0-16,21 1 0,0-1 0,0-21 15,0 21-15,0-21 0,1 0 0,-1 0 16,0 0-16,21 0 15,-21 0-15,1 0 0,20-21 0,-21 0 16,0-1-16,0 1 0,22 0 16,-22-21-16,0 21 0,0-22 0,0 22 15,22-21-15,-22-1 0,0 22 0,-21 0 16,0 0-16,21 0 0,-21 0 16,-21 42-1,0 0-15,0 0 16,0 21-16,21-20 0,-22 20 0,22-21 15,-21 0-15,21 22 0,0-22 16,0 0-16,0 21 0,0-21 0,0 1 16,0-1-16,21-21 15,1 21-15,-1-21 16,0 0-16,0 0 16,-21-21-16,21 0 15,-21-1-15,0 1 0,0 0 16,0 0-16,0-21 0,0 20 0,0 1 15,0-21-15,0 21 0,0-22 16,0 22-16,-21 0 0,0 21 0,0-21 16,0 21-16,-1 0 0,1 0 15,0 0-15,42 0 32,0 0-17,1 0-15,-1 0 0,0 0 0,21 0 16,-21 0-16,22 0 0,-22 0 15,21 0-15,-21-21 0,22 21 0,-1 0 16,-21 0-16,22 0 0,-22 0 0,0 0 16,0 0-16,0 21 0,-21 0 15,0 0-15,0 0 0,0 1 16,0 20-16,0-21 0,0 0 16,-21 22-16,0-22 0,0 0 0,21 21 15,-21-21-15,21 1 0,-22-1 0,1 0 16,21 0-16,0 0 15,-21-21-15,21 21 16,-21-21 0,21-21-1,0 0-15,0 0 16,21 0-16,0 0 0,0-1 16,1-20-16,-1 21 0,21-21 15,0-1-15,22 1 0,-22 21 0,22-22 16,-1 1-16,1 0 0,-1-1 15,-20 22-15,-1 0 0,-21 21 0,21 0 16,-42 21-16,0 0 16,0 22-16,0-22 0,0 21 0,0 1 15,0-1-15,-21 0 0,0 1 16,21-1-16,0-21 0,0 21 16,0-20-16,0-1 0,0 0 0,21 0 15,-21 0-15,21 0 0,1-21 16,-1 0-16,0 0 0,0 0 0,0 0 15,0 0-15,1 0 0,-1 0 16,0-21-16,21 0 0,-21 21 0,1-21 16,-1 0-16,0 0 0,0-22 0,0 22 15,0-21-15,-21-1 0,22 22 16,-1-42-16,-21 20 0,21 1 0,-21 0 16,0-1-16,0 1 0,0 0 15,-21-1-15,-22 1 0</inkml:trace>
  <inkml:trace contextRef="#ctx0" brushRef="#br0" timeOffset="-154348.81">21315 13885 0,'0'0'0,"-21"0"0,-1 0 16,1 0-16,0 0 15,0 0 1,21 22 15,-21-22 16,0 0-47,-22 0 0</inkml:trace>
  <inkml:trace contextRef="#ctx0" brushRef="#br0" timeOffset="-154120.92">19939 14139 0,'-21'22'16,"42"-44"-16,-85 44 0,43-1 0,0-21 15,21 21-15,42-21 0,-20 0 16,20 0-16,0 0 16,1 0-16,-1 0 0,21 0 0,1 0 15,-1 0-15,1 0 0,-1 0 0,1 0 16,-1 0-16,-20 0 0,-1 0 15,0 0-15,-20 0 0,-1 0 0,-42 0 16,-1 0 0,-20 0-16,-21 21 0,-1 0 0,-21 0 15,-20 1-15</inkml:trace>
  <inkml:trace contextRef="#ctx0" brushRef="#br0" timeOffset="-152892.55">3281 16341 0,'-21'0'0,"-1"0"16,1 0 0,21 21-16,21-42 31,1 21-16,20-21-15,-21-1 0,21 22 0,-20-21 16,20 0-16,0-21 0,-21 21 16,22-1-16,-22-20 0,0 21 0,-21-21 15,0-1-15,0 22 0,0-21 16,0 21-16,-21-1 0,0 1 0,-22 0 16,22 21-16,-21 0 0,0 0 15,-1 21-15,22 0 0,0 1 0,-21-1 16,42 21-16,0 0 15,0 1-15,0-1 0,0 0 0,0 1 16,0-1-16,0 0 0,21-20 16,0 20-16,0-21 0,0 0 0,0 0 15,22 1-15,-22-1 0,0 0 16,0-21-16,22 0 0,-22 0 0,0 0 16,0 0-16,0 0 0,0 0 15,1 0-15,-1-21 0,0 0 0,0-1 16,0 1-16,0 0 0,1 0 15,20-21-15,-21-1 0,0 22 0,0-21 16,22-1-16,-22 1 0,21 0 16,-21-1-16,1 22 0,-1 0 15,0 0-15,0 21 0,0 0 0,0 21 16,-21 21-16,0-20 16,0-1-16,0 21 0,0-21 0,0 22 15,-21-1-15,0-21 0,0 21 16,21 1-16,-21-22 0,0 0 0,21 0 15,-22 0-15,22 1 0,0-1 16,22-42 15,-1-1-31,0 1 0,0 0 0,0 0 16,0-21-16,1 20 0,-1-20 16,0 0-16,0-1 0,0 1 15,0 0-15,1 21 0,-22-22 16,0 22-16,21 0 0,-21 0 0,-21 42 31,-1 21-31,22-21 0,-21 22 16,0-1-16,0 0 0,21 1 15,0-1-15,-21-21 0,21 22 0,-21-1 16,21-21-16,0 21 0,0-20 0,0-1 16,0 0-16,21 0 0,0-21 15,0 0-15,0 21 0,22-21 0,-22 0 16,21 0-16,-21 0 0,22 0 15,-1-21-15,0 0 0,1 0 16,-1 0-16,0-1 0,1 1 16</inkml:trace>
  <inkml:trace contextRef="#ctx0" brushRef="#br0" timeOffset="-150468.04">4889 16129 0,'0'0'0,"22"-42"0,-22 21 16,0-22-16,0 22 0,0 0 0,0 0 15,-22 0-15,1 21 0,0 0 16,0 0-16,0 21 0,-22 0 15,22 0-15,0 21 0,0-20 16,0 20-16,0 0 0,-1 1 0,1-1 16,0 0-16,0 1 0,21-1 15,0-21-15,0 21 0,0 1 16,0-22-16,0 21 0,21-21 16,0 1-16,22-1 0,-1-21 0,0 0 15,1 0-15,20 0 0,1 0 16,-1 0-16,-21 0 0,22-21 0,-1-1 15,1 1-15,-22 0 0,1 0 0,20 0 16,-21 0-16,-20-22 0,20 1 16,-21 21-16,-21-22 0,0-20 0,21-22 15,-21 22-15,0 20 16,0 1-16,0 0 0,0 21 0,-21-1 16,21 1-16,0 0 0,-21 21 15,0 0-15,0 0 0,21 21 16,-22 0-16,1 1 0,21-1 0,-21 21 15,21 0-15,0 1 0,0-1 16,0 22-16,0-22 0,-21 0 0,21 1 16,0-1-16,0 0 0,-21-21 15,21 22-15,0-22 0,0 21 0,0-21 16,0 1-16,0-1 0,0 0 16,0-42 15,0 0-31,21-1 0,0 22 15,0-21-15,0-21 0,-21 21 16,22 0-16,-1-1 0,0 1 16,0 0-16,-21 0 0,21 21 0,0 0 15,1 0 1,-1 21-16,-21 0 16,0 0-16,0 1 0,21-1 15,-21 0-15,21 0 0,0 0 16,0 0-16,1 1 0,20-22 0,-21 21 15,21-21-15,1 0 0,-1 0 16,22 0-16,-22 0 0,21 0 0,-20 0 16,20 0-16,-20 0 0,-1-21 15,21-1-15,-20 1 0,-1 21 16,0-21-16,-20 0 0,20-21 0,-21 20 16,0 1-16,-21-21 0,0 0 15,0 20-15,0-20 0,0 21 0,0-21 16,-21 20-16,21 1 0,-21 21 15,0 0-15,0 0 0,-22 0 0,22 0 16,-21 0-16,21 21 0,-22 1 0,22-1 16,0 21-16,-21-21 0,20 22 15,1-22-15,21 21 0,0 0 0,0-20 16,0 20-16,0-21 0,0 0 16,0 0-16,21 1 0,1-1 15,-1 0-15,0-21 0,0 0 0,0 0 16,0 0-16,22 0 0,-22 0 15,0 0-15,0-21 0,0 0 0,22 21 16,-22-22-16,0 1 0,-21 0 16,21-21-16,0 21 0,-21-1 0,0-20 15,0 21-15,22-21 0,-22 20 16,0 1-16,0 0 0,0 0 0,0 0 16,0 42-1,0 0-15,0 0 16,0 22-16,0-22 0,0 0 0,0 21 15,0-21-15,0 1 16,21-1-16,0 21 0,0-21 0,0 0 16,22-21-16,-1 22 0,-21-1 0,21-21 15,1 0-15,-1 0 0,22 0 16,-22 0-16,0 0 0,1 0 0,-22-21 16,21 21-16,-21-22 0,0 1 15,1 0-15,-1 0 0,0 0 0,-21-22 16,0 22-16,0 0 0,0-21 15,0 21-15,0-1 0,-21 22 16,0 0-16,-1 22 16,1-1-16,0-21 0,0 42 0,21-21 15,-21 0-15,0 1 0,21 20 16,0-21-16,-22 21 0,22-20 16,-21-1-16,21 0 0,0 21 0,0-21 15,0 1-15,0-1 16,21-21-16,1 0 15,-1 0-15,0-21 0,0-1 16,0 1-16,0 0 0,1 0 16,-1-21-16,21 20 0,-21 1 0,0-21 15,1 21-15,-1-22 0,0 22 16,0 0-16,-21 0 0,21 0 0,-21 0 16,21 21-16,-21 21 15,0 0 1,0 0-16,0 0 0,0 0 15,0 1-15,0-1 0,0 0 0,0 0 16,0 0-16,22-21 0,-1 21 0,0 1 16,0-1-16,0 0 0,0-21 15,1 21-15,20-21 0,-21 0 0,21 0 16,1 0-16,-1 0 0,0 0 16,1 0-16,-1-21 0,-21 21 0,22-21 15,-1 0-15,-21-1 0,0 1 16,22 0-16,-43-21 0,21 21 15,-21-22-15,0 22 0,0-21 0,0 21 16,0-22-16,-21 22 0,-1 0 16,1 0-16,-21 21 0,0 0 0,20 0 15,-20 21-15,0 0 0,21-21 16,-22 42-16,1-20 0,21-1 0,0 0 16,-1 0-16,22 0 0,0 22 0,0-22 15,0 0-15,0 0 0,22 0 16,-1-21-16,0 21 0,0-21 0,21 0 15,-20 22-15,20-22 0,21 0 16,-20 0-16,-1 0 0,22 0 0,-22 0 16,21-22-16,-20 22 0,-1-21 15,-21 21-15,0-21 0,1 21 16,-1 0-16,-21-21 0,-21 21 31,-1 21-31,1 0 16,0 0-16,0 1 0,0-1 0,0 21 15,-22-21-15,22 22 0,-21 20 16,21-21-16,-22 22 0,22-1 0,0-20 16,0 41-16,0-20 0,-1-1 15,1 1-15,21 21 0,0-1 0,0-20 16,0 42-16,0-22 0,0 1 16,0 0-16,0-1 0,0 1 15,21 0-15,-21-1 0,22 1 16,-1 0-16,0-1 0,-21 1 0,0-22 15,0 1-15,21-1 0,-21-20 16,0-1-16,0-21 0,0 0 0,0 1 16,-21-22-16,0 0 0,0 0 15,-22-22-15,1-20 0,0 21 0,-1-43 16,-20 1-16,20-1 0,-20-20 16,21 20-16,-1-42 0,1 22 15,0-1-15,20-21 0,22 22 0,0-22 16,0 0-16,0 0 0,22 21 0,-1-20 15,21 20-15,-21 0 16,22 1-16,-1-1 0,0 0 0,22 1 16,-22-1-16,22 21 0,-1 1 0,1-1 15,-1 1-15,1 21 0,-22-1 16,21 1-16,-20 0 0,-1-1 0,0 22 16,1 0-16,-22 0 0,0 0 15,-42 21 16,0 0-31,0 21 0,21 0 16,0 0-16,0 0 0,0 0 16,0 1-1,21-22 1,0 0-16,0 0 0,21 0 16,-20 0-16,20 0 0,-21 0 0,21-22 15,1 22-15,-1-21 0,0 0 0,-20 0 16,20 0-16,-21 0 0,0-1 15,0 1-15,-21 0 0,0 0 16,-21 0-16,0 21 0,0 0 16,0 0-16,-22 0 0,22 0 0,-21 21 15,0 0-15,20 0 0,-20 0 16,21 22-16,-21-22 0,20 21 16,22 1-16,0-22 0,0 21 0,0-21 0,0 22 15,0-22-15,0 0 16,0 21-16,0-21 0,22 1 0,-1-1 15,21-21-15,-21 21 0,0-21 16,22 0-16,-1 0 0,-21 0 0,22 0 16,-1-21-16,-21 0 0,21-1 15,1 1-15,-1 0 0,0 0 0,1 0 16,20-22-16,1 22 0,-1 0 16,1-21-16</inkml:trace>
  <inkml:trace contextRef="#ctx0" brushRef="#br0" timeOffset="-150093.02">10604 16023 0,'0'0'0,"0"-21"0,-21 0 15,21 0-15,0 0 0,0-1 16,0 1-16,0 0 16,0 0-16,0 0 0,0 0 15,-21 21 1,21 21-16,-21 0 16,21 0-16,0 21 0,0 1 0,-21 20 15,21-20-15,-21-1 0,21 21 16,0-20-16,-22-1 0,1 22 0,21-22 15,-21 0-15,21-21 0,0 22 16,0-1-16,0-21 0,0 0 0,0 1 16,0-1-16,0 0 15,-21-21 17,0-21-32</inkml:trace>
  <inkml:trace contextRef="#ctx0" brushRef="#br0" timeOffset="-149496.68">9969 16362 0,'0'0'0,"-21"0"0,0-21 16,42 21-1,0 0-15,1 0 16,20 0-16,0 0 0,1 0 0,-1 0 16,21 0-16,1 0 0,-1-21 15,1 21-15,21-22 0,-1 1 0,1 0 16,0 0-16,-22 0 0,22 0 0,-22-1 15,1 1-15,-22-21 16,0 21-16,-20-22 0,-1 1 0,-21 0 16,0-1-16,0 22 0,0-21 15,-21 0-15,-1 20 0,1 1 0,-21 0 16,21 21-16,-22 0 0,22 0 0,0 0 16,0 0-16,-21 21 0,20 0 15,1 22-15,21-1 0,-21 0 0,0 22 16,21-1-16,-21-20 0,21 20 15,0-20-15,0 20 0,-21-21 0,21 1 16,0-1-16,-22 0 0,22 1 16,0-22-16,0 0 0,0 21 0,0-20 15,0-1-15,0 0 16,0-42 0,0 0-1,0-1-15,22 22 0,-1-42 16,0 21-16,0 0 0,0-22 0,0 1 15,22 0-15,-22 21 0,21-22 16,1 1-16,-1 21 0,-21 0 0,21-1 16,-20 22-16,20 0 0,-21 0 0,0 0 15,0 22-15,1-1 0,-22 21 16,0-21-16,0 22 0,0-22 16,0 21-16,0 0 0,0-20 0,0 20 15,-22-21-15,22 0 0,-21 0 16,0 1-16,21-1 0,0 0 0,21-21 31,0-21-15,1 21-16,-1-21 15,0-1-15</inkml:trace>
  <inkml:trace contextRef="#ctx0" brushRef="#br0" timeOffset="-149128.89">11451 16383 0,'0'21'0,"0"0"15,0 1 1,0-1 0,21-21-16,0 0 15,1 0-15,-1 0 0,0 0 16,0 0-16,0-21 16,0 21-16,1-22 0,-22 1 15,21 0-15,-21 0 0,0 0 16,0 0-16,0-1 15,0 1-15,0 0 0,0 0 0,0 0 16,-21 21-16,-1 0 0,1 0 0,0 0 16,0 21-16,0 0 15,0 0-15,-1 0 0,1 1 16,21 20-16,0-21 0,-21 0 16,21 22-16,0-22 0,0 0 0,0 0 15,0 0-15,0 0 0,0 1 0,21-1 16,0 0-16,1-21 0,-1 0 15,0 0-15,0 0 0,0 0 16,0 0-16,1 0 0,-1 0 16,0 0-16,21-21 0,-21 0 0</inkml:trace>
  <inkml:trace contextRef="#ctx0" brushRef="#br0" timeOffset="-144513.33">13610 16087 0,'-42'0'0,"84"0"0,-105 0 0,41 21 0,1-21 15,0 0-15,42 0 32,0 0-17,1-21-15,20 0 0,-21 21 0,21-22 16,-20 1-16,20 0 0,0-21 16,-21 21-16,22-1 0,-22-20 0,21 21 15,-21 0-15,1-22 0,-1 22 0,0-21 16,-21 21-16,0-22 0,0 22 15,0 0-15,0 0 0,0 0 0,-21 21 16,0 0 0,-1 0-16,1 0 0,0 21 0,21 0 15,-21 21-15,0 1 0,21-1 16,0 0-16,0 22 0,0-22 16,0 22-16,0-22 0,0 22 0,0-22 15,0 0-15,0 1 0,0-1 16,0-21-16,0 21 0,0-20 0,0-1 15,0 0-15,0 0 0,0 0 16,0 0-16,0 1 16,0-1-16,-21-21 15,-1 0-15,1 0 16,0 0-16,0 0 16,0 0-16,0 0 0,-1 0 15,1 0-15,0 0 0,0 0 16,-21-21-16,-1 21 0,22-22 0,-21 1 15,-1 21-15,22-21 0,-21 0 16,21 0-16,-22 0 0,22 21 0,0-22 16,0 1-16,21 0 15,0 42 1,21-21-16,0 21 16,0 1-16,1-1 0,20 0 15,-21 0-15,21 0 0,1 0 0,-22 1 16,21-1-16,1 0 0,-1-21 15,0 21-15,1-21 0,-1 0 0,21 0 16,-20 0-16,-1 0 0,22 0 16,-1 0-16,-21 0 0,22-21 15,-22 0-15,1 0 0,-1-1 0,0 1 16,-21 0-16,1 0 0,-1 0 16,0-22-16,-21 22 0,0 0 0,0-21 15,0 21-15,0-1 0,0 1 16,0 0-16,-21 21 0,0 0 0,-1 0 15,1 21-15,0 0 0,0 1 16,0-1-16,0 0 0,-1 21 16,22-21-16,-21 22 0,0-22 0,0 0 15,21 21-15,-21-20 16,21-1-16,-21 0 0,21 0 0,-22-21 16,22 21-16,22-42 31,-1 0-16,0 21-15,0-21 0,0-22 16,22 22-16,-22 0 0,0-21 0,21-1 16,-21 22-16,22-21 0,-1 0 0,-21-1 15,22 22-15,-22 0 0,21 0 16,-21 0-16,0 21 0,-21 21 16,22 0-16,-22 0 15,0 0-15,0 0 0,0 1 0,0 20 16,0-21-16,-22 21 0,22-20 0,0-1 15,0 0-15,0 0 0,0 0 16,0 0-16,0 1 0,0-1 0,0 0 16,22-21-16,20 21 15,-21-21-15,0 0 0,22 0 0,-22 0 16,21 0-16,0 0 0,1-21 16,-22 0-16,21 0 0,1-1 0,-1 1 15,-21 0-15,21 0 0,1-21 16,-22-1-16,0 1 0,0 0 0,0-1 15,-21 1-15,0-22 0,0 22 16,0 0-16,0-22 0,0 43 0,0-21 16,0-1-16,0 22 0,0 0 15,0 0-15,-21 21 0,0 0 16,0 0-16,21 21 0,-21 0 16,0 0-16,21 22 0,-22-1 0,22 0 15,-21 22-15,0-1 0,0-20 0,21 20 16,-21 1-16,0-1 0,-1 1 15,1-1-15,21 1 0,-21 20 0,0 1 16,0 0-16,0-1 0,21 22 16,-22-21-16,1 21 0,0 0 0,0 21 15,0-22-15,0 22 0,-1-21 16,1 21-16,0-21 0,0 21 16,0-21-16,0 0 0,21 0 0,0-22 15,-22-20-15,22-1 0,0 1 16,0-43-16,0 21 0,22-42 15,-1 0-15,0 0 0,21-21 16,-21 0-16,22-21 0,-1 20 0,0-20 16,1-21-16,-1-1 0,0 22 15,1-22-15,20 1 0,-20-22 16,-1 22-16,0-22 0,-21 0 0,22 1 16,-22-22-16,0 21 0,-21-21 0,0 22 15,0-22-15,0 21 16,-21 0-16,-21 1 0,20-1 0,-20 22 15,0-22-15,-22 21 0,22 22 0,0-21 16,-22 20-16,22 1 0,-1 21 16,22 0-16,0-1 0,-21 1 0,42 0 15,0 0-15,0 0 0,0 0 16,21-1-16,21 22 16,-21-21-16,22 21 0,-1-21 0,0 0 15,22 0-15,-22 21 16,22-21-16,-1-1 0,-20-20 0,-1 21 15,21 0-15,-20-22 0,-1 22 16,0-21-16,-20 0 0,-1-1 0,21 22 16,-21-21-16,-21 21 0,0-22 0,21 22 15,-21 0-15,0 0 0,0 0 16,0 42 15,0 0-31,-21 0 0,21 21 16,-21-20-16,21 20 0,0-21 0,0 21 15,0 1-15,-21-22 0,21 21 16,0-21-16,0 22 0,0-22 0,0 0 16,0 0-16,21 0 0,0 1 15,-21-1-15,21 0 0,22-21 16,-22 0-16,0 21 0,0-21 0,0 0 16,22 0-16,-22 0 0,0 0 15,21-21-15,-20 21 0,-1-21 0,0 0 16,0-1-16,0 1 0,0-21 15,-21 0-15,0 20 0,0-20 0,0 0 16,0-1-16,0-20 0,0 42 0,-21-22 16,0 22-16,0 0 0,-21 0 15,20 0-15,1 0 0,-21 21 0,21 0 16,-22 0-16,22 0 0,-21 21 16,21 0-16,-22 0 0,22 0 0,0 0 15,0 22-15,21-22 0,0 21 16,0-21-16,0 22 0,0-22 15,21 0-15,-21 21 0,42-20 0,-20-1 16,-1 0-16,21 0 0,-21 0 16,22-21-16,-22 0 0,21 21 0,-21-21 15,22 0-15,-22 0 0,21 0 16,-21-21-16,22 0 0,-1 21 0,0-21 16,1 0-16,-22 0 0,21-22 0,0 22 15,1-21-15,-22-1 0,0 22 16,21-21-16,-20 21 0,-22 0 0,0-1 15,0 1-15,-22 42 32,1 1-32,21-1 0,-21 0 15,0 21-15,21-21 0,0 1 16,0 20-16,0-21 0,0 0 0,0 22 16,0-22-16,0 0 0,0 0 15,21 0-15,0 0 0,0-21 0,1 22 16,-1-22-16,21 0 0,-21 0 15,22 0-15,-1 0 0,-21 0 0,21 0 16,-20 0-16,20 0 0,0-22 16,-21 1-16,1 0 0,-1 0 15,21 0-15,-42-22 0,21 1 0,0 21 16,-21-21-16,22-1 0,-22 1 16,0 21-16,0 0 0,0-1 0,0 1 15,-22 21-15,1 0 16,0 0-16,21 21 0,-21 1 15,21-1-15,-21 21 0,21-21 0,0 22 16,-21-22-16,21 21 0,-22-21 16,22 22-16,0-22 0,0 0 0,0 0 15,0 0-15,0 0 0,0 1 0,0-1 32,0-42-17,0-1 1,0 1-16,0 0 0,22 0 15,-1-21-15,0 20 0,0-20 0,0 21 16,22-21-16,-22-1 0,0 22 16,0-21-16,0 21 0,0-1 15,-21 1-15,0 0 0,22 21 0,-1 0 16,-21 21-16,0 0 0,0 1 16,0-1-16,0 21 0,0-21 15,0 22-15,0-22 0,0 21 0,0-21 16,0 0-16,0 22 0,0-22 0,0 0 15,0 0-15,0 0 16,21-21-16,0 0 31,0-21-15,-21 0-16,21 0 0,1-21 16,-1 20-16,0-20 0,21 21 15,-21-21-15,22-1 0,-22 1 0,21 0 16,1 20-16,-22-20 0,21 21 15,-21 0-15,0 21 0,1 0 0,-22 21 16,0 0 0,0 0-16,0 22 15,0-22-15,0 21 0,0 0 0,0-20 16,0 20-16,0 0 0,0-21 16,0 22-16,21-22 0,21 0 0,-21 0 15,22 0-15,-22 1 0,21-1 0,0 0 16,22-21-16,-22 0 0,1 0 15,-1 0-15,0 0 0,-21 0 0,22 0 16,-1 0-16,-21-21 0,22 0 16,-22-1-16,0 1 0,0 0 0,-21-21 15,0-1-15,0 1 0,0 0 0,0-1 16,0 1-16,0 0 0,0 21 16,-21-22-16,0 22 0,0 0 15,-1 0-15,1 21 0,0 0 0,0 0 16,-21 0-16,20 21 0,-20 0 15,0 0-15,21 22 0,-22-22 0,22 21 16,0 0-16,0 1 0,21-1 16,0 0-16,0 1 0,0-22 0,0 21 15,21-21-15,0 1 0,21-1 16,-20 0-16,-1 0 0,0-21 16,0 0-16,0 0 0,0 0 0,1 0 0,-1 0 15,0-21-15,0 21 0,0-21 16,0 0-16,-21-1 0,22 1 15,-1-21-15,-21 21 0,21-22 16,0 22-16,0-21 0,-21 21 0,0-22 16,0 22-16,0 0 0,0 42 31,-21 0-31,0 1 0,21-1 16,0 0-16,-21 0 0,21 21 15,-21-20-15,21-1 0,0 0 0,0 0 16,0 21-16,0-20 0,0-1 0,21 0 15,0 0-15,0 0 16,0-21-16,0 0 0,1 0 16,20 0-16,-21 0 0,0 0 0,0 0 15,1 0-15,20-21 0,-21 0 16,0 0-16,0 0 0,22-22 0,-22 22 16,0-21-16,0-22 0,22 22 15,-22-22-15,0 22 0,0-21 0,0 20 16,0-20-16,1 20 0,-1 1 15,0 0-15,0-1 0,-21 22 0,0 0 16,0 0-16,-21 42 16,0-21-1,-22 42-15,22-20 0,0-1 0,21 21 16,-21-21-16,21 22 16,-21-1-16,21 0 0,0 1 0,0-1 15,0 0-15,0-21 0,0 22 0,21-1 16,0-21-16,-21 22 0,21-22 15,0 0-15,22-21 0,-22 21 0,0 0 16,21-21-16,-20 0 0,-1 0 16,0 0-16,0 0 0,21-21 0,-20 0 15,-1 0-15,0 0 0,0-1 16,0-20-16,0 21 0,22-43 16,-22 22-16,-21 0 0,0-22 31,0 85-16,-21 1 1,21 20-16,-21-21 0,21 0 0,0 22 16,0-22-16,0 21 0,0-21 0,0 0 15,0 1-15,0 20 0,0-21 16,0 0-16,21 0 0,0-21 0,0 22 16,0-1-16,22-21 0,-22 0 15,0 0-15,21 0 0,-21 0 0,22 0 16,-1-21-16,-21 21 0,22-22 0,-1 1 15,-21 0-15,21-21 0,1 21 16,-22-22-16,0 1 0,0 0 16,0-1-16,-21 22 0,0-21 15,0 21-15,0-1 0,-21 22 32,0 22-32,0-1 0,0 0 0,0 0 15,-1 21-15,22-20 0,-21 20 16,21-21-16,-21 0 0,21 22 0,0-22 15,0 0-15,0 21 0,0-21 0,0 1 16,21-1-16,0-21 16,1 0-16,-1 0 0,0 0 15,0 0-15,0 0 16,-21-21-16,0-1 16,21 1-16,-21-21 0,0 21 0,0-22 15,0 1-15,0 21 0,0-21 0,0-1 16,0 1-16,0 21 0,-21 0 15,0-1-15,0 1 0,21 0 16,-21 21-16,0 0 0,-1 0 16,44 0 15,20 0-31,-21 0 0,21 0 16,-20 0-16,20 0 0,0-21 0,-21 0 15,22 21-15,-1 0 0,-21 0 0,0-21 16,22 21-16,-22 0 15,0 0-15,0 0 0,0 0 16,-21 21-16,0 0 0,0 0 16,0 0-16,0 22 0,0-22 0,0 21 15,0-21-15,0 22 0,0-22 0,-21 0 16,21 21-16,0-21 0,0 1 16,0-1-16,0 0 0,0 0 0,-21 0 15,21-42 32,0 0-47,21-21 0,0 20 16,-21 1-16,22-21 15,-1 0-15,0 20 0,21-41 0,-21 42 16,1-22-16,20 1 0,-21 0 0,0 21 16,0-1-16,1 1 0,-1 0 15,0 21-15,-21 21 16,0 0-16,0 22 15,0-22-15,0 21 0,0 1 0,0-1 16,0 0-16,0-21 0,0 22 0,0-1 16,0-21-16,0 22 0,21-22 15,0 0-15,0 0 0,1 0 0,20-21 16,-21 21-16,0-21 0,22 0 16,-22 0-16,0 0 0,21 0 15,-21-21-15,1 0 0,20 0 0,-21 0 16,0 0-16,0-1 0,1-20 15,-1 21-15,0-21 0,-21-1 0,0 1 16,21 0-16,-21-22 0,0 43 16,0-21-16</inkml:trace>
  <inkml:trace contextRef="#ctx0" brushRef="#br0" timeOffset="-144300.45">20087 15431 0,'0'0'0,"-42"0"0,21 0 0,-1 0 0,1 0 16,0 0-16,0 0 78,0 0-78,0 0 0</inkml:trace>
  <inkml:trace contextRef="#ctx0" brushRef="#br0" timeOffset="-144080.58">18436 15727 0,'-21'21'0,"42"-42"0,-63 63 15,42-21-15,0 1 0,21-1 16,21 0-16,1 0 0,-1-21 15,0 21-15,22-21 0,-22 0 0,22 0 16,-1 0-16,-21 0 0,22 0 16,-22 0-16,1 0 0,20 0 0,-42 0 15,22-21-15,-22 0 0,0 21 16,21-21-16,-42 0 0,21-1 0,-21 1 16,0 0-16,22 0 0,-22 0 15</inkml:trace>
  <inkml:trace contextRef="#ctx0" brushRef="#br0" timeOffset="-142469.47">22564 15431 0,'0'0'0,"0"-22"16,0-20-16,0 21 0,0 0 0,0-22 16,0 22-16,-22 0 0,1 0 0,-21 21 15,21-21-15,0 21 0,-22 0 16,22 0-16,-21 0 0,-1 21 0,1 0 15,21 0-15,-21 22 0,-1-1 16,1 21-16,0-20 0,-1 20 0,22-20 16,-21 20-16,-1 1 0,22-1 15,0 1-15,0-1 0,0 1 0,21-1 16,0-21-16,0 22 0,0-22 16,21 1-16,0-1 0,21-21 15,-20 21-15,20-20 0,0-22 0,-21 21 16,22 0-16,20-21 0,-20 0 15,-1 0-15,0 0 0,22-21 0,-22 0 16,22-1-16,-22 1 0,21 0 16,-20-21-16,20 21 0,-20-22 0,-1-20 15,-21 20-15,21-20 0,-20-1 0,-22 22 16,0-21-16,0-1 0,0 22 16,0-22-16,-22 22 0,1-22 0,-21 22 15,21 0-15,-22 21 16,1-1-16,-21 1 0,20 0 0,1 21 15,0 0-15,-1 21 0,1-21 16,0 43-16,-1-22 0,22 21 0,-21 0 16,21 1-16,-22-1 0,22 22 0,0-22 15,0 21-15,0-20 0,-1 20 16,22 1-16,-21-22 0,21 0 0,0 1 16,0-1-16,21 0 0,1-20 15,-1-1-15,21 0 0,-21 0 0,22-21 16,-1 0-16,0 0 0,1 0 0,20 0 15,-21 0-15,22-21 0,-22 0 16,22 0-16,-22-1 0,22 1 16,-22-21-16,0 21 0,1-22 15,-1 1-15,0 0 0,-21 21 0,22-1 0,-22-20 16,0 21-16,0 21 0,-21-21 16,0 42-1,0 0-15,0 0 16,0 0-16,-21 1 0,21 20 15,-21-21-15,0 21 0,21-20 0,0-1 16,0 0-16,0 0 0,0 21 16,0-20-16,0-1 0,21 0 15,0-21-15,0 0 0,0 0 0,1 0 16,-1 0-16,0 0 16,0 0-16,21 0 0,-20 0 0,-1-21 15,0 0-15,0-1 0,0 1 16,0-21-16,1 21 0,-1 0 0,0-22 15,0 1-15,0 21 0,-21 0 0,0-1 16,0 1-16,0 0 0,21 21 16,-21 42-1,-21-20 1,21-1-16,-21 0 0,21 21 16,0-21-16,0 1 0,0 20 0,0-21 15,0 0-15,0 0 0,0 1 16,0-1-16,0 0 15,21-21-15,0 0 0,1 0 0,-1 0 16,0 0-16,21 0 0,-21 0 16,1 0-16,-1 0 0,0-21 0,21 0 15,-21 21-15,1-22 0,-1 1 16,0 0-16,-21-21 0,21 21 0,-21-22 16,21 22-16,-21-21 0,0 21 15,0-1-15,0 1 0,0 0 0,0 0 16,-21 21-16,0 0 0,0 0 15,0 21-15,-1 0 16,1 0-16,0 1 0,21 20 0,-21-21 16,21 21-16,-21-20 0,21 20 15,0-21-15,0 0 0,0 0 16,0 1-16,0-1 0,0 0 0,21-21 16,0 21-16,0-21 15,0 0-15,1 0 0,-1 0 0,0 0 16,0 0-16,85-63 15,-85 41-15,21 1 16,-20 0-16,-1-21 0,0 21 0,21-22 16,-21 22-16,1 0 0,-1-21 15,-21 20-15,21 22 0,-21-21 0,0 42 32,0 1-17,0-1-15,-21 0 0,21 0 16,0 0-16,0 0 0,0 1 0,0-1 15,0 0-15,0 0 0,0 0 0,0 0 16,0 1-16,0-1 16,21-21-16,0 0 0,0 0 0,0 0 15,1 0-15,-1 0 0,0 0 16,0 0-16,21 0 0,1-21 0,-22 21 16</inkml:trace>
  <inkml:trace contextRef="#ctx0" brushRef="#br0" timeOffset="-141976.77">25273 15473 0,'0'0'0,"0"-21"0,-21 21 16,0 0-16,-1 0 0,1 0 16,21 21-16,-21 0 0,-21 0 15,21 0-15,-1 22 0,22-1 0,-21-21 16,0 22-16,0-1 0,21 21 15,-21-20-15,21-1 0,0 0 0,0 1 16,0-1-16,0 0 0,-21 1 0,21-22 16,0 0-16,0 0 0,0 0 15,0 1-15,0-44 47,0 1-47,0 0 0,0 0 16,21 0-16,0-22 0,0 22 0,-21-21 15,21 0-15,0-1 0,22 22 0,-22-21 16,0 21-16,0-1 0,22 1 16,-22 0-16,0 0 0,0 21 0,0 0 15,0 0-15,1 0 0,-22 21 16,0 0-16,0 22 0,0-22 16,0 21-16,0-21 0,0 22 15,0-22-15,0 21 0,0-21 16,-22 0-16,22 1 0,0-1 0,0 0 15,-21 0-15,21 0 0,0-42 47,0 0-47,21 0 16,1-22-16</inkml:trace>
  <inkml:trace contextRef="#ctx0" brushRef="#br0" timeOffset="-141716.9">25781 15452 0,'0'0'16,"-64"42"-1,43-21-15,21 0 16,-21 1-16,0 20 0,0 0 0,0-21 16,21 22-16,0-1 0,-22-21 15,22 22-15,-21-1 0,21 0 0,0 1 16,-21-1-16,21-21 0,0 0 15,0 22-15,0-22 0,0 0 0,0 0 16,21-21 15,0 0-31,1-21 0,-22 0 0,21 0 16,0-1-16,21 1 16,-21 0-16</inkml:trace>
  <inkml:trace contextRef="#ctx0" brushRef="#br0" timeOffset="-140908.83">25993 15579 0,'0'0'0,"21"-43"0,-21 1 0,21 21 0,-21 0 16,0 0-16,0-1 0,-21 22 16,0 22-1,-1-1-15,1 0 0,0 21 16,0-21-16,0 22 0,0-1 0,-1 0 16,1 1-16,0-1 0,21 0 15,-21 1-15,21-1 0,0 0 16,0 1-16,0-1 0,0-21 0,0 22 15,21-22-15,0 0 0,22 0 16,-22 0-16,21-21 0,0 0 0,-20 0 16,20 0-16,0 0 0,-21 0 0,22 0 15,-22-21-15,0 0 0,21 0 16,-20 0-16,-1-22 0,0 22 0,0-21 16,0 21-16,0-22 0,1 22 15,-1-21-15,-21 21 0,0-1 0,0 1 16,0 42-1,-21 22 1,-1-22 0,22 21-16,-21 1 0,0-1 0,0 0 15,0 22-15,21-22 0,-21 22 0,-1-22 16,22 21-16,-21 1 0,0-22 16,21 22-16,-21-1 0,0 1 0,21-1 15,-21 1-15,-1-1 0,1 1 16,0-1-16,21-20 0,-21 20 0,0-21 15,0 1-15,21-1 0,0 0 16,-22-20-16,22 20 0,-21-21 16,21 0-16,0 0 0,0-42 31,0 0-15,0 0-16,0 0 0,21-22 15,-21 22-15,0-21 0,22-22 0,-1 1 16,0-1-16,0 1 0,0-22 15,-21 22-15,21-22 0,1 0 0,-1 1 16,0-1-16,0 0 0,0 1 16,0-1-16,-21 22 0,22-22 0,-22 43 15,0-22-15,21 22 0,0-1 16,0 22-16,0-21 0,-21 21 16,21 0-16,22 21 0,-22 0 0,0 0 0,0 0 15,0 0-15,22 0 16,20 42-16,-42-21 15,1 21-15,-1 1 0,-21-1 16,0 0-16,0 1 0,0-1 0,-21 0 16,-1 1-16,1-22 0,0 21 0,0-21 15,-21 1-15,20-1 0,-20 0 16,21-21-16,-21 0 0,20 21 0,1-21 16,0 0-16,0 0 0,0 0 15,0 0-15,21-21 0,0 0 16,0 0-1,0-1-15,0 1 0,0-21 0,0 21 16</inkml:trace>
  <inkml:trace contextRef="#ctx0" brushRef="#br0" timeOffset="-140624.77">25654 15663 0,'0'0'0,"-21"0"0,-22-42 31,43 21-31,22 21 16,-1-21-16,21 21 0,0 0 0,1-21 15,-1 21-15,22 0 16,-22 0-16,21 0 0,-20 0 0,20-22 16,-20 22-16,-1 0 0,-21 0 0,0 0 15,0 0-15,1 0 0,-22-21 16,-22 21 15</inkml:trace>
  <inkml:trace contextRef="#ctx0" brushRef="#br0" timeOffset="-140416.86">26924 16425 0,'0'0'0,"-21"22"32,0-22-32,21-22 46,-22 22-46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8T02:32:06.5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593 1334 0,'0'0'0,"-22"0"16,1 0-16,0 0 0,0 0 15,-21 0-15,20 0 0,-20 0 16,21 0-16,0 0 0,-22 0 0,22 0 16,0 0-1,63 0 16,-20 0-15,20 0-16,0 0 0,22 0 0,-22 0 16,22 0-16,-1 0 0,22 0 15,-22 0-15,1 0 0,-1 0 0,1 0 16,-1 0-16,-20 0 0,20 0 16,1-22-16,-22 22 0,21 0 15,-20 0-15,-22 0 0,21 0 16,-21 0-16,1-21 0,-22 0 15,-22 0 1,-20 0 0,21 21-16,0-21 0,-22 21 0,22-22 15,-21 22-15,21 0 0,-22-21 16,22 21-16,0 0 0,0 0 16,0-21-16,0 21 0,42 0 46,0 0-46,21 0 16,-21 0-16,22 0 0,-1 0 16,0 0-16,1 0 0,-1 0 0,-21-21 15,22 21-15,-22 0 0,0 0 16,0 0-16,0 0 0,-21 21 16,0 0-1,0 0-15,-21 1 0,0-1 0,-21 0 16,-1 21-16,1 1 0,0-22 15,-1 21-15,1-21 0,0 22 16,-1-1-16,1-21 0,0 21 0,20-20 16,1 20-16,0-21 15,0 0-15,21 0 0,-21 1 0,21-1 0,0 0 16,21-21 0,0 0-1,0-21-15,22 21 0,-22-21 16</inkml:trace>
  <inkml:trace contextRef="#ctx0" brushRef="#br0" timeOffset="1631.73">2730 1355 0,'0'0'0,"22"0"0,-1 0 31,0 0-15,0 0-16,0 0 0,0-21 0,1 21 16,-1-22-16,21 1 0,-21 0 15,22 0-15,-22 0 0,21 0 0,-21-1 16,0 1-16,1 0 15,-22 0-15,0 0 0,0 0 0,0-1 16,0 1-16,0 0 16,-22 21-16,-20 0 0,21 0 0,-21 0 15,-1 0-15,1 0 0,-22 0 16,22 21-16,0 0 0,-22 1 16,43-1-16,-21 0 0,21 0 0,-1 0 15,22 22-15,0-22 0,0 0 16,22 21-16,-1-21 0,0 1 0,21-1 15,1 0-15,-1 0 0,0 0 16,1 22-16,-1-22 0,0 0 0,1 0 16,-1 0-16,-21 22 15,21-22-15,-20 21 0,-1-21 0,-21 22 16,0-22-16,0 21 0,0-21 16,-21 22-16,-22-22 0,22 21 0,-21-21 15,-1 0-15,1-21 0,0 22 16,-1-22-16,1 0 0,-85 0 15,85 0-15,-1-22 16,1 1-16,21 0 0,-21 0 0,20 0 16,1 0-16,0-1 0,0 1 15,21-21-15,-21 21 0,21 0 0,0-1 16,0 1-16,0 0 0,21 0 16,0 0-16,21 0 0,-20 21 15,-1-22-15,21 22 0,0 0 16,-20-21-16,20 21 0</inkml:trace>
  <inkml:trace contextRef="#ctx0" brushRef="#br0" timeOffset="2136.42">3556 1228 0,'0'0'0,"0"-43"16,-21 43-1,0 0-15,-1 0 0,1 0 0,0 0 16,0 0-16,0 0 0,0 22 16,-1-1-16,1 0 0,0 0 0,0 21 15,0-20-15,0 20 0,-1 0 16,1-21-16,21 22 0,0-1 16,-21 0-16,21 1 0,0-1 0,0 0 15,0-20-15,0 20 0,0 0 16,21-21-16,0 1 0,1-1 0,-1 0 15,21-21-15,-21 0 0,22 0 16,-1 0-16,0 0 0,1 0 0,-1-21 16,21 0-16,-20-1 0,-1 1 15,0 0-15,1-21 0,-1 21 16,-21-22-16,22 1 0,-22 21 0,0-22 16,-21 1-16,0 0 0,0 21 15,0-22-15,0 1 0,-21 21 0,-22-22 16,22 22-16,-21-21 0,0 21 15,-1 0-15,1 21 0,-22 0 0,22 0 16,0 0-16,-22 0 0,22 0 16,21 0-16,-22 21 0,1 0 15,21 0-15,0 0 0,0 0 0,21 1 16,-22-1-16,22 0 0,0 0 16,0 0-16,43 0 0,-22 1 15,0-1-15,21-21 0,1 21 0,-1-21 16,22 0-16,-22 0 0</inkml:trace>
  <inkml:trace contextRef="#ctx0" brushRef="#br0" timeOffset="2731.94">4254 1228 0,'0'0'0,"0"-21"0,0-1 32,-21 22-17,21 22 1,0-1-16,-21 0 0,21 0 0,0 21 16,0-20-16,0 20 0,0-21 15,0 21-15,-21 1 0,0-1 0,21-21 16,-21 22-16,-1-1 0,22 0 15,-21 1-15,21-22 0,-21 21 0,21-21 16,0 0-16,0 1 0,0-1 16,0-42 15,0-1-31,0 1 16,0 0-16,0 0 0,21-21 15,-21-1-15,21 1 0,-21 21 0,0-22 16,0 1-16,0 0 0,0-1 15,0 1-15,0 0 0,22-1 0,-22 22 16,21-21-16,0 0 0,0 20 16,0 1-16,0 0 0,1 0 0,20 21 15,-21 0-15,21 0 0,1 0 16,-1 21-16,0 0 0,22 0 0,-22 1 16,1 20-16,-1-21 15,-21 21-15,21-20 0,-20-1 0,-1 21 16,0 0-16,-21-20 0,21 20 15,-21-21-15,0 21 0,0-20 0,0 20 16,-21-21-16,0 0 0,0 0 0,-1 1 16,22-1-16,-21 0 0,0 0 15,0-21-15,0 0 16,0 0-16,-1 0 16,22-21-16</inkml:trace>
  <inkml:trace contextRef="#ctx0" brushRef="#br0" timeOffset="2916.23">4191 1545 0,'0'0'0,"21"0"32,0 0-32,22 0 15,-22 0-15,21 0 0,0 0 16,1-21-16,20 0 0,-20 21 0,-1 0 15,0-21-15,1 21 0,-1-21 16,0 21-16,-21-22 0</inkml:trace>
  <inkml:trace contextRef="#ctx0" brushRef="#br0" timeOffset="3180.27">5186 1143 0,'0'0'0,"0"21"47,0 0-47,0 1 0,0-1 0,0 0 15,0 21-15,0-21 0,0 22 16,0-1-16,0-21 0,0 22 0,0-1 16,0 0-16,0-21 15,-21 22-15,21-1 0,-22-21 0,22 22 16,0-22-16,0 0 0,0 0 15,0 0-15,0 0 0,22-21 16,-1 0 0</inkml:trace>
  <inkml:trace contextRef="#ctx0" brushRef="#br0" timeOffset="3452.25">5165 1439 0,'0'0'0,"0"-42"0,0 0 0,-22 21 16,22-1-16,0-20 15,0 21-15,0 0 0,0 0 0,22-1 16,-1 1-16,-21 0 0,42 0 16,-21 21-16,0 0 0,22-21 0,-1 21 15,-21 0-15,22 0 0,-1 21 16,-21-21-16,21 21 0,-20 0 0,-1 0 16,0 1-16,-21-1 0,0 0 15,0 0-15,0 0 0,-21 0 0,0 1 16,-1 20-16,1-42 0,-21 21 15,0 0-15,20 0 0,-20 1 0,0-22 16,-1 21-16,22 0 16,-21-21-16,21 0 0,0 21 0,-1-21 0,1 0 15</inkml:trace>
  <inkml:trace contextRef="#ctx0" brushRef="#br0" timeOffset="3940.31">6498 1397 0,'0'0'0,"0"-21"0,0 0 0,21 0 15,-21-1-15,21 22 0,-21-21 16,0 42 0,0 1-1,0-1-15,0 0 0,0 0 0,0 0 16,0 22-16,0-22 0,-21 21 16,0-21-16,21 22 0,-21-1 0,21-21 15,-21 21-15,21-20 0,-21-1 16,21 0-16,0 0 0,0 0 0,0 0 15,21-21 17,0-21-32,-21 0 0,21 0 15,0 0-15</inkml:trace>
  <inkml:trace contextRef="#ctx0" brushRef="#br0" timeOffset="4332.22">6731 1143 0,'0'0'16,"-21"-21"-16,0 0 0,-1 0 16,1 21-16,0 0 0,0 0 0,0 0 15,0 0-15,-1 0 16,1 0-16,21 21 0,0 0 16,0 0-1,21-21 1,1 0-16,-1 0 15,0 0-15,21 0 0,-21 0 0,1-21 16,20 21-16,-21-21 0,0 0 16,0 21-16,-21-22 0,0 1 0,0 0 15,0 0-15,0 0 16,-21 0-16,0 21 0,0 0 16,0 0-16,0 0 0,-1 0 15,1 0-15,0 0 0,0 0 0,0 0 16,0 21-16,-1-21 0,22 21 15,0 0-15,-21-21 0,21 21 16,-21-21-16,21 21 0,0 1 16,0-1-16,21-21 0,0 0 15,-21 21-15,43-21 0,-22 0 16,21 0-16</inkml:trace>
  <inkml:trace contextRef="#ctx0" brushRef="#br0" timeOffset="4628.55">7260 1037 0,'0'0'0,"0"-21"0,0 0 15,0 0-15,0 0 0,0 42 32,-21 0-32,0 0 15,21 0-15,-21 22 0,21-1 16,0 0-16,-22 1 0,1-1 0,0 0 15,21 1-15,-21-1 0,0 0 16,0-21-16,21 22 0,0-1 0,-22 0 16,22-20-16,0 20 0,0-21 15,0 21-15,0-20 0,22-1 0,-1 0 16,0-21 0,21 0-16,-21 0 0,1 0 0,20-21 15,-21 21-15,21-21 0,-20-1 16,-1 1-16</inkml:trace>
  <inkml:trace contextRef="#ctx0" brushRef="#br0" timeOffset="4793.26">7175 1355 0,'-21'0'0,"42"0"0,-63 0 16,63 0 15,0 0-16,1 0-15,-1 0 0,21 0 0,0 0 16,-20 0-16,20 0 0</inkml:trace>
  <inkml:trace contextRef="#ctx0" brushRef="#br0" timeOffset="6528.2">8869 1355 0,'0'0'0,"21"-21"0,-21-1 0,0-20 0,0 21 15,0 0-15,21 0 16,-21-1-16,0 1 0,0 0 0,0 42 31,-21 22-15,21-22-16,0 21 0,0-21 15,-21 22-15,21-1 0,-21 0 0,-1 22 16,22-22-16,0 0 0,0 22 16,-21-22-16,21 1 0,0-1 0,0 0 15,0 1-15,0-22 0,0 21 0,21-21 16,1-21-16,-1 21 0,0 1 16,0-22-16,21 0 0,-20 0 0,20 0 15,0 0-15,1-22 0,-1 1 16,-21 0-16,21 0 0,1 0 15,-1-22-15,-21 22 0,0-21 0,22 0 16,-22-1-16,0-20 0,0 20 16,0 1-16,-21 0 0,0-1 0,22 1 15,-22 21-15,21-21 0,-21 20 16,0 1-16,0 0 0,0 0 0,0 0 16,0 42-1,0 0-15,0 0 16,0 0-16,0 22 0,0-22 15,0 21-15,0 1 0,0-1 0,0 0 16,-21-21-16,21 22 0,0-1 16,0 0-16,0-20 0,0 20 15,0-21-15,0 0 0,0 0 0,0 1 16,21-22-16,0 0 0,0 0 16,0 0-16,22 0 0,-22 0 0,21 0 15,0 0-15,1-22 0,-1 1 16,0 0-16,1-21 0,-1 21 0,0-22 15,1 22-15,-1-21 0,-21-1 16,22 22-16,-22-21 0,0 21 0,0 0 16,-21-1-16,0 1 0,0 0 0,-21 21 31,0 21-31,0 0 0,21 1 16,0-1-16,-22 0 0,22 0 15,0 0-15,0 0 0,0 1 16,0-1-16,0 0 0,0 0 15,22 21-15,-1-42 0,-21 22 0,0-1 16,21 0-16,-21 0 0,21-21 0,-21 21 16,-21-21 31,0 0-47,0-21 0,-1 0 0,1 0 15,0 0-15,0 21 16,21-22-16,0 1 0,-21 21 15,0 0-15,-1 21 32,22 1-32,0-1 0,0 0 15,0 0-15,0 0 16,0 0-16,22 1 0,-1-22 0,0 21 16,0-21-16,0 0 0,0 21 15,1-21-15,20 0 0,-21 0 0,21 0 16,1 0-16,-1 0 0,0 0 15,-20-21-15,20 21 0,0-21 0,1-1 16,-22 1-16,21 0 0,-21 0 0,0 0 16,1-22-16,-1 22 15,0-21-15,0 21 0,-21 0 0,0-22 16,0 22-16,0 0 0,0 0 16,0 0-16,0-1 0,0 1 15,-21 21 1,0 0-16,0 0 15,21 21-15,-22 1 16,22-1-16,-21 0 0,21 0 16,0 0-16,0 0 0,0 1 0,0 20 15,0-21-15,0 0 0,0 0 16,0 1-16,0-1 0,0 0 16,0 0-16,21 0 0,-21 0 0,22 1 15,-1-22-15,-21 21 0,21-21 16,0 0-16,0 0 0,0 0 0,1 0 15,-1 0-15,0 0 0,21 0 16,-21 0-16,22 0 0,-22-21 0,21-1 16,1 1-16,-1 21 0,0-42 15,1 21-15,-22 0 0,21-22 0,0 22 16,1-21-16,-22 21 0,0-22 0,0 22 16,0-21-16,1 21 0,-22-1 15,0 1-15,0 0 0,0 0 16,-22 21-16,1 0 15,0 0-15,0 0 0,-21 0 16,20 21-16,-20-21 0,21 21 16,0 0-16,0 1 0,21-1 0,0 0 15,0 0-15,0 21 0,0-20 0,0-1 16,0 21-16,0-21 0,21 0 16,0 1-16,0-1 0,0 0 0,0 0 15,1 0-15,-22 0 0,21 1 16,0-1-16,-21 0 15,-21-21 1,0 0 0,-1 0-16,1 0 15,0 0-15,0 0 0,0 0 16,0 0-16,-1 0 16,22-21 15,0 0-16,22 21-15</inkml:trace>
  <inkml:trace contextRef="#ctx0" brushRef="#br0" timeOffset="6712.1">11324 1842 0,'0'0'0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00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51.77993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12-18T02:33:50.3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13631 1334 0,'0'21'62</inkml:trace>
  <inkml:trace contextRef="#ctx0" brushRef="#br0" timeOffset="964.44">13420 1291 0,'0'-21'0,"0"0"16,0 0 0,0 0-16,0-1 31,21 22-16,0 22 1,0-1-16,0 0 0,0 0 16,1 0-16,-1 22 0,0-1 0,0-21 15,21 21-15,-20 1 0,-1-1 16,0 0-16,21 1 0,-21-1 0,22 0 16,-22-20-16,0 20 0,0 0 15,0-21-15,1 1 0,-22-1 16,21 0-16,-21 0 0,21 0 0,-21 0 15,0-42 32,0 0-47,0 0 0,0 0 0</inkml:trace>
  <inkml:trace contextRef="#ctx0" brushRef="#br0" timeOffset="1264.53">14033 1270 0,'0'0'0,"0"-21"16,0 0-1,-21 21 1,0 0-16,0 21 16,0 0-16,0 0 0,-1 0 0,-20 1 15,21-1-15,0 21 0,-22 0 16,22-20-16,-21 20 0,21 21 0,-22-20 15,1-1-15,21 0 0,-21 1 16,-1-1-16,1 0 0,21 1 0,-22-22 16,1 0-16,21 0 0,0 0 0,0 1 15,21-1-15,21-21 32,0-21-17,0-1-15,21 1 0,-20 0 0,20 0 16</inkml:trace>
  <inkml:trace contextRef="#ctx0" brushRef="#br0" timeOffset="1548.49">14436 1185 0,'0'0'0,"0"22"31,0-1-31,-22 0 0,22 0 15,-21 0-15,21 22 0,0-22 0,0 21 16,0 0-16,0 1 0,-21-1 16,21 0-16,-21 1 0,21-1 0,0 0 15,0 1-15,-21-1 0,0-21 16,21 22-16,-22-22 0,22 0 0,0 0 16,0 0-16,0 0 0,22-42 31,-1 0-16,0 0-15,-21 0 0,21-22 16</inkml:trace>
  <inkml:trace contextRef="#ctx0" brushRef="#br0" timeOffset="1773.54">14478 1291 0,'0'0'0,"21"-21"0,-21 0 0,21 21 31,0 0-31,-21 21 0,22 0 15,-1 0-15,0 1 0,0 20 0,0-21 16,-21 0-16,21 22 0,1-22 16,-1 0-16,-21 0 0,21 21 0,-21-20 15,21-1-15,-21 0 0,0 0 16,21-21-16,-21 21 16,21-21-16,-21-21 15,0 0 1,22 0-16,-1 0 0</inkml:trace>
  <inkml:trace contextRef="#ctx0" brushRef="#br0" timeOffset="2243.91">15176 1058 0,'0'0'0,"0"22"31,-21-1-31,21 0 0,-21 0 0,0 21 0,-21-20 16,20 20-16,1-21 0,-21 21 15,21-20-15,-22 20 0,22-21 16,0 21-16,-21-20 0,21 20 16,-1-21-16,1 0 0,0 0 0,0 1 15,21-1-15,0 0 0,-21 0 16,21-42 0,21 21-16,0-21 15,0-22-15,0 22 0,1 0 16,20-21-16,-21-1 0,21 22 0,-20-21 15,20 0-15,-21-1 0,0 1 16,0 21-16,1-22 0,-1 22 0,0 0 16,0 0-16,0 21 15,0 21 1,-21 21-16,0-20 16,22-1-16,-22 21 0,0 0 0,0 1 15,0-1-15,0 0 0,0 1 0,0-1 16,-22 0-16,1 1 0,21-1 15,-21 0-15,21 1 0,0-1 0,0 0 16,0-20-16,0-1 0,0 0 16,0 0-16,0 0 0,0 0 0,21-21 15,0 0 1,1 0-16,-1 0 0,0-21 16,21-21-16,1 21 0,-22-22 0</inkml:trace>
  <inkml:trace contextRef="#ctx0" brushRef="#br0" timeOffset="2525.8">15875 1122 0,'0'63'32,"0"-20"-32,0-22 0,-21 21 0,0 1 0,21-1 15,-22-21-15,1 21 0,0 22 16,0-22-16,21 1 0,-21-1 15,21 0-15,-21-21 0,21 22 0,0-1 16,0-21-16,0 0 0,0 1 16,0-1-16,21-21 0,0 21 0,0-21 15,0 0-15,22 0 0,-22 0 16,0 0-16,21 0 0,-21 0 0,22-21 16,-1 0-16,-21-1 0,22 22 15,-22-21-15,0 0 0,21-21 0,-21 21 16,1-1-16,20 1 0</inkml:trace>
  <inkml:trace contextRef="#ctx0" brushRef="#br0" timeOffset="3308.79">17314 1693 0,'0'0'0,"21"0"16,1 0 0,-1 0-16,0-21 15,-21 0-15,21 0 0,0 0 0,0 0 16,1-22-16,-1 22 0,0-21 16,0 21-16,21-22 0,-20 1 15,-1-22-15,0 22 0,0-21 16,-21-1-16,21 1 0,0-1 0,-21 22 15,22-1-15,-22 1 0,0 21 16,0 0-16,0 0 0,0 42 16,0 0-1,-22 0-15,1 21 0,0 1 0,21-1 16,-21 0-16,0 22 0,21-22 16,-21 22-16,21-22 0,-22 0 0,22 1 15,0-1-15,0-21 0,0 22 0,0-22 16,0 21-16,0-21 15,0 0-15,0 1 0,22-1 0,-1-21 16,0 0-16,0 21 0,0-21 16,0 0-16,1 0 0,-1-21 0,21 21 15,-21-21-15,0-1 0,1 1 16,-1 0-16,21-21 0,-21 21 0,0-1 16,1-20-16,-1 0 0,-21 21 15,21-1-15,-21 1 0,21 0 0,-21 0 16,0 42-1,0 0-15,0 0 16,0 1-16,0-1 0,0 0 16,-21 21-16,21-21 0,-21 1 15,21-1-15,0 21 0,0-21 0,0 0 16,0 1-16,0-1 0,0 0 16,21 0-16,0-21 0,0 0 0,22 0 15,-22 0-15,0 0 0,21 0 16,-21 0-16,22-21 0,-1 0 0,-21 0 15,22-1-15,-22 1 0,0-21 16,21 0-16,-42 20 0,21-20 0,-21-21 16,0 20-16,0 1 0,0 0 15,0-1-15,0 22 0,0-21 0,-21 21 16,0-1-16,0 22 16,0 0-16,0 0 0,-1 0 0,-20 0 15,21 0-15,-21 0 0,20 0 16,1 22-16,-21-22 0,21 21 0,0-21 15,-1 21-15,1-21 0,0 0 16,0 0-16,-21 0 0,20 0 0</inkml:trace>
  <inkml:trace contextRef="#ctx0" brushRef="#br0" timeOffset="3500.43">17335 1058 0,'0'0'0,"22"0"16,-1 0 0,0 0-16,0 0 0,21 0 0,-20 0 15,20 0-15,0 0 0,1-21 16,-1 21-16,0 0 0,1-21 0,-1 0 16,0 21-16,-21-21 0,22 21 15</inkml:trace>
  <inkml:trace contextRef="#ctx0" brushRef="#br0" timeOffset="4452.49">19621 1524 0,'0'0'0,"22"0"31,-1 0-16,0 0-15,0 0 0,0-21 16,0 0-16,22 0 0,-22-1 0,0 1 16,21 0-16,-20 0 0,-22 0 15,21-22-15,-21 22 0,21-21 0,-21 21 16,0-22-16,0 1 0,0 21 16,-21-21-16,0 20 0,21 1 0,-22 21 15,1 0-15,0 0 0,0 21 16,0 1-16,-22-1 0,22 21 15,0 0-15,0 1 0,0-1 0,0 0 16,21 1-16,0-1 0,0 0 16,0 1-16,0-1 0,0-21 0,0 22 15,21-22-15,0 0 0,0 0 16,0 0-16,0 0 0,1 1 0,-1-22 16,21 0-16,-21 0 0,0 0 15,1 0-15,-1 0 0,0-22 0,0 22 16,0-21-16,0-21 0,1 21 15,-1 0-15,0-22 0,0 22 0,0-21 16,22 21-16,-22-22 0,21 1 16,-21 0-16,22 20 0,-1 1 15,0-21-15,-21 42 0,22-21 0,-1 21 16,-21 0-16,22 0 0,-22 0 16,0 21-16,-21 0 0,0 0 0,0 22 15,0-22-15,0 21 0,0-21 16,0 22-16,-21-22 0,0 21 0,-1-21 15,1 0-15,0 22 0,0-22 16,0 0-16,21 0 0,-21-21 16,42-21 15,0 0-31,0 0 16,0 0-16,0-1 0,1-20 15,20 21-15,-21-21 0,21 20 16,-20-20-16,-1 0 0,21 21 0,-21-1 15,0 1-15,-21 0 0,0 0 16,22 21-16,-22 21 16,-22 0-16,1 0 15,0 1-15,0-1 0,0 21 16,0-21-16,-1 22 0,1-1 0,21-21 16,0 21-16,-21-20 15,21-1-15,0 21 0,0-21 0,0 0 0,0 1 16,21-22-16,0 21 0,1 0 15,-1-21-15,21 0 0,-21 0 16,22 0-16,-1 0 0,0 0 16,1-21-16,-22 0 0,21-1 0,0-20 15</inkml:trace>
  <inkml:trace contextRef="#ctx0" brushRef="#br0" timeOffset="4700.34">21357 1143 0,'0'0'0,"-85"0"16,64 0-16,0 21 16,0 0-16,0 1 0,0-1 0,-1 21 15,1-21-15,0 22 16,21-22-16,0 21 0,-21-21 0,21 22 16,0-22-16,0 21 0,0-21 0,0 0 15,0 1-15,0 20 0,0-21 16,21 0-16,0-21 0,0 0 15,1 0-15,20 0 0,-21 0 16,21 0-16,-20 0 0,20 0 0,0-21 16,1-21-16,-1 21 0</inkml:trace>
  <inkml:trace contextRef="#ctx0" brushRef="#br0" timeOffset="5188.77">21823 699 0,'0'0'0,"0"-22"0,-21 1 16,-1 42 0,1 22-16,0-1 0,21 0 15,-21 22-15,0-22 0,0 22 16,21-1-16,0 1 0,-22-1 0,22-20 16,-21 20-16,21-21 0,-21 1 15,21-1-15,0 0 0,0-20 0,0 20 16,0-21-16,0 0 0,0 0 15,0 1-15,0-1 0,0-42 47,0-1-47,0 1 0,0 0 0,0 0 16,0-21-16,0 20 0,21-20 16,0 0-16,1-1 0,-1 22 0,21-21 15,-21 0-15,0 20 0,22-20 16,-22 21-16,21 0 0,-21 21 0,22 0 15,-22 0-15,0 0 0,21 0 16,-20 21-16,-1 21 0,-21-21 16,21 22-16,-21-22 15,0 21-15,0-21 0,0 22 0,0-22 16,0 21-16,0-21 0,-21 1 0,0-1 16,21 0-16,-22 0 0,1-21 15,21 21-15,0 0 0,-21-21 16,21-21 15,21 21-31,0-21 16</inkml:trace>
  <inkml:trace contextRef="#ctx0" brushRef="#br0" timeOffset="6099.95">22585 1207 0,'0'0'0,"0"-22"0,0 1 0,-21 0 16,-1 0-16,1 21 16,0 0-16,0 0 0,0 0 15,0 0-15,-1 21 0,1 0 16,-21 0-16,21 22 0,0-22 0,-1 21 16,1-21-16,-21 22 0,21-22 15,21 21-15,-21-21 0,21 1 0,-22-1 16,22 21-16,0-21 0,0 0 15,0 1-15,0-1 16,22-21-16,-1 0 0,0 0 0,21 0 16,-21 0-16,1 0 15,-1 0-15,0-21 0,21-1 0,-21 22 16,1-42-16,20 21 0,-21 0 16,0 0-16,0-22 0,1 1 0,-1 21 15,0-22-15,-21 1 0,0 21 16,21 0-16,-21 0 0,0-1 0,0 1 15,-21 42 1,0 1-16,0-1 16,21 21-16,-22-21 0,1 22 15,21-22-15,-21 0 0,21 21 16,0-21-16,0 1 0,0-1 0,0 21 16,0-21-16,21 0 0,0-21 15,-21 22-15,22-1 0,-1-21 0,0 0 16,21 0-16,-21 0 0,1 0 15,20 0-15,-21 0 0,21-21 0,-20 21 16,-1-22-16,106-147 31,-106 127-31,-21 21 16,21-1-16,-21 1 0,0 42 31,-21 1-15,0-1-16,0 0 0,21 0 0,0 0 15,-22 0-15,22 1 0,-21-1 16,21 0-16,-21 0 0,21 0 0,0 0 16,0 1-16,0-1 15,0-42 17,0-1-17,0 1 1,0 0-16,0 0 0,21 0 0,0 0 0,1-1 15,-1 1-15,0 0 16,0-21-16,0 21 0,0-1 0,1 1 16,-1 0-16,0 21 0,0 0 15,0 0-15,0 0 0,1 0 0,-1 21 16,-21 0-16,0 1 0,0-1 0,0 0 16,0 21-16,0-21 0,0 1 15,0-1-15,0 21 0,0-21 0,0 0 16,0 1-16,0-1 0,-21 0 15,21 0-15,-22-21 0,22 21 0,0 0 32,22-42-1,-1 21-31,0-21 0</inkml:trace>
  <inkml:trace contextRef="#ctx0" brushRef="#br0" timeOffset="6925.04">24066 1376 0,'0'0'15,"0"-21"-15,-21 21 16,0 0-16,0 0 16,0 0-16,0 0 0,-22 0 15,22 0-15,-21 0 0,21 21 0,-22 0 16,1-21-16,21 21 0,-22 0 0,22 1 15,-21-1-15,21 0 0,0 0 16,-1 0-16,22 0 0,0 1 0,0-1 16,0 0-16,0 0 15,0 0-15,22-21 0,-1 21 16,0-21-16,0 0 0,0 0 16,22 0-16,-22 0 0,21 0 0,-21-21 15,0 0-15,22 21 0,-22-21 16,0 0-16,0 0 0,0-1 15,-21 1-15,22 0 0,-1 21 0,0-21 16,-21 0-16,0 0 0,21 21 16,-21-22-16,0 44 31,0-1-31,-21-21 16,0 21-16,21 0 0,-21 21 15,-1-20-15,22 20 0,0-21 0,-21 21 16,21 22-16,-21-22 0,21 1 15,0 20-15,0-21 0,0 22 0,0-22 16,0 22-16,0-1 0,0 1 0,0-1 16,0 1-16,0 20 15,0-20-15,21 21 0,-21-22 0,21 1 16,-21-1-16,22 22 0,-22-22 0,0 1 16,0 20-16,21-20 0,-21-1 15,0 1-15,0 21 0,0-22 0,0-21 16,0 22-16,0-22 0,0 1 15,0-1-15,0 0 0,0 1 0,0-22 16,0 0-16,-21 0 0,21 0 16,-22-21-16,1 0 0,0 0 0,0 0 15,0-21-15,0 0 16,-1 0-16,1 0 0,0-1 0,0-20 16,0 0-16,-22-22 0,22 22 15,0-22-15,21-20 0,-21 20 16,21 1-16,0-1 0,-21-20 0,21 20 15,0 1-15,0-22 0,0 21 16,0-20-16,21 20 0,0-20 0,-21 20 16,21 1-16,0-1 0,1 22 0,-22-22 15,21 22-15,0 0 0,0 20 16,-21-20-16,21 21 0,-21-21 0,21 20 16,-21 1-16,0 0 0,22 0 15,-1 0-15,0 0 0,-21-1 16,21 22-16,0-21 0,0 21 15,1-21-15,-1 21 0,0-21 16,0 21-16</inkml:trace>
  <inkml:trace contextRef="#ctx0" brushRef="#br0" timeOffset="7291.83">24342 1820 0,'21'0'31,"0"0"-31,-21-21 0,21 0 16,0 21-16,0-21 0,1 0 15,-1 0-15,0-1 0,0 1 0,0 0 16,-21 0-16,0 0 0,0 0 16,0-1-16,0 1 15,-21 21-15,0 0 0,-21 0 16,20 21-16,1 1 0,-21 20 15,21-21-15,0 0 0,21 22 0,-22-22 16,22 0-16,0 0 0,0 0 16,0 0-16,0 1 0,0-1 0,0 0 15,22-21-15,-1 21 16,0-21-16,0 0 0,21 0 16,-20 0-16,20 0 0,-21 0 15,21 0-15,-20-21 0,-1 21 0,21-21 16,-21 0-16,0 21 0,1-22 15,-1 1-15,-21 0 0</inkml:trace>
  <inkml:trace contextRef="#ctx0" brushRef="#br0" timeOffset="12284.6">1799 3704 0,'0'0'0,"0"-21"0,0 0 16,0 0-16,0 0 16,0-1-16,0 1 15,0 0-15,0 0 0,0-21 16,0 20-16,0 1 0,0 0 0,0 0 15,0 0-15,0 0 16,0-1-16,0 44 31,0-1-31,0 0 16,0 21-16,0-21 0,0 22 0,0-1 16,0 0-16,21 1 0,-21-1 15,21 0-15,-21 1 0,0-1 0,0 0 16,0 1-16,0-1 15,22 0-15,-22 1 0,0-1 0,0 0 16,0-20-16,0 20 0,21-21 16,-21 0-16,0 0 0,21 1 0,-21-1 15,0-42 17,0-1-32,0 1 0,0 0 15,0-21-15,0 21 0,0-22 0,0 1 16,0 0-16,-21-1 0,21 1 15,0 21-15,0-22 0,0 1 0,0 21 16,0-21-16,21 20 0,0 1 16,-21-21-16,21 42 0,0-21 15,1 0-15,-1 21 0,0 0 16,0 0-16,21 0 0,-20 21 16,20 0-16,0 0 0,-21 0 0,22 0 15,-22 1-15,21-1 0,-21 21 16,1-21-16,-22 0 0,0 22 0,0-22 15,0 21-15,0-21 0,-22 22 16,1-22-16,0 0 0,-21 21 0,-1-20 16,22-1-16,-21-21 0,21 21 15,-22-21-15,22 0 0,0 0 0,-21 0 16,21 0-16,-1 0 0,1 0 16,0-21-1,21 0-15,0-1 16,0 1-16,21 0 0,0 0 15,1 0-15</inkml:trace>
  <inkml:trace contextRef="#ctx0" brushRef="#br0" timeOffset="12903.96">2519 3874 0,'0'0'16,"21"0"-16,0 0 0,0 0 0,0 0 15,1 0-15,-1 0 16,0 0-16,0 0 0,0-22 15,0 22-15,1-21 0,-1 0 16,0 21-16,21-21 0,-21 0 0,1 0 16,20-1-16,-21 1 0,0 0 15,0 0-15,-21 0 0,0 0 0,0-1 16,-21 22 0,0 0-16,-21 0 0,21 0 15,-1 22-15,-20-1 0,21 0 16,-21 0-16,20 0 0,-20 22 0,21-22 15,0 21-15,0 0 0,21-20 16,0 20-16,0 0 0,0-21 0,0 22 16,0-22-16,42 0 0,-21 0 15,0-21-15,22 0 0,-22 0 16,21 0-16,0 0 0,1 0 16,-1-21-16,-21 0 0,22 0 0,-1 0 15,0-1-15,1-20 0,-22 21 16,21 0-16,0-22 0,-20 1 0,20 0 15,-21-1-15,21 1 0,-20 0 16,-1-1-16,0-20 0,0-1 0,-21 22 16,0-21-16,0-1 0,21 22 15,-21-1-15,0 1 0,0 21 0,0-21 16,0 20 0,0 44-1,-21-1-15,21 21 0,-21 0 16,21 1-16,0 20 0,0 1 0,0-22 15,0 22-15,0-1 0,-21-21 16,21 22-16,-21-22 0,21 1 0,0-1 16,0 0-16,0 1 0,0-1 0,0-21 15,0 0-15,0 0 0,0 1 16,0-1-16,21-21 0,0 0 16,0 0-16,0-21 0,0-1 15,22 22-15,-22-42 0,0 21 0,0 0 16,-21 0-16,0-22 15</inkml:trace>
  <inkml:trace contextRef="#ctx0" brushRef="#br0" timeOffset="13075.86">3281 3535 0,'0'0'0,"21"0"31,0 0-31,21 0 15,1 0-15,-1 0 0,0 0 0,1-21 16,20 21-16,1-21 0,-1-1 16,-20 22-16,20-21 0,1 0 15</inkml:trace>
  <inkml:trace contextRef="#ctx0" brushRef="#br0" timeOffset="14648.56">4339 3366 0,'0'21'0,"0"0"15,-21-21-15,0 21 0,0 0 16,21 0-16,-22 1 0,1-1 0,21 0 16,-21 0-16,21 0 0,0 0 15,-21 1-15,21 20 0,-21-21 0,21 0 16,0 0-16,0 1 0,0-1 16,0 0-16,0 0 0,0 0 15,0 0-15,0 1 0,0-1 16,0 0-16,21-21 15,0 0-15,0 0 16,0 0-16,-21-21 16,22 0-16,-1-1 0,0 1 0,0 0 15,-21 0-15,21-21 0,0 20 16,1 1-16,-1-21 0,0 21 0,-21 0 16,21-1-16,0 1 15,-21 0-15,21 21 16,-21 21-16,0 0 15,0 1-15,0-1 16,0 0-16,0 0 0,0 0 0,0 0 16,0 1-16,0-1 0,0 0 15,0 0-15,22-21 0,-1 21 0,-21 0 16,21-21-16,0 22 16,21-22-16,-20 0 0,-1 0 0,21 0 15,0 0-15,-20 0 0,20 0 0,0-22 16,1 1-16,-1 21 0,0-21 15,1 0-15,-22 0 0,21 0 0,-21-22 16,0 22-16,1 0 0,-22-21 16,0 20-16,21-20 0,-21 21 15,0 0-15,0 0 0,0-1 0,0 1 16,0 0-16,0 0 16,-21 21-16,-1 0 0,1 21 15,0 0 1,21 0-16,0 1 0,0-1 0,0 21 15,-21-21-15,21 0 0,0 22 16,0-22-16,0 0 0,0 0 0,0 0 16,0 1-16,0-1 0,21 0 0,0 0 15,-21 0-15,21-21 0,1 0 16,-1 21-16,0-21 0,21 0 0,-21 0 16,22 0-16,-1 0 0,0 0 15,1-21-15,-1 21 0,0-21 16,1 0-16,-1 0 0,-21 0 0,22-1 15,-22 1-15,0 0 0,0 0 16,0-21-16,0 20 0,-21 1 0,22 0 16,-22 0-16,0 0 0,0 0 15,0-1-15,-22 1 16,1 21-16,0 0 0,0 0 0,0 0 16,0 0-16,-1 21 0,-20 1 15,21-1-15,0 0 0,21 0 0,-21 0 16,21 0-16,-22 1 0,22-1 15,0 0-15,0 0 0,0 0 16,0 0-16,22 1 0,-1-1 16,0-21-16,0 21 0,0-21 15,22 0-15,-22 0 0,0 0 0,21 0 16,-21 0-16,22 0 0,-1 0 16,-21 0-16,22 0 0,-1 0 0,-21-21 15,21 0-15,-20-1 0,20 22 0,-21-21 16,0-21-16,0 21 0,1 0 15,-1-22-15,0 22 0,-21-21 0,0 21 16,0-1-16,0 1 0,0 0 16,0 0-16,-21 21 15,0 0 1,-1 0-16,1 21 0,0 0 16,0 0-16,21 22 0,-21-22 0,21 0 15,0 0-15,0 22 0,0-22 16,0 0-16,0 0 0,0 0 0,0 0 15,21-21-15,0 22 0,0-1 16,22-21-16,-22 0 0,21 0 0,-21 0 16,22 0-16,-1 0 0,0 0 0,1 0 15,-22 0-15,21 0 0,0-21 16,1-1-16,-22 22 0,21-21 0,-21 0 16,22 0-16,-22 0 15,-21 0-15,0-22 0,21 22 0,-21-21 16,0 21-16,0-1 0,0 1 0,0 0 15,0 0-15,0 42 32,0 0-32,-21 0 0,21 1 15,-21-1-15,21 21 0,0-21 0,-21 0 16,-1 22-16,22-22 0,0 0 16,0 0-16,-21 0 0,21 1 15,0-1-15,-21 0 0,21 0 16,0-42 31,0 0-47,0 0 0,0-22 15,21 22-15,-21 0 0,21-21 16,1 20-16,20-20 0,-21 0 16,21-1-16,1 1 0,-22 0 0,21-1 15,1 22-15,-1 0 0,0 0 16,1 21-16,-22 0 0,0 21 0,21 0 15,-21 0-15,-21 1 0,0 20 0,0 0 16,0-21-16,0 22 0,0-22 16,0 21-16,0-21 0,-21 22 15,21-22-15,-21 0 0,0 0 0,0 0 16,0 1-16,-1-1 16,1-21-16,21 21 15,0-42 1</inkml:trace>
  <inkml:trace contextRef="#ctx0" brushRef="#br0" timeOffset="15684.48">9250 3450 0,'0'21'31,"21"-21"-31,0 0 16,-21-21-16,21 21 0,0-21 0,-21 0 15,22 0-15,-1 0 16,-21-1-16,21 1 0,-21 0 0,21 0 16,-21-21-16,0 20 0,0 1 15,0-21-15,0 21 0,0 0 0,-21-1 16,-21 1-16,20 0 0,-20 21 0,0 0 16,21-21-16,-43 21 0,22 0 15,-1 0-15,1 21 0,0 0 0,-22 0 16,22 1-16,0 20 0,-1 0 15,1 1-15,21-1 0,-22 21 0,22-20 16,0-1-16,0 0 0,0 1 16,21-22-16,0 21 0,0-21 0,0 1 15,0-1-15,0 0 0,21 0 16,0-21-16,21 0 0,1 0 16,-22 0-16,21 0 0,22 0 0,-22 0 15,22 0-15,-22-21 0,0 0 16,22 0-16,-22-1 0,0 1 0,-20 0 15,20-21-15,-21 21 0,0-1 0,0-20 16,-21 21-16,22-21 0,-22 20 16,0 1-16,0 0 0,0 42 31,0 0-31,-22 22 16,22-22-16,-21 21 0,21 1 15,-21-22-15,21 21 0,0-21 16,0 22-16,0-22 0,0 0 0,0 0 15,0 0-15,0 0 0,21-21 16,0 0-16,1 22 0,20-22 0,-21 0 16,21 0-16,22 0 0,-22-22 0,22 1 15,-22 0-15,22 0 0,-1 0 16,-21 0-16,22-1 0,-22-20 0,-21 21 16,22-21-16,-22-1 0,0 22 15,-21-21-15,0-1 0,0 1 16,0 21-16,0-21 0,0 20 0,0 1 15,-21 21-15,0 0 16,0 0-16,21 21 0,0 1 16,0 20-16,-22 0 0,22 1 15,-21-1-15,21 0 0,0 1 0,-21-1 16,21 21-16,0-20 0,0 20 0,-21-20 16,21 20-16,0 1 0,-21 20 15,21-20-15,-21 20 0,21 1 0,0-21 16,-22 20-16,22-20 0,-21-1 0,21 1 15,-21-1-15,21 1 0,0-22 16,0 0-16,0 22 0,-21-43 16,21 21-16,0-20 0,0-1 0,-21 0 0,21 0 15,0-63 17,0 21-32,0-1 0,21-20 15,0 0-15,0-1 0,0 1 16,1 0-16,-1-1 0,0-20 0,0-1 15,21 1-15,-20-22 0,-1 22 0,-21-22 16,21 0-16,-21 22 0</inkml:trace>
  <inkml:trace contextRef="#ctx0" brushRef="#br0" timeOffset="15972.31">10033 3598 0,'0'0'0,"0"-42"0,0 0 0,0-22 0,0 22 0,0 21 16,0-22-16,21 1 0,-21 21 15,42 0-15,-20-22 0,-1 22 16,21 0-16,0 21 0,1-21 0,-1 21 15,0 0-15,1 0 0,-1 0 16,-21 0-16,22 21 0,-22 0 0,0 0 16,0 22-16,-21-22 0,0 21 15,0 1-15,0-22 0,-21 21 0,0 0 16,-22-20-16,1 20 0,0-21 0,-1 0 16,1 0-16,0 1 0,-1-22 15,22 21-15,-21-21 0,21 21 16,0-21-16,-1 0 0,1 0 15,42 0 1,1-21 0,-1 21-16,0-21 0,0 21 15,21-22-15,-20 22 0,20-21 0,-21 0 16,21 0-16</inkml:trace>
  <inkml:trace contextRef="#ctx0" brushRef="#br0" timeOffset="16284.33">10943 3217 0,'0'0'0,"21"-21"16,0 21-16,-21 21 31,0 1-31,0 20 16,0-21-16,0 21 0,0 1 0,0-1 16,0 22-16,0-22 0,0 21 15,0-20-15,-21 20 0,21-20 0,-21 20 16,0 1-16,0-1 0,0 1 15,-1-1-15,1-21 0,0 22 0,0-1 16,0-20-16,21-1 0,-21 0 0,21-20 16,-22 20-16,22-21 0,0 0 15,-21 0-15,21 1 0,21-22 32,1 0-32,-1-22 0,-21 1 15,21 0-15,0 0 0,0 0 16,0 0-16,-21-22 0,22 1 0,-1 0 15,-21-1-15</inkml:trace>
  <inkml:trace contextRef="#ctx0" brushRef="#br0" timeOffset="16592.47">10943 3429 0,'0'-42'0,"0"84"0,0-127 0,0 64 16,0 0-16,0 0 0,21 0 15,0 0-15,1-1 0,-1 1 0,0 21 16,21 0-16,-21 0 15,22 0-15,-1 0 0,0 0 0,-20 21 16,20-21-16,-21 22 0,21 20 0,-42-21 16,22 21-16,-22-20 0,0 20 15,0-21-15,0 21 0,0-20 0,-22-1 16,-20 21-16,21-21 0,-21 0 16,20 1-16,-20-22 0,0 21 0,-1 0 15,1-21-15,0 21 0,-1-21 0,22 0 16,-21 0-16,21 21 0,0-21 15,42 0 17,0 0-32,0 0 0,21-21 0,-20 21 15,20-21-15,0 0 0,-21 0 16</inkml:trace>
  <inkml:trace contextRef="#ctx0" brushRef="#br0" timeOffset="16884.33">11832 3006 0,'0'0'0,"0"-21"0,0-22 31,-21 43-31,0 0 16,0 21-16,-1 1 0,1 20 16,0-21-16,21 21 0,-21 1 15,21 20-15,-21-20 0,21 20 16,0-21-16,-21 22 0,21-22 0,0 1 15,0-1-15,0 0 0,0 1 16,0-22-16,0 0 0,0 21 0,21-42 16,0 21-16,0 1 0,0-22 15,0 0-15,22 0 0,-22 0 16,21 0-16,-21-22 0,22 1 0,-1 0 16,0 0-16,1 0 0,-1-22 15,0 1-15,-20 21 0</inkml:trace>
  <inkml:trace contextRef="#ctx0" brushRef="#br0" timeOffset="17375.75">12467 3006 0,'0'0'0,"0"-21"0,0-1 15,0 1-15,0 0 0,0 0 16,0 42 15,0 0-15,0 0-16,0 1 0,0-1 0,0 0 15,0 21-15,0-21 0,0 22 16,0-1-16,0-21 0,0 22 0,0-22 16,0 21-16,0-21 0,0 0 0,-21 1 15,21-1-15,0 0 16,0 0-16,-21 0 16,0-21-1,-1-21-15,22 0 16,0 0-16,0 0 0,0-22 15,0 22-15,22-21 0,-1-1 16,0 1-16,0 0 0,21-1 0,-20 1 16,-1 21-16,21-21 0,0 20 15,-20-20-15,20 21 0,0 21 0,-21 0 16,22 0-16,-22 0 16,0 0-16,0 0 0,0 21 0,1 0 15,-1 0-15,-21 22 0,0-22 0,0 0 16,0 21-16,0 1 0,0-22 15,-21 21-15,-1 1 0,22-1 0,-21-21 16,0 21-16,0-20 0,21 20 16,-21-21-16,0 0 0,-1 0 0,22 1 15,-21-1-15,0-21 16</inkml:trace>
  <inkml:trace contextRef="#ctx0" brushRef="#br0" timeOffset="17596.64">13377 3620 0,'0'0'0,"0"21"31,0-42 31,-21 21-46,0-22-16</inkml:trace>
  <inkml:trace contextRef="#ctx0" brushRef="#br0" timeOffset="36066.69">6646 5567 0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C7F14-8BE4-47EE-9664-21C6F8B29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C47FDC-E556-45BD-9989-55D5621C6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9D7FB-C7E2-4C7C-958F-4E48EB0E9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A187-368A-4448-B2D4-88CC67C0983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E79FD-587F-4AE5-B167-D95F65446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BC008-BF24-40DA-AE74-A6C8C6AA8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8225-C3F9-42B2-BBF6-BF7ADE91C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192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D5BEF-3245-4B49-8799-46F80514A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133E3-84E5-4688-A487-57D09C850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2D038-51F9-48D7-97AF-CEDC85E4E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A187-368A-4448-B2D4-88CC67C0983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D3504-C00E-4EB5-A91A-2F888235E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0F31E-9817-4D8F-9093-0C3BB273E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8225-C3F9-42B2-BBF6-BF7ADE91C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69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6A70FB-BD15-4B27-BE51-F1A773CECD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4583EE-7FEF-42AA-9279-D9B972DA1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F3098-DD49-4BE6-B009-E84807267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A187-368A-4448-B2D4-88CC67C0983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76F4D-648E-42A8-8B37-157639AA0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EA943-7BD7-4815-A319-B4652853D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8225-C3F9-42B2-BBF6-BF7ADE91C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397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DA1B0-C783-45C7-B087-8E40509A1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02343-D4CD-46D9-8252-8BF5CFD24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43895-19BC-4D18-9856-F1288F2A3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A187-368A-4448-B2D4-88CC67C0983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DE81C-96CF-4AFF-850C-F88D6FE9E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47D63-18CD-4409-9BB3-444924E79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8225-C3F9-42B2-BBF6-BF7ADE91C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200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0DBC8-AD8E-49E7-93E3-C245FC3DB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5CE52-4C99-41BF-B0EC-B95AD3676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3DFEC-1C8E-4B1D-9B4A-4BBC91FA1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A187-368A-4448-B2D4-88CC67C0983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A5E6F-EB3A-4355-B9AA-6BB932D3A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68967-52EE-4993-985E-83E6CC5B7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8225-C3F9-42B2-BBF6-BF7ADE91C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100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7E910-265B-43CC-9B10-2C4E83064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7E1D9-89C5-49CF-9566-3B5A4F4AF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178C9B-622E-40E5-9867-0F55564EA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20688-0DB8-4961-A0D5-3F37B3FF2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A187-368A-4448-B2D4-88CC67C0983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BB746-3E27-4F60-A433-9E8D282DE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126E9-1454-44F1-A091-D200A0F50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8225-C3F9-42B2-BBF6-BF7ADE91C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05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B8EF9-7E18-4F27-831B-C37EF2F00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55A7B-2588-4337-85C3-92726D8E2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F0822-8D5C-4B6D-9751-A6A06E6E6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973041-61FA-406C-A275-67E5A7A20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C66AB4-CAC6-443E-91F3-E63B20B5BD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1E5098-9CF0-45FC-A7BC-4139D65B2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A187-368A-4448-B2D4-88CC67C0983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99909-96D0-4A4C-884A-AF76638E9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2D7D8F-7B00-4E5A-9784-FD8ED2B3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8225-C3F9-42B2-BBF6-BF7ADE91C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553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319D9-A4F8-4C77-AE8B-32E2AE253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39E03D-A7D1-49E9-9C2F-95BF6D465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A187-368A-4448-B2D4-88CC67C0983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B4E5C5-12FA-451D-B3D7-D85423ED2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73A322-BCD3-4C3D-8737-D7E38516A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8225-C3F9-42B2-BBF6-BF7ADE91C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423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00C4A5-B647-4B6A-BC5A-131E977A5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A187-368A-4448-B2D4-88CC67C0983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29263A-51AA-4F7F-B129-CC11BC4E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EFBF1-D641-495E-90BC-66EE36203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8225-C3F9-42B2-BBF6-BF7ADE91C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941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78850-5875-4C18-BFD6-6D0BB95B7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F46EC-020B-4754-A9AA-01CCCB385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80CA8-5C4A-49EE-A8B8-4BF3F42DF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F32C1-F252-4AA8-B1E7-D4D9B387C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A187-368A-4448-B2D4-88CC67C0983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7E2DD-CEBF-4FCD-9D40-5C03AC3A5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B599A-5E4E-4550-BAB5-006B04F10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8225-C3F9-42B2-BBF6-BF7ADE91C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43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3180-8FD3-4EBE-AB99-E102E638B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7D3D28-9B15-4E26-AE65-DB271E9D16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97938-8A19-4C00-ACE2-1A2933890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F5BA6-6DCA-458B-88BC-2091EE321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9A187-368A-4448-B2D4-88CC67C0983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ECD20-4971-4917-B233-855624235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D177C-41FF-4E58-9809-6A7F69AC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18225-C3F9-42B2-BBF6-BF7ADE91C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455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0A362F-32E8-4B6E-8FDD-51511E510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660FF-6A6B-4DF6-B5D8-15A4ED900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6849C-9B1C-491E-BEC0-02EEC17473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9A187-368A-4448-B2D4-88CC67C09830}" type="datetimeFigureOut">
              <a:rPr lang="en-IN" smtClean="0"/>
              <a:t>18-12-2021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ACC89-D52B-40A2-9F92-42B1069AA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E83FF-B55F-4CF8-A9D5-BE8C4E3A1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18225-C3F9-42B2-BBF6-BF7ADE91C7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982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customXml" Target="../ink/ink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B4D82-9746-4843-B9F1-87E62EB894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2B4ED0-BCBD-4244-B1D9-4DADB14DDE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3CE3C20-2DBB-4971-8D80-49D9FBE767E9}"/>
                  </a:ext>
                </a:extLst>
              </p14:cNvPr>
              <p14:cNvContentPartPr/>
              <p14:nvPr/>
            </p14:nvContentPartPr>
            <p14:xfrm>
              <a:off x="281880" y="182880"/>
              <a:ext cx="8824320" cy="3459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3CE3C20-2DBB-4971-8D80-49D9FBE767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520" y="173520"/>
                <a:ext cx="8843040" cy="347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0B92F20-9272-4F8B-B5DA-D393729BDA59}"/>
                  </a:ext>
                </a:extLst>
              </p14:cNvPr>
              <p14:cNvContentPartPr/>
              <p14:nvPr/>
            </p14:nvContentPartPr>
            <p14:xfrm>
              <a:off x="281880" y="1059120"/>
              <a:ext cx="731880" cy="305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0B92F20-9272-4F8B-B5DA-D393729BDA5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2520" y="1049760"/>
                <a:ext cx="750600" cy="32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947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B4D82-9746-4843-B9F1-87E62EB894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2B4ED0-BCBD-4244-B1D9-4DADB14DDE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2DD4B45-3DD5-4971-AB43-EB198DF07403}"/>
                  </a:ext>
                </a:extLst>
              </p14:cNvPr>
              <p14:cNvContentPartPr/>
              <p14:nvPr/>
            </p14:nvContentPartPr>
            <p14:xfrm>
              <a:off x="0" y="221040"/>
              <a:ext cx="9281520" cy="3619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2DD4B45-3DD5-4971-AB43-EB198DF074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11680"/>
                <a:ext cx="9300240" cy="363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3322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B4D82-9746-4843-B9F1-87E62EB894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2B4ED0-BCBD-4244-B1D9-4DADB14DDE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5BA0E11-A6A5-4691-81B6-7CFDF10402AE}"/>
                  </a:ext>
                </a:extLst>
              </p14:cNvPr>
              <p14:cNvContentPartPr/>
              <p14:nvPr/>
            </p14:nvContentPartPr>
            <p14:xfrm>
              <a:off x="0" y="0"/>
              <a:ext cx="9129240" cy="3429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5BA0E11-A6A5-4691-81B6-7CFDF10402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-9360"/>
                <a:ext cx="9147960" cy="344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2326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B4D82-9746-4843-B9F1-87E62EB894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2B4ED0-BCBD-4244-B1D9-4DADB14DDE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2531000-99C0-40AE-95DA-818119FCD621}"/>
                  </a:ext>
                </a:extLst>
              </p14:cNvPr>
              <p14:cNvContentPartPr/>
              <p14:nvPr/>
            </p14:nvContentPartPr>
            <p14:xfrm>
              <a:off x="342720" y="388800"/>
              <a:ext cx="8877960" cy="5966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2531000-99C0-40AE-95DA-818119FCD6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379440"/>
                <a:ext cx="8896680" cy="598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6487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B4D82-9746-4843-B9F1-87E62EB894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2B4ED0-BCBD-4244-B1D9-4DADB14DDE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A3EFC70-06EB-473B-8199-379EAC738B40}"/>
                  </a:ext>
                </a:extLst>
              </p14:cNvPr>
              <p14:cNvContentPartPr/>
              <p14:nvPr/>
            </p14:nvContentPartPr>
            <p14:xfrm>
              <a:off x="213480" y="53280"/>
              <a:ext cx="10774800" cy="5220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A3EFC70-06EB-473B-8199-379EAC738B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120" y="43920"/>
                <a:ext cx="10793520" cy="523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2102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B4D82-9746-4843-B9F1-87E62EB894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2B4ED0-BCBD-4244-B1D9-4DADB14DDE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9EFB979-40DE-4301-A1CF-74B651218479}"/>
                  </a:ext>
                </a:extLst>
              </p14:cNvPr>
              <p14:cNvContentPartPr/>
              <p14:nvPr/>
            </p14:nvContentPartPr>
            <p14:xfrm>
              <a:off x="0" y="594360"/>
              <a:ext cx="11514240" cy="5265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9EFB979-40DE-4301-A1CF-74B6512184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585000"/>
                <a:ext cx="11532960" cy="528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3059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B4D82-9746-4843-B9F1-87E62EB894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2B4ED0-BCBD-4244-B1D9-4DADB14DDE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CFA41F5-550A-437C-B33B-AABF15826A54}"/>
                  </a:ext>
                </a:extLst>
              </p14:cNvPr>
              <p14:cNvContentPartPr/>
              <p14:nvPr/>
            </p14:nvContentPartPr>
            <p14:xfrm>
              <a:off x="106560" y="152280"/>
              <a:ext cx="9609120" cy="6226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CFA41F5-550A-437C-B33B-AABF15826A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200" y="142920"/>
                <a:ext cx="9627840" cy="624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5739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B4D82-9746-4843-B9F1-87E62EB894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2B4ED0-BCBD-4244-B1D9-4DADB14DDE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51BDB0A-252A-45C4-82EF-7F57F3D10DF4}"/>
                  </a:ext>
                </a:extLst>
              </p14:cNvPr>
              <p14:cNvContentPartPr/>
              <p14:nvPr/>
            </p14:nvContentPartPr>
            <p14:xfrm>
              <a:off x="175320" y="297360"/>
              <a:ext cx="7719480" cy="1684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51BDB0A-252A-45C4-82EF-7F57F3D10D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960" y="288000"/>
                <a:ext cx="7738200" cy="170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0451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B4D82-9746-4843-B9F1-87E62EB894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2B4ED0-BCBD-4244-B1D9-4DADB14DDE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B373706-B04C-4D07-9102-E69E15D04C48}"/>
                  </a:ext>
                </a:extLst>
              </p14:cNvPr>
              <p14:cNvContentPartPr/>
              <p14:nvPr/>
            </p14:nvContentPartPr>
            <p14:xfrm>
              <a:off x="45720" y="175320"/>
              <a:ext cx="9647280" cy="6614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B373706-B04C-4D07-9102-E69E15D04C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360" y="165960"/>
                <a:ext cx="9666000" cy="663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1990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B4D82-9746-4843-B9F1-87E62EB894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2B4ED0-BCBD-4244-B1D9-4DADB14DDE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7079FB5-F1EA-4E96-84C4-9DEA980DBF2E}"/>
                  </a:ext>
                </a:extLst>
              </p14:cNvPr>
              <p14:cNvContentPartPr/>
              <p14:nvPr/>
            </p14:nvContentPartPr>
            <p14:xfrm>
              <a:off x="99000" y="343080"/>
              <a:ext cx="4001040" cy="366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7079FB5-F1EA-4E96-84C4-9DEA980DBF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640" y="333720"/>
                <a:ext cx="401976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C083C90-C331-4A6A-91B3-0CDD892F54FF}"/>
                  </a:ext>
                </a:extLst>
              </p14:cNvPr>
              <p14:cNvContentPartPr/>
              <p14:nvPr/>
            </p14:nvContentPartPr>
            <p14:xfrm>
              <a:off x="647640" y="236160"/>
              <a:ext cx="8260560" cy="1768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C083C90-C331-4A6A-91B3-0CDD892F54F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8280" y="226800"/>
                <a:ext cx="8279280" cy="178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1383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B4D82-9746-4843-B9F1-87E62EB894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2B4ED0-BCBD-4244-B1D9-4DADB14DDE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AF2FDBD-779E-4361-BC99-15613137B978}"/>
                  </a:ext>
                </a:extLst>
              </p14:cNvPr>
              <p14:cNvContentPartPr/>
              <p14:nvPr/>
            </p14:nvContentPartPr>
            <p14:xfrm>
              <a:off x="0" y="228600"/>
              <a:ext cx="12047400" cy="5501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AF2FDBD-779E-4361-BC99-15613137B9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219240"/>
                <a:ext cx="12066120" cy="552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9352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B4D82-9746-4843-B9F1-87E62EB894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2B4ED0-BCBD-4244-B1D9-4DADB14DDE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D01545E-0FB6-4C42-98B8-468D0ECAD397}"/>
                  </a:ext>
                </a:extLst>
              </p14:cNvPr>
              <p14:cNvContentPartPr/>
              <p14:nvPr/>
            </p14:nvContentPartPr>
            <p14:xfrm>
              <a:off x="236160" y="122040"/>
              <a:ext cx="8763480" cy="4252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D01545E-0FB6-4C42-98B8-468D0ECAD3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800" y="112680"/>
                <a:ext cx="8782200" cy="427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3757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</dc:creator>
  <cp:lastModifiedBy>QSP</cp:lastModifiedBy>
  <cp:revision>1</cp:revision>
  <dcterms:created xsi:type="dcterms:W3CDTF">2021-12-18T03:00:52Z</dcterms:created>
  <dcterms:modified xsi:type="dcterms:W3CDTF">2021-12-18T03:01:36Z</dcterms:modified>
</cp:coreProperties>
</file>