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04:40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5673 1058 0,'0'-42'15,"0"84"-15,0-105 0,0 42 0,0 0 16,0-1-16,0 1 0,-22 42 31,22 22-15,0-22-16,-21 21 0,0 1 16,0-1-16,21 0 0,-21 22 0,0-22 15,-1 22-15,1-1 0,0 1 16,0-22-16,0 21 0,0 1 15,-1-1-15,1-20 0,21 20 0,0-20 16,-21-22-16,21 0 0,0 0 16,0 0-16,0 0 0,0-42 31,0 0-31,0 0 0,21-21 0,-21 20 16,21-20-16,1 0 0,-22-1 15,21-20-15,0 21 0,0-1 0,0-20 16,0-1-16,1 1 0,-1 20 15,-21-20-15,21-1 0,0 1 0,0 21 16,0-1-16,-21 1 0,0 21 16,0 0-16,22-1 0,-22 44 15,0-1 1,0 0-16,0 21 0,0-21 0,0 43 16,0-22-16,0 1 0,0 20 15,0-21-15,0 22 0,0-1 0,0-20 16,0 20-16,0 1 0,0-1 15,0-20-15,0-1 0,0 21 0,0-20 16,0-22-16,0 21 0,0-21 0,0 1 16,0-1-16,0-42 31,-22-1-15,1 1-16</inkml:trace>
  <inkml:trace contextRef="#ctx0" brushRef="#br0" timeOffset="182.89">5228 1693 0,'0'22'15,"21"-22"1,0 0 0,1 0-16,20 0 0,-21 0 15,21-22-15,-20 1 0,20 21 0,0-21 16,1 21-16,-1-21 0,21 21 0,-20-21 15,-1 21-15,22-21 16,-22 21-16</inkml:trace>
  <inkml:trace contextRef="#ctx0" brushRef="#br0" timeOffset="984.43">6562 1524 0,'0'-21'15,"0"0"1,0 0-16,-22 21 16,1-22-16,21 1 0,-21 21 15,0 0-15,0 0 16,-22 0-16,22 0 0,0 0 0,0 0 16,0 0-16,-22 21 0,22 1 15,0-1-15,0 0 0,0 0 0,0 0 16,-1 22-16,1-1 0,0-21 0,0 21 15,21 1-15,0-1 0,0-21 16,0 22-16,0-22 0,0 0 0,0 0 16,0 0-16,21 0 0,0-21 15,0 0-15,1 0 0,-1 0 0,21 0 16,-21-21-16,22 0 0,-22 0 16,21 0-16,-21-22 0,22 22 0,-22 0 15,21-21-15,-21 21 0,0-22 16,1 22-16,-1-21 0,-21 21 15,0-1-15,0 1 0,0 0 0,0 0 16,0 0-16,0 0 16,0 42-1,0 0-15,0 0 16,0 0-16,0 0 0,0 22 16,0-1-16,0 0 0,0 1 0,21 20 15,-21-20-15,0 20 16,21 1-16,-21-1 0,21 1 0,-21 20 15,0 1-15,21 0 0,1-1 0,-22 1 16,0 21-16,0-22 0,21 22 16,-21-21-16,21 21 0,-21 0 0,21-22 15,-21 22-15,0-21 0,21 21 0,0-22 16,-21-20-16,0 20 0,22-20 16,-1-1-16,-21 1 0,0-1 0,0-20 15,0-1-15,0 0 0,0-20 0,0-1 16,0 0-16,0 0 0,-21-21 15,-1 0-15,22-21 16,-21 0-16,0 0 0,0-22 0,21 1 16,-21 0-16,0-22 0,-1 22 15,1-22-15,0-20 0,0-1 16,0 0-16,0 1 0,-1-22 0,1 21 16,21-21-16,0 22 0,-21-22 0,21 21 15,0-21-15,0 22 0,0-1 16,21 21-16,0-20 0,1 20 0,20 22 15,0-22-15,-21 22 0,22 0 16,-1-1-16,-21 1 0,22 0 0,-22-1 16,21 22-16,-21 0 0,0-21 0,1 21 15,-1-1-15,0-20 0,0 21 16,0 0-16</inkml:trace>
  <inkml:trace contextRef="#ctx0" brushRef="#br0" timeOffset="2651.79">7260 1778 0,'0'0'15,"-21"0"-15,21-21 32,0 0-32,0 0 0,0-1 15,21 1-15,0 0 0,-21 0 16,21 0-16,1 0 0,-22-1 15,21 1-15,-21 0 0,0 0 0,-21 21 47,-1 42-47,22-21 0,-21 22 16,0-1-16,0-21 0,21 22 0,0-1 16,-21 0-16,21 1 0,0-22 15,0 0-15,0 0 0,0 0 0,0 0 16,0 1-16,21-22 0,0 0 15,21 0-15,-20-22 16,-1 1-16,21 21 0,-21-42 16,22 21-16,-1 0 0,-21-22 15,21 1-15,1 21 0,-22-22 0,21 1 16,-21 0-16,1 21 0,-1-22 16,-21 22-16,0 0 0,0 0 15,0 42 1,0 21-16,0-21 15,0 22-15,0-22 0,0 21 0,0 1 16,0-1-16,-21 0 0,21 1 16,0-1-16,0-21 0,0 21 0,0-20 15,0-1-15,0 0 0,0 0 16,0-42 15,0 0-31,0 0 16,0-1-16,21 1 0,-21-21 0,0 21 15,0-22-15,21 1 0,0 0 16,0-1-16,0 1 0,1 21 0,-1 0 16,0 0-16,-21-1 0,21 22 0,0 0 15,0 0-15,1 0 0,-22 22 16,21-1-16,0 21 0,-21-21 0,0 22 16,21-1-16,0 0 0,0-21 15,-21 22-15,22-1 0,-1-21 0,0 22 16,0-22-16,0 0 0,22 0 15,-22 0-15,0-21 0,21 21 16,-21-21-16,22 0 0,-22 0 0,21 0 16,1 0-16,-1-21 0,0 21 15,1-21-15,-1 0 0,0 0 0,-21-22 16,22 22-16,-22-21 0,0 21 0,0-22 16,0 1-16,-21 0 0,0-1 15,0 1-15,0 21 0,0-21 0,-21 20 16,0 1-16,0 0 0,-21 21 15,20 0-15,1 0 0,-21 0 0,21 0 16,-22 0-16,22 0 0,0 21 16,0 0-16,0 1 0,0-1 15,-1 21-15,22-21 0,-21 22 0,21-22 16,0 21-16,0-21 0,0 22 16,0-22-16,0 21 0,0-21 0,21 0 15,1 1-15,-22-1 0,21-21 16,0 21-16,0-21 0,0 0 0,0 0 15,1 0-15,-1 0 0,0 0 0,0 0 16,0-21-16,0 0 0,1-1 16,-1-20-16,0 21 0,0-21 0,0-1 15,0 1-15,1-22 0,-1 1 16,0 21-16,-21-22 0,0 22 0,0-22 16,0 1-16,0 20 0,0-20 15,0 21-15,0-22 0,0 22 16,0-1-16,-21 22 0,21 0 0,-21 0 15,21 0-15,-22 21 0,1 0 16,21 21-16,0 0 0,-21 0 16,21 22-16,-21-1 0,21 0 15,0 1-15,0-1 0,0 21 0,0-20 16,0 20-16,0 1 0,0-1 16,0-20-16,0 20 0,0 1 15,21-1-15,-21-21 0,21 1 0,0-1 0,1 0 16,-1 1-16,0-22 0,0 0 15,191 64 1,-170-85 0,0 0-16,1 0 0,-1 0 0,0 0 15,-20-21-15,20-1 0,0 1 0,1 0 16,-1 0-16,0 0 0,1-22 16,-22 22-16,0-21 0,21 0 0,-21-1 15,-21-20-15,0 20 0,0 1 16,0 0-16,0-1 0,0 1 0,-21 21 15,0 0-15,0 0 0,0-1 0,0 22 16,-1 0-16,1 0 0,0 0 16,0 22-16,0-1 0,0 0 0,-1 0 15,1 21-15,0 1 0,0-1 16,21 0-16,0 1 0,-21-1 16,21 0-16,0-20 0,0 20 0,0-21 15,0 21-15,0-20 0,0-1 16,21 0-16,0-21 0,0 0 15,0 0-15,1 0 16,-1-21-16,0 21 0,0-21 16,-21-1-16,21-20 0,0 21 0,-21 0 15,22-22-15,-22 1 0,21 0 16,0-1-16,-21 1 0,0 21 0,0-21 16,0 20-16,0 1 0,21 21 15,-21 21 1,0 22-1,0-1-15,0 0 0,0 1 16,0-1-16,0 0 0,0 1 0,0-1 16,0 0-16,0-20 0,0 20 0,0-21 15,0 0-15,21 0 0,0 1 16,1-22-16,-1 0 0,0 0 0,21 0 16,-21 0-16,22-22 0,-22 22 0,21-21 15,1 0-15,-22 0 0,21-21 16</inkml:trace>
  <inkml:trace contextRef="#ctx0" brushRef="#br0" timeOffset="3168.23">5016 2477 0,'0'0'15,"-42"0"-15,21 0 0,0 21 0,0-21 0,-1 21 16,44 0 15,-1 0-31,0-21 0,21 0 0,1 21 16,-1-21-16,0 0 0,22 0 15,-1 22-15,22-22 0,0 0 0,20 0 16,1 0-16,21 0 0,0 0 16,0 0-16,21 0 0,22 0 15,-1 0-15,22 0 0,-1-22 0,1 22 16,20-21-16,1 0 0,0 21 15,-1-21-15,1 21 0,21 0 0,-22-21 16,22 21-16,-21 0 0,-22-21 16,22 21-16,0 0 0,-22 0 0,-20-22 15,-1 22-15,-21 0 0,0 0 0,-21 0 16,-21 0-16,0 0 0,0 0 16,-43-21-16,22 21 0,-43 0 0,1 0 15,-22 0-15,0 0 16,-21-21-16,-21 0 15</inkml:trace>
  <inkml:trace contextRef="#ctx0" brushRef="#br0" timeOffset="3307.17">11049 2477 0,'0'21'0,"21"-21"16,0 0-16,0 0 0,1 0 0,20 0 15,0 0-15,1-21 0,-1 21 16</inkml:trace>
  <inkml:trace contextRef="#ctx0" brushRef="#br0" timeOffset="6111.09">3704 4382 0,'0'-22'15,"0"1"1,0 0-16,0 0 16,-21 21-16,21-21 0,0 0 15,0-1-15,0 1 0,-21 0 16,21 0-16,0 0 16,-21 21-16,21 21 31,0 0-16,0 21-15,0-20 0,0-1 16,0 21-16,0 0 0,0-20 0,0 20 16,0 0-16,0 22 0,0-22 15,0 22-15,0-22 0,-22 21 0,22 1 16,-21-1-16,21 1 0,-21-22 16,21 22-16,0-22 0,0-21 15,0 22-15,0-22 0,0 0 0,0 0 16,0 0-1,-21-21 1,21-21-16,0 0 16,0 0-16,0 0 0,0-1 15,0 1-15,0 0 0,0 0 0,0 0 16,21 0-16</inkml:trace>
  <inkml:trace contextRef="#ctx0" brushRef="#br0" timeOffset="6627.02">4149 4657 0,'0'21'32,"0"0"-32,-22-21 15,22 21-15,0 0 16,0 1-16,-21-22 0,21 21 0,0 0 16,0 0-1,21-21 1,1 0-16,-1 0 15,-21-21 1,0 0 0,0 0-1,0-1-15,-21 22 32,-1 0-17,22 22 1,0-1-16,0 0 15,-21-21-15,21 21 0,0 0 16,0-42 31,21 0-47,-21 0 16,22 21-16,-22-21 0</inkml:trace>
  <inkml:trace contextRef="#ctx0" brushRef="#br0" timeOffset="8443.19">5842 4445 0,'0'0'0,"0"-21"0,0 0 16,0 0-16,0-1 15,0 1-15,0 0 16,0 0-16,0 0 0,0 0 16,-21-1-16,21 44 31,-21-1-31,-1 0 0,1 0 0,0 21 15,21-20-15,-21 20 0,0 0 16,21 1-16,-21-1 0,21 0 0,-22 1 16,1-1-16,21 0 0,0-21 15,0 22-15,0-22 0,0 21 0,0-21 16,0 1-16,21-44 31,1 1-31,-1 0 0,0 0 16,0-21-16,0 20 0,22 1 15,-22-21-15,0 21 0,0-22 0,21 22 16,-20-21-16,-1 21 0,0-22 16,0 22-16,0-21 0,0 21 0,1 0 15,-1-1-15,-21 1 0,21 21 16,-21 21 0,0 1-16,0 20 15,0-21-15,0 0 0,0 22 16,0-22-16,0 21 0,0 0 15,0-20-15,0 20 0,0-21 0,21 21 0,-21-20 16,21-1-16,0 0 16,1 0-16,-1 0 0,0-21 0,0 0 15,21 0-15,-20 0 0,20 0 16,-21 0-16,21 0 0,1-21 0,-22 0 16,21 0-16,1 0 0,-22-1 0,21-20 15,-21 21-15,0 0 0,1-22 16,-1 22-16,-21-21 0,21 21 0,-21-127 31,0 105-31,-42 22 0,42 0 16,-22 0-16,1 0 0,0-1 0,0 22 15,0 0-15,0 0 0,-1 0 16,1 22-16,0-22 0,0 21 0,21 0 16,0 0-16,-21 0 0,21 0 15,0 1-15,0-1 0,0 0 0,0 0 16,21 0-16,0-21 0,0 0 15,0 0-15,1 0 0,20 0 16,-21 0-16,21 0 0,1 0 0</inkml:trace>
  <inkml:trace contextRef="#ctx0" brushRef="#br0" timeOffset="9624.04">7366 3852 0,'0'0'0,"0"-21"15,-21 21 1,0 0-16,21 21 16,-22 1-16,22-1 0,0 21 0,0-21 15,-21 22-15,21 20 0,-21-21 16,21 1-16,0-1 0,0 22 0,0-22 16,0 0-16,-21 22 0,21-22 0,0 0 15,-21 1-15,21-22 0,0 21 16,0 1-16,0-22 0,0 0 15,0 0-15,0 0 0,0 0 16,0-42 15,0 0-31,0 0 0,0 0 16,0 0-16,0-1 0,0-20 16,0 21-16,0 0 0,0-22 0,0 22 15,21 0-15,0-21 0,0 21 16,-21-1-16,21 1 0,1 21 0,-1 0 15,0 0-15,0 0 16,0 21 0,-21 1-16,21-1 0,-21 0 0,0 0 0,22 21 15,-22-20-15,21-1 0,0 0 16,-21 0-16,21 0 0,0 22 16,0-22-16,1 0 0,-1 0 15,0-21-15,21 0 0,-21 0 16,22 0-16,-22 0 0,21 0 0,1 0 15,-1 0-15,0-21 0,-21 21 0,22-21 16,-1 0-16,0-1 0,-20 1 16,20 0-16,-21-21 0,21 21 0,-20-22 15,-1 22-15,-21-21 0,0-1 0,0 1 16,0 0-16,0 21 0,0-22 16,-21 1-16,-1 21 0,-20 0 15,21-1-15,-21 1 0,-1 21 16,22 0-16,-21 0 0,-1 0 0,22 21 15,-21 1-15,21-1 0,-22 21 0,22-21 16,0 22-16,-21-1 0,21 0 16,21-21-16,0 22 0,-22-1 0,22 0 15,0-20-15,0-1 0,0 21 16,0-21-16,22-21 0,-1 21 0,0 1 16,0-22-16,0 0 0,0 0 15,1 0-15,20 0 0,-21 0 0,21-22 16,-20 1-16,-1 21 0,21-21 0,-21 0 15,0-21-15,22 20 0,-22 1 16,0-21-16,0 21 0,-21-22 16,0 22-16,21-21 0,-21 21 0,0-22 15,0 22-15,0 0 0,0 0 16,0 42 0,0 0-16,-21 0 15,21 22-15,0-22 0,0 0 16,0 21-16,0-20 0,0 20 0,0-21 15,0 21-15,0-20 0,0 20 16,0-21-16,0 0 0,21 0 0,1 1 16,-1-1-16,0 0 0,0-21 0,0 0 15,0 0-15,1 0 16,-1 0-16,0 0 0,21 0 0,-21 0 16,1-21-16,-1 0 0,0-1 0,21 1 15,-21-21-15,1 21 0,-1-22 16,0 1-16,0 0 0,0-22 0,0 1 15,1 20-15,-22-20 0,0-1 0,21 1 16,-21 21-16,21-1 0,-21 1 16,0 0-16,0 20 0,0 1 0,0 42 31,-21 1-31,0-1 0,-1 21 16,22 0-16,0 22 0,-21-22 0,0 22 15,21-1-15,-21 1 16,21-22-16,0 22 0,0-22 0,-21 0 15,21 1-15,0-22 0,0 21 0,0-21 16,0 0-16,21 1 0,0-1 16,0-21-16,22 0 0,-22 0 15,0 0-15,21 0 0,1-21 0,-22-1 16,21 1-16,-21 0 0,22 0 16,-22 0-16</inkml:trace>
  <inkml:trace contextRef="#ctx0" brushRef="#br0" timeOffset="9823.94">8530 4339 0,'0'0'16,"-21"0"-16,0 21 0,42-21 16,0 0-16,0 0 15,22 0-15,-22 0 0,21-21 16,0 21-16,1-21 0,-1 21 0,0-21 15,1 21-15,-1-21 0,0 21 16,1-21-16,-1 21 0,-21-22 0,22 22 16</inkml:trace>
  <inkml:trace contextRef="#ctx0" brushRef="#br0" timeOffset="10203.71">10202 4233 0,'0'0'0,"0"-21"0,-21-85 16,21 85-16,0 0 15,0 0-15,0 0 0,-21 21 16,21 21 0,0 0-16,0 0 0,0 0 0,0 22 15,-21-22-15,21 21 0,0 1 16,0-1-16,0 0 0,-21-21 0,21 22 16,0-22-16,0 21 0,0-21 0,0 1 15,0-1-15,0 0 16,0 0-16,0 0 0,21-21 15,0 0-15,0 0 16,21 0-16,-20-21 0,-1 0 16,21 0-16,0 0 0</inkml:trace>
  <inkml:trace contextRef="#ctx0" brushRef="#br0" timeOffset="10523.54">10795 4085 0,'0'0'0,"0"-42"0,0 0 31,-21 42-31,0 0 0,-1 21 16,1 0-16,-21 0 0,21 0 16,-22 0-16,22 1 0,0-1 0,0 21 15,0-21-15,0 0 0,21 1 16,0-1-16,0 0 0,0 0 16,21 0-16,0-21 0,21 0 15,-21 21-15,22-21 0,-22 0 0,21 0 16,1 22-16,-1-22 0,0 0 15,1 21-15,-1-21 0,-21 21 0,0-21 16,0 21-16,1-21 0,-22 21 0,0 0 16,-22-21-1,1 22-15,0-22 0,0 0 0,-21 0 16,20 21-16,-20-21 0,21 0 0,0 0 16,-22 0-16,22 0 0,0 0 15,0-21-15,-21-1 0,20 22 16</inkml:trace>
  <inkml:trace contextRef="#ctx0" brushRef="#br0" timeOffset="10707.44">10245 3789 0,'0'0'0,"0"-21"0,-22 21 0,1 0 15,21-21 1,-21 21-16,42 0 31,0 0-15,1 0-16,-1 0 0</inkml:trace>
  <inkml:trace contextRef="#ctx0" brushRef="#br0" timeOffset="13037.14">13441 3937 0,'0'0'16,"0"-21"-16,0 0 0,0 0 16,-21 21-16,21-22 0,0 1 0,0 0 15,-22 0-15,22 0 0,0 0 16,0-1-16,0-20 0,0 21 0,0 0 16,0-22-16,0 22 0,0-21 0,0 21 15,0 0-15,0-1 0,0 1 16,0 0-16,-21 21 0,0 0 15,0 0-15,0 0 0,0 0 16,-1 21-16,1 22 0,-21-22 0,21 21 16,-22 22-16,1-22 0,21 21 0,-21 22 15,-1-21-15,1 20 0,0-20 16,20 20-16,-20-20 0,0-1 0,21 1 16,-22-1-16,22-20 0,0-1 15,0 0-15,0-20 0,-1 20 0,22-21 16,0-42 15,0 0-31,0 0 0,0-1 16,0-20-16,0 21 0,0-21 15,0-1-15,0 1 0,0-22 16,0 22-16,-21-21 0,21-1 0,-21 22 16,21-1-16,0 1 0,0 0 15,0 21-15,0-1 0,0 1 0,21 21 16,0 21-1,1 1-15,-1 20 0,21 0 0,-21 1 16,0-1-16,22 21 0,-22-20 0,0 20 16,21-20-16,-20-1 0,-1 0 15,0 1-15,0-1 0,0 0 0,22-21 16,-22 1-16,0-1 0,21 0 16,1-21-16,-1 0 0,0 0 0,1 0 15,20 0-15,-21 0 0,1 0 16,20-21-16,-20 0 0,-1-1 15,21 1-15,-20-21 0,-1 21 0,-21-22 16,22 1-16,-1 0 0,-21-1 0,0-20 16,-21 21-16,0-1 0,0 1 15,0 0-15,0-1 0,0 22 0,-21 0 16,0 0-16,0 0 0,0 21 16,-22 0-16,22 0 0,0 0 0,-21 21 15,20 0-15,-20 21 0,21-21 16,0 22-16,0-1 0,-1 0 0,22 1 15,0-1-15,-21 0 0,21 1 0,0-1 16,0 0-16,0-20 16,0 20-16,0-21 0,0 0 0,21 0 15,1 1-15,-1-22 0,0 0 16,0 0-16,0 0 16,22 0-16,-22-22 0,0 22 0,0-21 15,0 0-15,22 0 0,-22-21 0,21 20 16,-21-20-16,0 21 0,22-21 15,-22-1-15,0 1 0,0 0 0,0-1 16,-21 1-16,0 21 16,0 0-16,0-1 0,-21 22 15,0 22-15,0-1 16,0 21-16,0-21 0,-1 22 16,1-1-16,0 0 0,21-21 0,0 22 15,0-1-15,0-21 0,0 22 16,0-22-16,21 0 0,0 0 0,1 0 15,-1 0-15,21-21 0,-21 0 0,22 0 16,-1 0-16,0 0 0,22 0 16,-22 0-16,0-21 0,1 21 0,20-21 15,-20 0-15,-1 0 0,0 0 16,-21-1-16,22-20 0,-22 21 16,0-21-16,0 20 0,0-20 0,-21 0 15,0-1-15,0 22 0,0 0 16,0-21-16,0 21 0,-21 21 15,0 0-15,0 21 16,0 0-16,21 21 16,-21-21-16,21 22 0,0-1 0,-22 0 15,22-20-15,0 20 0,-21-21 16,21 21-16,0-20 0,0-1 0,0 0 16,0 0-16,0 0 0,0 0 15,21-42 32,1 0-47,-1 0 0,-21 0 0,21 0 16,0-1-16,-21-20 0,21 0 0,0 21 15,-21-22-15,22 1 0,-1 0 16,0-1-16,0 1 0,-21 21 0,21 0 16,0-1-16,1 1 0,-1 21 15,-21 21-15,21 1 0,-21-1 16,0 0-16,0 21 0,0 1 15,0-22-15,0 21 0,0 0 0,0-20 16,21 20-16,-21-21 0,21 21 0,-21-20 16,0-1-16,21 0 15,1 0-15,-1-21 0,0 21 0,21-21 16,-21 0-16,22 0 0,-1 0 0,0 0 16,1 0-16,-1 0 0,0-21 15,22 21-15,-22-21 0,22 0 0,-22 0 16,0-1-16,1-20 0,-1 21 15,0-21-15,-20 20 0,-1-20 0,0 0 16,0 21-16,-21-22 0,0 22 0,0-21 16,0 21-16,0-1 0,-21 22 15,0 0-15,0 0 0,-22 0 16,22 0-16,-42 22 0,20-1 16,1 21-16,0-21 0,-1 22 15,1-1-15,0-21 0,20 21 0,-20 1 16,21-22-16,21 21 0,0-21 15,0 1-15,0-1 0,0 0 0,0 0 16,21-21 0,21 0-16,-20 0 0,-1 0 0,21 0 15,0-21-15,-20 0 0,20 0 0,0-1 16,-21 22-16,22-21 0,-22 0 16,0 0-16,0 0 0,0 0 15,-21-1-15,22 1 0,-22 0 16,21 21-1,-21 21 1,0 0 0,0 1-16,0-1 0,0 0 0,-21 0 15,21 0-15,0 22 0,-22-22 16,22 21-16,0 0 0,0 1 0,0-1 16,0 0-16,0 22 0,0-1 0,0 22 15,0-21-15,0 20 0,0 1 16,0 0-16,0-1 0,0-20 0,0 20 15,0 1-15,0 0 0,0-22 0,-21 1 16,21 20-16,0-20 16,0-22-16,-21 22 0,21-22 0,-21 0 15,0 1-15,0-1 0,-1-21 0,1 22 16,0-22-16,-21-21 0,21 21 0,-22-21 16,1 0-16,21 0 0,-22 0 15,22-21-15,-21 0 0,21-1 0,0-20 16,-22 0-16,22-1 0,0-20 0,21-1 15,0 1-15,0-22 0,0 22 16,0-22-16,0 0 0,0 1 0,21-1 16,0 0-16,22 1 0,-22-1 15,21 22-15,0-22 0,1 21 16,-1 1-16,0 21 0,1-22 0,-1 22 16,0-1-16,1 1 0,-1 21 15,0-21-15,-20 20 0,20 1 0,-21 0 16,21 0-16,-20 0 0,-1 21 0</inkml:trace>
  <inkml:trace contextRef="#ctx0" brushRef="#br0" timeOffset="15128.29">16044 4233 0,'0'0'0,"0"-21"0,0 0 16,0 0-16,-21 42 46,21 0-46,0 0 16,0 22-16,-21-22 0,21 0 16,-21 21-16,21-20 0,0-1 0,0 21 15,0-21-15,0 0 0,0 1 16,0-1-16,0 0 0,0 0 16,21-21-16,0 0 0,0 0 15,0 0-15,22 0 0,-22-21 16,21 21-16,1-21 0,-1 0 0,0-1 15,1 1-15,-1-21 0,-21 21 0,21-22 16,1 1-16,-22 0 0,0 21 16,21-22-16,-20 22 0,-22 0 15,21 0-15,-21 0 0,0-1 16,0 44 0,0-1-16,-21 0 0,21 0 15,0 0-15,-22 0 0,22 22 16,-21-22-16,21 21 0,0-21 0,0 1 15,0 20-15,0-21 0,0 0 16,21 0-16,1 1 0,-1-1 0,0 0 16,0 0-16,21-21 0,-20 21 0,20-21 15,-21 0-15,21 0 0,1 0 16,-22 0-16,21 0 0,1-21 16,-1 21-16,-21-21 0,21 0 15,1 0-15,-22-1 0,21-20 0,-21 21 16,1-21-16,-1-1 0,0 1 0,-21 0 15,0-1-15,0 1 0,0 0 16,0 20-16,0 1 0,0 0 0,-21 0 16,0 21-16,-1 0 0,-20 0 15,21 0-15,0 21 0,-22 0 0,22 22 16,-21-22-16,21 21 0,0-21 16,-1 22-16,1-1 0,0-21 0,0 21 15,0-20-15,21-1 0,0 21 0,0-21 16,0 0-16,0 1 15,21-22 1,0 0-16,0 0 0,0 0 16,1 0-16,-1 0 0,0-22 15,0 1-15,0 0 0,-21 0 0,21 0 16,1 0-16,-1-1 0,0-20 16,0 21-16,-21 0 0,0-22 0,21 22 15,-21 0-15,0 0 0,0 42 31,0 0-31,-21 0 0,0 1 16,21-1-16,0 21 0,0-21 16,-21 0-16,21 22 0,0-22 15,0 0-15,0 21 0,0-20 0,0-1 16,21-21-16,0 21 0,0 0 16,0-21-16,1 0 0,20 21 0,0-21 15,1 0-15,-1 0 0,0 0 16,22 0-16,-22-21 0,22 21 0,-22-21 15,21 0-15,-20 0 0,-1-1 0,0 1 16,1-21-16,-1 21 0,-21-22 16,22 22-16,-22-21 0,-21 0 0,0-1 15,0 22-15,0-21 0,0 21 16,0-1-16,-21 1 0,21 0 0,-43 21 16,22 0-16,-21 0 0,-1 0 15,1 21-15,0 0 0,-1 1 16,1-1-16,-21 21 0,20-21 0,1 22 15,21-1-15,-22-21 0,22 21 16,0-20-16,21 20 0,0-21 0,0 0 16,0 0-16,0 1 0,21-1 15,0-21-15,1 21 0,20-21 16,-21 0-16,21 0 0,1 0 0,-22 0 16,21-21-16,1 0 15,-22 21-15,21-22 0,-21 1 0,0 0 0,22 0 16,-22 0-16,0-22 0,-21 22 15,21 0-15,-21 0 0,21 0 16,-21 0-16,0-1 0,0 44 31,0-1-31,0 0 16,0 0-16,0 21 0,0-20 16,-21 20-16,21 0 0,-21 1 0,21-1 15,0 0-15,-21 22 0,21-22 0,0 22 16,0 20-16,0-20 0,0-1 15,0 22-15,0 0 0,0-22 0,-21 22 16,21-1-16,0-20 0,-21 21 0,21-1 16,0 1-16,-22-22 0,1 1 15,21-1-15,-21 1 0,0-1 16,0-20-16,0 20 0,-1-20 0,1-1 16,0 0-16,0-21 0,0 22 0,21-22 15,-21-21 1,21-21-16,0 0 15,0-1-15,0-20 0,0 0 0,21-1 16,0 1-16,-21-21 0,21-1 16,0-21-16,0 1 0,1-1 0,-1 0 15,0 1-15,0-22 0,0 21 0,0 1 16,-21-22-16,43 21 0,-22 0 16,0 22-16,0-22 0,0 43 0,1-22 15,-1 22-15,0-21 0,0 20 16,0 1-16,-21 21 0,21-22 15,1 1-15,-1 0 0,0 21 0,0-22 16,0 22-16,0 0 0,-21 0 16,22 21-16,-22 21 31,0 0-15,21-21 15,0-21-31,0 0 15,0 0-15,-21-1 0,21 1 16,1 0-16,-1 21 0,-21-21 16,0 0-16,0 0 0,0-1 0,0 1 15,0 0-15,-21 21 16,21 21 0,-22 0-16,1 1 0,0-1 15,0 0-15,21 21 0,0-21 0,-21 1 16,21 20-16,-21-21 0,21 0 15,0 0-15,0 1 0,0-1 0,0 0 16,0 0-16,21-21 16,0 0-16,0 0 0,0 0 0,22 0 15,-22 0-15,0 0 0,21 0 16,-21-21-16,22 21 0,-1-21 0,0 0 16,1-1-16,-22 1 0,21 0 15,1-21-15,-1-1 0,0 22 0,-21-21 16,22 0-16,-22-1 0,0 22 15,0-21-15,-21 21 0,0-1 0,0 1 16,0 0-16,0 0 0,-21 21 16,0 0-16,0 0 0,0 21 15,-22 0-15,22 22 0,0-22 16,0 21-16,0-21 0,21 22 0,-22-1 16,22 0-16,0-21 0,0 22 15,0-22-15,22 0 0,-1 0 16,0 0-16,0 1 0,-21-1 0,21-21 15,0 0-15,1 21 0,-44-21 47,-20 0-47,21 0 0,-21 0 16,20 0-16,-41 0 0,21 0 0,-22 0 16,1 0-16,-22 0 0</inkml:trace>
  <inkml:trace contextRef="#ctx0" brushRef="#br0" timeOffset="16131.74">3768 6223 0,'0'0'0,"-22"0"0,1 0 0,0 0 16,0 0-16,-21 0 0,20 0 15,1-21-15,-21 21 0,21 0 0,21-21 16,-21 0-16,-1 21 0,22-22 16,0 1-16,0 0 0,22 0 15,-1 0-15,0 0 0,0-1 0,21 1 16,1 21-16,-1-21 0,0 21 15,1 0-15,-22 0 0,21 21 0,1-21 16,-22 21-16,21 22 0,-21-22 16,0 21-16,1-21 0,-22 22 15,0-1-15,0 0 0,0 22 16,-22-22-16,1 22 0,-21-22 0,0 22 16,-1-22-16,1 0 0,-22 1 0,1-1 15,-1 0-15,1-21 0,21 1 16,-22-1-16,1 0 0,20-21 0,1 0 15,0 0-15,20 0 0,-20 0 16,21 0-16,0-21 0,0 0 0,21-1 16,0-20-16,0 0 0,0 21 15,0-22-15,0 1 0,0 0 0,0-1 16,21 1-16,-21 21 0,21 0 16,0-1-16,21 1 0,-20 21 15,-1 0-15,0 21 0,21 1 16,-21 20-16,22-21 0,-22 21 0,0 1 15,21-1-15,-20 0 0,-22 1 0,21-22 16,0 21-16,-21 1 0,0-22 16,21 0-16,0 21 0,-21-21 0,21-21 15,-21 22-15,22-1 0,-1-21 16,0 0-16,0 0 0,0-21 16,0-1-16,-21 1 15</inkml:trace>
  <inkml:trace contextRef="#ctx0" brushRef="#br0" timeOffset="16275.66">4127 6562 0,'22'0'16,"-22"21"0,0 0-16,0 0 15</inkml:trace>
  <inkml:trace contextRef="#ctx0" brushRef="#br0" timeOffset="16755.38">5482 5948 0,'0'0'15,"-21"0"-15,0 0 0,0 0 0,-1-21 16,44 21 0,20 0-1,0-21-15,1 21 0,20-22 16,1 22-16,20 0 0,1-21 0,-22 21 15,22 0-15,-21-21 0,20 21 16,-20 0-16,20-21 0,-20 21 0,-1 0 16,1 0-16,-1 0 0,-20 0 15,-1 0-15,-21 0 0,0 0 0,-21 21 16,-21-21 0,-21 21-16,0-21 0,-1 21 0</inkml:trace>
  <inkml:trace contextRef="#ctx0" brushRef="#br0" timeOffset="17023.23">6032 5948 0,'0'21'31,"0"0"-31,0 0 16,0 1-16,0-1 15,0 0-15,0 21 0,0-21 0,0 22 16,0-1-16,0 0 0,0 1 15,0 20-15,0-20 0,0 20 0,0-21 16,0 1-16,0-1 0,0 0 0,0 1 16,0-22-16,0 0 0,0 0 15,0 0-15,0 1 0,22-22 32,-1 0-17,-21-22-15,21 1 0,-21-21 0,21 21 16</inkml:trace>
  <inkml:trace contextRef="#ctx0" brushRef="#br0" timeOffset="17651.38">6625 6160 0,'0'0'0,"21"0"0,0 0 32,-42 21-32,0 0 15,21 0-15,-21 21 0,0-20 16,21 20-16,-21-21 0,21 21 15,-22 1-15,22-22 0,-21 21 0,21-21 16,0 22-16,0-22 0,0 21 16,0-21-16,0 1 0,0-1 0,21-21 15,1 0 1,20 0-16,-21-21 0,21 21 16,-20-43-16,20 22 0,0-21 0,1 21 15,-1-22-15,0 1 0,1 0 16,-1-1-16,0 1 0,1 0 0,-22-1 15,0 22-15,0-21 0,0 21 0,-21-1 16,0 1-16,0 42 31,-21 1-31,21-1 16,-21 0-16,21 0 0,-21 21 16,21 1-16,0-1 0,0 0 0,0 22 15,0-22-15,0 22 0,0-1 16,0-20-16,0 20 0,0 1 0,0-1 15,0 1-15,0-22 0,0 43 0,0-22 16,0 1-16,0-1 0,0 1 16,21-1-16,-21 1 0,21-22 0,-21 21 15,21-20-15,-21-1 0,0 0 16,0 1-16,0-22 0,0 0 0,0 0 0,0 0 16,0 1-16,0-1 0,-21-21 15,-21 0-15,21 0 0,-22 0 16,1 0-16,0 0 0,-1-21 0,-20-1 15,20 1-15,-20 0 0,21 0 16,-1 0-16,-20 0 0,42-1 0,-22-20 16,1 21-16,21-21 0,21 20 0,0 1 15,0-21-15,0 21 0,0 0 16,0-22-16,0 22 0,0-21 0,21 21 16,0-22-16,0 22 0,22-21 0,-22-1 15,21 1-15,0 21 0,1-21 16</inkml:trace>
  <inkml:trace contextRef="#ctx0" brushRef="#br0" timeOffset="17975.75">7620 6075 0,'0'0'0,"0"-21"0,-21 21 15,0 0-15,-1 0 0,1 0 16,21 21-16,-21 0 0,0 21 0,0-20 15,21 20-15,0 0 0,0 22 16,-21-1-16,21 1 0,0-1 0,-22 1 16,22 20-16,0-20 0,0-1 0,0 1 15,0 21-15,0-22 16,0 22-16,0-22 0,0 22 0,0-22 16,0 22-16,0-21 0,0-1 0,0 1 15,0-22-15,0 0 0,0 1 16,0-1-16,0-21 0,0 0 0,22-21 15,-1-21 1,-21 0-16,0 0 0,21-22 16,-21 1-16,21 0 0,-21-1 15,0-20-15,0 21 0,0-22 0</inkml:trace>
  <inkml:trace contextRef="#ctx0" brushRef="#br0" timeOffset="18295.58">7514 6646 0,'0'-42'0,"0"84"0,-21-126 0,0 41 15,0 1-15,21 21 0,0-21 16,0 20-16,0 1 0,0-21 0,0 0 16,0 20-1,0 1-15,21 21 0,0-21 0,0 21 16,0 0-16,22-21 0,-1 21 16,-21 0-16,21 0 0,1 0 0,-22 0 15,21 21-15,-21 0 0,1 0 0,-22 1 16,0 20-16,0-21 0,0 21 15,0 1-15,0-1 0,-43-21 16,22 22-16,-21-1 0,21-21 0,-22 21 16,1-20-16,0-1 0,20 0 15,-20-21-15,21 21 0,0-21 0,0 0 16,21-21 15,0 0-31,0 0 0,21 21 16,0-22-16,21 1 0,-21-21 0,1 21 15,20 0-15</inkml:trace>
  <inkml:trace contextRef="#ctx0" brushRef="#br0" timeOffset="18870.83">8022 6456 0,'21'0'16,"0"-21"15,1 0-31,-1-1 15,0 1-15,0 0 0,0 0 16,0 21-16,-21-21 0,22 0 16,-1-1-16,0 1 0,-21 0 0,0 0 15,0 0-15,0 0 0,0-1 0,-21 22 32,0 0-32,-1 22 15,1-1-15,0 0 0,0 0 16,21 21-16,0-20 0,-21-1 15,21 21-15,-21-21 0,21 22 0,0-22 16,0 21-16,0-21 0,0 0 16,0 1-16,0-1 0,21 0 15,0 0-15,0-21 0,0 0 0,0 0 16,1 0-16,-1 0 16,0 0-16,0-21 0,21 0 0,-20 0 15,-1-1-15,21 1 0,-21 0 16,22-21-16,-22 21 0,21-22 15,-21 22-15,0-21 0,22 21 0,-22-22 0,-21 22 16,21 0-16,-21 0 0,0 0 16,0-1-16,-21 22 15,0 0-15,0 22 16,21-1-16,-22 0 0,1 0 0,21 0 16,0 22-16,0-22 0,0 0 15,0 21-15,0-21 0,0 22 0,21-22 16,1 0-16,-22 21 0,21-20 15,0-1-15,0 0 0,-21 0 0,0 0 16,0 0-16,-21-21 31,0 22-31,0-22 0,-22 0 16,22 0-16,0-22 0,0 1 0,0 21 16,21-42-16</inkml:trace>
  <inkml:trace contextRef="#ctx0" brushRef="#br0" timeOffset="20171.18">10604 6329 0,'0'0'0,"22"0"0,-1 0 15,-21-21-15,21 21 0,0-21 16,-21-1-16,0 1 16,21 21-16,-21-21 0,0 0 0,0 0 15,0 0-15,0-1 16,0 1-16,-21 0 0,0 0 0,21 0 15,-21 0-15,0-1 0,-22 1 0,22 21 16,0-21-16,0 21 0,-22 0 16,1 0-16,21 0 0,-21 0 0,20 0 15,-20 21-15,21-21 0,-21 21 16,20 1-16,1-1 0,-21 0 16,21 21-16,0-21 0,21 22 0,-22-22 15,22 21-15,-21 1 0,21 20 16,0-21-16,0 1 0,0-1 0,0 0 15,0 1-15,21-1 0,1 0 0,-22-20 16,21-1-16,0 21 0,0-42 16,0 21-16,0 0 0,1-21 0,-1 0 15,0 0-15,0 0 0,0 0 0,22-21 16,-22 0-16,0 0 0,21 0 16,-21-22-16,22 22 0,-22-21 0,21 0 15,-21-1-15,1 1 0,20 0 16,-42-1-16,21 1 0,-21 0 15,0 20-15,0-20 0,0 21 0,-21-21 16,0 20-16,0 1 0,-22 0 16,1 0-16,0 0 0,-1 21 0,1 0 15,-22 0-15,22 0 0,-21 0 0,20 0 16,-20 0-16,20 21 0,1-21 16,0 21-16,-1 21 0,22-20 0,0-1 15,21 21-15,0 0 0,0 1 0,0-1 16,21 0-16,0 1 0,1-1 15,20-21-15,-21 22 0,21-22 16,1 0-16,-1 0 0,0 0 0,1-21 16,-1 0-16,0 0 0,22 0 15,-22 0-15,22 0 0,-22-21 0,22 0 16,-1-21-16,1 20 0,-1-20 16,22 0-16,-22-1 0,1 1 0,-1 0 15,1-1-15,-1 22 0,-20-21 0,-1 0 16,-21-1-16,0 22 0,0-21 15,-21 21-15,0-22 0,0 22 0,-21 0 16,0 0-16,-21 21 16,21 0-16,-1 0 0,1 21 0,0 0 15,-21 0-15,21 0 0,21 22 16,-22-22-16,22 21 0,0 1 16,0 20-16,0-21 0,0 22 0,0-1 15,0 1-15,0 21 0,0-22 0,0 1 16,22-1-16,-22 22 0,0-22 15,21 1-15,0 20 0,-21 1 0,0 0 16,0-22-16,21 22 0,-21 0 0,21-22 16,-21 1-16,0 20 0,0-20 15,0-22-15,21 22 0,-21-1 0,0-21 16,0 1-16,22-1 0,-22-21 16,0 0-16,0 1 0,0-44 15,0 1 1,-22 0-16,1-21 0,0-1 0,0 1 15,0 0-15,0-1 0,-1-20 0,1-1 16,0-20-16,0-1 0,21 0 0,0 1 16,-21-1-16,21 0 0,0 1 15,0 20-15,0-20 0,21 20 0,0 1 16,0-1-16,0 1 0,1 20 16,-1 1-16,0 0 0,21-1 15,1 22-15,-22 0 0,21-21 0,0 20 0,1 1 16,-1 0-16,22 0 0,-22 0 15,21 0-15</inkml:trace>
  <inkml:trace contextRef="#ctx0" brushRef="#br0" timeOffset="20475">12975 5736 0,'0'0'15,"0"-42"-15,0 21 0,0 0 0,0-1 0,0 1 16,-21 21-16,0 0 16,21 21-1,-21 1-15,21 20 0,-22 0 16,22 1-16,0-1 0,0 0 0,-21 22 16,21-22-16,-21 22 0,21-22 0,0 21 15,-21-20-15,0-1 0,21 0 16,-21 22-16,21-22 0,0-21 0,-22 22 15,22-22-15,0 0 0,0 0 0,0 0 16,22-21 0,-1-21-16,0 0 15,0-21-15,21 21 0,1-22 0</inkml:trace>
  <inkml:trace contextRef="#ctx0" brushRef="#br0" timeOffset="21139.8">13398 5694 0,'0'-42'0,"0"84"0,0-106 0,0 43 0,0 0 16,0 0-16,-21 21 16,0 21-16,21 21 0,0-20 15,-21 20-15,21 0 0,-21 1 0,0 20 16,21-21-16,-22 22 0,22-22 16,0 1-16,-21 20 0,21-21 0,-21 1 15,21-1-15,-21-21 0,21 22 0,0-22 16,0 21-16,0-21 0,0 0 15,0 1-15,0-44 32,0 1-32,0 0 15,21 0-15,0-21 0,0 20 0,1 1 16,-22-21-16,21 21 0,0 0 16,0-22-16,0 22 0,0-21 0,1 21 15,-1-1-15,0 1 0,0 21 0,0 0 16,0 0-16,1 0 15,-22 21-15,21 1 16,-21-1-16,0 0 0,0 21 0,0-21 16,0 1-16,0 20 0,0-21 0,0 21 15,0-20-15,0-1 0,21 0 16,0 21-16,0-21 0,0 1 16,22-1-16,-22-21 0,0 0 15,21 0-15,-20 0 0,20 0 0,0-21 16,-21-1-16,22 1 0,-1 0 15,-21 0-15,22 0 0,-22 0 0,0-1 16,21-20-16,-42 21 0,21 0 0,-21 0 16,22-1-16,-22 1 0,0 0 15,0 0-15,-22 21 16,1 0-16,0 0 16,0 0-16,0 21 0,0 0 15,-1 0-15,1 1 0,21-1 0,0 0 16,0 21-16,0-21 0,0 1 15,0-1-15,0 0 0,0 0 0,21 0 16,1 0-16,20-21 0,-21 0 16,0 0-16,22 0 0,-1 0 15,-21 0-15,21-21 0,1 0 0,-1 21 16,-21-21-16,22 0 0,-22 0 0,21-1 16,-42 1-16,21 0 15,-21-21-15,0 21 0</inkml:trace>
  <inkml:trace contextRef="#ctx0" brushRef="#br0" timeOffset="21339.69">12615 5948 0,'0'0'0,"-21"21"0,0-21 0,0 21 0,0-21 15,21 21 1,21-21-16,0 0 0,0 0 15,0 0-15,0 0 0,22 0 0,-1 0 16,0-21-16,1 21 0,-1-21 16,22 0-16,-22 21 0,21-21 0,-20 0 15</inkml:trace>
  <inkml:trace contextRef="#ctx0" brushRef="#br0" timeOffset="23565.7">16573 5884 0,'0'-84'31,"0"63"-31,22-1 0,-22 1 0,0 0 16,0 0-16,0-21 0,0 20 0,21 1 15,-21 0-15,0-21 0,0 21 16,0-1-16,0 1 0,0 42 31,0 22-31,0-1 16,-21 0-16,-1 1 0,22 20 0,-21-20 15,0 20-15,0 1 0,0-1 16,-22-21-16,22 22 0,-21-22 16,0 22-16,20-22 0,-20 22 0,0-22 15,-1 0-15,22 1 0,-21-22 16,21 0-16,0 0 0,21 0 0,-22-21 16,22-21-1,0 0-15,0 0 0,0 0 0,0-22 16,0 22-16,0-21 0,0-1 0,0 1 15,22 0-15,-22-1 0,0 1 16,21 0-16,0-1 0,-21 1 0,0 0 16,21-1-16,0 22 0,-21 0 0,0 0 15,0 0-15,21 21 0,1 21 16,-22 0-16,21 0 0,0 0 16,-21 22-16,21-22 15,0 21-15,0 1 0,1-1 0,-1-21 16,0 21-16,0 1 0,0-1 0,0-21 15,1 22-15,20-1 0,-21-21 16,21 21-16,1-20 0,-1-22 0,-21 21 16,22 0-16,-1-21 0,0 0 15,1 0-15,-1 0 0,21-21 0,-20 0 16,-1-1-16,22 1 0,-22 0 0,0-21 16,22 21-16,-22-1 0,0 1 15,-20-21-15,20 21 0,-21 0 16,-21-22-16,0 22 0,0-21 0,0 21 15,0-1-15,0 1 0,-21 0 16,0 0-16,0 0 0,-22 21 0,1 0 16,0 0-16,20 0 0,-20 0 15,0 21-15,-1 0 0,22 0 0,-21 0 16,21 1-16,0 20 0,-1-21 0,1 21 16,21-20-16,0 20 0,0-21 15,0 21-15,0-20 0,0 20 0,0-21 16,21 21-16,1-20 0,-22-1 15,42-21-15,-21 21 0,0-21 0,0 0 16,22 0-16,-22 0 0,21 0 0,1-21 16,-22 21-16,21-21 15,0-1-15,1 1 0,-22-21 0,21 21 16,-21 0-16,22-1 0,-43-20 0,21 21 16,-21-21-16,21 20 0,-21 1 15,0 0-15,0 0 0,0 0 0,0 0 16,-21 21-1,0 21-15,21 0 16,0 0-16,0 0 0,0 0 0,0 1 16,0-1-16,0 0 0,0 0 15,0 0-15,0 22 0,0-22 0,21-21 16,0 21-16,0 0 0,0 0 16,1-21-16,-1 0 0,21 0 15,-21 0-15,22 0 0,-1 0 0,-21 0 0,21-21 16,1 0-16,-1 21 15,-21-21-15,22 0 0,-22-1 0,21 1 16,-21 0-16,0 0 0,1 0 0,-1 0 16,-21-22-16,0 22 0,0 0 15,0 0-15,0 0 0,-21 21 16,21 21 0,-22-21-16,1 42 15,21-21-15,-21 0 0,21 1 0,-21-1 16,21 21-16,0-21 0,0 0 15,0 1-15,0-1 0,0 0 16,0 0-16,21-21 31,0 0-31,0 0 0,1-21 16,-1 0-16,0 0 0,0 21 0,0-22 16,0 1-16,1 0 0,-1 0 15,0 0-15,21 0 0,-21-22 0,-21 22 16,22 0-16,-1 0 0,0 0 15,-21-1-15,21 22 16,-21 22 0,21-1-1,-21 0-15,0 0 0,0 21 0,0-20 16,0-1-16,0 0 0,21 0 0,1 0 16,-1 0-16,0 1 0,0-1 15,0 0-15,0-21 0,22 21 0,-22-21 16,21 0-16,1 0 0,-22 0 15,21 0-15,0 0 0,1-21 0,-1 0 16,0 21-16,1-21 0,-1-1 0,0 1 16,1 21-16,-1-21 0,-21 0 15,0-21-15,1 20 0,-22 1 0,0 0 16,0-21-16,0 21 0,0-1 0,0 1 16,-22 0-16,1 0 15,-21 0-15,21 21 0,0 0 0,-22 0 16,22 0-16,0 21 0,-21 0 0,20 0 15,-20 0-15,21 1 0,0-1 16,0 21-16,-1-21 0,22 0 0,0 1 16,0-1-16,0 0 0,0 0 15,0 0-15,0 0 16,22-21-16,-1 0 0,21 0 0,-21 0 16,0 0-16,22-21 0,-22 21 15,21-21-15,1 0 0,-22 0 16,21 21-16,-21-21 0,0-1 0,1 1 0,-1 0 15,0 21-15,0-21 16,-21 0-16,0 42 31,-21-21-15,0 21-16,0 0 0,21 0 0,-22 1 16,1 20-16,21-21 0,0 21 0,-21 1 15,21-1-15,0 22 0,0-22 16,0 21-16,0 1 0,0-1 0,0 1 15,0-1-15,0 1 0,0-1 0,0 22 16,0-21-16,0 20 0,0 1 16,0-22-16,0 22 0,0 0 15,21-22-15,-21 1 0,0 20 0,21-41 16,-21 20-16,0 1 0,0-22 0,0 22 16,0-22-16,0-21 0,0 21 15,0-20-15,-21-1 0,0-21 16,0 0-16,0 0 0,0 0 0,-22-21 15,22-1-15,0 1 0,-21-21 0,-1 0 16,1 20-16,21-41 0,-22 21 16,1-1-16,21-20 0,-21-1 0,20 1 15,1-22-15,21 0 0,0 22 0,0-22 16,0 1-16,0-1 0,21 21 16,1-20-16,-1 20 0,21 1 15,0-1-15,1 1 0,-1-1 0,0 22 16,1-22-16,-1 22 0,0 0 15,1-1-15,20 1 0,-20 21 16,-1-21-16,0 20 0,22-20 0</inkml:trace>
  <inkml:trace contextRef="#ctx0" brushRef="#br0" timeOffset="25115.47">19770 5927 0,'0'0'16,"0"-21"-16,0-1 0,0 1 15,-22 21-15,1 0 16,0 21-16,0 1 15,0-1-15,21 21 16,-21-21-16,21 0 0,-22 1 16,22-1-16,0 0 0,-21 21 0,21-21 15,0 1-15,0-1 0,0 0 0,0 0 16,0 0-16,0 0 0,21-21 16,1 22-16,-1-22 0,0 0 0,0 0 15,0 0-15,0 0 0,1 0 0,20 0 16,-21 0-16,21-22 0,1 1 15,-22 0-15,21 21 0,1-21 0,-22-21 16,21 20-16,0 1 0,-20-21 0,20 21 16,-21 0-16,21-22 0,-20 22 15,-1 0-15,0 0 0,-21 0 16,0 42 15,0 0-31,-21 0 16,21 0-16,-21 0 0,21 22 15,-22-22-15,22 0 0,0 0 0,0 0 16,0 1-16,0-1 0,0 0 0,0 21 16,22-42-16,-1 21 15,0-21-15,0 0 0,21 0 0,-20 0 16,20 0-16,0 0 0,1 0 0,-1-21 16,21 0-16,-20 21 15,-1-21-15,22 0 0,-22 0 0,0-1 16,1 1-16,-22 0 0,21-21 15,-21 21-15,22-22 0,-43 22 0,21-21 16,-21 21-16,0-22 0,0 22 0,0 0 16,0-21-16,-21 42 0,-1-22 15,1 1-15,0 21 0,0 0 0,-21 0 16,20 0-16,-20 0 0,21 21 16,0 1-16,-22-1 0,22 0 15,-21 0-15,21 21 0,0-20 0,-1 20 16,1-21-16,0 21 0,21-20 0,0-1 15,0 21-15,0-21 0,0 0 16,0 1-16,21-1 16,0-21-16,1 21 0,-1-21 0,0 0 15,21 0-15,-21 0 0,1 0 0,20-21 16,-21 0-16,0 21 0,22-22 16,-22 1-16,0 0 0,0 0 0,0 0 15,-21-22-15,0 22 0,21 0 0,-21-21 16,0 21-16,0-1 0,0 1 15,0 42 17,-21 1-32,0-1 0,21 21 15,0-21-15,0 0 0,0 22 16,0-22-16,0 0 0,0 0 16,0 0-16,21 1 0,0-1 0,1 0 15,-1 0-15,21-21 0,-21 21 16,22-21-16,-22 0 0,21 0 0,0 0 15,1 0-15,20 0 0,-20 0 0,20-21 16,-21 0-16,22 21 0,-1-21 16,-20-22-16,20 22 0,-20-21 0,-1 21 15,-21-22-15,21 1 0,-42 0 0,22-1 16,-22 1-16,0 21 0,0-21 16,0 20-16,-22 1 0,-20 21 0,21 0 15,-21 0-15,-1 0 16,1 0-16,0 0 0,-1 21 0,1 22 15,0-22-15,-1 0 0,22 21 0,-21-20 16,21 20-16,21-21 0,0 21 16,-22-20-16,22-1 0,0 0 0,0 0 15,0 0-15,22 0 0,-1-21 16,0 0-16,0 22 0,21-22 0,-20 0 16,20 0-16,0 0 0,1 0 0,-22-22 15,21 22-15,-21-21 0,22 21 16,-22-21-16,0 0 0,0 0 0,0 0 15,0-1-15,-21 1 0,0 0 16,0 0-16,0 0 16,-21 42-1,0 0-15,21 0 16,-21 0-16,21 1 0,-21 20 0,21 0 16,0-21-16,-21 43 0,21-22 0,-22 1 15,22 20-15,0 1 0,0-1 16,0 22-16,0-22 0,0 22 0,0-22 15,0 1-15,0 21 0,0-22 0,0 22 16,-21-22-16,21 22 0,0-22 16,0 22-16,0-21 0,-21-1 0,21 1 15,0-1-15,0 1 0,0-22 16,0 0-16,0 22 0,0-22 16,0-21-16,0 22 0,0-22 0,0 0 15,0 0-15,-21-21 0,0 0 16,21-21-16,-21 0 15,-1 0-15,22-1 0,-21-20 0,0 21 16,0-21-16,0-22 0,0 22 0,-1-22 16,22-20-16,0-1 0,0 0 15,0 1-15,0-1 0,0 0 0,0 1 16,22-1-16,-22 0 0,21 22 0,0-1 16,0 1-16,-21-1 0,21 22 15,0 0-15,1-1 0,-22 1 16,0 21-16,21-22 0,0 22 0,-21 0 15,21 0-15,-21 0 0,0 0 16,21-1-16,0 1 0,1 0 16,-1 21-16,0-21 15,-21 0-15,21 21 0,0-21 0,0-1 16,1 22-16,-1-21 0,0 21 0</inkml:trace>
  <inkml:trace contextRef="#ctx0" brushRef="#br0" timeOffset="25444.29">22013 6075 0,'0'0'0,"0"-21"31,0 0-31,21 21 0,-21-22 16,22 1-16,-1 0 15,0 21-15,-21-21 0,0 0 16,21 21-16,-21-21 0,21 21 16,-21-22-1,-21 44 1,0-1-16,0-21 15,0 21-15,-1 0 0,1 0 0,21 22 16,0-22-16,-21 0 16,21 0-16,0 0 0,0 0 0,0 1 15,0-1-15,21 0 0,0 0 0,22-21 16,-22 21-16,0-21 16,21 0-16,1 0 0,-22 0 0,21 0 15,1 0-15,-1 0 0,0 0 0,1-21 16,-22 21-16,21-21 0,-21 0 15,22 21-15,-22-21 0,0 21 0,0-22 16,-21 1-16</inkml:trace>
  <inkml:trace contextRef="#ctx0" brushRef="#br0" timeOffset="26643.44">3619 8890 0,'0'0'0,"-42"-42"31,42 21-31,0-1 0,-21 1 16,21 0-16,0 0 15,0 0-15,21 21 16,0-21-16,0 21 0,1 0 16,-1 0-16,0 0 0,0 0 0,21 0 15,-20 0-15,-1 0 0,0 0 16,21 0-16,-42 21 0,21 0 0,-21 21 16,0-21-16,0 22 0,0-22 15,0 21-15,-21 1 0,0-1 0,-21-21 16,21 21-16,-22-20 0,1 20 15,21-21-15,-22 0 0,1 0 0,21 1 16,0-1-16,0-21 0,-1 0 0,22-21 47,0-1-47,0 1 16,22 0-16,20 0 0,-21 0 15,0 21-15,22-21 0,-22-1 0,21 22 16,0 0-16,-20-21 0,20 21 15,0 0-15,1 0 0,-22 0 0,21 21 16,-21 1-16,0-22 0,1 21 16,-1 0-16,0 0 0,-21 21 0,0-20 15,0-1-15,0 0 0,0 21 16,-21-21-16,0 1 0,-22 20 0,22-21 16,-21 0-16,-1 0 0,22 1 0,-21-1 15,0 0-15,-1-21 16,1 0-16,0 0 0,20 0 0,-20 0 15,21 0-15,0 0 0,-22 0 16,22-21-16,0 0 0,0-1 16,0 1-16,0 0 0,21 0 15,0 0-15,0 0 16,21 21-16,0-22 16,21 22-16,-21-21 0,1 0 15,20 21-15,-21-21 0</inkml:trace>
  <inkml:trace contextRef="#ctx0" brushRef="#br0" timeOffset="26903.3">4551 9123 0,'0'0'15,"0"21"-15,21-42 31,-21 0-15,0 0-16,21 21 16,-21-22-16,21 22 47,0 0-32,1 0-15,-1 0 16</inkml:trace>
  <inkml:trace contextRef="#ctx0" brushRef="#br0" timeOffset="27387.02">6667 8551 0,'0'-21'32,"22"42"-32,-1 1 0,21-1 0,0 0 15,1 21-15,-1 1 0,22-1 16,-22 0-16,0 1 0,1 20 0,-1-21 15,0 1-15,1-1 0,-22 0 0,0 1 16,0-1-16,0-21 0,0 22 16,-21-22-16,22 0 0,-22 0 15,0 0-15,0 0 0,-22-21 32,1 0-32,21-21 0,0 0 15,0 0-15</inkml:trace>
  <inkml:trace contextRef="#ctx0" brushRef="#br0" timeOffset="27683.85">7747 8424 0,'-106'43'15,"85"-22"1,-21 0-16,-1 0 0,1 22 0,0-22 15,-1 21-15,-63 64 0,43-43 16,21-20-16,-22 20 0,1 1 16,-1-1-16,1-20 0,-1 20 0,1-21 15,-1 1-15,22-1 0,-1 0 16,1-20-16,0-1 0,21 0 0,-1 0 16,1 0-16,0-21 0,42 0 31,0-21-31,22 0 15,-22 0-15,21 0 0,1-1 16,-1 1-16</inkml:trace>
  <inkml:trace contextRef="#ctx0" brushRef="#br0" timeOffset="27975.68">8128 8424 0,'-64'106'16,"64"-63"-16,-21-22 15,21 21-15,-21 0 16,0 22-16,21-22 0,0 1 0,-21-1 16,21 0-16,-21 22 0,-1-43 0,22 21 15,0 1-15,0-22 0,-21 21 16,21-21-16,0 0 0,0 1 0,0-1 15,21-21 17,1-21-32,-1-1 0,0 1 0,0 0 15,0-21-15,0 21 0,1-22 0</inkml:trace>
  <inkml:trace contextRef="#ctx0" brushRef="#br0" timeOffset="28191.56">8191 8573 0,'0'0'0,"0"-43"0,22 22 0,-22 0 15,0 0-15,0 0 0,21 21 0,0 0 16,0 0-16,-21 21 0,21 0 16,0 0-16,1 0 0,-1 22 15,0-22-15,0 21 0,0-21 0,0 22 16,1-1-16,-1-21 0,0 21 16,0 1-16,-21-22 0,21 0 0,0 0 15,-21 0-15,0 1 0,0-1 0,22-21 16,-1 0-1,-21-21 1,21-1-16,0 1 0</inkml:trace>
  <inkml:trace contextRef="#ctx0" brushRef="#br0" timeOffset="28683.71">9207 8319 0,'-21'21'15,"0"0"-15,-21-21 0,21 42 0,-22-21 16,22 1-16,-21 20 0,-1-21 16,1 21-16,0-20 0,-1 20 0,1 0 15,0 1-15,-1-22 0,22 21 16,-21 0-16,21-20 0,0 20 16,-1-21-16,22 0 0,0 0 15,0-42 1,22 21-1,-1-21-15,0 0 0,0 0 0,0-22 16,22 22-16,-22-21 0,0 21 0,21-22 16,-21 22-16,22-21 15,-22 0-15,0 20 0,0-20 0,22 21 0,-22-21 16,-21 20-16,21 1 0,0 0 16,-21 42 15,0 0-31,0 1 0,0 20 15,0-21-15,0 21 0,0 1 0,0-1 16,0 0-16,0 22 0,0-22 0,0 1 16,0-1-16,0 21 0,0-20 15,0-1-15,0-21 0,0 22 0,0-22 16,21 21-16,-21-21 0,0 0 16,21 1-16,-21-1 0,0 0 15,22-21 1,-1-21-16,0 0 15,-21-1-15,21 1 0,0 0 16,22 0-16</inkml:trace>
  <inkml:trace contextRef="#ctx0" brushRef="#br0" timeOffset="29171.68">9864 8340 0,'0'0'0,"0"-21"0,0-1 16,0 44 15,0-1-15,-22-21-16,22 42 0,-21-21 0,21 0 15,0 22-15,0-1 0,-21 0 16,0 1-16,21 20 0,-21 1 16,0-1-16,21 1 0,-22-1 0,1 1 15,0-22-15,0 22 0,0-22 0,0 0 16,-1 1-16,22-1 0,0-21 15,0 0-15,-21 0 0,21 1 16,0-44 0,0 1-1,0 0-15,0 0 0,0-21 0,0 20 16,0-20-16,0 21 0,21-21 0,1-1 16,-1 1-16,0 0 0,-21-1 15,21 1-15,21 0 0,-20 20 16,-22 1-16,21 21 0,0 0 0,0 0 15,0 21-15,0 1 0,1-1 16,-1 0-16,0 21 0,21-21 0,-21 22 16,1-1-16,-1-21 0,21 22 0,-21-22 15,0 21-15,1-21 0,20 0 16,-21 1-16,0-1 0,0 0 0,1-21 16,-1 21-16,0-21 15,0 0 1,0-21-16,-21 0 0,21 0 15,1-22-15</inkml:trace>
  <inkml:trace contextRef="#ctx0" brushRef="#br0" timeOffset="29351.57">10922 9059 0,'0'0'0,"0"22"47,0-44 0</inkml:trace>
  <inkml:trace contextRef="#ctx0" brushRef="#br0" timeOffset="37063.43">12869 11324 0,'0'0'0,"0"21"0,0 1 31,21-22 1,1 0-32,-1 0 15,0 0 1,0 0-1,0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25:04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550 0,'0'-21'15,"-21"0"1,0 0-16,21 0 15,-21 21-15,21-21 16,-21 21-16,21-22 16,0 44 15,0-1-31,21-21 16,0 21-16,0 21 0,0-21 15,1 1-15,20 20 0,-21 0 0,0 1 16,22-1-16,-22 0 0,21 1 15,-21 20-15,22-21 0,-22 22 0,21-22 16,-21 1-16,0-1 0,22 0 16,-22 1-16,0-22 0,0 21 15,0-21-15,1 0 0,-1 1 16,0-1-16,-21 0 0,21-21 16,-21-21 15,0 0-31,0-1 15</inkml:trace>
  <inkml:trace contextRef="#ctx0" brushRef="#br0" timeOffset="315.58">4487 572 0,'0'0'0,"21"-22"0,-21 1 16,0 0-16,-21 42 31,0 0-15,0 1-16,0 20 0,-22 0 15,22 1-15,-21-1 0,21 0 0,-22 22 16,1-22-16,21 22 16,-21-1-16,-1-21 0,1 1 0,-22 20 0,22-20 15,0-1-15,-1-21 16,22 21-16,-21-20 0,0 20 0,20-21 15,1 0-15,0-21 0,0 21 16,0-21-16,42 0 31,0-21-31,0 0 16,0 0-16</inkml:trace>
  <inkml:trace contextRef="#ctx0" brushRef="#br0" timeOffset="866.58">4953 677 0,'0'0'0,"0"-21"0,0 0 0,0-64 31,0 64-31,0 0 0,0 42 32,0 0-32,0 1 15,0 20-15,0 0 0,0 1 16,0-1-16,0 21 0,0 1 0,0-22 15,0 22-15,0-1 0,0-20 16,0-1-16,0 0 0,0 1 0,0-1 16,-21-21-16,21 0 0,0 0 15,0 1-15,0-1 0,21-42 47,-21-1-47,0 1 0,0-21 16,0 21-16,0-22 0</inkml:trace>
  <inkml:trace contextRef="#ctx0" brushRef="#br0" timeOffset="1127.44">4953 572 0,'0'0'0,"42"-43"31,-21 43-31,-21 21 0,22 1 16,-1-1-16,0 0 0,0 0 0,0 0 15,-21 22-15,21-22 0,1 21 16,-1 0-16,-21-20 0,21 20 0,-21 0 16,21-21-16,-21 22 0,0-22 15,21 0-15,-21 0 0,21 0 0,-21 1 16,0-1 0,22-21-1,-1-21 1,-21-1-16,0 1 0,0 0 0,21 0 15</inkml:trace>
  <inkml:trace contextRef="#ctx0" brushRef="#br0" timeOffset="1635.14">5609 487 0,'0'21'16,"-21"-21"-16,21 21 0,-21 0 15,0 1-15,-1 20 0,-20-21 0,21 0 16,0 22-16,0-1 0,-1-21 16,1 21-16,-21 1 0,21-22 0,0 21 15,-1 1-15,22-22 0,-21 0 16,21 0-16,-21 0 0,21 0 0,0 1 16,21-44 15,0 1-31,-21 0 0,22 0 15,-1 0-15,0-22 0,21 22 0,-21-21 16,1 0-16,-1 20 0,21-20 16,-21 0-16,0-1 0,1 22 15,-1-21-15,0 21 0,0-22 16,0 22-16,-21 0 0,21 21 16,-21-21-16,22 21 15,-22 21-15,0 0 0,0 0 16,0 1-16,0-1 0,0 21 15,0 0-15,0 1 0,0-1 0,0 0 16,0 1-16,0-1 0,-22 22 16,1-22-16,21 0 0,-21 1 0,21-1 15,0 0-15,0-21 0,-21 22 16,21-22-16,0 0 0,0 0 0,0 0 16,0 1-16,21-22 15,0 0 1,0 0-16,1-22 0,-1 22 15,0-21-15,0 0 0</inkml:trace>
  <inkml:trace contextRef="#ctx0" brushRef="#br0" timeOffset="2022.92">6244 487 0,'0'42'16,"0"-21"-16,0 1 0,0-1 0,0 21 15,-21-21-15,0 22 0,21-1 16,-21 21-16,-1-20 0,22-1 0,-21 0 16,0 1-16,21-1 0,-21 0 15,21 1-15,-21-22 0,21 21 0,-21-21 16,21 1-16,0-1 0,0 0 15,0 0-15,21 0 16,0-21-16,0 0 16,0 21-16,0-21 0,1 0 15,20 0-15,-21 0 0,21 0 0,1 0 16,-1-21-16,0 0 0,-20 21 16,20 0-16,0 0 0,1-21 0,-22 21 15,0 0-15,0 0 0,-21-21 16,-21 21 15,0 0-31</inkml:trace>
  <inkml:trace contextRef="#ctx0" brushRef="#br0" timeOffset="2828.46">8213 593 0,'21'0'16,"0"0"-1,0 0-15,-21-21 0,21 21 16,0-22-16,1 22 0,-1-21 16,0 0-16,0 0 0,0 21 0,0-21 15,-21 0-15,22-1 0,-22 1 16,0 0-16,0 0 0,-22 0 16,1 21-1,0 0-15,0 0 0,-21 0 0,20 0 16,-20 21-16,0 0 0,21 0 15,-22-21-15,1 21 0,21 1 0,0-22 16,-22 21-16,43 0 0,0 0 16,0 0-16,0 0 0,0 1 15,21-1-15,1 0 16,20 21-16,-21-21 0,21 1 0,1-1 16,-1 0-16,-21 21 0,22-21 15,-1 1-15,0 20 0,1-21 0,-22 21 16,21-20-16,-21 20 0,0-21 15,1 0-15,-22 22 0,0-22 0,0 0 16,0 21-16,-22-21 0,1 1 16,-21-1-16,21 0 0,-22-21 0,22 21 15,-21 0-15,0-21 0,20 0 16,-20 0-16,0 0 0,-1 0 0,1 0 16,0-21-16,-1 0 0,22 21 15,-21-21-15,21 0 0,-22-1 16,22 1-16,0-21 0,0 21 0,0 0 15,0-1-15,21-20 0,0 21 16,0 0-16,0 0 0,0-1 0,0 1 16,21 21-16,0-21 15,0 21-15,21-21 0,-20 21 0,-1-21 16,21 21-16,-21 0 0,22-21 16</inkml:trace>
  <inkml:trace contextRef="#ctx0" brushRef="#br0" timeOffset="3179.13">8975 402 0,'0'0'16,"0"-21"-16,0 0 15,-22 21-15,1 0 16,0 0-16,21 21 15,-21-21-15,21 21 0,-21 22 0,0-22 16,21 21-16,0-21 0,-22 22 16,1-1-16,21 0 0,0 1 0,-21-1 15,0 0-15,21 22 0,-21-22 16,21 0-16,0 1 0,0-1 0,0-21 16,0 22-16,0-22 0,0 0 15,0 0-15,21 0 0,0-21 16,0 0-16,-21 21 0,21-21 0,1 0 15,-1 0-15,0 0 0,0 0 16,0-21-16,0 0 0,1 21 0,-1-21 16,0 0-16,0 0 0,0-1 15,-21 1-15,0-21 0</inkml:trace>
  <inkml:trace contextRef="#ctx0" brushRef="#br0" timeOffset="3375.02">8742 783 0,'-21'0'0,"42"0"0,-64 0 16,22 0-16,21-21 16,0 0 15,21 21-31,1 0 0,20 0 16,-21 0-16,0 0 0,22-21 0,-22 21 15,21 0-15,-21 0 0,22 0 16,-22 0-16,21-21 0,-21 21 0,0 0 15</inkml:trace>
  <inkml:trace contextRef="#ctx0" brushRef="#br0" timeOffset="3854.74">9292 804 0,'0'0'0,"0"-21"15,0 0-15,0 0 16,0 0-16,0 0 16,21 21-1,0 0-15,1 0 16,-1 0-16,0 0 0,0 0 15,0 21-15,0 0 16,-21 0-16,0 21 0,22-20 0,-22 20 16,0-21-16,0 21 0,0 1 15,0-1-15,0-21 0,0 22 0,-22-22 16,22 0-16,0 0 0,-21 0 16,21 0-16,-21 1 0,0-22 15,21-22 16,0 1-31,0 0 16,0 0-16,0 0 0,0 0 16,0-1-16,0-20 0,0 21 0,21 0 15,-21-22-15,21 22 0,-21-21 16,21 21-16,-21 0 0,0-1 0,22 1 16,-1 0-16,0 21 0,-21-21 15,21 21-15,0 0 0,-21-21 0</inkml:trace>
  <inkml:trace contextRef="#ctx0" brushRef="#br0" timeOffset="4359.45">9864 720 0,'0'0'0,"-22"0"15,1 0-15,0 0 16,0 21-16,21 0 15,0 0-15,-21 0 0,21 1 16,0 20-16,-21-21 0,21 0 0,0 22 16,0-22-16,0 21 0,0-21 15,0 0-15,0 22 0,0-22 16,0 0-16,0 0 0,0 0 16,21 1-16,0-22 0,-21 21 0,21-21 15,0 0-15,0 0 0,1 0 16,-1 0-16,0 0 0,0 0 15,0-21-15,0-1 0,1 1 16,20 0-16,-42 0 0,21 0 0,0 0 16,0-1-16,1 1 0,-22-21 15,0 21-15,0-22 0,0 22 0,0-21 16,21 21-16,-21-22 0,0 22 16,0 0-16,0 0 0,0 42 31,-21-21-16,21 21-15,0 22 0,0-22 0,0 21 16,-22-21-16,22 22 0,-21-1 16,21-21-16,0 21 0,0-20 0,-21-1 15,21 21-15,0-21 0,0 0 16,21 1-16,0-1 0,1-21 16,-1 0-16,0 0 0,21 0 15,-21 0-15,1 0 0,20-21 0,-21-1 16</inkml:trace>
  <inkml:trace contextRef="#ctx0" brushRef="#br0" timeOffset="5334.9">10626 762 0,'0'0'0,"0"-21"0,0 0 0,-22 0 16,1 21-1,0 0 1,0 21-16,21 0 0,0 0 15,-21 0-15,21 22 0,-21-22 0,21 21 16,-22-21-16,22 22 0,0-1 16,0-21-16,0 21 0,0-20 0,0 20 15,0-21-15,0 0 0,0 0 16,0 1-16,0-1 0,22 0 16,-1-21-16,0 0 15,0 0-15,0 0 0,22 0 16,-22 0-16,0 0 0,0-21 0,21 21 15,-20-21-15,-1-1 0,21-20 16,-21 21-16,0-21 0,1 20 0,-1-20 16,0 0-16,0-1 0,0 1 15,0-21-15,1 41 0,-22-20 0,0 0 16,21-1-16,-21 1 16,0 21-16,21 0 0,-21 0 0,0-1 0,0 1 15,0 0-15,-21 21 16,0 0-16,-1 21 15,22 0-15,0 1 0,-21 20 16,21-21-16,-21 21 0,21 1 16,0-1-16,0 0 0,0 1 0,-21-1 15,21 0-15,0 1 0,0-1 16,-21 0-16,21-20 0,0 20 0,0-21 16,0 0-16,0 0 0,0 1 15,21-1-15,0-21 0,0 0 0,0 21 16,1-21-16,-1 0 0,0 0 15,0 0-15,0-21 0,22 0 0,-22 21 16,0-22-16,0-20 0,21 21 16,-20 0-16,-1 0 0,0-22 15,-21 22-15,21-21 0,0 21 0,-21-1 16,0-20-16,0 21 16,0 0-16,0 42 31,0 0-31,0 0 0,0 0 15,0 1-15,-21 20 0,21-21 16,0 0-16,-21 0 0,21 22 0,0-22 16,0 0-16,0 0 0,0 0 15,0 1-15,0-1 0,21-21 16,-21 21-16,21-21 16,0 0-16,1 0 15,-1 0-15,0 0 0,0-21 0,0 0 16,0-1-16,1 1 15,-22 0-15,21 0 0,-21 0 0,21-22 16,-21 22-16,0 0 0,0-21 16,21 21-16,-21-1 0,0 1 0,0 0 15,21 0-15,-21 42 32,0 0-17,0 0-15,0 1 0,0 20 0,0-21 16,0 0-16,0 0 0,0 1 15,0-1-15,0 0 0,0 0 0,0 0 16,0 0-16,0 1 0,0-1 16,21-21-16,1 0 15,-1 0-15,0 0 0,0 0 0,0 0 16,0 0-16,1 0 0,-1 0 16,0-21-16,21-1 0</inkml:trace>
  <inkml:trace contextRef="#ctx0" brushRef="#br0" timeOffset="5763.1">12001 910 0,'-21'-42'16,"0"42"-16,21-21 0,-21 21 16,21-21-16,0-1 0,21 1 31,0 21-31,0 0 0,1 0 15,-1 0-15,0 0 0,-21 21 16,21 1-16,0-1 0,-21 0 0,0 0 16,21 0-16,-21 22 0,0-22 15,0 0-15,0 21 0,0-21 0,0 1 16,0 20-16,0-21 0,-21 0 16,21 0-16,0 1 0,-21-22 15,21 21-15,-21 0 0,0-21 16,21-21 15,0 0-31,21 21 16,0-22-16,-21 1 0,21 0 0,-21 0 15,21-21-15,1 20 0,-1 1 0,-21 0 16,21-21-16,0 21 0,-21-22 16,21 22-16,0 0 0,1-21 15,-1 20-15,0 22 0,0-21 16,0 0-16,0 21 0,1 0 0,-1 0 15,0-21-15,0 21 16</inkml:trace>
  <inkml:trace contextRef="#ctx0" brushRef="#br0" timeOffset="6170.87">12700 974 0,'0'21'15,"21"-21"1,0 0-16,0-21 16,1 0-16,-1-1 15,0 1-15,0 21 0,0-21 16,0 0-16,-21 0 0,22 0 16,-22-1-16,21 1 0,-21 0 0,0 0 15,0 0-15,0 0 16,-21 21-16,-1 0 0,1 0 15,0 0-15,0 0 0,0 0 0,-22 0 16,22 21-16,0 0 0,0 21 16,0-21-16,21 22 0,-21-1 0,21 0 15,-22 1-15,22-22 0,0 21 16,0 1-16,0-22 0,0 0 16,22 0-16,-1 21 0,0-42 15,0 22-15,0-1 0,0-21 0,22 0 16,-22 0-16,21 0 0,-21 0 0,22 0 15,-22 0-15,21 0 0,1 0 16,-22-21-16,0-1 0,21 1 0,-21 0 16,1 0-16,20 0 0,-42 0 15</inkml:trace>
  <inkml:trace contextRef="#ctx0" brushRef="#br0" timeOffset="6542.94">10795 699 0,'42'0'32,"-21"0"-32,1 0 0,20 0 0,0 0 15,-21 0-15,22 0 0,20 0 16,-20 0-16,-1 0 0,0 0 0,1 0 15,-1 0-15,-21 0 0,21 0 16,-20 0-16,-1 0 0,-21-22 0</inkml:trace>
  <inkml:trace contextRef="#ctx0" brushRef="#br0" timeOffset="7579.63">3344 1905 0,'-21'0'15,"42"0"-15,-63 0 0,21 0 0,0 0 16,-1 0-16,22-21 16,-21 21-16,21-21 15,21 21 16,1 0-15,20 0-16,-21 0 0,21 0 0,1 0 16,-1 0-16,22 0 0,-1 0 15,22 0-15,-1 0 0,1 0 0,0 0 16,21 0-16,-1 0 0,1 0 16,21 0-16,0 0 0,0 0 0,0-21 15,21 21-15,-21 0 0,22 0 16,-1 0-16,0 0 0,0 0 15,21 0-15,-20 0 0,-1-22 0,21 22 16,0 0-16,22 0 0,-22 0 16,1 0-16,20 0 0,1 0 0,20 0 15,-20 0-15,20-21 0,-20 21 16,21 0-16,-1 0 0,-20 0 0,20 0 16,1 0-16,-21-21 0,20 21 15,1 0-15,-22 0 0,22 0 0,-21 0 16,-1-21-16,1 21 0,-1 0 15,1 0-15,-1 0 0,-21 0 16,22-21-16,-1 21 0,-20 0 16,-1 0-16,0 0 0,-20 0 0,20 0 15,-21 0-15,0 0 0,0 0 16,-21 0-16,0 0 0,0 0 0,-42 0 16,21 0-16,-21 0 0,-1 0 15,-20 0-15,-1 0 0,-20 0 0,-1 0 16,0 0-16,-21 0 0,1 0 0,-1 0 15,-21 21 1,-21-21 15,-1 0-15,1 0-16,0 0 16</inkml:trace>
  <inkml:trace contextRef="#ctx0" brushRef="#br0" timeOffset="7734.54">14203 1757 0,'0'21'15,"0"0"1,-21-21 15,-1 21-15,1 1-16</inkml:trace>
  <inkml:trace contextRef="#ctx0" brushRef="#br0" timeOffset="15170.69">4170 3027 0,'0'0'0,"0"-21"16,21 21-1,-21-21-15,0-1 0,21 22 0,-21-21 16,21 21-16,-21-21 15,0 42 17,0 0-17,0 1-15,-21-22 0,21 21 16,-21 0-16,0 0 0,0 0 16,-1 22-16,1-22 0,-21 21 0,21-21 15,-22 22-15,1-22 0,0 21 16,-1-21-16,1 22 0,0-22 0,21 21 15,-22-21-15,1 0 16,21 1-16,-22-1 0,22-21 0,-21 21 16,21 0-16,0-21 0,21 21 15,-22-21-15,44 0 32,-1 0-17,0 0-15,21 0 0,1 0 0,-1 0 16,0 0-16,1 0 0,20 0 15,-21 0-15,1 0 0,-1 0 0,0 0 16,1 0-16,-1 0 0,0 0 16,-20 21-16,20-21 0,-21 22 0,0-22 15,22 21-15,-22-21 16,-21 21-16,21-21 0,-21 21 0,21-21 16,-21 21-16,0 0 15,0-42 48,21 0-63,-21 0 15</inkml:trace>
  <inkml:trace contextRef="#ctx0" brushRef="#br0" timeOffset="15642.42">4678 3302 0,'0'0'0,"0"-21"0,0 0 16,0 0-16,0-1 16,0 1-16,21 21 0,0 0 0,-21-21 15,21 21-15,0 0 0,1 0 16,-1 0-16,0 0 0,21 0 0,-21 0 15,1 0-15,-1 21 0,21 0 16,-21 22-16,0-22 0,1 0 16,-1 21-16,0-20 0,0 20 0,0 0 15,-21-21-15,21 22 0,-21-22 16,0 21-16,0-21 0,0 1 0,0-1 16,0 0-16,0 0 0,0 0 0,-21-21 15,21 21-15,-21-21 16,21-21 15,0 0-31,0 0 0,0 0 0,0 0 16,21-1-16,-21 1 0,21 0 15,-21-21-15,0 21 0,22-22 16,-1 22-16,-21-21 0,21 21 0,-21-1 16,21-20-16,0 21 0,0 0 15,-21 0-15,22 21 16,-1 0-16,0 0 15,0 0-15,0 0 16,0 0-16</inkml:trace>
  <inkml:trace contextRef="#ctx0" brushRef="#br0" timeOffset="16578.89">5800 3175 0,'0'0'0,"-43"-21"32,22 0-32,21 0 15,-21 21-15,0 0 0,0 0 16,21 21-16,0 0 0,-22 0 16,1 0-16,0 22 0,21-22 0,-21 21 15,21-21-15,-21 22 0,21-1 16,-21-21-16,21 21 0,0-20 0,0-1 15,0 21-15,0-21 0,0 0 16,0 1-16,0-1 0,0 0 16,21 0-1,0-21-15,0 0 0,0 0 16,0 0-16,1 0 0,-1 0 0,0 0 16,21-21-16,-21 21 0,1-21 15,20 0-15,-21-1 0,0 1 0,22 0 16,-22 0-16,0 0 0,-21-22 0,0 22 15,0-21-15,0 21 0,0-22 16,0 22-16,0 0 0,0-21 0,-21 21 16,0-1-16,-22 22 0,22-21 15,0 21-15,-21 0 0,20 0 0,-20 0 16,21 0-16,0 0 0,0 0 16,-1 0-16,22 21 31,22-21-31,-1 0 0,0 0 15,21 0-15,1 0 0,-22 0 0,21 0 16,0 0-16,1 0 0,-1 0 16,0-21-16,1 21 0,-1-21 0,0 21 15,1-21-15,-1 21 0,0 0 16,1-21-16,-1 21 0,-21 0 0,0 0 16,1 0-16,-1 0 0,-21 21 31,0 0-31,0 0 15,0 0-15,-21 22 0,21-22 16,-22 0-16,1 0 0,21 22 0,0-22 16,-21 0-16,21 21 0,-21-21 15,21 1-15,-21-1 0,21 0 0,0 21 16,0-21-16,0 1 16,0-1-16,0 0 0,0 0 15,21-21-15,0 0 16,0 0-16,0 0 0,1 0 0,-1 0 15,21 0-15,-21 0 0,0 0 16,22 0-16,-22-21 0,0 21 0,0-21 16,0 0-16,1-1 0,-1 1 15,0 0-15,0 0 0,-21 0 0,0-22 16,0 1-16,0 21 0,0-21 16,0-1-16,-21 22 0,0-21 0,0 21 15,-22-1-15,22 1 0,-21 0 16,21 0-16,-22 21 0,1 0 0,21 0 15,-22 0-15,22 0 0,-21 0 16,21 0-16,0 21 0,-1-21 0,1 21 16,21 0-16,0 1 15,21-22 1,1 0-16,-1 0 16</inkml:trace>
  <inkml:trace contextRef="#ctx0" brushRef="#br0" timeOffset="16983.66">7302 2836 0,'-21'-42'15,"0"42"1,0 0-16,0 21 31,0 0-31,21 1 0,0-1 16,0 0-16,-22 21 0,22-21 15,-21 22-15,0-22 0,21 21 0,-21 1 16,0-1-16,0 21 0,-1-20 16,22-1-16,-21 0 0,0 1 0,21-1 15,-21 0-15,21-20 0,0 20 0,0-21 16,0 0-16,0 0 0,0 1 15,0-1-15,21-21 0,0 21 16,0-21-16,1 0 16,-1 0-16,0 0 0,0 0 0,0 0 15,0 0-15,1-21 0,-1 0 0,0 21 16,0-22-16,0 1 0,0 21 16,1-21-16,-1 0 0,-21 0 0,0 0 15,0-1-15,21 1 0,-21 0 16</inkml:trace>
  <inkml:trace contextRef="#ctx0" brushRef="#br0" timeOffset="17238.5">7006 3239 0,'0'0'0,"21"0"31,0 0-15,1 0-16,-1 0 0,0 0 16,0 0-16,0 0 0,0 0 15,1 0-15,-1 0 0,0 0 16,0 0-16,0-22 0,0 22 16,1 0-16,-1 0 0,0-21 15,0 21-15,0-21 16,0 21-16,1 0 0</inkml:trace>
  <inkml:trace contextRef="#ctx0" brushRef="#br0" timeOffset="17797.18">7980 2942 0,'0'0'0,"0"-21"0,0 0 31,21 21-31,0 0 16,0 0-16,0 0 15,1 0-15,-1 21 0,0-21 16,0 21-16,0-21 0,0 21 0,1-21 16,-1 22-16,0-1 0,21-21 15,-21 21-15,22-21 0,-22 21 0,21 0 16,-21-21-16,22 21 0,-22-21 15,21 22-15,-21-22 0,22 0 0,-22 0 16,0 21-16,0-21 0,0 0 0,1 0 16,-1 0-16,0 0 15,-21 21 32,-21 0-47,0-21 0,-1 21 16,1 0-16,-21 1 0,21-1 15,0 0-15,-1 0 0,-20 21 0,21 1 16,-21-22-16,-1 21 0,1 1 16,21-22-16,-22 0 0,1 21 0,21-21 15,-21 1-15,20-1 0,1 0 0,0 0 16,0-21-16,0 21 0,21 0 16,-21-21-1,-1 0 16,1 0 1,0 0-32</inkml:trace>
  <inkml:trace contextRef="#ctx0" brushRef="#br0" timeOffset="18663.81">6392 4487 0,'0'0'15,"43"-21"1,-65 42 15,1 1-31,-21-1 0,21 0 16,0 0-16,-22 0 0,1 22 0,0-22 15,-1 21-15,-20 0 0,20 1 16,-20-1-16,21-21 0,-22 22 16,22-1-16,-1-21 0,22 21 15,-21-20-15,21-1 0,0 0 0,-1 0 16,22 0-16,22-21 31,-1 0-31,0 0 0,21 0 0,-21 0 16,1 0-16,20 0 0,0 0 15,-21 0-15,22 0 0,-1 0 0,0 0 16,1 0-16,-1 0 0,-21 0 16,22 0-16,-1 21 0,0-21 0,-21 22 15,1-22-15,20 21 0,-21-21 16,0 21-16,0 0 16,1-21-16,-22 21 0,0 0 15,21-21 16,0 0-15,-21-21-16,21 21 16,0-21-16,0 0 0</inkml:trace>
  <inkml:trace contextRef="#ctx0" brushRef="#br0" timeOffset="18978.63">7218 4530 0,'0'0'0,"-21"0"16,-1 0-1,1 0-15,0 0 0,0 0 0,0 21 16,0 0-16,-1 0 0,-20 0 16,21 1-16,-21 20 0,20 0 0,1 1 15,-21-1-15,21 0 0,0 1 16,-1-1-16,1 0 0,21 1 0,0-1 15,0 0-15,0-21 0,0 22 16,0-22-16,0 0 0,0 0 16,43 0-16,-22 1 0,0-22 0,21 0 15,1 0-15,-22 0 0,21 0 16,0 0-16,1 0 0,-1 0 0,0 0 16,1-22-16,-22 1 0,21 0 0,1 0 15,-22 0-15,21-22 0</inkml:trace>
  <inkml:trace contextRef="#ctx0" brushRef="#br0" timeOffset="19491.34">7705 4487 0,'0'0'0,"0"-21"0,-22 21 16,1 0-1,0 21-15,21 1 16,0-1-16,-21 0 0,21 21 0,-21-21 15,21 22-15,0-1 0,0 0 16,0 1-16,-21 20 0,21-20 0,0-1 16,-22 0-16,22-21 0,0 22 0,0-1 15,-21-21-15,21 0 0,0 1 16,0-1-16,0 0 0,0 0 0,0 0 16,0-42 15,0 0-16,0 0-15,0 0 0,0-1 16,0 1-16,21-21 0,-21 21 0,22-22 16,-1 22-16,-21-21 0,21 0 0,0-1 15,0 1-15,0 21 0,22-22 16,-22 22-16,21 0 0,-21 0 0,22 21 16,-22 0-16,21 0 0,-21 0 15,1 0-15,20 0 0,-21 21 0,0 0 16,-21 0-16,21 22 0,1-1 0,-22-21 15,0 22-15,21-1 0,-21 0 16,0 1-16,0-1 0,0-21 16,0 21-16,0-20 0,0-1 0,0 0 15,-21 0-15,21 0 16,0 0-16,0-42 31,0 0-31,0 0 16,0 0-16,21 0 0</inkml:trace>
  <inkml:trace contextRef="#ctx0" brushRef="#br0" timeOffset="19767.47">8572 4678 0,'0'63'31,"0"-41"-31,0-1 0,-21 21 16,21-21-16,0 22 0,0-1 0,-21-21 16,21 21-16,-21-20 0,21 20 15,0-21-15,0 0 0,0 0 0,-21 1 16,21-1-16,0 0 0,0 0 16,0 0-16,21-21 31,-21-21-16,0 0-15,21 0 0,0 0 16,-21-1-16</inkml:trace>
  <inkml:trace contextRef="#ctx0" brushRef="#br0" timeOffset="20158.89">8572 4403 0,'-21'0'0,"42"0"0,-63 0 0,21 21 16,21 0 0,-21 0-16,21 0 0,0 1 15,0-1-15,0 0 0,0 0 16,0 0-16,21-21 16,0 0-16,0 0 0,0 0 15,1 0-15,-1 0 0,0 0 16,0 0-16,0 0 0,-21-21 15,0 0-15,21 21 0,-21-21 0,0 0 16,0-1-16,0 1 16,0 0-16,0 0 0,-21 0 15,0 21-15,0 0 0,21-21 16,-21 21-16,0 0 0,-1 0 16,1 0-16,0 0 0,0 0 0,0 0 15,21 21-15,0 0 16,0 0-16,0 0 15,21-21 1,0 0-16,0 0 0,0 0 16,1 0-16</inkml:trace>
  <inkml:trace contextRef="#ctx0" brushRef="#br0" timeOffset="20454.71">9271 4276 0,'0'0'0,"0"21"31,0 0-31,-21 21 0,21-20 16,-21 20-16,21-21 0,-22 21 16,22 1-16,-21-1 0,0 0 0,0 22 15,21-22-15,-21 1 0,0 20 16,21-21-16,0 1 0,0-1 0,0 0 15,0-20-15,0 20 0,0-21 16,0 0-16,0 0 0,0 1 16,21-22-1,0 0-15,0 0 0,0 0 16,0-22-16,1 1 16,-1 0-16</inkml:trace>
  <inkml:trace contextRef="#ctx0" brushRef="#br0" timeOffset="21063.37">9864 4741 0,'0'-21'0,"0"42"0,0-63 0,0 21 16,0 0-16,0 0 15,0-1-15,0 1 0,0 0 16,0 0-16,-22 0 0,1 21 15,0 0-15,0 0 0,0 0 16,0 0-16,-1 0 0,1 0 0,-21 0 16,21 21-16,-22 0 0,22 0 15,0 22-15,-21-1 0,21-21 0,-1 21 16,1 1-16,21-1 0,0 0 0,-21-20 16,21 20-16,0-21 0,0 0 15,0 0-15,0 1 0,0-1 16,21 0-16,0-21 0,1 0 15,-1 0-15,0 0 0,0 0 16,21 0-16,-20 0 0,-1 0 0,0-21 16,21 0-16,-21-1 0,1-20 15,20 21-15,-21-21 0,0 20 0,22-20 16,-22 0-16,0-1 0,0 1 16,21 0-16,-20-1 0,-1 1 0,21 0 15,-21-1-15,22-20 0,-22 42 0,0-22 16,0 1-16,-21 0 0,0 21 15,21-1-15,-21 1 0,0 0 0,0 0 16,0 42 0,-21 0-1,0 0-15,0 22 0,0-1 0,-1 0 16,22 1-16,-21 20 0,0-20 16,0 20-16,0-21 0,0 22 0,21-22 15,0 22-15,0-22 0,0 0 16,0 1-16,0-1 0,0-21 0,0 22 15,0-22-15,21 0 0,0-21 0,0 21 16,21-21-16,-20 21 0,-1-21 16,21 0-16,-21 0 0,22 0 0,-22-21 15,21 0-15,-21 0 0,22 0 16</inkml:trace>
  <inkml:trace contextRef="#ctx0" brushRef="#br0" timeOffset="21503.12">10858 4424 0,'0'0'0,"0"21"32,0 0-32,0 0 15,22-21-15,-1 22 16,0-1-16,0-21 0,21 21 0,1-21 15,-1 21-15,0-21 0,1 0 16,20 21-16,-20-21 0,-1 0 0,0 0 16,1 0-16,-1 0 0,-21 0 0,21 0 15,-20 0-15,-1 0 0,0 0 16,-21 21 15,-21-21-31,0 22 0,-1-22 16,-20 21-16,21 0 0,-21 0 0,-1 21 15,1-20-15,0 20 0,-1 0 16,1 1-16,0-22 0,-1 21 16,1-21-16,0 22 0,-1-22 15,22 0-15,-21 0 0,21 0 0,-1 0 16,1 1-16,21-1 0,-21-21 16,0 0 30</inkml:trace>
  <inkml:trace contextRef="#ctx0" brushRef="#br0" timeOffset="22334.69">8594 6160 0,'0'21'16,"0"0"-16,0 0 15,0 0-15,0 0 0,-22 1 16,1 20-16,21 0 0,-21 1 0,0-1 16,0 21-16,0-20 0,-22-1 15,1 0-15,21 1 0,-22-1 16,1 0-16,0-20 0,-1-1 0,1 21 16,0-21-16,21-21 0,-1 21 15,1-21-15,0 0 0,0 0 0,0 0 16,0 0-16,21-21 15,0 0 1,0 0-16,21 0 16,0 21-16,0 0 0,0-21 15,0 21-15,1 0 0,20 0 0,-21 0 16,21 21-16,1 0 0,-1-21 0,0 21 16,1 0-16,-1 0 0,22 22 15,-22-22-15,0 0 0,22 0 16,-22 22-16,0-22 0,1 0 0,-1 21 15,0-21-15,1 1 0,-22-1 16,21 0-16,-21 0 0,1 0 0,-1-21 16,-21 21-16,0-42 31,0 0-31,0 0 16,21 0-16,-21 0 0</inkml:trace>
  <inkml:trace contextRef="#ctx0" brushRef="#br0" timeOffset="23087.26">9631 6625 0,'0'-21'31,"21"0"-31,0 21 16,-21-21-16,21 0 0,0-1 0,1 1 15,20 0-15,-21 0 16,0 0-16,-21 0 0,0-1 0,0 1 16,0 0-16,0 0 15,-21 21-15,0 0 0,-21-21 0,20 21 16,-20 0-16,0 0 0,21 0 15,-22 0-15,22 21 0,-21-21 16,21 21-16,-1 0 0,1 0 0,0 1 16,0-1-16,21 0 0,0 0 0,0 0 15,0 0-15,0 1 0,21-1 16,0 21-16,0-21 0,1 0 0,20 1 16,-21-1-16,0 0 0,22 0 0,-22 0 15,21 0-15,-21 1 0,0-22 16,22 21-16,-22 0 0,-21 0 0,0 0 15,0 0-15,0 1 0,0-1 16,-21 0-16,0-21 16,-22 21-16,22-21 0,-21 0 0,-1 21 15,1-21-15,21 0 0,-21 0 0,-1 0 16,1 0-16,0 0 0,-1-21 16,1 21-16,21-21 0,-22 0 0,22 0 15,-21-1-15,21 1 0,0 0 0,-1 0 16,22 0-16,0 0 0,0-1 15,0 1-15,0 0 0,0 0 0,22 21 32,-1 0-32,0 0 0,0 0 0,0 21 15,0-21-15,1 21 0,-1 0 16,0-21 0,0 0-16,0 0 0,0 22 0</inkml:trace>
  <inkml:trace contextRef="#ctx0" brushRef="#br0" timeOffset="23610.98">10202 6498 0,'0'0'16,"0"-21"-16,0 0 0,-21 21 31,0 21-16,21 0-15,-21 0 0,21 1 0,0 20 16,-21-21-16,-1 21 0,22-20 16,-21 20-16,21-21 0,0 21 0,0-20 15,0-1-15,0 21 0,0-21 0,0 0 16,0 1-16,0-1 0,0 0 16,21-21-16,1 0 0,-1 0 15,0 0-15,0 0 0,0 0 16,0 0-16,1 0 0,-1-21 0,21 21 15,-21-21-15,0-1 0,22 1 0,-22 0 16,0 0-16,0 0 0,0 0 16,1-22-16,-1 22 0,0-21 15,-21 21-15,21-22 0,-21 22 0,0-21 16,0 21-16,0-1 0,0 1 16,0 0-16,-21 21 15,0 21 1,21 0-16,-21 1 0,21-1 15,0 21-15,-22-21 0,22 22 0,-21-22 16,21 21-16,0-21 0,0 0 16,0 1-16,0 20 0,0-21 0,0 0 15,0 0-15,0 1 0,21-22 32,1 0-32,-1 0 0,0 0 15,0 0-15,0-22 0,0 22 0,1-21 16,20 0-16</inkml:trace>
  <inkml:trace contextRef="#ctx0" brushRef="#br0" timeOffset="24151.67">11028 6138 0,'0'0'16,"0"-21"-16,0-21 15,0 63 1,0 0-1,0 0-15,0 22 0,0-22 16,0 21-16,0 1 0,0-1 0,0 0 16,0 1-16,0-1 0,0 21 0,0-20 15,0-1-15,-21 0 0,21 1 16,0-1-16,0 0 0,-22-20 0,22 20 16,0-21-16,-21 0 0,21 0 0,0 1 15,0-1-15,-21-21 16,21-21 15,0-1-31,0 1 16,0-21-16,0 21 0,0 0 15,0-22-15,21 22 0,0-21 0,1-1 16,-1 22-16,0-21 0,0 0 16,0-1-16,22 22 0,-1 0 0,-21 0 15,21 0-15,1-1 0,-1 22 16,0 0-16,1 0 0,-22 22 0,21-1 15,1 0-15,-22 0 0,21 0 0,-21 22 16,0-22-16,1 21 0,-1 0 16,0-20-16,-21 20 0,0-21 0,0 21 15,0-20-15,-21-1 0,0 0 16,-1 0-16,-20 0 0,21 0 16,-21 1-16,-1-1 0,1-21 0,0 21 15,-1-21-15,1 0 0,0 0 0,-1 0 16,22 0-16,-21 0 0,21 0 15,-1 0-15,1 0 0,21-21 16,-21 0-16,21-1 0,0 1 0</inkml:trace>
  <inkml:trace contextRef="#ctx0" brushRef="#br0" timeOffset="24707.35">12382 6287 0,'0'0'0,"22"-22"0,-1 1 0,-21 0 16,0 0-16,0 0 15,0 0-15,-43 21 0,22 0 16,0 0-16,-21 0 16,21 0-16,-1 0 0,1 21 0,-21 0 15,21 0-15,0 21 0,-1-20 0,1 20 16,21 0-16,0 1 16,-21-1-16,21 0 0,0 1 0,0-1 15,0 0-15,0 1 0,0-22 0,0 21 16,21-21-16,0 0 0,1 1 15,-1-1-15,0-21 0,21 21 0,-21-21 16,22 0-16,-22 0 0,21 0 0,-21 0 16,22 0-16,-1 0 0,-21-21 15,22 0-15,-1-1 0,-21 1 0,21 0 16,1-21-16,-22 21 0,21-22 16,1 1-16</inkml:trace>
  <inkml:trace contextRef="#ctx0" brushRef="#br0" timeOffset="25246.83">12975 5884 0,'0'0'15,"-21"0"-15,0 0 16,21 22-16,-21-1 16,21 0-16,-22 21 0,1-21 0,21 22 15,0-1-15,0 0 0,-21 1 0,21-1 16,0 22-16,-21-22 0,21 21 15,0-20-15,0-1 0,0 0 0,0 22 16,0-22-16,0-21 0,0 22 16,0-22-16,0 21 0,0-21 15,0 1-15,0-1 0,0-42 47,0-1-47,0 1 0,0 0 16,0-21-16,0 21 0,0-22 15,0 22-15,0-21 0,21-1 0,0 1 16,0 0-16,1-1 0,-1 1 0,0 0 16,0 21-16,21-1 0,-20 1 15,20 0-15,0 0 0,1 0 16,-1 21-16,-21 0 0,21 0 0,1 0 16,-22 0-16,21 21 0,-21 0 15,1 0-15,-1 0 0,-21 22 0,0-1 16,0 0-16,0 1 0,0-1 15,0 0-15,0 1 0,0-1 0,0-21 16,0 22-16,-21-22 0,21 0 0,-22 0 16,1 0-16,21 0 0,0 1 15,0-44 32,0 1-47,21 0 16,1 0-16,-22 0 0,21 0 15</inkml:trace>
  <inkml:trace contextRef="#ctx0" brushRef="#br0" timeOffset="25510.68">13885 6223 0,'0'21'0,"0"0"0,0 1 15,0 20-15,0-21 0,-21 21 16,21-20-16,0 20 0,0 0 16,-21-21-16,21 22 0,0-22 0,0 21 15,-21-21-15,21 1 0,0-1 0,-21 0 16,21 0-16,0 0 16,21-21 15,-21-21-31,21 0 15,-21 0-15,0 0 0,21-1 0</inkml:trace>
  <inkml:trace contextRef="#ctx0" brushRef="#br0" timeOffset="25907.45">14012 5990 0,'0'0'0,"-21"0"0,0 0 16,0 0-16,0 21 0,21 1 16,0-1-16,0 0 15,0 0 1,21-21 0,0 0-16,0 0 0,0 0 15,0 0-15,1 0 0,-1 0 16,0 0-16,0 0 0,0 0 0,0-21 15,-21 0-15,22 0 16,-22-1-16,0 1 16,0 0-16,-22 21 0,1-21 15,0 21-15,0 0 0,0 0 0,0 0 16,-1 0-16,1 0 0,0 0 0,0 0 16,0 0-16,0 0 0,-1 21 15,22 0-15,0 0 0,0 1 16,0-1-1,22 0-15,-1-21 16,0 0-16,21 0 0,-21 0 16,1 0-16</inkml:trace>
  <inkml:trace contextRef="#ctx0" brushRef="#br0" timeOffset="26203.28">14711 5884 0,'0'0'0,"0"-21"16,0 42 0,-21 1-1,-1-1-15,22 21 0,0-21 16,0 0-16,-21 22 0,0-1 16,21-21-16,-21 22 0,21-1 15,-21 0-15,0 1 0,-1 20 0,22-21 16,0 1-16,-21-1 0,21 0 0,-21 1 15,21-1-15,0-21 0,0 0 16,0 22-16,0-22 0,0 0 0,0 0 16,21-21-1,0 0-15,1 0 16,-1 0-16,0-21 0,0 21 0,21-21 16</inkml:trace>
  <inkml:trace contextRef="#ctx0" brushRef="#br0" timeOffset="26790.94">15367 6308 0,'0'0'0,"0"-21"0,0-1 16,0 1 0,0 0-16,-21 0 15,0 21-15,-1 0 0,1 0 0,-21 0 16,21 0-16,0 0 0,-22 0 15,22 0-15,0 0 0,-21 21 0,20 0 16,1 0-16,0 1 0,0-1 0,0 0 16,0 21-16,-1-21 15,22 22-15,0-22 0,-21 21 0,21-21 16,0 1-16,0-1 0,0 21 0,0-21 16,0 0-16,0 1 15,21-22-15,-21 21 0,22-21 16,-1 0-16,0 0 0,0 0 15,0 0-15,0-21 0,1-1 0,-1 22 16,0-21-16,21-21 0,-21 21 0,1-22 16,-1 1-16,0 0 0,21-1 15,-21 1-15,1 0 0,20-1 16,-21 1-16,0 21 0,0-21 0,1-1 16,-1 1-16,0 0 0,-21-1 15,21 22-15,-21-21 0,21 21 0,-21-1 16,0 1-16,-21 21 31,0 43-31,21-22 16,-21 0-16,21 21 0,0 1 0,-21-1 15,-1 0-15,22 1 0,0-1 16,0 0-16,-21 1 0,21-1 0,0 0 16,0 1-16,0-1 0,0 0 0,0-21 15,0 22-15,0-22 16,0 0-16,21 0 0,1 0 0,-1-21 0,0 22 15,0-22-15,21 0 0,-20 0 16,-1 0-16,21 0 0,-21 0 16,0-22-16,22 1 0,-22 21 0</inkml:trace>
  <inkml:trace contextRef="#ctx0" brushRef="#br0" timeOffset="27211.89">16256 6033 0,'0'0'0,"0"21"31,0 0-31,0 0 0,0 0 16,0 0-16,21 1 0,0-1 16,0 0-16,22 0 0,-22 0 0,21 0 15,1 1-15,20-1 0,-21 0 0,1-21 16,20 21-16,-20 0 0,-1 0 15,0-21-15,1 0 0,-22 22 0,21-22 16,-21 0-16,0 0 0,-21-22 31,-21 22-15,-21 0-16,21 0 16,0 0-16,-22 22 0,1-1 0,21 21 15,-22-21-15,1 22 0,0-22 16,-1 21-16,1 0 0,0-20 0,-1 20 15,1-21-15,0 21 0,-1-20 0,22-1 16,0 0-16,0-21 0,0 21 16,21 0-16,-21-21 0,21 21 15,-22-21 17,1 0-32</inkml:trace>
  <inkml:trace contextRef="#ctx0" brushRef="#br0" timeOffset="28083.26">8721 8382 0,'0'0'0,"21"-42"15,0 21-15,0-1 16,-42 44 15,0-22-31,0 21 0,-1 0 16,-20 21-16,21-21 0,0 22 15,-22-1-15,22-21 0,-21 22 0,21-1 16,-22 0-16,1-21 0,0 22 0,21-1 16,-22 0-16,-20-20 0,20 20 15,1-21-15,0 21 0,-1-20 0,1-1 16,0-21-16,21 21 0,-22-21 0,22 0 15,0 0-15,0 0 16,21-21 0,0 0-16,0-1 0,21 1 15,0 21-15,0-21 0,22 21 16,-22 0-16,21 0 0,0 0 0,22 0 16,-22 0-16,1 0 0,20 0 15,-21 21-15,1 0 0,20-21 0,-20 22 16,20-1-16,-21-21 0,1 21 0,-1 0 15,-21-21-15,22 21 0,-22-21 16,0 0-16,0 21 0,0-21 16,-21-21 31,21 0-47</inkml:trace>
  <inkml:trace contextRef="#ctx0" brushRef="#br0" timeOffset="28383.08">9588 8319 0,'0'-22'0,"0"44"0,-21-22 31,0 21-15,21 0-16,-21 21 0,0 1 15,0-22-15,-1 21 0,22 0 16,-42 1-16,21 20 0,0-20 0,0 20 16,-22-21-16,22 22 0,-21-22 0,-1 1 15,22-1-15,-21 21 0,21-41 16,0 20-16,-1 0 0,1-21 0,0 1 16,21-1-16,-21 0 0,21 0 0,21-21 31,0 0-31,0-21 15,1 0-15,-1 0 0</inkml:trace>
  <inkml:trace contextRef="#ctx0" brushRef="#br0" timeOffset="28843.82">10139 8509 0,'0'0'0,"21"0"0,0-21 0,-21 0 16,0 0-16,0-1 16,-21 22-16,0 0 15,-22 0-15,22 0 0,-21 0 0,21 0 16,-22 22-16,1-22 0,0 21 0,-1 0 16,22-21-16,-21 21 0,21 0 15,-22 0-15,22 1 0,21-1 0,0 0 16,0 0-16,0 0 0,0 0 0,0 1 15,21-22-15,1 21 0,-1 0 16,0 0-16,21-21 0,1 21 0,-1 0 16,-21 1-16,21-22 0,1 21 0,-22 0 15,0 0-15,0 0 0,0-21 16,-21 21-16,0 1 0,0-1 0,0 0 16,-21 0-16,-21-21 15,21 21-15,-22 0 0,1-21 16,0 0-16,-1 22 0,1-22 0,-21 0 15,41 0-15,-20 0 0,0 0 16,21 0-16,-22 0 0,22-22 0,0 1 16,0 0-16,0 0 15,21 0-15,0 0 16,21-1-16,0 22 16,0 0-16,0-21 0,0 21 0,1 0 15</inkml:trace>
  <inkml:trace contextRef="#ctx0" brushRef="#br0" timeOffset="29339.59">10456 8530 0,'0'0'0,"0"-21"0,0 42 31,0 0-31,0 1 15,-21-1-15,21 0 0,-21 0 0,21 21 16,0-20-16,0 20 0,0 0 16,-21-21-16,21 22 0,0-22 0,0 0 15,0 21-15,0-20 0,0-1 16,0 0-16,21 0 16,0-21-16,0 0 0,0 0 15,1 0-15,-1 0 0,0 0 16,0 0-16,0-21 0,0 0 0,1 0 15,-1-1-15,0 1 0,0 0 0,0 0 16,-21-21-16,21 20 0,1-20 16,-1 21-16,-21-21 0,0 20 0,0-20 15,0 21-15,0 0 0,0 0 0,0-1 16,0 44 15,-21-1-31,21 0 0,-22 0 16,22 0-16,-21 22 0,21-1 15,0-21-15,-21 21 0,21-20 0,0 20 16,0-21-16,0 21 0,0-20 0,0-1 16,0 0-16,21 0 0,0 0 15,1-21-15,-1 0 0,0 0 16,21 0-16,-21 0 0,1-21 0,20 0 16,0 0-16,-21 0 0</inkml:trace>
  <inkml:trace contextRef="#ctx0" brushRef="#br0" timeOffset="29827.31">11388 8382 0,'0'0'0,"0"-21"15,0-21 1,-22 63 0,22 0-16,-21 0 15,21 21-15,-21-20 0,21 20 16,0 0-16,0 1 0,0-1 0,-21 0 15,21 1-15,-21-1 0,21 0 0,-21 1 16,21-22-16,0 21 0,0-21 16,-22 22-16,22-22 0,-21 0 0,21 0 15,0-42 17,0 0-17,0 0-15,0-1 0,0 1 0,21 0 16,1 0-16,-1 0 0,0-22 15,0 22-15,0 0 0,0-21 0,22 21 16,-22-1-16,21 1 0,-21 0 0,1 21 16,20 0-16,-21 0 0,0 0 15,0 0-15,1 0 0,-1 21 0,0-21 16,0 21-16,-21 22 0,21-22 0,-21 21 16,0-21-16,0 22 0,0-22 15,0 21-15,0-21 0,-21 22 16,0-22-16,0 0 0,0 0 0,-22 0 15,22 1-15,-21-1 0,21-21 16,-22 0-16,22 21 0,-21-21 0,21 0 16,-1 0-16,1 0 0,0 0 0,21-21 31,0 0-31,0-1 0,0 1 0,0 0 16</inkml:trace>
  <inkml:trace contextRef="#ctx0" brushRef="#br0" timeOffset="30309.24">12361 8594 0,'0'0'0,"0"-21"16,21-43-1,-21 43-15,0 0 0,0 0 16,-21 21 0,0 0-16,0 0 0,0 0 0,-22 21 15,22 0-15,0 0 0,0 21 16,0-20-16,0 20 0,-1 0 0,1 1 16,21-1-16,-21 0 0,21 1 0,0-1 15,0 0-15,0-21 0,0 22 16,0-22-16,0 0 0,0 0 15,21 0-15,0 1 0,22-22 0,-22 0 16,21 0-16,1 0 0,-1 0 16,0 0-16,1 0 0,-1-22 0,21 1 15,-20 0-15,-1 0 0,0-21 0</inkml:trace>
  <inkml:trace contextRef="#ctx0" brushRef="#br0" timeOffset="30798.95">12954 8170 0,'-64'85'31,"43"-43"-31,21 1 0,0-22 0,-21 21 16,0 1-16,21-1 0,-21 0 0,21 22 15,0-22-15,0 0 0,-21 1 16,21-1-16,0 0 0,-22-20 0,22 20 15,0-21-15,0 0 0,0 0 0,0 1 16,0-1-16,0-42 31,0-1-15,0 1-16,0 0 0,0 0 16,0-21-16,0 20 0,0-20 15,22 21-15,-1-21 0,0 20 16,0-20-16,0 21 0,22-21 0,-22 20 15,21 1-15,0 0 0,1 0 0,-1 0 16,0 0-16,1 21 0,-1 0 16,0 0-16,-20 0 0,20 21 0,-21 0 15,0 0-15,0 21 0,-21-20 0,0 20 16,0-21-16,0 21 0,0 1 16,0-1-16,0-21 0,-21 22 0,21-22 15,-21 21-15,0-21 0,0 0 16,21 1-16,0-1 0,-21-21 15,21 21-15,0-42 32,21 0-32,-21-1 0,21 1 15,0 0-15</inkml:trace>
  <inkml:trace contextRef="#ctx0" brushRef="#br0" timeOffset="31038.85">13758 8509 0,'0'42'16,"0"-20"-1,0-1-15,0 0 0,0 0 0,0 0 16,0 0-16,0 1 0,0 20 0,-21-21 16,21 0-16,0 0 0,0 1 15,0-1-15,0 0 0,-21-21 16,21-21 15,0 0-31,0-1 16,0 1-16,0 0 0</inkml:trace>
  <inkml:trace contextRef="#ctx0" brushRef="#br0" timeOffset="31382.65">13801 8234 0,'0'0'15,"-22"-21"-15,1 21 0,0 0 16,21 21 0,0 0-1,21-21 1,0 0-16,1 0 16,-1 0-16,0 0 0,0 0 15,0-21-15,-21 0 16,0 0-16,0-1 15,0 1-15,0 0 16,-21 21-16,21-21 0,-21 21 16,0 0-16,0 0 0,-1 0 0,1 0 15,0 0-15,0 0 0,0 0 0,0 0 16,-1 21-16,1 0 0,21 0 16,-21-21-16,21 22 0,0-1 15,0 0 1,21-21-16,0 0 0,1 0 0,-1 0 15,0 0-15,21 0 0</inkml:trace>
  <inkml:trace contextRef="#ctx0" brushRef="#br0" timeOffset="31642.5">14414 8086 0,'0'-21'31,"-21"21"-16,21 21-15,-21 0 0,21 0 0,-21 0 16,21 22-16,0-1 0,0-21 16,-21 21-16,21 22 0,-21-22 0,21 1 15,0-1-15,0 0 0,-22 1 0,1-1 16,21 0-16,-21-21 16,21 22-16,0-1 0,-21-21 0,21 0 15,0 1-15,-21-1 0,21 0 0,21-21 31,0 0-31,0 0 16,0-21-16</inkml:trace>
  <inkml:trace contextRef="#ctx0" brushRef="#br0" timeOffset="32195.31">14922 8509 0,'0'-85'31,"-21"85"-31,21-21 16,-21 0-16,0 21 0,0 0 0,0 0 15,-1 0-15,1 0 0,0 0 16,0 0-16,0 0 0,0 21 0,21 0 16,-22 1-16,1 20 0,0-21 0,21 0 15,0 22-15,-21-22 0,21 21 16,-21-21-16,21 0 0,0 1 0,0 20 15,0-21-15,0 0 0,21 0 16,-21 1-16,21-22 16,0 0-16,0 0 0,1 0 0,-1 0 15,0 0-15,0 0 0,0-22 16,0 1-16,1 0 0,-1 0 0,0 0 16,0 0-16,0-1 0,0-20 0,1 21 15,-1-21-15,0-1 0,0 1 16,0 0-16,0-22 0,1 22 0,-1-1 15,0-20-15,-21 21 0,21-22 0,-21 22 16,21-1-16,-21 1 16,0 21-16,0 0 0,0 0 0,0 42 15,-21 0 1,21 0-16,-21 21 0,0 1 16,21 20-16,0-20 0,-21 20 0,21-21 15,-22 22-15,22-22 0,0 22 16,0-22-16,0 0 0,0 1 0,0-22 15,0 21-15,0 1 0,0-22 0,22 0 16,-1 0-16,0 0 0,0 0 16,0-21-16,0 0 0,1 0 0,20 0 15,-21 0-15,21-21 0,1 21 16,-22-21-16,21 0 0</inkml:trace>
  <inkml:trace contextRef="#ctx0" brushRef="#br0" timeOffset="32618.64">16065 8128 0,'0'0'0,"-21"0"0,0 0 15,0 0 1,21 21 0,0 0-16,0 1 15,21-1-15,0 0 0,22 0 16,-22 0-16,21 0 0,0 1 0,1-22 15,-1 21-15,22 0 0,-22-21 16,0 21-16,1-21 0,-1 0 0,0 0 16,1 0-16,-1 0 0,-21 0 15,0 0-15,0 0 0,1 0 16,-22 21 0,-22-21-16,1 21 15,0-21-15,-21 22 0,-1-22 0,1 21 16,0 0-16,-1 0 0,-20 0 0,-1 0 15,22 22-15,-21-22 0,20 0 16,1 0-16,0 22 0,20-22 0,-20 0 16,21 0-16,0 0 0,0 0 15,21 1-15,0-1 0,-22 0 16,22 0-16,-21-21 16,21 21-1,-21-21-15,0 0 16,0 0-16,0 0 0,-22 0 0</inkml:trace>
  <inkml:trace contextRef="#ctx0" brushRef="#br0" timeOffset="33578.91">5567 10351 0,'0'0'0,"0"-22"0,0 1 0,0 0 16,0 0-16,0 0 15,0 0 1,-21 21-1,-1 21 1,22 0-16,-21 0 0,0 0 16,-21 22-16,21-1 0,-22 0 0,22 1 15,-21-1-15,-1 0 0,1 1 0,0-1 16,-1 0-16,1 1 0,0-22 16,-1 21-16,1-21 0,0 22 0,-1-22 15,1 0-15,21-21 0,0 21 0,0-21 16,42 0 15,0 0-31,0 0 0,21 0 16,-20 0-16,20 21 15,0-21-15,1 21 0,-1-21 0,21 22 16,-20-1-16,-1-21 0,0 21 0,22-21 16,-22 21-16,1 0 0,-1-21 15,0 21-15,1 1 0,-1-22 0,-21 21 16,0-21-16,0 0 0,1 0 15,-22-21 17,21-1-17,0 1 1,-21 0-16,21 0 0,0 0 0,0 0 16,1-22-16</inkml:trace>
  <inkml:trace contextRef="#ctx0" brushRef="#br0" timeOffset="33843.76">6540 10181 0,'0'0'15,"22"-21"-15,-22 42 16,-22 0 0,1 22-16,0-1 0,0 0 0,0 22 15,-22-22-15,22 22 16,0-1-16,-21 1 0,21-1 0,-22 1 15,1-1-15,21 1 0,-22-22 0,1 22 16,0-22-16,-1 0 0,1 1 16,21-1-16,0 0 0,-22-21 0,43 1 15,0-1-15,0 0 0,0 0 0,22-21 32,-1-21-17</inkml:trace>
  <inkml:trace contextRef="#ctx0" brushRef="#br0" timeOffset="34322.67">6943 10414 0,'-64'0'16,"43"21"-1,-21 0-15,20 1 0,1-1 16,0 21-16,0-21 0,0 22 0,0-1 16,-1 0-16,22 1 0,-21-1 15,21 0-15,0 1 0,0-1 16,0 0-16,0-21 0,0 22 0,0-22 15,0 0-15,21 0 0,1 0 16,-1-21-16,0 0 0,21 0 0,-21 0 16,22 0-16,-1 0 0,0 0 0,1 0 15,-1-21-15,0 0 0,22-21 16,-22 21-16,1-1 0,-1 1 0</inkml:trace>
  <inkml:trace contextRef="#ctx0" brushRef="#br0" timeOffset="34815.39">7514 10329 0,'0'0'0,"-21"-21"0,0 0 31,0 21-31,21 21 0,0 0 16,0 22-16,0-22 0,-22 21 0,22 1 16,0-1-16,0 0 0,-21 22 15,21-22-15,0 0 0,0 1 0,0-1 16,0-21-16,0 22 0,0-22 0,0 21 15,0-21-15,0 0 0,0 1 16,0-1-16,0 0 0,0 0 16,0-42 15,0 0-31,0 0 16,0-1-16,0 1 0,0-21 15,0 21-15,0 0 0,21-1 16,1-20-16,-1 21 0,0-21 0,0 20 15,0 1-15,22 0 0,-22 0 0,21 0 16,0 0-16,1 21 0,-22 0 16,21 0-16,1 0 0,-22 21 0,0 0 15,21 0-15,-21 21 0,1-20 0,-22-1 16,0 21-16,21-21 0,-21 22 16,0-22-16,0 21 0,0-21 0,-21 22 15,-1-22-15,22 0 0,-21 0 0,0 0 16,21 0-16,-21 1 15,42-44 17,0 1-32,0 21 15,1-21-15,-1 0 0,0-21 0,0 20 16,0 1-16</inkml:trace>
  <inkml:trace contextRef="#ctx0" brushRef="#br0" timeOffset="35019.28">8403 10583 0,'-21'127'15,"21"-105"-15,-21-1 0,21 21 16,-21-21-16,21 0 0,0 1 16,0-1-16,0 0 0,-22 0 0,22 0 15,0 0-15,0 1 0,0-1 16,0-42-1,22-1 1</inkml:trace>
  <inkml:trace contextRef="#ctx0" brushRef="#br0" timeOffset="35367.08">8488 10372 0,'0'0'16,"-21"-21"-16,21-1 0,-22 22 0,1 0 15,0 0-15,0 0 0,0 22 16,21-1 0,0 0-16,21 0 15,0-21 1,0 0-16,0 0 0,1 0 16,-1 0-16,0 0 0,0 0 0,0 0 15,0-21-15,-21 0 0,0 0 16,0-1-16,0 1 15,-21 0-15,21 0 16,-21 21-16,0 0 0,0-21 0,0 21 16,-1 0-16,-20 0 0,21 0 15,0 0-15,0 21 0,21 0 16,0 0-16,0 0 0,0 1 16,0 20-16,0-21 0,0 0 15,21 0-15,0 1 0,0-22 0,0 21 16,0-21-16,22 0 0</inkml:trace>
  <inkml:trace contextRef="#ctx0" brushRef="#br0" timeOffset="35627.93">9207 10287 0,'0'0'0,"-21"64"31,21-22-31,0-21 0,0 21 0,-21 1 16,0-1-16,21 22 0,-21-22 16,0 0-16,21 1 0,-22-1 0,1-21 15,0 21-15,21 1 0,-42 63 32,42-85-32,21-21 15,0 0-15,0 0 16,22 0-16,-22-21 0,21-1 15,-21 22-15</inkml:trace>
  <inkml:trace contextRef="#ctx0" brushRef="#br0" timeOffset="36131.64">9779 10626 0,'-21'21'0,"42"-63"0,-21 63 0,21-64 15,0 22-15,-21 0 0,0 0 0,0 0 16,0 0-16,0-1 0,-21 22 15,0 0-15,0 0 0,0 0 16,-1 0-16,-20 22 0,21-1 0,-21 0 16,20 0-16,-20 0 0,21 22 0,0-22 15,-22 21-15,22 0 0,0-20 16,21 20-16,-21-21 0,21 21 0,-21-20 16,21-1-16,0 0 0,0 0 0,0 0 15,0 0-15,21-21 16,0 22-16,0-22 0,0 0 15,1 0-15,-1 0 0,21 0 16,-21-22-16,0 1 0,1 0 0,-1 21 16,0-21-16,0 0 0,0-22 15,0 22-15,1 0 0,-1-21 0,0-1 16,0 1-16,0 0 0,-21-22 16,21 22-16,-21 0 0,22-22 0,-22 22 15,0-1-15,0 22 0,0-21 0,0 21 16,0 0-16,0-1 0,0 44 31,0 20-31,0-21 0,0 21 16,0 1-16,0 20 0,0-20 15,0-1-15,0 21 0,0-20 16,0-1-16,0 0 0,0-20 0,0 20 16,0-21-16,0 21 0,0-20 15,21-1-15,0-21 0,0 21 0,0-21 16,0 0-16,1 0 0,-1 0 0,0 0 15,0 0-15,21 0 0</inkml:trace>
  <inkml:trace contextRef="#ctx0" brushRef="#br0" timeOffset="36546.9">11028 10287 0,'0'0'0,"-106"-21"15,85 21-15,0 21 16,21 0-16,0 0 16,0 1-16,0 20 0,0-21 15,21 0-15,0 0 0,0 1 0,0-1 16,22 21-16,-1-21 0,0 0 16,1-21-16,-1 22 0,21-1 0,-20 0 15,20-21-15,-20 21 0,20-21 0,-21 0 16,1 0-16,-1 0 0,0 0 15,-20 0-15,-1 0 0,0 0 16,-21 21-16,-21-21 16,-22 21-1,1-21-15,0 22 0,-1-22 0,-20 21 16,-1 0-16,1 0 0,-22 0 0,22 0 16,-1 1-16,1-1 0,-1 0 15,22 0-15,-22 0 0,22 0 0,0 1 16,21-1-16,-1 0 0,-20 0 0,21-21 15,21 21-15,0 0 0,0 1 16,0-1 0,0 0-16,-21 0 15</inkml:trace>
  <inkml:trace contextRef="#ctx0" brushRef="#br0" timeOffset="37359.79">3111 12848 0,'0'-21'0,"0"42"16,22-63-16,-22 21 0,21 0 0,-21-1 0,21 1 15,0 0 1,-21 0-16,21 21 0,-21 21 31,0 21-31,0-20 0,-21 20 16,0 0-16,0 1 0,-22-1 0,22 0 15,-21 1-15,-22-1 0,22 0 16,-21 1-16,20-1 0,-20-21 0,-1 21 16,1-20-16,20 20 0,1-21 15,0 0-15,-1 0 0,1-21 0,21 0 16,42-21 15,0 21-31,22-21 0,-1 21 16,0 0-16,1-21 0,20 21 0,1 0 15,-1 0-15,1 0 0,-22 0 16,21 0-16,1 0 0,-22 0 0,22 0 16,-22 0-16,-21 0 0,22 0 0,-22 21 15,0-21-15,0 0 0,-21-21 47</inkml:trace>
  <inkml:trace contextRef="#ctx0" brushRef="#br0" timeOffset="37646.76">4149 12637 0,'0'0'0,"-85"42"16,64-21-16,0 21 15,-1 1-15,-20-1 0,21 22 0,0-22 16,0 21-16,-22 1 0,22-1 16,-21-20-16,21 20 0,-22 1 0,1-1 15,0-20-15,-1 20 0,1 1 16,21-22-16,-22 0 0,22 1 16,0-1-16,0 0 0,21-21 0,0 1 15,0-1-15,21-21 16,0 0-1,0 0-15,22-21 0,-22-1 0,21 1 16,1 0-16</inkml:trace>
  <inkml:trace contextRef="#ctx0" brushRef="#br0" timeOffset="38066.73">4297 13208 0,'0'-21'0,"0"42"0,0-63 16,-21 42-16,21-21 0,0-1 16,0 1-16,0 0 15,21 21-15,0-21 0,0 21 0,0 0 16,0 0-16,1 0 0,20 0 16,-21 0-16,21 21 0,-20-21 0,20 21 15,-21 22-15,21-22 0,-20 21 0,-1-21 16,0 22-16,0-1 0,0-21 15,-21 21-15,0 1 0,0-1 16,0-21-16,0 22 0,-21-22 16,0 21-16,0-21 0,21 0 0,-21-21 15,21-21 1,0-21 0,0 21-16,21 0 0,0-1 15,-21-20-15,21 0 0,0 21 16,0-22-16,1 22 0,-1-21 0,0-1 15,-21 22-15,21-21 0,0 21 0,0-22 16,1 22-16,-1 0 0,0 0 16,0 21-16,0 0 15,0 0 1,1 0-16</inkml:trace>
  <inkml:trace contextRef="#ctx0" brushRef="#br0" timeOffset="38858.53">5630 13018 0,'0'0'0,"-63"-64"32,42 64-32,-1 0 15,1 0-15,0 21 0,0 0 16,0 22-16,0-22 0,-1 21 0,1-21 15,0 22-15,21-1 0,-21 0 16,0 1-16,21-22 0,-21 21 0,21-21 16,0 22-16,0-22 0,0 0 15,0 0-15,21 0 0,0 1 0,0-1 16,0-21-16,0 0 0,22 0 0,-1 0 16,-21 0-16,22 0 0,-1-21 15,0 21-15,1-22 0,-22 1 0,21 0 16,-21 0-16,0 0 0,1 0 15,-1-1-15,-21 1 0,21 0 0,-21-21 16,0 21-16,0-1 0,-21 1 16,0-21-16,-1 21 0,1 0 15,-21 21-15,21-22 0,0 1 0,-22 21 16,22 0-16,0 0 0,0 0 0,0-21 16,42 21-1,0 0-15,21-21 16,1 21-16,-1 0 0,21 0 15,1-21-15,-22 21 0,43 0 0,-22 0 16,1-21-16,-1 21 0,1 0 16,-1 0-16,1 0 0,-22 0 15,1 0-15,-1 0 0,0 0 0,-21 21 0,-21 0 16,0 0-16,0 0 16,0 0-16,-21 1 0,0 20 15,0-21-15,0 0 0,0 0 0,-22 22 16,22-22-16,0 0 0,0 21 15,0-20-15,21-1 0,0 0 0,0 0 16,0 0-16,0 0 0,0 1 0,21-1 16,0-21-16,0 0 0,0 0 15,22 0-15,-22 0 0,21 0 0,0 0 16,1-21-16,-22-1 0,21 22 0,1-21 16,-22 0-16,21 0 0,-21 0 15,0 0-15,1-22 0,-22 22 0,0 0 16,0-21-16,0 20 0,-22-20 15,-20 21-15,21-21 0,-21 20 16,20-20-16,-20 21 0,0 21 0,21-21 16,-22 0-16,22 21 0,-21 0 15,21 0-15,-1 0 0,22 21 32,43-21-17,-22 0-15,0 0 0,21 0 0,1 0 16</inkml:trace>
  <inkml:trace contextRef="#ctx0" brushRef="#br0" timeOffset="39194.94">7556 12510 0,'0'0'0,"-21"0"0,0 0 0,0 0 15,0 21 1,0 0-16,21 0 0,-22 0 0,22 22 16,0-22-16,-21 21 0,0 0 15,0 1-15,21 20 0,-21-20 0,21 20 16,-21-21-16,21 1 0,-22-1 16,22 0-16,-21 1 0,21-1 0,0 0 15,0-20-15,0-1 0,0 21 16,0-21-16,0 0 0,21 1 15,1-22-15,-1 0 0,0 0 0,0 21 16,0-21-16,0 0 16,1 0-16,-1-21 0,0 21 0,0-22 15,0 1-15,0 0 0,1 0 16,-1 0-16</inkml:trace>
  <inkml:trace contextRef="#ctx0" brushRef="#br0" timeOffset="39410.81">7175 12975 0,'0'0'0,"-21"0"0,0 0 0,0 0 15,0 0-15,42 0 32,0 0-17,0-21-15,22 21 0,-22 0 0,0 0 16,21 0-16,-21 0 0,22 0 15,-22 0-15,21 0 0,-21 0 16,1 0-16,20 0 0,-21 0 16,21 0-16,-20 0 0</inkml:trace>
  <inkml:trace contextRef="#ctx0" brushRef="#br0" timeOffset="39859.56">8340 12594 0,'0'0'15,"-22"0"1,22 21-16,0 1 16,0-1-16,22 0 0,-22 0 15,21 0-15,0 22 0,0-22 0,21 0 16,-20 21-16,20-21 0,0 22 15,-21-22-15,22 0 0,-1 0 0,0 0 16,-20 1-16,20-1 0,0 0 16,-21-21-16,22 0 0,-22 0 0,21 0 15,-21 0-15,1 0 0,-1 0 0,-21-21 32,0 0-32,-21-1 15,-1 22-15,1 0 0,0 0 16,0 0-16,-21 0 0,-1 0 15,22 22-15,-21-1 0,-1 0 0,1 21 16,0-21-16,-1 22 0,1-22 16,0 21-16,21-21 0,-22 1 0,1 20 15,21-21-15,0 0 0,-1 0 0,1 1 16,0-22-16,21 21 0,0-42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26:12.8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3514 1143 0,'0'0'0,"0"-21"15,21 21-15,0-21 0,0 21 16,0 0-16,-21-21 0,21 21 0,1-22 16,-22 44 30,-22-1-46,1 0 16,0 0-16,-21 21 0,-1-20 0,1 20 16,0-21-16,-22 21 0,22 1 15,-22-1-15,1 0 0,21 1 16,-22-22-16,1 21 0,-1 1 16,1-1-16,-1-21 0,22 21 0,-22-20 15,22-1-15,0-21 0,20 21 16,-20-21-16,21 0 0,0 0 0,0-21 15,21 0 1,0-1-16,21 1 16,21 0-16,-21 21 15,0 0-15,22 0 0,-22 0 0,21 0 16,1 0-16,-1 21 0,0-21 16,-21 21-16,22 1 0,-1-1 0,0 0 15,-20 0-15,20 21 16,-21-20-16,21-1 0,-20 0 0,-1 21 15,21-21-15,-21 1 0,0-1 16,1 0-16,-1 0 0,0 0 16,-21 0-1,21-21-15,0 0 16,0-21 0,-21 0-16,22 21 15,-1-21-15,-21 0 0,21 0 0,0-22 16</inkml:trace>
  <inkml:trace contextRef="#ctx0" brushRef="#br0" timeOffset="328.16">4106 1080 0,'0'0'0,"0"-22"0,0 44 31,0-1-31,0 0 16,0 0-16,0 21 0,0 1 15,0-22-15,0 21 0,0 1 0,0-1 16,-21-21-16,21 21 16,-21 1-16,21-1 0,-21-21 0,21 22 15,0-22-15,0 21 0,-21-21 16,21 0-16,-22 1 0,22-1 0,0 0 15,0 0-15,0-42 32,0 0-17,0 0-15,0-1 0,0-20 0,22 21 16,-1-21-16</inkml:trace>
  <inkml:trace contextRef="#ctx0" brushRef="#br0" timeOffset="910.79">4106 1143 0,'0'0'0,"0"-21"16,0 0-16,0 0 15,0-1 1,0 1-16,21 0 16,1 21-16,-1 0 15,0 0-15,0 0 0,0 0 0,0 0 16,1 0-16,-1 21 0,0 0 15,0 1-15,0-1 0,-21 0 0,0 21 16,0-21-16,0 1 16,0 20-16,0-21 0,-21 0 0,0 22 15,-21-22-15,20 0 0,1 0 16,-21 0-16,21 0 0,-22-21 0,22 22 16,0-22-16,0 0 0,0 0 15,0 0-15,-1 0 0,22-22 16,0 1-1,0 0-15,22 0 16,-1 21-16,0 0 0,0-21 16,0 21-16,0-21 0,22 21 0,-22 0 15,0 0-15,0 0 16,22 0-16,-22 0 0,21 21 0,0 0 0,-20-21 16,20 21-16,-21 0 15,0 0-15,22 1 0,-22-1 0,0 0 16,-21 0-16,0 21 0,0-20 15,0 20-15,0-21 0,-21 0 0,0 22 16,-1-22-16,-20 0 0,21 0 0,-21 0 16,-1 0-16,22 1 0,-21-22 15,-1 21-15,1-21 0,21 0 0,-21 0 16,20 0-16,1 0 0,0 0 16,0 0-16,0 0 0,0-21 15,-1 21-15,22-22 0,0 1 16,0 0-16,0 0 15,0 0-15,22 0 16,-1-1-16,0 1 0,0 0 0</inkml:trace>
  <inkml:trace contextRef="#ctx0" brushRef="#br0" timeOffset="1360.54">4932 1270 0,'-64'42'31,"43"-20"-31,0-1 0,0 0 0,0 21 16,-22-21-16,22 1 0,0-1 0,0 21 15,0-21-15,-1 22 0,1-22 16,21 0-16,0 0 0,0 21 0,0-20 15,0-1-15,21-21 16,1 0-16,20 21 0,-21-21 0,21 0 16,1 0-16,-1 0 0,0-21 15,1 21-15,-1-21 0,0-1 16,1 1-16,-22 0 0,21 0 16,-21-21-16,1 20 0,-22 1 0,0 0 15,0 0-15,0-21 0,0 20 16,-22 1-16,22 0 0,-42 0 0,21 21 15,0-21-15,-22 21 0,1-21 16,0 21-16,-1 0 0,22 0 0,-21 0 16,0 0-16,20 21 0,-20-21 0,21 21 15,21 0-15,0 0 16,0 0-16,21 1 16,21-22-16,-20 0 15,20 0-15</inkml:trace>
  <inkml:trace contextRef="#ctx0" brushRef="#br0" timeOffset="1803.28">5503 1291 0,'-21'0'15,"-21"0"1,21 0-16,-1 0 0,1 21 15,0 1-15,0-1 16,21 0-16,-21 0 0,21 0 16,-21 22-16,-1-22 0,22 0 15,0 0-15,0 0 0,0 22 0,0-22 16,0 0-16,0 0 0,22 0 16,-1 0-16,0-21 0,-21 22 0,21-22 15,21 0-15,-20 0 0,-1 0 0,0 0 16,21 0-16,-21 0 0,1 0 15,-1-22-15,0 1 0,0 0 0,0 21 16,0-21-16,-21-21 0,0 20 16,0 1-16,0 0 0,0 0 0,0 0 15,0-22-15,0 22 0,-21 0 16,0 0-16,0 0 0,0 0 16,0 21-16,-1-22 0,1 22 15,0 0-15,-21 0 0,21 0 0,-1 0 16,1 0-16,0 22 0,0-22 15,0 21-15,21 0 0,0 0 16,21-21 0,0 0-16,21 0 0</inkml:trace>
  <inkml:trace contextRef="#ctx0" brushRef="#br0" timeOffset="2462.91">6032 995 0,'0'0'0,"-42"-21"31,21 21-31,21 21 0,0 0 16,0 0-16,0 0 0,0 1 0,0 20 15,0 0-15,0-21 0,0 22 16,0-1-16,0 0 0,0-20 0,0 20 15,0 0-15,-21-21 0,21 22 0,-21-22 16,21 21-16,0-21 0,0 22 16,-22-22-16,22 0 0,-21 0 15,21 0-15,-21 1 16,21-44 0,0 1-1,0 0-15,0 0 0,0 0 16,0 0-16,0-22 0,0 22 15,21 0-15,0 0 0,1-22 0,-1 22 16,0 0-16,-21 0 0,21 0 16,0 0-16,0-1 0,1 1 0,-1 21 15,0 0 1,0 0-16,-21 21 31,-21-21-31,0 22 0,0-1 16,-1-21-16,1 0 0,0 0 15,0 21-15,0-21 16,0 0-16,-1 0 0,22 21 47,0 0-47,22-21 16,-22 21-16,21 1 0,0-22 15,0 21-15,-21 0 0,21-21 0,0 21 16,-21 0-16,22 0 15,-1 1-15,-21-1 0,21 0 16,0-21-16,-21 21 0,0 0 16,21-21-1,-21-21 17</inkml:trace>
  <inkml:trace contextRef="#ctx0" brushRef="#br0" timeOffset="3207.08">6879 1249 0,'0'0'0,"21"0"0,0 0 0,1 0 16,-1 0-16,0-21 15,0 21-15,0-21 0,-21-1 0,21 22 16,-21-21-16,0 0 0,0 0 16,0 0-16,0 0 0,-21-1 15,0 22-15,0 0 16,0 0-16,-22 0 0,22 0 15,-21 0-15,0 0 0,20 0 0,1 22 16,0-1-16,0-21 0,0 21 16,21 0-16,-21-21 0,21 21 0,0 0 15,0 1-15,0-1 0,21-21 16,0 21-16,0 0 0,0 0 0,22-21 16,-22 21-16,0 1 0,0-22 15,21 21-15,-20 0 0,-1 0 0,21 0 16,-21-21-16,0 21 0,-21 1 15,0-1-15,22 0 0,-22 0 0,0 0 16,0 0-16,0 1 0,-22 20 16,1-21-16,0-21 0,-21 21 15,21 0-15,-22 1 0,1-22 16,0 0-16,-1 21 0,1-21 0,0 0 16,-1 0-16,1 0 0,0 0 0,-1-21 15,22-1-15,0 1 0,-21 0 16,20 0-16,1 21 0,0-21 0,0 0 15,21-1-15,0 1 0,0 0 16,0 0-16,0 0 0,0 0 16,21-1-1,0 22-15,22 0 0,-22-21 16,0 0-16,0 21 0,21-21 0</inkml:trace>
  <inkml:trace contextRef="#ctx0" brushRef="#br0" timeOffset="3527.76">7324 868 0,'0'0'16,"0"-21"-16,0 42 31,0 21-31,0-21 15,-22 22-15,22-1 0,0 0 16,0 1-16,-21-1 0,21 0 16,-21 22-16,21-22 0,-21 1 0,21-1 15,-21 0-15,21 1 0,0-22 16,0 21-16,0 0 0,0-20 0,0-1 16,0 21-16,0-21 0,0 0 15,0 1-15,21-22 16,0-22-1,-21 1-15,21 21 16,0-21-16</inkml:trace>
  <inkml:trace contextRef="#ctx0" brushRef="#br0" timeOffset="3730.85">7091 1334 0,'-21'0'15,"42"0"1,0 0 0,0 0-16,0 0 0,22 0 0,-22 0 15,21 0-15,0-22 16,-20 22-16,20 0 0,0-21 0,1 0 16,-1 21-16,-21-21 0,21 21 15,1-21-15</inkml:trace>
  <inkml:trace contextRef="#ctx0" brushRef="#br0" timeOffset="4107.71">7705 1207 0,'-22'21'16,"1"0"-16,0 0 15,21 0-15,-21 0 0,0 1 0,0-1 16,21 21-16,0-21 0,-22 0 16,1 22-16,21-22 0,0 0 15,0 21-15,0-20 0,0 20 16,0-21-16,0 0 0,0 0 0,0 1 15,0-1-15,21-21 16,22 0-16,-22 0 0,0 0 0,21 0 16,1 0-16,-1-21 0,0 21 0,-20-22 15,20 1-15,0 0 0,1 0 16,-22-21-16,0 20 0,0 1 0,0-21 16,-21 21-16,0-22 0,0 22 15,0 0-15,-21-21 0,0 21 0,0-22 16,0 22-16,-22 0 0,22 0 15,-21 21-15,21-21 0,-22 21 16,22 0-16,-21 0 0,21 0 16,-1 0-16,1 0 0,0 21 0,21 0 15,0 0-15,0 0 16,0 0-16,0 1 16,21-22-16,0 0 0,1 0 0,20 21 15</inkml:trace>
  <inkml:trace contextRef="#ctx0" brushRef="#br0" timeOffset="4558.87">8191 1291 0,'0'0'0,"0"-21"31,22 21-31,-1 0 0,0 0 16,0 0-16,0 0 16,0 21-16,1-21 0,-1 21 0,0 1 15,0-22-15,-21 21 0,21 0 16,0 0-16,-21 0 0,0 0 0,22 1 16,-22-1-16,0 0 0,0 0 15,0 0-15,0 0 0,0 1 16,0-1-16,0 0 0,-22 0 0,1-21 15,21 21-15,0-42 47,0 0-47,0 0 0,0 0 0,0-1 16,0 1-16,21 0 0,-21 0 16,0 0-16,22 0 0,-22-1 0,21-20 15,-21 21-15,21 0 0,0 0 16,0-1-16,-21 1 0,21 21 0,1-21 15,-1 0-15,0 21 0,0 0 16,0 0-16,0-21 16,1 21-16,-1 0 15</inkml:trace>
  <inkml:trace contextRef="#ctx0" brushRef="#br0" timeOffset="4959.14">8826 1482 0,'22'0'15,"-1"0"-15,0 0 16,0 0-16,0 0 16,0-21-16,-21-1 0,22 22 0,-1-21 15,-21 0-15,21 21 16,0-21-16,0 0 0,-21 0 15,-21 21 17,0 0-32,0 0 0,0 0 15,-1 0-15,1 0 0,0 21 0,0 0 16,0 0-16,0 0 0,-1 0 16,1 1-16,21 20 0,0-21 0,-21 0 15,21 22-15,0-22 0,0 21 0,0-21 16,0 0-16,0 1 15,0-1-15,0 0 0,21-21 0,0 21 16,1 0-16,20-21 16,-21 0-16,0 0 0,22 0 0,-22 0 15,21 0-15,-21-21 0,22 0 16,-22 0-16,21 0 0,-21-1 0</inkml:trace>
  <inkml:trace contextRef="#ctx0" brushRef="#br0" timeOffset="5415.81">9610 1058 0,'0'64'31,"0"-43"-15,0 0-16,0 0 0,21 1 16,-21-1-16,21 0 0,0 0 15,0 0-15,0 0 0,22-21 0,-22 22 0,21-1 16,1-21-16,-22 21 16,21-21-16,0 0 0,-20 21 0,20-21 15,-21 0-15,21 0 0,-20 21 16,-1-21-16,0 0 0,-21 21 15,0 1 1,-21-1-16,0-21 16,-1 21-16,1-21 0,-21 21 0,21 0 15,-22 0-15,1 1 0,21-1 16,-21 0-16,-1 21 0,1-21 0,0 1 16,-1 20-16,1-21 15,21 21-15,-22-20 0,22-1 0,-21 0 16,21 0-16,0 0 0,-1 0 0,1 1 15,0-22-15,21 21 0,-21-21 16,0 21-16,0-21 0,21 21 0,-22 0 16</inkml:trace>
  <inkml:trace contextRef="#ctx0" brushRef="#br0" timeOffset="6854.67">5355 2815 0,'0'21'0,"0"1"16,0 20-16,-21-21 15,0 0-15,0 22 0,-22-22 0,22 21 16,-21 0-16,-1-20 0,1 20 0,-21 0 16,20 1-16,1-1 0,-22 0 15,22-21-15,0 22 0,21-22 0,-22 0 16,22 0-16,0-21 0,21 21 15,-21-21-15,21-21 32,21 0-32,0 21 0,0-21 15,0 21-15,1-21 0,-1 21 16,21 0-16,-21 0 0,22 0 16,-1 0-16,-21 0 0,21 21 0,1-21 15,-1 21-15,0 0 0,-20 0 16,20 1-16,-21 20 0,21-21 0,-20 0 15,-1 0-15,0 1 0,0-1 16,0 0-16,0-21 0,1 21 0,-22 0 16,21-21-16,0 0 15,-21-21 17</inkml:trace>
  <inkml:trace contextRef="#ctx0" brushRef="#br0" timeOffset="7263.3">6265 2900 0,'0'0'0,"-21"-42"32,0 42-17,21 21 1,0 0-16,0 21 0,0-21 0,0 22 15,0-1-15,0 0 0,0 1 16,0 20-16,-21-20 0,21-1 0,-21 21 16,-1-20-16,22-1 0,0 0 0,0 1 15,-21-22-15,21 21 0,-21-21 16,21 1-16,0-1 16,0 0-16,0-42 31,0 0-31,21-1 0,0 1 0,-21 0 15</inkml:trace>
  <inkml:trace contextRef="#ctx0" brushRef="#br0" timeOffset="7830.97">6159 3048 0,'0'0'0,"0"-21"0,-21-21 0,21 20 16,0 1-16,0 0 0,0 0 15,0 0-15,0 0 0,0-1 16,21 22-16,1-21 15,-1 0-15,0 21 0,0 0 0,21-21 16,-20 21-16,20 0 0,0 0 16,22 0-16,-22 21 0,0 0 0,1 0 15,-1 1-15,-21 20 0,0-21 16,-21 0-16,0 22 0,0-1 0,-21-21 16,0 21-16,0-20 0,-21 20 0,-1 0 15,1-21-15,0 1 0,-1-1 16,1 0-16,21 0 0,-22-21 15,22 0-15,0 0 16,21-21 0,0 0-16,0 0 15,21-1-15,0 22 0,1-21 0,20 0 16,-21 0-16,21 21 0,1 0 0,-1 0 16,0 0-16,1 0 0,-1 0 15,0 21-15,1-21 0,-1 21 0,0 0 16,1 22-16,-1-22 0,-21 0 15,22 0-15,-43 22 0,0-22 0,0 21 16,0-21-16,0 0 0,-22 22 16,1-22-16,-21 0 0,21 0 0,-22 0 15,-20 1-15,21-1 0,-1 0 0,1 0 16,0-21-16,-1 0 16,1 0-16,21 0 0,-22 0 0,22 0 15,0 0-15,-21-21 0,21 21 16,-1-21-16,1 0 0,0-1 0,21 1 15,-21 0-15,21 0 0,-21 0 0,21 0 16,0-1-16,0 1 16,0 0-16,21 0 0,0 21 15,0-21-15,0 21 0,1-21 16,20 21-16,-21-22 0</inkml:trace>
  <inkml:trace contextRef="#ctx0" brushRef="#br0" timeOffset="8266.92">7239 3090 0,'-21'0'16,"0"0"-16,21 22 16,-22-1-16,1 0 0,0 0 0,0 0 15,21 0-15,-21 22 0,0-22 16,-1 0-16,22 21 0,0-20 0,0 20 15,0-21-15,0 0 0,0 0 16,0 1-16,0-1 0,0 0 16,22 0-16,-1-21 0,0 0 0,0 21 15,21-21-15,-20 0 0,-1 0 16,21 0-16,-21 0 0,0-21 0,1 21 16,-1-21-16,0 0 0,0 21 0,0-21 15,0-1-15,-21 1 0,22-21 16,-22 21-16,0 0 0,0-22 0,0 22 15,0-21-15,-22 21 0,1-22 16,0 22-16,0 0 0,0 0 0,21 0 16,-21-1-16,-1 22 0,-20 0 0,21 0 15,0 0-15,0 0 16,-1 0-16,1 0 0,21 22 16,-21-22-16,21 21 0,0 0 15,0 0-15,21-21 16,0 0-16,22 0 0,-22 0 0,0 0 15,21 0-15</inkml:trace>
  <inkml:trace contextRef="#ctx0" brushRef="#br0" timeOffset="8667.45">7916 3027 0,'-63'0'16,"42"0"-16,-1 0 0,-20 21 15,21 0-15,0 0 0,0 1 16,-1-1-16,1 21 0,0-21 0,0 22 16,0-22-16,21 21 0,0-21 0,0 22 15,0-1-15,0-21 0,0 0 16,0 0-16,21 1 0,21-1 0,-21 0 16,22-21-16,-22 0 0,21 0 15,1 0-15,-1 0 0,0 0 0,1 0 16,-22 0-16,21-21 0,0 0 0,-20 21 15,-1-22-15,0-20 0,0 21 16,-21 0-16,0-22 0,0 22 16,0-21-16,0 21 0,0-22 15,-21 1-15,0 21 0,0-21 0,-1 20 16,-20 1-16,21 0 0,-21 0 0,-1 21 16,22 0-16,-21-21 0,-1 21 15,22 0-15,-21 0 0,21 0 0,-22 0 16,22 21-16,0-21 0,21 21 15,0 0-15,0 0 0,0 1 16,21-1-16,0-21 16</inkml:trace>
  <inkml:trace contextRef="#ctx0" brushRef="#br0" timeOffset="9299.09">8445 2773 0,'0'0'0,"0"-21"0,-21 21 15,21 21-15,0 0 16,0 0-16,-21 0 0,21 1 0,0 20 16,0-21-16,0 21 0,0-20 15,0 20-15,0 0 0,0 1 0,0-1 16,-21 0-16,21-21 15,0 22-15,0-1 0,-21-21 0,21 22 16,0-22-16,0 0 0,0 0 0,0 0 16,0 0-16,0-42 47,0 0-47,0 0 0,0 0 15,0 0-15,0-22 0,21 22 16,0-21-16,-21 21 0,21-22 0,0 22 15,1-21-15,-1 21 0,0-1 0,0 1 16,0 0-16,0 21 0,-21-21 16,22 21-16,-1 0 0,-21 21 31,0 0-31,0 0 16,0 1-16,-21-22 0,-1 21 15,1 0-15,-21-21 0,21 21 16,0-21-16,-1 0 0,1 0 0,0 21 15,0-21-15,0 0 0,0 0 0,-1 0 16,22 21 15,0 1-31,0-1 16,22-21-16,-1 21 0,0 0 0,0 21 16,0-20-16,0-1 15,1 0-15,-1 0 0,0 0 0,0 0 16,0 1-16,0-22 0,-21 21 0,22 0 15,-1-21-15,0 0 0,0 21 16,0-21-16,0 0 16,-21-21-16</inkml:trace>
  <inkml:trace contextRef="#ctx0" brushRef="#br0" timeOffset="9931.73">10181 3006 0,'64'-64'31,"-64"43"-15,0 0-16,0 0 0,0 0 15,0-1-15,-22 22 0,22-21 16,-21 0-16,0 21 0,0 0 15,-21 0-15,20 0 0,-20 0 0,21 0 16,-21 21-16,-1 0 0,22 1 16,-21-1-16,21 0 0,-22 0 0,22 21 15,-21 1-15,21-1 0,-1 0 0,1 1 16,21-1-16,-21 0 0,21 1 16,0-1-16,0 0 0,0-20 0,0 20 15,21-21-15,0 0 16,1 22-16,-1-43 0,21 21 0,0 0 15,1-21-15,-1 0 0,22 0 0,-1 0 16,-21 0-16,22 0 0,21 0 16,-22-21-16,1 0 0,-1-1 0,-21 1 15</inkml:trace>
  <inkml:trace contextRef="#ctx0" brushRef="#br0" timeOffset="10688.76">10964 3069 0,'0'0'0,"0"-21"0,0 0 0,0 0 0,0 0 15,-21 21-15,0-22 0,-21 1 16,20 21-16,1 0 0,0-21 16,-21 21-16,21 0 0,-1 0 0,1 0 15,-21 21-15,21-21 0,0 21 16,-1 1-16,1-1 0,0 21 0,0-21 16,0 0-16,0 22 0,21-1 15,-22-21-15,22 22 0,0-22 0,0 21 16,0-21-16,0 0 0,0 1 0,0-1 15,0 0-15,22-21 0,-1 0 16,-21 21-16,42-21 0,-21 0 0,0 0 16,1 0-16,-1-21 0,21 0 15,-21 21-15,0-21 0,22-1 0,-22-20 16,21 21-16,-21 0 0,1-22 16,-1 22-16,0-21 0,0 21 15,-21 0-15,0-22 0,21 22 0,-21-21 16,0 21-16,0-1 0,0 1 0,0 0 15,0 0 1,0 42 0,-21 0-16,21 0 0,-21 1 15,21-1-15,0 21 0,0-21 0,0 22 16,-21-22-16,21 21 0,0-21 0,0 22 16,0-22-16,0 21 0,0-21 15,0 0-15,0 1 0,21-1 16,0-21-16,0 21 0,0-21 15,1 0-15,-1 0 0,21 0 0,-21 0 16,22-21-16,-22 0 0,21 21 0,-21-22 16,22 1-16,-22-21 0,21 21 15,-21-22-15,0 22 0,1-21 0,-1 0 16,0 20-16,0-20 0,-21 0 16,0-1-16,21 1 0,-21 0 0,0 21 15,21-22-15,-21 1 0,0 0 0,0 20 16,0 1-16,0 0 0,0 0 15,0 42 17,0 21-32,0-20 0,0 20 0,0-21 15,0 21-15,-21 1 0,21-1 0,0 0 16,-21-20-16,21 20 0,0 0 16,-21 1-16,21-22 0,0 21 0,0-21 15,0 22-15,0-22 0,0 0 0,0 0 16,0 0-16,0 0 0,0 1 15,21-22-15,0 0 16,0 0 0,-21-22-16,22 1 0,-1 0 15</inkml:trace>
  <inkml:trace contextRef="#ctx0" brushRef="#br0" timeOffset="10878.86">11366 2985 0,'0'0'0,"0"-22"16,22 22-1,-1 0-15,0 0 16,0 0-16,0 0 0,0 0 0,1 0 16,-1-21-16,21 21 0,-21 0 15,0 0-15,22 0 0,-22-21 16,0 21-16,0 0 0,0 0 0</inkml:trace>
  <inkml:trace contextRef="#ctx0" brushRef="#br0" timeOffset="11291.28">11769 3090 0,'0'0'15,"21"0"1,0 0-16,0 0 0,0 0 16,0 0-16,1 0 0,-22-21 0,42 21 15,-21-21-15,0 21 0,0 0 16,1-21-16,-22 0 0,21 21 0,-21-21 16,21 21-16,-21-22 0,0 1 15,0 0 1,-21 21-16,0 0 0,-1 0 15,1 0-15,0 21 0,0-21 16,0 21-16,0 1 0,-22-22 16,22 42-16,0-21 0,0 0 0,21 0 15,0 1-15,0-1 0,0 21 0,0-21 16,0 0-16,0 1 0,0-1 16,0 0-16,0 0 0,21-21 15,0 21-15,0-21 0,22 21 0,-22-21 16,0 0-16,21 0 0,-21 0 15,22 0-15,-1 0 0,-21-21 0,22 0 16,-1 0-16,0 0 0,-21 0 0,22-1 16</inkml:trace>
  <inkml:trace contextRef="#ctx0" brushRef="#br0" timeOffset="11695.05">12573 2942 0,'0'0'0,"0"-21"0,0-42 31,-21 63-16,0 21-15,-1 0 16,1 0-16,0 21 16,0-20-16,0-1 0,21 0 0,-21 21 15,-1-21-15,22 1 0,0 20 0,0-21 16,0 0-16,0 0 0,0 1 16,0-1-16,0 0 0,22-21 15,-1 0-15,0 0 0,0 0 16,0 0-16,0 0 0,1 0 0,-1 0 15,0 0-15,0 0 0,0-21 0,0 0 16,1 21-16,-1-22 0,-21 1 16,21 0-16,-21 0 0,21 0 15,-21-22-15,0 22 0,0 0 16,0 0-16,0-21 0,0 20 0,0 1 16,-21 0-16,0 0 0,0 21 0,-1-21 15,1 21-15,0 0 0,0 0 16,0 0-16,0 0 0,-1 0 0,1 0 15,0 21-15,0 0 16,21 0-16,0 0 16,0 1-16,21-22 0,0 0 15,0 0-15,1 0 0,-1 0 0</inkml:trace>
  <inkml:trace contextRef="#ctx0" brushRef="#br0" timeOffset="12103.35">12869 2942 0,'0'0'0,"-21"-42"31,21 21-31,0 0 16,21 21-16,0 0 15,1 0-15,-1 0 0,0 0 16,0 0-16,0 0 0,0 21 0,1 0 15,-1 0-15,0 0 0,0 0 16,0 1-16,0-1 0,-21 0 0,0 21 16,22-21-16,-22 1 0,0-1 0,0 21 15,0-21-15,0 0 0,-22 1 16,22-1-16,-21 0 0,0-21 0,21 21 16,-21-21-16,0 0 15,0 0-15,21-21 16,0 0-1,0 0-15,0-1 0,0 1 16,21 0-16,0-21 0,-21 21 16,21-1-16,0 1 0,0 0 15,1 0-15,-1 0 0,21 0 0,-21-1 16,22 1-16,-22 0 0,21 0 0,0 0 16,1 0-16,-1 21 0,-21-22 15</inkml:trace>
  <inkml:trace contextRef="#ctx0" brushRef="#br0" timeOffset="12726.99">13737 2815 0,'-21'0'0,"0"21"0,0 1 15,-1-1-15,22 0 0,-21 0 0,0 0 16,0 0-16,21 1 16,-21-1-16,21 21 0,0-21 0,0 0 15,-21 1-15,21 20 0,0-21 0,0 0 16,0 0-16,21 1 0,0-1 15,0-21-15,-21 21 0,42-21 0,-20 0 16,-1 0-16,0 0 0,0 0 16,21 0-16,-20 0 0,-1-21 0,21 21 15,-21-21-15,0-1 0,1 1 16,20 0-16,-21 0 0,-21-21 0,21 20 16,0 1-16,1-21 0,-22 21 0,0 0 15,21-22-15,-21 22 0,21 0 16,-21 0-16,0 0 0,0-1 15,0 1-15,0 42 32,0 22-17,0-22-15,0 0 0,0 21 16,0-20-16,0 20 0,0 0 0,-21 1 16,21 20-16,-21-21 0,21 1 0,0 20 15,0 1-15,0-22 0,-22 22 16,22-1-16,0-21 0,-21 22 0,21-22 15,0 1-15,0 20 0,0-21 0,0 22 16,0-22-16,0 22 0,0-22 16,0 22-16,0-22 0,0 0 15,0 22-15,0-22 0,0 0 0,0 1 16,0-22-16,-21 21 0,0-21 16,0 1-16,0-1 0,-1 0 0,1-21 15,-21 0-15,21 0 0,-22 0 0,22 0 16,-21 0-16,0 0 0,-1 0 15,1-21-15,0 0 0,-1-22 0,1 22 16,21 0-16,-22-21 0,1 20 0,21-20 16,0 21-16,0 0 0,-1-22 15,22 22-15,0 0 0,0-21 16,0 21-16,0-1 0,0-20 0,22 21 16,-1-21-16,0 20 0,0-20 15</inkml:trace>
  <inkml:trace contextRef="#ctx0" brushRef="#br0" timeOffset="13263.18">14668 2900 0,'-21'0'15,"42"21"1,1-21 0,-1 0-16,0 0 0,0 0 0,0 0 15,0 0-15,22 0 0,-22 0 16,21 0-16,-21 0 0,1 0 16,20 0-16,-21 0 0,0 0 0,-42 0 31,0 0-16,0 0-15</inkml:trace>
  <inkml:trace contextRef="#ctx0" brushRef="#br0" timeOffset="13427.08">14690 3027 0,'0'0'0,"0"21"0,0 0 16,21-21-1,0 21-15,0-21 0,0 0 0,0 0 16,1 0-16,20 0 15,-21 0-15,0 0 0,22 0 0,-1 0 16,-21 0-16,21 0 0,-20 0 0,20-21 16,0 21-16,-21-21 0</inkml:trace>
  <inkml:trace contextRef="#ctx0" brushRef="#br0" timeOffset="13826.88">15917 2455 0,'-21'22'0,"0"-22"16,21 21-16,-21 0 0,21 0 15,0 0 1,21-21-1,0 0 1,0 0-16,0 0 0,1 0 0,-1 0 16,0 0-16,0-21 15,0 21-15,-21-21 0,0 0 0,0 0 16,0-1 0,0 1-16,-21 0 0,0 21 15,0 0-15,0 0 16,-1 0-16,1 21 0,0 0 0,21 1 15,-21-1-15,0 0 0,21 21 16,0-21-16,-21 22 0,21-22 0,-22 21 16,22-21-16,0 1 0,0-1 15,0 0-15,0 0 0,0 0 0,22-21 16,-1 21-16</inkml:trace>
  <inkml:trace contextRef="#ctx0" brushRef="#br0" timeOffset="14507.06">16616 2540 0,'0'0'0,"21"-21"0,0 0 16,-21 0-1,21 21-15,-21 21 16,0 0-16,0 0 0,-21 0 15,0 22-15,21-1 0,-21 0 16,0 1-16,-1-1 0,1 0 0,21 1 16,-21-1-16,0 0 0,0 1 15,0-1-15,-1 0 0,1 1 16,-21-22-16,21 21 0,21-21 0,-21 22 16,-1-22-16,22 0 0,-21 0 15,21-42 16,0 0-31,0-22 0,21 22 16,1 0-16,-1 0 0,0-21 16,-21 20-16,21-20 0,0 0 0,0 21 15,1-22-15,-1-20 0,0 20 0,0 1 16,0 0-16,0-1 0,22 1 16,-22 0-16,0-1 0,-21 22 0,21 0 15,0 21-15,1 0 16,-22 42-16,0-20 15,0 20-15,21-21 0,-21 21 16,0 1-16,0-1 0,0 0 0,0 1 16,0-1-16,0 0 0,0 1 0,0-22 15,0 21-15,0-21 0,0 1 16,0 20-16,0-21 0,0 0 0,21-21 16,-21 21-16</inkml:trace>
  <inkml:trace contextRef="#ctx0" brushRef="#br0" timeOffset="15111.41">16468 3006 0,'0'0'0,"21"0"31,0 0-31,0 0 0,21 0 15,-20 0-15,20-21 0,-21 21 0,21 0 16,1 0-16,-1-22 0,0 22 16,-20-21-16,20 21 0,0-21 15,-21 21-15,22-21 0,-22 0 0,0 21 16,0-21-16,0-1 0,1 22 16,-1-21-16,-21 0 0,0 42 46,-21 0-46,21 1 0,-22-1 16,22 0-16,-21 0 0,21 0 0,0 0 16,0 1-16,0-1 0,-21 0 0,21 0 15,0 0-15,0 0 0,0 1 16,0-1-16,0 0 0,0 0 0,21 0 16,0-21-1,1 0-15,-1 0 0,0 0 16,0 0-16,0 0 0,0 0 0,1-21 15,-1 0-15,0 21 0,0-21 16,0 0-16,-21-1 0,21 1 0,1-21 16,-1 21-16,0 0 0,-21-1 15,21-20-15,-21 21 0,21 0 0,-21 0 16,0-1-16,0 1 0,0 42 47,0 1-47,0-1 0,-21 0 0,21 0 15,-21 0-15,21 22 0,0-22 0,0 0 16,0 0-16,0 0 16,0 0-16,0 1 0,0-1 0,0 0 15,0 0-15,21-21 16,0 0-16,0 0 0,1 0 16,-1 0-16,0 0 0,0 0 0,0-21 15,0 0-15</inkml:trace>
  <inkml:trace contextRef="#ctx0" brushRef="#br0" timeOffset="15416.24">17949 2392 0,'0'0'0,"0"-21"0,0 0 0,-21 21 15,0 0 1,21 21-16,0 0 0,0 21 15,-21 1-15,21-1 0,-21 0 0,21 1 16,-22-1-16,22 21 0,0-20 16,0-1-16,-21 0 0,0 1 0,21-1 15,-21-21-15,21 22 0,0-22 16,-21 21-16,21-21 0,-21 0 0,21 1 16,0-1-16,-22-21 0,22 21 0,0 0 15,22-21 1,-1 0-1,0 0-15,-21-21 0,21 0 16,0 21-16,0-21 0,1-1 0,-1 1 16</inkml:trace>
  <inkml:trace contextRef="#ctx0" brushRef="#br0" timeOffset="15815.01">18140 2773 0,'-21'0'31,"21"21"-31,-22-21 0,22 21 16,-21 0-16,21 22 0,-21-22 0,21 0 0,-21 0 16,21 0-16,0 1 15,0 20-15,0-21 0,0 0 0,0 0 16,0 1-16,0-1 0,0 0 16,0 0-16,0 0 0,21-21 15,0 0-15,0 21 0,1-21 0,-1 0 16,0 0-16,21 0 0,-21 0 15,22-21-15,-22 21 0,21-21 0,-21 0 16,1 0-16,-1 0 0,-21-1 16,0 1-16,0 0 0,0 0 0,0 0 15,0-22-15,0 22 16,0 0-16,-21-21 0,-1 21 0,1-1 0,0 22 16,0-21-16,-21 21 0,20-21 15,1 21-15,0 0 0,-21 0 16,21 0-16,-1 0 0,1 21 0,0-21 15,0 0-15,21 21 0,0 1 16,0-1 0</inkml:trace>
  <inkml:trace contextRef="#ctx0" brushRef="#br0" timeOffset="16059.13">17695 2646 0,'0'0'0,"21"0"31,1 0-31,-1 0 16,21 0-16,-21 0 0,22 0 16,-22 0-16,21 0 0,0 21 0,1-21 15,-1 0-15,0 0 0,1 0 16,-1 0-16,-21 0 0,0 0 0,22 0 15,-43 21-15,21-21 0</inkml:trace>
  <inkml:trace contextRef="#ctx0" brushRef="#br0" timeOffset="17486.66">18796 2794 0,'0'0'0,"0"-21"0,-21 21 47,21 21-47,-21 0 15,-1 0-15,22 1 0,-21-1 0,0 21 16,21-21-16,-21 0 0,0 1 16,21-1-16,-21 21 0,21-21 0,-22 0 15,22 1-15,-21-1 0,21 0 16,-21 0-16,21-42 47,0 0-32,21 0 1,-21-1-16,21 1 0,-21 0 0,22 0 16,-1 0-16,0 0 0,-21-1 15,21 1-15,21 0 0,-20 0 0,-1-21 16,0 20-16,21 1 0,-21 0 0,22 0 16,-22 21-16,0-21 0,21 21 15,-20 0-15,-1 0 0,0 0 0,0 21 16,0 0-16,0 0 0,1 0 15,-1 1-15,0-1 0,-21 21 0,0-21 16,0 0-16,0 1 0,0 20 16,0-21-16,0 0 0,0 0 15,0 1-15,-21-22 0,21 21 16,-21-21-16,-1 0 16,1 0-1,21-21-15,0-1 16,0 1-16,0 0 15,0 0-15,0 0 0,21 0 16,1-1-16,-1 1 0,0 0 0,0-21 16,0 21-16,0-1 0,1 1 15,20 0-15,0 0 0,1 0 0,-1 21 16,0 0-16,1 0 0,-1 0 16,0 0-16,1 21 0,-22 0 0,21 0 15,-21 22-15,-21-22 16,0 0-16,0 21 0,0-21 0,0 22 15,0-22-15,0 0 0,-21 0 16,0 0-16,0 1 0,21-1 0,-21 0 16,-1-21-16,1 21 0,0 0 0,0-21 15,0 0-15,42-21 32,0 21-17,0-21-15,0 0 0</inkml:trace>
  <inkml:trace contextRef="#ctx0" brushRef="#br0" timeOffset="17975.39">20214 2794 0,'0'0'0,"-21"-63"31,0 63-31,0-22 0,-1 22 16,1 0-16,0 0 0,-21 0 15,21 0-15,-1 22 0,-20-1 0,21 0 16,-21 0-16,20 21 0,1-20 16,-21 20-16,21-21 0,0 21 0,-1-20 15,22 20-15,0-21 16,0 0-16,0 0 0,0 1 0,0-1 16,0 0-16,0 0 0,22-21 15,-1 0-15,0 21 0,0-21 0,21 0 16,-20 0-16,-1 0 0,21 0 15,-21 0-15,22-21 0,-22 0 0,0 21 16,0-21-16,0 0 0,22-1 0,-22 1 16,0 0-16,-21 0 0,21-21 15,0 20-15,-21 1 0,21-21 0,-21 21 16,0-22-16,0 22 0,0 0 16,0 0-16,0 0 0,0 0 0,-21 42 31,21 21-16,-21-21-15,21 0 0,-21 22 0,21-22 16,0 21-16,0-21 0,0 1 16,0-1-16,0 21 0,0-21 0,0 0 15,0 1-15,21-22 16,0 0-16,0 0 16,1 0-16,20 0 0,-21 0 0</inkml:trace>
  <inkml:trace contextRef="#ctx0" brushRef="#br0" timeOffset="18283.45">20786 2413 0,'0'0'16,"0"-21"-16,0-21 0,0 20 0,0 1 16,-22 21-1,1 21-15,21 1 16,-21-1-16,0 42 0,0-20 0,0-1 15,-1 21-15,22 1 0,-21-1 16,0-20-16,0 20 0,0-20 0,0 20 16,-1-21-16,1 1 0,21-22 15,0 21-15,-21-21 0,21 22 0,0-22 16,0 0-16,0 0 0,0 0 16,21-21-1,0 0-15,1 0 16,-1 0-16,0 0 0,0-21 15,0 0-15,0 0 0,22 21 0,-1-42 16,-21 20-16,22 1 0</inkml:trace>
  <inkml:trace contextRef="#ctx0" brushRef="#br0" timeOffset="18527.31">21061 2815 0,'-21'21'31,"-1"1"-16,1-1-15,21 0 0,-21 0 16,0 0-16,21 0 0,-21 1 0,21-1 16,0 0-16,-21 0 0,21 0 15,-22 0-15,22 1 0,0-1 0,0 0 16,0 0-16,0 0 31,22-21-15,-1 0-16,0-21 15,0 21-15,0-21 0,0 0 16,1 21-16</inkml:trace>
  <inkml:trace contextRef="#ctx0" brushRef="#br0" timeOffset="19251.36">21357 2858 0,'0'0'0,"0"21"31,-21-21-31,0 21 0,0 0 15,21 0-15,-22 0 0,22 1 16,-21-22-16,21 21 0,0 0 16,0 0-16,0 0 0,0 0 15,0 1-15,0-1 16,21-21 15,1 0-31,-22-21 31,0-1-31,0 1 16,0 0-16,0 0 0,0-21 16,21 20-16,-21 1 0,21 0 0,-21 0 15,21-21-15,-21 20 0,21 22 16,0-21-16,1 0 0,-22 0 0,21 21 16,0 0-16,0 0 15,21 0-15,-20 0 0,-1 0 0,0 0 0,0 21 16,0-21-16,0 21 15,-21 22-15,22-22 0,-1 0 0,-21 0 16,21 21-16,-21-20 0,0-1 0,0 0 16,0 0-16,0 0 0,0 0 15,0 1-15,0-1 0,0 0 16,-21-21-16,0 0 16,-1 0-16,1 0 15,0 0-15,21-21 16,0 0-1,0-1-15,0 1 16,0 0-16,21 0 0,0-21 16,1 20-16,20 1 0,-21-21 0,0 21 15,22-22-15,-22 22 0,21-21 16,0 21-16,1 0 0,-22-1 0,21 1 16,1 0-16,-22 21 0,21 0 15,-21 21-15,0-21 0,1 43 0,-1-22 16,-21 21-16,0 0 0,0-20 15,0 20-15,0 0 0,0 1 0,-21-22 16,-1 21-16,1-21 0,0 0 0,0 1 16,0-1-16,0 0 0,-1-21 15,22 21-15,0 0 0,-21-21 0,0 0 16,0 0 0,21-21-1,0 0-15,0 0 16,0 0-16</inkml:trace>
  <inkml:trace contextRef="#ctx0" brushRef="#br0" timeOffset="19459.25">21526 2413 0,'0'0'0,"-21"0"0,0-21 31,0 21 16,0 0-47,0 0 0</inkml:trace>
  <inkml:trace contextRef="#ctx0" brushRef="#br0" timeOffset="19639.14">20489 2561 0,'0'0'0,"-42"64"31,42-43-31,42-21 16,-21 0-16,1 0 0,20 0 15,0 0-15,22 0 0,-22 0 0,22 0 16,-1 0-16,1 0 0,-1-21 15,1 21-15</inkml:trace>
  <inkml:trace contextRef="#ctx0" brushRef="#br0" timeOffset="20187.43">22500 2498 0,'0'-21'31,"-21"21"-31,21-22 16,0 1-1,0 42 63,0 1-62,0-1-16,0 0 16,-21 0-16,0 0 15,-1 0-15,22 1 0,-21-22 31,0 0-15,21-22 0,0 1-16,0 0 15,0 0-15,0 0 0,21 0 16,0-1-16,-21 1 0,22 0 16,-1 21-16,0 0 15,-21 21 1,0 0-1,0 1-15,0-1 0,0 0 16,0 21-16,0-21 0,-21 1 0,0-1 16,-1 0-16,22 0 0,0 0 15,0 0-15</inkml:trace>
  <inkml:trace contextRef="#ctx0" brushRef="#br0" timeOffset="20879.08">23008 2392 0,'0'21'0,"0"0"16,0 0-16,0 1 0,0-1 15,0 0-15,0 0 0,0 0 16,0 0-16,0 1 0,21-1 0,0-21 15,1 21-15,20 0 0,-21 0 16,21 0-16,1-21 0,-22 22 0,21-22 16,-21 21-16,22-21 0,-22 21 15,0-21-15,0 0 0,0 0 0,1 0 16,-1 0-16,-21 21 31,0 0-15,-21-21-16,-1 21 0,1 1 0,-21-22 15,21 21-15,0 0 0,-22 0 0,1 0 16,0 0-16,-1 1 0,1-1 16,0 21-16,-1-21 0,1 0 0,21 1 15,-22-1-15,1 0 0,21 0 16,-21-21-16,20 21 0,1 0 0,0 1 16,0-22-16,0 21 0,-22-21 15,22 21-15,0 0 0,0-21 0,-21 21 16,-1-21-16,1 21 0</inkml:trace>
  <inkml:trace contextRef="#ctx0" brushRef="#br0" timeOffset="22462.68">5186 4487 0,'0'0'0,"0"-21"0,21 21 15,-21-21 1,21 21-16,0 0 15,-21-21 1,21 21-16,-21-21 31,-21 42 32,0 0-63,0 0 15,0 0-15,0 1 0,-1-1 0,1 0 16,-21 0-16,21 0 0,-22 22 0,1-22 16,0 21-16,-1-21 0,-20 22 15,21-1-15,-1-21 0,1 21 16,0-20-16,-1 20 0,1-21 16,21 0-16,-22 0 0,22-21 0,0 22 15,0-22 1,21-22-1,0 1-15,0 0 16,21 21-16,0-21 16,0 21-16,1 0 0,-1 0 0,21-21 15,-21 21-15,22 0 0,-1 0 16,0 0-16,22 0 0,-22 0 0,0 21 16,1 0-16,-1 0 0,0 0 15,1 1-15,-1-1 0,-21 0 16,0 0-16,1 0 0,-1 0 0,0 1 15,-21-1-15,0 0 0,21-21 16,-21 21-16,0 0 16,21-21 15,-21-21-31,21 0 16</inkml:trace>
  <inkml:trace contextRef="#ctx0" brushRef="#br0" timeOffset="23039.38">6244 4403 0,'0'0'15,"21"-21"-15,-21-1 0,0 1 0,0 0 16,-21 21-1,0 21 1,21 0-16,0 1 0,-21-1 16,0 21-16,21-21 15,-22 22-15,22-22 0,0 21 0,-21 0 0,21-20 16,-21 20-16,21 0 0,0 1 16,-21-1-16,21 0 0,-21 1 15,21-1-15,0 0 0,0-21 0,0 1 16,0 20-16,0-21 0,0 0 15,21-21-15,0 21 0,0-21 0,22 0 16,-22 0-16,0 0 0,0 0 16,0-21-16,0 0 0,1 21 15,-1-21-15,0 0 0,0 0 0,0-22 16,0 22-16,1 0 0,-1-21 16,-21 20-16,0-20 0,0 21 15,0 0-15,0-22 0,0 22 0,0 0 16,0 0-16,0 42 31,0 0-31,0 0 0,0 1 16,0-1-16,0 0 0,0 21 15,0-21-15,0 22 0,0-22 0,0 21 16,0-21-16,0 1 0,0-1 16,0 0-16,21-21 15,0 0-15,0 0 0,0 0 16,1 0-16,-1 0 0,0 0 15,0-21-15,0 0 0,0-1 0,1 1 16,-1 0-16,0-21 16</inkml:trace>
  <inkml:trace contextRef="#ctx0" brushRef="#br0" timeOffset="23231.27">6900 4445 0,'-63'-21'31,"42"21"-31,-1 0 16,1 0 0,21 21-1,-21-21 17,0 0-17</inkml:trace>
  <inkml:trace contextRef="#ctx0" brushRef="#br0" timeOffset="23415.17">5927 4636 0,'0'21'0,"0"-42"0,21 42 16,0-21-1,0 0-15,0 0 0,0 0 0,22 0 16,-22 0-16,21 0 15,1 0-15,-1 0 0,0-21 0,22 21 16,-22-22-16,0 22 0,22-21 0,-22 0 16</inkml:trace>
  <inkml:trace contextRef="#ctx0" brushRef="#br0" timeOffset="23726.99">7366 4276 0,'0'0'0,"-21"0"16,0 0-16,-1 0 15,22 21-15,-21-21 0,0 21 16,21 21-16,0-20 0,-21-1 0,0 21 16,21-21-16,-21 22 0,21-1 15,0-21-15,-22 21 0,22 1 0,-21-1 16,21 0-16,0-20 0,0 20 15,0 0-15,0-21 0,0 22 0,0-22 16,0 0-16,0 0 0,0 0 0,21 1 16,1-22-16,-1 0 15,0 0-15,0 0 0,0 0 0,0 0 16,1 0-16,-1 0 0,-21-22 16,21 1-16,-21 0 0,21 0 15</inkml:trace>
  <inkml:trace contextRef="#ctx0" brushRef="#br0" timeOffset="24155.85">7091 4657 0,'0'0'0,"-21"0"0,-1 0 15,1 0-15,0 0 0,42 0 32,0 0-32,1 0 15,-1 0-15,21-21 0,-21 21 16,22 0-16,-1-22 0,0 22 0,-21-21 15,43 0-15,-22 21 0,1-21 16,-1 0-16,0 0 0,22 21 0,-22-22 16,0-20-16,1 21 0,-22 0 15,21 0-15,-21-1 0,1 1 0,-1 21 16,-21-21-16,0 0 0,0 0 0,0 0 16,-21 21-1,-1 0-15,1 0 0,0 21 16,21 0-16,0 0 0,-21 0 15,21 0-15,-21 22 0,21-22 16,0 21-16,0 1 0,-21-1 0,21 0 16,-22 1-16,22-1 0,-21-21 15,21 21-15,0 1 0,0-1 0,0 0 16,-21-20-16,21 20 0,0-21 0,0 0 16,0 0-16,0 1 0,0-1 15,21-21 1,0 0-16,1-21 15,-1 21-15,0-22 0,0 1 0,0 0 16,0 0-16</inkml:trace>
  <inkml:trace contextRef="#ctx0" brushRef="#br0" timeOffset="24555.62">8022 4657 0,'0'21'15,"0"0"1,21-21 0,0 0-1,1 0-15,-1 0 0,0 0 0,0 0 16,0-21-16,0 0 0,1 0 16,-1 21-16,0-22 0,-21 1 15,0 0 1,-21 21-1,0 0 1,-1 0-16,1 0 0,0 0 16,0 0-16,0 21 0,0 0 0,-1 1 15,1-1-15,0 0 0,21 0 0,-21 0 16,21 22-16,0-22 0,0 21 16,0-21-16,0 0 0,0 1 0,0-1 15,0 0-15,0 0 0,21 0 16,0-21-16,0 21 0,1-21 15,-1 0-15,0 0 0,21 0 0,-21 0 16,1 0-16,20-21 16,-21 0-16,21 0 0,1 21 0,-1-21 15</inkml:trace>
  <inkml:trace contextRef="#ctx0" brushRef="#br0" timeOffset="26666.91">9102 4128 0,'0'0'0,"0"-22"16,0 1-16,0 0 16,-22 0-16,22 0 15,-21 21-15,21-21 16,-21 21-16,21 21 31,0 0-31,0 0 0,21 0 16,0 0-16,1 1 0,-1 20 15,0-21-15,0 0 0,0 22 0,22-22 16,-22 0-16,21 0 0,-21 0 16,22 0-16,-22-21 0,21 22 0,-21-22 15,22 0-15,-22 21 0,21-21 16,-21 0-16,0 0 0,22 0 0,-22 0 16,-42 0 15,0 0-31,-1 0 0,1 21 15,-21-21-15,21 21 0,-22 0 16,22-21-16,-21 21 0,0 1 16,-1-1-16,1 0 0,21 0 0,-22 21 15,1-20-15,0-1 0,-1 21 16,22-21-16,-21 22 0,21-22 0,-22 21 16,22-21-16,0 0 0,0 1 0,0-1 15,21 0-15,0 0 16,0 0-16,21-21 31,0 0-31,0-21 0,-21 0 16</inkml:trace>
  <inkml:trace contextRef="#ctx0" brushRef="#br0" timeOffset="27683.23">10499 4382 0,'0'0'0,"0"-64"31,-22 64-15,22 21-16,0 0 15,0 1-15,0 20 0,0-21 16,0 21-16,0-20 0,0 20 0,0-21 16,0 21-16,0-20 0,0-1 15,0 21-15,0-21 0,-21 22 0,21-22 16,0 0-16,0 0 0,-21-21 16,21 21-16,0 0 15,0-42 1,0 0-1,0 0-15,0 0 0,0 0 0,0-1 16,0 1-16,0 0 0,21 0 0,0 0 16,-21-22-16,22 22 0,-1 0 15,0 0-15,0 0 0,-21 0 0,21-1 16,0 1-16,1 0 0,-1 0 0,0 21 16,0 0-1,-21 21-15,0 0 16,21 0-16,-21 1 0,0-1 15,0 0-15,0 21 0,0-21 0,0 1 16,0 20-16,0-21 0,0 21 0,0-20 16,0 20-16,21-21 0,-21 0 15,22 0-15,-22 1 0,21-1 0,0-21 16,21 0-16,-21 0 0,1 0 16,-1 0-16,21 0 0,-21-21 15,0-1-15,22 1 0,-22 0 0,21 0 16,-21 0-16,1-22 15,-1 22-15,0 0 0,0-21 0,0 21 0,-21-22 16,21 1-16,-21 0 0,0-1 16,0 1-16,0 0 0,-21-1 15,0 1-15,-21 21 0,21-22 0,-1 22 16,1-21-16,-21 21 0,21 0 16,0 21-16,-1 0 0,1 0 0,0 0 15,21 21-15,0 0 0,0 0 16,0 0-16,0 0 0,0 1 15,0 20-15,21-21 0,0 21 0,1-20 16,-22-1-16,42 0 0,-21 0 16,0 0-16,0 0 0,1 1 0,-1-22 15</inkml:trace>
  <inkml:trace contextRef="#ctx0" brushRef="#br0" timeOffset="28047.03">11430 4657 0,'0'0'0,"0"21"0,21-21 32,0 0-32,-21-21 15,21 21-15,-21-21 0,22 21 0,-1-22 16,-21 1-16,21 21 0,0-21 16,-21 0-16,0 0 0,21 0 0,-21-1 15,21 22-15,-21-42 0,0 21 16,0 0-16,0 0 15,-21 21-15,0 0 0,0 0 0,0 0 16,0 0-16,-1 0 0,1 0 16,0 21-16,0 0 0,0 0 0,0 21 15,-1-20-15,1 20 0,0-21 0,21 0 16,0 22-16,0-1 0,0-21 16,0 21-16,0-20 0,0 20 0,0-21 15,0 0-15,21 0 0,0 1 16,1-22-16,-1 21 0,21-21 15,-21 0-15,22 0 0,-22 0 0,21 0 0,0-21 16,1-1-16,-1 1 16,0 0-16,1-21 0</inkml:trace>
  <inkml:trace contextRef="#ctx0" brushRef="#br0" timeOffset="28558.73">12171 4128 0,'0'0'15,"-21"-22"-15,21 1 0,-22 21 0,1 0 16,21 21-16,-21 1 16,0-1-16,21 21 0,-21-21 15,21 22-15,0-1 0,0 0 0,0 1 16,-21-1-16,21 0 0,0 1 16,-22-1-16,22-21 0,0 21 0,0-20 15,0 20-15,-21-21 0,21 0 16,0 0-16,-21 1 0,21-1 0,0 0 15,-21-42 17,21 0-32,0-1 15,0 1-15,0 0 16,0 0-16,0 0 0,0 0 0,0-22 16,21 22-16,0 0 0,0 21 15,1-21-15,-1 0 0,0-1 16,21 22-16,-21 0 0,22-21 0,-1 21 15,0 0-15,-20 0 0,20 0 16,0 21-16,-21-21 0,22 22 0,-22-1 16,0 0-16,0 0 0,0 0 0,-21 0 15,0 1-15,0-1 0,0 0 16,-21 21-16,0-21 0,-21 1 0,-1-1 16,1 0-16,21 0 0,-21-21 0,-1 21 15,1-21-15,21 0 0,0 0 16,-22 0-16,22 0 0,0 0 15,21-21 1,0 0-16,0 0 0,21 0 16,0-1-16,0 1 0,1 21 0,-1-21 15,21 0-15</inkml:trace>
  <inkml:trace contextRef="#ctx0" brushRef="#br0" timeOffset="28819.59">12763 4170 0,'0'0'16,"0"-21"-16,0 0 0,-21 21 16,21 21-1,-21 0-15,21 21 0,0-21 16,0 22-16,-21-1 0,21 0 16,0 1-16,-21-1 0,21 0 0,0-20 15,-21 20-15,21 0 0,0 1 0,0-22 16,0 21-16,0-21 0,0 0 15,0 1-15,-22-1 0,22 0 16,22-21 0,-22-21-1,0 0-15,21-1 0</inkml:trace>
  <inkml:trace contextRef="#ctx0" brushRef="#br0" timeOffset="29139.94">12531 4276 0,'-22'-21'0,"44"42"0,-44-64 0,22 22 0,0 0 16,0 0-16,0 0 15,22 21-15,-1 0 16,21 0-16,-21 0 0,22 0 0,-22 0 16,42 0-16,-20 21 0,-1-21 15,21 21-15,1 21 0,-1-20 0,-20-1 16,20 21-16,-20-21 0,-1 22 15,-21-1-15,-21-21 0,0 21 16,0-20-16,-21 20 0,-21 0 0,-1-21 16,1 22-16,0-22 0,-22 0 15,1 21-15,-1-20 0,1-1 0,20 0 16,-20 0-16,20-21 0,1 21 16,0-21-16,21 0 0,-1 21 0,1-21 15,42-21 1,1 0-1,-1 21-15</inkml:trace>
  <inkml:trace contextRef="#ctx0" brushRef="#br0" timeOffset="29583.11">13123 4593 0,'0'0'0,"0"-21"0,0 0 15,0 0-15,21 21 0,1-21 0,20 21 16,-21-22-16,0 22 16,0 0-16,1 0 0,20 0 15,-21 0-15,21 0 0,-20 22 0,20-1 16,-21 0-16,0-21 0,0 42 15,22-21-15,-43 1 0,21-1 0,-21 0 16,0 0-16,0 0 0,0 0 16,0 1-16,0-1 0,-21 0 0,21 0 15,-21 0-15,-1-21 0,1 0 0,0 0 16,21-21 15,0 0-31,0 0 0,21 0 16,0-1-16,-21 1 0,22 0 15,-1 0-15,0 0 0,0 0 16,0-1-16,0 1 0,1 0 0,-1 0 16,0 0-16,0 0 0,0-1 15,0 1-15,22 0 0,-22 0 16,0 21-16,0-21 0,0 0 0</inkml:trace>
  <inkml:trace contextRef="#ctx0" brushRef="#br0" timeOffset="29768.01">14012 4403 0,'0'0'0,"0"21"0,0 0 15,-21 0-15,0 22 0,21-22 16,0 0-16,-21 0 0,21 0 0,-21 0 16,21 1-16,-22-1 0,22 0 0,0 0 15,0 0-15,0 0 0,-21 1 16,21-1-16,0 0 16,0-42 15,0 0-31,0-1 15,21 1-15</inkml:trace>
  <inkml:trace contextRef="#ctx0" brushRef="#br0" timeOffset="29946.9">13970 4255 0,'0'0'0,"-21"0"0,21-22 15,0 1-15,-21 21 0,-1 0 16,22 21 15,0 1-15,0-1-1,22-21-15,-1 0 0,0 21 16</inkml:trace>
  <inkml:trace contextRef="#ctx0" brushRef="#br0" timeOffset="30362.34">14224 4339 0,'0'21'32,"0"1"-17,0-1-15,0 0 0,21 0 16,0 0-16,-21 0 0,0 1 15,21-1-15,1 0 0,-22 0 0,0 0 16,0 0-16,0 1 0,0-1 16,0 0-16,0 0 0,0 0 0,0 0 15,0 1-15,21-22 32,0 0-32,-21-22 15,21 22-15,0-21 0,-21 0 16,21 21-16,-21-21 0,22 0 0,-1 0 15,0-22-15,-21 22 0,21 0 0,0 0 16,0 0-16,-21-22 0,22 22 16,-1 0-16,-21 0 0,0 0 15,21 21-15,0 0 16,0 0-16</inkml:trace>
  <inkml:trace contextRef="#ctx0" brushRef="#br0" timeOffset="30703.05">14732 4551 0,'0'0'0,"21"0"32,0 0-32,0 0 0,1 0 15,-1-21-15,-21 0 0,21 21 16,0-22-16,-21 1 0,21 0 15,-21 0-15,0 0 0,21 0 16,-21-1-16,0 1 16,-21 21-1,0 0-15,0 0 0,21 21 16,-21 1-16,0-1 0,21 0 16,0 0-16,-22 21 0,22-20 0,0-1 15,0 0-15,0 0 0,0 0 16,0 0-16,0 1 0,0-1 15,0 0-15,22 0 16,-1-21-16,0 0 0,0 0 16,0 0-16,0 0 0,1 0 15,-1 0-15,0 0 0,21-21 16,-21 0-16</inkml:trace>
  <inkml:trace contextRef="#ctx0" brushRef="#br0" timeOffset="31062.85">15198 4339 0,'0'0'16,"0"-21"-16,0 0 0,0 0 0,21 21 16,0 0-16,0 0 15,0 0-15,0 0 16,1 0-16,-22 21 0,0 0 16,21 0-16,-21 0 0,21 1 15,-21 20-15,0-21 0,0 0 16,0 0-16,0 1 0,0 20 0,0-21 15,0 0-15,0 0 0,0 1 16,0-1-16,0 0 0,0 0 16,0-42 31,0 0-47,0 0 15,0-1-15,0 1 0,0 0 0,0 0 16,21 0-16,0 0 0,0-1 0,1 1 15,-1-21-15,0 21 16,0 0-16,-21-1 0,21 1 0,0 21 16,1-21-16,-22 0 0,0 0 15,21 0-15,0 21 0</inkml:trace>
  <inkml:trace contextRef="#ctx0" brushRef="#br0" timeOffset="31631.11">16743 4085 0,'0'0'0,"0"-21"16,21 21-16,-21-21 0,21 0 0,-21 42 46,0 0-46,-21 0 0,0 0 16,0 1-16,-1 20 0,-20-21 16,0 21-16,-1-20 0,1 20 0,0-21 15,-22 0-15,22 22 0,-22-22 16,22 0-16,0 0 0,-1-21 0,1 21 16,0 0-16,21-21 0,-1 0 0,1 22 15,42-22 1,1 0-16,-1 0 15,21-22-15,0 22 0,1 0 16,20 0-16,-20 0 0,-1 0 16,21 0-16,-20 0 0,20 0 0,-20 0 15,20 0-15,-21 0 0,1 0 16,-1 0-16,-21 22 0,0-22 0,1 0 16,-1 0-16,0 0 0,0 0 15,0 0 1</inkml:trace>
  <inkml:trace contextRef="#ctx0" brushRef="#br0" timeOffset="31943.07">17738 3768 0,'0'0'15,"0"-21"-15,-22 21 16,1 21 0,0 0-16,0 0 0,-21 21 0,20-20 15,-20 41-15,0-21 0,21 22 16,-22-22-16,1 22 0,0-1 0,-1 1 16,1-22-16,0 22 0,-1-22 15,1 0-15,0 1 0,-1-1 0,22 0 16,-21 1-16,21-1 0,-1-21 15,1 0-15,0 0 0,21 1 16,0-1-16,21-42 31,0 21-31,22-22 0,-22 1 0</inkml:trace>
  <inkml:trace contextRef="#ctx0" brushRef="#br0" timeOffset="32246.9">18140 3852 0,'0'0'0,"21"-21"0,-21 0 15,-21 42 17,21 0-32,-21 1 0,-1 20 0,1 0 15,0 1-15,21 20 0,-21-21 0,-21 22 16,20-22-16,1 22 0,0-22 15,0 0-15,0 1 0,0-1 0,-1 0 16,1-20-16,21 20 0,0-21 16,0 0-16,0 0 0,21 1 15,1-22-15,-1 0 0,0 0 16,0 0-16,0 0 0,22 0 16,-22 0-16,21-22 0,-21 22 0,22-21 15,-22 0-15,21 0 0,-21 21 16,0-21-16</inkml:trace>
  <inkml:trace contextRef="#ctx0" brushRef="#br0" timeOffset="32615.08">17759 4276 0,'0'0'0,"-21"0"0,42 0 31,0 0-15,0 0-16,0 0 0,22 0 0,-1 0 15,0 0-15,1 0 0,-1 0 16,0-21-16,22 21 0,-22-22 0,22 22 16,-22-21-16,21 21 0,-20-21 15,-1 0-15,0 21 0,1-21 0,-1 21 16,-21 0-16,0-21 0,-42 42 31,0-21-31,0 21 0,0 0 16,0 0-16,-1 22 0,22-22 15,-21 0-15,0 21 0,21-21 16,-21 1-16,21 20 0,0-21 16,0 0-16,0 0 0,0 1 0,0-1 15,21-21 1,0 21-16,0-21 16,1 0-16,-1 0 0,0-21 0,0 21 15,0-21-15,0-1 0</inkml:trace>
  <inkml:trace contextRef="#ctx0" brushRef="#br0" timeOffset="32850.94">18732 3937 0,'0'0'0,"-42"-21"16,21 21-1,42 0 32,0 0-31</inkml:trace>
  <inkml:trace contextRef="#ctx0" brushRef="#br0" timeOffset="33130.79">19092 3852 0,'0'0'16,"0"22"-1,0-1 1,0 0-16,-21 0 0,21 21 15,-21 1-15,21-1 0,0 0 16,0 1-16,-21-1 0,21 0 0,-21 1 16,21-1-16,0 0 0,0-20 15,0 20-15,0-21 0,0 0 0,0 0 16,0 1-16,0-1 0,0 0 16,0 0-16,0-42 31</inkml:trace>
  <inkml:trace contextRef="#ctx0" brushRef="#br0" timeOffset="33559.22">18881 4297 0,'0'0'0,"-22"-21"32,44 21-17,-1 0 1,21 0-16,-21-21 0,0 21 0,22 0 15,-1 0-15,0 0 0,1-22 16,-1 22-16,22-21 0,-22 0 0,21 21 16,1-21-16,-22 0 0,1 0 0,20-1 15,-21-20-15,-20 21 0,20 0 16,-21 0-16,0-22 0,0 22 0,-21 0 16,0 0-16,0 0 0,0-1 15,-21 22 1,0 0-1,0 0-15,0 22 0,21 20 16,-21-21-16,-1 21 0,1 1 0,21-1 16,-21 22-16,0-22 0,0 0 15,21 1-15,-21 20 0,-1-42 0,22 22 16,-21-1-16,21 0 0,0-21 16,0 1-16,0-1 0,0 0 0,0 0 15,0 0-15,0 0 16,21-21-1,1 0-15,-1 0 16,0 0-16,0 0 0,0-21 0,22 21 16,-22-21-16,0 0 0,0 0 15,21 0-15</inkml:trace>
  <inkml:trace contextRef="#ctx0" brushRef="#br0" timeOffset="33927.12">19918 4339 0,'0'21'31,"21"-21"-15,0 0-16,0 0 15,0 0-15,1 0 0,-1 0 16,0 0-16,0 0 0,0 0 0,0 0 16,1 0-16,-1-21 0,0 0 15,0 0-15,-21 0 16,0 0-16,0-1 0,0 1 15,0 0-15,-21 21 16,0 0 0,0 0-16,-1 0 0,1 21 15,21 0-15,-21 1 0,0-1 0,0 21 16,0-21-16,-1 0 0,22 22 0,0-22 16,0 0-16,0 0 0,0 0 15,0 1-15,0-1 0,0 0 16,22-21-1,-1 0-15,0 0 16,0 0-16,0 0 0,0 0 16,22-21-16,-22 21 0</inkml:trace>
  <inkml:trace contextRef="#ctx0" brushRef="#br0" timeOffset="34342.89">20701 3916 0,'-21'0'16,"42"0"-16,-63 0 0,42 21 31,0 0-31,21 0 0,0-21 16,0 22-16,21-1 0,-20 0 15,-1 0-15,21 0 0,-21 0 0,22-21 16,-22 22-16,0-22 0,21 21 15,-21-21-15,1 0 0,-1 0 0,0 21 16,0-21-16,0 0 16,0 0-16,-21 21 31,0 0-31,-21 0 16,0 1-16,0-1 0,0 0 0,0 21 15,-22-21-15,1 22 0,21-22 16,-22 0-16,-20 21 0,21-20 0,-1 20 15,1-21-15,0 0 0,-1 0 0,1-21 16,21 22-16,-22-1 0,22-21 16,0 0-16,21 21 0,-21-21 15,0 0-15,0 0 16,-1 0 0,1 0-16</inkml:trace>
  <inkml:trace contextRef="#ctx0" brushRef="#br0" timeOffset="35369.3">5440 6033 0,'0'0'15,"21"0"-15,-21-22 0,21 22 0,-42 22 47,0-1-31,0 0-16,-1 0 0,-20 0 16,21 22-16,-21-22 0,-1 0 0,1 21 15,-22-21-15,22 22 0,0-22 16,-1 0-16,1 21 0,0-20 0,21-1 15,-22 0-15,22 0 0,0 0 0,0-21 16,0 0-16,-1 21 0,22-42 31,0 0-31,22 21 16,-1-21-16,0 21 0,21 0 16,-21-21-16,22 21 0,-1 0 0,0 0 15,1 0-15,-22 0 0,21 0 16,1 0-16,-1 0 0,0 21 0,1 0 15,-1-21-15,0 21 0,1 0 16,-22 1-16,21-22 0,-21 21 0,0 0 16,1 0-16,-22 0 0,0 0 15,0 1 1,21-22-16,0-22 31</inkml:trace>
  <inkml:trace contextRef="#ctx0" brushRef="#br0" timeOffset="36343.39">5927 6308 0,'0'-21'16,"0"-1"0,0 1-1,0 0 1,0 0-16,21 0 16,0 21-16,0-21 0,0-1 15,0 22-15,1 0 0,-1-21 16,0 21-16,0 0 15,0 21-15,-21 1 16,0-1-16,0 21 0,0-21 16,0 0-16,0 22 0,0-22 0,0 21 15,0-21-15,0 22 0,0-22 0,0 0 16,0 21-16,0-20 0,21-1 16,-21 0-16,22-21 0,-1 0 15,0 0 1,0 0-16,0 0 15,0-21-15,1 0 0,20 21 0,-21-22 16,0 1-16,0-21 0,22 21 16,-22 0-16,0-1 0,21-20 0,-20 21 15,-1 0-15,0-22 0,-21 22 0,21 0 16,-21 0-16,21-21 0,-21 20 16,0 1-16,0 0 0,0 0 15,-21 21 1,0 21-1,21 0-15,-21 0 0,21 1 16,0 20-16,0-21 16,0 21-16,0 1 0,0-1 0,0 22 15,0-22-15,0 0 0,0 22 0,0-22 16,0 22-16,0-22 0,0 21 16,0-20-16,21 20 0,-21 1 0,0-22 15,0 22-15,0-1 0,0 1 0,0-1 16,0 1-16,0-1 0,0-21 15,0 22-15,0-22 0,-21 1 0,21-1 16,0 0-16,-21-21 0,-1 1 0,22-1 16,-21 0-16,0-21 0,0 0 15,0 0-15,21-21 16,-21 21-16,-1-21 0,1-1 16,21-20-16,-21 21 0,0-21 0,21-1 15,-21 1-15,21-22 0,0 1 0,-21 21 16,21-22-16,0 1 0,0-1 15,0 1-15,0 20 0,0-20 0,21 20 16,0 1-16,0 0 0,0-1 16,0 1-16,1 0 0,20-1 0,0 22 15,1-21-15,-1 0 0,0 20 0,22-20 16,-22 21-16,0-21 0,1 20 16,20-20-16</inkml:trace>
  <inkml:trace contextRef="#ctx0" brushRef="#br0" timeOffset="36711.26">7281 6202 0,'0'21'0,"21"-21"32,1 0-17,-22-21 1,21 21-16,0-21 0,0 0 15,0-1-15,0 1 16,1 0-16,-22 0 16,0 0-16,0 0 15,-22 21 1,1 0-16,0 0 0,0 0 16,0 21-16,0-21 0,21 21 0,-22 0 15,1 21-15,0-20 0,21-1 16,0 0-16,0 21 0,0-21 0,0 1 15,0 20-15,0-21 0,0 0 16,0 0-16,21 1 0,-21-1 0,21-21 16,1 21-16,-1-21 0,0 0 0,21 0 15,-21 0-15,1 0 16,20 0-16,-21 0 0,21 0 0,1-21 16</inkml:trace>
  <inkml:trace contextRef="#ctx0" brushRef="#br0" timeOffset="37218.98">8128 6075 0,'0'0'0,"0"-21"0,0 0 0,0-1 15,0 1-15,-21 21 0,0 0 16,21-21-16,-22 21 0,1 0 16,0 0-16,0 0 0,0 21 15,0-21-15,-1 21 0,22 1 16,-21-1-16,0 0 0,0 21 15,21-21-15,-21 1 0,21 20 0,0-21 16,-21 21-16,21-20 0,0 20 16,-22-21-16,22 0 0,0 22 0,0-22 15,0 0-15,0 0 0,22-21 16,-1 0-16,0 0 16,0 0-16,0 0 0,0 0 0,1 0 15,-1-21-15,0 21 0,0-21 16,21 0-16,-20-1 0,-1 1 15,-21 0-15,21-21 0,0 21 0,0-1 16,-21 1-16,0-21 0,0 21 16,0 0-16,0-1 0,0 1 0,0 0 15,0 0-15,0 42 32,0 0-32,0 0 15,0 1-15,0-1 0,0 0 0,0 0 16,0 21-16,0-20 0,0-1 15,0 0-15,0 0 0,0 21 0,21-20 16,1-22-16,-1 21 0,-21 0 16,21-21-16,0 0 0,-21 21 15,21-21-15,0 0 0,1 0 0,-1 0 0,0-21 16,0 21-16,0-21 0,0 0 16,1-1-16</inkml:trace>
  <inkml:trace contextRef="#ctx0" brushRef="#br0" timeOffset="37631.05">8615 6075 0,'0'-21'15,"0"0"1,21 21 31,0 0-47,0 0 0,0 0 15,1 21-15,-1 0 0,0-21 0,0 21 16,0 0-16,0 0 0,-21 1 16,22-1-16,-22 0 0,0 0 0,0 0 15,0 0-15,0 1 0,0-1 16,0 0-16,0 0 0,0 0 16,0-42 30,0 0-46,0 0 16,0 0-16,0-1 0,0 1 16,0 0-16,21 0 15,-21 0-15,0 0 0,0-1 0,21 1 16,0 0-16,0 0 0,-21 0 16,21 21-16,1-21 0,-1 21 0,0-22 15,0 22-15,0-21 0,-21 0 0,21 21 16,1-21-16,-1 21 0</inkml:trace>
  <inkml:trace contextRef="#ctx0" brushRef="#br0" timeOffset="38103.26">9440 5694 0,'0'-42'31,"0"63"-15,0 0-16,21 0 15,-21 0-15,22 0 0,-1-21 16,0 22-16,0-1 0,0 0 16,22-21-16,-22 21 0,21 0 0,-21-21 15,22 0-15,-1 21 0,0-21 0,-21 0 16,22 0-16,-22 0 15,21 0-15,-21 0 0,1 0 0,-1 0 16,-21 22-16,0-1 31,-21-21-31,-1 21 0,1 0 16,-21-21-16,21 21 0,-22 0 16,22 1-16,-21-1 0,21 0 0,-22 0 15,22 21-15,-21-20 0,21-1 0,-22 21 16,22-21-16,0 0 15,0 1-15,0-1 0,0 21 0,-1-21 16,1 0-16,21 1 0,0-1 16,-21-21 15,21-21-15,0-1-16,0 1 15</inkml:trace>
  <inkml:trace contextRef="#ctx0" brushRef="#br0" timeOffset="38860.22">11176 5779 0,'21'-43'16,"-21"22"-16,21 0 16,-21 0-16,0 0 0,21-1 15,1 1-15,-1 0 0,0 21 0,-21-21 16,21 0-16,0 21 0,0 0 16,22-21-16,-22 21 0,0 0 0,0 0 15,0 0-15,1 0 0,-1 21 16,0 0-16,-21 0 0,21 21 0,0 1 15,-21-22-15,0 21 0,0 1 0,0-1 16,0 0-16,0 1 16,0-1-16,-21 0 0,-21 1 0,21-1 15,-22-21-15,1 21 0,0-20 0,-1-1 16,-20 0-16,20 0 0,1 0 16,0 0-16,-1-21 0,1 0 0,0 0 15,21 0-15,-22 0 0,22 0 16,0 0-16,-21 0 0,20-21 0,1 0 15,21 0-15,-21 0 0,21 0 16,0-1-16,0 1 0,0 0 16,0-21-16,0 21 0,0-1 0,21-20 15,-21 21-15,21 0 0,1-22 0,-1 22 16,0 21-16,0-21 16,0 21-16,0 0 0,1 0 0,-1 0 15,0 0-15,0 0 0,0 21 0,0 0 16,1 1-16,-1-1 0,0 0 15,-21 0-15,21 0 0,0 0 0,0 1 16,-21-1-16,0 0 0,22 0 16,-1 0-16,-21 0 0,21 1 15,0-22-15,0 21 0,0-21 16,1 0-16,-1 0 16,0 0-16,0 0 0,0 0 0,22-21 15,-22 21-15</inkml:trace>
  <inkml:trace contextRef="#ctx0" brushRef="#br0" timeOffset="39663.37">12065 5736 0,'0'0'0,"0"-21"0,0 0 0,-21 21 47,0 21-47,-1 0 0,1 0 0,21 1 15,-21 20-15,0-21 16,21 0-16,0 22 0,-21-22 0,21 21 0,-21-21 16,21 0-16,0 1 0,0-1 15,0 0-15,0 0 0,0 0 16,21-21-16,0 21 0,0-21 16,0 0-16,0 0 0,22 0 15,-22 0-15,0 0 0,21 0 0,-20 0 16,20-21-16,-21 21 0,0-21 0,0 21 15,1-21-15,-1 0 0,-21 0 16,21-1-16,-21 1 0,0 0 0,0 0 16,0 0-16,-21 0 0,0-1 0,-1 1 15,1-21-15,0 21 0,21 0 16,-21 21-16,21-22 0,-21 1 16,21 0-1,21 21-15,0 0 0,0 0 16,0-21-16,1 21 0,20 0 0,0 0 15,-21 0-15,22 0 0,-1 0 16,0 0-16,-20 0 0,20 0 0,-21 0 16,21 0-16,-20 21 0,-1 0 15,-21 0-15,0 1 0,0-1 16,0 0-16,0 0 0,0 0 0,0 0 16,0 1-16,0-1 0,-21 0 15,21 0-15,-22 0 0,1 0 16,21 1-16,0-1 0,0 0 0,0 0 15,0 0-15,0 0 0,0 1 16,0-1-16,21-21 0,1 21 16,-1-21-16,0 0 0,0 0 0,0 0 15,0 0-15,1 0 0,-1 0 16,21 0-16,-21 0 0,22 0 0,-22 0 16,0-21-16,0 0 0,21-1 0,-20 1 15,-1 0-15,0 0 16,0 0-16,-21 0 0,0-22 0,0 22 0,0-21 15,0 21-15,0-22 0,-21 1 16,21 21-16,-21 0 0,-22-1 16,22 1-16,0 0 0,0 21 0,-21 0 15,20 0-15,-20 0 0,0 0 16,21 0-16,-1 0 0,-20 21 0,21-21 16,0 21-16,21 1 0,-21-1 15,21 0-15,0 0 16,0 0-16,21-21 0,0 0 15,0 0-15,0 0 0,0 0 16,22 0-16,-22 0 0,21 0 0</inkml:trace>
  <inkml:trace contextRef="#ctx0" brushRef="#br0" timeOffset="40151.17">13610 5863 0,'0'0'0,"-21"-21"15,0 0-15,0 21 16,-1-21-16,1 21 0,0-21 0,0-1 16,21 1-16,0 0 15,0 0-15,0 0 16,21 21-16,0-21 0,0-1 16,1 22-16,20 0 0,-21-21 0,21 21 15,1 0-15,-22 0 0,21 0 16,-21 0-16,22 0 0,-22 21 15,0 1-15,0-1 0,-21 0 0,0 0 16,0 21-16,0-20 0,0 20 16,-42-21-16,21 21 0,0-20 0,-22 20 15,22-21-15,-21 0 0,21 22 0,-22-22 16,22 0-16,-21 0 0,21 0 16,21 0-16,0 1 0,0-1 0,0 0 15,21-21 1,0 0-16,0 0 0,21 0 15,-20 0-15,-1 0 0,21 0 16,-21 0-16,22-21 0,-22 21 0,21-21 16,-21-1-16,0 22 0,1-21 15,-22 0-15,0 0 0,0 0 0,0 0 16,0-1-16,-22 1 16,1 0-16,-21 21 0,21-21 0,0 21 15,-22 0-15,22 0 0,0 0 0,0 0 16,0 0-16,-1 0 15,44 0 1</inkml:trace>
  <inkml:trace contextRef="#ctx0" brushRef="#br0" timeOffset="40726.94">15938 5440 0,'0'0'15,"22"0"-15,-44 21 16,1 0 0,0 0-16,-21-21 0,-1 43 0,1-22 15,0 0-15,-22 0 0,1 0 16,-1 22-16,1-22 0,-1 0 15,1 21-15,-22-20 0,22-1 0,-1 0 16,22 21-16,-22-21 0,22-21 0,21 22 16,0-1-16,-1-21 0,22 21 15,0 0 1,22-21-16,-1 0 0,21 21 16,0-21-16,1 0 0,20 21 0,-20-21 15,20 0-15,1 0 0,-22 22 16,21-22-16,-20 0 0,20 0 0,-20 21 15,-1-21-15,0 0 0,1 0 16,-22 0-16,21 0 0,-21 0 0,0 0 16,1 0-1,-1 0 1,0 0-16,0-21 16,0-1-16,0 1 0,1 21 15</inkml:trace>
  <inkml:trace contextRef="#ctx0" brushRef="#br0" timeOffset="41027.76">16806 5440 0,'0'0'0,"0"-21"0,0 0 0,0-1 0,0 1 16,-21 21-1,0 0-15,0 0 0,21 21 16,-21 1-16,-22-1 0,22 21 0,0 0 15,-21 1-15,20-1 0,-20 22 16,0-1-16,-1-21 0,1 22 0,0-1 16,-22-20-16,22 20 0,-22-20 15,22-1-15,0 0 0,-22 1 0,43-22 16,-21 21-16,21-21 0,-22 22 0,22-22 16,21 0-16,0 0 15,21-21 1,0 0-16,1 0 0,-1-21 15,21 0-15,-21 0 0,22-1 16,-1 1-16</inkml:trace>
  <inkml:trace contextRef="#ctx0" brushRef="#br0" timeOffset="41655.21">16912 5800 0,'0'0'0,"-21"0"0,0-64 31,21 43-31,0 0 0,0 0 16,0 0-16,21 21 0,0-22 15,-21 1-15,21 21 0,0 0 16,1 0-16,-1 0 0,0 0 16,-21 21-16,0 1 0,0 20 15,0-21-15,0 0 0,0 22 0,0-1 16,0-21-16,0 21 0,0-20 15,-21-1-15,0 21 0,21-21 0,0 0 16,0 1-16,-22-1 0,22 0 16,22-21-1,-1 0-15,0 0 16,21 0-16,-21-21 0,1 21 16,20-21-16,0-1 0,-21 1 0,22 0 15,-1 0-15,-21 0 0,22 0 16,-1-22-16,-21 22 0,0 0 15,0-21-15,1 20 0,-1 1 0,-21 0 16,0 0-16,-21 42 31,21 0-15,0 0-16,-22 1 0,1 20 0,21 0 16,0-21-16,0 22 0,-21-1 15,21 0-15,0 1 0,0-1 0,0 0 16,0 1-16,0 20 0,0-20 15,0 20-15,0-21 0,0 22 0,0-1 16,0-20-16,0 20 0,-21-20 0,21 20 16,-21-21-16,0 1 0,21-22 15,-22 21-15,1-21 0,0 1 16,0-1-16,0 0 0,0-21 0,-1 0 16,1 0-16,0 0 0,0 0 15,0-21-15,0 21 0,21-21 0,0-1 16,0-20-16,0 21 0,0-21 15,0-1-15,0 1 0,21 0 0,0-22 16,0 1-16</inkml:trace>
  <inkml:trace contextRef="#ctx0" brushRef="#br0" timeOffset="42019.44">17716 5863 0,'22'0'47,"-1"0"-47,0-21 15,0 21-15,0-21 0,0 21 16,22-21-16,-22 21 0,0-21 0,0-1 16,-21 1-16,21 21 0,-21-21 15,22 0-15,-22 0 0,0 0 16,0-1-16,-22 22 0,1 0 15,0 0-15,0 0 0,0 0 16,0 22-16,-22-1 0,22 0 0,-21 0 16,21 21-16,-1-20 0,1 20 15,0-21-15,0 0 0,21 22 0,0-22 16,0 0-16,0 0 0,0 0 16,21 0-16,0-21 0,0 0 15,22 0-15,-1 0 0,-21 0 0,22 0 16,-1 0-16,-21 0 0,21 0 15,1 0-15,20-21 0</inkml:trace>
  <inkml:trace contextRef="#ctx0" brushRef="#br0" timeOffset="42475.17">18754 5630 0,'0'0'0,"0"-21"0,0 0 0,-22 0 16,1 21-16,21-21 0,-21 21 0,0 0 15,0 0-15,0 0 0,-1 0 0,-20 21 16,21-21-16,0 21 0,0 0 16,-22 22-16,22-22 0,0 21 0,0-21 15,0 22-15,21-1 0,0-21 16,-22 21-16,22-20 0,0-1 16,0 0-16,0 0 0,0 0 0,0 0 15,0 1-15,22-22 0,-1 0 16,0 0-16,0 0 0,0 0 0,0 0 15,1 0-15,-1 0 0,0 0 16,21-22-16,-21 22 0,1-21 0,-1 0 16,0 0-16,0 0 0,-21 0 15,0-1-15,21-20 0,-21 21 0,21-21 16,-21 20-16,0-20 0,0 21 0,0 0 16,0 0-16,0-1 0,0 44 31,0-1-31,0 0 15,0 0-15,0 21 0,-21-20 0,21 20 16,0-21-16,0 21 0,0-20 16,0-1-16,0 0 0,0 0 0,0 0 15,0 0-15,0 1 0,21-22 16,1 21-16,-1-21 0,0 0 16,0 0-16,0 0 0,0 0 0</inkml:trace>
  <inkml:trace contextRef="#ctx0" brushRef="#br0" timeOffset="42843.07">19008 5842 0,'0'0'0,"0"-21"0,0 0 0,21 0 15,-21-1-15,0 1 0,21 0 0,-21 0 16,21 0-16,0 0 0,-21-1 16,21 1-16,1 0 0,-1 0 0,0 21 15,21 0-15,-21 0 0,1 0 16,-1 0-16,21 21 0,-21 0 0,0 0 15,1 1-15,-22-1 0,21 21 0,-21 0 16,21-20-16,-21 20 0,0-21 16,0 21-16,0-20 0,0-1 0,0 0 15,-21 0-15,0 0 16,21 0-16,-22-21 0,22 22 0,-21-22 16,0 0-1,21-22 1,0 1-16,0 0 15,0 0-15,0 0 16,21 0-16,-21-1 0,21-20 0,1 21 16,-1 0-16,0-22 0,0 22 0,0 0 15,0 0-15,22 0 0,-22 0 16,0-22-16,0 22 0,22 0 0,-22 21 16,21-21-16</inkml:trace>
  <inkml:trace contextRef="#ctx0" brushRef="#br0" timeOffset="43226.85">20214 5334 0,'-21'0'0,"42"0"0,-63 0 0,21 0 16,-1 21 0,22 0-16,0 1 15,0-1-15,0 0 16,22-21-16,-1 21 0,0 0 15,-21 0-15,42 1 0,-42-1 16,43 0-16,-1 0 0,-21 0 16,0 0-16,0-21 0,1 22 15,-1-22-15,0 21 0,0-21 16,0 0-16,0 0 16,-42 0 15,0 0-31,0 21 15,0 0-15,0 0 0,-22 0 16,1 1-16,21 20 0,-22-21 0,1 0 16,21 22-16,-21-22 0,-1 0 0,1 21 15,0-21-15,-1 1 16,1-22-16,0 21 0,-1-21 0,1 0 16,0 0-16,20 0 0,-20 0 0,0 0 15</inkml:trace>
  <inkml:trace contextRef="#ctx0" brushRef="#br0" timeOffset="44487.01">5419 7535 0,'0'0'0,"21"0"0,21-21 16,-21 21-1,-21 21 1,-21 1 0,21-1-16,-21 0 0,0 0 15,0 0-15,-1 22 0,-20-22 0,21 0 16,-21 21-16,20-21 0,-20 22 16,0-1-16,-22-21 0,22 22 15,0-22-15,-22 21 0,22-21 0,-1 0 16,1 1-16,21-1 0,-21 0 0,20-21 15,1 0-15,0 0 0,21-21 32,0 0-32,0-1 0,42 22 15,-20-21-15,-1 0 0,21 21 0,-21-21 16,22 21-16,-22 0 0,21 0 0,0 0 16,1 0-16,-1 0 0,-21 0 15,22 21-15,-1 0 0,0 0 0,1 1 16,-22-1-16,21 0 15,0 0-15,-20 0 0,-1 0 0,21-21 16,-21 22-16,0-1 0,-21 0 16,22-21-16,-1 0 47,0 0-47,0-21 15,0 0-15,0-1 0</inkml:trace>
  <inkml:trace contextRef="#ctx0" brushRef="#br0" timeOffset="44786.88">6667 7451 0,'0'0'0,"-21"0"31,0 21-31,0-21 0,0 21 15,0 21-15,-1-20 0,1 20 0,0 0 16,0 1-16,0 20 0,-22 1 0,1-1 16,0 1-16,-1-1 0,1 1 15,-21 20-15,20-20 0,-20-1 16,20-20-16,-20 20 0,-1 1 0,22-22 16,0 0-16,-1 1 0,1-1 15,0-21-15,21 0 0,-1 22 0,1-43 16,21 21-16,-21 0 0,42-21 15,0-21 1,1 0-16,-1-1 0,0 22 0</inkml:trace>
  <inkml:trace contextRef="#ctx0" brushRef="#br0" timeOffset="45238.97">7324 7705 0,'0'0'0,"0"-21"0,0-1 15,0 1 1,-22 21-16,1 0 16,21 21-16,-21 1 0,21-1 0,0 0 15,-21 0-15,21 21 0,-21 1 16,21-1-16,-21 0 0,21 1 0,-22-1 15,1 22-15,21-22 0,-21 0 0,0-21 16,21 22-16,-21-1 0,0-21 16,21 0-16,-22 1 0,22-1 0,22-42 47,-1-1-32,-21 1-15,21-21 0,-21 21 0</inkml:trace>
  <inkml:trace contextRef="#ctx0" brushRef="#br0" timeOffset="45819.53">6964 7684 0,'0'0'16,"-21"0"-16,21-22 0,-22 1 0,22 0 0,0 0 16,0 0-1,0 0-15,22-1 16,-1 22-16,21 0 0,-21 0 0,22-21 15,-22 21-15,21 0 0,0 0 16,-20 0-16,20 21 0,0-21 0,1 22 16,-22 20-16,21-21 0,-21 0 15,22 22-15,-22-22 0,-21 21 0,0-21 16,0 22-16,0-22 0,0 21 0,-21-21 16,-22 22-16,22-22 0,-21 21 15,21-21-15,-22 0 0,22 1 0,-21-22 16,21 21-16,-1-21 0,-20 0 0,21 0 15,0 0 1,0-21-16,21-1 0,0 1 16,0 0-16,0 0 0,21 0 15,0 0-15,0 21 0,0-22 16,22 1-16,-22 21 0,21 0 0,-21-21 16,22 21-16,-22 0 0,21 0 0,-21 0 15,22 0-15,-22 21 0,21 0 16,-21 1-16,22-1 0,-22 0 0,0 0 15,-21 0-15,0 0 0,0 22 16,0-22-16,0 0 0,0 0 0,-21 22 16,-22-22-16,22 0 0,-21 0 0,0 0 15,-1 0-15,22-21 16,-21 22-16,-1-1 0,1-21 0,0 0 16,21 0-16,-22 0 0,1 0 0,21 0 15,-22 0-15,22 0 0,0 0 16,0-21-16,0 21 0,0-22 0,-1 1 15,22 0-15,-21 0 0,21 0 16,0 0-16,0-1 16,21 22-1,22 0-15,-22-21 0</inkml:trace>
  <inkml:trace contextRef="#ctx0" brushRef="#br0" timeOffset="46615.17">7916 7811 0,'0'0'15,"0"-22"-15,0 1 16,-21 21 0,0 0-16,0 0 0,0 21 15,-1-21-15,1 22 0,0-1 16,0 0-16,0 21 0,0-21 0,-1 22 15,1-22-15,21 21 0,0 1 16,0-22-16,0 0 0,0 21 16,0-21-16,0 1 0,0-1 0,0 0 15,21 0-15,1-21 16,-1 0-16,0 0 0,21 0 0,-21 0 16,22 0-16,-22 0 0,21 0 0,-21-21 15,22 21-15,-22-21 0,0 0 16,0-1-16,0 22 0,1-21 0,-1-21 15,-21 21-15,21 0 0,-21-1 0,0-20 16,0 21-16,0 0 0,0 0 16,-21-1-16,0-20 0,-1 21 0,1 21 15,0-21-15,21 0 0,-21 21 16,0-22-16,42 22 31,0 0-31,0 0 16,0 0-16,1 0 0,20 0 15,-21 0-15,0 0 0,22 22 0,-22-22 16,0 21-16,0 0 0,0 0 0,0-21 16,1 21-16,-22 22 0,0-22 15,0 0-15,0 0 0,0 0 0,0 0 16,0 1-16,0 20 0,0-21 16,0 0-16,0 0 0,0 1 15,0-1-15,0 0 0,0 0 16,21-21-1,0 0-15,0 0 0,0 0 16,0 0-16,1 0 0,-1 0 0,0 0 16,0-21-16,0 21 0,22-21 15,-22 0-15,0 21 0,0-22 0,-21 1 16,21 0-16,-21-21 0,21 21 0,-21-1 16,0-20-16,0 21 0,0-21 15,-21 20-15,0 1 0,0-21 0,0 21 16,0 0-16,-1-1 0,-20 1 15,21 0-15,0 0 0,0 21 0,-1 0 16,-20 0-16,21 0 0,0 0 16,0 21-16,-1 0 15,22 0-15,0 1 16,0-1-16,22 0 16,-1-21-16,0 0 0,0 0 15,21 0-15,-20 0 0</inkml:trace>
  <inkml:trace contextRef="#ctx0" brushRef="#br0" timeOffset="47195.24">9271 7451 0,'-106'0'31,"85"21"-31,0 0 16,21 21-16,-21-20 0,21-1 15,0 21-15,0 0 0,-22-20 0,22 20 16,0 0-16,0-21 0,-21 22 16,21-1-16,0-21 0,-21 22 0,21-1 15,0-21-15,0 0 0,-21 22 0,21-22 16,-21 0-16,21 0 16,0 0-16,0-42 31,21 0-16,0 0-15,-21 0 0,21-1 0,0 1 16,1 0-16,-1 0 0,0 0 16,21-22-16,-21 22 0,1 0 0,-1 0 15,0 0-15,0 0 0,0 21 16,-21 21 15,0 0-31,-21 0 0,0-21 16,0 21-16,0 0 0,-1-21 15,1 22-15,0-22 0,0 0 0,0 21 16,0-21-16,-1 0 0,1 0 16,21 21-1,0 0 1,0 0 0,0 0-16,21 1 0,1-1 15,-1-21-15,0 21 0,-21 0 0,21 0 16,0-21-16,0 21 0,1-21 15,-22 22-15,21-22 0,0 21 0,0-21 16,0 0-16,0 0 16,1 0-16,-1 0 15,0-21-15,0-1 0,0 22 0</inkml:trace>
  <inkml:trace contextRef="#ctx0" brushRef="#br0" timeOffset="47619">9821 7514 0,'-21'0'15,"0"0"1,21 21 0,0 1-16,0-1 0,21 0 15,0 0-15,0 0 16,22 0-16,-22 1 0,0-22 15,21 21-15,1 0 0,-1 0 0,-21-21 16,22 21-16,-1-21 0,0 21 16,-21-21-16,1 0 0,20 22 0,-21-22 15,-21 21-15,21-21 0,0 0 16,-42 0 15,0 0-31,-21 21 16,21-21-16,-1 21 0,1-21 15,-21 21-15,21 0 0,-22 1 16,22-1-16,0 0 0,0 0 0,-21 0 0,20 0 16,1 1-16,0 20 15,0-42-15,0 21 0,0 0 0,-1 0 16,1-21-16,21 22 0,-21-22 16,0 0-16,21 21 0,-21-21 15,0 0-15,-1 0 16</inkml:trace>
  <inkml:trace contextRef="#ctx0" brushRef="#br0" timeOffset="49323.42">3281 10160 0,'21'-21'16,"0"0"-16,0 0 16,0-1-1,-21 1-15,22 21 0,-1-21 16,0 21 0,-21 21-1,0 0-15,-21 1 16,0-1-16,-22 0 0,22 21 15,0 1-15,-21-22 0,-1 21 0,1 22 16,21-22-16,-22 0 16,-20 1-16,21-1 0,-1-21 0,1 21 15,0-20-15,-1 20 0,1-21 0,21 0 16,-22-21-16,22 21 0,0-21 16,0 0-16,0 0 0,0 0 0,21-21 31,0 0-31,0 0 15,21 21-15,0 0 0,21-21 16,-21 21-16,22 0 0,-22 0 0,21 0 16,1 0-16,-1 21 0,0-21 15,22 21-15,-22 0 0,0 0 0,1 1 16,-1-1-16,22 21 0,-22-21 16,0 0-16,1 1 0,-1-22 15,-21 21-15,21 0 0,-20 0 0,-1-21 16,0 21-16,0 0 15,0-21 17,-21-21-17,21 0-15,1 0 16</inkml:trace>
  <inkml:trace contextRef="#ctx0" brushRef="#br0" timeOffset="49595.27">4254 10139 0,'22'0'0,"-44"0"0,44-21 0,-22 42 31,0 21-31,0-21 16,0 22-16,0-1 0,0 0 15,0 1-15,-22 20 0,22-20 0,-21-1 16,0 0-16,21 22 0,0-22 0,-21-21 15,21 22-15,-21-22 16,0 21-16,21-21 0,0 0 0,0 1 16,21-22 15,0-22-31,0 22 0,-21-21 0,21 0 16,0 0-16,-21 0 0</inkml:trace>
  <inkml:trace contextRef="#ctx0" brushRef="#br0" timeOffset="50107.58">4297 10329 0,'0'0'0,"0"-42"0,0 21 0,0 0 16,0-22-16,0 22 0,0 0 15,0 0-15,0 0 0,0 0 0,0-1 16,21 22-16,0 0 16,0 0-16,0 0 15,1 0-15,-1 0 0,0 0 0,0 22 16,-21-1-16,21 0 0,-21 0 0,0 0 15,0 0-15,0 1 0,0-1 16,0 21-16,0-21 0,-21 0 0,0 1 16,-21 20-16,20-21 0,-20 0 15,21-21-15,0 21 0,0 1 0,-1-22 16,1 0-16,21-22 16,0 1-16,21 0 15,1 0-15,-1 21 0,21-21 16,-21 0-16,0 21 0,22 0 15,-22 0-15,21 0 0,-21 0 16,22 0-16,-22 0 0,0 21 0,21 0 16,-20 0-16,-1 21 0,0-20 15,0-1-15,0 21 0,-21-21 0,0 22 16,0-1-16,0-21 0,0 0 0,-21 22 16,0-22-16,0 0 0,-22 0 15,1 0-15,0 0 0,-1 1 0,1-1 16,0-21-16,-1 0 0,1 0 0,0 0 15,-1 0-15,22 0 0,-21 0 16,21 0-16,0 0 0,-1 0 16,22-21-16,0-1 0,0 1 15,0 0-15,0 0 0,0 0 16,22 0-16,-1-1 0,0 1 16,0 0-16,0 0 0,22 21 0,-1-21 15</inkml:trace>
  <inkml:trace contextRef="#ctx0" brushRef="#br0" timeOffset="50830.68">5143 10245 0,'0'0'0,"-21"0"32,0 21-32,0 21 0,0-21 15,0 1-15,-1 20 0,1 0 0,0-21 16,0 22-16,21-1 0,-21-21 15,0 22-15,21-22 0,0 0 0,0 21 16,0-21-16,0 1 0,0-1 16,21-21-16,0 0 0,0 0 15,0 21-15,22-21 0,-22 0 0,0 0 16,0 0-16,0-21 0,0 21 16,1-21-16,-1 21 0,0-22 0,0 1 15,-21 0-15,21 0 0,-21 0 16,0 0-16,0-1 0,0 1 15,0 0-15,-21-21 0,0 21 0,0-1 16,0-20-16,-1 21 0,1 0 0,0 0 16,0 21-16,0-22 0,21 1 15,0 0 1,21 21-16,0 0 0,0 0 16,0 0-16,1 0 0,-1 0 15,21-21-15,-21 21 0,22 0 0,-1 0 16,0 0-16,1 0 0,-1 0 15,21 0-15,-20 21 0,-1 0 0,0 0 16,-20 1-16,-1-1 0,0 0 16,-21 0-16,0 21 0,0-20 15,0 20-15,-21-21 0,0 0 0,-1 22 16,1-22-16,0 0 0,0 0 0,21 0 16,-21 0-16,21 1 0,0-1 15,0 0-15,21-21 16,0 0-16,0 0 15,0 0-15,22 0 0,-22 0 16,127-42 0,-106 20-16,-20 1 0,20 0 0,-21 0 15,0 0-15,-21-22 0,0 22 16,0 0-16,0-21 0,0-1 16,0 22-16,-42-21 0,21 0 0,0 20 15,-22 1-15,22 0 0,-21 0 16,-1 0-16,1 21 0,21 0 0,-21 0 15,20 0-15,1 0 0,-21 0 0,21 0 16,21 21 0,21-21-16,0 0 15,21 0-15,-20 0 0,20 0 16,-21 0-16</inkml:trace>
  <inkml:trace contextRef="#ctx0" brushRef="#br0" timeOffset="51407.4">6413 9927 0,'-21'-21'15,"0"21"-15,0 21 16,0 0-16,21 1 0,-21-1 16,21 0-16,0 21 0,0-21 0,0 22 15,0-1-15,0 0 0,0 1 16,0 20-16,0-20 0,0-1 0,0 0 15,0 1-15,0-1 0,0-21 0,0 21 16,0-20-16,-22-1 0,22 0 16,0 0-16,-21-21 0,0 0 47,21-21-47,0 0 0,0 0 0,0-22 15,0 22-15,0-21 0,21 21 0,0-22 16,1 1-16,-1 21 0,0-22 15,0 22-15,0 0 0,0 0 0,1 0 16,-22 0-16,21 21 0,0 0 0,0 0 16,-42 0 31,0 0-47,0 0 0,-1 21 0,-20-21 15,21 0-15,0 0 0,0 0 16,-1 0-16,1 0 0,0 0 0,0 0 15,0 0-15,21 21 16,0 0-16,0 0 16,0 0-16,0 1 0,21 20 15,0-21-15,0 21 0,0 1 16,1-22-16,-1 21 0,21 1 0,-21-22 16,0 0-16,1 21 0,20-21 15,-21 1-15,0-1 0,22-21 0,-22 21 16,0-21-16,0 21 0,0-21 15,-21-21 1,0 0-16</inkml:trace>
  <inkml:trace contextRef="#ctx0" brushRef="#br0" timeOffset="51919.11">8255 10054 0,'0'0'0,"21"-84"16,-21 62 0,0 1-16,0 0 0,0 0 15,0 0-15,-21 21 16,0 0-16,0 0 0,-1 0 0,1 0 15,0 0-15,0 0 0,0 21 0,0 0 16,-1 0-16,1 0 0,0 22 16,0-1-16,-21 0 0,20 1 0,1-1 15,0 22-15,21-22 0,0 21 16,-21 1-16,21-22 0,0 1 0,0-1 16,0 0-16,0 1 0,21-22 0,0 0 15,22 0-15,-22 0 0,21 0 16,0-21-16,-20 0 0,20 0 15,0 0-15,1 0 0,-1 0 0,0-21 16,1 21-16,-1-21 0,0 0 16,1 0-16</inkml:trace>
  <inkml:trace contextRef="#ctx0" brushRef="#br0" timeOffset="52630.71">9017 10097 0,'0'0'16,"-21"-22"-16,-22 22 0,22-21 15,-21 21-15,0 0 0,20 0 0,-20 0 0,0 0 16,21 0-16,-22 21 0,22-21 16,-21 22-16,21-1 0,-1 21 15,1-21-15,0 22 0,0-22 0,21 21 16,0 0-16,-21 1 0,21-22 0,0 21 16,0-21-16,0 22 0,0-22 15,0 0-15,0 0 0,21-21 0,0 0 16,-21 21-16,21-21 0,22 0 15,-22 0-15,0 0 0,0-21 0,21 0 16,-20 0-16,20 0 0,-21 0 0,21-1 16,-20 1-16,20 0 15,-21-21-15,0 21 0,22-22 0,-43 22 16,21-21-16,-21 21 0,0-1 0,0-20 16,0 21-16,0 0 0,0 0 15,0-1-15,0 1 0,-21 21 0,-1 0 16,1 21-1,21 1-15,0-1 0,-21 0 16,21 0-16,0 21 0,0 1 0,-21-1 16,21-21-16,0 22 0,0-1 15,0 0-15,0 1 0,0-22 0,0 0 16,21 21-16,0-42 0,0 21 0,1 1 16,-1-22-16,21 0 15,-21 0-15,0 0 0,22-22 0,-1 22 16,-21-21-16,22 0 0,-22 0 0,21-21 15,0 20-15,-20 1 0,-1-21 16,0 0-16,0 20 0,0-20 0,0 0 16,-21 21-16,0-22 0,0 1 0,22 0 15,-22 20-15,0-20 0,0 0 16,0 21-16,0-22 0,0 22 0,0-21 16,0 21-16,-22 42 31,22 0-31,0 0 0,0 21 0,-21 1 15,21-1-15,-21 0 0,21 1 16,0-1-16,0 0 0,-21 1 16,21-1-16,0 0 0,0 1 0,0-22 15,0 21-15,0-21 0,0 22 16,0-22-16,0 0 0,21-21 0,0 21 16,0-21-16,1 0 0,-1 0 0,0 0 15,0-21-15,0 0 16,0 21-16,1-21 0,-22 0 0</inkml:trace>
  <inkml:trace contextRef="#ctx0" brushRef="#br0" timeOffset="52830.59">9334 10118 0,'22'0'46,"-1"0"-46,0 0 16,0 0-16,0 0 0,0-21 0,22 21 16,-22 0-16,21 0 0,1 0 0,-1-22 15,0 22-15,1 0 0,-1-21 16,-21 21-16,21 0 0</inkml:trace>
  <inkml:trace contextRef="#ctx0" brushRef="#br0" timeOffset="53194.85">9821 10202 0,'0'0'0,"0"22"0,0-1 31,21-21-15,1 0-16,-1 0 15,0-21-15,0 21 0,0-22 16,22 22-16,-22-21 0,0 21 0,0-21 15,0 0-15,0 21 0,1-21 16,-22 0-16,0-1 16,-22 22-1,1 0-15,0 0 0,0 0 0,0 0 16,0 0-16,-1 0 0,-20 22 16,21-1-16,0 0 0,0 0 0,21 0 15,-22 0-15,22 22 0,-21-22 0,21 0 16,0 21-16,0-20 0,0-1 15,0 0-15,0 0 0,0 0 0,21-21 16,1 0-16,-1 21 0,21-21 0,0 0 16,1 0-16,-1 0 0,0-21 15,22 0-15,-22 21 0,22-21 16</inkml:trace>
  <inkml:trace contextRef="#ctx0" brushRef="#br0" timeOffset="53619.61">10647 10033 0,'0'0'16,"-21"0"-16,-1-21 0,22 0 0,-21 21 0,0 0 16,0 0-16,0 0 15,0 21-15,21 0 16,0 0-16,-22 0 0,22 1 0,-21-1 16,21 21-16,-21-21 0,21 0 15,0 22-15,0-22 0,0 0 16,0 21-16,0-20 0,0-1 0,0 0 15,0 0-15,0 0 0,21 0 16,0-21-16,-21 22 0,22-22 0,-1 0 16,0 0-16,21 0 0,-21 0 0,1 0 15,-1 0-15,21-22 0,-21 1 16,0 0-16,22 21 0,-22-21 0,0-21 16,0 20-16,0 1 0,1 0 0,-22 0 15,0-21-15,0 20 0,0-20 16,0 21-16,0-21 0,-22 20 0,1-20 15,-21 21-15,21 0 0,0 0 16,-1-1-16,-20 22 0,21 0 16,0 0-16,-22 0 0,22 0 0,0 0 15,0 22-15,21-1 0,0 0 16,-21 0-16,21 0 0,0 0 0,0 1 16,0-1-16,0 0 0,21 0 0,0-21 15,0 0-15,0 21 0,22-21 16</inkml:trace>
  <inkml:trace contextRef="#ctx0" brushRef="#br0" timeOffset="54015.36">11091 10054 0,'0'0'0,"-21"-21"15,21-64 1,0 64-1,21 21-15,0-21 0,1 21 16,20 0-16,-21 0 0,0 0 0,0 21 16,22-21-16,-22 21 0,21 22 15,-21-22-15,1 0 0,20 21 0,-21-20 16,-21 20-16,0-21 0,21 21 0,-21-20 16,0 20-16,0-21 0,0 0 15,0 0-15,-21 1 0,21-1 16,-21 0-16,0 0 0,0-21 15,-1 0-15,1 0 16,21-21 0,0 0-16,0 0 0,0-1 15,0 1-15,0 0 0,21 0 16,1 0-16,-1 0 0,-21-22 0,21 22 16,0 0-16,0 0 0,0 0 15,-21-1-15,22 1 0,-1 21 0,0-21 16,0 0-16,0 21 0,0-21 0,1 21 15,-1-21-15</inkml:trace>
  <inkml:trace contextRef="#ctx0" brushRef="#br0" timeOffset="54655.12">12086 9885 0,'0'0'0,"-63"-42"31,41 42-16,1 21-15,21 0 0,-21 0 16,21 0-16,0 0 0,0 22 0,0-22 16,-21 21-16,21-21 0,0 1 15,0 20-15,0-21 0,0 0 0,0 0 16,0 22-16,0-22 0,21-21 16,-21 21-16,21 0 0,0 0 15,1-21-15,20 0 0,-21 0 0,0 0 16,22 0-16,-22 0 0,0-21 0,21 21 15,-21-21-15,1 0 0,20 0 16,-21 0-16,0-1 0,0 1 0,1 0 16,-1 0-16,-21 0 0,21-22 0,0 22 15,-21-21-15,0 21 0,21-22 16,0 22-16,-21 0 0,0 0 0,22 0 16,-22 0-16,21 21 15,-21 21 1,0 0-16,0 0 0,0 0 15,0 22-15,0-22 0,0 21 16,0 0-16,-21-20 0,21 20 0,-22 0 16,22 1-16,0 20 0,0-21 0,-21 22 15,21-1-15,0 1 0,0-1 16,0-20-16,0 20 0,0 1 0,0-1 16,0-20-16,0 20 0,0 1 0,0-1 15,0-21-15,0 22 0,0-1 0,0-20 16,-21 20-16,21-20 15,-21-1-15,21 0 0,-21 1 0,0-1 0,21-21 16,-22 0-16,1 0 0,0 1 0,-21-22 16,21 0-16,-22 0 0,22 0 15,-21 0-15,-1 0 0,-20-22 16,21 22-16,-1-21 0,1 0 0,0 0 16,-1 0-16,1 0 0,0-1 0,20 1 15,1 0-15,0 0 0,0 0 16,0 0-16,0-1 0,21 1 0,0-21 15,-22 21-15,22-22 0,0 1 0,0 21 16,0-21-16</inkml:trace>
  <inkml:trace contextRef="#ctx0" brushRef="#br0" timeOffset="55142.36">13462 9927 0,'0'21'0,"21"-21"16,0 0 0,0 0-1,1 0-15,-1 0 16,0 0-16,0 0 0,0 0 16,0 0-16,1 0 15,-1 0-15</inkml:trace>
  <inkml:trace contextRef="#ctx0" brushRef="#br0" timeOffset="55295.26">13462 10012 0,'0'42'32,"21"-42"-1,0 0-31,0 0 15,1 0-15,20 0 0,-21 0 0,0 0 16,22 0-16,-22-21 0,21 21 16,0-21-16</inkml:trace>
  <inkml:trace contextRef="#ctx0" brushRef="#br0" timeOffset="55718.98">14711 9440 0,'21'0'0,"-42"0"0,0 0 0,-1 0 16,1 22-16,21-1 15,-21-21 1,21 21-16,21-21 31,0 0-15,1 0-16,-1-21 15,-21 0-15,0-1 16,21 22-16,-21-21 0,0 0 16,0 0-16,0 0 15,-21 21-15,0 0 16,-1 0-16,1 0 0,0 21 15,0 0-15,21 0 16,-21 0-16,21 1 0,0 20 16,0-21-16,0 21 0,0-20 15,0-1-15,0 21 0,0-21 0,0 0 16,0 1-16,0-1 0,21-21 16,0 0-16,0 21 0</inkml:trace>
  <inkml:trace contextRef="#ctx0" brushRef="#br0" timeOffset="56686.9">15430 9419 0,'0'-21'0,"0"42"31,0 0-16,-21 1-15,21 20 0,-21 0 16,21 1-16,-21-1 0,21 21 16,0-20-16,0 20 0,0-20 0,0-1 15,-21 0-15,21 1 0,0-1 16,-21 0-16,21-21 0,0 1 0,0-1 16,0 0-16,0 0 0,0 0 0,0 0 31,0-42-16,0 0 1,0 0-16,0 0 16,0 0-16,0-1 15,-22 1-15,22 0 0</inkml:trace>
  <inkml:trace contextRef="#ctx0" brushRef="#br0" timeOffset="57246.78">15240 9525 0,'0'0'0,"0"-21"0,0-21 16,0 20-16,0 1 15,0 0-15,21 0 0,0 0 0,0 21 16,1-21-16,-1-1 0,0 22 16,0-21-16,21 21 0,-20 0 0,-1 0 15,21 0-15,-21 0 0,0 21 16,22 1-16,-22-1 0,21 21 0,-21 0 15,1 22-15,-1-22 0,0 22 16,0-1-16,-21-20 0,0 20 16,0-21-16,0 1 0,0-1 0,0 0 15,0-20-15,0 20 0,-21-21 0,21 0 16,-21 0-16,0-21 16,21-21 15,0 0-31,0 0 0,0 0 0,0 0 15,0-22-15,0 22 0,21-21 16,-21-1-16,21 1 0,0 0 16,0-22-16,0 22 0,1 0 0,-1-22 15,0 22-15,21-1 0,-21 22 16,22-21-16,-1 0 0,0 20 0,1 1 16,-1 21-16,0 0 0,1 0 0,-1 0 15,-21 0-15,0 43 0,22-22 16,-43 21-16,21 0 0,-21 22 0,0-1 15,0 1-15,0-1 0,-21 1 16,0-22-16,-1 22 0,1-22 0,0 0 16,0 1-16,-21-1 0,20 0 0,22-20 15,-21-1-15,21 0 16,0 0-16,21-21 16,1 0-1,-22-21-15,42 21 0,-21-21 16,0 0-16</inkml:trace>
  <inkml:trace contextRef="#ctx0" brushRef="#br0" timeOffset="57775.03">16891 9885 0,'0'0'0,"0"-21"0,0 0 0,21 21 15,-21-22-15,0 1 0,0 0 16,0 0-16,0 0 0,0 0 15,0-1-15,0-20 0,0 21 0,-21 0 16,0 0-16,0-1 0,21 1 0,-22 0 16,1 21-16,-21 0 0,21 0 15,0 21-15,-22 0 0,22 22 0,-21-22 16,-1 21-16,22 1 0,0-1 16,0 0-16,0-21 0,0 22 0,-1-1 15,22-21-15,0 22 0,0-22 0,0 0 16,0 0-16,0 0 0,22 0 15,-1-21-15,0 0 0,0 0 16,0 0-16,22 0 16,-22 0-16,0 0 0,21 0 0,-21-21 15,1 0-15,20 21 0,-21-21 0,0 0 16,0 0-16,1-1 0,-1-20 16,-21 21-16,0-21 0,21 20 0,-21-20 15,21 0-15,-21 21 0,0-22 0,0 22 16,0 0-16,0 0 0,0 42 31,0 0-31,0 0 0,0 0 16,0 22-16,-21-22 0,21 21 0,0-21 15,0 22-15,0-22 0,0 0 16,0 21-16,0-20 0,21-1 16,0 0-16,0 0 0,1-21 0,-1 21 15,0-21-15,0 21 0,0-21 0,22 0 16,-22 0-16,21 0 0,-21 0 15,22-21-15,-22 0 0,0 0 0,0 0 16</inkml:trace>
  <inkml:trace contextRef="#ctx0" brushRef="#br0" timeOffset="59366.93">17399 9673 0,'0'0'16,"0"-21"-16,0-21 0,0 21 0,0-1 16,0 1-16,0 0 0,-21 21 15,0 21 1,-1 0-16,22 22 0,0-22 15,-21 21-15,21 1 0,-21-22 0,0 21 16,21 0-16,0-20 0,0 20 16,-21-21-16,21 0 0,-21 22 0,21-22 15,0 0-15,0 0 0,0-42 47,0 0-31,0 0-16,21-22 0,0 22 15,-21 0-15,21-21 0,0-1 16,-21 1-16,21 21 0,1-22 16,-1 1-16,-21 21 0,21-21 0,0 42 15,0-22-15,0 22 0,1 0 16,-22 22-16,21-1 16,-21 0-16,0 0 0,0 21 0,0 1 15,0-22-15,0 21 0,0-21 16,0 22-16,21-22 0,-21 21 0,0-21 15,0 1-15,21-1 0,0 0 0,0 0 16,1-21-16,-1 21 0,0-21 16,0 0-16,0 0 0,0 0 0,22 0 15,-22 0-15,0-21 0,0 21 16,0-21-16,1 0 0,-1 0 16,0-1-16,0-20 0,-21 21 0,21-21 15,0 20-15,-21-20 0,0 0 16,0-1-16,22 1 0,-22 21 0,0 0 15,0 0-15,0-1 0,0 44 32,0-1-32,0 0 0,-22 0 0,22 21 15,0-20-15,0-1 0,-21 21 16,21-21-16,0 22 0,0-22 0,0 0 16,0 0-16,0 0 0,0 0 15,0 1-15,21-1 0,-21 0 16,22-21-16,-1 0 0,-21 21 0,21-21 15,0 0-15,0 0 0,0 0 0,1-21 16,-1 0-16,0 21 16,0-21-16,0-1 0,-21 1 0,0 0 15,21-21-15,-21 21 0,22-22 16,-22 1-16,0 0 0,0-1 0,0 22 16,21-21-16,-21 21 0,0-22 0,0 22 15,0 42 1,0 0-1,0 1-15,-21-1 0,21 21 16,-22 0-16,22-20 0,0 20 0,0-21 16,0 21-16,0-20 0,0 20 15,0-21-15,0 0 0,0 0 16,22 1-16,20-1 0,-21-21 16,0 0-16,0 21 0,22-21 0,-22 0 15,21 0-15,1 0 0,-1 0 16,-21 0-16,21 0 0,1 0 0,-1-21 15,-21 21-15,0-21 0,22-1 0,-22 22 16,0-21-16,0 0 0,0 0 16,-21-21-16,0 20 0,22 1 0,-22-21 15,0 0-15,0 20 0,0-20 16,0 21-16,0-21 0,-22 20 16,1 1-16,21 0 0,-21 21 0,0 0 15,0 0-15,0 0 0,-1 0 16,1 0-16,0 21 0,21 0 0,-21 1 15,0 20-15,0-21 0,-1 21 16,22 1-16,0-1 0,-21-21 0,21 22 16,0-22-16,-21 21 0,21-21 0,0 0 15,0 1-15,0-1 0,0 0 16,21-21-16,0 21 0,1-21 16,-1 0-16,0 0 15,0 0-15,0 0 0,0 0 16,1-21-16,-1 0 0,0 0 0,0 21 15,0-22-15,0 1 0,1 0 16,-22-21-16,21 21 0,0-1 0,0-20 16,-21 21-16,0-21 0,0 20 0,21 1 15,-21 0-15,0 42 32,-21 0-32,21 1 15,0-1-15,0 0 0,-21 21 0,21-21 16,0 1-16,0-1 0,0 0 0,0 0 15,0 0-15,0 0 16,21 1-16,-21-1 0,21-21 0,0 0 16,1 0-16,-1 0 0,0 0 15,0 0-15,0 0 0,0 0 16,1 0-16,20-21 0,-21 21 0,0-22 16,0 1-16,1 0 0,-1-21 0,0 21 15,0-22-15,0 1 0,0 0 16,1-22-16,-1 22 0,0-22 0,0 22 15,0 0-15,-21-22 0,21 22 16,-21-1-16,22 1 0,-22 21 0,0 0 16,0 0-16,0-1 0,-22 44 31,1-1-31,21 0 0,-21 0 0,0 21 16,0 1-16,0-1 0,-1 0 0,22 22 15,0-22-15,-21 22 0,21-22 16,0 0-16,0 22 0,0-22 0,0-21 15,0 22-15,21-22 0,-21 21 16,22-21-16,-1 1 0,0-1 0,0-21 16,0 21-16,0-21 0,1 0 0,20 0 15,-21 0-15,0 0 0,0 0 16,22-21-16,-22 0 0,0 21 0,21-22 16,-20 1-16,-1 0 0,0-21 0,0 21 15,-21-22-15,21 1 16</inkml:trace>
  <inkml:trace contextRef="#ctx0" brushRef="#br0" timeOffset="59694.75">20024 9208 0,'-22'0'16,"22"21"-16,0 0 31,-21-21 0,21-21-15,0 0 0,0-1-1,0 44 16,0 20-15,0-21-16,0 0 0,-21 22 0,0-22 16,0 0-16,21 0 0,-21 0 15,21 0-15,0 1 0,0-1 16</inkml:trace>
  <inkml:trace contextRef="#ctx0" brushRef="#br0" timeOffset="60210.9">20489 9292 0,'0'0'15,"-21"-21"-15,21 0 0,0 42 32,0 0-32,21 0 15,0 1-15,1-1 0,-1 0 16,21 0-16,-21-21 0,22 21 16,-22 0-16,21 1 0,0-1 0,-20-21 15,20 21-15,0-21 0,-21 0 0,22 21 16,-1-21-16,-21 0 0,22 0 15,-22 0-15,21 0 0,-21 0 16,0 0-16,1 0 16,-22-21-1,-22 21-15,1 0 16,0 0-16,0 0 0,-21 0 16,-1 21-16,22 0 0,-21 0 0,-22 22 15,22-22-15,0 21 0,-1-21 16,1 22-16,0-22 0,-1 21 0,1-21 15,0 1-15,20-1 0,-20 0 0,21 0 16,0 0-16,0 0 0,-1 1 16,1-22-1,21 21-15,-21-21 0,0 0 16,0 0-16,0 0 0,-1 0 16</inkml:trace>
  <inkml:trace contextRef="#ctx0" brushRef="#br0" timeOffset="61298.58">4106 11451 0,'0'21'32,"0"1"-32,0 20 15,0-21-15,-21 0 0,0 22 0,0-22 16,-22 21-16,22-21 0,-21 22 0,0-22 15,-1 21-15,1 0 16,0-20-16,-1-1 0,1 21 0,0-21 16,-1 0-16,1-21 0,21 22 0,-22-22 15,22 0-15,0 0 16,21-22-16,0 1 16,0 0-16,21 0 15,0 21-15,22 0 0,-22 0 16,0 0-16,21 0 0,1 0 15,-1 0-15,-21 21 0,22 0 0,-1 0 16,0 1-16,1-1 0,-1 0 0,0 0 16,-21 0-16,22 22 0,-22-22 15,0 0-15,0 0 0,0 0 16,1 0-16,-1 1 0,0-1 0,0-21 16,-21 21-16,21-21 15,0-21 16,1 21-15,-22-21-16,21-1 0,-21-20 0,21 21 16,0 0-16</inkml:trace>
  <inkml:trace contextRef="#ctx0" brushRef="#br0" timeOffset="61595.41">4868 11409 0,'-21'21'16,"21"0"-1,0 0-15,-21 22 0,21-22 0,-21 21 16,21 1-16,0-1 0,0 0 16,0 1-16,0-1 0,-21 0 0,21 1 15,0-1-15,-22-21 0,22 21 0,0 1 16,0-22-16,0 21 0,0-21 15,0 1-15,0-1 0,22-21 16,-1 0-16,0 0 0,0 0 16,0-21-16,0 21 15,1-22-15,-1 1 0,0 0 0,-21 0 16,0 0-16,21-22 0,-21 22 16,0 0-16,0 0 0</inkml:trace>
  <inkml:trace contextRef="#ctx0" brushRef="#br0" timeOffset="61933.22">4657 11748 0,'0'0'0,"-22"0"0,1 0 0,21 21 31,21-21-31,1 0 0,-1 0 16,21 0-16,-21 0 0,22 0 16,-1 0-16,0-21 0,1 21 15,-1-22-15,0 1 0,1 21 0,-1-21 16,0 21-16,1-21 0,-1 21 0,-21-21 15,21 21-15,-20 0 0,-1 0 16,-21 21 0,0 0-16,0 0 0,0 0 0,0 1 15,0-1-15,0 0 0,0 0 16,-21 0-16,21 22 0,-22-22 0,22 0 16,-21 0-16,21 0 0,0 0 0,0 1 15,0-1-15,0 0 16,21-21 15,1-21-31,-22 0 16,21 21-16,-21-22 0,21 1 0,0 0 15</inkml:trace>
  <inkml:trace contextRef="#ctx0" brushRef="#br0" timeOffset="62127.11">5419 11430 0,'-22'0'0,"44"0"0,-65 0 16,22 0-16,0 0 16,42 0 46,0 0-62,0 0 16,1 0-16</inkml:trace>
  <inkml:trace contextRef="#ctx0" brushRef="#br0" timeOffset="62406.95">5969 11367 0,'0'21'0,"0"0"15,-21 0-15,21 0 0,-21 0 16,21 22-16,0-22 0,0 21 0,0-21 16,0 22-16,-22-22 0,22 21 15,0-21-15,-21 22 0,21-22 0,0 21 16,0-21-16,0 1 0,-21 20 0,21-21 16,0 0-16,0 0 15,0 1-15,21-22 16,0 0-16,1 0 0,-1 0 15,-21-22-15,0 1 0,21 21 16,-21-21-16,21 0 0</inkml:trace>
  <inkml:trace contextRef="#ctx0" brushRef="#br0" timeOffset="62799.16">5715 11726 0,'0'0'0,"-21"0"15,42 0 1,0 0-1,0 0-15,0 0 0,22 0 16,-1-21-16,0 21 0,1-21 0,20 0 16,-20 21-16,20-21 0,-21 0 15,22-1-15,-22 1 0,22-21 0,-22 21 16,22 0-16,-22-1 0,-21 1 16,21-21-16,-20 21 0,-22 0 15,0-1-15,-22 22 16,1 0-16,0 0 15,0 0-15,0 22 0,0-1 0,-1 0 16,1 0-16,0 0 0,21 22 0,0-22 16,-21 21-16,21-21 0,0 22 15,0-22-15,0 21 0,0-21 16,0 22-16,0-22 0,0 0 0,0 21 16,0-21-16,0 1 0,0-1 15,0 0-15,0 0 0,0 0 0,0 0 16,0 1-16,21-22 31,-21-22-31,21 22 0,0-21 0,1 0 16,-1 0-16,0 0 0</inkml:trace>
  <inkml:trace contextRef="#ctx0" brushRef="#br0" timeOffset="63171.05">6625 11684 0,'-21'0'15,"21"21"-15,21-21 32,0 0-17,0 0-15,1 0 0,-1 0 0,0 0 16,21 0-16,-21-21 0,22 21 0,-1-21 16,-21 21-16,22-21 0,-22 0 15,0 21-15,0-22 0,-21 1 16,0 0-16,-21 21 15,0 0 1,0 0-16,-1 0 0,1 21 0,-21-21 0,21 21 16,0 1-16,-22-1 0,22 0 15,-21 0-15,21 0 0,-1 0 16,22 1-16,-21-1 0,21 0 0,0 21 16,0-21-16,0 1 0,0-1 0,0 0 15,0 0-15,0 0 16,21-21-16,1 0 0,-1 21 0,0-21 15,0 0-15,0 0 0,22 0 0,-22 0 16,106-63 0</inkml:trace>
  <inkml:trace contextRef="#ctx0" brushRef="#br0" timeOffset="63578.82">7260 11324 0,'0'0'16,"-21"21"-16,21 1 0,0-1 15,0 0-15,0 0 16,0 0-16,21 0 0,0 1 0,0-1 16,1-21-16,-1 21 0,21 0 0,0 0 15,1-21-15,-1 21 16,-21-21-16,22 0 0,-1 0 0,0 0 15,1 0-15,-1 0 0,-21 0 0,21 0 16,-20 0-16,-1 0 0,-42 0 31,-1 0-31,1 0 0,-21 0 16,21 0-16,-22 22 0,1-1 16,0 0-16,-1 0 0,1 0 0,0 0 15,21 22-15,-22-22 0,1 21 0,0 1 16,20-1-16,-20 0 0,0-21 15,21 22-15,-1-1 0,-20-21 16,21 22-16,0-22 0,21 0 0,0 0 16,-21-21-16,21 21 0,21-42 31</inkml:trace>
  <inkml:trace contextRef="#ctx0" brushRef="#br0" timeOffset="64454.65">8763 11578 0,'0'-21'0,"21"0"16,0 0-1,0 21-15,1-21 0,-1-1 16,0 1-16,21 0 0,-21 0 0,1 0 15,20 0-15,-21-1 0,-21 1 0,0 0 16,0 0-16,0 0 16,-21 21-16,0 0 0,0 0 0,-22 0 15,1 21-15,0-21 16,-1 21-16,1 0 0,0 0 0,20 1 16,-20 20-16,21-21 0,0 21 0,0-20 15,21-1-15,0 21 0,0-21 16,0 0-16,21 22 0,0-22 0,0 0 15,0 0-15,0 0 0,22 1 0,-1-1 16,-21 0-16,22 0 0,-1 0 16,0-21-16,-21 21 0,1 1 0,-1-1 15,-21 0-15,0 0 0,0 0 0,0 0 16,-21-21-16,-22 22 0,1-1 16,0-21-16,-1 21 0,1-21 0,0 0 15,-1 0-15,1 0 0,0 0 16,-1 0-16,1 0 0,21-21 15,0 0-15,-1-1 0,1 1 0,0 0 16,21 0-16,-21 0 0,21 0 16,0-1-16,0 1 0,0 0 0,21 0 15,0 0-15,0 21 0,22-21 16,-22-1-16,21 22 0</inkml:trace>
  <inkml:trace contextRef="#ctx0" brushRef="#br0" timeOffset="64886.85">9419 11536 0,'-21'0'16,"0"0"-16,21 21 0,-21-21 0,-1 21 16,1 0-16,0 1 0,0-1 15,21 0-15,-21 0 0,0 0 0,-1 0 16,1 22-16,21-22 0,-21 0 0,21 0 15,-21 22-15,21-22 0,0 0 16,0 0-16,0 0 0,0 0 0,21-21 16,0 0-16,22 0 0,-22 0 15,0 0-15,21 0 0,1 0 16,-22-21-16,21 21 0,-21-21 0,22 0 0,-1 0 16,-21 0-16,0-1 15,22 1-15,-43 0 0,21-21 0,-21 21 16,0-1-16,0 1 0,0 0 0,-21 0 15,-1-21-15,1 20 0,0 1 16,-21 0-16,-1 21 0,1-21 0,0 21 16,-1 0-16,1 0 0,0 0 0,-1 0 15,22 0-15,0 0 0,0 21 16,21 0-16,21-21 16,0 0-16,0 0 15,22 0-15,-22 0 0,21 0 16,22 0-16,-22-21 0,0 0 0,1 0 15,20 0-15</inkml:trace>
  <inkml:trace contextRef="#ctx0" brushRef="#br0" timeOffset="65211.54">10118 11134 0,'0'-21'0,"0"42"0,-22-42 16,1 21-16,0 0 15,0 21-15,0 0 0,0 0 16,-1 21-16,1-20 0,0 20 0,21 0 15,0 1-15,-21 20 0,0-21 16,21 1-16,-21 20 0,21 1 16,-22-1-16,1 1 0,21-1 0,-21 22 15,0 0-15,0-1 0,0 1 0,21 0 16,-22-1-16,1 1 0,0 0 16,0 20-16,0-20 0,0 0 0,-1 21 15,-20-22-15,21 1 0,0-22 0,21 1 16,-21-1-16,21-20 0,0-1 0,0-21 15,0 0-15,0 1 0,21-22 16,0 0-16,0 0 0,0-22 0,22 1 16,-1-21-16,-21 21 0,43-22 0,-22-20 15,0 21-15,1-22 16,-1 1-16,0-22 0,1 21 0,-1-20 16</inkml:trace>
  <inkml:trace contextRef="#ctx0" brushRef="#br0" timeOffset="65619.6">10096 12510 0,'-21'-212'0,"42"487"0,-21-338 0,-42-234 16,21 234-16,-21 20 0,-1-20 15,1 21-15,0 20 0,-1 1 0,1 0 16,0 0-16,-1 0 0,22 21 16,0 0-16,0 0 0,0 0 0,42 0 31,21-21-15,-21 21-16,22-22 0,-1 22 15,0-21-15,22 0 0,-22 21 0,22-21 16,-22-21-16,21 20 0,1 1 0,-22-21 15,22 21-15,-22-22 0,0 1 16,1 0-16,-1-1 0,-21 1 0,0 21 16,1-21-16,-22-1 0,0 22 15,0 0-15,0 0 0,0 0 0,0-1 16,-22 22-16,1 0 0,0 0 16,0 0-16,0 0 15,21 22-15,-21-1 0,21 21 0,-22-21 16,22 22-16,0-1 0,0 0 0,0 1 15,0-22-15,0 21 0,0 0 16,0 1-16,0-22 0,0 21 16,0-21-16,0 1 0,0-1 0,0 0 15,0 0-15,0 0 0,22-21 32,-1 0-32,0 0 0,0-21 15,-21 0-15,21 21 16</inkml:trace>
  <inkml:trace contextRef="#ctx0" brushRef="#br0" timeOffset="65799.5">10181 11599 0,'0'0'0,"21"0"31,0 0-31,1-21 16,-1 21-16,0 0 0,0 0 0,21 0 15,-20 0-15,20 0 0,-21-21 0,21 21 16,-20 0-16,-1 0 0,21-21 16,-21 21-16,22-21 0</inkml:trace>
  <inkml:trace contextRef="#ctx0" brushRef="#br0" timeOffset="66479.5">10837 11472 0,'0'0'0,"-21"0"31,0 22-16,0-1 1,21 0-16,-21 0 0,21 0 16,0 0-16,-22 1 0,22-1 0,-21 0 15,21 0-15,0 0 0,-21-21 16,21 21-16,0 1 0,0-1 16,21-21-1,0 0-15,1-21 16,-1 21-16,0-22 15,-21 1-15,21 0 0,0 21 0,0-21 16,1 0-16,-22 0 0,21-1 16,0 1-16,0 0 0,-21 0 15,21 21-15,-21 21 32,0 0-32,0 0 0,0 1 15,0-1-15,0 0 0,0 0 0,0 0 16,0 0-16,0 1 0,21-1 15,-21 0-15,22-21 0,-1 21 0,0-21 16,0 0-16,0 0 0,22 0 0,-22 0 16,21 0-16,-21 0 0,22 0 0,-22 0 15,21 0-15,-21-21 0,0 0 16,22 21-16,-22-21 0,0-1 0,0 1 16,0 0-16,1 0 0,-22-21 15,21 20-15,-21 1 0,0-21 16,0 21-16,0-22 0,0 22 0,-21 0 15,-1 0-15,1 0 0,0 21 16,0 0-16,0 0 0,-22 0 16,22 0-16,0 21 0,0-21 0,21 21 15,-21 0-15,21 0 0,0 22 16,0-22-16,0 0 0,0 0 0,0 0 16,21-21-16,0 0 0,0 0 15</inkml:trace>
  <inkml:trace contextRef="#ctx0" brushRef="#br0" timeOffset="66931.55">12065 11409 0,'0'0'16,"-21"-21"-16,0 0 0,-1-1 0,1 22 0,-21 0 15,21-21-15,0 21 0,-22 0 0,22 0 16,0 21-16,0 1 0,-22-1 15,43 0-15,-21 21 0,0-21 0,0 22 16,21-22-16,0 0 0,0 21 0,0-20 16,0-1-16,0 0 0,0 21 15,0-21-15,0 1 16,0-1-16,21-21 0,0 0 0,0 0 16,1 0-16,-1 0 15,0 0-15,0 0 0,21 0 0,-20-21 16,-1 21-16,0-22 0,0 1 0,0 21 15,0-21-15,-21 0 0,0 0 16,22-22-16,-22 22 0,0 0 0,0 0 16,0 0-16,0 0 0,0-1 0,-22 22 15,1 22 1,21-1 0,0 0-16,0 0 0,0 21 0,0-20 15,0-1-15,0 0 16,0 0-16,0 0 0,0 0 0,21 1 15,1-22-15,-1 21 16,0-21-16,0 0 0,0 0 16,0 0-16,1 0 0,-1 0 15</inkml:trace>
  <inkml:trace contextRef="#ctx0" brushRef="#br0" timeOffset="67267.62">12255 11557 0,'0'-21'16,"0"42"-16,22-84 0,-22 41 0,0 1 0,21 0 15,-21 0-15,0 0 16,21 0-16,0 21 0,-21-22 0,21 22 16,0-21-16,1 21 0,-1 0 0,0 0 15,0 0-15,0 21 0,22 1 16,-22-1-16,21 21 0,-21-21 0,0 0 16,1 22-16,-22-22 0,0 0 0,0 21 15,0-20-15,0-1 0,0 0 16,0 0-16,0 0 0,0 0 0,0 1 15,-22-22-15,1 0 0,0 0 32,21-22-32,0 1 15,0 0-15,0 0 16,21 0-16,-21 0 0,21-1 16,1 1-16,-1-21 0,0 21 0,0-22 15,0 22-15,0 0 0,1 0 0,-1 0 16,0 0-16,0-1 0,0 22 15,0 0-15</inkml:trace>
  <inkml:trace contextRef="#ctx0" brushRef="#br0" timeOffset="67599.45">12912 11536 0,'84'0'31,"-63"0"-31,1 0 0,-1-21 16,0 0-16,-21-1 16,0 1-16,0 0 0,0 0 0,0 0 15,0 0-15,0-1 0,-21 1 16,21 0-16,-21 21 0,-1 0 0,1 0 16,0 0-16,0 21 15,0 0-15,21 1 0,0-1 16,-21 21-16,21-21 0,-22 22 0,22-22 15,0 21-15,0-21 0,0 22 16,0-22-16,0 0 0,22 0 16,-22 0-16,21 0 0,0-21 0,21 22 15,-21-22-15,1 0 0,20 0 0,-21 0 16,21 0-16,1 0 0,-22 0 16,21 0-16,-21-22 0,22 22 0</inkml:trace>
  <inkml:trace contextRef="#ctx0" brushRef="#br0" timeOffset="68031.33">13123 10901 0,'0'0'0,"0"-21"16,21 21-16,1 0 16,-1 0-16,21 0 0,0 0 0,22 0 15,-22 0-15,22 0 0,-1 0 0,-20 0 16,20 0-16,1 0 0,-22 0 16,21 0-16,-20 0 0,-1 0 0,-21 0 15,22 0-15,-22 0 0,0 0 0,-42 0 31,0 0-31,-1 0 16,-20 0-16</inkml:trace>
  <inkml:trace contextRef="#ctx0" brushRef="#br0" timeOffset="68271.23">13610 10859 0,'-21'42'31,"0"-21"-31,21 21 0,0-20 0,-21 20 16,21 0-16,0 1 0,0 20 16,0 1-16,0-22 0,-22 21 0,22-20 15,-21 20-15,21-20 0,0-1 0,0 0 16,0 1-16,0-22 16,0 0-16,0 21 0,0-21 15,0 1-15,21-22 16,1 0-16,-1-22 15,0 1-15,0 0 0</inkml:trace>
  <inkml:trace contextRef="#ctx0" brushRef="#br0" timeOffset="68619.14">13779 11430 0,'0'-21'47,"22"21"-47,-1-21 16,0 0-16,0 21 0,0-22 15,0 1-15,1 0 0,-1 0 16,-21 0-16,21 0 0,-21-1 16,-21 22-1,0 0 1,-1 0-16,1 22 0,0-1 0,0 0 15,0 21-15,0-21 16,21 22-16,-22-22 0,1 21 0,21-21 0,0 22 16,0-22-16,0 0 0,0 21 15,0-20-15,0-1 0,0 0 16,0 0-16,21-21 16,22 0-16,-22 0 0,0 0 15,0 0-15,22-21 0,-22 21 16</inkml:trace>
  <inkml:trace contextRef="#ctx0" brushRef="#br0" timeOffset="68994.94">14457 11324 0,'0'0'0,"0"-21"0,0 0 0,0 0 16,0 0-16,0-1 0,-21 22 16,-1 0-16,1 0 15,0 0-15,0 0 0,0 0 16,0 22-16,-1-1 0,1 0 15,21 0-15,0 0 0,-21 0 0,21 1 16,0-1-16,0 0 0,0 0 16,0 0-16,21 0 0,0 1 15,1-22-15,-1 21 0,0 0 0,0-21 16,0 21-16,0-21 0,1 21 16,-1 0-16,0 1 15,0-22-15,-21 21 0,0 0 16,-21-21-1,0 0-15,0 0 0,-1 0 0,-20 0 16,21 0-16,0 0 0,-22 0 0,22 0 16,-21 0-16,21 0 0,0 0 15,-1 0-15,1 0 0,0-21 0,21 0 32,21 21-17,0-22-15,1 22 0,-1 0 16</inkml:trace>
  <inkml:trace contextRef="#ctx0" brushRef="#br0" timeOffset="69468.67">14922 11049 0,'0'-21'0,"0"42"0,0-63 15,0 21-15,0-1 0,0 1 0,-21 21 31,21 21-15,0 1-16,-21-1 0,0 21 0,21-21 16,-21 22-16,21-1 0,0 0 15,-21 22-15,-1-22 0,22 0 16,-21 1-16,21-1 0,-21-21 0,21 22 16,0-1-16,0-21 0,0 0 15,0 0-15,0 1 0,0-1 0,21 0 16,0-21-16,1 0 0,-1 21 0,0-21 15,0 0-15,0 0 0,0 0 16,1 0-16,-1 0 0,0-21 0,0 21 16,0-21-16,0 0 0,1-1 0,-1 1 15,0 0-15,0 0 0,-21 0 16,0 0-16,21-1 0,-21 1 0,0 0 16,0 0-16,0 0 0,-21 42 31,21 0-16,0 0-15,0 0 16,-21 1-16,21-1 0,0 0 0,0 0 16,0 0-16,0 0 0,21-21 15,0 0 1,0 0-16,1 0 0,-1-21 16,0 21-16</inkml:trace>
  <inkml:trace contextRef="#ctx0" brushRef="#br0" timeOffset="69655.56">15367 11070 0,'0'0'15,"-21"-21"-15,21 0 0,-21 21 16,-1 0-16,1 0 0,0 0 16,0 0-1,21 21 1,0 0 15</inkml:trace>
  <inkml:trace contextRef="#ctx0" brushRef="#br0" timeOffset="69827.44">14626 11282 0,'0'0'16,"0"21"-16,0 0 0,0 0 15,21-21 1,0 0-16,1 0 0,-1 0 16,21 0-16,-21 0 0,22 0 0,-1 0 15,0 0-15,1-21 0,20 21 16,-21 0-16</inkml:trace>
  <inkml:trace contextRef="#ctx0" brushRef="#br0" timeOffset="70327.16">15600 11324 0,'0'21'0,"0"1"15,0-1 1,0 0-16,0 0 16,0 0-16,0 0 15,0 1-15,0-1 0,0 0 16,-21-21-16,21 21 0,0 0 0,0 0 15,0 1 1,-22-1-16,1-21 31,21-21 1,0-1-32,0 1 15,0 0-15,0 0 0,0 0 16,21 0-16,-21-1 0,22 1 0,-1 0 15,21-21-15,-21 21 0,0-22 0,22 22 16,-22 0-16,0 0 0,21 0 16,-20-1-16,20 22 0,-21 0 0,0 0 15,22 0-15,-22 0 0,-21 22 16,21-1-16,-21 0 0,0 21 16,0-21-16,0 1 0,0 20 0,0-21 15,0 0-15,0 0 0,-21 1 0,21-1 16,-21 0-16,-1 0 0,1 0 15,21 0-15,-21-21 0,21 22 16,21-44 31,0 1-47</inkml:trace>
  <inkml:trace contextRef="#ctx0" brushRef="#br0" timeOffset="71051.39">16489 11388 0,'21'-21'0,"-42"42"0,63-64 0,-42 22 0,0 0 16,0 0-16,0 0 15,0 0-15,-21-1 16,0 22-16,0 0 0,-1 0 0,-20 0 16,21 22-16,0-1 0,0 0 15,-22 0-15,22 0 0,0 0 0,0 22 16,0-22-16,-1 0 0,22 0 15,0 22-15,-21-22 0,21 0 0,0 0 16,0 0-16,21-21 16,1 21-16,-1-21 0,0 0 15,0 0-15,21 0 0,-20 0 16,20 0-16,-21-21 0,0 0 0,22 21 16,-22-21-16,0 0 0,0 0 15,0 21-15,0-22 0,-21 1 0,0 0 16,22 0-16,-22 0 0,21 0 15,-21-1-15,0 1 16,0 42 0,0 1-1,0-1 1,0 0-16,0 0 0,-21 0 0,-1 22 0,22-22 16,-21 21-16,0-21 0,21 22 15,0-1-15,-21 0 0,21 1 16,-21-1-16,21 21 0,0-20 0,0 20 15,0-20-15,0 20 0,-21 1 0,21-1 16,0-21-16,0 22 0,0-1 16,0-20-16,0 20 0,0 1 0,0-22 15,0 22-15,0-1 0,0 1 0,0-22 16,0 21-16,0-20 0,0-1 16,0 0-16,0 1 0,-22-1 15,22-21-15,0 0 0,0 1 0,-21-1 16,0-21-16,0 0 0,0 0 0,0 0 15,-1 0-15,-20 0 0,21-21 16,-21-1-16,20 1 0,-20 0 0,0-21 16,21 21-16,-22-22 0,22 1 0,-21 0 15,21-22-15,-1 22 0,1-1 16,0 1-16,0-21 0,21 20 0,0 1 16,0-22-16,0 22 0,0 0 0,0-22 15,21 22-15,0 0 0,0-22 16,1 22-16,20-1 0,0-20 0,1 21 15,-1-1-15,0 1 0,22 0 0,-22 20 16,22-20-16,-1 0 16,-21 21-16,22-22 0,-1 1 0</inkml:trace>
  <inkml:trace contextRef="#ctx0" brushRef="#br0" timeOffset="71515.14">17547 10986 0,'0'0'0,"0"-22"31,-21 44-16,0-1-15,0 21 16,-1-21-16,1 0 0,0 22 16,-21-1-16,21-21 0,-22 22 0,1-22 15,0 21-15,20-21 0,-20 0 0,0 1 16,-1-1-16,1 0 16,21 0-16,0-21 0,0 0 0,-1 0 0,44 0 46,-1 0-46,0 0 0,0 0 0,0 0 16,22 0-16,-1 0 0,0 0 16,1 0-16,-1 0 0,0 21 0,1-21 15,-1 0-15,21 21 0,-20-21 0,-1 0 16,-21 0-16,22 22 0,-22-22 16,0 0-16,0 0 0,0 0 15,0-22 16</inkml:trace>
  <inkml:trace contextRef="#ctx0" brushRef="#br0" timeOffset="71815.22">18415 10922 0,'0'0'0,"0"-85"31,0 64-31,-21 21 0,0 0 16,-1 21-16,22 1 0,-21 20 0,-21-21 15,21 21-15,0 1 0,-1 20 0,-20-20 16,0 20-16,21 1 16,-22-1-16,1 1 0,0-22 0,-1 21 15,1-20-15,0-1 0,-1 22 0,1-22 16,21-21-16,0 21 0,-1-20 15,1 20-15,0-21 0,21 0 0,-21-21 16,21 21-16,21-42 16,0 21-1,0-21-15</inkml:trace>
  <inkml:trace contextRef="#ctx0" brushRef="#br0" timeOffset="72330.98">18881 11028 0,'0'0'0,"0"-21"31,0 0-31,-22 21 16,1 0-1,0 21-15,0-21 0,21 21 0,-21 21 0,0-21 16,-1 22-16,22-22 0,-21 21 0,0 1 16,0-1-16,0 0 15,21 1-15,0-1 0,-21-21 0,21 21 16,0-20-16,0-1 0,0 0 0,0 0 15,21 0-15,-21 0 0,21-21 16,0 0-16,0 0 0,0 0 0,22 0 16,-22 0-16,0 0 0,0 0 0,0 0 15,1-21-15,-1 21 0,-21-21 16,0 0-16,21 0 0</inkml:trace>
  <inkml:trace contextRef="#ctx0" brushRef="#br0" timeOffset="72675.32">18563 11303 0,'0'0'0,"21"0"31,0 0-31,22-21 16,-22 21-16,21 0 0,-21 0 16,22 0-16,-1-21 0,0 21 0,-20-21 15,20 21-15,0 0 0,1-22 0,-1 1 16,-21 21-16,21-21 0,-20 21 15,-1 0-15,0 0 0,-21-21 16,0 42 0,0 0-1,-21 0-15,21 1 0,-21 20 16,-1-21-16,22 0 0,0 22 0,0-22 16,0 0-16,0 0 0,0 0 15,0 0-15,0 1 0,0-1 16,22-21-1,-1 0 1,0 0-16,0 0 0,0-21 16,0-1-16,1 1 0</inkml:trace>
  <inkml:trace contextRef="#ctx0" brushRef="#br0" timeOffset="72926.97">19240 10943 0,'0'0'0,"-21"0"0,21 21 31,21-21-15,1 0 0,-1 0-16,-42 0 46,-1 0-30,22-21 0,22 21-16</inkml:trace>
  <inkml:trace contextRef="#ctx0" brushRef="#br0" timeOffset="73190.86">19854 10880 0,'-21'21'16,"0"0"-16,21 0 0,-21 0 15,0 1-15,21-1 0,0 0 16,-22 21-16,1 1 0,21-22 0,-21 21 16,21 0-16,0 1 0,-21-22 15,21 21-15,-21-21 0,21 22 0,0-22 16,-21 0-16,21 0 0,0 0 0,0 1 15,0-1 1,21-21-16,0 0 0,0 0 16,-21-21-16,21-1 15,-21 1-15</inkml:trace>
  <inkml:trace contextRef="#ctx0" brushRef="#br0" timeOffset="73603.42">19494 11176 0,'-21'0'32,"42"0"-32,22 0 0,-22 0 0,0 0 0,21 0 15,-20 0-15,20 0 0,0 0 0,1 0 16,-1 0-16,0-21 0,1 21 16,-1-21-16,0 21 0,1-21 15,-22-1-15,21 22 0,-21-21 0,22 0 16,-22 0-16,0 0 0,0 21 15,0-21-15,-21-1 0,0 1 0,0 0 16,0 0-16,0 0 16,-21 21-1,0 0-15,0 21 0,21 0 16,-21-21-16,21 42 0,0-20 16,-22-1-16,22 21 0,0-21 0,-21 22 15,21-1-15,0 0 0,0-21 0,0 22 16,0-1-16,0 0 0,0-20 15,0 20-15,0-21 0,0 0 0,0 0 16,0 1-16,0-1 0,0 0 16,21-21-1,1 0-15,-1 0 0,0 0 16,0 0-16,0 0 0,-21-21 0,21 0 16,1-1-16,-1 22 0,0-21 15</inkml:trace>
  <inkml:trace contextRef="#ctx0" brushRef="#br0" timeOffset="73978.62">20468 11197 0,'21'0'31,"0"0"-31,1 0 16,-1 0-16,0 0 15,21 0-15,-21 0 0,1 0 0,20 0 16,0 0-16,-21 0 0,22-21 0,-1 21 15,-21-21-15,22 0 0,-22 21 16,0-21-16,-21-1 0,0 1 16,0 0-16,0 0 0,-21 21 15,0 0-15,-1 0 0,1 0 16,-21 0-16,21 0 0,-22 0 0,22 0 16,-21 21-16,21 0 0,-22 22 15,22-22-15,0 21 0,0-21 16,0 22-16,0-22 0,21 21 0,0-21 15,0 22-15,0-22 0,0 0 16,0 0-16,0 0 0,0 0 0,21 1 16,0-22-16,0 0 0,0 0 15,0 0-15,1 0 0,-1 0 16,0 0-16,0 0 0,0 0 0,22-22 16,-22 1-16,21 0 0,0 21 0,-20-21 15</inkml:trace>
  <inkml:trace contextRef="#ctx0" brushRef="#br0" timeOffset="74379.03">21357 10901 0,'0'0'0,"-21"0"16,21 21 15,0 0-31,21 0 15,0-21-15,0 22 0,22-22 16,-1 21-16,-21-21 0,22 21 0,20-21 16,-21 0-16,1 21 0,-1 0 0,0-21 15,1 0-15,-22 0 16,0 0-16,0 0 0,0 0 0,1 0 16,-22 21-1,-22-21-15,1 0 16,0 22-16,-21-22 0,-1 21 0,1 0 15,0 0-15,-1 0 0,1 22 16,0-22-16,-22 21 0,22-21 0,0 22 16,20-22-16,-20 21 0,0-21 0,21 0 15,-1 1-15,1-1 0,0 0 16,0 0-16,0 0 0,21 0 31,-21-21-31,-1 0 16,1 0-16</inkml:trace>
  <inkml:trace contextRef="#ctx0" brushRef="#br0" timeOffset="75299.66">4657 13293 0,'63'-43'15,"-63"22"-15,21 21 16,-21 21 0,-21-21-16,0 22 0,0-1 15,-22 0-15,22 0 0,-21 21 0,0-20 16,-22 20-16,22-21 0,-22 21 16,22-20-16,0 20 0,-22-21 0,22 0 15,-22 22-15,22-22 0,0 0 16,-1 0-16,22-21 0,0 21 0,0-21 15,0 0-15,42 0 32,0 0-32,0 0 0,0 0 15,22 0-15,-22 0 0,21 0 0,0 0 16,1 0-16,-1 0 0,0 21 16,22-21-16,-22 0 0,1 22 15,-1-22-15,21 0 0,-20 0 0,-22 21 16,21-21-16,-21 21 0,1-21 15,-1 0-15,0 0 0,0 0 0,0 0 16,0 0 0</inkml:trace>
  <inkml:trace contextRef="#ctx0" brushRef="#br0" timeOffset="76043.36">5143 13504 0,'0'0'16,"0"-42"-1,0 21-15,0 0 0,0 0 0,0-1 16,22 1-16,-1 0 0,-21 0 16,21 21-16,0-21 0,0 21 0,0 0 15,1 0-15,-1 0 16,0 21-16,-21 0 0,0 0 15,21 0-15,-21 22 0,21-22 0,-21 21 16,0-21-16,0 22 0,0-1 16,0-21-16,0 22 0,0-22 15,0 0-15,0 21 0,0-21 0,0 1 16,21-22-16,1 0 16,-1 0-16,0 0 0,0 0 15,0 0-15,0-22 0,1 1 16,20 0-16,-21 0 0,0 0 0,22 0 15,-22-22-15,0 22 0,0-21 0,21 21 16,-20-1-16,-1-20 0,-21 21 16,21 0-16,-21-22 0,0 22 0,21 21 15,-21-21-15,0 0 0,-21 21 32,21 21-32,-21 0 15,21 0-15,-21 22 0,21-22 16,0 21-16,0 22 0,0-22 0,0 22 15,0-22-15,0 21 0,0 1 0,0-1 16,0-20-16,21 20 0,-21-20 16,21 20-16,0 1 0,-21-1 0,21 1 15,0-22-15,1 21 0,-1 1 16,0-1-16,-21 1 0,21-1 0,-21-20 16,0 20-16,0-20 0,0-1 0,0 0 15,0 1-15,0-22 0,-21 21 16,0-21-16,0-21 0,21 21 15,-22-21-15,1 0 0,0 0 0,0 0 16,0 0-16,0-21 0,-22 0 0,22 21 16,-21-21-16,-1-21 0,1 20 15,21-20-15,-21 21 0,-1-21 0,22-22 16,-21 22-16,21-22 0,-22 22 16,22-22-16,21 1 0,0-1 0,-21 1 15,21-1-15,0 22 0,0-21 0,21 20 16,0-20-16,0 20 0,1 1 15,20-21-15,0 20 0,1 1 0,-1-22 16,0 22-16,1 0 0,20-1 16</inkml:trace>
  <inkml:trace contextRef="#ctx0" brushRef="#br0" timeOffset="76391.53">6117 13504 0,'0'0'0,"0"22"15,21-22 17,0-22-32,1 1 15,-22 0-15,21 0 0,0 21 16,-21-21-16,0 0 0,0-1 16,21 22-16,-21-21 0,0 0 15,0 0-15,0 0 16,-21 21-16,0 0 0,0 0 15,-1 0-15,1 21 0,0 0 16,0 0-16,21 0 0,-21 1 0,21-1 16,-21 0-16,21 21 0,0-21 15,0 22-15,0-22 0,0 21 0,0-21 16,21 1-16,0-1 0,0 0 16,0 0-16,0-21 0,22 0 15,-22 0-15,0 0 0,21 0 16,-20 0-16,20 0 0,-21-21 15,21 21-15,1-21 0</inkml:trace>
  <inkml:trace contextRef="#ctx0" brushRef="#br0" timeOffset="76859.34">7027 13272 0,'0'0'15,"0"-22"-15,0 1 0,0 0 0,-21 0 0,0 21 16,0-21-16,0 21 15,-1 0-15,-20 0 0,21 21 0,0 0 16,-22 0-16,1 0 0,21 1 16,-21 20-16,-1-21 0,22 21 15,0 1-15,0-1 0,0 0 0,21-20 16,-22 20-16,22 0 0,0-21 0,0 1 16,0 20-16,22-42 0,-1 21 15,0-21-15,0 21 0,21-21 0,-20 0 16,-1 0-16,21 0 0,-21-21 15,22 0-15,-22 21 0,0-21 0,0 0 16,21-1-16,-20 1 0,-1-21 0,0 21 16,0 0-16,-21-22 0,21 22 15,-21 0-15,21-21 0,-21 20 0,0 1 16,0 0-16,0 0 0,22 21 16,-22-21-16,0 42 31,0 0-16,0 0-15,0 0 0,0 1 0,0-1 16,0 21-16,0-21 0,0 22 0,0-22 16,0 0-16,21 0 0,-21 0 15,21 0-15,-21 1 0,0-1 0,21-21 16,0 0-16,0 0 0,1 0 16,-1 0-16,0 0 15,0 0-15,0-21 0</inkml:trace>
  <inkml:trace contextRef="#ctx0" brushRef="#br0" timeOffset="77275.12">7493 13272 0,'0'0'0,"-21"-22"31,21 1-31,21 21 16,0 0-16,0 0 16,0 0-1,1 0-15,-1 21 0,0 1 16,-21-1-16,21 0 0,0 0 0,-21 21 16,0-20-16,0 20 0,0 0 15,0-21-15,0 22 0,0-22 0,0 21 16,0-21-16,0 1 0,-21-1 0,21 0 15,-21 0-15,0-21 16,21 21-16,0-42 31,0 0-31,0 0 16,0 0-16,21-1 0,0-20 16,0 21-16,-21 0 0,21-22 15,1 22-15,-1-21 0,0 21 16,0 0-16,0-22 0,0 22 0,1 0 15,20 0-15,0 0 0,-21-1 16</inkml:trace>
  <inkml:trace contextRef="#ctx0" brushRef="#br0" timeOffset="77731.19">8340 13039 0,'-22'0'16,"22"21"15,0 0-15,22 0-16,-1 0 0,0-21 16,0 22-16,0-1 0,22 0 0,-22 0 15,21 0-15,0 0 0,1 1 16,-1-22-16,0 21 0,1-21 0,-1 21 15,-21-21-15,22 0 0,-1 0 16,-21 0-16,21 0 0,-20 0 0,-1 0 16,0 0-16,-42 0 31,0 0-15,-1 0-16,1 0 0,0 0 0,-21 0 15,21 21-15,-22 0 0,1 0 16,21 1-16,-22-1 0,22 21 0,-21 0 15,0-20-15,-1 20 0,1 21 0,0-20 16,-1-1-16,22-21 0,-21 22 16,-1-1-16,22-21 0,-21 21 0,21-20 15,0-1-15,21 0 0,-22 0 16</inkml:trace>
  <inkml:trace contextRef="#ctx0" brushRef="#br0" timeOffset="78551.09">10308 13081 0,'0'0'0,"0"-21"15,0 0-15,0 0 0,21-1 16,0 1-16,-21 0 0,22 0 15,-1 21-15,0-21 0,0 0 16,0 21-16,0 0 0,1 0 0,-1 0 16,0 0-16,0 0 0,21 21 15,-20 0-15,-1 21 0,0 1 0,0-1 16,0 0-16,-21 1 0,0-1 16,0 0-16,0-21 0,-21 22 15,0-1-15,0 0 0,-22-20 0,22 20 16,-21 0-16,21-21 0,-22 1 15,1 20-15,0-21 0,-1 0 0,1-21 16,21 21-16,-21-21 0,-1 0 0,1 0 16,0 0-16,20 0 0,-20-21 15,21 21-15,-21-21 0,20 0 0,-20 0 16,21-22-16,0 22 0,21 0 16,0 0-16,-21-21 0,21 20 0,0 1 15,0-21-15,0 21 0,21 0 0,-21-1 16,21 1-16,21 0 15,-21 0-15,1 21 0,20 0 0,-21 0 16,0 0-16,22 0 0,-22 0 0,21 21 16,-21 0-16,0 0 0,1 1 15,20-1-15,-21 21 0,-21-21 0,21 0 16,0 22-16,1-22 0,-22 21 16,0-21-16,21 1 0,-21-1 0,21 0 15,0 0-15,-21 0 0,0 0 0,21-21 16,0 22-16,1-22 15,-1 0-15,0 0 0,0-22 16,0 22-16,0-21 16,1 0-16,20 0 0,-21 0 0</inkml:trace>
  <inkml:trace contextRef="#ctx0" brushRef="#br0" timeOffset="79603.35">11176 13060 0,'0'-21'16,"-21"21"-16,21 21 16,-21-21-16,-1 21 0,1 0 15,0 0-15,0 1 0,21-1 16,-21 0-16,0 21 0,21-21 0,-22 1 16,22-1-16,0 21 0,0-21 15,-21 0-15,21 1 0,0-1 0,0 21 16,0-21-16,0 0 0,0 1 0,21-22 15,1 21-15,-1-21 16,0 0-16,0 0 0,0 0 0,0 0 16,1 0-16,-1 0 0,0-21 15,0-1-15,0 22 0,0-21 0,1 0 16,-1 21-16,0-21 0,0 0 0,-21 0 16,0-1-1,0 1-15,0 0 0,-21 21 31,0 0-31,0 0 0,-1 0 16,1 0 0,42 0 46,1 0-46,-22-21 31,21 21-32,-21-21 17,0 0-17,0-1 1,0 1-1,0 0 1,0 0-16,0 0 16,0 0-16,0-1 15,-21 22-15,-1-21 16,1 21-16,0 0 0,0 0 0,0 0 16,0 0-16,-1 0 0,1 0 15,0 0-15,-21 21 0,21-21 0,-1 22 16,1-1-16,0 21 0,0-21 15,21 0-15,-21 22 0,21-22 0,-21 21 16,21-21-16,0 22 0,0-22 0,0 0 16,0 0-16,0 0 0,21 1 15,0-1-15,0-21 0,0 21 0,0-21 16,22 0-16,-22 0 0,0 0 16,21 0-16,1 0 0,-22 0 0,21 0 15,-21-21-15,22 21 0,-22-21 16,21-1-16,-21 1 0,1 21 15,20-21-15,-42 0 0,21 0 0,-21 0 16,21-1-16,-21 1 0,0 0 0,0-21 16,0 21-16,0-1 0,-21-20 15,0 21-15,0 0 0,0-22 0,-1 22 16,1 0-16,0 0 0,0 0 16,-21 21-16,20 0 0,1 0 0,-21 0 15,21 0-15,-22 21 0,1 0 16,21 0-16,-21 0 0,20 22 0,1-22 15,-21 21-15,21-21 0,0 22 0,21-22 16,0 0-16,0 21 0,0-20 16,0-1-16,0 0 0,0 0 15,0 0-15,21 0 0,0 1 0,0-22 16,0 0-16,0 0 0,22 0 16,-1 0-16,-21 0 0,22 0 0,-1-22 15</inkml:trace>
  <inkml:trace contextRef="#ctx0" brushRef="#br0" timeOffset="80382.92">12150 13145 0,'0'0'0,"-43"-22"31,22 22-31,0 0 0,-21 0 0,20 0 16,1 0-16,-21 22 0,21-1 15,0 0-15,-22 0 0,22 0 0,0 0 16,0 1-16,21-1 0,0 0 16,0 0-16,0 21 0,0-20 0,0-1 15,0 0-15,0 0 0,21 0 16,0 0-16,21 1 0,-20-22 16,-1 0-16,21 0 0,0 0 15,-20 0-15,20 0 0,0 0 0,1 0 16,-22 0-16,21-22 0,0 22 15,-20-21-15,-1 0 0,0 0 0,0 21 16,0-21-16,-21 0 0,0-1 16,0 1-16,0 0 0,0 0 0,-21 0 15,0 0-15,0-1 0,-22 1 0,22 0 16,-21 0-16,21 21 0,-22-21 16,22 21-16,-21-21 0,21 21 0,0 0 15,42 0 16,0-22-31,21 22 0,1 0 0,-1 0 16,0 0-16,22-21 16,-22 21-16,22 0 0,-22 0 0,0 0 15,1 0-15,-1 0 0,0 0 0,-21 0 16,22 0-16,-22 21 0,0-21 16,-21 22-16,0-1 0,0 0 0,0 0 15,0 0-15,0 0 0,-21 1 16,0-1-16,0 0 0,-1 0 0,1 0 15,0 0-15,0 1 0,0-1 0,21 0 16,0 0-16,0 0 0,0 0 16,0 1-16,0-1 0,21 0 0,0-21 15,0 0-15,22 21 0,-22-21 16,21 0-16,-21 0 0,22 0 0,-22 0 16,21-21-16,-21 0 0,22 21 15,-22-21-15,21-1 0,-21 1 16,0 0-16,1 0 0,-22 0 0,0-22 15,0 22-15,0 0 0,0 0 0,0-21 16,0 20-16,-22 1 0,1 0 16,0 0-16,0 0 0,0 0 0,0 21 15,-1 0-15,1 0 0,0 0 0,0 0 16,0 0-16,0 0 0,-1 0 16,1 0-16,0 0 0,21 21 15,0 0 1</inkml:trace>
  <inkml:trace contextRef="#ctx0" brushRef="#br0" timeOffset="80835.17">14266 13018 0,'0'0'0,"0"-22"16,0 1-16,0 0 0,-21 21 31,0 0-31,0 0 0,0 21 16,-1 0-16,1 22 0,0-22 15,0 0-15,-21 0 0,20 0 0,-20 1 16,21 20-16,-21-21 0,-1 0 0,22-21 15,-21 21-15,-1 1 0,22-22 16,0 21-16,-21-21 0,21 21 0,-1-21 16,44 0 15,-1 0-31,0 0 16,0 0-16,21 0 0,1 0 15,-22 0-15,21 0 0,1 0 0,-1 0 16,21 0-16,-20 0 0,-1 0 0,0 0 15,1 0-15,-1 0 0,0 0 16,-20 0-16,20 0 0,-21 21 0,0-21 16,0 0-16,1 0 15,-1 0 17</inkml:trace>
  <inkml:trace contextRef="#ctx0" brushRef="#br0" timeOffset="81123">15219 12806 0,'0'0'0,"0"-42"16,0 20-16,0 1 0,0-21 0,0 21 16,-21 21-16,-1 0 15,1 0-15,0 0 0,0 21 0,0 0 16,-22 0-16,22 22 0,-21 20 15,21-21-15,-22 22 0,1-22 0,21 22 16,-21-1-16,-1-20 0,1 20 0,0-21 16,20 22-16,-20-22 15,0 1-15,21-1 0,-1 0 0,1 1 16,0-1-16,21-21 0,0 21 0,0-20 16,0-1-16,21-21 15,0 0-15,1 0 0,-1 0 16,0 0-16</inkml:trace>
  <inkml:trace contextRef="#ctx0" brushRef="#br0" timeOffset="81815">15706 13145 0,'0'0'0,"-64"0"16,43 0 0,0 0-16,0-22 0,21 1 15,0 0-15,0 0 16,0 0-16,21 0 16,0 21-16,0-22 0,21 22 15,-20 0-15,20 0 0,-21 0 0,21 0 16,-20 0-16,20 0 0,-21 22 15,-21-1-15,0 0 0,0 21 16,0-21-16,0 1 0,0 20 0,-21-21 16,0 0-16,0 22 0,-1-22 15,1 0-15,0 0 0,21 0 0,0 0 16,0 1-16,0-1 0,21-21 31,0 0-31,1 0 0,-1 0 0,21-21 16,-21 21-16,22-22 0,-1 1 0,0 0 15,1 21-15,-1-21 0,0-21 16,1 20-16,-1 1 0,0 0 16,-21 0-16,22 0 0,-22 0 15,0-1-15,0 1 0,-21 0 0,-21 21 32,0 0-32,0 21 0,0-21 15,-1 21-15,1 22 0,0-22 0,0 21 16,21-21-16,-21 22 0,0-1 0,21 0 15,-22 22-15,22-1 0,0-20 16,0 41-16,0-20 0,0-1 0,0 1 16,0 21-16,0-22 0,0 1 15,0 20-15,0-20 0,0 20 16,0-20-16,0-1 0,0 1 0,-21-22 0,0 22 16,0-22-16,0-21 0,0 0 15,-1 1-15,1-1 0,0-21 16,0 0-16,0 0 0,0 0 15,-1-21-15,22-22 0,0 22 0,-21-21 16,21-1-16,0 1 0,0-21 16,0-1-16,0 1 0,21-1 0,1 1 15,20-22-15,-21 0 0</inkml:trace>
  <inkml:trace contextRef="#ctx0" brushRef="#br0" timeOffset="82175.5">16827 13123 0,'-21'0'16,"21"22"-16,-21-22 0,21 21 15,21-21 17,0 0-32,1-21 0,-1-1 0,0 22 15,0-21-15,0 0 0,0 0 16,1 0-16,-1 0 0,-21-1 0,0 1 15,21 0-15,-21 0 0,0 0 0,0 0 16,0-1-16,0 1 16,-21 21-16,0 0 0,-1 0 0,1 0 15,0 0-15,0 21 0,0 1 16,0-1-16,-1 0 0,1 21 0,0-21 16,0 22-16,0-1 0,0-21 0,21 22 15,0-22-15,0 21 0,0-21 16,0 0-16,0 1 0,0-1 0,21 0 15,0-21-15,21 21 0,-21-21 16,22 0-16,-1 0 0,22 0 0,-22 0 16,21 0-16,1 0 0</inkml:trace>
  <inkml:trace contextRef="#ctx0" brushRef="#br0" timeOffset="82623.67">17865 13060 0,'0'0'16,"0"-42"-16,0-1 0,0 22 0,0 0 0,0-21 15,0 20-15,-22 1 0,1 0 0,0 21 16,0 0-16,0 0 0,0 0 16,-22 0-16,22 0 0,-21 21 0,21 0 15,-22 1-15,22 20 0,0-21 16,-21 21-16,20 1 0,1-22 16,0 21-16,0 1 0,0-22 0,21 0 15,-21 21-15,21-21 0,0 1 0,0-1 16,0 0-16,21-21 0,0 21 15,0-21-15,0 0 0,0 0 16,1 0-16,-1 0 0,0 0 0,0 0 16,21 0-16,-20-21 0,-1 0 0,21 0 15,-21-1-15,0 1 0,1 0 16,-1 0-16,0 0 0,0 0 0,0-1 16,-21-20-16,21 42 0,-21-21 15,0 0-15,-21 21 31,0 21-31,21 0 16,0 0-16,-21 0 0,21 22 16,0-22-16,0 0 0,0 0 0,0 0 15,0 1-15,0-1 0,0 0 16,21 0-16,-21 0 0,21-21 16,0 0-16,1 21 0,-1-21 15,0 0-15,0 0 0,0 0 0,0 0 16,1 0-16</inkml:trace>
  <inkml:trace contextRef="#ctx0" brushRef="#br0" timeOffset="82962.88">18097 13187 0,'0'0'0,"0"-21"0,0 0 15,0-1-15,0 1 16,0-21-16,0 21 0,22 0 0,-22-1 16,0 1-16,21 0 0,0 21 15,-21-21-15,21 21 0,0 0 16,0 0-16,1 21 0,-1 0 15,0 0-15,0 1 0,0-1 16,0 0-16,-21 21 0,22-21 0,-22 1 16,0 20-16,0-21 0,0 0 0,0 0 15,0 1-15,-22-1 0,1 0 16,0 0-16,0 0 0,0-21 16,0 21-16,21-42 31,0 0-31,0 0 15,0 0-15,0 0 16,21-1-16,0 1 0,-21 0 16,21-21-16,0 21 0,0-1 0,1 1 15,-1-21-15,0 21 0,21 0 16,-21-1-16,22 1 0,-1-21 0,0 21 16</inkml:trace>
  <inkml:trace contextRef="#ctx0" brushRef="#br0" timeOffset="83331.67">19135 12637 0,'-85'0'15,"64"0"1,21 21 0,0 0-1,0 0-15,21 0 0,0 0 0,21 1 16,-20 20-16,20-21 0,21 0 0,-20 0 15,20 1-15,1-1 0,-1-21 16,1 21-16,-22-21 0,22 0 0,-22 0 16,21 0-16,-20 0 0,-22 0 15,0 0-15,0 0 0,-42 0 32,-21 0-32,21 21 15,-43 0-15,22-21 0,-1 21 0,-20 1 16,-1-1-16,1 0 0,21 21 15,-22-21-15,1 1 0,20 20 0,1-21 16,0 0-16,-1 0 0,1 1 0,21-1 16,-22 0-16,22 0 0,0 0 15,-21-21-15,21 21 0,-1-21 0,-20 0 16,0 0-16,-1 22 0</inkml:trace>
  <inkml:trace contextRef="#ctx0" brushRef="#br0" timeOffset="84178.75">5165 15452 0,'0'0'0,"21"-21"0,-21-1 16,21 1-16,-21 0 0,0 0 16,0 0-16,0 0 0,0-1 15,0 1-15,0 42 31,0 1-31,0 20 0,0-21 16,-21 21-16,0 1 0,-1-1 16,22 0-16,-21 1 0,-21-1 0,21 0 15,-22 1-15,1-1 0,0 0 16,-1 1-16,1-22 0,-21 21 0,20-21 16,1 1-16,0-1 0,20 0 15,1-21-15,-21 0 0,21 0 0,21-21 16,0 0-16,0-1 15,0 1-15,21 0 0,0 0 16,0 0-16,0 21 0,22-21 0,-1 21 16,0 0-16,22 0 0,-1 0 15,-20 0-15,20 0 0,1 21 0,-1-21 16,1 21-16,-1 0 0,1 0 16,-1 0-16,1-21 0,-1 22 0,-20-1 15,-1 0-15,-21-21 0,21 21 0,-20-21 16,-22 21-16,21-42 31,-21 0-15,21 0-16,-21 0 0,0-1 0</inkml:trace>
  <inkml:trace contextRef="#ctx0" brushRef="#br0" timeOffset="84463.59">6498 15071 0,'0'0'16,"21"-21"-16,-21-1 0,0 44 31,-21-1-31,0 21 0,0 0 16,-22 22-16,22-22 0,0 22 0,0-1 16,0 1-16,0-22 15,-22 22-15,22-1 0,-21 1 0,21-22 16,-22 21-16,1 1 0,21-1 0,-22-20 15,1 20-15,21-20 0,-21-1 16,20 0-16,1 1 0,0-22 0,0 0 16,21 0-16,0 0 0,21-42 31,0 0-31,0-21 0,1 20 16</inkml:trace>
  <inkml:trace contextRef="#ctx0" brushRef="#br0" timeOffset="84799.51">7070 15282 0,'0'0'0,"-22"-21"0,1 21 16,0 0-16,21 21 16,-21 1-16,0-1 0,21 21 0,-21 0 15,21-20-15,0 20 16,-22 21-16,1-20 0,0-22 0,21 21 16,-21 1-16,0-1 0,21-21 15,-21 21-15,21-20 0,-22-1 0,22 21 16,0-21-16,0 0 0,22-21 31,-1 0-31,0-21 0,0 0 0,0 0 16,22 0-16,-22 0 0</inkml:trace>
  <inkml:trace contextRef="#ctx0" brushRef="#br0" timeOffset="85326.56">6985 15325 0,'0'-43'0,"0"86"0,-21-107 0,21 43 15,-21-21-15,21 21 0,0-1 16,0 1-16,0 0 0,21 0 0,0 21 16,21-21-16,-21 0 0,22 21 0,-22 0 15,21 0-15,1 0 0,-22 21 16,21 0-16,-21 0 0,22 0 0,-22 0 16,0 22-16,0-22 0,0 21 15,-21-21-15,0 22 0,0-22 0,0 21 16,-21-21-16,0 22 0,0-22 0,-22 0 15,22 0-15,-21 0 0,0 1 16,-1-22-16,1 21 0,21-21 16,-22 0-16,22 0 0,0 0 15,0 0-15,21-21 0,0-1 16,0 1-16,21 0 0,21 0 16,-20 0-16,20 21 0,-21-21 15,21 21-15,-20 0 0,20 0 0,0 0 16,-21 0-16,22 0 0,-1 0 15,0 21-15,-20 0 0,20 0 0,-21 0 16,0 0-16,0 1 0,1 20 0,-22-21 16,0 0-16,0 0 0,0 22 15,0-22-15,-22 0 0,1 21 16,-21-20-16,0-1 0,-1 0 16,1 0-16,0 0 0,-1 0 0,1-21 15,0 0-15,-22 0 0,22 0 0,-1 0 16,1 0-16,21 0 0,-21 0 15,20-21-15,1 21 0,0-21 0,21 0 16,0 0-16,0 0 0,0-1 16,21 1-16,0 0 0,1 21 15,-1-21-15,21 0 0,0 21 0,1-21 16,-1-1-16</inkml:trace>
  <inkml:trace contextRef="#ctx0" brushRef="#br0" timeOffset="86007.09">8001 15282 0,'-42'22'31,"20"-22"-31,1 21 0,0 0 0,0 0 0,0 0 16,0 22-16,-1-22 0,1 0 15,21 0-15,-21 21 0,21-20 0,-21-1 16,21 0-16,0 0 0,0 0 0,0 0 15,0 1-15,21-1 0,0-21 16,-21 21-16,43-21 0,-22 0 16,0 0-16,21 0 0,-21 0 0,22 0 15,-22 0-15,21 0 0,-21-21 16,1 0-16,-1 21 0,0-22 0,0 1 16,0 21-16,-21-21 0,0 0 15,0 0-15,0 0 0,-21-1 16,0 1-16,0 0 0,0-21 0,-1 21 15,1-1-15,0 1 0,0 21 16,21-21-16,0 0 0,0 0 0,0 0 16,21-1-16,0 22 15,0 0-15,22-21 0,-22 21 16,21 0-16,-21 0 0,22 0 0,-22 0 16,21 0-16,-21 0 0,22 21 15,-22 1-15,0-1 0,0 0 0,-21 0 16,0 0-16,0 22 0,0-22 15,0 0-15,0 0 0,0 21 0,-21-20 16,0-1-16,21 0 0,0 0 0,-21 0 16,21 0-16,0 1 15,0-1-15,21-21 16,0 0-16,0 0 0,0 0 16,22 0-16,-22 0 0,0-21 15,21-1-15,-20 1 0,-1 21 16,21-21-16,-21-21 0,0 21 0,-21-1 15,22 1-15,-22-21 0,0 0 16,0 20-16,0-20 0,0 0 0,-22 21 16,1-22-16,0 22 0,0 0 15,0 21-15,0-21 0,-1 21 0,1 0 16,0 0-16,0 0 0,0 21 16,0 0-16,21 0 0,0 0 15,0 1-15,0-1 16</inkml:trace>
  <inkml:trace contextRef="#ctx0" brushRef="#br0" timeOffset="86558.6">9229 15155 0,'0'0'15,"0"-21"-15,-22 0 0,1-21 0,21 21 0,-21 21 16,0-22-16,21 1 0,-21 21 15,0 0 1,21 21-16,0 1 0,0-1 16,0 21-16,0 0 0,0 1 15,0-1-15,-22 0 0,22 1 0,0-1 0,-21 0 16,0 1-16,21-1 16,-21 0-16,0-20 0,21 20 0,-21-21 15,-1 0-15,22 0 0,-21 1 0,21-44 47,0 1-47,21 0 16,1-21-16,-1 21 0,0-1 0,21 1 15,-21-21-15,1 21 0,20 0 0,0-22 16,-21 22-16,1 21 0,20-21 16,-21 0-16,0 21 0,0 0 0,1 0 15,-1 0-15,-42 0 31,-1 0-31,1 21 16,-21-21-16,21 0 0,0 0 16,-22 0-16,22 21 0,0-21 0,0 0 15,0 0-15,21 21 0,0 0 16,21 1 0,0-1-16,0-21 0,0 21 0,0 0 15,1-21-15,-1 21 0,0 0 16,0-21-16,0 22 0,0-22 0,1 21 15,-1-21-15,0 0 0,0 0 0,0 0 16,0 0-16,1 0 0,-1 0 16,0 0-16,0 0 0,21 0 15,-20-21-15</inkml:trace>
  <inkml:trace contextRef="#ctx0" brushRef="#br0" timeOffset="86915.4">9991 15134 0,'0'0'0,"0"-21"0,0-42 15,0 41 1,0 1-16,-22 21 0,22 21 31,0 1-31,22-22 16,-1 21-16,0 0 0,21 0 16,-21-21-16,22 21 0,-22 0 15,21 1-15,1-22 0,-22 21 0,21-21 16,-21 21-16,22-21 0,-22 0 0,0 0 15,0 21-15,0-21 0,-21 21 16,0 0-16,0 1 16,0-1-16,-21-21 0,-21 21 15,21 0-15,-22 0 0,22 0 0,-21 1 16,-1-1-16,1-21 0,0 21 0,-1 0 16,22 0-16,-21 0 15,21-21-15,0 22 0,-1-22 0,1 0 16,0 21-16,0-21 0,0 0 0,0 0 15,-1 21-15,1-21 16,0 0-16,0 0 0,0 21 0,-22-21 16</inkml:trace>
  <inkml:trace contextRef="#ctx0" brushRef="#br0" timeOffset="87695.05">2159 16701 0,'0'-22'0,"0"44"0,0-65 0,0 22 15,0 0-15,21 0 16,-21 0-16,0 42 31,0 0-31,-21 21 0,0 1 16,-22 20-16,22-21 0,-21 22 15,0-22-15,-22 22 0,1-1 16,-1-20-16,1-1 0,-1 21 0,1-20 16,-1-1-16,1-21 0,20 0 15,1 1-15,0-1 0,20 0 16,1-21-16,21-21 15,0 0-15,21-1 16,1 1-16,20 0 16,-21 0-16,21 0 0,1 0 15,-1 21-15,22 0 0,-22 0 16,0 0-16,22 0 0,-22 0 0,0 0 16,22 21-16,-22 0 0,1 0 15,-22 0-15,21 0 0,-21 22 0,22-22 16,-22 0-16,0 0 0,0 0 15,-21 1-15,21-22 0,-21 21 16,21 0-16,1-21 16,-1 0-16,0 0 15,-21-21-15,21 21 0,0-21 16</inkml:trace>
  <inkml:trace contextRef="#ctx0" brushRef="#br0" timeOffset="87978.89">3196 16679 0,'0'0'0,"21"-42"0,-21 21 16,0 0-16,0 0 0,-21 21 15,0 21 1,21 0-16,-21 21 0,0 1 0,-22-1 16,22 21-16,0 1 15,-21-1-15,-1 22 0,1-21 0,0-1 16,-22 1-16,22-1 0,-22 22 15,22-22-15,-22 1 0,22-1 16,0-20-16,-1 20 0,1-21 0,21-20 16,0 20-16,0-21 0,21 0 15,21-42 1,0 0 0,0 0-16,21-22 0,1 22 15</inkml:trace>
  <inkml:trace contextRef="#ctx0" brushRef="#br0" timeOffset="88287.05">3577 16976 0,'0'0'0,"-21"0"15,21 21-15,0 0 0,-21 0 16,21 0-16,0 22 0,-21-22 16,21 21-16,0 1 0,0-1 0,0-21 15,-22 21-15,22 1 16,-21-1-16,21-21 0,-21 22 0,21-22 16,0 21-16,0-21 0,0 0 15,0 1-15,0-44 31,0 1-31,0 0 0,0 0 16,21 0-16,0 0 0</inkml:trace>
  <inkml:trace contextRef="#ctx0" brushRef="#br0" timeOffset="88775.77">3535 17060 0,'0'-42'15,"0"84"-15,0-105 0,0 21 0,0 20 0,0 1 16,0 0-16,21 0 0,0 0 15,0 0-15,0-1 0,1 22 0,20-21 16,-21 21-16,21 0 0,1 0 16,-1 0-16,0 21 0,-20-21 0,20 22 15,-21 20-15,0-21 0,0 0 16,-21 22-16,0-22 0,0 21 0,0-21 16,-21 22-16,-21-22 0,21 0 15,-22 21-15,1-21 0,0 1 0,-1-1 16,1-21-16,0 21 0,-1-21 15,1 0-15,21 0 0,0 0 16,0 0-16,21-21 16,0 0-16,0-1 0,21 1 15,21 21-15,-21-21 0,22 21 16,-1 0-16,0 0 0,1 0 16,-1 0-16,0 0 0,1 0 0,-1 21 15,0-21-15,1 21 0,-22 1 16,0-1-16,0 0 0,0 0 0,-21 0 15,0 22-15,0-22 0,-21 0 16,0 0-16,0 21 0,-22-20 0,1-1 16,0 0-16,-1 0 0,-20 0 15,21 0-15,-22 1 0,22-22 16,-22 0-16,22 0 0,21 0 16,-22 0-16,22 0 0,0 0 0,21-22 15,0 1-15,0 0 16,0 0-16,0 0 0,21 0 0,22-22 15,-22 22-15,21 0 0,0 0 16</inkml:trace>
  <inkml:trace contextRef="#ctx0" brushRef="#br0" timeOffset="89434.4">4466 17039 0,'-21'0'31,"21"21"-31,-21 1 16,0-1-16,21 0 0,-22 0 16,22 0-16,-21 0 0,0 1 0,21-1 15,0 21-15,-21-21 0,21 0 16,0 1-16,0-1 0,0 0 16,0 0-16,21-21 0,21 0 15,-20 0-15,-1 0 0,21 0 16,-21 0-16,0-21 0,22 0 15,-22 0-15,0 21 0,0-22 0,0 1 16,-21 0-16,0 0 16,0 0-16,0 0 0,-21-1 15,0 1-15,0 0 0,-21 0 16,20 0-16,1 0 0,0-1 0,21 1 16,0 0-16,0 0 15,21 21-15,0-21 16,1 21-16,20 0 0,-21 0 15,21 0-15,1 0 0,-22 0 0,21 0 16,-21 21-16,22 0 0,-22-21 16,0 21-16,0 0 0,0 22 0,-21-22 15,0 0-15,0 0 0,0 22 16,0-22-16,0 0 0,-21 0 16,0 0-16,0 0 0,0 1 0,21-1 15,0 0-15,0 0 0,0 0 16,21-21-1,0 0-15,0 0 0,0 0 16,22-21-16,-22 21 0,0-21 0,21 0 16,-20 0-16,-1-1 0,0 1 15,0 0-15,-21 0 0,0 0 0,0-22 16,0 22-16,0 0 0,0-21 16,-21 21-16,0-1 0,21 1 15,-21 21-15,-1-21 0,1 21 16,0 0-16,0 0 0,0 0 0,0 0 15,-22 0-15,22 0 0,0 0 16,0 0-16,21 21 16</inkml:trace>
  <inkml:trace contextRef="#ctx0" brushRef="#br0" timeOffset="90019.06">5757 16574 0,'0'0'16,"-21"0"-16,0 0 0,0 0 0,0 0 16,-1 0-16,1 0 0,-21 0 0,21 21 15,0 0-15,-1 0 0,1 21 0,21 1 16,-21-1-16,21 0 0,0 22 15,-21-22-15,21 22 0,0-22 0,0 0 16,0 1-16,0-1 0,-21 0 16,21 1-16,-21-22 0,21 0 0,0 0 15,-22 0-15,22 1 0,-21-1 16,0-21-16,0 0 16,21-21-1,-21-1-15,21 1 16,0 0-16,0 0 0,0 0 15,0-22-15,21 22 0,0-21 0,0 0 16,22 20-16,-22-20 0,21 0 16,0 21-16,-20-1 0,20 1 0,0 0 15,1 0-15,-22 21 0,0 0 16,0 0-16,0 0 0,-21 21 16,0 0-16,0 0 0,-21 1 15,-21-1-15,21 0 16,-22-21-16,-63 42 15,64-21-15,21-21 0,0 0 16,0 22-16,-1-1 0,22 0 16,0 0-16,22 0 15,-1-21-15,0 21 0,0 1 16,21-1-16,-20-21 0,20 21 0,0 0 16,-21-21-16,22 0 0,-22 0 15,21 21-15,-21-21 0,1 21 0,20-21 16,-21 0-16,0 0 15,0 0-15</inkml:trace>
  <inkml:trace contextRef="#ctx0" brushRef="#br0" timeOffset="90526.89">6540 16976 0,'0'0'0,"-42"0"16,42-21-16,0-1 15,0 1 1,0 0-16,0 0 16,0 0-16,0 0 15,0-1-15,0 1 0,0 0 16,-21 21-1,0 0-15,0 0 16,-1 21-16,1 0 0,0 1 0,0-1 16,0 21-16,0-21 0,-1 22 15,1-22-15,21 21 0,0-21 0,0 22 16,0-22-16,0 0 0,21 0 16,1-21-16,-1 21 0,0-21 15,21 0-15,1 21 0,-1 1 16,0-22-16,1 0 0,-22 21 0,21-21 15,0 0-15,-20 21 0,-1-21 16,-21 21-16,0 0 0,-43 0 16,22-21-16,-21 0 15,0 22-15,-22-22 0,22 0 0,-22 21 16,22-21-16,-22 0 0,22 0 16,0 0-16,-1 0 0,1 0 0,21-21 15,0-1-15,21 1 16,0 0-16,0-21 0,21 21 0,0-22 15,21 22-15,-20-21 0,20-1 16</inkml:trace>
  <inkml:trace contextRef="#ctx0" brushRef="#br0" timeOffset="90775.26">7091 16595 0,'0'0'0,"21"0"0,-21 21 15,-21 0 1,0 0-16,-1 22 0,1-22 0,0 21 15,0 0-15,0 1 0,0 20 16,-1-20-16,1-1 0,21 0 0,-21-21 16,21 22-16,-21-1 0,21-21 15,0 0-15,0 22 0,0-22 0,0 0 16,0 0 0,21-21-16,0 0 0,0 0 15,1 0-15,-1 0 16,-21-21-16,0 0 0,0 0 15,0 0-15,0-1 16</inkml:trace>
  <inkml:trace contextRef="#ctx0" brushRef="#br0" timeOffset="91232">6731 17082 0,'0'0'0,"-21"0"0,0 0 16,21-22-16,0 1 16,21 0-1,0 21-15,21-21 0,-21 0 16,22 21-16,-1-21 0,22-1 15,-22 1-15,21 21 0,1-21 0,-22 21 16,22-21-16,-22 21 0,22 0 16,-22 0-16,0 0 0,-21 21 0,22 0 15,-22 0-15,-21 1 0,0-1 16,0 21-16,0-21 0,0 0 0,0 1 16,-21 20-16,0-21 0,-1 0 15,1 0-15,21 1 0,0-1 0,0 0 16,0 0-16,0 0 0,0 0 15,21-21 1,1 0-16,-1 0 16,0 0-16,21 0 0,-21 0 0,1-21 15,20 0-15,-21 0 0,21 21 0,-20-21 16,-1 0-16,0-1 0,0-20 16,-21 21-16,0 0 0,0-22 0,0 22 15,-21-21-15,-21 21 0,20-22 16,1 22-16,-21 0 0,0 0 0,-1 0 15,22 0-15,-21 21 0,-1 0 16,22 0-16,0 0 0,0 21 0,0 0 16,21 0-16,0 0 0,0 0 15,0 1-15,21-1 16,0 0-16,0-21 0,22 21 16,-22-21-16,21 0 0,0 0 0,1 0 15,-1 0-15</inkml:trace>
  <inkml:trace contextRef="#ctx0" brushRef="#br0" timeOffset="91594.79">8043 16976 0,'-42'-64'15,"42"43"1,0 0-16,0 0 16,21 0-16,0 21 15,0 0-15,1 0 0,-1 0 16,0 0-16,21 0 0,-21 0 0,1 0 15,20 21-15,-21 0 0,0 0 16,0 0-16,1 0 0,-1 22 0,-21-22 16,0 0-16,0 21 0,0-20 15,0-1-15,0 0 0,0 0 0,-43 0 16,22 0-16,0-21 16,0 0-16,0 0 15,0 0-15,21-21 16,0 0-16,0 0 0,21 0 15,0-22-15,-21 22 16,21 0-16,0 0 0,0-21 16,1 20-16,-1 1 0,0-21 0,0 21 15,0 21-15,0-21 0,22-1 16,-22 22-16,0 0 0,0 0 0,0 0 16</inkml:trace>
  <inkml:trace contextRef="#ctx0" brushRef="#br0" timeOffset="91915.81">8594 17039 0,'0'0'0,"21"0"0,0 0 15,0 0-15,0 0 0,0 0 16,1 0-16,-1-21 16,0 21-16,0-21 0,0 0 0,0 0 15,1-1-15,-22 1 0,21 0 16,-21 0-16,0 0 0,0 0 15,0-1-15,0 1 0,0 0 0,-21 21 16,-1 0 0,1 0-16,0 0 0,0 21 0,0 0 15,21 1-15,0-1 0,-21 21 16,21-21-16,-22 22 0,22-22 16,0 21-16,0-21 0,0 0 0,0 1 15,0 20-15,0-21 0,22 0 16,-1 0-16,0-21 0,0 0 15,0 0-15,22 0 0,-22 0 16,21 0-16,-21-21 0,22 21 0,-1-21 16</inkml:trace>
  <inkml:trace contextRef="#ctx0" brushRef="#br0" timeOffset="92251.61">9334 16722 0,'0'0'0,"0"-21"0,0-1 0,0 1 16,0 0-16,0 0 0,0 42 31,22 0-15,-1-21-16,0 21 0,0 1 15,0-1-15,22 0 0,-22 0 0,21-21 16,0 21-16,-20-21 0,20 0 16,0 21-16,-21-21 0,1 0 0,20 0 15,-21 0-15,-42 22 31,0-1-31,0-21 16,-22 21-16,1 0 0,21 0 16,-22 22-16,1-22 0,21 0 0,-21 21 15,-1-21-15,1 22 16,0-22-16,20 0 0,-20 0 0,0 0 16,21 1-16,-22-22 0,22 0 0,0 0 15,0 0-15,0 0 0,-1 0 16,1 0-16</inkml:trace>
  <inkml:trace contextRef="#ctx0" brushRef="#br1" timeOffset="98555.41">1122 1926 0,'0'0'0,"-21"0"47,-1 0-47,1 0 0,0 0 15,0 0-15,0 0 16,0-21-16,-22 21 0,22 0 15,-21 0-15,-1 0 0,1 0 0,0 0 16,-1 0-16,1 0 0,0 0 16,21 0-16,-22 0 0,22 0 0,0 0 15,0 0-15,0 0 16,42 0 0,21 0-16,0 0 15,1 0-15,-1 0 16,22 0-16,-1 0 0,-21 0 0,22 0 15,-1 0-15,1 0 0,-1 0 16,22 0-16,-21-21 0,-1 21 0,1 0 16,-1 0-16,-21 0 0,22 0 15,-22 0-15,1 0 0,-22-21 0,0 21 16,0 0-16,-21-21 62,-21 21-46,0-22 0,21 1-16,0 0 0</inkml:trace>
  <inkml:trace contextRef="#ctx0" brushRef="#br1" timeOffset="98995.17">1566 1524 0,'-21'-21'16,"0"21"-16,0 0 16,21 21-1,0 0 1,0 0-16,0 1 16,21-22-16,0 21 0,0 0 15,0 0-15,22 0 0,-22 0 0,21 1 16,-21-1-16,22 0 0,-1-21 15,-21 21-15,22-21 0,-1 0 0,-21 0 16,0 21-16,22-21 0,-22 0 16,0 0-16,0 0 0,0 0 15,0 0 1,-42 0 0,-21 0-16,21 0 15,-22 0-15,1 21 0,0 1 16,-1-1-16,-20 0 0,21 0 15,-22 0-15,22 22 0,-1-22 16,1 21-16,0-21 0,-1 22 0,22-22 16,-21 21-16,21-21 0,0 0 15,-1 1-15,22-1 0,-21 0 0,21 0 16,0 0-16,21-21 31,1-21-31,-1 21 16</inkml:trace>
  <inkml:trace contextRef="#ctx0" brushRef="#br1" timeOffset="102258.62">720 868 0,'0'0'0,"-22"0"0,1-21 0,-21 0 15,21-22-15,0 22 0,-1 0 16,22 0-16,-21 0 0,21-1 0,-21 1 16,21 0-16,0 0 0,0 0 15,21 21-15,0 0 0,1 0 16,-1 0-16,21 0 0,-21 0 15,22 0-15,-22 0 0,21 21 16,0 0-16,-20 0 0,-1 0 16,21 22-16,-21-22 0,0 21 15,1 1-15,-1-1 0,-21 0 0,0-21 16,0 22-16,0-1 0,0 0 16,0 1-16,-21-22 0,-1 0 0,1 21 15,21-20-15,-21-22 16,0 0-16,21-22 15,-21 1 1,21-21-16,0 21 0,0-22 0,0 22 16,0-21-16,0 0 0,0-1 15,0 1-15,0 21 0,21-22 16,-21 1-16,0 21 0,21-21 16,0 20-16,0 1 0,1 0 0,-22 0 15,21 21-15,0-21 0,0 21 16,0 0-16,0 0 15</inkml:trace>
  <inkml:trace contextRef="#ctx0" brushRef="#br1" timeOffset="103071.49">1376 593 0,'-21'0'31,"-1"0"-15,22 21-16,-21 0 16,21 0-16,-21 0 15,21 22-15,-21-22 0,21 0 16,0 21-16,0-20 0,0 20 0,-21-21 16,21 0-16,0 0 0,0 1 15,0-1-15,0 0 0,21-21 16,0 0-16,0 0 0,0 0 15,1 0-15,-1 0 0,0-21 16,0 0-16,0 21 0,22-22 16,-22 1-16,0 0 0,0 0 15,-21 0-15,0-22 0,0 22 0,0 0 16,0 0-16,0 0 0,0 0 16,-21-1-16,0 1 0,0 21 0,-22-21 15,22 0-15,-21 21 0,21 0 16,-22 0-16,22 0 0,0 0 15,0 0-15,42 0 32,0 0-32,0 0 0,22 0 15,-22 0-15,21 0 16,0-21-16,1 21 0,-1-21 0,-21 21 16,22-22-16,-1 22 0,0 0 15,-21-21-15,22 21 0,-22 0 16,0 0-16,0 0 0,0 0 0,-21 21 31,0 1-31,0-1 0,0 0 16,-21 0-16,0 0 0,0 0 15,21 1-15,0 20 0,-21-21 0,21 0 16,-21 0-16,21 1 0,0-1 16,0 0-16,0 0 15,21-21-15,0 0 0,0 0 16,21 0-16,-20 0 15,-1-21-15,0 21 0,0-21 0,21 0 16,-20 21-16,-1-22 0,0 1 16,0 0-16,-21 0 0,0 0 0,0 0 15,0-1-15,0 1 0,0 0 16,0 0-16,-21 0 0,0 0 0,0-1 16,-1 1-16,1 21 0,0-21 15,-21 21-15,21 0 0,-1 0 16,1 0-16,0 0 0,0 0 0,0 0 15,0 0-15,21 21 32,21-21-17,0 0-15,0 0 16</inkml:trace>
  <inkml:trace contextRef="#ctx0" brushRef="#br1" timeOffset="103400.3">2434 85 0,'0'0'0,"0"-21"0,-21 21 15,0 0 1,21 21-16,-21 0 16,-1 0-16,22 0 0,0 22 15,0-22-15,0 21 0,-21 0 0,21 1 16,0-1-16,-21 0 0,21 1 15,0-1-15,0-21 0,0 22 16,0-1-16,0-21 0,0 0 0,0 0 16,0 1-16,0-1 0,21 0 15,0 0-15,1-21 0,-1 0 16,0 0-16,0 0 16,0 0-16,0 0 0,1 0 0,20-21 15,-21 0-15,0 21 0,0-21 16,1-1-16,-1 1 0,0 0 15,-21 0-15,21 0 0,-21 0 16</inkml:trace>
  <inkml:trace contextRef="#ctx0" brushRef="#br1" timeOffset="103675.65">2307 360 0,'-21'0'0,"42"0"0,-63 21 0,21-21 16,21 21-1,21-21-15,0 0 0,0 0 16,21 0-16,-20 0 16,20 0-16,21 0 0,-20 0 0,-1 0 15,22-21-15,-22 0 0,0 21 16,22 0-16,-43-21 0,21 21 0,1 0 16,-22 0-16,0 0 0,-21-21 15,21 21 1,-42 0 31</inkml:trace>
  <inkml:trace contextRef="#ctx0" brushRef="#br1" timeOffset="105031.7">3683 3429 0,'-21'0'0,"0"0"16,-1 0-16,1 0 15,0-21-15,0 21 16,0 0-16,0 0 0,-1 0 0,1 0 16,0 0-16,-21 0 0,21 0 15,-1 0-15,1 0 0,0 0 0,0 0 16,0 0-16,0 0 0,-1 0 15,1 0-15,0 0 0,21-21 0,-21 21 16,0 0-16,0 0 16,63 0 15,-21 0-31,21 0 0,22 0 16,-22 0-16,22 0 0,20 0 15,-20 0-15,21 0 0,-1 0 16,-20 0-16,-1 0 0,1 0 15,-1 0-15,1 0 0,-22 0 0,0 0 16,1 0-16,-22 0 0,21 0 16,-21 0-16,1 0 15,-44 0 17,22 21-32,-21-21 0,0 0 31,0 0-31,21-21 15,0 0 1,0-1-16</inkml:trace>
  <inkml:trace contextRef="#ctx0" brushRef="#br1" timeOffset="105468.44">4085 3090 0,'0'0'0,"-42"0"31,42 22-15,0-1-1,21 0 1,0 0-16,0-21 0,-21 21 0,21-21 16,1 21-16,-1-21 0,0 0 15,0 22-15,0-22 0,0 0 16,1 21-16,-1-21 15,0 0-15,-21 21 47,-21-21-47,0 21 0,-1-21 0,1 21 16,0 0-16,0 1 0,-21-1 16,20 21-16,1-21 0,-21 22 0,21-22 15,-22 0-15,22 21 16,0-21-16,-21 22 0,21-22 0,21 0 15,-22 0-15,22 0 0,-21 1 0,21-1 16,0 0-16,0 0 31,0-42 1</inkml:trace>
  <inkml:trace contextRef="#ctx0" brushRef="#br1" timeOffset="108639.63">847 3090 0,'21'-21'16,"0"21"-16,-21-21 0,0 0 15,0 0-15,0 0 16,0-1-16,0 1 16,-21 21-1,0 0-15,-1 0 0,1 0 16,-21 0-16,21 21 0,0 1 16,-1 20-16,1-21 0,0 21 15,0 1-15,0-1 0,21 0 16,0 22-16,0-22 0,0 1 0,0-1 15,0 0-15,0 1 0,21-1 16,0-21-16,0 0 0,22 0 16,-22 1-16,21-1 0,0-21 0,1 0 15,-22 0-15,21 0 0,1 0 16,-1-21-16,21-1 0,-20 22 0,-1-42 16,0 21-16,1 0 0,-1-22 15,0 22-15,1-21 0,-22 0 0,21-1 16,-42 1-16,21 0 0,-21-1 15,0-20-15,0 20 0,0 1 16,0 21-16,-21-21 0,0-1 16,21 22-16,-21-21 0,0 21 0,0 21 15,-1 0 1,22 42 0,0-21-16,0 0 0,0 22 0,0-1 15,0 0-15,0 1 0,0 20 16,0-21-16,0 1 0,0-1 0,0 0 15,0 1-15,0-1 0,0-21 16,22 22-16,-22-22 0,0 0 0,0 0 16,21-21-16,0 0 0,-21 21 15,21-21-15,0 0 16,-21-21-16,21 0 16,1 21-16,-22-21 0,0 0 0,21-1 15,-21-20-15,21 21 0,-21-21 16,21 20-16,0-20 0,-21 21 15,21-21-15,1 20 0,-22 1 0,21 0 16,0 0-16,0 21 16,0 0-16,-21 21 15,21 0-15,1 22 16,-22-22-16,21 0 0,-21 0 0,0 0 16,0 0-16,21 1 15,0-22-15,0 21 0,-21 0 0,21-21 16,1 0-16,-1 0 0,0 0 15,0 0-15,0 0 0,0 0 0,1 0 16,-1 0-16,0-21 0,0 0 16,0-1-16,0 1 0,1 0 0,-1 0 15,0-21-15,-21 20 0,0-20 16,21 21-16,-21 0 0,0-22 0,0 22 16,0 0-16,0 0 0,0 0 15,0 42 1,0 0-1,0 0-15,0 0 16,0 1-16,0-1 0,0 0 16,0 0-16,0 0 0,0 0 0,0 1 15,0-1-15,21-21 0,-21 21 16,21-21-16,1 0 16,-1 0-16,0 0 15,-21-21-15,21 21 0,-21-21 16,0-1-16,21 1 0,-21 0 15,21-21-15</inkml:trace>
  <inkml:trace contextRef="#ctx0" brushRef="#br1" timeOffset="109015.96">2244 2709 0,'0'0'0,"-22"0"16,1-21-16,0 21 0,0 0 15,0 0-15,0 0 0,-1 0 0,1 0 16,21 21-16,0 1 0,-21-1 15,21 0-15,0 0 0,0 0 16,0 0-16,0 1 0,0-1 16,21 0-16,0-21 0,1 21 15,-1-21-15,0 0 16,0 0-16,0 0 0,0 0 0,1 0 16,-1-21-1,0 0-15,0 21 0,-21-21 0,0-1 16,0 1-16,0 0 0,0 0 15,0 0-15,0 0 0,-21-1 16,0 1-16,0 0 0,-1 21 16,1 0-16,0 0 0,0 0 15,0 0-15,0 21 0,-1-21 16,1 21-16,0 1 0,21-1 16,0 0-16,0 0 0,0 0 0,0 0 15,0 1-15,0-1 0,21 0 16,0-21-16,1 0 0,-1 0 15,21 0-15</inkml:trace>
  <inkml:trace contextRef="#ctx0" brushRef="#br1" timeOffset="109299.31">2794 2604 0,'0'-22'0,"0"44"0,0-65 16,0 22-16,0 0 0,0 0 15,-21 21-15,21 21 16,0 0 0,0 21-16,0-20 0,0-1 15,0 21-15,0 0 0,0 1 16,0-22-16,0 21 0,0 1 16,0-22-16,0 21 0,0-21 0,0 22 15,0-22-15,0 0 0,0 0 16,0 0-16,0 0 0,0 1 15,21-22-15,0 0 16,0 0-16,0 0 16,1-22-16,-1 22 0</inkml:trace>
  <inkml:trace contextRef="#ctx0" brushRef="#br1" timeOffset="109868.5">3302 2752 0,'0'-21'16,"0"42"-16,0-64 0,-21 22 16,0 21-1,-1 0-15,1 0 16,0 0-16,0 21 0,21 1 16,-21-22-16,0 21 0,-1 0 15,22 0-15,0 0 0,-21 22 0,0-22 16,21 0-16,0 0 0,0 0 15,0 0-15,0 1 0,0-1 16,0 0-16,21-21 31,0 0-31,1 0 0,-1 0 16,0 0-16,-21-21 0,21 21 16,0-21-16,-21-1 0,21 1 0,1 0 15,-22-21-15,21 21 0,-21-22 16,0 1-16,0 0 0,21-1 0,-21-20 15,0 20-15,0-20 0,0 21 16,0-1-16,0 1 0,0 0 0,0 20 16,0-20-16,0 21 15,0 42 1,0 0-16,0 22 16,0-1-16,0 0 0,0 22 15,0-22-15,0 22 0,0-22 0,0 21 16,21-20-16,0-1 0,0 0 15,1-20-15,-1 20 0,0-21 0,0 0 16,21 0-16,-20 1 0,-1-22 16,21 0-16,-21 21 0,22-21 0,-22 0 15,21 0-15,-21 0 0,0 0 16,22-21-16,-1-1 0,-21 22 0,22-21 16,-22 0-16,21 0 0,-21 0 0,0 0 15,1-22-15,-1 22 16</inkml:trace>
  <inkml:trace contextRef="#ctx0" brushRef="#br1" timeOffset="111201.4">3556 4593 0,'0'0'0,"0"-21"0,21 21 0,-21-21 16,21 21-16,-21-21 0,0 0 15,21-1-15,-21 1 16,0 0-16,0 0 16,-21 21-16,21-21 0,-42 21 15,21 0-15,0 0 0,-22 0 16,1 0-16,0 0 0,-1 21 0,1 0 15,0 0-15,-1 0 0,-20 1 16,20 20-16,1 0 0,21-21 16,-21 22-16,-1-1 0,22 0 0,0 1 15,0-1-15,0 0 0,-1-20 16,22 20-16,0-21 0,0 0 0,0 22 16,0-22-16,0 0 15,22 0-15,-1 0 0,21-21 0,-21 21 16,22-21-16,-22 22 0,21-1 15,0-21-15,1 21 0,-1 0 0,0 0 16,1-21-16,20 21 0,-42 1 16,22-1-16,-1 0 0,0 0 15,-20 21-15,20-20 0,-21-1 0,0 21 0,-21-21 16,21 22-16,-21-22 16,0 21-16,0 0 0,0 1 0,0-22 15,0 21-15,-21 1 0,0-1 16,0 0-16,0 1 0,-22-22 0,22 21 15,-21-21-15,0 22 0,20-22 0,-20 21 16,0-21-16,21 0 0,-22 1 16,22-1-16,-21 0 0,21-21 0,-1 21 15,1 0-15,0-21 0,0 0 16,21-21 0,21 0-1,0 21 1,0-21-16,1 0 0,-1 21 0,0 0 15,0-22-15,21 22 0,-20 0 0,-1 0 16,0 0-16,21 0 0,-21 0 16,1 0-16,-1 22 0,0-1 0,0-21 15,0 21-15,0 0 0,-21 0 16,0 0-16,0 1 0,0-1 0,0 21 16,0-21-16,0 22 0,-21-1 0,0 0 15,0 1-15,0-1 0,0 0 16,-1 1-16,1-1 0,0 0 0,0 1 15,0-1-15,0 0 0,-1 1 0,1-1 16,21 0-16,-21 22 16,0-22-16,0 22 0,0-1 0,21 1 15,0-1-15,-22 1 0,22-1 0,-21 1 16,21-1-16,0 1 0,0-1 16,0 1-16,0-1 0,0-21 0,21 22 15,1-1-15,-1-20 0,0 20 0,21-20 16,1-1-16,-1-21 0,0 21 15,22-20-15,-1-22 0,22 21 0,-22-21 16,22 0-16,-21 0 0,20-21 0,-20-1 16,20 1-16,-20 0 0,-1-21 15,1 21-15,-22-22 0,22-20 16,-22 20-16</inkml:trace>
  <inkml:trace contextRef="#ctx0" brushRef="#br1" timeOffset="113706.63">825 6646 0,'0'-21'0,"0"0"16,0 0-16,0 0 16,22 0-16,-22-1 0,21 1 15,0 0-15,-21 0 0,0 0 16,0 0-16,0-1 0,0 1 0,0 0 15,0 0-15,-21 21 16,0 0-16,-1 0 0,-20 0 16,0 21-16,-1 0 0,1 0 15,0 22-15,-1-22 0,1 21 0,21-21 16,-21 22-16,20-22 0,1 21 16,21 1-16,0-22 0,0 21 15,21-21-15,1 0 0,20 1 0,0-1 16,1 0-16,20 0 0,-21 0 15,22-21-15,-22 21 0,22 1 16,-1-22-16,-20 21 0,20-21 0,-21 21 16,-20 0-16,20-21 0,-42 21 15,0 0-15,0 1 0,0-1 0,-21 0 16,-22 0-16,1 0 0,0 22 16,-1-22-16,-20 0 0,-1 0 0,22 0 15,-21-21-15,-1 21 0,22-21 16,-22 0-16,22 0 0,0 0 0,-1-21 15,1 21-15,21-21 0,0 0 16,21 0-16,0 0 0,0-1 0,0 1 16,21 0-16,0 0 0,0 0 15,21 0-15,-20-1 0,20 1 16,0 0-16,1 0 0</inkml:trace>
  <inkml:trace contextRef="#ctx0" brushRef="#br1" timeOffset="114135.56">1101 6646 0,'0'0'0,"0"22"31,0-1-31,0 0 16,0 0-16,0 0 0,0 0 0,0 1 15,21-22-15,-21 21 0,21 0 16,-21 0-16,0 0 0,21-21 15,0 21-15,0-21 0,1 0 16,-1 0-16,0 0 16,0 0-16,0 0 0,0-21 15,-21 0-15,22 0 0,-22 0 16,21 0-16,-21-1 0,0 1 0,0 0 16,0 0-16,0-21 0,0 20 15,0 1-15,0 0 0,-21 0 0,21 0 16,-22 0-16,22 42 31,0 0-31,0 0 16,0 0-16,0 0 0,22 1 0,-1-1 15,-21 21-15,21-21 0,-21 0 16,21-21-16,0 22 0,-21-1 0,21-21 16,1 0-16,-1 0 15,0 0-15,0 0 0,0 0 16,-21-21-16,21-1 0,1 1 15</inkml:trace>
  <inkml:trace contextRef="#ctx0" brushRef="#br1" timeOffset="114615.06">1566 6138 0,'0'0'0,"0"-21"16,-21 0-16,21 0 0,-21 0 0,0 21 15,21 21 1,0 0-1,0 0-15,21 0 0,0 22 16,0-22-16,0 21 0,1 1 0,-22-1 16,21 0-16,0 1 0,0-1 15,-21 0-15,0 1 0,21-22 0,-21 21 16,21-21-16,-21 22 0,22-22 16,-22 0-16,0 0 0,0 0 15,0-42 16,0 0-31,0 0 16,0 0-16,-22-1 0,22 1 16,0 0-16,0-21 0,0 21 0,0-22 15,0 22-15,0 0 0,22 0 16,-1-22-16,0 43 0,0-21 0,21 0 16,-20 21-16,20 0 0,-21 0 15,21 0-15,-20 0 0,20 0 0,-21 21 16,21 0-16,-20 1 15,-22-1-15,0 0 0,0 0 0,0 21 0,0-20 16,-43 20-16,22-21 0,0 0 16,-21 22-16,-1-22 0,22 0 15,-21 21-15,-1-21 0,22 1 0,-21-22 16,21 21-16,-22-21 0,22 21 16</inkml:trace>
  <inkml:trace contextRef="#ctx0" brushRef="#br1" timeOffset="115126.76">741 7938 0,'0'0'0,"0"-22"15,0-105 1,0 106-16,-21 0 16,-1 0-16,1 21 15,0 0-15,0 0 0,0 21 16,0 0-16,21 0 0,-22 1 16,22-1-16,0 21 0,0 0 15,0 1-15,0-1 0,0 0 0,0 1 16,22 20-16,-1-42 0,0 22 15,0-1-15,0-21 0,0 22 16,1-22-16,-1-21 0,21 21 16,-21-21-16,22 0 0,-22 0 0,21 0 15,-21 0-15,22-21 0,-1 21 16,-21-21-16,21-22 0,-20 22 0,20-21 16,-21 21-16,0-22 0,0 1 15,1-22-15,-1 22 0,-21 0 0,0-22 16,0 22-16,0 0 0</inkml:trace>
  <inkml:trace contextRef="#ctx0" brushRef="#br1" timeOffset="115559.01">1228 7641 0,'-43'-84'16,"43"62"-16,-21-20 16,85 190-16,-128-275 15,64 148 1,0 22-16,0-22 0,21 21 16,-21-21-16,21 22 0,1-1 0,-1 0 15,-21-20-15,21 20 0,0 0 16,-21 1-16,0-1 0,21-21 0,0 21 15,-21-20-15,0-1 0,0 21 16,22-21-16,-22 0 0,0-42 31,0 0-15,-22 0-16,22 0 0,0 0 16,0-22-16,-21 22 0,21-21 0,-21 21 15,21-22-15,0 1 16,0 21-16,0-22 0,0 22 0,0 0 15,21 0-15,0 0 0,1 0 16,-22-1-16,42 22 0,-21 0 0,0 0 16,0 0-16,22 0 0,-22 0 0,0 22 15,0-1-15,22 0 0,-22 0 16,0 0-16,-21 22 0,21-22 0,-21 0 16,21 0-16,-21 21 0,0-20 15,0-1-15,0 0 0,0 0 0,0 0 16,0-42 31,0 0-47,0 0 0,0 0 15,0-1-15</inkml:trace>
  <inkml:trace contextRef="#ctx0" brushRef="#br1" timeOffset="115774.75">1778 7578 0,'0'0'0,"0"21"16,0 0-16,0 0 16,0 0-16,21 1 0,-21-1 15,0 0-15,21 0 0,-21 0 0,0 0 16,0 1-16,0-1 16,21 0-16,1-21 15,-22 21-15,0-42 31,0 0-31</inkml:trace>
  <inkml:trace contextRef="#ctx0" brushRef="#br1" timeOffset="116119.3">1651 7430 0,'0'0'0,"0"21"16,21 21 0,0-42-16,0 0 15,1 0-15,-1-21 16,-21 0-16,21 0 16,-21-1-16,0 1 15,0 0-15,-21 0 0,0 21 16,-1-21-16,1 21 15,0 0-15,0 0 0,0 0 0,21 21 16,-21 0 0,21 0-16,0 0 0,0 1 0,0-1 15,21 0-15,-21 0 0,21 0 16,0 0-16,0 1 0,0-22 0,1 21 16,-1-21-16,0 0 0,0 0 15,0 0-15,0 0 0,1 0 16</inkml:trace>
  <inkml:trace contextRef="#ctx0" brushRef="#br1" timeOffset="116367.16">2095 7112 0,'0'0'0,"0"-21"0,-21 21 15,21 21 1,0 21-16,0-20 0,0-1 15,0 21-15,0 0 0,0 1 16,21-1-16,-21 22 0,0-22 0,0 0 16,22 1-16,-22-1 0,21-21 0,-21 21 15,0-20-15,0-1 0,0 0 16,0 0-16,21 0 0,0-21 16,0 0-1,-21-21-15,21 0 0</inkml:trace>
  <inkml:trace contextRef="#ctx0" brushRef="#br1" timeOffset="116870.87">2730 7197 0,'-21'0'0,"42"0"0,-63-21 0,21 21 15,0 0-15,0 0 16,-1 0-16,1 0 0,0 0 16,0 0-16,0 21 0,0 21 15,-1-21-15,1 0 0,21 22 16,0-1-16,-21-21 0,21 22 0,0-1 16,0-21-16,0 21 0,0-20 15,0-1-15,0 0 0,0 0 0,21 0 16,0-21-16,1 0 0,-1 0 0,0 0 15,0 0-15,0 0 0,0 0 16,1 0-16,-1-21 0,0 0 0,0 0 16,0 0-16,0-22 0,1 22 15,-1-21-15,-21-1 0,0 1 16,0 0-16,0-1 0,0-20 0,0 21 16,0-1-16,0 1 0,0 0 15,-21-1-15,-1 1 0,1 21 0,0 0 16,21-1-16,-21 22 0,0 0 0,21 22 15,0-1-15,0 0 16,0 21-16,0 1 0,0-1 0,21 0 16,0 22-16,0-22 0,0 22 15,1-22-15,20 0 0,0 1 0,1-1 16,-1-21-16,0 0 0,22 0 0,-22 1 16,22-1-16,-22-21 15,21 0-15,-20 0 0,-1 0 0,0-21 16,1-1-16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29:02.5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2053 0,'0'0'0,"21"-21"32,0 21-17,-21-21-15,0 0 32,21 21-32,1 0 15</inkml:trace>
  <inkml:trace contextRef="#ctx0" brushRef="#br0" timeOffset="808.04">1228 2011 0,'0'0'0,"21"0"0,-21-21 31,21 21-15,-21-21-16,0 42 93,0 0-93,-21 0 0,0 0 16,-1 0-16,1 1 0,0 20 16,-21-21-16,21 21 0,-1-20 15,-20 20-15,21-21 0,-21 21 16,-1 1-16,22-1 0,-21-21 16,-1 22-16,1-1 0,0-21 0,-1 0 15,1 22-15,21-22 0,-21-21 16,20 21-16,-20 0 0,21-21 0,0 21 15,0-21 1,42 0 15,0 0-15,21 0-16,-21-21 0,1 21 16,-1 0-16,21 0 15,-21 0-15,22 0 0,-1 0 0,-21 0 16,21 0-16,-20 0 0,-1 21 15,21-21-15,-21 21 0,0 1 0,22-22 16,-22 21-16,0 0 0,0-21 16,0 21-16,1 0 0,-22 0 0,21-21 15,-21 22-15,21-22 0,-21 21 16,0 0-16,0 0 31,0-42 16,0 0-47,0 0 0,0-1 16</inkml:trace>
  <inkml:trace contextRef="#ctx0" brushRef="#br0" timeOffset="1667.68">1503 2477 0,'0'0'0,"0"-22"0,0 1 15,0 0 1,-21 0-16,21 0 0,0 0 16,0-1-16,0 1 15,0 0 1,21 21-1,0 0-15,0 21 16,0-21-16,0 21 0,1 1 16,-1 20-16,0-21 0,0 21 0,-21-20 15,21 20-15,-21-21 0,21 21 16,-21 1-16,0-22 0,0 21 16,0-21-16,0 1 0,0-1 0,0 0 15,0 0-15,0 0 16,0 0-16,-21-21 31,21-21-31,0 0 16,0 0-16,0 0 0,0 0 15,0-1-15,0-20 0,0 21 0,0-21 16,0 20-16,21-20 0,1 0 16,-22-1-16,21 22 0,0-21 0,0 21 15,0 0-15,0-1 0,1 1 16,-22 0-16,21 21 0,0 0 0,0 0 15,0 0-15,0 21 0,1 0 16,-1 1-16,-21 20 0,21-21 16,-21 21-16,21-20 0,-21 20 15,21-21-15,-21 21 0,0-20 0,0-1 16,0 21-16,0-21 0,0 0 16,0 1-16,0-1 0,-21-21 31,21-21-16,0-1 1,0 1-16,0 0 0,0-21 0,0 21 16,0-22-16,0 1 0,21 21 15,-21-22-15,21 1 0,1 0 0,-1 21 16,21-1-16,-21-20 16,22 21-16,-22 21 0,21-21 0,-21 21 15,22 0-15,-22 0 0,21 0 16,-21 21-16,0-21 0,22 21 0,-22 21 15,-21-20-15,21 20 0,-21-21 16,21 21-16,-21 1 0,0-22 0,0 21 16,0 1-16,0-22 0,0 21 15,0-21-15,0 0 0,-21 1 0,21-1 16,-21 0-16,21 0 16,21-42 15,-21 0-16,21 21-15,0-21 0,-21-1 0,22 1 16</inkml:trace>
  <inkml:trace contextRef="#ctx0" brushRef="#br0" timeOffset="2047.45">2794 2519 0,'21'0'0,"0"0"31,0 0-31,1 0 16,-1 0-16,0-21 0,0 0 16,0 21-16,0-22 15,1 1-15,-1 0 0,0 0 0,0 0 16,0 0-16,-21-1 0,0 1 16,0 0-16,0 0 0,0 0 15,-21 21-15,0 0 0,0 0 16,0 0-16,-1 0 0,1 0 15,0 21-15,0 0 0,0 0 0,0 0 16,-1 1-16,1 20 0,21-21 16,0 21-16,-21 1 0,21-1 0,0-21 15,0 22-15,0-22 16,0 21-16,0-21 0,21 0 0,-21 1 16,21-1-16,1-21 0,-22 21 15,21-21-15,0 0 0,0 0 16,0 0-16,0 0 0,22 0 0,-22 0 15,0-21-15,21 0 0,-20-1 16,20 1-16</inkml:trace>
  <inkml:trace contextRef="#ctx0" brushRef="#br0" timeOffset="2503.11">3810 2244 0,'0'0'0,"0"-21"0,0-1 15,-21 22 1,0 0-16,-1 0 16,1 22-16,0-22 0,0 21 15,0 0-15,0 0 0,-1-21 0,1 21 16,0 0-16,0 1 0,21-1 16,0 0-16,0 0 0,0 0 15,0 0-15,0 1 16,21-22-16,0 21 0,0-21 15,1 0-15,-1 21 0,0-21 16,0 0-16,21 21 0,-20-21 16,-1 21-16,0-21 0,0 21 0,0-21 15,0 22-15,1-22 0,-1 0 16,-21 21-16,0 0 0,0 0 16,-21-21-1,-1 21-15,-20-21 0,21 0 16,-21 0-16,20 21 0,-20-21 0,21 0 15,-21 0-15,20 0 0,1 0 16,-21 0-16,21 0 0,0 0 0,-1 0 16,1 0-1,21-21 17,21 21-32,-21-21 15,43 21-15,-22-21 0</inkml:trace>
  <inkml:trace contextRef="#ctx0" brushRef="#br0" timeOffset="2971.84">4614 2201 0,'21'-21'0,"-42"42"0,42-63 0,-21 21 15,0 0-15,-21 21 16,0 0-16,-21 0 0,21 0 16,-22 0-16,22 0 0,-21 0 0,-1 0 15,22 21-15,-21 0 0,21 0 16,-22-21-16,22 21 0,0 1 0,0-1 16,21 0-16,0 0 0,0 0 15,0 0-15,0 1 0,0-1 16,0 0-16,21 0 0,0 0 0,22 0 15,-22-21-15,21 22 0,-21-1 16,22-21-16,-1 21 0,0-21 0,-21 21 16,22-21-16,-22 21 0,0-21 15,-21 21-15,0 1 0,0-1 16,-42-21-16,21 21 16,-22-21-16,1 21 0,0-21 0,20 21 15,-20-21-15,0 0 0,-1 0 0,22 0 16,-21 0-16,21 21 0,0-21 15,-1 0-15,1 0 0,21-21 32,0 0-17,0 0-15,21 21 0,1-21 16</inkml:trace>
  <inkml:trace contextRef="#ctx0" brushRef="#br0" timeOffset="3551.49">5270 2350 0,'22'-22'0,"-44"44"0,44-65 0,-1 22 0,-21 0 16,0 0-16,0 0 15,0-1-15,-21 22 0,-1 0 16,1 0-16,0 0 0,0 0 16,0 0-16,0 0 0,-1 22 0,1-22 15,-21 21-15,21 21 0,0-21 16,-22 0-16,22 22 0,0-1 0,0 0 16,0-20-16,-1 20 0,1 0 0,21-21 15,0 22-15,0-22 0,0 0 16,0 21-16,0-20 0,0-1 15,21 0-15,1-21 0,-1 0 16,0 0-16,0 0 0,21 0 16,-20 0-16,-1-21 0,21 0 0,-21-1 15,22 1-15,-22 0 0,0-21 16,0 21-16,0-22 0,0 1 0,1 0 16,-1 20-16,-21-20 0,0 0 15,21 21-15,-21-22 0,0 22 0,21 0 16,-21 0-16,0 42 31,0 0-31,0 0 0,0 0 16,-21 22-16,21-22 0,0 0 15,0 21-15,0 1 0,0-22 0,0 21 16,0-21-16,0 1 0,21-1 16,-21 21-16,21-21 0,0-21 15,1 21-15,-1 1 0,0-22 0,0 0 16,21 0-16,-20 0 0,20 0 15,-21 0-15,21 0 0,1-22 0,-22 22 16,21-21-16,1 0 0</inkml:trace>
  <inkml:trace contextRef="#ctx0" brushRef="#br0" timeOffset="4312.06">6159 2244 0,'0'0'0,"0"-21"0,0-1 0,0 1 16,-21 21-16,0 0 0,0 0 15,0 0-15,0 0 0,-1 0 0,1 0 16,0 0-16,0 21 0,0-21 0,0 22 16,-22-1-16,22 21 0,0-21 15,0 0-15,21 22 0,-21-1 0,-1-21 16,22 22-16,0-22 0,0 0 16,0 21-16,0-21 0,0 1 0,0-1 15,0 0-15,22 0 0,-1-21 16,0 21-16,0-21 15,0 0-15,0 0 0,1 0 0,20 0 16,-21-21-16,0 0 0,0 0 16,1 0-16,-22-1 0,21 1 0,0-21 15,-21 21-15,21-22 0,-21 22 0,0 0 16,0 0-16,0-21 0,0 20 16,0 1-16,0 0 15,0 42 16,0 0-31,0 1 0,0-1 16,0 21-16,0 0 0,0 1 16,0-1-16,0 0 0,0 1 15,0 20-15,0-20 0,0-1 0,0 21 16,0 1-16,0-22 0,0 22 16,0-1-16,21 22 0,-21-22 0,21 1 15,-21 21-15,0-22 0,0 22 0,0-22 16,0 1-16,22 20 0,-22-20 15,0-1-15,0 22 0,0-21 0,0-1 16,21 22-16,-21-22 0,0-20 0,0 20 16,0 1-16,0-22 0,0 0 15,0 1-15,0-1 0,0 0 0,-21-21 16,-1 22-16,22-22 0,-21 0 0,0-21 16,0 21-16,0-21 15,0 0-15,-1 0 0,1-21 16,0 0-16,0 0 0,0 0 0,-22-22 15,22 22-15,0-21 0,-21-22 0,21 22 16,-22-22-16,22 1 0,0-22 16,0 22-16,0-22 0,-1 0 0,22 22 15,0-22-15,0 22 0,0-22 0,0 22 16,0-1-16,22-21 0,-1 22 16,0-1-16,0 22 0,0-21 0,0 20 15,22 1-15,-22 0 0,0-1 16,21 1-16,1 0 0,-22 20 15,21-20-15,-21 21 0,22-21 0,-22 20 16,21 1-16,-21-21 0,1 21 0,20 0 16</inkml:trace>
  <inkml:trace contextRef="#ctx0" brushRef="#br0" timeOffset="4703.83">6498 2561 0,'-21'0'0,"21"-21"32,0 0-17,21 0 1,0 0-16,0-1 16,1 1-16,20 0 0,-21 21 0,0-21 15,0 0-15,1 0 0,-22-1 16,0 1-16,0 0 0,0 0 15,-22 21 1,1 0-16,0 0 16,0 0-16,0 0 0,0 21 0,-1 0 15,1 22-15,0-22 0,0 21 16,21-21-16,-21 22 0,21-22 0,0 0 16,0 21-16,0-21 0,0 1 15,0-1-15,0 0 0,0 0 16,21-21-16,0 21 0,0-21 0,0 0 15,1 0-15,-1 0 0,0 0 16,0 0-16,21 0 0,-20 0 0,-1-21 16,21 0-16,-21 21 0,22-21 15,-22 21-15</inkml:trace>
  <inkml:trace contextRef="#ctx0" brushRef="#br0" timeOffset="5136.59">7175 2117 0,'0'0'0,"0"-21"0,0-1 0,0 1 0,0 0 15,0 0-15,0 0 16,0 42 0,0 0-1,0 0-15,22 0 16,-1 1-16,-21-1 0,21 0 0,0 0 15,0 0-15,0 0 0,1 1 16,-1-22-16,21 21 0,-21 0 0,22-21 16,-1 21-16,0-21 0,1 0 15,-22 0-15,21 0 0,-21 0 0,0 21 16,1-21-16,-1 0 0,-21 21 31,-21-21-15,-22 22-16,22-1 0,0-21 0,-21 21 15,-1 21-15,1-21 0,0 22 16,-1-1-16,1-21 0,0 22 0,-1-1 16,1 0-16,0 1 0,-1-22 15,22 21-15,0-21 0,-21 0 0,42 1 16,-22-1-16,22 0 0,22-21 31,-1 0-31</inkml:trace>
  <inkml:trace contextRef="#ctx0" brushRef="#br0" timeOffset="6727.05">8869 1990 0,'0'0'0,"21"-21"0,0 21 16,0 0-16,22-22 0,-22 22 0,0 0 15,0-21-15,0 21 0,0 0 16,1-21-16,-1 21 16,-21-21-16,-21 21 15,-1 0 1,-20 0-16,21 0 0,0 0 15,0 21-15,-22-21 0,22 21 16,0 0-16,-21-21 0,20 22 0,1-22 16,21 21-16,-21-21 0,21 21 15,-21-21-15,21 21 0,0 0 16,0 0-16,0 1 16,21-22-16,0 21 0,0 0 15,1 0-15,-1 0 0,0 0 0,0 1 16,0-1-16,0 0 0,1 0 0,-1 0 15,0 22-15,-21-22 0,21 0 16,-21 21-16,0-21 0,0 22 0,0-22 16,-21 0-16,0 21 0,-22-20 15,1-1-15,21 0 0,-21 0 0,-1-21 16,-20 0-16,20 21 0,1-21 0,0 0 16,-1 0-16,1-21 0,0 21 15,-1-21-15,1 0 0,21 0 16,0-1-16,0 1 0,-1 0 15,22 0-15,0-21 0,0 20 0,0 1 16,0 0-16,0 0 0,0 0 16,22 0-16,-1-1 15,0 22-15,21-21 0,-21 21 16,22 0-16,-1-21 0,0 21 0</inkml:trace>
  <inkml:trace contextRef="#ctx0" brushRef="#br0" timeOffset="7267.74">9758 2201 0,'0'0'0,"0"-21"0,0 0 16,0 0-16,0 0 15,0 0-15,-21-1 0,-1 22 16,1 0-16,0-21 0,0 21 0,0 0 15,0 0-15,-1 0 0,1 0 16,0 21-16,0-21 0,0 22 0,0-1 16,-1 0-16,1 21 0,0-21 15,0 22-15,0-22 0,0 21 16,-1 1-16,22-22 0,0 21 0,0-21 16,0 22-16,0-22 0,0 0 15,0 0-15,0 0 0,0 0 0,22-21 16,-1 0-16,0 0 15,0 0-15,0 0 0,0 0 16,1-21-16,-1 0 0,0 0 0,0 0 16,0 0-16,0-22 0,1 22 15,-1-21-15,0 21 0,0-1 0,0-20 16,0 21-16,-21-21 0,0 20 0,22-20 16,-22 21-16,0 0 0,0 0 15,0-1-15,0 44 31,0-1-31,0 0 0,0 0 16,-22 21-16,22-20 0,0 20 0,0-21 16,0 21-16,0-20 0,0 20 15,0-21-15,0 21 0,0-20 0,0-1 16,0 0-16,0 0 0,0 0 16,22-21-16,-1 0 0,0 0 15,0 0-15,0-21 0,0 21 0,1-21 16,20 0-16</inkml:trace>
  <inkml:trace contextRef="#ctx0" brushRef="#br0" timeOffset="7511.21">10350 1842 0,'0'0'0,"0"-22"0,0-41 16,-21 84-1,21 0 1,-21 0-16,21 22 0,-21-1 15,21-21-15,-21 22 0,0-1 0,21 0 16,0 1-16,0-1 0,-22 0 0,22 1 16,-21-22-16,21 21 15,-21 0-15,21 1 0,0-22 0,0 21 16,0-21-16,0 1 0,0-1 16,0 0-16,0 0 0,0 0 0,21-21 15,0 0-15,1 0 0,-1 0 16</inkml:trace>
  <inkml:trace contextRef="#ctx0" brushRef="#br0" timeOffset="8023.92">10964 2159 0,'-21'-85'15,"42"170"-15,-42-191 16,0 85-16,0 21 0,-22-21 15,22 21-15,0 0 0,-21 0 0,21 0 16,-22 0-16,1 21 0,21 0 16,-22 0-16,22 1 0,-21-1 0,21 0 15,0 21-15,-1-21 0,-20 1 0,42 20 16,-21 0-16,21-21 0,-21 22 16,21-22-16,0 21 0,0-21 0,0 1 15,0 20-15,21-21 0,0 0 0,0 0 16,0-21-16,1 0 15,-1 0-15,21 0 0,-21 0 16,0 0-16,1 0 0,-1-21 16,0 0-16,21 0 0,-21 0 0,1 0 15,-1-22-15,21 22 0,-21-21 0,0-1 16,1 22-16,-22-21 0,21 21 16,-21-22-16,21 22 0,-21 0 0,0 0 15,0 0-15,0 42 31,0 0-31,0 0 0,0 0 0,-21 22 16,21-22-16,0 0 0,-21 21 16,21-20-16,0 20 0,0-21 0,0 21 15,0-20-15,0 20 0,0-21 16,0 0-16,21 0 0,0-21 16,-21 22-16,21-22 0,0 0 0,0 0 15,1 0-15,20 0 0,-21-22 16,21 22-16,-20-21 0</inkml:trace>
  <inkml:trace contextRef="#ctx0" brushRef="#br0" timeOffset="8451.12">11430 2307 0,'0'0'0,"0"-84"31,0 62-15,0 1-16,0 0 15,0 0-15,21 21 16,0-21-16,0 21 0,1 0 16,-1 0-16,0 0 0,0 0 0,0 0 15,0 0-15,1 21 0,-1 0 0,0 0 16,-21 0-16,0 1 0,21-1 16,-21 21-16,0-21 0,0 22 0,0-22 15,0 21-15,0-21 0,0 22 16,0-22-16,0 0 0,-21 0 0,21 0 15,-21 0-15,21 1 0,-21-22 16,21-22 15,0 1-31,0 0 16,0 0-16,21-21 0,-21 20 16,21 1-16,-21-21 0,21 21 0,0 0 15,-21-22-15,21 22 0,1 0 16,-1 0-16,-21 0 0,21 21 0,0-22 15,0 1-15,0 21 0,1 0 0,-1-21 16,0 21-16,0 0 0,0 0 16,0 0-16,1 0 0,-1 0 0,21 0 15</inkml:trace>
  <inkml:trace contextRef="#ctx0" brushRef="#br0" timeOffset="9343.62">12488 2138 0,'0'0'0,"-21"0"32,0 21-17,0-21-15,21 21 0,-21 0 16,21 1-16,-22-1 0,22 0 16,0 0-16,0 0 0,-21 0 0,21 1 15,0-1-15,0 21 0,0-21 16,0 0-16,0 1 0,0-1 15,0 0-15,0 0 0,21-21 0,1 21 16,-1-21-16,0 0 0,0 0 0,0 0 16,0 0-16,1 0 0,-1 0 15,21-21-15,-21 0 0,22 0 0,-22 0 16,0-1-16,21 1 0,-21-21 16,1 21-16,-1 0 0,0-22 0,-21 22 15,21 0-15,-21-21 0,21 20 0,-21 1 16,0 0-16,0 42 47,0 0-47,0 1 15,0 20-15,0-21 0,0 21 0,0-20 16,0 20-16,0 0 0,-21 1 0,21 20 16,0-21-16,0 1 0,-21 20 15,21-20-15,0 20 0,0 1 0,0-22 16,0 21-16,0 1 0,0-1 0,0 1 15,0-1-15,0 1 0,0 21 16,0-22-16,0 1 0,0-1 0,0 1 16,0-1-16,0 22 0,0-22 0,0 1 15,0-1-15,-21 1 0,21-1 16,-21-20-16,21 20 0,0-21 16,0 22-16,-22-22 0,1 1 0,21-1 15,-21-21-15,21 21 0,-21-20 0,21-1 16,-21 0-16,0-21 15,-1 0-15,1 0 16,0-21-16,0 0 0,0-22 16,0 22-16,-1-21 0,1-1 0,0-20 15,0-1-15,-21 1 0,20-22 16,1 22-16,0-22 0,21 0 0,0 1 16,-21-1-16,21 0 0,0 1 0,0-22 15,0 21-15,0 1 0,0 20 16,21 1-16,-21-1 0,21 1 15,0-1-15,1 22 0,-1-1 0,0-20 16,21 21-16,-21 20 0,1-20 16,-1 0-16,0 21 0,0-1 0,0-20 15,0 21-15,1 0 0,-1 21 16,-21-21-16,0-1 0,21 22 0,-21-21 16,0 42 30,0 1-30,0-1 0,21-21-1,0 0-15,0 0 16</inkml:trace>
  <inkml:trace contextRef="#ctx0" brushRef="#br0" timeOffset="11355.38">13674 1651 0,'0'-21'16,"0"0"-1,21 21 63,-21 21-78,21 0 16,0-21-16,0 21 16,0 0-16,22 1 0,-22-1 0,21 0 15,-21 0-15,22 0 0,-1 0 16,0 1-16,22-1 0,-22 0 0,1 0 15,-1 0-15,0 0 0,1 1 16,-1-1-16,0 0 0,1-21 0,-1 21 16,0-21-16,-21 0 0,22 21 0,-22-21 15,0 0-15,0 0 0,0 0 16,-21 21-16,22-21 16,-44 22 15,1-22-16,0 0-15,-21 0 0,21 21 16,-22-21-16,1 21 0,0-21 0,-1 21 16,1 0-16,-22 0 0,22 1 15,-21-1-15,-1 0 0,22 21 0,-22-21 16,1 22-16,-1-1 0,22-21 0,0 22 16,-1-22-16,1 0 0,21 21 15,-22-21-15,22 1 0,0-1 0,0-21 16,21 21-16,0 0 15,-21-21-15,42-21 63,0 0-63,0 0 0</inkml:trace>
  <inkml:trace contextRef="#ctx0" brushRef="#br0" timeOffset="11903.05">15536 1820 0,'0'-21'0,"0"42"0,-21-42 0,0 0 0,0 21 16,0-21-16,-1 21 16,1 0-16,0 0 0,0 0 15,0 0-15,0 42 16,-1-21-16,22 1 0,0 20 15,-21 0-15,21 1 0,-21-1 16,21-21-16,0 21 0,0 1 16,0-1-16,-21 0 0,21-20 0,0 20 15,0-21-15,0 21 0,0-20 16,0-1-16,0 0 0,0 0 0,0 0 16,0 0-16,21-21 31,0 0-31,-21-21 0,21 21 0,1-21 15</inkml:trace>
  <inkml:trace contextRef="#ctx0" brushRef="#br0" timeOffset="13127.77">15938 1969 0,'0'0'0,"22"-22"0,-1 1 0,21-21 31,-63 63-16,0-21-15,0 42 16,-1-20-16,-20-1 0,21 21 16,0-21-16,0 22 0,-1-22 0,1 21 15,0 0-15,0-20 0,0-1 16,21 21-16,0-21 0,0 0 0,0 1 16,0-1-16,0 0 0,0 0 0,0 0 15,21-21-15,0 21 16,0-21-16,0 0 0,1 0 0,-1 0 15,21 0-15,-21 0 0,0 0 16,22-21-16,-22 21 0,0-21 0,21 0 16,-20 0-16,-1 0 0,0-1 0,0 1 15,-21 0-15,0-21 0,0 21 16,0-1-16,0-20 0,0 21 0,0 0 16,-21 0-16,0-1 0,0 1 15,-1 0-15,1 21 0,0 0 0,0-21 16,0 21-16,0 0 0,-1 0 15,1 0 1,42 0 0,1 0-16,-1 21 15,0-21-15,21 0 0,1 0 0,-1 0 16,0 0-16,22 0 0,-22 0 16,0 0-16,1 0 0,-1 0 0,0 0 15,1 0-15,-1 0 0,0 0 16,-20 0-16,-1 0 0,0 0 0,0 21 15,-21 0-15,0 1 0,0-1 16,0 0-16,0 0 16,0 0-16,-21 0 0,0 1 0,0-1 15,-1 0-15,22 0 0,0 0 16,-21 0-16,21 1 0,0-1 16,0 0-16,0 0 0,0 0 0,0 0 15,0 1-15,21-22 0,1 21 16,-1 0-16,0-21 0,0 0 0,0 0 15,0 0-15,1 0 0,-1 0 16,0 0-16,21 0 0,-21-21 0,1 21 16,-1-21-16,0-1 0,-21 1 0,21 0 15,-21 0-15,21-21 0,-21 20 16,0 1-16,0 0 0,0-21 0,0 21 16,0-1-16,-21 1 0,0 0 15,0 0-15,0 0 0,-1 0 16,1-1-16,0 1 0,0 21 15,0-21-15,0 21 16,42 0 15,0 0-31,0-21 0,0 21 0,22 0 16,-22 0-16,21 0 0,-21 0 0,22-21 16,-1 21-16,0 0 0,-21 0 15,22 0-15,-1 0 0,-21 0 0,22 0 16,-22 0-16,0 0 0,0 0 15,0 0-15,-21 21 16,0 0-16,0 0 16,0 0-16,0 1 0,-21-1 15,0 0-15,0 0 0,21 0 0,-21 0 16,21 22-16,-22-22 0,22 0 16,0 0-16,0 0 0,0 1 15,0-1-15,0 0 0,22 0 0,20-21 16,-21 21-16,0-21 0,22 0 15,-1 0-15,-21 0 0,21 0 0,1 0 16,-1 0-16,0 0 0,1-21 16,-1 21-16,0-21 0,1 0 0,-22 0 15,21-1-15,-21 1 0,1-21 16,-1 21-16,0-22 0,-21 22 16,0-21-16,0 0 0,0 20 0,0-20 15,-21 21-15,0-21 0,-1 20 16,-20 1-16,21 21 0,-21-21 0,-1 21 15,1 0-15,0 0 0,-1 0 16,1 0-16,0 0 0,20 0 0,-20 21 16,21-21-16,-21 21 0,20-21 0,1 22 15,21-1-15,-21-21 16,21 21-16,21-21 16,0 0-16,22 0 15,-22 0-15</inkml:trace>
  <inkml:trace contextRef="#ctx0" brushRef="#br0" timeOffset="13603.5">19029 1757 0,'0'0'0,"21"0"16,-21 21-1,0 0 1,0 0-16,0 1 0,-21-1 16,0 0-16,-1 0 0,1 0 15,-21 0-15,0 1 0,-1-1 0,1 0 16,0 0-16,-22 0 0,22 0 16,-22 1-16,1-1 0,20 0 0,-20 0 15,21-21-15,-1 21 0,1-21 0,21 0 16,0 21-16,-1-21 0,1 0 15,42 0 17,22 22-32,-22-22 0,21 0 0,1 21 15,-1-21-15,0 21 0,1-21 0,20 21 16,-21 0-16,1-21 16,20 21-16,-20-21 0,-1 22 0,-21-1 15,21-21-15,-20 21 0,-1-21 16,0 0-16,0 21 0,0-21 0,0 0 15,-21-21 32,22 0-31,-22 0-16,21-1 0</inkml:trace>
  <inkml:trace contextRef="#ctx0" brushRef="#br0" timeOffset="14159.18">20172 1651 0,'0'0'16,"-21"-63"-1,-1 63 1,1 0-16,0 0 0,0 21 0,-21 0 16,20 0-16,1 21 0,-21 1 15,21-1-15,-22 22 0,22-22 0,-21 21 16,0 1-16,-1-22 0,22 22 0,-21-1 15,-1 1-15,-20-1 0,21 1 16,-1-1-16,22 1 0,-21-1 0,-1-20 16,22 20-16,-21-21 0,21 1 15,0-22-15,-1 21 0,22-21 0,0 1 16,0-1-16,-21-21 0,42 0 31,1 0-31,-1-21 16,0-1-16,0 1 0,0 0 15,22 0-15,-22-21 0</inkml:trace>
  <inkml:trace contextRef="#ctx0" brushRef="#br0" timeOffset="14927.75">20278 1990 0,'0'-21'16,"0"-1"-16,0 1 16,21 21-16,0 0 15,-21 21-15,0 1 16,0-1-16,0 0 0,0 0 16,21 21-16,-21-20 0,0 20 0,0-21 15,0 21-15,0-20 0,0 20 16,0-21-16,0 21 0,0-20 0,0-1 15,0 0-15,0 0 0,0 0 0,-21-21 16,21 21-16,0-42 31,0 0-15,0 0-16,0 0 0,0-22 16,0 22-16,0 0 0,21 0 0,0 0 15,0-22-15,1 22 0,20-21 16,-21 21-16,0-22 0,22 22 0,-22 0 15,21 0-15,-21 0 0,0 0 16,1 21-16,-1 0 0,21 0 0,-21 0 16,0 21-16,1 0 15,-22 0-15,0 0 0,21 0 0,-21 22 16,21-22-16,-21 21 0,0-21 16,0 22-16,0-22 0,0 0 0,0 0 15,0 22-15,0-22 0,0 0 16,0 0-16,-21-21 31,21-21-15,0 0-16,0 0 0,0-1 15,0 1-15,0 0 0,21 0 16,0 0-16,0 0 0,0-22 0,1 22 16,-1 0-16,0-21 0,0 20 0,0-20 15,22 21-15,-22 0 16,21 0-16,-21-1 0,22 22 0,-22 0 0,0 0 15,0 0-15,0 0 0,0 22 16,1 20-16,-22-21 0,0 21 16,0-20-16,0 20 0,0 0 15,0-21-15,-22 22 0,1-22 0,21 21 16,-21-21-16,0 1 0,21-1 0,0 0 16,-21 0-16,21 0 0,-21-21 15,42 0 16,0 0-31,-21-21 0,42 21 0,-21-21 16,1 0-16,20 0 0</inkml:trace>
  <inkml:trace contextRef="#ctx0" brushRef="#br0" timeOffset="15660.01">21632 2201 0,'21'0'47,"1"0"-47,-1-21 16,0 21-16,0 0 0,0-21 15,0 21-15,1-21 0,-1 21 16,-21-21-16,0 0 0,21 21 0,-21-22 16,0 1-16,0 0 0,0 0 31,-21 21-31,0 0 15,-1 21-15,1 0 16,0 0-16,0 1 0,0-1 0,0 0 16,-1 0-16,1 21 0,21-20 15,-21-1-15,21 0 0,-21 0 0,21 0 16,0 0-16,-21 1 0,21-1 0,0 0 16,0 0-16,21-21 15,0 0-15,0 0 0,22 0 16,-22 0-16,21 0 0,-21 0 15,22 0-15,-1 0 0,0 0 16,1-21-16,-1 0 0,0 21 16,-21-21-16,22-1 0,-1 1 0,0 0 15,1 0-15,-1 0 0,-21 0 0,22-1 16,-1 1-16,-21 0 0,0 0 16,0 0-16,-21 0 0,0-1 15,0 1-15,-21 21 16,0 0-16,0 0 0,-21 0 15,20 0-15,1 0 0,0 0 16,0 21-16,0 1 0,21-1 16,-21-21-16,21 21 0,0 0 0,0 0 15,0 0 1,0 1-16,0-1 0,21-21 0,0 21 16,-21 0-16,21 0 0,0-21 15,0 21-15,1 1 0,-22-1 0,21 0 16,0-21-16,-21 21 0,0 0 15,0 0-15,0 1 16,-21-22-16,0 0 16,-1 0-16,1 0 0,0 0 15,0 0-15,0 0 0,-22 0 0,22 0 16,0 0-16,0 0 0,0 0 16,21-22-1,0 1 1,21 21-1,0-21-15,21 21 0</inkml:trace>
  <inkml:trace contextRef="#ctx0" brushRef="#br0" timeOffset="16063.78">22966 2201 0,'21'0'0,"-42"0"0,42-21 0,0 0 16,0 0-16,-21 0 15,0 0-15,-21 21 32,0 0-32,-21 0 0,20 0 0,1 0 15,-21 0-15,21 0 0,-22 21 0,22-21 16,0 21-16,0 0 0,0-21 16,21 21-16,0 0 0,0 1 15,0-1-15,0 0 16,21 0-16,0 0 0,0-21 0,0 21 15,1 1-15,-1-1 0,0 0 16,-21 0-16,0 0 0,21 0 16,-21 1-16,-21-1 15,0-21-15,0 0 16,-1 0-16,1 0 0,0 0 16,-21 0-16,21 0 0,-22 0 15,22 0-15,0 0 0,0 0 0,0 0 16,-1 0-16,22-21 15,22-1-15,-1 22 16,0-21-16,0 0 0,21 21 16,1-21-16</inkml:trace>
  <inkml:trace contextRef="#ctx0" brushRef="#br0" timeOffset="17003.83">23431 2265 0,'22'-21'15,"-1"-64"1,-21 64 0,0 0-16,-21 21 15,-1 0 1,1 0-16,0 0 0,0 21 16,0 0-16,0 0 0,-1 0 0,1 1 15,0-1-15,0 0 0,0-21 16,0 21-16,21 0 0,0 0 0,0 1 15,0-1-15,0 0 16,21-21 0,0 0-16,0 0 15,0 0-15,0 0 0,1 0 16,-1-21-16,0 21 0,0-21 0,0 21 16,0-22-16,1 1 0,-1 0 15,0 0-15,0 0 0,-21 0 0,21-1 16,-21 1-16,0 0 15,0 42 17,-21 0-32,21 1 15,-21-1-15,21 0 0,0 0 16,0 0-16,0 0 16,0 1-16,0-1 0,0 0 15,21-21-15,0 0 0,0 21 16,1-21-16,-1 0 0,0 0 15,21 0-15,-21 0 0,22 0 0,-1-21 16,0 21-16,1-21 0,-1 0 16,0 21-16,1-22 0,-1 1 0,-21 0 15,0 0-15,22-21 0,-43 20 16,21 1-16,-21 0 0,0 0 0,0 0 16,0 0-16,0-1 15,0 1-15,-21 21 0,0 0 0,-1 0 16,-20 0-16,21 0 0,0 0 15,-22 0-15,1 21 0,21 1 16,-21-1-16,20-21 0,-20 21 0,21 0 16,0 0-16,0 0 0,21 1 15,0-1-15,0 0 0,0 0 0,0 0 16,0 0-16,21-21 16,0 22-16,0-1 0,0-21 0,-21 21 15,21 0-15,1 0 0,-1 0 16,0 1-16,-21-1 0,21 21 0,-21-21 15,0 22-15,21-1 0,-21 0 0,0 1 16,0-1-16,0 0 16,-21 1-16,0-22 0,0 21 0,0 0 15,-22 1-15,22-1 0,0 0 16,0 1-16,0-22 0,-1 21 0,1-21 16,0 22-16,0-22 0,0 0 0,0 0 15,-1-21-15,1 21 0,0-21 16,0 0-16,0 0 0,0 0 15,-1 0-15,1 0 0,0 0 0,0-21 16,0 0-16,0 0 0,21 0 16,0 0-16,0-1 0,-22 1 0,22-21 15,0 21-15,0-22 0,22 22 16,-22-21-16,21 0 0,21-1 16,-21 1-16,22-22 0,-1 22 0,0 0 15,1-22-15</inkml:trace>
  <inkml:trace contextRef="#ctx0" brushRef="#br0" timeOffset="17359.57">24299 2244 0,'21'0'15,"1"0"-15,-22-21 16,21 21-16,0 0 15,0-22-15,0 1 0,0 21 16,-21-21-16,0 0 16,0 0-1,-21 21 1,0 0-16,0 0 0,0 21 16,0-21-16,-1 21 0,1 0 0,0-21 15,0 21-15,0 1 0,21-1 16,0 0-16,-21 0 0,21 0 15,0 0-15,0 1 16,0-1-16,21 0 31,0-21-31,0 0 0,0 0 16,0 0-16,22 0 0,-22-21 16,0 0-16</inkml:trace>
  <inkml:trace contextRef="#ctx0" brushRef="#br0" timeOffset="17805.33">24765 1905 0,'0'0'0,"-21"0"0,0 0 16,-1 0-1,22 21 1,0 0-1,22 1 1,-1-1-16,0 0 16,0-21-16,0 21 0,0 0 0,1 0 15,-1 1-15,0-22 16,0 21-16,0 0 0,0 0 0,22 0 16,-22 0-16,21-21 0,-21 22 15,22-1-15,-22-21 0,0 21 16,0 0-16,0-21 0,1 0 0,-22 21 15,0 0 1,-22-21-16,1 22 16,0-1-16,0-21 0,-21 21 15,-1 0-15,1 0 0,0 0 0,-22 22 16,22-22-16,-1 21 0,1-21 16,-21 22-16,41-22 0,-20 0 0,21 0 15,-21 0-15,20 1 0,22-1 0,-21 0 16</inkml:trace>
  <inkml:trace contextRef="#ctx0" brushRef="#br1" timeOffset="26532.09">13017 1270 0,'0'21'187,"0"0"-187,0 1 16,0-1-1,0 0-15,0 0 16,0 0 0,0 0-16,0 1 15,0-1-15,0 0 16,0 0-16,0 0 0,0 0 16,0 1-16,0-1 15,0 0-15,0 0 0,0 0 16,0 0-16,0 1 0,0-1 0,0 21 15,0-21-15,0 0 0,0 22 16,22-22-16,-22 0 0,0 21 0,0-20 16,0-1-16,0 21 0,0-21 0,0 0 15,0 1-15,0 20 0,0-21 16,0 0-16,0 0 0,0 1 0,0-1 16,0 0-16,0 0 0,0 21 0,0-20 15,0-1-15,0 0 0,0 0 16,0 21-16,0-20 0,0-1 0,0 21 15,0-21-15,0 0 0,0 1 16,0-1-16,0 21 0,0-21 16,0 0-16,0 1 0,0-1 0,-22 0 15,22 0-15,0 0 0,-21 0 0,21 1 16,0-1-16,0 0 0,0 0 16,0 0-16,-21 0 0,21 1 0,0-1 15,0 0-15,-21-21 0,21 21 16,0 0-16,0 0 15,0 1-15,0-1 32,0-42 15,0-1-47,0 1 15,0 0-15,0 0 16,21-21-16,0 20 0,-21 1 15,21-21-15</inkml:trace>
  <inkml:trace contextRef="#ctx0" brushRef="#br1" timeOffset="28772.37">13039 1228 0,'0'0'16,"-22"0"-16,1 0 16,0 0-16,0 0 15,0 0 1,42 0 46,0 0-46,0 0-16,0 0 0,1 0 16,-1 0-16,0 0 0,0 0 15,21 0-15,-20 21 0,20-21 0,-21 0 16,21 0-16,1 0 16,-22 0-16,21 0 0,1 0 0,-1 0 0,-21 0 15,21 0-15,1 0 16,-22 0-16,21 0 0,-21 0 0,22 21 15,-22-21-15,21 0 0,-21 0 0,22 0 16,-22 0-16,21 0 0,1 0 16,-22 21-16,21-21 0,-21 0 0,22 0 15,-1 0-15,-21 0 0,21 0 16,-20 0-16,20 0 0,-21 0 0,0 21 16,0-21-16,22 0 0,-22 0 15,0 0-15,0 0 0,0 0 0,22 0 16,-22 0-16,0 0 0,0 22 15,22-22-15,-22 0 0,0 0 0,0 0 16,0 0-16,0 0 0,1 0 16,-1 0-16,0 21 0,0-21 15,0 0-15,0 0 0,1 0 0,-1 0 16,0 0-16,0 0 16,0 0-16,0 0 15,1 0-15,-22 21 110,0 0-79,0 0-31,0 0 15,0 1-15,0-1 16,0 0-16,0 0 0,0 0 16,0 0-16,0 1 0,0-1 15,0 0-15,0 0 0,0 0 16,0 0-16,0 1 0,0-1 0,0 0 16,0 21-16,0-21 0,0 1 15,0-1-15,0 0 0,0 0 16,0 0-16,0 22 0,0-22 15,0 0-15,0 0 0,0 0 0,0 0 16,0 22-16,0-22 0,0 0 0,0 0 16,0 0-16,0 1 0,0-1 15,0 0-15,0 0 0,0 0 0,0 0 16,0 1-16,0 20 0,0-21 0,0 0 16,0 0-16,0 22 0,0-22 15,0 0-15,0 0 0,0 0 0,0 22 16,0-22-16,0 0 0,0 0 0,0 0 15,0 1 1,0-1-16,0 0 0,0 0 0,0 0 16,0 0-16,0 1 15,0-1-15,0 0 0,-22-21 16,22 21-16,0 0 0,-21-21 16,21 21-16,0 1 15,0-1 1,0 0-1,-21-21 1,0 0 0,0 0 15,0 0-15,-1 0-1,1 0 1,0 0-1,0 0-15,0 0 16,0 0-16,-1 0 0,1 0 16,0 0-16,0-21 15,0 21-15,0 0 0,-1 0 0,1 0 16,0 0-16,21-21 0,-21 21 0,0 0 16,0 0-16,-1 0 0,1 0 15,0 0-15,0-22 0,0 22 16,0 0-16,-1 0 0,1 0 0,0 0 15,-21 0-15,21 0 0,-1 0 16,1 0-16,0 0 0,-21 0 0,21-21 16,-1 21-16,1 0 0,0 0 0,0 0 15,-21 0-15,20 0 0,1 0 16,0 0-16,0 0 0,0 0 0,0 0 16,-1 0-16,1 0 0,0 0 0,0 0 15,0 0-15,0 0 0,-1 0 16,1 0-16,0 0 15,0 0-15,0 0 16,0-21-16,-1 21 16,1 0-16,0 0 0,0 0 15,0 0-15,0-21 0,-1 21 0,-20 0 16,21 0-16,0 0 0,0 0 16,-1 0-16,1 0 0,0-21 15,0 21 48,0 0-48,0 0 1,-1 0 0,1 0-16,0 0 15,0 0 1,0 0-16,0 0 15,42 0 204,0 0-219,0 0 0,21 0 16,-20 0-16,20 0 0</inkml:trace>
  <inkml:trace contextRef="#ctx0" brushRef="#br1" timeOffset="29555.06">13885 3598 0,'0'0'0,"21"-42"15,-21 21-15,0 0 16,0 0-16,22 21 0,-22-22 16,0 1-16,0 0 0,0 0 15,21 21 1,-21 21 15,0 0-31,0 0 0,0 22 16,0-22-16,0 21 0,21-21 15,-21 22-15,0-1 0,0 0 0,0 1 16,0-1-16,0 0 0,0 1 0,0 20 16,0-20-16,0-1 0,0 21 15,0-20-15,0 20 0,0-20 0,0 20 16,0-21-16,0 22 0,0-22 0,0 1 15,0-1-15,0 0 0,-21 1 16,21-1-16,0 0 0,0-21 0,-21 22 16,21-22-16,0 0 0,0 21 0,0-20 15,-22-1 1,22 0 0,0-42-1,0 0-15,0-1 16,0 1-16,0 0 15,0 0-15,0 0 0,0 0 0,0-22 16,0 22-16,22 0 0,-22-21 0</inkml:trace>
  <inkml:trace contextRef="#ctx0" brushRef="#br1" timeOffset="30255.66">13991 3556 0,'0'0'16,"-42"-42"-1,42 21-15,-21 21 16,21-22-16,-22 22 0,1 0 15,21 22 1,0-1-16,-21 0 0,21 0 16,-21 0-16,21 22 0,0-1 0,0-21 15,-21 21-15,0 1 0,21-1 16,-22-21-16,22 22 0,0-1 0,-21 0 16,0-21-16,21 22 0,0-22 0,0 0 15,-21 0-15,21 0 0,-21 1 16,21-1-16,-21 0 15,21-42 17,0 0-32,0-1 0,21 1 0,-21-21 15,21 21-15,0 0 0,-21-22 0,21 22 16,0-21-16,-21 21 16,22-22-16,-1 22 0,0-21 0,-21 21 15,21-1-15,-21-20 0,21 21 0,-21 0 16,0 0-16,21 21 15,-21-22-15,22 22 16,-22 22 0,21-1-1,0 0-15,-21 0 0,21 0 0,0 0 16,-21 22-16,21-22 0,1 0 16,-1 21-16,0-20 0,0 20 15,0-21-15,0 0 0,-21 0 0,22 1 0,-22 20 16,21-42-16,-21 21 0,0 0 15,0 0-15,21-21 0,-21 22 16,21-22-16,-21 21 16,21-21 15,-21-21-15,0-1-16,0 1 15</inkml:trace>
  <inkml:trace contextRef="#ctx0" brushRef="#br1" timeOffset="47395.61">7048 5355 0,'0'-21'0,"0"0"16,-21 21 15,21-21-15,0 42 62,0 0-63,21-21-15,-21 21 0,22-21 16,-1 21-16,0 1 0,0-22 16,0 21-16,0 0 0,1 0 15,-1-21-15,21 21 0,-21 0 0,0 1 16,22-1-16,-22 0 0,0 0 16,21 0-16,1 0 0,-22 1 0,21-1 15,1 0-15,-1 0 0,0 0 16,1-21-16,-22 21 0,21-21 0,0 0 15,1 22-15,-22-22 0,21 21 0,-21-21 16,1 0-16,-1 0 0,0 0 16,0 0-16,0 0 0,0 0 15,-42 0 32,0 21-31,0-21-16,0 21 0,0-21 15,-1 21-15,1-21 0,0 21 0,0-21 16,-21 22-16,20-1 0,1-21 16,-21 21-16,0 0 0,20 0 0,-20 0 15,0 1-15,21-1 0,-22-21 16,1 21-16,0 0 0,-1 0 0,22 0 16,-21 1-16,-1-1 0,22 0 0,-21 0 15,21 0-15,-22 0 0,22 1 16,-21-1-16,21-21 0,0 21 0,-1 0 15,1 0-15,0-21 0,0 21 0,0-21 16,21-21 47,21 0-63,-21 0 15,21 21-15,0-21 16,0 0-16,1 21 0</inkml:trace>
  <inkml:trace contextRef="#ctx0" brushRef="#br1" timeOffset="47943.77">8742 5821 0,'-64'0'31,"85"0"0,1 0-15,-1 0-16,0 0 0,21 0 15,1 0-15,-1 0 0,0 0 0,22 0 16,-1 0-16,1 0 16,-22 0-16,22 0 0,-1 0 0,-21 0 15,22 0-15,-22 0 0,22 0 0,-22 0 16,0 0-16,1-21 0,-1 21 16,0 0-16,1 0 0,-22 0 0,0 0 15,0 0-15,0 0 0,1 0 16,-22-21-1,-22-1 17,1 1-32,0 21 0</inkml:trace>
  <inkml:trace contextRef="#ctx0" brushRef="#br1" timeOffset="48367.77">9652 5525 0,'0'0'0,"-21"0"0,0 0 16,21 21 15,0 0-15,21-21-16,0 21 0,0-21 16,21 21-16,-20-21 0,-1 0 15,0 21-15,0-21 0,21 0 16,-20 22-16,-1-22 0,0 0 15,0 0-15,0 0 0,0 21 0,1-21 16,-22 21 0,-22 0-1,1-21-15,0 21 16,-21-21-16,21 21 0,-1 1 16,-20-1-16,0 0 0,21 0 0,-22 0 15,22 0-15,-21 1 0,21-1 0,-1 0 16,1 0-16,0 0 0,0 0 15,0 1-15,0-1 0,-1-21 0,22 21 16,0 0-16,-21-21 16,21 21-16,21-21 47,1-21-47,-22 0 0</inkml:trace>
  <inkml:trace contextRef="#ctx0" brushRef="#br1" timeOffset="48867.6">10901 5588 0,'0'-21'0,"0"42"16,0-63-16,-21 21 15,-1-1-15,1 22 16,0 0-16,0 0 0,0 0 16,0 0-1,-1 0-15,22 22 0,-21-1 0,0 0 16,0 0-16,21 21 0,0-20 16,-21 20-16,0 0 0,21-21 0,0 22 15,-22-1-15,1 0 0,21-20 0,-21 20 16,21-21-16,0 21 0,0-20 15,0-1-15,0 0 0,0 0 0,0 0 16,21-21-16,0 0 16,1 0-16,-1 0 0,0 0 15,21 0-15,-21 0 0,1 0 0,20 0 16,-21-21-16,21 0 0,-20 0 16,20 21-16,0-21 0,-21-1 0</inkml:trace>
  <inkml:trace contextRef="#ctx0" brushRef="#br1" timeOffset="49176.15">11324 5398 0,'0'-22'0,"0"44"0,0-65 16,-21 64-1,0-21 1,21 22-16,0-1 0,-21 0 15,21 21-15,0-21 0,0 22 0,0-1 16,-22 0-16,22 22 0,-21-22 0,0 1 16,21-1-16,-21 0 0,21-21 15,0 22-15,-21-22 0,21 21 0,0-21 16,-21 1-16,21-1 0,0 0 16,21-21 15,0 0-31,0 0 0,0 0 0,-21-21 15,21 0-15,1 21 0,-1-22 16,0 1-16,0 0 0</inkml:trace>
  <inkml:trace contextRef="#ctx0" brushRef="#br1" timeOffset="49619.63">11599 5630 0,'0'0'0,"21"0"0,-21 22 31,-21-1-15,21 0-16,-21 0 0,0 0 0,21 0 16,0 1-16,-21-1 15,0 0-15,21 21 0,0-21 0,0 1 16,0-1-16,0 0 0,-22 0 0,22 0 16,0 0-16,0 1 0,0-1 15,22-21-15,-1 21 16,0-21-16,0 0 0,0 0 15,0 0-15,1 0 16,-1-21-16,0 21 0,21-21 0,-21-1 16,1 1-16,-1 0 0,0 0 15,0 0-15,0 0 0,0-1 16,1-20-16,-22 21 0,0-21 0,0 20 0,0-20 16,0 21-16,0-21 15,0 20-15,-22 1 0,1 0 0,0 0 16,0 21-16,0 0 0,0 0 0,-1 0 15,1 0-15,0 21 0,0-21 16,21 21-16,-21 0 0,0 1 0,-1-1 16,1 0-16,21 0 15,0 0-15,0 0 0,0 1 16,21-22-16,1 0 16,-1 0-16,21 0 15</inkml:trace>
  <inkml:trace contextRef="#ctx0" brushRef="#br1" timeOffset="50071.28">12425 5609 0,'0'-21'16,"-21"21"-16,-1 0 15,1 0-15,0 0 0,0 0 0,0 0 16,0 0-16,-22 21 0,22-21 15,0 21-15,0 1 0,0-22 0,21 21 16,-22 0-16,22 0 31,0 0-31,22-21 0,-1 0 0,0 21 16,0-21-16,0 0 0,0 22 16,1-22-16,-1 0 0,0 21 0,0-21 15,0 21-15,0-21 0,1 21 0,-1-21 16,-21 21-16,21 0 15,-21 1-15,0-1 0,0 0 16,-21 0-16,0-21 16,-1 0-16,1 21 0,0-21 15,0 0-15,-21 0 0,20 21 16,1-21-16,0 0 0,-21 0 0,21 0 16,-1 0-16,1 0 0,0 0 15,0 0-15,0 0 16,21-21-16,0 0 15,0 0-15,0 0 16,21 21-16,0-21 0,21 21 16,-20-22-16,-1 1 0</inkml:trace>
  <inkml:trace contextRef="#ctx0" brushRef="#br1" timeOffset="50331.59">12721 5609 0,'0'21'16,"0"1"-1,0 20-15,0-21 0,0 0 16,0 0-16,0 1 0,0-1 16,-21 21-16,21-21 0,0 0 0,-21-21 15,21 22-15,0-1 0,0 0 0,0 0 16,21-42 31,0 0-32,0 21-15,-21-21 0</inkml:trace>
  <inkml:trace contextRef="#ctx0" brushRef="#br1" timeOffset="50668.72">12785 5313 0,'0'0'0,"-64"0"32,43 21-32,0 0 15,21 0 1,0 1-16,0-1 0,21-21 16,0 0-16,-21 21 0,21-21 0,0 0 15,1 0-15,-1 0 0,0 0 16,0 0-16,0 0 0,0-21 15,1 0-15,-22-1 0,0 1 16,0 0 0,0 0-16,-22 21 0,1 0 0,0-21 15,0 21-15,0 0 0,0 0 16,-1 0-16,1 0 0,0 21 0,0 0 16,0-21-16,0 21 0,21 0 0,0 1 15,0-1-15,0 0 16,0 0-16,0 0 0,0 0 0,0 1 15,0-1-15,21-21 0,0 21 0,0-21 16</inkml:trace>
  <inkml:trace contextRef="#ctx0" brushRef="#br1" timeOffset="51195.67">13123 5588 0,'0'0'15,"-21"0"-15,21-21 0,-21 21 16,0 0 0,21 21-16,0 0 15,0 0-15,0 1 0,0-1 16,0 0-16,0 0 0,0 0 0,0 0 16,0 1-16,0-1 0,0 0 0,0 0 15,0 0-15,0 0 0,0 1 16,0-1-16,-21-21 15,21 21 1,-22-21-16,22-21 16,0 0-1,0-1-15,0 1 16,0 0-16,0 0 0,0 0 16,0 0-16,0-1 0,22-20 0,-1 21 15,0-21-15,21 20 0,1-20 16,-1 21-16,0 0 0,1 0 0,-1 21 15,0 0-15,1 0 0,-1 0 16,0 0-16,-21 0 0,22 0 0,-22 21 16,21 0-16,-21 0 0,-21 21 0,0-20 15,22-1-15,-22 21 0,0-21 16,0 22-16,0-22 0,0 0 0,-22 0 16,1 0-16,0 0 0,21 1 15,-21-1-15,0 0 0,0 0 16,42-21 31,-21-21-47,21 21 0,0-21 0</inkml:trace>
  <inkml:trace contextRef="#ctx0" brushRef="#br1" timeOffset="52088.18">14160 5609 0,'0'0'0,"22"0"0,-22-21 0,0 0 16,-22 0 0,1 21-16,0 0 15,0 0-15,0 0 0,0 0 0,-1 0 16,1 0-16,0 21 0,0 0 16,-21-21-16,20 21 0,1 0 0,0 22 15,0-22-15,0 0 0,0 0 0,-1 0 16,22 1-16,0-1 0,-21 0 15,21 0-15,0 0 0,0 0 0,0 1 16,21-22 0,1 0-16,-1 0 0,0 0 15,0 0-15,0 0 0,0 0 16,1 0-16,-1-22 0,21 22 16,-21-21-16,0 0 0,1 0 0,-1 21 15,0-21-15,-21 0 0,21-1 0,0 1 16,-21 0-16,21 0 0,-21 0 15,22 0-15,-22-1 0,0 44 47,0-1-47,0 0 16,0 0-16,-22 0 0,22 22 16,-21-22-16,21 21 0,0-21 0,0 22 15,-21-1-15,21 0 0,0-21 16,0 22-16,0-1 0,0 22 15,0-22-15,0 0 0,0 1 0,0 20 16,0 1-16,0-22 0,21 21 0,-21-20 16,21 20-16,1-20 0,-1-1 15,0 21-15,-21-20 0,21-1 0,-21 0 16,21 1-16,-21-1 0,0 0 0,0-20 16,0 20-16,0 0 0,0-21 15,0 1-15,0-1 0,0 0 0,-21 0 16,0-21-16,0 21 0,0-21 0,-1 0 15,1 0-15,0 0 16,0 0-16,0 0 16,0-21-16,-1 21 0,1-21 15,0 0-15,0 0 0,0-22 0,0 22 16,-1 0-16,1-21 0,0-1 16,-21 1-16,21 0 0,-1-1 0,1-20 15,0-1-15,0 1 0,21-1 0,0 1 16,0-1-16,0 1 0,0-1 15,0 1-15,21 20 0,0 1 0,0-21 16,1 20-16,-1 1 0,0 0 0,21-1 16,-21 22-16,1-21 15,20 21-15,-21-22 0,21 22 0,-20 0 16,-1 0-16,0 0 0,21-1 0,-21 1 16,1 21-16,-22-21 93,21 21-93,0-21 0</inkml:trace>
  <inkml:trace contextRef="#ctx0" brushRef="#br1" timeOffset="54059.56">15155 5313 0,'0'-21'16,"0"0"-1,0 42 16,0 0-31,0 21 16,0-21-16,0 1 0,0 20 16,0 0-16,0 1 0,0-1 0,-21 0 15,21 1-15,0-22 0,-21 21 0,0 0 16,21-20-16,-21-1 16,21 0-16,0 0 0,0 0 0,0 0 15,0-42 16,0 0-15,0 0-16,21 0 0,-21 0 16</inkml:trace>
  <inkml:trace contextRef="#ctx0" brushRef="#br1" timeOffset="54619.29">15092 5376 0,'0'0'0,"-21"-21"0,21 0 31,0 0-15,21 21-16,0 0 15,0 0-15,0 0 0,0-21 0,22 21 16,-22 0-16,21 0 0,-21 0 16,22 0-16,-22 0 0,21 21 0,-21 0 15,1-21-15,-1 21 0,-21 0 0,0 1 16,0-1-16,0 21 0,0-21 15,-21 0-15,-1 1 0,-20-1 16,0 0-16,21 0 0,-22 0 0,1 0 16,0-21-16,20 22 0,-20-22 15,21 0-15,0 0 0,0 21 0,-1-21 16,22-21 15,22 21-31,20-22 0,-21 22 16,0 0-16,22 0 0,-22 0 15,21 0-15,-21 0 0,22 0 0,-1 0 16,-21 22-16,21-22 0,-20 21 16,20 0-16,-21 0 0,0-21 15,0 21-15,1 0 0,-22 1 0,0-1 16,0 0-16,0 0 0,0 0 16,-22 0-16,1-21 0,0 22 15,-21-22-15,-1 21 0,1-21 16,0 0-16,-1 0 0,1 21 0,0-21 15,21 0-15,-22 0 0,22 0 0,0 0 16,0 0-16,0 0 0,-1 0 16,44-21-1,-1 21 1,0 0-16,0-21 0,0-1 16,0 22-16,22-21 0,-22 21 15</inkml:trace>
  <inkml:trace contextRef="#ctx0" brushRef="#br1" timeOffset="55023.79">15748 5567 0,'0'0'0,"0"-21"0,0 0 16,21 21-1,-21-22-15,21 22 0,0 0 16,1 0-16,-1 0 0,0 0 15,0 0-15,0 0 0,-21 22 16,21-22-16,1 21 0,-1 0 16,0 0-16,0 21 0,-21-20 0,0-1 15,21 21-15,-21-21 0,0 0 16,0 22-16,0-22 0,0 0 0,0 0 16,0 0-16,-21-21 0,21 22 0,-21-22 15,0 0-15,0 0 16,21-22 15,0 1-31,0 0 0,0 0 0,0 0 16,0 0-16,0-1 0,21 1 0,0 0 15,-21 0-15,21 0 0,0 0 16,0-1-16,1-20 0,-1 21 16,0 21-16,0-21 0,0 0 0,0-1 15,22 22-15,-22 0 0,0 0 16,21 0-16,-20 0 0,20 0 0</inkml:trace>
  <inkml:trace contextRef="#ctx0" brushRef="#br1" timeOffset="55563.86">16870 5652 0,'0'-22'0,"0"1"15,0 0-15,0 0 16,0 0-16,0 0 0,0-1 16,0 1-16,-21 0 0,-1 21 15,1-21-15,0 21 0,0 0 0,0 0 16,0 0-16,-1 0 0,-20 0 0,21 21 16,0 0-16,-22 0 0,22 22 15,-21-22-15,21 21 0,0 1 0,-1-22 16,1 21-16,0 0 0,0-20 15,21 20-15,0-21 0,0 0 0,0 0 16,0 1-16,0-1 0,21-21 16,0 0-16,0 21 0,22-21 15,-22 0-15,21 0 0,-21 0 0,22 0 16,-1-21-16,-21 0 0,22 21 16,-22-22-16,0 1 0,0 0 0,21-21 15,-20 21-15,-22-1 0,21-20 0,0 21 16,-21-21-16,21-1 0,-21 22 15,0 0-15,0 0 0,0 0 0,0-1 16,0 1-16,0 42 16,0 1-16,0-1 15,-21 0-15,21 0 0,-21 21 16,21-20-16,-21 20 0,21-21 16,0 21-16,0-20 0,0 20 0,0-21 15,0 0-15,0 0 0,0 1 16,21-1-16,0-21 0,-21 21 15,21-21-15,0 0 0,0 0 0,22 0 16,-22 0-16,0-21 0,21 0 16,-20-1-16</inkml:trace>
  <inkml:trace contextRef="#ctx0" brushRef="#br1" timeOffset="55811.72">17484 5546 0,'0'0'0,"0"-43"0,0 22 15,0-21-15,0 21 16,0 0-16,0-1 0,0 1 0,-22 21 15,1 0-15,0 0 0,0 0 16,0 21-16,0-21 0,-1 22 16,1 20-16,0-21 0,0 21 0,21-20 15,0 20-15,-21 0 0,21 1 16,0-22-16,0 21 0,0-21 0,0 22 16,0-22-16,0 0 0,21 0 0,0 0 15,0 0-15,0 1 0,22-22 16,-1 0-16,-21 0 0,22 0 0,-1 0 15,0 0-15,-21 0 0,22-22 16,-1 1-16,0 0 0,-20 0 16,20 0-16</inkml:trace>
  <inkml:trace contextRef="#ctx0" brushRef="#br1" timeOffset="56440.49">18034 5165 0,'0'0'0,"0"-21"0,0-1 0,0 1 31,-21 42-31,0 1 16,-1-1-16,22 21 0,-21 0 0,21-20 16,-21 20-16,0 21 0,0-20 15,21-1-15,-21 0 0,-1 1 0,22-1 16,0 0-16,-21 1 0,0-1 16,21 0-16,-21-20 0,21-1 15,0 0-15,0 0 0,0 0 0,0 0 16,0-42 15,0 0-31,0 0 16,0 0-16,0 0 0,0-1 15,21 1-15,0-21 0,0 0 0,1 20 16,-1-20-16,0 21 0,21-21 16,-21 20-16,1 1 0,20 0 15,-21 21-15,0-21 0,0 21 0,22 0 0,-22 0 16,0 0-16,0 0 15,0 0-15,-21 21 0,22-21 0,-22 21 16,0 0-16,0 1 16,-43-22-16,43 21 0,-21-21 15,-21 0-15,21 21 0,-1-21 0,1 0 16,-21 0-16,21 0 0,0 0 16,-1 0-16,1 0 0,0 0 0,0 0 15,21 21 16,0 0-31,0 0 16,0 1-16,0-1 0,0 0 16,21 0-16,-21 21 0,21-20 15,0-1-15,-21 0 0,0 0 16,22 0-16,-22 0 0,21 1 0,0-22 16,-21 21-16,0 0 0,21-21 0,0 21 15,0-21-15,1 0 16,-1 0-16,0 0 0,0 0 15,0-21-15,0 0 0,22 0 16,-22-1-16,0 1 0,21 0 16,-20-21-16</inkml:trace>
  <inkml:trace contextRef="#ctx0" brushRef="#br1" timeOffset="56783.46">18500 5673 0,'21'0'47,"0"0"-47,0-21 0,0 21 16,0-22-16,1 1 0,-1 0 15,0 21-15,0-21 0,-21 0 16,0 0-16,0-1 0,0 1 0,0 0 16,0 0-1,-21 21-15,0 0 16,0 0-16,-1 0 0,-20 0 0,21 21 15,0 0-15,0 0 0,-1 22 16,1-22-16,0 21 0,0-21 0,21 22 16,0-22-16,0 21 0,0-21 15,0 1-15,0 20 0,0-21 0,0 0 16,21-21-16,0 21 0,0 1 16,22-22-16,-22 0 0,21 0 0,-21 0 15,22 0-15,-1 0 0,-21 0 0,22-22 16,-1 22-16,-21-21 0,21 0 15,1 0-15</inkml:trace>
  <inkml:trace contextRef="#ctx0" brushRef="#br1" timeOffset="57091.28">19113 5482 0,'0'0'0,"0"-42"0,0-127 32,0 147-32,0 1 0,0 0 0,0 0 15,0 42 16,0 0-31,0 0 0,0 1 0,0-1 16,-21 21-16,21 0 0,0-20 16,0 20-16,0 0 0,0 1 15,0 20-15,0-21 0,0 1 0,0-1 16,0 0-16,0 1 0,0-22 16,0 21-16,0-21 0,0 1 0,0-1 15,0 0-15,0 0 0,0 0 16,0 0-16,21-21 15,1 0-15,-1 0 16,0 0-16,-21-21 16,21 0-16,0 0 0,0 0 0,-21 0 15,22-1-15,-1-20 0,0 21 16</inkml:trace>
  <inkml:trace contextRef="#ctx0" brushRef="#br1" timeOffset="57399.41">19050 5398 0,'0'0'0,"-21"0"0,0 0 15,42 0 1,0 0-16,0 0 16,0 0-16,0 0 0,22 0 0,-1 0 15,22 0-15,-22 0 0,0 0 16,22 0-16,-22-22 0,0 22 0,1 0 15,-1 0-15,-21 0 0,0 0 16,1 0-16,-1 0 16,-21-21-1,-21 21 1,-1 0-16,1 0 0,0 0 0,0 0 16,0 0-16,0 0 15,-1 0-15,1 0 0,0 0 0,-21 0 16,21 0-16,-22 0 0,1 0 0</inkml:trace>
  <inkml:trace contextRef="#ctx0" brushRef="#br1" timeOffset="59363.9">4127 7874 0,'0'0'0,"22"-21"31,-1 21-31,0-21 16,-21 42 30,0 0-30,0 0-16,-21 0 0,0 1 0,-1-1 16,1 21-16,0-21 0,0 22 15,-21-1-15,-1 0 0,1 1 16,0-1-16,-22 0 0,22 1 16,-22-22-16,1 21 0,-1 0 0,1 1 15,-1-22-15,1 0 0,20 21 16,1-20-16,0-1 0,-1 0 0,22 0 15,0-21-15,-21 21 0,21 0 0,-1-21 16,1 22 0,21-44 31,21 22-16,1 0-31,-1 0 0,21 0 0,-21 0 15,22 0-15,-22 0 0,21 0 16,22 0-16,-22 0 0,0 22 0,22-1 16,-22 0-16,22 0 0,-22 0 15,21 0-15,-20 1 0,20-1 0,-20 21 16,-1-21-16,0 0 0,-21 1 16,22-1-16,-22 0 0,0 0 0,0 0 15,0-21-15,1 21 0,-1-21 31,-21-21 1,0 0-17,0 0-15,0 0 16,21 0-16,0-1 0,0 1 16,0 0-16,1 0 0</inkml:trace>
  <inkml:trace contextRef="#ctx0" brushRef="#br1" timeOffset="63453.01">5355 8361 0,'21'0'16,"0"0"0,1 0-1,-1 0-15,-21-21 16,21 21-16,-21-21 15,0-1-15,21 22 0,-21-21 16,0 0-16,0 0 16,0 0-1,0 0 1,0-1 171,0 1-124,0 0-32,0 0-15,0 0-1,0 0 1,0-1-16,0 1 16,-21 21-16,0-21 15,0 21 1,21-21-16,-22 21 16,1 0-1,0 0 1,21 21-16,-21-21 15,0 21 1,21 0 15,-21-21 32,21-21-32,0 0 172,0 0-172,21 21 141,-21 21-109,0 0-32,0 0-31,0 1 16,0-1-16,0 0 0,0 0 15,0 0-15,0 22 0,0-22 16,0 21-16,0-21 0,0 22 0,0-22 16,0 21-16,0-21 0,0 0 0,0 1 15,0-1-15,0 0 0,0 0 16,0 0-16,0-42 31,0 0-15,0 0-16,0 0 0,0-1 15,0-20-15,21 21 0,-21 0 16,0-22-16,0 22 0,21-21 0,-21 21 16,21-22-16,-21 1 15,0 21-15,21 0 0,-21 0 0,22-1 16,-22 1-16,21 21 0,0 0 0,0 21 15,0 1-15,0-1 16,1 21-16,-1-21 0,0 22 0,0-1 16,-21-21-16,21 21 0,0 1 15,-21-22-15,22 0 0,-22 21 0,21-20 16,0-1-16,-21 0 0,0 0 16,21 0-16,0-21 15,0 0-15,1 0 16,-1 0-16,0-21 0,0 21 15,0-21-15,-21 0 0,21 0 16,1-1-16,-1 1 0,0-21 0,0 21 16,0-22-16,0 1 0,1 0 15,-1-1-15,0 1 0,-21 0 0,21 21 16,-21-22-16,21 22 0,-21 0 16,0 0-16,0 42 15,0 0-15,0 0 0,0 22 16,0-22-16,0 21 0,21 0 15,-21-20-15,0 20 0,0 0 0,22 1 16,-22-22-16,0 21 0,21 0 16,-21-20-16,21-1 0,0 0 0,0 0 15,0-21-15,1 21 0,-1-21 16,0 0-16,21 0 0,-21 0 16,22 0-16,-1 0 0,0-21 0,-20 0 15,20 0-15,0 0 0,1-1 0,-22 1 16,21-21-16,-21 0 0,22 20 15,-22-20-15,0-21 0,0 20 0,-21 1 16,0 0-16,0-1 0,0 22 16,0-21-16,0 21 0,0-1 0,-21 22 15,0 0-15,0 0 16,-1 22-16,1-1 0,0 0 16,0 21-16,0 1 0,0-22 15,21 21-15,0 0 0,-22 1 16,22-1-16,0-21 0,0 22 0,0-22 15,0 21-15,0-21 0,22 0 16,-1-21-16,0 22 0,21-22 0,-21 0 16,22 0-16,-22 0 0,21 0 0,1 0 15,-1 0-15,-21-22 0,21 1 16,1 0-16,-1 0 0,0 0 0,-20-22 16,20 1-16,-21 21 0,21-21 15,-20-1-15,-1 1 0,0 0 0,0-1 16,0 22-16,-21-21 0,0 21 0,0-1 15,-21 22 1,0 22 0,21-1-16,-21 0 0,21 0 15,0 21-15,0-20 0,0 20 0,0-21 16,0 21-16,0-20 0,0 20 0,0-21 16,0 0-16,0 22 0,0-22 15,21 0-15,0 0 0,0 0 16,-21 0-16,-21-21 47,0-21-47,0 0 15,0 21-15,-1-21 0,1 0 16,0 21-16,0 0 0,0 0 16,0 0-1,21 21-15,0 0 16,0 0-16,21 0 15,0-21-15,0 22 0,0-22 16,0 0-16,22 21 0,-1-21 0,-21 0 16,22 0-16,-1 0 0,0 0 15,1 0-15,20-21 0,-21-1 0,22 22 16,-22-21-16,22 0 0,-22 0 16,22 0-16,-22 0 0,0-22 15,-21 22-15,22-21 0,-22 21 0,0-22 16,-21 22-16,0-21 0,0 21 15,0-22-15,-21 22 0,0 0 0,-22 0 16,22 21-16,0 0 0,0 0 16,-21 0-16,20 21 0,1 0 0,21 0 15,0 22-15,0-22 0,0 21 0,0 0 16,21-20-16,-21 20 0,22-21 16,20 21-16,-21-20 0,0 20 0,0-21 15,1 0-15,-22 0 0,21 1 16,0-1-16,0 0 0,-42-21 47,0 0-47,0 0 0,-22 0 0,22-21 15,0 21-15,0-21 0,0 21 0,-22 0 16,22 0-16,21-22 0,-21 22 16,42 22 15,0-22-31,22 0 0,-22 21 0,21-21 15,0 0-15,1 0 0,-1 0 0,22 0 16,-22 0-16,21 0 0,-20 0 16,20 0-16,-20 0 0,20 0 0,1 0 15,-22-21-15,21 21 0,-20-22 16,-1 1-16,0 0 0,-20 0 16,20 0-16,-21-22 0,0 22 0,0-21 15,-21 0-15,0-1 0,0 1 16,0 0-16,0-1 0,-21 1 0,0 21 15,0 0-15,0-1 0,0 1 0,-1 21 16,1 0-16,0 0 0,0 21 16,-21 1-16,20-1 0,1 21 0,0-21 15,0 22-15,0-1 0,0 0 16,21 1-16,0-1 0,0-21 0,0 21 16,0-20-16,0-1 0,0 0 0,21 0 15,0 0-15,0 0 16,21-21-16,-20 0 0,-1 0 0,21 0 15,0 0-15,-20 0 0,20-21 16,-21 0-16,21 21 0,-20-21 0,20 0 16,-21 0-16,0-1 0,-21-20 0,21 21 15,-21-21-15,22 20 0,-22-20 16,0 0-16,0 21 0,0-1 0,0 1 16,0 0-16,0 0 0,0 42 15,-22 0 1,22 0-16,-21 1 0,21 20 15,0-21-15,0 21 0,0-20 16,0-1-16,0 21 0,0-21 0,0 0 16,21 22-16,-21-22 0,43 0 15,-22-21-15,0 21 0,21 0 0,1-21 16,-1 0-16,0 0 0,1 0 0,-1 0 16,0 0-16,1 0 0,-1 0 15,22 0-15,-22-21 0,0 0 0,1 0 16,-22 0-16,21 0 0,0-1 15,-20-20-15,-1 0 0,0 21 0,-21-22 16,0 1-16,0 0 0,0-1 0,0 22 16,0 0-16,-42 0 0,20 0 15,1 21-15,0 0 0,-21 0 16,21 21-16,-22 0 0,22 0 16,0 0-16,-21 22 0,20-1 0,1 0 15,21-21-15,0 22 0,0-22 0,0 21 16,0-21-16,0 1 0,0-1 15,21 0-15,1-21 0,20 0 0,-21 0 16,21 0-16,-20 0 0,20 0 16,-21 0-16,21 0 0,-20-21 0,20 0 15,-21 21-15,0-22 0,0 1 16,1 0-16,-1 0 0,-21 0 16,21 0-16,-21-1 0,0 44 31,0-1-31,0 0 0,-21 0 15,0 21-15,-1-20 0,22 20 0,0 0 16,0 1-16,-21 20 0,21-21 16,-21 22-16,21-1 0,0 1 0,0-1 15,0 1-15,0-1 0,0 1 0,0 21 16,0-22-16,21 1 0,0-1 16,-21 22-16,0-22 0,0 1 0,22 20 15,-22-20-15,0-22 0,0 22 0,0-22 16,0 0-16,0 1 0,-22-22 15,1 0-15,0 0 0,0-21 0,0 0 16,0-21 0,21 0-16,0-21 0,0 20 0,-22-20 15,22-21-15,0 20 0,-21-20 16,21-1-16,0 1 0,0-1 0,0 1 16,0-22-16,0 0 0,0 22 0,0-22 15,21 1-15,1-1 0,-1 0 16,0 22-16,0-1 0,0 1 0,0 20 15,1-20-15,-1 21 0,21-1 16,-21 1-16,22 0 0,-22-1 0,21 1 16,0 0-16,-20-1 0,-1 22 0,21-21 15</inkml:trace>
  <inkml:trace contextRef="#ctx0" brushRef="#br1" timeOffset="63778.84">10477 8065 0,'0'0'0,"0"21"0,22-21 31,-1 0-31,0 0 0,0-21 0,0-1 16,0 22-16,1-21 0,-1 0 15,21 0-15,-21 0 0,22 0 0,-22-1 16,21 1-16,-21 0 0,0 0 0,1 0 16,-1 0-16,-21-1 0,0 1 15,-21 21 1,-1 0-16,1 0 0,-21 21 0,21 1 15,-22-1-15,22 21 0,0 0 16,-21 1-16,21-1 0,21 0 0,-22 22 16,22-22-16,0 1 0,0-1 0,0 0 15,0 1-15,0-22 0,22 0 16,-1 21-16,0-21 0,21-21 0,-21 22 16,22-22-16,-1 0 0,22 0 0,-22 0 15,21 0-15,1 0 0,-1 0 16,-20-22-16,20 1 0,1 0 0,-1 0 15</inkml:trace>
  <inkml:trace contextRef="#ctx0" brushRef="#br1" timeOffset="64207.6">11917 7768 0,'0'0'0,"0"-42"15,0 21 1,-21 21-16,21 21 31,0 0-31,21 0 16,0 0-16,0 1 0,0-1 0,22 0 0,-1 0 15,0 21-15,22-20 0,-1-1 16,-20 0-16,20 0 0,1 0 16,-1 0-16,1 1 0,-22-1 15,0-21-15,1 21 0,-1-21 0,-21 0 16,21 0-16,-20 0 0,-1 0 0,-21 21 31,-21-21-15,-1 21-16,1 0 0,-21-21 15,0 43-15,-1-22 0,-20 0 0,20 21 16,-20-20-16,-1 20 0,22 0 16,-21-21-16,20 22 0,-20-1 0,20-21 15,1 0-15,21 22 0,-21-22 0,20 0 16,1 0-16,0 0 0,21 1 15,0-1-15,0-42 47,21 21-47,0-22 0</inkml:trace>
  <inkml:trace contextRef="#ctx0" brushRef="#br1" timeOffset="73007.33">7027 5313 0,'-21'0'31,"0"0"-15,0 0-1,21-21 1,-21 21-16,-1 0 0,1-21 15,0 21 1,0-22-16,42 22 94,0 22-94,0-22 15,1 21-15,-1 0 16,0-21-16,0 0 0,0 21 0,0-21 16,1 0-16,-1 21 0,21-21 0,-21 21 15,0-21-15,1 22 0,-1-22 16,0 21-16,21-21 0,-21 21 0,1 0 16,-1 0-16,0-21 15,-21 21-15,21 1 0,0-1 0,0-21 16,1 21-16,-22 0 0,21 0 15,0-21-15,-21 21 0,21 1 0,0-1 16,0 0-16,1-21 16,-1 21-16,0-21 0,0 21 0,0-21 15,0 21-15,1-21 0,-1 0 0,0 22 16,0-22-16,0 0 0,0 21 16,1-21-16,20 21 0,-21-21 0,0 0 15,0 0-15,1 0 0,-1 21 16,0-21-16,0 0 0,0 0 15,-42 0 95,21 21-95,-21-21-15,0 0 16,0 0 0,21 21-1,-22-21 1,1 0 0,0 0-16,0 22 15,0-22-15,0 0 16,-1 0-16,1 21 0,21 0 0,-21-21 15,0 0-15,-21 21 0,20-21 0,1 21 16,0 0-16,0-21 0,-21 22 16,20-22-16,1 21 0,0-21 0,0 21 15,0 0-15,0-21 0,-1 21 16,1 0-16,0-21 0,0 22 0,0-22 16,0 21-16,-1 0 0,1-21 15,-21 21-15,21-21 0,0 21 16,-1-21-16,1 21 0,-21-21 0,21 22 15,0-22-15,-22 21 0,22-21 16,0 21-16,-21-21 0,20 21 0,1-21 16,0 0-16,0 21 0,0-21 0,0 0 15,21 21-15,-22-21 0,1 22 16,0-22-16,21 21 16,-21-21-16,0 0 15,0 21-15,42-21 94,0 0-94,0 0 78,0 0-62,0-21-16,1 21 15,-1-21-15,0 21 0,0-22 16,0 1-16,0 21 0,1-21 16,20 0-16,-21 0 0,21 0 0,1-1 15,-1 1-15,0 0 0,-20 0 0,41-21 16,-21 20-16,1 1 0,-1 0 15,0 0-15,1 0 0,-22 0 0,21-1 16,1 1-16,-1 0 0,-21 0 16,21 0-16,-20 21 0,-1-21 0,0 21 15,21-22-15,-21 22 0,1 0 0,-22-21 16,21 0-16,0 21 0,0 0 16,-21-21-16,21 21 15,0 0 1,-42 0 46,0 0-46,0 0 0,0 0-1,0-21-15,-1 21 16,1 0-16,21-21 0,-21 21 15,0 0-15,0-22 0,0 1 0,-1 21 16,1-21-16,0 21 0,0-21 16,0 0-16,-22 0 0,22-1 15,0 1-15,0 0 0,0 21 0,-22-21 16,22 0-16,0 0 0,0-1 16,-21 1-16,20 21 0,1-21 0,-21 0 15,21 21-15,0-21 0,-1 21 16,1-21-16,0 21 0,0-22 0,0 22 15,21-21-15,-21 21 0,-1-21 0,1 21 16,21-21 0,-21 21-16,0 0 0,0 0 15,42 0 63,0 0-78,0 0 16,0 21-16,1-21 0,-22 21 0,21-21 16,0 21-16,0-21 0,0 22 15,0-22-15,22 21 0,-22 0 0,0-21 16,21 21-16,-20 0 0,-1 0 16,21 1-16,-21-22 0,22 21 0,-22 0 15,0 0-15,21 0 16,-21 0-16,22 1 0,-22-1 0,0 0 15,21 0-15,-20-21 0,-1 21 16,0 0-16,0-21 0,0 22 0,0-22 16,1 0-16,-22 21 0,21 0 15,0-21-15,-21 21 47,-21-21-47,0 0 16,-1 21-16,1-21 15,0 0-15,0 21 0,0-21 0,0 0 16,-1 22-16,1-22 0,-21 21 0,21 0 16,0-21-16,-22 21 0,22 0 15,0 0-15,-21-21 0,20 22 0,-20-1 16,21 0-16,-21 0 0,20 0 16,-20 0-16,0-21 0,21 22 0,-22-1 15,22 0-15,-21 0 0,-1-21 16,22 21-16,-21 0 0,21-21 0,0 0 15,-1 22-15,1-22 0,0 0 0,0 0 16,21 21 0,21-42 46,-21-1-62</inkml:trace>
  <inkml:trace contextRef="#ctx0" brushRef="#br1" timeOffset="73844.17">17886 4022 0,'0'0'0,"-21"0"0,-1 0 15,1 0-15,0 0 0,0 0 16,0 0-16,42 0 31,21 0-31,-21 0 0,22 0 16,-1 0-16,0 0 0,1 0 15,20 0-15,1 0 0,20 0 0,-20 0 16,-1 0-16,22 0 0,-21 0 16,-1 0-16,1 0 0,-22 0 0,0 0 15,-21 0-15,22 0 0,-22 0 16,-21 21-16,-21-21 31,-22 0-31,22 0 16,-21 0-16,21 0 0,-22 0 0,1 0 15,0 0-15,-1 0 0,1 0 16,0 0-16</inkml:trace>
  <inkml:trace contextRef="#ctx0" brushRef="#br1" timeOffset="74100.03">17907 4106 0,'-64'0'16,"128"0"-16,-128 22 0,86-22 16,-1 0-1,21 0-15,0 0 16,-20 0-16,41 0 0,-21 0 0,22 0 16,-22 0-16,22 0 0,-1-22 15,1 22-15,-1-21 0,-20 21 0,-1 0 16,21 0-16,-41-21 0,20 21 15,-21 0-15,21-21 0,-20 0 16,-22 0-16,0-1 16,0 1-16,0 0 15,0 0-15,0 0 16,-22 0-16</inkml:trace>
  <inkml:trace contextRef="#ctx0" brushRef="#br1" timeOffset="74483.81">18627 3725 0,'-22'0'15,"1"0"1,21 22 15,0-1-31,0 0 0,0 0 16,21 0-16,1-21 16,-1 21-16,0-21 0,0 0 0,21 22 15,-20-22-15,-1 0 0,21 0 16,-21 0-16,22 0 0,-22 0 0,0 21 15,0-21-15,0 0 0,0 0 16,-21 21 31,-21-21-47,0 21 0,0 0 16,-21 0-16,20 1 0,-20-1 0,21 0 15,-21 21-15,-1-21 0,-20 22 16,20-1-16,1-21 0,0 22 0,-1-1 15,1-21-15,21 0 0,0 0 0,0 1 16,21-1-16,0 0 0,0 0 16,21-21-1,0 0-15,21 0 16,-21 0-16,1 0 0,-1-21 0,21 21 16,0-21-16</inkml:trace>
  <inkml:trace contextRef="#ctx0" brushRef="#br1" timeOffset="74945.59">19664 3895 0,'-43'0'15,"65"0"17,-1-21-32,0 21 0,0 0 15,21 0-15,-20-22 0,20 22 16,-21 0-16,0 0 0,0-21 0,1 21 16,-1 0-16,0 0 0,-21-21 0,0 0 15,-21 21 1,0 0-16,-1 0 0,1 0 15,-21 0-15,21 0 0,-22 21 16,22-21-16,-21 21 0,21 0 16,0 1-16,-1-1 0,-20 0 15,21 21-15,21-21 0,-21 1 0,21 20 16,0-21-16,0 0 0,0 0 16,0 1-16,0-1 0,0 0 0,21 0 15,0-21-15,0 0 0,0 21 16,22-21-16,-22 0 0,0 0 0,21 0 15,1 0-15,-22 0 0,21 0 16,-21-21-16,22 0 0,-22 21 0,21-21 16,-21 0-16,1 21 0</inkml:trace>
  <inkml:trace contextRef="#ctx0" brushRef="#br1" timeOffset="75371.34">20235 3810 0,'0'21'0,"0"-42"0,-21 0 0,21 0 16,0 0 0,21 21 15,0 0-15,1 0-16,-1 0 0,0 0 0,0 21 15,0 0-15,0 0 0,1 0 0,20 0 16,-21 1-16,0-1 15,0 21-15,1-21 0,-1 22 0,-21-22 16,0 0-16,0 21 0,0-21 16,0 1-16,0-1 0,0 0 0,0 0 15,-21 0-15,21 0 16,-22-21-16,1 0 16,21-21-1,-21 0-15,21 0 0,0 0 16,0-22-16,0 22 0,0 0 15,0 0-15,0-21 0,0 20 16,21 1-16,-21 0 0,21 0 0,1 0 16,-1 0-16,-21-1 15,21 1-15,21 21 0,-21 0 0,1 0 16,-1-21-16,21 21 0,-21 0 16,22 0-16,-22 0 0,21 0 0,-21 0 15</inkml:trace>
  <inkml:trace contextRef="#ctx0" brushRef="#br1" timeOffset="75845.09">21018 3895 0,'0'0'0,"-21"-21"0,0-43 31,21 43-31,0 0 16,21 0 0,0 21-16,1 0 0,-1 0 0,0 0 15,0 0-15,0 0 16,0 0-16,1 0 0,-22 21 0,21 0 16,0 0-16,0 0 15,0 0-15,-21 1 0,0-1 0,21 0 16,-21 0-16,0 21 0,22-20 15,-22-1-15,0 0 0,0 0 0,0 0 16,0 0-16,0 1 16,-22-22-16,1 0 15,21-22 1,-21 22-16,21-21 16,0 0-16,0 0 0,0 0 15,0 0-15,0-1 0,0 1 16,0 0-16,0 0 0,21 0 15,0 0-15,-21-1 0,22 22 16,-1-21-16,-21 0 0,21 21 0,0-21 16,0 21-16,22-21 0,-22 21 15,0 0-15,0 0 0,21-21 0,-20 21 16,20 0-16</inkml:trace>
  <inkml:trace contextRef="#ctx0" brushRef="#br1" timeOffset="76351.82">21971 3725 0,'0'0'0,"-21"0"16,21-21-1,-21 21-15,-1 0 16,1 0-1,0 0-15,21 21 0,-21-21 0,0 22 16,0-1-16,-1-21 0,1 21 16,0 0-16,21 0 0,-21 0 0,0 1 15,0-1-15,-1 0 0,22 0 16,0 0-16,0 0 0,0 1 0,0-1 16,0 0-16,0 0 0,22 0 15,20-21-15,-21 0 16,21 21-16,-20-21 0,20 0 15,0 0-15,-21 0 0,22 0 0,-1-21 16,-21 21-16,0-21 0,22 0 16,-22 0-16,0 0 0,-21-1 0,21 1 15,-21 0-15,21 0 0,-21 0 16,0 0-16,0-1 0,-42-62 31,42 63-31,-21-1 0,0 22 0,0 0 0,-1-21 16,1 21-16,0 0 0,0 0 15,0 0-15,0 21 16,-1-21-16,1 22 0,0-22 16,21 21-16,0 0 0,0 0 15,0 0 1,21-21-16,0 0 0</inkml:trace>
  <inkml:trace contextRef="#ctx0" brushRef="#br1" timeOffset="76823.94">22331 3768 0,'0'0'0,"0"-43"31,21 43-31,0 0 15,0 0-15,0 0 0,1 0 16,20 0-16,-21 0 0,0 22 16,0-22-16,22 21 0,-22 0 15,0 0-15,-21 0 0,21 0 16,-21 1-16,0-1 0,0 21 0,0-21 16,0 0-16,0 22 0,-21-22 15,0 0-15,0 0 0,21 0 16,-21 1-16,21-1 0,-22 0 15,1-21-15,21 21 0,-21-21 16,21-21 0,0 0-16,0 0 15,0-1-15,0 1 16,0-21-16,0 21 0,21 0 0,0-1 16,1 1-16,-1 0 0,0 0 15,0 0-15,0 0 0,0-1 0,22 1 16,-22 0-16,21 0 0,-21 21 15,1-21-15,-1 21 0,21 0 0,-21 0 16,0 0-16,22 0 0,-22 0 16,21 0-16,-21 0 0,1 0 15</inkml:trace>
  <inkml:trace contextRef="#ctx0" brushRef="#br1" timeOffset="77499">20087 4551 0,'0'0'0,"-21"0"0,0 0 0,0 0 16,-1 0-16,1 0 16,42 0 15,1 0-16,-1 0-15,21 0 0,-21 0 16,43 0-16,-1 21 0,1-21 0,20 0 16,1 0-16,21 0 0,21 0 15,-21 0-15,21 0 0,-21 0 0,21 0 16,-22 0-16,22 0 0,0 0 16,0 0-16,0 0 0,-21 0 0,0 0 15,0 0-15,-21 0 0,20 0 16,-20 0-16,-21 0 0,20 0 0,-41 0 15,20 0-15,-21 0 0,-20 0 16,-1 0-16,0 0 0,0 0 0,-42 0 47,0 0-47,0 0 0,-1 0 0,-20 0 16,21 0-16,-21 0 0,-1 0 15,1 0-15</inkml:trace>
  <inkml:trace contextRef="#ctx0" brushRef="#br1" timeOffset="78048.6">20129 4678 0,'0'0'0,"-42"0"15,21 0-15,0 0 16,42 0 31,0 0-47,21 0 0,1 0 15,20 0-15,1 0 0,20 0 0,1 0 16,21 0-16,0 0 0,21 0 16,-21 0-16,21 0 0,-22 21 0,22-21 15,0 0-15,0 0 0,0 0 16,0 0-16,-21 0 0,-21 0 0,0 0 15,-1 0-15,1 0 0,-22 0 16,1 0-16,-1 0 0,-20 0 16,-1 0-16,0 0 0,-20 0 0,-1 0 15,-21-21 1,-21 21 15,-1 0-15,1 0-16,21-21 15,-21 21-15,0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30:39.8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910 0,'-21'-21'16,"0"0"-16,21 0 0,-22 0 15,1-1-15,0 1 0,21 0 16,-21 0-16,0 21 16,21-21-16,0 42 31,21 0-31,0 0 15,0 0-15,0 22 0,1-1 0,20 0 16,-21 1-16,21-1 0,-20 0 16,20 1-16,-21-1 0,21 0 15,-20 1-15,-1-22 0,0 21 0,21-21 16,-21 22-16,1-22 0,-1 0 16,-21 0-16,21 0 0,-21 1 15,0-44 16,0 1-31,-21 0 16,21 0-16,-21 0 0</inkml:trace>
  <inkml:trace contextRef="#ctx0" brushRef="#br0" timeOffset="296.83">1397 762 0,'21'-21'16,"-42"42"-16,42-63 0,-21 21 15,0 42 1,0 0 0,-21 0-16,0 21 0,-22-20 15,22 20-15,0 0 0,-21 1 16,-1 20-16,22-21 0,-21 1 16,0-1-16,-1 22 0,22-22 0,-21 0 15,21-21-15,-22 22 0,22-1 16,0-21-16,0 0 0,0 1 15,-1-1-15,1 0 0,21 0 0,-21-21 16,42-21 15,0 0-31,1 0 0,-1-1 16,0 1-16,0 0 0</inkml:trace>
  <inkml:trace contextRef="#ctx0" brushRef="#br0" timeOffset="588.66">1778 762 0,'0'42'16,"0"-20"-16,-21 20 0,21-21 15,0 21-15,-21 1 0,-1-1 16,1-21-16,21 22 0,0-1 15,-21 0-15,21 1 0,-21-22 0,21 21 16,-21-21-16,21 0 16,0 1-16,0-1 0,0 0 0,0 0 15,21-21 1,0 0-16,0 0 16,-21-21-16,21 0 0,1 21 15,-22-21-15,0-22 0,21 22 16,-21 0-16</inkml:trace>
  <inkml:trace contextRef="#ctx0" brushRef="#br0" timeOffset="812.3">1778 889 0,'0'0'0,"0"-42"0,0 21 15,0-1-15,21 22 16,0 0-16,0 0 0,1 22 16,-1-1-16,0 21 15,0-21-15,0 22 0,-21-1 16,21 0-16,1-21 0,-1 22 0,-21-1 15,0-21-15,0 22 0,21-22 16,-21 0-16,0 0 0,21 0 0,-21 0 16,0 1-1,21-22 1,-21-22-16,21 1 16,-21 0-16,22 0 0</inkml:trace>
  <inkml:trace contextRef="#ctx0" brushRef="#br0" timeOffset="1299.78">2371 783 0,'-22'43'16,"1"-22"0,0 0-16,0 0 0,0 21 0,0-20 15,-1 20-15,1-21 0,0 21 16,0-20-16,0 20 0,21-21 0,-21 0 15,21 0-15,-22 1 0,22-1 16,-21 0-16,21-42 47,21 0-47,1-1 0,-1 1 0,0 0 16,0 0-16,0-21 0,0-1 15,1 22-15,-1-21 0,21-1 0,-21 1 16,0 21-16,1 0 0,-1 0 15,0-1-15,-21 1 0,21 21 16,0 0-16,-21 21 16,0 1-16,0-1 15,0 21-15,0-21 0,0 22 16,0-1-16,0 0 0,-21 1 16,21-22-16,-21 21 0,21 0 0,0 1 15,-21-22-15,21 21 0,-21-21 16,21 22-16,0-22 0,0 0 15,-22 0-15,22 0 0,0 1 16,22-44 15,-1 22-31,-21-21 16,21 0-16,0 0 0,-21-21 0</inkml:trace>
  <inkml:trace contextRef="#ctx0" brushRef="#br0" timeOffset="1639.58">2921 762 0,'0'0'0,"42"-21"31,-42 42-31,0 0 16,0 0-16,0 22 0,0-22 0,-21 21 15,0 1-15,21-1 0,-21 0 16,0 1-16,-1-1 0,1 0 15,21-21-15,-21 22 0,0-1 16,21-21-16,-21 22 0,21-22 16,0 0-16,0 0 0,0 0 0,0 0 15,0 1-15,21-22 16,0 0-16,0 0 0,0 0 0,1 0 16,-1 0-16,0 0 0,21 0 15,-21 0-15,1 0 0,20 0 0,-21 0 16,21 0-16,-20-22 0,-1 22 15,0-21-15,0 21 0,-21-21 0,21 0 16,-21 0 0,0 0-16</inkml:trace>
  <inkml:trace contextRef="#ctx0" brushRef="#br0" timeOffset="2552.44">4868 635 0,'-21'0'31,"21"21"-15,0 0-1,21-21 17,0 0-32,1 0 0,-1 0 0,0 0 15,21 0-15,-21 0 0,22 0 16,-22 0-16,0-21 0,21 21 0,-20-21 15,-1 0-15,0 21 0,0-21 16,0 0-16,-21-1 0,0 1 16,0 0-16,-21 0 15,0 21-15,0-21 16,-22 21-16,22 0 0,-21 0 16,0 0-16,-1 0 0,1 21 0,21 0 15,-22-21-15,1 21 0,21 0 16,0 22-16,0-22 0,-1 0 0,1 21 15,21-20-15,-21 20 0,21-21 16,0 21-16,0-20 0,0 20 0,0-21 16,21 0-16,0 0 0,1 1 15,-1-1-15,0 0 0,0-21 16,0 0-16,22 0 0,-22 0 0,0 0 16,21 0-16,-21 0 0,1 0 15,20 0-15,-21-21 0,-21 0 0,21 21 16,-21-22-16,0 1 15,0 0 1,-21 21-16,-127 0 16,106 21-1,-1 0-15,22 1 0,-21-1 16,21 0-16,-22 0 0,22 0 0,0 0 16,0 22-16,0-22 0,21 0 15,0 21-15,0-20 0,0-1 0,0 0 16,0 0-16,0 0 0,0 0 15,21 1-15,0-22 0,21 0 16,-21 0-16,22 0 0,-22 0 16,21 0-16,1 0 0,-1 0 15,-21 0-15,21 0 0,1-22 16,-1 1-16,-21 0 0,22 0 0,-1 0 16</inkml:trace>
  <inkml:trace contextRef="#ctx0" brushRef="#br0" timeOffset="3057.16">5482 804 0,'0'0'0,"-21"0"31,21 22-31,-21-1 16,21 0-16,0 0 0,-21 21 15,21-20-15,0-1 0,0 21 0,0-21 16,0 22-16,0-22 0,0 21 15,0-21-15,0 0 0,0 1 0,0-1 16,0 0-16,0 0 0,0 0 16,0 0-16,0 1 15,0-44 17,0 1-17,0 0-15,0 0 0,0 0 0,0 0 0,-22-22 16,22 22-16,0-21 15,0-1-15,0 1 0,0 0 0,0-1 16,22 1-16,-1 21 0,0 0 16,0-22-16,0 22 0,22 21 0,-22-21 15,21 21-15,-21 0 0,22 0 16,-1 0-16,-21 0 0,21 21 0,1 0 16,-22 22-16,21-22 0,-21 21 15,1-21-15,-1 22 0,0-1 0,-21 0 16,0-20-16,0 20 0,0-21 15,0 21-15,0-20 0,0-1 16,-21 0-16,21 0 0,-21 0 16,21 0-16,0-42 31,21 0-31,0 21 16,0-21-16</inkml:trace>
  <inkml:trace contextRef="#ctx0" brushRef="#br0" timeOffset="3571.87">6308 550 0,'0'0'0,"0"-21"0,0 0 16,-22 21 0,22 21-1,-21 0-15,21 1 16,0-1-16,-21 0 0,21 0 0,0 21 15,0 1-15,0-1 0,-21 0 16,21 1-16,0 20 0,0-20 0,0-1 16,0 0-16,0 1 0,0-1 15,0-21-15,0 21 0,0-20 0,0-1 16,0 0-16,0 0 0,21 0 16,0-21-16,0 0 15,1 0-15,-1 0 16,0 0-16,0-21 0,0 0 0,0 21 15,1-21-15,-1 0 0,0-22 0,0 22 16,0 0-16,-21-21 0,21-1 16,1 22-16,-22-21 0,0 21 15,0-1-15,0 1 0,0 0 0,21 21 16,-21 21 0,0 0-16,0 1 15,0-1-15,0 0 0,0 0 16,-21 0-16,21 22 0,0-22 0,0 0 15,0 0-15,0 0 0,0 0 16,0 1-16,0-1 16,21-21-1,0 0-15,0 0 0,0 0 16,0-21-16,1-1 0,-1 1 16,0 0-16,-21 0 0,21 0 15,0-22-15</inkml:trace>
  <inkml:trace contextRef="#ctx0" brushRef="#br0" timeOffset="3763.98">6773 593 0,'0'0'0,"-21"0"15,-21 0 1,21 0-16,21 21 31</inkml:trace>
  <inkml:trace contextRef="#ctx0" brushRef="#br0" timeOffset="3959.86">5948 741 0,'-21'0'0,"42"0"0,-64 0 0,43 21 16,22-21-1,-1 0-15,0 0 16,21 0-16,1 0 0,-22 0 16,21 0-16,0 0 0,1 0 0,-1 0 15,0 0-15,1-21 0,-1 21 16</inkml:trace>
  <inkml:trace contextRef="#ctx0" brushRef="#br0" timeOffset="4277.68">7091 487 0,'0'-21'31,"-21"42"-16,-1 0-15,22 21 16,-21-20-16,0-1 0,21 21 0,-21 0 16,0 1-16,21-1 0,-21 0 15,-1 1-15,22 20 0,-21-20 0,21-1 16,0 0-16,-21 1 16,21-1-16,0-21 0,0 21 0,0-20 15,0-1-15,0 0 0,21 0 16,0-21-16,-21 21 0,22-21 15,-1 0-15,0 0 0,0 0 16,0-21-16,0 0 0,1 21 0,-1-21 16,0 0-16,-21-1 0,0 1 15,21-21-15</inkml:trace>
  <inkml:trace contextRef="#ctx0" brushRef="#br0" timeOffset="5112.2">6943 910 0,'0'0'0,"-170"0"31,149 0-31,0 0 16,42 0 0,0 0-1,22 0-15,-1 0 0,0 0 0,1 0 16,-1 0-16,0-21 0,1 21 16,-1-21-16,-21 21 0,21-21 0,1 21 15,-22-21-15,0 21 0,0 0 16,0 0-16,-21 21 31,0 0-15,0 0-16,0 0 0,0 0 0,-21 1 15,21 20-15,-21-21 0,21 0 16,-21 0-16,21 1 0,0 20 0,0-21 16,0 0-16,0 0 15,21 1-15,0-22 0,0 0 0,1 21 16,-1-21-16,21 0 0,-21 0 15,22 0-15,-1 0 0,0 0 0,1-21 16,-22 21-16,21-22 0,0 1 16,-20 0-16,-1 0 0,21 0 15,-21 0-15,-21-22 0,21 22 0,-21 0 16,22-21-16,-22 20 0,0-20 16,0 21-16,0 0 0,0 0 15,0-1-15,-22 44 31,22-1-31,-21 0 0,21 0 16,0 21-16,0-20 0,-21 20 16,21 0-16,-21 1 0,21-1 0,-21 0 15,21 22-15,0-22 0,0 0 0,0 22 16,0-1-16,0-20 0,0 41 16,21-20-16,-21-1 0,21 22 15,0-21-15,-21-1 0,21 22 0,-21-22 16,22 1-16,-22 20 0,21-20 15,-21-1-15,0 22 0,21-21 0,-21-1 16,0 1-16,0-1 0,0-21 16,0 22-16,0-22 0,0-21 0,0 22 15,-21-22-15,0 0 0,21 0 0,-43 0 16,22-21-16,0 0 0,0 0 16,0-21-16,-22 0 0,22 0 0,0 0 15,-21-22-15,20 1 0,-20 0 0,21-22 16,0 1-16,0-22 15,-1 22-15,1-22 0,21 0 0,0 1 16,0-1-16,0 0 0,0-21 16,0 22-16,0-1 0,0 0 0,21 22 15,1-1-15,20 1 0,-21-1 16,0 1-16,22 21 0,-1-1 0,-21 1 16,21 0-16,1 20 0,-1 1 15,-21-21-15,22 42 0,-22-21 0,0 0 16,0 21-16,0 0 15</inkml:trace>
  <inkml:trace contextRef="#ctx0" brushRef="#br0" timeOffset="5636.35">9567 699 0,'0'0'0,"0"21"47,0 0-47,0 21 0,0 1 16,-21-1-16,21 0 0,-21 22 0,21-22 15,-21 22-15,21-22 0,0 0 16,-21 1-16,-1-1 0,22 0 0,-21 1 16,21-1-16,0-21 0,-21 0 15,21 0-15,-21 1 0,21-1 0,0 0 16,0-42 15,0 0-31,0-1 16,0-20-16</inkml:trace>
  <inkml:trace contextRef="#ctx0" brushRef="#br0" timeOffset="6101.08">9440 868 0,'0'0'0,"0"-21"0,0-22 16,0 22-16,0-21 0,0 21 15,0 0-15,0-1 0,0 1 0,0 0 16,0 0-16,21 0 16,1 21-16,20-21 0,-21 21 0,21 0 15,1 0-15,20 0 0,-20 0 16,20 0-16,-21 0 0,22 21 0,-22 0 16,1 0-16,-1 21 15,0-20-15,-21 20 0,-21-21 0,0 21 16,0 1-16,-21-1 0,0-21 15,-21 22-15,-1-1 0,1-21 0,0 0 16,-1 0-16,-20 1 0,21-1 16,20 0-16,-20-21 0,0 0 0,21 0 15,-1 0-15,1 0 0,0 0 16,21-21-16,0 0 0,0-1 16,21 22 15,0 0-31,1 22 0,-1-1 0,0 0 15,0 0-15,0 0 0,0 0 16,1 1-16,-1-1 0,0 0 16,-21 0-16,21 0 0,0 0 0,0 1 15,1-1-15,-1 0 16,0-21-16,0 21 0,0-21 16,0 0-16,1 0 15,-1 0-15,0 0 0,0-21 16,0 0-16,0 21 0,1-21 0,-22-1 15</inkml:trace>
  <inkml:trace contextRef="#ctx0" brushRef="#br0" timeOffset="6457.2">10223 1143 0,'22'0'62,"-1"0"-62,0 0 16,0-21-16,21 21 0,-20-21 0,-1 21 16,0-21-16,0 21 0,-21-22 15,21 1-15,0 21 0,-21-21 16,-21 21 0,0 0-1,0 0-15,0 0 0,0 21 0,-1 0 16,1 1-16,0-22 0,0 21 0,21 0 15,-21 21-15,21-21 0,-21 1 16,21-1-16,0 0 0,0 0 16,0 0-16,0 0 0,0 1 0,0-1 15,0 0-15,21-21 16,0 0-16,0 21 0,0-21 0,0 0 16,1 0-16,-1 0 15,21 0-15,-21-21 0,22 21 0,-1-21 0</inkml:trace>
  <inkml:trace contextRef="#ctx0" brushRef="#br0" timeOffset="8917.84">11176 614 0,'0'0'0,"-127"-64"31,106 64-31,0 0 0,-1 0 15,1 0-15,21 22 0,-21-1 0,21 21 16,-21-21-16,21 43 0,0-22 16,0 22-16,-21-1 0,21 1 0,-21-1 15,-1 22-15,22-22 16,-21 22-16,0 0 0,0-22 0,0 43 16,0-21-16,-1-1 0,1 22 0,0 0 15,-21-21-15,21 20 0,-1 1 16,-20 0-16,21-21 0,0 21 0,0-1 15,-1-20-15,1 21 0,21-43 0,0 22 16,0-21-16,0-1 0,0-21 16,0 1-16,0-1 0,0-21 0,21 0 15,1 1-15,-1-22 0,0 0 0,21-22 16,-21 22-16,22-21 0,-1-21 16,0 21-16,22-22 0,-22 1 15,1 0-15,20-1 0,-21 1 0,1-21 16,-1-1-16,0 1 0,1-1 15,-22-21-15,0 1 0,0 20 0,-21-20 16,0-1-16,0 21 0,0-20 0,-42-1 16,21 0-16,-22 22 0,1-1 15,-21 1-15,20-1 0,-20 22 0,20 0 16,1 21-16,0-22 0,-1 22 16,1 0-16,21 21 0,0-21 0,21 0 15,0-1 1,21 22-1,0 0-15,21 0 0,-20 0 16,20-21-16,0 21 0,1-21 16,-1 0-16,0 21 0,22-21 0,-22 0 15,0-1-15,1 1 0,-1 0 16,0 0-16,1-21 0,-1 20 0,-21-20 16,0 21-16,1-21 0,-1-1 15,-21 22-15,0 0 0,0 0 0,0 0 16,0-1-16,0 1 0,-21 21 15,-1 0-15,1 0 0,0 0 16,0 0-16,0 0 0,0 0 16,21 21-16,0 1 0,0-1 15,0 0-15,0 0 16,0 0-16,0 0 0,21 1 0,0-1 16,0 0-16,0 0 15,0 0-15,1 0 0,-1 1 0,0-22 16,-21 21-16,21 0 0,0-21 15,-21 21-15,21-21 0,-21 21 16,22-21-16,-1 0 16,0 0-1,0 0-15,0 0 0,0 0 16,1 0-16,-1-21 0,0 0 16,0 0-16,0 21 0,22-21 0,-22-22 15,21 22-15,-21 0 16,0 0-16,1-22 0,-1 22 0,0 0 15,-21 0-15,21 0 0,-21 0 16,0-1-16,0 1 16,-21 21-16,0 0 15,0 0-15,-1 0 0,1 21 0,21 1 16,-21-22-16,0 21 0,0 0 16,21 21-16,0-21 0,-21 1 0,21-1 15,-22 0-15,22 0 16,0 21-16,0-20 0,0-1 0,0 0 15,22 0-15,-1 0 0,0-21 16,0 0-16,0 21 0,22-21 16,-22 0-16,21 0 0,-21 0 0,22 0 15,-1 0-15,0-21 0,1 0 16,-1 21-16,0-21 0,1 0 0,-1 0 16,0-1-16,-21 1 0,1-21 15,-1 21-15,0 0 0,0-22 0,-21 22 16,0 0-16,0 0 0,0 0 15,0 42 17,0 0-32,-21 0 0,21 0 0,-21 0 15,21 1-15,-21 20 0,21-21 16,0 0-16,-22 0 0,22 1 16,0-1-16,-21 0 0,21 0 0,0 0 15,0 0 1,21-21 15,-21-21-31,22 0 0,-1 21 16,-21-21-16,21 0 0,0-22 15,0 22-15,0 0 0,1-21 0,20 21 16,-21-1-16,0 1 0,0 0 16,1 0-16,-1 21 0,0 0 15,-21 21 1,0 0-1,0 0-15,0 22 0,0-22 0,21 0 16,-21 0-16,0 0 0,21 1 16,-21-1-16,0 0 0,21-21 15,1 21-15,-1-21 0,0 0 0,0 0 16,0 21-16,0-21 0,1 0 16,-1 0-16,0 0 0,0-21 15,0 0-15,0 21 0,1-21 0,20 0 16,-21-1-16,0-20 0,0 21 15,1 0-15,20-22 0,-21 22 16,0 0-16,0-21 0,-21 21 16,22 21-16,-22-22 0,21 22 0,0 0 15,-21 22 17,0-1-32,0 0 15,0 0-15,21-21 47,-21-21-31,21 21-16,-21-21 15,0 0-15,0-1 0,0 1 16,0 0-16,0 0 16,-21 21-1,0 0 1,0 0-16,0 0 0,21 21 0,-22 0 15,22 0-15,0 1 0,-21-1 16,21 0-16,-21 21 0,21-21 0,0 1 16,0 20-16,0-21 0,0 0 15,0 0-15,0 22 0,0-22 0,21 0 16,0 0-16,1-21 0,-1 21 16,21 1-16,-21-22 0,22 0 15,-22 0-15,21 0 0,0 0 16,1 0-16,-1 0 0,0 0 0,1-22 15,-1 22-15,-21-21 0,22 0 0,-1 0 16,-21 0-16,0 0 0,0-1 16,1-20-16,-1 21 0,-21-21 0,0 20 15,21 1-15,-21-21 0,0 21 16,0 0-16,0-1 0,0 1 16,-21 21-16,0 0 15,-1 0-15,1 21 0,21 1 16,0-1-16,0 0 0,-21 21 15,21-21-15,-21 1 0,21 20 16,0-21-16,0 0 0,0 0 16,0 22-16,0-22 0,0 0 0,21 0 15,0 0-15,0 1 0,1-22 16,-1 0-16,0 0 0,0 0 16,21 0-16,1 0 0,-1 0 0,0 0 15,22 0-15,-22 0 0,1-22 16,20 22-16,-21-21 0,1 0 0,-1-21 15,0 21-15,1-1 0,-22-20 16,21 0-16,-21-1 0,1 1 0,-22 0 16,0 21-16,21-22 0,-21 1 15,0 21-15,0 0 0,0-1 16,0 1-16,0 0 0,-21 21 0,-1 0 16,1 0-16,0 21 15,0 0-15,0 1 0,0-1 0,-1 21 16,22-21-16,0 22 0,-21-22 15,21 21-15,0-21 0,0 22 0,0-22 16,0 0-16,0 21 0,0-21 16,21 1-16,-21-1 0,22-21 0,-1 21 15,0 0-15,0-21 0,-21 21 16,21-21-16,0 0 0,-21 21 16,22-21-16,-22 22 31,-22-22-16,1 0-15,0 0 0,0 0 16,0 21-16,0-21 0,-1 0 16,1 0-1</inkml:trace>
  <inkml:trace contextRef="#ctx0" brushRef="#br0" timeOffset="9055.76">14541 1355 0,'0'0'0,"0"21"16,-21-21-16,0 0 16,0 0-16,0 0 15,0 0-15,-1 0 16,1 0-16,0 0 0,0 0 16</inkml:trace>
  <inkml:trace contextRef="#ctx0" brushRef="#br0" timeOffset="10208.1">1016 1863 0,'0'0'0,"-21"0"16,0 0-16,-1 0 0,1 0 16,0 0-16,0 0 15,21 21 1,0 0 0,21 0-1,0-21 1,0 0-16,1 0 0,20 0 15,0 0-15,1 0 0,20 0 0,1 0 16,-1 0-16,22 0 0,-1 0 16,1 0-16,21 0 0,-21 0 15,20 0-15,1 0 0,21 0 0,0 0 16,0 0-16,0 0 0,21 0 16,1 0-16,-22 0 0,21 0 0,21 0 15,0 0-15,1 0 0,-1 0 16,22 0-16,-1 0 0,1 0 15,20 0-15,-20 0 0,20-21 0,1 21 16,0 0-16,21 0 0,-22 0 16,22 0-16,-21 0 0,21 0 0,-1 0 15,22 0-15,-21 0 0,21 0 16,-21 0-16,0 0 0,21 0 0,-21 0 16,0 0-16,-1 0 0,1 0 15,-21 0-15,21-21 0,-22 21 0,1 0 16,-21 0-16,-1 0 0,1 0 15,-1 0-15,1-21 0,-22 21 16,0-21-16,-21 21 0,1 0 16,20-22-16,-21 22 0,-21 0 0,21 0 15,-42-21-15,21 21 0,-42 0 16,21 0-16,-22-21 0,-20 21 0,-1 0 16,1 0-16,-22 0 0,-21 0 15,0 0-15,1 0 0,-1 0 0,0 0 16,-21-21-1,-21 21 1,0 0 0,-1 0-1,22-21 17,22 21-17,-1 0-15</inkml:trace>
  <inkml:trace contextRef="#ctx0" brushRef="#br0" timeOffset="10332.03">13017 1757 0,'0'21'31,"0"0"-15,-21 0 15</inkml:trace>
  <inkml:trace contextRef="#ctx0" brushRef="#br0" timeOffset="23776.81">783 3366 0,'0'0'0,"-21"0"16,0 0-16,0 0 0,-1 0 15,1 0-15,-21 0 0,21 0 16,0 0-16,-22 21 0,22-21 0,0 0 16,0 0-16,42 0 31,0 0-31,0 0 15,22 0-15,-22 0 0,21 0 16,0 0-16,1 0 0,-1 0 0,0 0 16,1 0-16,20 0 0,-20 0 15,20 0-15,-21 0 0,22 0 16,-1 0-16,1 0 0,-1 0 16,1-21-16,-1 21 0,-20 0 15,-1-22-15,0 22 0,1 0 0,-22 0 16,0 0-16,-21-21 15,0 0 17,-21 21-32,0 0 0,-22-21 0,22 0 15</inkml:trace>
  <inkml:trace contextRef="#ctx0" brushRef="#br0" timeOffset="24200">1228 3112 0,'21'0'47,"0"21"-47,0-21 0,0 0 15,0 21-15,22-21 0,-22 0 16,21 21-16,-21-21 0,22 0 15,-1 0-15,-21 0 0,22 21 16,-22-21-16,21 0 0,-21 0 16,0 0-16,1 0 0,-1 0 0,-21 21 15,0 1 1,0-1-16,-21 0 16,-22 0-16,22-21 15,0 21-15,-21 0 0,20 1 16,-20 20-16,0-21 0,21 0 0,-22 0 15,22 22-15,-21-22 0,21 0 16,-22 21-16,22-20 0,0-1 0,0-21 16,0 21-16,21 0 0,0 0 15,21-42 32,0 21-47</inkml:trace>
  <inkml:trace contextRef="#ctx0" brushRef="#br0" timeOffset="24984.67">2921 3069 0,'0'0'0,"21"0"0,0-21 0,0 21 15,-21-21-15,22 21 0,-1-21 0,0 21 16,-21-21-16,0-1 0,21 22 16,-21-21-16,21 0 0,-21 0 15,0 0-15,0 0 16,-21 21-16,0-22 0,0 22 15,0 0-15,-1 0 0,1 0 16,0 0-16,0 0 0,-21 0 0,20 0 16,1 22-16,-21-22 0,21 21 15,0 0-15,-1-21 0,1 21 16,0 0-16,21 0 16,0 1-16,0-1 0,0 0 15,21-21 1,0 0-16,1 21 0,-1-21 0,21 21 15,-21-21-15,0 21 0,1-21 16,20 22-16,-21-1 0,0-21 16,22 21-16,-22 0 0,0 0 0,0 0 15,0 1-15,-21-1 0,0 0 16,0 0-16,0 0 0,0 0 0,0 22 16,0-22-16,0 0 0,-42 0 0,21 0 15,0-21-15,-1 22 16,-20-1-16,21-21 0,-21 0 0,-1 0 15,22 0-15,-21 0 0,21 0 16,-1 0-16,-20 0 0,21-21 0,0-1 16,0 22-16,-1-21 0,1 0 15,0 0-15,0 0 0,0 0 0,21-1 16,0 1-16,-21 0 0,21 0 16,0 0-16,0 0 15,21 21-15,0-22 0,0 22 16,0 0-16,0 0 0,22 0 15,-22-21-15,21 21 0</inkml:trace>
  <inkml:trace contextRef="#ctx0" brushRef="#br0" timeOffset="26032.07">3514 2985 0,'-22'-22'31,"1"22"-31,0 0 0,0 0 0,0 0 16,0 22-16,-1-1 0,1 0 15,0-21-15,0 21 0,21 21 0,-21-20 16,0-1-16,-1 21 16,22-21-16,-21 22 0,21-22 0,0 0 15,0 21-15,0-21 0,0 1 16,21-1-16,1-21 0,20 0 15,-21 0-15,0 0 0,0 0 16,22 0-16,-22 0 0,21 0 0,-21-21 16,22-1-16,-22 1 0,0 0 15,21 0-15,-20 0 0,-1 0 0,-21-1 16,0 1-16,0-21 0,0 21 16,0 0-16,0-1 0,-21 1 0,-1 21 15,1-21-15,-21 0 0,21 21 16,0 0-16,-22 0 0,22 0 15,0 0-15,0 0 0,0 0 16,-1 0-16,44 0 31,-1-21-31,21 21 0,-21 0 16,22 0-16,-22-21 0,21 21 16,0-22-16,1 22 0,-1 0 0,0 0 15,-20 0-15,20 0 0,-21 0 0,21 0 16,-20 0-16,-1 22 15,-21-1-15,21 0 0,-21 0 0,21 0 0,-21 0 16,0 1-16,0-1 16,0 0-16,0 0 0,0 0 0,0 0 15,0 22-15,0-22 0,0 0 16,0 0-16,0 0 0,-21-21 16,0 0-1,21-21 1,0 0-1,0 0-15,0 0 16,0-22-16,0 22 0,0 0 0,0 0 16,0 0-16,21 0 0,0-22 15,-21 22-15,21 0 0,0 21 16,-21-21-16,22 21 0,-1 0 16,0 0-16,0 0 0,0 0 0,0 0 15,1 0-15,-1 0 0,0 21 0,0 0 16,0 0-16,0 0 0,-21 1 15,22-1-15,-22 0 0,21 21 0,-21-21 16,0 1-16,0-1 0,0 0 16,0 0-16,0 0 0,0 0 15,-21-21-15,-1 0 16,22-21 0,0 0-1,0 0-15,0 0 0,0 0 16,0-22-16,0 22 0,22 0 0,-1 0 15,0-22-15,0 22 0,0 0 16,22 0-16,-1 0 0,-21 0 0,21-1 16,1 22-16,-22 0 0,21 0 15,-21 0-15,1 22 0,-1-1 0,-21 0 16,0 0-16,0 0 0,0 22 16,0-22-16,0 0 0,0 21 0,-21-21 15,-1 1-15,1 20 0,0-21 16,21 0-16,0 0 0,0 1 15,21-22 1,0 0 0,1-22-16,-1 1 0,0 0 0,21 0 15,-21 0-15,22 0 0</inkml:trace>
  <inkml:trace contextRef="#ctx0" brushRef="#br0" timeOffset="26376.87">4995 3069 0,'0'0'0,"0"21"16,21-21 0,1 0-16,-1 0 15,0 0-15,0 0 16,0 0-16,0 0 0,1 0 0,-1-21 16,0 21-16,0-21 0,-21 0 15,21 0-15,-21 0 0,0-1 16,0 1-16,-21 21 15,-21 0-15,21 0 16,-1 0-16,1 0 0,-21 0 0,21 21 16,-22 1-16,22-1 0,0 0 15,-21 21-15,42-21 0,-21 1 0,21 20 16,0 0-16,0-21 0,0 1 16,0 20-16,21-21 0,-21 0 0,42-21 15,-21 21-15,0-21 16,22 0-16,-22 0 0,21 0 0,1 0 15,-1 0-15,-21-21 0,21 0 0,1 0 16,-22 0-16,21 0 0</inkml:trace>
  <inkml:trace contextRef="#ctx0" brushRef="#br0" timeOffset="26916.57">6604 2879 0,'0'0'0,"21"-21"0,0-1 0,0 1 0,-21 0 15,0-21-15,0 21 0,0-1 16,0 1-16,0 0 0,0 0 15,-21 0-15,0 21 0,0 0 16,-21 0-16,20 0 0,1 0 0,-21 21 16,21 0-16,0 0 0,-22 0 15,22 22-15,0-22 0,0 21 0,0 1 16,-1-1-16,22 0 0,0 1 0,-21-1 16,21 0-16,0 1 0,0-22 15,0 21-15,0 0 0,0-20 0,21 20 16,1-21-16,20 0 15,-21-21-15,21 21 0,1-21 0,-1 0 16,0 0-16,22 0 0,-1-21 16,1 0-16,-22 0 0,22 0 0,-1 0 15,1-22-15,-22 22 0,22-21 16,-22 21-16</inkml:trace>
  <inkml:trace contextRef="#ctx0" brushRef="#br0" timeOffset="27408.28">7302 2582 0,'0'0'0,"-21"-84"16,0 84-16,21 21 31,0 21-31,0-21 0,0 22 16,0-22-16,0 21 0,0 1 16,0-1-16,0 0 0,0 1 0,0-1 15,0 0-15,0-21 0,0 22 0,0-1 16,0-21-16,0 22 0,0-22 15,0 0-15,0 0 0,0 0 0,0 0 16,0 1 0,0-44 15,0 1-31,0 0 16,0 0-16,0 0 0,0 0 0,0-1 15,0-20-15,0 21 0,0 0 16,21-22-16,0 22 0,1-21 0,-1 21 15,0 0-15,0-1 0,21 1 16,-20 0-16,20 21 0,0 0 0,-21 0 16,22 0-16,-1 21 0,-21 0 15,22 1-15,-22-1 0,0 0 0,0 0 16,0 0-16,-21 22 0,0-22 0,0 0 16,0 21-16,0-21 15,-21 1-15,0-1 0,0 0 0,0 0 0,-1 0 16,1 0-16,0 1 15,0-22-15,21 21 16,0-42 0,21 21-16,21-22 0,-20 1 15,-1 0-15,0 0 0,21 21 0</inkml:trace>
  <inkml:trace contextRef="#ctx0" brushRef="#br0" timeOffset="27889.01">8361 2858 0,'0'0'0,"0"-22"0,21 1 0,-21 0 16,0 0-16,0 0 0,-21 21 15,0-21-15,-1-1 0,1 22 0,0 0 16,0 0-16,-21 0 0,20 0 16,1 0-16,-21 22 0,21-1 0,0 0 15,-1 0-15,1 21 0,21-20 16,0-1-16,-21 21 0,21-21 0,0 22 15,0-22-15,0 0 0,0 21 16,0-21-16,0 1 0,21-22 0,0 21 16,-21 0-16,22-21 0,-1 0 15,0 0-15,0 0 0,0 0 16,0 0-16,1 0 0,-1 0 0,0-21 16,0 0-16,0-1 0,0 22 15,1-21-15,-1 0 0,-21-21 0,0 21 16,0-1-16,21 1 0,-21-21 15,0 21-15,0 0 0,0-1 0,0 1 16,0 0-16,0 0 0,0 42 31,0 0-31,0 0 16,0 1-16,0-1 0,0 21 16,0-21-16,0 0 0,0 1 15,0-1-15,0 0 0,0 0 16,21-21-16,-21 21 0,21-21 15,0 0-15,1 0 0,-1 0 16,0 0-16,0 0 16,0 0-16,0 0 0</inkml:trace>
  <inkml:trace contextRef="#ctx0" brushRef="#br0" timeOffset="28276.74">8742 2836 0,'0'-21'0,"-21"0"15,21 0 1,0 0-16,0 0 16,21 21-16,0 0 15,0 0-15,0 0 0,22 0 16,-22 0-16,0 0 0,0 21 16,0 0-16,0 0 0,1-21 0,-1 21 15,0 22-15,0-22 0,0 0 16,-21 0-16,0 0 0,0 0 0,0 22 15,0-22-15,0 0 0,0 0 0,0 0 16,-21-21-16,0 22 0,21-1 16,-21-21-16,0 0 31,21-21-31,0-1 16,0 1-16,0 0 0,0 0 15,0 0-15,21-22 0,0 22 16,-21 0-16,0-21 0,21 21 0,-21-1 15,21-20-15,0 21 0,-21 0 16,22 0-16,-1-1 0,-21 1 0,21 0 16,0 0-16,0 0 0,0 21 15</inkml:trace>
  <inkml:trace contextRef="#ctx0" brushRef="#br0" timeOffset="28840.42">9631 2963 0,'0'0'16,"21"0"-16,0 0 0,0 0 15,0 0 1,1-21-16,-22 0 0,21 0 16,-21 0-16,0 0 0,21-1 15,-21-20-15,0 21 0,0-21 0,0 20 16,0-20-16,-21 0 0,0 21 15,-1-22-15,1 22 0,21 0 16,-21 21-16,0 0 0,0 0 0,0 0 16,-1 0-16,1 21 0,0 0 15,0 22-15,0-1 0,0 0 0,-1 1 16,1-1-16,0 0 0,0 1 0,0-22 16,0 21-16,-1 0 0,22-20 15,0 20-15,0-21 0,0 0 0,0 0 16,0 1-16,22-22 15,-1 0-15,0 0 0,0 0 0,0 0 16,0 0-16,1 0 0,-1-22 16,0 1-16,0 21 0,21-21 0,-20 0 15,-1-21-15,0 20 0,0 1 16,0-21-16,-21 21 0,21-22 16,-21 22-16,0-21 0,22 21 0,-22 0 15,0-1-15,0 1 0,0 0 0,0 42 31,0 0-31,0 1 0,-22-1 0,22 0 16,0 0-16,-21 21 0,21-20 16,0-1-16,0 21 0,0-21 0,0 0 15,0 1-15,0 20 0,21-21 16,1 0-16,-22 0 0,21-21 16,0 0-16,0 0 0,0 0 0,22 0 15,-22 0-15,21 0 0,-21 0 16,22 0-16</inkml:trace>
  <inkml:trace contextRef="#ctx0" brushRef="#br0" timeOffset="29356.12">10499 2646 0,'0'0'0,"-64"-21"31,43 21-31,0 21 0,0 0 15,-1 0-15,1 0 0,21 22 0,-21-22 16,0 21-16,21-21 0,-21 22 0,21-1 16,0-21-16,0 22 0,0-22 15,0 0-15,0 21 0,0-21 0,0 1 16,21-1-16,-21 0 0,21-21 16,0 21-16,0-21 0,1 0 0,-1 0 15,0 0-15,0 0 0,0 0 0,22 0 16,-22-21-16,21 0 0,-21 0 15,0-1-15,22 1 0,-1 0 0,-21-21 16,22 21-16,-1-22 0,0 1 16,1-22-16,-22 22 0,21-21 15,-21 20-15,22-20 0,-43-1 0,21 22 16,-21 0-16,0-1 0,0 1 16,0 21-16,0 0 0,0-1 0,-21 1 15,-1 21-15,1 0 16,0 21-16,0 22 0,21-22 0,-21 21 15,0 1-15,21 20 0,-22-21 16,22 22-16,0-22 0,0 1 0,0 20 16,0-21-16,0 1 0,0-1 0,0-21 15,0 22-15,0-22 0,0 21 16,0-21-16,0 0 0,22-21 0,-1 22 16,0-1-16,0-21 0,0 0 15,0 0-15,1 0 0,20 0 16,-21 0-16,0-21 0,22-1 0,-22 1 15,0 0-15,0 0 0</inkml:trace>
  <inkml:trace contextRef="#ctx0" brushRef="#br0" timeOffset="29556.01">10922 2731 0,'0'0'0,"-21"21"0,21 0 16,-21 0-16,42-21 31,0 0-31,0 0 0,0 0 16,22 0-16,-22 0 0,21 0 15,-21-21-15,22 21 0,-1-21 0,0 0 16,-21 21-16,22-22 0,-1 22 16,0 0-16</inkml:trace>
  <inkml:trace contextRef="#ctx0" brushRef="#br0" timeOffset="29912.8">11451 2879 0,'-21'21'15,"21"0"1,21-21 0,0 0-1,0 0-15,1-21 0,20 0 16,-21 21-16,0-21 0,0-1 0,1 22 15,-1-21-15,0 0 0,-21 0 0,0 0 16,0 0-16,21-1 0,-21 1 16,0 0-16,-21 21 15,0 0-15,0 21 16,-1 0-16,1-21 0,21 43 0,-21-22 16,0 0-16,21 0 0,0 22 0,-21-22 15,21 0-15,0 0 16,0 0-16,0 0 0,0 1 0,0-1 15,21 0-15,0-21 0,0 21 16,0-21-16,1 0 0,20 0 0,-21 0 16,0 0-16,22 0 0,-22 0 0,0 0 15,0 0-15,0 0 0,-21-21 16</inkml:trace>
  <inkml:trace contextRef="#ctx0" brushRef="#br0" timeOffset="30220.67">11874 3027 0,'0'-21'0,"0"0"0,0 63 16,22-84-16,-22 20 0,0 1 0,0 0 0,0 0 15,0-21-15,0 20 0,0 1 16,0-21-16,21 21 0,0 0 0,0-22 15,0 22-15,0 0 0,1 0 16,20 21-16,-21 0 0,0 0 16,22 0-16,-22 0 0,21 21 15,-21 0-15,0 0 0,1 0 0,-1 22 16,0-1-16,-21-21 0,21 22 0,-21-22 16,0 21-16,0-21 0,0 0 15,0 22-15,0-22 0,0 0 0,-21 0 16,0 0-16,0-21 15,-1 0 1,1 0 0,21-21-16,0 0 15,0 0-15,0 0 0,0 0 0,21-1 16,1 1-16,-1 0 0,0-21 16,0 21-16,0-22 0,0 22 15,-21 0-15,22-21 0,-1 20 0,0 1 16,0 0-16,0 0 0</inkml:trace>
  <inkml:trace contextRef="#ctx0" brushRef="#br0" timeOffset="30980.26">13335 3175 0,'0'0'16,"-21"0"-16,21-21 0,0 0 15,0 0-15,0-1 16,0 1-16,21 21 16,0-21-16,0 21 0,0-21 15,1 0-15,-1 0 0,0-1 0,0 1 16,21 0-16,-20 0 0,-1-21 16,0 20-16,0-20 0,0 0 0,0-1 15,-21 1-15,0 0 0,22-22 16,-22 22-16,0 0 0,0-1 0,0 1 15,0 0-15,-22 20 0,22 1 0,-21 0 16,0 0-16,0 21 16,0 0-16,21 21 15,-21 0-15,21 22 0,0-22 16,-22 42-16,22-20 0,0-1 16,0 21-16,-21-20 0,21 20 0,0-20 15,0-1-15,0 0 0,-21 1 16,21-1-16,-21-21 0,21 0 0,0 0 15,0 1-15,0-1 0,-21-21 16,21 21-16,0-42 31,21 21-31,0-21 0,0-1 16,0 1-16,-21 0 0,22 0 0,-1-21 16,0 20-16,0-20 15,21 21-15,-20-21 0,-1-1 0,0 22 0,21 0 16,-21 0-16,1 0 0,-1-1 15,21 22-15,-21 0 0,0 0 16,1 22-16,-22-1 0,0 0 16,0 0-16,0 0 0,0 22 15,0-22-15,0 21 0,0-21 0,0 22 16,0-22-16,0 0 0,0 21 16,0-21-16,21 1 0,0-22 15,0 0-15,0 0 0,22 0 0,-22 0 16,21 0-16,0 0 15,1-22-15,-1 1 0</inkml:trace>
  <inkml:trace contextRef="#ctx0" brushRef="#br0" timeOffset="32079.95">14774 2519 0,'0'0'0,"0"-21"15,-21 0-15,0-1 0,0 22 16,0 0-16,-1-21 0,1 21 15,-21 0-15,21 0 0,-22 0 0,22 0 16,-21 21-16,21 1 0,-22-1 0,22 0 16,-21 21-16,21-21 15,0 22-15,-22-1 0,22-21 0,0 22 16,0-1-16,21-21 0,0 21 16,-21-20-16,21-1 0,0 0 0,0 0 15,0 0-15,0 0 0,21-21 0,0 0 16,0 0-16,0 0 0,0 0 15,22 0-15,-22 0 0,0 0 0,21 0 16,-20-21-16,20 0 0,-21 0 16,0 0-16,22 0 0,-22-1 0,0 1 15,0-21-15,-21 21 0,21-22 0,-21 22 16,21-21-16,-21 21 0,0 0 16,0-1-16,0 1 0,0 42 31,0 1-31,0-1 15,0 21-15,0-21 0,0 0 16,0 22-16,0-22 0,0 0 0,0 21 16,0-20-16,0-1 0,0 0 0,0 0 15,0 0-15,0 0 16,22 1-16,-1-22 0,0 0 0,0 0 16,0 0-16,0 0 15,1 0-15,-1-22 0,0 1 16,0 21-16,0-21 0,0 0 0,1 0 15,-1-22-15,0 22 16,0-21-16,0 21 0,0-22 0,1 22 16,-1-21-16,-21 21 0,0 0 15,21-1-15,-21 1 0,21 0 0,-21 42 32,0 0-32,0 1 0,0-1 15,0 0-15,0 21 0,0-21 0,-21 1 16,21 20-16,0-21 0,0 0 15,0 0-15,0 1 0,0-1 0,0 0 16,0 0-16,21 0 0,0-21 16,-21 21-16,21-21 0,1 22 15,-1-22-15,0 0 0,0 0 0,0 0 16,22 0-16,-22 0 0,0-22 16,0 1-16,0 21 0,0-21 0,1 0 15,-1 0-15,0 0 0,0-1 16,-21 1-16,0-21 0,0 21 0,0 0 15,0-1-15,0 1 0,0 0 0,0 0 16,21 21 15,0 0-31,1 0 16,-1 0-16,0 0 0,0 0 0,0 0 16,22 0-16,-22 0 15,21-21-15,0 21 0,-20 0 0,20-21 16,0 21-16,-21-22 0,22 22 0,-22-21 15,0 21-15,0-21 0,0 0 16,-21 0-16,0 0 0,0-1 16,0 1-16,-21 21 15,0 0-15,0 0 0,0 0 0,0 0 16,-1 0-16,1 21 0,-21-21 16,21 43-16,0-22 0,-1 21 0,1 1 15,0-1-15,0 0 0,0-21 16,0 22-16,21-1 0,0-21 0,0 22 15,0-22-15,0 0 16,0 0-16,0 0 0,21 0 0,0 1 16,0-22-16,21 0 0,-20 21 0,-1-21 15,21 0-15,-21 0 0,22 0 16,-22 0-16,21-21 0,-21 21 0,22-22 16,-22 1-16,0 0 0,0 0 15,0 0-15,0 0 0,-21-1 0</inkml:trace>
  <inkml:trace contextRef="#ctx0" brushRef="#br0" timeOffset="32772.85">17420 2942 0,'42'-21'31,"-20"21"-31,-1-21 0,-21 0 0,0 0 15,21-1-15,0 1 0,-21 0 16,0 0-16,0-21 0,0 20 0,0-20 16,0 0-16,0 21 0,0-22 15,0 1-15,0 0 0,-21 20 0,0 1 16,0-21-16,-1 42 0,1-21 16,-21 21-16,21 0 0,0 0 0,-22 0 15,1 0-15,21 21 0,-22 0 0,22 0 16,-21 0-16,0 22 0,20-1 15,1 0-15,0 1 0,0-1 16,-21 0-16,42 1 0,0-22 16,-22 21-16,22-21 0,0 1 0,0-1 15,0 0-15,0 0 0,22-21 16,-1 21-16,0-21 0,0 0 16,0 0-16,22 0 0,-22 0 0,21-21 15,0 0-15,1 0 0,-1 0 16,0-1-16,1 1 0,-22 0 0,21-21 15,-21 21-15,22-22 0,-22 22 16,-21-21-16,0-1 0,21 22 0,-21 0 16,0 0-16,0 0 0,0 0 0,0 42 15,0 0 1,-21 0-16,21 0 0,-21 0 16,21 22-16,0-1 0,0-21 15,0 22-15,-21-22 0,21 0 0,0 21 16,0-21-16,0 1 0,21-1 15,-21 0-15,21-21 0,0 21 0,0-21 16,22 0-16,-22 0 0,0 0 0,0 0 16,21 0-16,-20 0 0,-1-21 15</inkml:trace>
  <inkml:trace contextRef="#ctx0" brushRef="#br0" timeOffset="33761.19">18902 2921 0,'-21'0'0,"42"0"0,-42-21 32,21 0-17,0 0-15,21-1 0,0 1 16,0-21-16,0 0 0,0 20 0,1-41 16,20 21-16,-21-22 0,21 22 15,-20-1-15,20-20 0,0 21 0,-21-1 16,22 1-16,-22 0 0,-21-1 15,0 1-15,0 21 0,0 0 0,0-1 16,0 1-16,-21 21 0,0 0 16,-1 0-16,1 0 0,-21 21 15,21 1-15,21-1 0,-21 0 16,21 21-16,0-21 0,0 22 16,0-1-16,0 0 0,0 1 0,0-1 15,21 0-15,-21 1 0,21-1 16,0 0-16,0 1 0,-21-1 0,0 0 15,0-20-15,0-1 0,0 0 16,0 0-16,0 0 0,0 0 0,-21-21 31,0 0-31,0 0 0,0 0 16,-1-21-16,1 0 0,0 0 16,21 0-16,-21 0 0,0-1 15,0 22 1,21 22-1,0-1-15,21-21 16,0 21-16,0 0 0,-21 0 16,21-21-16,22 21 0,-22-21 0,0 0 15,21 0-15,1 0 0,-22 0 16,21 0-16,22 0 0,-22 0 0,0 0 16,1 0-16,-1 0 0,0-21 15,1 0-15,-1 0 0,0 0 0,-21 0 16,1-22-16,-1 22 15,0-21-15,0-1 0,0 1 0,-21 21 0,0-21 16,0-1-16,0 22 16,0-21-16,0 21 0,0-1 0,0 44 31,0-1-15,-21 0-16,21 21 0,0 1 0,-21 20 15,21-21-15,0 22 0,0-1 16,0 1-16,-21-1 0,21 1 0,-21-1 15,-1 22-15,22-21 0,-21 20 16,0 1-16,0-22 0,0 22 0,21 0 16,-21-22-16,-1 22 0,1 0 15,0-22-15,0 22 0,0-22 16,21 1-16,0-1 0,-21 1 0,21-22 16,0 0-16,0-20 0,0 20 0,0-21 15,0-42 1,0 0-16,21 0 0,-21-1 15,21-20-15,0 0 0,0-22 0,0 1 16,-21 20-16,22-20 0,-1-1 16,0-20-16</inkml:trace>
  <inkml:trace contextRef="#ctx0" brushRef="#br0" timeOffset="34052.65">19770 2688 0,'0'0'0,"0"-63"0,0-1 16,0 22-16,0-22 0,0 43 0,0-21 15,0 21-15,0-22 0,0 22 16,21 21-16,0-21 0,0 21 0,0 0 16,0 0-16,1 0 0,20 0 15,-21 0-15,21 21 0,-20 0 0,20 1 16,-21-1-16,0 0 0,0 21 16,1 1-16,-22-1 0,0 0 0,0 1 15,0-1-15,-22 0 0,1-21 16,0 22-16,0-22 0,-21 0 0,20 0 15,1 0-15,-21 1 0,21-1 16,0-21-16,21-21 31,0-1-15,21 1-16,0 0 0,0 0 0,0 0 16</inkml:trace>
  <inkml:trace contextRef="#ctx0" brushRef="#br0" timeOffset="34424.44">20320 2604 0,'0'0'0,"21"0"0,0 0 16,-21-22-16,21 22 0,1-21 15,-22 0-15,21 21 0,0-21 0,0 0 16,0 0-16,0-1 0,-21-20 15,0 21-15,22 0 0,-22 0 0,0-1 16,0 1-16,-22 21 16,1 0-16,0 0 0,0 0 15,-21 0-15,20 21 0,1 1 16,0-1-16,-21 0 0,21 21 16,-1 1-16,22-22 0,-21 21 0,21 0 15,0-20-15,0 20 0,0-21 16,0 0-16,0 22 0,0-22 0,0 0 15,21-21-15,1 21 0,-1 0 16,0-21-16,21 0 0,-21 0 0,22 0 16,-22 0-16,21 0 0,1 0 15,-1-21-15,0 21 0,-21-21 0,22 0 16,-1 0-16,0-22 0</inkml:trace>
  <inkml:trace contextRef="#ctx0" brushRef="#br0" timeOffset="34864.18">20934 2371 0,'0'0'0,"0"-21"0,0-1 16,0 44 47,0-1-48,-21 0-15,21 0 16,-22-21-16,22 21 15,0 0-15,-21 1 0,0-1 16,21 0-16,-21 0 16,21 0-16,0 0 0,0 1 0,-21-1 15,21 0-15,0 0 16,0 0-16,0 0 0,0 1 0,0-1 0,0 0 16,0 0-16,0 0 15,0 0 1,21-21-1,0 0 1,-21-21 62,0 0-47,0 0-31,0 0 16</inkml:trace>
  <inkml:trace contextRef="#ctx0" brushRef="#br0" timeOffset="35574.05">20849 2519 0,'0'0'0,"0"-85"31,0 64-31,0 0 16,21 0-16,0 21 0,-21-21 16,22 21-16,-1 0 0,-21-22 15,21 22-15,0 0 0,0 0 0,0 0 16,1 0-16,-22 22 31,0-1-15,0-42 62,0-1-78,0 1 31,-22 21-31,1 0 0,0 0 16,0 0-16,0 21 15,0 1-15,-1 20 0,1-21 16,0 21-16,21-20 0,-21 20 16,0 0-16,0 1 0,-1-1 0,22 0 15,0-21-15,0 22 0,0-22 0,0 0 16,0 21-16,22-20 16,-1-1-16,21-21 0,-21 0 0,0 21 15,1-21-15,20 0 0,-21 0 16,0 0-16,22 0 0,-22-21 15,21 21-15,-21-21 0,22-1 16,-22 1-16,0 0 0,0-21 0,0 21 16,0-22-16,1 1 0,-1 0 0,-21-1 15,21 22-15,-21-21 0,21-1 16,-21 22-16,0 0 0,0 0 0,0 0 16,0 42-1,0 0-15,0 0 0,-21 0 16,21 22-16,-21-1 0,21-21 15,-21 22-15,21-22 0,0 21 16,0-21-16,0 22 0,0-22 0,0 0 16,0 0-16,0 0 15,21 0-15,0-21 0,0 0 16,0 0-16,0 0 16,22-21-16,-22 0 0,0 0 0,0 0 15,0 0-15</inkml:trace>
  <inkml:trace contextRef="#ctx0" brushRef="#br0" timeOffset="35768.96">21548 2138 0,'0'0'0,"-22"0"0,1 0 0,0 0 16,0 0-16,0 0 0,0 0 15,-1 0-15,22 21 16,0 0-16,0 0 15,0 1 1,22-22 0,-1 21-16,0-21 0,0 0 0</inkml:trace>
  <inkml:trace contextRef="#ctx0" brushRef="#br0" timeOffset="36640.46">22140 2667 0,'0'0'0,"21"-21"15,1 0 1,-22 0-16,0-1 0,0-20 16,21 21-16,-21 0 15,0 0-15,0-1 0,0-20 0,0 21 16,0 0-16,0 0 0,0-1 15,0 1-15,-21 21 0,-1 0 0,1 0 16,0 0-16,0 0 16,0 0-16,0 0 0,-1 21 0,1 1 15,-21 20-15,21-21 0,0 21 16,-22 1-16,22-1 0,0 0 0,21-20 16,0 20-16,-21 0 0,21-21 15,0 1-15,0-1 0,0 0 0,21 0 16,0 0-16,0-21 0,0 0 15,22 0-15,-22 0 0,0 0 16,0 0-16,0-21 0,22 21 0,-22-21 16,0 0-16,-21 0 0,21-1 15,0-20-15,1 21 0,-22 0 0,0-22 16,0 1-16,21 0 16,-21 21-16,21-22 0,-21 22 0,0 0 15,0 0-15,0 0 0,0 42 31,0 0-31,-21 0 16,21 0-16,-21 22 0,21-1 0,0-21 16,0 21-16,0 1 0,0-22 15,0 21-15,0-21 0,0 1 0,0-1 16,0 0-16,0 0 0,0 0 0,21 0 16,0-21-16,0 0 0,0 0 15,22 0-15,-22 0 0,0 0 16,21 0-16,-21 0 0,22-21 15,-1 0-15,-21 0 0,22 0 0,-22-22 16,21 22-16,-21-21 0,22-22 16,-22 22-16,0-21 0,21 20 0,-21-20 15,1 20-15,-1-20 0,0 21 16,0-22-16,0 22 0,-21-1 0,0 22 16,21-21-16,-21 21 0,0 0 15,0-1-15,0 44 16,-21-1-16,0 0 15,0 21-15,0 1 0,0-1 0,-1 0 16,1 1-16,21 20 16,-21 1-16,21-1 0,-21-21 0,21 22 15,0-22-15,0 1 0,0-1 16,0 0-16,0-21 0,0 1 0,0-1 16,21 0-16,0 0 0,0-21 0,1 0 15,-1 0-15,0 0 0,21 0 16,-21 0-16,22 0 0,-22-21 0,21 0 15,-21 21-15,1-21 0,20-1 16,-21 1-16,0 0 0,0-21 0,1 42 16,-22-21-16</inkml:trace>
  <inkml:trace contextRef="#ctx0" brushRef="#br0" timeOffset="36772.39">23199 2646 0,'0'0'0,"0"21"0,-22 0 31,1-21-31,0 0 16,0 0 0,0 0-16,0 0 0,-1 0 0,-20 0 15</inkml:trace>
  <inkml:trace contextRef="#ctx0" brushRef="#br0" timeOffset="40324.26">3196 4530 0,'0'-64'31,"0"43"-31,0 0 0,0 0 0,0 0 16,0-1-16,0 1 0,0 0 16,0 0-16,0 0 0,21 0 15,0 21-15,-21-22 0,22 22 16,-1 0-16,0 0 0,-21 22 16,21-1-16,0 0 0,0 0 0,1 21 15,-1-20-15,0 20 0,-21-21 16,21 21-16,0 1 0,-21-22 0,0 21 15,0-21-15,0 1 0,0 20 16,0-21-16,0 0 0,0 0 16,0 1-16,0-44 31,0 1-31,0 0 0,0 0 16,0 0-16,0 0 0,0-1 15,0-20-15,21 21 0,1 0 0,-22-22 16,21 1-16,0 21 0,-21-21 15,21-1-15,0 22 0,0-21 0,1 21 16,-22-1-16,42 1 0,-21 21 16,0 0-16,0 0 0,1 0 0,-1 21 15,0 1-15,-21 20 16,21-21-16,0 21 0,0-20 0,-21 20 16,0-21-16,0 21 0,22 1 15,-22-22-15,0 21 0,21-21 0,-21 1 16,0-1-16,0 0 0,0 0 0,0 0 15,21-21 1,0 0-16,-21-21 16,0 0-16,21 0 0,-21 0 15,21-1-15,-21 1 0,0 0 0,22-21 16,-1 21-16,0-22 0,-21 1 16,21 0-16,-21-1 0,21 1 0,0 0 15,-21 20-15,0-20 16,22 21-16,-22 0 0,21 21 0,-21 21 31,0 0-31,21 0 0,-21 0 0,0 22 16,0-22-16,21 21 0,-21 1 0,0-22 15,21 21-15,-21 0 0,0-20 16,21 20-16,1-21 0,-1 0 0,-21 0 16,21 1-16,0-1 0,0 0 15,22 0-15,-22-21 0,0 0 0,21 0 16,1 0-16,-1 0 0,0 0 15,1-21-15,-1 0 0,0 0 0,-21-1 16,22 1-16,-1 0 16,-21 0-16,22-21 0,-22 20 0,0-20 15,0 0-15,0-1 0,0 22 0,-21-21 16,0 0-16,0-1 0,0 22 16,0-21-16,0 21 0,-21 21 15,0 0 1,0 0-16,0 21 0,0 0 0,-1 0 15,1 21-15,0-20 0,0 20 16,21-21-16,0 21 0,0-20 0,0 20 16,0-21-16,0 21 0,0-20 15,0-1-15,42 0 0,-21 0 0,1 0 16,-1 0-16,21 1 0,0-22 16,1 0-16,-1 0 0,0 0 15,1 0-15,-1 0 0,22 0 0,-22 0 16,0 0-16,1-22 0,20 1 15,-21 0-15,1 0 0,-22 21 0,21-21 16,-21 0-16,1-22 0,-1 22 16,-21 0-16,21 0 0,-21-22 0,0 22 15,0-21-15,0 0 0,-21 20 0,0-20 16,-1 21-16,1 0 0,0-22 16,0 43-16,0-21 0,0 21 0,-1 0 15,1 0-15,0 0 0,0 21 16,-21 1-16,42-1 0,-22 0 15,1 21-15,0-21 0,21 22 16,-21-1-16,21 0 0,0-20 0,0 20 16,0 0-16,0-21 0,0 1 15,0 20-15,0-21 0,21 0 16,-21 0-16,21-21 0,0 0 0,1 0 16,-1 0-16,0 0 0,0 0 15,0 0-15,0-21 0,1 0 0,-1 0 16,0 0-16,0 0 15,0-1-15,0 1 0,1 0 0,-22-21 0,21 21 16,-21-22-16,21 22 16,-21-21-16,0 21 0,0-1 0,21 1 15,-21 0-15,0 0 0,0 42 32,0 0-32,0 0 0,0 1 0,0-1 15,0 21-15,0-21 0,0 0 16,0 22-16,0-22 0,0 0 0,0 21 15,21-20-15,-21-1 0,21 0 16,1 0-16,-1-21 0,-21 21 0,21-21 16,0 0-16,0 0 0,0 0 0,1 0 15,-1 0-15,21 0 16,-21 0-16,0-21 0,1 21 0,-1-21 16,0 0-16,0 0 0,0-1 15,0 1-15,1 0 0,-22-21 0,0 21 16,0-22-16,0 22 0,0 0 0,0-21 15,0 20-15,0 1 0,0 42 32,0 1-17,-22-1-15,22 21 0,0-21 0,0 0 16,-21 1-16,21 20 0,0-21 16,0 0-16,0 0 0,0 1 0,0-1 15,0 0-15,0 0 16,0-42 15,0 0-15,0 0-16,0-1 15,0 1-15,21 0 0,1-21 0,-22 21 16,21-1-16,0-20 0,0 21 16,0-21-16,0 20 0,1-20 0,-1 21 15,0 0-15,0 21 0,0 0 16,0 0-16,1 0 15,-22 42-15,0-21 16,0 0-16,0 1 0,0 20 16,0-21-16,0 21 0,0-20 0,0-1 15,0 0-15,0 0 0,0 0 16,0 0-16,0 1 0,21-22 0,0 21 16,0-21-16,0 0 0,0 0 0,1 0 15,-1 0-15,0 0 0,0 0 16,0 0-16,0-21 0,22-1 0,-22 22 15,0-21-15,0 0 0,0 0 16,1 0-16,-1 0 0,0-1 0,0 1 16,0-21-16,-21 21 0,21-22 15,-21 22-15,22-21 0,-22 21 16,0-22-16,0 22 0,0 42 31,0 1-31,0-1 0,0 21 16,0-21-16,0 22 0,0-22 15,0 21-15,0 0 0,-22-20 0,22-1 16,0 21-16,0-21 0,0 0 16,22 1-16,-1-22 0,0 21 0,0 0 15,21-21-15,-20 0 0,-1 0 0,21 0 16,-21 0-16,22 0 0,-22 0 16,21-21-16,-21 0 0,22 21 0,-22-22 15,21 1-15,-21 0 0,0 0 16,1 0-16,-22 0 0,21-22 15,-21 22-15,21-21 0,-21-1 0,0 22 16,0-21-16,0 21 0,0 0 16,0-1-16,0 44 15,-21-1 1,21 0-16,-21 0 0,-1 21 0,22-20 16,0 20-16,-21-21 0,21 21 15,-21-20-15,0 20 0,21-21 0,0 0 16,0 0-16,0 1 0,-21-1 15,21 0-15,21-21 32,-21-21-17,21 0-15,0 21 0,-21-22 16,21 1-16,1 0 0,-1-21 0,0 21 16,-21-1-16,21-20 0,0 21 15,0-21-15,1 20 0,-1-20 0,0 21 16,0 0-16,0 0 0,0 21 15,1 21 1,-22 0-16,0 0 16,0 0-16,0 22 15,0-22-15,0 0 0,0 21 0,0-21 16,0 1-16,0-1 0,0 21 16,0-21-16,21 0 0,0 1 0,21-22 15,-21 21-15,1 0 0,20-21 0,0 0 16,-21 0-16,22 0 0,-1 0 15,0 0-15,-20 0 0,20 0 0,0-21 16,1 21-16,-22-21 0,0-1 16,21 1-16,-21 0 0,1 0 0,-1 0 15,0-22-15,0 22 0,-21-21 16,0 0-16,21-1 0,-21 1 0,0 0 16,0-1-16,0 1 0,0 21 15,0 0-15,0-1 0,-21 22 16,0 0-16,0 0 0,0 0 0,-1 22 15,1 20-15,0-21 0,-21 21 16,21 1-16,-1-1 0,1 0 0,0 1 16,0-22-16,0 21 0,21-21 15,0 22-15,0-22 0,0 0 0,0 0 16,21-21-16,0 0 0,0 0 16,0 0-16,22 0 0,-22 0 15,0 0-15,0-21 0,22 21 0,-22-21 16,0 0-16,0 0 0,0-1 15,-21 1-15,21-21 0,-21 21 16,22-22-16,-22 1 0,0 21 0,0-21 16,0 20-16,0-20 0,0 21 15,0 0-15,-22 42 32,1 21-32,21-21 0,-21 22 15,21-1-15,-21 0 0,21 1 16,-21-1-16,21 22 0,-21-22 0,21 21 15,0-20-15,0 20 0,0 1 16,0-1-16,0 1 0,0-1 0,0 1 16,21-1-16,0 1 0,0-1 0,-21 1 15,21-22-15,0 22 16,1-22-16,-1 21 0,0-20 0,-21 20 16,0-20-16,21 20 0,-21-21 0,0 1 15,0-1-15,0 0 0,0 1 16,0-1-16,-21-21 0,0 22 0,0-22 15,-22-21-15,22 21 0,0-21 0,-21 0 16,20 0-16,1 0 0,-21 0 16,21-21-16,0 21 0,-1-21 0,1-1 15,0-20-15,0 21 0,0-21 16,0 20-16,21-20 0,-22 0 0,1-1 16,0-20-16,21 21 0,-21-22 15,0 22-15,0-22 0</inkml:trace>
  <inkml:trace contextRef="#ctx0" brushRef="#br0" timeOffset="40531.9">7281 3937 0,'0'0'15,"-21"0"-15,21-21 0,0 0 16,21 21 15,0 0-15,1 21-1,-1-21-15</inkml:trace>
  <inkml:trace contextRef="#ctx0" brushRef="#br0" timeOffset="40936.68">9927 4043 0,'0'0'0,"0"-21"0,0 0 0,0-1 0,0 1 16,0 42 0,0 1-1,0-1-15,0 21 16,0-21-16,0 22 0,0-22 0,0 21 15,0-21-15,-21 22 0,21-22 16,-21 21-16,0-21 0,21 0 0,0 1 16,-22-22-16,22 21 0,-21 0 0,21-42 47,21 0-47,1-1 0</inkml:trace>
  <inkml:trace contextRef="#ctx0" brushRef="#br0" timeOffset="41284.48">9927 3768 0,'-21'0'16,"42"0"-16,-63 0 0,21 0 0,-22 0 16,22 0-16,0 0 0,0 21 0,0-21 15,21 21-15,0 0 0,0 0 16,21-21-1,0 0-15,21 0 16,1 0-16,-1 0 0,0 0 16,-21-21-16,22 0 0,-1 21 0,-21-21 15,-21 0-15,0 0 0,0-1 16,0 1-16,0 0 16,-21 21-16,0-21 0,0 21 0,0 0 15,-1 0-15,1 0 0,0 0 16,0 0-16,0 21 0,0 0 0,-1-21 15,22 21-15,0 1 0,0-1 16,0 21-16,0-21 0,0 0 0,0 1 16,22-1-16,-1-21 0,0 21 15,0 0-15,0-21 0,22 0 0</inkml:trace>
  <inkml:trace contextRef="#ctx0" brushRef="#br0" timeOffset="41740.37">10520 3937 0,'-21'0'16,"-1"0"-1,1 0-15,21 21 0,-21 0 0,21 1 16,0-1-16,0 0 0,0 21 16,0-21-16,-21 1 0,21 20 0,0-21 15,0 0-15,0 22 0,0-22 16,-21 0-16,21 0 0,0 0 15,0 0-15,0 1 0,0-1 16,0-42 15,0-1-31,-21 1 0,21 0 16,0 0-16,0 0 0,0-22 0,0 22 16,0-21-16,21 0 0,0-1 15,0 1-15,0 0 0,0-1 0,1 1 16,-1 21-16,21-22 0,0 22 0,-20 0 15,20 21-15,-21 0 0,21 0 16,1 0-16,-22 21 0,0 0 0,21 1 16,-20-1-16,-1 21 15,0 0-15,-21 1 0,0-1 0,0 0 16,0 1-16,0-1 0,0 0 0,0-20 16,-21 20-16,21-21 0,-21 0 15,-1 22-15,1-43 0,21 21 0,0 0 16,0-42 15</inkml:trace>
  <inkml:trace contextRef="#ctx0" brushRef="#br0" timeOffset="42105.17">11938 3852 0,'0'0'0,"-21"-21"0,0 21 0,21-21 0,-22 21 16,22-21-16,0 42 31,22 0-31,-1 0 15,0 1-15,21-1 0,-21 21 16,22 0-16,-1 1 0,0-1 0,1 0 16,-22-20-16,21 20 0,1 0 15,-22-21-15,21 22 0,-21-22 0,0 0 16,-21 0-16,0 0 0,22-21 16,-22 22-16,-22-44 31,22 1-31,0 0 15,0 0-15</inkml:trace>
  <inkml:trace contextRef="#ctx0" brushRef="#br0" timeOffset="42340.31">12446 3789 0,'0'0'0,"21"-21"16,-21 0-16,-21 42 31,0-21-31,-22 21 0,22 0 0,-21 0 15,0 22-15,-1-22 0,1 21 16,0-21-16,-1 22 0,1-1 0,0 0 16,20 1-16,-20-22 0,21 21 15,0-21-15,0 22 0,-1-22 0,22 0 16,0 0-16,0 0 0,22-21 16,-1 0-1,0 0-15,0 0 0,0 0 16,0-21-16,22 0 0</inkml:trace>
  <inkml:trace contextRef="#ctx0" brushRef="#br0" timeOffset="42600.1">12700 3810 0,'0'0'0,"21"-21"0,-21 0 15,0 42 1,0 0-1,0 0-15,0 0 0,0 1 16,-21 20-16,21-21 0,0 21 16,-21 1-16,21-1 0,0-21 15,-21 22-15,21-22 0,0 21 0,0-21 16,0 0-16,0 1 0,0-1 16,0 0-16,0 0 0,21-21 15,0 0 1,0-21-16,0 0 0,22 21 15</inkml:trace>
  <inkml:trace contextRef="#ctx0" brushRef="#br0" timeOffset="42836.96">12954 3810 0,'0'0'0,"0"-42"0,0 21 16,0-1-16,0 1 15,21 21-15,-21 21 16,21 1-16,-21-1 0,0 0 15,21 0-15,1 0 0,-22 0 0,0 22 16,21-22-16,0 0 0,0 21 16,-21-20-16,0-1 0,0 0 0,21 0 15,-21 0-15,0 0 0,21 1 16,1-22 0,-1 0-16,-21-22 15,21 22-15,0-21 0,0 0 16,0 0-16</inkml:trace>
  <inkml:trace contextRef="#ctx0" brushRef="#br0" timeOffset="43272.72">13568 3704 0,'0'0'0,"-21"0"16,-1 21-16,-20-21 16,21 22-16,-21-1 0,20 0 0,-20 0 15,21 0-15,-21 0 0,-1 1 0,22 20 16,-21-21-16,21 0 0,-1 0 15,-20 1-15,21-1 0,21 0 16,-21-21-16,42 0 31,0 0-31,0 0 0,0-21 16,1 21-16,20-21 0,0-1 0,-21 1 16,22 0-16,-22 0 0,21-21 0,1 20 15,-22 1-15,0 0 0,21 0 16,-21 0-16,1 0 0,-1-1 0,-21 1 15,21 21-15,-21 21 16,0 1 0,0-1-16,0 0 0,0 0 15,-21 21-15,21-20 0,0 20 16,-21 0-16,-1 1 0,22-1 0,-21 0 16,21 1-16,0-1 0,0-21 15,0 21-15,0-20 0,0-1 0,0 0 16,0 0-16,0 0 0,0 0 15,21-21 1,1 0-16,-1-21 16,0 21-16,21-21 0,-21 0 0,1-21 15</inkml:trace>
  <inkml:trace contextRef="#ctx0" brushRef="#br0" timeOffset="43556.55">14245 3662 0,'0'0'0,"0"21"32,0 0-32,-21 0 0,0 1 15,0 20-15,-1-21 0,1 21 16,21 1-16,-21 20 0,0-20 0,0-1 16,0 0-16,-1 22 0,22-22 15,0 0-15,0-20 0,0 20 0,0-21 16,0 21-16,22-20 0,-1-1 15,0 0-15,21-21 0,-21 21 16,22-21-16,-1 0 0,0 0 0,1 0 16,-1 0-16,0 0 0,1 0 15,-1-21-15,0 21 0,1-21 0,-1 0 16,0-1-16,-20 1 0,-1 0 16,21 0-16</inkml:trace>
  <inkml:trace contextRef="#ctx0" brushRef="#br0" timeOffset="43744.44">14859 4233 0,'-21'0'0,"0"22"32,-1-22-1,1 0-31,0 0 15,0 0-15,0 0 16,0 0-16</inkml:trace>
  <inkml:trace contextRef="#ctx0" brushRef="#br0" timeOffset="49052.56">5821 5440 0,'0'0'0,"21"0"0,0-21 16,0 21-16,-21-21 0,21 21 15,1 0-15,-1-22 0,0 22 16,0 0-16,-21-21 0,0 0 15,21 21-15,0 0 16,-42 0 62,0 0-62,0 0-1,0 0 17,21-21-1,0 0 16,21 21-16,0-21-15,0 21 15,0 0 0,1 0 0,-1 0 1,-21-22-17,0 44 32,0-1-47,-21-21 16,-1 21-16,-20 0 0,21 0 0,0 0 15,-22 1-15,1-1 0,0 21 0,-1-21 16,1 22-16,0-1 0,-22-21 16,22 21-16,-22 1 0,22-1 0,0 0 15,-1-20-15,1 20 16,0-21-16,-1 0 0,22 22 0,-21-22 16,21-21-16,0 21 0,-1 0 15,1-21 1,21-21 46,21 21-62,1 0 16,-1 0-16,0-21 0,0 21 16,21 0-16,-20 0 0,20 0 15,0 0-15,1 0 0,-1 21 16,0-21-16,22 21 0,-1-21 15,-20 21-15,20-21 0,1 21 0,-1-21 16,1 22-16,-22-1 0,21-21 0,-20 0 16,-1 21-16,0-21 0,-20 0 15,20 21-15,-21-21 0,0 0 0,0 0 16,1 0-16,-22-21 141</inkml:trace>
  <inkml:trace contextRef="#ctx0" brushRef="#br0" timeOffset="51027.85">10710 4911 0,'0'0'0,"0"-21"0,0-1 15,0 1-15,0 0 16,0 0 0,0 42 30,0 0-46,21 0 0,1 1 0,20 20 16,-21-21-16,0 21 0,22-20 16,-22 20-16,21-21 0,0 21 0,1-20 15,-1 20-15,-21-21 16,22 0-16,-1 22 0,0-22 0,1 0 16,-1 0-16,-21 0 0,21 0 0,1-21 15,-22 22-15,0-1 0,0-21 16,0 0-16,1 0 0,-1 21 0,-42-21 47,-1 0-32,-20 0-15,21 0 0,-21 0 16,-1 0-16,1 21 0,0-21 0,-1 21 16,1-21-16,-22 21 0,22 1 15,0-1-15,-22 0 0,22 0 16,-22 0-16,22 0 0,0 1 0,-1-1 15,22 0-15,-21 0 0,21-21 16,0 21-16,-1 0 0,22 1 16,-21-1-16,21 0 15,-21-21-15,21 21 16,0-42 62,0 0-62,0 0-16,21 21 0,-21-22 15</inkml:trace>
  <inkml:trace contextRef="#ctx0" brushRef="#br0" timeOffset="56253.11">4699 5355 0,'0'0'0,"-21"0"16,21 21-16,0 1 31,21-22-31,0 0 16,0 0-16,0 0 15,1 0 1,-22-22-16,0 1 16,0 0-1,-22 0 1,1 21-16,0 0 15,0 0-15,0 0 16,0 0-16,21 21 0,-22 0 16,22 0-16,0 1 15,0-1-15,0 0 16,0 0 0,22-21-16,-1 0 15,0 0-15,0 0 0,0 0 16,-21-21-16,21 0 0,1 21 0,-22-21 15,21 21-15,-21-22 0,0 1 16,0 0-16,0 0 16,-21 21-16,-1 0 15,1 0-15,0 0 16,0 0-16,21 21 0,-21-21 16,21 21-16,0 0 0,0 1 15,0-1-15,0 0 0,0 0 16,0 0-16,0 0 0,0 1 15,21-22-15,0 0 16,0 0-16,0 0 0</inkml:trace>
  <inkml:trace contextRef="#ctx0" brushRef="#br0" timeOffset="56868.83">4974 5292 0,'0'-21'16,"-21"21"-16,21 21 31,0 0-15,0 0-16,0 0 15,0 0-15,0 1 16,21-22 15,0-22-15,-21 1-1,0 0 1,0 0-16,0 0 16,-21 21-1,0 0 17,21 21-32,0 0 0,0 0 0,0 0 0,0 1 15,-21-1-15,21 0 0,0 0 16,0 0-16,0 0 15,21 1-15,0-22 0,0 0 0,0 0 16,1 0-16</inkml:trace>
  <inkml:trace contextRef="#ctx0" brushRef="#br0" timeOffset="57460.49">6646 5186 0,'0'21'47,"21"0"-31,-21 0-16,-21-21 31,0 0-15,21-21 15,0 0-15,0 0-16,0 0 0,21 21 15,0-21-15,1 21 31,-1 0-31,-21 21 0,0 0 16,0 0-16,0 0 0,0 0 0,0 1 16,0-1-16,-21 0 15,-1 0-15,22 0 0,-21 0 16,0-21 0,21-21-1,21 0 1</inkml:trace>
  <inkml:trace contextRef="#ctx0" brushRef="#br0" timeOffset="57788.31">6900 5122 0,'0'0'0,"0"22"31,0-44 47,21 22-31,1 0-47,-22 22 0,0-1 15,21-21-15,-21 21 0,0 0 16,0 0-16,0 0 0,0 1 0,-21-1 16,-1 0-16,1-21 15,0 21-15,0-21 0,-21 0 0</inkml:trace>
  <inkml:trace contextRef="#ctx0" brushRef="#br0" timeOffset="58624.15">9927 4911 0,'0'-21'15,"-21"21"-15,0 21 16,0 0 0,21 0-16,-22-21 15,22 21-15,-21 0 0,21 1 16,0-1-16,0 0 16,21-21-1,1 0-15,-1 0 16,0 0-16,-21-21 0,21 21 15,0-21-15,-21-1 0,0 1 16,0 0-16,21 21 16,-21-21-16,0 42 47,-21 0-47,0 0 0,21 1 0,-21-1 15,21 0-15,-21 0 16,21 0-16,-21 0 0,21 1 15,21-22 1,0 0-16</inkml:trace>
  <inkml:trace contextRef="#ctx0" brushRef="#br0" timeOffset="58976.95">10287 4911 0,'-42'0'16,"20"0"-16,22 21 16,-21-21-16,21 21 0,-21-21 15,21 21-15,0 0 16,21-21 31,-21-21-32,0 0 1,-21 21 0,0 21-1,0 0 1,0 1-16,21-1 16,0 0-16,-22 0 0,22 0 15,0 0-15,0 1 16,22-22-16,-22 21 0,42-21 0,-21 0 15</inkml:trace>
  <inkml:trace contextRef="#ctx0" brushRef="#br0" timeOffset="59632.58">11790 4911 0,'-21'0'15,"-1"0"1,22 21-16,-21-21 47,21-21-31,0 0-1,0-1 1,21 22 15,1 22-15,-22-1-1,0 0-15,0 0 0,0 0 16,0 0-16,0 1 0,0-1 16,0 0-16,-22 0 0,1-21 31,21-21-16,0 0 1,0 0 0,0-1-16,21 1 0,-21 0 15,0 0-15,0 0 0,0 42 47,0 0-47,0 0 0,0 0 16,0 1-16,0-1 0,0 21 0,0-21 15,-21 0-15,21 1 0,-21-22 0,21 21 16,0 0-16</inkml:trace>
  <inkml:trace contextRef="#ctx0" brushRef="#br0" timeOffset="60024.35">12171 4932 0,'-21'0'16,"-1"0"-16,1 0 16,0 0-1,21-21 48,0 0-48,0-1 1,21 22-16,0 0 16,-21 22-1,22-22-15,-22 21 0,21 0 16,-21 0-16,0 0 15,0 0-15,0 1 0,0-1 16,0 0-16,-21 0 0,-22-21 16,22 21-16,0 0 0,-21 1 15,20-1-15</inkml:trace>
  <inkml:trace contextRef="#ctx0" brushRef="#br0" timeOffset="69716.27">2582 6498 0,'0'-21'15,"-21"21"17,21-21-32,-21 21 0,0 0 15,0 0 17,42 0-17,0 0-15,0 0 0,21 0 16,1 0-16,-1-21 0,0 21 15,1 0-15,-1 0 0,0 0 0,1-21 16,-1 21-16,-21 0 0,22 0 16,-22 0-16,0 0 0,0 0 0,-42 0 47,0 0-32,0 0-15,-1 0 0,1 0 0,0 0 16,-21 0-16,21 0 0</inkml:trace>
  <inkml:trace contextRef="#ctx0" brushRef="#br0" timeOffset="70316.42">2519 6414 0,'0'0'0,"-21"0"0,-1 0 15,22 21 1,-21-21-16,21 21 15,0 0-15,0 0 16,-21 0-16,21 1 0,0-1 16,0 0-16,-21 0 0,0 0 15,0 0-15,21 1 0,0-1 0,-22 0 16,22 0-16,-21-21 0,21 21 16,0 0-16,-21-21 15,0 0 1,21-21-1,0 0 1,0 0 0,21 0-16,0 0 0,0 21 15,1-22-15,-1 1 0,21 21 16,-21-21-16,22 21 0,-1-21 0,-21 21 16,21 0-16,1 0 0,-1 0 15,0 0-15,-20 0 0,20 0 0,0 0 16,-21 0-16,22 21 0,-22 0 15,0 0-15,0 1 0,0-22 0,1 21 16,-1 21-16,-21-21 0,0 0 16,0 1-16,0-1 0,0 0 0,0 0 15,0 0-15,-21 0 0,-22 1 16,22-1-16,0 0 0,-21 0 16,-1 0-16,1-21 0,0 21 0,-1-21 15,1 0-15,-22 0 0,22 0 16,-21 0-16,20 0 0,1 0 0,0 0 15,-1 0-15,22 0 0,-21 0 16,21 0-16,-1-21 0,1 21 0,0 0 16,21-21-16,0 0 15,21 0 1,0 21 0,1-21-16,20 21 0,-21-22 0,21 22 0</inkml:trace>
  <inkml:trace contextRef="#ctx0" brushRef="#br0" timeOffset="70872.11">4445 6625 0,'21'-21'16,"-42"42"-16,42-63 0,-21 21 0,21 0 15,-21-1-15,0 1 0,0 0 16,0 0-16,0 0 16,0 42-1,0 0 1,0 0-16,0 22 0,0-22 16,0 21-16,0 0 0,0 22 0,21-22 15,-21 1-15,0 20 0,0-21 16,0 22-16,0-1 0,0 1 0,0-1 15,0 22-15,0 0 0,0-22 0,0 22 16,0-22-16,-21 22 0,21-21 16,-21-1-16,0 1 0,21-22 0,0 21 15,-21-20-15,21-1 0,-21 0 0,21 1 16,0-22-16,-22 0 0,22 0 16,0-42-1,0 0 1,0 0-16,0 0 0,0-22 15,0 1-15,0 21 0,0-22 0,0-20 16,0 21-16,0-22 0</inkml:trace>
  <inkml:trace contextRef="#ctx0" brushRef="#br0" timeOffset="71228.23">4403 6795 0,'0'-22'0,"0"44"0,0-65 16,0 22-16,-22 0 0,22 0 15,0 0-15,0-1 0,0 1 16,22 0-16,-1 0 0,0 21 16,0-21-16,21 21 0,-20 0 15,20 0-15,21 0 0,-20 0 0,-1 0 16,0 0-16,22 21 0,-22-21 16,1 21-16,-1 21 0,-21-20 0,21-1 15,-42 0-15,0 21 0,0-21 0,0 22 16,0-22-16,0 0 0,-21 21 15,-21-20-15,0-1 0,-1 0 0,1 0 16,0 0-16,-1 0 0,1-21 16,0 22-16,20-22 0,1 0 15,0 0-15,0 21 0,0-21 0,42-21 47,0 21-47,0 0 0,22-22 0,-22 22 16,21-21-16,-21 0 0,22 21 15,-1-21-15</inkml:trace>
  <inkml:trace contextRef="#ctx0" brushRef="#br0" timeOffset="71632.28">5165 6773 0,'0'0'0,"0"-21"0,0 0 16,0 0-16,0 0 15,0 0-15,0-1 16,21 1-16,0 21 16,0 0-16,0 0 0,0 0 15,1 0-15,-1 0 0,0 0 16,21 21-16,-21 1 0,1-1 0,-22 0 16,21 0-16,-21 21 0,0-20 0,0-1 15,0 21-15,0-21 0,0 0 16,-21 1-16,-1-1 0,1 0 0,21 0 15,-21 0-15,0 0 0,0-21 16,21-21 15,0 0-15,0 0-16,0 0 0,0 0 0,0-1 16,0 1-16,21-21 0,0 21 0,-21 0 15,21-1-15,0 1 0,1 0 16,-1 0-16,0 0 0,21 0 0,-21 21 15,1-22-15,20 22 0,-21 0 16,0-21-16,0 21 0,1 0 0,20 0 16</inkml:trace>
  <inkml:trace contextRef="#ctx0" brushRef="#br0" timeOffset="71996.62">5778 6837 0,'43'21'31,"-22"-21"-31,0 0 0,-21-21 16,21 21-16,0-21 0,1 0 15,-1 21-15,0-22 0,-21 1 0,21 0 16,0 0-16,-21 0 0,21 21 16,-21-21-16,0-1 0,0 1 0,0 0 15,-21 21 1,0 0-16,0 0 15,0 0-15,-22 21 0,22 0 0,0 1 16,0-22-16,0 21 0,0 21 16,-1-21-16,1 0 0,21 1 15,0-1-15,0 21 0,0-21 0,0 0 16,21 1-16,1-1 0,-1 0 16,0-21-16,-21 21 0,21-21 0,0 0 15,0 0-15,1 0 0,-1 0 0,21 0 16,-21 0-16,0 0 0,1 0 15,-1 0-15,-21-21 0,21 0 0,0 21 16,-21-21-16</inkml:trace>
  <inkml:trace contextRef="#ctx0" brushRef="#br0" timeOffset="72500.3">6540 6773 0,'-21'0'16,"0"0"-1,21 22 1,21-22 15,0 0-31,1 0 0,-1 0 16,0 0-16,0 0 0,0 0 16,22 0-16,-22 0 0,0 0 15,0 0-15,0 0 0,-21-22 31,0 1-15</inkml:trace>
  <inkml:trace contextRef="#ctx0" brushRef="#br0" timeOffset="73337.59">7810 6879 0,'0'-21'31,"0"0"-15,0 0-16,0 0 16,0-1-16,0 1 15,0 0-15,-21 0 0,21 0 0,-21-22 16,21 22-16,-21 0 0,0 0 15,0-21-15,21 20 0,-43 1 0,22 0 16,0 0-16,0 0 0,-22 0 16,22 21-16,0 0 0,-21 0 0,21 0 15,-1 0-15,-20 0 0,21 0 0,0 42 16,0-21-16,-1 0 0,22 0 16,0 22-16,0-22 0,0 21 0,0 1 15,0-22-15,0 21 0,0-21 16,0 22-16,0-22 0,0 0 0,0 0 15,0 0-15,0 0 0,0 1 0,0-1 16,22-21-16,-1 21 16,0-21-16,0 0 15,0 21-15,0-21 0,1 0 16,-1 0-16,0 0 0,0-21 16,0 0-16,0 21 0,1-21 0,-1-1 15,21 1-15,-21 0 0,0-21 16,22 21-16,-22-22 0,21 1 0,-21 0 15,1-22-15,-1 22 0,0-1 0,0-20 16,-21 21-16,0-1 0,0 1 16,0 0-16,0 20 0,0-20 0,0 21 15,0 0-15,0 0 16,-21 42 0,21 0-16,-21 0 0,21 0 15,0 22-15,0-1 0,0 0 16,-21 1-16,21-1 0,0 21 0,0-20 15,0-1-15,0 0 0,0 1 0,0-1 16,0-21-16,0 22 0,0-22 16,0 0-16,0 0 0,0 0 0,21 0 15,0-21-15,0 0 16,0 0-16,0 0 0,1 0 16,-1 0-16,21-21 0,-21 0 15,0 0-15,1 0 0,-1 0 0,0-1 16</inkml:trace>
  <inkml:trace contextRef="#ctx0" brushRef="#br0" timeOffset="73744.08">8234 6625 0,'-21'0'16,"-1"0"-16,22 21 16,22-21 30,-1 0-46,0 0 16,0-21-16,0 0 0,0 0 16,1 21-16,-22-21 15,0 0-15,0-1 0,0 1 16,0 0-16,-22 21 31,1 0-31,0 0 0,0 0 0,0 0 16,21 21-16,-21 0 0,-1 1 15,1-1-15,0 0 0,21 0 0,-21 0 16,0 22-16,21-22 0,0 0 0,0 21 16,0-21-16,0 1 0,0-1 15,0 0-15,0 0 0,0 0 16,21 0-16,21-21 16,-21 0-16,1 0 0,-1 0 15,21 0-15,-21 0 0,22 0 0,-22-21 16,21 0-16,0 0 0,-20 21 0,20-21 15,0-22-15,-21 22 0,22 0 16,-22 0-16</inkml:trace>
  <inkml:trace contextRef="#ctx0" brushRef="#br0" timeOffset="75744.66">8763 6371 0,'0'0'0,"0"-21"0,0 0 0,0 0 16,0 0-16,0-1 0,0 1 15,-21 21 1,0 0-16,-1 0 15,22 21-15,0 1 0,0-1 16,0 0-16,-21 21 0,21-21 0,0 22 16,-21-1-16,21 22 0,-21-22 0,21 21 15,0-20-15,-21 20 0,21-20 16,-21 20-16,-1 1 0,22-1 0,0 1 16,-21-1-16,0 1 0,21 20 0,-21-20 15,21 20-15,0-20 0,0-1 16,-21 22-16,21-21 0,-21-1 0,21 1 15,0-1-15,0 1 0,0-1 16,0 1-16,0-22 0,0 0 16,0 1-16,21-22 0,0 0 0,0 0 15,0-21-15,0 0 0,1 0 0,-1 0 16,0-21-16,0 0 0,21 0 0,-20-22 16,20 1-16,0 0 0,-21-1 15,22-20-15,-1 20 0,-21-20 0,22-1 16,-22 1-16,21-1 0,-21-20 0,-21 20 15,0 1-15,0-22 0,0 22 16,-21-1-16,0 1 0,0 20 0,-22 1 16,1 0-16,0-1 0,-22 1 0,22 21 15,0 0-15,-22-1 16,22 1-16,-1 0 0,1 21 0,21 0 16,0 0-16,0 0 0,-1 0 0,44 0 46,-1 0-46,0 0 0,0-21 16,0 0-16,22 21 0,-22-21 0,21 21 16,-21-22-16,22 1 0,-22 0 0,21 0 15,0 0-15,1 0 0,-22-1 16,21 1-16,-21 0 0,22 0 16,-22 0-16,0 0 0,0-1 0,-21 1 0,0 0 15,21 21-15,-21-21 16,0 0-16,0 42 31,-21-21-31,21 21 16,0 0-16,0 22 0,0-22 0,0 0 15,0 21-15,0-21 0,0 1 16,0-1-16,0 21 0,0-21 0,0 0 16,0 1-16,21-22 15,1 21-15,-1-21 0,0 0 16,0 0-16,0 0 0,0 0 15,1-21-15,-1 21 0,0-22 0,0 1 16,0 0-16,0 0 16,1 0-16,-1 0 0,0-22 0,-21 22 15,0 0-15,21 0 0,-21 0 0,0-1 16,0 1-16,0 0 0,0 0 16,0 0-16,0 42 31,0 0-31,0 0 15,-21 0-15,21 1 0,0-1 0,0 21 16,0-21-16,-21 0 0,21 22 16,0-22-16,0 0 0,0 0 0,0 0 15,0 1-15,0-1 0,0 0 16,0-42 31,0 0-47,21-1 15,-21 1-15,21 0 0,-21 0 16,0 0-16,0 0 0,21-1 0,0 1 16,-21 0-16,22 0 0,-22 0 15,21 21-15,-21-21 0,21 21 16,0 0 0,-21 21-16,21 0 0,-21 0 15,0 0-15,0 0 16,21 1-16,-21-1 0,0 0 0,22 0 15,-22 0-15,0 0 0,21 1 16,0-1-16,0 0 16,0-21-16,0 0 0,1 0 0,-1 0 15,0 0-15,0 0 0,0 0 16,0 0-16,22 0 0,-22 0 0,21-21 16,-21 0-16,22 21 0,-22-22 0,0 1 15,21 0-15,-20 0 0,-1 0 16,0 0-16,0-1 0,-21 1 15,0 0-15,21 0 0,-21 0 0,0 0 16,0-1-16,0 1 0,0 0 16,-21 21-16,0 0 15,0 0-15,0 0 0,21 21 16,-22 0-16,1 1 0,0-1 16,21 0-16,0 0 0,-21 0 0,21 22 15,0-22-15,0 0 0,0 0 0,0 0 16,0 0-16,0 1 0,0-1 15,21-21-15,0 21 0,0-21 0,1 0 16,-1 21-16,0-21 0,21 0 0,1 0 16,-22 0-16,21 0 0,0 0 15,1 0-15,-22 0 0,21 0 16,1 0-16,-1-21 0,0 21 0,1-21 16,-1 21-16,-21-21 0,21-1 15,1 1-15,-1 0 0,-21 0 0,22 0 16,-22 0-16,0-1 0,0 1 0,0-21 15,-21 21-15,0 0 0,0-1 16,0 1-16,0 0 0,0 0 0,0 0 16,0 0-16,0-1 0,-21 22 15,0 0-15,0 0 0,0 0 0,-22 0 16,22 0-16,0 0 0,0 22 0,0-22 16,-1 21-16,1 0 15,0 0-15,21 21 0,-21-20 0,21-1 16,-21 0-16,21 21 0,-21-21 0,21 1 15,0-1-15,0 0 0,0 0 16,0 0-16,0 0 0,0 1 16,21-22-16,0 0 0,0 0 15,0 0-15,0 0 16,1 0-16,-1 0 0,0-22 0,0 22 16,21-21-16,-20 0 0,-1-21 0,0 21 15,0-1-15,0-20 0,-21 0 16,21-1-16,1 1 0,-1 0 0,0-1 15,-21 1-15,21 0 0,0-1 16,-21 22-16,0-21 0,21 21 16,-21-22-16,22 22 0,-22 0 0,0 0 15,0 42 17,-22 0-32,1 0 0,21 1 0,-21-1 15,21 21-15,-21 0 0,21 1 16,0 20-16,0-20 0,-21-1 0,21 0 15,-21 22-15,21-22 0,0 0 0,0-20 16,0 20-16,0-21 0,0 21 16,0-20-16,21-1 0,0-21 0,0 21 15,0-21-15,22 0 0,-22 0 0,21 0 16,-21 0-16,22 0 16,-22 0-16,21 0 0,0-21 0,-20 0 15,20-1-15,-21 1 0,21 0 0,-20 0 16,20-21-16,-21 20 0,0-20 15,0 0-15,1-1 0,-22 22 0,0-21 16,0 0-16</inkml:trace>
  <inkml:trace contextRef="#ctx0" brushRef="#br0" timeOffset="76092.2">9461 6138 0,'0'0'0,"22"0"15,-1 0-15,-21 22 63,21-22-63,0 0 16,0 0-16,0 0 15,1 0-15,-1 0 0,0 0 16,21 0-16,-21 0 0</inkml:trace>
  <inkml:trace contextRef="#ctx0" brushRef="#br0" timeOffset="78672.27">13271 6646 0,'0'0'0,"0"22"16,0-1-16,0 0 31,22-21-15,-1 0-16,0-21 0,0 0 15,0 21-15,0-22 0,1 1 0,-1 0 16,21 0-16,-21 0 0,0 0 16,1-22-16,-1 22 0,0-21 15,-21 21-15,0-22 0,21 22 0,-21 0 16,0-21-16,0 20 0,0 1 15,0 0-15,0 0 0,0 0 0,-21 21 16,0 0-16,0 0 0,-1 0 16,1 0-16,0 0 15,0 21-15,0 0 0,21 0 0,-21 0 16,-1 1-16,22 20 0,-21 0 16,21-21-16,0 22 0,0-1 15,0 0-15,0 1 0,0-22 0,0 21 16,21-21-16,1 1 0,-1-1 15,0 0-15,0 0 0,0-21 0,0 0 16,1 0-16,20 0 0,-21 0 0,21 0 16,-20 0-16,20-21 0,-21 21 15,21-21-15,1 0 0,-1-22 0,-21 22 16,22 0-16,-1-21 0,-21-1 0,21 22 16,-20-21-16,-1-1 0,0 22 15,-21-21-15,0 0 0,0 20 0,0 1 16,0 0-16,0 0 0,0 0 15,0 42 17,-21 0-32,0 0 15,21 22-15,0-22 0,0 21 0,-22-21 16,22 22-16,-21-1 0,0-21 0,21 21 16,0-20-16,0 20 0,-21-21 15,21 0-15,0 0 0,0 1 16,0-44 15,21 22-31,-21-21 0,21 0 0,0 0 16,-21-21-16,22 20 0,-1-20 15,0 21-15,0-21 0,0-1 16,0 22-16,1-21 0,-1 21 0,0-22 16,21 22-16,-21 0 0,1 21 15,-22-21-15,21 21 0,0 0 0,0 0 16,-21 21-16,0 0 15,0 0-15,0 0 0,0 22 16,0-22-16,0 0 0,0 21 0,0-20 16,0 20-16,0-21 0,0 0 0,21 22 15,-21-22-15,21-21 16,-21 21-16,22 0 0,-1-21 0,0 0 0,0 0 16,0 0-16,0 0 0,1 0 15,-1 0-15,0 0 0,0-21 16,21 0-16,-20 0 0,-1-1 0,21-20 15,-21 21-15,0-21 0,22-1 16,-22 22-16,0-21 0,0-1 0,0 1 16,1 21-16,-1-21 0,0-1 0,-21 1 15,21 21-15,-21-22 0,0 1 16,0 21-16,0-21 0,0 20 0,0 1 16,0 0-16,-21 21 0,0 0 0,0 0 15,21 21 1,0 0-16,-22 1 0,22 20 0,0-21 15,0 21-15,-21 1 16,21-1-16,0-21 0,0 22 0,0-1 16,0-21-16,0 21 0,0 1 0,0-22 15,0 21-15,0-21 0,0 22 16,0-22-16,0 0 0,0 0 0,0 0 16,21-21-16,1 22 0,-1-22 15,0 0-15,0 0 0,0 0 16,0-22-16,1 1 0,-1 0 0,0 0 15,21 0-15,-21 0 0,1-1 0,-22-20 16,21 21-16,0 0 16,0 0-16,-21-22 0,0 22 0,21 0 0,-21 0 15,21 21-15,-21-21 0,0 42 47,0 0-47,0 0 0,0 0 16,-21 0-16,21 1 0,-21 20 0,21-21 15,0 21-15,0-20 0,0-1 0,0 21 16,0-21-16,0 0 0,0 1 16,21-1-16,0-21 0,1 21 0,-1-21 15,0 21-15,0-21 0,21 0 16,-20 0-16,20 0 0,-21-21 0,21 0 16,-20 0-16,20-1 0,0 1 0,-21-21 15,22 21-15,-22-22 16,21 1-16,-21 0 0,1-1 0,-1 1 15,0 0-15,-21-1 0,21 1 0,-21 0 16,0-1-16,0 1 0,0 0 16,0-1-16,0 1 0,0 21 0,0 0 15,0 0-15,0-1 0,0 1 16,-21 21 0,21 21-16,-21 1 0,21 20 0,-21-21 15,21 21-15,0-20 0,0 20 16,0 0-16,-22 1 0,22-1 0,0 0 15,-21 1-15,21-1 0,0 0 16,-21 1-16,21-1 0,0 0 16,0 1-16,0-1 0,0-21 0,0 21 15,0-20-15,21-1 0,0 0 16,1-21-16,-1 0 0,0 21 0,0-21 16,0 0-16,0-21 0,1 0 15,20 0-15,-21-1 0,0 1 16,0 0-16,1-21 0,-1 21 0,0-22 15,0 22-15,0-21 0,0 21 0,-21-1 16,0 1-16,22 0 0,-22 0 16,21 21-16,-21 21 31,-21 0-15,-1 0-16,22 1 0,0 20 15,0-21-15,0 0 0,0 0 16,0 22-16,0-22 0,0 0 0,0 0 15,0 0-15,0 1 0,0-1 0,0 0 16,22-21-16,-1 21 0,0-21 16,0 0-16,21 0 0,-20 0 0,20 0 15,-21-21-15,21 21 0,1-21 0,-22 0 16,0-22-16,21 22 16,-20-21-16,-1 21 0,0-22 0,0 1 15,0 21-15,0-22 0,-21 22 0,0-21 16,22 21-16,-22 0 0,0-1 15,21 1-15,-42 42 32,-1 1-17,22-1-15,-21 0 0,0 21 0,0 1 16,21-1-16,-21 0 0,0 1 16,-1-1-16,22 21 0,0-20 0,0 20 15,0 1-15,0-22 0,0 22 0,0-22 16,0 21-16,0 1 0,0-22 15,0 22-15,0-1 0,0 1 16,0-1-16,0 1 0,22-22 0,-22 22 0,0-1 16,0-21-16,0 22 15,0-22-15,0 1 0,0-1 0,0 0 16,-22 1-16,1-22 0,0 21 0,0-21 16,-21 0-16,-1 1 0,1-1 0,21-21 15,-22 21-15,1-21 0,0 0 16,-1 0-16,22 0 0,-21 0 0,21-21 15,-22 0-15,22 21 0,0-22 0,0 1 16,0 0-16,0 0 0,21 0 0,0 0 16,-22-1-16,22-20 0,0 21 15,0-21-15,0 20 0,0-20 16,0 0-16,0-22 0,0 22 0</inkml:trace>
  <inkml:trace contextRef="#ctx0" brushRef="#br0" timeOffset="78964.75">15769 6160 0,'0'0'0,"0"-22"16,21 22-1,0 0-15,1 0 0,-1 0 16,0 0-16,0 0 0,0-21 16,22 21-16,-22 0 0,0 0 0,0 0 15,0 0-15,0 0 0,1 0 16,-1 0-16,-21-21 0,0 0 31,-21 0-31,-1 21 16,1 0-16</inkml:trace>
  <inkml:trace contextRef="#ctx0" brushRef="#br0" timeOffset="79172.14">15515 5969 0,'-21'0'31,"0"0"-31,21 21 47,-21-21-32,-1 0 1,1 0-16,0 21 0,-21-21 0</inkml:trace>
  <inkml:trace contextRef="#ctx0" brushRef="#br0" timeOffset="79360.03">14711 6096 0,'42'0'32,"-21"0"-32,0 0 0,1 0 15,-1 0-15,0 0 0,21 0 0,-21 0 16,22 0-16,-22 0 0,21 0 0,-21 0 15,1-21-15,20 21 0</inkml:trace>
  <inkml:trace contextRef="#ctx0" brushRef="#br0" timeOffset="79944.71">18076 5715 0,'0'0'0,"0"-21"0,0-43 15,0 43 1,0 0-16,-21 21 16,0 0-16,0 21 15,21 0-15,0 1 0,0-1 16,-21 21-16,21 0 0,0 1 16,-22-1-16,22 0 0,0 1 0,-21 20 15,21-20-15,-21-1 0,21 0 16,-21 1-16,0-1 0,0 0 15,-1 1-15,22-1 0,-21 0 0,0 1 16,0-1-16,21-21 0,0 0 0,0 0 16,-21 1-1,21-44 1,0 1-16,0 0 16,0 0-16,0 0 0,21-22 0,-21 22 15</inkml:trace>
  <inkml:trace contextRef="#ctx0" brushRef="#br0" timeOffset="80416.67">17843 5884 0,'0'0'0,"0"-21"0,0 0 0,0 0 16,0 0-16,0 0 0,0-1 16,0 1-16,0 0 0,0 0 0,22 0 15,-22 0-15,21-1 0,0 1 16,0 0-16,0 21 0,22 0 0,-22-21 15,21 21-15,-21 0 0,22 0 16,-1 21-16,-21 0 0,21 0 0,-20 1 16,20 20-16,-21-21 0,0 21 15,-21 1-15,0-1 0,0-21 16,0 22-16,-21-1 0,0-21 0,0 21 16,-22-20-16,1-1 0,0 0 15,-1 0-15,22 0 0,-21 0 0,0-21 16,20 22-16,1-22 0,0 0 15,0 0-15,0 0 0,21-22 32,0 1-17,21 21 1,0 0-16,0 21 16,-21 1-16,21-1 0,1 0 15,-22 0-15,21 0 0,0-21 16,-21 21-16,21 1 0,0-1 0,-21 0 15,21 0-15,1-21 0,-22 21 16,21-21-16,0 0 0,0 0 16,0 0-16,0 0 15,1 0-15,-1-21 0,0 21 0,0-21 16,-21 0-16</inkml:trace>
  <inkml:trace contextRef="#ctx0" brushRef="#br0" timeOffset="80772.48">18478 6160 0,'22'0'47,"-1"-22"-47,0 22 0,0-21 16,0 21-16,0 0 0,1-21 15,-1 21-15,-21-21 16,21 21-16,-21-21 15,-21 21 1,0 0-16,-1 0 0,1 21 16,0-21-16,0 21 0,0 0 0,0 0 15,-1 1-15,-20-1 0,21 0 16,0 0-16,0 0 0,21 0 16,0 1-16,-22-1 0,22 0 0,0 0 15,0 0-15,0 0 16,22-21-16,-1 0 0,0 0 0,21 0 15,-21 0-15,22 0 0,-1 0 16,0 0-16,1 0 0,-1-21 0,0 0 16,1 0-16,-1 21 0,0-21 0,1 0 15</inkml:trace>
  <inkml:trace contextRef="#ctx0" brushRef="#br0" timeOffset="83114.62">19304 5757 0,'0'0'0,"0"-21"15,0-21-15,0 21 0,0-22 0,0 22 16,0 0-16,-21 0 0,21 0 16,-21 21-16,-1 0 0,1 0 15,0 21-15,0 0 16,21 0-16,-21 22 0,21-1 16,-21 0-16,21 22 0,-22-22 0,1 22 15,21-22-15,-21 21 0,0 1 16,0-22-16,0 22 0,-1 20 15,1-20-15,0 21 0,0-22 0,0 22 0,0-1 16,-22 1-16,22 0 16,0 21-16,-21-22 0,20 22 0,-20-21 15,0 21-15,-1-22 0,1 1 0,21 0 16,-21-1-16,-1 1 0,1-22 0,21 1 16,0-1-16,-1-20 0,1-1 15,0 0-15,21 1 0,0-22 0,0 0 16,0 0-16,21-21 0,0 0 15,1 0-15,20-21 0,-21 0 16,21 21-16,1-42 0,-1 20 0,0 1 16,22-21-16,-22 0 0,1 20 15,-1-20-15,0 0 0,1-1 0,-22 1 16,21-21-16,-21-1 0,0 1 16,1-1-16,-22 1 0,0-22 0,0 0 15,0 1-15,0 20 0,0-21 0,-22 22 16,1-22-16,-21 22 0,21-1 15,0 22-15,-1-22 0,-20 22 0,21 21 16,0-21-16,0 20 0,21 1 16,-22 0-16,22 0 15,-21 21-15,42 0 32,1-21-32,-1 21 0,0 0 15,0-21-15,0 21 0,0-22 0,22 22 16,-22-21-16,0 0 0,0 0 15,0 0-15,22 0 0,-22-1 0,21 1 16,-21 0-16,1 0 0,20 0 16,-21 0-16,0-1 0,0 1 0,1-21 15,-1 21-15,0 0 0,0-1 0,0 1 16,-21 0-16,0 42 47,0 0-47,-21 1 0,21-1 0,-21 0 15,21 0-15,0 0 0,0 0 16,0 1-16,0-1 0,0 0 16,0 0-16,0 0 0,21 0 15,0 1-15,0-22 0,1 0 16,20 0-16,-21 0 0,0 0 16,22 0-16,-22 0 0,21 0 0,0 0 15,1-22-15,-22 22 0,21-21 0,1 0 16,-1 0-16,0 0 0,-21 0 15,1-1-15,-1 1 0,0 0 0,0-21 16,-21 21-16,0-1 16,0 1-16,0 0 15,-21 21-15,0 0 16,0 0-16,-1 0 0,1 0 16,21 21-16,-21-21 0,0 21 0,0 1 15,21-1-15,0 0 0,0 0 0,0 0 16,0 0-16,0 1 15,0-1-15,0 0 0,0 0 16,21-21-16,0 0 0,0 21 16,0-21-16,1 0 0,-1 0 0,21 0 15,-21 0-15,0 0 0,22 0 0,-22-21 16,0 0-16,21 21 0,-20-21 16,-1 0-16,0 21 0,0-22 0,0 1 15,0 0-15,1 0 0,-22 0 16,0 0-16,0-1 0,0 1 15,0 0-15,0 42 32,0 0-32,0 1 15,-22-1-15,22 0 0,-21 0 0,21 0 16,0 0-16,0 1 0,0-1 16,0 0-16,0 0 0,-21 0 0,21 0 15,0 1 1,0-44 15,21 1-15,-21 0-16,21 0 15,1 0-15,-22 0 0,21 21 0,0-22 16,0 1-16,0 0 0,-21 0 0,21 0 16,1 21-16,-1 0 0,0 0 15,0 0 1,-21 21-1,21 0-15,-21 0 0,21 0 0,-21 1 16,22-22-16,-22 21 0,21 0 16,0 0-16,0 0 0,0-21 15,0 0-15,-21 21 0,22-21 16,-1 0-16,0 0 16,0-21-16,0 21 15,-21-21-15,21 21 0,1-21 0,-22 0 16,21 21-16,0-21 0,0-1 0,0 1 15,0 0-15,-21 0 0,22 21 16,-1-21-16,0 0 0,-21-1 16,21 22-16,0 0 15,-21 22 17,0-1-32,0 0 15,-21-21-15,21 21 16,0-42 31,0 0-47,0 0 15,0-1-15,0 1 16,0 0-16,-21 0 16,0 21-1,0 0 1,-1 0-1,22 21-15,-21 0 0,21 0 0,-21 1 0,0-1 16,21 0-16,-21 0 0,21 0 16,0 0-16,0 1 0,0-1 15,0 0-15,0 0 0,0 0 0,0 0 16,21 1-16,0-22 0,0 21 16,0-21-16,1 0 0,-1 0 15,21 0-15,-21 0 0,22 0 0,-22 0 16,21 0-16,-21 0 0,22-21 15,-22 21-15,0-22 0,0 1 0,0 0 16,0 0-16,1 0 0,-1 0 16,-21-1-16,0 1 0,0 0 15,21 0-15,-21 0 0,0 0 16,0-1-16,-21 22 31,21 22-31,0-1 16,-21 0-16,21 0 0,-22 0 0,22 0 15,0 1-15,-21-1 0,21 0 16,0 0-16,0 0 16,21 0-1,1-21-15,-1 0 16,0 0-16,0 0 0,0 0 0,0 0 16,1-21-16,-1 21 0,21-21 15,-21 21-15,22-21 0,-1 0 16,-21 21-16,21-21 0,-20-1 0,20 1 15,-21 0-15,-21 0 0,21 0 16,-21 0-16,0-1 0,21 1 0,-21 0 16,-21 21-1,0 0-15,0 0 16,21 21-16,-21 0 0,21 1 16,0-1-16,0 0 0,0 0 15,0 21-15,0-20 0,21-1 0,0 0 16,0 0-16,-21 0 0,21 0 0,1 1 15,-1-1 1,-21 0-16,-21-21 31,-1 0-31,1 0 16,0 0-16,0 0 0,0 0 0,0 0 16,-1 0-16,1-21 0,0 21 15,0 0-15,21-21 0,0-1 16,0 1-1,0 0-15</inkml:trace>
  <inkml:trace contextRef="#ctx0" brushRef="#br0" timeOffset="83364.47">22394 5906 0,'0'21'16,"0"0"-16,0 0 16,0 0-16,-21 0 0,21 1 15,-21-1-15,21 0 0,0 0 0,-21-21 16,21 21-16,0 0 0,0 1 16,0-1-16,0-42 62</inkml:trace>
  <inkml:trace contextRef="#ctx0" brushRef="#br0" timeOffset="83704.78">22415 5630 0,'0'0'16,"-21"0"-16,-21 0 15,21 0 1,21 22 0,0-1-16,21-21 15,0 0-15,0 21 0,0-21 0,1 0 16,-1 0-16,0 0 0,0 0 16,0 0-16,0 0 0,1-21 0,-22 0 15,0-1-15,0 1 16,0 0-16,0 0 0,-22 21 15,1 0-15,0 0 0,0 0 0,0 0 16,0 0-16,-22 0 0,22 0 16,0 21-16,0 0 0,0 0 0,21 1 15,0-1-15,-22 0 16,22 0-16,0 0 0,0 22 0,0-22 16,0 0-16,0 0 0,0 0 15,0 0-15</inkml:trace>
  <inkml:trace contextRef="#ctx0" brushRef="#br0" timeOffset="84161.51">22606 5884 0,'0'22'47,"-21"-1"-32,21 0-15,0 0 0,-21 0 0,21 0 16,0 1-16,-22-1 0,22 0 0,0 0 16,0 0-16,-21 0 0,21 1 15,0-1-15,-21 0 0,21 0 16,-21-21 0,21-21-1,0 0-15,0 0 16,0-1-16,0 1 15,0 0-15,0-21 0,21 21 0,0-1 16,0 1-16,1-21 0,-1 21 16,21-22-16,-21 22 0,22 0 15,-22 0-15,21 0 0,0 21 0,1 0 16,-22 0-16,21 0 0,-21 21 16,22 0-16,-22 0 0,0 22 0,0-22 15,-21 21-15,0-21 0,0 22 0,0-22 16,0 0-16,0 0 0,-21 21 15,0-20-15,0-22 0,0 21 0,21 0 16,-22-21-16,1 0 0</inkml:trace>
  <inkml:trace contextRef="#ctx0" brushRef="#br0" timeOffset="84656.59">23770 5652 0,'0'0'0,"-21"0"16,21 21 0,0 0-16,0 0 0,0 0 15,0 22-15,21-22 0,0 21 0,0-21 16,1 22-16,-22-1 0,21-21 16,0 0-16,0 22 0,0-22 0,-21 0 15,0 0-15,21 0 0,-21 0 16,0 1-16,22-22 0,-22 21 0,0-42 47,0-1-32,0 1-15,0 0 0</inkml:trace>
  <inkml:trace contextRef="#ctx0" brushRef="#br0" timeOffset="84904.44">24130 5736 0,'-21'21'32,"0"-21"-32,-1 22 0,1-1 15,-21 0-15,21 21 0,-22-21 0,22 1 16,-21 20-16,0-21 0,20 0 16,-20 22-16,0-22 0,-1 0 0,22 0 15,-21 21-15,0-20 0,20-22 16,-20 21-16,21 0 0,0 0 15,0-21-15,21 21 0,21-21 32,0 0-17,0 0-15,21 0 0</inkml:trace>
  <inkml:trace contextRef="#ctx0" brushRef="#br0" timeOffset="85201.27">24257 5800 0,'0'-21'0,"0"-1"0,0 44 32,0-1-17,0 0-15,0 0 0,0 0 0,0 22 16,0-22-16,0 0 0,0 21 15,0-21-15,0 1 0,0 20 0,-21-21 16,21 0-16,-21 0 0,21 1 16,0-1-1,0-42 17,0-1-17,0 1-15</inkml:trace>
  <inkml:trace contextRef="#ctx0" brushRef="#br0" timeOffset="85408.19">24278 5800 0,'0'0'0,"21"-21"31,0 21-31,1 21 16,-22 0-16,0 0 0,0 0 15,21 0-15,-21 1 0,21-1 0,-21 21 16,0-21-16,21 0 15,-21 1-15,0-1 0,21-21 0,-21 21 16,21-21 15,1-21-31</inkml:trace>
  <inkml:trace contextRef="#ctx0" brushRef="#br0" timeOffset="85866.78">24723 5736 0,'-43'21'16,"22"1"-1,0-1-15,0 0 0,0-21 0,-1 21 16,1 0-16,-21 0 0,21 1 16,0-1-16,21 0 0,-22-21 0,1 21 15,21 0-15,-21-21 0,21 21 16,21-21 15,0 0-31,1 0 0,-22-21 16,21 21-16,0-21 0,0 0 0,0 0 15,0 21-15,1-21 16,-1-1-16,-21 1 0,21 0 0,0 0 16,0 0-16,-21 0 0,21-1 15,-21 1-15,22 21 0,-22 21 31,0 1-15,0-1-16,0 0 0,0 0 0,0 0 16,0 0-16,0 1 0,0 20 15,0-21-15,0 0 0,0 22 0,-22-22 16,22 0-16,-21 0 0,21 0 16,0 0-16,-21 1 0,21-1 0,0 0 15,21-21 16,0 0-31,1 0 0,-1-21 16</inkml:trace>
  <inkml:trace contextRef="#ctx0" brushRef="#br0" timeOffset="86228.08">25146 5736 0,'0'0'0,"21"-21"0,-21 42 47,0 0-31,0 22-16,-21-22 0,21 0 0,0 21 15,0-20-15,-21-1 0,21 0 16,-21 21-16,21-21 0,-22 1 0,22-1 16,0 0-16,0 0 0,0 0 15,0 0-15,0 1 16,22-22-16,-1 0 0,0 0 15,0 21-15,0-21 0,0 0 16,22 0-16,-22 0 0,0 0 0,0 0 16,0 0-16,1 0 0,-1-21 15,0 21-15,0 0 16,0-22-16,-21 1 47,-21 21-32,0 0-15</inkml:trace>
  <inkml:trace contextRef="#ctx0" brushRef="#br1" timeOffset="96884.84">1545 8911 0,'-21'0'141,"0"0"-141,0 21 0,-1-21 15,1 0-15,-21 0 0,21 0 16,0 0-16,-1 0 0,1 0 15,0-21-15,0 21 0,0-21 0,0 0 16,-1 21-16,1-21 0,0 0 16,0-1-16,0 1 0,21 0 0,0-21 15,-21 21-15,21-1 0,-22 1 16,22-21-16,0 21 0,0 0 16,0-22-16,0 22 0,0-21 15,22 21-15,-1-22 0,21 22 16,-21-21-16,22 21 0,-1-22 0,0 22 15,1 0-15,-1 0 0,0 0 16,1 21-16,-1 0 0,0 0 0,-21 0 16,1 21-16,-1 0 0,-21 0 15,0 21-15,0-20 0,0 20 0,-21-21 16,-22 21-16,22-20 0,-21 20 16,-22 0-16,22 1 0,0-22 15,-1 21-15,-20 0 0,20 22 0,1-22 16,21 1-16,-21-1 0,20 0 15,1 1-15,0-1 0,0-21 16,21 21-16,0-20 0,0 20 16,0-21-16,0 0 0,0 0 0,0 1 15,21-22-15,0 0 16,0 0-16,1 0 0,20 0 0,-21 0 16,21 0-16,1 0 0,-1 0 15,-21-22-15,22 1 0,-1 0 0,0 0 16,1-21-16,-1 20 0,0-20 15,1 21-15,-1-21 0,-21 20 0,0-20 16,0 0-16,-21 21 0,0-22 16,0 22-16,0-21 0,0 21 15,0-1-15,0 1 0,0 0 16,0 0-16,-21 21 0,0-21 16,0 21-16,21 21 15,-21 0 1,21 0-16,0 0 0,-21 1 0,21 20 15,0 0-15,0 1 0,0-1 16,0 21-16,-22-20 0,22 20 0,-21-20 16,21 20-16,0-21 0,0 1 15,-21-1-15,21 22 0,-21-22 0,21-21 16,0 21-16,0 1 0,0-22 16,0 0-16,0 0 0,0 0 0,0 1 31,0-44-16,0 1 1,0 0-16,21 0 0,0 0 0,-21 0 16,21-22-16</inkml:trace>
  <inkml:trace contextRef="#ctx0" brushRef="#br1" timeOffset="97292.71">2159 8424 0,'0'0'0,"0"-21"16,0 0-16,0 0 0,0 0 15,0 0 1,0 42 15,0 0-31,0 0 16,-21 21-16,21-20 0,-21 20 0,21 0 15,0-21-15,0 22 0,-22 20 16,1-20-16,21-1 0,0 0 16,0 1-16,-21-1 0,21 0 0,0-21 15,0 22-15,0-22 0,0 0 16,0 0-16,0 0 0,21-21 15,0 0 1,1 0-16,-1 0 0,0-21 16,0 0-16,0 0 0,0 0 15,1 0-15,-22-1 0,21 1 0,0-21 16,21 21-16</inkml:trace>
  <inkml:trace contextRef="#ctx0" brushRef="#br1" timeOffset="97616.53">2603 8255 0,'0'0'0,"0"-21"0,0 42 47,0 0-47,0 0 0,0 22 15,0-22-15,-21 21 0,21 1 0,0-1 16,0-21-16,0 21 0,-21 1 15,21-1-15,-21 0 0,21 1 0,0-1 16,0-21-16,0 22 0,-21-22 16,21 21-16,0-21 0,0 0 15,0 1-15,0-1 0,21 0 16,0-21-16,0 0 16,0 0-16,1 0 0,-1 0 15,0-21-15,0 0 16,0-1-16,-21 1 0,21 21 0,-21-21 15,22 0-15,-22 0 0,0 0 16</inkml:trace>
  <inkml:trace contextRef="#ctx0" brushRef="#br1" timeOffset="97920.36">2392 8594 0,'0'0'0,"-21"0"15,42 0 1,0 0 0,0 0-16,21 0 0,-20 0 15,20 0-15,0-21 0,-21 21 0,22 0 16,-1 0-16,0-22 16,-20 22-16,20 0 0,-21 0 0,0 0 15,0 0-15,1 0 0,-1 0 16,-42 0 15</inkml:trace>
  <inkml:trace contextRef="#ctx0" brushRef="#br1" timeOffset="98735.91">3662 8446 0,'-21'0'62,"21"21"-46,0 0 0,21-21 15,0 0-15,-21-21-16,0 0 15,21 21-15,-21-22 16,0 1-16,-21 21 15,0 0 1,0 0-16,-1 0 16,1 0-16,0 21 0,21 1 31,0-1-15,0 0-16,0 0 31,21-21-31,0 0 15,1 0-15,-1 0 0</inkml:trace>
  <inkml:trace contextRef="#ctx0" brushRef="#br1" timeOffset="100196.08">3746 8763 0,'-21'0'16,"0"-21"0,21 0-16,0 0 15,21 21 32,-21 21-47,0 0 16,0 0-16,0 0 0,0 0 15,0 1-15,0-1 16,0 0 0,-21-21-16,0 0 31,21-21-31,0 0 16,-21-1-1,21 1-15,0 0 16,0 0-16,0 0 15,21 21 17,-21 21-17,21-21-15,-21 21 0,0 0 16,0 0-16,0 1 16,0-1-16,0 0 15,0 0 1,-21-21-16,21-21 47,0 0-47,0 0 0,0-1 15,0 1-15,0 0 16,0 0-16,0 0 16,21 21-1,0 0 1,0 21-1,-21 0 1,0 0-16,0 0 0,0 1 16,0-1-1,0 0-15,0 0 16,-21-21-16,0 0 16,0 0-1,0 0-15,0 0 16,21-21-1,0 0-15,0 0 0,0-1 16,0 1-16,0 0 16,0 0-16,0 0 15,21 0 1,0 21-16,0 0 16,0 0-1,0 0-15,-21 21 0,0 0 0,22 0 16,-22 0-16,0 0 15,0 1-15,0-1 0,0 0 16,0 0-16,0 0 16,-22 0-1,1-21-15,0 0 32,0 0-17,21-21-15,0 0 16,-21 0-16,0 21 15,21-21-15,0 0 16,0-1-16,0 1 16,0 0-1,21 21 1,-21-21-16,21 21 16,0 0-1,0 0-15,-21 21 0,0 0 16,0 0-16,21 1 15,-21-1-15,0 0 0,0 0 16,0 0-16,0 0 16,-21-21-16,21 22 15,-21-22-15,0 0 16,0 0-16,21-22 31,-21 1-31,21 0 16,0 0-16,0 0 0,0 0 15,0-1-15,0 1 16,0 0-16,21 21 16,0 0-1,0 0-15,0 0 16,0 21-16,1-21 0,-22 21 0,21 1 16,0-1-16,-21 0 0,0 0 0,21 0 15,-21 0-15,0 1 0,0-1 16,0 0-16,0 21 0,0-21 0,-21 1 15,0-1-15,0 0 0,-22 0 16,22 0-16,-21 0 0,21 1 0,-22-1 16,22-21-16,-21 21 0,-1-21 0,22 0 15,-21 0-15,0 0 16,-1 0-16,22 0 0,0 0 0,0 0 16,0-21-16,-1 0 0,22-1 15</inkml:trace>
  <inkml:trace contextRef="#ctx0" brushRef="#br1" timeOffset="100816.72">3641 8467 0,'0'0'16,"-22"0"-1,1 0-15,0 0 31,21 21-31,0 0 0,0 0 16,0 0 0,21-21-1,0 0-15,1 0 16,-1 0 0,0 0-16,-21-21 31,0 0-31,0 0 31,-21 21-15,0 21-1,21 0 1,0 0 0</inkml:trace>
  <inkml:trace contextRef="#ctx0" brushRef="#br1" timeOffset="102688.1">5863 8678 0,'-21'0'0,"0"0"31,0 0-15,-1 0-16,1 0 0,0 0 15,0 0-15,0 0 0,0 0 0,-1 0 16,1 0-16,0 0 0,-21 0 16,21 0-16,-1 0 0,1 0 0,0 0 15,-21 0-15,21 0 0,-1 0 0,1 0 16,0 0-16,0 0 0,0 0 16,0 0-16,-1 0 15,1 0-15,0 0 31,42 0 16,0 0-31,1 0-16,20 0 0,-21 0 0,43 0 16,-22 0-16,21 0 0,1 0 0,-1 0 15,1 0-15,21 0 0,-1 0 16,-20 0-16,20 0 0,1 0 0,0 0 15,-1 0-15,1 0 0,0 0 16,-1 0-16,1 0 0,0 0 16,-22 0-16,22 0 0,0 0 0,-22 0 15,1 0-15,-22 0 0,21 0 0,-20 0 16,-1 0-16,-21 0 0,22 0 16,-22 0-16,0 0 0,0 0 0,0 0 31,-42-21 16,21 0-32,-21 21-15,0 0 16,0 0-16,-1-21 16,1 21-16</inkml:trace>
  <inkml:trace contextRef="#ctx0" brushRef="#br1" timeOffset="103216.42">7112 8382 0,'0'0'0,"-21"-21"16,0 21-16,21 21 62,21 0-62,0 0 16,0 1-16,0-22 0,0 21 15,1 0-15,-1-21 0,21 21 16,-21-21-16,0 21 0,22-21 0,-22 21 16,0-21-16,0 0 0,22 22 0,-22-22 15,0 0-15,0 0 0,0 0 16,0 0-16,1 0 0,-1 0 0,-42 0 62,-1 0-62,1 0 0,0 21 16,0-21-16,0 0 0,0 21 0,-1 0 16,1-21-16,-21 21 0,21-21 0,-22 21 15,22 1-15,0-1 0,-21 0 16,21 0-16,-22 0 0,22 0 0,-21 1 15,21-1-15,-22 0 0,22 0 0,0 0 16,0 0-16,0 1 0,-1-22 16,1 21-16,0-21 15,21 21-15,21-42 47,0 21-47,-21-21 16,22-1-16,-1 22 0</inkml:trace>
  <inkml:trace contextRef="#ctx0" brushRef="#br1" timeOffset="104172.47">9102 8276 0,'84'-42'31,"-63"21"-31,1 0 16,-22 42 30,-22 0-46,1 0 0,0 0 0,0 0 16,0 1-16,-22-1 0,22 0 16,0 0-16,-21 21 0,-1-20 0,1-1 15,21 0-15,-21 21 0,-1-21 16,1 1-16,0-1 0,-1 0 0,1 0 16,21 0-16,-22-21 0,22 21 0,0 1 15,0-22-15,0 0 16,0 0-1,21-22 48,21 22-47,0 0-16,0 0 0,0 0 15,0 0-15,1 0 16,-1 22-16,0-22 0,21 21 0,-21-21 15,1 21-15,20 0 0,0-21 16,-21 21-16,22 0 0,-1-21 16,0 22-16,-20-1 0,20-21 0,0 21 15,-21 0-15,22-21 0,-22 21 16,0-21-16,21 0 0,-20 21 16,-1-21-16,0 0 0,-21-21 109,0 0-109</inkml:trace>
  <inkml:trace contextRef="#ctx0" brushRef="#br1" timeOffset="104757.13">10795 8509 0,'0'0'0,"-21"0"16,0 0-16,-1 0 0,1 0 15,0 0-15,0 0 0,0 0 16,0 0-16,-1 0 16,65 0-1,-22 0 1,21 0-16,1 0 0,20 0 15,1 0-15,-1 0 0,22 0 0,-1 0 16,1 0-16,-21 0 0,20 0 0,-20 0 16,20 0-16,-41 0 15,20 0-15,-20 0 0,20 0 0,-42 0 16,22 0-16,-22 0 0,0 0 0,0-21 16,0 21-16,-21-21 31,-21 21-31,0 0 15,21-21-15,-21 21 16,0-22-16,21 1 0</inkml:trace>
  <inkml:trace contextRef="#ctx0" brushRef="#br1" timeOffset="105184.39">11642 8213 0,'0'0'0,"-22"0"0,1 0 16,0 0-16,21 21 31,0 0-31,0 0 0,21 0 16,0 1-16,1-22 0,-1 21 16,0 0-16,0 0 0,0-21 0,0 21 15,1-21-15,-1 0 0,0 21 0,0-21 16,0 0-16,0 0 0,1 0 15,-1 0-15,0 0 0,0 0 0,0 0 16,0 0-16,-42 0 47,0 0-47,0 0 0,0 0 0,0 0 16,-1 22-16,1-1 0,-21-21 15,21 21-15,0 0 0,-1 0 0,1 0 16,0 1-16,-21-1 0,21 0 0,-1 21 15,1-21-15,0 1 0,0-1 16,0 0-16,0 0 0,21 0 0,0 0 16,0 1-16,0-1 31,21-21-31,0-21 16,0 21-16,0-22 0</inkml:trace>
  <inkml:trace contextRef="#ctx0" brushRef="#br1" timeOffset="105932.19">12975 8065 0,'0'0'0,"0"-22"16,0-83 0,0 83-1,0 44 1,-21-1 0,21 0-16,-21 21 0,21 1 0,0-1 15,0 0-15,-21 1 0,-1-1 16,22 0-16,-21 1 0,0 20 0,21-42 15,-21 22-15,0-1 0,0 0 16,-1-21-16,1 22 0,0-22 0,0 0 16,0 0-16,0 0 0,-1 1 0,1-1 15,0-21-15,21 21 16,-21-21-16,0 0 0,21-21 31,0 0-31,0-1 16,0 1-16,0 0 0,0 0 0,0 0 15,0 0-15,21-22 0,-21 22 16,21 0-16,-21-21 0,0 20 0,21-20 16,0 21-16,-21 0 0,22 21 0,-22-21 15,21 21-15,0 21 16,-21 0-16,21 0 16,-21 0-16,21 0 0,-21 1 15,0 20-15,0-21 0,21 0 16,-21 0-16,22 1 0,-1-1 0,-21 0 15,0 0-15,21 0 0,0 0 16,0-21-16,0 22 0,1-22 16,-1 0-16,0 0 0,0 0 15,0 0-15,0 0 0,1-22 16,20 22-16,-21-21 0,0 0 0,0 0 16,1 21-16</inkml:trace>
  <inkml:trace contextRef="#ctx0" brushRef="#br1" timeOffset="107035.86">13250 8446 0,'0'21'15,"0"0"1,21-21 0,1 0-1,-1 0-15,0 0 0,0 0 0,0 0 16,0-21-16,1 21 0,-1-21 15,21 21-15,-21-22 0,0 1 16,1 0-16,-22 0 16,0 0-16,0 0 15,0-1-15,-22 22 16,1 0-16,0 0 16,0 0-16,21 22 0,-21-22 0,21 21 15,-21 0-15,-1 0 0,22 0 0,0 22 16,0-22-16,-21 0 0,0 0 15,21 0-15,0 22 0,0-22 0,0 0 16,0 0-16,0 0 16,0 0-16,0 1 0,21-22 15,0 0-15,1 0 0,-1 0 0,0 0 16,21 0-16,-21 0 0,1 0 16,-1-22-16,21 22 0,-21-21 0,22 0 15,-22 21-15,0-21 0,21 0 16,-21 0-16,22-1 0,-22-20 15,0 21-15,0 0 0,0 0 0,1-22 16,-22 22-16,0 0 0,0 0 0,0 0 16,0-1-16,-22 22 15,1 0 1,0 22-16,0-1 16,21 0-16,0 0 0,0 0 15,0 0-15,0 1 0,0-1 0,0 0 16,0 0-16,0 0 0,0 0 15,21-21-15,-21 22 0,21-1 0,-21 0 16,21-21-16,-21 21 0,0 0 16,22-21-1,-44 0 17,1 0-32,0 0 15,0-21-15,0 0 0,0 21 16,21-21-16,-22 21 0,22-21 15,-21 21 1,21 21 15,0 0-15,0 0-16,21-21 16,1 0-16,-22 21 0,21-21 15,0 0-15,0 0 0,0 0 16,0 0-16,1 0 0,-1 0 0,21 0 15,-21 0-15,22-21 0,-22 21 16,21-21-16,0 0 0,-20 21 0,20-21 16,0-1-16,-21 1 0,1 0 0,20 0 15,-21-21-15,-21 20 0,0 1 16,21 0-16,-21-21 0,0 21 0,0-1 16,0 1-16,-21 21 0,0 0 15,0 0 1,0 0-16,-1 0 0,22 21 0,-21 1 15,21-1-15,-21 0 0,21 0 16,0 0-16,0 0 0,0 1 0,0-1 16,0 0-16,0 0 0,21 0 0,0 0 15,-21 1-15,22-1 16,-1-21-16,-21 21 0,0 0 16,0 0-16,-21-21 15,-1 21-15,-20-21 0,21 0 16,0 0-16,-22 0 0,22 0 0,0 0 15,0 0-15,0 0 0,0 0 16,21-21 0,0 0-16,21 21 15,0-21-15,0 0 0,0 21 0,0-21 16</inkml:trace>
  <inkml:trace contextRef="#ctx0" brushRef="#br1" timeOffset="107336.69">14880 8022 0,'0'0'0,"0"-21"16,-21 42 15,21 0-31,-21 22 16,21-22-16,0 21 0,0-21 0,-21 22 15,21-1-15,-22-21 0,22 22 16,-21-1-16,21-21 0,0 21 0,-21-20 16,21-1-16,-21 21 0,21-21 0,0 0 15,0 1-15,0-1 16,21-21 0,0 0-16,-21-21 31,21-1-31</inkml:trace>
  <inkml:trace contextRef="#ctx0" brushRef="#br1" timeOffset="107988.42">14626 8361 0,'21'0'31,"0"0"-31,1 0 0,20 0 16,-21 0-16,21 0 0,1-21 0,-1 21 15,22-21-15,-22 21 0,0-22 16,22 22-16,-1-21 0,-20 0 16,20 0-16,-21 0 0,1 0 15,-22-1-15,21 1 0,-21-21 0,-21 21 16,0 0-16,0-1 0,0 1 0,0 0 16,0 0-16,0 0 0,-21 21 15,0 0-15,0 0 0,0 0 16,0 0-16,-1 21 0,22 0 15,0 21-15,0-20 0,0 20 0,0 0 16,0-21-16,0 22 0,0-1 16,0-21-16,0 22 0,0-1 0,0-21 15,0 0-15,0 22 0,0-22 0,-21 0 16,21 0-16,0 0 16,-21 0-16,21 1 0,0-1 15,-21-21-15,0 0 0,0 0 31,21-21-15,0-1-16,0 1 0,0 0 16,0 0-16,21 0 0,0 0 15,0-1-15,0-20 0,0 21 0,1 0 16,20 0-16,-21-1 0,21 1 16,1 0-16,-22 21 0,21 0 0,-21 0 15,22 0-15,-22 0 0,0 0 0,0 21 16,0 0-16,1 1 15,-22-1-15,0 0 0,0 0 0,21 21 16,-21-20-16,0-1 0,0 0 0,0 0 16,0 0-16,0 0 0,0 1 15,0-1-15,-21-21 0,21 21 0,0 0 32,0-42-1,0 0-31,0 0 15,0-1-15,21 1 0</inkml:trace>
  <inkml:trace contextRef="#ctx0" brushRef="#br1" timeOffset="108520">16214 8403 0,'0'0'16,"0"-21"-1,21 0-15,-21 0 0,0 0 0,21 21 16,-21-22-16,0 1 0,0 0 16,0-21-16,0 21 0,0-1 15,0 1-15,0 0 0,0 0 0,-21 0 16,0 21-16,-1 0 0,1 0 16,-21 0-16,21 21 0,0 0 15,-1 0-15,1 0 0,0 22 16,0-1-16,0-21 0,0 22 0,-1-1 15,1 0-15,0-21 0,21 22 0,-21-22 16,21 0-16,0 21 0,0-20 16,0-1-16,0 0 0,0 0 15,21-21-15,0 0 0,0 0 16,1 0-16,-1 0 0,0 0 16,0 0-16,0 0 0,0-21 15,1 0-15,-1 0 0,0-1 0,0 1 16,0 0-16,0 0 0,1 0 15,-22-22-15,0 22 0,21-21 0,-21 21 16,21-22-16,-21 22 0,0 0 16,0 0-16,0 0 0,0 42 31,0 0-31,-21 0 0,21 0 16,0 1-16,0-1 0,0 21 0,0-21 15,0 0-15,0 22 0,0-22 16,0 0-16,0 0 0,0 0 0,21-21 15,0 22-15,0-22 0,0 21 16,1-21-16,-1 0 16,0 0-16,0 0 0,21 0 0,-20 0 15</inkml:trace>
  <inkml:trace contextRef="#ctx0" brushRef="#br1" timeOffset="109016.29">16785 8319 0,'0'0'0,"21"-85"31,-21 106-15,0 0-16,0 0 0,0 1 15,0-1-15,0 0 0,0 0 16,-21 21-16,21-20 0,0-1 16,0 0-16,0 0 0,0 0 0,-21 0 15,21 1-15,0-1 0,0 0 16,0 0-1,-21-21 1,21-21 0,0 0-1,0 0-15,0-1 0,0 1 16,0 0-16,0-21 16,0 21-16,0-1 0,21-20 0,0 21 0,-21-21 15,21-1-15,0 22 0,1-21 16,-1-1-16,21 22 0,-21-21 15,0 21-15,22 0 0,-22 21 0,21 0 16,-21 0-16,22 0 0,-1 0 16,-21 21-16,22 0 0,-22 0 0,21 21 15,-21 1-15,0-1 0,-21 0 16,0 1-16,0-22 0,0 21 0,0 1 16,-21-22-16,0 0 0,0 21 0,21-21 15,-21 1-15,0-22 0,-1 21 16,1 0-16,0 0 15,0-21-15,0 0 16,0 0 0,-1 0-16</inkml:trace>
  <inkml:trace contextRef="#ctx0" brushRef="#br1" timeOffset="115948.85">1841 10456 0,'22'0'15,"-1"22"-15,0-22 0,-21 21 16,21-21 0,-21 21 15,0 0-15,0 0 15,-21-21-31,0 0 15,0 0-15,-1 21 0,1-21 0,0 0 16,0 0-16,0 0 0,0 0 16,-22 0-16,22 0 0,-21-21 0,21 0 15,-22 21-15,22-21 0,0 0 16,-21 0-16,20-1 0,1-20 0,0 21 16,0-21-16,21 20 0,0-20 15,0 21-15,0-21 0,0 20 16,0-20-16,0 0 0,21 21 0,0-22 15,22 22-15,-22 0 0,21 0 16,0 0-16,-20-1 0,20 22 0,0 0 16,-21 0-16,1 0 15,-1 22-15,-21-1 0,0 21 16,0-21-16,0 0 0,0 22 16,-21-1-16,-22 0 0,22 1 0,-21 20 15,-1 1-15,1-22 0,0 22 16,21-22-16,-22 21 0,1-20 0,21-1 15,0 0-15,-1-20 0,1 20 16,21-21-16,0 0 0,0 0 0,0 1 16,21-1-16,1 0 15,-1-21-15,0 0 0,21 0 0,1 0 0,-1 0 16,-21 0-16,43-21 16,-22 21-16,0-21 0,1-1 0,-1 1 15,-21 0-15,21 0 0,1-21 16,-22 20-16,0-20 0,0 21 0,0-21 15,-21 20-15,22-20 0,-22 0 16,0 21-16,0-1 0,0-20 0,0 21 16,-22 21-16,1 0 15,0 0-15,0 0 0,0 21 16,21 0-16,-21 22 0,21-1 16,-22-21-16,22 21 0,-21 1 0,21-1 15,0 0-15,0 1 0,-21-1 16,21 0-16,-21 1 0,21-1 15,0-21-15,0 22 0,0-22 16,0 0-16,0 0 0,0 0 16,21-21-1,0 0-15,-21-21 16,21 21-16,1-21 0,-22 0 16,0 0-16,21-1 0,0-20 0,0 21 15,-21-21-15</inkml:trace>
  <inkml:trace contextRef="#ctx0" brushRef="#br1" timeOffset="116960.77">2413 10012 0,'0'0'0,"0"-42"31,0 63 0,-21 0-31,21 0 0,0 0 16,0 0-16,0 22 0,0-22 0,0 0 16,0 21-16,0 1 0,0-1 15,0 0-15,0 1 0,0-22 0,0 21 16,0 1-16,0-1 0,0 0 16,0-21-16,0 1 0,0 20 15,0-21-15,0 0 0,0 0 16,0 1-1,0-44 17,0 1-1,21 21 63,0 0-79,0 0 1,-21-21 78,0 0 249,0 0-280,0 0-47,-21 21-1,21-22-15</inkml:trace>
  <inkml:trace contextRef="#ctx0" brushRef="#br1" timeOffset="118164.67">2371 10118 0,'0'0'0,"0"-21"0,0-22 31,21 43-31,-21-21 0,21 21 0,0-21 15,0 21-15,0 0 0,1 0 16,-1 0-16,0 0 0,0 0 0,0 0 16,0 0-16,1 0 0,-1 21 15,0 0-15,0 0 0,0 1 0,-21-1 16,0 0-16,0 0 0,0 0 16,0 0-16,0 1 0,0-1 15,0 0-15,0 0 0,0 0 16,0-42 15,21 21-15,-21-21-16,0 0 0,0 0 15,0-1-15,0 1 16,0 0-16,0 0 0,-21 0 16,0 0-16,0-1 0,0 1 15,0 0-15,-1 21 0,1 0 0,0 0 16,0 0-16,0 0 0,-22 0 15,22 0-15,0 0 0,0 21 16,0 0-16,-22 1 0,22-1 0,0 0 16,0 21-16,21-21 0,-21 22 15,0-22-15,-1 21 0,22 1 0,0-1 16,0-21-16,0 21 0,0-20 16,0-1-16,0 0 0,0 0 0,0 0 15,0 0-15,22-21 0,-1 0 16,0 0-16,0 0 0,0 0 15,0 0-15,1 0 0,20 0 16,-21-21-16,0 0 0,0 0 16,22 21-16,-22-42 0,0 20 0,0 1 15,0 0-15,1 0 0,-1-21 16,0 20-16,0 1 0,-21 0 16,21-21-16,-21 21 0,0-1 0,0 1 15,21 21-15,-21-21 0,0 0 0,0 0 16,22 21-1,-22 21 1,0 0 0,0 0-16,0 0 0,0 22 15,0-22-15,0 21 0,0-21 16,0 22-16,0-1 0,0 0 0,0 22 16,0-22-16,21 1 0,-21-1 15,21 0-15,-21 22 0,0-22 16,0 0-16,21 1 0,-21 20 0,21-20 15,-21-1-15,0 21 0,0-20 16,21 20-16,-21-20 0,22 20 0,-22-21 16,21 22-16,-21-22 0,21 1 15,-21-1-15,0-21 0,0 21 0,0-20 16,0-1-16,0 0 0,0 0 0,0 0 16,-21-21 15,0 0-31,-1 0 0,1 0 0,0 0 0,-21 0 15,21-21-15,-22 0 0,1 0 16,0 0-16,-1-1 0,1 1 16,0-21-16,-1 0 0,1-1 15,0 1-15,-1 0 0,22-22 0,0 22 16,21-1-16,0-20 0,0 21 16,0-1-16,0 1 0,21 21 0,0-22 15,22 1-15,-22 0 0,21 21 16,0-22-16,-20 1 0,20 21 0,0-22 15,1 22-15,-1-21 0,0 0 0,-21 20 16,22-20-16,-1 21 16,-21-21-16,0 20 0,1 1 0,-1 0 0,0 0 15,0-21-15,-21 20 0,21 22 16</inkml:trace>
  <inkml:trace contextRef="#ctx0" brushRef="#br1" timeOffset="118468.5">3344 9885 0,'0'0'16,"-21"21"31,21 0-47,-21 0 0,21 22 0,-21-22 15,21 21-15,0-21 0,-21 22 0,-1-1 16,22 0-16,0 1 15,-21-1-15,21 0 0,0 1 0,0-1 16,0-21-16,0 22 0,0-22 16,0 0-16,0 0 0,0 0 0,21-21 15,1 0-15,-1 0 16,0 0-16,0 0 0,0 0 0,0 0 16,1-21-16,-1 0 0,0 0 0,0 0 15,0-1-15,-21 1 0,21-21 16,-21 21-16,22 0 0</inkml:trace>
  <inkml:trace contextRef="#ctx0" brushRef="#br1" timeOffset="118668.41">3175 10160 0,'0'0'16,"-21"0"-16,0 0 0,21 21 15,21-21 16,0 0-31,0 0 16,21 0-16,-20 0 0,-1 0 0,21 0 16,0 0-16,-20-21 0,20 21 15,0 0-15,-21-21 0,22 0 0,-22 21 16,0 0-16</inkml:trace>
  <inkml:trace contextRef="#ctx0" brushRef="#br1" timeOffset="118964.24">4022 10054 0,'0'-21'78,"0"42"1,0 0-64,0 1 1</inkml:trace>
  <inkml:trace contextRef="#ctx0" brushRef="#br1" timeOffset="119372.05">4043 10372 0,'0'0'16,"-21"0"-16,21-21 31,0-1 0,0 44 0,0-1-31,0 0 16,0 0 0,0-42 30,0 0-46,0 0 0,0-1 16,21 22 0,0 0-1,-21 22 1,0-1-16,0 0 0,0 21 16,0-21-16,0 22 0,-21-22 15,21 21-15,-21 1 0,-22-1 0,22-21 16,0 21-16,-21-20 0,20-1 15,1 0-15,-21 0 0,21-21 0,0 0 16,-1 0-16,1 0 0</inkml:trace>
  <inkml:trace contextRef="#ctx0" brushRef="#br1" timeOffset="120340.57">5249 9885 0,'0'0'0,"-21"-21"0,0 21 0,0-21 0,0 21 16,-1 0-16,22-22 0,-21 22 15,42 0 16,1 22-31,-1-1 0,0-21 0,21 21 16,22 0-16,-22 0 0,22 0 16,20 1-16,1-22 0,0 21 0,-1 0 15,1-21-15,0 21 0,-1 0 16,1-21-16,0 0 0,-1 21 0,1-21 16,21 0-16,-22 0 0,1 0 0,-21 0 15,20 0-15,-20 0 0,-1 0 16,-20 0-16,-1 0 0,0-21 0,-21 21 15,1-21-15,-1 21 0,-21-21 16,0 0-16,-21 0 16,-1-1-16,1 22 0,-21-21 15,21 0-15,0 21 0,-22-21 16,22 21-16,-21-21 0,21 0 0,-1 21 16,1 0-16,0 0 0,0 0 0,0-22 15,0 22-15,-1 0 0,1 0 16,21 22-1,0-1 1,21-21-16,1 21 16,-1-21-16,21 0 0,-21 0 0,22 0 0,-22 21 15,21-21-15,0 21 0,-20-21 16,-1 0-16,21 0 0,-21 21 16,0-21-16,1 0 0,-22 22 15,21-22-15,-21 21 0,0 0 16,0 0-16,-21 0 15,-1 0-15,1 1 0,0-22 16,-21 21-16,21 0 0,-22 0 0,22 0 16,-21 0-16,21-21 0,-22 22 0,22-1 15,0 0-15,0 0 0,0-21 16,-1 21-16,22 0 0,-21-21 0,21 22 16,0-1-1,21-21-15,1 0 16,20-21-16</inkml:trace>
  <inkml:trace contextRef="#ctx0" brushRef="#br1" timeOffset="120976.48">8255 9821 0,'0'0'0,"0"-21"0,0 0 15,21 42 17,-21 0-17,21-21-15,0 22 0,1-1 0,-22 0 16,21 0-16,21 0 0,-21 0 16,0 1-16,22-1 0,-22-21 0,21 21 15,1 0-15,-1-21 0,0 0 16,1 21-16,20-21 0,-21 0 0,1 0 15,-1 0-15,22 0 0,-22 0 0,-21 0 16,21 0-16,1 0 0,-22 0 16,0-21-16,0 21 0,0 0 0,-21-21 15,0 0-15,-21 0 16,0 21 0,0 0-16,-21 0 0,20 21 0,-20 0 15,21-21-15,-21 21 0,-1 0 16,1 0-16,21 22 0,-22-22 15,1 21-15,0 1 0,-1-22 0,-20 21 16,21 0-16,-1 1 0,22-1 16,-21 0-16,-1 1 0,22-22 0,0 21 15,0-21-15,0 1 0,0-1 0,21 0 16,0 0-16,21-21 31,-21-21-31,21 0 16,0 0-16,21-1 0,-20 1 15</inkml:trace>
  <inkml:trace contextRef="#ctx0" brushRef="#br1" timeOffset="121708.54">10435 10012 0,'0'0'0,"-21"0"16,42 0 15,0 0-15,0 0-16,22 0 0,-1 0 0,0 0 15,22 0-15,-1 0 0,1 0 16,21 0-16,-1 0 0,22 0 15,-21 0-15,-1 0 0,1 0 0,0 0 16,-1 0-16,-20 0 0,21 0 0,-22 0 16,-21 0-16,22 0 0,-22 0 15,-21 0-15,1 0 0,-1-21 0,0 21 16,-21-21 0,-21 21-16,0-22 0,-22 22 15,22 0-15,-21-21 0,-1 21 0,1 0 16,21-21-16,-21 21 0,-1 0 15,22-21-15,-21 21 0,21 0 0,-1 0 16,1 0 0,42 0 15,1 0-31,-1 0 0,0 0 16,0 0-16,0 0 0,0 0 0,1 21 15,-1-21-15,0 21 0,0-21 0,0 21 16,0 1-16,-21-1 15,0 0-15,0 0 0,0 0 0,0 0 16,-21 1-16,0-1 0,0 0 0,0 0 16,-22 0-16,22 0 15,-21 1-15,21-1 0,-22 0 0,22-21 0,-21 21 16,21 0-16,0-21 0,21 21 16,0-42-1</inkml:trace>
  <inkml:trace contextRef="#ctx0" brushRef="#br1" timeOffset="123315.65">12721 9991 0,'0'-21'0,"21"-1"15,-21 1 1,21 21-16,-21-21 0,0 0 0,22 0 15,-22 0-15,0-1 16,0 1-16,-22 0 16,1 0-16,0 0 0,0 0 15,0 21-15,-22 0 16,22 0-16,0 0 0,0 0 0,-21 0 16,20 0-16,1 21 0,-21 0 0,21 0 15,0 0-15,-1 0 0,1 1 16,0 20-16,0-21 0,21 0 0,-21 22 15,21-22-15,0 0 0,0 0 16,0 0-16,0 0 0,0 1 0,21-1 16,0 0-16,0-21 0,0 0 0,1 0 15,-1 0-15,0 0 0,0 0 16,21 0-16,-20 0 0,-1-21 0,21 21 16,-21-21-16,0-1 0,22 1 0,-22 0 15,0 0-15,0 21 0,0-21 16,1 0-16,-1-1 0,-21 1 15,0 0-15,0 0 0,0 0 0,21 0 16,-21-1-16,0 1 16,0 42 15,0 1-31,0-1 0,0 21 16,0-21-16,21 22 0,-21-22 0,0 21 15,0 0-15,0 1 0,0-1 16,0 0-16,0 1 0,0 20 0,0 1 15,0-1-15,0 1 0,0-1 0,0 1 16,0-1-16,0 1 0,0-1 16,0 1-16,0-1 0,0 1 15,0 20-15,0-20 0,0-1 0,0 1 16,0-1-16,0 1 0,0-22 0,0 1 16,0-1-16,-21 0 0,21-21 15,-21 1-15,21-1 0,0 0 0,-21-21 16,21-21-1,0 0-15,0-1 0,-22 1 16,22-21-16,0 0 0,0-1 0,0-20 16,0-1-16,0 22 0,-21-43 15,21 22-15,0-1 0,-21 1 0,21-1 16,0-20-16,0 20 0,0 1 16,0-1-16,0 1 0,0-1 0,0 22 15,0-22-15,0 22 0,0 0 16,21-1-16,0 22 0,1-21 0,-1 21 15,0-1-15,0 1 0,0 0 0,0 0 16,1 0-16,-1 21 0,0-21 16,0 21-16,0 0 0,0 0 15,-21-22-15,22 22 32,-22-21-32</inkml:trace>
  <inkml:trace contextRef="#ctx0" brushRef="#br1" timeOffset="123792.37">13356 9843 0,'0'0'0,"-21"0"0,21-43 31,0 22-31,0 0 0,0 0 16,21 21 0,-21-21-16,21 21 0,0 0 0,1-22 15,-1 22-15,21 0 0,-21 0 16,0 0-16,1 0 0,-1 22 16,0-22-16,0 21 0,-21 21 0,0-21 15,21 0-15,-21 1 0,0 20 16,0-21-16,0 0 0,0 22 0,0-22 15,-21 0-15,21 0 0,-21 0 0,0 0 16,0-21 0,21 22-16,0-44 31,0 1-15,0 0-16,0 0 15,0 0-15,21 0 0,0-1 0,-21 1 16,21 0-16,-21 0 0,21 0 15,0 0-15,1-1 0,-22 1 0,21 0 16,0 0-16,0 0 0,0 0 0,0 21 16,1-22-16,-1 22 0,0 0 15,0 0-15,0 0 16</inkml:trace>
  <inkml:trace contextRef="#ctx0" brushRef="#br1" timeOffset="124160.64">13949 9885 0,'0'0'16,"0"21"-16,21-21 31,0 0-31,0 0 16,0-21-16,1 21 0,-1-21 15,0 0-15,0 21 0,0-22 0,0 1 16,1 0-16,-22 0 0,0 0 15,0 0-15,0-1 0,0 1 16,-22 21-16,1 0 16,0 0-16,0 0 0,0 0 15,0 21-15,-22 1 0,22-22 0,0 21 16,0 21-16,0-21 0,21 0 16,-22 1-16,22 20 0,-21-21 0,21 0 15,0 22-15,0-22 0,0 0 0,0 0 16,0 0-16,0 0 0,21 1 15,1-22-15,-1 0 0,0 0 16,0 0-16,21 0 0,-20 0 0,20 0 16,0 0-16,1-22 15,-1 22-15,0-21 0,1 0 0,-1 0 0</inkml:trace>
  <inkml:trace contextRef="#ctx0" brushRef="#br1" timeOffset="124408.5">14626 9504 0,'0'0'0,"0"-21"0,0 0 0,0-1 0,0 1 16,-21 21 0,21 21-16,0 1 15,-21-1-15,21 0 0,-21 21 0,21 1 16,-22-1-16,22 0 0,0 1 0,0-1 16,-21 0-16,21 1 0,0-22 15,-21 21-15,21-21 0,0 22 0,0-22 16,0 0-16,0 0 0,0 0 15,21-21 17,0 0-32,1-21 15,-1 0-15,0 0 0,0 0 0</inkml:trace>
  <inkml:trace contextRef="#ctx0" brushRef="#br1" timeOffset="124863.89">14859 9419 0,'0'-21'0,"0"42"0,0 0 32,0 1-17,0-1-15,0 21 0,0 0 16,0 1-16,0-1 0,0 0 0,-21 1 16,21-1-16,0 0 0,0 1 15,0-1-15,0-21 0,-21 0 0,21 22 16,0-22-16,-22 0 0,22 0 15,0 0-15,-21-21 32,21-21-32,0 0 0,0 0 0,0 0 15,0 0-15,0-1 16,0 1-16,0-21 0,21 0 0,1 20 16,-22-20-16,21 0 0,0-1 15,0 22-15,0 0 0,22-21 0,-22 42 16,21-21-16,-21 21 0,22 0 0,-22 0 15,0 21-15,21 0 0,-21 0 16,1 0-16,-1 22 0,0-22 0,-21 21 16,0 0-16,0-20 0,0 20 15,0-21-15,0 0 0,-21 22 0,21-22 16,-21-21-16,-1 21 0,1 0 0,0-21 16,21 21-16,-21-21 15,0 0-15,0 0 16,21-21-16,-22 21 15,22-21-15,-21 0 0,21 0 16</inkml:trace>
  <inkml:trace contextRef="#ctx0" brushRef="#br1" timeOffset="125051.95">14541 9673 0,'0'0'0,"22"0"47,-1 0-31,0 0-16,0 0 0,0 0 0,0 0 15,22-21-15,-22 21 0,21 0 16,-21-21-16,22 21 0,-1 0 0,0 0 16</inkml:trace>
  <inkml:trace contextRef="#ctx0" brushRef="#br1" timeOffset="126000.52">15600 9843 0,'21'-22'31,"-21"1"-31,21 21 0,-21-21 16,0 0-16,0 0 0,21 0 15,-21-1-15,0 1 0,0 0 0,0 0 16,0 0-16,0 0 0,0-1 16,-21 22-16,21-21 0,-21 0 0,0 21 15,0 0-15,-22 0 0,22 0 0,0 21 16,0 0-16,-22 1 0,22-1 16,0 0-16,-21 21 0,21-21 15,-1 22-15,1-1 0,0-21 16,0 22-16,21-22 0,-21 21 0,21-21 15,0 0-15,0 1 0,0-1 0,21 0 16,0-21-16,0 0 16,0 0-16,1 0 0,20 0 0,-21 0 15,0 0-15,22-21 0,-22 0 16,0-1-16,0 22 0,21-21 0,-20-21 16,-1 21-16,0 0 0,0-1 0,0-20 15,-21 21-15,0 0 0,21-22 16,-21 22-16,0 0 0,0 0 0,0 0 15,0 0-15,0 42 32,-21 0-32,21 21 0,-21-21 15,21 1-15,0 20 0,0-21 16,0 21-16,0-20 0,0-1 0,0 0 16,0 0-16,0 0 0,21 0 15,0 1-15,1-22 0,-1 21 0,0-21 16,0 0-16,0 0 0,0 0 0,1 0 15,-1 0-15,21 0 0,-21-21 16,0 21-16,22-22 0,-22 1 16,0 0-16,0 0 0,0 0 0,-21 0 15,22-22-15,-22 22 0,21 0 16,-21-21-16,0 20 0,21 1 0,-21 0 16,0 42-1,0 0 1,0 1-16,0-1 0,0 0 0,0 0 15,0 21-15,0-20 0,-21-1 16,21 0-16,0 0 0,-21 0 0,21 0 16,0 1-16,-22-22 0,22 21 15,0 0-15,-21-21 16,0 0 0,21-21-1,0 0-15,0-1 0,0 1 16,0-21-16,0 21 0,0-22 15,21 22-15,0-21 0,1 0 16,-1-1-16,21 1 0,0 21 0,1-22 16,-1 22-16,22 0 0,-22 21 15,0 0-15,22 0 0,-22 0 0,0 21 16,-20 0-16,20 22 0,-21-1 0,0-21 16,-21 22-16,0-1 0,0 0 15,0 1-15,0-1 0,-21 0 0,0-21 16,-21 22-16,20-22 0,-20 0 15,21 21-15,-21-42 0,-1 22 0,1-1 16,0 0-16,-1 0 0</inkml:trace>
  <inkml:trace contextRef="#ctx0" brushRef="#br1" timeOffset="129896.31">1757 12425 0,'21'0'0,"0"0"0,0 0 15,0 0 1,-21 21 31,-21-21-32,0 21-15,0-21 16,0 0-16,-22 0 0,1 21 16,0-21-16,-1 0 0,1 0 0,0 0 15,-1 0-15,1 0 16,0 0-16,-1 0 0,22-21 0,0 21 15,0-21-15,0 0 0,0 0 16,21 0-16,0-1 0,0 1 16,0-21-16,0 21 0,0-22 0,0 22 15,21-21-15,0 0 0,0 20 16,21 1-16,-20-21 0,20 21 0,-21 21 16,21 0-16,-20 0 0,-1 0 15,0 21-15,0-21 0,-21 42 16,0-21-16,0 22 0,0-22 0,0 21 15,-21 1-15,0-1 16,-22 0-16,22 1 0,-21-1 0,0 0 16,20 1-16,-20-1 0,21 0 15,-21 1-15,20-1 0,22 0 16,0-21-16,0 22 0,0-22 0,0 0 16,22 0-16,-1-21 15,0 0-15,21 0 0,-21 0 0,22-21 16,-1 21-16,0-21 0,1 0 15,-22 0-15,21-1 0,1 1 0,-1 0 16,0 0-16,1-21 0,-22 20 16,0 1-16,0 0 0,0 0 0,-21 0 15,0 0-15,0-1 16,0 1-16,0 0 0,0 0 16,-21 0-16,0 21 0,0 0 15,0 0-15,-1 0 0,1 21 16,21 0-16,-21 0 0,21 0 15,0 1-15,0-1 0,0 21 16,0-21-16,0 22 0,0-1 0,0 0 16,0 1-16,0 20 0,0-21 15,0 1-15,0-1 0,0 0 0,0 1 16,0-1-16,0-21 0,0 0 16,0 22-16,0-22 0,0 0 15,0-42 32,0 0-47,0 0 0,0-1 16,0 1-16,21 0 0,-21 0 15</inkml:trace>
  <inkml:trace contextRef="#ctx0" brushRef="#br1" timeOffset="130772.81">2942 12488 0,'21'0'16,"0"0"0,-21-21-1,22 21-15,-22-21 16,21 0-16,-21 0 16,0 0-16,0-1 15,0 1-15,0 0 16,0 0-16,0 0 0,-21 0 15,-1-1-15,1 1 0,0 21 16,0-21-16,0 0 0,0 21 0,-1 0 16,-20 0-16,21 0 0,0 0 15,-22 0-15,22 21 0,0 0 0,-21 0 16,21 1-16,-1-1 0,1 0 16,0 21-16,0-21 0,21 22 0,0-22 15,-21 0-15,21 21 0,0-20 16,0-1-16,0 0 0,0 0 0,0 0 15,0 0-15,0 1 16,21-22-16,0 0 0,0 0 0,0 0 16,1 0-16,-1 0 0,0 0 15,0 0-15,0-22 0,22 22 0,-22-21 16,0 0-16,21 0 0,-21 0 16,1 0-16,-1-1 0,0 1 0,0 0 15,0 0-15,0-21 0,1 20 16,-22 1-16,0 0 0,0 0 0,0 0 15,0 0 1,0 42 0,0 0-16,0 0 0,0 0 0,0 0 15,0 1-15,0-1 16,0 0-16,0 0 0,0 0 0,0 22 16,0-22-16,0 0 15,21 0-15,0 0 0,0-21 16,0 0-1,0 0-15,1 0 0,-1 0 16,0 0-16,0-21 0,0 0 16,0 0-16,1 0 0,-1-1 0,0 1 15</inkml:trace>
  <inkml:trace contextRef="#ctx0" brushRef="#br1" timeOffset="131452.42">3365 12192 0,'0'0'0,"0"21"15,0 0 1,0 1-16,0-1 0,0 0 0,0 0 16,0 0-16,0 0 0,0 1 15,0-1-15,0 0 0,0 0 0,0 0 16,0 0-16,0 1 0,0-1 16,0 0-1,-21-21 1,0 0-1,21-21-15,0 0 16,0-1 0,0 1-16,0 0 0,0 0 0,0 0 15,0 0-15,0-1 0,0-20 16,0 21-16,0 0 0,21-22 0,-21 22 16,21 0-16,22 21 0,-22-21 15,0 21-15,0 0 0,22 0 0,-22 0 16,21 0-16,-21 21 0,22 0 15,-22 0-15,0 1 0,21-1 0,-21 0 16,1 21-16,-1-21 0,-21 1 0,0-1 16,21 0-16,-21 0 0,0 0 15,0 0-15,0 1 0,0-1 16,0 0 0,-21-21-1,21-21 1,0 0-16,0-1 15,0 1-15,0 0 0,0 0 0,0 0 16,0-22-16,0 22 0,0 0 16,21-21-16,0 21 0,-21-22 0,21 22 15,0 0-15,1 0 0,-1 0 16,21 21-16,-21 0 0,0 0 0,1 0 16,-1 21-16,21 0 0,-21 0 15,0 0-15,1 0 0,-1 22 0,0-22 16,-21 0-16,0 21 0,0-20 15,0-1-15,0 21 0,0-21 16,0 0-16,0 1 0,0-1 0,0 0 16,0 0-16,-21-21 15,0 0-15,21-21 32,0 0-17,0 0-15,21-1 0</inkml:trace>
  <inkml:trace contextRef="#ctx0" brushRef="#br1" timeOffset="131821.21">4551 12086 0,'-21'0'0,"21"21"15,-22-21-15,22 22 0,-21-22 16,21 21-16,0 0 0,0 0 0,-21 0 15,21 22-15,0-22 0,0 0 0,0 21 16,0 1-16,0-22 0,0 21 16,0 0-16,0 1 0,0-1 15,0 0-15,0 22 0,0-22 16,0 22-16,0-1 0,0 1 0,0-1 16,0 1-16,0-1 0,-21 1 0,0-1 15,21-20-15,0 20 0,0-21 16,-21 1-16,21-1 0,0 0 0,0 1 15,-22-22-15,22 0 16,0-42 0,0 0-16,0 0 0,0-1 0,0 1 15,22-21-15,-22 21 0,21-22 16,-21 1-16,0 0 0,0-22 0,21 1 16,-21 20-16,0-41 0,0 20 15</inkml:trace>
  <inkml:trace contextRef="#ctx0" brushRef="#br1" timeOffset="132109.04">4403 12383 0,'0'-43'0,"0"86"0,0-128 0,-22 64 0,22-22 16,-21 22-16,21-21 0,0 21 15,0 0-15,0-1 0,21 1 0,1 0 16,-1 21-16,0-21 0,21 0 0,1 21 16,-1 0-16,0 0 0,1 0 15,-1 0-15,0 21 0,1 0 0,-1 0 16,-21 0-16,0 22 0,0-22 15,-21 21-15,0-21 0,0 22 16,0-22-16,-21 0 0,-21 21 16,21-20-16,-22-1 0,1 0 0,0 0 15,-1 0-15,1-21 0,0 21 0,21-21 16,-22 0-16,22 0 0,0 0 16,0 0-16,0 0 0,21-21 15,0 0 1,21 0-16,0 21 0,0-21 15,0 0-15,22-1 0</inkml:trace>
  <inkml:trace contextRef="#ctx0" brushRef="#br1" timeOffset="132376.92">5292 12086 0,'0'-21'31,"-22"21"-31,22-21 16,0 0 15,0 42 31,0 0-62,0 0 16,0 0-16</inkml:trace>
  <inkml:trace contextRef="#ctx0" brushRef="#br1" timeOffset="132640.76">5270 12361 0,'22'0'0,"-1"0"47,-21 22-31,0-1-16,0 0 0,0 0 16,0 0-16,0 0 15,0 1-15,0-1 0,0 0 0,-21 0 16,-1 0-16,1 0 0,0 1 15,0-1-15,0 0 0,0 0 0,-1-21 16,1 0-16,0 0 0,0 0 0</inkml:trace>
  <inkml:trace contextRef="#ctx0" brushRef="#br1" timeOffset="133684.56">6435 12065 0,'0'0'0,"-149"0"31,171 0 16,20 0-47,-21 0 0,43 0 15,-22 0-15,21 0 0,1 0 16,21 0-16,-22-21 0,22 21 0,-1 0 16,1 0-16,0 0 0,-1 0 15,1 0-15,0 0 0,-1 0 0,-20 0 16,-1 0-16,1 0 0,-1-21 15,-20 21-15,-1 0 0,0 0 0,-20 0 16,-1 0-16,0 0 0,0 0 16,0-21-16,-21-1 15,0 1-15,-21 0 16,0 0-16,0 21 0,0-21 16,-22 0-16,22 21 0,-21-22 0,21 1 15,-22 21-15,22-21 0,-21 0 16,21 21-16,-22-21 0,22 21 15,0-21-15,0 21 0,0 0 0,-1-22 16,44 44 31,-1-22-31,21 0-16,-21 0 0,22 21 0,-22-21 15,21 0-15,0 0 0,-20 21 16,20-21-16,0 0 0,1 0 0,-1 0 15,-21 21-15,21-21 0,-20 0 0,-1 0 16,0 0-16,-21 21 16,0 0-1,0 1-15,-21-22 16,0 21-16,-1 0 0,1-21 16,-21 21-16,21 0 0,-22 22 0,22-22 15,-21 0-15,21 21 0,-22-21 16,22 22-16,-21-22 0,21 21 0,0-21 15,-1 1-15,-20-1 0,21 0 0,21 0 16,-21 0-16,21 0 16,-21-21-16,21 22 0,0-44 47,21 1-47,0 21 0</inkml:trace>
  <inkml:trace contextRef="#ctx0" brushRef="#br1" timeOffset="135532.66">9292 11832 0,'0'0'0,"21"0"0,0 0 16,1 0-16,-22 21 78,-22-21-62,22 22-16,-21-22 15,0 0-15,0 21 0,0-21 16,0 0-16,-1 0 0,1 0 16,0 0-16,0 0 0,0 0 0,0 0 15,-1 0-15,1 0 0,0-21 0,0 21 16,21-22-16,-21 22 0,21-21 15,-21 0-15,-1 0 0,22 0 16,0 0-16,0-1 16,0 1-16,0 0 0,0 0 0,0 0 15,0 0-15,0-22 0,22 22 0,-22 0 16,21 0-16,0 0 0,0 21 16,0-22-16,22 1 0,-22 0 0,0 21 15,0 0-15,0-21 0,0 21 16,1 0-16,-1 0 0,0 0 15,-21 21-15,0 0 0,0 0 16,0 1-16,0-1 0,-21 0 16,0 21-16,-22-21 0,22 22 0,0-22 15,0 21-15,-22-21 16,22 22-16,0-1 0,-21-21 0,21 22 16,-1-1-16,22 0 0,0-21 0,-21 22 15,21-22-15,0 21 0,0-21 16,0 1-16,0-1 0,0 0 0,21-21 15,1 21-15,-1-21 16,0 0-16,21 0 0,-21 0 0,1-21 16,20 21-16,-21-21 0,21 0 0,-20-1 15,20 1-15,-21-21 0,21 21 16,-20 0-16,20-22 0,-21 22 0,0 0 16,0 0-16,-21 0 0,0-1 15,0 1-15,0 0 0,0 0 16,0 0-16,-21 21 31,0 21-31,0 0 0,21 0 16,0 0-16,0 1 0,-21 20 15,21 0-15,0-21 0,0 22 0,0-1 16,0 0-16,0 1 0,-21-1 0,21 0 16,0-20-16,0 20 0,0 0 15,0 1-15,0-22 0,0 0 0,0 21 16,0-21-16,0 1 0,0-1 15,0-42 17,0-1-17,21 1-15,0 0 0</inkml:trace>
  <inkml:trace contextRef="#ctx0" brushRef="#br1" timeOffset="136320.85">11028 11726 0,'0'-21'15,"0"0"-15,21 0 16,0 21-16,0-21 0,-21 0 16,21-1-16,1 1 0,-1 21 0,-21-21 15,0 0-15,0-21 0,21 20 16,-21 1-16,0 0 0,0 0 0,0-21 16,0 20-16,-21 1 0,0 0 15,-1 0-15,-20 21 0,21 0 0,-21 0 16,-1 0-16,1 0 0,0 0 0,-1 21 15,-20 0-15,20 0 16,1 22-16,21-22 0,-21 21 0,20 1 16,1-1-16,0 0 0,0-21 15,21 22-15,0-1 0,0-21 0,0 22 16,0-22-16,0 0 0,0 0 0,0 0 16,21 0-16,0-21 0,0 0 15,1 0-15,-1 0 0,0 0 0,0 0 16,21 0-16,-20 0 0,-1-21 15,21 21-15,-21-21 0,22 0 16,-22 21-16,21-21 0,-21 0 0,22-1 0,-22 1 16,0 0-16,0 0 0,0 0 15,-21 0-15,0-1 0,0 1 16,0 0-16,0 0 0,0 42 31,0 0-15,0 0-16,0 1 0,0-1 15,0 0-15,0 0 0,0 0 0,0 0 16,0 1-16,0-1 0,0 0 0,0 0 16,21-21-16,1 21 0,-1-21 15,0 0-15,0 0 0,0 0 16,0 0-16,1 0 0,-1 0 0,0 0 16,21 0-16,-21-21 0,1 0 15</inkml:trace>
  <inkml:trace contextRef="#ctx0" brushRef="#br1" timeOffset="136996.47">11642 11494 0,'-22'0'16,"1"0"-16,21 21 16,0 0-16,-21-21 0,21 21 0,0 0 15,-21 0-15,21 1 0,0-1 16,0 0-16,0 0 0,0 0 0,0 0 15,0 1-15,0-1 0,-21 0 0,21 0 16,0 0 0,-21-21-16,21 21 0,0-42 47,0 0-47,0 0 0,0 0 15,0 0-15,0-1 0,0 1 0,0 0 16,0 0-16,0 0 0,21-22 15,-21 22-15,21 0 0,-21 0 0,21 0 16,0 0-16,0-1 0,1 22 16,-1 0-16,0 0 0,0 0 0,0 0 15,0 0-15,1 22 0,-1-1 16,0 0-16,0 0 0,0 0 16,0 0-16,-21 22 0,0-22 0,0 0 15,0 0-15,0 0 0,0 1 16,0-1-16,0 0 0,0 0 15,0-42 17,0 0-17,0 0-15,0-1 0,0 1 0,0 0 16,0 0-16,22 0 0,-1 0 16,0-22-16,0 22 0,0 0 15,0-21-15,22 20 0,-22 1 0,21 0 16,-21 21-16,22 0 0,-22 0 15,21 0-15,-21 0 0,1 21 0,-1 0 16,0 1-16,0-1 0,-21 21 16,0-21-16,0 22 0,0-22 0,0 21 15,0-21-15,0 0 0,0 22 0,-21-22 16,0 0-16,21 0 0,0 0 16,0 1-16,0-1 0,21-42 31,0-1-16,0 1-15,0 0 0,1 0 0,-1 0 16,0 0-16</inkml:trace>
  <inkml:trace contextRef="#ctx0" brushRef="#br1" timeOffset="137336.48">12636 11324 0,'0'0'0,"0"-21"0,-21 0 31,0 21-31,21 21 15,0 0-15,0 0 0,0 22 16,0-22-16,0 21 0,0-21 16,0 22-16,0-1 0,21 0 15,0 1-15,1-1 0,-22 22 0,21-22 0,0 21 16,-21 1-16,0 21 16,0-22-16,0 1 0,0 20 0,0-20 15,0 20-15,0-20 0,-21-1 0,0 22 16,-1 0-16,1-22 0,0 22 15,21-22-15,-21 22 0,0-21 0,0-22 16,21 0-16,0 1 0,0-22 0,-22 21 16,22-21-16,0-42 15,0 0 1,0 0-16,22-22 0,-1 1 0,-21 0 16,21-1-16,0-20 0,0-1 15,0 1-15,-21-1 0,22 1 0,-1-22 16</inkml:trace>
  <inkml:trace contextRef="#ctx0" brushRef="#br1" timeOffset="137668.29">12763 11599 0,'0'0'0,"0"-42"0,-42-64 32,21 85-32,0 0 0,21 0 0,0 0 15,0-1 1,21 22-16,0 0 15,0 0-15,0 0 0,22 0 0,-22 0 16,21 0-16,1 0 0,-1 22 16,-21-1-16,21 0 0,-20 21 0,-1-21 15,-21 22-15,0-22 0,0 21 16,0-21-16,0 22 0,-21-22 0,-1 0 16,1 0-16,0 0 0,-21 1 0,21-1 15,-22 0-15,22-21 0,0 0 16,0 0-16,0 21 0,21-42 31,0 0-31,0 0 16,21-1-16,0 22 15,0-21-15,0 0 0,0 21 0,1-21 16,-1 0-16</inkml:trace>
  <inkml:trace contextRef="#ctx0" brushRef="#br1" timeOffset="137993.1">13187 11599 0,'21'0'16,"0"0"15,0 0-31,0 0 16,1-21-16,-22 0 0,21 21 0,0-21 16,-21 0-16,0 0 0,21-1 15,-21 1-15,0 0 16,-21 21-1,0 0-15,0 21 16,-1 0-16,1-21 0,0 22 16,21-1-16,0 0 0,-21 0 0,21 0 15,0 0-15,0 1 0,0-1 16,0 0-16,0 0 16,21-21-16,0 0 15,0 21-15,1-21 0,-1 0 0,0 0 16,0 0-16,0 0 0,0 0 15,1 0-15,-1-21 16,0 21-16</inkml:trace>
  <inkml:trace contextRef="#ctx0" brushRef="#br1" timeOffset="138344.91">13525 11451 0,'0'0'0,"0"-21"15,22 0 1,-1 21-16,0 0 15,0 0-15,0 0 0,0 0 16,1 0-16,-1 21 0,0-21 16,0 21-16,0 0 0,0 1 0,1-1 15,-22 0-15,0 0 16,21 0-16,-21 0 0,0 1 0,0-1 16,0 0-16,0 0 0,0 0 0,-21-21 15,-1 21-15,1-21 16,0 0-1,21-21 1,0 0-16,0 0 16,0 0-16,0 0 0,0-1 15,0 1-15,21 0 0,-21 0 16,21 0-16,-21 0 0,22-1 0,-22 1 16,21 0-16,-21 0 0,21 0 0,0 0 15,0-1 1,0 22-16,1 0 0,-1 0 0</inkml:trace>
  <inkml:trace contextRef="#ctx0" brushRef="#br1" timeOffset="138799.65">14372 11367 0,'0'0'0,"21"0"0,0 0 0,1 0 15,-1 0-15,-21-22 0,0 1 16,0 0-16,0 0 15,-21 21 1,-1 0-16,-20 0 16,21 0-16,0 0 0,-22 0 0,22 21 15,-21-21-15,21 21 0,0 0 0,-22 1 16,22-1-16,0 0 0,21 0 16,0 0-16,0 0 0,0 1 15,0-1-15,21-21 16,0 21-16,0-21 0,1 0 0,-1 21 15,0-21-15,0 21 0,0-21 0,22 21 16,-22 1-16,0-22 0,0 21 16,0-21-16,0 21 0,-21 0 15,0 0-15,0 0 16,-21 1 0,0-22-16,0 0 0,0 0 15,-22 0-15,22 0 0,-21 0 16,21 0-16,-22 0 0,22 0 0,0 0 15,-21 0-15,21 0 0,-1 0 0,1 0 16,0-22 0,21 1-1,21 0 1,0 21-16</inkml:trace>
  <inkml:trace contextRef="#ctx0" brushRef="#br1" timeOffset="139825.75">15007 11536 0,'0'0'0,"0"-21"0,0 0 0,0-1 15,0 1-15,0 0 0,0 0 0,-21 0 16,0 0-16,0-1 0,-1 1 15,1 0-15,0 21 0,0 0 0,0 0 16,0 0-16,-1 0 16,1 0-16,0 0 0,0 0 0,0 21 15,0 22-15,-1-22 0,1 0 0,0 21 16,0-21-16,0 1 0,0 20 16,-1-21-16,22 21 0,0-20 0,0-1 15,0 0-15,0 0 0,0 0 16,0 0-16,22-21 0,-22 22 0,21-22 15,0 0-15,0 0 0,0 0 0,0 0 16,1 0-16,-1 0 0,21 0 16,-21-22-16,0 22 0,1-21 15,-1 0-15,0 21 0,0-21 0,0 0 16,0 0-16,1-1 0,-1 1 16,-21-21-16,21 21 0,-21 0 0,0-1 15,0-20-15,0 21 0,0 0 16,0 0-16,-21 21 15,0 0 1,21 21-16,0 0 0,0 0 16,-22 0-16,22 0 0,0 1 0,0 20 15,0-21-15,0 0 0,0 0 16,22 1-16,-22-1 0,21 0 0,0-21 16,0 21-16,0-21 0,0 0 15,1 0-15,-1 0 0,0 0 16,21 0-16,-21 0 0,22 0 0,-22 0 15,21 0-15,-21-21 0,22 0 16,-22 21-16,0-21 0,0-1 0,-21 1 16,0 0-16,21 0 0,-21 0 0,0 0 15,0-1-15,0 1 0,0 0 16,0 0-16,0 0 0,-21 21 16,0 0-1,21 21-15,-21 0 16,21 0-16,0 0 0,0 22 0,0-22 15,0 0-15,0 0 16,0 0-16,0 1 0,0-1 0,0 0 16,0 0-16,0 0 0,0 0 15,-21-21 17,0 0-17,21-21-15,0 0 16,0 0-16,0 0 0,0 0 15,0-1-15,0 1 0,21 0 16,0-21-16,0 21 0,0-1 0,0-20 16,22 21-16,-22 0 0,21 0 15,1-1-15,-1 1 0,0 0 16,-21 21-16,22 0 0,-22 0 0,21 21 16,-21 0-16,1 1 0,-1-1 15,-21 0-15,0 21 0,21-21 0,-21 1 16,0 20-16,0-21 0,0 0 0,0 0 15,0 1-15,0-1 0,-21 0 16,0-21-16,21 21 0,-22 0 0,22 0 16,22-42 46,-1 0-62,0 21 0</inkml:trace>
  <inkml:trace contextRef="#ctx0" brushRef="#br1" timeOffset="140376.44">16468 11494 0,'0'0'0,"21"0"0,-21-22 0,0 1 16,0 0-16,0 0 16,0 0-16,0 0 0,-21-1 15,-1 1-15,1 0 0,0 0 16,0 21-16,0 0 0,0 0 0,-1 0 15,1 0-15,0 21 0,-21 0 16,21 0-16,-1 1 0,-20-1 16,21 21-16,0-21 0,-22 22 15,22-22-15,0 0 0,21 21 0,0-21 16,-21 1-16,21-1 0,0 0 0,0 0 16,21-21-16,0 21 0,0 0 15,1-21-15,-1 0 0,21 0 0,0 0 16,-20 0-16,20 0 0,0 0 0,-21 0 15,22 0-15,-1-21 0,-21 0 16,22 0-16,-22 21 0,21-42 16,-21 20-16,0 1 0,1-21 0,-1 0 15,21-1-15,-21 1 0,0 0 0,1-22 16,-1 1-16,-21 20 0,21-20 16,-21 20-16,0 1 0,0 0 15,0-1-15,0 22 0,0 0 0,0 0 16,-21 21-16,0 0 15,-1 21-15,1 21 0,0-20 16,0 20-16,0 21 0,0-20 0,21-1 16,0 22-16,0-22 0,0 21 15,0-20-15,21-1 0,0 0 0,0-20 16,0 20-16,22-21 0,-22 21 16,21-20-16,-21-1 0,0-21 15,1 21-15,20-21 0,-21 0 0,0 0 0,0 0 16,1 0-16,-1 0 15,0 0-15,0-21 0,0 0 0,0 21 16,1-22-16,-1 1 0,0-21 0</inkml:trace>
  <inkml:trace contextRef="#ctx0" brushRef="#br1" timeOffset="145293.03">1757 14097 0,'21'0'0,"0"0"0,0 0 16,-42 0 62,0 0-78,0 0 16,0 0-16,-1 0 0,1 0 15,-21 0-15,21 0 0,-22 0 0,22-21 16,0 21-16,-21 0 0,21-21 16,-1 21-16,1-21 0,0-1 15,0 1-15,21 0 0,-21 0 16,21 0-16,0-22 0,0 22 0,21-21 15,0 21-15,21-22 0,-20 22 16,20-21-16,0 21 0,1 0 0,-1 21 16,-21 0-16,21 0 0,-20 0 15,-1 0-15,0 0 0,0 21 0,-21 0 16,0 0-16,0 21 0,0-20 16,-21 20-16,0 0 0,0-21 0,-22 22 15,22-1-15,-21 0 0,-1-20 16,22 20-16,-21 0 0,21 1 0,-22-22 15,22 21-15,21-21 16,0 0-16,-21 1 0,21-1 0,0 0 16,21-21-1,0 0-15,1 0 0,-1 0 0,21-21 16,-21 21-16,22-21 0,-1-1 16,-21 1-16,21 0 0,1 0 0,-22 0 15,21 0-15,-21-1 0,1 1 16,-1 0-16,-21 0 0,21 0 15,-21 0-15,0-1 0,0 44 32,-21-22-17,21 21-15,-21 0 0,21 0 16,0 21-16,0-20 0,-22 20 16,22 0-16,0 1 0,0-1 0,-21 0 15,21 1-15,-21-1 0,0 0 16,21-21-16,0 22 0,0-22 0,-21 0 15,21 0-15,0 0 0,0 1 16,0-1-16,0-42 31,21-1-31,-21 1 16,21 0-16</inkml:trace>
  <inkml:trace contextRef="#ctx0" brushRef="#br1" timeOffset="145944.51">3048 14097 0,'0'0'0,"-21"0"16,21-21 15,0 0-31,0 0 0,0-1 16,0 1-16,0 0 15,0-21-15,0 21 0,0-1 0,0 1 16,-21 0-16,-1 0 0,1-21 16,21 20-16,-42 1 0,21 0 0,0 21 15,-22-21-15,22 21 0,-21 0 16,21 0-16,-22 0 0,1 21 0,0 0 15,20 0-15,-20 1 0,21 20 16,-21 0-16,20 1 0,1-1 0,0 0 16,0-21-16,21 22 15,0-1-15,0 0 0,0-20 0,0-1 16,0 21-16,21-21 16,0 0-16,0-21 0,22 0 0,-22 0 15,0 0-15,21 0 0,-20 0 0,20-21 16,0 21-16,-21-21 0,22 0 15,-1 0-15,-21 0 0,22-22 0,-22 22 16,0 0-16,0 0 0,0-22 16,0 22-16,1 0 0,-22 0 0,0 0 15,0 0-15,0-1 0,0 44 32,0-1-17,0 0-15,0 21 0,0-21 0,0 1 16,0-1-16,0 21 0,0-21 15,0 0-15,0 1 0,0-1 16,0 0-16,0 0 0,0 0 16,21-21-16,0 0 0,0 0 15,0 0-15,0 0 0,1 0 16,-1 0-16,0-21 0,0 21 16,0-21-16,22 0 0,-22 0 0,0-1 15</inkml:trace>
  <inkml:trace contextRef="#ctx0" brushRef="#br1" timeOffset="146272.66">3429 13801 0,'0'0'0,"-21"-43"31,0 43-31,-1 0 0,22 22 16,-21-1 0,21 0-16,0 21 0,0-21 0,0 22 15,0-1-15,0 0 0,0 1 16,0-1-16,21 0 0,-21 22 0,0-1 15,0 1-15,22-1 0,-22 1 0,0-1 16,0 22-16,21-21 0,-21 20 16,0-20-16,0 20 0,0-20 15,0 21-15,0-22 0,0 22 0,0-22 16,-21 1-16,21-22 0,0 0 16,-22 1-16,22-22 0,0 0 0,0-42 31,0 0-31,0 0 0,0-1 15,0-20-15,0 0 0,0-22 0,0 22 16,0-22-16,22 1 0,-22-1 16,21 1-16,-21-1 0,0 1 0,0-22 15</inkml:trace>
  <inkml:trace contextRef="#ctx0" brushRef="#br1" timeOffset="146576.49">3408 14034 0,'0'0'0,"0"-22"16,0-20-16,0 21 0,0 0 0,0 0 15,0-22-15,0 22 0,0 0 16,0 0-16,0 0 0,21-1 0,0 1 16,21 0-16,-20 0 0,-1 21 15,21-21-15,0 21 0,-20 0 0,20 0 16,0 0-16,-21 21 0,1-21 0,20 21 16,-21 21-16,-21-20 0,0 20 15,0-21-15,0 21 0,0-20 0,0-1 16,-21 21-16,0-21 0,0 0 15,-22 22-15,22-22 0,-21 0 0,-1 0 16,22 0-16,0-21 0,0 22 16,0-1-16,0-21 0,-1 0 15,1 0-15,21-21 32,21-1-32,1 22 0,-1-21 15,0 21-15,0-21 0</inkml:trace>
  <inkml:trace contextRef="#ctx0" brushRef="#br1" timeOffset="147048.29">4318 13631 0,'-64'0'31,"43"0"-31,0 22 0,0-1 15,0 0-15,21 0 0,-21 0 0,-1 0 16,22 22-16,0-22 0,0 21 16,-21 1-16,21-22 0,-21 21 0,21 0 15,0-20-15,0-1 0,0 21 0,0-21 16,0 0-16,0 1 0,0-1 16,21-21-16,0 0 0,1 0 15,-1 0-15,0 0 16,0-21-16,0 21 0,0-22 15,22 1-15,-22 21 0,0-21 0,0 0 16,-21 0-16,21 0 0,1-22 16,-1 22-16,-21 0 0,21-21 0,-21 20 15,0-20-15,0 0 0,0 21 16,0-22-16,-21 1 0,0 21 0,-1 0 16,1-1-16,0 1 0,0 21 0,-21 0 15,20 0-15,-20 21 0,21 1 16,0-1-16,-22 0 0,22 0 15,0 0-15,0 0 0,21 1 0,0-1 16,0 0-16,0 0 0,0 0 16,0 0-16,0 1 0,21-22 0,0 21 15,0-21-15,1 0 0,-1 0 16,21 0-16,-21 0 0,22 0 0</inkml:trace>
  <inkml:trace contextRef="#ctx0" brushRef="#br1" timeOffset="147520.76">5101 13653 0,'0'0'0,"0"-22"0,0 1 31,-21 21-31,0 0 0,0 0 16,-1 0-16,1 21 0,0-21 0,0 22 15,0-1-15,0 0 0,-1 0 16,22 0-16,0 0 0,0 1 0,0-1 15,0 42 1,0-42-16,22-21 0,-1 22 16,0-22-16,0 21 0,0-21 0,0 0 15,22 21-15,-22-21 0,0 0 16,0 0-16,0 21 0,1 0 16,-1 0-16,-21 1 15,0-1 1,0 0-16,-21 0 15,-1-21-15,1 21 0,0-21 16,-21 0-16,21 21 0,-1 1 0,-20-22 16,21 0-16,0 0 0,-22 0 0,22 0 15,0 21-15,0-21 0,0 0 16,0 0-16,-1 0 0,1 0 16,0 0-16,0 0 0,21-21 62,0-1-46,21 22-16,0-21 15</inkml:trace>
  <inkml:trace contextRef="#ctx0" brushRef="#br1" timeOffset="148460.79">6054 13737 0,'21'0'0,"-21"-21"31,0 0 126,0 0-142,0 0 1,0-1-16,0 1 15,0 42 32,0 1-31,0-1-16,0 0 16,0 0-16,0 0 15,0 0-15,0 1 0,0-1 0,0 0 16</inkml:trace>
  <inkml:trace contextRef="#ctx0" brushRef="#br1" timeOffset="148916.13">6159 14012 0,'0'0'0,"0"-21"31,0 0-15,22 21 15,-1 21-15,-21 0-16,0 1 15,0-1-15,0 0 16,0 0 0,0 0-16,-21-21 15,-1 0-15,1 0 0,0 0 16,0 0-1,21-21 1,0 0-16,0 0 16,0 0-16,0-1 15,21 22-15,0 0 0,0 0 16,1 0-16,-1 0 0,0 0 16,0 0-16,0 22 15,0-1-15,-21 0 0,22 0 16,-22 0-16,0 0 0,0 22 15,0-22-15,-22 0 0,1 21 0,-21-20 16,21-1-16,-22 21 0,1-21 0,21 0 16,-21 1-16,-1-22 0,1 21 15,21-21-15,-22 0 0,22 0 0,0 0 16,0 0-16</inkml:trace>
  <inkml:trace contextRef="#ctx0" brushRef="#br1" timeOffset="149780.2">7260 13568 0,'0'0'0,"-21"-21"31,42 21 1,0 0-32,22 0 15,-22 0-15,42 0 0,-20 21 0,20-21 16,1 0-16,20 0 0,1 21 0,0-21 16,-1 0-16,1 0 0,21 0 15,-22 21-15,1-21 0,0 0 16,-22 0-16,22 0 0,-22 0 0,22 0 15,-21 0-15,-22 0 0,21 0 16,-20 0-16,-1 0 0,0 0 0,-20-21 16,-1 21-16,0 0 0,-21-21 15,-21 0-15,0 21 16,-1-21-16,-20-1 0,21 22 0,-21-21 16,-1 0-16,1 21 0,21-21 15,-22 0-15,1 21 0,21-21 0,-21-1 16,20 22-16,1 0 0,0-21 0,0 21 15,0 0-15,0 0 0,-1 0 16,44 0 31,20 0-47,-21 0 0,0 21 16,22-21-16,-22 0 0,21 0 0,0 0 15,-20 22-15,20-22 0,-21 0 16,21 0-16,-20 21 0,20-21 0,-21 0 15,-21 21-15,21 0 0,-21 0 16,0 0-16,0 1 0,0-1 16,0 0-16,-21 0 0,0 0 0,-21 0 15,20 22-15,-20-22 0,0 21 16,-1-21-16,1 22 0,21-22 16,-21 0-16,-1 21 0,22-20 0,0-1 15,0 0-15,0 0 0,-1-21 16,1 21-16,0 0 0,21 1 15,0-44 17,0 1-17,21 0-15</inkml:trace>
  <inkml:trace contextRef="#ctx0" brushRef="#br1" timeOffset="150939.93">9483 13272 0,'0'0'0,"-22"0"47,22 21-47,0-42 94,0-1-79,0 1 1,-21 21 15,0 0-15,21 21-16,-21-21 0,21 22 0,0-1 15,0 0 1,-21 0-16,21 0 0,0 0 16,0 1-1,21-22 1,0 0-16,0 0 16,0 0-16,-21-22 0,22 22 15,-22-21-15,21 0 16,0 21-16,-21-21 0,0 0 15,0 0-15,0-1 16,-21 22 0,0 0-1,-1 0 1,22 22-16,-21-1 16,21 0-16,-21-21 0,21 21 15,0 0-15,21-21 47,0 0-31,-21-21-16,22 21 0,-22-21 0,21 0 15,0 21-15,-21-21 0,0-1 16,0 1-16,0 0 16,0 0-16,-21 42 31,0 0-16,21 0-15,-22 1 0,22-1 0,0 21 16,0-21-16,0 0 0,0 22 16,0-22-16,0 21 0,0-21 0,0 1 15,0-1-15,0 0 0,0 0 16,0 0-16,22-21 0,-1 0 0,0 0 16,0 0-16,0 0 0,22 0 0</inkml:trace>
  <inkml:trace contextRef="#ctx0" brushRef="#br1" timeOffset="152376.7">10753 13568 0,'0'0'0,"-22"0"16,1 0-16,0 0 0,0 0 16,0 0-16,0 0 15,21 21 1,42-21 0,-21 0-1,21 0-15,1 0 0,-1 0 0,22 0 16,-1 0-16,1 0 0,20 0 15,1 0-15,-22 0 0,22 0 16,0 0-16,-1 0 0,-20 0 0,21 0 16,-1 0-16,-20 0 0,-1-21 15,1 21-15,-1 0 0,-20 0 0,-1 0 16,-21 0-16,0-21 0,0 21 16,-21-21-1,-21-1-15,0 22 0,0 0 0,0-21 16,-22 21-16,22 0 0,-21-21 15,0 21-15,-1 0 0,22-21 0,-21 0 16,21 21-16,-22 0 0,22 0 0,0-21 16,0 21-16,0 0 15,42 0 17,0 0-32,0 0 15,21 0-15,-20 0 0,20 0 0,0 0 16,1 0-16,-1 0 0,0 0 0,1 0 15,-22 0-15,21 0 0,-21 0 16,0 0-16,1 21 0,-1-21 0,-21 21 16,0 0-16,0 0 15,0 0-15,-21 1 0,-1-1 0,-20 0 16,21 0-16,-21 0 0,20 0 0,-20 1 16,21-1-16,-21-21 0,-1 21 15,22 0-15,0 0 0,0 0 16,0-21-16,-1 22 0</inkml:trace>
  <inkml:trace contextRef="#ctx0" brushRef="#br1" timeOffset="153480.25">13695 13610 0,'0'0'0,"21"0"15,0-21-15,0 0 16,-21 0-16,0 0 15,21-1-15,-21 1 0,0 0 0,0 0 16,0 0-16,0 0 0,-21-1 16,0 1-16,0 0 15,0 0-15,0 0 0,-22 21 0,22-21 16,0 21-16,-21 0 0,20 0 16,-20 0-16,21 0 0,-21 0 0,20 0 15,-20 21-15,0 0 0,-1 0 0,22 0 16,-21 0-16,21 22 15,0-22-15,-22 21 0,22-21 0,21 22 16,-21-22-16,21 21 0,0-21 16,0 1-16,0-1 0,0 0 0,0 0 15,21 0-15,0-21 16,0 0-16,1 0 0,20 0 16,-21 0-16,21 0 0,-20-21 0,20 21 15,-21-21-15,21 0 0,1 0 16,-1-1-16,-21 1 0,22 0 15,-1 0-15,-21 0 0,0 0 0,0-1 0,1 1 16,-1 0-16,0 0 16,-21 0-16,0 0 0,0-1 0,0 1 15,0 0-15,-21 21 32,21 21-32,-21-21 0,21 21 15,0 1-15,0-1 0,0 0 16,0 21-16,0-21 0,0 1 0,0 20 15,0-21-15,0 0 0,0 0 0,0 1 16,0-1-16,21 0 0,-21 0 16,21-21-16,0 0 0,21 0 0,-20 0 15,-1 0-15,21 0 0,-21 0 16,22 0-16,-1-21 0,0 21 16,1-21-16,-22 0 0,21-1 0,-21 1 15,22 0-15,-22 0 0,0 0 16,0 0-16,0-22 0,-21 22 0,0 0 15,0 0-15,0 0 0,0-1 0,0 1 16,0 0-16,0 0 16,-21 21-1,21 21-15,-21 0 16,21 0-16,0 1 0,0 20 16,0-21-16,0 21 0,0 22 15,0-22-15,0 1 0,0 20 16,0-21-16,0 22 0,0-1 0,0-20 15,0 20-15,0 1 0,-21-22 0,21 22 16,0-1-16,-21 1 0,21-1 16,0 1-16,0-1 0,-22 1 0,22-22 15,-21 0-15,21 1 0,0-1 0,0-21 16,0 0-16,0 0 0,0-42 31,0 0-31,0 0 0,0 0 0,21 0 16,1-22-16,-22 1 0,0 0 0,21-22 15</inkml:trace>
  <inkml:trace contextRef="#ctx0" brushRef="#br1" timeOffset="153776.78">14309 13653 0,'0'0'0,"0"-43"0,0-20 0,0 20 16,-22 22-16,22-21 0,0 0 0,0 20 15,0 1-15,0 0 0,0 0 16,0 0-16,0 0 0,0-1 0,22 22 15,-1 0-15,0 0 0,0 0 0,21 0 16,-20 0-16,20 22 0,-21-1 16,21 0-16,-20 0 0,-1 0 15,0 0-15,0 22 0,-21-22 0,0 0 16,0 21-16,0-20 0,0 20 16,-21-21-16,0 0 0,0 0 0,-22 1 15,1-1-15,21 0 0,-22-21 16,22 21-16,-21-21 0,21 0 0,0 0 15,-1 0-15,1 0 0,21-21 16,21 0 0,1 0-16,-1-1 0,0 22 15,21-21-15</inkml:trace>
  <inkml:trace contextRef="#ctx0" brushRef="#br1" timeOffset="154208.54">15071 13229 0,'-106'-21'31,"85"21"-31,-22 0 0,22 21 16,0 0-16,0-21 0,0 22 16,-1-1-16,22 0 0,-21 21 0,21-21 15,-21 1-15,21-1 0,0 21 0,0-21 16,0 0-16,0 1 15,0-1-15,0 0 0,0 0 0,21 0 0,0 0 16,1-21-16,-1 0 0,0 0 16,21 0-16,-21 0 0,1 0 15,20 0-15,-21-21 0,0 0 0,22 21 16,-22-21-16,0-21 0,0 20 0,0 1 16,0 0-16,-21-21 0,0 21 15,0-1-15,0-20 0,0 21 0,0-21 16,0 20-16,-21 1 0,0 0 15,0 0-15,0 21 0,-22 0 0,22 0 16,-21 0-16,21 0 0,-22 0 0,22 0 16,-21 21-16,21 0 15,0-21-15,-1 21 0,1 1 0,0-1 0,21 0 16,0 0-16,0 0 16,21-21-16,0 21 0,22-21 15,-22 0-15,21 0 0,1 0 0,-1 0 16</inkml:trace>
  <inkml:trace contextRef="#ctx0" brushRef="#br1" timeOffset="154548.34">15706 13272 0,'0'-22'16,"-22"22"0,1 0-16,0 0 0,0 0 0,-21 0 15,20 0-15,-20 0 0,0 22 16,21-22-16,-1 21 0,1-21 15,0 21-15,21 0 0,0 0 16,0 0 0,21-21-16,0 22 0,22-22 0,-22 21 15,0-21-15,21 21 0,-20-21 0,-1 21 16,21-21-16,-42 21 0,21 0 16,0-21-16,-21 22 0,0-1 15,0 0-15,-21 0 16,0-21-16,0 21 15,0-21-15,-22 0 0,1 21 0,21-21 0,-21 0 16,-1 0-16,22 0 16,0 0-16,0 0 0,0 0 0,21-21 15,0 0-15,0 0 16,21 0-16,0 0 0</inkml:trace>
  <inkml:trace contextRef="#ctx0" brushRef="#br1" timeOffset="154860.45">16087 12933 0,'0'0'0,"0"-21"0,-22 21 16,1 0-16,0 0 16,0 21-16,0 0 0,21 0 15,-21 0-15,-1 22 0,22-22 0,0 21 16,0 1-16,-21-22 0,21 21 15,-21 0-15,21 1 0,-21-1 0,21 0 16,0 1-16,0-22 0,0 21 0,0 1 16,0-22-16,0 21 0,0-21 15,0 0-15,21 1 0,0-1 0,0-21 16,1 0-16,-1 21 0,0-21 0,0 0 16,0 0-16,0 0 0,1 0 15,-1-21-15,0 0 0,0-1 0,0 1 16,0 0-16,-21 0 0,0 0 15,0 0-15,0-22 0</inkml:trace>
  <inkml:trace contextRef="#ctx0" brushRef="#br1" timeOffset="155020.35">15811 13314 0,'-21'0'0,"42"0"0,-21 0 31,22 0-31,-1 0 15,0 0-15,21 0 0,1 0 0,-22 0 16,21 0-16,0-21 0,1 21 0,-1 0 16,0 0-16,1-21 0,-1 21 15</inkml:trace>
  <inkml:trace contextRef="#ctx0" brushRef="#br1" timeOffset="155432.67">16425 13272 0,'0'0'0,"-21"0"0,21-22 16,-21 22-16,21-21 15,0 0-15,0 0 16,21 21-16,0 0 16,-21-21-16,21 21 0,1 0 0,-1 0 15,0 0-15,0 21 16,0-21-16,-21 21 0,21 0 0,-21 0 15,22 1-15,-22-1 0,0 0 0,21 21 16,-21-21-16,0 1 0,0-1 16,0 21-16,0-21 0,0 0 0,0 1 15,0-1-15,-21 0 0,21 0 16,-22 0-16,1-21 16,0 0-16,21-21 31,0 0-31,0 0 0,0 0 15,0-1-15,0 1 0,0 0 0,21 0 16,0 0-16,-21 0 0,22-1 16,-22 1-16,21 0 0,0 0 0,0 0 15,-21 0-15,21-1 0,0 1 16,22 21-16,-22-21 0,0 0 0,0 21 16,0 0-16</inkml:trace>
  <inkml:trace contextRef="#ctx0" brushRef="#br1" timeOffset="155863.84">17230 13123 0,'-43'0'16,"22"0"-16,0 0 16,0 0-16,0 0 15,-1 22-15,1-22 0,0 21 0,0 0 16,21 0-16,-21 0 0,0 0 0,-1 1 15,22 20-15,0-21 0,0 0 16,-21 0-16,21 22 0,0-22 0,0 0 16,0 0-16,0 0 0,0 1 15,21-1-15,-21 0 0,22 0 0,-1-21 16,0 0-16,0 0 0,0 0 16,22 0-16,-22 0 0,0 0 15,21 0-15,-21-21 0,1 0 0,20 0 16,-21 21-16,0-22 0,0 1 0,-21-21 15,0 21-15,0 0 0,0-1 16,0-20-16,0 21 0,0-21 0,0 20 16,-21-20-16,0 21 0,-21 0 15,21 0-15,-1 21 0,-20 0 0,21-22 16,0 22-16,-22 0 0,22 0 0,0 0 16,0 22-16,0-1 0,0-21 15,21 21-15,0 0 0,0 0 16,0 0-16,0 1 0,21-22 15,0 21-15,0-21 16</inkml:trace>
  <inkml:trace contextRef="#ctx0" brushRef="#br1" timeOffset="156240.76">17632 13166 0,'0'0'0,"0"-21"15,0-1-15,0 44 32,0-1-17,0 0-15,0 0 0,-21 21 0,21-20 16,-22 20-16,22-21 0,0 21 16,0 1-16,-21-1 0,21 22 0,-21-22 15,0 21-15,21-20 0,0 20 0,0-20 16,-21 20-16,21 1 0,-21-22 15,21 21-15,-22 1 0,22-22 0,0 22 16,0-22-16,0 22 0,0-22 0,0 0 16,0 1-16,0-1 0,0 0 15,0-21-15,0 1 0,0-1 16,0 0-16,0-42 31,0 0-31,0-1 0,0 1 16,0-21-16,22 0 0,-1 20 0,0-20 15,0 0-15,0-22 0,0 22 0,1 0 16</inkml:trace>
  <inkml:trace contextRef="#ctx0" brushRef="#br1" timeOffset="156540.6">17632 13335 0,'-21'-42'0,"42"84"0,-64-105 0,43 41 0,0 1 15,0 0-15,0 0 0,0 0 16,0 0-1,43 21-15,-22 0 0,0 0 16,21 0-16,-20 0 0,20 0 0,0 21 16,-21 0-16,22-21 0,-22 21 15,0 0-15,0 22 0,-21-22 0,0 0 16,0 0-16,0 0 0,0 0 16,0 1-16,-21-1 0,0 0 0,0 0 15,-22 0-15,22-21 0,0 21 0,-21-21 16,21 0-16,-22 0 15,22 0-15,0 0 0,0 0 0,0 0 0,42-21 47,0 21-47,0-21 0,0 0 16,22 0-16</inkml:trace>
  <inkml:trace contextRef="#ctx0" brushRef="#br1" timeOffset="157116.9">18436 12721 0,'-21'0'0,"42"0"0,-63 0 0,21 0 0,-1 0 16,1 0-16,0 21 0,0 1 16,21-1-16,0 0 0,-21 21 15,21-21-15,-21 22 0,21-1 0,0 0 16,0 1-16,0-1 0,0-21 0,0 22 15,0-1-15,0 0 0,0-21 16,0 22-16,0-22 0,0 21 0,0-21 16,0 1-16,0-1 0,0 0 15,0 0-15,0 0 0,0 0 16,-22-21 0,1 0-1,21-21-15,0 0 0,0 0 16,0 0-16,0 0 15,0-1-15,0 1 0,0 0 16,0 0-16,21 0 0,1-22 0,-1 22 16,0 0-16,21 0 0,-21 0 0,22 0 15,-1-1-15,0 1 0,-20 21 16,20 0-16,-21 0 0,21 0 0,-20 0 16,-1 21-16,0 1 0,-21-1 15,0 0-15,0 0 0,0 0 16,0 0-16,0 22 0,0-22 0,0 0 15,0 0-15,-21 0 16,0-21-16,21 22 0,-22-1 0,22 0 16,-21-21-16,0 21 0,21 0 0,0 0 15,-21-21-15,0 0 16,21 22-16,21-22 47,0-22-32,0 1-15,22 0 16</inkml:trace>
  <inkml:trace contextRef="#ctx0" brushRef="#br1" timeOffset="157512.67">18923 13314 0,'21'0'31,"0"-21"-15,0 21-16,1 0 0,-1-21 16,0 21-16,0-22 15,0 22-15,0-21 0,1 21 0,-22-21 16,21 21-16,-21-21 0,21 21 16,-21-21-16,0 0 0,0-1 15,-21 22 1,0 0-16,-1 0 0,1 0 15,0 0-15,0 0 0,21 22 0,-21-22 16,0 21-16,-1 0 0,22 0 0,-21 0 16,21 0-16,-21 1 0,21-1 15,0 0-15,0 0 0,0 0 0,0 0 16,0 1-16,0-1 0,0 0 16,0 0-16,21-21 15,0 0-15,1 0 0,-22 21 0,21-21 16,0 0-16,0 0 0,0 0 15,0 0-15,1 0 16,-1 0-16,0 0 0,0-21 0,0 0 16,0 21-16,1 0 0</inkml:trace>
  <inkml:trace contextRef="#ctx0" brushRef="#br1" timeOffset="157712.56">19706 13462 0,'-21'0'0,"0"0"16,0 0-1,-1 0 1,1 0 0,0 0-16,0 0 15,0 0-15,0 21 0,-1 0 0,-20-21 16,0 22-16</inkml:trace>
  <inkml:trace contextRef="#ctx0" brushRef="#br1" timeOffset="159170.43">2159 15917 0,'0'0'0,"-21"0"63,0 0-63,-1 0 15,1-21-15,0 21 0,0 0 16,-21 0-16,20 0 0,-20-21 0,0 21 16,21 0-16,-22-21 15,1 0-15,21 21 0,0-21 0,-1-1 16,1 1-16,21 0 0,0 0 16,0-21-16,0 20 0,0-20 15,21 21-15,1-21 0,-1 20 0,0-20 16,0 21-16,21 0 0,-20 0 15,-1-1-15,21 1 0,-21 21 0,0 0 16,-21 21 0,0 1-16,0-1 0,0 21 0,0-21 15,-21 22-15,0-1 0,0 0 16,-21 1-16,20-1 0,-20 0 0,21 22 16,-21-22-16,20 22 0,1-22 15,0 0-15,0 1 0,21-22 0,0 21 16,0-21-16,0 0 15,0 1-15,0-1 0,21-21 0,0 0 16,22 0-16,-22 0 0,21 0 16,-21 0-16,22-21 0,-1-1 0,0 1 15,-21 0-15,22-21 0,-1 21 16,0-22-16,-20 1 0,20 21 0,-21-22 16,0 22-16,0 0 0,1-21 15,-22 21-15,0-1 0,0 1 16,-22 0-1,1 21-15,0 0 0,0 0 0,0 21 16,0 0-16,-1 1 0,22-1 16,-21 21-16,0-21 0,21 22 0,0-1 15,0 0-15,0 1 0,-21-1 16,21 0-16,0 1 0,0-1 0,0 0 16,0 1-16,0-1 0,0-21 15,0 21-15,0-20 0,0-1 0,0 0 16,0 0-16,0 0 0,0 0 15,21-21 17,-21-21-17,21 0-15,0 0 0,1 0 16,-22 0-16</inkml:trace>
  <inkml:trace contextRef="#ctx0" brushRef="#br1" timeOffset="160820.26">3598 16023 0,'0'-21'32,"0"0"-32,0 0 15,0 0-15,21-1 16,-21 1-16,0 0 0,22 0 0,-1 0 16,-21 0-16,21-1 0,-21 1 15,0 0-15,0 0 0,0 0 16,-21 0-16,-22-1 0,22 22 0,-21-21 15,21 21-15,-22-21 16,1 21-16,0 0 0,-22 0 0,22 0 16,0 21-16,20 0 0,-20-21 15,0 22-15,21-1 0,-1 0 0,1 21 16,0-21-16,0 1 0,0 20 16,21-21-16,0 21 0,0-20 0,0 20 15,0-21-15,0 0 0,0 0 16,21-21-16,0 22 0,0-22 0,0 0 15,1 0-15,-1 0 0,0 0 16,21-22-16,-21 22 0,22-21 0,-1 0 16,-21 0-16,22 0 0,-1 0 0,-21-22 15,21 22-15,-20 0 16,-1 0-16,0 0 0,0-1 0,-21 1 16,0 0-16,21 0 0,-21 0 15,0 0-15,21-1 0,-21 44 31,0-1-15,0 0-16,0 21 0,0-21 16,22 22-16,-22-1 0,0 0 15,0 1-15,0-1 0,0 22 0,0-22 16,0 21-16,0 1 0,0-1 16,0-20-16,0 20 0,0 1 0,0-1 15,0 1-15,0-1 16,-22-20-16,22 20 0,-21-21 0,21 22 15,0-22-15,0 1 0,0-22 0,0 0 16,0 0-16,0 0 0,0-42 16,21 0-1,1 0-15,-1 0 0,0-1 16,0-20-16,0 0 0,0-1 0,1-20 16,-1 21-16,0-22 0,0 1 15,0 20-15,0-20 0,1-22 0,-1 22 16,0-22-16,0 21 0,0 1 15,-21-22-15,21 22 0,-21 20 0,0 1 16,0-21-16,0 41 0,0-20 16,0 21-16,0 0 0,0 0 15,0 42 17,0 0-17,0 0-15,0 0 0,0 22 0,0-22 16,22 21-16,-22-21 0,0 22 15,0-22-15,0 0 0,0 21 0,21-21 16,-21 1-16,21-22 0,-21 21 16,21-21-16,0 0 0,0 0 15,1 0-15,-1 0 0,0-21 16,0 21-16,0-22 16,0 1-16,1 0 0,-1-21 0,0 21 15,0-1-15,0-20 0,0 21 16,1-21-16,-22 20 0,21-20 0,0 21 15,-21 0-15,21-22 0,-21 22 16,0 0-16,0 0 0,0 42 31,0 0-15,0 0-16,0 1 0,0-1 0,0 0 16,0 21-16,0-21 0,0 22 15,0-22-15,0 21 0,0-21 0,0 1 16,0-1-16,0 21 0,21-21 15,0-21-15,-21 21 0,0 1 16,22-22-16,-1 0 0,0 0 16,0 0-16,0 0 0,0-22 15,1 1-15,20 0 0,-21 0 0,0 0 16,0 0-16,22-1 0,-22 1 16,0-21-16,0 21 0,22-22 0,-22 22 15,-21-21-15,21 21 0,-21 0 0,21-1 16,-21 1-16,0 0 0,-21 21 31,0 0-31,0 21 16,21 0-16,-22 1 15,22-1-15,0 0 0,0 21 0,0-21 16,0 1-16,0 20 0,0-21 16,0 0-16,0 0 0,22 1 0,-1-1 15,0 0-15,-21 0 0,21 0 0,0-21 16,0 0-16,1 0 0,-1 0 15,0 0-15,0 0 0,0 0 0,0-21 16,1 0-16,-1 0 16,0 0-16,0-1 0,0 1 0,-21-21 15,21 21-15,-21 0 0,22-1 16,-22-20-16,0 21 0,0 0 16,0-22-16,0 22 0,0 0 0,-22 0 15,1 0-15,0 0 0,21-1 16,-21 22-16,0 0 0,0 0 0,-1 0 15,1 0-15,0 0 0,0 0 0,0 0 16,0 0-16,-1 22 0,22-1 16,-21 0-16,21 0 0,-21-21 15,21 21-15,0 0 0,0 1 16,21-22 0,0 0-16,1 0 15</inkml:trace>
  <inkml:trace contextRef="#ctx0" brushRef="#br1" timeOffset="161132.6">5778 15282 0,'0'0'0,"0"-21"0,0-42 31,0 42-31,-21 21 16,21 21-1,-21 0-15,21 0 16,-21 0-16,21 22 0,-21-1 0,21-21 16,0 21-16,0 1 0,-21-1 0,21 0 15,-22 1-15,22-1 0,0-21 16,-21 22-16,21-22 0,0 21 0,0-21 16,0 0-16,0 1 0,0-1 15,0 0-15,21-21 0,1 0 16,-1 0-16,0 0 0,0 0 15,0 0-15,0-21 0,1 0 16,-1-1-16,0 1 0,-21 0 0,21 0 16</inkml:trace>
  <inkml:trace contextRef="#ctx0" brushRef="#br1" timeOffset="161372.23">5588 15431 0,'0'0'15,"-21"0"-15,21 21 16,21-21 15,0 0-31,21 0 16,-20 0-16,-1 0 0,21 0 0,-21 0 16,22 0-16,-22 0 15,21 0-15,-21 0 0,0 0 0,1 0 16,-1-21-16,0 21 0,0 0 15,-21-22-15,21 22 16,-21-21-16,21 21 0</inkml:trace>
  <inkml:trace contextRef="#ctx0" brushRef="#br1" timeOffset="161797">6519 15431 0,'0'0'0,"-21"42"31,0-42-31,21-21 32,0 0-32,0-1 15,-21 22-15,21-21 0,0 0 16,0 0-1,0 42 142,0 0-157,0 0 15,0 1 1,21-1-16</inkml:trace>
  <inkml:trace contextRef="#ctx0" brushRef="#br1" timeOffset="162292.72">6498 15727 0,'0'0'0,"0"21"78,0 0-62,0 0-16,0 1 16,0-1-16,-21-21 15,21 21-15,-21 0 0,0-21 16,-1 21-16,1-21 16,0 0-1,21-21 1,0 0-16,0 0 15,0 0-15,0-1 16,0 1-16,21 21 0,-21-21 0,21 21 16,-21-21-16,22 21 15,-1 0-15,0 0 16,0 21-16,-21 0 16,0 0-16,0 1 15,0-1-15,0 0 0,0 0 0,0 21 16,0-20-16,0 20 0,-21 0 0,0-21 15,-22 22-15,22-1 0,-21-21 16,0 22-16,20-1 0,-41-21 0,21 0 16,-1 22-16,1-22 0,0-21 15,-1 0-15,22 21 0,-21-21 0,21 0 16,-1 0-16</inkml:trace>
  <inkml:trace contextRef="#ctx0" brushRef="#br1" timeOffset="163072.26">7514 15388 0,'0'-21'0,"0"42"0,-21-42 0,21 0 16,21 21 15,0 0-31,0 0 0,1 0 0,20 0 16,0 0-16,22 0 0,-22 0 15,22 0-15,20 0 0,-20 0 0,20 0 16,1 21-16,0-21 0,-1 0 16,1 0-16,0 0 0,21 0 15,-22 0-15,1 0 0,-22 0 0,22 0 16,-21 0-16,-1 0 0,-21 0 0,1 0 15,-1 0-15,-21 0 0,0 0 16,-21-21-16,-21 0 16,0 21-1,-21-21-15,21-1 0,-22 22 0,1-21 16,21 21-16,-22-21 0,1 21 0,21-21 16,-21 21-16,20 0 15,-20-21-15,21 21 0,0 0 0,0 0 0,-1 0 16,1 0-1,42 0 1,1-21-16,-1 21 16,21 0-16,-21 0 0,22 0 15,-22 0-15,21 0 0,0 0 0,1 0 16,-22 21-16,21-21 0,1 21 16,-22-21-16,0 21 0,0 0 15,0 0-15,0 1 0,-21-1 0,0 21 0,0-21 16,0 0-16,-21 1 15,-21 20-15,21-21 0,-22 0 0,1 0 16,0 1-16,-1 20 0,1-21 0,0 0 16,-22-21-16,22 21 0,0 1 15,-1-1-15,1-21 0,21 21 0,0-21 16,-1 0-16,44 0 31,20-21-31</inkml:trace>
  <inkml:trace contextRef="#ctx0" brushRef="#br1" timeOffset="163904.28">10350 14838 0,'0'0'0,"-21"0"15,0 0-15,21 21 16,0 0-1,0 0 1,21-21 0,0 0-16,1 0 0,-1 0 31,0 0-31,-21-21 16,0 0-16,0 0 15,0 0 1,-21 21-1,0 0-15,-1 0 16,1 0-16,0 0 0,21 21 16,-21 0-16,21 0 0,0 0 15,-21-21 1,21 22-16,0-1 16,21-21-1,0 0-15,0 0 16,0 0-16,1 0 15,-1 0-15,0-21 16,-21-1 0,0 1-16,0 0 15,-21 21 1,0 0-16,-1 0 0,1 0 16,21 21-1,-21-21-15,21 21 0,-21 1 16,21-1-16,-21 0 0,21 0 0,0 0 15,0 0-15,0 1 0,0-1 16,0 0-16,21-21 16,0 0-16,0 0 0,0 0 0,1 0 15,-1 0-15,0 0 0</inkml:trace>
  <inkml:trace contextRef="#ctx0" brushRef="#br1" timeOffset="164468.64">10753 14859 0,'-22'0'0,"1"0"16,42-21 78,1 0-94,-22 0 15,0-1 1,-22 22 0,1 0-16,0 0 15,0 0 1,21 22-16,-21-22 0,0 21 0,21 0 15,0 0-15,0 0 0,0 0 16,0 1 0,21-22-1,0 0 1,0 0-16,0 0 16,-21-22-16,0 1 0,21 21 0,1-21 15,-1 0 1,-21 0-16,0 0 0,-21 21 31,-1 0-15,1 21-16,0 0 0,21 0 15,0 0-15,-21 0 0,21 1 0,0-1 16,0 0-16,0 0 0,0 0 16,0 0-16,0 1 0,0-1 0,21 0 15,0 0-15,22-21 16,-22 0-16,0 0 0</inkml:trace>
  <inkml:trace contextRef="#ctx0" brushRef="#br1" timeOffset="165320.79">11557 15325 0,'0'0'0,"-21"0"16,-22 0-16,22 0 15,0 0-15,0 0 0,21 21 32,21-21-32,21 0 0,-20 0 15,20 21-15,0-21 0,1 0 0,20 0 16,1 21-16,20-21 0,-20 0 16,20 0-16,22 0 0,-21 0 0,0 0 15,-1 0-15,1 0 0,0 0 16,-22 0-16,22 0 0,-22 0 15,1 0-15,-22 0 0,0 0 0,1 0 16,-1 0-16,-21 0 0,-21-21 0,0 0 16,0 0-1,-21 0-15,0 21 0,-21-22 16,20 1-16,-20 21 0,21-21 16,-21 0-16,20 0 0,-20 21 0,21-21 15,-21-1-15,20 1 0,1 21 16,0-21-16,0 21 15,42 0 17,0 21-32,0-21 0,22 21 15,-22-21-15,0 22 0,0-22 16,22 21-16,-22 0 0,0-21 16,0 21-16,0 0 0,0 0 0,-21 1 15,0-1-15,0 0 0,0 0 16,0 0-16,0 0 0,-21 1 0,0-1 15,0 0-15,-21 0 0,20 0 16,-20 0-16,0 1 0,-1-1 0,1 0 16,21 0-16,-21-21 0,20 21 0,-20-21 15,21 0-15,0 21 0,42-21 32,0-21-17</inkml:trace>
  <inkml:trace contextRef="#ctx0" brushRef="#br1" timeOffset="167005.06">14245 15431 0,'21'-22'31,"0"1"-31,1 0 0,-1 21 16,0-21-16,0 0 0,0 0 15,0-1-15,1 1 0,-1 0 0,-21 0 16,0 0-16,0 0 0,0-1 16,0 1-16,0 0 0,0 0 0,0 0 15,-21 0-15,-22-1 0,22 1 16,-21 21-16,-1-21 0,1 21 16,0 0-16,-22 0 0,22 0 0,0 0 15,-22 0-15,22 0 0,-1 21 0,1 0 16,0 1-16,-1-1 0,22 21 15,0 0-15,-21-20 0,42 20 0,0 0 16,0 1-16,0-1 0,0-21 16,0 21-16,0-20 0,0-1 0,21 0 15,0 0-15,0 0 0,0-21 0,22 0 16,-22 0-16,0 0 0,21 0 16,-20 0-16,20 0 0,0 0 0,1-21 15,-1 0-15,-21 0 0,21 0 16,-20-1-16,20 1 0,-21-21 15,0 21-15,0-22 0,1 22 0,-1-21 16,-21 21-16,21-22 0,-21 22 16,0-21-16,0 21 0,0 0 0,0-1 15,0 1-15,0 42 32,0 1-32,0 20 15,0 0-15,0 1 0,0-1 0,0 0 16,0 1-16,0 20 0,0-21 15,0 22-15,-21-22 0,21 22 16,0-1-16,-21-20 0,-1 20 0,1 1 16,0-1-16,21 1 0,-21-1 15,0 1-15,0-1 0,21-21 0,-22 22 16,1-22-16,21 1 0,-21-1 0,21 0 16,0-21-16,0 1 0,0-1 15,0 0-15,21-21 16,0 0-16,1 0 0,-1-21 15,0 0-15,0-1 0,0-20 0,0 21 16,22-21-16,-22-1 0,0 1 0,0-22 16,0 22-16,22-21 0,-22-22 15,0 21-15,0 1 0,0-1 16,22 1-16,-22-22 0,0 22 0,0-22 16,0 22-16,1-1 0,-1-21 15,-21 22-15,0-1 0,21 22 0,-21 0 16,0-1-16,0 1 0,0 21 0,0 0 15,0 0-15,0-1 0,0 44 32,0-1-32,0 0 15,0 0-15,0 0 0,0 0 0,0 22 16,0-22-16,0 21 0,0 1 0,0-22 16,0 21-16,0-21 15,0 0-15,21 1 0,-21-1 0,21 0 0,-21 0 16,21-21-16,1 0 0,-1 0 15,0 0-15,0 0 16,0 0-16,0-21 0,22 0 0,-22 0 16,0-1-16,0 1 0,0 0 15,1 0-15,20-21 0,-21-1 0,0 22 16,-21-21-16,21 21 0,-21-22 0,22 22 16,-22 0-16,0 0 0,0 0 15,0-1-15,0 44 31,0-1-15,0 0-16,0 21 0,0-21 0,0 1 16,0 20-16,0-21 0,21 21 15,-21-20-15,0-1 0,21 0 0,-21 0 16,21 0-16,-21 0 0,21 1 0,0-22 16,1 0-16,-1 0 0,0 0 15,0 0-15,0 0 0,22 0 0,-22 0 16,21-22-16,-21 22 0,0-21 15,22 0-15,-22 0 0,0 0 0,0 0 16,0-1-16,1 1 0,-1 0 0,-21 0 16,0 0-16,21 0 15,-21-1-15,21 1 0,-21 0 0,-21 21 47,21 21-47,-21 0 0,0 1 0,21-1 16,0 0-16,0 0 0,0 0 0,0 22 15,0-22-15,0 0 0,0 0 16,0 0-16,0 0 0,0 1 0,0-1 16,21-21-16,0 21 0,0-21 15,0 0-15,0 0 0,1 0 16,-1 0-16,0 0 0,0 0 0,0-21 16,0 0-16,1-1 15,-1 1-15,0 0 0,0 0 0,-21 0 16,0-22-16,0 22 0,0-21 0,0 21 15,0-22-15,0 22 0,0-21 16,-21 21-16,0 0 0,0-1 0,-1-20 16,1 21-16,-21 21 0,21-21 0,0 21 15,-22 0-15,22 0 0,0 0 16,0 0-16,-22 0 0,22 21 0,0 0 16,21 0-16,0 0 15,-21 1-15,21-1 0,0 0 16,21 0-16,0-21 0,0 21 0,1-21 15,-1 0-15,21 0 16,-21 0-16,22 0 0,-1 0 0,0 0 16</inkml:trace>
  <inkml:trace contextRef="#ctx0" brushRef="#br1" timeOffset="167295.89">16616 14669 0,'0'-22'0,"0"44"0,0-65 0,0 22 0,0 0 15,-21 21 1,-1 0-16,1 21 16,21 0-16,-21 22 0,21-22 15,-21 21-15,21-21 0,0 22 16,-21-1-16,0 0 0,21 1 16,-22-1-16,22-21 0,0 21 0,0 1 15,0-1-15,0-21 0,0 22 16,0-22-16,0 0 0,0 0 0,0 0 15,0 0-15,22-21 16,-1 0-16,0 0 16,0 0-16,-21-21 0,21 21 0,0-21 15,1 0-15,-22 0 0,0-22 0,0 22 16,0 0-16</inkml:trace>
  <inkml:trace contextRef="#ctx0" brushRef="#br1" timeOffset="167500.79">16383 14880 0,'0'0'0,"-21"0"0,-22 43 16,22-22-16,21 0 15,21-21 1,1 0-16,-1 0 16,21 0-16,-21 0 0,22 0 0,-22 0 15,21 0-15,0 0 0,1 0 16,-1 0-16,-21 0 0,22 0 15,-22-21-15,21 21 0,-21 0 0,22 0 0,-22 0 16,0-21-16</inkml:trace>
  <inkml:trace contextRef="#ctx0" brushRef="#br1" timeOffset="169284.81">17314 15092 0,'0'0'15,"21"0"-15,1 0 16,-1-21-16,0 0 16,-21-1-16,0 1 15,0 0-15,0 0 0,0 0 0,0 0 16,0-1-16,0 1 0,0 0 16,0 0-16,0 0 0,-21 0 15,0-1-15,-1 1 0,1 21 0,0 0 16,-21 0-16,21 0 0,-1 0 0,-20 21 15,0 1-15,21-1 0,-22 0 16,22 0-16,0 21 0,-21-20 0,20 20 16,22-21-16,-21 21 0,21-20 0,0-1 15,0 21-15,0-21 0,0 0 16,0 1-16,0-1 0,21 0 0,1-21 16,-1 0-16,0 0 0,0 0 15,21 0-15,-20 0 0,20 0 16,-21 0-16,0-21 0,0 0 0,22-1 15,-22 1-15,-21 0 0,21-21 16,0 21-16,0-1 0,-21 1 0,0-21 16,0 21-16,22 0 0,-22-1 0,0 1 15,0 0-15,0 0 0,0 42 32,0 0-32,0 0 15,0 1-15,0-1 0,0 21 16,0-21-16,0 0 0,0 22 0,0-22 15,0 21-15,0-21 0,0 1 16,21 20-16,0-21 0,0 0 16,0 0-16,0-21 0,1 0 15,-1 0-15,21 0 0,-21 0 16,0 0-16,1 0 0,20-21 0,-21 0 16,0 0-16,0 0 0,22 0 0,-22-22 15,0 22-15,0-21 0,0-1 16,1 1-16,-1 0 0,0-1 0,-21 1 15,21-21-15,0 20 0,-21 1 16,0-22-16,0 22 0,0 21 0,0-21 16,0 20-16,21 1 0,-21 0 0,0 42 31,0 0-31,-21 22 16,21-22-16,-21 21 0,21 1 0,0-1 15,0 0-15,-21-21 0,21 22 16,-21-1-16,21 0 0,-21 1 0,21-22 15,0 21-15,0-21 0,0 22 16,0-22-16,0 0 0,0 21 0,21-20 16,0-1-16,0-21 15,0 0-15,0 0 0,1 0 16,-1-21-16,0-1 0,0 1 16,0 0-16,0 0 0,1 0 15,-1 0-15,0-22 0,-21 22 0,21 0 16,0-21-16,0 20 0,-21 1 15,22 0-15,-22 0 0,21 0 0,0 21 16,-21 21 15,0 0-31,0 0 16,0 0-16,-21 1 0,21-1 0,0 0 16,-21 0-16,21 0 0,0 0 0,0 1 15,0-1-15,0 0 0,0 0 16,0 0-16,21 0 15,0-21-15,0 0 0,0 0 16,0 0-16,1 0 0,-1 0 16,0 0-16,0-21 0,0 21 0,0-21 15,22 0-15,-22 0 0,0 0 16,21-22-16,-20 22 0,-1 0 0,21 0 16,-21-22-16,0 22 0,1 0 0,-1 0 15,-21 0-15,0 42 31,-21 0-31,-1 0 0,22 0 16,-21 1-16,0-1 0,21 21 16,-21-21-16,21 0 0,0 1 15,0 20-15,0-21 0,0 0 16,0 0-16,21 1 0,0-1 0,0-21 16,1 21-16,-1-21 0,0 0 0,0 0 15,0 0-15,0 0 16,1 0-16,-1 0 0,-21-21 0,0 0 15,0-1-15,0 1 0,0 0 16,0 0-16,0-21 0,0 20 0,0 1 16,-21 0-16,-1-21 0,22 21 0,-21-1 15,0 1-15,0 0 0,0 0 16,21 0-16,-21 21 0,21-21 31,21 21-15,21 0-16,-21-22 0,22 22 15,-22 0-15,21 0 0,0-21 16,-20 21-16,20 0 0,0 0 0,-21 0 16,22 0-16,-22 0 0,0 21 0,0-21 15,0 22-15,-21-1 0,22 0 16,-22 0-16,0 0 0,0 0 0,0 1 16,0-1-16,0 0 0,-22 0 15,22 0-15,-21 22 0,21-22 0,0 0 16,0 0-16,0 0 0,0 0 0,0 1 15,-21-22-15,21 21 16,-21-21 15,21-21-31,0-1 16,0 1-16,0 0 0,0 0 16,0 0-16,0-22 0,0 22 15,21 0-15,0 0 0,0-21 0,1 20 16,20-20-16,-21 21 0,21-21 0,1-1 15,-1 22-15,0-21 0,1 21 16,-1-1-16,0 1 0,1 0 16,-1 21-16,0 0 0,-20 0 0,-1 21 15,21 0-15,-42 1 0,21 20 16,-21-21-16,21 21 0,-21 1 0,0-22 16,0 21-16,0 1 0,0-22 15,0 21-15,-21-21 0,0 22 0,21-22 16,0 0-16,-21 0 0,0 0 15,21 0-15,-21-21 0,-1 0 16,1-21 0,21 0-1,0 0-15,-21 0 0,0 0 0</inkml:trace>
  <inkml:trace contextRef="#ctx0" brushRef="#br1" timeOffset="169496.68">19008 14288 0,'0'0'0,"-22"-22"0,1 1 0,0 21 0,0 0 15,0 0-15,0-21 16,21 42 46,0 0-46</inkml:trace>
  <inkml:trace contextRef="#ctx0" brushRef="#br1" timeOffset="169684.58">17632 14690 0,'0'0'0,"-21"0"0,-1 63 31,44-63-31,-1 0 0,0 0 16,21 0-16,-21 0 0,22 0 15,-1 0-15,0 0 0,1 0 0,-1 0 0,22-21 16,-22 0-16,0 21 16,1-21-16,-1 21 0</inkml:trace>
  <inkml:trace contextRef="#ctx0" brushRef="#br1" timeOffset="170628.04">20108 14732 0,'0'-21'16,"0"0"-1,0 0-15,21 21 0,1 0 16,-22-22-16,21 22 0,0 0 0,21 0 16,-21 0-16,1 0 0,-1 0 15,21 0-15,-21 0 0,0 22 0,1-1 16,-1 21-16,0-21 0,-21 0 16,0 22-16,0-22 0,0 0 0,0 21 15,0-20-15,0-1 0,-21 21 0,0-21 16,21 0-16,-22 1 0,1-1 15,0 0-15,21 0 0,0 0 0,-21-21 16,0 0-16,21-21 31,-21 0-31,21 0 16,0 0-16,0-1 16,0-20-16,0 21 0,21 0 0,0 0 15,0-22-15,0 22 0,0-21 16,1 21-16,-1-22 0,21 22 0,-21 0 15,22 0-15,-1 0 0,0-1 0,1 22 16,-1 0-16,0 0 0,1 0 16,-1 0-16,-21 22 0,21-1 0,1 0 15,-22 21-15,0-21 0,0 1 16,0 20-16,-21-21 0,0 21 0,0-20 16,0 20-16,0-21 0,0 0 15,0 0-15,0 22 0,0-22 16,0 0-16,-21-21 0,21 21 0,-21-21 15,0 0-15,0 0 16,21-21 0,0 0-16,0 0 15,0 0-15,0-1 0,0 1 16,0 0-16,0 0 0,21 0 0,0-22 16,0 22-16,0-21 0,1 21 0,20-22 15,-21 22-15,21 0 0,1 0 16,-22 0-16,21 0 0,1 21 0,-1 0 15,0 0-15,1 0 0,-22 21 16,0-21-16,0 42 0,0-21 16,0 0-16,-21 22 0,0-22 0,0 0 15,0 21-15,0-20 0,-21-1 0,0 21 16,0-21-16,0 0 0,0 1 16,-1-1-16,1 0 0,0 0 0,21 0 15,-21-21-15,42 0 31,0-21-15,0 21-16,22-21 0</inkml:trace>
  <inkml:trace contextRef="#ctx0" brushRef="#br1" timeOffset="171102.35">22077 14690 0,'0'-21'0,"0"42"0,0-64 0,0 22 15,0-21-15,-21 21 0,-1 21 0,1-21 16,-21-1-16,21 22 0,-22 0 0,1 0 16,0 0-16,-1 22 0,1-1 15,0 21-15,-1-21 0,22 22 0,-21-22 16,0 21-16,20 0 16,1-20-16,21 20 0,0-21 0,-21 21 0,21-20 15,0-1-15,0 21 0,0-21 0,21 0 16,0 1-16,1-22 15,-1 21-15,21 0 0,-21-21 0,22 0 16,-22 0-16,21 0 0,-21 0 0,22 0 16,-22-21-16,0 0 0,21 21 15,-21-22-15,1 1 0,-1 0 0,0 0 16,0-21-16,-21 20 0,21 1 16,0-21-16,-21 0 0,0 20 0,22-20 15,-22 21-15,21-21 0,-21 20 16,0 1-16,0 42 15,0 1-15,0 20 16,0-21-16,0 0 16,0 22-16,0-22 0,0 21 0,0-21 15,0 22-15,0-22 0,0 0 0,0 0 16,21 0-16,-21 0 0,21 1 16,0-1-16,0 0 0,1-21 0,-1 0 15,0 0-15,21 0 0,-21 0 16,1 0-16,-1 0 0,0 0 0,0-21 15</inkml:trace>
  <inkml:trace contextRef="#ctx0" brushRef="#br1" timeOffset="171502.8">22521 14774 0,'0'0'0,"0"-21"16,0 0-16,-21 0 0,21 0 15,0 0-15,0-1 0,0 1 16,21 21-1,0 0 1,1 0-16,-1 0 0,0 0 16,21 21-16,-21 1 0,22-1 0,-22 0 15,21 0-15,-21 0 0,1 0 0,-1 22 16,0-22-16,-21 21 0,0-21 16,0 1-16,0 20 0,0-21 15,0 0-15,0 22 0,0-22 16,0 0-16,-21 0 0,0-21 0,-1 21 15,1-21-15,0 0 0,0 0 16,0 0 0,21-21-1,0 0-15,0 0 16,0 0-16,0-1 0,21 1 0,0 0 16,-21 0-16,21 0 0,0 0 0,1-22 15,-1 22-15,21-21 0,-21 21 16,22-22-16,-1 22 0,-21-21 0,43-1 15,-22 22-15,0-21 0,1 0 16,-1-1-16,21 1 0</inkml:trace>
  <inkml:trace contextRef="#ctx0" brushRef="#br1" timeOffset="172220.39">23495 14161 0,'0'0'0,"-21"0"0,0 0 16,-1 0-16,1 0 15,21 21 1,0 0-16,0 0 16,0 21-16,0-20 0,0 20 0,0 0 15,0 1-15,-21 20 0,21-21 16,0 1-16,-21-1 0,21 0 16,0 1-16,0-1 0,-21 0 0,21-20 15,-21 20-15,21 0 0,0-21 16,0 1-16,-22 20 0,22-21 0,-21 0 15,21 0-15,0 1 0,0-1 0,0 0 16,0 0-16,0-42 31,0 0-15,0 0-16,0-1 0,0 1 16,21 0-16,1 0 0,-22-21 0,21 20 15,0 1-15,21-21 0,-21 0 16,1 20-16,20-20 0,-21 21 15,21-21-15,-20 20 0,20 1 16,-21 0-16,0 0 0,22 21 0,-22 0 16,0 0-16,0 0 0,-21 21 15,0 0 1,0 0-16,0 1 0,-21-22 16,0 21-16,0 0 0,-1-21 15,1 0-15,0 21 0,0-21 0,0 0 16,0 0-16,-1 0 0,1 0 15,0 0-15,0 0 0,0 0 32,0 0-1,21 21-31,0 0 0,0 1 16,0-1-16,0 0 0,0 0 15,0 0-15,0 0 0,21 1 16,0-1-16,-21 0 0,21-21 0,0 21 15,-21 0-15,21 0 0,1-21 16,-1 22-16,0-22 0,0 21 0,0-21 16,0 0-16,1 21 0,-1-21 15,0 0-15,0 0 0,0 0 16,0 0-16,1 0 0,-22-21 16,21 21-16,-21-21 0,21 21 0,0-22 15,-21 1-15,21 0 0,0 21 16,-21-21-16,0 0 0,22 21 0</inkml:trace>
  <inkml:trace contextRef="#ctx0" brushRef="#br1" timeOffset="172424.4">24342 14986 0,'-22'0'63,"1"0"-63,0 0 0</inkml:trace>
  <inkml:trace contextRef="#ctx0" brushRef="#br1" timeOffset="196185.83">0 2455 0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33:58.3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1355 0,'-22'0'16,"1"21"-16,0-21 15,21 21 1,0 0-1,0 0 1,21-21-16,0 0 16,1 0-16,-1 0 15,21 0-15,-21 0 0,22 0 0,-22 0 16,21 0-16,-21 0 0,22-21 16,-22 21-16,0-21 0,0 21 15,0-21-15,-21 0 0,0 0 16,0-1-16,0 1 15,-21 21-15,-21 0 0,21-21 0,-1 21 16,1 0-16,0 0 0,0 0 16,-21 0-16,20 21 0,1 0 0,0-21 15,0 22-15,0-1 16,0 21-16,-1-21 0,1 0 0,21 1 16,0-1-16,0 0 0,0 21 15,0-21-15,0 1 0,21-1 16,1 0-16,-1 0 0,0-21 15,0 0-15,0 0 0,0 0 16,1 0-16,-1 0 0,0 0 0,0 0 16,-21-21-16,21 21 15,-21-21-15,0 0 16,-21 21-16,0 0 16,0 0-16,-22 0 15,22 0-15,0 21 0,0-21 16,0 21-16,-22 0 0,22 0 15,0 0-15,0 1 0,0-1 0,0 0 16,-1 21-16,1-21 0,21 1 16,0-1-16,0 0 0,0 0 0,0 0 15,0 0-15,0 1 0,0-1 16,21-21-16,1 21 0,-1 0 0,0-21 16,0 0-16,0 21 0,22-21 15,-22 0-15,0 0 0,0 0 16,0 0-16,0-21 0,22 0 15,-22 0-15,21 0 0</inkml:trace>
  <inkml:trace contextRef="#ctx0" brushRef="#br0" timeOffset="791.54">1736 1630 0,'0'-21'0,"0"42"0,0-63 0,0 20 16,0 1-16,0 0 15,-22 0-15,1 21 0,0 0 0,0 0 16,0 0-16,-22 0 0,22 0 16,0 0-16,0 0 0,-21 21 0,20 0 15,1 0-15,0 1 0,0-1 16,-21 21-16,42-21 0,-22 0 16,1 22-16,21-22 0,-21 21 15,21-21-15,0 1 0,0-1 0,0 0 16,0 0-16,21-21 15,0 0-15,1 0 0,-1 0 16,21 0-16,-21 0 0,0-21 0,22 0 16,-22 0-16,0 21 0,0-22 15,0 1-15,1-21 0,-1 21 0,0 0 16,0-1-16,-21 1 16,21 0-16,-21 0 0,0 0 0,21 21 15,-21-21-15,0 42 47,0 0-31,22 0-16,-22 0 0,0 0 15,0 1-15,0-1 0,21 21 0,-21 0 16,21-20-16,-21 20 0,21 0 16,-21 1-16,0-1 0,21 21 0,-21-20 15,21-1-15,-21 22 0,0-22 16,22 21-16,-1 1 0,0-1 0,-21-20 15,21 20-15,0 1 0,0-22 16,-21 22-16,22-22 0,-1 0 16,0 1-16,0-1 0,0 0 0,0 1 15,-21-22-15,22 21 0,-1 0 16,-21-20-16,0 20 0,0-21 0,0 21 16,0-20-16,-21-1 0,-1 0 15,1 21-15,-21-42 0,21 21 0,0 1 16,-22-22-16,22 0 0,-21 0 0,-1 0 15,1 0-15,-21 0 0,20-22 16,-20 1-16,20 0 0,-20-21 0,21-1 16,-22 22-16,22-42 0,21 20 15,-22 1-15,22-21 0,0 20 16,21-20-16,0 20 0,0-20 16,0 21-16,0-22 0,21 22 0,0-22 15,0 22-15,1 0 0,20-22 16,-21 22-16,0-1 0,22 1 0,-1 0 15,-21-1-15,0 22 0,22-21 16,-22 0-16,0 20 0,0 1 0,0 0 16,0-21-16,1 21 0,-1-1 15,-21 1-15</inkml:trace>
  <inkml:trace contextRef="#ctx0" brushRef="#br0" timeOffset="1152.33">2392 1588 0,'0'-22'63,"21"1"-48,-21 0 17,-21 21-1,0 0-31,21 21 16,-22 0-1,22 1 1,0-1-1,0 0 1,22 0 0</inkml:trace>
  <inkml:trace contextRef="#ctx0" brushRef="#br0" timeOffset="1452.18">2434 1990 0,'0'0'0,"-21"21"31,42-21-15,0 0 0,-21-21-1,0 0 1,-21 21 15,21 21-15,-21-21-16,21 21 0,0 0 15,21-21 17</inkml:trace>
  <inkml:trace contextRef="#ctx0" brushRef="#br0" timeOffset="4131.72">1376 4001 0,'21'0'15,"-21"21"1,-21 0-16,0 21 16,-1-21-16,1 1 0,0 20 0,-21 0 15,-1 1-15,22-22 16,-21 21-16,0 0 0,-1 1 0,1-22 15,0 21-15,-1-21 0,-20 1 16,20 20-16,1-21 0,21 0 0,-21-21 16,-1 21-16,22-21 0,0 0 15,0 0-15,0 0 16,21-21-16,0 0 16,21 0-16,0 21 15,0 0-15,0-21 0,22 21 0,-1 0 16,-21 0-16,21 0 0,1 21 15,-1 0-15,0 0 0,1 0 0,-1 22 16,0-22-16,1 21 16,-1 1-16,0-1 0,-20-21 0,20 21 15,-21 1-15,0-1 0,0-21 16,1 0-16,-22 1 0,0-1 0,21 0 16,0-21-1,-21-21 1,21 0-16,-21-22 15,0 22-15,21 0 0,-21-21 0,0-1 16</inkml:trace>
  <inkml:trace contextRef="#ctx0" brushRef="#br0" timeOffset="4836.38">1693 4318 0,'0'0'0,"0"-21"0,0 0 15,21 21 32,1 21-47,-22 0 0,21 0 0,0 0 16,0 1-16,-21 20 16,21-21-16,-21 0 0,21 22 0,-21-22 15,0 21-15,0-21 0,0 0 0,0 1 16,0-1-16,0 0 0,0 0 15,0 0-15,0 0 16,-21-21-16,0-21 31,21 0-31,0 0 0,0 0 16,0-22-16,0 22 0,0 0 16,0-21-16,0-1 0,0 1 0,21 21 15,0-21-15,-21-1 0,22 1 16,-1 21-16,0 0 0,0-1 15,0 1-15,22 21 0,-22 0 0,0 21 16,0 1-16,0-1 0,0 21 16,22-21-16,-22 22 0,0-1 0,0 0 15,-21-21-15,21 22 0,-21-1 16,0-21-16,22 0 0,-22 22 0,0-22 16,0 0-16,0 0 0,0 0 15,0-42 16,0 0-31,0 0 0,0 0 0,0 0 16,21-1-16,-21-20 0,21 0 16,0-1-16,0 1 0,0 0 15,1-1-15,-1 1 0,0 21 0,0-21 16,0 20-16,22 1 0,-22 21 16,0 0-16,0 0 0,21 21 0,-20 1 15,-1 20-15,0-21 0,0 21 16,-21-20-16,0 20 0,21 0 0,-21-21 15,0 22-15,0-22 0,0 21 16,0-21-16,0 1 0,0 20 0,0-21 16,0 0-16,0 0 0,0-42 47,21 0-47,1 0 0,-22 0 15,21 0-15</inkml:trace>
  <inkml:trace contextRef="#ctx0" brushRef="#br0" timeOffset="5176.18">2921 4487 0,'21'22'16,"0"-22"0,0 0-16,1 0 0,-1-22 15,0 22-15,0-21 0,0 0 16,0 21-16,1-21 0,-1 0 0,0 0 15,0-22-15,0 22 16,-21 0-16,0 0 0,0 0 0,0-1 16,-21 22-1,0 0-15,0 0 0,0 0 16,-1 43-16,1-22 0,-21 0 0,21 21 16,0-20-16,-1 20 0,1-21 15,0 21-15,0-20 0,21 20 0,0-21 16,0 0-16,0 0 0,0 1 0,0-1 15,21 0-15,0-21 16,0 0-16,1 0 0,20 0 0,-21 0 16,0-21-16,22 21 0,-22-21 15,21-1-15,0 1 0,1 0 16</inkml:trace>
  <inkml:trace contextRef="#ctx0" brushRef="#br0" timeOffset="5563.39">3768 4128 0,'0'0'16,"0"-22"-16,0 1 0,0 0 16,0 0-16,-22 21 15,-20 21 1,21 0-16,0 0 0,0 1 0,-22-1 16,22 0-16,0 0 0,0 21 0,0-20 15,-1-1-15,22 0 16,0 0-16,0 0 0,0 0 15,22-21-15,-1 22 0,21-22 16,-21 0-16,22 21 0,-22-21 0,21 21 16,0-21-16,1 21 0,-1-21 0,-21 21 15,22-21-15,-22 21 0,-21 1 16,0-1-16,0 0 16,-21 0-16,-22-21 15,22 0-15,-21 21 0,-1-21 16,1 0-16,0 0 0,21 21 0,-22-21 15,1 0-15,0 0 0,20 0 16,1 0-16,0 0 0,0 0 16,0 0-16,21-21 15,0 0-15,21 0 16,0 0-16,0 0 0</inkml:trace>
  <inkml:trace contextRef="#ctx0" brushRef="#br0" timeOffset="6095.99">4508 4360 0,'0'0'0,"0"-21"0,0 0 15,0 0-15,22 0 16,-1 0-16,0-1 0,-21 1 0,0 0 16,21-21-16,-21 21 0,0-1 15,21 1-15,-21 0 0,0 0 0,0 0 16,0 0-16,-21 21 0,0 0 16,0 0-16,0 0 0,-22 0 0,22 0 15,-21 21-15,21 0 0,-22 0 16,22 0-16,0 0 0,0 1 15,0 20-15,21-21 0,0 0 0,0 0 16,0 1-16,0-1 0,21 0 16,0 0-16,0 0 0,0 0 0,22-21 15,-22 22-15,21-1 0,0 0 0,1-21 16,-22 21-16,21 0 0,-21 0 16,1-21-16,-1 22 0,-21-1 15,0 0-15,-43 0 0,22-21 16,-21 0-16,0 21 0,-1-21 15,1 0-15,0 0 0,-1 0 16,1 0-16,0 0 0,-1 0 0,1 0 16,21 0-16,0-21 0,-1 21 15,22-21-15,0 0 0,0 0 16,0-1-16,0 1 16,0 0-16,43 0 0,-22 21 15,0-21-15,21 21 0,1 0 0</inkml:trace>
  <inkml:trace contextRef="#ctx0" brushRef="#br0" timeOffset="7279.31">5334 4255 0,'0'0'0,"21"-22"15,-21 1-15,0 0 0,0 0 0,0 0 16,0-22-16,-21 22 0,0 21 0,21-21 15,-21 0-15,-1 21 0,1 0 16,0 0-16,0 0 0,0 0 0,-22 0 16,22 21-16,0 0 0,-21 0 15,21 22-15,-1-22 0,-20 21 16,21 1-16,0-1 0,0 0 0,-1-21 0,22 22 16,0-1-16,0-21 15,0 0-15,0 1 0,0-1 0,0 0 0,0 0 16,22-21-16,-1 0 0,0 0 15,0 0-15,0 0 0,22 0 16,-22 0-16,21 0 0,0-21 0,-20 21 16,-1-21-16,21 0 0,-21-1 0,0-20 15,1 21-15,-1-21 0,-21 20 16,0-20-16,21 0 0,-21 21 0,0-22 16,0 1-16,0 21 0,0 0 0,0-1 15,0 44 1,-21 20-1,21-21-15,0 0 0,0 22 16,0-1-16,0-21 0,-21 21 0,21-20 16,0 20-16,0-21 0,0 21 15,0-20-15,0-1 0,0 0 0,21 0 16,0 0-16,21-21 16,-21 21-16,1-21 0,20 0 0,-21 0 15,21 0-15,1-21 0,-1 0 0,22 21 16,-22-21-16,0 0 0,1 0 15,-1-1-15,0-20 0,1 21 0,-22 0 16,0-22-16,0 1 0,-21 21 0,0-21 16,0-1-16,0 22 0,0-21 15,0 21-15,0-1 0,-21 1 16,0 21-16,0 0 0,-1 0 0,1 0 16,-21 0-16,21 0 0,0 21 15,-22 1-15,22 20 0,0-21 0,0 0 16,0 22-16,-1-22 0,22 21 15,0-21-15,0 22 0,0-22 0,0 0 16,0 0-16,0 0 0,0 0 16,22-21-16,-1 22 0,0-22 15,0 0-15,0 0 0,22 0 0,-22 0 16,0-22-16,0 1 0,0 0 0,0 21 16,1-21-16,-22 0 0,0 0 15,21-1-15,-21 1 0,21 0 16,-21 0-16,0 0 0,0 0 0,0-1 15,0 1 1,0 42 0,0 1-16,0-1 15,0 0-15,0 21 0,0-21 16,-21 22-16,21-22 0,-21 21 0,21 1 16,0 20-16,0-21 0,0 22 0,0-1 15,0 1-15,0 21 0,0-1 0,21-20 16,0 20-16,0 1 0,-21 0 15,21-1-15,0 1 0,1 0 16,-22-1-16,21 1 0,-21 0 0,21-1 16,-21-20-16,0 21 0,0-22 0,0 1 15,0-1-15,0 1 0,0-1 16,0-21-16,-21 22 0,0-43 0,-1 21 16,1 1-16,-21-22 0,21 0 0,-22-21 15,22 0-15,-21 0 0,21 0 0,-22 0 16,22 0-16,-21-42 0,0 21 15,20-22-15,-20 1 0,0 0 16,21-1-16,-22-20 0,1-1 0,21 1 0,0-1 16,-22-20-16,22-1 0,21 0 15,0 1-15,0 20 0,0-21 16,0 1-16,21 20 0,0-20 0,1 20 16,-1 1-16,21-22 0,-21 21 0,22-20 15,-1 20-15,0 1 0,22-22 16,-22 22-16,22-1 0,-22 22 0,21-22 15,1 1-15,-22-1 0,1 22 16,20 0-16,-21-1 0,-20 1 0,20 0 16,-21-1-16</inkml:trace>
  <inkml:trace contextRef="#ctx0" brushRef="#br0" timeOffset="7647.45">6350 4128 0,'0'21'0,"21"-21"16,0 0-16,0 0 15,1 0-15,20-21 16,-21 21-16,0-22 0,0 1 0,22 0 16,-22 21-16,0-21 0,21 0 0,-20 0 15,-1-1-15,-21 1 0,0 0 16,0 0-16,-21 21 15,-22 0 1,22 0-16,0 0 0,-21 21 16,20 21-16,-20-20 0,21 20 0,0 0 15,0 1-15,-1-22 0,1 21 0,0 0 16,21 1-16,0-22 0,0 21 16,0-21-16,0 1 0,0-1 0,0 0 15,21-21-15,0 21 0,1-21 0,-1 0 16,0 0-16,21 0 0,1 0 15,-22 0-15,21-21 0,0 21 0,1-21 16,-1 0-16,0-1 0,1 1 0,-22 0 16</inkml:trace>
  <inkml:trace contextRef="#ctx0" brushRef="#br0" timeOffset="8072.21">7133 3683 0,'0'0'0,"0"-21"0,21 0 0,0 0 16,1-1-16,-22 1 0,21 21 0,0 0 16,0 0-16,0 21 15,0 1-15,-21-1 0,22 0 16,-1 0-16,0 0 0,0 0 0,0 22 16,0-22-16,1 0 15,-1 0-15,0 0 0,0 1 0,0-22 16,0 21-16,1 0 0,-1-21 0,21 21 15,-21-21-15,0 0 0,1 0 16,-1 0-16,0 0 0,0 0 16,-21 21-1,0 0 1,-21 1-16,0-22 0,0 21 0,-1 0 16,-20 0-16,0 21 0,21-20 15,-22 20-15,1-21 0,0 21 0,-1 1 16,-20-1-16,20-21 0,1 22 15,0-1-15,-1 0 0,1-21 0,21 22 16,-21-22-16,20 0 0,1 0 16,0 0-16,0 1 0,21-1 0,0 0 15,21-21 1,0 0-16,0-21 16,1 0-16</inkml:trace>
  <inkml:trace contextRef="#ctx0" brushRef="#br0" timeOffset="8992.03">8615 3789 0,'0'0'0,"21"0"0,0 0 0,0 0 16,0 0-16,1-21 15,-1 0-15,0 21 0,0-22 0,0 1 16,0 21-16,1-21 16,-22 0-16,21 21 0,-21-21 15,0 0-15,0-1 16,-21 22-16,-1-21 16,1 21-16,-21 0 0,21 0 0,-22 0 15,22 21-15,-21-21 0,0 22 0,20-1 16,-20 0-16,21 0 0,0 0 15,0 0-15,21 1 0,0 20 0,0-21 16,0 0-16,0 0 0,0 1 0,21-1 16,-21 0-16,21 0 0,21 0 15,-21 0-15,1 1 0,20-1 0,0 21 16,-21-21-16,1 0 0,20 1 0,-21 20 16,-21-21-16,0 0 0,0 22 15,0-22-15,0 0 0,-21 0 16,0 0-16,-22 0 0,22 1 0,-21-22 15,0 21-15,-1-21 0,1 0 16,0 0-16,-22 0 0,22 0 0,21 0 16,-22-21-16,22-1 0,-21 22 0,21-21 15,-1 0-15,1-21 0,21 21 16,0-1-16,0 1 0,0 0 0,0 0 16,0 0-16,0 0 0,0-1 0,21 1 15,1 21-15,-1-21 0,0 0 16,21 21-16,-21 0 0,22 0 0,-1 0 15</inkml:trace>
  <inkml:trace contextRef="#ctx0" brushRef="#br0" timeOffset="9495.74">9250 4064 0,'0'0'15,"42"-21"-15,-21 0 0,-21 0 16,21-1-16,-21 1 0,0 0 0,0 0 15,0 0-15,-21 0 0,0-1 16,0 1-16,0 21 0,-22 0 16,22 0-16,-21 0 0,21 0 0,-22 0 15,1 0-15,0 21 0,-1 1 16,1-1-16,21 21 0,0 0 16,-22-20-16,22 20 0,21 0 0,0 1 15,-21-1-15,21 0 0,0 1 0,0-22 16,0 21-16,0-21 0,21 0 15,-21 1-15,21-22 0,1 0 0,20 0 16,-21 0-16,0 0 0,22 0 0,-22 0 16,21-22-16,-21 22 0,22-21 15,-22 0-15,21-21 0,-21 21 0,22-22 16,-22 22-16,0-21 0,0-1 0,0 1 16,0 0-16,-21-1 15,0 1-15,0 21 0,0-21 0,0 20 16,0 1-16,0 0 0,0 42 31,0 0-31,0 1 0,-21-1 16,21 21-16,-21 0 0,21-20 0,0 20 15,0 0-15,0 1 0,0-22 16,0 21-16,0 0 0,0-20 0,0-1 16,0 0-16,0 0 0,21-21 0,0 0 15,1 0-15,-1 0 16,0 0-16,0 0 0,0-21 0,0 0 15,1 0-15</inkml:trace>
  <inkml:trace contextRef="#ctx0" brushRef="#br0" timeOffset="9743.6">9758 3704 0,'0'0'0,"0"-42"0,21-22 0,-21 22 16,0 0-16,0 21 0,0-22 0,0 22 15,0 0-15,0 42 16,0 0-16,-21 0 15,21 22-15,0-1 0,0 0 0,-21 1 16,21-1-16,-22 0 0,22 1 0,-21 20 16,0-20-16,21-1 0,-21 21 15,21-20-15,0-1 0,-21-21 0,21 22 16,-21-1-16,21-21 0,0 0 16,0 0-16,0 1 0,0-1 15,21-21 1,0 0-16,0 0 0,0-21 15,0 21-15</inkml:trace>
  <inkml:trace contextRef="#ctx0" brushRef="#br0" timeOffset="10231.39">10372 3937 0,'21'-42'16,"-21"21"-1,21-1-15,-21 1 0,0 0 0,0 0 16,0 0-16,-21 0 0,0-1 0,-1 22 15,-20 0-15,0 0 16,21 0-16,-22 0 0,22 0 0,-21 0 16,-1 22-16,1-1 0,21 0 0,-21 21 15,-1-21-15,22 22 0,-21-22 16,21 21-16,-1 1 0,1-1 0,0 0 16,21 1-16,-21-1 0,21-21 0,0 0 15,0 0-15,0 1 0,21-1 16,0 0-16,0-21 0,22 0 0,-22 0 15,21 0-15,-21 0 0,22-21 16,-1 0-16,0-1 0,-20 1 16,20 0-16,0 0 0,-21-21 0,22 20 15,-22-20-15,0 0 0,0 21 0,0-22 16,-21 1-16,0 21 0,0 0 16,0-22-16,0 22 0,0 0 15,0 42 1,0 0-1,-21 0-15,21 1 0,0 20 0,-21-21 16,21 21-16,0 1 0,0-1 0,0-21 16,0 22-16,0-22 0,0 21 15,0-21-15,21 0 0,0 1 16,1-1-16,-22 0 0,21 0 0,0-21 16,0 0-16,21 0 0,-20 0 0,-1 0 15,0 0-15,0 0 0,0-21 16,0 21-16,1-21 0</inkml:trace>
  <inkml:trace contextRef="#ctx0" brushRef="#br0" timeOffset="10595.18">10731 3958 0,'0'0'0,"0"-21"0,0 0 0,0 0 0,0 0 16,-21-1-16,21 1 16,0 0-1,21 21-15,-21-21 0,22 21 16,-1 0-16,0 0 0,0 0 0,0 0 15,22 0-15,-22 21 0,0-21 16,0 21-16,0 0 0,0 1 0,1-1 16,-1 21-16,-21-21 0,0 22 0,21-1 15,-21-21-15,0 21 0,0-20 16,0 20-16,-21-21 0,21 0 0,-21 0 16,-1 1-16,1-22 0,21 21 0,-21-21 15,0 0 1,21-21-1,0-1-15,0 1 16,21 0-16,0 0 0,0-21 0,-21 20 16,22-20-16,-1 0 0,0 21 15,0-22-15,0 22 0,0-21 0,1 21 16,20-1-16,-21-20 0,0 42 0,0-21 16,1 0-16,-1 0 0,0 21 15,0 0-15,0-22 0,0 22 0</inkml:trace>
  <inkml:trace contextRef="#ctx0" brushRef="#br0" timeOffset="11243.81">11515 3747 0,'0'0'0,"0"21"0,21 0 16,-21 0-16,0 0 15,0 0-15,0 1 16,0-1-16,-21 0 0,21 0 0,-22 0 16,1 22-16,21-22 0,0 0 0,0 21 15,0-21-15,0 1 0,0-1 16,0 0-16,0 0 0,21-21 0,-21 21 15,22-21-15,-1 0 0,0 0 0,0 0 16,0 0-16,0 0 0,1-21 16,-1 0-16,0 21 0,0-21 0,21 0 15,-20-1-15,-1 1 0,0 0 0,0-21 16,0 21-16,0-1 0,1-20 16,-22 21-16,0 0 0,0 0 15,0-1-15,0 1 0,0 0 0,0 0 16,0 42 15,0 21-31,0-20 0,-22-1 16,22 21-16,-21 0 0,0 1 0,21-1 15,0 0-15,-21 22 0,21-22 16,0 22-16,0-1 0,0 1 0,0-22 16,-21 22-16,21-1 0,0 22 0,0-22 15,0 1-15,0 20 0,0-20 16,0-1-16,0 22 0,0-21 0,0-1 15,0 1-15,0-1 0,0 1 0,0-1 16,0 1-16,0-1 0,0-21 16,0 22-16,0-22 0,0-21 0,0 22 15,0-22-15,-21 0 0,21 0 16,-22-21-16,1 0 0,0 0 0,0 0 16,-21-21-16,20 0 0,1-21 15,-21-1-15,21 1 0,-22 0 0,1-1 16,21-20-16,-21-1 0,20-20 15,1 20-15,0-21 0,0 1 0,21-1 16,0 0-16,0 1 0,0 20 0,21-20 16,-21 20-16,21 1 0,0-1 15,22 22-15,-22-1 0,0-20 0,21 42 16,-20-22-16,20 1 0,-21 21 16,21 0-16,-20 0 0,20 21 0,-21 0 15,0 0-15,0 0 0,1 0 16,-22 21-16,0 0 0,0 0 15,0 0-15</inkml:trace>
  <inkml:trace contextRef="#ctx0" brushRef="#br0" timeOffset="12999.9">12636 3958 0,'0'0'0,"0"-21"0,22 21 0,-1 0 31,0-21-15,-42 21 31,0 0-47,-1 0 15,1 0-15,0 0 0,-21 0 16,21 0-16,-1 0 0,-20 0 15,21 0-15,0 0 0,-22 0 16,22 0-16,0-21 0,0 21 0,0-21 16,0-1-16,21 1 0,0-21 15,0 21-15,0-22 0,0 22 0,0-21 16,0 21-16,21-22 0,0 22 0,0-21 16,21 21-16,-20 0 0,-1-22 15,21 22-15,-21 21 0,0-21 0,22 21 16,-22 0-16,0 0 0,-21 21 15,0 0-15,0 0 0,0 22 16,0-1-16,0-21 0,-21 22 0,-21-1 16,20 0-16,-20 1 0,21-1 15,-21 0-15,-1 1 0,1-1 16,21 0-16,-22 1 0,22-1 0,0 0 16,21-21-16,0 22 0,0-22 15,0 0-15,0 0 0,21 0 0,22-21 16,-22 22-16,0-22 0,21 0 0,-21 0 15,22 0-15,-1 0 0,0 0 16,1-22-16,-22 22 0,21-21 0,1 0 16,-22 0-16,21 0 0,-21 0 0,22-22 15,-22 22-15,0 0 0,0 0 16,0-22-16,-21 22 0,0 0 0,0 0 16,0-21-16,0 20 0,0 1 15,-21 42 16,21 1-31,0-1 0,-21 0 0,0 21 16,0 1-16,-1-1 0,22 0 0,-21 1 16,0-1-16,21 21 0,-21-20 15,21-1-15,-21 0 0,21 1 0,0-1 16,-21 0-16,21-20 0,0-1 0,0 0 16,0 0-16,0 0 0,21-21 31,0 0-31,0-21 15,0 0-15,0-21 0</inkml:trace>
  <inkml:trace contextRef="#ctx0" brushRef="#br0" timeOffset="13787.87">13716 3895 0,'0'0'0,"21"0"0,-21-21 0,0-1 15,0 1 1,0 0-16,0 0 16,0 0-16,0 0 0,-21-1 15,0 1-15,0 0 0,-1 21 16,1-21-16,0 21 0,0 0 16,0 0-16,-22 0 0,22 0 0,0 21 15,-21-21-15,-1 21 0,22 0 16,-21 22-16,21-22 0,-22 0 0,22 21 15,0-20-15,0 20 0,0 0 16,0-21-16,21 22 0,0-22 0,0 0 16,0 0-16,0 0 0,0 1 0,21-22 15,0 0-15,0 0 0,21 0 16,-20 0-16,20 0 0,-21 0 0,21-22 16,1 1-16,-22 21 0,21-21 0,-21 0 15,22 0-15,-22 0 16,21-1-16,-21 1 0,1 0 0,-22 0 15,21 0-15,-21 0 0,21-1 0,-21 1 16,0 0 0,0 42-1,0 0-15,0 1 16,-21-1-16,21 21 0,-21 0 16,21 1-16,0-1 0,0 0 0,0 1 15,-22 20-15,22-20 0,-21 20 0,21 1 16,0-22-16,0 21 0,0 1 15,0-1-15,0 22 0,0-21 16,0 20-16,0-20 0,0 20 0,0 1 16,0 0-16,21-1 0,-21 1 0,22 0 15,-1-1-15,-21 1 0,0-21 16,21-1-16,0 1 0,-21-22 0,0 0 16,0 1-16,0-22 0,0 0 0,0 0 15,0 0-15,-21 0 0,0-21 0,0 0 16,-1 0-16,-20 0 0,0 0 0,-1-21 15,1 0-15,0 0 0,-22-21 16,1-1-16,-1 1 0,22 0 0,-22-22 16,1 1-16,21-1 0,-1 1 15,1-1-15,0 1 0,20-1 0,22 1 16,0-1-16,0 1 0,0-1 16,22 1-16,20-1 0,-21 22 0,21-22 15,1 1-15,-1 20 0,22 1 0,-22-21 16,21 20-16,-20 1 0,20 0 15,-20-1-15,20 1 0,-21 0 0,1-1 16,-1 1-16,0 21 0,1-22 0,-1 1 16,-21 21-16,22-21 0,-1 20 15</inkml:trace>
  <inkml:trace contextRef="#ctx0" brushRef="#br0" timeOffset="14127.68">14160 3704 0,'22'-21'0,"-44"42"0,44-63 0,-22 21 0,0-22 16,0 22-16,0 0 0,0 0 16,21-21-16,-21 20 0,0 1 0,0 0 15,0 0-15,0 42 32,0 0-32,0 22 0,0-22 0,0 21 15,0 0-15,0 1 0,-21-1 16,-1 0-16,22 1 0,-21 20 0,0-20 15,0-1-15,21 0 0,0 1 0,-21-1 16,21-21-16,0 21 0,0-20 16,0-1-16,0 0 0,0 0 15,21-21-15,0 0 0,0 0 16,22 0-16,-22 0 0,0 0 16,0-21-16,21 21 0,-20-21 0,-1-22 15,21 22-15,-21 0 0,0 0 16,1-21-16,-1 20 0,0 1 0,0 0 15,0 0-15,-21-21 0,0 20 0</inkml:trace>
  <inkml:trace contextRef="#ctx0" brushRef="#br0" timeOffset="14300.58">14076 3768 0,'0'0'0,"-43"0"0,22 0 0,0 0 15,42 0 16,22 0-31,-22 0 16,0 0-16,21 0 0,1 0 0,-22 0 16,21-21-16,0 21 0,1-22 0,-1 22 15,0 0-15,1-21 0</inkml:trace>
  <inkml:trace contextRef="#ctx0" brushRef="#br0" timeOffset="14680.28">14986 3662 0,'21'0'31,"0"0"-31,0 0 16,1 0 15,-1-21-31,-21 0 0,21 21 15,-21-22-15,21 22 0,-21-21 16,0 0 0,-21 21-1,0 0-15,0 0 0,-1 0 16,1 0-16,0 0 0,0 21 16,0-21-16,0 21 0,-1 1 15,22-1 1,22-21 15,-1 0 0,0 0-31,0 21 16</inkml:trace>
  <inkml:trace contextRef="#ctx0" brushRef="#br0" timeOffset="15388.15">15049 3979 0,'0'0'0,"0"22"0,-21-22 0,0 0 16,0 0-16,21-22 16,0 1-16,0 0 15,0 0-15,21 21 31,0 0-31,0 0 0,1 0 16,-1 21-16,-21 0 16,21 0-16,-21 1 15,0-1-15,0 0 0,0 0 16,-21 0-16,0-21 0,21 21 16,-22 1-16,1-22 0,0 0 0,21 21 15,-21-21-15,0 0 16,0 0-1,21-21-15,0-1 16,0 1-16,0 0 0,0 0 16,0 0-16,21 0 15,0-1-15,0 22 16,0 0 0,0 0-1,-21 22 1,0-1-16,0 0 15,-21 0 1,21 0-16,-21-21 0,0 0 16,21 21-16,-21-21 31,21-21-15,0 0-16,0 0 0,0 0 15,0 0-15,0-1 16,21 22-16,0-21 15,0 21-15,0 0 16,1 21-16,-1 1 16,-21-1-16,21 0 0,0 0 0,-21 0 15,0 0-15,0 22 0,0-1 0,0-21 16,0 22-16,0-22 0,-21 21 16,0-21-16,-22 22 0,22-22 0,-21 0 15,0 0-15,-1 0 0,1 0 16,21 1-16,-22-22 0,1 0 0,0 0 15,-1 0-15,22 0 0,-21 0 16,21 0-16,0-22 0</inkml:trace>
  <inkml:trace contextRef="#ctx0" brushRef="#br0" timeOffset="16011.8">15007 3641 0,'-21'0'32,"0"0"-17,21 21 1,21-21 31,-42 0 15,0 0-46</inkml:trace>
  <inkml:trace contextRef="#ctx0" brushRef="#br0" timeOffset="17619.89">15790 3662 0,'0'-21'15,"0"0"-15,0-1 16,0 1 0,0 42 15,0 1-31,0-1 15,-21 21-15,21-21 0,0 22 0,0-1 16,-21 0-16,0 1 0,21-22 16,0 21-16,0 0 0,-21 1 15,21-22-15,-22 21 0,22-21 0,-21 1 16,21-1-16,0 0 16,0 0-16,0-42 31,21 0-31,1 21 0,-1-21 15,0-1-15</inkml:trace>
  <inkml:trace contextRef="#ctx0" brushRef="#br0" timeOffset="18703.27">16256 3747 0,'0'0'0,"21"-22"0,85-105 31,-85 127-31,-42 22 16,0-1-1,0 0-15,-1 21 0,1-21 16,0 1-16,0 20 0,0-21 0,0 21 16,-1-20-16,22 20 0,0-21 15,0 21-15,0-20 0,0-1 0,0 0 16,0 0-16,0 0 0,22 0 16,-1-21-16,0 0 0,21 0 0,-21 0 15,22 0-15,-22 0 0,21 0 16,-21 0-16,22 0 0,-22-21 0,21 0 15,-21 21-15,1-21 0,-1 0 16,-21 0-16,0-1 0,0 1 0,0 0 16,0 0-16,0 0 0,-21 0 0,-1-1 15,1 1-15,0 0 0,-21 0 16,21 0-16,-22 0 0,22 21 0,0-22 16,0 22-16,0 0 0,21-21 15,0 0 1,21 21-16,0 0 0,21 0 0,-21 0 15,22-21-15,-1 21 16,22 0-16,-22 0 0,0 0 0,22-21 0,-22 21 16,0 0-16,1 0 0,-1 0 15,0 0-15,-20 0 0,20 0 16,-21 21-16,0 0 0,-21 0 0,0 0 16,0 1-16,0-1 0,0 0 15,0 0-15,-21 0 0,0 0 0,0 1 16,0 20-16,21-21 0,-22 0 0,22 0 15,-21 1-15,21-1 0,0 0 16,0 0-16,0 0 0,21 0 16,1-21-1,-1 0-15,0 0 0,0 0 16,0 0-16,0 0 0,22 0 0,-22-21 16,0 0-16,0 21 0,22-21 0,-22 0 15,0 0-15,-21-1 0,21 1 16,-21 0-16,0 0 0,0 0 0,0 0 15,0-1-15,-21-20 0,0 21 16,0 0-16,-22 0 0,22 21 0,-21-22 16,21 1-16,-22 21 0,22 0 0,0-21 15,0 21-15,0 0 0,-1 0 16,44 0 0,-1 0-16,0 0 15,21 0-15,1 0 0,-1 0 16,0 0-16,1-21 0,20 21 0,-21 0 15,1 0-15,-1 0 0,0 0 16,1 0-16,-1 0 0,0 0 0,-20 21 16,-1-21-16,-21 21 0,0 0 0,0 1 15,0-1-15,0 0 16,-21 0-16,-1 0 0,1 0 0,0 1 16,0-1-16,0 0 0,0 0 15,21 0-15,0 0 0,0 1 0,0-1 16,0 0-16,21 0 0,0-21 15,0 0-15,21 0 16,-20 0-16,20 0 0,0 0 0,-21 0 16,22 0-16,-1-21 0,-21 0 0,22 0 15,-1-1-15,-21 1 0,21 0 16,-20 0-16,-1 0 0,-21 0 0,0-22 16,0 22-16,0 0 0,0-21 0,0 20 15,-21-20-15,-22 21 0,22-21 16,-21 20-16,-1 1 0,1 21 0,0-21 15,-1 21-15,1 0 0,0 0 16,-1 0-16,22 0 0,-21 21 0,21 0 16,0-21-16,-1 22 0,22-1 0,0 0 15,0 0-15,0 0 16,0 0-16,22-21 0,-1 0 16,0 0-16,21 0 0,-21 0 0</inkml:trace>
  <inkml:trace contextRef="#ctx0" brushRef="#br0" timeOffset="20443.5">19071 3450 0,'0'-21'47,"0"0"-31,21 21-16,-21-21 15,21 21-15,1 0 16,-22-21-16,21 21 0,0 0 16,-21-22-16,21 22 15,-21 22 79,0-1-63,-21-21 1,21 21-32,-21-21 0,0 0 0,-1 21 15,1-21-15,0 21 0,0 0 0,0 1 16,-22-1-16,1-21 0,0 21 15,-1 0-15,1 0 0,0 0 0,-1 1 16,-20-1-16,21 0 0,-1 0 16,-20 0-16,20 0 0,22-21 15,-21 22-15,21-22 0,0 0 0,-1 0 16,1 0-16,21 21 0,21-21 47,1 0-32,-1 0-15,21 0 0,-21 21 0,22-21 16,-1 21-16,0-21 0,1 21 16,-1-21-16,0 21 0,1-21 0,-1 22 15,0-1-15,1-21 0,-1 21 0,-21-21 16,21 21-16,-20-21 0,-1 0 16,0 21-16,0-21 0,0 0 15,-21-21 79,0 0-94,0 0 16</inkml:trace>
  <inkml:trace contextRef="#ctx0" brushRef="#br0" timeOffset="20884.25">19897 3154 0,'21'0'0,"-42"0"0,42-21 0,-21 0 0,0-1 16,21 1-16,-21 0 15,0 0-15,0 0 0,0 0 16,-21 42 0,0 0-1,-1 0-15,1 21 0,-21 1 16,21 20-16,-22 1 0,1-1 0,0 22 15,-1-22-15,-20 22 0,21-21 0,-22-1 16,1 22-16,20-1 0,-20 1 16,-1-21-16,22 20 0,-22 1 0,22-22 15,0 22-15,-1-21 0,1-22 16,0 21-16,21-20 0,-1-1 0,22-21 16,0 22-16,0-22 0,0 0 15,22-21 1,-1 0-16,0-21 0,0 0 15,21-1-15,-20 1 0,20 0 0,0-21 16,1-1-16</inkml:trace>
  <inkml:trace contextRef="#ctx0" brushRef="#br0" timeOffset="23609.08">19770 3683 0,'0'-63'31,"0"41"-31,21 1 16,0 21-16,0-21 15,-21 0-15,21 21 0,0 0 0,1-21 16,-1 21-16,0 0 0,0 0 0,0 0 16,0 21-16,1 0 0,-1 0 15,-21 22-15,0-22 0,0 21 0,0-21 16,0 22-16,0-1 0,0 0 15,0-21-15,0 22 0,0-1 0,0 0 16,-21-20-16,-1-1 0,22 21 0,-21-21 16,0-21-16,21 21 0,-21-21 15,21-21 1,0 0 0,0-21-16,0 21 0,0-1 15,21-20-15,0 21 0,0-21 0,1 20 16,-1-20-16,0 0 0,0 21 15,0-22-15,22 22 0,-22-21 0,0 21 16,21-1-16,-21 22 0,1 0 0,-1 0 16,0 0-16,0 0 0,0 22 15,0-1-15,-21 0 0,0 0 16,22 0-16,-22 22 0,0-22 0,21 21 16,-21 0-16,0-20 0,0 20 15,0-21-15,0 21 0,0-20 0,0-1 16,0 0-16,0 0 0,0 0 15,-21 0-15,21-42 32,0 0-32,0 0 15,0 0-15,21 0 0,0-1 0,0-20 16,0 21-16,0-21 0,22 20 16,-22 1-16,21-21 0,-21 21 0,22-22 15,-1 22-15,-21 0 0,22 0 16,-22 0-16,21 21 0,-21 0 15,0 0-15,1 21 0,-22 0 16,0 21-16,0-20 16,0-1-16,0 21 0,-22-21 15,1 22-15,21-22 0,0 21 0,0-21 16,0 22-16,0-22 0,0 0 16,0 0-16,0 0 0,0 0 0,21 1 15,1-22-15,-1 0 0,0 0 0,0 0 16,21 0-16,-20 0 0,20 0 15,-21-22-15,0 1 0,22 0 0,-22-21 16,21 21-16,-21-22 0,22 22 16,-22-21-16,21-1 0,-21 22 0,0-21 15,1 0-15,-1-1 0,0 22 0,-21 0 16,0 0-16,0 0 16,0-1-16,-21 22 0,0 0 15,-1 0-15,1 22 0,0-1 0,0 0 16,0 0-16,0 21 0,-1-20 15,1 20-15,21-21 0,0 21 0,-21-20 16,21 20-16,0-21 0,0 21 16,0-20-16,0-1 0,0 21 0,0-21 15,21 0-15,0 1 0,22-22 16,-22 0-16,0 0 0,0 0 16,22 0-16,-1 0 0,-21-22 0,21 1 15,1 21-15,-1-42 0,0 21 16,1 0-16,-1-22 0,-21 22 15,22-21-15,-1 21 0,-21-22 0,21 22 16,-20-21-16,-22 21 0,0-1 16,0 1-16,0 0 0,-22 21 15,1 0-15,0 21 16,0-21-16,0 21 0,21 1 16,0-1-16,0 0 0,0 0 0,0 0 15,0 0-15,0 1 0,0-1 16,0 0-16,0 0 0,0 0 0,21 0 15,-21 1-15,21-1 0,-21 0 16,0 0-16,-21-21 31,0 0-31,0 0 0,-1 0 16,1-21-16,0 21 0,0-21 16,0 21-16,0 0 0,-1 0 0,22-21 15,0 42 16,22 0-15,-1-21-16,21 0 0,-21 0 16,0 0-16,1 0 0,20 0 15,0 0-15,-21 0 0,22 0 16,-1 0-16,0 0 0,1-21 0,-1 21 16,0-21-16,1-1 0,-22 1 15,21 0-15,1 0 0,-1 0 0,-21-22 16,0 22-16,0 0 0,1-21 0,-22 21 15,21-1-15,-21 1 0,0 0 16,0 0-16,-21 21 16,-1 0-16,22 21 15,0 0-15,0 0 0,-21 1 0,21-1 16,0 0-16,0 21 0,0-21 0,0 1 16,0 20-16,0-21 15,0 21-15,0-20 0,0 20 0,0-21 16,0 0-16,0 0 0,0 1 0,0-1 15,-21-21 1,0 0-16,0 0 16,0-21-16,-1 21 15,22-22-15,0 1 0,-21 21 16,21-21-16,-21 0 0,21 0 16,21 21 15,0 21-31,1-21 15,-1 0-15,0 0 16,21 21-16,1-21 0,-22 0 0,42 0 16,-20 0-16,-1 0 0,21 0 15,-20 0-15,20 0 0,-20-21 0,20 0 16,-21 0-16,22-1 0,-22 1 0,1 0 16,-1 0-16,-21 0 0,21-22 15,-20 22-15,-1-21 0,-21 21 0,0-22 16,0 22-16,0 0 0,0 0 15,0 0-15,-21 0 0,-1 21 0,1 0 16,-21 0-16,21 0 0,-22 0 16,22 0-16,-21 21 0,0 0 0,20 0 15,-20 0-15,21 0 0,0 1 16,0-1-16,-1 21 0,1-21 16,21 0-16,0 1 0,0-1 0,0 0 15,0 0-15,0 0 0,21 0 0,1-21 16,-1 0-16,21 0 0,-21 0 15,0 0-15,1 0 0,-1 0 0,21 0 16,-21-21-16,0 0 0,22 21 16,-22-21-16,0 0 0,0 0 0,0-1 15,1 1-15,-1-21 0,0 21 16,0 0-16,-21-1 0,21 1 0,-21 0 16,0 0-16,0 42 31,-21-21-31,0 21 15,21 0-15,-21 1 0,21-1 16,-21 21-16,21-21 0,0 0 0,0 1 16,0 20-16,0-21 0,21 21 0,0-20 15,0-1-15,0 0 0,0 0 16,22 0-16,-22 0 0,21-21 0,1 0 16,-22 22-16,21-22 0,0 0 15,1 0-15,-1 0 0,22-22 0,-22 1 16,0 21-16,1-42 0,-22 21 0,21 0 15,-21-22-15,22 22 0,-22-21 16,0-1-16,-21 1 0,0 21 16,0-21-16,0 20 0,0 1 0,-21 0 15,0 21-15,-1 0 0,-20 0 16,0 0-16,-1 0 0,1 0 0,0 21 16,-1 0-16,1 22 0,21-22 15,-21 0-15,20 0 0,1 22 0,21-22 16,0 0-16,0 0 0,0 0 0,0 0 15,0 1-15,21-1 0,1-21 16,-1 0-16,21 0 0,-21 0 0,22 0 16,-22 0-16,21 0 0,0 0 15,-20-21-15,20-1 0,-21 1 16,0 0-16,0 21 0,1-21 0,-1 0 16,0 0-16,-21-1 0,0 1 15,21 0-15,-21 0 0,0 0 0,-21 21 31,0 21-15,21 0-16,-21 0 0,-1 0 0,22 22 16,-21-1-16,0 0 0,0 1 15,21-1-15,-21 0 0,21 22 16,-21-22-16,21 22 0,0-22 0,0 22 0,0-1 16,0 1-16,0-1 0,0 1 15,0-1-15,0 22 0,0-22 16,0 22-16,0 0 0,0-22 0,0 22 15,0-22-15,0 22 0,-22-22 16,22 1-16,0-1 0,-21 22 0,21-43 16,0 22-16,0-1 0,-21-20 0,21-1 15,-21 0-15,0-20 0,0 20 16,-1-42-16,1 21 0,0-21 0,0 0 16,0 0-16,0 0 0,-22-21 0,22 0 15,0 0-15,-21-22 0,20 1 16,22 0-16,-21-1 0,21 1 0,-21-22 15,21 1-15,0 21 0,0-43 16,0 21-16,0 1 0,21-22 0,0 1 16,1-22-16,-1 21 0,0 0 15,0 1-15,21 20 0,-20-20 0,-1 20 16,21 1-16,-21-1 0,22 1 16,-1-1-16,-21 1 0,21 20 0,1-20 15,-1 20-15,-21 1 0,22 0 0,-1-1 16,-21 22-16,21-21 0</inkml:trace>
  <inkml:trace contextRef="#ctx0" brushRef="#br0" timeOffset="23955.88">24151 3831 0,'0'0'0,"-21"0"0,42 0 47,0 0-47,0 0 16,1 0-16,-1 0 0,0 0 0,21 0 15,-21-21-15,1 0 0,-1 21 16,0-21-16,0 21 0,0-21 0,0 21 16,-21-22-16,0 1 15,-21 21 1,0 0-16,0 0 16,0 21-16,0 1 15,-1-1-15,1 21 0,0-21 0,0 0 16,0 22-16,21-22 0,0 21 0,0-21 15,0 22-15,0-22 0,0 21 16,0-21-16,0 1 0,0-1 0,0 0 16,21 0-16,0-21 0,0 0 15,0 0-15,1 0 0,-1 0 0,0 0 16,21 0-16,-21 0 0,1-21 0,20 0 16,0 21-16,-21-21 0</inkml:trace>
  <inkml:trace contextRef="#ctx0" brushRef="#br0" timeOffset="24343.63">24871 3493 0,'-85'21'15,"64"0"1,21 0-16,0 0 0,0 0 15,0 1-15,0-1 0,0 0 16,21 0-16,0 0 0,0 0 16,22 1-16,-22-1 0,21-21 0,-21 21 15,22 0-15,-1-21 0,0 0 16,-20 0-16,20 0 0,-21 0 16,0 0-16,0 0 0,1 0 15,-1 0-15,0 0 0,-42 21 31,0 0-31,-1-21 0,1 22 16,-21-1-16,0 0 0,-1 21 0,22 1 16,-21-22-16,-1 21 0,1 0 15,0-20-15,21 20 0,-22-21 0,22 21 16,-21-20-16,21-1 0,-1 0 0,1 0 16,0 0-16,0-21 15,0 21-15,0-21 0,-1 0 0</inkml:trace>
  <inkml:trace contextRef="#ctx0" brushRef="#br0" timeOffset="33359.29">1143 7133 0,'21'0'16,"0"0"187,0 0-109</inkml:trace>
  <inkml:trace contextRef="#ctx0" brushRef="#br0" timeOffset="33639.56">1228 7133 0,'0'0'0,"0"-21"15,21 21-15,-21-21 47</inkml:trace>
  <inkml:trace contextRef="#ctx0" brushRef="#br0" timeOffset="35643.69">1164 7091 0,'21'0'63,"-21"-21"-63,0 0 0,21-1 15,1 1 1,-22 0-16,0 0 16,0 0-16,21 21 15,-21-21-15,0-1 16,-21 44 31,-1-1-47,1 21 15,0-21-15,0 22 0,0-1 0,-22 21 16,22-20-16,-21 20 0,0 1 16,-1-22-16,1 22 0,0-1 15,-1-21-15,-20 1 0,20-1 0,1 0 16,21 1-16,-21-22 0,-1 21 16,22-21-16,0 1 0,0-22 15,0 21-15,-1 0 16,22-42-1,0 0-15,0-1 16,0 1-16,0 0 0,22 0 16,-1 0-16,0 0 15,-21-1-15,21 22 0,0-21 0,0 0 16,1 21-16,-1 0 0,0 0 16,0 0-16,0 0 0,22 0 15,-22 0-15,0 0 0,21 21 0,-21 0 16,22 1-16,-22-1 0,21 0 15,-21 0-15,1 0 0,20 0 0,-21 1 16,21-1-16,-20 0 0,20 0 16,-21 0-16,0 0 0,22-21 15,-22 22-15,21-22 0,-21 0 16,0 0-16,1 0 0,-1 0 0,0 0 16,0 0-1,-21-22 1,0 1-16,-21 0 15,21 0-15,-21 0 16,21 0-16</inkml:trace>
  <inkml:trace contextRef="#ctx0" brushRef="#br0" timeOffset="38083.62">1799 7493 0,'0'-21'47,"0"0"-15</inkml:trace>
  <inkml:trace contextRef="#ctx0" brushRef="#br0" timeOffset="41055.72">1757 7366 0,'0'-42'32,"0"21"-32,0-1 15,0 1 1,0 42 46,0 1-62,0-1 0,0 21 0,0-21 16,0 22-16,0-1 0,0-21 16,0 21-16,0-20 0,0 20 0,-21-21 15,21 0-15,0 0 0,0 1 16,0-1-16,0 0 0,0 0 0,-22 0 16,22-42 15,0 0-16,0 0-15,0 0 16,0-22-16,0 22 0,0 0 16,0 0-16,0-22 0,0 1 15,22 21-15,-22-21 0,21-1 0,-21 22 16,0-21-16,21 21 0,0-1 16,-21 1-16,21 21 0,0 0 0,1 0 15,-22 21-15,21 1 0,0-1 16,0 0-16,0 21 0,0-21 0,1 22 15,-22-1-15,0-21 0,21 22 16,-21-1-16,0-21 0,0 21 0,21-20 16,-21-1-16,0 0 0,0 0 15,0 0-15,0 0 16,0-42 0,21 21-1,-21-21-15,0 0 0,21 0 0,-21-22 16,21 22-16,-21-21 0,0 21 15,22-22-15,-1 1 0,-21 0 0,21-1 16,0 1-16,0 0 0,0-1 16,1 22-16,-1-21 0,0 21 0,0 21 15,0 0-15,0 21 16,1 0-16,-1 0 0,0 0 0,-21 22 16,21-1-16,-21-21 15,21 22-15,-21-1 0,0 0 0,0 1 16,0-1-16,0-21 0,0 21 15,21 1-15,-21-22 0,22 0 0,-1 0 16,-21 0-16,21 1 0,0-22 0,0 0 16,22 0-16,-22 0 0,21 0 15,0 0-15,-20 0 0,20-22 0,0 1 16,1 0-16,-1 0 0,-21 0 16,21 0-16,-20-22 0,-1 22 0,21-21 15,-21-1-15,-21 1 0,21 0 16,-21 21-16,22-22 0,-22 1 15,0 21-15,0-22 0,0 22 0,0 0 0,-22 21 16,1 0 0,0 0-16,0 21 0,0 0 15,-22 1-15,22-1 0,0 21 16,21 0-16,-21-20 0,0 20 0,21 0 16,-21 1-16,21-22 0,0 21 0,0-21 15,0 0-15,0 22 0,0-22 16,21 0-16,0-21 0,0 21 0,0 0 15,0-21-15,1 0 0,20 0 16,-21 0-16,21 0 0,1 0 0,-1-21 16,0 0-16,1 0 0,-1 0 0,0 0 15,22-1-15,-22-20 16,1 21-16,-1-21 0,-21-1 0,21 22 16,-20-21-16,-1-1 0,0 22 15,-21 0-15,0 0 0,0 0 0,0 0 16,-21 21-1,0 21-15,-1 0 0,1 0 16,0 0-16,0 0 0,21 1 0,0 20 16,-21-21-16,21 0 0,0 22 15,0-22-15,0 0 0,0 0 0,0 0 16,21 22-16,0-22 0,0-21 16,0 21-16,-21 0 0,22 0 0,-1-21 15,0 21-15,-42-21 47,21-21-47,-21 0 0,-1 21 0,1-21 16,0 0-16,0 21 0,0-21 0,0-1 15,-1 22-15,1 0 0,0-21 16,0 21-16,0 0 0,0 0 0,-1 0 16,22 21-16,-21 1 15,21-1-15,0 0 0,0 0 16,0 0-16,21-21 0,1 21 15,-1 1-15,0-22 0,21 21 16,1-21-16,-1 0 0,0 0 0,1 0 16,-1 0-16,21 0 0,-20 0 15,20 0-15,-20-21 0,20 21 16,-21-22-16,22 1 0,-22 0 0,1 0 16,-1 0-16,0 0 0,1-1 15,-1-20-15,-21 21 0,0-21 0,0 20 16,1-20-16,-22 21 0,0 0 0,0-22 15,0 22-15,0 0 16,-22 21-16,1 0 0,0 0 0,0 21 16,0 0-16,0 1 0,-1-1 0,1 0 15,21 0-15,0 0 16,0 22-16,0-22 0,0 0 0,0 21 16,0-21-16,0 1 0,21-1 0,1 0 15,-1 0-15,0 0 0,-21 0 16,21 1-16,0-22 0,0 21 0,1 0 15,-44-21 17,1-21-17,0 21-15,0-21 0,0 21 0,0-22 16,-1 22-16,1 0 0,21-21 16,-21 21-16,0 0 0,21 21 31,0 1-16,0-1-15,21 0 16,0-21-16,0 21 0,22-21 0,-22 0 16,21 0-16,1 21 0,-1-21 15,21 0-15,1 0 0,-1 0 0,1 0 16,-1 0-16,1 0 0,-1-21 0,1 0 16,-1 21-16,-20-21 0,-1 0 15,0 21-15,1-22 0,-22 1 16,0 0-16,0 0 0,0-21 0,-21 20 0,0 1 15,0 0-15,0-21 16,0 21-16,0-1 0,-21-20 0,0 21 16,0 0-16,0 0 0,0 21 0,-1-22 15,1 22-15,0 0 0,-21 0 16,21 22-16,-1-22 0,-20 21 0,21 21 16,0-21-16,-22 0 0,22 22 0,0-22 15,0 21-15,21 1 0,0-22 16,-21 21-16,21-21 0,0 0 0,0 1 15,0-1-15,0 0 0,21 0 0,0 0 16,0-21-16,0 0 0,1 0 16,20 0-16,-21 0 0,0 0 0,22-21 15,-22 21-15,21-21 0,-21 0 16,0 0-16,22-1 0,-22 1 16,0-21-16,0 21 0,-21 0 0,0-22 15,21 22-15,-21-21 0,22 21 0,-22-22 16,0 22-16,0 0 0,0 0 15,0 0-15,-22 21 16,22 21-16,-21 0 16,0 0-16,21 0 0,0 22 15,0-22-15,0 0 0,-21 21 0,21-21 16,0 1-16,0 20 0,0-21 0,0 0 16,0 0-16,21 1 0,0-1 15,0-21-15,1 21 0,20-21 16,0 0-16,1 0 0,-1 0 0,0 0 15,22 0-15,-22 0 0,22 0 16,-22-21-16,21 0 0,-20-1 0,-1 1 16,0 0-16,1 0 0,-1 0 0,0-22 15,-20 22-15,-1-21 0,0 0 16,-21 20-16,0-20 0,0 0 0,0 21 16,0-1-16,-21-20 0,0 42 0,-1-21 15,1 21-15,-21 0 0,21 0 16,-22 21-16,22-21 0,-21 42 0,21-20 15,0-1-15,-22 21 0,22-21 16,0 22-16,21-22 0,0 21 16,0-21-16,0 0 0,0 1 0,0 20 15,0-21-15,21 0 0,0-21 16,0 0-16,1 21 0,-1-21 16,0 0-16,0 0 0,21 0 0,-20 0 15,-1-21-15,21 21 0,-21-21 0,0 0 16,1 21-16,-22-21 0,21 0 0,-21-1 15,21 1-15,-21 0 0,0 0 16,0 0-16,21 0 16,-21-1-16,0 1 0,0 42 47,0 1-47,0-1 0,0 0 0,0 21 15,0-21-15,-21 22 0,21-1 16,0 0-16,0 1 0,0 20 0,0 1 15,0 20-15,0-20 0,0 21 0,0-22 16,0 22-16,0-1 0,0 1 0,0 0 16,0 21-16,0-22 0,0 1 15,0 0-15,0-1 0,0 1 0,0 0 16,0-22-16,0 22 0,0-22 0,0 1 16,0-1-16,0 1 0,-21-1 15,0-20-15,-1-1 0,-20 0 0,21-21 0,-21 22 16,-1-22-16,1-21 15,0 0-15,20 0 0,-20 0 0,0 0 16,21-21-16,-1 0 0,1-22 0,0 1 16,0 0-16,21-22 0,0 1 0,0-22 15,0 21-15,0-20 0,0-1 0,0 0 16,0-20-16,21 20 0,0-21 16,22 21-16,-22 1 0,0-22 0,0 21 15,21 1-15,-20-1 0,20 0 0,-21 1 16,21 20-16,-20 1 0,20-22 15,0 43-15,-21-22 0,1 22 16,20-22-16,-21 43 0,0-21 0,0-1 16,1 1-16,-1 21 0,-21 0 0,21 0 15,0-1-15,0 1 0,-21 0 16,21 0-16</inkml:trace>
  <inkml:trace contextRef="#ctx0" brushRef="#br0" timeOffset="41372.55">6413 7472 0,'22'21'31,"-1"-21"-15,0 0-16,0-21 0,-21 0 15,21 21-15,0-21 0,1-1 16,-1 1-16,-21 0 0,21 0 0,0 0 16,0 0-16,-21-1 0,0 1 15,0 0-15,0 0 0,0 0 0,-21 21 16,0 0-1,0 0-15,0 21 0,-1 0 0,1 0 16,0 0-16,0 22 0,0-1 0,0-21 16,21 22-16,0-1 0,0 0 15,0-21-15,0 1 0,0 20 0,0-21 16,0 0-16,0 0 0,21-21 0,0 22 16,0-22-16,0 0 15,0 0-15,22 0 0,-22 0 0,0 0 16,21 0-16,-20-22 0,20 1 15,0 0-15,1 0 0</inkml:trace>
  <inkml:trace contextRef="#ctx0" brushRef="#br0" timeOffset="41760.33">7218 7027 0,'0'-21'0,"-21"21"15,-1 0-15,1 0 16,0 0-1,21 21-15,0 1 16,0-1 0,21 0-16,0 0 0,1 0 0,20 0 15,0 1-15,1-1 0,-1-21 0,0 21 16,1 0-16,20-21 0,-21 0 16,1 0-16,-1 0 0,0 0 0,1 0 15,-22 0-15,21 0 0,-21 0 0,-42 0 31,0 0-15,-21 0-16,-1 21 0,1 0 16,0 1-16,-1 20 0,1-21 15,0 21-15,-1 1 0,1-1 0,0 0 16,-1 1-16,1-1 0,0 0 0,21-20 16,-1 20-16,1-21 0,0 0 15,0 0-15,21 1 0,0-1 0,0 0 16,21-21-1,0 0-15,22-21 16</inkml:trace>
  <inkml:trace contextRef="#ctx0" brushRef="#br0" timeOffset="43859.6">8572 7091 0,'-21'0'47,"21"-21"78,0 0-94,21 21 0,-21-22-15,22 1 0,-1 21 15,-21-21 47,0 0 188,0 0 15,21 21-250,-21-21-31,21-1 0,-21 1 16,21 21-16,0 0 15,-21-21-15,0 0 16,-21 21 15,0 0-31,-21 0 0,21 0 16,-22 0-16,22 21 0,-21-21 0,21 21 16,-22 0-16,22 1 0,-21-1 15,21-21-15,-1 21 0,1 0 0,0 0 16,21 0-16,-21 1 0,21-1 0,0 0 15,0 0-15,0 0 0,21 22 16,0-22-16,22 0 0,-22 0 16,0 21-16,21-20 0,-21 20 15,22-21-15,-22 21 0,21-20 16,-21 20-16,1-21 0,-22 21 0,0-20 16,0 20-16,0-21 0,-22 0 15,1 0-15,0 1 0,-21-1 0,-1-21 16,1 21-16,-21-21 0,20 0 0,-20 0 15,20 0-15,-20 0 0,-1 0 0,22-21 16,0 0-16,-1-1 0,22 1 16,-21 21-16,21-21 0,21 0 0,-21 0 15,21 0-15,0-22 0,0 22 0,0 0 16,0 0-16,0 0 0,21-1 16,0 1-16,21 21 0,-21-21 15,22 0-15,20 21 0,-20 0 0,-1 0 16,0 0-16,22 0 0</inkml:trace>
  <inkml:trace contextRef="#ctx0" brushRef="#br0" timeOffset="44396.16">8996 7493 0,'0'0'0,"21"0"0,21 0 0,-21 0 0,1 0 16,-1 0-16,0 0 0,0-21 0,-21 0 15,21 0-15,-21-1 16,0 1-16,0 0 0,0 0 15,0 0-15,0 0 0,0-1 0,0-20 16,-21 21-16,0-21 0,0 20 16,0 1-16,-1 0 0,-20 0 0,21 0 15,0 0-15,-22 21 0,22 0 0,0 0 16,0 0-16,-21 21 0,20 0 16,1 0-16,0 21 0,0 1 0,0-1 15,0 0-15,-1 1 0,1-1 0,21 22 16,-21-22-16,21-21 0,0 21 15,0 1-15,0-22 0,0 0 0,0 0 16,21 0-16,0-21 0,1 0 0,-1 0 16,21 0-16,-21 0 15,0 0-15,22 0 0,-22-21 0,21 0 16,-21 0-16,1 0 0,20 0 0,-21-22 16,0 1-16,0 21 0,1-22 15,-1 1-15,-21 0 0,0-1 0,21 1 16,-21 21-16,0 0 0,21 0 0,-21-1 15,0 44 1,0-1-16,0 0 0,0 21 16,0-21-16,0 22 0,0-1 0,0-21 15,0 22-15,0-1 0,0 0 16,0 1-16,0-22 0,0 21 0,0-21 16,0 0-16,0 1 0,0-1 0,0 0 15,21 0-15,0-21 16,1 0-16,-1 0 0,0 0 15,21 0-15,-21-21 0,1 0 0,20 0 16,-21-1-16,0 1 0,22-21 0,-22 21 16</inkml:trace>
  <inkml:trace contextRef="#ctx0" brushRef="#br0" timeOffset="44632.04">9779 7006 0,'0'0'0,"21"-42"0,-21 21 15,0 0-15,0-1 0,0 1 0,-21 42 31,0 1-31,0-1 0,21 21 16,-22-21-16,1 22 0,0-1 16,21 0-16,0 22 0,-21-22 0,0 0 15,0 22-15,-1-22 0,22 1 0,-21-1 16,0 0-16,21-21 0,0 22 16,0-22-16,0 21 0,0-21 0,0 1 15,0-1-15,21-21 16,0 0-16,1 0 0,-1 0 15,0-21-15,21-1 0,1 22 0,-1-21 16</inkml:trace>
  <inkml:trace contextRef="#ctx0" brushRef="#br0" timeOffset="46047.23">10223 7430 0,'22'-22'0,"-44"44"0,86-86 0,-43 43 0,21 0 16,-42 0-16,22-1 0,-22 1 15,0 0-15,0 0 0,0 0 0,0 0 16,-22 21-16,1 0 0,0 0 0,-21 0 15,21 0-15,-22 0 0,1 0 16,0 21-16,20 0 0,-20 0 0,0 0 16,-1 22-16,22-22 0,-21 21 0,21 0 15,0-20-15,-1 20 0,1 0 0,0-21 16,21 22-16,0-22 0,0 0 16,0 0-16,0 0 0,0 1 0,21-22 15,0 0-15,22 0 0,-22 0 16,0 0-16,21 0 0,1 0 15,-22 0-15,21-22 0,-21 22 0,1-21 16,20 0-16,-21 0 0,0-21 0,0 20 16,1-20-16,-22 21 0,21-21 15,0-1-15,-21 1 0,21 21 0,-21-22 16,0 22-16,0-21 0,0 21 0,0 0 16,0 42-1,0 0 1,0 0-16,0 21 0,-21-20 0,21-1 15,0 21-15,0-21 0,0 22 16,-21-22-16,21 21 0,0-21 16,0 22-16,0-22 0,0 0 0,0 0 15,21 0-15,0 0 0,0 1 0,0-22 16,22 21-16,-22-21 16,0 0-16,21 0 0,-20 0 0,20 0 15,-21-21-15,21-1 0,1 1 0,-22 0 16,21 0-16,-21 0 0,22 0 15,-22-22-15,0 1 0,0 21 0,-21-22 16,0 1-16,0 21 0,0-21 0,0 20 16,-21 1-16,0 21 15,0-21-15,0 21 0,-1 0 0,1 0 16,21 21-16,-21 0 0,21 1 16,-21-22-16,21 21 0,0 21 0,0-21 15,0 0-15,0 1 0,0-1 16,21 0-16,-21 0 0,21 0 0,-21 0 15,21 22-15,1-22 0,-1 0 0,-21 0 16,21 0-16,0 1 0,0-1 16,0 0-16,1 0 0,-1-21 15,0 0-15,0 21 0,0-21 0,0 0 16,1 0-16,-1 0 0,21 0 16,-21 0-16,22-21 0,-22 0 0,21 21 15,-21-21-15,22 0 0,-22-1 16,21 1-16,-21-21 0,0 21 0,22-22 15,-22 22-15,0-21 0,0 21 16,-21-22-16,21 22 0,-21 0 0,22 0 16,-22 0-16,-22 42 31,1 0-31,0 0 16,21 0-16,0 22 0,-21-22 0,21 0 15,-21 0-15,21 22 0,0-22 0,0 0 16,0 0-16,0 0 15,0 0-15,0 1 0,0-1 16,21-21-16,0 21 0,0-21 0,0 0 16,1 0-16,20 0 0,-21 0 0,0 0 15,22 0-15,-22-21 0,21 21 16,-21-21-16,0-1 0,22 1 0,-22 0 16,0 0-16,0-21 0,-21 20 0,21-20 15,1 21-15,-22 0 0,0-22 16,0 22-16,0 0 0,0 0 0,0 0 15,0 42 32,0 0-47,0 0 0,-22 0 0,22 22 16,-21-22-16,21 21 0,-21 1 0,21-1 16,0 0-16,-21 1 0,21-1 15,-21 21-15,21 1 0,0-22 0,0 22 16,0-1-16,0 22 0,0-22 0,0 1 15,0-1-15,0 1 0,0 21 0,0-22 16,-21 1-16,21 20 0,0-20 16,0-1-16,-22 22 0,22-22 0,0 1 15,0-1-15,-21 1 0,0-1 0,21-20 16,0-1-16,-21 0 0,0 1 0,0-1 16,-1-21-16,1 22 0,21-22 15,-21 0-15,0-21 0,0 0 16,0 0-16,-22 0 0,22 0 0,0 0 15,0-21-15,0 21 0,-1-43 0,1 22 16,0 0-16,0-21 0,-21-1 0,20 1 16,1 0-16,21-22 0,-21 22 0,0-43 15,0 22-15,21-22 0,0 22 16,0-22-16,0 0 0,0 1 0,0-1 16,0 0-16,21 1 0,0-1 0,0 0 15,0 1-15,1-1 0,20 21 0,-21 1 16,21 21-16,-20-22 0,20 22 15,0 21-15,-21-22 0,22 1 16,-22 21-16,0 0 0,0-1 0,0 1 16,1 21-16,-1-21 0,-21 0 15,21 21-15,0-21 0</inkml:trace>
  <inkml:trace contextRef="#ctx0" brushRef="#br0" timeOffset="48027.72">12848 7260 0,'0'21'16,"-21"-21"-1,0 0 1,0 0-16,-1 0 16,1 0-16,0 0 0,-21 0 0,21 0 15,-1 0-15,1 0 0,-21-21 16,21 21-16,0-21 0,-1 21 0,1-21 15,0 0-15,0 0 0,21-1 0,0 1 16,0 0-16,0 0 16,0-21-16,0 20 0,0-20 0,0 21 15,0-21-15,21-1 0,0 22 0,0-21 16,1 21-16,20-1 0,-21-20 16,21 42-16,-20-21 0,20 21 0,-21 0 15,0 0-15,0 0 0,1 21 0,-22 21 16,0-20-16,0-1 15,0 21-15,-22 0 0,1 1 0,0-1 16,0 0-16,0 1 0,-22-1 16,22 0-16,0 22 0,0-22 0,0 1 15,0-1-15,-1 0 0,1 1 0,21-1 16,-21-21-16,21 21 16,0-20-16,0-1 0,0 0 0,0 0 15,42-21-15,-20 0 0,-1 0 16,0 0-16,0 0 0,21 0 15,-20-21-15,20 21 0,0-21 0,1 0 16,-22-1-16,21 1 0,0 0 0,1-21 16,-22 21-16,21-22 0,-21 22 15,1-21-15,-22 21 0,0-22 0,0 22 16,0-21-16,0 21 0,0-1 0,0 1 16,-22 0-16,1 21 0,0 0 15,0 0-15,21 21 0,-21-21 16,0 43-16,-1-22 0,22 21 15,-21 0-15,21 1 0,0-1 16,-21 22-16,21-22 0,-21 21 0,21-20 16,0 20-16,-21-20 0,0 20 0,21-21 15,-22 22-15,1-22 0,21 22 16,0-22-16,-21 0 0,21 1 0,-21-22 16,21 21-16,0-21 0,0 1 0,21-44 46,-21 1-46,21 0 0,-21-21 0,21 21 16,1-22-16,-1 1 0,-21 0 16,21-1-16</inkml:trace>
  <inkml:trace contextRef="#ctx0" brushRef="#br0" timeOffset="48379.53">13589 6879 0,'0'0'0,"0"-21"16,0 0 0,0 0-1,0 42 1,-21 0-1,21 0-15,0 0 0,0 22 0,-21-1 16,21 0-16,-22 1 0,22-1 16,0 22-16,0-22 0,-21 0 0,21 22 15,-21-22-15,21 0 0,-21 1 0,21-22 16,0 21-16,0-21 0,0 1 16,0-1-16,0 0 0,21-21 15,0 0 1,0 0-16,1 0 0,-1-21 15,0 0-15,21-1 0,-21 1 0,1-21 16</inkml:trace>
  <inkml:trace contextRef="#ctx0" brushRef="#br0" timeOffset="48651.32">14139 6837 0,'0'0'0,"0"-42"0,0 20 15,0 1-15,-21 42 16,0 1-1,21-1-15,-21 0 16,0 21-16,-1 1 0,22-1 0,-21 0 16,0 1-16,21-1 0,0 21 0,-21-20 15,0 20-15,21-20 0,0-1 16,-21 0-16,21 1 0,0-22 0,0 21 16,0-21-16,0 0 0,0 1 0,21-1 15,0-21-15,0 0 0,21 0 16,-20 0-16,-1 0 0,21 0 0,-21 0 15,22-21-15,-1 21 0,-21-22 0,21 1 16,-20 0-16,-1-21 0,0 21 16,0-1-16</inkml:trace>
  <inkml:trace contextRef="#ctx0" brushRef="#br0" timeOffset="48835.21">14012 7154 0,'-42'0'16,"84"0"-16,-105 0 0,42 0 0,-1 0 0,1 0 15,42 0 1,1 0 0,-1 0-16,21 0 0,-21 0 15,22 0-15,-22 0 0,21 0 0,0 0 16,1-21-16,-22 21 0,21 0 16,1-21-16,-22 21 0,21-21 0,-21 21 15</inkml:trace>
  <inkml:trace contextRef="#ctx0" brushRef="#br0" timeOffset="49160.03">14965 7070 0,'-21'21'15,"21"0"-15,-22-21 0,44 0 31,-1 0-31,0-21 16,0 0-16,0 0 16,-21-1-1,0 1-15,0 0 0,-21 0 16,0 21-16,0 0 16,0 0-16,-1 0 15,1 21-15,0 0 16,21 0-16,0 1 15,0-1-15,0 0 16,21 0 0,-21 0-16,21-21 15</inkml:trace>
  <inkml:trace contextRef="#ctx0" brushRef="#br0" timeOffset="49479.85">15049 7514 0,'-21'0'16,"42"0"-16,-63 0 0,21 0 15,21-21 1,0 0 0,0 0-1,21 21-15,0 0 0,0 0 16,1 0-16,-22 21 15,21 0-15,-21 0 0,21 0 16,-21 1-16,0-1 0,0 0 0,0 0 16,0 0-16,0 0 0,-21 22 0,0-22 15,-22 0-15,22 0 0,-21 22 0,-1-22 16,1 0-16,0 0 0,-1 0 16,1 0-16,0 1 0,-1-1 0,22 0 15,-21-21-15,21 0 0,-22 0 0,22 0 16</inkml:trace>
  <inkml:trace contextRef="#ctx0" brushRef="#br0" timeOffset="49915.6">16023 6816 0,'0'0'16,"-21"0"-16,21-21 15,21 21 17,0 0-32,0 0 0,22 0 0,-22 0 15,21 0-15,1 0 0,-1-22 0,0 22 16,22 0-16,-22 0 0,0 0 15,1 0-15,-22 0 0,21 0 0,-21 0 16,-42 0 0,-21 0-1,0 0-15</inkml:trace>
  <inkml:trace contextRef="#ctx0" brushRef="#br0" timeOffset="50404.32">15938 6752 0,'0'0'0,"-21"106"32,0-85-32,21 22 0,-21-22 15,21 0-15,0 21 0,-21-21 0,21 1 16,-21-1-16,-1 21 0,22-21 16,0 0-16,0 1 0,-21-22 0,21 21 15,-21-21-15,21-21 31,0-1-31,0 1 16,21 0-16,0 21 16,-21-21-16,22 21 0,-1-21 15,0 0-15,21 21 0,-21-22 16,1 22-16,-1 0 0,21 0 16,-21 0-16,22 0 0,-1 0 0,0 0 15,-21 22-15,22-1 0,-1 0 0,-21 0 16,22 0-16,-22 22 0,0-22 15,0 21-15,-21 0 0,0-20 0,0 20 16,-21-21-16,-21 21 0,20-20 0,-20-1 16,0 0-16,-1 0 0,1 0 15,0 0-15,-1 1 0,1-22 0,0 0 16,-1 0-16,22 0 0,-21 0 0,21 0 16,0 0-16,-1 0 15,22-22 1,0 1-16,0 0 15,22 0-15,-1 21 16,0-21-16,21 0 0,-21 21 0,22-22 16,-1 1-16,0 0 0</inkml:trace>
  <inkml:trace contextRef="#ctx0" brushRef="#br0" timeOffset="51107.91">16997 6985 0,'0'0'0,"0"-21"15,-21 21 17,-1 0-32,1 0 0,0 21 0,21 0 15,-42 0-15,21 1 0,-1-1 0,1 0 16,0 21-16,0-21 0,21 22 16,-21-1-16,0-21 0,21 22 0,-22-22 15,22 0-15,0 0 0,0 0 16,0 0-16,22 1 0,-1-1 0,0-21 15,0 0-15,0 0 0,22 0 0,-22 0 16,21 0-16,-21 0 0,22 0 16,-22 0-16,21-21 0,-21 21 0,0-22 15,22 1-15,-22 0 0,-21 0 16,21 0-16,-21 0 0,0-22 16,0 22-16,0 0 0,0-21 0,0 20 15,-21 1-15,0 0 0,21 0 0,0 0 16,-21 0-16,21-1 0,0 1 15,0 0-15,0 0 0,21 21 16,0 0-16,0-21 0,21 21 0,-20 0 16,20 0-16,0 0 0,1 0 15,-1 0-15,-21 21 0,21 0 0,-20-21 16,-1 42-16,0-20 0,0-1 16,-21 0-16,0 21 0,0-21 0,0 22 15,-21-1-15,0-21 0,0 22 16,-1-22-16,1 0 0,0 21 15,0-21-15,0 1 0,21-1 0,0 0 16,0 0-16,0 0 0,21-21 16,0 21-16,21-21 0,-20 0 15,20 0-15,-21 0 0,21 0 0,1-21 16,-1 0-16,-21 21 0,22-21 0,-1 0 16,-21 0-16,21-1 0,-20-20 15,-1 21-15,0-21 0,-21-1 0,0 22 16,21-21-16,-21-1 0,0 1 15,0 0-15,0 21 0,0-22 0,-21 22 16,0 0-16,0 0 0,-1 0 16,-20-1-16,21 22 0,-21 0 15,-1 0-15,1 0 0,0 0 0,20 22 16,-20-1-16,21 0 0,0 0 0,21 0 16,0 0-16,0 1 15,0-1-15,0 0 0,21 0 16,0 0-16,0-21 0</inkml:trace>
  <inkml:trace contextRef="#ctx0" brushRef="#br0" timeOffset="51559.66">18732 6879 0,'0'0'0,"0"-21"16,0 42 31,0 0-47,-21 1 0,0-1 16,0 0-16,0 0 0,0 21 15,-22-20-15,22-1 0,-21 21 0,-1-21 16,1 22-16,-21-22 0,20 21 15,1-21-15,0 0 0,20 1 0,-20-1 16,21 0-16,0 0 0,0-21 16,42 0-1,0 0-15,21 0 16,1-21-16,-1 21 0,0 0 16,1 0-16,-1 0 0,0 0 0,1 0 15,-1 0-15,0 0 0,-21 21 16,22 0-16,-1-21 0,-21 21 0,22 1 15,-22-22-15,0 21 0,0-21 0,0 0 16,-21 21-16,21-21 16,-21-21-1,0 0 1,0-1-16</inkml:trace>
  <inkml:trace contextRef="#ctx0" brushRef="#br0" timeOffset="52103.86">20256 6392 0,'0'-21'0,"0"42"0,-21-42 16,0 21-16,0 0 15,0 21-15,0 1 0,-1 20 16,-20 0-16,21 1 0,0 20 0,-22 1 16,22 20-16,-21-20 0,0 20 15,-1 1-15,1 0 0,-22 21 0,1-22 16,-1 22-16,1-21 0,-1-1 0,1 22 15,-1-21-15,1 0 16,-1-1-16,22 1 0,-21 0 0,20-1 16,1-20-16,21-1 0,-22 1 0,22-22 15,0 0-15,0-20 0,21 20 16,0-21-16,21-21 16,21-21-16,-20 0 15,-1-22-15,21 1 0,-21 0 16,22-1-16</inkml:trace>
  <inkml:trace contextRef="#ctx0" brushRef="#br0" timeOffset="54482.36">20193 6964 0,'0'0'0,"42"-21"31,-42 0-31,21 21 0,1 0 0,-1 21 16,0 0-16,0-21 0,0 21 16,0 0-16,1 22 0,-1-22 0,-21 21 15,0 0-15,0 1 0,0-1 0,0 0 16,0 1-16,-21-1 0,21-21 16,-22 22-16,1-22 0,0 0 0,21 0 15,0 0-15,0 0 0,-21-21 16,21-21-1,0 0 1,0 0-16,0 0 0,0 0 16,21-1-16,-21-20 0,21 0 0,0 21 15,1-22-15,-1 1 0,0 0 0,21-1 16,-21 1-16,1 0 0,20 20 16,-21 1-16,21 0 0,-20 0 0,20 21 15,-21 0-15,0 0 0,0 0 0,1 21 16,-1 0-16,-21 0 0,0 22 15,0-1-15,0 0 0,0 1 0,0-1 16,0 0-16,0 1 0,0-1 16,0-21-16,0 22 0,0-22 15,0 0-15,0 0 0,0 0 0,0-42 47,0-21-47,0 21 0,0-1 16,0-20-16,21 21 0,0-21 15,0-1-15,0 1 0,1 0 0,-1-1 16,0 1-16,0 21 0,0-22 16,0 22-16,22 0 0,-22 0 15,0 0-15,0 21 0,0 0 0,1 0 16,-1 21 0,-21 0-16,21 0 0,-21 22 0,0-22 15,0 21-15,0 0 0,0 1 0,0-1 16,0 0-16,0 1 0,21-22 15,-21 21-15,21-21 0,-21 1 0,0 20 16,21-21-16,1-21 0,-22 21 16,21-21-16,0 0 0,21 0 0,-21 0 15,1 0-15,20 0 0,0 0 0,-21-21 16,22 0-16,-1 0 0,-21 0 16,22-1-16,-1-20 0,0 0 15,1 21-15,-22-22 0,21 1 0,-21 0 16,0-1-16,1 1 0,-22 21 15,0-22-15,0 22 0,0 0 0,-22 21 16,1 0 0,0 0-16,0 0 0,0 21 0,0 0 15,-1 22-15,1-22 0,0 21 0,0 1 16,21-1-16,-21 0 0,21 1 16,0-1-16,0 0 0,0-21 0,0 22 15,21-22-15,0 0 0,0 0 0,0 0 16,1-21-16,-1 22 0,21-22 15,-21 0-15,22 0 0,-1 0 16,0 0-16,1 0 0,-22-22 0,21 1 16,0 0-16,1 0 0,-1 0 15,0-22-15,-20 22 0,20-21 0,-21 0 16,0-1-16,0 1 0,1 0 16,-22-1-16,0 22 0,0-21 0,0 21 15,0-1-15,-22 22 16,1 0-16,0 0 0,21 22 15,-21-1-15,21 0 0,0 0 16,0 0-16,0 22 0,0-22 0,0 21 0,0-21 16,0 22-16,0-22 0,0 21 15,21-21-15,-21 0 0,0 1 16,21-1-16,-21 0 0,21 0 16,-21 0-16,-21-21 15,0 0 1,0 0-16,0 0 0,0 0 15,21-21-15,-22 0 0,1 21 0,0-21 16,0 21-16,21 21 31,0 0-15,0 0-16,21-21 16,0 21-16,0-21 0,1 0 15,-1 0-15,0 0 0,21 0 16,-21 0-16,22 0 0,-1 0 15,0 0-15,1-21 0,20 21 0,-20-21 16,20 0-16,-21 0 0,1 0 0,20-1 16,-20-20-16,20 21 0,-21-21 15,1-1-15,-22 22 0,0-21 0,0-1 16,-21 22-16,0-21 0,0 21 16,0 0-16,-21-1 0,0 1 0,0 21 15,-22 0-15,1 0 0,0 0 0,21 0 16,-1 21-16,1 1 0,21-1 15,0 21-15,0-21 0,0 22 0,0-22 16,21 21-16,-21-21 16,22 22-16,-1-22 0,0 21 0,0-21 15,0 0-15,0 1 0,1-1 0,-22 0 16,0 0-16,21-21 0,-21 21 16,-21-21-1,-1 0 1,1 0-16,0 0 0,-21-21 15,21 21-15,-1 0 0,1-21 0,0 21 16,0 0-16,42 0 31,0 21-15,0-21-16,22 0 0,-22 0 16,21 0-16,1 0 0,-1 0 0,0 0 15,1 0-15,-1 0 0,21 0 16,-20 0-16,-1-21 0,22 21 0,-22-21 15,21 0-15,-20 21 0,-1-22 16,0 1-16,-20-21 0,20 21 0,-21 0 16,-21-22-16,0 22 0,0-21 0,0 21 15,0-1-15,-21-20 0,0 42 16,0-21-16,-1 0 0,-20 21 0,21 0 16,-21 0-16,20 0 0,-20 0 15,21 0-15,0 21 0,-22 0 16,22 0-16,0 22 0,0-22 0,0 21 15,0-21-15,21 22 0,0-22 16,0 21-16,0-21 0,0 0 0,0 1 16,21-1-16,0-21 0,0 21 0,21-21 15,-20 0-15,-1 0 0,0 0 16,21 0-16,-21 0 0,22-21 0,-22 21 16,21-21-16,-21-1 0,22 1 15,-22 0-15,0 0 0,21-21 0,-20 20 16,-1-20-16,-21 21 0,0-21 15,21 20-15,-21 1 0,0 0 16,0 0-16,-21 21 16,0 0-16,-1 0 0,1 21 15,0 0-15,0 0 0,21 1 0,-21 20 16,0-21-16,21 21 0,-22-20 0,22-1 16,0 21-16,0-21 0,0 0 15,22 1-15,-1-1 0,0-21 0,0 21 16,21-21-16,-20 0 0,20 0 15,0 0-15,1 0 0,20 0 0,-21 0 16,1 0-16,20 0 0,-20-21 0,-1 0 16,0-1-16,1 1 15,-22 0-15,0-21 0,0-1 0,0 22 16,-21-21-16,0 0 0,0 20 16,0-20-16,0 21 0,0 0 0,-21 0 15,0 21-15,0 0 0,-22 0 0,22 0 16,-21 0-16,21 0 0,-22 0 15,1 21-15,0 0 0,21 0 0,-1 0 16,-20 22-16,42-1 0,-21 0 0,21 1 16,0-1-16,0 21 0,0-20 15,0 20-15,21 1 0,0-1 0,0-20 16,1 20-16,-1 1 0,0 20 16,0-20-16,-21-1 0,0 1 15,0-1-15,0 1 0,0-1 0,-21 1 16,0-1-16,0 1 0,-22-22 15,1 22-15,0-22 0,-22 0 0,22 1 16,-22-1-16,22-21 0,-22 0 0,22 0 16,-21-21-16,41 0 0,-20 0 15,21 0-15,0 0 0,0-21 0,-1 0 16,22 0-16,0 0 0,0 0 0,0-22 16,0 22-16,0-21 0,22-1 0,20-20 15,-21-1-15,21 1 0,1-1 16,-1 1-16</inkml:trace>
  <inkml:trace contextRef="#ctx0" brushRef="#br0" timeOffset="54784.19">24511 7366 0,'0'-21'31,"0"0"-31,0 0 16,21-1-16,0 22 15,0-21-15,1 0 16,-1 21-16,0-21 0,0 0 0,-21 0 16,21 21-16,-21-22 0,0 1 0,0 0 31,-21 21-31,0 0 0,0 21 16,0 0-16,-1 1 0,1 20 0,0 0 15,0-21-15,0 22 0,0-1 16,21-21-16,0 22 0,0-22 0,0 0 15,0 0-15,0 0 0,0 0 16,21-21-16,0 0 0,21 0 0,-21 0 16,1 0-16,20 0 0,0-21 0</inkml:trace>
  <inkml:trace contextRef="#ctx0" brushRef="#br0" timeOffset="55119.02">25146 6879 0,'0'0'16,"-21"0"-16,0 0 0,-1 0 0,1 0 16,0 0-16,0 0 0,21 21 15,-21 1-15,21-1 16,0 0-16,0 0 0,21 0 0,0 0 16,21-21-16,-20 22 0,20-22 0,-21 21 15,21 0-15,-20-21 0,20 0 16,0 0-16,-21 0 0,1 0 15,-1 0-15,0 0 0,0 0 0,-42 21 32,0-21-32,0 21 15,-22-21-15,1 43 0,0-22 16,-1 0-16,-20 21 0,20 1 0,-20-1 16,21-21-16,-22 21 0,22 1 15,-1-22-15,1 0 0,21 21 0,0-20 16,0-1-16,-1-21 0,22 21 0,-21-21 15</inkml:trace>
  <inkml:trace contextRef="#ctx0" brushRef="#br1" timeOffset="-177565.08">8340 4657 0,'0'0'0,"0"-21"16,-22 21 0,22-22-16,-21 1 0,21 42 78,0 1-63,0-1-15,0 0 16,0 0-16,0 0 0,0 0 16,0 1-16,0-1 0,0 0 15,0 0-15,0 0 0,21 0 16,-21 1-16,22-22 0,-1 21 0,-21 0 16,21-21-16,-21 21 0,21-21 15,0 21-15,0-21 0,1 0 16,-1 0-16,0 21 15,0-21-15,0 0 0,0 0 16,1 0-16,-1 0 0,0 0 0,0 0 16,0 0-16,22 0 15,-22 0-15,0 0 0,0 0 0,0-21 16,0 21-16,22 0 0,-22 0 16,0 0-16,0-21 0,22 21 0,-22 0 15,21 0-15,-21-21 0,0 21 0,22-21 16,-22 21-16,21-21 0,-21 21 15,22-22-15,-22 22 0,21-21 0,-21 21 16,22 0-16,-22-21 0,21 0 16,1 21-16,-22-21 0,21 21 0,0 0 15,1-21-15,-1 21 0,0 0 0,1-22 16,-1 22-16,0 0 0,22-21 16,-22 21-16,1 0 0,20-21 15,-21 0-15,1 21 0,-1 0 0,0 0 16,22-21-16,-22 21 0,1 0 15,-1 0-15,0-21 0,1 21 0,-1-22 16,0 22-16,1 0 0,-1 0 16,0-21-16,22 21 0,-22 0 0,0 0 15,1-21-15,20 21 0,-20 0 0,20 0 16,1 0-16,-22 0 0,21-21 16,-20 21-16,-1 0 0,0 0 0,1 0 15,-1 0-15,0 0 0,1 0 0,-1 0 16,0 0-16,1 0 0,-1 0 15,0 0-15,1 0 0,-1 0 16,22 0-16,-22 0 0,21 0 0,-20 0 16,20 0-16,-20 0 0,-1 0 15,21 0-15,-20 21 0,-1-21 0,0 21 16,1-21-16,-1 0 0,-21 21 16,22-21-16,-1 0 0,-21 22 0,21-22 15,-20 21-15,-1-21 0,21 21 0,-21-21 16,22 21-16,-22-21 0,0 21 15,21-21-15,-21 21 0,1 1 0,20-22 16,-21 21-16,0 0 0,0 0 16,1-21-16,20 21 0,-42 0 15,63 22-15,-63-22 16,0 0-16,22-21 0,-22 21 16,21 0-16,-21 1 0,0-1 15,21-21-15,-21 21 16,21-21-16,-21 21 15,21-42 64,0 0-79,-21 0 15,22-1-15,-1 22 16,-21-21-16,21 0 0,0 0 15,0 21-15,0-21 0,1 0 0,-1-1 16,21 1-16,-21 0 0,22 0 16,-22 0-16,0 0 0,21 21 0,-21-22 15,22 1-15,-22 21 0,21-21 0,1 21 16,-1-21-16,-21 21 0,21 0 16,1-21-16,-1 0 0,0 21 0,1 0 15,20 0-15,-20-22 0,-1 22 0,0 0 16,22 0-16,-22 0 0,0 0 15,22 0-15,-22 0 0,1 0 16,20 0-16,-21 0 0,1 0 16,-1 22-16,22-22 0,-22 21 0,21-21 15,-20 21-15,20-21 0,1 0 0,-22 21 16,22-21-16,-22 0 0,21 21 16,-20-21-16,-1 21 0,22-21 0,-22 22 15,0-22-15,1 0 0,-1 21 0,0 0 16,1-21-16,-1 0 0,0 21 15,1-21-15,20 0 0,-21 21 0,1-21 16,20 0-16,-20 21 16,20-21-16,-21 0 0,22 0 0,-22 0 15,22 0-15,-22 0 0,0 0 0,1 0 0,-1 0 16,0 0-16,-20 0 16,20 0-16,0 0 0,-21 0 0,22 0 15,-22-21-15,21 21 0,-21-21 16,22 0-16,-22 0 0,21 21 0,-21-21 15,22-1-15,-1 1 0,-21 0 0,22 21 16,-1-21-16,0 0 0,1 0 16,-22 21-16,21-22 0,0 1 0,1 0 15,-22 21-15,21-21 0,-21 0 16,22 0-16,-22-1 0,0 1 16,0 0-16,0 0 0,1 21 0,-1-21 15,0 0-15,0-1 0,-21 1 16,0 0-16,21 21 15,-42 0 32,0 0-47,0 0 0,0 0 0,-22 21 16,22-21-16</inkml:trace>
  <inkml:trace contextRef="#ctx0" brushRef="#br1" timeOffset="-175984.98">8742 8086 0,'0'0'0,"0"-21"15,-21-1-15,21 1 0,-22 0 16,1 21-16,21-21 0,-21 21 0,0 0 15,0 0 1,0 21-16,21 0 16,-22-21-16,22 43 0,0-22 0,0 21 15,0-21-15,0 22 0,0-1 16,0 0-16,0 1 0,22-22 0,-1 21 16,0 0-16,0 1 0,0-22 15,0 21-15,22-21 0,-1 1 0,-21-1 16,22 0-16,20 0 0,-21 0 0,1 0 15,20-21-15,1 0 0,-22 0 16,22 0-16,-1 0 0,-21 0 0,22 0 16,-1 0-16,22 0 0,-21-21 0,-1 0 15,22 21-15,-22-21 0,1 0 16,20 0-16,-20-1 0,-1 1 16,1 0-16,-22 0 0,22 0 0,-1 0 15,-20-1-15,20 1 0,-21 0 0,22 0 16,-1 0-16,1 0 0,-1-22 15,1 22-15,21 0 0,-22 0 0,22 0 16,-22-22-16,22 22 0,0 0 0,-22 0 16,22 0-16,-22-1 0,22 22 15,0-21-15,-1 0 0,-20 21 0,20 0 16,1 0-16,0 0 0,-22 0 0,22 0 16,-22 0-16,1 0 0,-22 21 15,22 0-15,-22-21 0,22 22 16,-22-1-16,0 0 0,22 0 0,-22 0 15,0 0-15,22 1 0,-22-1 16,1 0-16,-1 0 0,0 0 0,1 22 16,-1-22-16,0 0 0,1 0 0,-1 0 15,-21 0-15,21 22 0,-20-22 16,20 0-16,-21 0 0,0 0 0,0 1 16,1-22-16,-1 21 0,0 0 0,0 0 15,0 0-15,-21 0 0,21 1 16,-21-1-16,22 0 0,-22 0 15,0 0 1,0-42 31,0 0-47,0 0 0,21 21 16,0-21-16,0-1 0,-21 1 15,21 0-15,0 0 0,1 0 0,-1 0 16,0-22-16,21 22 0,1-21 0,-1 21 15,0-22-15,22 22 0,-1-21 16,1 21-16,-1-22 0,1 22 0,-1 0 16,1 0-16,-1 0 0,-20 21 0,20-22 15,-21 22-15,22 0 0,-22-21 16,1 21-16,-1 0 0,21 0 16,-20 0-16,-1 0 0,22 21 0,-22-21 15,21 22-15,1-1 0,-1 0 16,1-21-16,-1 21 0,1 0 0,-1 0 15,1 1-15,-1-1 0,1 0 0,-1 0 16,1 0-16,-1 0 0,1 1 16,-1-22-16,1 21 0,21 0 0,-22 0 15,22-21-15,-22 21 0,1-21 0,20 0 16,-20 21-16,21-21 0,-22 0 16,1 0-16,-1 22 0,1-22 0,-1 0 15,1 0-15,-1 0 0,1 0 0,-22 0 16,21 0-16,-20 0 0,20 0 15,-20-22-15,-22 1 0,21 21 16,-21-21-16,0 0 0,1-21 0,-1 20 16,0-20-16,0 21 0,0-21 0,0-22 15,-21 22-15,22-1 0,-1-20 16,-21 21-16,21-22 0,-21 22 0,21 21 16,-21-22-16,0 22 0,0 0 15,0 0-15,-21 21 16,0 0-1,0 0-15,-1 0 16,-20 0-16,0 21 0</inkml:trace>
  <inkml:trace contextRef="#ctx0" brushRef="#br1" timeOffset="-175469.52">12636 9504 0,'0'0'0,"0"-21"0,0-43 16,0 85 15,0 22-31,0-22 16,0 21-16,0 1 0,0-1 0,0 0 15,0 22-15,0-22 0,0 22 16,0-22-16,0 0 0,0 1 0,0-1 16,0 0-16,0 1 0,0-22 0,0 21 15,0-21-15,-21 0 0,21 1 16,0-1-16,21-42 31,-21-1-15</inkml:trace>
  <inkml:trace contextRef="#ctx0" brushRef="#br1" timeOffset="-175124.72">12573 9525 0,'0'0'16,"0"-21"-16,0 0 0,0 0 0,0-1 16,0 1-16,21 0 0,0 0 15,22 0-15,-22 21 16,21 0-16,0-21 0,22 21 16,-22 0-16,22 0 0,-1 0 0,-20 0 15,20 21-15,-21 0 0,1 0 16,-1 0-16,-21 22 0,0-1 0,-21 0 15,0-21-15,0 22 0,-21-1 0,0 0 16,-21 1-16,-1-22 0,-20 0 16,21 21-16,-22-20 0,22-1 0,-22 0 15,22 0-15,0-21 0,-1 21 0,1-21 16,21 0-16,0 0 0,-1 0 16,1 0-16,42-21 31,1 21-31,-1-21 15,0 21-15,21-21 0</inkml:trace>
  <inkml:trace contextRef="#ctx0" brushRef="#br1" timeOffset="-174776.57">14076 9504 0,'0'0'0,"-21"-21"0,-43 21 16,43 0-1,0 0-15,0 0 0,-1 0 0,1 0 16,-21 0-16,21 21 0,-22 0 0,22 0 16,0 0-16,-21 22 0,21-22 15,-1 21-15,1 1 0,0-1 0,0-21 16,21 21-16,-21 1 0,21-22 15,0 21-15,0-21 0,0 1 0,21-1 16,0 0-16,21 0 0,-20-21 0,20 0 16,0 0-16,1 0 0,20 0 0,-21 0 15,22 0-15,-22 0 16,22-21-16,-1 21 0,1-21 0,-22 0 16,22-1-16,-22 1 0,0 0 0,-21-21 15,22 21-15,-22-22 0</inkml:trace>
  <inkml:trace contextRef="#ctx0" brushRef="#br1" timeOffset="-174027.99">14245 4847 0,'0'21'31,"0"1"-15,0-1-16,0 21 0,0 0 0,0-20 16,0 41-16,0-21 0,0 1 15,0-1-15,-21 0 0,21 1 16,0-1-16,-21 0 0,21 1 0,0-1 15,-21 0-15,21 1 0,0-1 16,0-21-16,0 0 0,-22 1 0,22-1 16,0 0-16,0 0 0,0-42 47,0 0-47,0 0 0,0-22 15,0 22-15</inkml:trace>
  <inkml:trace contextRef="#ctx0" brushRef="#br1" timeOffset="-173709.2">14033 5038 0,'0'-21'16,"0"42"-16,0-64 0,0 1 0,0 21 16,0 0-16,0 0 0,22-1 15,-1 1-15,0 21 0,21-21 0,-21 21 16,22 0-16,-1 0 0,0 0 15,1 0-15,-1 0 0,0 0 0,1 21 16,-1 0-16,0 1 0,1 20 16,-22-21-16,0 21 0,0 1 15,-21-1-15,0 0 0,0 1 0,-21-1 16,0-21-16,-21 22 0,20-22 16,-20 0-16,-21 0 0,20 0 0,1-21 15,0 21-15,-1-21 0,22 0 0,-21 0 16,21 0-16,-1 0 0,1 0 15,21-21 17,21 21-32,22-21 0,-22 21 15</inkml:trace>
  <inkml:trace contextRef="#ctx0" brushRef="#br1" timeOffset="-173363.39">15219 5101 0,'0'0'0,"21"0"16,-21-21-16,0 0 0,0 0 15,-21 21-15,0-21 0,-1 21 16,1 0-16,0 0 0,-21 0 16,21 0-16,-22 21 0,22 0 0,-21 0 15,21 0-15,-106 127 16,105-126-16,1 20 15,0 0-15,21-21 0,0 22 16,0-22-16,0 0 0,0 0 16,0 22-16,21-43 0,0 21 0,1 0 15,-1 0-15,21-21 0,0 0 0,1 0 16,-1 0-16,0 0 0,1 0 16,-1 0-16,0 0 0,1-21 0,-1 21 15,0-21-15,-20 21 0,20-21 16,-21 21-16,-21-22 0,0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35:17.3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826 0,'0'0'0,"-21"0"0,21-22 16,-21 1-16,21 0 15,0 0 1,-21 21-16,42 21 62,0 21-62,0-20 0,22 20 0,-1 0 16,0 1-16,1-1 0,-1 0 16,0 22-16,1-22 0,-1 0 0,-21 1 15,22-22-15,-1 21 0,-21-21 16,0 22-16,0-22 0,1 0 16,-1 0-16,0 0 0,-21 1 31,-21-22-16,0-22 1,21 1-16,0 0 0,-22 0 16,22 0-16,0 0 0,0-22 15</inkml:trace>
  <inkml:trace contextRef="#ctx0" brushRef="#br0" timeOffset="271.83">1714 826 0,'0'0'16,"0"-22"-16,22 1 0,-22 0 0,0 0 15,-22 21 1,1 21 0,0 0-16,-21 0 15,21 22-15,-22-1 0,1 0 0,0 1 16,-1-1-16,1 0 0,0 22 16,-1-22-16,1 1 0,0-1 0,-1 0 15,1 1-15,21-1 0,0-21 16,-1 0-16,1 0 0,0 1 15,0-1-15,42-42 32,0 21-32,0-22 15,1 1-15,-1 0 0,21 0 16,-21 0-16</inkml:trace>
  <inkml:trace contextRef="#ctx0" brushRef="#br0" timeOffset="559.67">1905 783 0,'0'0'0,"0"-21"0,0 0 15,0 42 17,0 0-32,0 0 0,0 1 15,0 20-15,0 0 0,0 1 16,0-1-16,21 0 0,-21 1 0,0-22 15,0 21-15,0 0 16,0-20-16,0 20 0,0-21 0,0 0 16,0 0-16,0 1 0,0-1 15,21-21-15,-21 21 0,21-42 32,1 0-17,-22-1-15,0 1 0</inkml:trace>
  <inkml:trace contextRef="#ctx0" brushRef="#br0" timeOffset="816.53">2032 847 0,'0'0'0,"0"-43"15,0-41 1,0 63-16,21 21 16,0 21-1,-21 0-15,21 0 0,1 0 16,-1 0-16,0 22 0,0-1 0,0-21 15,0 22-15,1-22 0,-1 0 16,-21 21-16,21-21 0,-21 1 0,21-1 16,-21 0-16,0 0 0,0 0 15,21-42 32,0 0-31,-21 0-16</inkml:trace>
  <inkml:trace contextRef="#ctx0" brushRef="#br0" timeOffset="1367.6">2794 656 0,'0'21'31,"-21"1"-15,0-1-16,-1 21 0,1-21 15,0 0-15,-21 22 0,21-1 16,-22 0-16,22-20 0,0 20 16,-21 0-16,20-21 0,-20 1 0,21 20 15,0-21-15,21 0 16,-21 0-16,21 1 16,21-22 15,-21-22-31,21 22 0,0-21 0,0 0 15,22 0-15,-22 0 0,0-22 16,21 22-16,-21-21 0,22 0 0,-22 20 16,21-20-16,-21 0 0,22-1 15,-22 1-15,0 21 0,0 0 16,0-22-16,1 22 0,-1 0 16,-21 0-16,21 21 15,-21 21 1,0 0-16,0 22 15,0-22-15,0 21 0,0-21 16,0 22-16,0-1 0,0 0 16,0 1-16,0-1 0,0 0 0,0 1 15,0-1-15,0 0 0,0-21 16,-21 22-16,21-22 0,0 0 0,0 0 16,0 0-16,0 1 0,0-1 15,0 0-15,21-42 47,0 0-47,0-1 16,0 1-16,1 0 0</inkml:trace>
  <inkml:trace contextRef="#ctx0" brushRef="#br0" timeOffset="1916.28">3492 741 0,'0'0'0,"0"-21"0,0 0 15,22-1 1,-22 44 15,0-1-31,0 21 0,0-21 16,0 22-16,-22-1 0,22 0 16,0 22-16,-21-22 0,0 0 15,0 1-15,21 20 0,-21-20 0,0-1 16,-1 0-16,1-21 0,21 22 15,-21-22-15,0 0 0,21 0 0,-21 0 16,21 1-16,0-65 47,21 22-47,0 0 16,-21 0-16,21 0 0,0-1 0,1-20 15,-1 21-15,0 0 0,0 0 16,0 21-16,0 21 15,-21 0 1,22 0-16,-22 0 0,0 0 0,21 1 16,-21-1-16,0 0 0,0 0 15,21 0-15,0 0 0,-21 1 16,21-22-16,0 0 0,1 21 16,-1-21-16,0 0 0,0 0 0,0 0 15,0 0-15,1 0 16,-1-21-16,0-1 0,0 22 0,-21-21 15,21 0-15,0 21 0,-21-21 16,0 0-16,0 0 0,22-1 0,-22 1 16,0 0-16,0 0 15</inkml:trace>
  <inkml:trace contextRef="#ctx0" brushRef="#br0" timeOffset="2451.98">6011 593 0,'0'-21'16,"0"42"-16,0-85 0,0 43 0,0 0 16,0 0-16,0 0 0,0-1 0,0 44 47,0-1-47,21 21 0,-21-21 0,0 43 15,22-22-15,-1 22 0,-21-1 0,21 1 16,-21-1-16,0 1 0,0-1 15,0 1-15,0-1 0,0-21 16,0 22-16,0-22 0,-21 1 0,0-22 16,21 21-16,-22-21 0,22 0 15,0 1-15,0-1 0,0 0 0,0 0 16,0-42 15,0 0-31,0 0 0,0-1 16,0 1-16,-21 0 0,21-21 15</inkml:trace>
  <inkml:trace contextRef="#ctx0" brushRef="#br0" timeOffset="2815.77">5863 783 0,'0'0'0,"-21"-21"0,21-21 0,0 21 16,-21-1-16,21 1 0,-21-21 15,21 21-15,0 0 0,0-1 0,0-20 16,0 21-16,21 0 0,0 0 15,0-1-15,21 1 0,-20 0 0,20 0 16,0 0-16,1 0 0,-1 21 16,0 0-16,1 0 0,-1 0 15,0 0-15,1 21 0,-1 0 16,0 21-16,1-21 0,-22 22 0,0-1 16,-21 0-16,0 1 0,0-22 15,0 21-15,-21 1 0,-22-1 0,1 0 16,21 1-16,-21-1 0,-1 0 15,1-21-15,21 1 0,-22-1 0,22 0 16,-21 0-16,21 0 0,0-21 16,-1 0-16,1 0 15,21-21 17,21 0-17,1 21-15,-1-21 0,0 0 0,0 21 16,0-22-16</inkml:trace>
  <inkml:trace contextRef="#ctx0" brushRef="#br0" timeOffset="3200.55">6964 677 0,'0'0'16,"21"0"-16,0 0 0,0-21 0,0 0 15,1 0-15,-22 0 16,0 0-16,0-1 15,-22 1-15,1 21 0,0 0 16,0-21-16,0 21 0,0 0 16,-22 0-16,22 0 0,0 21 0,0 0 15,-22 1-15,22 20 0,-21-21 16,21 21-16,0 22 0,-22-1 0,22-20 16,0 20-16,0 1 0,0-22 15,21 22-15,0-22 0,0 0 0,0 1 16,0-22-16,0 21 0,0-21 0,42 0 15,-21 1-15,0-22 0,22 0 16,-22 21-16,21-21 0,0 0 0,1 0 16,-1 0-16,0 0 0,1-21 15,-1-1-15,-21 22 0,22-21 16,-22 21-16,0-21 0,0 21 16,-21-21-16,21 0 0,0 0 15,-21-1 1,22 1-16,-22 0 0</inkml:trace>
  <inkml:trace contextRef="#ctx0" brushRef="#br0" timeOffset="3672.28">8022 508 0,'0'0'0,"0"-21"0,0 0 16,0 42 15,0 21-31,0-21 16,0 22-16,0-1 0,0 0 16,0 22-16,0-22 0,0 22 0,-21-22 15,21 22-15,-21-22 0,21 0 16,-21 1-16,-1-1 0,22 0 0,0-21 15,0 1-15,-21 20 0,21-21 16,0 0-16,0-42 47,0 0-47,0 0 16,0 0-16,0-22 0,0 22 15</inkml:trace>
  <inkml:trace contextRef="#ctx0" brushRef="#br0" timeOffset="4028.07">7620 635 0,'0'0'0,"0"-21"0,-21 0 0,21 0 15,0-1-15,0 1 16,0 0-16,21 0 0,0 21 16,0-21-16,0 21 0,22 0 15,-1 0-15,0 0 0,22 0 0,-1 0 16,-20 0-16,20 21 15,1 0-15,-22 0 0,22 22 0,-22-22 16,0 21-16,-21 0 0,22 22 16,-22-22-16,0 1 0,-21 20 0,0-21 15,0 22-15,0-22 0,-21 1 16,0-1-16,-22 0 0,22 1 0,-21-1 16,-22-21-16,22 21 0,0-20 0,-1-1 15,-20 0-15,21-21 0,-1 21 16,22-21-16,-21 0 0,21 0 15,-22 0-15,22 0 0,0 0 16,21-21 15,21 21-31,0-21 0,0 21 0,22-21 16,-22-1-16,21 22 0,1-21 0</inkml:trace>
  <inkml:trace contextRef="#ctx0" brushRef="#br0" timeOffset="4547.78">8953 974 0,'0'0'0,"-42"-85"31,21 64-31,0 0 0,0 21 0,-1 0 16,22-21-16,-21 21 0,0 0 0,0 0 15,0 21-15,0 0 0,-1 0 16,1 21-16,0-20 0,0 20 0,0-21 16,0 21-16,-1 1 0,1-1 15,21 0-15,0-20 0,-21 20 0,21-21 16,0 0-16,0 0 0,0 1 16,0-1-16,0 0 0,21-21 15,0 0 1,1 0-16,-1 0 0,0 0 0,0 0 15,0-21-15,0 0 0,22 21 0,-22-22 16,0-20-16,21 21 0,-20 0 16,-1-22-16,0 1 0,21 21 0,-42-21 15,21-1-15,1 1 0,-22 0 16,0 20-16,0 1 0,0-21 0,0 63 31,0 0-31,0 0 16,0 22-16,0-1 0,0-21 15,0 22-15,0-22 0,0 21 16,0-21-16,0 22 0,0-22 16,0 0-16,0 0 0,0 0 0,21-21 15,-21 21-15,21-21 0,0 0 16,0 0-16,0 0 0,1 0 0,-1 0 16,21 0-16,-21-21 0,0 0 0,22 0 15</inkml:trace>
  <inkml:trace contextRef="#ctx0" brushRef="#br0" timeOffset="4807.63">9483 762 0,'0'0'0,"0"-42"0,0-1 0,0 1 0,0 0 15,-22 21-15,22-1 0,0 1 16,0 0-16,-21 0 0,0 21 16,21 21-1,0 21-15,0-20 0,0 20 0,0 0 16,0 1-16,0-1 0,0 21 15,0-20-15,0 20 0,0-20 0,0-1 16,0 21-16,0-20 0,0-22 16,0 21-16,0-21 0,0 22 0,0-22 15,0 0-15,0 0 16,0 0-16,21-21 16,0 0-1,1 0-15,-1 0 0</inkml:trace>
  <inkml:trace contextRef="#ctx0" brushRef="#br0" timeOffset="5300.66">9885 953 0,'0'-22'0,"0"44"0,0-65 16,0 1-16,0 21 0,0 0 0,0-1 15,-21 22-15,21-21 0,-22 21 16,1 0-16,0 0 0,0 0 15,0 21-15,21 1 16,-21-1-16,-1 21 0,1-21 0,0 22 16,21-1-16,-21 0 0,0 1 15,21-22-15,0 21 0,-21-21 0,21 22 16,-22-22-16,22 0 0,0 0 16,0 0-16,0 0 0,22-21 15,-1 0-15,0 0 16,0 0-16,0 0 0,0-21 15,-21 0-15,22 0 0,-1 0 0,0 0 16,0-1-16,0 1 0,0-21 16,-21 21-16,0-22 0,22 22 0,-22-21 15,21 21-15,-21 0 16,0-1-16,0 44 16,0-1-1,0 0-15,0 21 0,0-21 0,0 22 16,-21-22-16,21 21 0,0-21 0,0 22 15,0-22-15,0 0 0,0 0 16,0 0-16,21-21 0,0 22 0,0-22 16,0 0-16,0 0 0,1 0 15,-1 0-15,0 0 0,21 0 0,-21 0 16,1-22-16,-1 1 0,0 0 16,21 0-16,-21 0 0,1-22 15,-1 22-15</inkml:trace>
  <inkml:trace contextRef="#ctx0" brushRef="#br0" timeOffset="5571.81">9546 635 0,'-21'0'0,"42"0"0,-63 0 0,21 0 15,42 0 32,0 0-47,21 0 0,-21 0 0,1 0 16,20 0-16,0-21 0,1 21 16,-1 0-16,0 0 0,-21-21 0,22 21 15,-22 0-15,0 0 0,0-21 16,0 21-16,1 0 0</inkml:trace>
  <inkml:trace contextRef="#ctx0" brushRef="#br0" timeOffset="6408.56">1418 2032 0,'0'0'0,"-21"0"15,0 0-15,42 0 47,0 0-47,21 0 0,-20 0 16,41 0-16,-21 0 0,22 0 15,-1 0-15,22 0 0,0 0 16,21-21-16,-1 21 0,22 0 0,22 0 16,-1 0-16,21-21 0,0 21 15,22-21-15,-1 21 0,22 0 0,0 0 16,21 0-16,-1 0 0,1-22 15,21 22-15,0-21 0,-21 21 0,21 0 16,0 0-16,0-21 0,0 21 16,0 0-16,0 0 0,0 0 0,0-21 15,-21 21-15,21 0 0,-42 0 16,20 0-16,-20 0 0,0 0 0,-22 0 16,-20 0-16,-1 0 0,-21 0 15,-21 0-15,0 0 0,-21 0 16,0 0-16,-22 0 0,1 0 0,-21 21 15,-22-21-15,21 0 0,-41 0 16,-1 0-16,0 0 0,-42 0 31,0 0-31,-1 0 16,1 0 0</inkml:trace>
  <inkml:trace contextRef="#ctx0" brushRef="#br0" timeOffset="7636.47">3916 2688 0,'0'-21'16,"0"0"-16,0 0 0,-21 21 16,21-21-16,0-1 15,0 1-15,-22 21 16,22-21-16,-21 42 31,21 0-15,0 1-16,0 20 0,0-21 0,0 21 15,0 1-15,0 20 0,0-20 16,0-1-16,0 21 0,0-20 0,0-1 16,0 22-16,0-22 0,0 21 15,0-20-15,0-1 0,0 0 0,0 1 16,0-22-16,0 0 0,0 21 0,0-20 15,0-1-15,0-42 47,0-1-47</inkml:trace>
  <inkml:trace contextRef="#ctx0" brushRef="#br0" timeOffset="8024.24">3683 2794 0,'0'0'0,"-21"-21"0,0 0 0,21-22 15,-22 22-15,1 0 0,21 0 16,-21 0-16,21 0 0,0-1 0,0 1 16,0 0-16,0 0 0,21 0 15,0 0-15,22 21 0,-1-22 16,0 22-16,1 0 0,20 0 0,-20 0 15,20 0-15,1 22 0,-22-1 16,21 0-16,-20 0 0,-1 0 0,0 22 16,-20-1-16,-1-21 0,-21 21 15,0 1-15,0-1 0,0 0 0,-21-20 16,-1 20-16,-20-21 0,21 21 16,-21-20-16,-1-1 0,1 0 0,0 0 15,20 0-15,-20-21 16,0 21-16,21-21 0,-1 0 0,1 0 15,0 0-15,0 0 0,42 0 32,0 0-32,0 0 15,1-21-15,-1 0 0,21 21 16,-21-21-16,22 21 0</inkml:trace>
  <inkml:trace contextRef="#ctx0" brushRef="#br0" timeOffset="9531.5">4784 3048 0,'21'0'16,"0"0"-16,-21-21 0,0 0 16,0 0-1,0-1-15,0 1 0,0 0 16,0 0-16,0 0 0,-21 0 15,0-1-15,-1 1 0,1 21 0,0 0 16,0 0-16,0 0 0,0 0 0,-1 0 16,-20 0-16,21 21 0,0 1 15,0-1-15,-1 0 0,-20 0 0,21 21 16,0-20-16,0 20 0,-1-21 16,22 21-16,0 1 0,-21-22 15,21 21-15,0 1 0,0-22 0,0 0 16,0 0-16,0 0 0,21 0 15,1 1-15,-1-22 0,0 0 0,0 0 16,21 0-16,-20 0 0,-1 0 16,21 0-16,-21-22 0,22 1 0,-22 0 15,0 0-15,0 0 0,0 0 16,0-22-16,1 22 0,-1 0 0,0-21 16,-21 20-16,0-20 0,0 21 15,0-21-15,0 20 0,21-20 0,-21 21 16,0 0-16,0 0 0,0-1 15,0 1 1,0 42 0,0 1-16,0-1 15,0 0-15,0 21 0,0-21 0,0 1 16,0-1-16,0 21 0,0-21 16,0 0-16,0 22 0,0-22 0,0 0 15,21 0-15,-21 0 0,21 1 0,1-1 16,-1 0-16,0-21 15,0 0-15,0 0 0,22 0 0,-22 0 16,0-21-16,21 21 0,-21-21 16,1-1-16,-1 1 0,21 0 15,-21 0-15,0 0 0,1 0 0,-1-22 16,0 22-16,0 0 0,-21-21 16,0 20-16,0 1 0,0 0 0,0 0 15,0 0-15,0 0 16,-21 21-1,0 0-15,21 21 16,0 0-16,0 0 16,0 0-16,0 0 15,0 1-15,21-1 0,-21 0 16,21 0-16,0 0 0,-21 0 0,0 1 16,0-1-16,21 0 15,-21 0-15,22 0 0,-22 0 0,0 1 16,21-1-16,0 0 0,0 0 15,-21 0-15,21-21 0,0 0 16,1 0-16,-1 0 0,0 0 16,0 0-16,0 0 0,0-21 15,1 0-15,20 0 0,-21 0 0,0-1 16,22 1-16,-22 0 0,21-21 16,-21 21-16,22-22 0,-22 22 0,0-21 15,21-1-15,-21 22 0,-21-21 0,22 21 16,-22 0-16,0-1 0,0 1 15,0 0-15,-22 42 32,22 0-32,0 1 0,-21-22 15,21 21-15,0 0 0,0 21 0,0-21 16,0 1-16,0-1 0,0 0 16,0 0-16,0 0 0,21 43 15,-21-43-15,22 0 16,-22 0-16,21-21 0,-21 21 0,0 1 15,0-44 17,-21 1-17,21 0 1,-22 21-16,1-21 0,21 0 0,-21 0 16,0 21-16,0-22 0,0 22 15,-1 0-15,1 0 0,0 22 16,21-1-1,0 0-15,0 0 16,0 0-16,0 0 0,0 1 0,21-1 16,0-21-16,1 21 0,-1 0 15,0-21-15,0 0 0,0 21 0,0-21 16,22 0-16,-22 0 0,21 0 0,-21 0 16,22 0-16,-1-21 0,-21 0 15,22 0-15,-1 0 0,-21-1 16,21 1-16,1 0 0,-22 0 15,0-21-15,21 20 0,-20 1 0,-1-21 16,0 21-16,-21 0 0,0-22 16,0 22-16,0 0 0,0 0 15,-21 21 1,0 21-16,-1-21 16,22 21-16,0 0 0,-21 0 0,0 1 15,21-1-15,-21 21 0,21-21 0,-21 0 16,21 1-16,0-1 0,0 21 15,0-21-15,0 0 0,0 1 16,21-1-16,0 0 0,0-21 16,0 21-16,1-21 0,-1 0 0,21 0 15,-21 0-15,22 0 0,-1 0 0,0 0 16,1 0-16,-1-21 0,0 0 16</inkml:trace>
  <inkml:trace contextRef="#ctx0" brushRef="#br0" timeOffset="10060.2">7493 2879 0,'0'0'16,"21"-21"-16,0-1 0,-21 1 0,0 0 15,0 0-15,-21 21 16,0-21-16,0 21 0,0 0 16,-1 0-16,1 0 0,-21 0 0,0 21 15,20 0-15,-20 0 0,0 0 16,21 1-16,-1-1 0,-20 0 0,21 0 15,0 21-15,0-20 0,21-1 0,0 0 16,0 21-16,0-21 0,0 1 16,0-1-16,0 0 0,21 0 0,0 0 15,0-21-15,0 21 0,22-21 16,-22 0-16,21 0 0,-21 0 0,22 0 16,-22 0-16,0-21 0,21 0 0,-21 0 15,1 21-15,-1-21 16,0 0-16,0-22 0,0 22 0,0 0 15,1-21-15,-1-1 0,0 22 16,-21-21-16,0-22 0,0 22 0,21 0 16,-21-22-16,0 22 0,0-1 0,0-20 15,0 42-15,0-22 0,0 22 16,0 0-16,0 63 16,-21-20-1,21 20-15,-21 0 0,21 1 0,0 20 16,0-21-16,0 22 0,0-22 0,0 22 15,0-22-15,0 0 0,0 1 16,0-1-16,0 0 0,0-20 16,21 20-16,-21-21 0,21 0 15,0 0-15,22-21 0,-22 0 0,0 0 16,21 0-16,-21 0 0,22 0 0,-22 0 16,21-21-16,1 0 0,-22 0 15,21 0-15,-21 0 0,22-22 0</inkml:trace>
  <inkml:trace contextRef="#ctx0" brushRef="#br0" timeOffset="12421.34">9356 2392 0,'0'0'0,"21"0"16,-21-21-16,0 0 15,21-1-15,-21 1 16,0 0 0,0 0-16,-21 21 15,0-21-15,-1 21 16,1 0-16,0 0 0,0 0 16,0 0-16,0 21 0,-1 0 15,1 0-15,0 22 0,0-1 16,0 0-16,0 22 0,21-22 0,-22 22 15,22-22-15,-21 21 0,21-20 0,0 20 16,0-20-16,0-22 0,0 21 16,0 0-16,0-20 0,21-1 0,1 0 15,-1 0-15,21 0 0,-21-21 0,22 0 16,-1 0-16,0 0 0,1 0 16,-1 0-16,0 0 0,22-21 0,-22 0 15,0 0-15,22 0 0,-22-1 16,1 1-16,20-21 0,-21 21 0,1-22 15,-22 1-15,21 0 0,-21-1 16,1-20-16,-1 21 0,0-22 16,-21 22-16,0-1 0,0 1 0,0 0 15,0-1-15,0 1 0,0 21 16,0 0-16,-21 0 0,0 21 16,-1 0-16,1 21 15,21 0-15,0 21 0,-21-21 16,21 22-16,-21 20 0,21-20 0,0-1 15,0 21-15,-21-20 0,21-1 16,-21 0-16,21 1 0,-22-1 0,22 0 16,-21-20-16,21 20 0,0-21 0,0 0 15,0 0-15,0 1 16,0-1-16,0-42 31,0-1-15,0 1-16,0-21 0,0 21 15,0 0-15,0-22 0,21 1 16,1 0-16,-1-1 0,0 1 0,0 0 16,0 20-16,22-20 0,-22 21 0,21 0 15,0 0-15,1-1 0,-22 22 16,21 0-16,1 0 0,-1 22 0,-21-1 16,21 0-16,-20 0 0,-1 0 15,0 22-15,0-22 0,-21 21 16,0 0-16,0-20 0,0 20 0,0-21 15,0 0-15,0 0 0,0 1 16,0-1-16,-21 0 0,0 0 0,21 0 16,-21-21-1,42 0 17,0-21-32</inkml:trace>
  <inkml:trace contextRef="#ctx0" brushRef="#br0" timeOffset="12896.07">10943 2646 0,'0'-21'0,"0"42"0,0-63 0,0 20 16,0-20-16,0 21 0,0 0 16,-21 0-16,0-1 0,0 1 15,-22 21-15,22 0 0,0 0 16,0 0-16,0 21 0,-1 1 0,1-1 15,0 0-15,-21 21 0,21 1 16,-1-1-16,1 0 0,0-21 0,21 22 16,-21-1-16,21 0 0,0-20 0,0-1 15,0 0-15,0 0 0,0 0 16,0 0-16,21 1 0,0-22 16,22 0-16,-22 0 0,0 0 15,21 0-15,-21-22 0,22 22 16,-22-21-16,0 0 0,21 0 0,-20 0 15,20 0-15,-21-1 0,0-20 0,-21 21 16,21-21-16,-21-1 0,22 1 16,-22 21-16,0-22 0,0 22 0,0 0 15,0 0-15,0 0 0,0 42 16,-22 0 0,22 0-16,-21 22 0,21-22 15,-21 21-15,21-21 0,0 22 0,0-22 16,0 21-16,0-21 0,0 0 15,0 1-15,0-1 0,0 0 16,21 0-16,0 0 0,1-21 0,-1 0 16,0 21-16,0-21 0,21 0 0,-20 0 15,-1 0-15,21 0 0,-21 0 16,0-21-16</inkml:trace>
  <inkml:trace contextRef="#ctx0" brushRef="#br0" timeOffset="13251.86">11366 2667 0,'0'0'0,"0"-21"0,-21 0 0,21-22 16,0 22-16,0 0 0,0 0 16,0 0-16,0 0 15,21 21-15,1 0 16,-1 0-16,0 0 0,0 0 0,0 21 16,0 0-16,1 0 0,-1 0 0,0 22 15,0-1-15,-21-21 0,0 21 16,21 1-16,-21-22 0,0 21 0,0-21 15,0 22-15,0-22 0,0 0 16,-21 0-16,0 0 0,0-21 0,21 22 16,-21-22-1,21-22 1,0 1 0,0 0-16,0 0 0,0 0 0,21 0 15,-21-1-15,21 1 0,0-21 16,-21 21-16,21-22 0,0 22 0,1-21 15,-22 21-15,21 0 0,0-1 0,-21 1 16,21 0-16,0 21 0,0-21 16,1 0-16,-1 21 0,0 0 0,0 0 15</inkml:trace>
  <inkml:trace contextRef="#ctx0" brushRef="#br0" timeOffset="13820.04">12298 2752 0,'0'0'0,"42"-43"16,-42 22-16,0 0 16,21 0-16,-21 0 0,21 0 15,-21-1-15,0-20 0,0 21 0,0 0 0,0-22 16,0 22-16,-21 0 0,0 0 15,0 0-15,0 0 0,0 21 16,-22 0-16,22 0 0,-21 0 16,21 0-16,-22 0 0,22 21 0,-21 21 15,21-21-15,-22 22 0,22-1 0,0 0 16,0 1-16,0-1 0,-1 0 16,1 1-16,21-22 0,0 21 0,0-21 15,0 0-15,0 1 0,0-1 0,21-21 16,1 21-16,-1-21 0,0 0 15,0 0-15,21 0 0,-20 0 0,20 0 16,-21-21-16,21 21 0,1-21 16,-22-1-16,21 1 0,-21 0 0,1 0 15,-1 0-15,0-22 0,0 22 16,0-21-16,0 0 0,-21 20 16,0-20-16,0 0 0,0 21 0,0-1 15,0 1-15,0 0 0,0 42 16,0 0-1,-21 1-15,0 20 0,21-21 0,-21 21 16,21 1-16,0-1 0,0-21 16,0 22-16,0-22 0,0 21 0,0-21 15,0 0-15,0 1 0,21-1 16,0-21-16,0 0 0,1 0 16,-1 0-16,21 0 0,-21 0 0,0 0 15,22 0-15,-22-21 16,21 21-16,-21-22 0</inkml:trace>
  <inkml:trace contextRef="#ctx0" brushRef="#br0" timeOffset="14327.75">12869 2477 0,'0'0'15,"0"-43"-15,0 22 0,0 0 0,0 0 16,0 0-16,0-1 0,-21 22 0,0 0 16,0 0-16,0 0 0,-1 0 0,1 22 15,21-1-15,-21 21 0,0-21 16,0 22-16,0-1 0,-1-21 15,22 21-15,0 1 0,-21-1 0,21-21 16,0 22-16,0-22 0,0 0 16,0 0-16,21 0 0,-21 0 0,22 1 15,-1-22-15,0 0 0,21 0 16,-21 0-16,1 0 0,20 0 0,-21 0 16,21 0-16,-20-22 0,20 22 0,0-42 15,1 21-15,-22 0 0,21-22 16,-21 1-16,22 0 0,-22-1 0,0-20 15,21 21-15,-21-22 0,1 22 16,-22-22-16,21 22 0,0-22 0,0 22 16,-21 0-16,0-1 0,0 1 15,0 21-15,0 0 0,0 0 16,0 42 0,-21-21-16,0 42 0,0-21 15,21 22-15,-22-1 0,1 21 0,21-20 16,-21 20-16,21 1 0,-21-22 15,21 22-15,-21-1 0,21-21 0,0 1 16,0 20-16,0-42 0,0 22 0,0-22 16,0 21-16,0-21 0,21 1 15,0-1-15,0-21 0,0 0 16,1 0-16,-1 0 0,0 0 0,0 0 16,21-21-16,-20-1 15,-1 1-15,21 0 0,-21 0 0,0 0 16,1 0-16,-22-1 0,0 1 15</inkml:trace>
  <inkml:trace contextRef="#ctx0" brushRef="#br0" timeOffset="14511.65">13250 2477 0,'0'0'0,"-21"0"0,0 0 0,0 0 0,42 0 47,0 0-47,0 0 15,0 0-15,1 0 0,-1 0 0,21 0 16,-21 0-16,0-22 0,22 22 0,-22 0 16,0 0-16,0 0 0,0 0 15,1-21-15,-1 21 0,0 0 0</inkml:trace>
  <inkml:trace contextRef="#ctx0" brushRef="#br0" timeOffset="14868.44">13631 2582 0,'0'0'0,"0"22"0,0-1 16,21-21-1,1 0-15,-1 0 0,0 0 16,0 0-16,0 0 0,0 0 16,1-21-16,-1-1 0,0 22 0,0-21 15,0 0-15,-21 0 0,0 0 16,0 0-16,0-1 15,0 1-15,-21 21 16,0 0-16,0 0 16,0 21-16,-1 1 0,1-1 0,0 0 15,0 0-15,0 21 0,21-20 0,0-1 16,0 21-16,0-21 0,0 0 16,0 1-16,0-1 0,0 0 0,0 0 15,21 0 1,0 0-16,0-21 0,0 0 0,1 0 15,-1 0-15,0 0 0,0 0 0,21 0 16,-20-21-16,-1 0 0,21 21 16,-21-21-16,0 0 0</inkml:trace>
  <inkml:trace contextRef="#ctx0" brushRef="#br0" timeOffset="15202.26">14097 2540 0,'0'0'16,"0"-42"-16,0 21 0,0-22 0,0 22 0,21 0 15,-21 0-15,21 0 0,0 21 16,22-22-16,-22 22 0,0 0 15,0 0-15,22 0 0,-22 22 16,0-1-16,21 0 0,-21 0 16,-21 21-16,22-20 0,-22 20 0,0 0 15,0-21-15,0 22 0,0-1 16,0 0-16,0-20 0,0 20 0,-22-21 16,22 21-16,0-20 0,-21-1 0,0 0 15,0-21-15,21 21 0,-21-21 16,0 0-16,21-21 31,0 0-31,0 0 0,21-1 16,0 1-16,0 0 0,0 0 0,0-21 15,22-1-15,-22 22 0,0-21 16,21-1-16,-20 1 0,-1 21 16,21-21-16,-21 20 0,0 1 15,1 0-15,-22 0 0,21 0 0,-21 0 16,21 21-16,0-22 0</inkml:trace>
  <inkml:trace contextRef="#ctx0" brushRef="#br0" timeOffset="16036.95">15960 2625 0,'21'0'0,"21"-43"15,-21 43-15,-21-21 0,21 0 16,-21 0-16,0 0 0,0 0 15,0-1-15,0 1 0,0 0 0,0-21 16,-21 21-16,0-1 16,0 1-16,0 0 0,0 0 0,-1 0 0,-20 0 15,21 21-15,-21 0 0,-1 0 16,22 0-16,-21 0 0,-1 21 16,1 0-16,21 0 0,-21 0 0,-1 22 15,22-1-15,0 0 0,0 1 16,0 20-16,-1-21 0,1 1 0,21-1 15,0-21-15,0 22 0,0-22 0,0 0 16,0 0-16,21 0 0,1-21 16,-1 0-16,21 21 0,-21-21 0,22 0 15,-1 0-15,0 0 0,1-21 16,-22 21-16,21-21 0,0 0 16,1 0-16,-1-22 0,0 22 0,-20-21 15,20 0-15,-21-22 0,0 22 16,0-1-16,1-20 0,-1 21 0,-21-22 15,21 22-15,-21-22 0,0 22 16,0-22-16,0 22 0,0 0 0,0-1 16,-21 1-16,21 21 0,-21 0 15,-1 21-15,1 0 16,21 42-16,0-21 0,0 22 16,-21-1-16,21 0 0,-21 22 0,21-22 15,0 22-15,0-1 0,0-21 16,0 22-16,0-22 0,0 22 15,0-22-15,0 0 0,0 1 0,0-22 16,0 21-16,0-21 0,21 1 16,0-1-16,0-21 0,1 0 0,-1 21 15,0-21-15,21 0 0,-21 0 16,1 0-16,20-21 0,-21 0 0,21 21 16,-20-22-16</inkml:trace>
  <inkml:trace contextRef="#ctx0" brushRef="#br0" timeOffset="16527.68">16700 2371 0,'0'0'16,"22"-21"-16,-22-1 0,0 1 0,0 0 16,0 0-16,0 0 0,0 0 15,-22-1-15,1 22 16,0 0-16,0 0 0,0 0 16,0 0-16,-1 0 0,1 0 0,0 22 15,0-1-15,-21 0 0,20 0 16,1 21-16,-21-20 0,21 20 0,0 0 15,-1 1-15,1-1 0,0 0 16,0-21-16,21 22 0,0-22 0,0 21 16,0-21-16,0 1 15,0-1-15,21-21 0,21 0 0,-20 0 16,-1 0-16,21 0 0,-21 0 0,22 0 16,-22-21-16,21 21 15,0-22-15,-20 1 0,-1 0 0,21-21 16,-21 21-16,0-22 0,1 22 15,-22-21-15,0-1 0,21 1 0,-21 21 16,21-21-16,-21 20 0,0 1 0,0 0 16,0 0-16,0 42 15,0 0 1,0 0-16,-21 22 0,21-22 16,-21 21-16,21 1 0,0-1 0,0 0 15,0-21-15,0 22 0,0-22 16,0 21-16,0-21 0,0 1 0,0-1 15,21 0-15,0 0 16,0-21-16,0 0 0,0 0 16,1 0-16,-1 0 0,0 0 0,0-21 15,0 0-15,0 0 0,1-1 0,-1 1 16,21 0-16,-21-21 0</inkml:trace>
  <inkml:trace contextRef="#ctx0" brushRef="#br0" timeOffset="16796.43">17272 2096 0,'0'0'0,"0"-43"0,21 1 0,-21 0 0,21-1 16,-21 22-16,0 0 0,0 0 16,0 42 15,0 0-31,0 21 0,0 1 0,0-1 16,0 0-16,0 1 0,-21-1 15,21 22-15,-21-22 0,21 21 0,-21-20 16,21 20-16,0-20 0,0-1 0,-21 0 15,21 1-15,-22-1 0,22 0 16,0-21-16,-21 1 0,21-1 0,0 0 16,0 0-16,21-21 31,1 0-31,-1-21 16,0 0-16,0 21 0</inkml:trace>
  <inkml:trace contextRef="#ctx0" brushRef="#br0" timeOffset="17347.84">17907 2434 0,'0'0'0,"21"-84"32,-21 62-32,0 1 15,-21 0-15,0 21 0,0 0 16,-1 0-1,1 0-15,0 0 0,0 0 0,0 0 16,0 21-16,-1 0 0,1 1 0,0 20 16,0-21-16,0 21 0,0 1 15,-1-22-15,22 21 0,-21 1 0,0-22 16,21 0-16,-21 21 0,21-21 16,0 1-16,0-1 0,0 0 15,21-21 1,0 0-16,0 0 0,1 0 0,-1 0 15,0-21-15,0 21 0,0-21 0,0-1 16,1 1-16,-1 0 0,0-21 16,0 21-16,-21-22 0,21 1 15,0 0-15,1 20 0,-1-20 16,-21 21-16,0-21 0,21 20 0,-21 1 16,0 42-1,0 1 1,0-1-16,-21 21 0,0 0 0,21 1 15,0-1-15,0-21 0,0 22 16,0-1-16,0-21 0,0 21 0,0-20 16,0-1-16,21 0 0,0 0 15,0-21-15,0 21 0,0-21 0,22 0 16,-22 0-16,21 0 0,-21 0 16,22 0-16,-22 0 0,21-21 15,-21 21-15,22-21 0,-22 0 0,0 0 16,0-1-16,0 1 0,1 0 15,-1-21-15,0-1 0,-21 22 0,21-21 16,-21 21-16</inkml:trace>
  <inkml:trace contextRef="#ctx0" brushRef="#br0" timeOffset="17639.68">17251 2032 0,'-21'0'0,"42"0"0,-21 0 15,21 0 1,21 0-16,-21 0 0,22 0 0,20 0 16,-20 0-16,20 0 0,-21 0 15,22 0-15,-1 0 0,-20 0 0,20 0 16,-20 0-16,-1 0 0,0 0 15,1 0-15,-22 0 0,21 0 0,-21 0 16,0 0-16,-42 0 31,0 0-31,0 0 16</inkml:trace>
  <inkml:trace contextRef="#ctx0" brushRef="#br0" timeOffset="18880.12">3429 3704 0,'21'0'47,"0"0"-32,0 0-15,1 0 0,20 0 16,-21 0-16,43 0 0,-22 0 15,0 0-15,22 0 0,-1 0 0,1 0 16,-1 0-16,1 0 0,-1 0 16,1 0-16,20 0 0,1 0 0,21 0 15,0 0-15,0 0 0,-1 0 16,22 0-16,-21 0 0,0 0 0,21 0 16,-21 0-16,21 0 0,0 0 0,0 0 15,21 0-15,-21 0 0,21 0 16,0 0-16,1 0 0,-1 0 15,0 0-15,21 0 0,-21 0 0,22 0 16,-1 0-16,0 0 0,1 21 16,-1-21-16,0 0 0,1 0 0,-1 0 15,0 0-15,1 22 0,-1-22 16,22 0-16,-22 0 0,0 0 0,22 0 16,-1 0-16,1 21 0,-1-21 0,1 0 15,-1 0-15,1 0 0,20 0 16,-20 0-16,-1 0 0,1 0 0,21 0 15,-22 0-15,1 0 0,-1 0 16,22 0-16,-22 0 0,1 0 0,-1 0 16,1 0-16,-1 0 0,1 0 15,-1 0-15,-20 0 0,20 0 0,-21 0 16,22 0-16,-22 0 0,22-21 16,-1 21-16,-20 0 0,-1 0 15,0 0-15,22 0 0,-22 0 0,0 0 16,1 0-16,-1 0 0,0 0 15,-20 0-15,20 0 0,0 0 0,-21 0 16,22 0-16,-43 0 0,21 0 0,-21 0 16,0 21-16,0-21 0,0 0 15,0 0-15,-21 21 0,0-21 0,-22 0 16,1 0-16,-22 0 16,1 0-16,-1 21 0,-20-21 0,-1 0 0,-21 0 15,22 0-15,-22 0 16,0 0-16</inkml:trace>
  <inkml:trace contextRef="#ctx0" brushRef="#br0" timeOffset="52300.25">1143 5038 0,'-21'0'0,"0"0"16,21 21 15,0 0-15,0 0 0,0 0-1,21-21-15,0 0 16,0 0-16,0 0 15,0 0-15,1 0 0,-1 0 0,0-21 16,0 0-16,0 21 0,0-21 16,1 0-16,-1 0 0,0 21 0,0-22 15,0 1-15,-21-21 0,0 21 16,0 0-16,0-1 0,0 1 16,0 0-16,-21 0 0,0 21 0,0-21 15,0 21-15,-1 0 0,-20 0 16,21 0-16,-21 21 0,-1 0 0,22 0 15,-21 0-15,21 22 16,-22-22-16,22 21 0,0-21 0,-21 22 16,20-1-16,1 0 0,0 1 15,21-22-15,0 21 0,0-21 16,0 1-16,0-1 0,0 0 0,21-21 16,0 21-16,1-21 0,-1 0 15,21 0-15,0 0 0,-20 0 0,20 0 16,0 0-16,1 0 0,-1-21 15,0 21-15,-21 0 0,22-21 0,-22 21 16,-21-21-16,-21 21 16,0 0-1,-22 0-15,1 0 0,0 0 16,-1 21-16,1 0 0,0 0 16,-1 0-16,22 0 0,-21 1 15,21-1-15,-1 0 0,1 0 16,0 0-16,0 22 0,21-22 0,0 0 15,0 0-15,0 0 0,0 0 16,0 1-16,0-1 0,21 0 0,0 0 16,0-21-16,1 0 0,-1 21 15,21-21-15,-21 0 0,0 0 0,22 0 16,-22 0-16,0-21 0,21 0 16,1 21-16,-22-21 0,21 0 15</inkml:trace>
  <inkml:trace contextRef="#ctx0" brushRef="#br0" timeOffset="53007.85">1926 5186 0,'0'0'16,"0"-21"-16,0 0 16,-21 21-16,0 0 0,0 0 15,-1 0-15,1 0 0,0 21 16,0 0-16,-21 0 0,20 0 0,1 0 15,0 1-15,0-1 16,0 0-16,0 0 0,21 21 0,-22-20 16,22-1-16,0 0 0,0 0 15,0 0-15,22-21 0,-1 0 16,0 0-16,21 0 0,-21 0 16,1 0-16,20 0 0,-21 0 0,21-21 15,-20 0-15,20 0 0,-21 0 16,0-1-16,0 1 0,1 0 0,-1 0 15,-21 0-15,0 0 0,21-1 16,-21 1-16,0 0 0,0 0 16,0 0-16,0 0 15,-21 21-15,0 0 16,21 21 0,0 0-16,0 0 0,0 0 0,0 0 15,0 1-15,0 20 0,0 0 16,0 1-16,0-1 0,0 0 0,0 22 15,0-1-15,0 1 0,0-1 16,21 1-16,-21-1 0,21 1 0,-21-1 16,0-20-16,0 20 0,21 1 15,-21-1-15,21 1 0,-21-1 0,21-21 16,-21 22-16,0-1 0,0-20 16,0 20-16,0-20 0,0-1 15,0 0-15,0 1 0,-21-1 0,21-21 16,-21 0-16,0 22 0,21-22 15,-21 0-15,0-21 0,-1 21 0,1-21 16,0 0-16,0 0 0,0 0 16,0 0-16,-1-21 0,-20 0 0,21-22 15,0 22-15,-22-21 0,22 0 0,-21-22 16,21 22-16,0-22 0,-1 22 16,22-22-16,0 1 0,0 21 0,0-22 15,0 22-15,43-85 16,-22 84-16,0 1 15,0 0-15,0-1 0,22 1 16,-22 0-16,21-1 0,-21 22 0,22-21 16,-22 0-16,21-1 0,-21 22 15,1-21-15,-1-1 0</inkml:trace>
  <inkml:trace contextRef="#ctx0" brushRef="#br0" timeOffset="53250.01">2519 5292 0,'-21'0'32,"21"21"46,0 0-63</inkml:trace>
  <inkml:trace contextRef="#ctx0" brushRef="#br0" timeOffset="53475.88">2540 5567 0,'-21'0'31,"42"-21"63,0 21-94,0-21 0</inkml:trace>
  <inkml:trace contextRef="#ctx0" brushRef="#br0" timeOffset="54212.46">4381 4805 0,'0'0'0,"22"-21"0,-1 21 15,-21-21-15,0-1 16,0 44 15,0-1-31,0 21 16,0-21-16,-21 22 0,-1-1 16,1 0-16,0 1 0,-21-1 0,21 0 15,-22 1-15,1-1 0,0-21 16,-1 21-16,1 1 0,21-22 15,-22 21-15,1-21 0,21 1 0,-21-1 16,20-21-16,1 21 0,0-21 16,0 0-16,0 0 0,21-21 31,0 0-31,21 21 16,0 0-16,0 0 0,0-22 0,1 22 15,20 0-15,-21 0 0,21 0 16,-20 0-16,20 0 0,-21 22 0,21-1 15,-20-21-15,-1 21 0,21 0 0,-21 0 16,22-21-16,-22 21 0,21 1 16,-21-1-16,0 0 0,1 0 0,-1-21 15,-21 21-15,0 0 16,21-21-16,-21 22 0,21-22 16,0 0 15,-21-22-31,21 1 15,1 0-15,-1-21 0</inkml:trace>
  <inkml:trace contextRef="#ctx0" brushRef="#br0" timeOffset="54844.1">5016 4932 0,'0'21'47,"22"-21"-16,-1 0-31,0 0 0,0 0 16,0 0-16,0-21 0,1 0 15,-1 21-15,0-21 0,0-1 0,0 22 16,-21-21-16,21 0 0,-21 0 15,0 0-15,0 0 16,-21-1-16,0 22 16,0 0-16,0 0 0,-22 0 15,22 0-15,-21 0 0,21 22 0,-22-1 16,1-21-16,0 21 0,21 0 16,-1 0-16,-20 22 0,21-22 0,21 0 15,0 21-15,0-21 0,0 1 0,0-1 16,0 0-16,0 0 0,21 0 15,21-21-15,-20 21 0,-1-21 0,21 22 16,-21-22-16,22 0 0,-22 0 16,21 0-16,-21 0 0,0 0 0,1 0 15,-1 0-15,0 0 0,0 0 16,-21-22 0,-21 22-16,0 0 15,0 0-15,-1 0 0,1 0 0,-21 0 16,21 0-16,-22 22 0,1-1 15,21 0-15,-21 0 0,20 0 0,-20 0 16,21 1-16,-21-1 0,20 21 16,1-21-16,21 0 0,0 1 0,-21-1 15,21 0-15,0 0 0,0 0 16,0 0-16,21 1 0,0-22 0,1 0 16,20 21-16,-21-21 0,21 0 15,1 0-15,-1 0 0,0-21 0,1 21 16,-1-22-16,0 1 0,1 0 15,-1 21-15,0-21 0,1 0 0,-1 0 16</inkml:trace>
  <inkml:trace contextRef="#ctx0" brushRef="#br0" timeOffset="55503.72">5482 5144 0,'0'-22'0,"0"44"0,0-65 0,0 22 16,0 42 15,0 0-16,0 1-15,0-1 0,0 0 16,0 0-16,0 0 0,0 0 0,0 1 16,0 20-16,0-21 0,0 0 0,0 0 15,-21 1-15,21-1 16,0 0-16,0 0 0,0 0 16,0-42 30,0 0-46,0 0 16,0 0-16,0-1 0,0-20 0,0 21 16,0 0-16,0-22 0,21 22 15,-21-21-15,21 21 0,0 0 16,1-1-16,-1 1 0,21 0 0,-21 21 16,0 0-16,1-21 0,-1 21 0,21 0 15,-21 0-15,0 21 0,1 0 16,-1 0-16,0 1 0,0-1 0,0 0 15,0 0-15,-21 0 0,0 22 16,22-22-16,-22 0 0,0 0 0,0 21 16,0-20-16,0-1 0,0 0 15,-22 0-15,1-21 16,21 21-16,-21-21 16,21-21-1,0 0 1,0 0-16,0 0 0,0-1 0,0 1 15,21 0-15,0-21 0,1 21 0,-1-22 16,0 1-16,21 21 0,-21-22 16,22 1-16,-22 21 0,21 0 0,1 21 15,-22 0-15,0 0 0,0 0 16,21 0-16,-20 0 0,-22 21 0,21 0 16,0 0-16,-21 0 0,21 1 0,-21-1 15,0 0-15,0 21 0,0-21 16,0 1-16,0-1 0,0 21 0,-21-21 15,0 0-15,21 1 0,-21-22 16,21 21-16,0 0 0</inkml:trace>
  <inkml:trace contextRef="#ctx0" brushRef="#br0" timeOffset="55955.46">6710 4953 0,'-21'-21'0,"-22"0"31,43 0-31,-21 21 16,21 21-1,0 0 1,0 0-16,0 0 0,0 22 0,0-22 16,0 21-16,0 0 0,0 1 15,0-1-15,0 0 0,0 22 0,0-22 16,0 22-16,0-1 0,-21-20 0,21 20 16,0 1-16,0 20 0,0-41 15,-21 20-15,21 1 0,0-1 16,0-21-16,0 22 0,0-22 0,0 1 15,0-1-15,0 0 0,0 1 0,0-22 16,0 21-16,0-21 0,0 0 16,0 1-16,0-44 31,0 1-31,0 0 16,0-21-16,21 21 0,-21-22 0,0 1 15,21 0-15,-21-22 0,21 22 0,-21-22 16,0 1-16,0-1 0,0 1 15</inkml:trace>
  <inkml:trace contextRef="#ctx0" brushRef="#br0" timeOffset="56224.81">6667 5376 0,'-21'-42'0,"42"84"0,-42-126 0,21 41 15,-21 22-15,0-21 0,21 21 0,-21 0 16,21-1-16,0 1 0,0 0 0,0 0 16,0 0-16,21 21 0,0-21 15,0-1-15,0 22 0,22 0 0,-22 0 16,21 0-16,1 0 0,-1 0 15,0 0-15,-21 0 0,22 22 0,-22-1 16,21 0-16,-42 21 0,21-21 0,-21 1 16,0 20-16,0-21 0,0 0 15,-21 0-15,-21 22 0,0-22 0,-1 0 16,1 0-16,0-21 0,-22 21 16,22 1-16,21-22 0,-22 0 15,22 0-15,0 0 0,42-22 31,0 1-31,0 21 0,1-21 16,-1 0-16</inkml:trace>
  <inkml:trace contextRef="#ctx0" brushRef="#br0" timeOffset="56636.58">7514 4593 0,'0'0'0,"-21"-21"16,0 21 0,0 0-16,-1 21 15,22 0-15,-21 22 0,21-22 16,-21 21-16,21 1 0,0-1 16,-21 21-16,21-20 0,-21 20 0,21-20 15,0 20-15,0-21 0,-21 1 0,21-1 16,0 0-16,0-20 0,0 20 15,0-21-15,0 0 0,0 0 16,21 1-16,0-22 16,0 0-16,0 0 0,0-22 15,1 1-15,-1 0 0</inkml:trace>
  <inkml:trace contextRef="#ctx0" brushRef="#br0" timeOffset="57044.34">7810 4890 0,'0'-22'0,"0"44"0,-21-22 32,21 21-17,-21 0-15,0 0 0,21 0 0,0 22 16,-21-22-16,21 21 0,-21-21 0,21 22 16,0-22-16,0 21 0,0-21 15,0 0-15,0 1 0,0-1 16,0 0-16,21-21 0,0 21 0,0-21 15,0 0-15,0 0 0,1 0 16,20 0-16,-21 0 0,0 0 0,22 0 16,-22-21-16,0 21 0,0-21 0,21 0 15,-20-1-15,-1 1 0,-21 0 16,21 0-16,-21-21 0,0 20 0,0-20 16,0 21-16,0-21 0,0 20 0,-21-20 15,0 0-15,-1 21 0,1-1 16,-21 1-16,21 0 0,-22 21 15,22 0-15,-21 0 0,21 0 0,-22 21 16,22 0-16,0 1 0,0-1 16,0 0-16,0 21 0,21-21 0,0 1 15,0 20-15,0-21 0,0 0 16,0 0-16,0 1 0,21-1 0,0-21 16,21 0-16,-21 21 0,22-21 0</inkml:trace>
  <inkml:trace contextRef="#ctx0" brushRef="#br0" timeOffset="57725.72">8445 4932 0,'0'-21'0,"0"42"0,0-63 0,0 20 16,-21 44 15,21-1-31,-21 0 0,0 0 0,21 0 16,0 22-16,-21-22 0,21 0 15,-21 21-15,21-21 0,-22 22 0,22-22 16,0 0-16,0 0 0,0 0 0,0 1 16,0-1-16,22 0 15,-1-21-15,0 0 0,0 0 0,0 0 16,0 0-16,22 0 0,-22 0 0,21 0 16,-21-21-16,1 0 15,-1 21-15,21-22 0,-21 1 0,0 0 16,1-21-16,-22 21 0,21-1 0,-21-20 15,21 21-15,-21-21 0,21 20 16,-21 1-16,0 0 0,0 0 0,0 0 16,0 0-16,0-1 0,0 44 31,0-1-31,0 0 0,0 21 0,0-21 16,0 22-16,0-22 0,0 21 15,0 1-15,0-1 0,0 21 0,0-20 16,-21-1-16,21 22 0,0-22 0,0 21 15,0 1-15,0 21 0,0-22 16,0 1-16,0 20 0,0-20 16,0 20-16,0-20 0,0 21 0,21-1 15,-21 22-15,21-21 0,0-1 0,-21 1 16,22-21-16,-1-1 0,0 1 16,-21-1-16,0-21 0,21-20 0,-21-1 15,0 0-15,0 0 0,-21-21 16,0-21-16,0 0 15,-1 0-15,-20-22 0,21 1 16,-21 0-16,-1-1 0,1 1 0,0-22 16,20 1-16,-20 21 0,21-22 15,-21 1-15,20-1 0,22 22 0,0-22 16,0 22-16,0-22 0,0 22 16,0 0-16,0-22 0,0 1 0,22 20 15,-1-20-15,0-1 0,21 22 0,-21-21 16,22 20-16,-22-20 0,21 20 15,1 1-15,-1 0 0,0-1 0,1 1 16,-1 0-16</inkml:trace>
  <inkml:trace contextRef="#ctx0" brushRef="#br0" timeOffset="58100.51">9165 5144 0,'0'0'0,"0"21"16,0 0-16,-21-21 15,42 0 17,0 0-32,0 0 0,1-21 15,-1 21-15,0-21 0,0-1 16,0 1-16,0 0 0,1 0 0,-1 0 16,-21 0-16,0-1 0,21 1 0,-21 0 15,0 0-15,0 0 0,0 0 16,-21 21-16,0 0 0,-1 0 15,1 0-15,0 21 0,0 0 16,0 0-16,0 21 0,-1-20 16,1-1-16,0 21 0,0-21 0,21 0 15,-21 22-15,21-22 0,0 0 0,0 0 16,0 0-16,0 1 0,0-1 16,0 0-16,21-21 0,0 21 15,0-21-15,0 21 0,1-21 16,-1 0-16,0 0 0,0 0 0,21 0 15,-20 0-15,-1 0 0,21 0 0,-21-21 16,0 0-16</inkml:trace>
  <inkml:trace contextRef="#ctx0" brushRef="#br0" timeOffset="58451.71">9694 5144 0,'0'0'0,"0"-22"62,21 22-62,1 0 0,-1 0 16,0-21-16,0 0 0,0 21 15,0 0-15,1-21 0,-1 0 16,0 21-16,0-21 0,0-1 0,-21 1 16,0 0-16,0 0 15,-42 21 1,21 0-16,0 0 0,-22 0 0,22 0 15,-21 21-15,21 0 0,-22 0 16,22 22-16,-21-22 0,21 21 0,-1 1 16,1-22-16,21 21 0,0-21 0,0 22 15,0-22-15,0 0 0,0 0 16,0 0-16,0 0 0,21 1 0,1-22 16,-1 21-16,0-21 0,21 0 0,-21 0 15,22 0-15,-1 0 0,0 0 16,1-21-16,-1 21 0,0-22 0</inkml:trace>
  <inkml:trace contextRef="#ctx0" brushRef="#br0" timeOffset="58883.43">10499 4720 0,'0'0'15,"0"-21"-15,0 0 0,0 0 0,-22 0 16,22 42 15,0 0-31,0 0 0,0 0 0,22 0 16,-22 1-16,21-1 0,0 21 0,0-21 15,0 0-15,0 1 16,22-1-16,-22 0 0,0 0 0,21 0 16,1 0-16,-22-21 0,21 0 0,-21 22 15,22-22-15,-22 0 0,0 0 16,0 0-16,0 0 0,1 0 0,-44 21 47,1-21-47,-21 21 0,21 0 15,-22-21-15,1 21 16,0 22-16,-1-22 0,22 0 0,-21 21 0,21-21 16,-22 1-16,22 20 0,0-21 0,-21 0 15,21 22-15,-1-22 16,22 0-16,-21 0 0,21 0 0,-21-21 15,21 21-15,0 1 16,0-44 15,0 1-31</inkml:trace>
  <inkml:trace contextRef="#ctx0" brushRef="#br0" timeOffset="59412.13">11832 4530 0,'0'0'15,"-21"0"-15,0 0 0,42 0 16,21 0 0,-21 0-16,43 0 0,-22 0 0,22 0 15,20 0-15,-20 0 0,21-21 16,-22 21-16,22 0 0,-22 0 15,1 0-15,-1 0 0,1 0 0,-22 0 16,0 0-16,1 0 0,-22 0 0,0 0 16,-42 0-1,0 0-15,-22 0 16,22 0-16,-21 0 0,0 0 0,20 0 16</inkml:trace>
  <inkml:trace contextRef="#ctx0" brushRef="#br0" timeOffset="59777.92">12340 4509 0,'-21'0'16,"21"21"-16,0 0 15,0 0-15,0 0 16,0 0-16,0 1 0,0 20 0,0-21 16,21 21-16,-21 1 0,0-1 15,0 0-15,0 1 0,0-1 0,0 0 16,0 1-16,0-1 0,0 0 15,0-20-15,0 20 0,0 0 0,0-21 16,-21 1-16,0 20 0,21-21 0,-21 0 16,-1-21-16,1 21 15,0 1-15,0-22 0,-21 0 0,20 0 16,1 0-16,-21 0 0,21 0 0,-22 0 0,22 0 16,-21-22-16,21 1 15,0 21-15,-22-21 0,22 0 0,0 0 16,0 0-16,21-1 0,-21-20 0,21 21 15,0 0-15,0 0 0,0-1 16,0 1-16,0 0 0,21 0 16,0 21-16,21-21 0,-21 21 15,22 0-15,-22 0 0,21-21 16,1 21-16,-1 0 0</inkml:trace>
  <inkml:trace contextRef="#ctx0" brushRef="#br0" timeOffset="60232.66">12848 4826 0,'0'-21'15,"0"0"-15,-21 21 16,0 0 0,0 0-16,-1 21 0,1-21 15,0 21-15,0 0 0,0 0 0,21 22 16,-21-22-16,-1 21 0,1-21 0,0 22 15,21-22-15,0 21 16,-21 1-16,21-22 0,0 21 0,0-21 16,0 0-16,0 1 0,0-1 0,21 0 15,0 0-15,0-21 0,1 21 16,20-21-16,-21 0 0,21 0 0,1 0 16,-1 0-16,0 0 0,1-21 0,-1 21 15,0-21-15,1 0 0,-1 0 16,-21-1-16,22 1 0,-22-21 0,0 21 15,0-22-15,-21 1 0,0 0 16,0-1-16,0 1 0,0 0 0,-21-1 16,-21 1-16,20 21 0,-20-21 0,0 20 15,-1 22-15,-20-21 16,21 21-16,-1 0 0,1 0 0,0 0 16,-1 0-16,1 21 0,21-21 0,0 22 15,-1-1-15,1 0 0,21 21 16,0-21-16,0 1 0,0-1 0,0 0 15,0 0-15,21-21 0,1 21 0,20-21 16,0 21-16,-21-21 0</inkml:trace>
  <inkml:trace contextRef="#ctx0" brushRef="#br0" timeOffset="60740.37">13547 4551 0,'0'0'16,"0"-21"-16,-22 21 0,1 0 16,21 21-1,-21 0-15,21 0 0,0 22 16,0-22-16,0 21 0,0 0 16,0 22-16,0-22 0,0 1 0,0-1 15,0 21-15,0-20 0,0-1 0,0-21 16,0 22-16,0-1 0,0-21 15,0 0-15,0 0 0,0 1 16,0-1-16,-21-21 31,0-21-15,21-1-16,0 1 0,0 0 0,0 0 16,0 0-16,0 0 0,0-22 15,21 22-15,0-21 0,0-1 0,0 1 16,1 21-16,20-21 0,-21 20 15,21 1-15,1 0 0,-22 0 0,21 21 16,1 0-16,-1 0 0,-21 21 0,21 0 16,-20 0-16,-1 1 0,0 20 15,-21-21-15,0 21 0,0-20 16,0 20-16,0-21 0,-21 21 0,0-20 16,21-1-16,-43 0 0,22 0 15,0 0-15,21 0 0,-21-21 0,21 22 16,-21-22-16,42 0 31,0-22-31,0 22 0,0-21 16,0 0-16</inkml:trace>
  <inkml:trace contextRef="#ctx0" brushRef="#br0" timeOffset="61208.1">14393 4763 0,'-21'-22'16,"0"44"0,21-1-16,0 0 0,0 0 15,0 0-15,0 0 0,-21 22 0,21-22 16,0 21-16,0 1 0,0-22 0,0 21 16,0-21-16,0 22 0,0-22 15,0 0-15,0 0 0,0 0 0,0 0 16,0 1-16,0-1 0,0 0 31,-21-21-15,21-21-16,0 0 0,0-1 0,0 1 15,0 0-15,0 0 0,0 0 16,0-22-16,21 1 0,0 21 0,0-21 16,0-1-16,0 1 0,22 0 15,-22-1-15,21 22 0,1-21 0,-22 21 16,21 21-16,0 0 0,1 0 0,-22 0 15,21 0-15,1 0 0,-22 21 16,0 21-16,0-21 0,0 22 16,0-1-16,-21 0 0,0 1 0,0-1 0,0-21 15,0 21-15,0 1 0,0-1 16,0-21-16,-21 0 0,0 22 16,21-22-16,-21-21 0,0 21 0,0 0 15,-1-21 1,1 0-16,21-21 15</inkml:trace>
  <inkml:trace contextRef="#ctx0" brushRef="#br0" timeOffset="61800.49">16891 4657 0,'0'0'0,"0"-21"0,0 42 31,-21 0-15,0 0-16,-1 0 0,1 22 16,0-22-16,-21 0 0,-1 21 0,22 1 15,-21-22-15,-22 21 0,22-21 16,-21 0-16,-1 22 0,22-22 0,-22 0 15,22 0-15,0 0 0,-1-21 0,1 22 16,21-22-16,0 0 16,-1 0-16,44 0 15,-1 0 1,21 0-16,0 0 0,1 0 16,-1 0-16,22 0 0,-22 0 0,21 0 15,1 21-15,-1-21 0,-20 21 16,20-21-16,1 21 0,-22-21 0,0 21 15,1-21-15,-1 0 0,0 21 0,-20-21 16,-1 0-16,0 0 0,0 0 16,-21-21 31,0 0-47,21 0 15,0 0-15</inkml:trace>
  <inkml:trace contextRef="#ctx0" brushRef="#br0" timeOffset="62436.17">18013 4403 0,'0'0'0,"42"-21"0,-21-1 0,22 1 16,-22 0-16,0 0 0,-21 42 31,-21 0-31,0 0 16,-1 22-16,-20-1 0,21 0 0,-21 22 15,-1-22-15,1 22 0,-22 20 0,22-20 16,-21-1-16,-1 22 15,1-21-15,20 20 0,-20-20 0,-1-1 16,22 1-16,-22-22 0,43 22 0,-21-22 16,21 0-16,0-21 0,21 22 15,0-22-15,0 0 0,0 0 16,21-21-16,0 0 16,0 0-16,0-21 0,0 0 0,22 0 15,-22 0-15,21-1 0,1 1 0</inkml:trace>
  <inkml:trace contextRef="#ctx0" brushRef="#br0" timeOffset="63007.84">18457 4593 0,'-21'0'16,"0"0"-1,42 0 1,0 0 0,0 0-16,1-21 0,20 21 15,-21 0-15,0-21 0,22 0 0,-22 21 16,0-21-16,0 21 0,0-22 16,-21 1-16,0 0 15,-21 21-15,-21 0 16,21 0-16,-22 0 0,1 0 0,0 0 15,-22 21-15,22 0 0,-1 1 16,1-1-16,0 21 0,21-21 0,-22 0 16,22 1-16,0-1 0,21 21 15,0-21-15,0 0 0,0 1 0,0-1 16,21 0-16,0-21 0,0 21 0,22 0 16,-1-21-16,0 0 15,1 0-15,-1 0 0,0 0 0,1 0 16,-1 0-16,0 0 0,-20 0 15,-1 0-15,0 0 0,-21-21 0,0 0 16,-21 21 0,-22 0-16,22 0 0,-42 0 0,20 0 15,1 21-15,-21 0 0,20-21 0,-20 43 16,20-22-16,1 0 0,0 0 16,-1 21-16,22-20 0,0 20 0,0-21 15,21 0-15,0 0 0,0 1 16,0-1-16,0 0 0,0 0 0,21-21 15,0 21-15,22-21 0,-1 0 16,0 0-16,1 0 0,-1 0 16,21 0-16,1 0 0,-22-21 0,22 21 15,-1-21-15,1 0 0</inkml:trace>
  <inkml:trace contextRef="#ctx0" brushRef="#br0" timeOffset="63648.47">18986 4784 0,'0'0'0,"0"-21"0,0-1 0,-21 22 31,21 22-31,-21-1 16,21 0-16,0 21 0,0-21 0,0 22 15,0-22-15,-21 21 0,21 1 16,0-22-16,-21 0 0,21 0 16,0 21-16,0-20 0,0-1 15,0 0-15,-21-21 0,-1 0 31,22-21-15,0 0-16,0-1 16,0-20-16,0 21 0,0 0 0,0-22 15,0 22-15,22-21 0,-1 0 16,0-1-16,0 22 0,0 0 0,0-21 16,1 20-16,-1 1 0,0 21 15,0 0-15,0 0 0,0 0 16,1 0-16,-1 0 0,0 21 0,0 1 15,0-1-15,0 21 0,1 0 16,-1-20-16,0 20 0,-21 0 0,0-21 16,0 22-16,0-1 0,0-21 0,0 0 15,0 1-15,0-1 0,-21 0 16,0 0-16,-1 0 16,1-21-16,21-21 15,0 0 1,0 0-16,0 0 0,0-1 0,21 1 15,1-21-15,-1 21 0,0-22 16,21 1-16,-21 21 0,22-21 16,-1-1-16,0 22 0,-20 0 0,20 0 15,0 0-15,1 21 0,-22 0 16,21 0-16,-21 21 0,22 0 0,-22 0 16,0 21-16,0-20 0,-21 20 0,0 0 15,0-21-15,0 22 0,0-1 16,0-21-16,-21 22 0,0-22 0,21 0 15,-21 0-15,-1 0 0,1 0 16,21 1-16,0-44 31,21 1-31,22 21 16,-22-21-16,21 0 0</inkml:trace>
  <inkml:trace contextRef="#ctx0" brushRef="#br0" timeOffset="63955.79">20129 4720 0,'0'0'16,"0"21"15,0 1-31,-21-1 0,21 21 16,0 0-16,0 1 0,0-1 0,0 0 16,0 1-16,-21 20 0,21-20 15,-21-1-15,21 21 0,-21-20 0,21 20 16,0 1-16,-21-1 0,-1 1 15,22-1-15,-21 22 0,21-22 0,0 22 16,-21-21-16,0-1 0,21 1 0,0-1 16,-21-21-16,0 22 0,-1-22 15,22-21-15,0 22 0,-21-22 0,21 0 16,0-42 0,0 0-1,0 0-15,0-1 0,0-20 0,21 0 16,-21-1-16,22 1 0,-1 0 0,-21-22 15</inkml:trace>
  <inkml:trace contextRef="#ctx0" brushRef="#br0" timeOffset="64232.64">20045 4953 0,'0'0'0,"21"-42"16,-21-1-16,21 22 0,0 0 0,-21-21 15,21 21-15,1-1 0,-1 22 0,0-21 16,0 21-16,21 0 0,-20 0 15,20 0-15,-21 0 0,21 0 0,1 21 16,-22 1-16,21-1 0,-21 0 0,1 21 16,-22 1-16,0-22 0,0 21 15,0-21-15,0 22 0,-43-22 16,22 21-16,-21-21 0,21 0 0,-22 1 16,1-1-16,0-21 0,-1 21 15,1-21-15,21 0 0,-22 0 0,22 0 16,0 0-16,21-21 15,0 0 1,21-1-16,0 1 0,1 0 0</inkml:trace>
  <inkml:trace contextRef="#ctx0" brushRef="#br0" timeOffset="64504.72">20955 4276 0,'0'0'0,"-21"-21"31,0 42-15,-1 0-16,1 0 0,21 21 15,-21 1-15,21-1 0,0 0 0,-21 1 16,0-1-16,21 0 0,-21 22 16,-1-22-16,22 22 0,-21-22 0,21 0 15,-21 22-15,21-22 0,0-21 0,-21 22 16,21-22-16,0 0 0,0 0 15,0 0-15,21-21 16,0 0-16,0 0 0,1 0 0,-1 0 16,0 0-16,21-21 0,-21 0 15,22 0-15</inkml:trace>
  <inkml:trace contextRef="#ctx0" brushRef="#br0" timeOffset="64888.05">21209 4657 0,'0'0'16,"0"-21"-16,0 42 31,-21 0-31,0-21 0,21 21 16,-22 21-16,1-20 0,21 20 15,-21-21-15,0 21 0,21 1 16,0-22-16,-21 21 0,21-21 0,0 22 16,0-22-16,0 0 0,0 0 15,0 0-15,21 1 0,21-22 16,-21 21-16,1-21 0,-1 0 15,0 0-15,21 0 0,-21-21 0,22 21 16,-22-22-16,0 1 0,0 0 0,0 0 16,1 0-16,-1-22 0,-21 22 15,21-21-15,-21 0 0,0-1 0,0 22 16,0-21-16,0 21 0,-21-22 16,0 22-16,-1 0 0,1 21 15,0 0-15,0 0 0,0 0 0,0 0 16,-1 0-16,1 0 0,0 21 15,21 0-15,0 0 0,0 1 16,0-1-16,0 0 0,0 0 0,0 0 16,21 0-16,0-21 15,1 0-15,-1 0 0,0 0 0</inkml:trace>
  <inkml:trace contextRef="#ctx0" brushRef="#br0" timeOffset="65535.69">21780 4763 0,'0'0'0,"0"-22"0,0 1 0,0 0 16,0 0-16,0 0 0,-21 21 16,0 0-1,0 0-15,0 21 0,21 0 16,-21 0-16,-1 0 0,22 1 0,-21 20 16,21-21-16,0 21 0,0-20 15,0 20-15,0-21 0,0 0 0,0 0 16,0 1-16,43-1 0,-22 0 0,0-21 15,0 21-15,21-21 0,-20 0 16,20 0-16,-21 0 0,21 0 0,-20 0 16,20 0-16,-21-21 0,21 0 15,-20 0-15,-1-1 0,0 1 16,0 0-16,0 0 0,0 0 0,-21-22 16,22 22-16,-22-21 0,21 21 15,-21 0-15,0-1 0,0 44 31,0 20-31,-21-21 16,21 0-16,0 22 0,0-1 0,-22 0 16,22 1-16,-21-1 0,21 21 15,-21-20-15,21-1 0,0 0 16,0 22-16,0-22 0,0 22 0,0-1 16,0-20-16,0 20 0,0 1 15,0-1-15,0 22 0,0-22 0,0-20 16,0 20-16,0 1 0,0-1 0,21 1 15,-21-22-15,0 21 0,21-20 16,1 20-16,-22-20 0,0-22 0,0 21 16,0-21-16,0 0 0,0-42 31,0 0-31,0 0 0,0-21 0,-22 20 16,1-20-16,21-21 0,0 20 0,-21 1 15,21-22-15,-21 1 0,21-22 16,0 22-16,0-22 0,0 22 0,0-1 15,0-21-15,0 22 0,0-1 16,21 1-16,0 21 0,0-1 16,-21-20-16,22 20 0,-1 1 0,21 0 15,-21 21-15,0-22 0,22 22 16,-22-21-16,21 21 0,1-22 0,-1 22 16,-21 0-16</inkml:trace>
  <inkml:trace contextRef="#ctx0" brushRef="#br0" timeOffset="66072.45">22648 4911 0,'0'0'0,"-21"21"0,0-21 0,0 21 16,0-21-16,21 21 0,-22-21 16,44 0 15,-1 0-31,0 0 0,0 0 0,0-21 16,22 0-16,-22 21 0,21-21 15,-21 0-15,22-1 0,-22 1 0,0 0 16,0 0-16,0-21 0,0 20 0,-21 1 15,0 0-15,0 0 0,0 0 16,-21 21-16,0 0 0,0 0 16,0 0-16,0 0 0,-22 21 15,22 0-15,0 0 0,-21 22 0,20-22 16,1 21-16,0-21 0,21 22 16,0-22-16,0 21 0,0-21 15,0 0-15,0 22 0,0-22 0,0 0 16,21-21-16,0 21 0,1 0 15,20-21-15,0 0 0,1 0 0,-1 0 16,0 0-16,1 0 0,-1 0 0,0 0 16,22-21-16,-22 0 0,0 0 15,-20 0-15,20 0 0,0-1 0,-21-20 16,1 21-16,20-21 0,-42 20 16,0-20-16,0 21 0,0-21 0,0 20 15,0 1-15,0 0 0,-21 21 16,0 0-16,-1 0 15,1 21-15,0 0 0,0 1 16,0 20-16,0 0 0,-1-21 16,22 22-16,0-1 0,0-21 0,0 22 15,0-22-15,0 0 0,0 0 0,22 0 16,-1 0-16,0 1 0,0-1 16,0-21-16,0 0 0,1 0 0,20 0 15,-21 0-15,21 0 0,1-21 16,-1-1-16,0 1 0</inkml:trace>
  <inkml:trace contextRef="#ctx0" brushRef="#br0" timeOffset="66435.74">24024 4487 0,'0'0'15,"-21"0"-15,0 0 0,0 0 0,-1 0 16,22 22-1,0-1-15,22 0 0,20-21 16,-21 21-16,21 0 0,1-21 16,-22 21-16,42 1 0,-20-1 0,-1-21 15,0 21-15,22 0 0,-22-21 16,1 21-16,-22-21 0,21 0 0,-21 0 16,-21 21-16,21-21 15,-42 22 1,0-22-16,0 21 0,0 0 15,-22 0-15,1 0 0,0 22 16,-1-22-16,1 21 0,-21 0 0,-1 1 16,1-1-16,-1 0 0,1 1 15,-1-1-15,1 0 0,-1 1 0,22-22 16,-22 21-16,22-21 0,0 1 0,-1-1 16,22 0-16,0 0 0,0-21 15,0 0-15</inkml:trace>
  <inkml:trace contextRef="#ctx0" brushRef="#br1" timeOffset="72912.83">12171 5779 0,'0'0'0,"-21"0"0,-1 0 0,-20 0 15,21 0-15,-21 0 0,20 0 16,-20 0-16,0 0 0,21 0 0,-22 0 16,1 0-16,21 0 0,0 0 15,-1 0-15,1 0 0,0 0 0,0 0 16,0 0-16,0 0 0,-1 0 15,1 0-15,0 0 16,42 0 31,0 0-31,1 0-16,-1 0 0,0 0 15,0 0-15,0 0 0,22 0 16,-22 21-16,21-21 0,-21 0 0,22 0 15,20 0-15,-21 0 0,1 0 0,20 0 16,1 0-16,-1 0 0,1 0 16,-1 0-16,1 0 0,-1 0 0,22 0 15,-22 0-15,22 0 16,0 0-16,21 0 0,-22 0 0,22 0 16,-21 0-16,21 0 0,-22 0 0,1 0 15,0 0-15,-1 0 0,22 0 16,-21 0-16,-1 0 0,22 0 0,0 0 15,-21 0-15,21 0 0,-22 0 16,1 0-16,0 0 0,-22 0 0,22 0 16,-22 0-16,1 0 0,-22 0 0,22 0 15,-22 0-15,0 0 0,1 0 16,-22 0-16,0 0 0,0 0 16,0 0-16,0 0 15,-21-21 16,-21 21 219,21 21-187,-21-21 171,0 0-234,0 0 16,0 0-16,-1 0 16,1 0-16</inkml:trace>
  <inkml:trace contextRef="#ctx0" brushRef="#br1" timeOffset="73604.42">13801 6011 0,'0'-21'16,"0"0"-1,0 42 48,0 0-63,0 1 15,0-1-15,0 0 16,0 0-16,0 0 0,0 0 16,21 1-16,-21-1 0,0 21 15,0-21-15,0 22 0,0-22 0,0 21 16,0 0-16,0 22 0,0-22 0,0 1 15,0-1-15,0 0 0,0 1 16,0-1-16,0 0 0,0 1 16,-21-1-16,21-21 0,0 0 0,0 22 15,0-22-15,-22 0 0,22 0 16,0 0-16,0-42 47,0 0-47,0 0 0,0 0 15,0-1-15,0 1 0,0-21 16,0 21-16,0-22 0</inkml:trace>
  <inkml:trace contextRef="#ctx0" brushRef="#br1" timeOffset="74195.69">13822 5990 0,'0'0'0,"-21"0"0,21-21 16,-22 21-16,1 0 0,0 0 15,0 21-15,21 0 0,-21-21 16,21 22-16,-21-1 0,21 0 16,-22 0-16,1 0 0,21 0 0,0 1 15,-21-1-15,0 21 0,21-21 16,-21 0-16,21 1 0,0-1 15,-21 0-15,21 0 0,0 0 16,-22-21-16,22 21 16,0-42-1,0 0 1,0 0-16,0 0 16,22 0-16,-22-1 0,21 1 15,-21 0-15,0 0 0,0 0 16,21 0-16,0-1 0,-21 1 0,21 0 15,-21 0-15,0 0 0,21 0 16,-21-1-16,22 22 16,-22-21-16,21 21 0,0 0 15,42 0 17,-41 21-32,-1 1 0,0-1 0,0 0 15,0 0-15,-21 0 0,21 0 16,1 1-16,-22-1 0,21 0 0,-21 0 15,21 0-15,-21 0 0,21 1 16,0-1-16,-21 0 16,21-21 15</inkml:trace>
  <inkml:trace contextRef="#ctx0" brushRef="#br1" timeOffset="74744.38">12255 7366 0,'0'0'0,"0"-21"0,0 0 16,0 42 15,0 0-31,0 21 15,0-20-15,0 20 0,0-21 0,0 21 16,0 1-16,0-1 0,0-21 16,0 22-16,0-1 0,0 0 0,0-21 15,0 22-15,-21-1 0,21-21 16,-21 22-16,21-22 0,0 0 16,0 0-16,0 0 0,0 0 0,-21-21 15,21 22-15,0-44 31,0 1-31,0 0 0,0 0 16,0 0-16,0 0 0,0-1 0,0 1 16,0 0-16</inkml:trace>
  <inkml:trace contextRef="#ctx0" brushRef="#br1" timeOffset="75071.92">12128 7408 0,'0'0'0,"0"-21"0,-21 0 0,21 0 0,0 0 15,0 0-15,0-1 16,0 1-16,21 21 0,1-21 16,-1 21-16,0 0 0,0-21 15,21 21-15,-20 0 0,-1 0 0,21 0 16,-21 0-16,22 0 0,-22 21 16,0 0-16,0 0 0,0 1 0,0-1 15,-21 21-15,22-21 0,-22 22 0,0-22 16,0 21-16,0-21 15,-22 0-15,1 22 0,0-22 0,-21 0 16,21 0-16,-1 0 0,-20 1 0,21-1 16,0-21-16,0 21 0,-1-21 15,1 0-15,0 0 0,0 0 16,42 0 15,0 0-31,0 0 0,1-21 16,-1 21-16,0-21 0</inkml:trace>
  <inkml:trace contextRef="#ctx0" brushRef="#br1" timeOffset="75432.72">12890 7387 0,'0'0'0,"-21"0"31,0 0-31,0 0 0,0 0 16,0 0-16,-1 0 0,1 21 0,0 1 15,21-1-15,-21 0 0,0 0 16,21 21-16,-21-20 0,21 20 0,0-21 16,0 0-16,0 22 0,0-22 15,0 0-15,0 0 0,0 0 16,0 0-16,0 1 0,0-1 15,21 0-15,0-21 0,0 0 0,0 21 16,0-21-16,1 0 0,-1 0 16,0 0-16,0 0 0,0 0 0,0 0 15,1 0-15,-1-21 0,0 21 0,0-21 16,0 21-16,0-21 0,1 21 16,-22-22-16,21 22 0,0-21 0,0 21 15,0-21-15,0 0 0</inkml:trace>
  <inkml:trace contextRef="#ctx0" brushRef="#br1" timeOffset="75843.5">13864 7133 0,'0'0'0,"0"21"31,0 1-16,0 20-15,0 0 0,0 1 0,0-1 16,0 0-16,0 1 0,0-1 0,0 21 16,0-20-16,0-1 0,0-21 15,-21 22-15,21-1 0,0-21 0,-21 21 16,21-20-16,-21-1 0,21 0 16,0 0-16,0-42 46,21 0-46,-21 0 0,0-1 0,21 1 16</inkml:trace>
  <inkml:trace contextRef="#ctx0" brushRef="#br1" timeOffset="76200.36">13716 7345 0,'0'0'0,"0"-21"0,-21 0 15,21-1-15,0 1 0,0 0 16,0 0-16,21 0 0,0 0 15,0 21-15,0 0 0,22-22 16,-1 22-16,0 0 0,1 0 16,-1 0-16,22 22 0,-1-1 15,1 0-15,-22 0 0,21 0 0,-20 22 16,-1-1-16,0-21 0,-20 21 0,-1 1 16,0-1-16,-21-21 0,0 22 15,0-1-15,-21-21 0,-22 0 0,22 22 16,-21-22-16,0 0 0,-22 0 15,22 0-15,-22 0 0,1-21 0,20 22 16,-20-22-16,21 0 0,-1 21 0,1-21 16,0 0-16,20 0 0,1 0 15,0 0-15,0 0 0,0 0 0,42-21 47,0 21-47,0-22 16,22 22-16,-22-21 0</inkml:trace>
  <inkml:trace contextRef="#ctx0" brushRef="#br1" timeOffset="76724.06">14922 7493 0,'0'-21'0,"0"42"0,22-42 0,-22 0 15,21 0-15,-21-1 0,0 1 16,0 0-16,-21 21 16,-1-21-16,1 21 0,0 0 15,0 0-15,0 0 0,0 21 16,-1-21-16,1 21 0,0 22 16,0-22-16,0 0 0,0 0 0,-1 21 15,1-20-15,0 20 0,21-21 0,0 21 16,-21-20-16,21-1 0,0 0 15,0 0-15,0 0 0,0 0 16,0 1-16,21-22 16,0 0-16,0 0 15,1 0-15,-1 0 0,0-22 0,0 22 16,0-21-16,22 0 0,-22 0 0,0 0 16,0 0-16,0-1 0,0-20 15,1 21-15,-22-21 0,0 20 0,21-20 16,-21 21-16,0-21 0,0 20 15,0 1-15,0 0 0,0 42 32,0 0-17,-21 1-15,21-1 0,0 21 0,0-21 0,0 22 16,0-22-16,0 0 0,0 21 16,0-21-16,0 1 0,0-1 15,0 0-15,0 0 0,21-21 16,0 0-16,0 0 0,0 0 15,0 0-15,1 0 16,-1-21-16</inkml:trace>
  <inkml:trace contextRef="#ctx0" brushRef="#br1" timeOffset="76991.91">15557 7070 0,'0'42'32,"0"0"-32,0-20 15,0 20-15,0 0 0,0 1 0,-21-1 16,21 0-16,-21 1 0,21-1 0,0 0 16,-21-21-16,21 22 0,-21-22 15,21 0-15,0 0 0,-21 0 0,21 1 16,0-1-16,0 0 15,21-21 1,0 0-16,0 0 16,0 0-16,0-21 0</inkml:trace>
  <inkml:trace contextRef="#ctx0" brushRef="#br1" timeOffset="77471.63">16002 7345 0,'0'0'0,"0"-21"0,0 0 0,0-1 16,-21 22-16,0-21 16,-1 21-16,1 0 15,0 0-15,0 21 0,21 1 0,-21-1 16,0 0-16,-1 21 0,1-21 16,0 22-16,21-22 0,-21 21 0,21-21 15,-21 22-15,21-22 0,0 0 0,0 0 16,0 0-16,0 1 0,0-1 15,21-21 1,0 0-16,0 0 0,0 0 16,1 0-16,-1-21 0,-21-1 15,21 1-15,0 21 0,0-21 0,0 0 16,1-21-16,-22 20 0,21-20 16,0 21-16,-21-21 0,0 20 15,0 1-15,21 0 0,-21 0 0,0 42 31,0 0-15,0 22-16,0-22 0,-21 0 0,21 21 16,0-21-16,0 1 0,0 20 15,0-21-15,0 0 0,0 0 0,21 1 16,0-22-16,0 21 0,-21 0 0,22-21 16,-1 0-16,21 0 0,-21 0 15,0 0-15,22 0 0,-22 0 0,21 0 16,-21-21-16,22 0 0,-22-1 0,0 1 15,0 0-15,0 0 16,1-21-16</inkml:trace>
  <inkml:trace contextRef="#ctx0" brushRef="#br1" timeOffset="77779.78">15346 7112 0,'0'0'0,"21"0"0,0 0 0,21 0 0,1 0 15,-1 0-15,0 0 0,22-21 16,-22 21-16,1 0 0,20 0 0,-21-21 15,22 21-15,-22 0 0,22-21 0,-22 21 16,0 0-16,1 0 0,-22 0 16,0 0-16,0 0 0,0 0 0</inkml:trace>
  <inkml:trace contextRef="#ctx0" brushRef="#br1" timeOffset="78732.25">466 8742 0,'0'0'16,"-22"0"-16,1 0 0,-21 0 0,21 0 0,0 0 15,42 0 17,0 0-32,21 0 15,22 0-15,-22 0 0,22 0 0,-22 0 16,21 0-16,1 0 0,-1 0 16,1 0-16,21 0 0,-22 0 15,1 0-15,-1 0 0,22 0 0,-22 0 16,-20 0-16,-1 0 0,0 0 15,1 0-15,-22 0 0,0 0 16</inkml:trace>
  <inkml:trace contextRef="#ctx0" brushRef="#br1" timeOffset="79036.08">1016 8742 0,'-21'0'16,"42"0"-16,-63 0 16,20 0-16,1 21 0,0-21 15,21 42-15,0-20 0,0 20 16,0 0-16,0 1 0,0-1 0,0 21 16,0-20-16,0 20 0,0-20 15,0-1-15,0 21 0,0-20 0,0-1 16,0 0-16,0-20 15,0 20-15,0-21 0,0 21 0,0-20 0,0-1 16,0 0 0,0-42 15,0 0-31,0-1 0,21 1 0,0 0 16,1 0-16</inkml:trace>
  <inkml:trace contextRef="#ctx0" brushRef="#br1" timeOffset="79425.86">1249 9271 0,'0'0'0,"0"21"31,21-21-31,0 0 16,0 0-16,0 0 0,1 0 0,-1 0 15,0-21-15,0 0 0,21 21 16,-20-21-16,-1 0 0,0-1 0,-21 1 16,0 0-16,21 0 0,-21 0 15,0 0-15,-21 21 16,0 0-16,0 0 16,-1 0-16,-20 21 0,21-21 15,0 42-15,0-21 0,-1 0 16,-20 22-16,21-22 0,0 21 0,21-21 15,-21 1-15,21 20 0,-22-21 16,22 0-16,0 0 0,0 1 16,0-1-16,0 0 0,0 0 0,22 0 15,-1-21-15,0 0 0,0 0 16,0 0-16,22 0 0,-22 0 0,21 0 16,0 0-16,-20-21 0,20 21 15</inkml:trace>
  <inkml:trace contextRef="#ctx0" brushRef="#br1" timeOffset="80225.73">1799 9186 0,'0'0'0,"0"-21"0,0 0 0,21 0 16,-21 0-16,21 21 15,1 0-15,-1-21 0,0 21 16,0 0-16,0 0 0,0 0 15,-21 21-15,22 0 0,-1 0 16,-21 0-16,21 0 0,-21 1 0,0-1 16,0 21-16,0-21 15,0 0-15,-21 1 0,0 20 0,-1-21 16,1 0-16,0 0 0,0 1 16,21-1-16,-21-21 0,0 21 0,21-42 46,0 0-46,21-1 16,0 1-16,0 0 0,0 0 0,0 0 16,1 0-16,-1-22 0,0 22 0,0 0 15,0 0-15,0 0 0,1-1 16,-1 1-16,0 0 0,-21 42 47,0 0-47,-21 1 0,21-1 15,0 0-15,-21 0 0,21 0 0,-22 0 16,22 1-16,-21-1 0,21 21 16,0-21-16,0 0 0,0 1 0,0-1 15,0 0-15,0 0 16,0 0-16,21-21 0,1 0 0,-1 0 16,0 0-16,0 0 0,0 0 15,22 0-15,-22 0 0,0 0 0,21-21 16,1 0-16,-22 21 0,21-21 0,-21 0 15,22-1-15,-22 1 16,0 0-16,21-21 0,-21 21 0,1-22 16,-22 22-16,21-21 0,0 21 15,-21-22-15,21 1 0,-21 0 0,0-1 16,0 22-16,0-21 0,0-1 0,21 22 16,-21-21-16,0 21 0,0 42 31,0 21-31,0-21 15,-21 22-15,21-1 0,0 0 0,0 1 16,0-1-16,0 0 0,-21 1 16,21-1-16,0 0 0,0 1 15,0-22-15,0 21 0,0-21 16,0 1-16,0-1 0,0 0 0,0 0 16,0 0-16,21-21 0,0 0 15,0 0-15,1 0 16,-1 0-16,0-21 0,-21 0 15,21 0-15,-21 0 0,0-1 16,0 1-16</inkml:trace>
  <inkml:trace contextRef="#ctx0" brushRef="#br1" timeOffset="80504.03">2603 9165 0,'0'0'0,"-21"0"15,42 0 17,1 0-32,-1 0 0,21 0 15,-21 0-15,22-21 0,-22 21 0,21 0 16,-21 0-16,22-21 0,-1 21 16,-21 0-16,0 0 0,0 0 0,1-21 15,-1 21-15,0 0 0</inkml:trace>
  <inkml:trace contextRef="#ctx0" brushRef="#br1" timeOffset="81348.64">4635 9102 0,'0'-21'0,"0"42"0,0-85 0,0 43 0,0 0 15,0-21-15,0 20 0,0-20 16,0 21-16,-21-21 0,0 20 0,21 1 16,0 0-16,0 0 0,-21 0 15,0 21-15,21 21 16,-21-21-16,21 42 15,0-21-15,0 22 0,0-1 16,0 22-16,0-22 0,0 0 0,0 22 16,0-22-16,0 0 0,0 1 15,0-1-15,0 85 16,0-85-16,0-20 0,0-1 16,0 0-16,0 0 15,-22-21 16,22-21-31,0 0 0,0 0 16,0-1-16,0 1 0,0 0 0,0 0 16,0-21-16,22 20 0,-1 1 15,0 0-15,0 0 0,21 0 16,-20 0-16,-1-1 0,21 1 0,-21 21 16,22 0-16,-1 0 0,-21 0 15,21 0-15,-20 0 0,20 21 0,-21-21 16,0 22-16,0-1 0,1 0 15,-22 0-15,0 0 0,0 0 0,0 1 16,0-1-16,-22 0 0,-20 0 0,21 21 16,-21-20-16,20-22 0,-20 21 15,0 0-15,21 0 0,-22-21 0,22 0 16,0 21-16,0-21 0,0 0 0,-1 0 16,1 0-1,21-21 1,21 0-16,1 21 15,-1-21-15,0 21 0,0-21 0,0 21 16,0-22-16</inkml:trace>
  <inkml:trace contextRef="#ctx0" brushRef="#br1" timeOffset="81715.96">5292 9356 0,'0'-21'31,"21"21"-31,-21-22 16,21 1-16,-21 0 0,0 0 15,21 0-15,0 0 16,-21-1-16,0 1 0,0 0 16,0 0-16,0 0 0,-21 21 15,0 0 1,0 0-16,0 21 0,21 0 0,-22 0 15,1 0-15,0 1 0,21-1 0,0 21 16,-21-21-16,21 22 0,-21-22 16,21 0-16,0 21 0,0-21 15,0 1-15,0-1 0,0 0 0,0 0 16,0 0-16,21-21 0,0 0 16,0 0-16,0 0 0,1 0 0,20 0 15,0-21-15,1 21 0,-1-21 16,0 0-16,1 0 0,-1-1 0,0 1 15,1-21-15,-1 21 0,-21-22 0</inkml:trace>
  <inkml:trace contextRef="#ctx0" brushRef="#br1" timeOffset="81959.81">5948 8848 0,'0'0'0,"0"-21"0,-21-22 31,-1 43-31,22 21 0,-21 1 16,21-1-16,0 0 0,-21 21 15,21 1-15,-21-1 0,21 0 0,0 1 16,0-1-16,0 0 0,-21 1 16,21-1-16,-21-21 0,21 21 0,0 1 15,0-22-15,0 0 0,0 0 0,0 0 16,0 1-16,0-1 0,21-21 31,0-21-31,0 21 16,-21-22-16,21 1 0,0 0 15,-21 0-15</inkml:trace>
  <inkml:trace contextRef="#ctx0" brushRef="#br1" timeOffset="82135.71">5694 9186 0,'-64'0'15,"128"0"-15,-107 0 16,65 0-1,-1 0-15,0-21 0,0 21 0,21-21 16,1 21-16,-22-21 0,21 21 0,-21-21 16,22 21-16,-1-21 0,-21 21 15,22-22-15,-22 22 0</inkml:trace>
  <inkml:trace contextRef="#ctx0" brushRef="#br1" timeOffset="82683.82">6202 9038 0,'0'21'0,"0"1"0,0-1 0,0 0 15,0 0-15,0 0 16,0 0-16,0 1 0,0-1 0,-21 0 16,21 0-16,0 0 0,-22 0 0,22 1 15,0-1-15,0 0 16,0 0-16,0 0 16,22-21 15,-1 0-31,0-21 0,-21 0 15,21 21-15,0-21 0,-21 0 0,21-1 16,1 1-16,-1 0 0,0 0 16,-21 0-16,21 0 0,0-1 0,-21 1 15,0 0-15,0 0 16,0 42 0,0 0-16,0 0 15,0 1-15,0 20 0,0-21 16,0 0-16,0 0 0,0 1 15,0 20-15,0-21 0,0 0 0,0 0 16,21 1-16,1-22 0,-1 21 0,0-21 16,0 0-16,0 0 0,0 0 15,1 0-15,20 0 0,-21 0 0,21 0 16,-20-21-16,20-1 0,-21 1 16,0 0-16,22 0 0,-22 0 0,0 0 15,0-1-15,-21-20 0,0 21 0,0-21 16,0 20-16,0-20 0,0 21 15,0 0-15,0-22 0,-21 22 0,-21 0 16,20 21-16,1 0 0,0 0 0,0 0 16,-21 0-16,20 0 15,1 0-15,0 0 0,0 21 0,21 0 16,0 1-16,-21-22 0,21 21 0,0 0 16,0 0-16,0 0 15,21-21-15,0 0 0,0 21 0</inkml:trace>
  <inkml:trace contextRef="#ctx0" brushRef="#br1" timeOffset="83047.62">7133 9292 0,'0'0'0,"-21"0"0,0 0 15,0 0-15,42-21 31,0 21-31,0-21 16,0 21-16,0-21 0,1 21 16,-1-21-16,0 21 0,0-22 0,0 22 15,-21-21-15,21 21 0,-21-21 0,-21 21 32,0 0-32,-21 0 15,21 0-15,-1 21 0,1 0 0,0 1 16,-21-1-16,21 21 0,-1-21 15,1 0-15,21 1 0,0-1 16,-21 21-16,21-21 0,0 0 0,0 1 16,0-1-16,21 0 15,0-21-15,1 21 0,20-21 16,-21 0-16,21 0 0,-20 0 0,20-21 16,-21 21-16,21-21 0,-20 0 15</inkml:trace>
  <inkml:trace contextRef="#ctx0" brushRef="#br1" timeOffset="83428.39">7472 9229 0,'0'0'0,"-21"0"0,-22 21 32,43 0-32,21-21 31,1 0-31,-1 0 0,21 0 0,-21 0 15,0 0-15,22 0 0,-22-21 16,21 0-16,-21 21 0,1-21 0,-1 21 16,0-22-16,-21 1 15,0 0-15,0 0 0,-21 21 16,0 0-16,-1 0 16,1 0-16,-21 0 0,21 0 15,0 21-15,-22-21 0,22 21 0,0 0 16,0 1-16,0-1 0,-1 0 0,1 21 15,21-21-15,0 1 0,0-1 16,0 0-16,0 0 0,0 0 0,0 0 16,0 1-16,21-22 0,22 0 15,-22 0-15,0 0 0,21 0 16,1 0-16,-1 0 0,0 0 0,-20 0 16,20-22-16,0 1 0,1 21 0,-1-21 15,-21 0-15</inkml:trace>
  <inkml:trace contextRef="#ctx0" brushRef="#br1" timeOffset="83851.47">8064 9144 0,'22'-21'16,"-44"42"-16,44-21 31,-44 21-31,22 0 16,-21 1-16,21-1 0,0 21 0,0-21 15,-21 0-15,21 1 0,-21-1 0,21 0 16,0 0-16,0 0 0,0 0 15,0 1-15,0-1 0,0-42 47,0-1-47,0 1 16,0 0-16,0 0 16,0 0-16,0-22 0,0 22 15,21 0-15,-21-21 0,42 21 0,-20-22 16,-1 22-16,0-21 0,21 21 0,-21-1 15,22 1-15,-22 0 0,21 21 16,1 0-16,-22 0 0,21 0 0,0 21 16,-20-21-16,20 43 0,-21-22 0,0 0 15,0 21-15,1-21 0,-22 22 16,0-22-16,0 21 0,0-21 0,0 1 16,0-1-16,-22 21 0,1-21 15,0-21-15,0 21 0,0 1 16,0-1-16,-1-21 0,22 21 15,-21-21-15,21-21 16</inkml:trace>
  <inkml:trace contextRef="#ctx0" brushRef="#br1" timeOffset="84644.91">10287 9102 0,'21'0'31,"-21"-21"-31,21 21 0,-21-22 16,21 22-16,-21-21 0,22 21 16,-1-21-16,0 0 0,0 0 15,0 0-15,-21-1 16,21 1-16,-21 0 15,-21 21 1,0 0-16,0 0 0,0 0 16,-22 21-16,22-21 0,-21 21 0,21 1 15,-22-1-15,1 0 0,21 0 0,0-21 16,21 21-16,0 0 0,0 1 16,21-1-16,0-21 15,0 21-15,22 0 0,-22-21 0,21 21 16,-21 0-16,22-21 15,-1 22-15,-21-1 0,21 0 0,-20-21 16,20 21-16,-21 0 0,0 0 0,0 1 16,-21-1-16,0 0 15,0 0-15,-21-21 0,-21 21 0,21 0 16,-22-21-16,1 0 0,-21 22 16,20-22-16,1 0 0,-22 0 0,22 0 15,0 0-15,-1 0 0,1-22 0,21 22 16,0-21-16,0 0 0,-1 21 15,22-21-15,-21 0 0,21 0 0,0-1 16,0 1-16,0 0 0,21 0 16,1 0-16,20 21 15,-21-21-15,21-1 0,-20 1 0,20 21 16,0-21-16</inkml:trace>
  <inkml:trace contextRef="#ctx0" brushRef="#br1" timeOffset="84932.75">11091 8721 0,'0'0'0,"-42"0"32,42 21-32,0 21 0,-21-21 15,0 22-15,21-1 0,-22 0 16,1 1-16,21-1 0,-21 0 0,0 1 15,0-1-15,21 0 0,-21 1 0,21-22 16,-22 21-16,22-21 0,0 22 16,0-22-16,0 0 0,0 0 15,0 0-15,22-21 0,-1 0 0,0 0 16,0 0-16,0 0 0,0 0 16,1 0-16,-1-21 0,0 0 0,0 21 15,0-21-15,0 0 0</inkml:trace>
  <inkml:trace contextRef="#ctx0" brushRef="#br1" timeOffset="85112.63">10816 9123 0,'0'0'0,"-21"0"0,-21 0 0,20 0 16,1 0-16,0 0 0,63 0 31,-20-21-15,20 21-16,0 0 0,1 0 0,-1 0 15,0 0-15,1-21 0,20 21 16,-21 0-16,1 0 0,-1 0 0,-21 0 16</inkml:trace>
  <inkml:trace contextRef="#ctx0" brushRef="#br1" timeOffset="85628.59">11536 9250 0,'0'0'15,"21"0"-15,0-21 16,-21 0 0,0-1-16,0 1 0,0 0 15,0 0 1,0 0-16,0 0 0,0-22 0,0 22 0,0 0 16,0 0-16,-21 0 0,0 21 0,0-22 15,-1 22-15,1 0 16,0 0-16,0 0 0,-21 22 0,20-1 15,-20 0-15,21 0 0,0 21 0,0-20 16,-1 20-16,1 0 0,0-21 16,0 22-16,21-22 0,-21 21 0,21-21 15,0 1-15,0-1 0,0 0 16,0 0-16,0 0 0,21-21 0,0 0 16,0 21-16,0-21 0,22 0 0,-22 0 15,0 0-15,0 0 0,0-21 16,1 21-16,-1-21 0,21 0 0,-21 0 15,0 0-15,1-1 0,-1 1 0,-21 0 16,21 0-16,-21-21 0,21 20 16,-21 1-16,0 0 15,0 0-15,0 42 16,0 0 0,0 0-16,0 1 0,0-1 15,0 0-15,0 0 0,0 0 16,0 0-16,0 1 0,0-1 15,21-21 1,0 0-16,1 0 0,-1 0 16,0 0-16,0 0 0,0 0 0,0 0 15</inkml:trace>
  <inkml:trace contextRef="#ctx0" brushRef="#br1" timeOffset="85960.4">11811 9186 0,'0'0'0,"0"-21"16,0 0-16,0 0 0,0 0 15,0 0-15,0-1 0,21 22 16,0-21-16,0 21 16,1 0-16,-1 0 0,0 0 0,0 21 15,0-21-15,0 22 0,22-1 0,-22 0 16,0 0-16,0 0 16,0 0-16,1 1 0,-22 20 0,0-21 0,0 0 15,0 0-15,0 1 0,0-1 16,-22 0-16,1-21 0,0 21 15,0-21-15,0 0 16,0 0-16,21-21 16,0 0-1,0 0-15,21-1 0,0 1 16,0 0-16,-21 0 0,21 0 0,0 0 16,1-1-16,-1 1 0,0 0 15,21 0-15,-21 0 0,1 0 0,-1-1 16,0 1-16,0 21 0,21-21 0,-20 0 15</inkml:trace>
  <inkml:trace contextRef="#ctx0" brushRef="#br1" timeOffset="86216.26">12742 8827 0,'0'0'0,"0"-22"16,0 44-1,0-1 1,0 0-16,0 0 0,0 0 0,-21 22 15,21-22-15,-21 21 0,0 0 16,21-20-16,-21 20 0,21 0 0,-22-21 16,22 22-16,-21-22 0,21 0 0,0 0 15,0 0-15,0 1 0,0-1 16,0 0-16,21-21 16,1 0-1,-1 0-15,0 0 16,0-21-16,0 0 0,0 21 0,1-22 15,-22 1-15,21 0 0,-21 0 0</inkml:trace>
  <inkml:trace contextRef="#ctx0" brushRef="#br1" timeOffset="86420.14">12552 9017 0,'21'0'31,"0"0"-31,0 21 0,0-21 0,22 0 16,-22 0-16,21 0 0,-21 0 16,22 0-16,-1 0 0,-21 0 0,22 0 15,-22 0-15,0 0 0,0 0 0,0 0 16</inkml:trace>
  <inkml:trace contextRef="#ctx0" brushRef="#br1" timeOffset="86960.83">14097 9398 0,'-21'0'0,"42"0"0,-63 0 0,20 0 0,1 0 16,0 0-16,0 0 0,21-21 15,21 0 1,0 0-16,22-1 0,-22 1 15,21 0-15,-21 0 0,22 0 16,-1 0-16,-21-22 0,21 22 0,-20-21 16,-1 21-16,-21-22 0,0 22 0,0-21 15,0-1-15,0 22 0,0 0 16,0 0-16,0 0 0,-21 0 0,-22 21 16,22 0-16,0 0 0,-21 21 15,20 0-15,-20 0 0,21 0 16,0 0-16,0 22 0,-1-22 0,22 21 15,0 1-15,0-22 0,0 21 16,0-21-16,0 0 0,0 22 0,0-22 16,0 0-16,22 0 0,-22 0 0,21-21 15,0 22-15,21-22 0,-21 0 16,1 21-16,20-21 0,-21 0 0,21 0 16,-20 0-16,20 0 0,0-21 0,-21 21 15,22-22-15,-1 1 0,-21 0 16,22 0-16,-22 0 0,21-22 0,-21 22 15,0-21-15</inkml:trace>
  <inkml:trace contextRef="#ctx0" brushRef="#br1" timeOffset="87183.7">14774 8657 0,'0'0'0,"0"-42"0,0 21 0,0 0 16,0-1-16,0 1 0,-21 21 16,21 21-1,-21 1-15,21 20 0,-21 0 16,21 1-16,0-1 0,-21 21 0,21 1 15,0-22-15,0 22 0,-22-1 0,1-20 16,21-1-16,0 0 0,0 1 16,0-22-16,0 21 0,0-21 0,0 0 15,0 1-15,0-1 16,21-21-16,1 0 16,-1 0-16,0 0 0,0-21 0,0-1 15,0 22-15,22-21 0,-22 0 0</inkml:trace>
  <inkml:trace contextRef="#ctx0" brushRef="#br1" timeOffset="87540.66">15028 9059 0,'-21'0'0,"42"0"0,-42 22 16,0-22-16,21 21 0,-21 0 15,42-21 16,0 0-31,0 0 0,-21-21 16,21 21-16,1-21 0,20-1 0,-21 1 16,0 0-16,-21 0 15,0 0-15,0 0 16,-21 21-16,0 0 0,0 0 16,0 0-16,-1 0 0,-20 0 15,21 21-15,0 0 0,0 0 0,-1 0 16,1 0-16,0 22 0,0-22 15,21 0-15,0 0 0,0 22 16,0-22-16,0 0 0,0 0 0,0 0 16,21-21-16,0 21 0,0-21 15,1 0-15,20 0 0,0 0 0,1 0 16,-1 0-16,0 0 0,1 0 0,20-21 16,-21 0-16,1 21 0</inkml:trace>
  <inkml:trace contextRef="#ctx0" brushRef="#br1" timeOffset="88209.15">15600 8911 0,'0'0'0,"0"-21"16,-43 21-1,22 21 1,0 0-16,21 1 0,0 20 16,-21-21-16,21 0 0,-21 22 15,21-22-15,0 21 0,0-21 0,0 0 16,0 22-16,0-22 0,0 0 0,0 0 15,0 0-15,0 1 0,0-1 16,21-21 15,-21-21-31,0-1 16,0 1-16,21 0 0,-21 0 16,21 0-16,-21-22 0,0 22 15,21-21-15,-21 21 0,22-22 16,-1 22-16,-21-21 0,21 0 0,0 20 15,0 1-15,-21 0 0,21 0 16,1 21-16,-1 0 0,0 0 0,0 0 16,0 0-16,0 21 0,1 0 15,-1 22-15,-21-22 0,21 21 16,0-21-16,-21 22 0,0-22 0,0 21 16,0-21-16,0 0 0,0 22 0,0-22 15,0 0-15,0 0 16,-21 0-16,0-21 0,0 0 15,-1 0 1,22-21 0,0 0-16,0 0 15,0 0-15,0 0 0,0-1 16,22-20-16,-1 21 0,0-21 0,21-1 16,-21 22-16,22-21 0,-22-1 0,21 22 15,1 0-15,-1 0 0,0 0 16,1 21-16,-1 0 0,-21 0 0,21 21 15,-20 0-15,-1 0 0,0 22 16,0-22-16,-21 21 0,0-21 0,0 22 16,0-22-16,0 21 0,0-21 15,0 22-15,-21-22 0,21 0 0,-21 0 16,0 0-16,21 0 0,-22 1 16,22-44 30,22 22-46</inkml:trace>
  <inkml:trace contextRef="#ctx0" brushRef="#br1" timeOffset="88571.94">16573 9102 0,'0'21'16,"0"0"-16,22-21 15,-1 0 1,0 0-16,0 0 0,0-21 16,0 0-16,1 21 0,-1-21 15,21 21-15,-42-22 0,21 1 0,0 0 16,-21 0-16,22 21 0,-22-21 16,0 0-16,0-1 0,-22 22 15,1 0-15,0 0 0,0 0 16,0 22-1,0-1-15,-1 0 0,1 21 0,0-21 16,0 1-16,21 20 0,-21-21 16,21 0-16,0 0 0,0 1 0,0-1 15,0 0-15,0 0 0,21-21 0,0 21 16,0-21-16,22 0 0,-22 0 16,0 0-16,0 0 0,21 0 0,-20 0 15,20 0-15,-21-21 0,21 0 0,-20 21 16,-1-21-16,21 0 0</inkml:trace>
  <inkml:trace contextRef="#ctx0" brushRef="#br1" timeOffset="89029.68">17103 8911 0,'0'0'0,"-22"21"32,22 1-32,0-1 0,0 0 15,-21 0-15,21 21 0,-21-20 0,21-1 16,-21 21-16,21-21 0,0 0 0,0 1 15,-21 20-15,0-21 16,21 0-16,-22 0 0,22 1 16,0-44 15,0 1-31,0 0 16,0 0-16,0 0 0,0 0 15,22-1-15,-1-20 0,0 21 16,0-21-16,0-1 0,0 22 0,22-21 15,-1-1-15,0 22 0,1 0 16,-1 0-16,0 21 0,1 0 0,-1 0 16,0 21-16,-20 0 0,-1 22 0,0-22 15,-21 21-15,0 0 0,21 1 16,-21-1-16,0 0 0,0-20 0,0 20 16,0-21-16,0 21 0,0-20 0,0-1 15,-21 0-15,0-21 0,21 21 16,-21-21-16,21-21 31,0 0-15,0 0-16,21 21 0,-21-22 0,21-20 15,0 21-15,0 0 0,0-22 0,22 22 16,-22-21-16,21 0 0</inkml:trace>
  <inkml:trace contextRef="#ctx0" brushRef="#br1" timeOffset="89256.55">17949 8573 0,'0'0'0,"0"-22"0,0 44 32,0-1-32,0 0 0,-21 0 0,21 21 0,-21 1 15,0-1-15,21 0 0,-21 22 16,-1-22-16,1 1 0,21 20 16,-21-21-16,21 1 0,0-1 0,-21-21 15,21 22-15,0-22 0,0 0 0,0 0 16,0 0-16,0 0 0,21-21 15,0 0-15,0 0 16,1 0-16,-1 0 0,0 0 0,0-21 16,0 0-16,0 0 0,1 0 15,-1-22-15</inkml:trace>
  <inkml:trace contextRef="#ctx0" brushRef="#br1" timeOffset="89424.39">17547 8890 0,'0'0'16,"0"21"-16,21-21 16,22 0-16,-22 0 15,21 0-15,-21-21 0,22 21 0,-1-21 16,-21 21-16,21-21 0,1 0 16,-1 21-16,-21-22 0,22 1 0,-1 21 15</inkml:trace>
  <inkml:trace contextRef="#ctx0" brushRef="#br1" timeOffset="90083.7">19156 8954 0,'0'0'0,"-43"21"31,43-42 1,22-1-32,-1 22 0,-21-21 0,21 0 15,0 0-15,0 0 0,-21 0 0,21-1 16,-21 1-16,22-21 0,-22 21 15,0 0-15,0-22 0,0 22 0,-22 0 16,1 0-16,0 0 0,0-1 0,0 22 16,-22 0-16,22 0 0,0 0 15,-21 0-15,21 0 0,-22 22 0,22-1 16,-21 0-16,21 0 0,-1 21 16,-20 1-16,21-1 0,0 0 15,0 1-15,21-1 0,0 0 0,0-20 16,0 20-16,0-21 0,0 0 15,21 0-15,-21 1 0,42-22 0,-21 0 16,0 0-16,1 0 0,20 0 0,-21 0 16,0 0-16,22 0 0,-1-22 15,-21 1-15,21 0 0,-20 0 0,20 0 16,0 0-16,-21-22 0,1 22 16,-1 0-16,0-21 0,-21 20 0,0-20 15,0 21-15,0 0 0,0 0 0,0-1 16,0 44 15,0-1-31,-21 0 0,21 21 16,0-21-16,-21 22 0,21-22 15,0 21-15,0-21 0,0 22 0,0-22 16,21 0-16,0 0 0,0 0 0,0-21 16,0 22-16,22-22 0,-1 0 15,0 0-15,1 0 0,-1 0 0,0 0 16,1-22-16,-1 1 0,0 21 0,1-21 15</inkml:trace>
  <inkml:trace contextRef="#ctx0" brushRef="#br1" timeOffset="90516.45">19960 8678 0,'0'0'0,"-21"0"16,21 22-1,-21-1-15,21 0 0,0 0 0,0 0 16,0 0-16,0 22 0,-21-22 0,21 0 15,0 0-15,-22 22 0,22-22 16,0 0-16,0 0 0,0 0 0,-21-21 16,21 21-16,0 1 0,-21-22 15,21-22 17,0 1-32,0 0 15,0 0-15,0-21 0,0 20 16,21-20-16,0 21 0,1-21 0,-1-1 15,21 22-15,-21-21 0,0 21 16,22-1-16,-22-20 0,21 42 0,1-21 16,-22 0-16,21 21 0,0 0 0,-20 0 15,20 21-15,0 0 0,-21 0 16,1 0-16,-1 22 0,0-22 0,-21 21 16,0 1-16,0-1 0,0 0 0,0-21 15,-21 22-15,0-22 0,-1 21 16,1-21-16,0 1 0,21-1 0,0 0 15,-21-21-15,21 21 0,-21-21 16,42 0 15,0-21-31,0 0 0,22 21 0,-22-21 16</inkml:trace>
  <inkml:trace contextRef="#ctx0" brushRef="#br1" timeOffset="91020.16">21018 8742 0,'0'0'16,"22"-21"-16,-22-22 16,0 22-16,0 0 15,-22 21-15,1 0 0,0-21 16,0 21-16,0 0 16,0 0-16,-1 0 0,1 0 15,0 21-15,0-21 0,0 21 0,0 0 16,-1 22-16,1-1 0,0-21 15,0 22-15,0-1 0,0 0 0,-1-21 16,22 22-16,0-22 0,0 0 0,0 21 16,0-20-16,0-1 15,22-21-15,-1 0 0,0 0 0,0 0 16,21 0-16,-20 0 0,-1 0 16,21-21-16,-21-1 0,0 1 0,1 0 15,20-21-15,-21 21 0,0-22 16,0 1-16,1 0 0,-1-1 15,0 1-15,0-22 0,0 22 0,-21 0 16,21-1-16,-21-20 0,22 21 0,-22-1 16,0 1-16,0 0 0,0 20 15,0 1-15,0 0 0,0 42 16,0 22-16,-22-22 16,1 21-16,21 0 0,-21 1 0,0-1 15,21 0-15,-21 1 0,21 20 0,0-20 16,0-1-16,0 0 0,0 1 15,0-1-15,0 0 0,21-21 0,0 22 16,0-22-16,0 0 0,1 0 16,20-21-16,-21 0 0,0 0 15,0 0-15,22 0 0,-22-21 0,21 0 16,1 0-16</inkml:trace>
  <inkml:trace contextRef="#ctx0" brushRef="#br1" timeOffset="91883.67">22267 8805 0,'0'0'0,"-42"22"0,0-1 0,20-21 15,-20 21-15,21-21 0,0 0 0,0 0 16,-1 0-16,44 0 31,-1-21-31,21 0 0,-21-1 0,22 1 16,-1 0-16,0-21 0,1 21 15,-1-1-15,0-20 0,1 21 0,-22-21 16,0 20-16,0 1 0,-21-21 0,0 21 16,0 0-1,-21 21-15,0 0 0,0 0 0,-1 0 16,-20 0-16,21 21 0,-21 0 0,20 0 15,1 0-15,0 0 0,0 1 16,0 20-16,0-21 0,21 21 0,-22-20 16,22 20-16,0-21 0,0 21 15,0-20-15,0 20 0,22-21 0,-1 0 16,21 0-16,-21 1 0,22-22 0,-1 21 16,0-21-16,22 0 0,-22 0 15,22 0-15,-1 0 0,1 0 0,-1-21 16,-21-1-16,22 1 0,-22 0 15,1 0-15,-1-21 0,-21-1 16,21 22-16,-20-21 0,-1-1 0,-21 22 16,0-21-16,0 21 0,21-22 0,-21 22 15,0 0-15,-21 21 16,0 21 0,21 0-16,0 1 15,-22-1-15,22 0 0,-21 21 0,21-21 16,0 22-16,0-1 0,0-21 0,-21 22 15,21-22-15,0 0 0,-21 0 16,21 0-16,0 0 0,0 1 0,-21-22 16,21 21-16,-21-21 31,21-21-31,0-1 16,0 1-16,0 0 0,0 0 15,0 0-15,0-22 0,21 22 0,0-21 16,0 21-16,0-22 0,0 22 0,22-21 15,-22 21-15,21 0 0,1-1 16,-1 1-16,-21 0 0,21 21 0,1 0 16,-1 0-16,-21 0 0,22 21 0,-22-21 15,0 43-15,0-22 16,0 0-16,0 21 0,-21-21 0,0 22 0,0-1 16,0-21-16,-21 22 0,0-22 15,0 0-15,21 21 0,-21-21 16,0 1-16,-1-22 0,22 21 0,0 0 15,22-21 1,-1 0 0,0 0-16,0-21 0,21 21 0,1-21 15,-1 21-15,0-22 0</inkml:trace>
  <inkml:trace contextRef="#ctx0" brushRef="#br1" timeOffset="92376.39">24215 8636 0,'0'0'0,"0"-21"15,0-64 1,0 64-16,0 0 16,-22 21-16,1 0 15,-21 0-15,21 0 0,-22 0 0,22 21 16,-21 0-16,-22 0 0,22 22 16,0-22-16,-1 21 0,1 1 0,0-1 15,21-21-15,-1 21 0,1 1 16,21-22-16,0 21 0,0-21 0,0 1 15,21 20-15,1-42 0,-1 21 0,0 0 16,21-21-16,-21 0 16,22 0-16,-1 0 0,-21 0 0,22 0 0,-1-21 15,-21 0-15,21 0 0,-20 0 16,20-22-16,-21 1 0,0 21 16,0-22-16,1 1 0,-1 0 0,-21-22 15,21 22-15,0 0 0,-21-22 0,0 22 16,21-22-16,0 22 0,-21 0 15,22-22-15,-22 43 0,0-21 0,0 20 16,0 44 0,-22-1-16,1 21 0,0 0 15,0 1-15,21 20 0,-21-20 0,21 20 16,-21-21-16,21 1 0,0 20 16,0-20-16,0-1 0,0 0 0,21 1 15,0-1-15,0-21 16,0 21-16,0-20 0,1-1 0,20-21 15,-21 0-15,21 21 0,1-21 0,-1 0 16,0 0-16,22 0 0,-22-21 16,22 21-16,-22-21 0,0-1 0,1 1 15</inkml:trace>
  <inkml:trace contextRef="#ctx0" brushRef="#br1" timeOffset="93263.88">2963 10795 0,'0'0'0,"0"21"0,-21 0 0,42-21 47,0-21-47,1 0 16,-1 0-16,0-21 0,0 20 16,0 1-16,22-21 0,-22 0 0,0-1 15,0 1-15,0 0 0,0 20 16,-21-20-16,0 0 0,0-1 0,0 22 15,0-21-15,-21 21 0,0 21 0,0 0 16,0 0-16,0 0 0,-1 0 16,1 0-16,0 21 0,-21 21 15,21 1-15,21-1 0,-22 0 16,22 22-16,0-22 0,0 22 0,0-22 16,0 0-16,0 1 0,0-1 0,0-21 15,22 21-15,-22-20 0,21-1 16,0 0-16,0-21 0,21 0 0,-20 0 15,20 0-15,0 0 0,1 0 16,-1 0-16,0-21 0,22 0 0,-22-1 16,22 1-16,-22-21 0,21 21 0,-20-22 15,-1 1-15,-21 0 0</inkml:trace>
  <inkml:trace contextRef="#ctx0" brushRef="#br1" timeOffset="93484.76">3810 10097 0,'-21'0'0,"42"0"0,-42-22 15,0 22-15,-1 0 16,22 22-16,-21-22 0,21 42 0,-21-21 16,21 0-16,0 22 0,0 20 0,0-21 15,-21 22-15,21-22 0,-21 22 16,21-22-16,0 0 0,0 22 0,0-22 16,-21-21-16,21 22 0,0-22 15,0 21-15,0-21 0,0 1 16,21-22-16,0 0 0,0 0 15,0 0-15,0 0 16,1-22-16,-1 1 0,0 0 0,0 0 16</inkml:trace>
  <inkml:trace contextRef="#ctx0" brushRef="#br1" timeOffset="93856.54">4022 10583 0,'0'22'15,"0"-1"-15,0 0 16,21-21 0,0-21-1,0 21-15,0-21 16,-21-1-16,21 1 0,1 21 16,-1-21-16,-21 0 0,0 0 0,21 0 15,-21-1-15,0 1 0,0 0 0,0 0 16,-21 21-1,0 0-15,-1 0 0,1 0 0,0 21 16,0 0-16,0 0 0,0 1 0,-1-1 16,1 21-16,0-21 0,0 22 15,21-22-15,0 21 0,0-21 0,0 0 16,0 1-16,0 20 0,0-21 16,0 0-16,21 0 0,0-21 15,0 0-15,1 0 0,-1 0 16,21 0-16,-21 0 0,22 0 15,-1 0-15,0 0 0,1-21 0,-1 0 16,0 21-16,1-21 0,-22 0 0</inkml:trace>
  <inkml:trace contextRef="#ctx0" brushRef="#br1" timeOffset="94502.17">4614 10414 0,'0'0'0,"0"-21"15,-21 21-15,0 0 16,0 21-16,21 0 15,0 22-15,-21-22 0,21 0 16,0 0-16,0 21 0,-22-20 16,22-1-16,0 0 0,0 21 15,0-21-15,0 1 0,0-1 16,0 0-16,0 0 16,0-42 15,0 0-31,0 0 0,0-1 15,0-20-15,0 21 16,0 0-16,0-22 0,22 22 0,-1-21 16,0 21-16,0-22 0,0 1 15,0 21-15,1 0 0,-1 0 0,0-1 16,21 22-16,-21 0 0,1 0 16,20 0-16,-21 0 0,0 22 15,0-1-15,1 0 0,-1 21 0,-21-21 16,21 22-16,0-22 0,-21 21 0,21-21 15,-21 22-15,0-22 0,21 0 16,-21 21-16,0-20 0,0-1 0,0 0 16,0 0-16,0 0 0,-21-21 47,21-21-47,0 0 0,0 0 0,0 0 15,0-22 1,0 22-16,0 0 0,21-21 0,1-1 15,-1 22-15,0-21 0,0 21 0,0-22 16,22 22-16,-22 0 0,0 0 16,21 21-16,-21 0 0,1 0 0,20 21 15,-21 0-15,0 0 0,0 22 16,1-22-16,-1 21 0,-21-21 0,0 22 16,0-1-16,0-21 0,0 0 0,0 0 15,0 1-15,-21-1 0,-1 0 16,1 0-16,21-42 47,0 0-47,21 0 0,1-1 0,-1 1 15</inkml:trace>
  <inkml:trace contextRef="#ctx0" brushRef="#br1" timeOffset="94891.95">5736 10541 0,'0'0'0,"-21"64"32,21-43-32,21-21 15,0 0-15,0 0 0,1 0 16,-1 0-16,0-21 0,0-1 16,21 1-16,-20 21 0,-1-21 0,0 0 15,0 0-15,0 0 0,-21-1 0,21 1 16,-21 0-16,0 0 0,0 0 15,0 0-15,-21-1 0,0 22 0,0 0 16,0 0-16,-22 0 0,22 0 0,-21 0 16,21 22-16,-22-1 0,22 21 15,-21-21-15,21 22 0,0-22 0,-1 21 16,22-21-16,0 22 0,0-22 0,0 0 16,0 21-16,0-21 15,0 1-15,0-1 0,22-21 0,20 21 16,-21-21-16,21 21 0,1-21 0,20 0 15,-20 0-15,-1 0 0,0-21 16,1 0-16,20 21 0,-42-21 0,22-1 16,-1 1-16,-21 0 0,21 0 0,-20 0 15,-1 0-15,0-22 0,0 22 16</inkml:trace>
  <inkml:trace contextRef="#ctx0" brushRef="#br1" timeOffset="95316.71">6371 10435 0,'0'-21'0,"0"-21"15,0 105-15,0-105 31,0 63-31,0 21 0,0-20 16,0-1-16,0 0 0,0 0 16,-21 21-16,21-20 0,0-1 0,0 0 15,0 0-15,-21 0 0,21 0 0,0 1 16,0-1-16,0 0 16,-21-21-16,-1 0 15,1-21 1,21 0-1,0-1-15,0 1 0,0 0 0,0 0 16,0 0-16,21-22 0,-21 22 0,22-21 16,-1 21-16,0-22 15,0 22-15,0-21 0,0 21 0,22 0 16,-22 21-16,0 0 0,0 0 0,0 0 16,1 0-16,-1 21 0,0 0 15,0 0-15,0 21 0,-21-20 0,0-1 16,0 21-16,0-21 0,0 22 0,0-22 15,0 21-15,0-21 0,-21 0 16,21 1-16,-21-1 0,0 0 0,21 0 16,-21 0-16,42-42 31,0 21-31,0-21 16,21 0-16,-20 0 0,20-1 15,-21-20-15,21 21 0,-20-21 16,20-1-16</inkml:trace>
  <inkml:trace contextRef="#ctx0" brushRef="#br1" timeOffset="95564.57">7070 10202 0,'0'0'16,"21"-21"-16,-21 0 0,21 0 0,-21 0 0,0 42 31,0 0-31,0 0 0,-21 0 16,0 22-16,-1-1 0,22-21 0,-21 22 15,0-1-15,0 21 0,0-20 0,21-1 16,0-21-16,-21 22 0,21-1 15,-22-21-15,22 0 0,0 0 16,0 1-16,0-1 0,22-21 16,-1 0-16,0 0 15,21 0-15,-21 0 0,1 0 0,20-21 16,-21-1-16,0 22 0,0-21 0,1 0 16,-1 0-16,0-21 0,0 20 15,-21 1-15,0-21 0,0 21 0,0-22 16</inkml:trace>
  <inkml:trace contextRef="#ctx0" brushRef="#br1" timeOffset="95724.47">7006 10329 0,'-21'0'16,"42"0"-16,-63 0 0,21 0 15,21 22 1,21-22 0,0 0-16,0 0 0,0 0 0,0 0 15,22 0-15,-22 0 0,21 0 16,-21 0-16,22 0 0,-22-22 0,21 22 15,-21-21-15,22 21 0,-22 0 0,0 0 16,0 0-16</inkml:trace>
  <inkml:trace contextRef="#ctx0" brushRef="#br1" timeOffset="95916.36">8128 10605 0,'0'0'16</inkml:trace>
  <inkml:trace contextRef="#ctx0" brushRef="#br1" timeOffset="128539.66">1968 12637 0,'22'0'16,"-1"0"-16,0 0 16,0-22-1,0 22-15,-21-21 32,21 21-32,-21-21 93,0 0-77,22 21 0,-1 0-16</inkml:trace>
  <inkml:trace contextRef="#ctx0" brushRef="#br1" timeOffset="129076.36">2307 12488 0,'0'0'0,"21"-21"16,-42 42 31,0-21-31,-21 22-16,20-1 0,1 0 15,-21 21-15,21-21 0,-22 1 0,1 20 16,0 0-16,-1 1 0,1-1 15,0 0-15,-1-21 0,1 22 0,0-1 16,-1 0-16,-20-20 0,42-1 16,-22 0-16,1 0 0,21 0 15,0 0-15,0-21 0,-1 0 0,1 0 16,21-21 15,0 0-15,0 0-16,21 21 15,1 0 1,-1 0-16,0 0 0,0 0 0,0 0 16,22 0-16,-22 0 0,21 21 15,-21 0-15,22 0 0,-1 1 0,0-22 16,1 21-16,-1 0 0,-21 0 16,21 0-16,1 0 0,-22 1 0,21-1 15,1 0-15,-22 0 0,0-21 16,0 21-16,0 0 0,0-21 0,1 0 15,-22 22-15,21-22 0,-21-22 110,0 1-110,21 21 0,-21-21 0</inkml:trace>
  <inkml:trace contextRef="#ctx0" brushRef="#br1" timeOffset="129940.86">3111 12594 0,'0'0'0,"22"-21"0,-1 21 15,0 0-15,-21-21 0,0 0 0,21 21 16,0-21-16,-21-1 15,0 1-15,-21 21 32,0 0-32,-21 0 0,20 0 15,1 0-15,-21 0 0,0 21 16,-1-21-16,22 22 0,-21-1 0,-1-21 16,22 21-16,-21 0 0,21 0 15,0 0-15,-1-21 0,22 22 0,0-1 16,0 0-16,0 0 0,22 0 15,-1 0-15,0 1 0,21-1 0,-21 0 16,22 0-16,-1 0 0,0 0 0,1 1 16,-1-1-16,0 0 0,-20 0 15,20 21-15,-21-20 0,0-1 0,0 0 16,-21 0-16,0 21 0,0-20 16,0-1-16,-21 0 0,0 0 15,0 0-15,-21 0 0,20 1 16,-20-22-16,21 21 0,-21-21 0,20 0 15,-20 0-15,0 0 0,-1 0 16,22 0-16,-21 0 0,21-21 0,-22-1 16,22 22-16,0-21 0,0 0 0,0 0 15,21 0-15,0 0 0,0-1 16,0 1-16,0 0 0,0 0 0,21 0 16,0 0-16,0 21 0,22-22 15,-1 1-15,-21 21 0,21-21 0,1 21 16</inkml:trace>
  <inkml:trace contextRef="#ctx0" brushRef="#br1" timeOffset="130427.59">3598 12742 0,'0'-42'15,"0"84"-15,-21-84 16,0 42-16,0 0 15,0 21 1,-1 0-16,22 1 0,0-1 0,-21 21 16,0 0-16,21-20 0,0 20 15,0 0-15,0 1 0,0-22 16,0 21-16,0-21 0,0 0 0,0 1 16,0-1-16,0 0 0,21-21 15,0 0-15,1 0 0,-1 0 0,0 0 16,0 0-16,21 0 0,-20 0 15,-1-21-15,0 21 0,21-21 0,-21-1 16,1 1-16,-1-21 0,0 21 16,0 0-16,0-22 0,-21 22 0,0-21 15,0-1-15,21 22 0,-21-21 16,0 21-16,0 0 0,0-1 0,-21 44 31,21-1-15,0 0-16,0 0 0,-21 21 0,21-20 15,0 20-15,0-21 0,0 21 16,0-20-16,0 20 0,0-21 0,0 0 16,0 0-16,0 1 0,21-1 15,0-21-15,1 0 16,-1 0-16,0 0 0,0-21 0,21 21 16,-20-22-16,-1-20 0,0 21 15,21 0-15</inkml:trace>
  <inkml:trace contextRef="#ctx0" brushRef="#br1" timeOffset="130920.62">4233 12446 0,'0'-21'0,"0"42"0,-21-63 0,0 42 32,21 21-32,0 0 0,0 21 0,0-20 15,0-1-15,0 21 0,0 0 16,0 1-16,0-1 0,0 0 0,0 170 31,0-170-31,0-20 0,0 20 16,0-21-16,0 0 0,0 0 0,0-42 47,0 0-47,0 0 15,0 0-15,0-22 0,0 22 16,0-21-16,0 0 0,21 20 0,-21-20 15,21 0-15,0 21 0,1-22 16,-1 22-16,0 21 0,0-21 0,0 21 16,0 0-16,1 0 0,20 0 0,-21 0 15,21 21-15,-20 0 0,-1 0 16,21 1-16,-21-1 0,0 0 0,1 21 16,-1-21-16,-21 1 0,0 20 15,0-21-15,0 0 0,-21 0 16,-22 1-16,1-1 0,21 0 0,-22 0 15,1-21-15,0 21 0,21-21 16,-22 0-16,22 0 0,0 0 0,0 0 16,0 0-16,-1 0 0,44 0 31,-1 0-15,0-21-16,0 21 0,0 0 0</inkml:trace>
  <inkml:trace contextRef="#ctx0" brushRef="#br1" timeOffset="131340.37">4868 13018 0,'21'-43'16,"1"43"-16,-22-21 0,0 0 0,0 0 16,0 0-16,21-22 0,0 22 15,-21 0-15,0-21 0,21 20 0,0 1 16,-21 0-16,21 0 0,-21 0 0,22 0 15,-22 42 17,0 0-32,0 0 0,0 21 15,0-20-15,0 20 16,0 0-16,0 22 0,0-22 0,0 0 16,0 1-16,0 20 0,-22-20 15,22 20-15,0-21 0,0 22 0,0-22 16,0 22-16,0-1 0,0 1 0,0-1 15,0 1-15,0-1 0,0-20 16,0 20-16,0 1 0,0-22 0,0 0 16,0 1-16,0-22 0,-21 21 0,0-21 15,21 0-15,-21 1 0,0-22 16,0 0-16,-1 0 0,1 0 0,0-22 16,21 1-16,-21-21 0,21 21 15,-21-22-15,21 1 16,0 0-16,0-22 0,0 1 0,0-1 15,0 1-15,0-1 0,21-20 0</inkml:trace>
  <inkml:trace contextRef="#ctx0" brushRef="#br1" timeOffset="131528.26">4995 12446 0,'0'21'47,"0"0"-31,21-21-16,1 0 15,-1 0-15,-21 22 0,21-22 0,0 0 16,0 0-16,0 0 0,-21 21 0</inkml:trace>
  <inkml:trace contextRef="#ctx0" brushRef="#br1" timeOffset="131864.1">5334 12700 0,'0'0'0,"21"0"0,0 0 31,0 0-15,1 0-16,-1-21 0,0 0 16,0 21-16,-21-21 0,21-1 15,0 1-15,-21 0 16,0 0-16,-21 0 15,0 21-15,0 0 16,0 0-16,0 21 0,-1-21 16,1 21-16,0 0 0,0 22 0,21-22 15,-21 21-15,21-21 0,-21 22 16,21-1-16,0-21 0,0 21 16,0-20-16,0 20 0,0-21 0,21 0 15,0 0-15,0-21 16,0 0-16,22 0 0,-1 0 0,0 0 15,1 0-15,-1-21 0,0 0 16,1 0-16,-1 0 0,0 0 0,1-1 16,-1-20-16</inkml:trace>
  <inkml:trace contextRef="#ctx0" brushRef="#br1" timeOffset="132355.82">6096 12531 0,'0'0'0,"0"-43"31,-21 43-16,0 22-15,-1-1 16,1 0-16,21 0 0,0 0 16,-21 22-16,21-22 0,-21 21 0,21-21 15,-21 22-15,21-1 0,0-21 16,0 21-16,0-20 0,0-1 0,0 0 16,21 0-16,0 0 0,0-21 15,0 0-15,1 21 0,-1-21 0,21 0 16,-21 0-16,22 0 0,-22-21 0,21 21 15,-21-21-15,22 0 0,-22-21 16,21 20-16,-21-20 0,22 0 0,-22 21 16,0-22-16,0 1 0,0 0 15,0-1-15,1-20 0,-1 20 16,-21 1-16,21 0 0,-21-1 0,0 1 16,0 0-16,0-1 0,0 22 0,0 0 15,0 0-15,0 42 16,-21 0-16,21 0 15,-21 22-15,21-22 0,-22 21 16,1 1-16,21-1 0,0 0 0,-21 22 16,21-22-16,-21 0 0,21 1 0,0-1 15,0 0-15,0 1 0,0-1 16,0 0-16,0-20 0,0-1 0,0 0 16,0 0-16,0 0 0,21-21 15,0 0-15,0 0 16,1 0-16,-1 0 0,0 0 0,0-21 15,0 0-15,0 0 0,1 0 0,-1-1 16,0-20-16,0 21 0</inkml:trace>
  <inkml:trace contextRef="#ctx0" brushRef="#br1" timeOffset="132564.7">6604 12446 0,'0'0'0,"0"21"16,21-21 0,0 0-1,0 0-15,1 0 0,-1 0 0,21 0 16,-21 0-16,22 0 0,-22 0 0,0 0 16,0 0-16,21 0 0,-20 0 15,-22-21-15,21 21 0</inkml:trace>
  <inkml:trace contextRef="#ctx0" brushRef="#br1" timeOffset="133067.68">8403 12107 0,'0'-21'0,"0"42"0,0-63 16,0 21-16,0 0 15,-21 42 1,21 0-16,-21 0 0,21 0 16,-21 22-16,21-1 0,0 0 15,-22-20-15,22 20 0,-21 0 0,0 1 16,21-1-16,0-21 0,-21 21 0,21-20 15,-21-1-15,21 21 16,-21-42-16,21 21 0,0 0 0,0 1 16,0-44 15,0 1-15,0 0-16,0 0 15,0 0-15,0 0 16,0-1-16</inkml:trace>
  <inkml:trace contextRef="#ctx0" brushRef="#br1" timeOffset="133676.32">7493 12002 0,'0'0'0,"0"-22"0,0 1 15,0 0-15,-21 0 16,0 21-16,21-21 0,-22 21 31,22 21-15,0 0-16,0 0 0,0 0 15,0 22-15,0-22 0,22 21 0,-22-21 16,21 22-16,0-1 0,21-21 16,-21 22-16,1-22 0,20 21 0,-21 0 15,21-20-15,1-1 0,-22 0 0,21 0 16,1 0-16,-22 0 0,21 1 15,0-22-15,-20 0 0,-1 21 0,0-21 16,0 0-16,0 0 0,-42 0 31,0 0-31,-21 0 16,20 0-16,-20 21 0,-21-21 0,20 21 16,-20 0-16,20 0 0,-20 1 15,-1-1-15,22 0 0,-21 0 0,20 21 16,-20-20-16,20 20 0,-20-21 15,21 21-15,-1-20 0,1 20 0,0-21 16,20 0-16,1 0 0,0 1 0,0-22 16,21 21-16,-21-21 15,21 21-15,21-21 16,0-21 0,0 21-16,22-21 0,-22-1 15,0 1-15</inkml:trace>
  <inkml:trace contextRef="#ctx0" brushRef="#br1" timeOffset="134160.82">8297 12002 0,'0'0'0,"21"0"0,-21 21 32,0 0-32,0 21 15,0-21-15,0 22 0,0-1 16,-21 0-16,21-20 0,0 20 0,-21 0 16,0 1-16,0-1 0,0 0 15,21 1-15,-22-1 0,1 0 0,0-21 16,21 22-16,0-22 0,-21 21 0,21-21 15,-21 1-15,21-1 0,0 0 16,21-42 15,-21 0-31,21-1 16,-21 1-16,0 0 0,21 0 0,0 0 16,-21 0-16</inkml:trace>
  <inkml:trace contextRef="#ctx0" brushRef="#br1" timeOffset="134499.85">8276 12107 0,'0'0'0,"64"-63"32,-43 42-32,21 0 15,-21 21-15,0 0 0,22-22 0,-22 22 16,21 0-16,1 0 0,-1 22 15,0-22-15,-21 42 0,22-21 0,-1 21 16,-21 1-16,0-1 0,1 0 16,-1 1-16,-21-1 0,0 0 0,0 1 15,0-1-15,0 0 0,0 1 0,-21-1 16,21-21-16,-22 22 0,1-1 16,0-21-16,21 0 0,0 0 0,-21 1 15,0-1-15,21 0 16,-21-21-16,21-21 31,0 0-31,0-1 16,0 1-16,0 0 0,0 0 0,0 0 15</inkml:trace>
  <inkml:trace contextRef="#ctx0" brushRef="#br1" timeOffset="134736.1">8276 12467 0,'0'0'0,"0"-21"32,42 21-32,-20 0 15,-1-21-15,21 21 0,0 0 0,1-21 16,-1 21-16,22-21 16,-22 21-16,21 0 0,1-22 0,-22 1 15,22 21-15,-22 0 0,0 0 0,1-21 16,-1 21-16,-21 0 0,0 0 15,1 0-15,-22-21 0,21 21 16</inkml:trace>
  <inkml:trace contextRef="#ctx0" brushRef="#br1" timeOffset="135024.94">9461 12065 0,'0'0'0,"0"-21"0,0 0 32,0 42-17,0 0-15,0 0 0,0 22 16,0-22-16,0 21 0,0 0 0,0 1 16,0-1-16,0 0 0,0 1 0,0-22 15,0 21-15,-21 1 0,21-1 16,0 0-16,-21-21 0,21 22 15,0-22-15,0 21 0,0-21 0,0 22 16,0-22-16,0 0 0,0 0 16,21-21-1,0 0-15,-21-21 16,0 0-16</inkml:trace>
  <inkml:trace contextRef="#ctx0" brushRef="#br1" timeOffset="135344.9">9483 12298 0,'0'-21'0,"0"42"0,-22-63 0,22 20 16,0 1-16,0-21 15,0 21-15,0 0 0,0-1 0,0 1 16,22 0-16,-1 0 0,0 21 0,21-21 16,-21 21-16,22 0 0,-1 0 15,-21 0-15,22 0 0,-1 0 0,0 21 16,1 0-16,-1 0 0,-21 0 15,0 1-15,-21 20 0,0-21 0,0 21 16,0-20-16,-21-1 0,-21 21 0,21-21 16,-22 0-16,-20 1 0,20-1 15,1 0-15,0 0 0,-22 0 0,22 0 16,0-21-16,20 0 0,-20 22 0,21-22 16,0 0-16,42 0 31,0-22-16,21 1-15,-20 0 0,20 21 16</inkml:trace>
  <inkml:trace contextRef="#ctx0" brushRef="#br1" timeOffset="135660.25">10604 11938 0,'0'-21'16,"0"42"-16,0-63 0,-21 42 31,21 21-31,0 0 0,0 0 16,0 22-16,0-22 0,-21 21 0,21 22 16,0-22-16,-21 0 0,21 1 15,0 20-15,0-21 0,-21 1 0,21-1 16,-21 0-16,21 1 0,-22-22 0,22 21 15,0-21-15,0 1 0,0-1 16,0 0-16,0 0 16,0-42-1,0 0 1,22 0-16,-22-1 16</inkml:trace>
  <inkml:trace contextRef="#ctx0" brushRef="#br1" timeOffset="135924.1">10266 12658 0,'-21'0'0,"21"84"32,0-62-32,21-22 0,0 21 0,0-21 15,0 0-15,0 0 0,22 0 0,-22 0 16,21 0-16,-21 0 0,22 0 15,-22 0-15,21-21 0,-21 21 0,22-22 16,-22 22-16,0-21 0,0 0 16,0 21-16,1-21 0,-1 21 0,-21-21 15,0 0-15,0-1 0,0 1 16,0 0-16,0 0 16,0 0-16,0 0 0,0-22 15</inkml:trace>
  <inkml:trace contextRef="#ctx0" brushRef="#br1" timeOffset="136159.96">10435 11980 0,'0'-21'0,"0"42"0,0-63 0,-21 42 16,21-21-16,21 21 16,0 0-16,0 0 0,22 0 15,-22 0-15,21 0 0,-21 0 16,22-21-16,-1 21 0,22 0 0,-22 0 15,0 0-15,1 0 0,-1 0 0,0 0 16,1 0-16,-22 0 0,0 0 16,0 0-16,-42 21 47,0-21-47</inkml:trace>
  <inkml:trace contextRef="#ctx0" brushRef="#br1" timeOffset="136536.75">11430 11959 0,'0'0'0,"0"-42"16,0 21 0,21 0-16,21 21 0,-20 0 15,-1-22-15,21 22 0,0 0 0,22 0 16,-22-21-16,22 21 0,-1-21 15,1 21-15,-1 0 0,1 0 16,-22 0-16,0 0 0,1 0 0,-1 0 16,-21 0-16,0 0 0,-42 0 31,0 0-31,-21 0 0,21 0 16,-1 0-16</inkml:trace>
  <inkml:trace contextRef="#ctx0" brushRef="#br1" timeOffset="136776.6">11790 11853 0,'0'0'0,"-21"22"0,-1-22 0,22 21 0,-21 0 15,21 21-15,0-21 16,0 22-16,0-1 0,-21 0 0,21 1 16,-21 20-16,21-20 0,0-1 0,-21 0 15,21 1-15,-21-1 0,-1 0 16,22-21-16,-21 22 0,21-22 0,-21 21 15,0-21-15,21 1 0,0-1 16,0 0-16,21-42 47,0 21-47,22-21 0</inkml:trace>
  <inkml:trace contextRef="#ctx0" brushRef="#br1" timeOffset="137447.96">12150 12467 0,'0'0'16,"21"0"-16,0 0 0,0 0 15,0 0-15,0-21 16,1 21-16,-1-21 0,0 0 0,0 21 16,0-21-16,0-1 0,22 22 0,-22-21 15,0 0-15,-21 0 0,21 0 16,-21 0-16,21-1 0,-21 1 0,0 0 15,-21 21 1,0 0-16,0 0 16,0 0-16,0 0 0,-1 21 0,-20 0 15,21 1-15,-21 20 0,-1-21 16,22 0-16,0 22 0,-21-22 0,20 21 16,1-21-16,0 0 0,0 22 0,21-22 15,0 0-15,0 0 0,0 0 16,0 1-16,0-1 0,21 0 15,0-21-15,22 0 0,-22 0 0,21 0 16,0 0-16,1 0 0,-1 0 16,0 0-16,22 0 0,-22-21 0,1 0 15,20-1-15,-21 1 0,22 0 16,-22 0-16,22 0 0,-22-22 16,0 22-16,1 0 0,-1-21 0,-21 21 15,0-1-15,-21-20 0,0 21 16,0 0-16,0 0 0,-21 21 15,0 0-15,-21 0 0,21 0 16,-1 0-16,1 21 0,0 0 16,21 0-16,0 0 0,0 0 15,0 1-15,0-1 0,0 0 0,0 0 16,0 0-16,21 0 0,0-21 16,1 22-16,-1-1 0,0-21 15,-21 21-15,0 0 0,21-21 0,-21 21 31,-21-21-15,0 0-16,0 0 0,-1 0 0,1 0 16,0 0-16,0 0 0,0 0 15,0 0-15,-1 0 0,1 0 16,21-21-16,21 0 31,1 21-31,-1 0 0,21-21 0,-21 21 16,0-21-16,22-1 0</inkml:trace>
  <inkml:trace contextRef="#ctx0" brushRef="#br1" timeOffset="138340.6">13589 12086 0,'0'0'16,"21"-42"-16,-21 0 0,0-1 0,0 1 0,0 21 16,0-22-16,0 22 0,0 0 0,0 0 15,-21 0-15,0 21 16,0 0-16,-1 0 0,22 21 15,-21 0-15,0 0 0,0 0 16,21 22-16,-21-1 0,0 22 0,-1-22 16,22 21-16,-21-20 0,0 20 15,0-20-15,0 20 0,0-21 16,21 1-16,-22-1 0,22 0 0,-21-20 16,21 20-16,0-21 0,0 0 0,0 22 15,21-43-15,1 21 0,-1 0 16,0-21-16,0 0 0,21 0 0,1 0 15,-22 0-15,21-21 0,1 0 0,-22 21 16,21-22-16,-21 1 0,22 0 16,-22 0-16,21-21 0,-21 20 0,0 1 15,1 0-15,-1-21 0,-21 21 16,0-1-16,0 1 0,0 0 0,0 0 16,-21 21 15,21 21-31,-22 0 0,22 0 0,-21 1 15,0-1-15,21 0 0,0 0 0,0 0 16,0 0-16,0 1 0,0-1 16,0 0-16,21 0 15,0-21 1,22 0-16,-22 0 0,0 0 0,0 0 16,22 0-16,-22-21 0,21 21 0,-21-21 15,22 0-15,-22-1 0,0 1 16,0 0-16,0 0 0,0 0 0,1-22 15,-22 22-15,0 0 0,0 0 16,0 0-16,-22 21 31,22 21-31,0 0 16,-21 0-16,0 0 0,21 1 16,-21-1-16,21 0 0,-21 0 0,0 0 15,21 0-15,0 1 0,-22-22 0,22 21 16,-21 0-16,0-21 15,21 21-15,0-42 32,0 0-32,0 0 15,0-1-15,0 1 0,21 0 16,-21 0-16,43 0 0,-22-22 16,0 22-16,0-21 0,0 21 0,22-22 15,-1 22-15,-21 0 0,21 0 0,-20 0 16,20 21-16,-21 0 0,21 0 15,-20 21-15,-1 0 0,0 0 0,-21 22 16,21-22-16,-21 21 0,0-21 16,0 22-16,0-22 0,0 0 0,0 0 15,0 21-15,0-20 0,-21-1 0,0-21 16,21 21-16,-21 0 0,-1-21 16,22 21-16,22-21 46,-1-21-46,0 0 0,21 0 0</inkml:trace>
  <inkml:trace contextRef="#ctx0" brushRef="#br1" timeOffset="138892.29">15176 12192 0,'0'-42'0,"0"84"0,0-105 0,0 41 15,-21 1-15,0 0 0,0 0 16,-21 21-16,20 0 0,-20 0 0,21 0 15,-21 21-15,20 0 16,-20 0-16,21 1 0,-21 20 0,20-21 16,-20 21-16,21 1 0,0-1 0,0-21 15,-1 22-15,1-22 0,21 21 16,0-21-16,0 0 0,0 1 0,0-1 16,21 0-16,1-21 0,-1 21 0,0-21 15,21 0-15,1 0 0,-22 0 16,21 0-16,0 0 0,1-21 0,-1 0 15,0 21-15,1-21 0,-22-1 0,21-20 16,-21 21-16,1 0 16,-1-22-16,0 22 0,0-21 0,-21 21 0,0 0 15,0-1-15,0 1 0,0 0 16,0 42 15,0 0-31,-21 22 0,0-22 16,21 0-16,-21 21 0,-1 1 0,22-1 15,-21 0-15,0 1 0,0-1 0,21 22 16,0-22-16,0 21 0,0 1 16,0-1-16,0 1 0,0-1 0,0 1 15,0-1-15,0 1 0,0-1 0,0-20 16,0 20-16,21 1 0,-21-1 16,21 1-16,-21-22 0,21 22 0,-21-22 15,0-21-15,0 21 0,0-20 16,0-1-16,0 0 0,-21 0 15,0-21-15,0 0 0,0 0 0,0-21 16,-1 0-16,1 0 0,21-1 0,0-20 16,-21 0-16,21-1 0,0 1 15,0-21-15,0 20 0,0-20 0,0-1 16</inkml:trace>
  <inkml:trace contextRef="#ctx0" brushRef="#br1" timeOffset="139112.17">14922 11621 0,'0'0'0,"-21"-22"0,0 22 0,0 0 16,0-21-16,0 21 0,-1 0 0,1 0 16,0 0-16,0 0 0,0 0 15,0 0 1,-1 0-1,22 21-15,-21-21 16,0 0 0,0 0-16</inkml:trace>
  <inkml:trace contextRef="#ctx0" brushRef="#br1" timeOffset="139313.06">13356 11832 0,'0'0'0,"21"0"16,0 0-16,1 0 16,20 0-16,-21 0 0,21 0 0,1 0 15,-22 0-15,21 0 0,1 0 16,-22 0-16,21 0 0,0 0 16,1 0-16,-1 0 0,22 0 0,-22 0 0,0-21 15,1 21-15,-1 0 16</inkml:trace>
  <inkml:trace contextRef="#ctx0" brushRef="#br1" timeOffset="139879.75">16616 11811 0,'0'0'0,"21"-42"0,21 21 0,-21-1 15,22 1-15,-22 0 0,0 0 0,21 0 16,-20 21-16,-1 0 16,-21 21-1,-21 0-15,-1-21 0,1 21 16,-21 22-16,0-22 0,-1 0 0,-20 0 16,-1 21-16,1-20 0,-1 20 15,-20-21-15,20 21 0,1 1 0,-1-1 16,1-21-16,-1 22 0,22-22 15,-1 21-15,1-21 0,0 0 0,21 1 16,-1-1-16,1 0 0,21 0 0,0 0 16,0 0-1,21-21-15,1 0 0,-1 0 16,0 22-16,0-22 0,21 0 0,-20 0 16,20 21-16,0-21 15,1 0-15,-1 0 0,0 21 0,1-21 16,-1 0-16,0 0 0,-21 21 0,22-21 15,-22 0-15,0 0 0,0 0 16,0 0-16,1 0 0,-1 0 0,0-21 16,0 21-1,0-21-15</inkml:trace>
  <inkml:trace contextRef="#ctx0" brushRef="#br1" timeOffset="140173.59">17547 11536 0,'21'-21'0,"-42"42"0,42-85 0,0 43 15,-21 0-15,0 0 0,-21 21 16,0 21-16,0 0 16,0 0-16,0 22 0,-22-1 15,22 0-15,-21 1 0,-1 20 0,1 1 16,0-1-16,-1 22 0,1-22 15,0 22-15,-1-21 0,1-1 0,0 22 16,21-43-16,-1 22 0,-20-1 0,21-21 16,21 1-16,0-1 0,-21-21 15,21 0-15,0 22 0,0-22 16,21-21 0,0-21-1</inkml:trace>
  <inkml:trace contextRef="#ctx0" brushRef="#br1" timeOffset="140624.51">17822 12002 0,'0'0'0,"21"-22"0,22 1 0,-22 0 0,-21 0 16,21 0-16,0 0 15,-21-1-15,0 1 0,0 0 16,-21 21-16,0 0 15,-21 0-15,20 0 0,-20 0 16,0 0-16,-1 0 0,1 0 0,0 21 16,-1 0-16,1-21 0,21 22 15,-21-1-15,20 21 0,1-21 0,0 0 16,21 1-16,0-1 0,0 21 0,0-21 16,21 0-16,0 1 0,1-1 15,20-21-15,0 21 0,1 0 0,-1 0 16,0-21-16,-21 21 0,22 1 15,-1-1-15,-21-21 0,0 21 16,1 0-16,-22 0 0,0 0 16,0 1-16,-22-22 15,1 21-15,0-21 0,-21 0 0,-1 21 16,1-21-16,0 0 0,-22 0 0,22 0 16,0 0-16,-1 21 0,1-21 15,0 0-15,-1 0 0,22 0 0,0 0 16,0 0-16,0 0 0,21-21 15,21 0 1,0 21 0,0-21-16,21 21 0,-20-22 0,20 1 15</inkml:trace>
  <inkml:trace contextRef="#ctx0" brushRef="#br1" timeOffset="141068.34">18182 12002 0,'0'0'0,"21"0"0,0-22 32,-21 44-32,-21-1 0,0 0 15,0 0-15,0 0 0,0 22 0,21-22 16,-22 21-16,1-21 0,21 22 16,-21-22-16,21 21 0,0-21 0,0 0 15,0 1-15,0-1 0,0 0 16,0 0-16,21-21 0,0 21 0,1-21 15,-1 0-15,0 0 0,21 0 16,-21 0-16,22 0 0,-1 0 0,0 0 16,1-21-16,-1 0 0,0 21 15,-20-21-15,20-22 0,0 22 0,-21 0 16,1-21-16,-1 21 0,0-22 0,-21 1 16,21 0-16,-21 20 0,0-20 15,0 21-15,0 0 16,-21 21-16,0 21 15,0 0-15,-1 0 0,1 22 0,0-22 16,21 0-16,-21 21 0,0-21 16,21 22-16,0-22 0,0 21 15,0-21-15,0 1 0,0-1 0,0 0 16,0 0-16,21-21 16,0 0-16,0 0 0,0 0 15,22 0-15,-22 0 0,21-21 0,1 0 16,-22 0-16</inkml:trace>
  <inkml:trace contextRef="#ctx0" brushRef="#br1" timeOffset="141541.09">19198 11853 0,'0'0'0,"0"-42"0,0 0 0,0 21 16,0-22-16,0 22 0,0 0 0,0 0 16,0 42-1,-21 0-15,0 0 16,21 0-16,-21 22 0,21-1 0,0 0 15,0 1-15,-22 20 0,22-20 16,-21-1-16,21 21 0,-21-20 0,21-1 16,0 0-16,-21 1 0,21-1 15,-21-21-15,21 0 0,0 1 0,-21-1 16,21 0-16,-22-21 16,22-21-1,0 0 1,0-1-16,0 1 0,22 0 15,-1 0-15,0-21 0,-21 20 16,42-20-16,-21 21 0,1-21 0,20-1 16,-21 22-16,21 0 0,1 0 15,-22 0-15,21-1 0,-21 22 0,22 0 16,-22 0-16,0 0 0,-21 22 0,0-1 16,0 0-16,0 0 0,0 21 15,0-20-15,0 20 0,0-21 0,-21 21 16,-21-20-16,20 20 0,-20-21 0,0 0 15,21 0-15,-22 1 16,1-1-16,21 0 0,0-21 0,-22 21 16,22 0-16,0-21 15,42-21 1,0 0 0,22 0-16,-22 21 0</inkml:trace>
  <inkml:trace contextRef="#ctx0" brushRef="#br1" timeOffset="141967.85">19643 12383 0,'21'0'16,"0"-22"0,0 1-16,0 21 15,0-21-15,1 0 0,-1-21 0,0 20 16,21 1-16,-21-21 0,1 0 0,20 20 15,-21-20-15,0 21 0,0 0 16,-21 0-16,0-1 0,0 44 31,0-1-31,0 0 0,-21 21 0,0-21 16,21 22-16,-21-1 0,0 22 0,0-22 16,-1 0-16,1 22 15,0-22-15,0 22 0,0-1 0,21 1 16,-21-1-16,21 1 0,-22-1 0,22 22 15,0-22-15,0 1 0,0-1 16,0 1-16,0-1 0,-21-20 0,21 20 16,0-21-16,0 22 0,0-22 0,0 1 15,0-1-15,0-21 0,0 0 16,0 0-16,-21 1 0,0-22 16,0-22-1,21 1-15,-21-21 0,21 21 16,0-22-16,0 1 0,0 0 0,0-22 15,0 1-15,0 20 0,21-41 16</inkml:trace>
  <inkml:trace contextRef="#ctx0" brushRef="#br1" timeOffset="142176.73">19770 11875 0,'0'0'16,"0"-22"-16,0 1 0,-22 0 0,22 0 0,0 0 15,-21 0 1,21 42 31,0 0-47,21-21 0,-21 21 0,22-21 16,-1 21-16,0-21 0,0 21 15,21-21-15</inkml:trace>
  <inkml:trace contextRef="#ctx0" brushRef="#br1" timeOffset="142495.54">20256 12171 0,'0'0'0,"22"0"0,-1 0 16,0 0-16,0 0 16,0 0-16,0-21 15,1 0-15,-1-1 0,0 1 0,-21 0 16,21 0-16,0 0 0,-21 0 15,0-1-15,0 1 0,0 0 0,0 0 16,-21 0-16,0 21 16,0 0-16,-22 21 0,22 0 15,-21 0-15,21 0 0,0 1 0,-1 20 16,1 0-16,0-21 0,0 22 16,21-1-16,-21-21 0,21 22 0,0-22 15,0 0-15,0 0 0,0 21 0,21-20 16,0-1-16,0 0 15,0-21-15,22 0 0,-22 21 16,21-21-16,1 0 0,-1 0 0,0 0 16,1 0-16,-1-21 0</inkml:trace>
  <inkml:trace contextRef="#ctx0" brushRef="#br1" timeOffset="143040.95">21145 12002 0,'0'0'0,"22"-22"0,-22 1 15,0 0-15,0 0 0,0 0 16,-22 21-16,1 0 16,0 21-16,0 0 0,0 0 15,0 0-15,-1 1 0,1 20 16,0 0-16,-21 1 0,21-22 16,-1 21-16,22 0 0,-21 1 0,21-22 15,-21 0-15,21 21 0,0-20 0,0-1 16,0 0-16,0 0 0,21-21 15,0 21-15,22-21 0,-22 0 0,0 0 16,21 0-16,1 0 0,-22 0 0,21 0 16,1 0-16,-22-21 0,21 0 15,0 0-15,-20 0 0,20-1 0,0-20 16,1 0-16,-1-1 0,-21 1 16,21-21-16,-20 20 0,20-20 0,-21 20 15,0-20-15,0 21 0,1-1 16,-1 1-16,-21 21 0,0-22 15,0 22-15,0 0 0,0 0 0,-21 21 32,-1 0-32,1 0 0,21 21 0,-21 0 15,0 0-15,0 22 0,0-22 0,-1 21 16,1 22-16,0-22 0,0 0 16,0 22-16,0-1 0,21-20 0,0-1 15,-22 0-15,22 1 0,0-1 16,0 0-16,0 1 0,0-22 15,0 0-15,0 0 0,22 0 0,-22 1 16,21-22-16,0 0 0,0 21 16,0-21-16,0 0 0,1 0 0,20 0 15,-21 0-15,0-21 0,0 21 0,22-22 16,-22 1-16,0 0 0,0 0 16,0 0-16,-21-22 0</inkml:trace>
  <inkml:trace contextRef="#ctx0" brushRef="#br1" timeOffset="143275.82">21378 12086 0,'0'0'0,"-21"21"16,21 1 0,21-22 15,0 0-31,1 0 0,-1 0 0,0 0 15,21 0-15,-21 0 0,22 0 16,-22 0-16,0 0 0,21 0 0,-20 0 16,20-22-16,-21 22 0,0 0 15,22 0-15,-22-21 0,21 0 0,-21 21 16,0-21-16,22 21 0</inkml:trace>
  <inkml:trace contextRef="#ctx0" brushRef="#br1" timeOffset="143707.6">22352 11790 0,'0'0'0,"0"-21"0,0 0 15,21 21 17,0 0-17,0 0-15,1 0 0,-1 21 16,0-21-16,21 21 0,-21 0 0,22-21 15,-22 21-15,21 0 0,1 1 16,-1-22-16,0 21 0,22 0 16,-22 0-16,0 0 0,1-21 0,-1 21 15,0-21-15,-20 0 0,20 22 16,-21-22-16,0 0 0,0 0 0,1 0 16,-1 0-16,-42 0 31,-1 0-16,1 21-15,-21-21 0,0 21 0,-1 0 16,-20 0-16,20 22 0,-20-22 0,-1 21 16,1 0-16,21-20 0,-22 20 15,22 0-15,-1-21 0,1 22 16,21-22-16,0 0 0,0 0 16,-1 0-16,1-21 0,21 22 0,0-1 15,21-21 16</inkml:trace>
  <inkml:trace contextRef="#ctx0" brushRef="#br0" timeOffset="150288.35">8064 13208 0,'0'0'0,"-21"0"0,0 0 15,0 0 17,0 0-32,0 0 15,-1 0-15,1 0 16,0 0-16,0 0 0,0 0 16,0 0-16,-22 0 0,22 0 15,0 0-15,0 0 0,-22 0 0,22 0 16,0 21-16,0-21 0,0 0 0,0 0 31,21 21-31,21-21 47,0 22-47,0-22 0,0 0 16,0 0-16,1 0 0,-1 0 15,0 0-15,21 0 0,-21 0 0,22 0 16,-1 0-16,0 0 0,1 0 15,-1 0-15,0 0 0,1 0 0,-1 0 16,0 0-16,1 0 0,-1 0 0,0 0 16,1 0-16,-1 0 0,22 0 15,-22 0-15,21 0 0,-20 0 16,20 0-16,1 0 0,-1 0 16,-20 0-16,20 0 0,1 0 0,-1 0 15,1 0-15,-22 0 0,21 0 0,-20 0 16,20 0-16,1 0 0,-22 0 15,22 0-15,-1 0 0,1 0 0,-1 0 16,22 0-16,-22 0 0,22 0 16,-22 0-16,22 0 0,-21 0 0,20 0 15,1 0-15,-22 0 0,22 0 0,-21 0 16,20 0-16,1 0 0,0 0 16,-1 0-16,1 0 0,21 0 0,-22 0 15,1 0-15,0-22 0,-22 22 16,22 0-16,0 0 0,-22 0 15,22 0-15,-1 0 0,-20-21 0,21 21 16,-1 0-16,1 0 0,0 0 16,-1 0-16,1 0 0,-22 0 0,22 0 15,-21-21-15,-1 21 0,1 0 0,20 0 16,-20 0-16,-1 0 0,22 0 16,-22 0-16,22 0 0,-21 0 0,20 0 15,-20-21-15,-1 21 0,22 0 16,-22 0-16,-20 0 0,20 0 0,-20 0 15,20 0-15,-21 0 0,22 0 16,-22 0-16,22 0 0,-22 0 16,0 0-16,1 0 0,20 0 0,-20 0 15,-1 0-15,0 0 0,1 0 0,-22-21 16,21 21-16,0 0 0,1 0 16,-22 0-16,21 0 0,-21 0 0,22 0 15,-22 0-15,0 0 0,21 0 16,-20 0-16,-1 0 0,0 0 0,21 0 15,-21 0-15,1 0 0,-1 0 0,0 0 16,21 0-16,-21 0 0,1 0 16,-1 0-16,0 0 0,0 0 15,0 0-15,0 0 32,1 0-17,-44 0 79,1 0-94,0 0 0,-21 0 16,-1 0-16</inkml:trace>
  <inkml:trace contextRef="#ctx0" brushRef="#br0" timeOffset="150908.99">9144 13991 0,'0'0'0,"0"-21"16,0 0-1,-21 21 32,21 21-47,0 0 0,0 0 16,0 1-16,0 20 0,0-21 0,0 21 15,0 1-15,0-1 0,0 22 0,0-22 16,0 21-16,0 1 16,0-1-16,0-20 0,-21 20 0,-1-20 15,22-1-15,-21 0 0,21 1 16,0-1-16,-21-21 0,21 0 0,0 0 15,0 1-15,-21-22 0,21 21 16,0-42 0,0-1-1,21 1-15,0 0 0,0 0 16,-21 0-16,22-22 0,-22 22 16</inkml:trace>
  <inkml:trace contextRef="#ctx0" brushRef="#br0" timeOffset="151271.79">9080 14266 0,'0'0'0,"-21"-21"16,0 0-16,0 21 0,0-21 0,0 0 15,-1 21-15,1-21 0,21-1 16,0 1-16,0 0 0,0 0 16,21 0-1,22 21-15,-22-21 0,21 21 0,1 0 16,-1 0-16,0 0 0,1 0 0,20 0 15,-21 0-15,1 0 0,20 0 16,-20 21-16,-1 0 0,0 0 0,-21 21 16,1-20-16,-1 20 15,-21-21-15,0 21 0,0 1 0,0-1 16,-21-21-16,-22 22 0,22-1 0,-21-21 16,-1 0-16,1 22 0,0-22 15,-1 0-15,1 0 0,0-21 0,21 21 16,-22-21-16,22 21 0,0-21 15,0 0-15,0 0 0,42 0 47,0 0-47,0 0 0,-21-21 0,21 0 16,0 21-16</inkml:trace>
  <inkml:trace contextRef="#ctx0" brushRef="#br0" timeOffset="151748.51">10245 14309 0,'0'0'0,"0"-21"0,0-43 31,-22 43-31,1 0 16,0 0-16,0 21 0,21-22 15,-21 22-15,0 0 16,-1 0-16,1 0 16,0 22-16,0-22 0,0 21 15,21 21-15,-21-21 0,-1 22 0,22-1 16,-21-21-16,0 21 0,21 1 16,-21-1-16,21 0 0,-21 1 0,0-1 15,21-21-15,0 22 0,0-22 16,0 0-16,0 0 0,0 0 0,0 0 15,0 1-15,21-22 0,-21 21 0,21-21 16,0 0-16,0 0 16,0 0-16,1 0 0,-1 0 15,0 0-15,0 0 16,0-21-16,0-1 16,1 22-16,-22-21 0,21 21 0,-21-21 15,21 0-15,-21 0 16,0 0-1,0-1 17</inkml:trace>
  <inkml:trace contextRef="#ctx0" brushRef="#br0" timeOffset="153620.45">11663 13949 0,'0'-106'31,"-21"106"-31,21-21 16,-22 21-1,1 21-15,21 0 16,0 22-16,-21-1 15,21-21-15,-21 21 0,0 1 0,21-1 16,-21 0-16,-1 22 0,1-22 16,0 1-16,0-1 0,0 0 0,0 1 15,-1-1-15,1 0 0,0-21 0,0 1 16,0-1-16,21 0 0,-21-21 16,-1 0-16,1 0 15,21-21 1,0 0-16,0-1 0,0 1 15,0-21-15,0 21 0,0-22 0,0 22 16,21-21-16,-21 21 0,0 0 16,22-22-16,-22 22 0,0 0 0,0 0 15,21 21 1,0 21-16,-21 0 16,21 0-16,0 22 0,-21-22 0,21 21 15,1-21-15,-22 22 0,21-22 16,0 21-16,-21-21 0,21 22 0,0-22 15,0 0-15,1 21 0,-1-42 0,0 21 16,0 1-16,0-22 0,0 0 16,1 0-16,20 0 0,-21 0 15,0 0-15,22 0 0,-1 0 0,-21-22 16,21 22-16,-20-21 0,20 0 16,-21 0-16,0-21 0,22 20 0,-43-20 15,21 21-15,0-21 0,-21-1 16,0 22-16,0-21 0,0-1 0,0 1 15,-21 0-15,0 21 0,-22-22 0,22 1 16,-127-85 0,106 106-16,-1 0 0,22-1 15,-21 22-15,-1 0 0,22 0 16,0 0-16,-21 0 0,21 22 0,-1-1 16,22 0-16,0 21 0,0-21 15,0 22-15,0-1 0,0 0 16,0 1-16,0-1 0,22 0 0,-1 1 15,0-1-15,0 0 0,21 1 16,-20-22-16,20 21 0,-21-21 0,21 1 16,1-1-16,-22 0 0,21-21 0,1 21 15,-1-21-15,0 0 0,1 0 16,-1 0-16,0 0 0,22 0 0,-22 0 16,0 0-16,1-21 0,-1 0 0,0 0 15,1-1-15,-1 22 0,0-21 16,1-21-16,-22 21 0,21 0 0,-21-1 15,1-20-15,-1 21 16,0 0-16,0 0 0,-21-22 0,0 22 16,0 0-16,0 0 0,0 0 15,-21 21-15,0 0 16,0 0-16,-1 0 0,1 0 0,0 21 16,0 0-16,0 21 0,0-21 15,-1 1-15,1 20 0,0 0 16,21-21-16,0 22 0,-21-1 0,21-21 15,-21 22-15,21-22 0,0 0 16,0 0-16,0 0 0,0 0 0,0 1 16,21-22-1,0 0-15,0-22 16,0 22-16,1-21 0,-1 0 16,0 0-16,0 0 0,0 0 0,-21-22 15,21 22-15,1-21 0,-1-1 16,-21 1-16,0 21 0,21-21 0,-21 20 15,0 1-15,21 0 0,-21 0 16,0 42 0,0 0-1,0 0-15,0 1 0,0-1 16,0 21-16,0-21 0,0 0 0,0 22 16,0-22-16,0 0 0,0 0 15,0 0-15,0 1 0,0-1 16,0 0-16,21-21 0,0 0 15,1 0-15,-1 0 0,21 0 16,-21 0-16,0 0 0,22-21 0,-22 0 16,21 21-16,-21-43 0,22 22 0,-22 0 15,0-21-15,0 20 0,0-20 16,1 0-16,-1-1 0,-21 22 0,0-21 16,0 0-16,0-1 0,0 22 15,0-21-15,0 21 0,0-1 0,0 1 16,0 0-16,-21 21 0,-1 0 31,1 0-31,21 21 0,0 0 0,0 22 16,-21-22-16,21 21 0,0-21 0,-21 22 15,21-1-15,0 0 0,0-20 16,0 20-16,0 0 0,0 1 0,0-22 16,0 21-16,0-21 0,0 22 15,0-22-15,0 0 0,0 0 0,0 0 16,21-21-16,0 21 0,0-21 15,1 0-15,-1 0 0,0 0 16,0 0-16,0 0 0,22 0 0,-22 0 16,21-21-16,-21 21 0</inkml:trace>
  <inkml:trace contextRef="#ctx0" brushRef="#br0" timeOffset="154156.98">13822 14372 0,'0'-21'15,"0"42"-15,0-63 0,0 21 0,0 0 0,0-1 16,0 1-16,0 0 0,0 0 0,0 0 16,-21 21-16,-1 0 15,1 0-15,0 0 0,0 0 16,0 21-16,0 0 16,-1 0-16,1 22 0,21-22 0,-21 0 15,0 21-15,21-21 0,0 22 16,-21-22-16,0 21 0,21-21 15,-22 1-15,22 20 0,0-21 0,0 0 16,0 0-16,0 1 0,22-22 16,-1 0-16,0 0 15,0 0-15,0 0 0,0 0 0,1 0 16,-1 0-16,0-22 0,0 22 16,21-21-16,-20 0 0,-1 0 0,0-21 15,0 20-15,0 1 0,0-21 0,1 0 16,-22 20-16,0-20 15,0 21-15,21 0 0,-21 0 0,0-1 16,-21 44 15,-1-1-31,22 0 0,0 0 0,-21 21 16,21-20-16,-21 20 0,21-21 0,0 0 16,-21 22-16,21-22 0,0 0 15,0 0-15,0 0 0,0 0 0,0 1 16,21-1-16,0-21 0,0 0 15,1 21-15,-1-21 0,0 0 0,0 0 16,0 0-16,0 0 0,1 0 0,-1 0 16,0-21-16,0 0 15,0 21-15,22-22 0,-22 1 0,0 0 16,-21 0-16,21 0 0,0-22 0,-21 22 16</inkml:trace>
  <inkml:trace contextRef="#ctx0" brushRef="#br0" timeOffset="154539.76">13081 13970 0,'0'0'0,"0"21"31,21-21-31,0 0 0,22 0 16,-22 0-16,21 0 0,0 0 16,1 0-16,-1 0 0,22 0 0,-22 0 15,0 0-15,1 0 0,-1-21 0,0 21 16,1 0-16,-1 0 0,-21-21 15,0 21-15,0 0 0,1 0 16,-1-21-16,-21 0 31,-21 21-15,-1-22-16,1 22 16,0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39:03.0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3789 1228 0,'0'0'0,"-21"0"31,-1 21-31,-20 0 0,21 0 16,-21 0-16,20 1 0,-20-1 16,0 21-16,-1-21 0,1 22 0,0-1 15,-1 0-15,1 1 0,0-1 16,-1-21-16,1 21 0,0 1 15,21-1-15,-1-21 0,-20 0 0,21 22 16,0-22-16,21 0 16,0 0-16,21-21 31,0-21-31,0 0 16,0 0-16,1 0 0,20-1 15</inkml:trace>
  <inkml:trace contextRef="#ctx0" brushRef="#br0" timeOffset="308.82">3979 1270 0,'0'0'16,"0"-21"0,0 42 15,0 0-31,0 0 0,0 1 15,0-1-15,-21 0 0,21 0 16,0 21-16,0-20 0,0-1 0,-21 21 16,21-21-16,-21 22 0,21-22 15,0 21-15,0-21 0,0 0 0,0 1 16,-21-1-16,21 0 0,0 0 16,0 0-16,0-42 31,0 0-16,0 0-15,0 0 16,0-1-16,0 1 0</inkml:trace>
  <inkml:trace contextRef="#ctx0" brushRef="#br0" timeOffset="809.16">3260 1122 0,'0'0'16,"0"-21"-16,-22 21 0,1 0 15,0 0-15,21 21 32,0 0-17,0 0-15,21 0 0,0 1 16,1-1-16,20 21 0,-21-21 15,0 22-15,22-1 0,-22-21 0,21 21 16,-21 1-16,22-1 0,-22-21 16,21 22-16,-21-1 0,0-21 0,1 0 15,-22 0-15,0 22 0,21-43 16,-21 21-16,0 0 0,0 0 16,0-42 15,0 0-16,0 0-15,0 0 0,0-1 16,0 1-16,0 0 0</inkml:trace>
  <inkml:trace contextRef="#ctx0" brushRef="#br0" timeOffset="1208.93">3895 1207 0,'0'0'0,"0"21"15,0 0-15,0 0 16,0 0-16,0 0 0,0 22 16,0-22-16,0 0 0,0 21 0,0-20 15,0 20-15,0 0 0,0-21 16,0 22-16,0-22 0,0 21 0,0-21 16,0 1-16,0-1 0,0 0 15,0 0-15,0 0 0,0 0 16,0-42 31,0 0-47,0 0 0,0 0 0,0 0 15,0-1-15</inkml:trace>
  <inkml:trace contextRef="#ctx0" brushRef="#br0" timeOffset="1552.73">3958 1270 0,'0'-21'0,"0"0"31,21 21-15,0 0-16,1 0 0,-1 0 15,0 0-15,0 21 0,-21 0 16,21 0-16,0 0 0,1 1 0,-1-1 15,0 0-15,-21 0 0,21 0 16,-21 0-16,21 22 0,-21-22 0,0 0 16,0 0-16,0 0 0,0 1 15,0-1-15,0 0 16,0 0 0,0-42 15,0 0-31,0 0 15,21-1-15,-21 1 0,22 0 0,-1 0 16,-21 0-16</inkml:trace>
  <inkml:trace contextRef="#ctx0" brushRef="#br0" timeOffset="2064.44">4678 1164 0,'-21'21'15,"-1"1"1,1-1-16,0 0 0,0 0 16,0 0-16,0 0 0,-22 1 0,22-1 15,0 0-15,0 0 0,-22 0 16,22-21-16,0 21 0,0 1 0,0-22 16,21 21-16,-21-21 15,21-21 16,21 21-31,0-22 0,-21 1 16,21 0-16,0 0 0,0 0 16,1 0-16,-1-1 0,0 1 15,0 0-15,0 0 0,0 0 0,1 0 16,-1-1-16,0 1 0,0 0 16,0 21-16,0 0 15,1 21 1,-22 0-16,0 1 0,0-1 0,0 0 15,21 0-15,-21 21 0,0-20 16,0 20-16,0-21 0,0 21 16,0-20-16,-21 20 0,21-21 0,0 21 15,0-20-15,0 20 0,0-21 0,-22 0 16,22 0-16,0 1 16,0-1-16,0 0 15,22-21 16,-22-21-31,21 21 0,0-21 16,-21-1-16,21-20 0,0 21 0,0 0 16</inkml:trace>
  <inkml:trace contextRef="#ctx0" brushRef="#br0" timeOffset="2512.19">5143 1164 0,'0'0'15,"0"-21"-15,0 42 32,0 0-32,0 1 0,0-1 0,0 0 15,0 21-15,0-21 0,0 22 16,0-22-16,0 21 0,-21 1 0,0-22 16,0 21-16,0 0 0,0 1 15,-1-1-15,1-21 0,0 0 0,0 22 16,21-22-16,0 0 15,-21-21-15,21 21 0,0-42 32,21 0-17,-21 0-15,21 0 0,0 21 16,0-22-16,1 22 0,-1 0 0,0-21 16,0 21-16,0 0 0,0 0 15,1 0-15,-1 0 0,0 0 0,0 0 16,0 0-16,0 21 0,1-21 15,-1 0-15,0 22 0,0-22 16,0 0-16,0 0 16,-21 21-16,22-21 0,-1 0 31,-21-21 0,21-1-31</inkml:trace>
  <inkml:trace contextRef="#ctx0" brushRef="#br0" timeOffset="3376.69">6858 953 0,'0'21'15,"0"0"-15,0 0 16,0 0 0,21-21-16,0 0 15,0 0-15,22 0 0,-22 0 16,0 0-16,21 0 0,-20-21 15,20 0-15,-21 21 0,21-21 0,1 0 16,-22-1-16,0 1 0,21 0 16,-42 0-16,22 0 0,-1 0 0,-21-1 15,0 1-15,0 0 16,0 0-16,-21 21 0,-1 0 16,1 0-16,0 0 0,-21 0 15,21 0-15,-22 0 0,1 21 0,21 0 16,-22 0-16,1 1 0,21-1 15,0 21-15,0-21 0,-1 22 0,1-1 16,21-21-16,0 21 0,0-20 16,0-1-16,0 21 0,0-21 0,21 0 15,1-21-15,-1 22 0,21-22 16,-21 0-16,0 0 0,22 21 16,-22-21-16,21 0 0,-21 0 0,1 0 15,-1 0-15,0 0 0,0 0 16,-21-21-16,0-1 15,-21 22 1,0 0-16,-22 0 16,22 0-16,-21 0 0,0 22 15,-1-22-15,22 21 0,-21 0 0,-1 0 16,1 0-16,0 0 0,-1 1 16,22 20-16,-21-21 0,21 0 0,0 22 15,-1-22-15,1 21 0,21-21 16,0 22-16,0-22 0,0 0 0,0 0 15,21 0-15,1 0 0,-1 1 16,0-1-16,0-21 0,0 0 16,22 0-16,-1 0 0,-21 0 0,21 0 15,1 0-15,-1 0 0,0-21 16,1 21-16,-1-22 0,-21-20 0,22 21 16,-1 0-16,0-22 0,-21 22 15</inkml:trace>
  <inkml:trace contextRef="#ctx0" brushRef="#br0" timeOffset="3676.95">7789 487 0,'0'-21'0,"0"42"0,0-63 0,0 20 15,-21 22 1,21 22-16,-21-1 0,0 21 15,0 0-15,21 1 0,-22-1 0,1 22 16,21-1-16,-21 22 0,0-22 16,0 22-16,0-22 0,21 1 0,-22-1 15,1 1-15,0-1 0,0-20 16,0-1-16,21 22 0,0-43 0,-21 21 16,21 0-16,0-20 15,0-1-15,0 0 0,0 0 0,0 0 16,21-21-1,-21-21-15,21 21 0,0-21 16,0 0-16</inkml:trace>
  <inkml:trace contextRef="#ctx0" brushRef="#br0" timeOffset="4104.7">7810 1376 0,'0'0'0,"-63"42"31,63-21-31,-21-21 16,21 22-16,21-22 15,0 0 1,0 0-16,0 0 0,1-22 16,-1 22-16,0-21 0,21 0 0,-21 21 15,1-21-15,-1 0 0,0 0 16,0-1-16,0 1 0,-21 0 15,0 0-15,0 0 0,0 0 16,-21 21-16,0 0 16,0 0-16,0 0 0,-1 21 15,1 0-15,0 0 0,0 0 16,0 0-16,0 1 0,-1-1 16,22 21-16,0-21 0,-21 0 0,21 1 15,0-1-15,0 0 0,0 0 16,0 0-16,0 0 0,0 1 0,21-1 15,1-21 1,-1 0-16,0 0 0,0 0 0,0 0 16,22 0-16,-22-21 0,21 21 15,-21-22-15,22 1 0,-22 0 0,21 0 16,-21 0-16,22 0 0</inkml:trace>
  <inkml:trace contextRef="#ctx0" brushRef="#br0" timeOffset="4825.29">8403 1185 0,'0'22'16,"0"-1"-16,0 0 15,0 0-15,-21 0 0,0 22 16,21-22-16,0 0 0,-21 0 0,21 0 16,-22 22-16,1-22 0,21 0 15,0 0-15,0 0 0,-21 0 0,21 1 16,0-1-16,0 0 0,0 0 15,0-42 17,0 0-17,0 0-15,0-1 0,0 1 16,0 0-16,0 0 0,0 0 0,0 0 16,0-1-16,0-20 0,21 21 15,-21 0-15,0-22 0,21 22 0,1 0 16,-1 0-16,-21 0 0,21 0 15,0 21-15,0 0 0,0 0 0,1 0 16,20 0-16,-21 0 0,0 0 16,0 21-16,22 0 0,-22 0 15,0 0-15,0 0 0,0 1 0,1-1 16,-1 0-16,-21 0 0,0 0 16,0 0-16,21 1 0,-21-1 0,0 0 15,0 21-15,0-21 16,-21 1-16,21-1 0,-21-21 0,21 21 15,-22-21 1,1 0-16,21-21 16,0 0-16,0-1 15,0-20-15,0 21 0,0 0 16,0 0-16,0-22 0,21 22 16,1 0-16,-1-21 0,21 20 15,-21 1-15,22-21 0,-22 21 0,21 0 16,22-1-16,-22 22 0,0-21 15,22 21-15,-22 0 0,0 0 0,1 21 16,-22-21-16,21 22 0,-21-1 16,1 21-16,-22-21 0,0 0 0,0 22 15,0-22-15,0 21 0,-22-21 16,1 1-16,0 20 0,0-21 0,0 0 16,0 0-16,-1 1 0,1-22 15,21 21-15,0 0 0,-21-21 0,21-21 47,21 0-47,0 21 0,-21-43 0,22 22 16,-1 0-16,0 0 0</inkml:trace>
  <inkml:trace contextRef="#ctx0" brushRef="#br0" timeOffset="5260.04">9567 1355 0,'0'0'0,"-21"0"16,21 21-16,-21-21 0,42 0 47,0 0-47,0 0 0,1 0 15,-1-21-15,21 21 0,-21-21 0,0-1 16,1 22-16,20-21 0,-42 0 15,21 21-15,-21-21 0,21 0 0,-21 0 16,-21 21 0,0 0-16,0 0 0,0 0 15,-1 0-15,-20 21 0,21 0 0,0 0 16,0-21-16,-1 21 0,1 0 16,21 1-16,0-1 0,0 0 15,0 0-15,0 0 0,0 0 16,0 1-16,0-1 0,0 0 15,21 0-15,1-21 0,-1 0 0,0 21 16,0-21-16,0 0 0,0 0 16,22 0-16,-22 0 0,21 0 0,1 0 15,-1-21-15,0 0 0,1 21 16,-1-21-16,0 0 0,1-1 0,-22 1 16,21 0-16,0-21 0,-20 21 15,-1-1-15,0-20 0</inkml:trace>
  <inkml:trace contextRef="#ctx0" brushRef="#br0" timeOffset="5725.77">10350 1185 0,'0'0'0,"0"-21"0,0 0 15,0 0-15,0 42 32,0 0-17,0 0-15,-21 22 0,21-22 16,0 0-16,-21 0 0,21 0 16,-21 22-16,21-22 0,0 0 0,0 0 15,0 0-15,-21 1 0,0-1 16,21 0-16,0 0 15,-22-21 1,1 0 0,21-21 15,0 0-31,0 0 0,0-1 0,0 1 16,0 0-16,0 0 0,21-21 15,1 20-15,20-20 0,-21 0 0,0 21 16,22-22-16,-22 22 0,21-21 15,-21 21-15,22-1 0,-22 22 0,21 0 16,-21 0-16,0 0 0,1 0 16,-1 22-16,0-1 0,0 0 0,-21 21 15,21-21-15,-21 22 0,0-22 16,0 21-16,0-21 0,0 1 0,0 20 16,0-21-16,0 0 0,0 0 0,0 1 15,0-1-15,0 0 16,-21 0-16,21-42 47,0 0-47,21 0 15,0-1-15,1 1 0,-1 0 16,0-21-16</inkml:trace>
  <inkml:trace contextRef="#ctx0" brushRef="#br0" timeOffset="5984.63">11049 783 0,'0'0'0,"0"-21"0,0 0 16,0 42 15,0 0-31,0 22 0,0-1 16,0 0-16,0 1 0,0 20 16,0-21-16,0 1 0,0-1 0,0 0 15,0 1-15,0-1 0,-21 0 16,0-20-16,21-1 0,-22 0 0,22 0 15,0 0-15,0 0 0,0 1 16,22-22 15,-1 0-31,0 0 0,0-22 0,21 1 16,-20 21-16,20-21 0,-21 0 16</inkml:trace>
  <inkml:trace contextRef="#ctx0" brushRef="#br0" timeOffset="6336.43">11599 1080 0,'21'0'0,"-42"0"0,42-22 16,-42 22 0,0 22-1,0-22-15,0 21 0,0 0 16,-22-21-16,22 21 0,0 0 16,0 0-16,0-21 0,-1 22 0,22-1 15,-21-21-15,21 21 0,0 0 16,21-21-16,1 0 15,20 21-15,-21-21 0,0 0 16,22 21-16,-22-21 0,21 0 0,-21 0 16,0 22-16,1-22 0,-1 0 15,-21 21-15,0 0 16,0 0 0,-21-21-16,-1 0 0,1 21 15,0 0-15,0-21 0,0 0 0,0 0 16,-1 0-16,1 0 0,0 22 15,0-22-15,0 0 16,21-22 0,0 1-16,0 0 15,0 0-15,0 0 0</inkml:trace>
  <inkml:trace contextRef="#ctx0" brushRef="#br0" timeOffset="6580.28">10731 953 0,'22'0'15,"-1"0"-15,21 0 16,-21 0-16,43 0 0,-22-22 16,22 22-16,-1 0 0,-21 0 0,22-21 15,-1 21-15,-20 0 0,-1-21 16,0 21-16,1 0 0,-22 0 0,0 0 15,0 0-15,0 0 0,-42 0 32</inkml:trace>
  <inkml:trace contextRef="#ctx0" brushRef="#br0" timeOffset="7360.84">12467 1397 0,'0'0'0,"42"0"0,-20 0 0,-1 0 15,0 0-15,0 0 0,0 0 16,0-21-16,1 21 0,-1-21 0,21 21 15,-21-21-15,-21-1 0,21 22 0,1-21 16,-22 0-16,21 0 0,-21 0 16,0 0-16,0-1 0,0-20 0,0 21 15,-21 0-15,-1 0 16,1-22-16,0 22 0,0 21 0,0-21 16,-22 21-16,22 0 0,0 0 15,0 0-15,0 0 0,-22 21 0,22-21 16,0 21-16,0 0 0,-21 22 15,20-22-15,1 0 0,0 21 0,0-20 16,21 20-16,0-21 0,-21 21 16,21-20-16,0-1 0,0 0 0,0 0 15,0 0-15,21 0 0,0-21 16,0 0-16,0 0 16,1 0-16,-1 0 0,21 0 0,-21 0 15,0 0-15,22-21 16,-22 0-16,0 0 0,0 21 0,22-21 15,-22 0-15,0-1 0,0 1 16,0 0-16,0-21 0,-21 21 0,0-1 16,0 1-16,0 0 0,0 0 15,0 0-15,0 0 0,0 42 16,0 0 0,0 0-16,-21 0 0,21 0 15,-21 1-15,21 20 0,-21-21 0,21 0 16,0 22-16,0-22 0,0 0 15,0 0-15,0 0 0,0 0 16,21 1-16,0-22 16,0 0-16,1 0 0,-1 0 15,21 0-15,-21 0 0,0 0 0,22-22 16,-22 22-16,21-21 0,1 0 16</inkml:trace>
  <inkml:trace contextRef="#ctx0" brushRef="#br0" timeOffset="7844.56">13314 1058 0,'-43'85'15,"22"-64"1,21 22-16,-21-22 0,21 0 16,0 0-16,-21 0 0,21 0 0,-21 1 15,21-1-15,-21 0 0,21 0 16,0 0-16,0 0 0,0 1 15,-22-22 17,22-22-17,-21 1-15,21 0 16,0 0-16,0 0 0,0 0 16,0-1-16,0 1 0,0-21 15,0 21-15,21-22 0,22 1 16,-22 21-16,21-21 0,22 20 15,-22 1-15,22 0 0,-22 0 0,21 21 16,1 0-16,-22 0 0,22 21 16,-22 0-16,0 0 0,1 22 0,-22-22 15,21 21-15,-21-21 0,-21 22 0,0-22 16,0 0-16,0 0 0,0 22 16,-21-22-16,0 0 0,0 0 0,0-21 15,0 21-15,-1 0 16,1-21-16,0 0 0,0 22 0,0-22 15,42-22 17,0 1-32,0 21 0,22-21 15,-22 0-15,21 0 0,0 0 16</inkml:trace>
  <inkml:trace contextRef="#ctx0" brushRef="#br0" timeOffset="8384.25">14626 1122 0,'0'0'16,"0"-21"-16,0 0 0,0-1 15,0 1-15,0 0 16,-21 21-16,0-21 0,0 0 0,-1 21 16,1 0-16,0 0 0,0 0 15,0 0-15,-22 0 0,22 0 0,-21 21 16,21 0-16,-22 0 0,22 0 15,-21 22-15,21-22 0,0 21 0,-1-21 16,1 22-16,0-22 0,21 21 0,0-21 16,0 22-16,0-22 0,0 0 15,0 0-15,0 0 0,0 1 0,21-22 16,0 21-16,1-21 16,-1 0-16,21 0 0,-21 0 0,22 0 15,-1 0-15,-21 0 0,21 0 0,1 0 16,-22-21-16,21-1 0,-21 1 15,22 0-15,-22 0 0,0 0 0,0-22 16,0 22-16,1-21 0,-1 0 16,0-1-16,0 1 0,-21-22 0,21 22 15,-21-21-15,21 20 0,-21 1 16,0 0-16,0-1 0,0 22 0,0-21 16,0 21-16,0 42 15,0 0-15,-21 0 16,0 21-16,0 1 0,0-1 15,21 22-15,-21-1 0,-1-21 16,1 22-16,0-22 0,21 1 0,0-1 16,0 0-16,0 1 0,0-22 15,0 21-15,0-21 0,0 0 0,21-21 16,0 22-16,1-22 16,20 0-16,-21 0 0,0 0 0,22-22 15,-1 22-15,0-21 0</inkml:trace>
  <inkml:trace contextRef="#ctx0" brushRef="#br0" timeOffset="8879.96">16446 847 0,'0'0'0,"0"-64"16,0 43-16,-21 21 0,0 0 15,0 21-15,0 0 16,21 1-16,-21 20 0,-1-21 0,1 21 16,0 1-16,0-1 0,0 22 15,0-22-15,-1 0 0,1 1 0,0-22 16,0 21-16,-21 0 0,20-20 15,1-1-15,0 21 0,0-21 16,0-21-16,0 21 0,-1 1 0,1-22 16,21-22-1,0 1 1,21 0-16,1 0 0,-1 0 16,0 0-16,0-22 0,0 1 0,0 0 15,22-1-15</inkml:trace>
  <inkml:trace contextRef="#ctx0" brushRef="#br0" timeOffset="9084.85">16383 804 0,'0'0'0,"21"-21"0,21 0 0,-20 21 0,-1 0 16,21 0-16,-21 21 0,0 0 15,1 1-15,-1 20 0,0 0 16,0 1-16,-21 20 0,21-21 16,-21 22-16,21-22 0,-21 1 0,0-1 15,0 0-15,0 1 0,0-22 16,0 21-16,0-21 0,0 0 0,-21 1 15,0-1-15,21 0 0,-21-21 0,0 0 16,21 21-16,-21-21 0,-1 0 16,1 0-16,0 0 0,0 0 0,0-21 15,0 21-15</inkml:trace>
  <inkml:trace contextRef="#ctx0" brushRef="#br0" timeOffset="9496.62">15896 1312 0,'0'0'0,"-21"-21"32,42 21-32,0 0 0,0 0 0,22 0 15,-1 0-15,22-21 0,-1 21 16,1 0-16,-1-21 0,1 0 0,20 21 16,-20-21-16,-1-1 0,22 1 15,-22 0-15,-20-21 0,20 21 0,1-22 16,-22 22-16,0-21 0,1 21 15,-22-22-15,21 22 0,-42 0 16,21 0-16,-21 0 0,0-1 16,0 1-16,-21 21 15,0 0-15,0 21 16,0 1-16,0-1 0,-1 21 0,1 0 16,0 1-16,21-1 0,-21 0 15,0 1-15,0-1 0,-1 0 0,22 1 16,-21-1-16,21-21 0,-21 22 15,21-22-15,-21 0 0,21 21 0,0-21 16,0 1-16,0-1 16,0 0-16,21-21 15,0 0-15,0 0 0,1 0 16,-1 0-16,0-21 0,0 21 16,21-21-16,-20-1 0,-1 1 0</inkml:trace>
  <inkml:trace contextRef="#ctx0" brushRef="#br0" timeOffset="10280.81">17462 762 0,'0'0'15,"0"-21"-15,0 0 0,-21 21 16,0 0 0,0 0-16,0 21 15,0 21-15,-1-21 0,1 22 0,-21-1 16,21 0-16,0 22 0,-1-22 15,1 22-15,0-22 0,0 0 0,0 1 16,0-1-16,21 0 0,0-20 16,-22 20-16,22-21 0,0 0 0,0 0 15,0 1-15,22-1 0,-1-21 16,21 0-16,-21 0 16,0 0-16,22 0 0,-1 0 0,-21 0 15,22-21-15,-1-1 0,0 22 16,-21-21-16,22 0 0,-22 0 0,21-21 15,-21 20-15,1 1 16,-1 0-16,0-21 0,-21 21 0,21-1 16,-21 1-16,0 0 15,-21 21-15,0 0 16,-22 0-16,22 0 0,0 0 16,0 21-16,0 0 0,0 1 0,-1-1 15,22 0-15,0 0 16,0 0-16,0 0 0,22-21 15,-1 22-15,0-22 0,0 21 16,21-21-16,-20 0 16,-1 0-16,0 21 0,0-21 0,0 21 15,0 0 1,-21 0-16,0 1 16,0-1-1,22-21 1,-1 0-1,0 0-15,0 0 16,0-21-16,-21-1 0,21 22 16,1-21-16,-1 0 0,0 0 15,0 0-15,0-22 0,0 22 0,1 0 16,-22-21-16,21 21 16,0-1-16,0 1 0,-21 0 0,0 0 15,0 0-15,21 21 16,-21 21-16,0 0 15,0 0-15,0 0 0,-21 1 16,21-1-16,-21 0 0,21 21 0,0-21 16,-21 1-16,21-1 0,0 0 15,-21 0-15,21 0 0,0 0 16,21-21 0,0 0-1,0 0-15,0 0 16,0-21-16,1 21 0,-1-21 0</inkml:trace>
  <inkml:trace contextRef="#ctx0" brushRef="#br0" timeOffset="10476.7">18246 847 0,'0'0'15,"-22"-21"-15,-20 21 16,21 0-16,0 0 15,0 0 1,21 21-16,-22-21 47,22 21-47</inkml:trace>
  <inkml:trace contextRef="#ctx0" brushRef="#br0" timeOffset="10680.14">17018 1016 0,'0'0'0,"-21"0"0,21 21 16,21-21 15,0 0-31,0 0 0,0 0 0,22 0 16,-1 0-16,0 0 0,1 0 15,-1 0-15,22 0 0,-22 0 0,21-21 16,-20 21-16,20-21 0</inkml:trace>
  <inkml:trace contextRef="#ctx0" brushRef="#br0" timeOffset="11302.1">18690 783 0,'-42'-21'16,"84"42"-16,-105-42 0,41 21 16,22 21-16,-21 0 0,0 1 0,21-1 15,-21 21-15,0-21 0,21 22 16,-21 20-16,21-21 0,-22 1 0,22-1 15,-21 0-15,21 1 0,0-1 16,0 0-16,0 1 0,-21-22 0,21 21 16,0-21-16,0 1 15,0-1-15,0 0 0,0 0 0,0 0 16,-21-21 0,21-21-1,0 0 1,0 0-16,0 0 15,0-1-15,0 1 0,0-21 16,21 21-16,0 0 0,0-1 0,1-20 16,-1 21-16,21 0 0,-21 0 0,22-1 15,-1 1-15,-21 0 0,21 21 16,1 0-16,-1 0 0,0 0 16,1 0-16,-1 0 0,-21 21 15,22 0-15,-22 1 0,0 20 0,0-21 16,0 0-16,-21 22 0,0-22 15,0 0-15,0 0 0,-42 21 0,21-20 16,0-1-16,-22 0 0,22 0 16,-21 0-16,-1 0 0,1 1 0,0-22 15,21 21-15,-22-21 0,22 0 16,-21 0-16,21 0 0,-1 0 0,1 0 16,0 0-16,21-21 15,0-1 1,21 22-16,0-21 15,1 0-15,20 0 0,-21 0 16,21 21-16</inkml:trace>
  <inkml:trace contextRef="#ctx0" brushRef="#br0" timeOffset="11772.83">19389 1185 0,'0'0'0,"0"-21"16,0 0-16,-22 42 31,22 0-31,-21-21 0,0 22 16,21-1-16,0 21 0,-21-21 0,0 0 15,21 1-15,0 20 0,0-21 16,0 0-16,0 0 0,0 1 16,0-1-16,0 0 0,0 0 0,0 0 15,21-21 1,0 0-16,0 0 0,0 0 0,1 0 15,20 0-15,-21 0 0,0 0 16,22 0-16,-22-21 0,21 0 0,-21 0 16,22 21-16,-22-21 0,0-1 15,0-20-15,0 21 0,0 0 0,1-22 16,-1 22-16,-21-21 0,0 21 16,21-22-16,-21 22 0,21 0 0,-21 0 15,-21 42 16,0 0-31,21 0 0,-21 22 0,-1-22 16,1 21-16,21-21 0,0 1 16,0 20-16,-21-21 0,21 0 0,0 0 15,0 1-15,0-1 0,0 0 16,21-21-16,0 0 16,1 0-16,-1 0 0,0 0 15,21 0-15,-21 0 0,1-21 0,-1 0 16,21 21-16</inkml:trace>
  <inkml:trace contextRef="#ctx0" brushRef="#br0" timeOffset="12060.67">20235 699 0,'0'0'0,"-21"0"0,-64 21 31,64 21-31,21-21 0,-21 0 0,21 22 0,-21-1 16,21 0-16,-21 1 0,21 20 16,0-20-16,0-1 0,0 0 0,0 1 15,0-1-15,0-21 0,-21 21 16,21-20-16,0 20 0,0-21 16,0 0-16,-22 0 0,22 1 15,0-1-15,0 0 16,22-21 15,-1-21-31,-21 0 0,21 21 0</inkml:trace>
  <inkml:trace contextRef="#ctx0" brushRef="#br0" timeOffset="12464.44">20383 1185 0,'-21'0'31,"21"22"-31,21-22 31,1 0-15,-1 0-16,0 0 0,0 0 16,0 0-16,0-22 0,1 1 15,-1 0-15,0 21 0,-21-21 0,0 0 16,21 0-16,-21-1 15,-21 22 1,0 0-16,0 0 16,-1 22-16,1-22 0,0 42 0,0-21 15,0 0-15,0 0 0,-1 22 16,1-22-16,0 0 0,0 0 0,21 22 16,0-22-16,0 0 0,-21 0 15,21 0-15,0 0 0,0 1 16,21-22-1,0 21-15,0-21 16,0 0-16,1 0 0,-1 0 0,21 0 16,0-21-16,-20 21 15,41-22-15,-21 1 0,1 0 0</inkml:trace>
  <inkml:trace contextRef="#ctx0" brushRef="#br0" timeOffset="12852.02">21145 1037 0,'0'-21'0,"0"42"0,22-63 0,-22 21 0,0 0 15,-22 21 1,1 0-16,0 21 16,-21 0-16,21 0 0,-1 0 15,1 0-15,0 1 0,0-1 16,0-21-16,21 21 0,0 0 0,0 0 16,0 0-16,0 1 15,0-1-15,21-21 16,0 0-16,0 21 0,0-21 0,1 21 15,-1-21-15,0 21 16,0-21-16,0 21 0,0-21 0,-21 22 16,0-1-16,0 0 15,0 0 1,0 0-16,-21-21 16,0 21-16,0-21 15,0 0-15,0 0 0,-1 0 16,1 0-16,0 0 0,0 0 0,0 0 15,0 0-15,-1 0 16,1 0-16,0 0 16,21-21-16,0 0 15,-21 0-15,0 0 16,21 0-16,0-1 0</inkml:trace>
  <inkml:trace contextRef="#ctx0" brushRef="#br0" timeOffset="13147.85">19812 762 0,'0'0'15,"21"21"1,0-21-16,0 0 15,1 0-15,20 0 0,0 0 16,1 0-16,-1 0 0,0 0 0,22 0 16,-22 0-16,0-21 0,22 21 15,-22 0-15,1 0 0,-1 0 0,0 0 16,-21 0-16,1 0 0,-1 0 16,-42 21-1,-1-21 1,1 21-16,-21 1 0</inkml:trace>
  <inkml:trace contextRef="#ctx0" brushRef="#br0" timeOffset="14484.74">3260 2053 0,'0'0'0,"-43"0"0,22 0 0,0 0 0,-21 0 15,20 0-15,22 21 16,-21-21-16,42 0 16,22 0-1,-22 0-15,21 0 0,1 0 16,-1 0-16,21 0 0,1 0 0,-1 0 15,22 0-15,0 0 0,-1 0 16,1 0-16,0 0 0,21 0 0,-22 0 16,43 0-16,-21 0 0,21 0 15,0 0-15,21 0 0,-21 0 16,21 0-16,1 0 0,-1 0 16,0 0-16,21 0 0,-21 0 0,1 0 15,20 0-15,0 0 0,22 0 16,-22 0-16,22 0 0,-22 0 0,21 0 15,1 0-15,21 0 0,-22 0 16,1 0-16,20 0 0,-20-21 0,20 21 16,1 0-16,0 0 0,-1 0 0,22 0 15,-21 0-15,21 0 0,-22 0 16,22 0-16,0 0 0,0 0 0,-21 0 16,20 0-16,1 0 0,21 0 15,-21 0-15,0 0 0,0 0 16,0 0-16,-1 0 0,1 0 15,0 0-15,-21 0 0,21 0 0,-1 0 16,-20 21-16,0-21 0,-1 0 16,22 0-16,-21 0 0,-22 0 0,22 22 15,-21-22-15,20 0 0,-20 0 16,-1 0-16,1 0 0,-22 0 0,0 0 16,22 0-16,-22 0 0,1 0 15,-1 0-15,-21 0 0,21 0 0,-20 0 16,-1 0-16,21 0 0,-21 0 15,0 0-15,-21 0 0,0 0 0,0 0 16,0 0-16,0 0 0,22 0 16,-22 0-16,-22 0 0,22 0 15,-21 0-15,-21 0 0,21 0 0,-22 0 16,-20 0-16,21 0 0,-22 0 16,-21 0-16,1-22 0,-1 22 0,-21 0 15,0 0-15,1 0 0,-22-21 16</inkml:trace>
  <inkml:trace contextRef="#ctx0" brushRef="#br0" timeOffset="16484.73">952 3344 0,'0'0'0,"-21"-21"16,21 0-16,0 0 0,-21 0 15,21 0-15,0-1 0,0 1 16,0 0-16,0 0 0,0 0 15,0 42 17,21 0-17,0 0-15,1 22 0,-1-22 16,0 21-16,0 0 0,0 1 0,0-1 16,22 0-16,-22 1 0,0-1 15,0 22-15,22-22 0,-22 0 0,0-21 16,-21 22-16,21-1 0,0 0 15,-21-20-15,21-1 0,-21 21 0,0-21 16,22-21-16,-22 21 0,21-21 16,-21-21 15,0 0-31,0 0 0,0 0 16</inkml:trace>
  <inkml:trace contextRef="#ctx0" brushRef="#br0" timeOffset="16773.57">1503 3217 0,'0'0'0,"0"-21"0,-21 42 31,-1 1-15,1-1-16,0 21 0,0-21 15,-21 22-15,20-1 0,1 0 16,-21 1-16,0-1 0,20 21 15,-20-20-15,21-1 0,-21-21 0,-1 22 16,22-1-16,-21-21 0,21 21 16,-1-20-16,1 20 0,0-21 0,0-21 15,21 21-15,21-21 32,0-21-17,0 0-15,1 0 0,-1 0 16,0-1-16</inkml:trace>
  <inkml:trace contextRef="#ctx0" brushRef="#br0" timeOffset="17068.4">1863 3196 0,'0'0'15,"0"21"1,0 1-16,0-1 0,0 0 15,0 21-15,0 1 0,0-1 16,0-21-16,0 43 0,0-22 0,0 0 16,0-21-16,0 22 0,0-1 15,0 0-15,0-20 0,0 20 16,0-21-16,0 0 0,0 0 0,0 1 16,0-1-16,0 0 0,0-42 31,21 0-16,0 21-15,-21-22 0,0 1 16,0-21-16,21 21 0,-21 0 0,0-22 16,0 1-16</inkml:trace>
  <inkml:trace contextRef="#ctx0" brushRef="#br0" timeOffset="17280.27">1926 3302 0,'0'-21'0,"0"42"0,0-63 15,0 63 1,0 0-1,21 0-15,-21 22 0,0-22 16,21 0-16,1 21 0,-22-21 0,21 22 16,-21-22-16,21 21 0,-21-21 15,21 1-15,-21-1 0,0 0 0,0 0 16,21 0-16,-21 0 0,21 1 16,1-22-1,-1 0 1,0 0-16,0-22 0,0 1 15</inkml:trace>
  <inkml:trace contextRef="#ctx0" brushRef="#br0" timeOffset="17824.59">2561 3281 0,'0'0'0,"-21"21"31,0-21-31,21 21 0,-21 0 0,-1 1 15,1-1-15,0 21 0,0-21 16,0 0-16,0 1 0,-1 20 0,1-21 16,0 0-16,0 0 0,0 1 15,0-1-15,-1 0 16,22 0 0,22-21 15,-1-21-31,0 21 0,0-21 0,0 0 15,22-1-15,-22 1 0,0 0 16,0 0-16,21-21 0,-20 20 0,-1-20 16,0 21-16,0-21 0,-21 20 15,21-20-15,0 21 0,-21 0 0,0 0 16,22 21 0,-22 21-16,0 21 15,0-21 1,0 0-16,0 22 0,0-1 0,0 0 15,0 1-15,0-1 0,0-21 16,0 22-16,0-1 0,-22 0 0,22 1 16,0-1-16,0 0 0,0-21 15,0 22-15,0-1 0,0-21 0,0 22 16,0-22-16,0 0 0,0 0 16,22 0-16,-1-21 0,0 0 15,0 0-15,0 0 16,0-21-16,1 21 0,-1-21 0,0 0 15,-21 0-15,21-1 0,0-20 16,0 21-16,1 0 0,-1-22 16,0 1-16,0 21 0,0-21 0</inkml:trace>
  <inkml:trace contextRef="#ctx0" brushRef="#br0" timeOffset="18104.43">3133 3366 0,'0'0'0,"0"-22"0,21 1 0,0 0 31,-21 42-15,0 0-16,0 22 0,0-22 16,0 21-16,0 1 0,0-1 0,0-21 15,-21 21-15,21 1 0,-21-22 0,21 21 16,0-21-16,0 22 0,-22-22 16,22 0-16,0 0 0,0 0 15,0 1-15,0-1 0,0 0 16,22-21-16,-1 21 0,0-21 15,0 0-15,0 0 0,0 0 0,1 0 16,20 0-16,-21 0 0,0 0 16,22-21-16,-22 21 0,21-21 0,-21 0 15,0 21-15,22-22 0,-22 1 0,0 0 16,0 0-16</inkml:trace>
  <inkml:trace contextRef="#ctx0" brushRef="#br0" timeOffset="18996.4">4995 3175 0,'-21'0'47,"21"21"-31,0 0 15,21-21-15,0 0-16,1 0 0,-1 0 15,21 0-15,-21 0 0,22-21 0,-22 0 16,21 21-16,0-21 0,-20 0 16,20 0-16,-21-1 0,21 1 0,-20 21 15,-1-21-15,0 0 0,-21 0 16,0 0-16,0-1 0,0 1 0,-21 0 16,0 0-16,-1 21 15,1 0-15,-21 0 0,21 0 16,-22 0-16,1 0 0,0 0 0,-1 21 15,22 0-15,-21 0 0,0 1 16,-1-1-16,1 0 0,0 0 0,20 21 16,-20-20-16,21 20 0,0-21 15,0 21-15,21 1 0,0-22 0,0 0 16,0 0-16,21 0 0,0 1 0,0-1 16,21 0-16,-20-21 0,20 0 15,0 0-15,1 0 0,-1 0 0,0 0 16,-21 0-16,22 0 0,-22 0 15,0 0-15,0 0 0,0 0 16,-42 0 0,0 0-1,0 21-15,-21 0 0,20-21 0,-20 21 16,0 1-16,-1-1 0,1 21 16,0-21-16,-1 0 0,1 22 0,21-22 15,0 21-15,-22-21 0,43 22 16,-21-22-16,21 21 0,0-21 0,0 1 15,0-1-15,21 0 0,1 0 16,-1-21-16,21 21 0,-21-21 0,22 0 16,-1 0-16,21 0 0,-20 0 15,-1 0-15,0-21 0,22 21 16,-22-21-16,1 0 0,-1 0 0,21-1 16,-20 1-16,-1-21 0,0 21 0</inkml:trace>
  <inkml:trace contextRef="#ctx0" brushRef="#br0" timeOffset="19305.22">6138 2773 0,'0'0'0,"0"-21"0,0-22 16,0 65-1,0-1-15,0 0 16,0 0-16,0 21 0,0 1 15,-21-1-15,0 0 0,21 22 0,-21-22 16,21 22-16,-21-1 0,-1-20 16,22 20-16,-21 1 0,21-22 0,0 21 15,-21-20-15,21-1 0,-21-21 0,21 22 16,0-22-16,-21 21 0,21-21 16,0 0-16,0 1 0,21-22 31,0 0-16,0 0-15,-21-22 0,21 22 0,1-21 16,-22 0-16,21 0 0</inkml:trace>
  <inkml:trace contextRef="#ctx0" brushRef="#br0" timeOffset="19708.99">6286 3450 0,'0'21'0,"0"1"16,22-22 15,-1 0-31,0-22 16,0 1-16,0 21 0,-21-21 0,21 0 16,1 21-16,-1-21 0,-21 0 15,0-1-15,0 1 0,0 0 0,0 0 16,0 0-16,0 0 15,0-1-15,-21 22 16,-1 0-16,1 22 16,0-1-16,0 0 0,0 0 15,0 21-15,21-20 0,-22-1 16,22 0-16,0 21 0,0-21 0,0 1 16,0 20-16,0-21 0,0 0 15,0 0-15,0 1 16,0-1-16,22-21 0,-1 0 0,0 0 15,0 0-15,21 0 0,-20 0 16,20 0-16,-21 0 0,21 0 0,-20 0 16,20-21-16,0-1 0,-21 1 0,22 0 15</inkml:trace>
  <inkml:trace contextRef="#ctx0" brushRef="#br0" timeOffset="20456.55">6879 3196 0,'0'0'0,"0"-21"31,-21 42-31,21 0 16,0 1-16,0-1 15,-21 0-15,21 0 0,0 0 0,-21 0 16,21 22-16,0-22 0,0 0 16,0 0-16,0 0 0,0 22 0,0-22 15,0 0-15,0 0 0,0 0 16,0 1-1,0-44 17,0 1-17,0 0-15,0 0 16,0 0-16,0 0 0,0-22 16,0 22-16,0 0 0,0-21 0,0 20 15,21-20-15,0 21 0,-21-21 16,21 20-16,0 1 0,-21 0 0,21 0 15,1 21-15,-1 0 0,0 0 16,0 0-16,0 0 0,0 0 0,1 0 16,-1 21-16,0 21 0,0-20 0,0-1 15,22 21-15,-22-21 0,0 22 16,-21-22-16,21 21 0,0-21 0,-21 0 16,21 1-16,-21 20 0,0-21 15,0 0-15,0 0 16,0 1-16,-21-22 31,21-22-15,0 1-16,0 0 0,0 0 15,0 0-15,0 0 0,0-1 16,0 1-16,0-21 0,0 21 0,0-22 16,21 22-16,-21-21 0,22 21 15,-1-22-15,-21 22 0,21 0 0,0 0 16,0 21-16,0-21 0,1 21 15,-1 0-15,0 0 0,0 21 16,0 0-16,0 0 0,-21 0 16,0 1-16,22 20 0,-22-21 15,21 21-15,-21-20 0,0-1 0,0 21 16,0-21-16,0 0 0,0 1 0,0-1 16,0 0-16,0 0 0,0 0 15,0-42 32,21 21-47,0-21 0,0 21 0,-21-21 16,21 0-16,-21-1 15,22 1-15</inkml:trace>
  <inkml:trace contextRef="#ctx0" brushRef="#br0" timeOffset="20828.93">7768 3302 0,'21'0'63,"0"0"-63,1 0 0,-1 0 15,0 0-15,0 0 0,0-21 16,0 21-16,1-21 0,-1 21 16,-21-21-16,21-1 0,-21 1 15,0 0-15,0 0 16,-21 21-1,0 0-15,-1 0 0,1 0 16,0 21-16,0-21 0,0 21 0,0 0 16,-1 1-16,22 20 0,-21-21 15,21 0-15,-21 22 0,21-22 0,0 0 16,-21 0-16,21 21 0,0-20 0,0-1 16,0 0-16,0 0 15,21 0-15,0-21 0,0 0 0,1 0 16,20 0-16,-21 0 0,21 0 15,1 0-15,-1 0 0,-21-21 16,22 21-16,-1-21 0,0 0 0,1 0 16,-1-1-16,-21 1 0,21 0 15</inkml:trace>
  <inkml:trace contextRef="#ctx0" brushRef="#br0" timeOffset="21300.67">8424 3196 0,'0'0'0,"0"-42"0,0-22 31,-21 64-31,0 22 15,21-1-15,0 0 0,0 0 16,0 0-16,-21 22 0,21-22 16,0 21-16,0-21 0,0 22 0,-21-22 15,21 21-15,0-21 0,0 0 16,0 1-16,0-1 0,0 0 16,0 0-16,0 0 0,0 0 15,-22-21 1,22-21-1,0 0 1,0 0-16,0 0 16,0 0-16,0-22 0,0 22 0,0 0 15,22-21-15,-1-1 0,-21 22 16,21-21-16,0-1 0,21 22 0,-20-21 16,-1 21-16,21 0 0,-21-1 0,22 22 15,-22 0-15,0 0 16,21 0-16,-21 0 0,1 22 15,-22-1-15,21 21 0,-21-21 0,0 22 16,0-1-16,0 0 0,0 1 16,0-1-16,0 0 0,-21-21 0,-1 22 15,22-22-15,-21 21 0,21-21 16,-21 1-16,21-1 0,-21-21 0,21 21 16,21-42 15,0 0-31,0 21 15,-21-22-15,22-20 0,-1 21 16,0 0-16</inkml:trace>
  <inkml:trace contextRef="#ctx0" brushRef="#br0" timeOffset="21612.56">9292 2731 0,'0'0'0,"0"21"16,0 0-16,0 0 16,-21 0-16,21 22 15,-21-22-15,21 21 0,-21 0 0,21 1 16,0-1-16,-22 0 0,1 1 16,0-1-16,21 0 0,-21 1 0,0-1 15,21 0-15,-21 1 0,-1-22 0,22 21 16,-21-21-16,21 1 0,0-1 15,0 0-15,0 0 0,21-21 32,1 0-32,-1 0 15,0-21-15,0 0 0,0 0 16,0-1-16,1 1 0,-1 0 16</inkml:trace>
  <inkml:trace contextRef="#ctx0" brushRef="#br0" timeOffset="22040.29">9588 3154 0,'0'0'0,"22"-21"0,20-22 16,-21 22-16,-21 0 15,-21 21 17,0 0-32,0 0 0,-1 0 0,1 21 15,0 0-15,0-21 0,0 22 0,0-1 16,-1 0-16,1 0 15,21 0-15,-21 0 0,21 1 0,0-1 16,0 0-16,0 0 16,21-21-16,0 0 15,1 21-15,-1-21 0,0 0 0,0 0 16,0 0-16,0 21 0,1-21 16,-1 22-16,0-22 0,0 21 0,-21 0 15,0 0 1,0 0-16,0 0 15,-21 1-15,0-22 0,0 0 16,-1 21-16,1 0 0,0-21 16,0 0-16,0 0 15,0 21-15,-1-21 0,1 0 0,0 0 16,0 0 0,0 0-16,21-21 15,0 0-15,0 0 16,0-1-16,0 1 0,0 0 15,0 0-15,0 0 0</inkml:trace>
  <inkml:trace contextRef="#ctx0" brushRef="#br0" timeOffset="22336.91">9186 2858 0,'-21'0'0,"42"0"0,-63 0 15,21 0-15,42 0 32,0 0-17,0 0-15,0 0 0,22 0 0,-22 0 16,21 0-16,1 0 0,-1 0 16,0 0-16,1 0 0,-1 0 0,0 0 15,1 0-15,-22 0 0,21 0 0,0 0 16,-20 0-16,-1 0 0,0 0 15,0 0-15,0 0 16,-42 0 15,0 0-31,0 0 0</inkml:trace>
  <inkml:trace contextRef="#ctx0" brushRef="#br0" timeOffset="23220.72">1101 4233 0,'0'0'0,"-22"0"0,1 0 0,0 0 16,42 0 15,0 0-16,1 0-15,20 0 0,-21 0 16,21 0-16,-20 0 0,41 0 16,-21 0-16,22 0 0,-22 0 0,43 0 15,-22 0-15,22 0 0,0 0 16,-1 0-16,1 0 0,0 0 0,21-21 16,21 21-16,-22 0 0,22 0 15,22 0-15,-22 0 0,21-21 0,0 21 16,0 0-16,21 0 0,-20-21 15,20 21-15,0-21 0,22 21 0,-1 0 16,1-21-16,-1 21 0,1 0 0,-1-22 16,1 22-16,20 0 0,-20-21 15,21 21-15,-22 0 0,22-21 16,-1 21-16,1-21 0,0 21 16,-1 0-16,1-21 0,0 21 0,-1 0 15,1 0-15,-21-21 0,20 21 0,-20 0 16,-1 0-16,1-22 0,-1 22 15,-20 0-15,-1 0 0,0 0 0,-21 0 16,22-21-16,-22 21 0,-21 0 16,-21 0-16,0 0 0,-1 0 0,-20 0 15,-21 0-15,-1-21 0,1 21 0,-22 0 16,-21 0-16,21 0 0,-20 0 16</inkml:trace>
  <inkml:trace contextRef="#ctx0" brushRef="#br0" timeOffset="23388.62">11007 3937 0,'0'21'79,"-22"0"-79,1-21 15,0 22-15,0-1 0</inkml:trace>
  <inkml:trace contextRef="#ctx0" brushRef="#br0" timeOffset="26264.62">3683 5503 0,'0'0'0,"21"0"0,0 0 15,0 0-15,-21-21 16,22 21-16,-1 0 15,0-21 1,0 21-16,0 0 16,-21-21-16,21 21 0,1 0 15,-22-21-15,21 21 16,-21 21 31,-21 0-47,-1 0 0,1 0 15,-21 1-15,21-1 0,-22 21 0,1-21 16,0 0-16,-1 22 16,1-1-16,0-21 0,-1 22 0,-20-22 0,21 21 15,-1-21-15,1 22 0,0-22 16,-1 0-16,1 0 0,21 0 16,-22 0-16,22-21 0,0 22 0,0-22 15,0 0 1,21-22 15,21 1-31,0 21 16,0 0-16,0 0 0,1 0 15,-1 0-15,21 0 0,0 0 0,1 0 16,-1 0-16,0 0 0,1 21 16,-1 1-16,22-22 0,-22 21 0,0 0 15,1-21-15,-22 21 0,21 0 16,-21 0-16,0 1 0,1-22 15,-1 21-15,0 0 0,0-21 0,-21 21 16,21 0-16,-21 0 16,21-21 15,-21-21-15,0 0-16,22 0 15,-22 0-15,21 21 0,-21-21 0</inkml:trace>
  <inkml:trace contextRef="#ctx0" brushRef="#br0" timeOffset="26867.09">4127 5779 0,'0'0'0,"0"-22"0,0-20 31,0 0-31,0 21 16,22-1-16,-1 1 0,0 0 15,0 0-15,0 0 16,0 21-16,22 0 0,-22 0 0,0 0 16,0 0-16,0 21 0,1 0 15,20 0-15,-21 0 0,-21 22 0,21-22 16,0 21-16,-21-21 0,22 22 0,-22-1 15,0-21-15,0 22 0,0-22 16,0 0-16,0 21 0,-22-21 0,1 1 16,21-1-16,-21-21 0,21 21 15,-21-21-15,0 0 16,21-21 15,0 0-31,0-1 0,0-20 16,0 21-16,21 0 0,0-22 0,0 22 15,0-21-15,1 0 0,-1-1 16,0 22-16,0-21 0,21-1 0,-20 22 16,20 0-16,-21 0 0,21 21 15,-20 0-15,-1 0 0,21 0 0,-21 0 16,0 21-16,22 0 0,-22 22 16,0-22-16,0 21 0,-21 0 0,0-20 15,21 20-15,-21 0 0,0-21 0,0 22 16,0-22-16,0 0 0,0 21 15,-21-20-15,21-1 16,0 0-16,-21-21 0,21-21 47,21 0-47,-21-1 16,21 1-16</inkml:trace>
  <inkml:trace contextRef="#ctx0" brushRef="#br0" timeOffset="28313.26">5503 5821 0,'64'-64'32,"-64"43"-32,21 21 0,-21-21 15,0 0-15,0 0 0,0 0 16,0-1-16,0-20 0,0 21 0,-21 0 15,0 0-15,-1-1 0,1 22 16,0 0-16,0 0 0,0 0 16,0 0-16,-1 0 0,1 22 0,0-22 15,0 42-15,0-21 0,0 21 16,-1-20-16,22 20 0,0 0 0,-21 1 16,21-1-16,-21-21 0,21 21 15,0-20-15,0 20 0,0-21 16,0 0-16,0 0 0,0 1 0,21-22 15,0 21-15,1-21 16,-1 0-16,0 0 0,0 0 0,0 0 16,0 0-16,1-21 0,-1-1 0,0 1 15,0 0-15,0 0 0,0-21 16,1 20-16,-1-20 0,0 21 0,-21-21 16,0-1-16,21 22 0,-21-21 15,0-1-15,0 22 0,0 0 0,0 0 16,0 42-1,0 0 1,0 0-16,0 1 0,0 20 16,0-21-16,0 0 0,0 22 15,0-22-15,0 0 0,0 21 0,0-21 16,0 1-16,21-1 0,0 0 0,1-21 16,-1 21-16,0-21 0,21 0 15,-21 0-15,22 0 0,-22 0 0,21 0 16,-21 0-16,22-21 0,-1 0 0,-21 0 15,22-1-15,-1 1 0,-21 0 16,0-21-16,0 21 0,1-22 16,-22 1-16,21 21 0,-21-22 15,0 22-15,0-21 0,0 21 0,0 0 16,0-1-16,-21 22 0,-1 0 16,1 0-1,21 22-15,0-1 0,-21 0 0,21 21 16,-21-21-16,21 22 0,0-22 0,0 21 15,-21 1-15,21-22 0,0 21 16,-21-21-16,21 0 0,0 1 0,0 20 16,0-21-16,0 0 15,0 0-15,0-42 32,0 0-17,0 0-15,0 0 16,0 0-16,0-22 0,0 22 0,0 0 15,0-21-15,21-1 0,-21 22 16,21-21-16,-21 21 0,21-22 0,-21 22 16,0 0-16,0 0 0,21 21 15,0 0-15,1 0 16,-22 21-16,21 0 16,-21 0-16,21 0 0,-21 22 15,0-22-15,0 0 0,0 0 0,21 22 16,-21-22-16,21 0 0,-21 0 0,0 0 15,0 0-15,21 1 16,-21-1-16,22-21 0,-22 21 16,21-21-16,0 0 15,0-21-15,0 0 16,0-1-16,1 1 0,-1 0 16,0 0-16,0-21 0,21 20 15,-20-20-15,-1 21 0,0-21 0,21 20 16,-21-20-16,1 21 0,-1 0 15,0 0-15,0-1 0,0 22 0,0 0 16,-21-21-16,0 42 16,0 1-1,0-1-15,0 0 0,0 21 16,0-21-16,0 1 0,0 20 0,0-21 16,0 21-16,0-20 0,0-1 15,0 0-15,0 0 0,0 0 0,22 0 16,-1 1-16,-21-1 0,42-21 15,-21 0-15,0 0 0,1 0 0,20 0 16,-21 0-16,21 0 0,1 0 0,-22-21 16,21 21-16,-21-22 0,1 1 15,20 0-15,-21 0 0,0-21 0,0 20 16,1 1-16,-22-21 0,0 21 16,21-22-16,-21 22 0,0 0 15,0-21-15,0 21 0,0-1 0,0 1 16,-21 21-16,-1 0 15,1 21-15,0 22 16,0-22-16,21 0 0,-21 21 16,21-20-16,0 20 0,0 0 15,0-21-15,0 22 0,0-22 0,0 21 16,0-21-16,0 1 0,21-1 0,0 0 16,0-21-16,0 21 0,1-21 15,-1 0-15,0 0 0,0 0 0,0 0 16,0 0-16,22 0 0,-22-21 15,21 0-15,-21 0 0,22-1 16,-1 1-16,0 0 0,1 0 0,-1-21 16</inkml:trace>
  <inkml:trace contextRef="#ctx0" brushRef="#br0" timeOffset="28712.03">7980 5271 0,'0'0'0,"0"-22"0,0 1 0,0 0 16,-21 21-16,-1 0 0,1 0 15,21 21-15,0 0 0,0 1 16,0-1-16,0 0 16,0 0-16,0 0 0,21 0 15,1 1-15,20-1 0,-21 0 0,0 0 16,22-21-16,-22 21 0,21-21 16,0 0-16,1 0 0,-1 21 0,22-21 15,-22 0-15,-21 0 0,21 0 0,1 0 16,-22 0-16,0 0 0,0-21 15,0 21-15,-21-21 16,-21 21 0,0 0-16,-21 21 0,21-21 15,-22 21-15,22 22 0,-21-22 0,-1 0 16,1 21-16,0 1 0,-1-22 16,1 21-16,0 1 0,-1-22 15,22 21-15,-21 0 0,21-20 0,0-1 16,-1 0-16,1 0 0,0 0 15,21 0-15,0 1 0,21-22 32,-21-22-17,21 22-15,1-21 0</inkml:trace>
  <inkml:trace contextRef="#ctx0" brushRef="#br0" timeOffset="29112.74">9313 5249 0,'0'0'0,"21"0"16,22 0-16,-22 0 15,0 0-15,21 0 0,1 0 16,-1 0-16,0 0 0,1-21 0,20 21 15,-20 0-15,20 0 0,-21 0 16,22 0-16,-22-21 0,1 21 0,-1 0 16,-21 0-16,0 0 0,0 0 0,-42 0 31,0 0-31,0 0 0,-21 0 0,-1 0 16</inkml:trace>
  <inkml:trace contextRef="#ctx0" brushRef="#br0" timeOffset="29476.54">9673 5207 0,'-21'0'16,"21"21"-1,0 0-15,0 1 16,0-1-16,0 0 0,0 0 16,0 0-16,0 22 0,0-22 0,21 0 15,-21 21-15,0-21 0,0 22 16,21-22-16,-21 21 0,21 1 0,-21-22 15,22 21-15,-22-21 0,0 22 16,0-22-16,0 0 0,0 21 16,-22-21-16,1 1 0,-21-1 0,21-21 15,-22 21-15,22 0 0,-21-21 0,0 0 16,20 0-16,-20 0 0,0 0 16,21 0-16,-1-21 0,1 21 0,0-21 15,0 0-15,0-1 0,0 1 0,21 0 16,-22 0-16,22 0 0,0 0 15,0-22-15,0 22 0,0 0 16,0 0-16,22 0 0,-1 21 16,0-22-16,0 1 0,21 21 15,-20-21-15,-1 21 0,0 0 0,0 0 16,0-21-16</inkml:trace>
  <inkml:trace contextRef="#ctx0" brushRef="#br0" timeOffset="29944.87">10287 5419 0,'0'21'0,"0"-42"16,-21 21 0,0 0-16,-1 0 0,1 0 15,0 0-15,0 0 0,-21 0 0,20 21 16,-20 0-16,21 0 0,0 0 15,-22 1-15,22-1 0,0 21 0,0-21 16,21 22-16,0-22 0,0 21 0,0-21 16,0 0-16,0 1 0,0 20 15,0-21-15,21-21 0,0 21 0,22 0 16,-22-21-16,21 0 0,0 0 0,1 0 16,-1 0-16,0 0 0,1 0 15,-1 0-15,0-21 0,1 0 0,-1 21 16,0-21-16,-20-21 0,20 20 0,-21 1 15,0 0-15,-21-21 16,0 21-16,0-22 0,0 1 0,0 21 16,0-22-16,-21 22 0,0 0 0,0-21 15,0 42-15,-22-21 0,22-1 16,-21 22-16,-1 0 0,1 0 0,0 0 16,21 0-16,-22 0 0,1 0 15,21 22-15,-22-1 0,22-21 0,0 21 16,0 0-16,21 0 0,0 0 0,0 1 15,0-1-15,21 0 16,0-21-16,0 0 0,22 0 0,-1 0 16,-21 0-16</inkml:trace>
  <inkml:trace contextRef="#ctx0" brushRef="#br0" timeOffset="30448.59">10858 5207 0,'0'0'0,"0"-21"0,0 0 0,0 0 0,-21 21 32,0 21-17,21 0-15,-21 21 0,21-21 0,0 22 16,0-22-16,-21 21 0,21 1 0,0-1 16,-21 0-16,21-21 0,0 22 15,0-1-15,0 0 0,0 1 16,0-22-16,0 21 0,0-21 0,0 1 15,0-1-15,0 0 0,0 0 16,-22-21 0,1 0-1,21-21-15,0 0 16,0 0-16,0-1 0,0-20 0,0 21 16,0 0-16,0-22 0,21 22 15,1-21-15,-1 0 0,0 20 0,0 1 16,21-21-16,-20 21 0,20 0 0,0-1 15,1 22-15,-1 0 0,-21 0 16,21 0-16,1 0 0,-22 22 16,21-1-16,-21 0 0,1 0 0,-1 0 15,-21 22-15,0-22 0,0 21 16,0 0-16,0-20 0,0-1 0,0 21 16,-21-21-16,-1 0 0,1 1 0,21-1 15,-21-21-15,0 21 0,0-21 16,0 0-16,21-21 31,21 0-15,21-1-16,-21 1 0,0 0 0</inkml:trace>
  <inkml:trace contextRef="#ctx0" brushRef="#br0" timeOffset="30914.32">11705 5376 0,'0'0'0,"0"-21"15,0 42 1,0 1 0,-21-1-16,21 0 0,0 0 15,0 0-15,0 0 0,0 22 0,0-22 16,-21 21-16,21-21 0,0 22 16,0-22-16,0 0 0,0 0 15,0 0-15,-21 1 0,21-1 0,0 0 0,0-42 47,0 0-31,0-1-16,0-20 15,0 21-15,0 0 0,0-22 0,21 1 16,0 21-16,-21-21 0,21 20 16,0-20-16,22 0 0,-22 21 0,21-22 15,-21 22-15,22 0 0,-1 0 0,0 21 16,1 0-16,-1 0 15,0 0-15,1 0 0,-22 21 0,21 0 16,-21 0-16,0 0 0,1 22 0,-22-22 0,0 21 16,21 1-16,-21-1 15,0 0-15,0 1 0,0-1 0,-21-21 16,-1 21-16,1-20 0,0 20 0,0-21 16,0 0-16,0 0 0,-1 1 15,1-22-15,21 21 0,-21-21 0,0 0 16</inkml:trace>
  <inkml:trace contextRef="#ctx0" brushRef="#br0" timeOffset="31544.76">13525 5186 0,'0'0'0,"43"0"16,-22-21-16,0 21 0,0 0 16,-21 21-1,-21 0-15,0 0 16,0 0-16,-22 22 0,1-22 15,0 0-15,-1 0 0,1 22 16,0-22-16,-22 0 0,22 0 0,-22 0 16,22 22-16,-21-22 0,20 0 15,1-21-15,0 21 0,-1 0 0,22-21 16,0 0-16,0 0 0,42 0 31,0 0-15,0 0-16,22 0 0,-1 0 15,0 0-15,22 21 0,-22-21 0,22 0 16,-1 22-16,-21-22 0,22 21 16,-22-21-16,22 0 0,-22 0 0,0 21 15,1-21-15,-22 0 0,21 0 16,-21 0-16,1 0 0,-1 0 16,-21 21-16,21-21 15,-21-21 1,21 21-16,-21-21 15,0 0-15,21-1 0,0 1 0</inkml:trace>
  <inkml:trace contextRef="#ctx0" brushRef="#br0" timeOffset="31844.59">14457 4995 0,'0'-42'0,"0"84"0,0-105 0,0 42 16,0 0-16,-21 21 15,-1 0-15,1 21 16,0 0-16,0 21 0,-21 1 0,20-22 16,-20 42-16,0-20 0,21-1 0,-22 21 15,1-20-15,21 20 0,-22-20 16,1 20-16,0 1 0,-1-1 0,1 1 16,21-22-16,-21 21 0,-1-20 0,22 20 15,-21-20-15,21-1 0,-1 0 16,1-21-16,0 22 0,0-22 0,21 0 15,-21 0-15,21 0 0,21-21 32,0 0-32,0-21 15,22 0-15,-22 0 0,21 0 0,-21 0 16</inkml:trace>
  <inkml:trace contextRef="#ctx0" brushRef="#br0" timeOffset="32389.49">14520 5482 0,'0'0'0,"21"-63"31,1 63-31,-1 0 32,0 0-17,0 0-15,-21 21 0,0 0 16,0 0-16,21 0 0,-21 1 0,0-1 15,0 21-15,0-21 0,0 0 0,0 22 16,0-22-16,0 21 0,0-21 16,0 1-16,0-1 0,0 0 0,-21 0 15,21 0-15,0 0 0,-21-21 16,0 0 0,21-21-1,0 0 1,0 0-16,0 0 0,0 0 15,21-22-15,-21 22 0,21 0 0,0-21 16,0-1-16,1 22 0,-1-21 16,0 21-16,0-22 0,21 22 0,-20 0 15,20 0-15,-21 0 0,0-1 0,22 22 16,-22 0-16,21 0 0,0 0 16,-20 0-16,20 0 0,-21 22 0,0-1 15,0 0-15,1 0 0,-1 21 16,-21-20-16,21 20 0,-21 0 0,0-21 15,0 22-15,0-22 0,0 21 0,0-21 16,-21 1-16,0-1 16,-1 0-16,1 0 0,0-21 15,21 21-15,0-42 32,0 0-32,0 0 15,21 21-15,0-21 0,1-1 0</inkml:trace>
  <inkml:trace contextRef="#ctx0" brushRef="#br0" timeOffset="32921.19">15896 5503 0,'0'0'0,"0"-21"0,0 0 0,0 0 15,0 0-15,0 0 0,0-1 16,0 1-16,-21 0 0,0 21 15,0-21-15,-1 21 0,1 0 16,0 0-16,0 0 0,0 21 16,0 0-16,-22 0 0,22 1 0,0-1 15,0 21-15,-22-21 0,22 22 16,0-22-16,0 21 0,0 0 16,0-20-16,21-1 0,0 21 0,0-21 15,0 22-15,0-22 16,0 0-16,21-21 0,0 0 15,0 0-15,21 0 0,-20 0 0,-1 0 16,0-21-16,21 21 0,-21-21 16,1-1-16,20 1 0,-21 0 0,0 0 15,0 0-15,1 0 0,-1-22 16,0 22-16,0-21 0,0 21 0,-21-1 16,0-20-16,0 21 0,21 21 0,-21-21 15,0 0-15,-21 42 31,21 0-31,0 0 0,0 0 16,-21 0-16,21 1 0,-21 20 16,21-21-16,-21 0 0,21 22 0,0-22 15,0 0-15,0 0 0,0 0 16,0 0-16,0 1 0,0-1 16,21-21-16,0 0 0,0 0 15,0 0-15,1 0 0,20 0 16,-21-21-16,21 21 0,-20-22 0,20 1 15,0 0-15,1 0 0</inkml:trace>
  <inkml:trace contextRef="#ctx0" brushRef="#br0" timeOffset="33585.81">16425 5440 0,'0'0'0,"21"-21"0,-21 0 0,0-1 16,-21 44 0,21-1-1,-21 0-15,0 0 0,21 0 16,0 0-16,0 22 0,-21-22 0,21 0 15,-21 21-15,21-20 0,-22 20 16,22-21-16,0 0 0,0 0 0,-21 1 16,21-1-16,0 0 0,-21-21 0,21 21 15,0-42 32,0 0-47,0 0 0,0-1 0,0 1 16,0 0-16,0-21 0,21 21 0,0-22 15,1 1-15,20 21 0,-21-22 16,0 22-16,0-21 0,22 21 0,-22 0 16,21-1-16,-21 1 0,22 21 15,-22 0-15,0 0 0,0 0 0,0 0 16,1 0-16,-1 0 0,0 21 0,0 1 16,-21 20-16,0-21 0,0 21 15,21-20-15,-21 20 0,0-21 0,0 21 16,0-20-16,0-1 0,0 21 15,0-21-15,0 0 0,-21 1 16,21-1-16,-21-21 16,0 0-1,0 0-15,21-21 0,0-1 16,0 1-16,0-21 0,0 21 16,0 0-16,21-1 0,0-20 15,21 0-15,-21 21 0,1-22 0,20 22 16,0-21-16,1 21 0,-1-22 15,-21 22-15,21 0 0,1 0 16,-1 0-16,0 21 0,-20 0 0,-1 0 0,21 0 16,-21 21-16,-21 0 15,0 0-15,21 0 0,-21 0 0,0 22 16,0-22-16,0 21 0,-21-21 16,0 22-16,0-22 0,21 0 0,-21 21 15,0-20-15,-1-1 0,22 0 0,0 0 16,-21 0-16,42-21 31,1 0-31,-1-21 16,0 21-16,0-21 0,21 0 15,-20 21-15</inkml:trace>
  <inkml:trace contextRef="#ctx0" brushRef="#br0" timeOffset="33944.6">17611 5461 0,'0'0'16,"21"0"15,0 0-31,0 0 16,-21-21-16,21 21 0,0 0 15,1 0-15,-1 0 0,0 0 0,0-21 16,0 21-16,0-21 16,1-1-16,-1 22 0,0 0 0,-21-21 15,0 0-15,0 0 16,-21 21-1,0 0-15,-1 0 16,-20 21-16,21 0 16,0 0-16,-22 1 0,22-1 0,0-21 15,0 42-15,0-21 0,21 0 0,0 1 16,-21-1-16,21 0 0,0 0 16,0 0-16,0 0 0,0 1 15,0-1-15,21-21 0,0 21 16,0-21-16,0 0 0,0 0 15,22 0-15,-22 0 0,0 0 0,21 0 16,1-21-16,-22 0 16,21-1-16,1 22 0</inkml:trace>
  <inkml:trace contextRef="#ctx0" brushRef="#br0" timeOffset="34832.22">18394 4932 0,'0'0'0,"-21"-21"16,-22 21-16,22-21 16,0 21-16,0 0 0,21 21 31,0 0-15,21 0-16,21 0 0,-21 0 0,1 22 15,20-22-15,0 0 0,1 0 16,-22 22-16,42-22 0,-20 0 15,-1 0-15,0 0 0,1 0 0,-1 1 16,0-1-16,-21-21 0,22 21 16,-22-21-16,21 0 0,-21 21 0,1-21 15,-1 0-15,0 0 16,-21 21 0,-21 0-1,0 1 1,-1-22-16,-20 21 15,21 0-15,-21 0 0,20 0 16,-20 0-16,0 1 0,-1-1 0,1 21 16,0-21-16,-1 22 0,1-22 0,0 21 15,21-21-15,-22 0 0,22 1 16,0 20-16,-21-21 0,42 0 0,-22-21 16,1 21-16,21 1 0,-21-22 15,21 21-15,0-42 391,0-1-344</inkml:trace>
  <inkml:trace contextRef="#ctx0" brushRef="#br1" timeOffset="41712.48">2498 5122 0,'0'0'0,"0"-21"0,0 0 15,0 0-15,0 0 0,0 0 0,0-1 16,0 1-16,0 0 0,0 0 15,0 0-15,0 0 0,0-1 0,0 1 16,-22 21 0,1 0-1,21 21 1,-21 1-16,21-1 0,-21 21 16,21 0-16,0 1 0,-21-1 15,21 0-15,0 1 0,0 20 0,0-20 16,0 20-16,0-21 0,0 22 15,0 21-15,0-22 0,0 1 0,0 20 16,-21-20-16,21 20 0,-22-20 16,22 21-16,-21-22 0,0 1 0,21 20 15,-21-20-15,21-1 0,0 1 16,0-1-16,-21-20 0,21-1 0,0 0 16,0 1-16,0-22 15,0 21-15,0-21 0,0 0 0,21-21 31,-21-21-31,0 0 16,21 0-16,0 0 0,-21-22 0,0 22 16,21-21-16,-21 0 0,22-22 15,-22 22-15,21-1 0</inkml:trace>
  <inkml:trace contextRef="#ctx0" brushRef="#br1" timeOffset="44085">2265 4995 0,'0'0'0,"0"-21"0,-21 21 15,42 0 32,0 0-31,0 0-16,21 0 0,-20 0 16,20 0-16,-21 0 0,21 0 0,1 0 15,-1 0-15,0 0 0,22 0 16,-22 0-16,22 0 0,-22 0 0,22 0 15,-22 0-15,21 0 0,1 0 16,-1 0-16,22 0 0,0 0 0,-1 0 16,22 0-16,0-21 0,0 21 15,21 0-15,-21-21 0,21 21 0,0-21 16,0 21-16,21 0 0,-21-21 16,21-1-16,0 22 0,-21 0 15,21-21-15,1 21 0,-1 0 0,0-21 16,0 0-16,0 21 0,0-21 15,1 21-15,-1-21 0,21 21 0,-21 0 16,22-22-16,-22 22 0,0 0 16,0-21-16,21 21 0,1 0 0,-22 0 15,0-21-15,0 21 0,0 0 0,1 0 16,-1 0-16,0-21 0,0 21 16,0 0-16,-21-21 0,0 21 0,21 0 15,-21 0-15,22 0 0,-1-21 0,-21 21 16,21 0-16,-21 0 0,0-22 15,0 22-15,-21 0 0,21 0 16,0-21-16,0 21 0,-21 0 16,21-21-16,-22 21 0,1 0 0,0-21 15,0 21-15,0-21 0,21 21 0,-21 0 16,-1 0-16,22-21 0,-21 21 16,0 0-16,0 0 0,0-22 0,0 22 15,-1 0-15,22 0 0,-21 0 16,21-21-16,-21 21 0,21 0 0,-21 0 15,0-21-15,0 21 0,21 0 0,-22 0 16,22-21-16,-21 21 0,0 0 16,21 0-16,-21 0 0,0 0 15,0 0-15,-1 0 0,22 0 16,-21 0-16,21 0 0,0 0 0,-21 0 16,21-21-16,-21 21 0,0 0 0,21 0 15,-21 0-15,21 0 0,-22 0 16,1 0-16,0 0 0,0 0 0,0 0 15,-22 0-15,1 0 0,0 0 16,-1 0-16,1 0 0,0 0 0,-1 0 16,1 0-16,0 0 0,-1 0 15,1 21-15,0-21 0,-1 0 0,-20 0 16,21 0-16,-22 0 0,22 0 0,-22 0 16,1 0-16,-1 0 15,22 0-15,-22 0 0,1 0 0,21 0 16,-22 0-16,22 21 0,-22-21 15,1 0-15,-1 0 0,-20 0 0,20 0 16,1 0-16,-22 0 0,21 21 0,-20-21 16,20 0-16,-20 0 0,20 0 15,-21 0-15,1 0 0,20 0 0,-20 0 16,-22 0-16,21 0 0,0 0 16,-20 0-16,-1 0 0,0 0 0,0 0 15,0 0-15,0 0 0,1 0 16,-1 0-16,0 0 15,0 0 1,0 21 0,0 1 15,-21-1-31,0 0 0,0 0 16,0 0-16,0 0 15,0 1-15,0-1 0,0 0 0,0 21 16,0-21-16,0 22 0,0-1 0,-21 0 15,21 1-15,-21 20 0,21-20 16,-21-1-16,0 0 0,21 22 0,-21-22 16,21 0-16,0 1 0,-22-1 15,22 22-15,-21-22 0,21 0 16,0 22-16,0-22 0,0 22 0,-21-22 16,21 21-16,0-20 0,-21-1 15,21 0-15,-21 1 0,21-1 0,0 0 16,0 1-16,0-22 0,0 21 15,-21-21-15,21 22 0,0-22 0,-22 0 16,22 0-16,0 22 0,0-22 0,0 0 16,0 0-16,0 0 0,0 22 15,0-22-15,0 0 0,0 0 16,0 0-16,0 0 0,-21-21 16,21 22-16,-21-22 0,0 21 15,0-21 1,0 0-16,-1 0 0,1 0 15,0 21-15,0-21 0,-21 0 0,20 0 16,1 0-16,-21 0 0,21 0 0,-22 0 16,1 0-16,0 0 0,-1 21 15,1-21-15,0 0 0,-22 0 0,1 0 16,-22 21-16,22-21 0,-43 0 0,21 0 16,0 21-16,-20-21 0,20 0 15,-21 0-15,0 22 0,-21-22 0,21 0 16,-21 21-16,0-21 0,22 21 15,-22-21-15,0 0 0,0 21 0,-22-21 16,22 0-16,-21 0 0,0 0 16,0 21-16,0-21 0,0 0 0,-22 0 15,22 0-15,-21 0 0,-1 0 16,1 0-16,21 0 0,-21 0 0,-1 0 16,-20 0-16,20 0 0,1 0 15,0 0-15,-1 0 0,1 0 0,0 0 16,-22 0-16,22 0 0,0 0 0,-1 0 15,-20 0-15,20 0 0,1 0 16,-21 0-16,20 0 0,-20 0 0,-1 0 16,1 0-16,-1 0 0,1 0 15,20 0-15,-20 0 0,-1 0 0,1 0 16,21 0-16,-22 0 0,22 0 16,-1 0-16,1 0 0,0 0 0,-1 0 15,1 0-15,21 0 0,-21 0 0,20 0 16,-20 21-16,21-21 0,-21 0 15,42 0-15,-22 0 0,1 0 0,21 0 16,-21 0-16,21 0 0,-21 0 16,21 0-16,0 0 0,21 0 0,-21 0 15,21 0-15,0 0 0,-21 0 0,22 0 16,-1 0-16,0 0 0,0 0 16,0 0-16,0 0 0,22 0 0,-22 0 15,21 0-15,-21 0 0,22 0 16,-22 0-16,21-21 0,-21 21 15,22 0-15,-1 0 0,-21 0 0,43 0 16,-22 0-16,0 0 0,22 0 0,-22 0 16,22 0-16,-1 0 0,-20 0 15,20 0-15,-21 0 0,22 0 0,-1 0 16,1 0-16,-1 0 0,1 0 0,21 0 16,-22 0-16,22 21 0,-1-21 15,1 0-15,0 0 0,-1 0 0,1 0 16,0 0-16,21 0 0,-22 0 15,22 0-15,0 0 0,0 0 0,0 0 16,-1 0-16,1 0 0,0 0 16,0 0-16,0 0 0,0 0 15,-1 0-15,22-21 0,-21 21 0,0 0 16,0 0-16,0 0 16,0 0-16,-1-21 0,1 21 0,0 0 15,-21 0-15,21 0 0,-22 0 16,1 0-16,21 0 0,-43 0 0,22 0 15,21 0-15,-22 21 0,1-21 16,21 0-16,-21 0 0,20 0 0,1 0 16,0 0-16,0 21 0,0-21 15,0 0-15,-1 0 0,1 0 16,0 0 15,42 0 32,0 0-48,1-21-15</inkml:trace>
  <inkml:trace contextRef="#ctx0" brushRef="#br1" timeOffset="48964.06">20256 5503 0,'0'0'0,"-21"0"16,-63-21-1,62 21-15,1 0 16,0 0-16,0 0 0,0 0 16,0 0-16,-1 0 0,1 0 15,0 0-15,0 0 0,0 0 16,42 0 15,0 0-15,0 0-16,22 0 0,-22 0 0,42 0 15,-20 0-15,20 0 0,1 0 16,-1 0-16,1 0 0,20 0 16,-20 0-16,20 0 0,-20 0 0,-1 0 15,1 0-15,-1 0 0,1 0 0,-22 0 16,-21 0-16,22 0 0,-22 0 16,0 0-16,0 0 0,-42 0 62,0 0-62,0 0 16,21-21-16,-21 21 15</inkml:trace>
  <inkml:trace contextRef="#ctx0" brushRef="#br1" timeOffset="49424.83">20955 5249 0,'0'0'15,"-21"0"1,21 22 15,0-1-31,0 0 16,21-21-16,0 21 15,0 0-15,0-21 0,22 21 0,-22-21 16,21 0-16,-21 22 0,22-22 16,-22 0-16,21 0 0,1 0 0,-22 0 15,21 0-15,0 0 0,-20 0 0,-1 0 16,0 0-16,0 0 0,0 0 16,-42 0-1,0 0 1,0 0-16,0 0 0,-1 0 0,-20 0 15,21 0-15,0 21 0,-22 0 16,22 0-16,-21 0 0,0 0 16,20 1-16,-20-1 0,21 21 0,-21-21 15,-1 22-15,22-22 0,0 0 0,-21 21 16,20-21-16,1 1 0,21-1 16,-21 0-16,21 0 0,0 0 15,21-21 1,0 0-16,1 0 15,-1-21-15,0 0 0,21 21 0,-21-21 16</inkml:trace>
  <inkml:trace contextRef="#ctx0" brushRef="#br1" timeOffset="50060.75">21823 5271 0,'0'0'0,"-21"0"0,42 0 47,0 0-47,0 0 16,21 0-16,-20 0 0,-1 0 15,21 0-15,0 0 0,-20-22 0,-1 22 16,21 0-16,-21-21 0,0 0 15,-21 0-15,0 0 16,-21 21 0,0 0-16,-21 0 0,21 0 15,-22 0-15,1 21 0,0 0 0,-22 0 16,22 0-16,21-21 0,-22 22 16,22 20-16,-21-21 0,21 0 0,21 0 15,0 1-15,0-1 0,0 0 16,0 0-16,21 0 0,0-21 15,0 21-15,0-21 0,22 0 16,-22 0-16,21 0 0,0 0 16,-20 0-16,20 0 0,-21 0 0,0 0 15,0 0-15,22 0 0,-22 0 16,-21-21-16,-21 21 31,-22 0-31,22 0 0,0 0 16,-21 0-16,-1 21 0,1 1 0,0-22 15,21 21-15,-22 21 0,1-21 0,21 0 16,0 22-16,-22-22 16,43 0-16,0 0 0,0 22 0,0-22 0,0 0 15,0 0-15,0 0 0,21 0 16,22 1-16,-22-22 16,0 0-16,21 0 0,-20 0 0,20 0 15,-21 0-15,21 0 0,1 0 16,-1 0-16,-21-22 0,22 1 0,-1 0 15,-21 0-15,21 0 0,1 0 0,-22-22 16,21 22-16,-21-21 0</inkml:trace>
  <inkml:trace contextRef="#ctx0" brushRef="#br1" timeOffset="50330.04">22458 4995 0,'0'-21'0,"0"42"0,0-63 16,-21 84 15,-1-20-31,1 20 0,21 0 0,0 1 16,-21-1-16,21 0 0,-21 22 0,0-22 15,21 22-15,-21-22 0,21 21 16,0-20-16,0-1 0,-22 0 0,22 1 16,0-1-16,0 0 0,0-20 15,0-1-15,0 0 0,0 0 0,0 0 16,0 0-16,22-21 15,-1 0 1,0-21 0,0 0-16,-21 0 0,21 0 0,0 0 15</inkml:trace>
  <inkml:trace contextRef="#ctx0" brushRef="#br1" timeOffset="50712.82">22564 5588 0,'0'21'16,"-22"0"-16,22 1 0,0-1 16,22-21-1,-1 0 1,21 0-16,-21 0 0,0 0 0,1 0 16,20 0-16,-21 0 0,21 0 15,-20-21-15,-1-1 0,0 1 0,0 21 16,-21-21-16,0 0 0,0 0 0,0 0 15,0-1-15,-21 22 16,0 0-16,0 0 0,-1 0 0,1 0 16,-21 0-16,21 0 0,0 0 15,-22 22-15,22-1 0,0 0 0,0 0 16,0 0-16,21 0 0,-22 1 0,22 20 16,0-21-16,0 0 0,0 0 15,0 1-15,0-1 0,22 0 16,-22 0-16,21-21 15,0 0-15,21 21 0,-21-21 0,1 0 16,20 0-16,-21 0 0,21 0 0,1 0 16,-22-21-16,21 21 0,-21-21 15,22 0-15,-1 21 0</inkml:trace>
  <inkml:trace contextRef="#ctx0" brushRef="#br1" timeOffset="51408.43">23262 5482 0,'-21'21'16,"-43"64"-1,64-64-15,-21 0 0,21 1 16,0 20-16,0-21 0,0 0 0,-21 0 16,21 1-16,0-1 0,0 0 15,0 0-15,0 0 16,0-42 31,0 0-47,0 0 15,0 0-15,0-1 0,0 1 0,0 0 16,21 0-16,-21 0 0,0 0 16,21-22-16,1 22 0,-1 0 15,-21 0-15,21 0 0,0-1 0,0 22 16,0-21-16,1 21 15,-1 0-15,0 0 0,0 21 16,-21 1-16,0-1 0,21 0 16,0 21-16,-21-21 0,22 1 15,-22 20-15,0-21 0,0 0 0,0 0 16,0 1-16,0-1 0,0 0 0,0 0 16,0 0-16,-22-21 15,22 21-15,-21-21 0,21-21 47,0 0-47,0 0 0,0 0 16,0 0-16,0-1 15,0-20-15,21 21 0,1 0 0,-1-22 16,0 22-16,21 0 0,-21 0 0,1 0 16,20 0-16,-21 21 0,21 0 15,-20 0-15,-1 0 0,0 0 0,0 0 16,0 21-16,-21 0 15,0 0-15,0 21 0,0-20 0,0 20 16,0-21-16,0 0 0,0 0 0,0 22 16,-21-22-16,0 0 0,0 0 15,21 0-15,-21-21 0,21 22 16,21-44 15,0 1-15,0 21-16,0-21 0,0 21 15</inkml:trace>
  <inkml:trace contextRef="#ctx0" brushRef="#br1" timeOffset="52204.63">23897 5673 0,'21'0'63,"0"0"-63,1 0 0,-1 0 15,0 0-15,0-21 0,0 21 16,0-22-16,1 22 0,-22-21 16,0 0-16,21 21 0,-21-21 0,0 0 15,-21 21 1,-1 0-16,1 0 16,0 0-16,0 21 0,0 0 0,0 0 15,-1 0-15,1 22 16,0-22-16,0 0 0,0 21 0,0-20 15,21-1-15,0 0 0,0 0 0,0 0 16,0 0-16,0 1 0,21-1 16,0-21-16,0 0 15,0 0-15,22 0 0,-22 0 16,0 0-16,21 0 0,1 0 0,-22-21 16,21 21-16,-21-22 0,22 1 0,-1 0 15,-21 21-15,0-42 0,22 21 16,-22-1-16,0 1 0,-21-21 0,21 21 15,-21 0-15,0-1 0,0 1 16,0 0 0,0 42-1,0 0-15,-21 1 16,21-1-16,0 0 0,0 0 0,-21 0 16,21 0-16,-21 1 0,21-1 15,0 0-15,0 0 0,0 0 16,0 0-16,-22-21 0,22 22 15,0-44 48,0 1-63,0 0 0,0 0 0,0 0 16,0 0-16,22-1 0,-22 1 15,21-21-15,0 21 0,0 0 0,0-22 16,0 22-16,1 0 0,20 21 15,-21-21-15,21 21 0,-20 0 0,-1 0 16,0 0-16,0 0 0,-21 21 0,0 0 16,0 0-16,0 0 0,0 22 15,0-22-15,0 21 0,0-21 0,0 1 16,0 20-16,0-21 0,-21 0 16,21 0-16,-21-21 0,21 22 0,-21-1 15,21 0 1,0-42 15,21 0-31,0-1 16,-21 1-16,21 0 0,0 0 15</inkml:trace>
  <inkml:trace contextRef="#ctx0" brushRef="#br1" timeOffset="52485.46">25082 5249 0,'0'0'0,"0"22"32,-21-1-32,0-21 0,0 42 15,21-21-15,-21 0 0,21 22 0,-21-22 16,-1 21-16,22 1 0,0-1 0,0 0 16,-21 1-16,21-22 0,0 21 15,0-21-15,0 22 0,0-22 0,0 0 16,0 0-16,0 0 0,0 0 15,21 1-15,1-22 16,-1 0-16,0 0 16,0 0-16,21 0 0,-20-22 15,-1 22-15,0-21 0,0 0 0,0 0 16,0 0-16,1 0 0,-22-1 0,21 1 16</inkml:trace>
  <inkml:trace contextRef="#ctx0" brushRef="#br1" timeOffset="52720.33">24892 5525 0,'-21'0'15,"42"0"-15,-21 0 16,21-22-16,0 22 16,0-21-16,22 21 0,-22 0 15,21 0-15,1 0 0,-1-21 16,0 21-16,-21 0 0,22 0 0,-22 0 15,21 0-15,-21 0 0,1 0 0,-1 0 32,-21 21-17,-21-21-15,-1 0 0,1 0 16</inkml:trace>
  <inkml:trace contextRef="#ctx0" brushRef="#br1" timeOffset="55136.67">22394 4424 0,'0'0'0,"-21"0"0,21 21 31,21 0-15,0-21-16,1 21 0,-1 22 0,0-22 15,0 0-15,0 0 0,22 0 0,-22 22 16,21-22-16,-21 0 0,22 21 15,-22-20-15,0-1 0,0 0 0,0 0 16,0 0-16,-21 0 16,0 1-16,0-44 47,-21 1-47,21 0 0,0 0 15,0 0-15</inkml:trace>
  <inkml:trace contextRef="#ctx0" brushRef="#br1" timeOffset="55388.52">22839 4487 0,'0'0'15,"0"-21"-15,-21 21 32,-1 21-17,1-21-15,-21 22 0,21-1 0,-22 21 16,22-21-16,-21 0 0,0 1 15,-1-1-15,1 0 0,21 21 0,-22-21 16,1 1-16,21-1 0,-21 0 16,20 0-16,1 0 0,0-21 0,0 21 15,0-21-15,42 0 32,0 0-32,0 0 0,22 0 15,-22-21-15,0 21 0,21-21 0</inkml:trace>
  <inkml:trace contextRef="#ctx0" brushRef="#br1" timeOffset="55672.36">23114 4530 0,'0'0'0,"0"-21"15,0 42 1,-21 0-1,21 0-15,0 0 0,0 0 16,0 22-16,0-22 0,0 0 16,-21 21-16,21-20 0,-22-1 0,22 0 15,0 21-15,0-21 0,-21 1 0,21-1 16,0 0 0,0 0-16,21-42 46,-21 0-46,22 0 0,-1-1 16</inkml:trace>
  <inkml:trace contextRef="#ctx0" brushRef="#br1" timeOffset="55892.23">23156 4530 0,'0'0'0,"0"-21"0,0-1 0,21 22 15,-21 22 1,0-1-16,22 0 15,-22 0-15,21 21 16,-21-20-16,0-1 0,0 0 0,21 0 16,-21 0-16,21 0 0,-21 1 0,0-1 15,0 0-15,0 0 0,21-21 16,-21 21-16,21-21 0,1 0 31,-1 0-31,0-21 0,-21 0 0,21 21 16</inkml:trace>
  <inkml:trace contextRef="#ctx0" brushRef="#br1" timeOffset="56391.95">23643 4487 0,'0'0'0,"-21"0"16,0 0-1,0 22-15,-1-22 0,1 21 0,0 0 16,0-21-16,0 21 0,0 0 0,-1 0 15,-20 1-15,21-1 0,0-21 16,0 21-16,-1 0 0,22 0 0,-21-21 16,0 21-16,21 1 0,0-1 15,21-21 17,-21-21-17,21-1-15,1 22 0,-1-21 0,0 0 16,0 21-16,0-21 0,0 0 15,1 0-15,-1-1 0,0 1 0,0 0 16,0 0-16,0 0 0,1 0 16,-1-1-16,0 1 0,-21 0 15,21 21-15,0 0 0,-21 21 32,0 0-32,0 1 0,0-1 0,0 0 15,0 0-15,0 21 0,0-20 16,-21 20-16,21-21 0,-21 21 0,21-20 15,0 20-15,0-21 0,-21 21 16,21-20-16,0-1 0,-21 0 16,21 0-16,0 0 0,0 0 15,21-21 17,0-21-32,-21 0 15,21 0-15,0 21 0,0-21 16</inkml:trace>
  <inkml:trace contextRef="#ctx0" brushRef="#br1" timeOffset="56788.72">24130 4466 0,'0'21'31,"0"1"-16,0-1-15,-21 0 0,21 0 0,-21 0 16,-1 22-16,22-22 0,-21 21 0,0-21 16,0 0-16,0 22 0,0-22 15,-1 21-15,22-21 0,-21 1 0,0-1 16,21 0-16,0 0 0,0 0 16,0 0-16,0 1 0,21-22 15,0 0-15,22 0 16,-22 0-16,21 0 0,1 0 15,-1 0-15,0 0 0,1 0 0,-1 0 16,0 0-16,1-22 0,-22 22 16,21 0-16,-21-21 0,22 21 0,-22 0 15,0 0-15,0-21 0,0 21 32,-42 0 14,0 0-46</inkml:trace>
  <inkml:trace contextRef="#ctx0" brushRef="#br1" timeOffset="62676.79">10329 6138 0,'21'0'16,"-21"-21"-16,0 0 31,0 0 0,0 0 1,0 42 46,0 0-78,0 0 0,0 0 15,0 1-15,0-1 0,0 0 16,0 21-16,0-21 0,0 1 16,0 20-16,-21-21 0,21 21 0,0 1 15,0-1-15,0 0 0,0 1 16,0-22-16,-21 21 0,21 1 16,0-1-16,0 0 0,-21 1 0,21-1 15,0-21-15,-21 21 0,21-20 0,0 20 16,0-21-16,-21 21 0,21-20 0,0-1 15,-22 0-15,22 21 0,0-21 16,0 1-16,0-1 0,-21 0 0,21 0 16,-21 0-16,21 0 31,0-42 31,0 0-62,-21 21 16</inkml:trace>
  <inkml:trace contextRef="#ctx0" brushRef="#br1" timeOffset="63080.05">9821 7070 0,'0'0'15,"0"-21"1,-21 21-16,21-22 31,21 22-15,0 0-16,1 0 0,-1 22 0,0-22 15,0 21-15,0 0 0,0-21 0,1 21 16,-1 0-16,0 0 0,0 1 0,0-1 16,0 0-16,1 0 15,-22 0-15,21 0 0,-21 1 0,21-1 16,-21 0-16,0 0 0,21-21 16,-21 21-16,21-21 46,-21-21-14,21 21-32,-21-21 0,22 21 0,-22-21 15</inkml:trace>
  <inkml:trace contextRef="#ctx0" brushRef="#br1" timeOffset="63391.87">10626 6985 0,'0'0'15,"0"21"32,0 0-47,-22-21 0,1 22 16,0-1-16,0 0 0,0 0 0,0 0 15,-1 0-15,1 1 0,0-1 16,21 0-16,-21 0 0,0 0 16,0 0-16,21 1 0,-22-1 0,22 0 15,-21-21 1,21 21-16,-21-21 16</inkml:trace>
  <inkml:trace contextRef="#ctx0" brushRef="#br1" timeOffset="68876.53">11345 7091 0,'-21'-21'16,"0"21"0,0 0 15,21 21-31,0 0 0,-21 0 0,21 22 16,0-1-16,0-21 0,0 43 15,0-22-15,0 0 0,0 1 0,-22-1 16,22 0-16,0-21 0,0 22 15,0-22-15,0 21 0,-21-21 16,21 1-16,0-1 0,0 0 16,0-42 31,0 0-47,0-1 0,0 1 0,0 0 15</inkml:trace>
  <inkml:trace contextRef="#ctx0" brushRef="#br1" timeOffset="69228.34">11176 7197 0,'0'0'0,"0"-43"31,21 43-31,0-21 0,0 21 16,1 0-16,20 0 0,-21-21 0,0 21 15,22 0-15,-22 0 0,0 0 16,21 0-16,-21 0 0,1 0 0,-1 21 16,0 0-16,0-21 0,0 22 0,-21-1 15,0 21-15,0-21 0,0 0 16,0 1-16,-21 20 0,0-21 16,0 0-16,-22 0 0,22 1 0,-21-1 15,21 0-15,-22 0 0,22 0 0,-21 0 16,21-21-16,-22 22 0,22-22 15,0 0-15,0 0 0,0 21 0,0-21 16,42 0 15,0-21-31,0 21 16,0-22-16,0 22 0</inkml:trace>
  <inkml:trace contextRef="#ctx0" brushRef="#br1" timeOffset="69608.12">12107 7239 0,'0'0'0,"0"-21"0,0 0 15,-21 21-15,21-21 0,-21 21 16,0-22-16,0 22 0,-1 0 15,1 0-15,0 0 0,0 22 0,0-1 16,0 0-16,-1 0 0,1 21 16,0-20-16,0 20 0,0 0 15,0-21-15,21 22 0,-22-1 0,22-21 16,-21 22-16,21-22 0,0 0 0,0 0 16,0 0-16,0 0 0,21-21 15,1 22-15,-1-22 0,0 0 0,0 0 16,0 0-16,22 0 0,-22 0 0,0 0 15,21 0-15,-21 0 0,1-22 16,20 22-16,-21 0 0,0-21 0,0 21 16,-21-21-16,22 21 0,-22-21 15,21 21 1,-21-21-16</inkml:trace>
  <inkml:trace contextRef="#ctx0" brushRef="#br1" timeOffset="70328.22">13377 7154 0,'-21'-21'15,"0"0"-15,0 21 16,0 21 0,21 0-16,-22 1 15,22 20-15,-21-21 0,21 21 16,-21 1-16,21-1 0,0 0 0,-21 1 16,0-1-16,21 0 0,-21-20 15,21 20-15,-22-21 0,22 0 0,0 22 16,0-22-16,0 0 15,0 0-15,0-42 32,0 0-17</inkml:trace>
  <inkml:trace contextRef="#ctx0" brushRef="#br1" timeOffset="70721">12954 7176 0,'0'0'0,"0"-22"15,-21 22-15,21-21 0,0 0 16,21 21 0,0-21-16,0 21 0,0 0 15,22-21-15,-22 21 0,21 0 0,1 0 16,-1 0-16,0 0 0,1 0 15,-1 0-15,0 42 0,1-21 0,-1 0 16,0 22-16,1-1 0,-22 0 0,0 1 16,0-1-16,-21-21 0,0 22 15,0-1-15,0 0 0,-21-21 0,-21 1 16,20 20-16,-20-21 0,0 0 0,-1 0 16,1 1-16,0-22 15,21 21-15,-22-21 0,22 0 0,-21 0 16,21 0-16,-1 0 0,1 0 0,0 0 15,42-21 17,0-1-17,1 22-15,-1-21 0,0 21 16</inkml:trace>
  <inkml:trace contextRef="#ctx0" brushRef="#br1" timeOffset="71260.71">14033 7345 0,'22'-21'0,"-44"42"0,44-63 0,-22 20 16,0 1-16,0 0 0,-22 21 15,22-21-15,-21 21 0,0-21 0,0 21 16,0 0-16,0 0 0,-1 21 15,1 0-15,0 0 0,0 0 16,0 1-16,21-1 0,-21 21 0,-1-21 16,1 22-16,21-22 0,0 21 15,-21-21-15,21 22 0,0-22 16,-21 0-16,21 0 0,0 0 16,0 0-16,21-21 15,0 0-15,0 0 16,1 0-16,-1 0 15,0-21-15,-21 0 0,21 21 0,0-21 16,0 0-16,-21 0 0,22-22 16,-22 22-16,21-21 0,-21 21 0,0-1 15,0-20-15,0 21 0,0 0 16,0 0-16,0-1 0,0 1 0,0 42 31,0 1-31,0-1 0,0 0 16,0 0-16,0 0 0,0 0 15,0 22-15,0-22 0,0 0 0,0 0 16,0 0-16,0 1 0,0-1 0,0 0 16,0 0-16,21-21 15,-21 21-15,21-21 0,0 0 16,0 0-16,1 0 0,-1 0 16,-21-21-16,21 0 0,0 0 15,0 0-15</inkml:trace>
  <inkml:trace contextRef="#ctx0" brushRef="#br1" timeOffset="71508.57">14287 7070 0,'0'0'0,"0"-21"0,-21 42 32,21 0-17,-21 0-15,21 21 0,0-20 0,0 20 16,0 0-16,0 1 0,0-22 15,-21 21-15,21 0 0,0-20 0,0 20 16,-21-21-16,21 21 0,0-20 0,0-1 16,0 0-16,0 0 15,0 0-15,21-21 32,0 0-32,-21-21 0,21 21 15,0-21-15</inkml:trace>
  <inkml:trace contextRef="#ctx0" brushRef="#br1" timeOffset="72024.03">14668 7324 0,'0'0'0,"0"-43"31,0 22-31,0 0 0,0 0 16,-21 21-16,0 0 15,0 0-15,0 0 16,0 21-16,-1-21 0,22 21 16,-21 0-16,0 1 0,0 20 0,0-21 15,21 0-15,-21 22 0,21-22 16,-22 0-16,1 0 0,21 21 0,0-20 16,0-1-16,0 0 0,0 0 15,0 0 1,21-21-16,1 0 15,-1 0-15,0 0 0,0-21 16,0 21-16,0-21 0,1 0 16,-22 0-16,21 21 0,0-22 0,0 1 15,-21 0-15,0-21 0,0 21 0,21-1 16,-21 1-16,0 0 0,21 0 16,-21 0-16,0 42 46,0 0-46,0 0 0,0 0 16,0 1-16,0-1 0,0 0 0,0 0 16,0 0-16,0 0 0,0 1 15,0-1-15,0 0 16,22 0-16,-1-21 16,0 0-1,0 0-15,0 0 0,-21-21 16,21 0-16</inkml:trace>
  <inkml:trace contextRef="#ctx0" brushRef="#br1" timeOffset="72320.88">14372 7091 0,'0'0'0,"-21"21"32,42-21-32,0 0 0,0 0 15,22 0-15,-22 0 0,21 0 16,-21-21-16,1 21 0,20 0 0,-21 0 16,0-21-16,0 21 0,1 0 0,-1 0 15,0 0-15,-21-21 0,21 21 16,-42 0 31,0 0-47</inkml:trace>
  <inkml:trace contextRef="#ctx0" brushRef="#br0" timeOffset="99536.54">1736 9038 0,'0'0'0,"0"-21"15,-22 21 1,22-21-16,0 0 16,0 0-1,-21 21-15,21-22 0,-21 1 16,21 0 0,0 0-1,0 0 1,-21 21-16,21-21 0,0-1 15,0 44 48,21-1-63,0 0 0,0 0 16,1 0-16,20 22 0,-21-22 0,21 21 15,-20 0-15,20 1 0,-21-22 16,21 21-16,-20 1 0,-1-1 0,21-21 15,-21 21-15,0-20 0,1 20 16,20-21-16,-21 0 0,0 0 16,0 1-16,-21-1 0,22-21 0,-1 21 15,-21 0-15,0 0 16,-21-42 15,21 0-15,-22 0-16,1 0 0,21-22 15</inkml:trace>
  <inkml:trace contextRef="#ctx0" brushRef="#br0" timeOffset="99868.35">2307 8827 0,'0'0'0,"-21"0"31,0 0-31,0 21 0,-1 0 16,1 0-16,0 0 0,-21 22 15,21-1-15,-22 0 0,22 1 0,-21-1 16,-1 0-16,1 1 0,0-1 16,-1 0-16,1 1 0,-21 20 0,41-21 15,-20-20-15,0 20 0,21 0 16,-22-21-16,22 22 0,21-22 15,-21-21-15,21 21 0,-21 0 16,42-42 15,0 0-31,0 0 0,0 0 16,1-1-16,-1 1 0,21 0 16,-21 0-16</inkml:trace>
  <inkml:trace contextRef="#ctx0" brushRef="#br0" timeOffset="100197.04">2646 8869 0,'0'-21'16,"0"42"15,0 0-31,0 0 0,0 0 0,0 1 15,0 20-15,0-21 0,0 21 0,0 1 16,0-1-16,0-21 0,0 22 16,0-1-16,0 0 0,0-21 0,0 1 15,0 20-15,0-21 0,0 0 16,0 0-16,0 1 0,0-1 0,0 0 31,0-42 0,0 0-31,0-1 0,0 1 16,0 0-16,0 0 0,0-21 0,0 20 16,0-20-16</inkml:trace>
  <inkml:trace contextRef="#ctx0" brushRef="#br0" timeOffset="100444.9">2667 8890 0,'0'0'15,"21"0"1,0 0-16,0 0 0,1 0 0,-1 21 15,0 0-15,0 1 16,0-1-16,0 0 0,-21 21 0,22-21 16,-1 22-16,0-22 0,0 21 15,0-21-15,0 1 0,1-1 0,-22 0 16,0 0-16,21 0 0,-21 0 0,0 1 16,0-1-16,0-42 62,0-1-62,0 1 0,0 0 0,0 0 16</inkml:trace>
  <inkml:trace contextRef="#ctx0" brushRef="#br0" timeOffset="101008.32">3323 8827 0,'-21'21'31,"0"0"-31,0 0 0,-1 0 0,22 0 0,-21 22 16,0-22-16,0 21 0,0-21 16,0 22-16,-1-22 0,1 0 0,0 21 15,21-20-15,-21-1 0,0 0 16,21 0-16,-21 0 0,21 0 15,0-42 17,0 0-17,21 0-15,0 21 16,0-21-16,0 0 0,0-22 0,1 22 16,-1 0-16,0 0 0,-21-22 0,21 22 15,0-21-15,0 21 0,1 0 16,-1-1-16,0 1 0,-21 0 15,0 0-15,21 21 0,-21 21 32,0 0-17,0 22-15,0-22 0,0 0 16,0 21-16,0-21 0,0 22 0,0-22 16,0 21-16,0 1 0,0-22 15,0 21-15,-21 0 0,21-20 0,-21 20 16,21-21-16,0 21 0,0-20 15,0 20-15,0-21 0,0 0 0,0 22 16,0-22-16,0 0 0,0 0 16,0 0-1,0-42 17,0 0-32,0 0 0,0 0 15,0-1-15,0 1 0</inkml:trace>
  <inkml:trace contextRef="#ctx0" brushRef="#br0" timeOffset="101440.08">4022 8890 0,'0'0'0,"0"-21"15,-22 42 17,22 0-32,-21 0 0,21 1 15,0 20-15,-21-21 0,0 21 16,21 1-16,-21-1 0,0-21 0,21 22 16,0-1-16,0 0 0,-22-21 0,22 22 15,0-22-15,0 0 0,0 0 16,0 0-16,0 1 0,0-1 0,0 0 15,0 0-15,22-21 16,-1 0-16,0 0 0,0 0 16,0 0-16,0 0 0,1 0 0,20 0 15,-21 0-15,0 0 0,0 0 16,22 0-16,-22-21 0,0 21 0,0 0 16,0-21-16,1 21 0,-22-21 15,21 21 1,-21-22-16,0 1 15,0 0 1</inkml:trace>
  <inkml:trace contextRef="#ctx0" brushRef="#br0" timeOffset="104304.84">5821 8890 0,'21'-21'0,"-21"0"16,0 0-16,0-1 16,0 1-16,0 0 0,0 0 15,0 0-15,-21 21 32,0 0-32,-1 0 0,1 21 15,21 21-15,-21-21 16,0 22-16,0-1 0,21 0 0,-21 22 15,-1-22-15,1 1 0,0-1 16,0 21-16,0-20 0,0-1 0,-1 0 16,1-20-16,0 20 0,21 0 15,-21-21-15,0 1 0,21 20 16,0-21-16,0 0 0,0 0 16,0-42-1,0 0 1,0 0-16,0-21 0,21 20 15,0 1-15,0-21 0,0 21 0,1-22 16,-1 1-16,0 0 0,0-1 16,0 1-16,0 0 0,1-22 0,-22 22 15,21 0-15,0-1 0,0 1 16,-21 0-16,0 20 0,21 1 0,0 0 16,-21 0-16,0 0 0,22 21 0,-1 21 31,-21 0-31,21 0 0,-21 0 15,0 22-15,0-1 0,21 0 16,-21 1-16,21-1 0,-21 0 0,0 1 16,0-1-16,21 0 0,-21 1 0,0-1 15,22-21-15,-22 22 0,0-22 16,0 21-16,0-21 0,0 0 0,0 1 16,0-1-16,0 0 0,0 0 15,0-42 16,-22 0-31,1 0 16</inkml:trace>
  <inkml:trace contextRef="#ctx0" brushRef="#br0" timeOffset="104526.72">5503 9313 0,'-21'0'16,"42"0"-1,0 0-15,1 0 16,-1 0-16,0 0 0,0 0 0,21 0 16,-20 0-16,20-21 0,-21 21 0,21 0 15,1-21-15,-1 0 16,-21 21-16,22-21 0,-22 21 0,21-21 16,-21 21-16,0-22 0,22 1 0,-22 21 15,0-21-15,0 0 0,-21 0 16,21 0-16,1-1 0</inkml:trace>
  <inkml:trace contextRef="#ctx0" brushRef="#br0" timeOffset="104797.56">6244 8827 0,'0'0'0,"0"-22"0,0 1 0,0 0 15,0 0-15,0 0 16,0 42 15,0 0-31,0 0 0,0 22 16,0-22-16,0 21 0,0 0 0,0 1 15,0-1-15,0 0 0,0 1 16,0-1-16,0 0 0,0-20 0,0 20 16,-21 0-16,21-21 0,0 1 0,0 20 15,0-21-15,0 0 0,0 0 16,0 1-16,21-22 16,0 0-1,0-22-15,1 1 16,-1 0-16,-21 0 15,21-21-15,0 20 0,0-20 0,0 21 16</inkml:trace>
  <inkml:trace contextRef="#ctx0" brushRef="#br0" timeOffset="105056.41">6583 8763 0,'0'0'0,"21"-21"0,-21 0 16,0 42 15,0 0-31,0 21 0,0-20 15,0 20-15,0 0 0,0 1 0,0-1 16,0 0-16,-21 1 16,21-22-16,0 21 0,0 0 0,0 1 0,0-22 15,-21 0-15,21 21 0,0-20 16,0-1-16,0 0 0,0 0 16,0 0-16,0 0 0,0 1 15,21-22 16,0-22-31,0 1 0,-21 0 16,21 21-16,-21-21 0</inkml:trace>
  <inkml:trace contextRef="#ctx0" brushRef="#br0" timeOffset="105473.4">6816 9144 0,'0'0'0,"0"-21"15,-22 21-15,22-21 0,-21 21 16,21-21-16,0-1 16,0 1-16,21 21 15,1 0-15,-1-21 0,0 21 16,0 0-16,0 0 0,0 0 16,1 0-16,-1 0 0,0 0 0,0 21 15,0 0-15,0 1 0,1-1 0,-1 0 16,-21 0-16,21 0 15,-21 0-15,21 1 0,-21-1 0,0 0 16,0 0-16,0 0 0,0 0 0,0 1 16,0-1-16,-21-21 0,21 21 15,-21-21-15,21-21 32,0 0-32,0-1 15,0 1-15,0 0 0,21 0 16,-21-21-16,0 20 0,0 1 0,21 0 15,-21 0-15,21 0 0,-21 0 16,21-1-16,-21 1 0,22 0 0,-1 21 16,0-21-16,0 21 15,0 0 1</inkml:trace>
  <inkml:trace contextRef="#ctx0" brushRef="#br0" timeOffset="105732.63">7514 8996 0,'0'21'16,"0"0"-1,-21 0-15,21 1 0,0-1 16,0 0-16,0 0 16,0 21-16,0-20 0,0-1 0,-21 0 0,21 0 15,0 21-15,0-20 0,0-1 16,0 0-16,0 0 0,0 0 15,0 0-15,0 1 16,21-22 0,-21-22-1,21 22-15,-21-21 0,21 0 16,-21 0-16,0 0 0,21-22 0</inkml:trace>
  <inkml:trace contextRef="#ctx0" brushRef="#br0" timeOffset="105928.09">7535 8721 0,'0'0'0,"-21"0"0,0 0 15,0 0 1,21-21 46,-21 21-46</inkml:trace>
  <inkml:trace contextRef="#ctx0" brushRef="#br0" timeOffset="106197.1">6054 8890 0,'0'0'0,"0"21"0,21-21 16,0 0 0,0 0-16,0 0 0,0 0 0,22 0 15,-22-21-15,21 21 0,-21-21 16,22 21-16,-1 0 0,0 0 15,-20-21-15,20 21 0,0 0 0,-21 0 16,22 0-16,-22-21 0,0 21 16,0 0-16,0 0 0</inkml:trace>
  <inkml:trace contextRef="#ctx0" brushRef="#br0" timeOffset="106953.22">8001 8657 0,'0'0'16,"0"21"-1,0 1 1,0-1-16,0 0 0,0 21 15,0-21-15,0 22 0,0-1 0,0 0 16,0 22-16,0-22 0,0 1 16,-21-1-16,21 0 0,-21 1 0,21-1 15,-22-21-15,22 21 0,0-20 0,-21-1 16,21 0-16,0 0 0,-21 0 16,21 0-16,0 1 15,0-44 16,0 1-31,0 0 0,0 0 16,0 0-16,0 0 0,0-1 16,0 1-16,0 0 0,0 0 15,0 0-15,21-22 0,0 22 0,1 0 16,-1 0-16,0 0 0,0 0 0,21 21 16,-20-22-16,20 22 0,0 0 15,-21 0-15,22 0 0,-1 0 0,-21 22 16,22-22-16,-22 21 0,21 0 0,-21 21 15,0-21-15,-21 1 16,0 20-16,22-21 0,-22 0 0,0 22 16,0-22-16,-22 0 0,1 0 0,0 21 15,-21-20-15,21-1 0,-22 0 16,1-21-16,0 21 0,-1 0 0,22-21 16,-21 0-16,21 0 0,-22 0 0,22 0 15,0 0-15,0 0 0,0 0 16,-1-21-16,22 0 0,0 0 15,0 0-15,0-1 16,22 22-16,-1-21 16,0 21-16,21-21 0,-21 21 15</inkml:trace>
  <inkml:trace contextRef="#ctx0" brushRef="#br0" timeOffset="107692.36">8742 9038 0,'0'-21'0,"0"42"0,0-63 16,0 21-16,0 0 15,-21 21 1,-1 0-16,22 21 0,-21 0 16,21 0-16,0 0 15,0 22-15,0-22 0,0 21 0,0-21 16,0 22-16,0-1 0,0 0 0,0-21 15,0 22-15,0-22 0,0 21 16,0-21-16,0 1 0,21-22 0,1 21 16,-1-21-16,0 0 0,0 0 0,0 0 15,0 0-15,22 0 0,-22-21 16,0-1-16,0 1 0,22 0 0,-22 0 16,0 0-16,0 0 0,0-1 0,0-20 15,-21 21-15,0-21 0,22-1 16,-22 22-16,0-21 0,0-1 15,0 22-15,0 0 0,0 0 0,0 42 32,0 0-32,0 0 15,-22 22-15,22-22 0,0 21 0,0-21 16,0 22-16,0-22 0,0 0 16,0 21-16,0-20 0,0-1 0,0 0 15,0 0-15,0 0 0,22 0 16,-1 1-16,0-22 0,21 0 15,-21 0-15,1 0 0,-1 0 0,21 0 16,-21 0-16,0 0 0,22-22 0,-22 1 16,0 0-16,0 0 15,0 0-15,1 0 0,-1-1 0,0-20 16,0 0-16,-21-1 0,0 1 0,21 0 16,-21-22-16,21 1 0,-21-1 15,0 22-15,0-22 0,0 22 0,0 0 16,0-1-16,0 22 0,0 0 15,-21 21-15,0 0 0,21 21 16,-21 0-16,0 1 0,21 20 0,0 0 16,0 1-16,0 20 0,0 1 15,0-22-15,0 21 0,0-20 0,0 20 16,0-20-16,0-1 0,0-21 0,0 21 16,0-20-16,0 20 15,0-21-15,21 0 0,0 0 16,0-21-16,-21 22 0,21-22 0,1 0 15,-1 0-15,0-22 16,-21 1-16,21 21 0,0-21 0,0 0 16,-21 0-16</inkml:trace>
  <inkml:trace contextRef="#ctx0" brushRef="#br0" timeOffset="107956.38">9483 8996 0,'0'0'0,"-22"0"16,22 21-16,22-21 16,-1 0-1,0 0-15,21 0 0,-21 0 16,1 0-16,-1 0 0,21 0 16,-21 0-16,0 0 0,1 0 0,20 0 15,-21 0-15,0 0 0,0 0 16,1 0-16,-1 0 15,-42 0 17,-1 0-17</inkml:trace>
  <inkml:trace contextRef="#ctx0" brushRef="#br0" timeOffset="109889.98">10181 9038 0,'0'21'15,"0"1"1,-21-22-1,42 0 17,0 0-32,0 0 15,1 0-15,-1 0 0,0 0 16,0-22-16,0 22 0,0-21 16,1 21-16,-1-21 0,0 21 0,0-21 0,-21 0 15,0 0 1,0-1-16,0 1 0,0 0 15,0 0-15,-21 21 16,0 0-16,0 0 0,-1 0 16,1 0-16,0 21 0,-21 0 0,21 0 15,-1 1-15,-20 20 0,21-21 16,0 21-16,0 1 0,-1-1 0,1-21 16,0 22-16,21-1 0,0-21 0,0 0 15,0 22-15,0-22 0,0 0 16,21 0-16,0 0 0,1-21 15,-1 0-15,0 21 0,21-21 16,-21 0-16,1 0 0,20 0 0,-21 0 16,0 0-16,22 0 0,-22 0 15,0-21-15,0 21 0,21-21 0,-20 21 16,-1-21-16,0 21 0,0-21 16,0 0-16,0-1 0,-21 1 15</inkml:trace>
  <inkml:trace contextRef="#ctx0" brushRef="#br0" timeOffset="110064.35">10647 9313 0,'0'0'0,"-21"0"16,-1 0-1,1 0 32,0 0-47</inkml:trace>
  <inkml:trace contextRef="#ctx0" brushRef="#br0" timeOffset="111146.73">1630 9821 0,'-127'-21'16,"254"42"-16,-297-42 0,128 21 0,0 0 15,21 0-15,-22 0 0,1 0 0,0 0 16,20 0-16,-20 0 0,0 0 15,21 0-15,-1 0 0,1 0 0,0 0 16,0 0-16,0 0 0,42 0 47,0 21-47,21-21 0,-20 0 16,41 0-16,-21 0 0,22 0 15,-1 0-15,22 0 0,-21 22 0,41-22 16,-20 0-16,0 0 0,21 0 15,-1 0-15,1 0 0,21 0 16,0 0-16,21 0 0,1 0 0,-22 0 16,21 0-16,21 0 0,-21 0 15,22 0-15,-1 0 0,0-22 0,1 22 16,-1 0-16,21 0 0,-20 0 16,20 0-16,1 0 0,-1 0 0,1 0 15,20 0-15,1 0 0,-21 0 0,-1 0 16,22 0-16,-1 0 0,1 0 15,-21 0-15,20 0 0,-20 0 0,20 0 16,-20 0-16,-1 0 0,1 22 0,-22-22 16,22 0-16,-22 0 0,0 21 15,1-21-15,-22 0 0,0 0 16,-21 0-16,0 0 0,0 0 16,-21 0-16,0 0 0,-22 0 0,1 0 15,0 0-15,-22 0 0,1 0 0,-1 0 16,-42 0-16,22 0 0,-22 0 15,0 0-15,-42 0 47,0 0-47,0 0 0,-1 0 16,1 0-16,0 0 31,21-21-31</inkml:trace>
  <inkml:trace contextRef="#ctx0" brushRef="#br0" timeOffset="111308.64">10287 9843 0,'-21'0'31,"0"0"-31,-1 0 31,1 21-31,0-21 0,0 0 0,0 21 16,0-21-16,-22 21 0</inkml:trace>
  <inkml:trace contextRef="#ctx0" brushRef="#br0" timeOffset="131384.4">1355 10964 0,'0'0'0,"21"0"16,0 0-16,0-21 0,0 0 15,0 21-15,1-21 0,-1 0 16,0 0-16,0-1 16,0 22-16,0-21 0,1 0 0,-1 21 15,0-21-15,0 21 0,-21-21 16,21 21-16,-21 21 31,0 0-31,-21 0 16,-21 0-16,-1 22 0,1-22 0,0 21 15,-22-21-15,1 22 0,-1-1 16,-20 22-16,20-22 0,1 0 0,-1 22 16,1-22-16,20 0 15,-20 1-15,-1-1 0,22-21 0,-22 22 16,22-22-16,0 0 0,-1 0 15,22 0-15,-21 0 0,21-21 16,42 0 0,21 0-1,-21 0-15,22-21 0,-1 21 16,22 0-16,-22-21 0,21 0 0,-20 21 16,20 0-16,-20 0 0,20 0 15,-21 0-15,22 0 0,-22 0 0,1 0 16,-1 0-16,0 0 15,1 21-15,-22-21 0,0 0 0,0 21 16,0-21-16,-21 21 16,0-42 31,0 0-47,0 0 15,0 0-15</inkml:trace>
  <inkml:trace contextRef="#ctx0" brushRef="#br0" timeOffset="131944.91">1968 10986 0,'0'0'0,"0"-22"0,0 1 16,0 42 15,0 1-31,0-1 16,0 0-16,0 21 0,0-21 15,0 22-15,0-22 0,0 21 0,0-21 16,0 22-16,0-22 0,0 21 16,0-21-16,0 1 0,0 20 15,0-21-15,0 0 0,0 0 16,0-42 15,0 0-15,0 0-16,0 0 0,0 0 0,0-22 15,0 22-15,0-21 0,0-1 16,0 1-16,0 0 0,0-1 0,0 1 16,22 21-16,-1-21 0,0 20 0,0 1 15,0 0-15,0 0 0,1 0 16,-1 21-16,21 0 0,-21 0 0,22 0 15,-1 21-15,-21-21 16,21 21-16,-20 21 0,20-20 0,-21-1 16,0 21-16,0 0 0,1-20 0,-22 20 15,21 0-15,-21-21 0,0 22 16,0-1-16,0-21 0,-21 0 0,-1 1 16,22-1-16,-21 0 0,0 0 15,21 0-15,-21-21 16,21-21-1,0 0 1,0 0-16,21 21 0,0-21 16,0-1-16</inkml:trace>
  <inkml:trace contextRef="#ctx0" brushRef="#br0" timeOffset="132516.57">3260 11070 0,'0'0'0,"0"-84"31,0 62-31,-22 1 0,1 0 16,0 0-16,0 0 0,0 0 0,0-1 15,-1 22-15,1 0 16,0 0-16,0 0 0,0 0 0,-22 0 15,22 22-15,0-1 0,-21 0 0,21 0 16,-1 21-16,1-20 0,0 20 16,0 0-16,21 1 0,0-1 0,-21 0 15,21 1-15,0-1 0,0 0 16,0-21-16,0 22 0,0-22 0,0 0 16,0 0-16,0 0 0,21-21 0,0 0 15,0 0-15,0 0 0,1 0 16,-1 0-16,0 0 0,0-21 0,21 0 15,-20 0-15,-1 0 0,0 0 16,0-22-16,0 22 0,0-21 16,1-1-16,-22 1 0,0 21 0,21-21 15,-21-1-15,0 22 0,0-21 16,0 21-16,0-1 0,0 1 0,0 42 31,0 1-31,0-1 16,0 0-16,0 0 0,0 21 0,0-20 15,0 20-15,0 0 0,0-21 16,0 22-16,0-22 0,0 21 0,0-21 16,0 1-16,21-1 0,-21 0 0,21 0 15,0-21-15,0 0 0,1 21 16,-1-21-16,0 0 0,0 0 16,0 0-16,0-21 0,1 0 0,20 0 15,-21 0-15,0-1 0,0 1 16</inkml:trace>
  <inkml:trace contextRef="#ctx0" brushRef="#br0" timeOffset="133169.22">3619 10964 0,'0'-21'0,"0"42"0,0-63 0,0 63 47,-21-21-47,21 21 0,0 1 0,0-1 15,0 21-15,0-21 0,0 22 16,0-22-16,0 21 0,0 0 0,0-20 15,0 20-15,0-21 0,0 0 0,0 22 16,0-22-16,0 0 16,0 0-16,-21-21 31,21-21-31,0 0 16,0 0-16,0-22 0,0 22 0,0-21 15,0 21-15,0-22 0,0 1 16,0 0-16,0 20 0,21-20 15,-21 0-15,21 21 0,1-1 0,-1 1 16,0 0-16,0 0 0,0 21 16,0 0-16,1 0 0,20 0 0,-21 0 15,0 21-15,0 0 0,1 0 0,-1 1 16,0-1-16,0 21 0,-21-21 16,0 22-16,21-22 0,-21 21 0,0-21 15,21 22-15,-21-22 0,0 0 0,0 0 16,0 0-16,0 0 0,0 1 15,0-44 32,0 1-47,0 0 0,0 0 0,0 0 16,0-22-16,0 22 0,22-21 0,-1 0 16,0-1-16,0 22 0,0-21 15,0 21-15,22-22 0,-22 22 0,0 0 16,0 21-16,0 0 0,22 0 0,-22 0 15,0 21-15,0 0 16,-21 22-16,0-22 0,0 0 16,0 21-16,0-21 0,0 22 0,0-1 15,0-21-15,-21 22 0,21-1 16,-21-21-16,21 0 0,0 0 0,0 1 16,0-1-16,-21 0 0,42-21 31,0-21-16,0 0-15,0-1 0,1 1 0</inkml:trace>
  <inkml:trace contextRef="#ctx0" brushRef="#br0" timeOffset="133587.96">4762 11113 0,'0'0'0,"22"-22"47,-1 22-47,0-21 0,0 21 0,0-21 16,0 0-16,1 0 0,-1 21 0,0-21 16,0-1-16,0 1 0,0 0 15,-21 0-15,0 0 0,0 0 16,-21 21-1,0 0 1,0 0-16,-21 21 0,20 0 0,1 0 16,0 0-16,0 0 0,0 1 15,0-1-15,-1 0 0,1 21 16,0 1-16,21-22 0,-21 21 0,21-21 16,0 0-16,0 22 0,0-22 0,0 0 15,0 0-15,21-21 16,21 0-16,-20 0 0,-1 0 0,21 0 15,0 0-15,-20 0 0,20-21 0,-21 0 16,0 21-16,0-21 0,22 0 16,-43-1-16,21 22 0,0-21 0,-21 0 15,0 0-15,0 0 0</inkml:trace>
  <inkml:trace contextRef="#ctx0" brushRef="#br0" timeOffset="134136.54">7387 10859 0,'0'-22'0,"0"44"47,0-1-47,0 0 16,0 0-16,0 21 0,0-20 15,0-1-15,0 0 0,0 21 0,0-21 16,-21 1-16,21 20 0,0-21 0,0 0 16,0 0-16,0 1 0,0-1 15,0 0-15,0 0 16,0-42 15,0 0-31,0 0 0,0-1 0</inkml:trace>
  <inkml:trace contextRef="#ctx0" brushRef="#br0" timeOffset="134493.03">7345 10605 0,'0'0'0,"-21"0"0,-1 0 0,22 21 15,-21-21-15,21 21 0,-21-21 16,21 21-16,0 0 15,0 0-15,21-21 16,0 0 0,1 0-16,-1 0 0,0 0 15,0 0-15,0-21 0,0 21 0,-21-21 16,22 21-16,-22-21 0,0 0 16,0 0-16,0-1 0,-22 1 15,1 21-15,0 0 16,0 0-16,0 0 0,0 0 15,-1 0-15,1 0 0,21 21 16,-21 1-16,21-1 0,-21-21 0,21 21 16,0 0-16,0 0 0,0 0 15,0 1-15,0-1 0,0 0 16,21-21-16,0 21 0,0 0 0,1-21 16,-1 21-16,0-21 0</inkml:trace>
  <inkml:trace contextRef="#ctx0" brushRef="#br0" timeOffset="135080.51">8170 10901 0,'0'0'0,"0"-21"16,0 0-16,0-1 15,0 1-15,0 0 0,-21 0 16,0 0-16,0 0 0,0-1 15,-1 22-15,1-21 0,0 21 0,0 0 16,0 0-16,0 0 0,-1 0 0,1 21 16,0 1-16,0-1 0,0 0 15,0 21-15,-1-21 0,1 22 0,0-22 16,0 21-16,21 1 0,0-1 0,-21 0 16,21-21-16,0 22 0,0-1 15,0-21-15,0 22 0,0-22 0,0 0 16,0 0-16,21 0 0,0-21 15,0 0-15,0 0 16,1 0-16,-1-21 0,0 21 0,21-21 16,1 0-16,-22-22 0,21 22 0,0-21 15,-20 21-15,20-22 0,-21 1 16,0 0-16,22-1 0,-22 1 0,-21 0 16,21-1-16,-21-20 0,21 21 0,-21-1 15,0 1-15,0-22 0,0 43 16,0-21-16,0 0 0,0 20 0,0 1 15,-21 21-15,0 0 16,21 21-16,0 1 0,0-1 16,0 21-16,0 0 0,0 22 15,0-22-15,0 1 0,0 20 0,0-21 16,0 1-16,0-1 0,0 0 16,0 1-16,0-1 0,0 0 0,0 1 15,0-22-15,0 21 0,0-21 0,21 1 16,0-1-16,0-21 0,-21 21 15,21-21-15,1 0 0,-1 0 0,0 0 16,21 0-16,-21-21 0,1 0 16,-1 21-16,0-22 0,21 1 15</inkml:trace>
  <inkml:trace contextRef="#ctx0" brushRef="#br0" timeOffset="135368.35">9250 10795 0,'0'0'16,"0"21"-1,21-21 16,0 0-31,0 0 16,0 0-16,1 0 0,-1 0 0,0 0 16,0 0-16,0 0 0,0 0 15,1 0-15</inkml:trace>
  <inkml:trace contextRef="#ctx0" brushRef="#br0" timeOffset="135552.25">9186 11007 0,'0'0'15,"-21"0"-15,21 21 16,21-21 0,0 0-16,1 0 15,-1 0-15,0 0 0,0 0 16,21-21-16,-20 21 0,-1 0 0,0 0 15,0 0-15,-21-21 0,21 21 16,0 0-16</inkml:trace>
  <inkml:trace contextRef="#ctx0" brushRef="#br0" timeOffset="136380.21">10393 10414 0,'0'0'0,"-21"21"0,-1 0 16,22 1 0,22-22 31,-1-22-32,-21 1-15,21 21 16,-21-21-16,0 0 0,0 0 15,0 0-15,-21 21 32,0 0-32,-1 0 0,1 0 15,0 21-15,0-21 0,21 21 16,0 0-16,-21-21 0,0 21 0,21 0 16,0 1-16,0-1 0,0 0 15,0 0-15,0 0 16,21-21-1,0 0-15,0 0 16,0 0-16,0 0 16,-21-21-16,22 0 0,-1 21 0,-21-21 15,0 0-15,21-1 16,-21 1-16,0 0 16,0 0-16,-21 21 15,0 0 1,-1 0-16,1 0 0,0 21 15,21 0-15,0 0 0,-21 1 0,21-1 16,-21 0-16,21 21 0,0-21 16,0 1-16,0-1 0,0 21 0,0-21 15,0 0-15,0 1 0,0-1 0,0 0 16,0 0-16,21-21 16,0 0-16,0 0 0,0 0 15,1 0-15</inkml:trace>
  <inkml:trace contextRef="#ctx0" brushRef="#br0" timeOffset="136692.17">10880 10520 0,'0'-21'0,"0"42"0,0-63 15,-22 42-15,1 21 31,21 0-31,0 0 16,0 0-16,-21 22 0,21-22 0,0 0 16,0 21-16,0 1 0,0-22 0,-21 21 15,21-21-15,-21 22 0,21-22 0,-21 0 16,21 0-16,-22 21 0,22-20 16,0-1-16,0 0 15,-21 0-15,21 0 16,0-42 15,21 0-31,1 21 0,-22-21 0,21 0 16,0-1-16</inkml:trace>
  <inkml:trace contextRef="#ctx0" brushRef="#br0" timeOffset="137236.29">11451 10541 0,'0'0'0,"0"-21"16,0 0-16,0 0 15,0-1-15,21 1 16,0 21-16,1-21 0,-1 0 16,0 21-16,0-21 0,0 21 15,0 0-15,1 0 0,-22 21 16,21 0-16,0-21 0,-21 42 0,0-20 15,21-1-15,-21 21 0,21-21 0,-21 22 16,0-22-16,0 21 0,0 0 16,0-20-16,0 20 0,-21-21 15,0 21-15,0-20 0,-22 20 0,22-21 16,0 0-16,-21 0 0,-1 1 0,22-1 16,0-21-16,-21 21 0,21-21 15,-22 0-15,22 0 0,0 0 0,-21 0 16,20 0-16,1 0 0,0 0 0,0 0 15,21-21-15,-21 0 16,21-1-16,0 1 0,0 0 0,0-21 16,0 21-16,0-1 0,0 1 0,0 0 15,21 0-15,0 0 0,-21 0 16,21 21-16,0 0 0,1 0 16,-1 0-16,0 0 0,0 0 0,0 21 15,0-21-15,1 21 0,-1 0 0,0 0 16,0 0-16,0 1 0,0-1 15,1 21-15,-1-21 0,0 0 16,-21 1-16,21-1 0,0 0 0,0 0 16,1-21-16,-1 0 15,0 0-15,0 0 16,0-21-16,0 21 0,1-21 16</inkml:trace>
  <inkml:trace contextRef="#ctx0" brushRef="#br0" timeOffset="137820.29">12255 10499 0,'0'-43'31,"0"22"-15,22 0-16,-1 0 15,0 21-15,0 0 0,0 0 16,0 0-16,22 0 0,-22 0 16,0 0-16,0 0 0,0 21 15,1 0-15,-1 0 0,-21 1 0,0-1 16,0 0-16,0 21 0,0-21 16,0 1-16,-21-1 0,-1 21 0,1-21 15,0 0-15,0 1 0,-21-1 0,20 0 16,1-21-16,0 21 0,0-21 15,0 0-15,0 0 0,-1 0 16,22-21 0,0 0-16,22 21 15,-1-21-15,0 21 0,0 0 0,0-22 16,0 22-16,1 0 0,-1 0 0,21-21 16,-21 21-16,0 0 15,22 0-15,-22 0 0,0 0 0,0 21 16,0-21-16,22 22 0,-22-1 0,0 0 15,0 0-15,0 0 16,-21 0-16,0 1 0,0-1 0,0 0 16,0 0-16,0 0 0,-21 0 15,0-21-15,-21 22 0,21-22 0,-22 21 16,22-21-16,-21 0 0,-1 21 16,1-21-16,21 21 0,-21-21 0,20 0 15,-20 0-15,21 0 0,0 0 0,0 0 16,-1 0-16,1 0 15,21-21-15,0 0 16,0 0-16,0-1 16,0 1-16,21 0 0</inkml:trace>
  <inkml:trace contextRef="#ctx0" brushRef="#br0" timeOffset="138328.95">13271 10266 0,'-21'0'31,"21"21"0,0 0-15,0 0-16,0 1 15,0-1-15,-21-21 16,0 0-16,0 0 31,0-21-31,21-1 16,0 1-16,0 0 15,0 0-15,0 0 16,21 0-16,0 21 16,-21-22-16,21 22 15,0 0-15,0 0 0,1 0 16,-1 22-16,-21-1 16,0 0-16,0 0 0,21 0 0,-21 0 15,0 22-15,0-22 0,0 0 16,0 0-16,-21 22 0,0-22 0,-1 0 15,1 0-15,0-21 0,0 21 16,-21 0-16,20-21 0,1 0 16,0 0-16,0 22 0</inkml:trace>
  <inkml:trace contextRef="#ctx0" brushRef="#br0" timeOffset="139568.09">14203 10224 0,'0'0'16,"0"-22"-1,0 44 17,0-1-32,0 0 15,21 0-15,0 0 0,-21 0 16,21 22-16,0-22 0,1 0 0,20 0 15,-21 0-15,21 1 16,1-1-16,-1 0 0,0-21 0,1 21 16,-1-21-16,0 0 0,1 21 0,-22-21 15,21 21-15,-21-21 0,1 0 16,-1 0-16,0 0 0,0 0 16,-21 22-16,-21-1 15,0-21 1,0 21-16,-1 0 0,1-21 0,-21 21 15,21 0-15,-22 1 0,1-1 16,0 0-16,-1 21 0,1-21 0,-21 1 16,20 20-16,1-21 0,0 0 15,-1 0-15,1 22 0,0-22 0,20 0 16,1 0-16,-21 0 0,21 1 16,0-22-16,21 21 0,-22 0 0,1 0 15,0-21-15,21-21 47,21 0-31</inkml:trace>
  <inkml:trace contextRef="#ctx0" brushRef="#br0" timeOffset="140092.93">15409 10224 0,'0'0'0,"0"-22"0,-21 22 0,42-21 31,0 21-31,22 0 0,-1 0 16,0 0-16,22 0 0,-22 0 16,22 0-16,-1 0 0,1 0 0,-1-21 15,1 21-15,-1 0 0,1 0 0,-1 0 16,-20 0-16,-1 0 0,-21 0 15,21 0-15,-63 0 32,-21 21-32,21-21 0,-22 0 0,1 0 15,0 0-15,-1 0 0,1 0 0</inkml:trace>
  <inkml:trace contextRef="#ctx0" brushRef="#br0" timeOffset="140452.13">15790 10181 0,'0'0'0,"-21"0"0,0 0 16,0 0-1,21 21 1,0 1-16,0-1 0,0 21 16,0-21-16,21 0 15,-21 22-15,21-1 0,-21 0 0,21 1 16,-21-1-16,21 0 0,-21 1 0,0-1 16,22 0-16,-1 1 0,-21-1 15,0 0-15,0 1 0,0-1 0,0-21 16,0 22-16,0-22 0,0 0 0,0 21 15,-21-21-15,-1 1 16,22-1-16,-21 0 0,0-21 0,-21 0 16,21 21-16,-1-21 0,-20 0 0,21 0 15,-21 0-15,20-21 0,-20 0 16,21 21-16,0-21 0,-22-1 0,22 1 16,0 0-16,0 0 0,0 0 0,21 0 15,0-22-15,-21 22 0,21 0 16,0 0-16,0 0 0,0-1 15,21 22-15,0 0 0,0-21 16,0 21-16,0 0 0,1 0 0,-1 0 16,21 0-16,-21-21 0,0 21 15</inkml:trace>
  <inkml:trace contextRef="#ctx0" brushRef="#br0" timeOffset="140940.85">16362 10689 0,'0'0'16,"21"-21"-16,-21 0 0,0 0 0,0 0 15,0-1-15,-21 22 16,0 0 0,-1 0-16,1 0 15,0 22-15,0-1 0,21 0 16,-21 0-16,0 0 0,-1 22 0,22-22 15,-21 21-15,21-21 0,-21 0 16,21 22-16,-21-22 0,21 21 0,0-21 16,0 1-16,0-1 0,0 0 0,0 0 15,21 0-15,0-21 0,0 21 16,22-21-16,-22 0 0,21 0 0,-21 0 16,22 0-16,-1 0 0,0 0 0,1-21 15,-1 21-15,-21-21 0,22 0 16,-1 0-16,0 0 0,-21-1 0,1 1 15,-1 0-15,0-21 0,-21 21 16,0-22-16,0 22 0,0-21 16,-21-1-16,0 22 0,-1-21 0,-20 21 15,0 0-15,-1-22 0,-20 43 0,21-21 16,-1 21-16,1 0 0,0 0 16,-1 0-16,1 0 0,21 21 0,-22 0 15,22 1-15,21-1 0,-21 0 0,21 0 16,0 0-16,0 0 0,0 1 15,0-1-15,21-21 0,0 21 0,1 0 16,20-21-16,0 0 0,1 0 0,-1 0 16</inkml:trace>
  <inkml:trace contextRef="#ctx0" brushRef="#br0" timeOffset="141490.47">17187 10351 0,'-84'-85'16,"168"170"-16,-190-170 15,85 85-15,21 21 16,0 0-16,0 0 0,0 22 0,0-22 16,0 21-16,0 1 0,0-1 15,0 0-15,0 1 0,0-1 16,0 0-16,0 1 0,0-1 0,0-21 15,0 21-15,0-20 0,0 20 0,0-21 16,0 0-16,0 0 0,0 1 16,0-1-16,0-42 47,0-1-47,0 1 0,0 0 0,0 0 15,0 0-15,21 0 0,1-22 0,-22 22 16,21-21-16,0 21 0,0-22 15,0 22-15,0 0 0,22 0 0,-22 0 16,21 21-16,-21 0 0,22 0 16,-22 0-16,21 0 0,-21 0 15,22 21-15,-22 0 0,0 0 0,0 21 16,0-20-16,-21-1 0,0 21 0,0-21 16,0 22-16,0-22 0,0 0 15,-21 0-15,0 0 0,0 0 0,0 1 16,0-1-16,-1 0 0,1-21 0,21 21 15,-21-21-15,42-21 47,0 21-31,1-21-16,-1 0 0,0 21 0,0-22 16,21 1-16</inkml:trace>
  <inkml:trace contextRef="#ctx0" brushRef="#br0" timeOffset="141973.69">17928 10647 0,'0'0'0,"0"-21"0,0 0 31,0 42-15,0 0 0,0 21-16,0-21 15,0 1-15,0-1 0,0 0 0,0 21 16,0-21-16,0 1 0,0-1 0,-21 0 15,21 0-15,0 0 0,0 0 16,-21 1-16,21-1 0,0 0 16,0 0-16,0-42 31,0 0-15,0 0-16,0-1 0,0 1 15,0 0-15,0 0 0,0-21 16,0-1-16,0 22 0,21-21 0,0-1 15,0 22-15,0-21 0,1 0 0,20 20 16,-21 1-16,21 0 16,1 0-16,-1 21 0,0 0 0,1 0 15,-22 0-15,21 0 0,1 21 0,-22 0 16,0 22-16,0-22 0,0 21 16,0-21-16,-21 22 0,0-22 0,0 21 15,0 0-15,0-20 0,0-1 0,-21 21 16,0-21-16,0 0 0,0 1 15,0-1-15,-1 0 0,1 0 0,21 0 16,0 0-16,-21-21 0,21 22 16,-21-22-16,21-22 15,0 1 1</inkml:trace>
  <inkml:trace contextRef="#ctx0" brushRef="#br0" timeOffset="142548.88">19643 10308 0,'0'0'0,"21"0"0,21 0 0,-21-21 0,0 21 16,1-21-16,-1 21 0,0 0 15,0 0-15,-21 21 16,0 0-16,0 0 0,-21 1 15,0 20-15,0-21 0,-22 21 16,1-20-16,0 20 0,-22-21 0,1 21 16,20-20-16,-20 20 0,-1 0 0,1-21 15,-1 1-15,1-1 0,20 0 16,1 0-16,0 0 0,-1 0 0,22-21 16,42 0-1,1 0 1,-1 0-16,21 0 0,0 0 0,1 0 15,-1 0-15,22 0 0,-22 22 16,21-22-16,1 0 0,-1 0 0,1 0 16,-1 0-16,-20 0 0,20 0 0,-20 21 15,-1-21-15,0 0 0,-21 0 16,1 0-16,-1 0 0,0 0 16,0 0 15,0 0-16,-21-21-15,21 21 0,-21-22 0,22 22 16</inkml:trace>
  <inkml:trace contextRef="#ctx0" brushRef="#br0" timeOffset="142852.71">20595 10245 0,'0'0'0,"21"-43"0,-21 22 0,0 0 16,0 0-16,0 0 0,0 0 15,-21 21-15,0-22 0,0 22 16,0 22 0,-1-1-16,1 0 0,21 21 0,-21 1 15,0-1-15,0 21 0,0 1 0,-1-1 16,1 1-16,-21 21 0,21-22 16,0 1-16,-22-22 0,1 21 0,21 1 15,-22-22-15,22 22 0,-21-22 0,21 22 16,0-22-16,-1 0 0,1 1 15,21-22-15,0 0 0,0 0 0,0 0 16,21-21 0,1-21-1,-1 0-15,0-21 0,21 20 16,-21-20-16,1 21 0</inkml:trace>
  <inkml:trace contextRef="#ctx0" brushRef="#br0" timeOffset="143336.43">20764 10478 0,'0'-22'16,"0"44"-16,0-22 31,0 42-31,-21-21 0,21 0 16,-21 22-16,21-22 0,-21 21 0,21 0 15,0-20-15,0 20 0,-21-21 16,21 0-16,0 22 0,-21-22 0,21 0 15,0 0-15,0 0 0,0-42 47,0 0-47,0 0 16,0 0-16,0-1 0,0 1 16,0-21-16,0 0 0,0 20 15,21-20-15,0 0 0,0-1 0,-21 22 16,21-21-16,22 21 0,-22-22 15,0 22-15,21 0 0,-21 21 0,22 0 16,-22 0-16,21 0 0,-21 0 16,1 0-16,20 21 0,-21 0 0,-21 22 15,21-22-15,0 21 0,1 1 0,-22-22 16,0 21-16,0 0 0,0-20 16,0 20-16,0-21 0,0 21 0,0-20 15,0-1-15,0 0 0,0 0 0,-22-21 16,1 21-16,21 0 0,-21-21 15,0 0 1,21-21 0,0 0-16,21 0 15,0 0-15</inkml:trace>
  <inkml:trace contextRef="#ctx0" brushRef="#br0" timeOffset="143836.15">21823 10541 0,'0'-21'0,"0"-64"31,-21 64-31,-1 21 16,1 0-16,0-21 0,0 21 0,0 0 16,0 0-16,-1 0 0,-20 21 0,21 0 15,-21 0-15,20 1 0,-20 20 16,21 0-16,-21-21 0,20 22 0,1-1 15,0 0-15,21 1 0,0-22 0,-21 21 16,21-21-16,0 1 0,0-1 16,0 0-16,0 0 0,0 0 0,21-21 15,0 0-15,0 0 0,1 0 16,-1 0-16,0 0 0,0 0 16,21 0-16,-20-21 0,-1 0 15,21 21-15,-21-21 0,22 0 0,-22-22 16,0 22-16,21-21 0,-21 21 15,1-22-15,-1 1 0,0 0 0,0-1 16,0 1-16,-21 21 0,0 0 0,0-1 16,0 1-16,0 42 15,0 1-15,0-1 16,0 0-16,0 21 0,0-21 16,0 22-16,-21-22 0,21 21 0,-21-21 15,21 22-15,0-22 0,0 0 0,0 0 16,0 0-16,0 1 0,0-1 15,21-21-15,0 21 16,0-21-16,1 0 0,-1 0 0,21 0 16,-21 0-16,0-21 0,1 21 15,20-21-15,-21-1 0</inkml:trace>
  <inkml:trace contextRef="#ctx0" brushRef="#br0" timeOffset="144548.74">22437 10478 0,'0'0'0,"0"-22"0,0-20 31,-22 42-31,22 21 16,-21 0-16,0 1 0,21-1 0,-21 0 15,21 0-15,0 21 0,0-20 16,0 20-16,0-21 0,-21 21 16,21-20-16,0 20 0,-21-21 0,21 0 15,0 0-15,0 1 0,0-1 0,0 0 16,0 0-16,0 0 15,-22-21-15,22-21 32,0 0-17,0 0-15,0 0 0,0-22 16,0 22-16,0 0 0,22-21 0,-22-1 16,21 1-16,0 0 15,0-1-15,0 22 0,0-21 0,22-1 16,-22 22-16,21-21 0,-21 21 0,22 21 15,-22 0-15,21 0 0,1 0 16,-22 0-16,21 21 0,-21 0 0,0 0 16,1 0-16,-1 22 0,0-1 15,-21-21-15,0 22 0,0-1 0,0-21 16,0 21-16,0-20 0,0-1 0,0 0 16,-21 0-16,0 0 0,21 0 15,0 1-15,-22-22 0,1 21 16,21-42 15,0-1-15,0 1-16,0 0 0,0 0 0,21 0 15,1 0-15,-1-22 0,0 22 16,21-21-16,-21 21 0,22-22 0,-22 22 16,21-21-16,1 21 0,-1-1 15,0 1-15,-21 21 0,22 0 0,-22 0 16,0 0-16,0 0 0,0 21 0,1 1 15,-22-1-15,0 21 0,0-21 16,0 22-16,0-1 0,0-21 0,0 21 16,0-20-16,-22 20 0,22-21 0,-21 0 15,0 0-15,0 1 16,21-1-16,-21 0 0,0-21 16,42 0 15,0-21-31,0 0 15,0-1-15,0 22 0,22-21 16</inkml:trace>
  <inkml:trace contextRef="#ctx0" brushRef="#br0" timeOffset="144920.6">23601 10668 0,'-21'0'15,"42"0"32,0 0-47,0 0 0,0-21 16,0 0-16,1 21 0,-1 0 0,0-21 15,21 21-15,-21-22 0,1 1 16,-1 21-16,0-21 0,-21 0 0,0 0 16,0 0-16,0-1 0,-21 22 15,0 0 1,-1 0-16,-20 0 0,21 22 0,-21-1 15,20 0-15,1 0 0,-21 21 16,21-20-16,0 20 0,-1-21 16,22 0-16,0 22 0,-21-22 0,21 0 15,0 0-15,0 0 0,0 0 0,0 1 16,0-1-16,21-21 16,1 21-16,-1-21 0,0 0 15,0 0-15,0 0 0,22 0 0,-22 0 16,21 0-16,-21-21 0,22 0 15,-1 21-15,0-22 0,1 1 0</inkml:trace>
  <inkml:trace contextRef="#ctx0" brushRef="#br0" timeOffset="145384.93">24469 10202 0,'0'0'16,"-22"-21"-16,22 0 0,-21 21 16,21 21-1,0 0 1,21 1-16,-21-1 0,22 0 16,20 0-16,-21 0 15,0 0-15,22 1 0,-1 20 0,0-21 16,1 0-16,20 0 0,-21 22 0,22-22 15,-22-21-15,1 21 0,-1 0 16,0-21-16,-21 0 0,1 0 0,-1 0 16,0 0-16,0 0 0,-42 0 31,0 0-31,0 21 16,-22-21-16,22 22 0,-21-22 15,-1 21-15,1 0 0,0 0 0,-1 21 16,-20-20-16,21-1 0,-1 0 0,1 21 15,0-21-15,-1 1 16,22-1-16,-21 0 0,-1 0 0,22 0 16,0 0-16,0-21 0,0 22 0,0-1 15,-1-21-15,1 21 16,0-21 0,0 0-1,0 0-15</inkml:trace>
  <inkml:trace contextRef="#ctx0" brushRef="#br1" timeOffset="153276.67">7175 11578 0,'0'-21'0,"-21"21"15,0-21 1,0 21 0,21-21-16,-21 21 15,21-21 48,-21 21-16,21 21-47,0 0 15,0 0-15,0 0 0,0 0 16,0 1-16,21-1 16,0 0-16,-21 0 0,0 0 15,21-21-15,0 21 0,-21 1 16,21-22-16,-21 21 0,22 0 0,-1-21 15,-21 21-15,21-21 0,0 21 0,0-21 16,0 0-16,1 0 0,-1 21 16,0-21-16,0 0 0,0 0 15,22 0-15,-22 0 0,21 0 0,-21 0 16,22 0-16,-22 0 0,21 0 0,0 0 16,-20 0-16,20 0 0,0 0 15,1 0-15,-1-21 0,0 21 0,1 0 16,-1-21-16,0 0 0,1 21 0,-1-21 15,21 21-15,-20-21 0,-1 21 16,0-22-16,22 1 0,-22 21 0,1-21 16,20 0-16,1 21 0,-22-21 15,21 0-15,1 21 0,-1-22 0,1 1 16,-1 21-16,1-21 0,-1 21 16,1-21-16,-1 0 0,1 21 0,-1-21 15,-20 21-15,20-22 0,1 22 16,-1 0-16,-20 0 0,20-21 0,1 21 15,-22 0-15,21 0 0,1 0 0,-22 0 16,22 0-16,-22 0 0,22 0 16,-22 0-16,21 0 0,-20 0 0,-1 0 15,0 0-15,1 0 0,-1 21 0,0-21 16,1 22-16,-22-22 0,0 21 16,21 0-16,-20-21 0,-1 21 15,0 0-15,0-21 0,0 21 0,0 1 16,1-1-16,-1 0 0,0 0 15,0-21-15,0 21 0,-21 0 0,21 1 16,1-1-16,-1 0 0,0-21 0,-21 21 16,21 0-16,0 0 0,-21 1 15,21-1-15,-21 0 0,22-21 0,-22 21 16,0 0-16,0 0 0,0 1 16,0-1-16,0 0 15,0 0-15,0 0 31,0-42 16,0 0-31,0 0-16,21 0 16,-21-1-16,21 1 0,0 0 0,-21 0 15,21 0-15,0 0 0,1-1 16,-1 1-16,0 0 0,0 0 0,0 0 15,22 0-15,-22 21 0,0-22 0,21 1 16,-21 0-16,22 0 0,-22 21 16,0-21-16,21 0 0,1 21 15,-22-22-15,21 22 0,1 0 0,-1-21 16,-21 21-16,43-21 0,-22 21 16,0 0-16,1 0 0,-1 0 0,21 0 15,-20 0-15,-1 0 0,0 0 0,22 21 16,-22 0-16,1 1 0,-1-22 15,0 21-15,-21 0 0,22-21 0,-1 21 16,0 0-16,1 0 0,-1-21 0,0 22 16,-20-22-16,20 21 0,0-21 15,1 0-15,-1 21 0,0-21 0,1 0 16,-1 0-16,0 0 0,1 0 16,-22 0-16,21 0 0,0 0 0,1 0 0,-1 0 15,-21 0-15,22 0 16,-22 0-16,21 0 0,-21-21 0,0 21 15,22-21-15,-22 21 0,0-22 0,0 1 16,-21 0-16,21 21 16,-21-21-16,22 21 0,-22-21 0,0 0 15,0-1 1,-22 22 15,1 0-31,0 0 0,0 0 16,0 0-16</inkml:trace>
  <inkml:trace contextRef="#ctx0" brushRef="#br1" timeOffset="154259.99">9461 12954 0,'22'0'31,"-44"0"-31,44-21 0,-1 0 16,-21 0-16,0-1 15,0 1-15,0 0 0,0 0 16,0 0-16,0 0 0,0-22 16,0 22-16,0 0 0,-21 0 0,-1 0 15,1-1-15,0 1 0,0 0 0,0 21 16,0-21-16,-1 21 0,1 0 16,-21 0-16,21 0 0,0 0 0,-22 21 15,22 0-15,-21 0 0,21 1 0,-1 20 16,1-21-16,0 21 0,0 1 15,0-1-15,21 22 0,-21-22 0,21 0 16,0 1-16,0-1 0,-22 0 16,22-21-16,0 22 0,0-22 0,0 0 15,0 0-15,0 0 0,0 1 16,22-22-16,-1 0 16,21 0-16,-21 0 0,0 0 0,22-22 15,-22 1-15,21 0 0,-21 0 0,22 0 16,-22 0-16,0-22 0,21 22 15,-20-21-15,-1-1 0,0 22 0,0-21 16,-21 0-16,0-1 0,21 1 0,-21 0 16,0 20-16,0-20 0,21 21 15,-21 0-15,0 0 0,0 63 32,0-21-17,0 21-15,0-20 0,22 20 16,-22 0-16,0 1 0,0-1 0,0 0 15,0 1-15,0-1 0,21-21 16,-21 21-16,21-20 0,-21-1 0,21 0 16,-21 0-16,21 0 0,0-21 15,1 0-15,-1 0 0,0 0 16,0 0-16,0-21 0,0 21 16,1-21-16,20 0 0,-21 0 0,0-22 15,0 22-15</inkml:trace>
  <inkml:trace contextRef="#ctx0" brushRef="#br1" timeOffset="154524.84">10096 12552 0,'0'0'15,"0"-21"-15,0 0 0,0-1 0,0 1 16,-21 21 0,0 21-1,21 1-15,0 20 0,-21-21 0,21 21 16,0-20-16,0 20 0,0 21 15,0-20-15,0-1 0,0 0 0,0 1 16,0-1-16,0 0 0,-21-20 16,21 20-16,0-21 0,0 21 0,0-20 15,0-1-15,0 0 16,21-21 0,0 0-16,0-21 15,0 21-15,1-21 0,-22-1 0,21 1 16,0-21-16,0 21 0</inkml:trace>
  <inkml:trace contextRef="#ctx0" brushRef="#br1" timeOffset="155361.06">10372 12573 0,'0'0'15,"0"-21"-15,0 0 0,0 0 0,0-1 16,0 1-16,0 42 31,0 1-31,0-1 0,0 21 16,0 0-16,0 1 0,0-1 15,-22 0-15,22 1 0,0 20 0,0-20 16,0-1-16,0 0 0,0 1 0,-21-1 16,21 0-16,0 1 0,0-22 15,0 0-15,0 0 0,0 0 0,0 0 16,0 1-16,21-22 16,1 0-1,-1 0-15,0-22 0,0 1 16,0 0-16,0 21 0,1-21 0,-22 0 15,21 0-15,0-1 0,0 1 16,-21 0-16,21-21 0,0 21 16,1-1-16,-22-20 0,0 21 0,21-21 15,-21 20-15,21 1 0,-21-21 16,0 21-16,0 0 0,0-1 16,0 1-16,-21 21 15,0 0 1,-1 21-16,22 1 0,-21-1 0,0 0 15,21 0-15,-21 0 0,21 0 16,0 1-16,0-1 0,0 0 16,21-21-1,0 0 1,0 0-16,1 0 0,-1 0 16,0 0-16,0 0 0,0 0 15,-21 21-15,0 0 0,0 0 16,0 1-16,0-1 15,0 0-15,0 0 0,-21 0 16,21 0-16,-21 1 0,21-1 0,0 0 16,0 0-1,0 0-15,21-21 16,0 0 0,0 0-1,1 0-15,-1-21 0,0 0 0,0 0 16,0 21-16,0-21 0,1-1 0,-1 1 15,0-21-15,0 21 0,-21 0 16,21-22-16,-21 22 0,21 0 0,-21 0 16,0 0-16,0-1 0,0 1 15,0 42 1,0 1 0,0-1-16,0 0 0,-21 0 0,21 0 15,0 22-15,-21-22 0,21 0 16,0 0-16,0 0 0,0 0 0,-21 1 15,21-1-15,0 0 0,0 0 16,0 0-16,21-21 31,0-21-31,-21 0 16,21 0-16,1 0 0,-22-1 0,21 1 16</inkml:trace>
  <inkml:trace contextRef="#ctx0" brushRef="#br1" timeOffset="155555.95">11134 12594 0,'0'0'0,"-22"0"15,1 0-15,0 0 16,0 0 0,21 21-1</inkml:trace>
  <inkml:trace contextRef="#ctx0" brushRef="#br1" timeOffset="155760.82">10139 12785 0,'0'0'0,"-21"0"0,21 21 16,21-21 15,0 0-31,0 0 0,21 0 16,-20 0-16,20 0 0,0 0 16,1-21-16,-1 21 0,21-21 0,-20 21 15,20-22-15,-20 22 0</inkml:trace>
  <inkml:trace contextRef="#ctx0" brushRef="#br1" timeOffset="156377.04">11493 12637 0,'0'-22'0,"0"44"0,-21-65 0,21 22 15,-21 0-15,21 0 16,0 42 15,0 0-15,0 0-16,0 0 0,0 22 0,0-22 16,0 21-16,-21 1 0,21-1 15,-21 0-15,21 1 0,-21-1 0,21-21 16,0 21-16,-22 1 0,22-22 0,-21 0 15,0 0-15,21 0 0,0 1 16,0-1-16,-21-21 16,21-21 15,0-1-31,0 1 0,0 0 16,0 0-16,0 0 0,0 0 15,0-1-15,0 1 0,21 0 16,0-21-16,0 21 0,-21-1 0,22 1 15,-1 0-15,21 21 0,-21-21 0,0 21 16,1 0-16,-1 0 0,0 0 16,21 0-16,-21 0 0,1 0 0,-1 0 15,0 21-15,0 0 0,0 0 0,-21 1 16,0-1-16,21 0 0,-21 21 16,0-21-16,0 1 0,0-1 0,-21 21 15,0-21-15,0 0 0,0 1 0,0-1 16,-22-21-16,22 21 0,0-21 15,-21 21-15,20-21 0,1 0 16,0 0-16,0 0 0,0 0 0,0 0 16,-1 0-16,22-21 31,0 0-31,22 21 0,-1-21 16,0 21-16,0-22 0,21 1 0,-20 21 15</inkml:trace>
  <inkml:trace contextRef="#ctx0" brushRef="#br1" timeOffset="157084.54">12044 12764 0,'0'0'15,"0"-22"-15,21 1 0,-21 0 16,-21 21 15,0 21-31,21 0 0,-22 1 16,22-1-16,0 21 0,-21-21 0,0 22 15,21-22-15,-21 21 0,21-21 16,0 22-16,-21-22 0,21 0 0,0 0 16,0 0-16,0 0 0,0 1 0,0-1 15,21-21-15,21 0 16,-21 0-16,1 0 0,20 0 16,-21 0-16,21 0 0,-20-21 0,20-1 15,-21 1-15,21 0 0,-20 0 16,-1 0-16,21 0 0,-21-22 15,0 1-15,1 21 0,-22-22 0,21 22 16,-21 0-16,21 0 0,-21 0 0,0 0 16,0-1-16,-21 22 31,21 22-31,-21-1 0,-1 0 0,22 0 16,0 21-16,0-20 0,-21 20 15,21-21-15,0 0 0,0 22 0,0-22 16,0 0-16,0 0 0,0 0 0,21 0 15,1 1-15,-1-22 16,0 0-16,0 0 0,0 0 16,0 0-16,1 0 0,20 0 0,-21-22 15,0 22-15,0-21 0,1 0 16,20 0-16,-21 0 0,0-22 0,0 22 16,1-21-16,-1 0 0,0-1 0,0 1 15,0 0-15,-21-22 0,21 22 0,-21-1 16,22 1-16,-22 0 0,0 21 15,0-22-15,0 22 0,0 0 0,0 42 32,0 0-32,0 0 15,-22 1-15,22 20 0,-21-21 0,0 21 16,21 1-16,0-1 0,0 0 16,-21 1-16,21-1 0,0 0 15,-21-20-15,21 20 0,0-21 0,0 0 16,0 22-16,0-22 0,0 0 15,0 0-15,21-21 16,0 0-16,0 0 0,0 0 16,1 0-16,-1 0 0,0-21 0,0 0 15</inkml:trace>
  <inkml:trace contextRef="#ctx0" brushRef="#br1" timeOffset="157492.29">13229 12785 0,'0'0'0,"0"21"15,21-21 17,0 0-32,1 0 15,20-21-15,-21 21 0,0-21 0,0 21 16,22 0-16,-22-22 0,0 1 15,0 21-15,0 0 0,-21-21 16,-21 21 0,0 0-16,0 0 15,0 0-15,0 0 0,-1 21 16,-20 0-16,21 1 0,0-1 0,0 0 16,-1 0-16,1 0 0,0 22 0,21-22 15,0 0-15,0 0 0,0 0 16,0 0-16,0 1 0,0-1 15,21-21-15,0 0 0,1 0 0,-1 0 16,0 0-16,0 0 0,0 0 16,22 0-16,-22 0 0,21 0 15,-21 0-15,22-21 0,-22-1 0,0 1 16,0 21-16,0-21 0,0 0 16,1 0-16,-1-22 0</inkml:trace>
  <inkml:trace contextRef="#ctx0" brushRef="#br1" timeOffset="157740.16">12975 12467 0,'0'0'16,"21"0"15,0 0-31,22 0 0,-1-21 15,0 21-15,22 0 0,-22 0 0,22 0 16,-1-21-16,1 21 0,-1 0 16,-20 0-16,-1 0 0,0 0 0,1 0 15,-22 0-15,0 0 0</inkml:trace>
  <inkml:trace contextRef="#ctx0" brushRef="#br1" timeOffset="158348.88">5821 12764 0,'0'0'0,"0"-43"31,21 43-15,0 21-16,0 1 16,0-1-16,22 21 0,-22-21 0,21 22 15,-21-1-15,22-21 0,-22 21 0,0 1 16,21-22-16,-20 21 0,-1-21 15,-21 1-15,0-1 0,21 0 16,-21 0-16,0 0 0,0 0 0,0-42 47</inkml:trace>
  <inkml:trace contextRef="#ctx0" brushRef="#br1" timeOffset="158592.74">6456 12700 0,'0'0'0,"0"-21"0,0 0 16,-21 21-1,-1 21-15,-20 0 0,21 0 16,-21 0-16,20 22 0,-20-1 16,0 0-16,21 1 0,-22-1 0,1 0 15,0 1-15,-1-1 0,22 0 16,-21-20-16,21 20 0,-22 0 0,22-21 15,0 1-15,0-1 0,21 0 0,-21-21 16,21 21-16,42-21 16,-21 0-16,0-21 15,0 0-15,1 0 0,20-1 16</inkml:trace>
  <inkml:trace contextRef="#ctx0" brushRef="#br1" timeOffset="158829.6">6625 12700 0,'0'-21'0,"0"63"31,0-21-31,0 1 0,0 20 0,-21 0 16,21-21-16,0 22 0,0-22 0,0 21 15,0 1-15,-21-22 0,21 0 0,0 0 16,-21 21-16,21-20 15,0-1-15</inkml:trace>
  <inkml:trace contextRef="#ctx0" brushRef="#br1" timeOffset="159041.49">6646 12700 0,'0'0'0,"64"0"32,-64 21-32,21 0 0,0 1 0,0-1 15,0 0-15,1 0 0,20 0 16,-21 22-16,0-22 0,0 0 0,1 0 16,-1 21-16,0-20 15,-21-1 1</inkml:trace>
  <inkml:trace contextRef="#ctx0" brushRef="#br1" timeOffset="159281.35">7239 12679 0,'-21'21'0,"21"0"15,-21 0-15,-1 1 0,1-1 16,0 0-16,0 0 0,0 0 0,0 22 16,-1-22-16,1 0 0,0 0 0,0 0 15,0 0-15,0 1 0,21-1 16,-22-21-16,44 0 31,-1-21-31,0 21 0,0-22 16,0 1-16,0 0 0,1 0 15</inkml:trace>
  <inkml:trace contextRef="#ctx0" brushRef="#br1" timeOffset="159504.22">7345 12594 0,'0'0'0,"0"21"16,0 1-16,0-1 15,0 0-15,0 21 0,0-21 0,0 1 16,0 20-16,-21 0 0,21-21 0,0 22 15,-22-1-15,22-21 0,0 22 16,0-22-16,0 0 0,0 21 0,0-21 16,0 1-16,0-1 15,0 0-15,22-21 32,-1-21-17,0 0-15</inkml:trace>
  <inkml:trace contextRef="#ctx0" brushRef="#br1" timeOffset="159781.06">7726 12679 0,'0'-21'0,"0"42"0,21-42 0,-21 42 47,0 0-47,0 0 0,-21 22 0,0-1 16,21-21-16,-22 21 0,1 1 0,21-1 15,-21 0-15,21 1 0,-21-1 16,21-21-16,0 0 0,0 22 0,0-22 16,0 0-16,0 0 0,21-21 15,0 0-15,0 0 0,22 0 16,-22 0-16,0 0 0,21 0 0,-20 0 16,20 0-16,0 0 0,-21 0 0,1 0 15,-1 0-15,0-21 0,0 21 16,-21-21-16,21 21 0</inkml:trace>
  <inkml:trace contextRef="#ctx0" brushRef="#br1" timeOffset="180364.19">16002 11430 0,'-21'0'63,"0"0"-48,-1 0-15,1 0 0,0 0 16,0 0-16,0 0 16,0 0-16,-1 0 0,1 0 0,0 0 15,-21 0-15,21 0 16,-1 0-16,1 0 0,0 0 0,0 0 16,0 0-16,0 0 15,-1 0 1,44 0 46,-1 0-62,0 0 16,0 0-16,0 0 0,0 0 0,22 0 16,-22 0-16,0 0 0,21 0 0,-20 0 15,20 0-15,0 0 0,1 0 16,20 0-16,-21 0 0,22 0 0,-1 0 15,22 0-15,-21 0 0,20 0 0,1 0 16,0 0-16,-1 0 0,-20 0 16,20 0-16,1-21 0,-21 21 0,20 0 15,1 0-15,0-21 0,-1 21 0,1 0 16,-22 0-16,22-21 0,-21 21 16,20 0-16,-20 0 0,-22-22 15,22 22-15,-22 0 0,0 0 0,1-21 16,-1 21-16,0 0 0,-21 0 15,22 0-15,-22-21 0,0 21 0,0 0 16,0 0 0,-21-21 140,22 21-140</inkml:trace>
  <inkml:trace contextRef="#ctx0" brushRef="#br1" timeOffset="181012.82">16277 12107 0,'0'0'0,"21"-21"0,-21 0 16,0 0-16,21 0 0,-21 0 0,0-1 16,0 1-16,0 42 31,0 1-31,0-1 0,0 21 16,0 0-16,0 1 0,0-1 0,0-21 15,0 22-15,0-1 0,0 0 0,0 1 16,0-1-16,0 0 0,0-21 15,0 1-15,0 20 0,0-21 16,0 0-16,0 0 0,0 1 0,0-1 0,0 0 16,0 0-1,0-42 17,0 0-32,22 0 0,-22-1 15,0 1-15,21 0 0,-21 0 0</inkml:trace>
  <inkml:trace contextRef="#ctx0" brushRef="#br1" timeOffset="181356.62">16319 12171 0,'0'-21'0,"0"42"0,-21-42 0,21 0 0,0-1 0,0 1 16,21 0-16,1 21 15,-1-21-15,21 0 16,-21 21-16,22 0 0,-22 0 0,21 0 15,0 0-15,1 0 0,-1 0 16,0 0-16,-20 21 0,-1 0 0,21 0 16,-21 0-16,-21 1 0,0-1 0,0 21 15,0-21-15,0 0 0,0 1 16,-21-1-16,0 21 0,0-21 0,0 0 16,-22-21-16,1 22 0,0-1 0,-1 0 15,1-21-15,21 21 0,-22-21 16,22 0-16,0 0 0,0 0 0,0 0 15,21 21-15,-21-21 0,42-21 47,0 21-47,0 0 0,0-21 16,0 0-16,22 21 0,-22 0 0</inkml:trace>
  <inkml:trace contextRef="#ctx0" brushRef="#br1" timeOffset="181776.38">17378 12150 0,'0'0'0,"21"-21"15,0-22 1,-21 22-16,0 0 0,0 0 16,-21 21-16,0 0 15,0 0-15,-1 0 0,1 0 16,0 21-16,0-21 0,0 21 15,0 0-15,-22 0 0,22 22 0,0-22 16,0 0-16,0 21 0,-1-20 0,1 20 16,0-21-16,0 21 0,21-20 15,0 20-15,0-21 0,0 0 0,0 0 16,0 1-16,0-1 0,0 0 16,0 0-16,21 0 15,0-21-15,0 21 0,1-21 0,20 0 16,-21 0-16,21 0 0,-20 0 0,20 0 15,0 0-15,1 0 0,-22 0 16,21 0-16,0 0 0,1 0 0,-22 0 16,21 0-16,1-21 0,-22 21 15,0 0-15,0-21 0,0 21 0,0-21 16,1 21-16,-1-21 0,-21 0 31,0-1-31,0 1 16</inkml:trace>
  <inkml:trace contextRef="#ctx0" brushRef="#br1" timeOffset="205904.79">7683 11451 0,'-21'0'125,"0"0"-125</inkml:trace>
  <inkml:trace contextRef="#ctx0" brushRef="#br1" timeOffset="206476.46">7324 11388 0,'0'0'16,"-64"0"-1,43 0-15,0 0 16,0 0-16,-1 0 16,1 0-16,0 0 15,0 0-15,0 0 16,0 0-16,-1 0 15,44 0 48,20 0-63,-21 0 0,0 0 16,22 0-16,-22 0 0,21 0 15,0 0-15,1 0 0,-1 0 0,22 0 16,-1 0-16,1 0 0,-1 0 0,1 0 15,20 0-15,-20 0 16,20 0-16,-20 0 0,-1 0 0,1 0 16,-1 0-16,-20 0 0,-1 0 0,0 0 15,1 0-15,-1 0 0,0 0 16,-20-21-16,-1 21 0,0 0 0,0 0 16,0 0-16,-42 0 62,0 0-46,0 0-16,0 0 0,-1 0 15,1 0-15,0 0 0,-21 0 0,21 0 16,-1 0-16,-20 0 0</inkml:trace>
  <inkml:trace contextRef="#ctx0" brushRef="#br1" timeOffset="206917.21">7112 11388 0,'0'0'0,"-21"0"15,-22 0 1,43 21-1,22 0 1,-1-21-16,0 0 16,21 0-16,-21 0 0,22 0 15,-1 0-15,0 0 0,22 0 0,-22 0 16,22 0-16,-1 0 0,1 0 0,-1 0 16,22 0-16,-22 0 0,1 0 15,21 0-15,-22 0 0,1 0 0,-1 0 16,-21 0-16,22 0 0,-22 0 15,1 0-15,-1 0 0,0-21 16,1 21-16,-22 0 0,0 0 0,0 0 16,0 0-16,0 0 0,1-21 15,-44 21 32,1 0-47,0 0 0,0 0 16,0 0-16,0 0 15,-1 0-15,1 0 0</inkml:trace>
  <inkml:trace contextRef="#ctx0" brushRef="#br1" timeOffset="207417.92">7239 11494 0,'0'0'0,"21"21"31,0-21-31,0 0 15,1 21-15,-1-21 0,0 0 0,0 0 16,21 0-16,1 0 0,-22 0 0,42 0 16,-20 0-16,20 0 0,1 0 15,-1 0-15,1 0 0,-1 0 0,1-21 16,-1 21-16,1 0 0,-1 0 0,1-21 16,-1 21-16,-20-22 0,20 22 15,-21 0-15,1 0 0,-1-21 0,0 21 16,1 0-16,-22 0 0,21 0 0,-21 0 15,1 0-15,-1 0 16,0 0 0,-21-21-16</inkml:trace>
  <inkml:trace contextRef="#ctx0" brushRef="#br1" timeOffset="208324.02">10753 11240 0,'0'0'0,"-22"0"0,1 0 16,0 0-1,42 0 32,0 0-47,1 0 16,-1 0-16,0 0 0,21 0 0,1 0 15,-1 0-15,0 0 0,1 0 16,20 0-16,-21 0 0,22 0 0,-1 0 16,1 0-16,21 0 0,-22 0 0,22 0 15,-22 0-15,22 0 16,0 0-16,-1 0 0,22 0 0,-21 0 15,-1 0-15,-20 0 0,21 0 0,-22 0 16,1 0-16,-1 0 0,-21 0 16,22 0-16,-22 0 0,1-22 0,-22 22 15,21 0-15,0 0 0,-20 0 16,-1 0-16,0 0 0,0 0 0,0 0 16,-42 0 30,0 0-46,-21 0 0,20 0 16,1 0-16,-21 0 0,21 0 16,-22 0-16,1 0 0,21 0 0</inkml:trace>
  <inkml:trace contextRef="#ctx0" brushRef="#br1" timeOffset="208816.54">11028 11367 0,'0'0'0,"-21"0"31,42 0-15,0 0-1,0 0-15,0 0 0,22 0 16,-22 0-16,21 0 0,0 0 0,1 0 16,20 0-16,-20 0 0,20 0 15,1 0-15,-1 0 0,22 0 16,-1 0-16,1 0 0,0 0 0,21 0 15,-22 0-15,22 0 0,-21 0 0,-1 0 16,-20 0-16,-1 0 0,1-22 16,-22 22-16,1 0 0,-1 0 0,0 0 15,-21 0-15,22 0 0,-22 0 0,0 0 16,-21-21 0,21 21-16,-21-21 31,-21 21 0,0 0-31,0 0 0,0 0 16,-1 21-16</inkml:trace>
  <inkml:trace contextRef="#ctx0" brushRef="#br1" timeOffset="-206171.67">6138 14647 0,'0'-21'31</inkml:trace>
  <inkml:trace contextRef="#ctx0" brushRef="#br1" timeOffset="-205307.25">6117 14774 0,'0'0'0,"-21"0"15,21-21 1,0 0 0,-21 21-16,21-21 0,0 0 15,0 0 1,21 21 15,0 0-31,0 0 0,0 21 16,1 0-16,-22 0 0,21 0 15,0 0-15,-21 22 0,0-22 16,21 21-16,-21 1 0,21-22 0,-21 21 16,0 0-16,0-20 0,0 20 15,0-21-15,0 21 0,0-20 0,0-1 16,0 0-16,0 0 0,0 0 0,0-42 31,0 0-31,0 0 16,0 0-16,0-1 0,0 1 15,0 0-15,0-21 0,0 21 16,0-22-16,0 1 0,0 21 0,0-22 16,0 1-16,21 0 0,-21 21 0,22-22 15,-1 22-15,-21-21 0,21 21 16,0-1-16,0 22 0,0 0 0,1 0 15,-1 0-15,21 0 0,-21 22 16,0-1-16,1 21 0,-1-21 0,-21 22 16,21-22-16,-21 21 0,21-21 0,-21 22 15,0-1-15,0-21 0,0 21 16,0-20-16,0 20 0,0-21 0,0 0 16,0 0-16,0 1 0,0-1 15,0 0-15,-21-21 16,21-21 15,21 0-15</inkml:trace>
  <inkml:trace contextRef="#ctx0" brushRef="#br1" timeOffset="-203920.01">7387 14901 0,'0'0'0,"21"-21"0,-21 0 0,0 0 16,0 0-16,0 0 0,0-1 15,-21 1-15,0 0 0,0 0 16,0 0-16,-1 21 16,1 0-16,0 0 0,0 0 0,0 0 15,0 0-15,-1 21 0,-20 0 16,21 0-16,0 0 0,-22 22 0,22-22 15,-21 21-15,21 1 0,0-1 0,-1 0 16,1 1-16,21-1 0,0 0 16,0-21-16,0 22 0,0-1 15,0-21-15,0 0 0,0 1 0,0-1 16,21-21-16,1 0 0,-1 0 16,21 0-16,-21 0 0,22 0 0,-22-21 15,21-1-15,0 1 0,-20 0 0,20-21 16,-21 21-16,21-22 0,-20 1 15,-1 0-15,0 20 0,0-20 0,0 0 16,-21 21-16,21-22 0,-21 1 0,0 21 16,0 0-16,0-1 0,0 1 15,-21 21 1,0 0-16,0 21 0,21 1 16,-21-1-16,21 0 0,-21 21 0,21-21 15,-22 22-15,22-1 0,0-21 16,0 22-16,0-1 0,0-21 15,0 21-15,0-20 0,0 20 0,0-21 16,22 0-16,-1-21 0,0 21 0,0-21 16,0 0-16,0 0 0,1 0 15,20 0-15,-21-21 0,0 21 0,0-21 16,22 0-16,-22 0 0,0-22 0,0 22 16,0-21-16,1 21 0,-1-22 15,-21 22-15,0-21 0,21 21 0,-21-22 16,0 22-16,0 0 0,0 0 15,0 0-15,0 42 32,0 0-32,0 21 0,-21-20 15,21-1-15,0 0 0,0 21 16,0-21-16,0 22 0,0-22 0,0 0 16,-21 21-16,21-20 0,0-1 15,0 0-15,0 0 0,0 0 16,0-42 15,0 0-31,0 0 0,0 0 0,0-1 16,0 1-16,0-21 0,0 21 15,0-22-15,21 22 0,-21-21 16,21 0-16,-21 20 0,0-20 0,21 21 16,0 0-16,-21 0 0,0-1 0,21 22 15,1 0-15,-1 0 16,-21 22-16,21-1 0,0 0 15,-21 21-15,0-21 0,0 22 0,21-22 16,-21 21-16,21 1 0,-21-22 16,22 21-16,-22-21 0,0 22 0,21-22 15,-21 0-15,21 0 0,0 0 16,-21 0-16,21-21 0,0 0 16,1 0-16,-1 0 0,-21-21 15,21 0-15,0 0 0,0 0 16,0-22-16,1 22 0,-1-21 0,0 21 15,0-22-15,0 1 0,0 0 0,1 21 16,-1-22-16,0 22 0,0-21 16,-21 21-16,21-1 0,0 22 0,-21-21 15,0 42 1,0 1 0,0-1-16,0 0 0,0 21 0,0-21 15,0 1-15,0 20 0,0-21 16,0 0-16,0 22 0,0-22 0,0 0 15,0 0-15,22 21 0,-1-20 16,0-1-16,0 0 16,0-21-16,0 0 0,1 0 0,20 0 15,-21 0-15,21 0 0,-20 0 0,20-21 16,-21 0-16,21-1 0,1 1 16,-22 0-16,21 0 0,-21-21 0,1 20 15,-1 1-15,0-21 0,0 21 0,-21-22 16,0 22-16,0 0 0,0 0 15,0-21-15,0 20 0,0 1 16,-21 21-16,0 0 0,0 0 0,-1 21 16,1-21-16,0 22 0,0-1 15,0 0-15,21 21 0,0-21 16,0 1-16,0 20 0,0-21 0,0 0 16,0 22-16,0-22 0,0 0 15,0 21-15,21-21 0,0 1 0,-21-1 16,21 0-16,0 0 0,22 0 0,-22-21 15,0 0-15,0 0 0,0 0 16,22 0-16,-22 0 0,0-21 0,0 21 16,0-21-16,1 0 0,20 0 0</inkml:trace>
  <inkml:trace contextRef="#ctx0" brushRef="#br1" timeOffset="-203644.17">9969 14711 0,'0'0'0,"-21"0"0,21 21 32,21-21-17,1 0-15,-1 0 0,0 0 16,0 0-16,0 0 0,0 0 15,1 0-15,-1 0 0,0 0 16,0 0-16,0 0 0,0 0 16,-42 0 15</inkml:trace>
  <inkml:trace contextRef="#ctx0" brushRef="#br1" timeOffset="-203476.27">9864 14859 0,'0'0'0,"-22"21"0,-20 0 0,21 1 15,21-1-15,0 0 0,0 0 16,21-21 0,0 0-16,0 0 15,1 0-15,20 0 0,-21 0 0,0 0 16,22 0-16,-22 0 0,0 0 0,21 0 16,-21-21-16,1 21 0,-22-21 15,21 21-15,0-21 0,0 21 16,-21-22-16</inkml:trace>
  <inkml:trace contextRef="#ctx0" brushRef="#br1" timeOffset="-202984.03">10710 14457 0,'0'0'0,"21"0"31,1-21-31,-1 0 16,-21-1-16,0 1 15,0 0-15,0 0 0,0 0 16,-21 21-16,-1 0 0,1 0 15,0 0-15,0 0 0,21 21 16,-21 0-16,21 21 16,-21-20-16,21-1 0,0 21 0,0-21 15,0 22-15,0-22 0,0 21 16,0-21-16,0 0 0,0 1 0,21-1 16,0 0-16,0 0 0,0-21 15,22 21-15,-22-21 0,21 0 0</inkml:trace>
  <inkml:trace contextRef="#ctx0" brushRef="#br1" timeOffset="-202720.18">11197 14457 0,'0'0'0,"0"-21"15,21 21 1,0 0-16,1 0 0,20 0 0,-21 0 16,21 0-16,1 0 0,-1 0 15,-21 0-15,22 0 0,-1 0 0,-21 0 16,21 0-16,-20 0 0,20 0 0,-21 0 16,0 0-16,-42 0 31,0 0-31</inkml:trace>
  <inkml:trace contextRef="#ctx0" brushRef="#br1" timeOffset="-202351.39">11430 14436 0,'0'0'0,"-21"0"31,21 21-31,0 0 0,0 0 0,0 0 16,0 1-16,0 20 0,21-21 15,-21 0-15,21 22 0,-21-22 16,21 0-16,-21 21 0,21-21 0,1 22 16,-22-22-16,0 21 0,0-21 15,0 22-15,0-22 0,0 21 16,0-21-16,0 1 0,0 20 0,0-21 16,-22 0-16,22 0 0,-21 1 0,0-1 15,0 0-15,0-21 0,0 0 16,-1 0-16,1 0 0,-21 0 15,21 0-15,0 0 0,-1 0 0,1-21 16,0 0-16,-21-1 0,21 22 16,-1-21-16,1 0 0,21 0 0,-21 0 15,0 0-15,21-1 0,-21 1 0,21 0 16,0 0 0,21 21-16,0 0 15,0 0-15,22 0 0,-22 0 0,0 0 16,21-21-16</inkml:trace>
  <inkml:trace contextRef="#ctx0" brushRef="#br1" timeOffset="-201908.16">12107 14711 0,'0'0'15,"0"-21"-15,0 0 0,-21 21 0,0 0 16,21-22-16,-21 22 0,0 0 15,-1 0-15,1 0 0,0 0 16,0 22-16,21-1 0,-21 0 0,0 0 16,-1 0-16,1 22 0,0-22 0,0 0 15,0 21-15,21-21 0,0 22 16,0-22-16,-21 21 0,21-21 0,0 1 16,0 20-16,0-21 0,21 0 0,0 0 15,0-21-15,0 0 16,22 0-16,-22 0 0,0 0 0,21 0 15,-21 0-15,22-21 0,-22 0 0,0 21 16,21-21-16,-20 0 0,-1-22 16,0 22-16,0 0 0,-21 0 0,0-21 15,0 20-15,0-20 0,0 21 16,0-21-16,0 20 0,-21-20 16,0 21-16,0-21 0,-1 20 0,1 1 15,0 21-15,0 0 0,0 0 0,0 0 16,-22 0-16,22 0 0,0 21 15,21 1-15,-21-1 0,0 0 0,21 0 16,0 0-16,0 0 16,0 1-16,0-1 15,42-21-15</inkml:trace>
  <inkml:trace contextRef="#ctx0" brushRef="#br1" timeOffset="-201395.7">12594 14372 0,'0'0'15,"-21"-21"-15,0 21 0,21 21 32,0 0-32,0 22 0,0-22 15,0 21-15,0-21 0,0 22 16,0-1-16,0 0 0,0-20 0,0 20 15,0 0-15,0 1 0,-21-22 0,21 21 16,-22-21-16,22 0 16,-21 22-16,21-22 0,0 0 0,-21-21 15,21 21-15,-21 0 0,0-21 32,21-21-17,0 0-15,0 0 0,0 0 16,0 0-16,0-1 0,21-20 15,0 21-15,0 0 0,0-22 0,22 22 16,-22-21-16,21 21 0,-21 0 0,22-1 16,-1 1-16,-21 21 15,22 0-15,-22 0 0,21 0 0,-21 0 16,0 21-16,1 1 0,-22-1 0,0 21 16,0-21-16,0 0 0,0 22 15,0-22-15,0 0 0,0 21 0,0-20 16,-22-1-16,1 0 0,21 0 0,-21 0 15,0 0-15,21 1 16,0-44 15,21 1-31,0 21 0,22-21 16</inkml:trace>
  <inkml:trace contextRef="#ctx0" brushRef="#br1" timeOffset="-200919.93">13271 14605 0,'0'0'0,"-21"0"16,0 21-1,21 0-15,0 1 0,0-1 16,0 0-16,0 0 0,0 0 0,0 0 16,0 1-16,0-1 0,0 0 15,0 0-15,0 0 0,0 0 0,0 1 16,-21-1-16,21 0 0,0 0 0,-21-21 15,21 21-15,-21-21 0,21 21 16,-22-21 0,22-21-1,0 0-15,0 0 16,0 0-16,0 0 0,0-1 16,0 1-16,0-21 0,22 21 0,-1-22 15,0 22-15,0-21 0,21 21 0,-20-22 16,20 22-16,-21 0 0,21 0 15,1 0-15,-22 21 0,21 0 0,-21 0 16,1 0-16,-1 0 0,21 21 16,-21 0-16,-21 0 0,21 0 0,-21 1 15,22-1-15,-22 21 0,0-21 16,0 0-16,0 22 0,0-22 16,0 0-16,0 21 0,0-20 0,-22-1 15,1 0-15,0 0 0,0 0 0,0 0 16,0-21-16,-1 0 15,1 22-15,0-22 0,21-22 16,0 1 0,0 0-16,21 21 0</inkml:trace>
  <inkml:trace contextRef="#ctx0" brushRef="#br1" timeOffset="-200564.3">14033 14203 0,'0'0'0,"-21"-21"0,0 21 15,21 21 32,0 0-31,0-42 31,21 21-32,0-21-15,1 21 32,-22 21-32,0 0 15,0 0-15,0 0 0,0 22 0,0-22 16,0 0-16,-22 21 0,1-20 15,0-1-15,0 0 0,0 21 0,-22-21 16,22 1-16,-21-1 0</inkml:trace>
  <inkml:trace contextRef="#ctx0" brushRef="#br1" timeOffset="-199920.75">5397 15663 0,'0'0'0,"0"22"16,0-1-16,22-21 15,20 21-15,-21-21 0,21 21 16,22-21-16,-1 0 0,1 0 0,21 21 15,-1-21-15,1 0 0,21 0 16,0 0-16,21 0 0,0 0 0,0 0 16,21 0-16,0 0 0,-21 0 0,21 0 15,0-21-15,0 21 16,1 0-16,-22-21 0,21 21 0,-21 0 16,-21 0-16,21-21 0,-43 21 0,1 0 15,0 0-15,-43 0 0,0 0 16,1-21-16,-22 21 0,-42 0 31,-1 0-31,1 0 0</inkml:trace>
  <inkml:trace contextRef="#ctx0" brushRef="#br1" timeOffset="-199319.57">11578 15515 0,'0'0'0,"-21"0"16,-21 0-16,20 0 0,-20 0 0,0 0 15,21 0-15,-22 0 0,1 0 0,0 0 16,-1 0-16,22 0 0,0 0 16,42 0-16,21 0 15,1 21-15,20-21 0,1 0 16,20 0-16,22 0 0,0 0 0,21 0 15,0 0-15,21 0 0,-21 0 0,0 0 16,21 0-16,-21 0 0,22 0 16,-22 0-16,0 0 0,0 0 0,-22 0 15,1 0-15,-21 0 0,-22 0 16,1 0-16,-22 0 0,-21 0 0,1 0 16,-1 0-16,-42-21 31,-1 21-16,1 0-15,0 0 0,0 0 16,0 0-16</inkml:trace>
  <inkml:trace contextRef="#ctx0" brushRef="#br1" timeOffset="-176740.03">10456 14161 0,'21'0'16,"-21"21"46,0 0-31,22-21 1,-22-21-17,0 0 16,-22 21-15,1 21 0,0-21-16,21 21 0,-21 0 15,0 0-15,0 0 16,21 1 0,0-1-1,21-21 1,0-21-1,-21-1 1,21 22-16,-21-21 0,0 0 0,0 0 16,0 0-16,0 0 31,-21 21-31,0 0 0,0 0 16,-1 0-16,22 21 15,0 0-15,0 0 16,0 0-16,0 0 15,0 1 1,22-22 0,-1 0-16,0 0 0,0 0 15,-21-22-15,21 22 0,0-21 16,-21 0-16,0 0 16,0 0-1,0 0-15,-21 21 16,21-22-16,-21 22 15,0 22 1,21-1-16,0 0 0,0 0 16,0 0-16,0 22 0,0-22 0,0 21 15,0 0-15,0-20 0,0 20 16,0-21-16,0 21 0,0-20 0,0-1 16,0 0-16,21 0 0,0-21 0,0 0 15,22 0-15</inkml:trace>
  <inkml:trace contextRef="#ctx0" brushRef="#br1" timeOffset="-175860.47">14372 14182 0,'0'0'0,"-21"0"0,0 0 16,21-21-16,0-1 31,21 22-15,0 0 0,0 0-16,0 0 15,-21 22 1,0-1-1,0 0-15,0 0 16,0 0-16,-21-21 16,21 21-1,0-42 17,0 0-17,0 0-15,0 0 16,0 0-1,21 21 1,1 0 0,-22 21-16,0 0 15,0 0-15,0 0 0,0 0 0,0 22 16,-43-22-16,22 21 0,-21-21 0,-1 22 16,1-1-16,0-21 15,-1 0-15,1 1 0,0 20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43:56.4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1588 0,'0'-22'16,"21"22"-1,-21-21 1,0 42 78,0 1-94,-21-1 0,0 21 0,0-21 15,0 0-15,0 22 0,-1-1 16,-20-21-16,21 22 0,-21-1 0,-1-21 16,1 21-16,0 1 0,-1-22 15,1 21-15,0-21 0,-1 22 0,1-22 16,0 0-16,-1 0 0,22 0 16,0 1-16,0-22 0,0 0 15,-1 21-15,1-21 16,42 0 15,1 0-15,-1-21-16,0 21 0,0 0 0,21 0 15,-20 0-15,20 0 0,0-22 16,1 22-16,-1 0 0,0 0 0,1 0 16,-1 0-16,-21 0 0,21 0 15,1 0-15,-1 0 0,-21 0 0,22 0 16,-22 22-16,0-22 0,0 0 15,0 0-15,0 21 0,1-21 16,-22 21 0,21-21-16,0 0 62,0 0-46,0-21-1</inkml:trace>
  <inkml:trace contextRef="#ctx0" brushRef="#br0" timeOffset="403.88">2773 1799 0,'0'0'16,"-21"0"-16,21-21 16,-22 21-16,1 0 31,21 21-31,0 22 16,0-22-16,0 0 0,0 21 15,0 1-15,0-1 0,0 0 16,0 1-16,0 20 0,0-21 0,0 22 15,0 21-15,0-22 0,0 1 16,-21-1-16,21 1 0,0-1 0,0 1 16,-21-22-16,21 21 0,-21-20 15,21-1-15,-21 64 16,21-85-16,0 0 16,0 0-16,0-42 31,0 0-16,0 0-15,0 0 0,0 0 16,21-1-16,-21 1 0,21-21 16</inkml:trace>
  <inkml:trace contextRef="#ctx0" brushRef="#br0" timeOffset="771.67">2646 2074 0,'0'0'15,"0"-21"-15,-21 21 0,21-21 0,0 0 16,0 0-16,0 0 16,0-1-16,0 1 0,21 0 0,0 21 15,0-21-15,0 0 0,22 0 0,-22 21 16,21-22-16,-21 22 16,22 0-16,-22 0 0,0 0 0,21 0 15,-21 0-15,1 22 0,-1-1 16,0-21-16,-21 21 0,0 0 0,0 21 15,0-20-15,0-1 0,-21 21 16,0-21-16,-1 0 0,1 1 0,-21-1 16,21 0-16,-22 0 0,22 0 0,0 0 15,-21 1-15,21-22 0,-1 21 16,22 0-16,-21-21 16,21 21-16,21-21 46,1 0-46,-1-21 16,0 0-16,0 21 0</inkml:trace>
  <inkml:trace contextRef="#ctx0" brushRef="#br0" timeOffset="1175.26">3323 2053 0,'0'-21'31,"0"0"-31,21 21 16,0-21-16,1 0 0,-1 21 0,-21-22 16,21 1-16,0 0 0,0 0 15,-21 0-15,0 0 0,0-1 0,0 1 16,-21 21 15,0 21-31,0 1 0,0-1 16,-1 0-16,1 0 0,0 21 15,0-20-15,0 20 0,0-21 0,-1 21 16,22-20-16,-21-1 0,21 21 16,0-21-16,0 0 0,0 1 0,0-1 15,0 0-15,21-21 16,1 0-16,-1 21 0,0-21 15,0 0-15,21 0 0,-20 0 16,20-21-16,0 21 0,1-21 0,-1 0 16,0 21-16,1-22 0,-1 1 0,0 0 15</inkml:trace>
  <inkml:trace contextRef="#ctx0" brushRef="#br0" timeOffset="1593.7">3916 1842 0,'0'0'0,"0"-43"31,21 43-15,0 0 0,0 0-16,0 0 0,1 0 0,-1 0 15,0 21-15,0 1 0,0-1 16,0 0-16,1 0 0,-1 0 15,0 22-15,0-22 0,-21 21 0,0-21 16,0 0-16,0 1 0,0 20 16,0-21-16,0 0 0,0 0 0,-21-21 15,21 22-15,-21-22 0,0 21 16,-1-21-16,22-21 31,0-1-31,0 1 16,0 0-16,0 0 0,0 0 0,0 0 15,0-22-15,22 22 0,-1-21 16,0 21-16,0-22 0,-21 22 16,21 0-16,0 0 0,1 0 15,-1-1-15,0 1 0,0 21 0,0 0 16,0 0-16,-21-21 0,22 21 16,-1 0-16</inkml:trace>
  <inkml:trace contextRef="#ctx0" brushRef="#br0" timeOffset="2132.13">5080 1863 0,'0'0'0,"0"-21"0,0-1 15,0 1-15,0 0 16,0 0-16,-21 21 16,0 0-16,-1 0 15,1 0-15,0 0 0,0 0 0,0 0 16,-22 0-16,22 21 0,0-21 16,0 21-16,0 0 0,0 1 0,-1-1 15,1 0-15,21 0 16,0 0-16,0 0 0,0 1 15,21-1 1,1-21-16,-1 21 0,0-21 0,21 0 16,1 0-16,-1 21 0,-21-21 0,21 0 15,1 0-15,-22 21 0,21-21 16,-21 0-16,1 21 0,-1-21 0,0 22 16,0-1-16,-21 0 15,-21 0-15,0-21 16,0 21-16,-1-21 0,-20 21 0,21-21 15,-21 22-15,-1-22 0,1 21 16,0-21-16,20 0 0,-20 0 16,0 0-16,21 0 0,-22 0 0,22 0 15,0 0-15,0 0 0,0 0 16,-1 0-16,1 0 16,0-21-16,21-1 15,0 1-15,0 0 16,21 21-16,0-21 15,1 21-15,-1-21 0</inkml:trace>
  <inkml:trace contextRef="#ctx0" brushRef="#br0" timeOffset="3057.9">5736 1757 0,'0'0'15,"-21"0"-15,0 0 0,0 0 16,-1 0-16,1 0 0,0 0 16,0 21-16,0-21 0,0 21 15,21 0-15,-22 1 0,1-1 0,0 21 16,21-21-16,0 0 0,-21 1 15,21 20-15,-21-21 0,21 0 16,-21 0-16,21 1 0,0-1 0,0 0 16,0 0-16,0 0 0,0 0 15,21-21-15,0 0 0,0 22 16,0-22-16,0 0 0,1 0 16,-1 0-16,0 0 0,0 0 0,0 0 15,0 0-15,1-22 0,-1 22 0,0-21 16,-21 0-16,21 21 0,-21-21 15,0 0-15,0 0 0,0-1 16,0 1-16,0 0 0,0 0 0,0 0 16,0 0-16,0-1 0,0 1 0,0 0 15,-21 0-15,21 0 0,0 0 16,0-1-16,21 1 16,0 0-16,0 21 0,1 0 0,-1-21 15,21 21-15,-21 0 0,22 0 16,-22 0-16,21 0 0,-21 0 0,0 21 15,22 0-15,-22 0 0,0 1 16,0-1-16,0 0 0,1 0 0,-22 0 16,0 22-16,21-22 0,-21 0 0,0 0 15,0 0-15,0 0 0,0 1 16,0-1-16,0 0 0,0 0 0,0 0 16,-21 0-16,-1-21 31,1 0-31,0 0 15,21-21 1,0 0 0,0 0-16,0 0 0,0 0 15,0-1-15,0 1 0,0 0 16,0 0-16,21 0 0,0-22 0,1 22 16,-22 0-16,21-21 0,0 21 15,0-1-15,0 1 0,0 0 0,1 0 16,-1 0-16,21 21 0,0 0 0,-20 0 15,41 0-15,-21 0 0,1 0 16,-1 0-16,-21 21 0,22 0 16,-22 0-16,0 22 0,0-22 15,-21 21-15,0 0 0,0-20 0,0 20 16,0-21-16,0 21 0,-21-20 0,0-1 16,0 0-16,-1 0 0,22 0 15,-21 0-15,0 1 0,0-22 0,21 21 16,21-42 31,0-1-32,0 22-15,1-21 0</inkml:trace>
  <inkml:trace contextRef="#ctx0" brushRef="#br0" timeOffset="3611.58">7239 1588 0,'0'0'0,"0"-22"0,0 1 16,21 21 15,0 0-31,0 0 15,-21 21-15,22-21 16,-22 22-16,21-1 0,0-21 0,-21 21 16,21 0-16,0 0 0,0 0 15,1 1-15,-1-1 0,0 0 0,0 0 16,21 0-16,-20 0 0,20 1 16,-21-1-16,21 0 0,1 0 0,-22 0 15,0 0-15,21-21 0,-20 22 0,-1-22 16,0 21-16,0-21 15,0 0-15,0 0 0,-21 21 0,0 0 32,-21-21-17,21 21-15,-21-21 0,-21 0 16,21 21-16,-22-21 0,22 22 16,-21-22-16,-1 21 0,1 0 0,0-21 15,-1 21-15,1 0 0,0 0 0,-1 1 16,1-1-16,0-21 0,21 21 15,-22 0-15,22 0 0,0 0 0,0-21 16,0 22-16,-1-1 0,1-21 16,0 0-16,21 21 0,0-42 78</inkml:trace>
  <inkml:trace contextRef="#ctx0" brushRef="#br0" timeOffset="4416.12">4805 3366 0,'0'0'0,"63"-43"32,-63 22-32,21 21 15,-21-21-15,0 42 32,0 21-17,0-20-15,-21-1 0,-21 21 16,21 0-16,-22 1 0,1-22 0,0 21 15,-1 1-15,-20-1 0,21-21 16,-22 21-16,22 1 0,-1-22 0,1 0 16,0 0-16,-1 0 0,1 1 15,21-1-15,0-21 0,0 0 0,-1 0 16,1 0-16,0 0 0,21-21 31,0-1-31,21 22 16,0-21-16,1 21 0,-1-21 15,0 21-15,0 0 0,21 0 16,1 0-16,-1 21 0,0 0 0,1-21 16,-1 22-16,22-1 0,-22 0 15,0 0-15,1 0 0,-1 0 0,0 1 16,1-1-16,-1 0 0,-21 0 0,0 0 16,0-21-16,1 21 0,-1 1 15,0-22-15,0 21 0,-21-42 63,0-1-63</inkml:trace>
  <inkml:trace contextRef="#ctx0" brushRef="#br0" timeOffset="5083.74">5355 3535 0,'0'-64'31,"0"86"-15,0-1 0,0 0-16,0 0 0,0 0 0,0 22 15,0-22-15,0 21 0,0-21 16,0 22-16,0-1 0,0-21 0,0 21 15,0-20-15,0 20 0,0-21 16,0 21-16,0-20 0,0-1 0,0 0 16,0 0-16,0 0 15,0-42 1,0 0 0,-21 0-16,21 0 0,0-1 15,0 1-15,0 0 0,0 0 0,0-21 16,0 20-16,0 1 0,0-21 0,21 21 15,0-22-15,0 22 0,1-21 16,-1 0-16,0 20 0,21 1 16,-21-21-16,22 21 0,-1 21 0,0-21 15,-20 21-15,20 0 0,0 0 16,1 0-16,-22 21 0,21 0 0,-21 0 16,0 0-16,1 22 0,-1-1 15,0-21-15,-21 21 0,0 1 0,0-22 16,0 21-16,0 1 0,0-1 0,0-21 15,-21 21-15,21-20 0,-21-1 16,21 21-16,-22-21 0,22 0 16,0 1-16,0-44 31,0 1-15,22 0-16,-1 21 0</inkml:trace>
  <inkml:trace contextRef="#ctx0" brushRef="#br0" timeOffset="5657.41">6731 3704 0,'0'0'0,"0"-84"31,0 62-31,0 1 15,-21 0-15,0 0 0,-1 0 0,1 0 16,0 21-16,0 0 0,0 0 16,-22 0-16,22 0 0,0 0 0,-21 0 15,-1 21-15,22 0 0,-21 21 0,0-21 16,20 22-16,1-22 0,0 21 16,-21 1-16,42-22 0,-21 21 0,-1 0 15,22 1-15,-21-22 0,21 21 16,0-21-16,0 22 0,0-22 15,0 0-15,21 0 0,1 0 0,-1-21 16,0 0-16,0 0 0,0 0 0,0 0 16,22 0-16,-22-21 0,21 21 15,-21-21-15,1 0 0,-1 0 0,21-22 16,-21 22-16,0 0 0,1-21 16,-1 21-16,0-22 0,0 1 0,0 21 15,0-22-15,-21 1 0,0 21 0,22 0 16,-22 0-16,0-1 0,0 1 15,0 42 1,0 1-16,0-1 0,-22 0 16,22 0-16,-21 0 15,21 22-15,0-22 0,0 0 0,0 0 16,0 21-16,0-20 0,0-1 0,0 0 16,0 0-16,21 0 0,1 0 15,-1 1-15,0-22 0,0 21 0,0-21 16,0 0-16,1 0 0,-1 0 15,21 0-15,-21 0 0,22 0 0,-22-21 16,21-1-16,-21 1 0,22 0 0,-22 0 16</inkml:trace>
  <inkml:trace contextRef="#ctx0" brushRef="#br0" timeOffset="6360.01">7302 3620 0,'0'0'0,"0"-22"0,-21 22 31,21 22-15,0-1-16,0 0 0,-21 0 0,21 0 16,0 22-16,-21-22 0,21 0 0,0 0 15,0 0-15,0 0 0,0 1 16,-21-1-16,21 0 0,0 0 0,0 0 16,0 0-16,0 1 0,0-44 46,0 1-30,0 0-16,0 0 16,0 0-16,0 0 0,0-1 0,0 1 15,0-21-15,0 21 0,21 0 0,0-22 16,0 22-16,0 0 0,-21 0 16,43 0-16,-22-1 0,0 1 0,0 21 15,0 0-15,1 0 0,-1 0 16,0 0-16,0 21 0,0 1 0,0-1 15,1 0-15,-22 0 0,21 0 0,-21 0 16,21 22-16,-21-22 16,0 0-16,0 0 0,0 0 0,0 1 0,0-1 15,0 0-15,0 0 0,0 0 16,0 0-16,-21-21 31,21-21-15,0 0-16,0 0 15,0 0-15,0 0 0,0-1 16,21 1-16,-21-21 0,21 21 0,0 0 16,22-22-16,-22 1 0,21 21 15,-21-22-15,22 22 0,-1 0 16,0 0-16,-21 0 0,22 0 0,-22 21 16,21 0-16,-21 0 0,1 0 0,-22 21 15,21 0-15,-21 0 16,0 21-16,0-20 0,0 20 15,0 0-15,-21-21 0,21 22 0,-22-22 16,1 21-16,0-21 0,0 22 0,0-22 16,0 0-16,21 0 0,-22 0 15,22 1-15,-21-1 0,42-21 32,1 0-17,-1-21-15,0-1 0,0 1 0,21 0 16</inkml:trace>
  <inkml:trace contextRef="#ctx0" brushRef="#br0" timeOffset="6768.16">8382 3662 0,'0'21'15,"21"-21"16,0 0-31,0 0 16,1 0-16,-1 0 0,0 0 0,0 0 16,0 0-16,0 0 0,1-21 15,-1 21-15,-21-21 0,21 0 16,0-1-16,-21 1 16,0 0-16,0 0 0,0 0 15,-21 21 1,0 0-16,0 0 0,-1 0 0,1 0 15,0 21-15,-21 0 0,21 0 16,-1 0-16,1 22 0,0-22 0,0 21 16,0-21-16,0 22 0,21-22 15,0 0-15,0 21 0,0-20 0,0-1 16,0 0-16,0 0 0,0 0 0,21 0 16,0-21-1,21 0-15,-21 22 0,1-22 0,20 0 16,-21 0-16,0 0 0,22-22 0,-22 22 15,21-21-15,-21 0 0,22 21 16,-1-21-16</inkml:trace>
  <inkml:trace contextRef="#ctx0" brushRef="#br0" timeOffset="7215.9">9229 3281 0,'0'0'0,"0"21"47,0 0-47,0 0 0,21 1 16,0-1-16,-21 0 0,21 0 15,0 0-15,0 0 0,1 1 0,-1-22 16,0 21-16,0 0 0,21-21 0,-20 0 15,-1 21-15,0-21 0,0 0 16,0 0-16,0 0 0,1 0 16,-1 0-1,-42 0 17,-1 0-32,1 21 0,0-21 0,-21 21 15,-1 1-15,22-1 0,-42 0 16,20 0-16,1 0 0,-21 22 0,20-22 15,-20 21-15,20-21 0,1 22 0,0-22 16,-1 0-16,1 21 0,21-21 16,0 1-16,0-1 0,-1 0 0,1 0 15,21 0-15,0 0 16,21-21 0,1 0-16,20 0 0,-21 0 15</inkml:trace>
  <inkml:trace contextRef="#ctx0" brushRef="#br0" timeOffset="7700.22">10329 3112 0,'0'0'16,"0"-22"-16,21 22 31,22 0-31,-22 0 0,21 0 16,1 0-16,-1-21 0,21 21 15,1 0-15,-22 0 0,22 0 0,-1 0 16,1 0-16,-1 0 0,-20 0 0,20 0 16,-21 0-16,-20 0 0,20 0 15,-63 0 1,0 0-16,-1 0 0</inkml:trace>
  <inkml:trace contextRef="#ctx0" brushRef="#br0" timeOffset="8072.01">10731 3069 0,'-21'0'0,"21"21"15,0 1 1,0-1-16,0 0 16,0 0-16,0 21 0,21-20 0,-21 20 15,22 0-15,-22 1 0,0-22 16,0 21-16,0 0 0,0 1 0,0-1 15,0-21-15,0 22 0,0-1 16,-22-21-16,1 0 0,0 22 16,21-22-16,-21 0 0,0 0 0,21 0 15,-21-21-15,-1 21 0,1-21 16,0 0-16,0 0 0,0 0 0,0 0 16,-22 0-16,22 0 0,0 0 15,0 0-15,0-21 0,-22 0 0,22 21 16,0-21-16,0 0 0,21 0 15,-21-1-15,-1 1 0,1 0 16,21 0-16,0 0 0,0 0 0,0-1 16,0 1-1,21 21-15,22 0 0,-22-21 0,0 21 16,21 0-16,1-21 0,-1 21 0</inkml:trace>
  <inkml:trace contextRef="#ctx0" brushRef="#br0" timeOffset="8547.74">11324 3302 0,'0'0'0,"-21"0"0,0 0 16,0 0-16,-1 21 0,1-21 15,0 21-15,0 1 0,-21-1 16,20 21-16,1-21 0,0 22 0,0-22 15,0 21-15,0-21 0,-1 0 16,1 22-16,21-22 0,0 0 0,0 21 16,0-20-16,0-1 0,0 0 15,21 0-15,1-21 0,20 0 16,-21 21-16,21-21 0,-20 0 0,20 0 16,0 0-16,1 0 0,-22 0 0,21-21 15,0 0-15,-20 21 16,20-21-16,-21 0 0,21-1 0,-20 1 0,-1 0 15,0 0-15,-21 0 0,0-22 0,0 22 16,0-21-16,0 21 16,0-22-16,-21 22 0,21-21 0,-43 21 15,22 0-15,0-1 0,-21 22 0,-1 0 16,22 0-16,-21 0 0,0 0 16,-1 22-16,1-1 0,21 0 0,0 0 15,-22 0-15,22 0 0,21 1 16,0-1-16,-21 0 0,21 0 0,0 0 15,0 0-15,0 1 0,21-22 16,0 0-16,0 21 16,22-21-16,-22 0 0,21 0 0,1 0 15,-1 0-15</inkml:trace>
  <inkml:trace contextRef="#ctx0" brushRef="#br0" timeOffset="9072.11">11938 3112 0,'0'-22'0,"0"44"0,0-65 0,0 22 0,0 0 16,-21 21 15,21 21-31,0 0 0,0 0 0,0 22 16,0-1-16,0 0 0,0 1 15,0 20-15,0-20 0,0-1 16,0 0-16,0 1 0,0-1 0,0 0 15,0 1-15,0-22 0,0 0 0,0 21 16,-21-21-16,21 1 16,0-1-16,-22-21 0,1 0 15,21-21 17,0-1-32,0 1 0,0 0 15,0-21-15,0 21 0,0-1 0,0-20 16,21 21-16,1-21 0,-1-1 15,0 22-15,0-21 0,21 21 16,1-1-16,-22 1 0,42 0 0,-20 0 16,-1 21-16,0 0 0,1 0 15,-1 21-15,0 0 0,-20 0 0,20 1 16,-21 20-16,0-21 0,0 21 16,-21-20-16,0 20 0,0 0 0,0-21 15,0 1-15,0 20 0,-21-21 0,0 0 16,0 0-16,0 1 0,0-1 15,-1-21-15,1 21 0,21 0 16,21-42 15,1 0-31,-1 21 16,0-21-16,0-1 0,21 1 0</inkml:trace>
  <inkml:trace contextRef="#ctx0" brushRef="#br0" timeOffset="9528.85">12827 3323 0,'0'0'0,"0"-21"0,0 0 32,0 42-17,0 0-15,0 0 16,0 1-16,0 20 0,0-21 0,0 0 16,0 22-16,-21-22 0,21 0 0,0 0 15,0 21-15,0-20 16,-21-1-16,21 0 0,0 0 0,0 0 15,0 0-15,0 1 16,-22-22 15,22-22-31,0 1 16,0 0-16,0 0 0,0 0 16,0 0-16,0-1 0,0-20 0,0 21 15,22-21-15,-1-1 0,0 1 16,0 0-16,21 20 0,-20-20 0,20 21 15,0 0-15,1 0 0,-1-1 0,0 22 16,1 0-16,-1 0 16,0 0-16,-21 22 0,22-1 0,-22 21 15,21-21-15,-21 22 0,1-1 0,-22 0 16,0 1-16,0-22 0,0 21 16,0 0-16,0-20 0,0 20 0,-22-21 15,22 0-15,-21 0 0,0 1 16,0-1-16,0 0 0,21 0 15,-21-21-15</inkml:trace>
  <inkml:trace contextRef="#ctx0" brushRef="#br0" timeOffset="10168.14">14541 3069 0,'0'0'0,"22"-21"15,62 0 1,-84 42-1,0 0 1,0 0-16,0 1 0,-21 20 16,0-21-16,0 21 0,-22-20 15,1 20-15,21-21 0,-43 21 0,22-20 16,0 20-16,-1-21 0,-20 0 16,21 0-16,-1 1 0,1-1 0,0 0 15,-1-21-15,22 0 0,0 21 0,0-21 16,0 0-16,42 0 31,0 0-31,21 0 0,-21 0 0,22 0 16,-1 0-16,22 0 0,-22 0 15,21 0-15,1 0 0,-22 21 16,22-21-16,-1 0 0,-20 0 0,20 0 16,-21 21-16,1-21 0,-22 0 15,0 0-15,21 0 0,-20 0 16,-44 0 15,22-21-15,0 0-16,0 0 0</inkml:trace>
  <inkml:trace contextRef="#ctx0" brushRef="#br0" timeOffset="10479.95">15621 2858 0,'0'0'16,"0"-22"-16,-21 22 15,0 0-15,-1 0 16,1 22-16,0-1 0,-21 0 0,21 0 16,-1 21-16,-20 1 0,21-1 0,-21 0 15,20 22-15,-20-22 0,0 22 16,21-1-16,-22 1 0,1-22 0,0 22 15,20-1-15,-20-21 0,0 1 16,21-1-16,-1 0 0,1 1 16,0-22-16,0 0 0,0 21 0,21-20 15,-21-22-15,21 21 0,21-21 32,0 0-32,0-21 15,0-1-15,0 22 0,1-21 0</inkml:trace>
  <inkml:trace contextRef="#ctx0" brushRef="#br0" timeOffset="11019.65">15663 3260 0,'0'-21'15,"0"42"-15,0-64 0,21 22 16,1 21-1,-1-21-15,0 21 16,0 0-16,0 0 16,0 0-16,-21 21 0,22 0 15,-22 22-15,0-22 0,21 21 0,-21-21 16,0 22-16,0-1 0,0-21 16,0 22-16,0-22 0,0 0 15,0 21-15,0-21 0,0 1 0,0-1 16,0 0-16,-21-21 15,21-21 17,0 0-17,0-1-15,0 1 0,0 0 0,0 0 16,0 0-16,21-22 0,-21 22 16,21-21-16,0 0 0,0 20 0,0-20 15,22 0-15,-22 21 0,21-22 0,-21 22 16,22 0-16,-22 21 15,21-21-15,-21 21 0,22 0 0,-22 0 16,21 0-16,-21 21 0,1 0 0,-22 21 16,21-20-16,-21 20 0,0 0 15,0-21-15,0 22 0,0-1 0,0-21 16,0 22-16,0-22 0,-21 21 16,-1-21-16,22 0 0,0 1 0,-21-22 15,21 21-15,-21 0 0,42-21 31,0 0-31,1 0 16,20 0-16</inkml:trace>
  <inkml:trace contextRef="#ctx0" brushRef="#br0" timeOffset="11523.36">17060 3366 0,'0'0'0,"0"-22"0,0-83 31,0 83-31,-21 1 0,0-21 0,0 21 16,0 0-16,-1 21 15,1 0-15,0 0 0,0 0 16,0 0-16,0 0 0,-1 42 16,-20-21-16,21 0 0,0 22 0,-22-1 15,22 0-15,0 1 0,0-1 16,21-21-16,0 21 0,-21 1 0,21-22 15,0 0-15,0 0 0,0 0 0,0 1 16,21-1-16,0 0 0,0-21 16,0 0-16,1 0 0,-1 0 0,21 0 15,-21 0-15,0 0 0,22-21 16,-22 0-16,0-1 0,21 22 0,-20-21 16,-1 0-16,0-21 0,0 21 0,0-1 15,-21-20-15,21 21 0,-21-21 16,22 20-16,-22-20 0,0 21 15,0 0-15,0 0 0,-22 42 32,1 0-32,21 21 15,-21-21-15,21 22 0,-21-22 16,21 0-16,0 21 0,0-20 0,0-1 16,0 0-16,0 0 0,0 0 0,0 0 15,0 1-15,0-1 0,21-21 16,0 0-16,22 0 0,-22 0 15,0 0-15,0 0 0,21 0 0,1 0 16,-22-21-16</inkml:trace>
  <inkml:trace contextRef="#ctx0" brushRef="#br0" timeOffset="12215.97">17611 3260 0,'0'0'0,"0"-43"0,0 22 15,0 0-15,0 42 31,0 0-31,-22 1 0,22-1 16,-21 0-16,21 21 0,-21-21 0,21 22 16,0-22-16,-21 21 0,0-21 0,21 1 15,-21 20-15,21-21 0,0 0 16,0 0-16,-22 1 0,22-1 16,-21-21-1,21-21 16,0-1-31,0 1 16,0 0-16,0 0 0,0 0 0,0 0 16,0-22-16,21 1 0,1 21 0,-1-22 15,0 1-15,0 21 0,0-21 16,0 20-16,22 1 0,-22 0 0,21 0 16,-21 21-16,1 0 0,20 0 15,-21 0-15,0 0 0,0 0 0,1 21 16,-1 0-16,0 22 0,-21-22 15,21 21-15,-21 0 0,0-20 16,0 20-16,0-21 0,0 21 0,0-20 16,0 20-16,0-21 0,-21 0 15,21 0-15,-21-21 0,21 22 0,-21-1 16,21 0-16,-22-21 16,1 0-1,21-21 1,0 0-16,0-1 15,0 1-15,21 0 0,-21 0 16,22 0-16,-1-22 0,0 22 0,0-21 0,21 21 16,-20-22-16,20 1 0,-21 21 15,21-21-15,1 20 0,-1 1 16,-21 0-16,22 21 0,-1 0 16,0 0-16,-21 0 0,1 0 0,-1 21 15,0 22-15,-21-22 0,0 21 0,0 0 16,0-20-16,0 20 0,0 0 15,0 1-15,0-22 0,0 21 0,0-21 16,-21 0-16,0 1 0,-1-1 16,22 0-16,22-21 47,-1-21-47,0 21 0</inkml:trace>
  <inkml:trace contextRef="#ctx0" brushRef="#br0" timeOffset="12587.76">18775 3429 0,'21'0'31,"0"0"-31,0 0 16,0 0-1,1 0-15,-1 0 0,0-21 0,0 0 0,0 21 16,0-21-16,1 21 0,-1-22 16,-21 1-16,0 0 0,21 21 15,-21-21-15,0 0 0,-21 21 16,0 0 0,-1 0-16,1 0 0,0 21 0,0 0 15,0 0-15,-22 0 0,22 1 16,0 20-16,0-21 0,0 21 0,21-20 15,0-1-15,-21 0 0,21 0 0,0 0 16,0 0-16,0 1 16,0-1-16,21 0 0,0-21 15,0 0-15,0 0 0,0 0 16,1 0-16,-1 0 0,0 0 0,21 0 16,-21 0-16,1 0 0,20-21 0</inkml:trace>
  <inkml:trace contextRef="#ctx0" brushRef="#br0" timeOffset="13019.51">19727 3006 0,'0'0'0,"-42"0"15,42 21 1,0 0-1,0 0-15,0 0 0,21-21 16,0 22-16,0-1 0,22-21 16,-1 21-16,-21 0 0,22-21 0,-1 21 15,0 0-15,1-21 0,-1 0 16,0 22-16,1-22 0,-1 0 0,-21 0 16,0 0-16,0 0 0,1 0 15,-1 0-15,0 21 0,-21 0 31,-21 0-15,0 0-16,-22 0 0,22 1 16,0-1-16,-21 0 0,-1 0 0,1 21 15,0-20-15,-1-1 0,1 0 16,0 21-16,-1-21 0,1 1 0,21-1 16,-22 0-16,22-21 0,0 21 15,0 0-15,0-21 0,0 0 0,-1 21 16,1-21-1,0 0 1</inkml:trace>
  <inkml:trace contextRef="#ctx0" brushRef="#br0" timeOffset="14296.03">4995 5059 0,'0'0'0,"21"-21"0,1 21 16,-22-21-16,21 21 0,-21-22 15,21 22 1,-21-21-16,0 0 16,-21 42 15,0 0-31,-1-21 16,1 22-16,-21-1 0,21 0 15,-22 0-15,1 21 0,-21-20 0,20 20 16,-20-21-16,20 0 0,-20 22 15,-1-22-15,22 0 0,-21 0 0,20 0 16,1 0-16,21 1 0,0-1 16,-1-21-16,1 0 0,0 21 0,0-21 15,21-21 17,21 21-17,0-21-15,0-1 0,1 22 0,-1 0 16,0 0-16,21-21 0,-21 21 15,22 0-15,-1 0 0,0 0 0,-20 0 16,20 0-16,0 21 0,1 1 16,-1-22-16,0 21 0,1 0 0,-22 0 15,21 0-15,-21 0 0,0 22 0,1-22 16,-1 0-16,0 0 0,0 0 16,-21 1-16,0-1 0,0 0 0,21 0 15,0-21 32,1 0-47,-22-21 16,21 0-16,0 0 0,0-1 0,0 1 15</inkml:trace>
  <inkml:trace contextRef="#ctx0" brushRef="#br0" timeOffset="14815.73">6286 5165 0,'0'0'0,"22"0"0,-22-21 16,0 42 15,0 0-31,0 0 16,0 0-16,0 0 0,0 1 15,0 20-15,-22-21 0,22 21 0,-21-20 16,21 20-16,-21-21 0,21 0 0,0 0 15,0 1-15,0-1 0,0 0 16,0 0-16,21-21 31,0-21-31,1 0 16,-1 0-16</inkml:trace>
  <inkml:trace contextRef="#ctx0" brushRef="#br0" timeOffset="15219.5">6456 4805 0,'0'0'0,"-21"0"16,-106 0 0,105 0-16,22 21 15,0 0-15,-21 0 0,21 1 16,0-1-16,0 0 0,0 0 15,0 0-15,21-21 16,1 0-16,-1 0 16,0 0-16,0 0 0,0 0 15,0-21-15,1 21 0,-1-21 16,0 0-16,0 0 0,-21-1 16,21 1-16,-21 0 0,0 0 15,0 0-15,0 0 0,-21-1 16,0 22-16,21-21 0,-21 21 0,0-21 15,-1 21-15,1 0 0,0 0 16,0 0-16,0 21 16,21 0-16,-21 1 0,21-1 0,0 21 15,0-21-15,0 0 0,0 1 16,0 20-16,0-21 0,0 0 0,21 0 16,0 1-16,0-1 15,0 0-15</inkml:trace>
  <inkml:trace contextRef="#ctx0" brushRef="#br0" timeOffset="15808.06">7387 5144 0,'0'0'0,"0"-22"0,-21 1 16,0 0-16,0 0 15,-1 0-15,1 21 16,-21-21-16,21 21 0,0 0 0,-1 0 16,1 0-16,-21 0 0,21 0 0,0 21 15,-22 0-15,22 0 0,-21 0 16,21 22-16,-1-22 0,1 21 0,0-21 16,21 22-16,0-22 0,0 21 15,0-21-15,0 0 0,0 1 0,0-1 16,0 0-16,21 0 0,-21 0 0,21 0 15,1-21-15,-1 0 0,0 22 16,0-22-16,0 0 0,0 0 0,22 0 16,-22 0-16,0-22 0,0 22 0,22-21 15,-22 0-15,0 0 16,0 0-16,21 0 0,-20-22 0,-1 22 16,0-21-16,0-1 0,0 1 0,0 0 15,1-22-15,-1 22 0,0-22 16,0 22-16,0-21 0,-21 20 0,0 1 15,0 0-15,21 20 0,-21 1 0,0 0 16,0 0-16,0 42 16,-21 0-1,0 0-15,21 22 0,0-1 0,-21 0 16,0 1-16,21 20 0,-21-20 16,21-1-16,0 21 0,-22-20 0,22-1 15,-21-21-15,21 22 0,0-1 16,0-21-16,0 0 0,0 0 15,0 1-15,0-1 0,0 0 0,0 0 16,21-21-16,1 0 0,-1 0 16,0 0-16,0 0 0,21 0 15,-20 0-15,20-21 0,-21 21 0</inkml:trace>
  <inkml:trace contextRef="#ctx0" brushRef="#br0" timeOffset="16235.67">8361 4868 0,'0'0'0,"-21"0"31,21 22-31,0-1 16,0 0-16,0 0 0,0 0 15,21 0-15,0 1 0,0-1 16,0 0-16,0-21 0,85 42 15,-63-42-15,-22 0 16,21 0-16,0 0 0,1 0 16,-22 0-16,21 0 0,1 0 0,-22 0 15,0 0-15,21 0 0,-21-21 16,1 21-16,-44 0 31,1 0-31,0 0 0,-21 21 16,21 0-16,-22-21 0,1 43 0,0-22 15,-1 0-15,1 0 0,0 22 16,-1-22-16,1 21 0,0-21 0,-1 22 16,1-22-16,0 21 0,20-21 0,-20 0 15,21 1-15,0-1 0,0 0 16,21 0-16,0 0 0,0 0 16,21-21-1,0 0 1,0-21-16</inkml:trace>
  <inkml:trace contextRef="#ctx0" brushRef="#br0" timeOffset="16716.24">10858 4741 0,'0'-21'0,"0"42"0,0-63 0,0 21 15,0 42 17,0 0-32,0 22 0,0-22 0,0 21 15,0 0-15,0 1 0,-21-1 16,21 0-16,0 1 0,-21-1 0,21-21 15,-21 22-15,21-22 0,0 21 0,-21-21 16,21 0-16,0 1 0,-21-1 16,21 0-16,0 0 15,21-21 1,0 0-16,-21-21 16,21 21-16,0-21 0,0 0 15</inkml:trace>
  <inkml:trace contextRef="#ctx0" brushRef="#br0" timeOffset="17239.93">11366 4763 0,'0'0'16,"0"-64"0,22 64-16,-22-21 0,0 0 0,0 0 15,21 21-15,-21-22 16,21 22-16,0-21 0,0 21 0,0-21 15,1 21-15,-1 0 16,0 0-16,0 0 0,0 0 16,0 0-16,1 21 0,-1-21 0,0 21 15,0 22-15,0-22 0,0 21 0,1 1 16,-22-1-16,0 21 0,0-20 16,0-1-16,0 22 0,0-22 0,-22 0 15,1 1-15,-21-1 0,21-21 0,-22 21 16,1-20-16,0-1 0,-1 0 15,1 0-15,21-21 0,-21 21 0,20-21 16,1 0-16,-21 0 0,21 0 16,0-21-16,21 0 15,0 0-15,0 0 16,0-1-16,0 1 0,0 0 0,21-21 16,0 21-16,-21-1 0,21-20 15,0 21-15,0 0 0,1 0 0,-1 21 16,0 0-16,0 0 15,0 21-15,0 0 0,-21 0 0,22 0 16,-1 0-16,0 1 0,0-1 0,-21 21 16,21-21-16,-21 0 0,21 1 15,-21-1-15,0 0 0,22-21 0,-1 21 16,0 0-16,0-21 0,0 0 16,0 0-16,1 0 0,-1 0 15,0 0-15,0 0 0,21 0 16,-20-21-16,20 0 0</inkml:trace>
  <inkml:trace contextRef="#ctx0" brushRef="#br0" timeOffset="17791.62">12509 4720 0,'0'-21'0,"0"0"15,22 0 1,-1 0-16,0 21 16,0 0-16,0 0 0,0 0 0,1 0 15,-1 0-15,0 0 0,0 21 0,0 0 16,-21 0-16,0 0 0,0 22 16,0-22-16,0 21 0,0 0 0,0-20 15,-21 20-15,0-21 0,0 21 0,-22-20 16,22-1-16,-21 0 0,21-21 15,0 21-15,-1 0 0,-20-21 0,21 0 16,0 0 0,21-21-1,21 0 1,0 21-16,0-21 0,0 0 16,1 21-16,20-22 0,-21 22 0,0 0 15,22 0-15,-22 0 0,21 0 0,-21 0 16,0 0-16,22 0 0,-22 22 15,0-1-15,0-21 0,0 21 0,1 0 16,-1 0-16,0 0 0,-21 1 0,0-1 16,0 0-16,0 0 0,0 0 15,-21 0-15,0 1 0,-1-1 16,-20-21-16,21 21 0,-21 0 16,-1-21-16,1 0 0,-22 21 15,22-21-15,0 0 0,-1 0 0,1 0 16,21 0-16,-21 0 0,20 0 0,1 0 15,0 0-15,0 0 0,0 0 16,0 0-16,21-21 0,0 0 16,0 0-16</inkml:trace>
  <inkml:trace contextRef="#ctx0" brushRef="#br0" timeOffset="18472.16">14711 4636 0,'0'0'0,"21"-22"0,0 22 0,-21-21 16,21 21-16,0 0 0,1-21 16,-22 42 15,-22 0-31,1 1 0,0-1 16,-21 0-16,21 0 0,-22 0 15,1 0-15,0 22 0,-22-22 16,1 0-16,-1 21 0,1-20 0,-22-1 15,21 21-15,1-21 0,21 0 0,-22 1 16,22-22-16,21 21 0,-22 0 16,22-21-16,42 0 15,0 21 1,1-21-16,20 0 0,21 0 0,-20 21 16,20 0-16,22-21 0,-22 22 0,22-22 15,-21 21-15,-1-21 0,1 0 16,-1 0-16,1 21 0,-22 0 0,21-21 15,-20 0-15,-1 0 0,0 21 16,-20-21-16,20 0 0,-21 0 16,-42 0 15,0 0-15,0 0-16,21-21 0,0 0 15</inkml:trace>
  <inkml:trace contextRef="#ctx0" brushRef="#br0" timeOffset="18847.95">15896 4530 0,'0'0'0,"21"-21"0,-21-1 15,21 22-15,-21-21 0,0 0 0,0 0 16,22 21-16,-44 21 47,1 21-47,21-20 0,-21 20 0,0-21 16,0 21-16,-22 22 0,22-22 0,-21 22 15,21-22-15,-22 22 16,1-1-16,0 1 0,-22-22 0,22 21 15,0-20-15,-1-1 0,1 0 0,0 1 16,20-1-16,-20-21 0,21 0 16,0 1-16,0-1 0,21 0 0,21-21 31,0 0-31,21 0 16,1-21-16,-1 0 0,0-1 0,22 1 15,-22 0-15</inkml:trace>
  <inkml:trace contextRef="#ctx0" brushRef="#br0" timeOffset="19089.81">16362 4805 0,'21'-21'0,"-42"42"0,42-63 0,-21 63 32,0 0-17,-21 0-15,0 0 0,-1 0 0,22 22 16,0-1-16,-21-21 0,0 22 0,0-1 15,21-21-15,0 21 0,-21-20 16,21-1-16,-21 0 0,21 0 0,0 0 16,0 0-16,21-21 31,-21-21-15,21 21-16,0-21 0,0 0 0</inkml:trace>
  <inkml:trace contextRef="#ctx0" brushRef="#br0" timeOffset="19423.62">16616 4530 0,'0'0'0,"0"-21"0,-21 21 16,-1 0 0,1 0-16,0 21 15,21 0-15,0 0 16,21-21-1,0 0-15,1 0 0,-1 0 0,21 0 16,-21 0-16,0 0 0,1 0 16,-1-21-16,0 0 15,-21 0-15,0-1 0,0 1 16,-21 0 0,0 21-16,-1 0 0,1 0 0,0 0 15,0 0-15,0 0 0,0 0 0,-22 0 16,22 0-16,0 21 15,0 0-15,21 1 0,0-1 16,0 0-16,0 0 0,0 0 16,21 0-16,0-21 0,0 22 15,22-1-15</inkml:trace>
  <inkml:trace contextRef="#ctx0" brushRef="#br0" timeOffset="20027.27">17526 4911 0,'0'0'0,"0"-21"16,0-1-16,0 1 15,0 0-15,0 0 16,-21 0-16,21 0 0,-21 21 0,-1-22 16,1 1-16,0 21 0,0-21 0,0 21 15,0-21-15,-1 21 0,1 0 16,0 0-16,0 0 0,0 0 0,0 21 15,-1 0-15,1 0 0,-21 22 0,21-22 16,0 21-16,-1-21 0,1 22 16,21-22-16,-21 21 0,0 1 0,21-22 15,0 21-15,0-21 0,0 0 16,0 1-16,0-1 0,0 0 0,21 0 16,0-21-16,0 0 0,1 21 15,-1-21-15,0 0 0,21 0 16,-21 0-16,1 0 0,20-21 0,-21 0 15,21 0-15,1 0 0,-22-1 0,21 1 16,-21-21-16,22 21 0,-22-22 16,21 1-16,-21 0 0,1-1 0,-1-20 15,0 21-15,0-1 0,-21 1 16,21-22-16,-21 22 0,21 0 0,-21-1 16,0 1-16,0 0 0,0-1 0,0 22 15,0 0-15,0 0 0,0 0 16,0 42-1,0 0-15,0 0 16,-21 22-16,21-1 0,-21-21 0,21 21 16,0 1-16,0-1 0,0 22 0,0-22 15,0 21-15,-21-20 0,21-1 16,0 22-16,0-22 0,0 0 0,-21 1 16,21-1-16,0-21 0,0 0 15,0 0-15,0 1 0,0-1 0,0 0 16,21-21-16,0 0 0,0 0 0,0 0 15,1 0-15,20 0 0,-21 0 16,21-21-16,1 0 0,-1-1 0</inkml:trace>
  <inkml:trace contextRef="#ctx0" brushRef="#br0" timeOffset="20469.02">18711 4487 0,'0'0'15,"-42"-21"1,21 21-16,21 21 31,0 1-15,21-1-16,0-21 0,21 21 16,-20 0-16,20-21 0,0 21 0,-21-21 15,22 21-15,-1 1 0,0-22 16,1 21-16,-1-21 0,0 0 15,-20 0-15,20 21 0,-21-21 0,0 0 16,0 0-16,1 0 0,-1 0 16,-42 0 15,-1 0-31,1 21 0,0-21 16,0 21-16,0 0 0,0 1 15,-1-1-15,-20 21 0,21-21 0,-21 22 16,-1-1-16,1 0 0,0 1 15,-1-1-15,1 0 0,0-21 16,-1 22-16,1-22 0,21 0 0,-22 0 16,22 0-16,0 1 0,0-1 15,0-21-15,0 21 0,-1-21 16</inkml:trace>
  <inkml:trace contextRef="#ctx0" brushRef="#br0" timeOffset="21487.96">1228 6625 0,'0'0'16,"0"-21"-16,21 0 0,0 0 0,0 0 0,-21-1 15,0 1-15,21 0 0,0 0 16,-21 0 0,0 42 15,-21 0-31,0 0 0,0 0 16,0 22-16,0-22 0,-1 21 15,1 1-15,-21-22 0,21 21 16,-22 0-16,22-20 0,-21 20 15,21-21-15,-22 0 0,22 0 0,-21 1 16,21-1-16,0 0 0,-1-21 16,1 0-16,0 21 0,0-21 15,21-21 1,21 0 0,0 21-16,0 0 15,1 0-15,-1 0 0,21 0 0,-21 0 16,22 0-16,-1 0 0,0 0 15,1 0-15,-1 0 0,0 0 0,1 0 16,-1 21-16,0-21 16,1 0-16,-22 0 0,21 21 0,-21-21 15,0 0-15,1 0 16,-44 0 15</inkml:trace>
  <inkml:trace contextRef="#ctx0" brushRef="#br0" timeOffset="21839.76">2413 6244 0,'0'0'16,"0"-21"-16,0 0 0,-21 21 31,0 0-31,-1 21 0,-20 0 0,21 22 16,0-22-16,-22 21 0,22 0 15,0 22-15,-21-22 0,21 22 0,-1-1 16,-20 1-16,21-1 0,-21 1 16,20-1-16,-20 1 0,0-1 0,21 1 15,-22-22-15,22 22 0,0-1 16,-21-21-16,20 1 0,22-1 15,-21 0-15,21-20 0,-21-1 0,21 0 16,0 0-16,0 0 0,21-21 31,0-21-31,1 0 16,-1 0-16,0 0 0,0-1 0,21 1 16,-20-21-16,20 0 0,0-1 0</inkml:trace>
  <inkml:trace contextRef="#ctx0" brushRef="#br0" timeOffset="22124.6">2540 6562 0,'0'0'15,"0"-21"-15,21 21 0,-21 21 32,0 0-32,0 0 0,0 21 15,0-20-15,0 20 0,-21 0 0,21 22 16,0-22-16,-21 0 0,21 1 15,-21 20-15,21-20 0,0 20 0,-22 1 16,22-1-16,-21-21 0,0 22 0,21-22 16,0 22-16,-21-22 15,21 0-15,-21 1 0,21-1 0,0-21 16,0 0-16,0 1 0,0-1 0,21-42 31,0-1-15,0-20-16,0 21 0,-21 0 15</inkml:trace>
  <inkml:trace contextRef="#ctx0" brushRef="#br0" timeOffset="22423.43">2561 6900 0,'0'0'16,"0"-42"-16,-42-148 16,42 168-1,0 1-15,0-21 0,21 21 0,0 0 16,0-1-16,22 22 0,-1-21 15,0 0-15,1 21 0,-1 0 0,0 0 16,1 0-16,-1 21 0,0 0 16,-21 22-16,22-22 0,-22 0 0,-21 21 15,0 1-15,0-22 0,0 21 16,0-21-16,0 22 0,-21-22 0,0 0 16,-22 0-16,22 0 0,-21 1 0,21-1 15,-22 0-15,22-21 0,0 21 16,0-21-16,0 0 0,-1 0 15,1 0-15,42-21 32,1 0-32,-1 21 0,0-21 15,21-1-15</inkml:trace>
  <inkml:trace contextRef="#ctx0" brushRef="#br0" timeOffset="22792.08">3344 6795 0,'21'0'31,"1"-22"-15,-1 1-16,0 0 15,0 0-15,0 0 0,0 0 16,-21-1-16,0 1 0,22 0 0,-22 0 15,-22 42 17,1 0-32,0 0 15,0 1-15,21-1 0,-21 21 0,0-21 16,21 0-16,-22 22 0,22-22 0,0 0 16,0 0-16,0 0 0,0 1 15,0-1-15,0 0 0,0 0 16,22-21-16,-22 21 0,21-21 15,0 0-15,0 0 0,0 0 16,0 0-16,22 0 0,-22 0 0,0-21 16,0 0-16,22 21 0,-22-21 0</inkml:trace>
  <inkml:trace contextRef="#ctx0" brushRef="#br0" timeOffset="23163.87">3810 6668 0,'0'0'0,"0"-22"0,0-20 15,21 21-15,0 0 16,0 0-16,1 21 16,-1 0-16,0-22 0,0 22 0,0 0 15,0 0-15,1 0 0,-1 22 16,0-1-16,0 0 0,0 0 0,-21 0 16,21 22-16,1-22 0,-22 21 0,21-21 15,-21 22-15,0-22 0,0 0 16,0 21-16,0-21 0,0 1 0,0-1 15,-21 0-15,-1 0 0,1-21 16,21-21 15,0 0-15,21 0-16,1-1 0,-22 1 16,21-21-16,0 21 0,-21 0 15,21-1-15,-21-20 0,0 21 0,21 0 16,-21 0-16,21-1 0,-21 1 15,22 21-15,-22-21 0,21 21 16,0 0-16,0-21 0,0 21 16,0 0-16</inkml:trace>
  <inkml:trace contextRef="#ctx0" brushRef="#br0" timeOffset="23724.32">5059 6689 0,'0'-21'16,"0"-1"-16,0 1 0,0 0 15,0 0-15,0 0 0,0 0 16,0-1-16,0 1 15,0 0-15,0 0 0,0 0 16,-21 0-16,-1 21 0,1 0 16,0 0-16,0 21 0,0 0 15,-22 0-15,22 0 0,0 0 0,0 1 16,0-1-16,0 0 0,-1 21 16,1-21-16,21 1 0,0-1 0,0 0 15,0 0-15,0 0 0,21 0 16,1-21-16,20 0 15,-21 0-15,21 22 0,-20-22 0,20 0 16,-21 0-16,21 21 0,1-21 0,-22 0 16,0 21-16,21-21 15,-20 0-15,-1 21 0,-21 0 0,0 0 16,0 1 0,-21-22-16,-1 21 0,1-21 0,-21 21 15,21-21-15,-22 0 0,1 0 16,0 21-16,-1-21 0,-20 0 0,21 0 15,20 0-15,-20 0 0,0 0 0,21 0 16,-1 0-16,1 0 0,0 0 16,0 0-16,21-21 15,21 21 1,0-21 0,0 21-16,22 0 0,-22-21 15,0 21-15,21 0 0</inkml:trace>
  <inkml:trace contextRef="#ctx0" brushRef="#br0" timeOffset="24555.45">5905 6604 0,'0'0'0,"-63"0"31,42 0-31,0 0 16,-1 0-16,1 0 0,0 21 0,0 0 15,0 1-15,0-22 0,-1 21 0,22 0 16,0 0-16,-21 0 0,21 0 16,0 1-16,0-1 0,0 0 15,0 0-15,0 0 0,0 0 16,21-21-16,1 0 0,20 0 15,0 0-15,-21 0 16,1 0-16,-1 0 0,0 0 0,0 0 16,0-21-16,-21 0 0,0 0 15,0 0 1,0 0-16,0-1 16,0 1-16,0 0 0,0 0 0,0-21 15,0 20-15,0 1 0,0 0 16,21-21-16,1 21 0,-1-1 0,0 1 15,0 0-15,0 0 0,22 0 0,-22 21 16,0 0-16,21 0 0,-21 0 16,1 0-16,-1 0 0,21 21 0,-21 0 15,0 0-15,1 0 0,-22 1 16,0-1-16,21 21 0,-21-21 16,0 22-16,0-22 0,0 0 0,0 0 15,0 21-15,0-20 0,0-1 0,-21 0 16,-1-21-16,22 21 0,0 0 15,-21-21-15,0 0 0,21 21 0,-21-21 16,0 0-16,0 0 16,-1 0-16,22-21 15,0 0 1,0 0-16,0 0 16,22 0-16,-1-1 0,0-20 15,0 21-15,0-21 0,0 20 0,22-20 16,-1 0-16,0-1 0,1 22 15,-1-21-15,22 21 0,-1 21 16,1 0-16,-22 0 0,21 0 0,-20 0 16,-1 21-16,0 0 0,-20 0 0,-1 22 15,0-22-15,-21 21 0,21 0 16,-21-20-16,0 20 0,0-21 0,-21 21 16,0-20-16,0-1 0,-1 0 0,1 0 15,0 0-15,0 0 0,0 1 16,0-22-16,-1 0 0,22 21 15,-21-21-15,42-21 47,1 21-47,-1-22 0</inkml:trace>
  <inkml:trace contextRef="#ctx0" brushRef="#br0" timeOffset="25047.58">7451 6244 0,'0'0'0,"0"-21"0,-22 21 47,22 21-47,0 0 16,0 1-16,0-1 15,22-21-15,-1 21 0,-21 0 0,21 21 16,21-20-16,-21-1 0,22 0 16,-1 0-16,0 0 0,1 0 0,20-21 15,-20 22-15,20-1 0,-21 0 0,1-21 16,-1 0-16,0 21 0,1-21 16,-22 0-16,21 0 0,-21 0 15,-21-21 16,-21 21-31,0 0 0,-21 0 16,21 0-16,-22 0 0,-20 0 0,20 21 16,-20 0-16,-1 0 0,22 1 15,-21 20-15,-1-21 0,22 21 0,-22-20 16,22 20-16,0 0 0,-1-21 0,1 1 16,0 20-16,20-21 0,1 0 15,-21 0-15,21 1 0,21-1 16,-21-21-16,42-21 47,-21-1-32,21 22-15</inkml:trace>
  <inkml:trace contextRef="#ctx0" brushRef="#br1" timeOffset="82533.38">0 8869 0,'0'-21'15,"0"0"-15,0-1 16,0 44 46,0-1-46,0 0-16,0 0 16,0 0-1,21-21 16,21 0-31,22 0 0,-22-21 0,1 0 16,-1 21-16,0-21 0,22 0 16,-22-1-16,0 1 0,1 0 15,-22 0-15,21 0 0,-21 0 0,1 21 16,-1-22-16,-21 1 0,0 0 16,0 0-16,0 0 0,0 0 15,-21 21-15,-1-22 16,1 22-16,0 0 0,-21 0 15,21 0-15,-1 0 0,1 0 16,0 0-16,0 0 0,0 0 0,0 0 16,-1 0-1,22 22-15,0-1 16,22 0 31,-1-21-47,0 0 15</inkml:trace>
  <inkml:trace contextRef="#ctx0" brushRef="#br1" timeOffset="83059.73">402 8615 0,'-21'-42'63,"-21"42"-48,20 0-15,1 0 16,0 0-16,0 0 16,0 21-16,0 0 15,-1 0-15,1 0 0,0 0 0,0 22 16,0-22-16,21 21 0,-21 1 16,-1-22-16,22 21 0,0-21 15,0 22-15,0-22 0,0 0 16,0 0-16,0 0 0,0 0 15,0 1-15,22-1 0,-1-21 0,0 0 16,0 21-16,21-21 0,1 0 16,-22 0-16,21 0 0,1 0 0,-1 0 15,-21-21-15,21 0 0,1 21 16,-1-22-16,-21 22 0,0-21 0,1 0 16,-1 21-16,0-21 0,-21 0 15,0 0-15,-21 21 16,-22 0-1,22 0-15,-21 0 0,21 0 16,-22 0-16,1 0 0,0 21 16,-1 0-16,1 0 0,0-21 15,-1 21-15,22 0 0,0 1 0,0-1 16,0 0-16,0 0 0,21 0 16,0 0-16,0 1 0,0-1 15,0 0-15,0 0 16,0 0-16,0 0 0,21-21 15,-21 22-15,21-22 16,0 0-16,0 0 16,0 0-16,1 0 15,-1 0-15,0 0 0,0 0 0,21-22 16</inkml:trace>
  <inkml:trace contextRef="#ctx0" brushRef="#br1" timeOffset="83839.96">1249 8932 0,'0'0'0,"21"0"0,-21-21 15,0 0-15,-21 0 16,0 21 0,-22 0-16,22 0 0,0 0 15,0 0-15,-22 0 0,22 0 0,0 21 16,-21 0-16,21-21 0,-1 21 15,1 1-15,0 20 0,0-21 0,21 0 16,0 0-16,-21 1 0,21-1 16,0 0-16,0 0 0,0 0 0,0 0 15,21 1-15,0-22 16,0 0-16,0 0 0,22 0 16,-22 0-16,0 0 0,21-22 15,-20 1-15,20 21 0,-21-21 0,0 0 16,0 0-16,1 21 0,-1-21 15,0-1-15,-21 1 0,0 0 16,21 0-16,-21 0 0,0 0 16,0-1-16,0 1 0,0 0 15,0 42 17,0 0-17,0 22-15,0-22 0,0 0 16,0 21-16,0-20 0,0 20 15,0 0-15,0 1 0,0-1 0,21 21 16,-21-20-16,21 20 0,-21 1 16,0-1-16,22 1 0,-1-1 0,-21 1 15,21 20-15,0-20 16,-21-1-16,21 1 0,0-1 0,1 1 16,-1 21-16,0-22 0,-21 1 0,21-1 15,0 1-15,0-1 0,-21-21 16,0 22-16,0-22 0,0 1 0,0-22 15,0 21-15,0-21 0,-21 0 16,0 1-16,-21-1 0,-1 0 0,1-21 16,0 0-16,-22 0 0,22 0 15,-22-21-15,1 0 0,-22-1 16,22 1-16,-1-21 0,1 21 0,-1-43 0,22 22 16,-22-22-16,22 1 0,0-1 15,21 1-15,-1 21 0,1-22 16,21 1-16,0-1 0,0 22 15,0-22-15,0 1 0,0 20 0,21-20 16,22-1-16,-22 1 0,21-1 16,-21 1-16,22-1 0,-1 22 0,0-21 15,1 20-15,20-20 0,-20 20 16,-1 22-16,21-21 0,-20 0 0,-1 20 16,0 1-16,22-21 0</inkml:trace>
  <inkml:trace contextRef="#ctx0" brushRef="#br1" timeOffset="84216.19">1884 8848 0,'0'21'16,"0"0"-1,0 0 1,21-21 31,-21-21-47,0 0 16,0 0-1,-21 21-15,0 0 16,-1 0-16,1 21 15,0 0 1,21 0-16,0 0 16,0 1-16,0-1 15,21 0 1,0-21 0,1 0-1</inkml:trace>
  <inkml:trace contextRef="#ctx0" brushRef="#br1" timeOffset="84543.14">1863 9250 0,'0'21'31,"21"-21"-16,0 0 1,-21-21-16,0 0 16,-21 21 15,0 0-31,-1 21 16,1-21-1,21 21-15,0 0 16</inkml:trace>
  <inkml:trace contextRef="#ctx0" brushRef="#br1" timeOffset="86911.95">4530 8827 0,'0'0'0,"-22"0"0,1 21 15,21 0-15,-21-21 0,21 21 0,-21-21 16,21 21-16,0 0 0,0 1 31,21-22-15,0 0-16,0 0 0,1-22 16,-1 1-16,21 21 0,-21-21 0,22 0 15,-1 0-15,-21 0 0,21-22 16,1 22-16,-22 0 0,21-21 15,-21 20-15,1 1 0,-1 0 0,-21 0 16,0 0-16,0 0 0,0-1 0,0 1 16,-21 0-16,-1 21 0,-20 0 15,21 0-15,0 0 0,-22 0 0,1 21 16,21 0-16,-21 1 0,20-1 16,1 0-16,0 0 0,0 21 0,0 1 15,21-22-15,0 21 0,0 1 0,0-22 16,0 21-16,0 0 0,21-20 15,0-1-15,21 0 0,-20 0 16,20 0-16,0-21 0,1 0 0,-22 0 16,21 0-16,0 0 0,1 0 15,-1 0-15,-21 0 0,22 0 0,-22-21 16,0 0-16,0 0 0,0 0 0,-21-1 16,0 1-16,0 0 0,0-21 15,0 21-15,0-22 0,0 1 0,0 21 16,21-22-16,-21 22 0,22-21 15,-1 21-15,-21 0 0,21-1 0,0 1 16,0 0-16,22 21 0,-22 0 0,21 0 16,-21 0-16,22 0 0,-1 0 15,-21 0-15,21 21 0,-20 0 0,20 1 16,-21 20-16,0-21 0,0 21 16,-21-20-16,0 20 0,0 0 15,0-21-15,0 22 0,-21-1 0,0-21 16,-21 22-16,21-22 0,-1 0 0,1 0 15,0 0-15,0 0 0,21-42 32,21 0-17,0-21-15,0 21 0,1-1 16,-1-20-16,21 0 0,-21-1 16,22 1-16,-22 21 0,21-21 0,-21-1 15,22 22-15,-22 0 0,0-21 16,0 42-16,0-22 0,-21 1 0,21 21 15,-21 21 1,-21-21-16,0 22 0,0-1 16,0 0-16,0 21 0,-1-21 0,1 1 15,0 20-15,0 0 0,21-21 16,0 22-16,0-22 0,0 0 0,0 21 16,0-20-16,0-1 0,0 0 0,0 0 15,21 0-15,0-21 0,22 0 16,-22 0-16,21 0 0,0 0 15,-20 0-15,20 0 0,0-21 0,1 21 0,-1-21 16,0-21-16,1 20 16,-1 1-16,-21-21 0</inkml:trace>
  <inkml:trace contextRef="#ctx0" brushRef="#br1" timeOffset="87247.76">6392 8551 0,'0'0'0,"0"-21"0,0 0 0,0 0 15,0 0-15,0 42 31,0 0-31,0 0 16,0 22-16,0-1 0,0-21 0,-21 43 16,21-22-16,0 21 0,0 1 15,0-1-15,-21 22 0,21-21 0,0 20 16,0 1-16,0 0 0,0 20 16,0 1-16,0 0 0,-21 0 15,21 0-15,0 21 0,0-21 0,0 21 16,-21 0-16,21-22 0,-22 22 0,22-21 15,-21-21-15,21 21 0,0-22 0,-21 1 16,0-21-16,21-1 0,-21-21 16,21 1-16,-21-1 0,21-21 0,-22-21 15,22-42 1,0 21-16,0-22 0,0 1 16,0 0-16,0-22 0,22 22 0,-1-43 0,0 22 15,0-22-15,-21 0 16,21-20-16,0 20 0,1-21 0,-1 0 15</inkml:trace>
  <inkml:trace contextRef="#ctx0" brushRef="#br1" timeOffset="87535.34">6329 8848 0,'0'0'0,"0"-64"0,0 22 16,0 0-16,0-1 0,0 1 0,0 0 15,0 20-15,0 1 0,0 0 16,21 21-16,0 0 0,0-21 15,22 21-15,-22 0 0,21 0 0,-21 0 16,22 21-16,-1 0 0,-21-21 16,21 21-16,-20 22 0,-1-22 0,0 21 15,-21-21-15,0 22 0,0-1 0,0 0 16,-42 1-16,20-1 0,-20 0 16,21-20-16,-21 20 0,-1-21 0,1 0 15,0 0-15,-1 1 0,22-1 0,-21-21 16,21 0-16,-1 0 0,22-21 15,0-1 1,22 1-16,-1-21 0,0 21 16,21 0-16</inkml:trace>
  <inkml:trace contextRef="#ctx0" brushRef="#br1" timeOffset="88540.14">7387 8742 0,'-21'0'16,"21"-21"0,0 0-1,0-1-15,0 1 16,0 0-16,0 0 0,0 0 0,0 0 15,0-1-15,0 1 0,0 0 16,0 0-16,-21 21 16,0 0-16,-1 0 0,-20 0 15,21 21-15,0-21 0,-22 21 16,22 0-16,-21 1 0,0-1 0,20 21 16,-20 0-16,21-20 0,0 20 0,-22-21 15,22 21-15,21-20 0,0 20 16,-21-21-16,21 0 0,0 0 15,0 1-15,0-1 0,21-21 16,0 0-16,1 0 0,-1 0 16,0 0-16,21 0 0,-21-21 0,22-1 15,-1 1-15,-21 0 0,22 0 0,-22 0 16,21-22-16,-21 22 0,22 0 16,-22-21-16,0 21 0,0-22 0,-21 22 15,0 0-15,21-21 0,-21 20 0,0 1 16,-21 42 15,0-21-31,21 22 0,0-1 0,0 21 16,-21-21-16,21 0 15,-21 22-15,21-22 0,0 21 0,0-21 16,0 22-16,0-22 0,0 0 0,0 0 16,0 0-16,0 1 0,21-1 15,0-21-15,0 0 0,0 0 0,22 0 16,-22 0-16,21 0 0,-21-21 0,22 21 15,-1-22-15,0 1 0,-21 0 16,22-21-16,-1 21 0,-21-1 0,0-20 16,22 21-16,-43-21 0,21 20 15,-21-20-15,21 21 0,-21 0 16,0 0-16,0-1 0,-21 22 31,0 22-31,21-1 16,0 0-16,-21 0 0,21 21 0,-22-20 15,22-1-15,-21 21 0,21-21 0,0 22 16,0-22-16,0 21 0,-21-21 16,21 0-16,0 1 0,0-1 0,0 0 15,0 0-15,0-42 32,0 0-32,21 0 15,0-22-15,-21 22 16,22 0-16,-1-21 0,0-1 0,0 22 15,0-21-15,0-1 0,1 1 16,-1 21-16,0-21 0,0 20 0,0 1 16,0 0-16,1 21 0,-1 0 15,0 0-15,0 0 0,0 21 0,0 0 16,-21 1-16,22-1 0,-22 21 0,21-21 16,-21 22-16,0-1 0,0 0 15,21 1-15,-21-22 0,21 21 0,-21-21 16,0 22-16,21-22 0,-21 0 0,21 0 15,1-21-15,-1 0 16,0 0-16,0 0 0,0 0 0,0-21 16,1 0-16,20 0 0</inkml:trace>
  <inkml:trace contextRef="#ctx0" brushRef="#br1" timeOffset="89508.01">8953 8678 0,'64'0'16,"-43"-21"-16,0 0 0,0 21 15,1-21-15,-1 21 0,-21-21 16,21 21-16,-21-21 0,0-1 16,0 1-16,-21 0 0,0 21 15,-1-21-15,1 0 0,-21 21 0,21 0 16,-22-21-16,1 21 0,21 0 15,-21 0-15,-1 0 0,1 21 0,21 0 16,-22-21-16,1 21 0,21 0 0,-21 22 16,20-22-16,1 21 0,0-21 15,21 22-15,0-1 0,0-21 0,0 21 16,0-20-16,0-1 0,0 21 16,0-21-16,0 0 0,0 1 15,21-22-15,0 0 0,1 0 16,20 0-16,-21 0 0,21 0 0,1-22 15,-22 1-15,21 0 0,1 0 16,-1-21-16,0 20 0,1-20 0,-1 0 16,0 21-16,1-22 0,-22 1 15,21 0-15,-21-1 0,0-20 0,1 20 16,-22 1-16,0-21 0,0 20 0,21 1 16,-21 0-16,0-1 0,0 1 15,0 21-15,0 0 0,-21 42 16,21 0-16,-22 21 15,22 1-15,-21-1 16,0 21-16,21-20 0,-21 20 0,0 1 16,21-22-16,-21 22 0,21-22 0,-22 21 15,22-20-15,-21-1 0,21 22 16,0-43-16,0 21 0,0 0 0,0-20 16,0-1-16,21 0 0,1 0 0,-1-21 15,0 0-15,0 0 0,0 0 16,22 0-16,-22-21 0,21 21 0,0-21 15,-20 0-15,20-1 0</inkml:trace>
  <inkml:trace contextRef="#ctx0" brushRef="#br1" timeOffset="89997.73">9864 8657 0,'0'0'16,"0"-21"-16,0 0 0,0 0 0,0 0 15,0-1-15,0 1 0,-43 0 16,22 0-16,0 0 0,0 0 0,0 21 15,-1 0-15,-41 0 16,42 0-16,-22 0 0,22 21 0,0-21 16,0 21-16,0 0 0,-22 0 0,22 22 15,0-22-15,0 21 0,0-21 16,21 22-16,-21-1 0,21-21 16,0 21-16,-22-20 0,22 20 0,0-21 0,0 0 15,0 0-15,22-21 0,-1 22 16,0-22-16,0 0 0,0 0 15,0 0-15,1 0 0,20-22 0,-21 22 16,21-21-16,-20 0 0,20 0 16,-21-21-16,21 20 0,-20 1 0,20-21 15,-21 21-15,-21-22 0,21 1 0,-21 21 16,21 0-16,-21-22 0,0 22 0,0 0 16,-21 21-1,0 0-15,0 21 16,0 0-16,21 1 15,0-1-15,0 21 0,-21-21 16,21 22-16,0-22 0,-22 21 0,22-21 16,0 22-16,0-22 0,0 0 0,0 21 15,22-21-15,-1 1 0,0-22 16,0 21-16,0-21 0,0 0 0,22 0 16,-22 0-16,21 0 0,1 0 0,-1-21 15,0-1-15,1 1 0,-1 0 16,0-21-16,1 21 0,-22-22 0</inkml:trace>
  <inkml:trace contextRef="#ctx0" brushRef="#br1" timeOffset="90484.32">10456 8170 0,'0'0'0,"0"-42"0,-21 0 32,0 42-32,0 21 15,0 21-15,21 1 0,0-22 0,0 21 16,-22 22-16,22-22 0,-21 0 0,21 1 15,0-1-15,0 0 0,-21 1 16,21-1-16,0 0 0,0 1 0,0-1 16,0 0-16,0-21 0,0 22 0,0-22 15,0 0-15,0 0 16,-21-21 0,21-21-1,0 0-15,0 0 0,0 0 16,0-1-16,0 1 0,0 0 0,0-21 15,0 21-15,0-22 0,0 22 0,21-21 16,0 21-16,22-1 0,-22 1 16,0 0-16,21 0 0,-21 0 0,22 21 15,-1 0-15,0 0 0,1 0 0,-1 21 16,0 0-16,1 0 0,-1 0 16,0 1-16,-20-1 0,20 21 0,-21-21 15,-21 22-15,0-1 0,0-21 0,0 21 16,-42-20-16,21 20 0,-22-21 15,1 0-15,0 22 0,-1-22 16,1-21-16,-22 21 0,22 0 0,0-21 16,21 0-16,-22 0 0,1 0 0,21 0 15,0 0-15,-1 0 0,1 0 16,21-21-16,-21 21 0,21-21 0,0 0 16,0-1-16,21 1 0,0 0 0,1-21 15,-1 21-15,0-1 0,21-20 16</inkml:trace>
  <inkml:trace contextRef="#ctx0" brushRef="#br1" timeOffset="90823.73">11282 8149 0,'0'0'15,"0"-21"-15,0 0 0,0 42 32,0 21-17,0-20-15,0 20 0,0 0 0,-21 1 16,21-1-16,0 0 16,-22 22-16,22-22 0,-21 0 0,21 1 15,-21 20-15,0-20 0,0-1 0,21 0 16,-21-21-16,-1 22 0,22-1 15,-21-21-15,21 0 0,0 1 0,0-1 16,21-21 0,1 0-16,-1 0 15,0-21-15,0-1 0,0 1 0,22 0 16,-22 0-16,21-21 0,0 20 0</inkml:trace>
  <inkml:trace contextRef="#ctx0" brushRef="#br1" timeOffset="91199.98">11557 8573 0,'0'21'16,"-21"-21"-1,21 21-15,0 0 16,21-21-16,0 0 16,0 0-16,0 0 15,1 0-15,-1 0 0,0 0 0,0-21 16,0 0-16,0 21 0,1-21 15,-22-1-15,21 22 0,-21-21 0,0 0 16,0 0-16,0 0 16,0 0-16,-21 21 0,-1 0 0,1 0 15,0 0-15,-21 0 0,21 0 16,-1 0-16,-20 0 0,21 21 16,0 21-16,-22-21 0,22 0 0,0 22 15,0-22-15,0 21 0,21-21 0,-21 22 16,21-1-16,0-21 0,0 0 15,0 22-15,21-22 0,0 0 0,0 0 16,21-21-16,-20 21 0,-1-21 0,21 0 16,-21 0-16,22 0 0,-22 0 0,21 0 15,-21-21-15,0 21 0,22-21 16,-22 0-16,0 0 0,0 0 0</inkml:trace>
  <inkml:trace contextRef="#ctx0" brushRef="#br1" timeOffset="91984.74">13060 8530 0,'0'0'0,"-21"0"0,-149 0 32,149 0-32,-21 0 0,-1 0 0,22 0 15,0 0-15,-21 0 0,21 0 16,42 0-1,21 0 1,0 0-16,22 0 0,-1 0 0,22 0 16,0 0-16,-1 0 0,22 0 15,0 0-15,-21 0 0,21 0 0,-22 0 16,22 0-16,0 0 0,-21 0 0,-1 0 16,22 0-16,-21 0 0,-22 0 15,22 0-15,-22 0 0,-20-21 0,-1 21 16,0 0-16,-20 0 0,-1 0 15,0 0-15,0 0 16,-21-21 0,-21 21-16,0 0 0,0 0 15,-1 0-15,1 0 0,0 0 16,0 0-16,0-21 0,0 21 0,-1 0 16,1 0-16,0 0 0,21-21 0,-21 21 15,0-22-15,0 22 0,-1-21 16</inkml:trace>
  <inkml:trace contextRef="#ctx0" brushRef="#br1" timeOffset="92388.14">14076 8255 0,'0'21'31,"21"0"-16,0 1-15,0-22 16,0 21-16,1 0 0,20-21 0,0 21 16,-21-21-16,22 21 0,-1-21 15,0 21-15,1-21 0,-22 0 0,21 0 16,-21 0-16,22 0 0,-22 0 0,0 0 16,0 0-16,0 0 15,-42 0 16,0 22-31,0-22 0,0 0 16,0 0-16,-1 21 0,-20 0 0,21-21 16,-21 21-16,20 0 0,-20 0 0,0 1 15,21-1-15,-22 0 0,1 0 16,21 0-16,-22 0 0,22 1 0,-21-1 16,21 0-16,0 0 0,-1 0 0,1 0 15,0 1-15,21-1 16</inkml:trace>
  <inkml:trace contextRef="#ctx0" brushRef="#br1" timeOffset="98612.23">15896 7916 0,'0'-21'0,"0"0"15,0 0 1,0 0 0,21 42 15,0 0-31,1 0 0,-1 22 16,0-22-16,21 21 0,1 22 15,-22-22-15,21 0 0,0 1 0,-20-1 16,20 0-16,-21 1 0,21-1 0,-20-21 15,-1 21-15,0-20 0,0-1 16,-21 0-16,0 0 0,21-21 0,-21 21 16,0-42 15,0 0-15,0 0-16,0 0 0,21-22 15,-21 22-15,0-21 0,0 21 16,22-22-16</inkml:trace>
  <inkml:trace contextRef="#ctx0" brushRef="#br1" timeOffset="98856.09">16595 7832 0,'0'0'0,"-43"21"16,22 21 0,0-21-16,-21 1 0,20 20 15,-20 0-15,0 1 0,-1-1 16,1 0-16,0 1 0,-1-1 0,1 0 15,21 1-15,-21-22 0,-1 21 16,22 0-16,-21-20 0,21-1 0,-22 21 16,22-21-16,0-21 0,21 21 15,0 1-15,-21-22 0,42-22 32,0 1-17,21 0-15,-20 0 0,20 0 0</inkml:trace>
  <inkml:trace contextRef="#ctx0" brushRef="#br1" timeOffset="99113.94">16806 7895 0,'0'0'0,"0"21"31,0 1-31,0 20 0,0-21 16,0 21-16,0 1 0,0-1 15,0 0-15,0-20 0,0 20 0,0 0 16,0-21-16,0 22 0,0-22 0,0 0 16,0 0-16,0 0 0,0 1 15,0-1-15,0 0 16,0-42 15,21 0-31,-21-1 0,0 1 16,0 0-16</inkml:trace>
  <inkml:trace contextRef="#ctx0" brushRef="#br1" timeOffset="99347.81">16849 7874 0,'0'0'0,"42"0"16,-21 0 0,-21 21-16,21 0 0,0 1 0,-21-1 15,22 0-15,-1 21 0,-21-21 16,21 22-16,-21-22 0,0 21 15,0-21-15,21 22 0,-21-22 0,0 0 16,0 0-16,0 0 0,21 1 0,-21-1 16,21-21-1,1 0 1,-1 0-16,0-21 16,-21-1-16,21 1 0,0 0 0,22 0 15,-22 0-15</inkml:trace>
  <inkml:trace contextRef="#ctx0" brushRef="#br1" timeOffset="99808.25">17526 7853 0,'-21'21'15,"0"-21"-15,-22 21 16,22 22-16,0-22 0,-21 0 16,20 0-16,1 21 0,-21-20 0,21 20 15,0-21-15,-22 0 0,22 0 16,0 22-16,0-22 0,0-21 0,21 21 15,-22 0-15,1-21 0,21 21 16,-21-21-16,42-21 31,0 0-31,1 0 0,-1 0 16,0 0-16,0-1 0,21-20 16,-20 21-16,20-21 0,-21-1 0,21 1 15,-20 21-15,-1-22 0,21 22 16,-21 0-16,0 0 0,1 0 0,-1 0 15,0 21-15,-21 21 16,21 0-16,-21 0 16,0 0-16,0 22 0,0-22 0,0 21 15,0 0-15,0 1 0,0-1 16,-21 0-16,0 1 0,21-1 16,0 0-16,-21-20 0,21 20 0,-22-21 15,22 0-15,0 0 0,0 1 16,0-1-16,0 0 0,22-21 15,-1 0 1,0-21-16,0 21 16,0-21-16,0-1 0,1-20 0,-1 21 15,0-21-15,0 20 0,0-20 0</inkml:trace>
  <inkml:trace contextRef="#ctx0" brushRef="#br1" timeOffset="100072.14">17928 7747 0,'0'0'0,"21"0"16,-21 21 0,0 22-16,0-22 15,0 21-15,0 0 0,0 1 0,0-1 16,-21 0-16,21 22 0,0-22 16,-21 1-16,0-1 0,21 0 0,-21-21 15,21 22-15,0-22 0,0 0 16,0 0-16,0 0 0,0 1 0,0-1 15,21-21 1,0 0 0,0 0-16,0-21 0,0 21 0,1-22 15,-1 1-15,0 0 0,0 0 16,21 0-16,-20 0 0</inkml:trace>
  <inkml:trace contextRef="#ctx0" brushRef="#br1" timeOffset="100811.72">18944 7789 0,'0'0'0,"-21"0"0,-43 0 31,86 0-15,-1 0-1,0 0-15,0 0 0,21 0 0,-20 0 16,20 0-16,0-21 0,1 0 0,-1 21 15,21-21-15,-20 21 0,20-21 16,-20 0-16,-1 21 0,0-22 16,1 1-16,-22 0 0,0 21 15,-21-21-15,0 0 0,0 0 0,-21 21 16,0-22-16,-1 1 0,-20 21 0,0 0 16,-1 0-16,1 0 0,0 0 15,-22 0-15,22 21 0,0 1 0,-1-22 16,1 21-16,21 0 0,-22 21 15,22-21-15,0 1 0,21-1 0,0 21 16,0-21-16,0 0 0,0 1 16,0-1-16,0 0 0,21 0 0,0-21 15,1 21-15,20 0 0,-21-21 0,21 0 16,-20 0-16,20 0 16,0 0-16,1 0 0,-1 0 0,0 0 15,-21 0-15,1 0 0,-1-21 0,-21 0 16,0 0-1,-21 21-15,-22 0 0,1-21 16,0 21-16,-1 0 0,1 0 0,0 0 16,-1 21-16,1 0 0,21 0 15,-22 0-15,22 1 0,-21 20 0,21 0 16,0 1-16,-1-1 16,1 0-16,21 1 0,0-1 0,0-21 15,0 21-15,0-20 0,0-1 0,0 21 16,0-21-16,21 0 15,1 1-15,-1-22 0,0 0 0,21 0 16,-21 0-16,22 0 0,-1 0 0,0 0 16,1 0-16,20-22 0,-20 1 15,20 0-15,1 0 0,-1-21 0,-21 20 16</inkml:trace>
  <inkml:trace contextRef="#ctx0" brushRef="#br1" timeOffset="101126.19">20151 7197 0,'0'0'0,"-22"-21"0,1 21 0,0 0 16,0 0-16,0 21 0,0 21 16,-1 0-16,1 22 0,0-22 15,0 43-15,0-22 0,0 1 0,-22-1 16,22 22-16,0-21 0,0-1 15,0 22-15,-1-22 0,1 1 0,0-22 16,21 22-16,-21-22 0,21 0 0,0 1 16,0-22-16,0 0 0,0 0 15,0 0-15,0 0 0,21-21 16,0 0-16,0 0 16,1 0-16,20 0 0,-21-21 15,0 0-15,22-21 0,-22 21 0,0-1 16,0-20-16,0 0 0,0 21 15</inkml:trace>
  <inkml:trace contextRef="#ctx0" brushRef="#br1" timeOffset="102155.62">20066 7980 0,'-42'42'16,"42"-21"0,-22-21-16,22 22 0,0-1 15,22-21 1,-1 0-1,0 0-15,0 0 0,0 0 16,0-21-16,1 21 0,-22-22 16,0 1-16,0 0 0,21 0 15,-21 0-15,0 0 0,0-1 16,-21 22-16,-1-21 16,1 21-16,0 0 0,0 0 0,0 0 15,21 21-15,-21 1 0,-1-1 16,1 0-16,0 21 0,21-21 0,0 1 15,0 20-15,0-21 0,0 21 0,0-20 16,0-1-16,0 0 16,0 0-16,0 0 0,21 0 15,0-21-15,1 0 0,20 0 16,-21 0-16,0 0 0,22 0 0,-1 0 16,0-21-16,1 21 0,-1-21 0,0 0 15,22 0-15,-22 0 0,0-22 16,-20 22-16,20 0 0,-21-21 0,0-1 15,0 22-15,1-21 0,-22 21 16,0-1-16,0 1 0,0 0 0,0 0 16,-22 21-1,1 0 1,21 21-16,-21 0 0,0 0 0,21 1 16,-21-1-16,21 21 0,0-21 0,-21 22 15,21-22-15,0 21 0,0-21 16,0 0-16,0 1 0,0-1 0,0 0 15,-22 0-15,22 0 0,0 0 16,-21-21 15,21-21-15,0 0-16,0 0 0,0 0 16,0 0-16,0-1 0,0 1 15,0-21-15,0 21 0,0-22 0,0 1 16,0 21-16,21-21 0,1 20 0,-1 1 15,0 0-15,0 0 0,21 0 16,-20 21-16,-1 0 0,21 0 0,-21 0 16,22 0-16,-22 0 0,21 21 15,-21 0-15,22 0 0,-22 0 0,0 22 16,0-22-16,0 21 0,0 1 0,1-22 16,-22 21-16,0 0 0,0-20 15,0-1-15,0 0 0,0 0 16,0 0-16,-22 0 0,1-21 15,21 22-15,-21-22 0,0 0 0,0 0 16,21-22 15,0 1-31,0 0 0,0 0 0,21 0 16,0-22-16,0 22 0,0-21 16,1 0-16,-1 20 0,21-20 0,-21 0 15,22-1-15,-22 22 0,21 0 0,0 0 16,1 0-16,-1 21 0,-21 0 15,22 0-15,-22 0 0,0 21 0,0 21 16,0-21-16,0 22 0,-21-1 16,22-21-16,-22 22 0,0-1 15,0 0-15,0-21 0,0 22 0,-22-22 16,1 0-16,0 0 0,21 0 16,0 1-16,-21-1 0,42-21 46,-21-21-46,21-1 0,0 1 0,1 0 16,-1 0-16,21 0 0,-21 0 16</inkml:trace>
  <inkml:trace contextRef="#ctx0" brushRef="#br1" timeOffset="102971.89">21738 8043 0,'21'0'47,"0"0"-47,1 0 16,-1 0-16,0-21 0,0 21 15,-21-21-15,21 21 0,0-21 0,1 0 16,-1 21-16,-21-21 0,0-1 0,21 22 16,-21-21-16,0 0 0,-21 21 15,0 0-15,-1 0 16,1 0-16,0 0 0,0 0 15,-21 21-15,20 0 0,1 22 16,0-22-16,0 0 0,0 21 0,0 1 16,21-22-16,0 0 0,0 21 15,0-20-15,0-1 0,0 0 0,0 0 16,0 0-16,21 0 0,0-21 16,0 22-16,0-22 0,0 0 0,22 0 15,-1 0-15,-21 0 0,22 0 0,-1 0 16,-21 0-16,21-22 0,1 1 15,-1 21-15,0-21 0,1 0 0,-22-21 16,21 20-16,-21 1 0,22-21 16,-22 0-16,0 20 0,0-20 0,-21 0 15,0 21-15,0-1 0,0 1 16,0 0-16,-21 21 31,0 21-31,21 0 16,-21 1-16,21 20 0,-21-21 0,21 21 15,0-20-15,0 20 0,-22-21 0,22 21 16,0-20-16,-21-1 0,21 0 16,0 0-16,0 0 0,0 0 0,0 1 15,0-44 32,0 1-31,0 0-16,0 0 0,21 0 0,1 0 15,-22-22-15,21 22 0,0-21 0,0-1 16,21 22-16,-20-21 0,20 0 16,0 20-16,1-20 0,-1 21 0,21 0 15,-20 21-15,-1 0 0,0 0 16,-20 0-16,-1 0 0,0 21 0,0 0 16,-21 21-16,21 1 0,-21-22 15,0 21-15,0 1 0,0-1 16,0 0-16,0 1 0,-21-22 0,0 0 0,0 21 15,21-21-15,-21 1 16,21-1-16,-22-21 16,44 0 15,-1-21-31,0-1 0,0 1 16,0 0-16,0-21 0,1 21 15,20-22-15</inkml:trace>
  <inkml:trace contextRef="#ctx0" brushRef="#br1" timeOffset="103239.73">23431 7387 0,'-21'127'15,"21"-84"-15,-21 20 16,0-21-16,21 22 0,0-22 0,0 22 15,-21-1-15,21-20 0,-21 20 16,21-21-16,-22 1 0,22-1 0,0 0 16,0 1-16,-21-22 0,21 0 15,-21 0-15,21 0 0,0 1 16,21-44 15,0 1-31,1 0 0,-1 0 16,0 0-16,0 0 0</inkml:trace>
  <inkml:trace contextRef="#ctx0" brushRef="#br1" timeOffset="103639.52">23834 7895 0,'0'0'0,"21"-21"0,21 21 0,-21-21 16,-21 0-16,0 0 16,-21 21-1,0 0-15,0 0 16,-22 21-16,22 0 0,-21 0 15,0-21-15,20 21 0,-20 0 0,21 1 16,0-1-16,0 0 0,-1 0 16,22 0-16,0 0 0,0 1 0,0-1 15,0 0-15,22-21 16,-1 0-16,0 21 0,0-21 0,0 0 16,22 21-16,-22-21 0,21 0 0,-21 0 15,0 21-15,1-21 0,-1 0 16,0 22-16,0-22 0,0 21 15,-21 0-15,0 0 16,-21-21-16,0 21 0,0-21 16,0 0-16,-1 0 15,1 21-15,0-21 0,-21 0 0,21 0 16,-1 0-16,1 22 0,0-22 0,0 0 16,0 0-16,0 0 15,-1 0-15,22-22 16,-21 22-16,0-21 0,21 0 15,0 0-15,0 0 16</inkml:trace>
  <inkml:trace contextRef="#ctx0" brushRef="#br1" timeOffset="103971.34">22987 7684 0,'0'0'0,"21"0"31,0 0-31,0 0 0,1-22 16,20 22-16,0 0 0,-21 0 0,22 0 16,20 0-16,-20 0 0,-1 0 15,0 0-15,1 0 0,20 0 0,-21 0 16,1 0-16,-1 0 0,-21-21 15,22 21-15,-22 0 0,21 0 16,-21 0-16,0 0 16,-21-21 15,-21 21-15,0 0-16,0 0 15</inkml:trace>
  <inkml:trace contextRef="#ctx0" brushRef="#br1" timeOffset="106239.7">7154 10118 0,'0'0'15,"-21"0"-15,0 0 16,0 0-16,21-21 16,0-1-16,0 1 15,0 0-15,21 0 16,0 0-16,0 0 0,0-1 0,1 1 16,-1 0-16,0 0 0,0 21 15,0-21-15,0 0 0,1 21 0,-1 0 16,0 0-16,0 0 0,0 21 15,22 0-15,-22 0 0,0 0 0,0 22 16,0-22-16,0 21 0,1 0 16,-22 1-16,0-22 0,21 21 0,-21 1 15,0-1-15,0-21 0,0 21 16,0-20-16,0 20 0,0-21 0,0 0 16,-21-21-16,21 21 0,-22-21 31,22-21-31,0 0 0,0 0 15,0 0-15,0 0 0,0-22 16,0 22-16,0 0 0,0 0 0,0-22 16,22 22-16,-22 0 0,21-21 15,0-1-15,0 22 0,21-21 0,-20 21 16,20 0-16,0-1 0,-21 1 16,22 0-16,-1 21 0,0 0 15,-20 0-15,20 21 0,-21-21 0,0 21 16,0 22-16,1-22 0,-22 21 0,0-21 15,0 22-15,0-22 0,0 21 16,0 1-16,0-22 0,-22 21 0,1-21 16,0 22-16,0-22 0,21 0 0,-21 0 15,21 0-15,-21 0 0,21-42 47,0 0-47,21 0 0,0 0 16,0 0-16,0-1 0</inkml:trace>
  <inkml:trace contextRef="#ctx0" brushRef="#br1" timeOffset="106660.3">8403 9843 0,'0'0'0,"0"21"0,-21 0 0,21 0 16,-21 0-16,21 0 15,-21 1-15,-1 20 0,22-21 0,0 21 16,0-20-16,-21 20 0,21-21 0,0 0 16,-21 22-16,21-22 0,0 21 15,0-21-15,0 0 0,0 1 0,0-1 16,0 0-16,21-21 0,0 0 16,1 0-16,-1 0 0,0 0 15,0 0-15,0-21 0,22 0 0,-22-1 16,0 1-16,0 0 0,21 0 15,-20 0-15,-22 0 0,21-1 0,-21-20 16,0 21-16,0 0 0,0-22 0,0 22 16,-21-21-16,-1 21 0,1 0 15,0-1-15,0 1 0,0 0 16,-22 0-16,22 21 0,0 0 0,-21 0 16,21 0-16,-1 0 0,1 0 15,0 0-15,0 21 0,21 0 0,0 0 16,-21-21-16,21 22 0,0-1 0,0 0 15,0 0-15,21-21 16,0 0-16,0 0 0,22 0 0,-22 0 16,21 0-16</inkml:trace>
  <inkml:trace contextRef="#ctx0" brushRef="#br1" timeOffset="106932.15">9186 9589 0,'0'-22'15,"0"44"-15,0-65 0,0 22 0,-21 42 32,0 0-32,0 1 0,21-1 15,-21 21-15,-1 0 0,1 1 0,0-1 16,0 22-16,21-22 0,-21 0 16,0 1-16,-1 20 0,22-21 0,0-20 15,0 20-15,-21 0 0,21-21 0,0 1 16,0-1-16,0 0 0,0 0 15,21 0-15,1-21 0,-1 0 16,0 0-16,0 0 0,0 0 16,22-21-16,-22 21 0,0-21 0,0 0 15,0 0-15,0-1 0,1 1 0</inkml:trace>
  <inkml:trace contextRef="#ctx0" brushRef="#br1" timeOffset="107120.04">8953 9885 0,'0'0'0,"-21"0"0,21 21 31,21-21-31,1 0 0,-1 0 16,0 0-16,0 0 0,0 0 16,0 0-16,1 0 0,20 0 0,-21 0 15,21-21-15,-20 21 0,-1-21 0,21 21 16,-21-21-16,0 21 0</inkml:trace>
  <inkml:trace contextRef="#ctx0" brushRef="#br1" timeOffset="108392.15">10033 10245 0,'0'0'0,"-21"0"0,21-21 0,-21 21 15,21-22 1,0 1-1,0 0-15,21 0 16,0 0-16,0 21 16,0-21-16,0-1 0,22 1 0,-22 0 15,0 0-15,0 21 0,0-21 0,1 0 16,-1-1-16,-21 1 0,0 0 16,0 0-16,0 0 0,0 0 0,-21 21 15,-1 0-15,1 0 16,0 0-16,0 0 0,0 21 0,0 0 15,-1 0-15,1 0 0,0 0 0,0 22 16,0-22-16,21 0 16,0 21-16,0-20 0,0-1 0,0 21 15,0-21-15,0 0 0,0 1 0,0-1 16,0 0-16,21 0 0,0-21 16,0 0-16,0 21 0,1-21 0,-1 0 15,0 0-15,0 0 0,21 0 0,-20 0 16,-1-21-16,21 0 0,-21 21 15,0-21-15,1 0 0,-1-1 0,0 1 16,0 0-16,0 0 0,0 0 0,22 0 16,-22-1-16,0 1 0,0 0 15,0-21-15,1 21 0,-1 21 0,0-22 16,21 1-16,-21 21 16,1 0-16,-1 0 0,0 0 0,-21 21 15,21 1-15,-21-1 0,0 0 16,0 0-16,0 0 0,0 22 15,0-22-15,0 0 0,-21 0 0,21 0 16,-21 0-16,0 1 0,21-1 0,0 0 16,-22 0-16,22 0 15,-21-21-15,21-21 32,0 0-32,21 21 0,-21-21 0,22 0 15,-1-1-15,0 1 0,0 0 0,0 0 16,-21 0-16,106-127 31,-85 126-31,0 1 0,-21 0 0,0 42 31,-21 0-15,0 1-16,0-1 0,21 0 0,0 0 16,-21 21-16,21-20 0,-21-1 15,21 0-15,0 0 0,0 0 0,0 0 16,0 1-16,0-1 0,21-21 15,0 0-15,0 0 16,0 0-16,22 0 0,-22 0 0,21 0 16,0 0-16,1-21 0,-1 21 15,0-22-15,1 1 0,-22 0 16,21 0-16,1 0 0,-22 0 0,21-22 16,-21 22-16,0 0 0,-21-21 0,0 20 15,22 1-15,-22 0 0,0 0 16,0 0-16,0 0 0,0-1 0,-22 22 15,1 0-15,21 22 16,-21-1 0,21 0-16,-21 0 0,21 21 0,0-20 15,0 20-15,0 0 0,0 1 16,0-1-16,0 0 0,0 22 0,0-1 16,0 1-16,0-1 0,0 1 15,0-1-15,0 1 0,0-1 0,0 1 16,0-1-16,0 1 0,0 20 15,0-20-15,-21-1 0,21 22 0,-21-21 16,-1-1-16,1 1 0,0-1 0,0-21 16,0 22-16,21-43 0,-21 21 15,-1-20-15,1-1 0,0 0 0,21 0 16,-21-21 0,21-21-16,0 0 0,0 0 0,0-1 15,0 1-15,0-21 0,0 0 16,21-1-16,-21-20 0,21-1 0,0 1 15,-21-1-15,22 1 0,-1-22 16,0 22-16</inkml:trace>
  <inkml:trace contextRef="#ctx0" brushRef="#br1" timeOffset="108719.96">11430 10075 0,'0'0'16,"0"-42"-16,0 21 0,0-21 0,0 20 15,0-20-15,0 21 0,0 0 0,0 0 16,0-1-16,0 1 0,0 0 0,21 0 15,0 0-15,0 21 16,1-21-16,-1 21 0,0 0 0,21 0 16,-21 0-16,1 0 0,20 0 0,-21 21 15,0 0-15,0 0 16,1 0-16,-1 22 0,0-22 0,-21 21 16,0-21-16,0 22 0,0-22 15,0 21-15,-21-21 0,0 22 0,-1-22 16,1 0-16,-21 0 0,21 0 0,-22 0 15,22-21-15,0 22 0,0-22 16,0 0-16,0 21 0,-1-21 0,1 0 16,21-21-1,21 21 1,1-22-16,-1 22 0,0-21 16,0 0-16,0 21 0,0-21 0,1 0 0,20 21 15</inkml:trace>
  <inkml:trace contextRef="#ctx0" brushRef="#br1" timeOffset="110096.7">12404 9864 0,'21'-21'16,"-42"42"-16,63-64 0,-21 1 0,-21 21 16,0 0-16,0 0 0,0-1 15,0 1-15,-21 21 0,0-21 16,0 21-16,-1 0 0,-20 0 15,21 0-15,0 21 0,-22 0 16,22 1-16,-21-1 0,21 0 0,-22 21 16,22-21-16,0 1 0,0 20 15,0-21-15,0 21 0,21-20 0,-22-1 16,22 21-16,0-21 0,0 0 16,0 1-16,0-1 0,0 0 15,22-21-15,-1 21 0,0-21 0,0 0 16,0 0-16,0 0 0,22 0 15,-22 0-15,21-21 0,-21 0 0,1 21 16,20-21-16,-21-1 0,21 1 16,-20 0-16,-1 0 0,0 0 15,0-22-15,-21 22 0,21 0 0,-21-21 16,21 21-16,-21-1 0,0 1 0,-21 42 47,21 1-47,-21-1 0,21 21 0,0-21 15,0 0-15,0 22 0,-21-22 16,21 0-16,0 0 0,0 0 0,0 1 16,0-1-16,0 0 0,21-21 0,0 21 15,0-21-15,1 0 16,-1 0-16,0 0 0,0 0 0,0 0 16,0 0-16,22-21 0,-22 21 15,0-21-15,0 0 0,0-1 16,22 1-16,-22 0 0,0 0 0,0 0 15,-21-22-15,0 22 0,21 0 0,-21 0 16,0 0-16,0 0 0,0-1 16,0 44-1,-21-1-15,21 0 16,-21 0-16,21 21 0,0-20 16,-21-1-16,21 0 0,-21 21 0,21-21 15,-21 1-15,21-1 0,0 0 0,0 0 16,0 0-16,0 0 15,21-21 17,0-21-32,-21 0 15,21 21-15,0-21 0,0 0 16,1 0-16,-1-1 0,0-20 0,21 21 16,-21 0-16,22 0 0,-22-22 15,21 22-15,-21 0 0,22 21 0,-22-21 16,0 0-16,0 21 0,0 0 0,1 21 15,-22 0 1,0 0-16,21 21 0,-21-20 16,0-1-16,0 0 0,0 0 0,0 0 15,21 22-15,0-22 16,-21 0-16,21 0 0,0-21 0,1 21 16,-1 0-16,0-21 0,0 0 0,21 22 15,-20-22-15,20 0 0,-21 0 16,21 0-16,1 0 0,-22 0 0,21-22 15,-21 22-15,22-21 0,-22 0 0,21 21 16,-21-21-16,22 0 0,-22 0 16,0-1-16,0-20 0,-21 21 0,0 0 15,0-22-15,0 22 0,0-21 16,0 21-16,0 0 0,-21-1 0,0 22 16,0 0-16,0 0 0,-1 0 15,-20 0-15,21 0 0,-21 0 0,20 22 16,-20-1-16,21 21 0,-21-21 15,20 0-15,1 22 0,0-22 0,0 21 16,0-21-16,21 1 0,0-1 0,0 21 16,0-21-16,0 0 15,21 1-15,0-22 0,0 0 0,0 0 16,1 0-16,-1 0 0,21 0 0,-21 0 16,0 0-16,22-22 0,-22 22 15,0-21-15,21 0 0,-20 0 0,-1-21 16,21 20-16,-21-20 0,22 0 0,-22-1 15,21 1-15,-21 0 16,22-22-16,-22 22 0,0-22 0,0 22 16,0 0-16,0-1 0,1 1 15,-1 21-15,-21 0 0,0 0 0,0-1 16,0 1-16,-21 42 16,-1 22-1,1-22-15,0 21 0,0 22 0,0-22 16,21 22-16,-21-22 0,21 21 0,-22-20 15,22-1-15,0 22 0,0-22 16,0 0-16,0-21 0,0 22 16,0-1-16,22-21 0,-1 0 0,-21 1 15,21-1-15,0-21 0,0 0 16,0 21-16,1-21 0,20 0 0,-21 0 16,0-21-16,22 21 0,-22-21 0,0-1 15,21 1-15</inkml:trace>
  <inkml:trace contextRef="#ctx0" brushRef="#br1" timeOffset="110819.94">14859 9864 0,'0'0'16,"-21"-21"-16,0 21 15,21-22 1,21 22 0,0 0-16,21 0 15,1 0-15,-1 0 0,0 0 0,22 0 16,-1 0-16,22 0 0,-22 0 16,1 0-16,21 0 0,-22 0 0,1 0 15,-1 0-15,-21 0 0,22 0 0,-22 0 16,1 0-16,-22 0 0,0 0 15,0-21-15,-21 0 0,0 0 16,-21 0 0,0 0-16,0 21 0,-22-22 0,22 1 15,-21 0-15,-1 21 0,1-21 16,0 0-16,-1 21 0,22-21 16,-21 21-16,21 0 0,0 0 0,-1 0 15,1-22-15,42 22 31,1 0-31,-1 0 0,21 0 16,0 0-16,-20 0 0,20 0 0,0 0 16,-21 0-16,22 0 0,-22 22 0,21-22 15,-21 21-15,1 0 0,-1 0 16,0 0-16,-21 0 0,0 1 16,0-1-16,0 0 0,0 0 15,-21 21-15,0-20 0,-1-1 0,-20 0 16,21 0-16,-21 0 0,20 0 0,-20 1 15,0-1-15,-1 0 0,22 0 16,-21-21-16,21 21 0,0 0 0,-1-21 16,44-21 15</inkml:trace>
  <inkml:trace contextRef="#ctx0" brushRef="#br1" timeOffset="111567.52">17187 9800 0,'0'0'0,"21"0"0,1-21 0,-1 0 16,0 0-16,0 0 0,0-1 0,-21 1 15,21 21-15,-21-21 0,22 0 16,-22 0-16,0-22 0,0 22 0,0 0 16,0 0-16,0 0 0,0 0 15,-22-1-15,1 1 0,0 0 0,0 0 16,0 21-16,0-21 0,-22 21 16,1 0-16,21 0 0,-22 0 15,22 0-15,-21 21 0,21 0 0,-22 0 16,22 22-16,0-1 0,21 0 0,0 1 15,-21-1-15,21 21 0,0-20 16,0-1-16,0 0 0,0-20 0,0 20 16,0-21-16,21 0 0,-21 0 0,21-21 15,0 22-15,1-22 0,-1 0 16,0 0-16,0 0 0,0 0 0,22-22 16,-22 1-16,0 21 0,21-21 15,-21-21-15,22 21 0,-22-1 0,0-20 16,0 0-16,0-1 0,1 1 15,-1 0-15,0-1 0,-21 1 16,0 21-16,0-21 0,0 20 0,0-20 16,0 21-16,0 42 31,0 0-31,-21 0 0,0 1 0,21-1 16,0 21-16,-22 0 0,1 1 15,21-22-15,-21 21 0,21 1 0,0-22 16,0 21-16,0-21 0,0 0 0,0 1 15,0-1-15,0 0 0,21 0 16,0-21-16,1 0 0,-1 0 0,0 0 16,0 0-16,0 0 0,22 0 15,-22-21-15,21 0 0,-21 0 16,0-22-16,22 22 0</inkml:trace>
  <inkml:trace contextRef="#ctx0" brushRef="#br1" timeOffset="111808.38">17865 9229 0,'0'0'0,"21"-21"0,-21-1 0,0 1 16,0 0-16,0 0 0,0 42 16,0 0-1,-21 22-15,21-22 0,-22 21 16,22-21-16,0 22 0,0-1 0,-21 0 16,21 1-16,-21-1 0,21 0 15,0 1-15,-21-1 0,21 0 16,0 1-16,0-22 0,0 21 0,0-21 15,0 0-15,0 1 0,0-1 16,0 0-16,21-21 0,0 0 16,0 0-16,1 0 0,20 0 0,-21-21 15,21 0-15,-20-1 0</inkml:trace>
  <inkml:trace contextRef="#ctx0" brushRef="#br1" timeOffset="112560.04">18373 9165 0,'0'0'0,"0"-21"0,-22 21 31,22 21-31,-21 0 16,21 22-16,-21-22 0,21 0 16,0 21-16,0-20 0,-21 20 0,0 0 15,21 1-15,-21-1 0,21 0 0,0 1 16,-22-1-16,22 0 0,-21 1 15,21-22-15,0 21 0,0-21 0,0 22 16,0-22-16,0 0 0,0 0 16,21-21-16,1 0 15,-1 0-15,0 0 0,0 0 0,0 0 16,0 0-16,1 0 0,-1-21 16,21 0-16,-21 0 0,22-1 0,-22 1 15,0 0-15,0-21 0,0-1 0,0 22 16,1-21-16,-1 0 0,-21 20 15,0-20-15,0 21 0,0 0 0,0 0 16,-21 21-16,-1 0 16,1 0-16,0 0 0,0 0 15,0 21-15,0 0 0,21 0 0,0 0 16,0 22-16,0-22 0,0 0 16,0 0-16,0 0 0,0 0 15,0 1-15,21-1 0,0 0 16,0 0-16,0-21 0,0 21 15,-21 0-15,22-21 0,-1 22 0,0-22 16,0 21-16,0-21 16,-21 21-16,21-21 15,1 0 1,-1-21 0,-21 0-16,21-1 0,0 1 15,0-21-15,-21 21 0,21-22 16,1 22-16,-1-21 0,0 0 15,0-1-15,0 22 0,-21-21 16,21 21-16,-21-1 0,22 1 0,-22 0 16,0 42 15,0 0-31,0 22 0,0-22 0,-22 0 16,22 21-16,-21-20 0,21 20 15,0-21-15,0 0 0,0 0 0,-21 1 16,21-1-16,0 0 0,0 0 15,0-42 17,0 0-17,0 0-15,0-1 0,21 1 16</inkml:trace>
  <inkml:trace contextRef="#ctx0" brushRef="#br1" timeOffset="112733.03">19008 9186 0,'0'0'0,"-22"-21"32,1 21-32,0 0 47,0 0-47,0 0 15,0 0-15,-1 0 16</inkml:trace>
  <inkml:trace contextRef="#ctx0" brushRef="#br1" timeOffset="112918.11">17738 9313 0,'0'0'16,"0"22"-16,-22-22 0,44 0 31,-1 0-31,0 0 0,0 0 0,21 0 0,-20 0 15,41 0-15,-21 0 16,22 0-16,-1 0 0,1 0 0,21-22 16,-1 22-16,1-21 0,0 21 0</inkml:trace>
  <inkml:trace contextRef="#ctx0" brushRef="#br1" timeOffset="113468.36">19410 9059 0,'0'0'0,"-21"-21"0,-22 21 16,22 0-16,0 0 0,-21 0 0,20 0 15,1 21-15,0-21 0,0 22 16,0-1-16,21 0 0,-21 21 16,21-21-16,-22 22 0,22-1 0,0 0 15,-21-20-15,21 20 0,0 21 16,0-20-16,0-1 0,0 0 0,0 22 15,0-22-15,0 1 0,0-1 0,-21-21 16,21 21-16,0-20 0,0-1 16,-21 0-16,21 0 0,0 0 0,-21-21 47,21-21-47,0 0 0,0 0 15,0 0-15,0-1 0,0-20 16,0 21-16,0-21 0,0-1 0,21 1 15,0 0-15,0 20 0,22-20 0,-22 21 16,21 0-16,0 0 0,1-1 16,-1 22-16,0 0 0,1 0 0,-1 0 15,-21 0-15,22 22 0,-22-1 0,21 0 16,-21 21-16,-21-21 0,0 22 16,0-22-16,0 21 0,0 1 0,0-22 15,-21 21-15,0-21 0,-21 0 16,-1 1-16,1-1 0,0 0 15,-1 0-15,1 0 0,0-21 0,-1 0 16,22 21-16,-21-21 0,21 0 16,-1 0-16,1 0 0,21-21 15,0 0-15,0 0 16,21 21-16,1-21 0,-1 0 16,0-1-16,21 1 0,-21 0 0,22 0 15</inkml:trace>
  <inkml:trace contextRef="#ctx0" brushRef="#br1" timeOffset="114175.5">19897 9398 0,'0'0'0,"21"0"0,-21 21 32,-21 0-32,-1 1 0,22 20 15,-21-21-15,0 21 0,0 1 0,0-1 16,21-21-16,0 22 0,0-1 15,-21-21-15,21 0 0,0 22 0,0-22 16,0 0-16,0 0 0,21-21 16,0 0-16,0 0 15,0 0-15,0 0 0,1 0 0,-1-21 16,21 0-16,0 0 0,-42-1 16,22-20-16,-1 21 15,0 0-15,0-22 0,-21 22 0,0-21 16,21 0-16,-21 20 0,21-20 15,-21 21-15,0 0 0,0 0 16,0 42 0,0 0-1,0 0-15,0 0 0,0 22 0,-21-22 16,21 21-16,0-21 0,-21 22 0,21-1 16,0-21-16,0 21 0,0-20 15,0-1-15,0 0 0,0 0 0,21 0 16,0 0-16,1-21 0,-1 0 0,0 0 15,0 0 1,0 0-16,0 0 0,1 0 0,20-21 16,-21 0-16,0 0 0,0-21 0,1 20 15,20-20-15,-21 21 0,0-43 16,0 22-16,1 0 0,-1-1 0,21-20 16,-21 21-16,0-1 0,1-20 15,-1 20-15,0 1 0,-21 0 0,0-1 16,0 1-16,21 21 0,-21 0 0,-21 21 31,0 21-31,21 0 0,-21 21 16,-1-20-16,22 20 15,-21 0-15,0 1 0,21-1 0,0 21 16,-21-20-16,0-1 0,21 22 0,-21-22 16,21 0-16,0 1 0,0-22 15,0 21-15,0-21 0,0 0 0,0 1 16,0-1-16,0 0 15,21-21-15,0 0 0,0 0 16,0-21-16,0 21 0,-21-21 16,22-1-16,-1 1 0,-21 0 15,0 0-15</inkml:trace>
  <inkml:trace contextRef="#ctx0" brushRef="#br1" timeOffset="114383.58">20405 9419 0,'0'0'0,"-22"0"0,22 21 16,22-21 15,-1 0-31,0 0 0,21 0 0,-21 0 16,1 0-16,20 0 0,-21 0 15,21 0-15,-20 0 0,20 0 0,-21 0 16,21 0-16,-20 0 0,-1-21 15,0 21-15,21 0 0</inkml:trace>
  <inkml:trace contextRef="#ctx0" brushRef="#br1" timeOffset="115120.2">21018 9610 0,'0'0'0,"22"0"0,-1 0 15,0 0-15,0 0 0,0 0 16,0-21-16,1 21 16,-1-22-16,0 22 0,0-21 0,-21 0 15,21 0-15,0 0 16,-21 0-16,0-1 0,0 1 16,0 0-16,0 0 0,-21 21 31,0 0-16,21 21-15,-21 0 0,0 0 0,21 1 16,-21-1-16,21 21 0,-22-21 16,22 22-16,-21-22 0,21 21 0,0-21 15,0 0-15,0 1 0,0 20 16,0-21-16,0 0 0,21 0 16,1 1-16,-1-22 0,0 0 15,0 0-15,0 0 16,0 0-16,1 0 0,20 0 0,-21 0 15,0 0-15,22-22 0,-1 1 0,-21 0 16,21 0-16,1 0 0,-22 0 16,21-22-16,-21 1 0,22 21 0,-22-22 15,21 1-15,-21 21 0,1-21 16,-1 20-16,-21 1 0,21 0 0,-21 0 16,-21 21-1,0 0-15,-1 0 0,1 0 16,0 21-16,0 0 0,0 0 0,0 1 15,-1-1-15,22 0 0,-21 0 16,0 0-16,21 22 0,0-22 16,0 0-16,0 0 0,0 0 0,0 0 15,0 1-15,21-22 0,0 21 16,1-21-16,20 21 0,-21-21 16,0 0-16,0 0 0,22 0 15,-22 21-15,0-21 0,0 0 0,0 0 16,-21 21-16,0 0 15,-21-21 1,0 22-16,0-22 0,0 21 0,0-21 16,-1 0-16,-20 0 0,21 21 15,0-21-15,0 0 0,-1 0 16,1 0-16,0 0 0,21-21 47,21 0-47,0 21 0,22-22 0</inkml:trace>
  <inkml:trace contextRef="#ctx0" brushRef="#br1" timeOffset="115316.11">22140 9758 0,'0'21'16,"-21"0"31,0-21-32,0 0-15,0 0 16</inkml:trace>
  <inkml:trace contextRef="#ctx0" brushRef="#br0" timeOffset="136968.87">487 11832 0,'21'0'63,"0"0"-48,-21 21-15,0 1 32,21-22-32,0 0 31</inkml:trace>
  <inkml:trace contextRef="#ctx0" brushRef="#br0" timeOffset="137652.18">614 11832 0,'-21'0'32,"21"21"-17,-22-21-15,22 22 16,0-1-1,22-21 1,-1 0-16,0 0 16,0 0-16,0 0 0,0-21 15,1 21-15,-1-22 0,0 22 16,0-21-16,0 0 0,0 21 16,-21-21-16,22 21 0,-22-21 15,0 0-15,0-1 0,0 1 16,-22 21-16,1-21 15,0 21-15,0 0 0,0 0 0,-22 0 16,22 0-16,0 21 0,-21 0 16,21-21-16,-22 22 0,22-1 15,0 0-15,-21 0 0,20 0 0,1 0 16,0 22-16,21-22 0,0 0 16,0 21-16,0-20 0,0-1 0,0 0 15,0 0-15,0 0 16,21 0-16,0-21 0,22 0 15,-22 0-15,0 0 0,21 0 16,-20 0-16,-1 0 0,21 0 16,-21 0-16,0 0 0,1 0 0,-1 0 15,0-21-15,-21 0 16,-21 21 0,0 0-1,-1 0-15,1 0 0,0 0 0,-21 21 16,21 0-16,-22-21 0,22 22 15,-21-1-15,21 0 0,-22 0 16,22 0-16,0 22 0,-21-22 0,20 0 16,1 0-16,0 0 0,0 0 15,0 1-15,21-1 0,-21 0 16,21 0-16,0 0 16,21 0-16,0-21 0,0 0 15,0 0-15,22 0 16,-22 0-16,0 0 0,0 0 0,21 0 15,-20 0-15,20-21 0,-21 0 16,21 21-16,-20-21 0,20 0 0</inkml:trace>
  <inkml:trace contextRef="#ctx0" brushRef="#br0" timeOffset="138415.74">1333 11917 0,'-21'-21'16,"0"21"-16,0 0 15,0 0-15,0 0 0,-1 0 0,1 21 16,0-21-16,0 21 0,0 0 16,0 0-16,-1 1 0,1-1 0,21 0 15,-21 0-15,0 21 16,21-20-16,-21-1 0,21 0 0,0 21 15,0-21-15,0 1 0,0-1 0,0 0 16,0 0 0,21-21-1,0 0-15,0-21 16,0 21-16,22-21 0,-22 0 16,0-1-16,0 1 0,0 0 0,1 0 15,-1 0-15,0 0 0,0-1 16,0 1-16,-21 0 0,21 21 15,1-21-15,-22 0 0,21 21 0,-21-21 16,21 21 15,-21 21-15,0 0-16,0 0 16,0 0-16,0 22 0,0-22 15,0 21-15,0-21 0,0 22 0,-21-1 16,21 0-16,-21 1 0,21-1 15,0 0-15,0 1 0,0 20 0,-22-21 16,22 22-16,0-1 0,-21 1 16,21-1-16,0 1 0,0-1 0,0-20 15,0 20-15,0 1 0,0-22 16,-21 0-16,21 22 0,0-22 16,-21 1-16,21-1 0,0 0 0,0 1 15,-21-22-15,21 0 0,-21 21 16,-1-21-16,1 1 15,0-22-15,0 0 0,0-22 16,0 1-16,-1 0 0,1 0 16,-21 0-16,21-22 0,-22 22 0,22-21 15,0 0-15,-21-1 0,21-20 16,21 20-16,0-20 0,-22 21 0,22-22 16,0 1-16,0 20 0,0-20 15,22-1-15,-1 22 0,0 0 0,0-1 16,21 1-16,-20 0 0,-1-1 15,21 22-15,0-21 0,-20 21 16,20-22-16,-21 22 0,0 0 16,0 0-16,22 0 0,-22-1 0</inkml:trace>
  <inkml:trace contextRef="#ctx0" brushRef="#br0" timeOffset="138671.85">1926 12023 0,'0'-21'32,"0"42"46,0 0-78,0 0 15</inkml:trace>
  <inkml:trace contextRef="#ctx0" brushRef="#br0" timeOffset="138883.72">1905 12383 0,'0'21'31,"21"-21"47,0-21-78,0 21 0</inkml:trace>
  <inkml:trace contextRef="#ctx0" brushRef="#br0" timeOffset="139792.94">3492 11578 0,'0'0'0,"43"-21"31,-43 42-16,0 0 1,-21 22-16,-1-22 0,1 0 16,0 21-16,0 1 0,-21-1 0,20 0 15,-20 1-15,21 20 0,-21-20 16,-1-1-16,1 0 0,21 1 0,-22-1 16,22-21-16,-21 21 0,21-20 15,0-1-15,-1-21 0,1 21 0,0-21 16,0 0-16,0 0 15,21-21 1,0 0-16,0-1 16,0 1-16,0 0 0,21 0 15,0 21-15,0 0 0,0 0 16,22 0-16,-22 0 0,0 0 0,21 0 16,-20 0-16,20 0 0,0 21 15,1-21-15,-1 21 0,0 0 0,1-21 16,-1 22-16,-21-22 0,21 21 15,1 0-15,-22-21 0,0 21 0,0-21 16,0 0-16,1 21 0,-1-21 16</inkml:trace>
  <inkml:trace contextRef="#ctx0" brushRef="#br0" timeOffset="141632.38">4149 11769 0,'-22'-21'0,"22"-1"31,0 1-31,0 42 47,0 1-31,0-1-16,0 21 0,0 0 0,0 1 16,0 20-16,0-20 0,0 41 15,0-20-15,0-1 0,0 1 0,0 20 16,0-20-16,0 21 0,0-22 0,0 22 15,0-22-15,0 22 0,0-22 16,-21 1-16,21-1 0,-21-20 16,21 20-16,-21-20 0,21-1 0,0-21 15,0 21-15,0-20 0,0-1 16,0-42 0,0-1-1,0 1-15,0 0 0,0-21 16,0 21-16,0-22 0,0 1 0,0-22 15,0 22-15,0-21 0</inkml:trace>
  <inkml:trace contextRef="#ctx0" brushRef="#br0" timeOffset="141972.18">4106 12086 0,'0'0'0,"0"-42"0,-63-85 31,63 106-31,0 0 0,0-1 15,0 1-15,0 0 0,0 0 16,0 0-16,21 0 0,0 21 0,0-22 16,0 1-16,22 21 0,-1 0 15,0 0-15,1 0 0,-1 0 0,0 0 16,1 0-16,-1 21 0,-21 1 16,22-1-16,-43 0 0,0 21 0,0-21 15,0 22-15,0-22 0,-22 21 0,1 1 16,0-22-16,-21 21 0,-1-21 15,1 0-15,21 1 0,-21-1 16,20 0-16,-20-21 0,21 0 0,21 21 16,-21-21-16,21-21 31,21 0-31,0 0 16,0-1-16,0 1 15,22 21-15</inkml:trace>
  <inkml:trace contextRef="#ctx0" brushRef="#br0" timeOffset="142352.21">4762 11938 0,'0'0'0,"22"0"31,-1 0-31,0 0 15,0-21-15,0 0 0,0 0 16,1-1-16,-1 22 0,0-21 16,-21 0-16,21 0 0,-42 21 31,0 0-15,0 0-16,-22 21 15,22 0-15,0 0 0,0 1 0,0 20 16,-1-21-16,1 0 0,21 22 15,0-22-15,0 0 0,0 0 0,0 0 16,0 0-16,0 1 0,0-1 0,0 0 16,21-21-16,-21 21 15,22-21-15,-1 0 0,21 0 0,-21 0 16,0 0-16,1-21 0,-1 21 0,21-21 16,-21 0-16,0-1 0,1 1 15,20 21-15,-21-21 0</inkml:trace>
  <inkml:trace contextRef="#ctx0" brushRef="#br0" timeOffset="142735.68">5186 11875 0,'0'-22'0,"0"1"16,0 0 0,0 0-1,21 21-15,0 0 16,0 0-16,0 0 0,1 0 15,-1 21-15,0 0 0,0 0 16,0 1-16,0-1 0,1 0 0,-1 21 16,0-21-16,-21 22 0,0-1 0,0-21 15,0 22-15,0-22 0,0 0 16,-21 21-16,0-21 0,-1 1 16,1-22-16,21 21 0,-21 0 15,0-21-15,0 0 16,21-21-16,0 0 0,0-1 15,0 1-15,0 0 0,0 0 0,0 0 16,0 0-16,21-22 0,0 22 0,-21 0 16,0-21-16,21 20 0,0 1 15,1 0-15,-1 0 0,0 0 0,-21 0 16,21 21-16,0 0 0,0-22 0,1 22 16,-1 0-16,0 0 15,0-21-15,21 21 0,-20 0 16,-1 0-16</inkml:trace>
  <inkml:trace contextRef="#ctx0" brushRef="#br0" timeOffset="143215.51">6308 11853 0,'0'0'0,"21"0"0,-21-42 31,0 21-31,0 0 16,-21 21-16,-1 0 16,1 0-16,0 0 0,-21 0 15,21 0-15,-1 0 0,-20 0 0,21 21 16,0 0-16,-22-21 0,22 21 0,0 0 16,21 1-16,-21-1 15,21 0-15,0 0 0,0 0 16,21-21-16,0 21 0,0-21 0,1 22 15,-1-22-15,0 21 0,21-21 16,-21 21-16,1-21 0,-1 21 0,21-21 16,-21 21-16,0-21 0,1 21 15,-1-21-15,-21 22 0,21-1 16,-21 0-16,0 0 16,-21 0-16,0-21 0,-1 21 15,1-21-15,0 22 0,0-22 16,-21 0-16,20 0 0,-20 21 0,21-21 15,0 0-15,-22 0 0,22 0 0,0 0 16,0 0-16,-21 0 0,20 0 16,1 0-16,0 0 15,21-21-15,0-1 16,21 22-16,0-21 16,1 21-16,-1-21 0,0 21 15</inkml:trace>
  <inkml:trace contextRef="#ctx0" brushRef="#br0" timeOffset="144019.96">7027 11811 0,'-84'0'16,"62"0"-1,1 0-15,0 0 16,0 0-16,0 0 0,0 0 0,-1 21 16,1 0-16,-21 1 0,21-22 0,0 42 15,-1-21-15,1 0 0,0 0 16,0 22-16,21-22 0,-21 21 0,21-21 16,0 1-16,0-1 0,0 21 0,0-21 15,0 0-15,21 1 16,0-22-16,0 0 0,0 21 0,1-21 15,-1 0-15,21 0 0,-21 0 0,0 0 16,1 0-16,-1-21 0,0 21 16,0-22-16,-21 1 0,21 21 0,-21-21 15,0 0-15,0 0 0,0 0 16,0-1-16,0-20 0,-21 21 16,0 0-16,0-22 0,21 22 0,0-21 15,0 21-15,0 0 0,0-1 0,0 1 16,0 0-16,42 0 0,-21 21 15,0-21-15,22 21 0,-22 0 0,21 0 16,1 0-16,-22 0 0,21 0 0,0 0 16,-20 0-16,20 0 0,-21 21 15,21 0-15,-20 0 0,-1 0 0,0 1 16,0-1-16,-21 21 0,0-21 0,0 0 16,0 22-16,0-22 0,0 0 15,0 0-15,0 0 0,0 1 16,-21-1-16,0 0 0,21 0 0,-21-21 15,-1 21-15,1-21 16,0 0 0,21-21-16,0 0 15,0 0-15,0-22 16,0 22-16,0 0 0,21-21 0,0-1 16,-21 22-16,22-21 0,20 0 0,-21-1 15,0 22-15,22-21 0,-1 21 16,-21-1-16,21 1 0,1 21 0,-1 0 15,0 0-15,-20 0 0,20 0 0,0 21 16,-21 1-16,1-1 0,20 0 16,-21 0-16,-21 21 0,0-20 15,0 20-15,0-21 0,0 21 0,0 1 16,0-1-16,0-21 0,0 22 0,0-22 16,-21 0-16,21 0 0,-21 0 15,0 0-15,-1 1 0,1-22 0,0 0 16,21 21-16,-21-21 0,0 0 15,21-21 1,0-1-16</inkml:trace>
  <inkml:trace contextRef="#ctx0" brushRef="#br0" timeOffset="144664.22">9652 11853 0,'0'-21'16,"0"0"-1,0 42 32,0 0-47,0 1 0,0-1 16,0 0-16,0 21 0,0-21 15,0 22-15,0-22 0,0 21 0,0-21 16,0 1-16,0 20 0,0-21 16,0 0-16,0 0 0,-21-21 0,21 22 15,-21-1-15,-1-21 16,22-21 15,-21-1-31,21 1 0,0-21 16,0 21-16</inkml:trace>
  <inkml:trace contextRef="#ctx0" brushRef="#br0" timeOffset="145044.32">9715 11536 0,'0'0'16,"-21"0"-16,0 0 0,21 21 15,-21-21-15,21 21 0,-21-21 16,21 21-16,0 1 16,21-22-1,0 0 1,0 0-16,0 0 0,-21-22 0,22 22 15,-1-21-15,0 21 0,-21-21 16,0 0-16,0 0 16,-21 21-1,0 0-15,-1 0 16,1 0-16,0 0 0,0 0 0,0 0 16,0 0-16,-1 21 15,22 0 1,0 0-16,0 0 0,0 1 15,22-22-15,-1 21 0,0-21 16,0 21-16,0-21 0,0 21 16,22-21-16,-22 21 0,21-21 15</inkml:trace>
  <inkml:trace contextRef="#ctx0" brushRef="#br0" timeOffset="145657.01">10541 11832 0,'0'0'0,"21"0"0,-21-21 0,0 0 16,21 21-16,-21-21 0,0 0 15,0-1-15,-21 1 16,0 0-16,0 21 16,0 0-16,-1-21 0,1 21 15,0 0-15,0 0 0,0 0 16,0 0-16,-1 21 0,1-21 0,0 21 15,0 0-15,-21 1 0,20-1 0,1 0 16,0 21-16,0-21 0,0 22 16,0-22-16,21 21 0,0 1 0,0-22 15,0 21-15,0-21 0,0 0 0,0 1 16,0-1-16,21 0 0,-21 0 16,42-21-16,-21 0 0,0 0 0,1 0 15,-1 0-15,0 0 0,0-21 0,21 0 16,-20 21-16,-1-21 0,0-1 15,0 1-15,0-21 0,0 21 16,1 0-16,-1-22 0,-21 1 0,21 21 16,0-22-16,0 1 0,-21 0 15,21 21-15,-21-22 0,22 1 0,-22 0 16,0-1-16,0 1 0,0 0 0,0-1 16,0 1-16,0 21 0,0 0 15,0-22-15,0 22 0,0 42 31,-22 0-31,22 1 16,-21 20-16,21 0 0,0 1 0,-21-1 16,21 21-16,0-20 0,0 20 0,0-20 15,0 20-15,0 1 0,0-22 16,0 0-16,0 22 0,0-43 0,0 21 16,0 1-16,0-22 0,21 0 15,-21 0-15,21 0 0,22-21 0,-22 0 16,0 0-16,21 0 0,-20 0 0,20 0 15,0 0-15,-21 0 0,22-21 16,-1 0-16,-21 0 0,22 0 0,-22-1 16</inkml:trace>
  <inkml:trace contextRef="#ctx0" brushRef="#br0" timeOffset="146079.76">11536 11726 0,'0'0'0,"-21"0"16,-1 22 0,44-22-1,-1 0 1,0 0-16,0 0 0,0 0 0,0 0 15,22 0-15,-22 0 0,0 0 16,0 0-16,0 0 0,1 0 16,-1 0-16,0 0 0,0 0 15,-21 21 1,-21-21 0</inkml:trace>
  <inkml:trace contextRef="#ctx0" brushRef="#br0" timeOffset="146251.67">11599 11896 0,'0'0'16,"0"21"-1,0 0-15,21-21 16,1 0-16,-1 0 0,0 0 16,0 0-16,21 0 0,-20 0 0,20 0 15,-21 0-15,21-21 0,1 21 16,-1-21-16,0 0 0,1 21 0,-1-22 15,0 22-15</inkml:trace>
  <inkml:trace contextRef="#ctx0" brushRef="#br0" timeOffset="146682.9">13039 11409 0,'-22'0'0,"-62"0"31,63 21-31,42-21 47,0 0-47,0 0 16,0 0-16,0-21 0,1 21 15,-1-21-15,0 21 0,-21-21 0,21-1 16,-21 1-16,0 0 0,0 0 16,-21 21-1,0 0-15,-22 0 16,22 0-16,0 0 0,0 0 0,-21 21 16,20 21-16,1-20 0,0-1 15,21 0-15,0 21 0,-21-21 0,21 1 16,0 20-16,0-21 0,0 0 15,0 0-15,0 1 0,21-1 16,0 0-16,0-21 0,22 0 16,-22 0-16,0 0 0,21 0 15,-20 0-15,20 0 0</inkml:trace>
  <inkml:trace contextRef="#ctx0" brushRef="#br0" timeOffset="146967.75">13568 11472 0,'0'0'16,"0"-21"-1,-21 21 1,21 21-16,-22 1 16,22-1-16,0 0 0,0 0 15,0 0-15,0 22 0,0-22 16,0 21-16,-21-21 0,21 22 0,-21-22 15,21 21-15,-21-21 0,0 22 0,21-22 16,0 0-16,0 21 0,-21-21 16,21 1-16,0-1 0,0 0 15,21-21 1,0-21 0,0 0-16,0-1 0,0 1 0,1 0 15</inkml:trace>
  <inkml:trace contextRef="#ctx0" brushRef="#br0" timeOffset="147500.5">13991 11599 0,'-21'-42'15,"0"21"-15,21 0 16,0 0-1,0-1-15,21 1 0,0 21 16,0-21-16,0 21 0,1 0 0,-1-21 16,0 21-16,21-21 0,-21 21 15,1 0-15,20 0 0,-21 21 0,0 0 16,0 0-16,1 0 0,-1 1 16,0-1-16,-21 21 0,0-21 15,0 22-15,0-22 0,0 21 0,-21-21 16,0 22-16,-1-22 0,1 0 0,-21 21 15,0-21-15,20 1 0,-20-1 16,21 0-16,-21-21 0,20 21 0,1-21 16,0 0-16,0 0 0,0 0 15,0 0-15,-1 0 16,22-21-16,0 0 16,0 0-16,0-1 15,0 1-15,0 0 0,22 21 0,-1-21 16,0 21-16,0 0 15,0 0-15,0 0 16,1 21-16,-22 0 16,21 0-16,0 1 0,-21-1 15,0 0-15,21-21 0,-21 21 0,21 0 16,0 0-16,1 1 16,-1-22-16,0 0 0,0 0 15,0 0-15,0 0 16,1 0-16,-1 0 0,0-22 15</inkml:trace>
  <inkml:trace contextRef="#ctx0" brushRef="#br0" timeOffset="148112.14">14986 11494 0,'0'0'0,"-21"0"0,21-22 16,0 1 0,0 0-16,0 0 15,0 0-15,21 21 0,0 0 16,0 0-16,0-21 0,1 21 16,20 0-16,-21 0 0,0 0 15,0 0-15,1 21 0,-1-21 0,0 21 16,0 0-16,-21 0 0,0 0 15,0 22-15,0-22 0,0 0 0,0 0 16,-21 0-16,0 1 0,-22-1 0,22 0 16,-21 0-16,21 0 0,-22 0 15,1-21-15,21 22 0,-21-22 0,20 0 16,1 0-16,0 21 0,42-21 47,0-21-47,1 21 0,20 0 15,-21 0-15,21 0 16,-20 0-16,20 0 0,-21 0 0,21 0 16,-20 0-16,20 0 0,-21 0 0,0 0 15,0 21-15,1 0 0,-1-21 16,-21 21-16,0 0 0,0 0 16,0 1-16,0-1 0,0 0 0,-21 0 15,-22 0-15,22 0 0,0-21 16,-21 22-16,-1-1 0,1-21 0,21 21 15,-22-21-15,1 0 0,0 0 16,21 0-16,-1 0 0,1 0 0,-21 0 16,21 0-16,0 0 0,-1 0 15,22-21 17,0 0-32,0-1 0,22 1 15,-1 0-15,0 21 16,0-21-16</inkml:trace>
  <inkml:trace contextRef="#ctx0" brushRef="#br0" timeOffset="148631.87">15896 11451 0,'0'0'0,"0"-21"0,-21 21 15,0 0 1,21 21 15,0 0-31,21-21 16,0 22-16,0-1 0,0 0 0,1-21 15,20 21-15,-21 0 0,21 0 16,1-21-16,-1 22 0,0-22 16,1 0-16,20 21 0,-20-21 0,-1 0 15,0 0-15,1 0 0,-1 0 16,0 0-16,-21 0 0,1 0 0,-1 0 16,0 0-16,-42 0 31,0 0-31,-1 0 0,-20 0 0,0 21 15,-1-21-15,1 21 0,-21 0 0,20 0 16,1 1-16,0-1 16,-22 0-16,22 21 0,-1-21 0,22 1 15,-21-1-15,0 0 0,20 21 0,1-21 16,0 1-16,0-22 0,0 21 16,21 0-16,-21-21 0,21 21 15</inkml:trace>
  <inkml:trace contextRef="#ctx0" brushRef="#br0" timeOffset="149616.06">5546 13187 0,'0'0'0,"21"-21"0,0 0 16,0-1-16,-21 1 0,0 0 15,0 42 1,0 0-16,0 1 16,0-1-16,0 0 0,-21 21 15,0-21-15,0 22 0,-22-1 0,22-21 16,-21 22-16,21-1 0,-22 0 15,1-21-15,21 22 0,0-22 16,-22 21-16,22-21 0,0 1 0,0-22 16,0 21-16,-1-21 0,1 0 15,0 0-15,21-21 16,-21-1-16,21 1 16,0 0-16,0 0 0,21 0 15,0 21-15,0 0 0,-21-21 16,43 21-16,-22 0 0,0 0 0,21 0 15,1 0-15,-1 21 16,0 0-16,1 0 0,-1 0 0,0 0 0,1 1 16,-1-1-16,0 0 0,-20 0 15,20 0-15,-21-21 0,0 21 16,-21 1-16,21-1 0,-21 0 16,22-21-16,-1 0 31,0-21-31</inkml:trace>
  <inkml:trace contextRef="#ctx0" brushRef="#br0" timeOffset="150103.79">6244 13314 0,'0'21'0,"0"0"15,0 0-15,0 1 0,0-1 16,0 0-16,0 21 0,0-21 16,0 22-16,0-22 0,0 21 0,0 1 15,0-22-15,0 0 0,0 21 16,0-21-16,0 1 0,-21-22 0,21 21 16,0 0-16,0-42 31,0 0-31,0-1 15,0 1 1,0 0-16,0-21 0,0 21 0,0-22 16,0 1-16,0 21 0,21-22 15,-21 1-15,21 21 0,0-21 0,1 20 16,-1-20-16,21 21 0,-21 0 0,22 21 16,-1 0-16,0 0 0,1 0 15,-22 0-15,21 0 0,0 21 0,1 0 16,-1 0-16,0 22 0,-20-22 15,-1 0-15,0 21 0,0 1 0,-21-22 16,0 21-16,0 0 0,0-20 16,0-1-16,-21 21 0,0-21 15,21 0-15,-21 1 0,21-1 16,-22-21-16,22-21 31,0-1-31,22 22 0,-1-21 0</inkml:trace>
  <inkml:trace contextRef="#ctx0" brushRef="#br0" timeOffset="150687.69">7514 13483 0,'0'-21'0,"0"0"15,0 0-15,-21 21 0,21-21 16,0-1-16,-21 1 0,0 21 16,-1-21-16,22 0 0,-21 0 15,0 0-15,0 21 0,0 0 16,0 0-16,-1 0 16,1 0-16,0 0 0,21 21 15,-21 0-15,0 0 0,21 0 16,-21 22-16,-1-22 0,22 21 0,-21 0 15,21 1-15,-21-1 0,21 0 0,-21-20 16,21 20-16,0 0 0,0-21 16,0 1-16,0-1 0,0 0 15,0 0-15,21-21 16,0 0-16,0 0 16,1 0-16,-1-21 0,0 0 15,0 0-15,0-1 0,0-20 0,1 21 16,-1 0-16,0-22 0,0 1 15,0 0-15,-21 21 0,21-22 0,1 22 16,-22 0-16,0 0 0,0 0 16,0-1-16,0 44 31,0-1-31,0 0 0,0 0 16,21 0-16,-21 22 0,0-22 0,21 21 15,-21-21-15,0 22 0,0-22 0,0 0 16,0 0-16,21 0 0,-21 0 15,21 1-15,-21-1 16,21-21-16,1 0 16,-1 0-16,0-21 0,0 21 15,0-22-15,0 1 0,1 0 0,-1 0 16</inkml:trace>
  <inkml:trace contextRef="#ctx0" brushRef="#br0" timeOffset="151355.82">8001 13314 0,'0'0'0,"0"-21"0,0 42 31,0 0-31,0 0 0,0 0 16,0 1-16,0-1 0,0 21 16,0-21-16,-21 22 0,21-22 0,0 21 15,0-21-15,-21 0 0,21 1 16,0-1-16,0 0 0,0 0 15,0 0-15,0 0 16,0-42 0,0 0-1,0 0-15,0 0 0,0 0 16,0-1-16,0-20 0,0 21 16,21-21-16,-21 20 0,21-20 0,0 21 15,0-21-15,0 20 0,1 1 16,-1 0-16,0 0 0,0 0 0,0 21 15,0 0-15,1 0 0,-1 21 16,0 0-16,-21 0 0,0 0 16,21 1-16,-21-1 0,21 0 15,-21 21-15,0-21 0,0 22 16,0-22-16,0 0 0,0 0 0,0 22 16,0-22-16,0 0 0,0 0 15,0-42 16,0 0-15,0 0-16,0-1 0,0 1 0,0-21 16,0 21-16,21 0 0,1-22 0,-22 22 15,21-21-15,0 21 0,0-22 16,0 22-16,0 0 0,1 0 0,-1 0 16,0 21-16,0 0 0,0 0 15,0 0-15,1 0 0,-22 21 16,0 0-16,21 0 0,-21 0 0,0 22 15,0-22-15,0 21 0,0-21 16,0 22-16,0-22 0,0 21 0,-21-21 16,21 22-16,-22-22 0,22 0 0,-21 0 15,21 0-15,21-42 47,1 21-47,-1-21 0,0 0 16</inkml:trace>
  <inkml:trace contextRef="#ctx0" brushRef="#br0" timeOffset="151731.6">8975 13377 0,'-22'0'0,"1"0"0,21 22 15,21-22 16,1 0-31,-1 0 0,0 0 0,0 0 16,0-22-16,0 22 16,1-21-16,-1 21 0,0-21 15,0 21-15,-21-21 0,0 0 0,21 21 16,-21-21-16,0-1 0,0 1 16,-21 21-1,0 0-15,21 21 16,-21 1-16,0-1 0,-1 0 15,22 0-15,0 0 0,-21 22 0,0-22 16,21 21-16,-21-21 0,21 22 16,0-22-16,0 0 0,0 21 0,0-21 15,0 1-15,0-1 16,21-21-16,0 0 0,0 0 16,1 0-16,-1 0 0,21 0 0,0 0 15,-20 0-15,20 0 0,0-21 16</inkml:trace>
  <inkml:trace contextRef="#ctx0" brushRef="#br0" timeOffset="152156.57">9885 13208 0,'0'0'0,"-21"0"0,-22 0 0,22 0 16,0 0-1,0 0-15,21 21 16,21 0 0,0-21-16,0 0 15,22 22-15,-22-1 0,0-21 0,21 0 16,-21 0-16,1 21 0,20-21 16,-21 0-16,0 0 0,0 21 0,1-21 15,-1 0-15,0 0 0,0 21 0,-21 0 31,0 1-31,-21-1 16,-21 0-16,20-21 0,-20 21 16,21 0-16,-21 0 0,-22 1 15,22-1-15,-1 21 0,1-21 0,0 0 16,-1 1-16,22-1 0,-21 21 16,21-21-16,-22 0 0,22 1 0,0-22 15,0 21-15,0 0 0,21 0 16</inkml:trace>
  <inkml:trace contextRef="#ctx0" brushRef="#br0" timeOffset="152831.95">9885 13949 0,'0'0'0,"21"0"15,-21 21 17,0 0-32,0 0 0,0 1 15,-42-1-15,20 0 0,1 0 0,0 0 16,-21 22-16,-1-22 0,1 21 16,0-21-16,-1 22 0,-20-22 0,-1 21 15,22-21-15,-21 22 0,20-22 0,-20 0 16,20 0-16,1-21 0,21 21 15,-21-21-15,20 0 0,1 0 0,21-21 16,21 0 0,1 0-16,-1 0 0,0 21 15,21-22-15,-21 22 0,22 0 0,-1 0 16,22 0-16,-22 0 0,0 0 16,22 0-16,-22 0 0,0 22 0,22-1 15,-22 0-15,22 0 0,-22-21 16,0 21-16,1 0 0,-1 1 15,0-1-15,1 0 0,-22 0 0,0-21 16,0 21-16,0-21 0,-21 21 16,0-42 15,0 0-15,0 0-16</inkml:trace>
  <inkml:trace contextRef="#ctx0" brushRef="#br0" timeOffset="153592.63">10350 14288 0,'0'0'0,"0"21"0,22-21 47,-1 0-32,21-21-15,-21-1 0,0 22 0,1-21 16,20 0-16,-21 0 0,21 0 16,-20 0-16,20-1 0,-21 1 0,21-21 15,-20 21-15,-1 0 0,0-22 0,-21 22 16,0 0-16,0-21 0,0 20 15,0 1-15,0 0 0,0 0 0,-21 0 16,0 0-16,-1 21 0,1 0 16,0 0-16,0 0 0,0 0 15,21 21-15,0 0 0,-21 0 0,21 0 16,-22 0-16,22 22 0,0-1 16,0 0-16,0-20 0,0 20 15,0 21-15,-21-20 0,21 20 0,-21-20 16,21 20-16,0 1 0,0-1 15,-21 22-15,21-22 0,-21 1 0,21-1 16,-21 1-16,21-1 0,0 1 16,-22 20-16,22-20 0,-21-1 0,21 1 15,-21-22-15,21 22 0,0-22 0,0 0 16,0 1-16,0-22 0,0 0 16,0 0-16,21-21 15,0 0-15,1 0 0,-1 0 0,0-21 16,0 0-16,21 0 0,-20 0 15,20-1-15,-21-20 0,21 0 16,1 21-16,-22-22 0,21 1 0,1-22 16,-22 22-16,0 0 0,0-1 0,-21 1 15,0 0-15,0-22 0,0 22 16,-21 0-16,0-22 0,-22 22 0,22-1 16,-21 1-16,0 21 0,-22-21 15,43 20-15,-21 22 0,-1-21 0,22 21 16,0-21-16,0 21 0,0 0 0,42-21 47,0 21-47,0 0 0,21 0 15,-20-21-15,20 21 0,-21-21 16,21 21-16,1-22 0,-1 1 0,0 0 16,1 0-16,-1 0 0,0 0 15</inkml:trace>
  <inkml:trace contextRef="#ctx0" brushRef="#br0" timeOffset="154391.82">11324 14012 0,'0'-21'15,"-21"21"17,21 21-17,-21-21-15,21 22 16,0-1-16,0 0 0,0 0 0,0 0 15,0 0-15,0 22 0,0-22 16,0 0-16,0 0 0,0 0 0,0 1 16,0-1-16,0 0 0,0 0 15,-21-21 32,-1 0-16,22-21 141,0 0-78,0 0-63,22 21-15,-22-22-16,0 1 16,0 0-1,0 42 48,0 0-63,0 1 0,0-1 0,0 0 15,0 0-15,0 0 16,0 0-16,-22 1 0,22-1 0,0 0 16,22-42 15,-1 0-16,-21-1-15,0 1 0,0 0 16,21 0-16</inkml:trace>
  <inkml:trace contextRef="#ctx0" brushRef="#br0" timeOffset="154563.73">11282 13928 0,'0'0'0,"-21"-21"0,-1-1 31,1 22-31,0 0 0,21 22 47,21-1-47,0-21 15,1 21-15,-1-21 16,0 21-16</inkml:trace>
  <inkml:trace contextRef="#ctx0" brushRef="#br0" timeOffset="154963.66">11536 14118 0,'-21'-21'31,"21"0"-31,0 0 16,21 21 15,0 0-31,0 0 0,0 0 15,-21 21-15,21 0 0,1 0 0,-1-21 16,0 43-16,0-22 0,-21 0 16,0 0-16,0 0 0,0 0 0,0 1 15,0-1-15,0 0 0,0 0 0,0 0 16,-21 0-16,0-21 16,21 22-16,-21-22 0,21-22 31,0 1-31,0 0 15,0 0-15,0 0 0,0 0 0,0-1 16,0 1-16,0 0 16,21 0-16,0 0 0,-21 0 0,21-1 15,0 1-15,0 21 0,1-21 0,-1 0 16,0 21-16,0-21 0,21 21 16,-20 0-16,-1-21 0,0 21 0</inkml:trace>
  <inkml:trace contextRef="#ctx0" brushRef="#br0" timeOffset="155323.46">12213 14012 0,'0'0'16,"-21"0"-1,0 0-15,0 0 16,-1 0-16,1 0 0,0 0 16,0 0-16,0 0 0,0 0 15,21 22-15,-22-22 0,22 21 16,0 0-16,0 0 15,0 0-15,22-21 0,-1 21 16,0-21-16,0 22 0,0-1 16,0-21-16,1 21 0,-1 0 0,0-21 15,0 21-15,0 0 0,0-21 16,1 22-16,-22-1 0,0 0 16,0 0-16,-22-21 15,1 21-15,0-21 0,-21 0 16,-1 0-16,22 0 0,-21 0 0,0 0 15,-1 0-15,22 0 0,-21 0 0,21 0 16,-1 0-16,1 0 0,21-21 31,21 0-31,1 21 16,-1-21-16,21 0 0,-21 21 0</inkml:trace>
  <inkml:trace contextRef="#ctx0" brushRef="#br0" timeOffset="155595.31">12531 13843 0,'0'-21'0,"0"42"0,0-63 15,0 21-15,-22 21 16,1 0-16,0 21 16,21 0-16,0 0 0,0 0 15,0 0-15,-21 22 0,21-1 0,-21-21 16,21 22-16,0-1 0,0-21 0,-21 21 15,21-20-15,-22 20 0,22-21 16,0 21-16,0-20 0,0-1 16,0 0-16,0 0 0,0 0 15,22-21 1,-1 0-16,0 0 0,0-21 16,0 0-1,-21 0-15</inkml:trace>
  <inkml:trace contextRef="#ctx0" brushRef="#br0" timeOffset="155760.23">12319 14139 0,'21'0'32,"0"0"-32,0-21 15,1 21-15,-1 0 0,0 0 16,21 0-16,-21-21 0,1 21 0,-1-21 15,0 21-15,0 0 0,0 0 0</inkml:trace>
  <inkml:trace contextRef="#ctx0" brushRef="#br0" timeOffset="156251.95">12827 14034 0,'0'21'47,"0"0"-47,0 0 16,0 0-16,0 0 16,-21 1-16,21-1 0,-21 0 0,21 0 15,0 21-15,0-20 0,-22-1 0,22 0 16,-21-21-16,21 21 0,-21 0 15,21 0-15,-21-21 32,21-21-17,0 0-15,0 0 0,0 0 16,0 0-16,21-1 0,-21 1 16,21-21-16,0 21 0,1-22 0,-1 22 15,0-21-15,21 21 0,-21 0 16,22-1-16,-1 1 0,-21 0 0,22 21 15,-22 0-15,0 0 0,0 0 0,0 21 16,0 0-16,1 1 0,-22-1 16,0 21-16,0-21 0,0 0 0,0 22 15,0-22-15,0 0 0,-22 0 16,1 0-16,21 1 0,0-1 0,0 0 16,-21 0-16,21 0 15,0-42 16,21 0-31</inkml:trace>
  <inkml:trace contextRef="#ctx0" brushRef="#br0" timeOffset="156860.2">13822 14139 0,'0'0'0,"0"-21"0,-21 0 0,21 0 16,0 0-16,-22 21 15,22-21-15,0-1 0,0 1 0,-21 0 16,0 0-16,0 21 0,0-21 0,0 21 15,-1 0-15,1 0 16,0 0-16,0 0 0,0 0 0,-22 0 16,22 21-16,0 0 15,0 0-15,0 0 0,0 22 0,-1-22 16,1 0-16,0 21 0,0-20 0,21-1 16,0 0-16,0 21 0,0-21 15,0 1-15,0-1 0,0 0 16,21-21-16,0 0 15,22 0-15,-22 0 0,0 0 0,0 0 16,21-21-16,-20 21 0,-1-21 0,21-1 16,-21 1-16,0 21 0,1-21 15,-1 0-15,0 0 0,0 0 0,-21-22 16,21 22-16,-21 0 0,21 21 16,-21-21-16,0 0 0,0 42 31,0 0-31,0 0 0,0 0 15,0 0-15,0 1 0,0-1 0,0 0 16,0 0-16,0 0 0,0 0 16,0 1-16,0-1 0,0 0 0,0 0 15,22-21-15,-1 0 0,0 0 16,0 0-16,0 0 16,0 0-16,22 0 0,-22 0 0,0-21 15,21 0-15,-20 0 0,20-1 16</inkml:trace>
  <inkml:trace contextRef="#ctx0" brushRef="#br0" timeOffset="157491.87">14309 13991 0,'0'-21'15,"-22"21"1,1 0-16,0 21 16,21 0-16,-21-21 0,21 22 15,-21-1-15,21 0 0,0 0 0,0 0 16,0 0-16,0 1 15,0-1-15,0 0 0,0 0 0,0 0 16,0 0 0,-21-21-1,-1 0 1,22-21 0,0 0-16,0 0 15,0 0-15,0 0 16,0-1-16,22 1 0,-1-21 0,0 21 15,0 0-15,0-1 0,0 1 0,1-21 16,-1 21-16,21 21 0,-21-21 16,0 21-16,1 0 0,-1 0 0,0 0 15,0 0-15,-21 21 0,0 0 16,21 0-16,-21 0 0,0 22 0,0-22 16,0 0-16,0 21 0,0-21 0,0 1 15,0-1-15,0 0 16,-21-21-16,21 21 0,0 0 0,-21-21 15,0 0-15,0 0 16,21-21 0,0 0-1,0 0-15,0 0 16,21-1-16,-21 1 0,21 0 0,0 0 16,0-21-16,0 20 0,22 1 0,-22 0 15,0 0-15,0 0 16,0 21-16,1 0 0,-1 0 0,0 0 0,-21 21 15,21 0-15,-21 0 16,0 0-16,0 1 0,0 20 16,0-21-16,0 0 0,0 0 0,0 1 15,0-1-15,-21 0 0,21 0 16,0 0-16,-21-21 0,21 21 16,21-42 15,0 0-31</inkml:trace>
  <inkml:trace contextRef="#ctx0" brushRef="#br0" timeOffset="157839.16">14944 14055 0,'21'0'31,"0"-21"-16,0 21-15,0-22 16,0 22-16,-21-21 0,0 0 16,22 21-16,-22-21 15,-22 21 1,1 0 0,21 21-16,-21-21 0,0 21 15,0 0-15,0 1 0,21-1 0,0 0 16,-22 0-16,22 0 0,-21-21 15,21 21-15,0 1 0,0-1 0,0 0 16,0 0-16,0 0 16,21-21-16,1 0 0,-1 0 15,0 0-15,0 0 0,0 0 16,0 0-16,1 0 16,-1-21-16,0 0 0,0 21 0</inkml:trace>
  <inkml:trace contextRef="#ctx0" brushRef="#br0" timeOffset="158567.88">15261 13483 0,'0'0'0,"0"-21"16,0 0-1,0 42 1,0 0-16,0 0 16,0 1-16,0-1 0,0 0 0,21 0 15,0 21-15,1-20 0,20-1 16,-21 21-16,21-21 0,1 0 0,-1 1 16,0-22-16,1 21 0,-1 0 15,0-21-15,1 0 0,-1 21 16,0-21-16,-20 0 0,20 0 0,-21 0 15,0 0-15,0 0 0,1 0 0,-1 0 16,-42 0 15,-1 0-31,1 0 0,-21 21 0,21 0 16,-22-21-16,1 22 0,0-1 0,-1 0 16,1 21-16,0-21 0,-1 1 15,1 20-15,0-21 0,-1 0 0,1 22 16,0-22-16,21 0 0,-1 0 15,1 0-15,0 0 0,0 1 0,21-1 16,-21 0-16,21 0 0,21-21 31,0 0-31,0 0 0,0 0 0,1-21 16,20 21-16,-21-21 0</inkml:trace>
  <inkml:trace contextRef="#ctx0" brushRef="#br0" timeOffset="159284.16">16573 13420 0,'0'0'0,"43"0"47,-22 0-47,0 0 0,21 0 0,1 0 16,-1 0-16,22 0 0,-22 0 0,21 0 16,-20 0-16,20 0 15,-20 0-15,-1 0 0,0 0 0,1 21 16,-1-21-16,-21 0 0,-42 0 31,0 0-31,0 0 16,-1 0-16</inkml:trace>
  <inkml:trace contextRef="#ctx0" brushRef="#br0" timeOffset="159636.01">16997 13441 0,'-21'21'31,"21"0"-31,0 0 0,0 1 0,0-1 16,0 0-16,0 0 0,0 21 16,0-20-16,0 20 0,0 0 0,0 1 15,0-22-15,0 21 0,0 0 0,0 1 16,0-1-16,0 0 0,0-20 16,0 20-16,0-21 0,0 21 0,0-20 15,-22 20-15,1-21 0,0 0 16,0 0-16,0 1 0,0-22 0,-1 21 15,1-21-15,0 0 0,0 0 16,-21 0-16,20 0 0,1 0 0,-21 0 16,21-21-16,0-1 0,-22 22 0,22-21 15,0 0-15,0 0 0,21 0 16,0 0-16,-21-1 0,21 1 16,0 0-16,0 0 0,21 0 15,21 0-15,-21 21 16,0 0-16,22-22 0,-22 1 0,21 21 15,-21 0-15,22 0 0,-1-21 0</inkml:trace>
  <inkml:trace contextRef="#ctx0" brushRef="#br0" timeOffset="160087.37">17526 13801 0,'0'0'0,"0"-21"16,0-1-16,-21 22 15,0 0 1,-1 0-16,1 0 0,0 0 0,0 22 16,0-1-16,0 21 0,-1-21 15,1 22-15,-21-22 0,21 21 0,21-21 16,-21 22-16,-1-22 0,22 21 16,0-21-16,0 22 0,0-22 0,0 0 15,0 0-15,22-21 0,-1 21 0,0 0 16,21-21-16,1 0 0,-22 0 15,21 0-15,0 0 0,1 0 16,-1 0-16,-21 0 0,22 0 0,-1-21 16,-21 0-16,0 0 0,22 21 15,-22-21-15,0 0 0,-21-22 0,0 22 16,0 0-16,0-21 0,0 20 16,0-20-16,0 21 0,0-21 0,-21 20 15,0-20-15,-1 21 0,1 0 0,0 21 16,0 0-16,0 0 0,-22 0 15,22 0-15,-21 0 0,21 0 0,0 21 16,-22-21-16,22 21 0,21 0 16,0 0-16,0 1 0,0-1 15,0 0-15,0 0 0,21-21 16,0 0-16,1 21 0,20-21 16,-21 0-16,21 0 0,1 0 0</inkml:trace>
  <inkml:trace contextRef="#ctx0" brushRef="#br0" timeOffset="160593.4">18097 13589 0,'0'0'0,"0"-21"0,0 0 0,0-22 0,0 22 16,0 0-16,0 42 31,0 0-31,0 1 16,0 20-16,0 0 0,0 1 15,0-1-15,0 0 0,0 1 0,0 20 16,0-21-16,0 1 0,0-1 0,0-21 16,-21 22-16,21-22 0,0 21 15,-21-21-15,21 0 0,0 1 0,0-1 16,-21 0-16,0-21 16,21-21 15,0 0-31,0-1 15,0 1-15,0 0 16,0 0-16,0-21 0,21 20 0,0 1 16,0-21-16,22 21 0,-22-22 15,21 22-15,0 0 0,1-21 0,-22 42 16,21-21-16,1 21 0,-1 0 16,-21 0-16,0 0 0,0 21 0,1 0 15,-22 0-15,21 0 0,-21 22 16,0-22-16,0 21 0,0-21 0,0 0 15,-21 22-15,-1-22 0,1 0 0,0 0 16,0 0-16,21 1 16,-21-1-16,0 0 15,42-21 17,0 0-32,0-21 0,0 21 0,0-21 15</inkml:trace>
  <inkml:trace contextRef="#ctx0" brushRef="#br0" timeOffset="161105.32">18902 13758 0,'0'0'16,"0"-21"-16,0 0 16,-21 21-1,-1 0-15,22 21 0,0 0 16,0 1-16,-21-1 0,21 21 15,-21-21-15,21 0 0,0 22 0,0-22 16,-21 21-16,21-21 0,-21 1 0,21 20 16,-21-21-16,21 0 0,-22 0 15,22 1-15,0-1 0,0 0 32,-21-21-32,21-21 31,0 0-16,0-1-15,0 1 0,0 0 16,21 0-16,-21-21 0,22 20 16,-1 1-16,-21-21 0,21 21 0,0-22 15,21 1-15,-20 0 0,-1 21 0,21-22 16,-21 22-16,22 0 0,-22 0 16,21 0-16,-21 21 0,22 0 0,-22 0 15,21 21-15,-21 0 0,0 21 16,1 1-16,-1-22 0,0 21 0,-21 0 15,0 1-15,0-1 0,0-21 0,0 22 16,0-22-16,-21 0 0,0 0 16,-1 0-16,22 0 0,0 1 15,-21-1-15,21 0 16,-21-21-16</inkml:trace>
  <inkml:trace contextRef="#ctx0" brushRef="#br0" timeOffset="162388.19">20553 13399 0,'21'-22'16,"0"22"-16,-21 22 31,0-1-31,-21 0 0,0 21 0,0-21 16,-1 22-16,1-1 0,-21 0 15,21 1-15,-22-1 0,1-21 0,0 22 16,-1-1-16,1-21 0,0 21 0,-1-20 16,1-1-16,21 0 0,0 0 15,0-21-15,-1 21 0,1-21 0,0 0 16,21-21 15,21 21-31,0 0 0,1-21 16,-1 21-16,0 0 0,0 0 15,0 0-15,0 0 0,22 0 0,-22 0 16,21 21-16,1-21 0,-22 21 16,21 0-16,0-21 0,1 22 0,-1-1 15,0-21-15,1 21 0,-22-21 0,0 0 16,21 21-16,-20-21 0,-1 0 16,0 0-1,0 0 1,0 0-16,-21-21 15,21 21-15,-21-21 0,22 0 16</inkml:trace>
  <inkml:trace contextRef="#ctx0" brushRef="#br0" timeOffset="162708.01">21315 13314 0,'0'0'0,"0"-21"0,0-85 31,0 85-31,0 0 0,-21 21 16,-1 21-1,22 0-15,-21 21 0,0 1 16,0-1-16,0 21 0,0 1 16,-1-1-16,1 1 0,0 21 0,-21-22 15,21 1-15,-22-1 0,1 1 0,21-1 16,-22-21-16,1 22 0,21-22 15,0 1-15,-22-1 0,22 0 0,0 1 16,0-1-16,21-21 0,0 21 16,0-20-16,0-1 0,0 0 0,21-21 31,0 0-31,0-21 16,1 0-16</inkml:trace>
  <inkml:trace contextRef="#ctx0" brushRef="#br0" timeOffset="163867.35">21399 13758 0,'-21'0'15,"21"22"1,21-22 0,1 0-16,-1 0 0,0-22 15,21 22-15,-21-21 0,22 0 16,-22 0-16,21 0 0,1 0 16,-22-1-16,21 1 0,-21-21 15,0 21-15,1 0 0,-1-22 0,-21 22 16,0 0-16,0-21 0,0 20 0,0 1 15,0-21-15,0 21 0,0 0 16,0-1-16,-21 1 16,-1 21-16,1 0 15,0 21-15,0 1 0,0 20 0,0 0 16,21 1-16,-22-1 0,1 21 16,21 1-16,-21 21 0,21-22 0,-21 1 15,0 20-15,0-20 0,-1-1 0,22 22 16,-21-22-16,0 22 15,0 0-15,0-1 0,0 1 0,-1 0 16,1-1-16,21 1 0,-21-21 0,0 20 16,21-20-16,-21-1 0,21 1 15,0-1-15,0-20 0,0 20 0,0-42 16,0 22-16,21-22 0,0 0 0,0-21 16,0 0-16,1 0 0,-1 0 15,21-21-15,0 0 0,-20-1 0,20-20 16,0 21-16,1-21 0,-1-1 0,0 1 15,1 0-15,-1-22 0,-21 22 16,0-1-16,0-20 0,-21-1 16,0 1-16,0-1 0,0 1 0,-21-22 15,0 22-15,0-1 0,-21 1 16,-1 20-16,-20-20 0,20 21 0,-20-1 16,21 22-16,-1 0 0,1 0 15,0 0-15,-1-1 0,22 22 0,0 0 16,42-21-1,0 21 1,0 0-16,22 0 0,-1-21 0,0 21 16,1-21-16,-1 21 0,0-21 15,1 0-15,20-1 0,-20 1 0,-1 0 16,0 0-16,1 0 0,-1 0 0,-21-1 16,0 1-16,-21 0 15,0 42 16,0 0-31,0 1 0,0-1 0,0 0 16,-21 0-16,21 0 0,0 0 0,-21 22 16,21-22-16,0 0 15,0 0-15,0 0 0,21-21 47,0-21-47,-21 0 16,0 0-16</inkml:trace>
  <inkml:trace contextRef="#ctx0" brushRef="#br0" timeOffset="164031.25">22056 13631 0,'0'0'0,"0"-21"0,0 0 0,0 0 16,0 0-16,-22 21 16,44 0 30,-1 0-46,0 21 16,0-21-16,0 21 0</inkml:trace>
  <inkml:trace contextRef="#ctx0" brushRef="#br0" timeOffset="164384.04">22225 13716 0,'0'-21'31,"0"0"-31,0 0 16,21 21-16,0-22 16,0 22-16,1 0 15,-1 0-15,0 0 0,0 22 0,0-1 16,0 0-16,1 0 0,-1 0 16,-21 22-16,21-22 0,-21 0 0,0 21 15,0-21-15,0 1 0,0-1 16,0 0-16,0 0 0,-21 0 15,21 0-15,-21-21 0,-1 22 16,1-22 0,21-22-16,0 1 15,0 0-15,0 0 16,0 0-16,21 0 0,-21-1 16,22 1-16,-1 0 0,0 0 0,0 0 15,-21 0-15,21-1 0,22 1 16,-22 0-16,0 21 0,0-21 0,21 0 15,-20 21-15,20 0 0</inkml:trace>
  <inkml:trace contextRef="#ctx0" brushRef="#br0" timeOffset="164743.85">22966 13674 0,'0'0'0,"0"-21"31,-21 21 0,-1 0-31,1 0 0,0 0 16,0 0-16,0 0 0,0 0 0,-1 21 16,1 0-16,0-21 0,0 21 15,0 0-15,0 0 0,21 1 16,0-1-16,0 0 0,21 0 16,0 0-16,0-21 15,21 21-15,-20 1 0,-1-22 0,21 21 16,-21 0-16,0-21 0,1 21 15,-1 0-15,-21 0 0,0 1 16,-21-1 0,-1-21-16,1 0 15,0 0-15,0 0 0,-21 0 0,20 0 16,1 0-16,0 0 16,21-21-16,0-1 15,0 1-15,0 0 0,21 0 16,22 0-16,-22 0 0</inkml:trace>
  <inkml:trace contextRef="#ctx0" brushRef="#br0" timeOffset="164987.99">23241 13356 0,'0'0'0,"21"-21"16,-21 0-16,0 0 16,0 42-1,0 0 1,0 0-16,-21 22 15,21-22-15,-21 21 0,0 0 0,21 1 16,0-1-16,-22 22 0,22-22 16,-21 0-16,0 1 0,21-1 0,0-21 15,0 21-15,0-20 0,0-1 16,0 0-16,0 0 0,0 0 0,21-21 16,0 0-16,1 0 0,-1 0 0,0 0 15,0 0-15,0-21 0,0 0 16</inkml:trace>
  <inkml:trace contextRef="#ctx0" brushRef="#br0" timeOffset="165159.89">23199 13737 0,'-22'0'16,"44"0"-16,-65 0 0,64 0 47,1-21-47,-1 21 15,21 0-15,-21 0 0,22-21 0,-1 21 16,0-21-16,1 0 0,-1 21 16,0-22-16</inkml:trace>
  <inkml:trace contextRef="#ctx0" brushRef="#br0" timeOffset="165595.64">23749 13568 0,'0'21'0,"-21"-21"16,21 21-16,0 0 0,-21 1 0,21-1 15,-22 0-15,22 21 0,-21-21 16,21 1-16,-21-1 0,21 0 0,0 21 16,-21-21-16,21 1 0,-21-22 15,21 21-15,0 0 0,-21 0 0,-1-21 16,22 21-16,-21-21 16,21-21 15,0 0-16,0 0-15,0 0 0,0-1 0,0 1 16,21 0-16,1-21 0,-1-1 16,0 22-16,0-21 0,0 21 0,0-22 15,22 22-15,-22 0 0,21 0 0,-21 0 16,22 21-16,-22 0 0,0 0 16,21 0-16,-20 21 0,-1 0 0,0 21 15,0-20-15,0 20 0,-21 0 16,21-21-16,-21 22 0,0-1 0,0-21 15,0 0-15,0 22 0,-21-22 16,0 0-16,0 0 0,0-21 16,21 21-16,-21-21 0,-1 22 15,44-44 17,-1 22-32,0-21 0,0 0 15</inkml:trace>
  <inkml:trace contextRef="#ctx0" brushRef="#br0" timeOffset="166067.37">24447 13674 0,'0'-21'15,"0"42"-15,0-64 0,0 22 0,0 0 16,0 0-16,0 0 16,-21 21-16,0 0 0,0 0 15,0 0-15,0 0 0,-1 21 16,1 0-16,0 0 0,0 22 15,0-22-15,0 21 0,-1-21 16,22 22-16,0-1 0,-21-21 0,21 0 16,-21 22-16,21-22 0,0 0 15,0 0-15,0 0 0,21-21 16,0 0-16,1 0 16,-1 0-16,0 0 0,0 0 0,0 0 15,-21-21-15,21 21 0,1-21 0,-1 0 16,0 0-16,-21-1 15,0 1-15,21 0 0,-21 0 0,21-21 16,-21 20-16,0-20 0,0 21 0,0 0 16,0 0-16,0-1 0,0 44 31,0-1-31,0 0 16,-21 21-16,21-21 0,0 1 0,0-1 15,0 0-15,0 0 0,0 21 16,0-20-16,0-1 0,0 0 15,0 0-15,21-21 0,0 0 0,1 21 16,-1-21-16,0 0 0,0 0 16,0 0-16,0 0 0,1-21 15,20 0-15,-21 21 0,0-21 0,0 0 16,-21-1-16</inkml:trace>
  <inkml:trace contextRef="#ctx0" brushRef="#br0" timeOffset="166680.03">24765 13801 0,'0'-43'0,"0"-20"15,21 42-15,-42 148 0,42-275 16,-21 126-16,0 1 0,0 42 31,0 1-31,0-1 0,-21 0 16,21 0-16,-21 21 0,21-20 15,0-1-15,0 21 0,0-21 0,0 0 16,-21 1-16,21-1 0,0 0 0,-22 0 16,22 0-1,0-42 32,0 0-47,0 0 0,0 0 16,0-22-16,0 22 0,22 0 15,-1-21-15,0 20 0,0-20 0,-21 21 16,42-21-16,-20 20 0,-1 1 16,0 0-16,0 21 0,0 0 0,0 0 15,1 0-15,-1 0 0,0 21 16,0 0-16,-21 22 0,0-22 0,0 0 15,0 21-15,21-20 0,-21-1 16,0 0-16,0 0 0,0 0 16,0 0-16,0 1 0,0-1 0,-21-21 15,21 21-15,-21-21 16,0 0 0,21-21-16,0 0 15,0-1-15,0 1 16,0 0-16,21 0 0,0 0 15,0 0-15,0-22 0,1 22 16,-1 0-16,21-21 0,-21 20 0,0 1 16,1 0-16,-1 21 0,0 0 15,0 0-15,0 0 0,-21 21 16,0 0-16,0 1 0,0-1 0,0 21 16,0-21-16,0 22 0,0-22 15,0 21-15,0-21 0,0 0 0,0 1 16,0-1-16,-21 0 0,21 0 15,0 0-15,21-21 32,0-21-17,1 0-15</inkml:trace>
  <inkml:trace contextRef="#ctx0" brushRef="#br0" timeOffset="167021.79">25485 13843 0,'0'0'0,"21"0"15,-21-21-15,21 21 16,0 0 0,0-21-16,0 21 0,1-21 15,-1 21-15,0-22 0,0 22 0,-21-21 16,21 0-16,0 21 0,1-21 16,-1 0-16,-21 0 0,0-1 15,0 1 1,-21 21-16,-1 0 0,1 0 15,0 21-15,0 1 0,21-1 16,-21 0-16,0 0 0,-1 0 16,22 0-16,-21 1 0,21-1 0,0 0 15,0 0-15,0 0 0,0 0 16,0 1-16,0-1 0,0 0 16,21-21-1,1 0-15,-1 0 16,0 0-16,0 0 15,0 0-15,0-21 0,1 21 16,-1-21-16</inkml:trace>
  <inkml:trace contextRef="#ctx0" brushRef="#br0" timeOffset="167419.57">26204 13441 0,'0'0'0,"0"-21"16,0 0-16,-21 21 15,21 21 17,0 0-32,0 0 0,21 0 15,0 0-15,-21 1 0,43-1 16,-22 0-16,0 0 0,0 0 16,0 0-16,1 1 0,-1-1 15,21 0-15,-21-21 0,0 21 0,1-21 16,-1 0-16,0 0 15,0 0 1,-21-21 0,-21 21-1,0 0-15,0 0 16,-1 21-16,-20 0 0,21 22 16,-21-22-16,-1 0 0,-20 21 0,20 1 15,-20-22-15,21 0 0,-22 21 16,22-21-16,-1 1 0,1-1 15,0 0-15,-1-21 0,22 21 0,0 0 16,-21-21-16,21 21 0,-1-21 16,1 0-16,0 22 0,0-22 0,0 0 15</inkml:trace>
  <inkml:trace contextRef="#ctx0" brushRef="#br0" timeOffset="168452.19">10604 15092 0,'0'0'0,"0"-21"0,0 0 16,0-1-16,0 1 15,0 42 16,0 1-31,-21-1 0,0 21 16,0-21-16,0 22 0,-22-1 16,1-21-16,0 21 0,-1 1 0,-20-1 15,-1 0-15,1-20 0,-1 20 0,1-21 16,-1 0-16,1 0 0,-1 1 16,1-1-16,21-21 0,-1 0 15,1 0-15,0 0 0,-1 0 16,22 0-16,-21 0 0,21 0 0,-1 0 15,22-21-15,0-1 0,0 1 16,0 0-16,22 21 16,-1 0-16,0 0 0,21 0 0,1 0 15,-1 21-15,0-21 0,22 21 16,-22 1-16,22-1 0,-1 0 0,-21 0 16,22 21-16,-22-20 0,22-1 15,-22 0-15,0 0 0,1 0 0,-22-21 16,0 21-16,21 1 0,-20-22 0,-1 21 15,0-21 1,-21 21-16,21-21 16,0 0 15,0-21-31,-21 0 0,22 21 0,-1-22 16</inkml:trace>
  <inkml:trace contextRef="#ctx0" brushRef="#br0" timeOffset="169588.54">11112 15219 0,'0'0'0,"22"-21"0,-1-22 31,-21 65-15,0-1-16,0 0 0,0 0 15,0 21-15,0 1 0,0-1 16,-21 0-16,-1 22 0,22-22 0,-21 1 15,0-22-15,0 21 0,-21 0 16,20 1-16,1-22 0,-21 21 0,21-21 16,0 1-16,-22 20 0,22-21 15,0-21-15,0 21 0,0-21 0,-1 0 16,1 0-16,0-21 16,21 0-16,-21 0 15,21 0-15,0-1 0,0-20 16,0 21-16,0 0 0,0 0 0,21-22 15,-21 22-15,21 0 0,0 0 16,1 21-16,-1 0 16,0 0-16,-21 21 0,21 0 15,0 0-15,0 0 0,-21 1 0,22-1 16,-1 0-16,0 0 0,0 21 0,-21-20 16,21-1-16,0 0 0,1 0 15,-1 0-15,0-21 0,0 21 0,0-21 16,0 22-16,22-22 15,-22 0-15,21 0 0,-21 0 0,22 0 0,-22-22 16,21 1-16,1 0 16,-1 21-16,-21-21 0,21 0 0,1 0 15,-22-1-15,0 22 0,21-21 0,-20 0 16,-1 0-16,0 0 0,0 0 16,-21-1-16,0 1 0,0 0 0,0 0 15,0-21-15,0 20 0,0 1 0,0 0 16,-21 0-16,0 21 0,0-21 15,-1 21-15,1 0 0,0 0 0,0 0 16,0 0-16,0 21 16,-1 0-16,1 0 0,21 0 0,-21 22 15,0-22-15,21 0 0,-21 0 0,21 22 16,0-22-16,0 0 0,0 0 16,0 0-16,0 0 0,0 1 15,21-22 1,0 0-16,0 0 15,0-22-15,1 1 0,-1 21 0,-21-21 16,21 0-16,0 0 0,0 0 16,0-22-16,1 22 0,-1 0 0,-21 0 15,21 0-15,-21-1 0,0 1 16,0 0-16,0 0 0,-21 42 31,21 0-31,-21-21 0,-1 21 16,22 1-16,0 20 0,0-21 0,0 0 15,0 0-15,0 1 0,0-1 16,0 0-16,0 0 0,0 0 0,0 0 16,0 1-16,22-22 0,-1 0 0,0 0 15,0 0-15,0 0 0,0 0 16,22 0-16,-22 0 0,21 0 0,1-22 16,-22 22-16,21-21 0,0 0 0,1 0 15,-22 0-15,21 0 0,-21-1 16,1 1-16,-1 0 0,0 0 15,-21-21-15,0 20 0,0 1 16,0 0-16,0 0 0,0 0 16,-21 21-16,0 0 0,-1 21 15,1-21-15,21 21 0,0 0 16,-21 0-16,21 22 0,0-22 0,0 0 16,0 0-16,0 22 0,0-22 15,21 0-15,-21 0 0,21 0 0,1 0 16,-22 1-16,21-1 0,-21 0 15,0 0 1,-21-21 0,-1 0-1,1-21-15,21 0 0,-21 0 16,21-1-16,0-20 0,0 21 16,21 0-16,0 0 0</inkml:trace>
  <inkml:trace contextRef="#ctx0" brushRef="#br0" timeOffset="169820.9">12658 15155 0,'0'0'0,"0"22"15,0 20-15,0-21 16,0 0-16,0 22 0,-22-22 0,22 21 16,0 0-16,-21 1 15,0-22-15,0 21 0,0 1 0,21-22 16,0 0-16,-21 21 0,21-21 15,0 1-15,-22-1 0,22 0 0,0 0 16,0 0-16,22-21 16,-1 0-1,-21-21-15,21 0 16,-21 0-16</inkml:trace>
  <inkml:trace contextRef="#ctx0" brushRef="#br0" timeOffset="169999.8">12404 15494 0,'0'0'0,"-22"-21"32,44 21-1,-1 0-31,0 0 0,0 0 16,0-21-16,22 0 0,-22 21 0,21 0 15,0-22-15,1 22 0,-22-21 16,42 0-16,-20 21 0,-1-21 0,0 21 15</inkml:trace>
  <inkml:trace contextRef="#ctx0" brushRef="#br0" timeOffset="171644.06">13102 15304 0,'0'21'15,"0"0"1,0 0-16,0 0 0,-21 0 16,21 22-16,-21-22 0,21 0 15,-21 0-15,21 0 0,0 1 0,0-1 16,-22 21-16,1-42 0,21 21 0,-21 0 15,21 1-15,-21-1 0,0 0 16,0-21-16,21 21 16,0-42-1,0 0 1,0 0-16,0-1 16,21 1-16,0 0 0,0 0 0,0-21 15,0 20-15,1-20 0,-1 21 16,0-21-16,0 20 0,0-20 0,22 21 15,-22 0-15,0 21 16,0 0-16,0 21 0,-21 0 16,0 0-16,0 0 0,0 1 15,0 20-15,0-21 0,0 0 0,21 0 16,-21 22-16,0-22 0,22 0 0,-22 0 16,21 0-16,-21 1 0,21-22 15,0 21-15,0 0 0,0-21 0,1 0 16,20 0-16,-21 0 0,21 0 15,-20 0-15,-1 0 0,21 0 16,-21 0-16,22-21 0,-22 21 0,0-21 16,0-1-16,0 1 0,0 21 15,1-21-15,-1 0 0,0-21 0,0 20 16,-21 1-16,0 0 0,0-21 0,0 21 16,0-22-16,0 22 0,0 0 15,0 0-15,-21 0 0,0 21 0,0 0 16,-1 0-16,-20 0 0,21 0 15,0 0-15,0 21 0,-22 0 0,22 0 16,0 0-16,0 22 0,21-22 0,0 21 16,-21-21-16,21 0 15,0 22-15,0-22 0,0 0 0,0 0 16,0 0-16,0 1 0,21-22 0,0 21 16,0-21-16,0 0 15,0 0-15,1 0 0,-1 0 0,0 0 16,0-21-16,0-1 0,0 22 15,-21-21-15,22 0 0,-1 0 0,0 0 16,-21 0-16,0-1 0,21 1 0,0 0 16,-21 0-16,0 0 0,0 0 15,0-1-15,0 1 0,0 42 32,0 1-32,0-1 15,0 21-15,0-21 0,0 0 0,0 1 16,0-1-16,0 0 0,0 21 15,0-21-15,21 1 0,1-22 0,-22 21 16,21 0-16,0-21 0,0 0 0,0 21 16,0-21-16,1 0 0,-1 0 15,0 0-15,0 0 0,0 0 0,0-21 16,1 0-16,-1 21 0,0-21 16,-21-1-16,21 1 0,0 0 0,-21 0 15,21 0-15,-21 0 0,0-22 0,0 22 16,22 0-16,-22 0 15,0 0-15,0-1 0,0 44 32,0-1-32,0 0 15,0 0-15,0 0 0,0 22 0,-22-22 16,22 0-16,0 0 0,0 0 16,-21 0-16,21 1 0,-21-1 15,21-42 32,21-1-47,0 1 16,1 0-16,-1 0 0,-21 0 15,21 0-15,0-1 0,0 1 0,-21 0 16,21 0-16,1 0 0,-22 0 16,21-1-16,0 22 15,-21 22 1,0-1-16,0 0 15,0 0-15,0 0 0,0 0 0,0 1 16,0-1-16,0 0 16,0 0-16,21 0 0,0-21 15,0 0-15,1 0 0,-1 0 16,0 0-16,0 0 16,0 0-16,0 0 0,1-21 15,-1 21-15,0-21 0,0 0 16,0 21-16,0-21 0,1-1 0,-1 1 15,0 0-15,0 0 0,-21 0 0,0 0 16,21-22-16,-21 22 0,0 0 16,0 0-16,0 0 0,-21 21 31,0 0-31,0 21 0,21 0 0,0 0 16,-21 0-16,21 22 0,-22-22 0,22 0 15,0 0-15,0 21 0,0-20 16,0-1-16,0 0 0,0 0 15,0 0-15,22-21 0,-1 0 16,0 21-16,0-21 16,0 0-16,0 0 0,1 0 0,-1 0 15,0 0-15,0 0 0,0-21 16,0 21-16,1-21 0,-1 0 16,-21 0-16,21 21 0,-21-21 0,21-1 15,-21 1-15,0 0 0,0-21 16,0 21-16,0-1 0,0-20 0,0 21 15,0 0-15,0 0 0,-21 21 32,21 21-32,-21 0 0,21 0 0,0 0 15,0 0-15,0 22 16,-21-22-16,21 0 0,0 0 0,0 0 16,0 1-16,0-1 0,0 0 15,21-21 1,0 0-16,0 0 0,0 0 15,0 0-15,1 0 0,-1 0 0,0-21 16</inkml:trace>
  <inkml:trace contextRef="#ctx0" brushRef="#br0" timeOffset="172047.83">15536 14901 0,'0'0'0,"-21"0"0,0 0 16,0 0-16,0 22 16,21-1-16,0 0 0,0 0 0,0 0 15,0 0-15,0 1 0,21-1 16,0 0-16,0 0 0,0 0 0,0 0 16,22 1-16,-22-1 0,21 0 15,1 0-15,-22-21 0,0 0 16,21 21-16,-21-21 0,22 0 0,-22 0 15,0 0-15,0 0 0,0 0 0,-42 0 47,0 0-47,0 21 0,-21-21 16,20 22-16,-20 20 0,0-21 16,-1 0-16,1 22 0,0-22 0,-1 21 15,1-21-15,0 22 0,-1-22 0,1 21 16,0-21-16,-1 0 0,1 22 15,21-22-15,-21 0 0,20 0 0,1 0 16,0-21-16,21 22 0,0-1 16</inkml:trace>
  <inkml:trace contextRef="#ctx0" brushRef="#br0" timeOffset="173204.17">16637 14965 0,'0'0'0,"0"-21"0,-21 42 31,21 21-15,0-21-16,0 22 0,-21-1 16,21 0-16,-22 22 0,22-22 0,0 1 15,-21 20-15,21-21 0,0-20 16,0 20-16,-21 0 0,21-21 0,-21 1 15,21-1-15,-21 0 0,21 0 0,0-42 47,0 0-31,0 0-16,0-22 0,0 22 16,0-21-16,0-1 0,0 1 0,0 0 15,0-1-15,0-20 0,0 21 16,0-1-16,0 1 0,21 0 0,-21-1 15,21 22-15,-21 0 0,0 0 16,21 0-16,0 21 0,1 0 16,-1 21-16,-21 0 0,21 21 0,-21 1 15,21-1-15,-21 0 0,0 1 16,21-1-16,-21 0 0,0 1 0,21-1 16,-21 0-16,0-21 0,0 22 15,0-22-15,0 0 0,0 0 16,22-21-16,-22 21 0,21-21 0,0 0 15,0 0 1,0-21-16,0 21 0,-21-21 16,22 0-16,-1 0 0,-21-22 0,21 1 15,0 21-15,0-43 0,-21 22 16,21 0-16,1-22 0,-1 22 0,0 0 16,-21-1-16,21 1 0,-21 21 15,21-22-15,-21 22 0,0 42 31,0 1-31,0-1 16,0 21-16,0 0 0,0 1 0,0-1 16,0 0-16,0 22 0,0-22 15,-21 1-15,21-1 0,-21 0 0,21 1 16,0-1-16,0-21 0,0 0 0,0 0 16,0 1-16,0-1 0,0 0 15,21-21 1,0 0-16,0-21 0,22 0 15,-22-1-15,0 1 0,21 0 0,-20 0 16,20-21-16,-21-1 0,0 22 0,0-21 16,22-1-16,-22 22 15,-21 0-15,21 0 0,-21 0 0,0 0 16,0 42 0,0 0-16,0 0 0,0 0 15,-21 0-15,21 1 0,0 20 0,0-21 16,0 0-16,0 22 0,-21-22 15,21 0-15,0 0 0,0 0 0,0 0 16,0 1-16,0-1 0,0 0 16,21-21-1,0-21 1,0 21-16,-21-21 16</inkml:trace>
  <inkml:trace contextRef="#ctx0" brushRef="#br0" timeOffset="173356.08">17505 15177 0,'0'0'0,"0"-22"0,-21 1 0,-1 0 16,1 21-16,0 0 15,0 21 1,21 0-16,0 1 16,21-22-1,0 21 1</inkml:trace>
  <inkml:trace contextRef="#ctx0" brushRef="#br0" timeOffset="174699.83">17907 15155 0,'-42'-42'16,"20"42"-1,1 0-15,0 0 0,0 21 16,0 0-16,0 1 0,-22 20 0,22-21 15,0 21-15,0 1 0,0-1 16,21-21-16,0 22 0,-22-1 16,22-21-16,0 0 0,0 22 0,0-22 0,0 0 15,0 0-15,22-21 16,-1 21-16,21-21 0,-21 0 0,0 0 16,22 0-16,-22 0 0,21 0 0,1 0 15,-22 0-15,21 0 0,0-21 16,-20 0-16,20 0 0,-21 0 0,0-1 15,22 1-15,-22-21 0,0 21 16,-21-22-16,0 1 0,21 0 0,-21-1 16,0-20-16,0 21 0,0-1 0,0 1 15,0 21-15,0-22 0,-21 22 16,21 0-16,0 0 0,-21 21 16,21 21-16,-21 0 15,21 0-15,0 22 0,0-1 16,0 0-16,0 1 0,0 20 0,-22-20 15,22-1-15,0 0 0,0 1 16,-21-1-16,21-21 0,0 21 0,0-20 16,0-1-16,0 0 0,0 0 0,0 0 15,21-21 17,1-21-32,-1 21 15,0-21-15,-21 0 0,21 0 16,0-1-16,0 1 0,1 0 0,-1 0 15,-21 0-15,21 0 0,0 21 16,-21-22-16,21 22 0,0 22 31,-21-1-31,22 0 16,-22 0-16,0 0 0,21 0 0,-21 1 16,21-22-16,0 21 0,0 0 15,0 0-15,22-21 0,-22 21 0,21-21 16,-21 0-16,22 0 0,-22 0 0,21 0 15,1 0-15,-22 0 0,21 0 16,0 0-16,-20 0 0,-1-21 16,0 0-16,0 21 0,0-21 15,0 0-15,1-1 0,-22 1 0,21-21 16,-21 21-16,0-22 0,0 22 0,0 0 16,0-21-16,0 21 0,0-1 15,0 1-15,0 0 0,-21 21 16,-1 0-1,1 21-15,0 0 0,0 1 0,0-1 16,0 0-16,-1 0 0,1 21 16,0-20-16,21-1 0,0 21 0,-21-21 15,21 0-15,0 1 0,0-1 0,0 0 16,0 0-16,0 0 16,21-21-16,0 0 15,0 0-15,1 0 0,-1 0 16,0 0-16,0-21 0,0 0 15,0 0-15,1 0 0,-22-1 16,0 1-16,21 0 0,0-21 16,-21 21-16,0-22 0,21 22 0,-21-21 15,0 21-15,0-1 0,0 1 16,0 42 0,-21 1-1,21-1-15,0 0 0,-21 0 16,21 21-16,0-20 0,0-1 0,0 0 15,0 0-15,0 0 0,0 0 16,0 1-16,0-1 0,21-21 16,0 21-16,0-21 0,0 0 15,1 0-15,-1 0 0,0 0 16,0 0-16,0-21 0,0 0 16,1 21-16,-22-22 0,21 1 0,0-21 15,-21 21-15,0-22 0,21 22 16,0-21-16,-21 0 0,21-22 0,-21 22 15,0-1-15,0-20 0,0 21 16,22-1-16,-22 1 0,0 0 0,0 20 16,0 1-16,0 0 0,-22 42 15,1 0 1,21 1-16,-21-1 0,0 21 16,0 0-16,21 22 0,0-22 15,-21 22-15,21-22 0,-22 22 0,22-22 16,0 0-16,0 1 0,0-22 0,0 21 15,0-21-15,0 0 0,0 1 16,22-1-16,-1 0 0,0-21 16,0 0-16,0 0 0,0 0 15,22 0-15,-22 0 0,21 0 16,1-21-16,-1 0 0,0 21 16</inkml:trace>
  <inkml:trace contextRef="#ctx0" brushRef="#br0" timeOffset="175048.15">20489 14944 0,'0'0'15,"-21"0"1,0 21 0,0 0-16,0 0 0,-1 22 0,1-22 15,-21 21-15,21 0 0,0 1 16,-1-1-16,1-21 0,-21 22 15,21-22-15,-22 21 0,22-21 0,0 0 16,-21 1-16,21-1 0,-1 0 16,44-21 15,-1 0-15,0 0-16,0 0 0,0 0 0,0 0 15,1 0-15,-1 21 0,0 0 16,0-21-16,0 21 0,0 1 0,1-22 15,-1 21-15,21-21 0,-21 0 16,0 21-16,1-21 0,-1 0 0,21 0 16,-21 0-16,0 0 0,1 0 0,-1 0 15</inkml:trace>
  <inkml:trace contextRef="#ctx0" brushRef="#br0" timeOffset="175515.88">21018 14859 0,'0'0'0,"22"-21"0,-1-21 31,-21 63-31,0 0 16,-21 21-16,-1-21 0,22 22 16,-21 20-16,0-20 0,21 20 15,-21 1-15,0-22 0,0 21 0,-1 1 16,1-22-16,0 1 0,-21-1 16,21 0-16,-1 1 0,-20-22 0,21 21 15,0-21-15,0 0 0,21 1 16,21-22-1,0-22-15,0 1 16</inkml:trace>
  <inkml:trace contextRef="#ctx0" brushRef="#br0" timeOffset="176600.26">21632 14838 0,'0'0'0,"0"-21"0,-21 21 31,0 21-31,21 0 0,-21 21 0,0-20 16,-22 20-16,43 0 0,-42 22 0,21-22 15,0 22-15,-1-1 0,1-21 16,0 1-16,0 20 0,-21-20 16,20-22-16,1 21 0,0-21 0,0 22 15,0-22-15,0-21 0,-1 21 16,22-42-1,0 0-15,0-1 16,0 1-16,0 0 0,0-21 0,22-1 16,-1 22-16,-21-21 0,21 0 0,-21-1 15,0 1-15,21 21 0,0 0 16,-21-1-16,21 1 0,-21 0 0,0 42 16,0 0-1,0 1-15,0-1 0,0 0 0,0 21 16,0-21-16,0 22 0,22-1 15,-22-21-15,0 22 0,0-22 16,21 0-16,0 0 0,0 0 0,0 0 16,0 1-16,1-1 0,20-21 15,-21 0-15,21 0 0,1 0 0,-1 0 16,22 0-16,-22 0 0,21 0 0,-20-21 16,20-1-16,-20 22 0,-1-42 15,0 21-15,-21 0 0,22-22 0,-22 1 16,0 0-16,-21-1 0,0 1 15,0 0-15,0-1 0,0 1 0,0 0 16,0 21-16,-21-1 0,21 1 16,-21 21-16,0 0 0,-1 0 15,1 0-15,-21 0 0,21 21 0,0 1 16,-1 20-16,-20-21 0,21 21 16,0 1-16,0-22 0,-1 21 0,22 1 15,0-1-15,-21-21 0,21 21 16,0-20-16,0-1 0,0 0 0,0 0 15,0 0-15,21-21 0,1 21 0,-1-21 16,0 0-16,0 0 0,0 0 16,0 0-16,22 0 0,-22-21 0,0 21 15,21-21-15,-20 0 0,-1 0 16,0 0-16,0-22 0,0 22 0,0-21 16,-21-1-16,0 1 0,22 21 15,-22-21-15,0 20 0,0 1 16,0 0-16,0 0 0,0 42 31,0 0-31,0 0 0,0 1 0,-22-1 16,22 21-16,0-21 0,0 22 15,0-22-15,0 0 0,0 0 0,0 0 16,0 0-16,0 1 0,0-1 0,0 0 16,22-21-16,-1 0 0,0 21 15,0-21-15,0 0 0,22 0 0,-1 0 16,0 0-16,1-21 0,-1 0 15,0 0-15,22-1 0,-22 1 16,0 0-16,1 0 0,-1-21 0,-21 20 16,0 1-16,-21 0 0,0 0 15,0 0-15,0 0 0,-21 21 16,-21 0-16,21 0 0,0 0 16,-22 21-16,22 0 0,0 0 0,0 0 15,21 0-15,0 1 0,0-1 16,0 0-16,0 0 0,0 0 0,0 0 15,21 1-15,0-1 0,-21 0 16,0 0-16,21-21 0,-21 21 0,0 0 16,-21-21-1,0 0 1,21-21 0,0 0-16,21 0 15,0 0-15</inkml:trace>
  <inkml:trace contextRef="#ctx0" brushRef="#br0" timeOffset="176844.12">23114 14901 0,'0'0'0,"0"-21"0,42-63 31,-42 105-15,-21 0-16,0 0 15,21 0-15,-21 0 0,0 22 0,-1-1 16,1 0-16,21 1 0,-21-1 0,0 0 15,0 1-15,21 20 0,0-20 16,-21-1-16,21-21 0,0 21 0,0-20 16,0 20-16,0-21 0,21 0 15,0-21-15,0 21 0,0-21 0,0 0 16,1 0-16,-1 0 0,0 0 16,-21-21-16,0 0 0,21 21 15</inkml:trace>
  <inkml:trace contextRef="#ctx0" brushRef="#br0" timeOffset="177012.03">22923 15198 0,'0'0'0,"-21"0"31,42 0-31,1 0 0,-1 0 16,21-21-16,-21 21 0,0-22 15,22 22-15,-1-21 0,-21 21 0,22-21 16,-1 21-16,0-21 0,1 0 0,-1 21 15,0-21-15,22 21 0</inkml:trace>
  <inkml:trace contextRef="#ctx0" brushRef="#br0" timeOffset="178451.3">23728 15028 0,'0'0'0,"0"22"16,-21-22-16,-1 21 0,1 0 16,0 0-16,0 21 0,0-20 15,21-1-15,-21 21 0,-1-21 0,22 0 16,-21 22-16,21-22 0,0 0 15,0 21-15,0-20 0,0-1 0,0 0 16,0 0-16,0 0 0,0 0 16,0-42 15,0 0-15,0 0-16,0 0 0,0-22 15,0 22-15,21-21 0,1 0 16,-1-1-16,0 1 0,-21 21 15,21-22-15,0 1 0,0 21 0,1 0 16,-1 0-16,0 21 16,0 21-1,-21 0-15,0 21 0,0-21 16,0 22-16,0-22 0,0 0 16,0 21-16,0-20 0,21-1 0,0 21 15,1-21-15,-1 0 0,21 1 16,-21-1-16,0-21 0,1 0 15,20 0-15,-21 0 0,21 0 16,-20 0-16,20 0 0,-21 0 16,0 0-16,22-21 0,-22-1 0,0 1 15,0 0-15,0 0 0,0 0 16,1-22-16,-22 22 0,0-21 0,21 0 16,-21-1-16,0 22 0,0 0 0,0 0 15,0 0-15,0-1 0,-21 22 16,-1 0-16,1 0 0,0 0 0,0 0 15,0 0-15,-22 22 0,22-1 16,0 0-16,0 0 0,0 21 16,21-20-16,0 20 0,-21-21 0,21 21 15,0-20-15,0-1 0,0 0 16,0 0-16,0 0 0,0 0 0,21 1 16,0-22-16,0 0 15,0 0-15,0 0 0,1 0 16,-1-22-16,0 22 0,0-21 15,0 0-15,-21 0 0,21 0 0,-21 0 16,22-1-16,-22-20 0,21 21 0,-21-21 16,0 20-16,0 1 0,0 0 15,0 0-15,0 0 0,0 42 47,0 0-47,0 0 0,0 0 0,0 22 16,0-22-16,0 0 0,0 21 15,0-20-15,0-1 0,0 0 0,0 0 16,21 0-16,0 0 0,0-21 16,-21 22-16,21-22 0,1 0 0,-1 0 15,0 0-15,0 0 0,0 0 16,0-22-16,1 1 16,-22 0-16,21 0 0,0 0 15,-21 0-15,21-1 0,0-20 0,-21 21 16,0 0-16,21 0 0,-21-1 15,22 1-15,-22 42 32,0 1-32,0-1 0,-22 0 15,22 0-15,-21 0 0,21 0 0,0 1 16,-21-1-16,21 0 0,-21-21 0,21 21 16,-21 0-16,21 0 15,0-42 16,0 0-15,21 21-16,0-21 0,-21 0 16,0 0-16,21-1 0,0-20 15,1 21-15,-1 0 0,-21 0 0,21-1 16,0 1-16,-21 0 0,0 0 16,21 21-16,0 21 15,-21 0 1,0 0-16,0 1 0,0-1 0,0 0 15,0 0-15,0 21 0,0-20 16,0-1-16,0 0 0,0 0 0,22 0 16,-1 0-16,0-21 15,0 0-15,0 0 16,0 0-16,1 0 0,-1 0 0,0 0 16,0-21-16,0 21 15,0-21-15,1 0 0,-1 0 0,0 0 16,0-1-16,0 1 0,0 0 15,1-21-15,-1 21 0,-21-22 0,0 22 16,21 0-16,-21 0 0,0 0 16,0-1-16,0 1 0,-21 21 31,0 0-31,21 21 0,-22 1 0,1-1 16,0 0-16,0 21 0,21-21 0,0 22 15,0-22-15,0 21 0,0-21 16,0 22-16,0-22 0,0 0 0,0 0 15,0 0-15,21 1 16,-21-1-16,21-21 0,0 0 16,1 0-16,-1 0 0,0 0 0,0 0 15,0 0-15,0-21 0,22-1 16,-22 1-16,0 21 0,21-21 0,1 0 16</inkml:trace>
  <inkml:trace contextRef="#ctx0" brushRef="#br0" timeOffset="178871.85">25993 14753 0,'0'0'0,"-22"0"16,1 0-16,0 0 0,0 0 0,21 21 15,-21-21-15,21 22 16,0-1-16,0 0 0,0 0 15,0 0-15,21 0 0,0 1 16,0-22-16,0 21 0,22 0 0,-22 0 16,21 0-16,-21-21 0,22 21 15,-1 1-15,-21-22 0,22 0 0,-1 0 16,-21 0-16,0 0 0,22 0 16,-22 0-16,0 0 0,0 0 0,0 0 15,0 0 1,-21-22-16,-21 22 15,-21 0 1,21 0-16,-22 22 0,1-1 16,0 0-16,-1 0 0,1 21 0,0 1 15,-1-22-15,-20 21 0,21 1 16,-1-22-16,1 0 0,0 21 0,-1-21 16,22 1-16,-21-1 0,21 0 0,-1-21 15,1 21-15,0-21 16,0 0-16,0 0 0,0 0 15</inkml:trace>
  <inkml:trace contextRef="#ctx0" brushRef="#br0" timeOffset="179957.26">5884 16193 0,'0'0'0,"43"-106"31,-43 127-16,0 0-15,-22 0 16,1 22-16,0-1 0,-21 0 0,21 1 16,-22-1-16,1 0 0,0 22 15,-1-22-15,1 0 0,-22 1 0,22-1 16,0 0-16,-1-20 0,1 20 16,0 0-16,21-21 0,-22 1 15,22-1-15,0-21 0,0 21 16,0-21-16,-1 0 15,1-21-15,21 0 16,0-1-16,0 1 16,0 0-1,21 21-15,1 0 0,-1 0 0,21 0 16,0 21-16,1-21 0,-1 21 16,22 1-16,-22-1 0,21-21 0,1 21 15,-1 0-15,1-21 0,-1 21 16,-20 0-16,-1-21 0,0 22 0,1-22 15,-22 0-15,0 21 16,0-21-16,-21-21 47,0-1-47,0 1 16,0 0-16</inkml:trace>
  <inkml:trace contextRef="#ctx0" brushRef="#br0" timeOffset="180241.1">6519 16193 0,'0'0'15,"21"-22"-15,-21 1 0,0 0 0,0 42 16,0 0 0,0 1-16,0 20 0,-21 0 0,0 22 15,0-1-15,0 1 0,0-1 16,-1 22-16,-20 0 0,0-1 0,21 1 15,-22 0-15,1-22 0,-22 22 16,22-22-16,0 1 0,-1-1 0,-20 1 16,21-1-16,20-20 0,-20 20 15,21-42-15,0 22 0,0-22 0,21 0 16,0 0-16,21-42 16,0 0-16,21 0 15,1-1-15,-22-20 16,21 0-16,0-1 0</inkml:trace>
  <inkml:trace contextRef="#ctx0" brushRef="#br0" timeOffset="181935.54">6604 16658 0,'0'0'16,"0"-21"-16,0 0 0,-21 21 15,21-21-15,-21 21 16,21 21 15,0 0-31,0 0 0,0 22 16,21-1-16,-21-21 0,0 21 15,0 1-15,0-1 0,0-21 0,0 22 16,0-1-16,0-21 0,0 0 16,0 0-16,-21 1 0,21-1 0,0-42 46,0-1-46,0 1 0,0 0 0,21-21 16,0 21-16,-21-22 0,21 1 16,0 0-16,0-1 0,1 1 15,20 21-15,-21-22 0,0 22 16,0 0-16,22 21 0,-22 0 0,0 0 16,0 0-16,0 0 0,1 21 15,-1 22-15,-21-22 0,0 21 0,0 0 16,0-20-16,21 20 0,-21 0 15,0-21-15,0 22 0,21-22 0,-21 0 16,0 0-16,21 0 0,0 1 16,-21-1-16,22-21 0,-1 0 0,21 0 15,-21 0-15,0 0 0,22 0 16,-22 0-16,21 0 0,-21-21 16,1 21-16,20-22 0,-21 1 0,0 0 15,0 0-15,-21-21 0,22 20 16,-22-20-16,21 0 0,-21-1 0,0 22 15,0-21-15,0 0 0,0-1 16,0 22-16,0 0 0,-21 0 0,-1 0 16,1 21-16,0 0 15,0 0-15,0 21 0,0 0 16,-1 21-16,22-21 0,0 22 16,-21-1-16,0 0 0,21 1 0,-21-1 15,21 0-15,0-20 0,0 20 16,0-21-16,0 21 0,0-20 0,0-1 15,0 0 1,21-21-16,0 0 0,0 0 0,1 0 16,-1 0-16,-21-21 0,42 0 15,-21 21-15,0-22 0,1-20 0,-1 21 16,0-21-16,0 20 0,0-20 0,0 0 16,1-1-16,-22 22 0,0-21 15,0 21-15,0 0 0,0-1 0,0 44 31,0-1-31,0 21 0,0-21 16,0 22-16,0-1 0,0-21 16,0 21-16,0-20 0,0 20 0,0-21 15,0 21-15,0-20 16,21-1-16,0 0 0,0-21 0,0 21 16,22-21-16,-22 0 0,21 0 15,-21 0-15,22 0 0,-22 0 0,21 0 16,0-21-16,-20 0 0,20 0 15,-21-1-15,0 1 0,0 0 0,1-21 16,-22-1-16,0 22 0,0-21 0,0 0 16,0 20-16,0-20 0,0 21 15,-22 42 1,22 0 0,-21 0-16,21 1 0,0 20 0,0 0 15,0-21-15,0 22 16,0-22-16,0 21 0,0-21 0,0 1 15,0-1-15,0 0 0,0 0 16,0 0-16,0-42 31,0 0-15,21 0-16,1 0 0,-1-22 16,-21 22-16,21-21 0,0-1 0,-21 1 15,21 0-15,0-1 0,-21 22 16,22-21-16,-22 21 0,21 0 15,0 21 1,-21 21-16,21 0 16,-21 21-16,0-21 0,0 1 0,0 20 15,0-21-15,0 21 0,0-20 16,0-1-16,0 21 0,0-21 0,0 0 16,21 1-16,-21-1 15,21-21-15,1 0 0,-1 0 16,0 0-16,-21-21 15,21-1-15,-21 1 0,21 0 0,0 0 16,-21 0-16,22 0 0,-1-22 16,-21 22-16,21-21 0,0 21 15,-21-22-15,21 22 0,0 0 0,-21 0 16,0 0-16,0-1 0,22 22 16,-22 22-1,0-1 1,0 0-16,0 0 0,0 0 0,0 22 15,0-22-15,0 0 0,0 21 16,0-21-16,0 1 0,0 20 0,21-21 16,-21 0-16,21 0 0,0 1 15,0-22-15,0 21 0,1-21 0,-1 0 16,0 0-16,21 0 0,1 0 16,-22 0-16,21 0 0,-21 0 15,22 0-15,-22-21 0,21-1 0,-21 1 16,0 0-16,1 0 0,-1 0 15,-21 0-15,0-22 0,21 22 0,-21-21 16,0 21-16,0-22 0,0 22 16,0 0-16,0 0 0,-64-22 15,43 43 1,0 22-16,21-1 0,-21 0 16,21 21-16,-21-21 0,21 22 15,0-1-15,0-21 0,0 22 0,0-22 16,0 21-16,0-21 0,0 0 15,21 1-15,0-1 0,0 0 16,0-21-16,1 0 0,-1 0 16,0 0-16,0 0 0,0 0 15,22 0-15,-22 0 0,21-21 0,-21 0 16</inkml:trace>
  <inkml:trace contextRef="#ctx0" brushRef="#br0" timeOffset="182360.02">9758 16531 0,'0'43'16,"0"-22"0,0 0-16,0 0 0,0 0 0,0 0 15,0 1-15,0 20 0,0-21 16,21-21-16,0 21 0,0 0 0,0-21 15,1 22-15,20-22 0,-21 0 0,0 0 16,22 0-16,-22 0 0,0 0 16,0 0-16,0 0 0,0 0 0,1 0 15,-1-22 1,-42 22 0,-1 22-1,1-22-15,-21 21 0,21 0 16,-22-21-16,1 21 0,21 0 15,-21 0-15,-1 1 0,22-1 0,0 0 16,-21 0-16,20 0 0,1 22 16,0-22-16,-21 0 0,21 0 0,-1 0 15,1-21-15,0 21 0,21 1 0,-21-1 16,42-21 15,0 0-15,0 0-16</inkml:trace>
  <inkml:trace contextRef="#ctx0" brushRef="#br0" timeOffset="182572.44">11261 17124 0,'0'0'0,"-43"0"0,22 21 0,0 0 15,0-21-15,0 0 0,-1 0 16,1 0-16,0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47:40.4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2265 550 0,'0'-21'16,"0"0"-1,0 0 79,0 42-16,0 0-78,21 0 0,0 1 16,0-1-16,0 21 0,22-21 16,-22 22-16,0-1 0,21 0 15,-20 1-15,20-1 0,-21 0 16,0 1-16,22-1 0,-22 0 15,0 1-15,0-1 0,21 0 0,-20-21 16,-1 22-16,0-22 0,0 0 16,0 21-16,0-20 0,1-1 15,-1 0-15,-21 0 0,21-21 16,-21 21-16,0 0 16,0-42 15,0 0-31,-21 21 15,0-21-15,-1 0 0,22 0 0,0-1 16</inkml:trace>
  <inkml:trace contextRef="#ctx0" brushRef="#br0" timeOffset="370.77">2900 550 0,'0'22'15,"-21"-1"1,-1-21-16,1 21 16,0 0-16,0 0 0,0 22 15,0-22-15,-1 21 0,-20 0 16,0 22-16,-1-22 0,1 1 0,0 20 15,-1-21-15,1 22 0,0-22 16,-1 1-16,1-22 0,21 21 0,-21-21 16,20 22-16,1-22 0,0 0 15,0-21-15,0 21 0,0-21 16,21 21-16,0-42 47,0 0-47,21 21 0,0-21 15,0 0-15,-21-1 0,42 1 16</inkml:trace>
  <inkml:trace contextRef="#ctx0" brushRef="#br0" timeOffset="755.17">3323 656 0,'0'0'0,"0"-21"15,0 0-15,-21 21 16,21-21-16,-21 21 0,21 21 31,0 0-31,0 21 16,0 1-16,0-22 0,0 42 0,0-20 15,0-1-15,0 0 0,0 22 16,0-22-16,0 1 0,0-1 16,0-21-16,0 21 0,-21 1 0,21-22 15,0 0-15,0 0 0,-22 0 16,22 1-16,0-1 0,0 0 16,0 0-16,0-42 31,0 0-16,0 0-15,0-1 0,0 1 16,22-21-16,-22 21 0</inkml:trace>
  <inkml:trace contextRef="#ctx0" brushRef="#br0" timeOffset="1021.02">3281 699 0,'0'0'0,"21"-43"31,0 43-16,0 0 1,0 21-16,-21 1 0,22-1 16,-1 0-16,0 0 0,0 21 0,0-20 15,0 20-15,-21 0 0,22-21 16,-1 22-16,0-22 0,-21 0 0,21 21 16,-21-20-16,21-1 0,-21 0 15,21 0-15,-21 0 0,22-21 16,-22 21-16,21-21 31,-21-21-15,21 0-16</inkml:trace>
  <inkml:trace contextRef="#ctx0" brushRef="#br0" timeOffset="1619.52">4106 635 0,'0'21'0,"-21"0"0,0 1 16,21-1-16,-21 0 16,-22 21-16,22-21 0,0 22 0,0-1 15,-21-21-15,20 22 0,1-1 16,-21-21-16,21 0 0,0 22 0,-1-22 15,1 0-15,21 0 16,-21-21-16,21 21 0,0-42 47,21 21-47,0-21 0,1 0 16,-1 0-16,0-22 0,0 22 0,0-21 15,22-1-15,-22 1 0,21 0 16,-21-1-16,0 1 0,22 21 15,-22-21-15,0-1 0,0 22 16,0 0-16,1 0 0,-1 0 0,-21-1 16,21 22-1,-21 22-15,0-1 16,0 0-16,0 0 0,0 0 16,0 22-16,0-22 0,0 21 0,0 0 15,0 1-15,0-1 0,0 0 16,-21 1-16,21-1 0,-21 0 0,21 1 15,0-22-15,0 21 0,-22-21 16,22 22-16,0-22 0,-21 0 0,21 0 16,0 0-16,0 1 15,0-1 1,0-42 31,21-1-47,1 1 15,-22 0-15,21 0 0,0-21 0</inkml:trace>
  <inkml:trace contextRef="#ctx0" brushRef="#br0" timeOffset="2259.14">4784 635 0,'0'-21'32,"0"42"-17,0 0 1,0 22-16,0-22 16,0 21-16,0 0 0,-22 1 15,22-1-15,-21 0 0,0 1 16,21-1-16,-21 0 0,0 1 0,0-1 0,21-21 15,-22 22-15,1-1 16,0-21-16,21 0 0,0 0 0,-21 1 16,21-1-16,-21 0 0,21 0 15,0-42 17,0 0-32,0 0 15,0-1-15,0-20 0,0 21 16,0 0-16,21-22 0,-21 22 0,21-21 15,-21 21-15,21 0 0,-21-1 16,21 1-16,1 21 0,-1 0 16,0 0-16,0 0 15,0 21-15,0 1 16,1-1-16,-22 0 0,21 0 0,-21 21 16,21-20-16,-21-1 0,21 0 15,0 0-15,-21 0 0,21 0 0,1 1 16,-1-1-16,0 0 15,0-21-15,0 0 0,0 0 0,1 0 16,20 0-16,-21 0 0,0 0 16,0 0-16,1-21 0,-1 0 0,0 21 15,0-22-15,-21 1 0,21 0 16,-21 0-16,21 0 0,-21 0 0,0-1 16,0 1-16,0 0 0,0 0 15,0 0-15,0 0 16,0-1-1</inkml:trace>
  <inkml:trace contextRef="#ctx0" brushRef="#br0" timeOffset="3327.21">7027 572 0,'21'0'16,"1"0"0,-1 0-16,0 0 0,0-22 15,0 22-15,0-21 0,22 0 16,-22 0-16,0 21 0,0-21 0,0 0 15,1-1-15,-1 1 16,0 21-16,0-21 0,-21 0 0,0 0 16,0 0-16,0-1 15,-21 1-15,0 21 16,-22 0-16,22 0 0,0 0 16,-21 0-16,-1 0 0,22 21 0,-21-21 15,0 22-15,-1-22 0,1 21 16,0 0-16,-1 0 0,1 0 0,21-21 15,0 21-15,-1 1 0,1-1 16,21 0-16,0 0 0,0 0 16,0 0-16,21 1 15,1-22-15,-1 21 0,0 0 16,21-21-16,-21 21 0,22 0 16,-22-21-16,21 21 0,-21 1 0,22-1 15,-1 0-15,0-21 0,-20 21 16,20 21-16,-21-20 0,21-1 0,-20 0 15,-1 0-15,0 21 0,0-20 16,-21-1-16,0 21 0,0-21 0,0 0 16,0 1-16,-21 20 0,0-21 0,-22 0 15,22-21-15,-21 21 0,0 1 16,-22-22-16,22 0 0,-1 0 0,-20 0 16,21 0-16,-1 0 0,1 0 15,0-22-15,20 22 0,-20-21 16,21 0-16,0 0 0,0 0 15,-1 0-15,1-1 0,21-20 0,0 21 16,0 0-16,0 0 0,0-1 16,0 1-16,0 0 0,0 0 0,0 0 15,21 21-15,1 0 0,-1-21 16,0 21-16,0 0 0,0 0 0,22 0 16,-22 0-16,0 0 0,21 0 15</inkml:trace>
  <inkml:trace contextRef="#ctx0" brushRef="#br0" timeOffset="4155.09">7726 677 0,'21'-21'16,"-42"42"-16,63-63 0,-42 21 0,21 21 15,-21-21-15,0 0 0,-21 21 16,0 0-16,0 0 15,0 0-15,-1 21 16,1 0-16,0 0 0,0 0 16,0 0-16,0 22 0,-1-1 0,1-21 15,21 22-15,0-1 0,-21 0 16,21 1-16,0-1 0,0-21 16,0 21-16,0-20 0,21-1 0,-21 21 15,43-21-15,-22-21 0,0 21 16,21 1-16,1-22 0,-1 0 0,0 0 15,1 0-15,-1 0 0,0 0 0,1 0 16,-1-22-16,0 1 0,1 0 16,-1 0-16,-21 0 0,21 0 0,-20-22 15,-1 1-15,0 0 0,0-1 16,0 1-16,-21 0 0,0-1 16,0 1-16,0-22 0,0 22 15,0 0-15,0-1 0,0 1 0,0 0 16,0-1-16,0 22 0,0-21 15,0 21-15,0 0 0,0 42 32,0 0-32,0 0 0,0 21 0,0-20 15,0 20-15,0 0 0,0 1 16,0-1-16,-21 0 0,21 1 0,-21 20 16,21-21-16,0 1 0,0 20 15,0-20-15,0-1 0,0 0 16,-21-21-16,21 22 0,0-22 0,0 0 15,0 0-15,0 0 0,0 1 0,0-1 16,0-42 15,0-1-31,0 1 16,0 0-16,21 0 0,0-21 16,0 20-16,-21-20 0,21 0 0,1-1 15,-1 1-15,-21 0 0,42 21 16,-21-22-16,0 22 0,1 0 0,-1 0 15,0 21-15,0 0 0,0 0 0,0 0 16,1 0-16,-22 21 0,21 0 16,-21 0-16,21 22 0,-21-22 15,0 21-15,0-21 0,0 22 16,0-22-16,0 21 0,0-21 0,-21 0 16,21 22-16,-21-22 0,21 0 15,-22-21-15,22 21 0,0 0 0,0 1 16,0-44 15,0 1-15,22 0-16,-22 0 0,21 0 15</inkml:trace>
  <inkml:trace contextRef="#ctx0" brushRef="#br0" timeOffset="4547.56">8763 995 0,'21'21'16,"0"-21"-1,0 0-15,1 0 0,-1 0 16,0 0-16,21-21 0,-21 0 16,1 21-16,-1-21 0,0-1 0,0 1 15,0 0-15,0 0 0,-21 0 16,0 0-16,0-1 0,0 1 15,-21 21 1,0 0-16,-21 0 0,21 0 16,-1 0-16,-20 0 0,21 0 0,-21 21 15,20 1-15,1-1 0,-21 0 16,21 21-16,0-21 0,21 1 0,-22-1 16,22 0-16,-21 21 0,21-21 15,0 1-15,0-1 0,0 0 0,0 0 16,0 0-16,0 0 15,21-21-15,1 0 0,20 0 0,-21 0 16,21 0-16,-20 0 0,20 0 16,0 0-16,1 0 0,-1-21 15,0 21-15,1-21 0,-1 0 0,-21 0 16,21 0-16</inkml:trace>
  <inkml:trace contextRef="#ctx0" brushRef="#br0" timeOffset="5295.13">9398 762 0,'0'-21'16,"-21"21"15,21 21-31,0 0 16,-21 0-16,21 1 0,0-1 16,0 0-16,0 0 0,0 21 15,-22-20-15,22-1 0,0 21 0,0-21 16,0 0-16,0 1 0,-21-1 0,21 0 15,0 0-15,0 0 16,0 0-16,0 1 16,0-44 15,0 1-15,0 0-16,0 0 0,0 0 0,0 0 15,0-22-15,0 1 0,0 21 16,0-22-16,21 1 0,-21 21 0,22-21 15,-1-1-15,0 22 0,0 0 16,0 0-16,0 0 0,1 21 16,-1 0-16,0 0 0,0 0 0,0 0 15,0 0-15,1 0 0,-1 0 16,0 21-16,0 0 0,-21 21 0,21-21 16,-21 1-16,21 20 0,-21-21 15,0 21-15,0-20 0,0-1 0,0 21 16,0-21-16,0 0 0,0 1 0,0-1 15,0 0-15,0 0 16,-21-21-16,0 0 31,21-21-15,0 0-16,0 0 0,0-1 16,0 1-16,0-21 0,0 21 15,21-22-15,0 1 0,1 21 0,-1-21 16,0-1-16,21 22 0,-21 0 15,22-21-15,-1 20 0,0 22 0,-20-21 16,20 21-16,0-21 0,1 21 16,-22 0-16,0 0 0,21 21 0,-21 0 15,-21 1-15,22 20 0,-22-21 16,0 21-16,0 1 0,0-22 16,0 21-16,0 1 0,0-1 0,-22-21 0,22 21 15,-21-20-15,0-1 16,0 0-16,0 0 0,21 0 0,-21 0 15,-1 1-15,1-1 16,42-21 0,22-21-1,-22-1-15,0 22 16</inkml:trace>
  <inkml:trace contextRef="#ctx0" brushRef="#br0" timeOffset="5915.36">11049 931 0,'0'0'0,"0"-21"0,-42-63 31,42 62-31,-22 1 0,1 0 0,21 0 16,-21 21-16,0-21 0,0 0 0,0 21 15,-1 0-15,1 0 16,0 0-16,0 0 0,0 0 16,0 21-16,-1 0 0,1 0 0,0 0 15,-21 22-15,21-22 0,-1 21 16,1 0-16,0 1 0,0-22 0,0 21 16,0 1-16,-1-22 0,1 21 15,21-21-15,0 0 0,0 1 0,0-1 16,0 0-16,0 0 15,21-21-15,1 0 0,-1 0 16,21 0-16,-21 0 0,0 0 0,1-21 16,20 0-16,-21 21 0,0-21 15,22-1-15,-22 1 0,0-21 0,0 21 16,0-22-16,0 1 0,1 21 16,-1-21-16,0-1 0,0 22 15,-21 0-15,0 0 0,0 0 0,21-1 16,-21 1-16,0 42 31,0 1-31,0-1 0,-21 0 16,21 21-16,0-21 0,0 22 0,-21-22 15,21 21-15,0-21 0,0 22 16,0-22-16,0 0 0,0 0 0,0 0 16,0 1-16,21-1 0,0 0 0,0-21 15,1 0-15,20 21 0,-21-21 16,21 0-16,-20 0 0,20 0 0,0 0 15,1-21-15,-1 0 16,0 21-16,-21-21 0,22-1 0,-22 1 16,21 0-16,-21 0 0,1 0 0,-1 0 15,0-1-15,0 1 0</inkml:trace>
  <inkml:trace contextRef="#ctx0" brushRef="#br0" timeOffset="6999.44">1545 1947 0,'-21'0'15,"42"0"17,0 0-32,0 0 0,1 0 15,20 0-15,0 0 0,1 0 16,-1 0-16,0 0 0,22 0 0,-1 0 15,1 22-15,-1-22 0,22 0 16,0 0-16,20 0 0,1 0 0,21 0 16,-21 0-16,21 0 0,0 0 15,0 0-15,0 0 0,42 0 0,-20 0 16,20 0-16,-21 0 0,43 0 16,-22 0-16,43 0 0,-22 0 15,1 0-15,20 0 0,1-22 16,0 22-16,-1 0 0,-20-21 0,42 21 15,-22 0-15,1 0 0,0-21 16,20 0-16,-20 21 0,21 0 0,-21-21 16,-1 21-16,22 0 0,-21-21 0,-1 21 15,1 0-15,0 0 0,-1-22 16,-20 22-16,21-21 0,-22 21 0,1 0 16,-1 0-16,-21 0 0,1 0 15,-22 0-15,21 0 0,-21 0 0,1 0 16,-1-21-16,-21 21 0,-21 0 15,-1 0-15,1 0 0,-21 0 16,0 0-16,-1 0 0,-20 0 0,-1 0 16,-20 0-16,-1 0 0,0 0 15,-21 0-15,1 0 0,-1 0 16,-42 0 46,21-21-62,-22 21 16</inkml:trace>
  <inkml:trace contextRef="#ctx0" brushRef="#br0" timeOffset="7119.37">12086 1736 0,'-21'0'31,"0"0"-31,21 21 15,-21-21-15,21 21 0,-22 0 0</inkml:trace>
  <inkml:trace contextRef="#ctx0" brushRef="#br1" timeOffset="16327.52">1079 3916 0,'0'21'32,"0"0"-32,0 0 15,-21 1-15,21 20 0,0-21 16,0 21-16,0-20 0,0 20 16,0 0-16,0 1 0,0 20 0,0-21 15,0 1-15,0 20 0,0 1 16,0-22-16,0 43 0,0-22 0,21 1 15,-21 20-15,0 1 0,0 0 16,0-22-16,0 22 0,0 0 16,0-22-16,0 22 0,0-1 0,0 1 15,0 0-15,0-1 0,0 1 16,0 0-16,-21-1 0,21 1 0,0-21 16,0 20-16,0 1 15,0 0-15,0-1 0,0-20 0,0-1 16,0 22-16,0-22 0,0-20 15,0 20-15,0-20 0,0-1 0,0 0 16,0-21-16,0 1 0,0-1 16,0 0-16,0-42 15,0 0 1,-21-1-16,21-20 0,0 21 0,0-21 16,0-22-16,0 22 0,0-22 15</inkml:trace>
  <inkml:trace contextRef="#ctx0" brushRef="#br1" timeOffset="17107.27">1058 3958 0,'21'0'63,"1"0"-48,20 0-15,-21 0 0,21 0 16,22 0-16,-22 0 0,22 0 16,20 0-16,-20 0 0,-1 0 0,22 0 15,0 0-15,-1 0 0,1 0 16,21 0-16,0 0 0,21 0 0,0 0 15,0 0-15,-21 0 16,21 0-16,0 0 0,0 0 0,-22 0 16,22 0-16,0 0 0,0 0 15,0 0-15,-21 0 0,0 0 0,-21 0 16,21 0-16,-43 0 0,22 0 16,-1 0-16,-20 0 0,-1 0 0,1 0 15,-1 0-15,-20 0 0,-1 0 16,0 0-16,1 0 0,-22 0 0,0 0 15,0 0-15,0 0 16,1 0 78</inkml:trace>
  <inkml:trace contextRef="#ctx0" brushRef="#br1" timeOffset="17559.37">4889 4001 0,'0'21'31,"0"0"-15,0 0-1,0 0-15,0 0 0,0 1 0,0-1 16,0 0-16,0 21 0,0-21 16,0 22-16,0-1 0,0 0 0,0 1 15,0-1-15,0 22 0,0-22 16,0 21-16,0 1 0,0-1 0,0 1 15,0 21-15,0-22 16,0 1-16,0 20 0,0-20 0,0-1 16,0 22-16,0-22 0,0 1 0,0-1 15,0 22-15,0-21 0,22-1 16,-22 1-16,21-1 0,0 1 0,-21-1 16,0 1-16,0-22 0,21 0 0,0 22 15,-21-22-15,0 0 0,0 1 16,0-1-16,21 0 0,-21-20 0,0 20 15,0-21-15,0 0 0,0 0 16,0 1-16,0-1 0,0 0 0,-21-21 31,0 0-15,21-21-16,-21 21 0,21-21 0,-21-1 16</inkml:trace>
  <inkml:trace contextRef="#ctx0" brushRef="#br1" timeOffset="18428.45">1037 6879 0,'0'0'0,"0"21"15,-21-21-15,42 0 47,0 0-47,0 0 16,1 0-16,-1 0 15,0 0-15,0 0 0,21 0 0,-20 0 16,20 0-16,0 0 0,22 0 16,-1 0-16,1 0 0,-1 0 0,22 0 15,0 0-15,-1 0 0,1 0 16,21 0-16,21 0 0,-21 0 0,21 0 15,21-21-15,-21 21 0,0 0 0,0 0 16,21-21-16,-21 21 0,0-21 16,0 21-16,0 0 0,0 0 0,0-21 15,-21 21-15,0 0 0,-1 0 16,-20-21-16,21 21 0,-21 0 0,-1 0 16,1-22-16,-22 22 0,1 0 15,-1 0-15,-20 0 0,-1 0 16,0-21-16,-20 21 0,-1 0 0,0 0 15,0 0-15,0 0 0,0 0 0,1 0 16,-1 0-16,0 0 16,0 0-1,0 0 32,-21-21 47,0 0-94</inkml:trace>
  <inkml:trace contextRef="#ctx0" brushRef="#br1" timeOffset="19171.33">1524 2794 0,'-21'0'16,"42"0"-16,-63 0 16,42 21-16,0 0 0,-22 1 15,22-1-15,-21 0 16,21 0-16,0 0 0,0 22 0,-21-1 16,0-21-16,0 21 0,21 1 15,-21-1-15,-1 0 0,22-20 0,0 20 16,-21 0-16,21-21 0,-21 1 15,21 20-15,-21-42 0,21 21 0,0 0 16,21-42 0,0 0-1,-21 0-15,21 0 0,1-1 16,-1-20-16</inkml:trace>
  <inkml:trace contextRef="#ctx0" brushRef="#br1" timeOffset="19428.25">1460 2879 0,'0'-21'0,"0"-1"0,22 44 47,-22-1-47,21 0 0,-21 0 16,21 0-16,-21 0 0,21 22 0,-21-22 15,21 0-15,-21 21 0,0-20 16,0 20-16,0 0 0,0-21 15,0 1-15,0 20 0,0-21 16,0 0-16,-21 0 0,21 1 16,-21-22-1,0 0-15</inkml:trace>
  <inkml:trace contextRef="#ctx0" brushRef="#br1" timeOffset="20238.79">1185 3154 0,'0'0'0,"-21"0"16,21-21 0,-21 21-16,42 0 31,0-21-15,22 21-16,-22-22 0,21 22 0,0-21 15,1 21-15,20-21 0,-20 21 16,20-21-16,-21 0 0,22 21 0,-22-21 15,1 21-15,-1-22 0,0 22 16,-21 0-16,1 0 0,-1-21 0,0 21 16,0 0-16,-21 21 31,-21 1-15,21-1-16,0 0 15,0 0-15,0 0 0,-21 0 16,21 1-16,0-1 0,0 0 0,-21 0 15,21 0-15,0 0 0,0 1 16,0-1 0,0-42 15,0-1-15,0 1-16,0 0 0,0 0 15,0 0-15,0 0 0,0-1 16,0 1-16,0 0 0,0 0 15,0 0-15,21 0 0,0-1 0,0 1 16,-21 0-16,21 21 0,0 0 16,1 0-16,-1 0 0,21 0 0,-21 0 15,0 0-15,1 21 0,20 0 16,-21 1-16,0-1 0,22 0 0,-22 0 16,0 0-16,-21 0 0,0 1 15,21-1-15,-21 0 0,0 0 0,0 0 16,0 0-16,0 1 15,-21-22 17,21-22-32,0 1 15,0 0-15,0 0 0,0 0 16,0 0-16,0-1 0,0 1 0,0-21 16,21 21-16,0 0 0,0-22 15,1 22-15,-1 0 0,0 0 0,0 21 16,0 0-16,0 0 0,1 0 15,-1 0-15,0 0 0,0 21 0,0 0 16,-21 0-16,21 0 0,-21 1 16,22 20-16,-22-21 0,0 0 0,0 0 15,0 1-15,0 20 0,0-21 16,0 0-16,0 0 0,-22 1 16,22-1-16,-21-21 15,21-21 16,21-1-31</inkml:trace>
  <inkml:trace contextRef="#ctx0" brushRef="#br1" timeOffset="20719.5">3069 2921 0,'0'0'15,"21"0"-15,-21-21 0,0 0 16,0 0-16,-21 21 31,0 0-31,0 0 0,0 21 16,-1-21-16,-20 21 0,21 0 0,0 21 15,0-20-15,-1-1 0,1 21 16,-21-21-16,42 0 0,-21 22 0,0-22 16,21 0-16,-22 0 0,22 0 15,0 1-15,0-1 0,22-21 16,-1 0-16,0 0 15,0 0-15,-21-21 0,21 21 0,22-22 16,-22 1-16,0 0 0,0 0 16,0 0-16,0 0 0,1-1 15,-22 1-15,21-21 0,-21 21 16,21 0-16,-21-1 0,0 1 0,0 0 16,0 0-16,0 0 15,0 42 1,0 0-16,0 0 15,0 0-15,0 1 0,0-1 0,0 0 16,0 0-16,0 0 0,0 0 16,0 1-16,0-1 0,0 0 0,21 0 15,0 0-15,0-21 16,1 0-16,-1 0 0,0 0 16,0 0-16,0-21 15,0 0-15,1 0 0,-1 21 16,0-21-16</inkml:trace>
  <inkml:trace contextRef="#ctx0" brushRef="#br1" timeOffset="21235.22">3365 2900 0,'0'21'32,"22"-21"-17,-1 0-15,0 0 16,0 0-16,0 0 0,22 0 0,-22 0 15,21 0-15,-21-21 16,22 21-16,-1-21 0,-21 21 0,0-21 16,0 21-16,1 0 0,-1 0 0,-42 0 31,-1 21-31,1-21 16,-21 21-16,21 0 0,0 0 15,-22 0-15,22 1 0,-21-1 0,21 21 16,-1-21-16,-20 0 0,21 1 15,0-1-15,0 0 0,-1 0 0,1 0 16,0 0-16,0-21 16,21 22-16,0-44 31,21 1-15,-21 0-16,0 0 15,21 21-15,0-21 0,1 0 16,-1 21-1,0 0-15,0 0 16,0 0-16,-21 21 0,21-21 16,-21 21-16,22-21 0,-22 21 15,21-21-15,-21 21 0,21-21 0,0 0 16,0 0-16,-21 21 16,21-21-16,1 0 0,-1 0 0,0 0 0,0 0 15,0 0-15,0 0 16,1-21-16,-1 21 0,0-21 0,0 0 15,21 21-15</inkml:trace>
  <inkml:trace contextRef="#ctx0" brushRef="#br1" timeOffset="21938.81">4106 2858 0,'0'0'16,"0"-22"-16,-21 22 15,0 0 1,0 22-16,21-1 0,-21-21 0,-1 21 15,22 0-15,-21 0 0,21 22 16,-21-22-16,21 0 0,-21 0 16,21 0-16,0 0 0,0 1 15,0-1-15,0 0 0,0 0 16,0 0 0,21-21-16,0 0 0,0 0 15,1 0-15,-22-21 16,21 0-16,-21 0 15,0 0-15,0-1 0,0 1 16,0 0-16,0 0 16,0 0-16,0 0 0,0-1 0,0 1 15,0 0-15,0 0 0,0 0 16,0 0-16,0-1 0,21 1 16,-21 0-16,21 21 0,0-21 0,0 21 15,1 0-15,-1 0 0,0 0 16,0 0-16,0 21 0,0 0 0,1-21 15,-1 21-15,0 1 0,-21-1 16,0 0-16,21 0 0,-21 0 0,0 22 16,0-22-16,0 0 0,0 0 0,-21 0 15,0 0-15,0 1 16,21-1-16,-22-21 0,1 21 16,0-21-1,21-21 1,0 0-16,0-1 15,0 1-15,21 0 16,0 0-16,1-21 0,-1 20 0,0 1 16,0 0-16,0 0 0,0 0 15,22 0-15,-22-1 0,0 1 0,0 21 16,0 0-16,1 0 0,-1 0 16,0 0-16,0 21 0,0 1 0,-21-1 15,21 0-15,-21 0 0,0 0 16,0 0-16,0 1 15,0-1-15,0 0 0,0 0 0,0 0 16,-21 0-16,21 1 16,-21-22-16,0 0 0,21 21 0,-21-21 15,21-21 17</inkml:trace>
  <inkml:trace contextRef="#ctx0" brushRef="#br1" timeOffset="22143.92">4953 2900 0,'-21'0'16,"21"21"-1,21-21 32,0 0-31</inkml:trace>
  <inkml:trace contextRef="#ctx0" brushRef="#br1" timeOffset="22434.75">5397 2667 0,'0'0'0,"-42"21"31,42 0-31,-21 1 0,0-22 16,0 42-16,21-21 0,-22 0 0,1 0 15,21 22-15,-21-22 0,0 0 0,21 0 16,0 22-16,-21-22 15,0 0-15,21 0 0,0 0 0,0 0 16,0 1-16,0-1 0,21-21 16,0 0-1,0 0-15,0 0 0,22 0 0,-22 0 16,21-21-16,0 21 0,1-22 16</inkml:trace>
  <inkml:trace contextRef="#ctx0" brushRef="#br1" timeOffset="23315.02">5863 2794 0,'0'0'0,"-21"0"31,0 0-31,21 21 0,-21-21 0,-1 21 16,1 1-16,0-1 0,0 0 16,0 0-16,0 0 0,21 0 0,0 1 15,-22-1-15,22 0 0,0 0 16,0 0-16,0 0 0,0 1 0,0-1 15,22-21-15,-1 0 16,0 0-16,0 0 16,0 0-16,0 0 0,1 0 0,-22-21 15,21-1-15,-21 1 16,21 0-16,-21 0 16,0 0-16,0 0 0,0-1 0,0 1 15,0 0-15,0 0 0,0 0 16,0 0-16,0-1 0,21 1 0,0 0 15,-21 0-15,21 21 0,1-21 16,-1 21-16,21 0 0,-21 0 0,0 0 16,1 0-16,-1 0 0,0 0 0,0 21 15,0 0-15,0 0 0,-21 0 16,0 1-16,22-1 0,-22 0 0,0 0 16,0 0-16,0 0 0,0 1 15,0-1-15,0 0 0,0 0 16,-22-21-16,1 0 31,0 0-31,21-21 31,0 0-31,0 0 0,0-1 16,0 1-16,0 0 0,0 0 0,21 0 16,0-22-16,1 22 0,-1 0 15,0 0-15,0 0 0,0 0 0,0-1 16,1 1-16,20 21 0,-21 0 15,0 0-15,0 0 0,1 0 0,-1 21 16,0 1-16,0-1 0,-21 0 16,0 0-16,0 0 0,0 0 15,0 1-15,0 20 0,0-21 0,0 0 16,0 0-16,0 1 0,-21-22 16,0 21-16,21 0 0,-21-21 0,-1 0 15,1 0 1,21-21 15,0 0-31,0-1 16,21 1-16,1 0 0,-1 0 15,0 0-15,0 0 0,21-1 16,-20-20-16,20 21 0,0 0 16,-21 0-16,22-1 0,-1 1 0,0 21 15,-20 0-15,20 0 0,-21 0 16,0 21-16,0-21 0,-21 43 0,0-22 15,0 0-15,0 21 0,0-20 16,0 20-16,0-21 0,-21 0 0,0 22 16,0-22-16,0 0 0,-22 0 0,22 0 15,0 0-15,-21 1 0,21-1 16,-1-21-16,1 21 0,21 0 16</inkml:trace>
  <inkml:trace contextRef="#ctx0" brushRef="#br1" timeOffset="24502.69">720 9821 0,'0'-21'0,"0"0"31,0 0-15,0 0-1,0 0-15,21 21 16,-21-22 0,0 1-1,0 0 1,0 42 46,0 0-62,0 1 0,0 20 16,0 0-16,0 22 0,0-22 0,0 22 16,0 20-16,0-20 0,0 20 15,0 1-15,0 21 0,0-21 0,0 20 16,0-20-16,0 21 15,0-21-15,0 20 0,0 1 0,0-21 16,0 21-16,0 0 0,0-22 16,0 22-16,0-21 0,0-1 0,0 1 15,-21 0-15,-1-1 0,22-20 16,-21-1-16,21 1 0,-21-22 0,21 1 16,0-1-16,0-21 0,0 0 15,0-42 1,0 0-16,21-21 15,-21-1-15,0 1 0,21 0 0,-21-22 16,0 22-16</inkml:trace>
  <inkml:trace contextRef="#ctx0" brushRef="#br1" timeOffset="25560.03">698 9694 0,'0'0'0,"22"0"32,-1 0-17,0 0-15,21 0 0,-21 0 0,22 0 16,20 0-16,-20 0 15,41 0-15,1 0 0,0 0 0,42 0 16,-22 0-16,22 0 0,0 0 16,22 0-16,-1 0 0,0-21 0,0 21 15,21-21-15,-20 21 0,-22-21 16,21 21-16,-21 0 0,21-21 0,-21 21 16,0 0-16,0 0 0,-21-21 15,0 21-15,-1 0 0,-20 0 0,-21 0 16,20 0-16,-20 0 0,-1-22 15,1 22-15,-22 0 0,0 0 0,-20 0 16,20 0-16,-21 0 0,0 0 16,0 0-1,1 0-15,-22 22 16,0-1 0,0 0-16,0 0 0,0 0 15,0 0-15,0 1 16,0-1-16,-22 21 0,22 0 0,-21-20 15,21 20-15,0 21 0,0-20 0,0-1 16,0 22-16,0-1 0,0 1 16,0-1-16,0 1 0,0 20 0,0-20 15,0 20-15,0 1 0,21-21 0,-21 20 16,0-20-16,22 20 0,-22-20 16,21 21-16,-21-22 0,0 22 15,21-22-15,-21 22 0,0-22 0,21 1 16,-21-1-16,0-20 0,0 20 15,0-20-15,0 20 0,0-21 0,0 1 16,0 20-16,0-20 0,0-1 0,-21 0 16,0 1-16,21-1 0,-21 0 0,-1-21 15,22 22-15,-21-22 0,0 0 16,0 0-16,0 0 0,0 1 0,-1-22 16,1 21-16,0-21 0,0 0 0,0 0 15,0 0-15,-22 0 0,22 0 16,-21 0-16,-1 0 0,1 0 15,-21 0-15,20-21 0,-41 21 0,20 0 0,-21 0 16,-20 0-16,20-22 16,-21 22-16,0 0 0,0 0 0,-21 0 15,0 0-15,0 0 0,-21 0 0,21 0 16,-21 0-16,0 0 0,21 22 16,-21-22-16,21 21 0,-21-21 0,21 21 15,0-21-15,0 0 0,21 21 16,0-21-16,0 0 0,0 0 0,22 0 15,-1 0-15,21 0 0,1 0 16,-1 0-16,22 0 0,0-21 16,21 0-16,-1 0 0,22-1 15,0 1-15,0 0 0,22-21 16,-1 21-16,0-22 0,-21 22 16</inkml:trace>
  <inkml:trace contextRef="#ctx0" brushRef="#br1" timeOffset="26135.87">741 8636 0,'0'0'16,"0"-21"-16,0 42 31,0 0-31,0 0 0,0 1 16,0 20-16,0 0 0,0 22 0,0-22 15,0 22-15,0-22 16,0 0-16,0 1 0,0-1 0,0 0 16,0-21-16,0 22 0,0-22 15,0 0-15,0 0 0,21-21 31,-21-21-31,0 0 16,21 0-16,-21 0 0</inkml:trace>
  <inkml:trace contextRef="#ctx0" brushRef="#br1" timeOffset="26355.32">783 8721 0,'21'0'32,"0"0"-32,1 0 15,-1 0-15,0 0 0,0 0 16,0 0-16,0 0 0,1 0 16,-1 0-16,0 0 15,-21 21 1,0 0-16</inkml:trace>
  <inkml:trace contextRef="#ctx0" brushRef="#br1" timeOffset="26535.22">804 8954 0,'0'0'0,"-21"21"0,21 0 0,0 0 16,-21-21-1,21 21-15,21-21 31,0 0-31,0 0 0,1 0 0,-1-21 16,0 0-16,0 21 0,0-21 16,0 0-16,1 21 0,20-22 0,-21 1 15</inkml:trace>
  <inkml:trace contextRef="#ctx0" brushRef="#br1" timeOffset="26980.51">1333 8594 0,'0'0'15,"0"-21"-15,0 42 32,-21 0-17,21 21-15,0-21 0,0 22 16,0-1-16,-21 0 0,21 1 0,-21-1 16,21 0-16,-21 1 15,21-1-15,0 0 0,0-20 0,0 20 16,0-21-16,0 0 0,0 0 15,0 1-15,21-22 16,0 0-16,0 0 16,0 0-16,22 0 0,-22-22 0,0 1 15,0 0-15,0 0 0,1 0 16,-1 0-16,0-22 0,0 22 0,0 0 16,0 0-16,-21 0 0,22-1 15,-22 44 16,0-1-15,0 0-16,0 0 0,0 0 16,0 0-16,0 1 0,0-1 0,0 0 15,0 0-15,0 0 16,0-42 31,0 0-47,0 0 0</inkml:trace>
  <inkml:trace contextRef="#ctx0" brushRef="#br1" timeOffset="27144.42">1630 8784 0,'0'0'0,"-21"0"16,21 21 30</inkml:trace>
  <inkml:trace contextRef="#ctx0" brushRef="#br1" timeOffset="27603.38">1905 8827 0,'0'21'31,"-21"0"-31,21 21 16,0-21-16,0 22 0,0-1 15,0 0-15,0 1 0,0-1 0,0 0 16,0 1-16,-21-22 0,21 21 16,0 1-16,-22-1 0,22 0 0,0-21 15,0 1-15,0 20 16,0-21-16,0 0 0,0 0 16,22-21-1,-1-21 1,-21 0-16,21 21 0,-21-21 0</inkml:trace>
  <inkml:trace contextRef="#ctx0" brushRef="#br1" timeOffset="27871.23">1863 8954 0,'0'0'0,"-22"-85"31,22 64-31,0 0 0,0-1 16,22 22-16,-1 0 15,0 0-15,0 0 0,0 0 16,0 0-16,1 0 0,-1 22 0,0-1 16,-21 0-16,0 0 0,21 21 0,-21-20 15,0-1-15,0 21 0,-21-21 16,0 0-16,0 1 0,-1-1 0,1 0 16,0 0-16,0-21 0,0 21 15,0-21-15,-1 0 0,1 0 16,21-21-1,0 0-15,0 0 0,21 21 16</inkml:trace>
  <inkml:trace contextRef="#ctx0" brushRef="#br1" timeOffset="28119.09">2244 8615 0,'0'0'0,"0"21"15,-22 0 1,22 0-16,-21 22 0,21-22 16,0 21-16,0 1 0,-21-22 0,21 21 15,-21 0-15,21 1 0,0-1 0,0-21 16,0 22-16,-21-22 0,21 0 16,0 0-16,0 0 0,21-21 31,0 0-31,0-21 15,0 21-15,22-21 0,-22 0 0</inkml:trace>
  <inkml:trace contextRef="#ctx0" brushRef="#br1" timeOffset="28474.88">2582 8594 0,'0'0'0,"-21"0"31,0 0-31,0 21 0,0 0 0,-1-21 15,-20 21-15,21 0 0,-21 1 16,20-1-16,1 0 0,-21 21 0,21-21 16,0 1-16,-1-1 0,1 0 15,0 0-15,21 0 16,21-21 15,0 21-31,1-21 0,-1 22 16,0-1-16,-21 0 0,21-21 15,0 21-15,0 0 0,1 0 0,-22 1 16,21-1-16,0-21 0,0 21 16,-21 0-16,21-21 0,0 0 0,1 21 15,-1-21-15,0 0 0,21 0 16,-21 0-16,1 0 0,20 0 0,-21 0 16,21-21-16,-20 0 0,20 21 0,-21-21 15,21 0-15,-20-1 0,-1 1 16,0 0-16,0-21 0</inkml:trace>
  <inkml:trace contextRef="#ctx0" brushRef="#br1" timeOffset="28893.64">2921 8742 0,'0'0'0,"-106"0"31,85 0-31,0 21 0,0 0 16,-1 0-16,1 1 0,0-1 0,0 0 15,21 21-15,0-21 0,-21 1 0,21 20 16,0-21-16,0 0 0,0 0 15,0 1-15,0-1 0,0 0 0,0 0 16,21-21-16,0 0 16,0 0-16,0 0 0,1 0 0,-1 0 15,0 0-15,0 0 0,0-21 16,0 0-16,1 0 0,-1-1 16,0 1-16,0-21 0,-21 21 15,21 0-15,-21-1 0,0 1 16,0-21-16,0 21 0,0 0 0,0-1 15,-21 44 1,21-1 0,0 0-16,0 0 0,0 0 15,-21 0-15,21 22 0,0-22 0,0 0 16,0 0-16,0 0 0,0 1 0,0-1 16,0 0-16,21-21 0,-21 21 15,21-21-15,0 0 0,1 0 16,-1 0-1,0 0-15,0 0 0,0-21 16,0 0-16,1 0 0,-1-1 16</inkml:trace>
  <inkml:trace contextRef="#ctx0" brushRef="#br1" timeOffset="29232.67">3154 8848 0,'0'-21'0,"0"42"0,0-64 15,0 22 1,0 0-16,21 21 15,0-21-15,0 21 0,0 0 16,1 0-16,20 0 0,-21 0 16,0 21-16,22 0 0,-22 22 15,21-22-15,-21 0 0,0 21 16,1 1-16,-22-22 0,0 21 0,0-21 16,0 0-16,0 22 0,0-22 0,0 0 15,0 0-15,-22-21 0,1 21 16,0-21-16,0 0 15,0 0 1,21-21-16,0 0 0,0 0 16,0 0-16,0 0 0,0-1 0,0-20 15,0 21-15,0-21 0,21 20 16,0-20-16,-21 21 0,21-21 0,0 20 16,1 1-16,-1-21 15,-21 21-15,21 0 0,0-1 0,21 22 16,-20-21-16,-1 0 0,21 0 0,-21 0 15</inkml:trace>
  <inkml:trace contextRef="#ctx0" brushRef="#br1" timeOffset="29464.53">3937 8467 0,'0'21'16,"0"0"-16,-21 0 16,21 0-16,0 1 0,-21-1 15,21 0-15,0 21 0,0-21 0,0 22 16,-22-1-16,22-21 0,0 22 15,0-1-15,0-21 0,0 21 16,0-20-16,0-1 0,0 0 0,0 0 16,0 0-16,0 0 0,0 1 15,22-22-15,-1 0 0,0 0 16,0 0-16,0 0 16,0-22-16,1 22 0,-22-21 15,21 0-15,0 0 0</inkml:trace>
  <inkml:trace contextRef="#ctx0" brushRef="#br1" timeOffset="29639.44">3810 8763 0,'0'0'0,"21"0"47,0 0-47,0-21 16,1 21-16,-1 0 0,0 0 0,0-21 15,0 21-15,0 0 0,22 0 16,-22-21-16,0 21 0,0 0 0,0 0 16</inkml:trace>
  <inkml:trace contextRef="#ctx0" brushRef="#br1" timeOffset="29847.43">4424 8742 0,'-21'0'16,"-1"0"15,22-21-15,22 21 15,-1 0-31,0 0 16,0 0-16</inkml:trace>
  <inkml:trace contextRef="#ctx0" brushRef="#br1" timeOffset="30143.26">4995 8573 0,'0'0'0,"-63"0"31,42 0-31,-1 0 0,1 0 0,0 21 16,0 0-16,0 0 0,21 0 0,-21 0 15,21 1-15,-22 20 16,22-21-16,-21 21 0,21-20 0,0 20 16,0-21-16,0 0 0,0 0 0,0 1 15,0-1-15,0 0 0,0 0 16,21 0-16,1-21 0,-1 0 0,0 0 15,0 0-15,21 0 0,-20 0 16,20 0-16,-21-21 0,21 0 0,-20 21 16,20-21-16</inkml:trace>
  <inkml:trace contextRef="#ctx0" brushRef="#br1" timeOffset="30995.36">5270 8700 0,'0'0'0,"0"-22"0,-21 22 31,0 0-31,0 22 16,0-1-16,21 0 0,0 0 16,-21 0-16,21 0 0,-22 1 0,22-1 15,0 0-15,0 0 0,0 0 0,0 0 16,0 1-16,0-1 0,22 0 16,-1-21-16,0 0 15,0 0-15,0 0 16,-21-21-1,0 0-15,0-1 0,0 1 16,0 0-16,0 0 16,0-21-16,0 20 0,0 1 0,0-21 15,0 21-15,21 0 0,1-1 0,-22 1 16,21 0-16,0 0 0,0 0 16,0 21-16,0 0 0,1-21 0,-1 21 15,0 0-15,21 0 0,-21 0 0,1 0 16,-1 21-16,0 0 0,-21 0 15,21-21-15,0 21 0,-21 0 0,0 22 16,0-22-16,0 0 0,0 0 0,0 0 16,0 1-16,0-1 0,0 0 15,0 0-15,0 0 0,0 0 16,-21-21-16,0 0 16,0 0-16,21-21 15,0 0 1,0 0-16,0 0 0,0-22 15,0 22-15,0 0 0,21-21 16,0 21-16,0-22 0,0 22 0,1-21 16,-1-1-16,0 22 0,21 0 15,1 0-15,-22 0 0,21 0 0,0-1 16,-20 22-16,-1 0 0,21 0 0,-21 22 16,0-1-16,1 0 15,-22 0-15,21 0 0,-21 0 0,0 1 16,0-1-16,0 0 0,0 21 0,0-21 15,0 1-15,0-1 0,-21 0 16,-1 0-16,22 0 0,-21 0 0,0 1 16,0-1-16,0-21 15,0 0-15,21-21 16,0-1 0,0 1-16,0 0 15,21 0-15,0 0 0,0-22 0,0 22 16,22-21-16,-22 21 0,21-22 15,-21 22-15,22 0 0,-22-21 0,21 21 16,0 21-16,-20-22 0,20 22 16,-21 0-16,0 0 0,0 22 0,1-1 15,-22 0-15,0 0 0,0 0 0,0 22 16,0-22-16,0 21 0,0 0 16,0-20-16,0 20 0,0 0 0,0-21 15,-22 1-15,22 20 0,-21-21 0,0 0 16,0 0-16,0 1 0,0-22 15,-1 21-15,1-21 0,0 21 0</inkml:trace>
  <inkml:trace contextRef="#ctx0" brushRef="#br1" timeOffset="31645.07">1841 13568 0,'0'0'0,"22"0"47,-22 21-16,0 0-15,0 0-16</inkml:trace>
  <inkml:trace contextRef="#ctx0" brushRef="#br1" timeOffset="31875.93">1863 14245 0,'0'0'16,"0"21"-16,0 1 0,0-1 16,-22-21 62,22 21-78,0 0 15,-21 0-15,21 0 16</inkml:trace>
  <inkml:trace contextRef="#ctx0" brushRef="#br1" timeOffset="32070.94">1884 14901 0,'0'0'15,"0"22"-15,0-1 16,0 0 47,0 0-63</inkml:trace>
  <inkml:trace contextRef="#ctx0" brushRef="#br1" timeOffset="32235.04">1863 15325 0,'0'0'0,"0"42"31,0-21-31,0-42 62</inkml:trace>
  <inkml:trace contextRef="#ctx0" brushRef="#br1" timeOffset="39119.39">18140 4847 0,'0'-21'31,"0"42"157,0 0-157,0-42 94,0 42-62,0 1-63,0-1 15,0 0-15,0 21 0,0-21 0,0 1 16,0 20-16,0-21 0,0 0 15,0 22-15,0-22 0,21 21 0,-21-21 16,0 22-16,0-22 0,0 21 16,0-21-16,0 22 0,0-22 0,0 21 15,0 0-15,0 1 0,0-1 0,0 0 16,0 1-16,0-1 0,0 0 16,0 22-16,0-22 0,0 1 15,0-1-15,0 21 0,0-20 0,0-1 16,0 22-16,0-22 0,-21 21 15,21-20-15,0 20 0,0 1 0,0-1 16,0 1-16,0-1 0,-21 1 0,21-1 16,0-20-16,0 20 0,-22 1 15,22-1-15,0 1 0,-21-1 0,21 1 16,0-1-16,0 1 0,0-1 16,-21 1-16,21-1 0,-21 1 0,21-1 15,0 1-15,0 20 0,0-20 0,-21-1 16,21 1-16,-21 20 0,21-20 15,0 21-15,0-22 0,0 22 16,0-22-16,-22 1 0,22-1 0,-21 22 16,21 0-16,0-22 0,0 22 0,-21-22 15,21 22-15,-21-22 0,21 22 16,0-21-16,0 20 0,-21-20 0,21 20 16,-21-20-16,-1 21 0,22-22 0,-21 22 15,21-22-15,-21 22 0,0-22 16,21 1-16,-21-1 0,0 22 0,21-21 15,-22-1-15,1 22 0,21-22 0,-21 1 16,0 20-16,21-20 0,0-1 0,-21-20 16,0 20-16,21 1 0,-22-22 15,22 22-15,0-22 0,0 0 16,0 1-16,0-1 0,0 0 0,0 1 16,0-1-16,0-21 0,0 0 15,0 0-15,0-42 16,0 0-1,0 0-15,0-21 0,0 20 0</inkml:trace>
  <inkml:trace contextRef="#ctx0" brushRef="#br1" timeOffset="42903.42">18119 4911 0,'0'-21'0,"0"-1"15,0 1-15,0 0 31,21 21 32,0 0-47,0 0-16,0 0 0,0 0 15,1 0-15,-1 0 0,0 0 16,21 0-16,1 0 0,-1 0 0,0 0 15,1-21-15,-1 21 0,21 0 16,-20 0-16,20 0 0,1 0 0,-22 0 16,22 0-16,-1 0 15,1 0-15,-1-21 0,1 21 0,-1 0 16,22 0-16,-22 0 0,22 0 16,-22 0-16,22 0 0,0 0 0,-22 0 15,22 0-15,0 0 0,-22 0 0,22 0 16,21 0-16,-22 0 0,1 0 15,21 0-15,0 0 0,-22 0 0,22 0 16,-21 0-16,-1 0 0,1 0 16,0 0-16,-1 0 0,-20 0 0,21 0 15,-1 21-15,-20-21 0,20 0 16,-20 0-16,-1 0 0,22 0 0,-21 0 16,-1 0-16,22 0 0,-22 0 15,1 21-15,-1-21 0,1 0 16,20 0-16,-20 0 0,21 0 15,-22 0-15,22 21 0,-22-21 0,22 0 16,-22 0-16,22 0 0,-21 0 16,-1 0-16,-21 0 0,22 0 0,-22 0 15,1 0-15,-1 0 0,0 0 16,1 0-16,-1 0 0,0 0 0,1 0 16,-1 0-16,0 0 0,1 0 15,-1 0-15,0 0 0,22 0 0,-22 0 16,0 0-16,1 0 0,-1 0 15,0 0-15,1 0 0,-22 0 16,0 0-16,21 0 0,-20 0 16,-1 0-16,0 0 15,0 0 17,0 21-17,-21 1 1,0-1-1,0 0 1,0 0-16,0 0 16,0 0-16,0 1 15,0-1-15,0 0 0,0 0 16,0 0-16,0 0 0,0 1 16,0 20-16,0-21 0,0 0 15,0 0-15,0 1 0,0 20 0,0-21 16,0 0-16,0 22 0,0-22 15,0 21-15,0-21 0,0 22 0,0-1 16,0 0-16,0 1 0,0-1 0,0 0 16,0 1-16,0-1 0,0 0 15,-21 1-15,21-1 0,0 0 0,0 1 16,0-22-16,0 21 0,0 0 16,0 1-16,0-1 0,0 0 15,0 22-15,0-22 0,0 1 0,0-1 16,0 21-16,0-20 0,0-1 15,0 0-15,0 22 0,0-22 0,0 1 16,0-1-16,0 0 0,0 1 16,0-1-16,0 21 0,0-20 0,0 20 15,0-20-15,0 20 0,0 1 0,0-1 16,0-21-16,0 22 0,0-1 16,0-20-16,0 20 0,0 1 0,0-22 15,0 22-15,0-22 0,0 21 0,0 1 16,0-1-16,0 1 15,0-22-15,0 22 0,0-1 0,-21 1 16,21-22-16,0 22 0,-21-22 0,21 21 16,0-20-16,0 20 0,-21 1 15,21-22-15,-22 22 0,22-1 0,0 1 16,0-22-16,-21 21 0,21 1 0,-21-22 16,21 1-16,0 20 0,0-21 15,0 1-15,-21 20 0,21-20 0,0 20 16,-21-21-16,21 22 0,0-22 15,-21 22-15,21-22 0,0 0 0,0 22 16,0-22-16,0 1 0,-22-1 16,22 0-16,-21 1 0,21-1 0,0 0 15,0 22-15,0-22 0,-21 0 16,21 1-16,0-1 0,-21 0 0,21 1 16,0-1-16,0 0 0,0 1 0,0-1 15,-21 0-15,21 1 0,0-22 16,0 21-16,-21-21 0,21 22 0,0-22 15,0 0-15,0 21 0,0-20 0,0-1 16,0 0-16,0 0 0,0 0 16,0 0-16,-22-21 0,22 22 15,0-1-15,0 0 16,-21-21 0,0 0 30,0 21 17,0-21-63,21 21 16,-21-21-16,21 21 15,-22-21-15,22 22 16,-21-22-16,0 21 0,21 0 15,0 0 1,-21 0 0,21 0-16,0 1 15,-21-22 1,21 21-16,0 0 16,0 0 30,-21-21-46,-1 0 32,1 0-17,0 0 1,0 0-16,0 0 16,0 0-16,-1 0 0,1 0 15,0 0-15,0 0 0,-21 0 0,20 0 16,-20 0-16,0 0 0,-22 0 0,22 0 15,-22 0-15,1 0 0,-1 0 16,1 0-16,-1 0 0,1-21 0,-1 21 16,1 0-16,-1 0 0,1 0 0,-1 0 15,1 0-15,21 0 0,-22 0 16,1-21-16,-1 21 0,1 0 0,-22 0 16,21-21-16,1 21 0,-22 0 15,22-22-15,-1 22 0,-20 0 0,41 0 16,-20 0-16,-1-21 0,1 21 15,20 0-15,1 0 0,-21 0 0,20 0 16,1 0-16,-22 0 0,22 0 0,0 0 16,-22 0-16,22 0 0,-22 0 15,22 0-15,0 0 0,-22 0 0,22 0 16,0 0-16,-1 0 0,1 0 0,0 0 16,-1 0-16,22 0 0,-21 0 15,-1 0-15,22 0 0,-21 0 16,0 0-16,20 0 0,-20 0 0,21 0 15,-21 0-15,20 0 0,1 0 16,-21 0-16,21 0 0,0 0 0,-1 0 16,-20 0-16,21 0 0,0 0 0,0 0 15,-1 0-15,-20 0 0,21 0 16,0-21-16,0 21 0,-22 0 0,22 0 16,0 0-16,-21 0 0,20 0 0,-20 0 15,21 0-15,-21 0 0,20 0 16,-20-21-16,21 21 0,0 0 0,0 0 15,-22 0-15,22 0 0,0 0 0,0 0 16,0 0-16,-1 0 0,1 0 16,0 0-16,0 0 0,-21 0 15,20 0-15,1 0 0,0 0 0,0 0 16,0 0-16,-22 0 0,22 0 16,0 21-16,0-21 0,-21 0 0,20 0 15,1 0-15,0 0 0,-21 0 0,21 0 16,-1 0-16,-20 0 0,21 0 15,-21 0-15,20 0 0,1 0 0,-21 0 16,21 0-16,-22 0 0,22 0 0,-21 0 16,21 0-16,0 0 0,-22 0 15,22 0-15,0 21 0,0-21 0,0 0 16,-22 0-16,22 0 0,0 0 16,0 0-16,0 0 15,-1 21-15,1-21 16,0 0-16,0 0 0,0 0 15,0 0 64,-1 0-64,1 0 16,0 0-15,0 0 0,0 0-16,0 0 15,-1 0 110,1 0-93,21-21-32,-21 21 62,0 0-46,0 0-16,0 0 15,-1 0-15,1 0 16,0 0-16,0 0 16,42 0 62,0 0-63,0 0 17,-21-21-17,0 0 16,0 0 1,0 0-32</inkml:trace>
  <inkml:trace contextRef="#ctx0" brushRef="#br1" timeOffset="44555.18">19516 4085 0,'0'0'0,"0"-21"0,0 0 0,0 0 16,0 0-16,21-1 0,-21 1 15,0 0 1,0 42 31,0 22-47,0-22 0,0 21 0,0-21 16,0 22-16,0-1 0,0 0 15,0 1-15,-21-22 0,21 21 0,-22-21 16,1 22-16,21-22 0,-21 0 15,21 0-15,-21 0 0,21 0 0,-21 1 16,21-1 0,0-42-1,21-1 1,0 1-16,0 0 0</inkml:trace>
  <inkml:trace contextRef="#ctx0" brushRef="#br1" timeOffset="44799.04">19748 3937 0,'0'0'16,"22"-21"-1,-22 42 1,0 0-16,21 0 0,-21 1 0,0 20 16,0-21-16,0 21 0,0-20 15,0 20-15,0 0 0,0-21 16,-21 22-16,21-22 0,0 21 0,-22-21 15,22 1-15,0-1 0,0 0 16,0 0-16,0 0 0,-21-21 47,21-21-47</inkml:trace>
  <inkml:trace contextRef="#ctx0" brushRef="#br1" timeOffset="44990.93">19516 4276 0,'0'0'0,"21"0"31,0 0-31,0 0 16,0 0-16,22 0 0,-22 0 0,21 0 15,-21 0-15,22 0 0,-22 0 16,21 0-16,-21 0 0,22-21 0,-22 21 15,0-22-15,0 22 0</inkml:trace>
  <inkml:trace contextRef="#ctx0" brushRef="#br1" timeOffset="45218.8">20129 3979 0,'0'-21'15,"0"42"1,0 1-16,0-1 0,0 0 0,-21 0 15,21 21-15,-21-20 0,21 20 16,0 0-16,0-21 0,-21 22 0,21-22 16,-21 21-16,21-21 0,0 1 0,0-1 15,0 0-15,0 0 0,0 0 16,0 0-16</inkml:trace>
  <inkml:trace contextRef="#ctx0" brushRef="#br1" timeOffset="45539.44">20066 4149 0,'-21'-21'0,"42"42"0,-42-64 0,21 22 0,0 0 16,0 0-16,0 0 0,0 0 15,21 21 1,-21-22-16,21 22 0,0 0 15,0 0-15,1 0 16,20 0-16,-21 22 0,0-1 0,22 0 16,-22 0-16,0 0 0,0 22 15,0-22-15,0 0 0,1 21 0,-22-21 16,0 22-16,0-22 0,0 21 0,0-21 16,-22 1-16,1-1 0,-21 0 15,21-21-15,-22 21 0,22-21 0,-21 21 16,21-21-16,-22 0 0,22 0 0,0 21 15,0-21-15,0 0 0,21-21 47,21 0-47</inkml:trace>
  <inkml:trace contextRef="#ctx0" brushRef="#br1" timeOffset="45831.27">20659 4043 0,'0'0'0,"0"-21"15,0 42 17,0 0-32,0 0 15,0 0-15,-22 22 0,22-22 16,-21 21-16,21-21 0,0 22 15,0-22-15,-21 21 0,21-21 0,0 1 16,-21 20-16,21-21 0,0 0 0,0 0 16,0 1-16,0-1 15,21-21 1,0 0 0,0 0-16,1-21 0,-22-1 0,21 22 15,0-21-15</inkml:trace>
  <inkml:trace contextRef="#ctx0" brushRef="#br1" timeOffset="46067.14">20764 4043 0,'-21'0'0,"42"0"0,-63-21 16,63 21 15,0 0-31,1 0 16,-1 0-16,0 0 0,0 0 15,0 0-15,0 0 0,1 0 0,-1 0 16,0 0 0,0 0-16,0 0 15,-21 21 1,-21-21 0,0 0-16,0 21 0</inkml:trace>
  <inkml:trace contextRef="#ctx0" brushRef="#br1" timeOffset="46224.05">20722 4297 0,'0'0'15,"42"21"1,-20-21-16,-1 0 16,0 0-16,0 0 0,0 0 15,0 0-15,64-21 16</inkml:trace>
  <inkml:trace contextRef="#ctx0" brushRef="#br1" timeOffset="46555.86">21463 4106 0,'0'0'16,"0"-21"-16,0 0 0,0 0 15,0 0-15,-21 0 16,0 21-16,-1 0 16,1 0-16,0 0 15,0 21-15,0-21 0,0 21 0,-1 21 16,1-21-16,-21 1 0,42 20 0,-21-21 16,0 21-16,-1-20 0,22-1 15,0 21-15,0-21 0,0 0 0,0 1 16,0-1-16,0 0 0,0 0 15,22 0-15,-1-21 0,0 0 16,0 0-16,0 0 0,0 0 16,1 0-16,-1 0 0,0 0 15,0 0-15,0 0 0,0-21 0,1 21 16,-22-21-16,21 21 0,0-21 0</inkml:trace>
  <inkml:trace contextRef="#ctx0" brushRef="#br1" timeOffset="51923.27">21950 4360 0,'0'0'0,"0"22"0,0-1 16,0 0 15,21-21 0,0 0-31,0-21 16,0 21-16,-21-21 0,22-1 16,-22 1-16,0 0 15,-22 21 17,1 0-32,0 0 15,21 21-15,-21-21 16,21 21-16,-21-21 0,21 22 15,0-1 1,21-21 0,0 0-1,0 0-15,0 0 0,1 0 16</inkml:trace>
  <inkml:trace contextRef="#ctx0" brushRef="#br1" timeOffset="52220.1">22500 4106 0,'0'0'0,"0"-21"0,0 0 15,0 0-15,0 0 0,0 0 16,-21 21 0,0 21-16,0-21 15,-1 21-15,1 0 0,0 21 16,0-20-16,0 20 0,0-21 0,-1 21 15,1 1-15,21-22 0,0 21 16,0-21-16,-21 1 0,21 20 0,0-21 16,0 0-16,21 0 0,0 1 15,1-22 1,-1 21-16,21-21 0,-21 0 0,0 0 16,22 0-16,-22 0 0,21 0 15,-21 0-15,22-21 0,-1 21 0,-21-22 16,22 1-16</inkml:trace>
  <inkml:trace contextRef="#ctx0" brushRef="#br1" timeOffset="53131.61">23008 4149 0,'0'0'0,"-21"0"32,0 0-32,0 21 15,-1 0-15,1 0 0,0 0 16,0 22-16,0-22 0,0 0 15,-1 0-15,22 22 0,0-22 0,-21 0 16,21 0-16,0 0 16,0 0-16,0 1 0,21-22 15,1 0-15,-1 0 16,0 0-16,0 0 0,0 0 16,0 0-16,1 0 0,-1 0 15,0 0-15,-21-22 0,21 22 16,-21-21-16,0 0 0,0 0 0,0 0 15,0 0-15,0-1 0,0-20 0,0 21 16,0 0-16,0 0 16,0-22-16,0 22 0,0 0 15,0 0-15,0 0 0,21 21 16,0-22-16,1 22 16,-1 0-16,0 0 0,0 0 15,0 0-15,0 22 0,1-22 0,-22 21 16,21 0-16,-21 0 0,21 0 15,-21 0-15,0 1 0,0-1 0,0 0 16,0 0-16,0 0 0,0 0 0,0 1 16,0-1-16,0 0 0,0 0 15,0 0-15,0 0 0,0 1 32,0-44-1,0 1-16,0 0-15,0 0 16,0 0-16,0-22 0,0 22 16,0 0-16,0-21 0,21 21 0,0-1 15,0-20-15,1 21 0,-22 0 16,21 0-16,0-1 0,0 22 0,0 0 16,0 0-16,1 0 15,-1 0-15,0 22 0,-21-1 0,0 21 16,0-21-16,0 0 0,0 22 15,0-22-15,0 0 0,0 0 16,0 0-16,0 1 0,0-1 0,0 0 16,0 0-16,0 0 0,0 0 15,-21-21-15,0 0 16,21-21 15,0 0-15,0 0-16,0 0 0,0 0 0,0-1 15,21 1-15,0 0 0,0-21 16,0 21-16,22-22 0,-22 22 0,0 0 16,21-21-16,1 42 15,-22-22-15,0 22 0,21 0 0,-21 0 16,1 0-16,-22 22 0,21-1 16,-21 0-16,0 0 0,0 21 0,0-20 15,0 20-15,0-21 0,0 0 0,-21 22 16,-1-22-16,1 0 0,21 0 15,-21 0-15,0-21 0,0 21 0,0 1 16,-1-22-16,1 21 0</inkml:trace>
  <inkml:trace contextRef="#ctx0" brushRef="#br0" timeOffset="128251.16">5080 4741 0,'0'-21'0,"-21"21"15,0-21 1,21 0-16,0 0 16,21 21 46,0 0-46,0 0-16,0 0 0,0 0 15,1 0-15,-1 0 0,0 0 0,21 0 16,-21 0-16,22 0 0,-22 0 16,21 0-16,1 0 0,-1 21 0,0-21 15,1 0-15,-1 0 0,21 21 16,-20-21-16,-1 0 0,0 0 0,22 21 15,-22-21-15,1 21 0,20-21 0,-21 22 16,22-22-16,-1 21 0,-20-21 16,20 21-16,1 0 0,20-21 0,-20 21 15,21 0-15,20-21 0,-20 22 16,21-1-16,-21-21 0,20 21 0,-20 0 16,21-21-16,0 21 0,-22 0 15,22-21-15,0 22 0,21-22 16,-21 21-16,0 0 0,21-21 0,-21 21 15,-1-21-15,22 21 0,-21-21 0,21 21 16,0 1-16,0-22 0,-21 21 16,21 0-16,-21 0 0,21-21 0,0 21 15,21 0-15,-21 1 0,21-22 0,-21 21 16,0 0-16,0-21 0,0 21 16,0 0-16,0 0 0,0-21 0,21 22 15,-21-1-15,0 0 0,0-21 16,0 21-16,0 0 0,0 0 0,22-21 15,-22 22-15,0-1 0,21 0 16,-21-21-16,0 21 0,0 0 0,0 0 16,21 1-16,0-22 0,-21 21 15,0 0-15,21 0 0,-21 0 0,21-21 16,-21 21-16,22 1 0,-1-1 16,0 0-16,-21 0 0,21-21 0,-21 21 15,21 0-15,-21 1 0,21-1 0,1-21 16,-22 21-16,0 0 0,0 0 15,0-21-15,0 21 0,0 1 0,0-1 16,0-21-16,0 21 0,-22 0 16,22-21-16,-21 21 0,0-21 0,-21 21 15,21 1-15,-1-22 0,-20 21 16,21-21-16,-21 21 0,-1-21 16,1 0-16,0 21 0,-22-21 0,1 0 15,-1 21-15,1-21 0,-22 0 0,0 0 16,1 21-16,-1-21 0,-21 0 15,0 0-15,0 0 0,1 22 0,-1-22 16,0 0-16,0 0 16,-42 0 62,0 0-63,0 0-15,-1 0 0,1 0 16</inkml:trace>
  <inkml:trace contextRef="#ctx0" brushRef="#br0" timeOffset="130163.09">5228 11218 0,'0'0'0,"-21"0"0,0 0 16,0 0-16,-1 0 15,1 0 1,21 22 31,21-22 0,1 0-47,-1 0 0,0 0 15,0 0-15,0 0 0,22 0 16,-1 0-16,-21 0 0,21-22 0,22 22 16,-22 0-16,22-21 0,-1 21 0,1-21 15,-1 21-15,1-21 0,20 21 16,-20-21-16,21 21 0,-1-21 0,1 21 16,0-22-16,-1 22 0,22-21 0,0 21 15,0-21-15,21 0 0,-21 21 0,21-21 16,-22 21-16,22-21 0,-21 21 15,42-22-15,-21 1 0,0 21 16,0-21-16,0 0 0,0 21 0,0-21 16,22 0-16,-22-1 0,21 22 15,-21-21-15,21 0 0,-21 0 0,21 0 16,0 0-16,0-1 0,1 1 0,-1 0 16,0 0-16,0 0 0,0 0 15,0-22-15,1 22 0,20 0 0,-21 0 16,21-22-16,-20 22 0,-1 0 0,0 0 15,0 0-15,0-22 0,22 22 16,-43 0-16,21 0 0,0 0 16,0 21-16,0-21 0,0-1 0,1 1 15,-1 0-15,0 0 0,0 0 16,-21 21-16,21-21 0,-21-1 0,21 1 16,1 0-16,-22 21 0,0-21 0,0 0 15,-22 0-15,22 21 0,0-22 16,-21 1-16,21 21 0,0-21 0,-21 0 15,0 21-15,0-21 0,-22 21 0,22-21 16,-21 21-16,0-22 0,-1 22 16,1-21-16,0 21 0,-1 0 0,1-21 15,-22 21-15,1 0 0,-1 0 0,-20-21 16,20 21-16,-20 0 0,-1 0 16,-21-21-16,21 21 0,-20 0 0,20 0 15,-21 0-15,0 0 0,0-21 16,1 21-16,-1 0 0,0 0 15,0 0-15,0 0 0,0-22 0,1 22 16,20 0-16,-21 0 0,0 0 16,0 0-16,1-21 0,-1 21 0,0 0 15,21 0-15,-21 0 0,1-21 0,-1 21 16,21 0-16,0 0 0,-20 0 16,20-21-16,0 21 0,-21 0 0,22 0 15,-1 0-15,-21 0 0,0 0 16,22 0-16,-22-21 0,0 21 0,0 0 15,0 0 1,1 0-16,-44 0 78,22-21 63,-21 21-141,0 0 15,0 0 1,0 0-16,0 0 0,-1 0 0,22-22 16,-21 22-16,0 0 0,0 0 0</inkml:trace>
  <inkml:trace contextRef="#ctx0" brushRef="#br0" timeOffset="130794.73">17484 9356 0,'-43'-21'15,"43"42"48,0 0-63,0 0 16,21 0-16,1-21 15,-1 21-15,0 1 16,0-22-16,0 21 0,0-21 0,22 21 15,-22-21-15,0 21 0,21-21 16,-20 0-16,-1 21 0,0-21 16,21 0-16,-21 21 0,1-21 0,-1 0 15,0 0-15,0 0 16,0 0-16,-21 22 47,-21-22-47,21 21 0,-21-21 15,0 21-15,-22-21 0,22 21 16,-21 0-16,21 0 0,-22 1 0,1-1 16,0 0-16,-1 0 0,1 0 0,0 0 15,-1 1-15,22-1 0,-21 0 16,21 0-16,0 0 0,-22 0 16,43 1-16,-21-22 0,0 21 0,0-21 15,21 21-15,-21-21 16,21 21-16,0-42 62,0 0-62,0 0 0,0-22 16</inkml:trace>
  <inkml:trace contextRef="#ctx0" brushRef="#br0" timeOffset="132051.54">17843 5948 0,'0'-21'15,"0"0"1,0-1-1,22 22 32,-1 22-31,-21-1-16,21 0 0,0 0 16,-21 0-16,21-21 0,-21 21 15,21 1-15,1-1 0,-22 0 0,21-21 16,0 21-16,0 0 0,-21 0 0,21-21 15,0 22-15,1-1 0,-1-21 16,0 21-16,0-21 0,0 21 16,0-21-16,1 0 0,-22 21 15,21-21 1,-21 21 46,-21 1-62,-1-22 16,1 21-16,0-21 16,0 0-16,0 21 0,0-21 0,-1 21 15,-20 0-15,21-21 0,0 21 16,-22 1-16,22-1 0,-21-21 0,21 21 16,-22 0-16,22 0 0,0 0 0,-21-21 15,21 22-15,-1-1 16,1-21-16,0 0 0,21 21 0,-21-21 15,42 0 17,0-21-17,0 0-15,1-1 16,-1 22-16,0-21 0,0 0 0,21 0 16,-20 0-16,-1 0 0,0-1 0,0 1 15,21 0-15,-20 0 0,-1 21 16,0-21-16,0 21 15,-42 0 32</inkml:trace>
  <inkml:trace contextRef="#ctx0" brushRef="#br0" timeOffset="152335.94">16912 762 0,'0'-21'0,"0"0"15,0 0 1,0-1-16,0 1 16,0 0-1,0 42 63,0 0-62,0 1-16,0-1 16,0 0-16,0 0 0,0 0 0,0 22 15,0-22-15,0 21 0,0-21 16,0 22-16,0-1 0,0-21 0,0 21 16,0 1-16,0-1 0,0-21 15,0 22-15,0-1 0,0-21 0,0 21 16,0 1-16,0-22 0,0 21 0,0 1 15,0-1-15,0 0 0,0 1 16,0-1-16,0 0 0,0 1 16,0-1-16,0 0 0,0 1 15,0-1-15,0 0 0,0 1 0,0-1 16,-21-21-16,21 21 0,0 1 0,-21-22 16,21 21-16,0 1 0,0-22 15,0 21-15,0 0 0,0 1 0,-21-1 16,21 0-16,0-20 0,0 20 0,0 0 15,0 1-15,0-1 0,0 0 16,0-21-16,0 22 0,0-1 0,0-21 16,0 22-16,0-1 0,0-21 15,0 21-15,0-20 0,0 20 0,0-21 16,0 21-16,0-20 0,0 20 16,0-21-16,0 21 0,0-20 0,0-1 15,0 0-15,0 21 0,0-21 16,0 1-16,0-1 0,0 0 15,0 0-15,0 0 16,-22-21 15,22-21-15,0 0 0,0 0-16,-21 0 0,21-1 0,0 1 15,0-21-15,0 0 0</inkml:trace>
  <inkml:trace contextRef="#ctx0" brushRef="#br0" timeOffset="153832.31">16976 699 0,'0'-22'15,"21"22"16,0 0-15,0 0 0,0 0-1,0 0-15,1 0 16,-1 0-16,0 0 16,0 0-16,0 0 15,0 0-15,22 0 0,-22 0 0,0 0 16,21 0-16,1 0 0,-22 0 15,21 0-15,1 0 0,-1 0 0,0 0 16,1 0-16,-1 0 0,0 0 0,1 0 16,-1 0-16,0 0 0,1 0 15,20 0-15,-21 0 0,1 0 16,-1 0-16,22 0 0,-1 0 16,1 0-16,20 0 0,-20 0 0,20 0 15,1 0-15,-21 0 0,20 0 16,-20 0-16,20 0 0,-20 0 0,21 0 15,-22 0-15,1 0 0,20 0 0,1 0 16,-22 0-16,22 0 0,0 0 16,-22 0-16,22 0 0,0 0 0,-22 0 15,22 0-15,-22 0 0,22 0 16,-22 0-16,22 0 0,0 0 0,-1 0 16,-20 0-16,21 0 0,-1 0 15,1 0-15,-22 22 0,22-22 0,0 0 16,-22 0-16,1 0 0,-1 0 15,22 0-15,-22 0 0,1 0 16,21 0-16,-1 0 0,-20 0 0,20 0 16,1 0-16,0 0 0,-22 0 15,22 0-15,-22 0 0,1 0 0,-1 0 16,1 0-16,-1 0 0,1 0 16,-1 0-16,1 0 0,-1 0 0,1 0 15,-1 0-15,1 0 0,21 0 16,-22 0-16,1 0 0,-1 0 0,22 0 15,-43 0-15,22 0 0,-1 0 16,-21 0-16,22 0 0,-22 0 0,1 0 16,-1 0-16,0 0 0,1 0 0,-1 0 15,0 0-15,-21 0 16,22 0-16,-22 0 0,21 0 0,-21 0 16,22 0-16,-22 0 0,0 0 15,21 0-15,-20 0 0,20 0 0,-21 0 16,0 0-16,22 0 0,-22 0 15,0 0-15,0 0 0,0 0 0,0 0 16,1 0-16,-1 0 16,0 0-16,0 0 15,0 0-15,0 0 0,1 0 16,-1 0 0,0 0-1</inkml:trace>
  <inkml:trace contextRef="#ctx0" brushRef="#br0" timeOffset="154476.19">24405 699 0,'0'21'31,"0"0"16,0 0-31,0 0-16,0 0 15,0 1 1,0-1-16,0 0 0,0 0 0,0 0 16,0 0-16,0 1 0,0-1 15,-21 21-15,21-21 0,-21 0 0,21 22 16,0-22-16,0 21 0,-21-21 15,21 22-15,0-22 0,-22 21 0,22 1 16,0-22-16,0 21 0,0 0 16,0-20-16,-21 20 0,21 0 0,-21 1 15,21-1-15,0 0 0,0 1 16,-21-1-16,21 0 0,-21 1 16,21-1-16,-21-21 0,21 21 0,0 1 0,-22-22 15,1 21-15,21-21 16,-21 22-16,21-22 0,0 21 0,0-21 15,0 22-15,-21-22 0,21 0 16,0 21-16,0 1 0,0-22 0,0 21 16,0 1-16,0-22 0,0 21 0,0 0 15,0 1-15,0-22 0,21 21 16,-21-21-16,0 22 0,0-22 0,0 21 16,0-21-16,21 1 0,-21 20 15,0-21-15,0 0 0,0 0 0,0 1 16,0-1-16,0 0 0,0 0 15,0 0-15,0 0 16,0 1 0,0-44 46,0 1-46</inkml:trace>
  <inkml:trace contextRef="#ctx0" brushRef="#br0" timeOffset="156306.57">16933 3344 0,'-21'0'0,"21"22"15,-21-22-15,21 21 16,-21-21-16,21 21 15,0 0 32,21-21-47,0 0 16,0 0-16,0 0 0,1 0 16,-1 0-16,0 0 0,0 0 0,0 0 15,0 0-15,1 0 0,20 0 16,-21 0-16,21 0 0,1 0 15,-1 0-15,22 0 0,-22 0 16,0 0-16,22 0 0,-22 0 0,22 21 16,-1-21-16,-21 0 0,22 0 0,-1 0 15,-20 0-15,20 0 0,1 21 16,-1-21-16,1 0 0,-1 0 0,1 0 16,-1 0-16,22 22 0,-22-22 15,1 0-15,21 0 0,-22 0 0,1 21 16,-1-21-16,1 0 0,-1 0 15,1 0-15,-22 0 0,21 0 0,1 21 16,-1-21-16,22 0 0,-21 0 16,-1 0-16,22 0 0,-22 0 15,22 0-15,-22 0 0,22 0 0,-21 21 16,-1-21-16,1 0 0,-1 0 16,-21 0-16,22 0 0,-1 0 0,1 0 15,-1 0-15,1 0 0,-1 0 0,1 0 16,-1 0-16,1 0 0,21 0 15,-22 0-15,22 0 0,-22 0 0,1 0 16,20 21-16,-20-21 0,-1 0 16,1 0-16,-1 0 0,1 0 0,-1 21 15,1-21-15,-1 0 0,-20 0 0,20 0 16,-20 0-16,-1 0 16,0 0-16,22 0 0,-22 0 0,0 0 15,1 0-15,-1 0 0,0 22 16,1-22-16,-1 0 0,0 0 0,1 0 15,-1 0-15,0 0 0,1 0 0,-1 0 16,0 0-16,1 0 0,-1 0 16,0 0-16,1 0 0,-22 0 0,21 0 15,1 0-15,-1 0 0,0 0 16,-21 0-16,22 0 0,-1 0 0,0 0 16,1 0-16,-22 0 0,21 0 15,-21 0-15,22 0 0,-22 0 0,21 0 16,-21 0-16,22 0 0,-22 0 15,0 0-15,0 0 0,22 0 16,-22 0-16,0 0 0,0 0 0,0 0 16,0 0-16,1 0 0,-1 0 0,0 0 15,0 0-15,0 0 16,0 0-16,1 0 0,-1 0 0,0 0 16,0 0-16,0 0 15,0 0-15,1 0 0,-1 0 16,0 0-1,0 0-15,0 0 32,0 0 15,1 0-32,-1 0 1,0 0-16,0 0 15,0 0-15,0 0 16,1 0 0,-1 0-16,0 0 15,0 0 1,-21-22 0,21 22-16,-21-21 31,0 0 31,0 0-46,0 0-16</inkml:trace>
  <inkml:trace contextRef="#ctx0" brushRef="#br0" timeOffset="156999.65">24215 3027 0,'0'21'78,"0"0"-62,0 0-16,0 1 15,0-1-15,0 0 0,0 0 0,0 0 16,0 22-16,0-22 16,0 0-16,0 0 0,0 0 0,0 0 15,0 1-15,0-1 16,0 0-16,0 0 0,0 0 15,0 0-15,0 1 16,0-1 0,0 0-16,0 0 15,-22-21 1,22 21-16,0 0 16,0-42 30,-21 0-30</inkml:trace>
  <inkml:trace contextRef="#ctx0" brushRef="#br2" timeOffset="165578.54">17441 995 0,'21'0'16,"1"0"-16,-1 0 15,-21 21 32,-21 0-47,-1 0 0,1 1 16,0-22-16,0 21 0,-21 0 15,20 0-15,-20 0 0,0 0 0,-1 1 16,22-1-16,-21 0 0,0 0 16,20 0-16,-20 0 0,21-21 0,0 22 15,0-22-15,-1 0 0,1 0 16,42 0 31,1 0-47,-1 0 15,0 0-15,0 0 0,0 21 16,0-21-16,1 0 0,-1 0 16,21 21-16,-21-21 0,0 0 15,1 21-15,-1-21 0,0 21 0,0-21 16,0 0-16,0 0 0,1 21 15,-1-21-15,0 0 16,-21 22-16,21-22 47,0-22-47,-21 1 16,21 21-16,-21-21 0,22 0 15,-1 21-15</inkml:trace>
  <inkml:trace contextRef="#ctx0" brushRef="#br2" timeOffset="166132.28">17759 1037 0,'0'0'0,"0"21"31,0 1-31,0-1 15,0 0-15,0 0 0,-21 0 0,21 0 16,-22 1-16,22-1 0,-21 0 16,0 0-16,21 0 0,-21 0 0,21 1 15,0-1-15,-21 0 0,0 0 16,21 0-16,0-42 62,0 0-46,0 0-16,0 0 0,21-1 0,-21 1 16,0 0-16,21 0 0,0 0 15,-21 0-15,21-1 0,0 1 0,-21 0 16,22 0-16,-1 0 0,0 21 16,-21-21-16,21-1 0,0 22 0,0 0 15,1 0 1,-1 22-16,0-22 0,-21 21 15,0 0-15,0 0 0,21 0 0,-21 0 16,21 1-16,-21-1 0,0 21 16,0-21-16,0 0 0,0 1 0,0-1 15,0 0 1,0 0-16,0 0 0,0 0 16,-21-42 30,21 0-30,0 0-16</inkml:trace>
  <inkml:trace contextRef="#ctx0" brushRef="#br2" timeOffset="166351.16">17653 1312 0,'21'0'47,"0"0"-47,0 0 15,1 0-15,-1 0 0,-21-21 16,21 21-16,0 0 0,0 0 16,0 0-16,1-21 0,-1 21 15,0 0-15,0-21 16,0 21-16,0 0 0</inkml:trace>
  <inkml:trace contextRef="#ctx0" brushRef="#br2" timeOffset="166698.96">18288 1122 0,'21'-42'31,"-42"42"-16,0 0 1,0 0-16,-1 0 16,1 0-16,0 21 15,0-21-15,0 21 0,0 0 0,-1 0 16,1 0-16,0 1 0,0-1 16,21 0-16,-21 0 0,21 0 0,0 0 15,0 1-15,0-1 16,0 0-16,0 0 0,0 0 15,21-21 1,0 0-16,0 0 0,0 0 16,1 0-16,-1 0 0,0 0 15,0 0-15,0 0 0,0 0 16,1 0-16,-1 0 0,0-21 16,21 0-16,-21 21 0,22 0 15</inkml:trace>
  <inkml:trace contextRef="#ctx0" brushRef="#br2" timeOffset="167035.76">18754 1122 0,'0'0'0,"-22"0"0,1 0 15,0 0-15,0 0 16,0 0-16,0 21 15,-1 0-15,1 0 0,0-21 16,21 22-16,-21-1 0,0 0 16,21 0-16,-21 0 0,21 0 0,0 1 15,0-1-15,-22 0 16,22 0-16,0 0 16,0 0-1,22-21-15,-1 0 0,0 0 16,0 0-16,0 0 0,0 0 15,1 0-15,-1 0 0,0 0 16,0 0-16,21 0 0,-20 0 16,-1-21-16,0 21 15,0 0-15,0 0 0</inkml:trace>
  <inkml:trace contextRef="#ctx0" brushRef="#br2" timeOffset="167558.84">19113 1037 0,'-21'0'0,"0"0"31,0 0-31,21 21 16,0 1-16,0-1 15,0 0-15,0 0 16,0 0-16,21-21 0,-21 21 16,21-21-16,0 22 0,1-22 15,-1 0-15,0 21 0,0-21 16,0 0-16,0 0 16,1 21-16,-1-21 0,0 0 0,0 0 15,0 0-15,0 0 0,1 0 16,-22 21-1,0 0 17,-22-21-32,1 21 0,0-21 15,0 0-15,0 22 0,0-1 16,-1-21-16,1 21 0,0-21 0,0 21 16,0 0-16,0-21 0,-1 21 0,1 1 15,0-22-15,0 21 0,21 0 16,-21-21-16,0 21 0,21 0 15,-22-21-15,22 21 16,-21-21 0</inkml:trace>
  <inkml:trace contextRef="#ctx0" brushRef="#br2" timeOffset="168795.08">19918 1228 0,'0'-21'31,"-21"21"-15,21-22-1,-22 22-15,1-21 16,0 0-16,21 0 16,-21 21-16,21-21 0,0 0 15,0-1-15,0 1 16,0 0-16,0 0 15,21 21-15,0 0 0,0-21 16,1 21-16,-1-21 16,0 21-16,0 0 0,0 0 15,0 0-15,1 0 0,-1 0 16,0 0-16,-21 21 16,0 0-16,0 0 15,0 0-15,-21 0 16,0 1-16,-1 20 0,1-21 0,-21 0 15,21 0-15,0 1 0,-1-1 0,-20 0 16,21 0-16,0 0 16,21 0-16,-21 1 0,-1-1 0,22 0 0,-21-21 15,21 21-15,0 0 16,0 0-16,0 1 16,21-22-16,1 0 15,-1 0-15,0 0 0,0 0 0,0 0 16,0 0-16,22 0 0,-22 0 0,0 0 15,0 0-15,0-22 0,22 22 16,-22-21-16,0 21 0,-21-21 0,21 21 16,-21-21-16,21 21 0,-21-21 15,0 0-15,0-1 0,-21 1 16,0 0-16,0 21 0,0 0 16,0-21-16,-1 21 0,1 0 0,0 0 15,0 0-15,0 0 0,0 0 16,-1 0-16,1 21 15,21 0 1,0 0 0,21-21-1,1 0-15,-1 0 0,0 0 16</inkml:trace>
  <inkml:trace contextRef="#ctx0" brushRef="#br2" timeOffset="169599.31">20680 1249 0,'0'0'0,"0"-21"16,0 0-16,0-1 15,-21 22-15,-1 0 16,22-21-16,-21 21 0,0 0 0,0 0 15,0 0-15,0 0 16,-1 21-16,1-21 0,0 22 16,0-1-16,0-21 0,21 21 15,-21 0-15,-1 0 0,1 0 0,0 1 16,21-1-16,0 0 0,-21 0 0,21 0 16,0 0-1,21-21 16,0 0-31,0 0 0,1 0 0,-1 0 16,0 0-16,0-21 16,21 0-16,-20 21 0,-1-21 0,0 0 15,0 0-15,0-1 0,0 1 16,1 0-16,-1 0 0,0-21 0,0 20 16,0-20-16,-21 21 0,21-21 15,-21 20-15,0-20 0,0 21 16,0 0-16,0 0 0,0-1 0,0 1 15,0 42 1,0 1 0,0-1-16,-21 21 15,21-21-15,-21 0 0,21 22 0,-21-1 16,21-21-16,0 22 0,-21-22 16,21 0-16,0 0 0,-21 21 0,21-20 15,0-1-15,0 0 16,0 0-16,21-21 15,0 0 1,0 0-16,0 0 16,0 0-16,1 0 0,-1 0 0,-21-21 15,21 21-15,0-21 0,0 0 16,-21-1-16,21 1 0,-21 0 16,22 0-16,-22 0 15,0 42 16,0 0-31,0 0 16,-22-21-16,22 21 0,0 1 16,0-1-16,0 0 15,-21-21-15,21 21 16,0-42 31,0 0-47</inkml:trace>
  <inkml:trace contextRef="#ctx0" brushRef="#br2" timeOffset="169807.19">20976 1101 0,'0'21'31,"0"0"1,21-21-1</inkml:trace>
  <inkml:trace contextRef="#ctx0" brushRef="#br2" timeOffset="170487.5">21251 1185 0,'0'0'0,"21"0"16,-21-21 0,-21 21 30,0 0-46,0 0 0,0 21 16,0-21-16,-1 22 16,22-1-16,-21-21 0,0 21 0,21 0 15,-21 0-15,21 0 16,-21-21-16,21 22 0,0-1 16,21-21-1,0 0-15,0 0 16,0 0-16,1-21 15,-1 21-15,-21-22 0,21 1 16,0 21-16,-21-21 0,21 21 16,-21-21-16,0 0 15,21 21-15,-21 21 63,0 0-63,0 0 15,-21 0-15,21 1 0,0-1 0,0 0 16,0 0-16,0 0 0,0 0 16,0 1-16,-21-1 0,21 0 0,0 21 15,0-21-15,0 1 0,0-1 16,0 21-16,-21-21 0,21 0 0,0 1 16,0 20-16,-21-21 0,21 0 15,0 0-15,-21 1 0,-1-1 0,1 0 16,0-21-16,0 21 0,0-21 0,0 0 15,-1 21-15,1-21 16,0 0-16,0 0 0,0 0 0,0 0 16,-22 0-16,22 0 0,0 0 15,0-21-15,0 21 0,-1-21 0,1 0 16,0 21-16,21-21 0,-21 21 0,21-22 16,0 1-16,0 0 15,0 0-15,0 0 0,0 0 16,21-1-16,0 1 0,0 0 15,1 0-15</inkml:trace>
  <inkml:trace contextRef="#ctx0" brushRef="#br2" timeOffset="170780.47">21399 1143 0,'0'21'31,"0"0"-31,0 1 16,0-1-16,-21 0 0,21 0 16,0 0-16,0 0 15,0 1-15,0-1 16,-21-21-16,21-21 47</inkml:trace>
  <inkml:trace contextRef="#ctx0" brushRef="#br2" timeOffset="171159.43">21442 889 0,'-21'0'0,"42"0"0,-64 21 15,22-21-15,21 21 16,0 1-16,0-1 16,0 0-1,21-21 1,1 0-1,-1 0-15,0 0 0,0 0 16,-21-21 0,21 0-16,-21-1 15,0 1 1,0 0-16,0 0 16,-21 21-16,0 0 15,0 0-15,0 0 16,21 21-16,0 0 0,0 0 15,-22-21-15,22 22 0,0-1 0,0 0 16,0 0 0,22-21-16,-1 0 15</inkml:trace>
  <inkml:trace contextRef="#ctx0" brushRef="#br2" timeOffset="171499.61">21780 889 0,'0'-21'15,"0"42"17,0 0-32,0 0 0,0 1 15,-21-1-15,0 21 0,21-21 16,-21 0-16,0 22 0,21-22 15,-21 0-15,21 21 0,-22-20 0,1-1 16,21 21-16,0-21 0,0 0 16,0 1-16,-21-22 0,21 21 0,0 0 15,0 0-15,21-21 16,0 0 0,1 0-16,-1 0 15,0 0-15,0 0 0,0 0 16,0-21-16,1 21 0,-22-21 0,21 0 15,0 21-15,-21-22 0,21 1 16</inkml:trace>
  <inkml:trace contextRef="#ctx0" brushRef="#br2" timeOffset="171711.75">21653 1143 0,'-21'0'15,"42"0"17,1 0-32,-1 0 0,0 0 15,0 0-15,0 0 0,0 0 16,1 0-16,-1 0 0,0 0 16,0 0-16,0-21 15,0 21-15</inkml:trace>
  <inkml:trace contextRef="#ctx0" brushRef="#br2" timeOffset="172207.61">22352 995 0,'0'0'0,"0"-21"16,21 21-16,-21 21 47,0 0-47,0 0 0,0 0 16,-21 1-16,0-1 0,21 0 15,-21 0-15,-1 0 0,-20 0 0,21 1 16,0-1-16,-22 0 0,22 0 15,0 0-15,-21 0 0,21-21 0,-1 22 16,-20-1-16,21-21 0,0 0 16,21 21-16,-21-21 15,21 21 1,21-21 0,0 0-16,0 0 0,0 0 15,0 0-15,1 0 0,-1 0 16,0 0-16,0 21 0,0-21 0,0 0 15,1 0-15,-1 0 0,0 0 16,0 0-16,0 0 16,0 0-1,1 0 17,-22-21-32,21 0 15</inkml:trace>
  <inkml:trace contextRef="#ctx0" brushRef="#br2" timeOffset="172538.91">22818 953 0,'-22'0'15,"22"21"1,-21-21-16,21 21 0,-21 0 0,0 0 16,0 0-16,0 1 0,21 20 15,-22-21-15,1 21 0,0-20 0,0-1 16,0 21-16,0-21 0,-1 0 16,1 22-16,0-22 0,0 0 0,0 0 15,0 0-15,21 1 0,-22-22 16,22 21-16,22-21 47,-22-21-47,21 21 15,0-22-15,0 1 0,0 0 0</inkml:trace>
  <inkml:trace contextRef="#ctx0" brushRef="#br2" timeOffset="172859">22775 1016 0,'0'-21'31,"0"42"1,0 0-17,0 0-15,0 22 0,0-22 0,0 0 16,0 21-16,0-20 0,0-1 15,0 21-15,-21-21 0,21 0 0,0 1 16,0-1-16,0 0 0,-21 0 16,21 0-16,0 0 0,-21-21 15,42 0 32,0-21-31,-21 0-16,0 0 15</inkml:trace>
  <inkml:trace contextRef="#ctx0" brushRef="#br2" timeOffset="173115.23">22606 1270 0,'21'0'47,"0"0"-31,0 0-16,1 0 15,-1 0-15,0 0 16,0 0 0,0 0-16,0 0 31,1 0-31,-1 0 15</inkml:trace>
  <inkml:trace contextRef="#ctx0" brushRef="#br2" timeOffset="173451.21">23241 1122 0,'0'0'0,"0"-21"32,-21 21-17,0 21 1,-1 0-16,1-21 16,21 21-16,-21 0 0,0 1 0,0-22 15,21 21-15,0 0 0,-21 0 16,21 0-16,-22-21 0,22 21 15,0 1-15,0-1 16,0 0-16,0 0 16,22-21-16,-1 0 15,0 0-15,0 0 0,0 0 16,0 0-16,1 0 0,-1 0 0,0 0 16,0 0-16,0-21 0,0 21 15</inkml:trace>
  <inkml:trace contextRef="#ctx0" brushRef="#br2" timeOffset="173751.04">23664 1080 0,'0'0'0,"0"-22"0,-21 22 31,0 0-31,0 22 16,0-22-16,-1 21 0,22 0 0,-21 0 15,0 0-15,0 0 0,0 1 16,21-1-16,0 0 0,-21 0 0,21 0 16,-22 0-16,22 1 0,0-1 15,0 0-15,0 0 0,0 0 32,22-21-32,-1 0 0,0 0 15,0 0-15,0 0 0,0 0 0,1 0 16,-1 0-16,21 0 0,-21-21 15,0 0-15,1 21 0,20-21 0,-21 0 16</inkml:trace>
  <inkml:trace contextRef="#ctx0" brushRef="#br2" timeOffset="174430.91">22585 953 0,'0'0'0,"0"-22"0,21 22 15,-42 22 17,0-1-32,-1-21 15,22 21-15,-21 21 0,0-21 16,0 1-16,0 20 0,0-21 0,-1 21 16,-20-20-16,21 20 0,0-21 0,0 21 15,-1-20-15,1-1 0,0 0 16,0 21-16,0-21 0,0 1 15,-1-1-15,22 0 16,0 0-16,22-21 47,-1-21-47,21 21 0</inkml:trace>
  <inkml:trace contextRef="#ctx0" brushRef="#br2" timeOffset="175306.93">23855 910 0,'0'0'0,"-21"0"16,21 21 46,0 1-46,21-1 0,0 0-16,0-21 15,0 21-15,0-21 16,1 0-16,-22 21 0,21-21 0,0 21 16,0-21-16,0 22 0,0-22 15,1 21-15,-1-21 0,0 0 16,0 0-16,0 21 0,0-21 15,1 0-15,-1 0 0,0 0 16,0 0 0,0 0-16,-21 21 15,0 0 32,0 0-47,-21 1 16,0-22-1,0 21-15,21 0 16,-21-21-16,-1 21 0,1-21 0,0 0 16,21 21-16,-21-21 0,0 21 15,0-21-15,-1 22 0,1-22 16,21 21-16,-21-21 16,21 21-16,-21-21 0,0 0 15,21 21-15,-21-21 0,21 21 31</inkml:trace>
  <inkml:trace contextRef="#ctx0" brushRef="#br2" timeOffset="177071.11">17166 2180 0,'0'0'0,"21"-21"16,-21 0 0,21 21-16,1 0 0,-22-21 0,21 0 15,0 21 1,-42 21 31,0-21-47,21 21 15,-22 0-15,1-21 0,0 21 0,21 0 16,-21 1-16,0-1 0,0 0 16,-1-21-16,1 21 0,-21 0 0,21 0 15,0 1-15,-1-1 0,1 0 16,0 0-16,0-21 0,0 21 0,0-21 16,-1 0-16,22 21 0,-21-21 15,21-21 16,21 0-15,1 21 0,-1 0-16,0 0 0,0 0 15,0 0-15,0 0 0,1 0 16,-1 0-16,0 0 0,-21 21 0,21 0 16,0-21-16,0 22 0,1-22 0,-1 21 15,0-21-15,-21 21 0,21 0 16,0-21-16,-21 21 0,21 0 15,1-21 1,-22 22-16,21-22 31,0 0-15,0 0 0,0-22-16,0 1 0</inkml:trace>
  <inkml:trace contextRef="#ctx0" brushRef="#br2" timeOffset="177959.63">17568 2244 0,'0'0'0,"-21"0"16,0 0-16,42 0 62,0 0-46,0 0-16,1 0 0,-1 0 0,0 0 15,0 0-15,0 0 0,0 0 0,1-21 16,-1 21 0,-21-22-16,0 1 31,-21 21-31,-1 0 15,1 0-15,0 0 0,0 0 0,0 0 16,0 0-16,-1 21 0,1-21 16,0 22-16,0-22 0,21 21 0,-21 0 15,21 0-15,0 0 32,21-21-32,0 0 15,0 21-15,0-21 0,1 0 16,-1 0-16,0 0 0,0 0 15,0 0-15,0 0 16,-42 0 15,0 0-31,0 0 0,0 0 16,0 0-16,-22 22 0,22-1 16,0-21-16,0 21 0,0 0 0,-1 0 15,1 0-15,0-21 0,21 22 16,-21-1-16,21 0 0,0 0 15,0 0-15,0 0 16,21-21-16,0 0 16,0 0-16,1 22 0,-1-22 0,0 0 15,0 0-15,0 0 0,0 0 0,1 0 16,-1 0-16,0 0 0,0-22 16,0 22-16,0-21 0,1 21 0,-1-21 15,0 21-15,0-21 0</inkml:trace>
  <inkml:trace contextRef="#ctx0" brushRef="#br2" timeOffset="178211.71">17907 2350 0,'0'21'32,"0"0"-17,0 0-15,0 0 16,0 0-16,0 1 0,21-22 15,-21 21-15,0 0 0,21-21 16,0 21 0,1-21 15,-1-21-31,-21 0 16,0 0-16,21 21 15,0-22-15,-21 1 0</inkml:trace>
  <inkml:trace contextRef="#ctx0" brushRef="#br2" timeOffset="178423.61">18097 2350 0,'-21'0'31,"0"0"-31,0 21 16,0 0-16,0-21 0,21 21 0,-22 0 16,1 0-16,0 1 0,0-22 15,21 21-15,-21 0 0,21 0 0,-21-21 16,21 21-16,0 0 15,21-21 17,0 0-17,0-21-15,0 21 0,0 0 16,1-21-16</inkml:trace>
  <inkml:trace contextRef="#ctx0" brushRef="#br2" timeOffset="178755.38">18224 2350 0,'0'0'0,"0"21"47,-21 0-47,21 0 16,0 0-16,0 22 15,-21-22-15,21 0 0,-21 0 0,21 21 16,-21 1-16,21-22 0,0 21 15,-21 1-15,-1-1 0,1-21 0,21 21 16,-21 1-16,0-1 0,21 0 0,-21-20 16,0 20-16,21-21 0,-22 21 15,22-20-15,0-1 0,0 0 0,0 0 16,0 0-16,0 0 16,0-42 15,0 0-31,22 0 0,-1 21 15,0-21-15,-21-22 0,21 22 16,0 0-16,0-21 0</inkml:trace>
  <inkml:trace contextRef="#ctx0" brushRef="#br2" timeOffset="179062.26">18267 2455 0,'0'0'0,"0"-21"0,0-42 31,0 42-15,21-1 0,0 22-16,0 0 0,0 0 15,1 0-15,-1 0 0,0 0 16,-21 22-16,21-22 16,-21 21-16,0 0 0,0 0 0,0 0 15,-21 0-15,0 1 16,0-1-16,-1 0 0,1 0 0,0-21 15,0 21-15,0 0 0,0-21 0,-1 0 32,44 0-1,-1-21-31,0 21 0,0-21 16</inkml:trace>
  <inkml:trace contextRef="#ctx0" brushRef="#br2" timeOffset="179611.45">18965 2350 0,'0'-22'0,"0"1"15,-21 0 1,0 21-16,0 0 15,0 0-15,-1 0 0,1 0 16,0 0-16,0 21 0,0-21 16,-22 21-16,43 1 0,-42-1 15,42 0-15,-21 0 0,0 0 0,0 0 16,-1 1-16,22-1 0,0 0 16,0 0-16,0 0 15,0 0-15,22-21 0,-1 0 16,0 0-16,0 0 0,0 0 15,0 0-15,1 0 0,20-21 16,-21 0-16,0 0 0,0 21 16,1-21-16,-1 0 0,0-1 0,0 1 15,-21 0-15,21 0 0,0 0 0,-21-22 16,0 22-16,0 0 0,22 0 16,-22 0-16,0 0 0,21 21 0,-21-22 15,0 1-15,-21 42 47,-1 1-47,22-1 0,0 0 16,-21 21-16,0-21 0,21 1 0,-21 20 15,21-21-15,-21 0 0,21 22 16,0-22-16,0 0 0,0 0 16,0 0-16,0 0 0,0 1 0,0-1 15,21-21 1,0 0-1</inkml:trace>
  <inkml:trace contextRef="#ctx0" brushRef="#br2" timeOffset="180123.18">19431 2371 0,'0'0'0,"-42"-21"31,20 21-31,1 0 0,0 0 16,0 0-16,0 0 0,0 0 15,-1 21-15,1-21 0,21 21 16,-21 0-16,0 0 0,21 0 16,-21 1-16,21-1 0,0 0 15,-21 0-15,21 0 16,0 0-16,0 1 15,21-22 1,0 0 0,0 0-16,0-22 0,0 1 15,1 21-15,-22-21 0,21 21 0,0-21 16,-21 0-16,0 0 16,21-1-16,-21 1 0,0 0 0,21 21 15,-21-21-15,0 0 0,0 42 47,0 0-47,0 0 0,0 0 16,-21 1-16,21-1 0,-21 0 15,21 0-15,0 0 16,0 0-16,0 1 0,0-1 16,21-21 15,0 0-31,0 0 0,1-21 15,-1-1-15,0 22 0,0-21 16</inkml:trace>
  <inkml:trace contextRef="#ctx0" brushRef="#br2" timeOffset="180395.26">19748 2180 0,'-21'0'15,"0"21"1,21 1-16,0-1 16,-21-21-16,21 21 0,-21 0 0,21 0 15,0 0-15,0 1 0,-21-1 16,21 0-16,-22 0 0,22 0 0,-21 0 16,21 1-16,-21-1 0,21 0 0,0 0 15,0 0-15,0 0 16,21-21 31,0 0-47,-21-21 0</inkml:trace>
  <inkml:trace contextRef="#ctx0" brushRef="#br2" timeOffset="180783.07">19770 2477 0,'21'0'63,"-21"-22"-63,21 22 0,0 0 16,0-21-16,-21 0 15,0 0-15,21 21 0,-21-21 16,-21 21 15,0 0-15,21 21-16,-21 0 15,0 0-15,21 0 0,-21 1 0,21-1 16,0 0-16,-22-21 0,22 21 16,0 0-16,-21 0 0,21 1 15,0-1-15,0 0 0,21-21 16,1 0-1,-1 0-15,0 0 0,0 0 16,0 0-16,0 0 0,1 0 0,-1-21 16,0 0-16,0-1 15,21 22-15</inkml:trace>
  <inkml:trace contextRef="#ctx0" brushRef="#br2" timeOffset="181070.9">19621 2244 0,'0'0'15,"-21"0"-15,0 0 0,42 0 47,0 0-47,1 0 0,-1 0 16,21 0-16,-21 21 0,0-21 15,1 0-15,-1 0 0,21 0 0,-21 0 16,0 0-16,1 0 16,-1 0-16,0 0 0</inkml:trace>
  <inkml:trace contextRef="#ctx0" brushRef="#br2" timeOffset="181650.48">20256 2223 0,'0'0'0,"-21"0"47,21 21-16,0 0-15,21 0-16,1-21 0,-1 21 15,0-21-15,0 0 0,0 0 0,0 21 16,1-21-16,-1 0 0,0 0 16,0 0-16,0 0 0,0 0 0,1 0 15,-1 22-15,-42-1 47,-1-21-47,1 21 0,0-21 16,0 21-16,0 0 0,0-21 15,-1 21-15,1 1 0,0-1 16,0 0-16,-21 0 0,20 21 0,1-20 16,0-1-16,0 0 0,0 0 0,0 0 15,21 0-15,0 1 0,-22-22 16,22 21-16,-21-21 0,21 21 15,0-42 17</inkml:trace>
  <inkml:trace contextRef="#ctx0" brushRef="#br2" timeOffset="183335.31">20976 2498 0,'0'-21'15,"21"21"1,0 0 0,-21-22-16,0 1 31,0 0-15,0 0-1,0 0 1,-21 21-1,0 0 1,0 0-16,0 0 16,0 0-16,-1 0 0,1 0 15,0 0-15,0 0 0,0 0 16,0 21-16,-1 0 0,1 0 0,0 0 16,0 1-16,0-1 0,21 0 0,0 0 15,-21 0-15,21 0 0,0 1 16,-22-1-16,22 0 0,0 0 15,22 0 1,-1-21-16,0 0 0,0 0 16,0 0-16,0 0 0,1 0 0,-1 0 15,0 0-15,0 0 0,21-21 16,-20 0-16,-1 21 0,0-21 0,0 0 16,0 21-16,0-22 0,1 1 15,-1 0-15,-21 0 0,21-21 0,-21 20 16,21 1-16,-21-21 0,0 21 15,21 0-15,-21-1 0,21-20 0,-21 21 16,0 0-16,0 0 0,0-1 16,0 1-16,0 42 47,0 1-32,-21-1-15,21 0 0,0 0 0,0 21 16,-21-20-16,21 20 0,-21-21 15,21 21-15,-21-20 0,21-1 0,0 21 16,0-21-16,0 0 0,0 1 16,0-1-16,0 0 0,0 0 15,21-21 1,0 0-16,0 0 16,0 0-16,1 0 0,-22-21 0,21 21 15,0 0-15</inkml:trace>
  <inkml:trace contextRef="#ctx0" brushRef="#br2" timeOffset="183974.65">21569 2455 0,'0'0'0,"0"-21"0,0 0 0,0 0 0,0 0 15,0 0-15,0-1 16,-21 22-1,21-21-15,-22 21 0,1 0 0,0 0 16,0 0 0,0 0-16,21 21 0,-21 1 0,-1-1 0,1-21 15,0 42-15,0-21 0,0 0 16,21 1-16,-21-1 0,-1 0 16,22 0-16,-21 0 0,21 0 0,0 1 15,0-1-15,0 0 0,0 0 16,0 0-1,21-21-15,1 0 0,-1 0 16,0 0-16,0 0 0,0 0 16,0 0-16,1-21 0,-1 21 0,0-21 15,0 0-15,0 21 0,-21-21 16,21-1-16,1-20 0,-1 21 16,-21 0-16,0 0 0,21-22 0,0 22 15,-21-21-15,21 21 0,-21-1 16,0-20-16,21 21 0,-21 0 0,22 0 15,-22-1-15,0 1 16,0 42 31,0 1-47,0-1 0,-22 0 0,22 0 16,-21 0-16,21 22 0,-21-22 15,21 0-15,0 21 0,0-21 0,0 1 16,0 20-16,0-21 15,-21 0-15,21 0 0,0 1 0,0-1 16,0 0-16,0 0 0,0 0 16,0 0-1,21-21 1,0 0 0,0 0-16,1 0 15,-22-21-15,21 0 0,0 21 0,0-21 16,0 21-16</inkml:trace>
  <inkml:trace contextRef="#ctx0" brushRef="#br2" timeOffset="184267.49">22119 2392 0,'0'0'0,"-21"0"16,21-21-16,-21 21 15,21 21 48,0 0-48,0 0 17</inkml:trace>
  <inkml:trace contextRef="#ctx0" brushRef="#br2" timeOffset="184471.37">22077 2561 0,'-21'0'16,"-1"0"0,44 0 62,-1 0-78</inkml:trace>
  <inkml:trace contextRef="#ctx0" brushRef="#br2" timeOffset="185202.95">22352 2392 0,'-21'0'47,"21"21"-47,0 0 0,-21 0 15,21 1-15,0-1 0,0 0 0,0 0 16,0 0-16,0 0 0,0 1 16,-22-22-16,22 21 0,0 0 15,-21-21-15,21 21 16,0-42 15,0 0-15,0 0-16,0-1 0,0 1 15,0 0-15,0 0 0,21 0 16,-21-22-16,22 22 0,-22 0 0,0 0 16,0 0-16,21 0 0,0-1 15,0 22 16,-21 22-15,0-1-16,0 0 0,0 0 16,0 0-16,0 0 0,0 1 0,0-1 15,0 0-15,0 0 0,0 0 16,21 0-16,-21 1 0,0-1 16,21-21-1,1 0-15,-1-21 16,-21-1-16,0 1 15,21 0-15,0 21 0,-21-21 16,21 0-16,0 0 0,-21-1 16,22 1-16,-22 0 0,0 0 0,21 0 15,0 21-15,-21-21 16,0 42 0,0 0-1,0 0-15,0 0 0,0 22 0,0-22 16,-21 0-16,21 0 0,-21 0 0,21 0 15,0 22-15,0-22 0,-22-21 16,22 21-16,0 0 0,0 0 0,0 1 16,22-22 31,-22-22-47,21 1 15,0 21-15</inkml:trace>
  <inkml:trace contextRef="#ctx0" brushRef="#br2" timeOffset="185871.42">22902 2350 0,'0'21'16,"0"0"-16,-21 0 15,0-21-15,21 21 0,-21 0 0,21 1 16,-21-1-16,21 0 15,0 0-15,0 0 0,-22-21 0,22 21 16,0 1-16,-21-22 0,21 21 16,0-42 31,0-1-32,0 1-15,0 0 16,0 0-16,21 0 0,-21 0 0,22-1 15,-22 1-15,0 0 0,0 0 16,0 0-16,21 0 0,-21-1 16,21 22-1,-21 22 1,0-1-16,0 0 16,0 0-16,0 0 15,0 0-15,0 1 16,21-22-16,-21 21 0,21-21 15,0 0 1,1 0-16,-1 0 16,0-21-16,0-1 15,-21 1-15,21 21 0,0-21 16,-21 0-16,0 0 0,22 21 16,-1-21-16,-21-1 0,21 22 15,-21-21-15,0 42 47,0 1-47,0-1 0,0 0 0,-21 0 16,21 21-16,-21-20 0,-1-1 15,22 0-15,0 0 0,0 0 0,-21 0 16,21 1-16,0-1 0,0 0 16,0 0-1,21-42 16,-21 0-31,22 21 16</inkml:trace>
  <inkml:trace contextRef="#ctx0" brushRef="#br2" timeOffset="186091.3">23347 2350 0,'-21'0'16,"21"21"31,0 0-31,0 0 15</inkml:trace>
  <inkml:trace contextRef="#ctx0" brushRef="#br2" timeOffset="186299.55">23262 2604 0,'0'0'0,"-21"0"15,21-22 63,21 22-62,0 0-16</inkml:trace>
  <inkml:trace contextRef="#ctx0" brushRef="#br2" timeOffset="186831.24">23516 2286 0,'0'0'0,"-21"0"47,21 21-47,0 0 15,0 1 1,0-1-16,0 0 16,0 0-1,21-21 1,0 0 0,0 0-16,1-21 15,-22 0-15,21 0 16,0 21-16,-21-22 0,21 22 15,-21-21-15,21 21 16,-21 21 47,-21 1-63,21-1 0,-21-21 0,21 21 15,0 0-15,-21 21 0,0-20 16,21-1-16,-22 0 0,22 0 15,0 0-15,-21 0 0,21 1 0,-21-1 16,21 0-16,-21 0 0,21 0 16,0-42 31,21 21-47,0-21 15,0 0-15</inkml:trace>
  <inkml:trace contextRef="#ctx0" brushRef="#br2" timeOffset="187306.97">23855 2328 0,'-21'0'16,"-1"0"-16,22 22 15,0-1 1,0 0-16,-21-21 16,21 21-16,0 0 15,21-21 17,1 0-32,-1 0 15,0 0-15,0-21 0,0 0 16,-21 0-16,21 21 15,-21-21-15,22-1 0,-1 22 16,0-21-16,-21 42 47,-21 1-31,21-1-16,-21 0 0,-1 0 15,1 21-15,21-20 0,-21-1 16,21 0-16,-21 0 0,21 0 0,0 0 15,-21-21-15,21 22 0,-21-1 16,-1 0-16</inkml:trace>
  <inkml:trace contextRef="#ctx0" brushRef="#br2" timeOffset="187855.17">24320 2307 0,'0'21'46,"-21"1"-30,0-1-16,0 0 16,0 0-16,0 0 0,-1 0 0,1 1 15,0-22-15,-21 21 0,21 0 0,-1-21 16,1 0-16,0 21 16,0-21-16,0 0 0,42 0 46,0 0-46,0 0 16,0 0-16,1 0 16,-1 0-16,-21 21 0,21-21 15,0 0-15,0 0 0,0 21 16,1-21-16,-1 0 16,0 0-16,0 0 15,0-21 1,0 21-16,1-21 15</inkml:trace>
  <inkml:trace contextRef="#ctx0" brushRef="#br2" timeOffset="188470.82">24553 2265 0,'-42'0'31,"21"0"-15,42 0 31,0 0-47,0 0 15,0 0-15,1 0 16,-22-21-16,21 21 15,0-21-15,-21-1 32,-21 22-17,0 0-15,-1 0 16,1 0-16,21 22 16,-21-22-16,21 21 15,-21 0-15,21 0 16,0 0-1,0 0-15,21-21 16,0 0-16,0 0 16,1 0 15,-44 0 0,1 0-31,21 22 16,-21-1-1,0-21-15,0 21 0,21 0 16,0 0-16,-21 0 0,21 1 16,-22-1-16,22 0 0,0 0 15,0 0-15,0 0 32,22-21-32,-1 0 0,0 0 15,0 0-15,0 0 16</inkml:trace>
  <inkml:trace contextRef="#ctx0" brushRef="#br2" timeOffset="188694.69">24680 2434 0,'0'0'15,"0"-42"1,0 63 15,0 0-31,0 0 16,0 1-16,0-1 0,0 0 15,0 0-15,0 0 16,21-42 31,1 0-31</inkml:trace>
  <inkml:trace contextRef="#ctx0" brushRef="#br2" timeOffset="188863.11">24807 2413 0,'-42'64'0,"84"-128"16,-63 64 0,0 0-16,0 21 0,0 0 15,-1-21-15,1 22 0,0-1 16,21 0-16,-21-21 0,0 21 16,21 0-1</inkml:trace>
  <inkml:trace contextRef="#ctx0" brushRef="#br2" timeOffset="189182.93">24998 2413 0,'-64'0'31,"43"21"-15,0 0-16,21 1 0,-21 20 15,21-21-15,-21 0 16,21 0-16,-22 22 0,22-22 0,-21 21 16,21 1-16,0-22 0,0 21 15,-21-21-15,21 0 0,-21 22 0,21-22 16,0 0-16,0 0 0,-21 0 0,21 1 15,-21-1-15,21 0 32,0-42-17,21 0 1,0-1-16</inkml:trace>
  <inkml:trace contextRef="#ctx0" brushRef="#br2" timeOffset="189466.76">24913 2519 0,'0'0'0,"0"-21"0,0 0 0,0-1 16,0 1-1,21 0-15,0 21 16,1 0-16,-1 0 16,0 0-16,0 0 0,0 0 15,-21 21 1,0 0-1,0 1-15,-21-1 0,0-21 16,0 21-16,0-21 0,-1 21 16,1-21-16,0 0 0,0 0 0,0 21 15,0-21-15,21 21 0,21-21 47,0 0-47,21 0 16</inkml:trace>
  <inkml:trace contextRef="#ctx0" brushRef="#br2" timeOffset="189966.99">25294 2477 0,'0'0'0,"0"-22"0,0 1 15,0 0 1,-21 21-1,0 0-15,0 21 16,-1-21-16,1 21 0,21 1 16,-21-22-16,0 21 0,21 0 0,0 0 15,-21 0-15,21 0 16,0 1-16,0-1 16,21-21 15,0 0-31,0 0 0,-21-21 15,21 21-15,1-22 0,-22 1 16,0 0-16,21 0 0,0 0 0,-21 0 16,0-1-16,21 1 0,0-21 15,-21 21-15,21 0 0,-21-1 0,0 1 16,0 42 31,-21 1-47,21-1 0,0 0 15,-21 0-15,21 0 0,-21 0 0,21 1 16,-21-1-16,21 0 0,0 0 16,0 0-16,0 0 0,0 1 15,21-22 17,0 0-32,0 0 0,0 0 15,1 0-15,-1 0 0,0 0 16</inkml:trace>
  <inkml:trace contextRef="#ctx0" brushRef="#br2" timeOffset="190671.59">25421 2582 0,'21'0'16,"-42"0"-16,42-21 0,-21 0 16,-21 21 15,0 0-31,0 0 16,0 0-16,21 21 0,-22-21 15,1 21-15,21 1 0,-21-1 16,21 0-1,21-21 17,0 0-17,-21-21-15,22 21 16,-1-21-16,-21-1 16,21 1-16,-21 0 15,21 21-15,-21-21 0,0 42 47,0 0-47,0 0 31,21-21 1,0 0-32,-21-21 15,0 0-15,22 0 0,-1 0 16,-21 0-1,0-1-15,21 1 0,0 0 0,0 0 16,-21 0-16,0 0 16,0-1-1,0 44 1,0-1-16,-21 0 16,21 0-16,-21 0 0,21 0 0,0 1 15,-21-1-15,21 0 0,-21 0 16,21 0-16,0 0 0,0 1 15,0-1-15,21-21 47,0 0-47,0 0 16,0-21-16,-21-1 16,0 1-16,21 21 15,-21-21-15,-21 21 47,21 21-31,-21-21-16</inkml:trace>
  <inkml:trace contextRef="#ctx0" brushRef="#br2" timeOffset="190875.47">25442 2434 0,'0'0'16,"-21"0"-16,0 0 0,42 0 47,0 0-32,0 0-15,1 0 16,-1 0-16,0 0 15,0 0-15,0 0 16</inkml:trace>
  <inkml:trace contextRef="#ctx0" brushRef="#br2" timeOffset="191232.27">25675 2371 0,'-42'0'16,"42"21"-1,0 0 1,0 0-16,0 0 16,0 1-1,21-22-15,-21 21 16,0 0 0,21-21-16,0 0 0,0 0 31,-21 21-16,0 0 1,0 0-16,0 1 16,-21-22-16,0 21 0,21 0 0,0 0 15,-21-21-15,21 21 0,-21 0 16,21 1-16,-21-22 0,21 21 16</inkml:trace>
  <inkml:trace contextRef="#ctx0" brushRef="#br2" timeOffset="211122.55">9207 4191 0,'0'0'0,"0"-21"0,0 0 16,0 0-16,0-1 0,0 1 15,0 0-15,0 0 16,0 0-16,0 0 0,0-1 16,0 1-16,0 0 15,0 42 17,0 0-17,0 22-15,0-22 0,0 21 0,0-21 16,0 22-16,0-1 0,-21 0 15,21 1-15,0-1 0,-21 0 16,21 1-16,0-1 0,0 0 0,0 1 16,0 20-16,-21-20 0,21 20 15,0 1-15,0-1 0,0 1 0,0-1 16,-21 1-16,21 20 0,0-20 0,0-1 16,0 1-16,0-1 0,0 1 15,0-1-15,0 1 0,0-1 0,0 1 16,0-1-16,0 1 0,0-1 0,0 1 15,0-1-15,0-20 0,0 20 16,0-21-16,0 22 0,0-22 0,0 1 16,0 20-16,0-21 0,0 1 15,0-1-15,0 0 0,0 1 16,0-22-16,0 21 0,0-21 0,0 1 16,0-44-1,0 1 1,0-21-16,0 0 15,0-1-15,21 1 0,0 0 0,-21-22 16</inkml:trace>
  <inkml:trace contextRef="#ctx0" brushRef="#br2" timeOffset="213447.55">9229 3852 0,'0'0'16,"-22"0"-16,22 22 46,22-22-14,-1 0-32,0 0 15,0 0-15,0 0 0,0 0 16,22 0-16,-22 0 0,21 0 0,1 0 16,-1 0-16,0 0 0,22 0 0,-1 0 15,1 0-15,-1 0 16,22 0-16,-22 0 0,1 0 0,21-22 15,-22 22-15,1 0 0,-1 0 0,1 0 16,-1 0-16,1 0 0,-1 0 16,1 0-16,-1 0 0,22-21 0,-22 21 15,22 0-15,-22 0 0,1 0 16,21 0-16,-22 0 0,1 0 0,-1 0 16,1 0-16,-1 0 0,1 0 0,-1-21 15,1 21-15,-1 0 16,1 0-16,-1 0 0,1 0 0,-1 0 15,1 0-15,-1 0 0,1 0 0,-1 0 0,1 0 16,-22 0-16,21 0 16,1 0-16,-1 0 0,-20 0 0,20 0 15,-20 0-15,20 0 0,1 0 16,-1 0-16,1 0 0,-22 0 0,21 0 16,1 0-16,-1 0 0,1 0 0,-1 0 15,1 0-15,-22 0 0,22 0 16,-22 0-16,22 0 0,-22 0 0,0 0 15,22 0-15,-22-21 0,0 21 16,1 0-16,-22 0 0,21 0 16,-21 0-16,1 0 0,-1 0 0,0 0 15,0-21 1,0 21 0,0 0-1,1 0 1,-22 21-1,21 0 1,-21 0-16,0 0 16,0 1-16,0-1 15,0 0-15,0 0 16,0 0-16,0 0 0,0 1 16,0 20-16,0-21 0,0 0 15,-21 22-15,21-22 0,0 21 0,0-21 16,0 22-16,0-1 0,0 0 0,0-21 15,0 22-15,0-1 0,0-21 16,0 22-16,21-1 0,-21 0 0,21 1 16,-21-1-16,0 0 0,21 22 15,-21-22-15,21 22 0,-21-22 0,21 21 16,-21-20-16,0 20 0,0-20 0,22 20 16,-22-21-16,0 1 0,21 20 15,-21-20-15,0-1 0,0 21 16,0-20-16,0 20 0,0-20 0,0 20 15,21-21-15,-21 1 0,0-1 16,0 22-16,0-22 0,0 0 0,0 1 16,0-1-16,0 0 0,0 1 15,0-1-15,0 0 0,0 1 0,0-1 16,0 0-16,0 1 0,0 20 0,0-21 16,0 1-16,0-1 0,0 0 15,0 1-15,0-1 0,0-21 0,0 22 16,0-22-16,0 21 0,0-21 0,0 0 15,0 1-15,0-1 0,0 0 16,0 0-16,0 0 0,0 0 16,-21-21-1,0 0-15,-1 0 16,1 0-16,0 0 16,0 0-16,0 0 0,0 0 0,-1 0 15,1 0-15,0 0 0,0 0 16,-21 0-16,20 0 0,1 0 0,-21 0 15,21 0-15,-22 0 0,22 0 0,-21 0 16,21-21-16,-22 21 0,1 0 0,0 0 16,-1 0-16,-20 0 0,21 0 15,-22 0-15,1 0 0,-1 0 0,1 0 16,-22 0-16,21 0 0,1 0 16,-1 0-16,1 0 0,-1 0 15,1 0-15,-22 0 0,22 0 0,-1 0 16,-20 0-16,20 0 0,-21 0 0,22 0 15,-22 0-15,1-21 0,20 21 16,-21 0-16,22 0 0,-1 0 0,-20 0 16,20 0-16,1 0 0,-1-21 0,1 21 15,-1 0-15,1 0 0,-22 0 16,22 0-16,-1 0 0,1-21 0,-22 21 16,21 0-16,1 0 0,-1 0 0,1 0 15,-1 0-15,22 0 0,-21 0 16,-1 0-16,22-21 0,-22 21 15,22 0-15,-22 0 0,22 0 0,-21 0 16,20 0-16,-20 0 0,20 0 0,-20 0 16,21 0-16,-1-22 0,1 22 15,0 0-15,-1 0 0,1 0 0,0 0 16,20 0-16,-20 0 0,21 0 0,0 0 16,0 0-16,-1 0 0,1-21 15,0 21-15,0 0 0,0 0 0,0 0 16,-1 0-1,1 0-15,0 0 16,0 0-16,0 0 16,0 0-1,-1 0 1,1 0-16,0 0 62,21-21 17,-21 21-33,0 0-30,0 0 0,-1 0-16,1 0 15,0 0 1,21-21 15,21 21 16,0 0-47,1 0 0,-1-21 16,0 21-16,0 0 0,0 0 15,-21-21 1,0-1 0,0 1-16</inkml:trace>
  <inkml:trace contextRef="#ctx0" brushRef="#br2" timeOffset="-211530.25">9546 4297 0,'-21'0'63,"21"21"-48,-21 0-15,0-21 0,-1 21 0,1 1 16,0-1-16,-21 0 0,21-21 15,-22 21-15,1 0 0,0 0 0,20-21 16,-20 22-16,0-22 0,-1 0 0,22 21 16,-21-21-16,21 0 0,0 0 15,21 21 17,21-21-32,21 0 0,-21 0 15,0 0-15,22 21 0,-22-21 0,21 0 16,-21 21-16,22-21 0,-22 0 15,0 21-15,0-21 0,0 0 16,1 22-16,-1-1 0,0-21 0,0 0 16,-21 21-16,0 0 31,21-21 0,0 0-31,-21-21 0</inkml:trace>
  <inkml:trace contextRef="#ctx0" brushRef="#br2" timeOffset="-211033.53">9842 4276 0,'-21'0'0,"0"0"16,21 21-16,-21 0 15,0 0-15,21 0 0,0 1 0,-21-1 16,-1 0-16,22 0 0,0 0 16,-21 0-16,0 1 0,0-1 0,0 0 15,21 0-15,0 0 0,-21-21 16,21 21-16,21-42 47,-21 0-32,0 0-15,21 21 0,0-21 0,-21 0 16,0-22-16,21 22 0,0 0 16,-21-21-16,22 20 0,-22-20 0,0 21 15,21 0-15,0-22 0,0 22 16,-21 0-16,21 21 0,0 0 16,1 21-16,-1 0 15,-21 1-15,21-1 16,-21 0-16,0 21 0,0-21 0,0 1 0,21-1 15,-21 21-15,0-21 0,0 0 0,0 1 16,0-1-16,0 0 16,0 0-16,0 0 15,-21-21 32,21-21-47,-21 21 0</inkml:trace>
  <inkml:trace contextRef="#ctx0" brushRef="#br2" timeOffset="-210877.63">9631 4509 0,'0'0'0,"-21"0"0,42 0 47,0 0-47,0 0 0,0 0 0,0 0 16,1 0-16,-1-22 0,21 1 15,-21 21-15,0 0 0,22-21 0</inkml:trace>
  <inkml:trace contextRef="#ctx0" brushRef="#br2" timeOffset="-210585.26">10287 4276 0,'-21'-21'31,"0"21"-31,-1 0 16,1 0-16,21 21 0,-21-21 0,0 21 16,21 0-16,-21 0 0,0 0 15,21 1-15,0-1 0,-22-21 0,22 21 16,-21 0-16,21 0 0,0 0 16,-21 1-16,21-1 0,0 0 15,0 0 1,21-21-16,0 0 0,1 0 15,-1 0-15,0 0 16,64 0 0,-64 0-16,21-21 0,-21 0 15,0 21-15,1-21 0</inkml:trace>
  <inkml:trace contextRef="#ctx0" brushRef="#br2" timeOffset="-210313.42">10626 4276 0,'0'0'0,"-22"0"47,1 0-47,21 21 0,0 0 16,-21 0-16,21 0 16,-21 1-16,21-1 0,-21 0 0,21 0 15,0 0-15,0 0 0,0 1 0,0-1 16,0 0-16,0 0 15,0 0 1,21-21 0,0 0-1,0 0-15,0 0 0,1-21 16,-1 21-16,0-21 0</inkml:trace>
  <inkml:trace contextRef="#ctx0" brushRef="#br2" timeOffset="-209888.66">10943 4233 0,'0'0'0,"-21"0"16,0 0-16,0 0 16,21 22-1,0-1 1,0 0-16,0 0 0,0 0 15,21-21-15,0 0 16,0 21-16,0-21 16,0 22-16,1-22 0,-1 0 0,0 0 15,21 0-15,-21 0 0,1 0 16,-1 0-16,0 0 0,0 0 16,-21 21-16,0 0 15,-21 0 1,0 0-16,0-21 15,-1 21-15,1 1 0,-21-1 16,21-21-16,0 21 0,-22 0 0,22 0 16,0 0-16,0 1 0,0-1 15,-1-21-15,1 21 0,0 0 16,0 0-16,0 0 0,21 1 16,0-44 15,21 22-31,0-21 15</inkml:trace>
  <inkml:trace contextRef="#ctx0" brushRef="#br2" timeOffset="-209537.16">11493 4339 0,'0'0'0,"-21"-21"0,21 0 16,0 0 0,0 42 15,0 0-16,0 0-15,0 22 0,0-22 0,0 0 16,-21 0-16,21 21 0,0-20 0,-21-1 16,21 0-16,0 0 0,-21-21 15,21 21-15,0 0 0,0 1 16,21-22 0,0 0-16,0 0 15,0 0-15,1-22 0</inkml:trace>
  <inkml:trace contextRef="#ctx0" brushRef="#br2" timeOffset="-209201.35">11684 4339 0,'0'0'16,"0"-21"-16,21 21 31,0 0-15,0 0-16,1 0 0,-1 0 15,0 0-15,0 21 0,-21 0 0,21 1 16,-21-1-16,0 0 16,0 0-16,-21 0 0,0 0 15,0 1-15,0-22 0,-22 21 16,22 0-16,0-21 0,0 21 0,0-21 16,-1 0-16,1 0 15,42 0 16,1 0-31,-1 0 0,0 0 16,0 0-16,21 0 0,-20 0 16,-1-21-16,21 21 0,-21-21 0,0 0 15,22 21-15,-22-22 0,0 22 16</inkml:trace>
  <inkml:trace contextRef="#ctx0" brushRef="#br2" timeOffset="-208797.58">12086 4318 0,'0'0'0,"0"-21"0,21 21 31,0 0-15,1 0-16,-22 21 16,0 0-16,0 0 15,0 1-15,0-1 16,-22 0-16,1-21 0,0 21 15,0-21-15,-21 0 0,20 21 16,1-21-16,0 0 0,0 0 16,42 0 15,0 0-31,0 0 16,1 0-16,-1 21 0,0-21 0,0 0 15,0 0-15,0 0 16,-21 22-16,0-1 15,-21-21 1,0 21-16,0-21 16,0 0-16,0 0 0,-1 0 0,1 21 15,0-21-15,0 0 16,42-21 15</inkml:trace>
  <inkml:trace contextRef="#ctx0" brushRef="#br2" timeOffset="-208409.8">12446 4255 0,'0'0'16,"0"21"0,-21-21-16,0 21 0,-1 0 15,22 0-15,-21 0 0,0 1 16,21-1-16,-21 0 0,21 0 15,-21 0-15,21 0 0,0 1 0,0-1 16,0 0 0,21-21-1,0 0-15,0 0 0,0 0 16,1-21-16,-1 21 0,0-21 0,0 21 16,0-22-16,0 1 15,-21 0-15,22 21 0,-44 21 47,1-21-47,0 21 0,21 1 16,-21-22-16,0 21 0,21 0 15,0 0-15,-21-21 0,21 21 0,-22-21 16,22 21-16,22-21 31,-1 0-31,0 0 0</inkml:trace>
  <inkml:trace contextRef="#ctx0" brushRef="#br2" timeOffset="-207986.04">12700 4360 0,'0'0'0,"0"-21"31,21 21-15,0 0-16,-21-21 0,21 21 15,1 0-15,-22 21 47,-22-21-47,1 0 0,0 21 16,0-21-16,0 22 0,0-22 0,-1 21 16,1-21-16,21 21 15,0 0-15,0 0 16,21-21-1,-21 21-15,22-21 0,-1 0 16,0 0-16,-21 22 0,21-22 0,0 0 16,-21 21-16,0 0 31,-21 0-15,0-21-16,0 0 0,0 0 15,-1 0-15,1 0 0,0 21 16,42-42 15</inkml:trace>
  <inkml:trace contextRef="#ctx0" brushRef="#br2" timeOffset="-207637.24">12954 4318 0,'0'0'0,"0"21"47,-21-21-47,0 21 0,21 1 16,-22-1-16,1 0 0,21 0 0,0 0 15,-21 0-15,21 1 0,-21-22 0,21 21 16,0 0-16,0 0 16,0 0-1,21-21-15,0 0 16,0 0-16,1 0 15,-1-21-15,-21 0 16,0 0-16,0 0 16,-21 21-1,-1 0 1,1 0-16,0 0 16,0 0-16,42 0 46</inkml:trace>
  <inkml:trace contextRef="#ctx0" brushRef="#br2" timeOffset="-207373.39">13123 4339 0,'0'0'0,"0"-21"0,0 0 15,21 21 16,1 0-31,-1 0 16,0 21-16,-21 0 0,21-21 16,-21 21-16,21 1 0,-21-1 0,0 0 15,0 0-15,0 0 16,0 0-16,0 1 0,0-1 16,0 0-16,0 0 15,-21-21 1,0 0-1,0 0-15,0 0 16</inkml:trace>
  <inkml:trace contextRef="#ctx0" brushRef="#br2" timeOffset="-207236.47">13102 4509 0,'0'-22'16,"21"22"-1,0 0 1,1-21-16,-1 21 0,0 0 15,0-21-15,0 21 0,0 0 16,1-21-16,-1 21 0,0-21 0</inkml:trace>
  <inkml:trace contextRef="#ctx0" brushRef="#br2" timeOffset="-206857.19">13483 4339 0,'0'0'0,"0"-21"15,21 21 32,0 0-47,1 0 0,-1 0 16,0 0-16,0 0 0,0 0 15,-21 21-15,0 0 16,0 1-16,0-1 0,-21 0 16,0 0-16,0 0 15,0-21-15,-1 21 0,1 1 0,21-1 16,-21-21-16,21 21 15,21-21 17,0 0-17,1-21-15,-22 0 16,0-1-16,0 1 0,0 0 16,-22 0-1,1 0-15,21 0 16,-21 21-16,21-22 31,21 22-15</inkml:trace>
  <inkml:trace contextRef="#ctx0" brushRef="#br2" timeOffset="-206533.38">13991 4191 0,'-42'21'32,"21"-21"-32,-1 21 0,1 1 15,0-1-15,0 0 0,0-21 16,0 21-16,-1 0 0,1 0 16,0 1-16,0-22 0,0 21 0,0 0 15,-1 0-15,1 0 0,21 0 16,21-21-1,1 0-15,-1 0 16,-21 22-16,21-22 0,0 0 16,0 0-16,0 0 0,1 0 0,-1 0 15,0 0-15,0 0 16,0 0-16,0 0 16,1-22-1,-1 22-15,0-21 0</inkml:trace>
  <inkml:trace contextRef="#ctx0" brushRef="#br2" timeOffset="-205929.39">14266 4128 0,'-21'21'62,"21"21"-62,-21-21 0,0 0 0,0 22 16,-1-22-16,1 21 0,0-21 15,0 22-15,0-22 0,-22 21 0,22-21 16,0 1-16,0-1 0,0 0 16,0 0-16,-1 0 0,1 0 15,42-21 17,1 0-32,20-21 0</inkml:trace>
  <inkml:trace contextRef="#ctx0" brushRef="#br2" timeOffset="-205496.58">14372 4276 0,'0'0'0,"0"-43"0,0-20 31,0 84-15,0 0-16,-21 0 0,21 1 16,-21 20-16,0-21 0,-1 21 15,1-20-15,0-1 0,0 21 16,21-21-16,-21 0 0,0 1 15,-1-1-15,22 0 0,-21-21 0,21 21 16,21-42 15,-21 0-15,22 21-16,-22-21 0,21-1 16,0 1-16,-21 0 0,21 0 0,-21 0 15,21-22-15,0 22 0,1 0 16,-22 0-16,21 0 0,-21 0 0,21-1 15,0 22-15,0 0 16,-21 22 0,0-1-16,0 0 0,0 0 15,0 0-15,0 0 0,0 1 0,0-1 16,0 0-16,0 0 0,0 0 16,0 0-16,0 1 0,-21-1 0,21 0 15,0-42 32</inkml:trace>
  <inkml:trace contextRef="#ctx0" brushRef="#br2" timeOffset="-205137.78">14287 4424 0,'0'0'0,"-21"0"0,21-21 16,21 21 15,1-21-31,-1 21 0,0 0 15,0 0-15,21 0 0,-20 0 16,-1 0-16,21-22 0,-21 22 0,22 0 16,-22 0-16,21-21 0,-21 21 0,0 0 15,22 0-15,-22-21 0,0 0 16,0 21-16,0 0 0,-21-21 16,-21 21 15,0 21-31,0 0 0,0 0 15,0-21-15,-1 21 0,1 1 16,0-1-16,21 0 0,-21 0 0,21 0 16,-21 0-16,21 1 0,0-1 15,0 0 1,21-21-16,0 0 0,0 0 16,0 0-16,22 0 0,-22 0 15,0 0-15,0-21 0,0 21 0,1-21 16,-1 21-16,21-22 0,-21 22 15</inkml:trace>
  <inkml:trace contextRef="#ctx0" brushRef="#br2" timeOffset="-204956.88">15007 4403 0,'21'-21'16,"-21"-1"-16,-63 86 0,105-85 0,-21-43 0,-21 43 15,-21 42 17,0-21-32,0 21 0,21 1 15,-21-1-15,21 0 0,-22 0 0,22 0 16,0 0-16,-21 1 15,21-1-15,0 0 16,21-21-16,1 0 16,20 0-1,-21-21-15,0 21 0,0 0 0</inkml:trace>
  <inkml:trace contextRef="#ctx0" brushRef="#br2" timeOffset="-204684.9">15388 4255 0,'0'-22'15,"0"44"-15,0-65 0,0 22 16,-21 21-16,21 21 16,0 0-1,0 1-15,21-1 0,0-21 16,0 21-16,1 0 16,-1 0-16,0-21 0,0 21 0,21 1 15,-20-22-15,-1 21 0,-21 0 16,0 0-16,0 0 15,-21 0-15,-1-21 16,1 22-16,-21-22 0,0 21 16,-1 0-16,1-21 0,-22 21 0,1-21 15,21 21-15,-22-21 0,1 21 0,20 1 16,-20-22-16,20 21 0,-20 0 16</inkml:trace>
  <inkml:trace contextRef="#ctx0" brushRef="#br2" timeOffset="-203901.98">9419 5546 0,'0'0'0,"0"-21"0,0-1 0,-42 22 47,21 22-47,-1-1 0,-20 0 16,0 0-16,-1 0 0,-20 0 0,21 1 15,-1-1-15,1 0 0,0-21 16,20 21-16,-20 0 0,21-21 0,0 21 16,0-21-16,-1 0 0,44 0 31,-1 22-31,0-22 15,21 21-15,-21 0 0,22-21 16,-22 21-16,21 0 0,-21-21 0,1 21 16,20 1-16,-21-1 0,0-21 15,0 21-15,1-21 0,-1 0 16,0 0-16,0 0 0,0 0 16,0 0-16,1 0 15,-1 0-15,-21-21 16,21 0-16</inkml:trace>
  <inkml:trace contextRef="#ctx0" brushRef="#br2" timeOffset="-203409.07">9504 5757 0,'0'0'0,"21"0"31,-21-21-31,21 21 0,0-21 16,0 0-16,22 21 0,-22-21 15,0 0-15,0 21 0,22-22 16,-22 22-16,0-21 0,0 0 0,-42 21 31,0 0-31,-22 0 0,22 0 16,-21 21-16,21 0 0,-22-21 0,22 22 16,0-1-16,0 0 0,0 0 15,21 0-15,-21 0 0,21 1 16,0-1-16,0 0 15,21-21-15,0 0 16,0 0-16,0 0 0,0 0 0,1 0 16,-1 0-16,21 0 0,-21 0 15,0 0-15,1 0 0,-44 0 32,1 0-32,-21 0 15,21 0-15,-22 0 0,22 21 0,-21-21 16,0 21-16,20-21 0,-20 21 15,21-21-15,0 22 0,21-1 0,0 0 16,0 0 0,21-21-1,0 0-15,0 0 0,0 0 0,1 0 16,20 0-16,-21 0 0,21 0 16,-20 0-16,20 0 0,0 0 0,-21-21 15,22 21-15,-1-21 0,-21 0 0</inkml:trace>
  <inkml:trace contextRef="#ctx0" brushRef="#br2" timeOffset="-203205.18">9906 5736 0,'-21'21'32,"21"1"-32,0-1 0,0 0 0,0 0 15,0 0-15,0 0 0,21 1 16,0-22-16,-21 21 0,21 0 15,0-21 1,1 0-16,-1 0 16,0 0-16,-21-21 15,21 21-15,0-21 0,0-1 0</inkml:trace>
  <inkml:trace contextRef="#ctx0" brushRef="#br2" timeOffset="-203024.91">10181 5757 0,'0'0'0,"0"-21"16,-21 21-16,0 0 15,0 21-15,-1-21 0,-20 22 16,21-1-16,0 0 0,-22 0 16,22 0-16,-21 0 0,21-21 0,-22 22 15,22-1-15,0 0 0,0 0 0,0 0 16,21 0-16,21-21 31,21 0-15</inkml:trace>
  <inkml:trace contextRef="#ctx0" brushRef="#br2" timeOffset="-202305.37">10372 5757 0,'-22'0'31,"22"22"-15,0-1-16,-21 0 0,21 21 15,-21-21-15,21 22 16,0-1-16,-21-21 0,0 22 0,0-1 16,-1-21-16,22 21 0,-21 1 0,0-22 15,0 21-15,21 1 0,-21-1 16,0-21-16,-1 21 0,1 1 0,0-22 15,21 21-15,0-21 0,-21 1 0,21-1 16,0-42 0,21 21-1,0-22-15,0 1 0,1 0 0,-22-21 16,21 21-16,0-22 0,0 22 16,0-21-16</inkml:trace>
  <inkml:trace contextRef="#ctx0" brushRef="#br2" timeOffset="-202041.15">10287 5927 0,'0'0'16,"0"-43"-16,0 22 0,0 0 0,-21 0 0,21 0 16,0 0-1,21-1-15,0 22 16,0 0-16,0 0 0,22 0 16,-22 0-16,0 0 0,21 0 0,-20 0 15,-1 22-15,0-1 0,-21 0 16,0 0-16,0 0 15,-21 0-15,0 1 0,-1-1 0,1-21 16,-21 21-16,21-21 16,-22 0-16,22 21 0,0-21 0,0 0 15,42-21 17,0 0-32,0 21 0,1-21 15,-1-1-15</inkml:trace>
  <inkml:trace contextRef="#ctx0" brushRef="#br2" timeOffset="-201577.41">10922 5673 0,'0'0'0,"-21"0"16,21-21-16,-21 21 0,-1 0 0,1 0 15,0 0-15,0 0 0,0 0 16,0 0-16,-1 0 0,1 0 0,0 0 15,0 21-15,0 0 16,0 0-16,-1 0 0,22 0 0,-21 22 16,21-22-16,-21 0 0,21 0 0,0 0 15,-21 1-15,21-1 0,0 0 16,0 0-16,21-21 16,0 0-1,0 0-15,1 0 0,-1 0 0,0-21 16,0 0-16,0 0 0,0 21 0,1-22 15,-1 1-15,0-21 0,0 21 16,0 0-16,0-22 0,1 22 0,-22-21 16,21-1-16,-21 22 0,0-21 0,0 21 15,0 0-15,0-1 0,0 1 16,0 0-16,0 42 31,-21 0-31,21 1 0,-22-1 16,1 21-16,21-21 0,0 22 0,0-22 0,-21 0 15,21 21-15,0-21 16,-21 1-16,21-1 0,0 0 0,0 0 16,0 0-16,0 0 0,21-21 15,0 0-15,0 0 0,1 0 16</inkml:trace>
  <inkml:trace contextRef="#ctx0" brushRef="#br2" timeOffset="-201125.37">11239 5715 0,'0'0'0,"0"-21"16,-21 21-1,0 0 1,0 0-16,0 0 16,0 21-16,21 0 0,-22 0 0,22 1 15,0-1-15,-21 0 16,21 0-16,0 0 0,-21 0 15,21 1-15,21-22 32,0 0-32,1 0 0,-1-22 15,0 1-15,0 0 16,0 21-16,-21-21 0,21 0 0,-21 0 16,22-22-16,-22 22 15,21 0-15,-21 0 0,0 0 0,0-1 16,0 1-16,0 0 0,0 0 0,0 42 31,0 0-31,0 0 0,0 22 16,0-22-16,-21 0 0,21 21 15,-22-20-15,22 20 0,0-21 0,0 0 16,0 0-16,0 1 0,0-1 0,0 0 16,0 0-16,22-21 31,-1 0-31,0 0 0,0 0 15,0-21-15,0 0 0,22 0 16</inkml:trace>
  <inkml:trace contextRef="#ctx0" brushRef="#br2" timeOffset="-200888.5">11620 5567 0,'0'0'0,"0"-21"0,0 0 16,0-1-16,0 1 0,0 42 31,0 1-16,0-1-15,-21 21 0,21-21 16,0 22-16,0-22 0,-21 0 0,21 21 16,0-21-16,0 22 0,0-22 0,0 0 15,0 0-15,-21 0 0,21 1 16,0-1-16,0 0 16,0 0-1,21-21 1,-21-21-16,21 21 0,0-21 15</inkml:trace>
  <inkml:trace contextRef="#ctx0" brushRef="#br2" timeOffset="-200556.69">11726 5842 0,'21'0'31,"1"0"-15,-1 0-1,0 0-15,0 0 0,0 0 16,-21-21-16,0 0 16,21 21-16,-21-21 0,0-1 15,-21 22 1,0 0 0,0 22-16,0-22 0,21 21 15,0 0-15,-21 0 0,21 0 16,-22 0-16,22 1 15,0-1-15,0 0 0,0 0 16,22-21 0,-1 0-16,0 0 15,0 0-15,0 0 0,0 0 16,1-21-16,-1 0 0,0 21 16,0-21-16</inkml:trace>
  <inkml:trace contextRef="#ctx0" brushRef="#br2" timeOffset="-200381.79">11620 5609 0,'0'0'0,"-21"0"0,-21 0 0,21 0 15,0 0-15,-1 0 0,22 21 32,0 1-17,22-22-15,-1 0 0,21 0 16,-21 0-16,0 0 0,1 0 15,20 0-15,-21 0 0</inkml:trace>
  <inkml:trace contextRef="#ctx0" brushRef="#br2" timeOffset="-200057.2">12192 5546 0,'-42'-21'16,"42"42"31,21 0-47,0 0 15,0 0-15,0 0 0,-21 1 16,21-22-16,-21 21 0,22-21 16,-22 21-16,0 0 15,0 0-15,0 0 16,0 1-16,0-1 0,-22 0 15,1-21-15,0 21 0,-21 0 16,21 0-16,-22 1 0,22-1 0,0 0 16,-21 0-16,20 0 0,1-21 15,0 21-15,0 1 0,0-22 0</inkml:trace>
  <inkml:trace contextRef="#ctx0" brushRef="#br2" timeOffset="-199585.24">12425 5757 0,'-43'0'16,"22"0"-16,42 0 62,1 0-62,-1 0 0,0 0 16,0 0-16,0 0 16,0 0-16,1 0 15,-22-21-15</inkml:trace>
  <inkml:trace contextRef="#ctx0" brushRef="#br2" timeOffset="-199413.34">12785 5736 0,'-22'0'0,"44"0"0,-22 21 47,21-21-32,0 0 1,0 0-16,0 0 0,0 0 16,1 0-16,20 0 15,-21 0-15,0 0 0</inkml:trace>
  <inkml:trace contextRef="#ctx0" brushRef="#br2" timeOffset="-199253.43">13250 5715 0,'0'0'0,"21"0"63,1 0-48,-1 0 1,0 0-16,0 0 15,0 0-15,0 0 0</inkml:trace>
  <inkml:trace contextRef="#ctx0" brushRef="#br2" timeOffset="-199101.51">13589 5715 0,'0'0'0,"21"0"0,0 0 78,-21-21-62</inkml:trace>
  <inkml:trace contextRef="#ctx0" brushRef="#br2" timeOffset="-198692.75">14097 5461 0,'0'0'0,"-21"-21"0,21 0 16,-21 21 31,-1 21-47,1-21 15,21 21-15,-21 0 0,0 0 16,0 1-16,-22-1 0,22 0 0,-21 0 15,21 0-15,-22 0 0,22 1 0,0-1 16,0 0-16,0-21 0,0 21 16,-1-21-16,44 0 31,-1 0-15,0 0-16,0 0 0,0 0 15,0 0-15,1 0 0,-22 21 16,21-21-16,0 0 0,0 0 0,0 0 15,0 0-15,1 0 16,-1 0-16,0 0 0,0 0 16,0 0-16,0 0 0,1 0 15,-1-21-15,0 0 16,0 21-16,0 0 0</inkml:trace>
  <inkml:trace contextRef="#ctx0" brushRef="#br2" timeOffset="-198404.97">14753 5271 0,'0'0'0,"-21"0"16,0 0-16,0 21 16,-1 0-16,1 0 0,0 0 0,-21 0 15,21 1-15,-1 20 0,-20 0 16,21 1-16,-21-1 0,20 0 0,-20 1 15,21-1-15,-21 0 0,-1 1 16,22-1-16,-21-21 0,21 21 16,-22-20-16,22-1 0,0 0 0,0 0 15,0 0-15,21 0 16,21-21 0,0 0-16,0 0 15,21 0-15,-20-21 0,20 0 16</inkml:trace>
  <inkml:trace contextRef="#ctx0" brushRef="#br2" timeOffset="-197905.03">14668 5630 0,'22'0'31,"-1"0"-31,0-21 15,0 21-15,0 0 16,-21-21-16,21 21 0,-21-21 16,22 0-16,-44 21 31,1 0-31,0 0 16,0 0-16,0 0 0,0 0 15,-1 21-15,22 0 0,-21 0 16,21 0-1,0 1-15,0-1 16,21-21 0,1 21-16,-1-21 15,0 0-15,0 0 0,-21-21 32,-21 21-17,0 0 1,0 0-16,-1 0 0,1 0 0,0 0 15,0 21-15,0-21 0,0 21 16,-1-21-16,1 21 0,21 0 16,0 1-1,0-1 1,21-21-16,1 0 0,-1 0 0,0 0 16,0 0-16,0 0 0,0 0 15,1 0-15,-1 0 0,0-21 0,0 21 16</inkml:trace>
  <inkml:trace contextRef="#ctx0" brushRef="#br2" timeOffset="-197697.15">14901 5609 0,'0'0'0,"0"-21"31,0 42 0,0 0-31,0 1 0,0-1 16,0 0-16,0 0 15,21-21 1,1 0 0,-1 0-1,-21-21 1,21 21-16</inkml:trace>
  <inkml:trace contextRef="#ctx0" brushRef="#br2" timeOffset="-197541.24">14986 5630 0,'-21'0'15,"0"22"-15,-1-1 0,1 0 16,0-21-16,21 21 0,-21 0 16,0-21-16,0 21 0,-1 1 0,1-1 15,21 0-15,21-21 47,1 0-47</inkml:trace>
  <inkml:trace contextRef="#ctx0" brushRef="#br2" timeOffset="-197405.32">15049 5715 0,'-21'21'62,"21"0"-62,0 1 0</inkml:trace>
  <inkml:trace contextRef="#ctx0" brushRef="#br2" timeOffset="-196509.07">9546 9292 0,'0'-21'0,"0"42"0,0-63 0,0 21 0,0 0 16,0-1-16,0 1 0,0 0 0,0 0 16,-21 0-16,0 0 15,21-1-15,-21 22 0,-1 0 16,22 22-1,-21-1-15,21 0 0,0 21 16,0 1-16,0-1 0,0 21 0,0 1 16,0 21-16,0-1 0,0 1 0,21 21 15,1-22-15,-22 22 0,0-21 16,0 21-16,0 0 0,21-1 0,-21-20 16,0 21-16,0 0 0,0-22 15,0 22-15,0-21 0,0 21 16,0 0-16,-21-22 0,21 22 0,-22-21 0,22-1 15,0 1-15,-21 0 0,0-1 16,0-20-16,0-1 0,21 22 16,-21-43-16,-1 22 0,22-22 0,0-21 15,0 22-15,-21-22 0,21-42 32,0 0-32,0-22 0,0 1 0,0 0 15,0-1-15,0-20 0,0 20 0,21-20 16,-21-22-16,22 1 0,-1-1 0,-21 0 15</inkml:trace>
  <inkml:trace contextRef="#ctx0" brushRef="#br2" timeOffset="-195465.86">9652 9102 0,'0'0'15,"-21"0"-15,-22 0 0,22-21 0,0 21 16,0 0-16,0 0 0,0 0 0,-1 0 16,44-22 30,20 22-46,0 0 0,1 0 0,20 0 16,1 0-16,-1 0 0,22 0 0,21 0 16,-22-21-16,22 21 0,0 0 15,21 0-15,0 0 0,21-21 0,21 21 16,-20 0-16,20 0 0,0 0 16,1-21-16,20 21 0,1 0 0,-1 0 15,1 0-15,-1 0 0,22 0 16,-22 0-16,1 0 0,-1 0 15,1 0-15,-22 21 0,0-21 0,-20 0 16,20 0-16,-42 0 0,21 0 16,-42 0-16,0 0 0,-22 0 0,1 0 15,-21 0-15,-22 0 0,21 0 16,-20-21-16,-1 21 0,-21-21 0,22 21 16,-1 0-16,0-21 15,-21 21-15,1 0 16,-22 21 15,0 0-31,0 0 16,0 0-16,0 22 0,0-22 15,-22 0-15,1 21 0,21 1 0,0-22 16,0 21-16,-21 0 0,0 22 16,21-22-16,-21 22 0,21-1 0,-21 1 15,-1 20-15,22-20 0,0 21 0,0-22 16,0 1-16,0 20 0,0-20 15,0 20-15,0 1 0,0-21 0,0 20 16,0-20-16,0 20 0,0-20 0,0-1 16,0 1-16,0-1 0,0 1 15,0-1-15,0 1 0,0-1 0,0 1 16,0-22-16,0 22 0,0-1 16,-21 1-16,21-22 0,0 0 15,-21 1-15,21-1 0,-21 0 0,21-20 16,0 20-16,0-21 0,-21 0 0,21 0 15,-21 1-15,21-1 0,-22 0 16,1-21-16,0 0 16,0 0-16,0 21 0,0-21 0,-1 0 15,1 0-15,0 0 0,-21 0 16,-1 0-16,1 21 0,0-21 0,-22 0 16,1 0-16,-1 0 0,1 21 0,-22-21 15,0 0-15,1 0 0,-22 0 0,0 0 16,-21 22-16,0-22 15,-21 0-15,0 0 0,-22 0 0,1 0 16,0 0-16,-1 0 0,-20 21 0,-1-21 16,22 21-16,0-21 0,-1 21 15,1-21-15,21 0 0,0 21 0,0-21 16,21 0-16,0 0 0,0 21 0,0-21 16,0 0-16,0 0 0,21 0 0,0 0 15,21 0-15,1 0 0,20 0 16,1-21-16,20 0 0,1 21 0,21-21 15,-22 0-15,1 21 0,21-21 0,-21-1 16,20 1-16,1 21 16,0-42-16,0 21 0,0 0 0,21-1 15,0-20-15</inkml:trace>
  <inkml:trace contextRef="#ctx0" brushRef="#br2" timeOffset="-194885.29">10266 9589 0,'0'0'0,"63"0"15,-63 21 1,0 0-16,0 0 15,-21 0-15,0 0 0,-21 1 16,20-1-16,-20 0 0,0 0 0,-1 21 16,1-20-16,0-1 0,-1 0 15,1 0-15,0 0 0,-1 0 0,1 1 16,21-1-16,0-21 0,0 0 0,-1 0 16,1 0-16,21-21 31,21 21-31,1 0 0,-1 0 15,0 0-15,0 0 0,21 0 16,-20 0-16,20 0 0,0 0 0,-21 0 16,22 0-16,-22 21 0,21-21 0,-21 21 15,22-21-15,-22 0 16,0 0-16,0 0 0,0 0 0,1 0 16,-1 0-1,0 0-15,0 0 16,0-21-16,0 21 0,-21-21 0,22-1 15,-1 1-15</inkml:trace>
  <inkml:trace contextRef="#ctx0" brushRef="#br2" timeOffset="-194461.53">10562 9567 0,'0'-21'0,"0"0"31,0 42-31,0 0 0,0 1 16,0-1-16,-21 0 0,21 21 0,-21 1 15,21-22-15,-21 21 0,-1-21 16,22 22-16,0-22 0,-21 0 0,21 0 16,-21 0-16,21 0 0,-21 1 0,21-1 15,0-42 17,0-1-17,0 1-15,21 0 16,-21 0-16,21 0 0,-21-22 0,21 22 15,-21-21-15,0 21 0,22-22 0,-1 22 16,-21-21-16,0 21 0,0 0 16,21-1-16,-21 1 0,21 21 0,-21 21 15,0 1 1,21-1-16,-21 0 0,21 0 0,-21 21 16,0-20-16,0 20 0,0 0 0,0-21 15,22 22-15,-22-22 0,0 21 16,0-21-16,0 1 0,0-1 0,0 0 15,0 0-15,0 0 16,-22-42 15</inkml:trace>
  <inkml:trace contextRef="#ctx0" brushRef="#br2" timeOffset="-194297.62">10350 9906 0,'22'0'16,"-1"0"0,0 0-16,0 0 0,0 0 15,22-21-15,-22 21 0,21 0 0,-21-21 16,22 0-16,-1-1 0,0 22 16,1-21-16,-1 0 0,21 0 15</inkml:trace>
  <inkml:trace contextRef="#ctx0" brushRef="#br2" timeOffset="-194081.23">11176 9589 0,'0'0'0,"-21"0"16,0 0-1,-1 21-15,1 0 0,0-21 0,0 21 16,0 0-16,0 0 0,-1 22 16,1-22-16,0 0 0,21 0 0,-21 0 15,21 1-15,-21 20 0,21-21 16,0 0-16,0 0 15,0 1-15,21-22 0,0 0 16,0 0-16,0 0 0,1 0 0,-1 0 16,21 0-16,-21 0 0,22-22 15,-22 22-15,21-21 0,-21 0 0</inkml:trace>
  <inkml:trace contextRef="#ctx0" brushRef="#br2" timeOffset="-193851.43">11578 9589 0,'0'0'15,"-21"0"1,0 0 0,0 21-16,21 0 0,-22 0 0,1 0 15,0 0-15,21 1 0,-21-1 16,21 21-16,-21-21 0,21 0 0,0 1 16,0-1-16,0 0 0,0 0 15,0 0-15,0 0 16,21-21-16,0 0 15,0 0-15,0 0 0,1 0 16,-1 0-16,0-21 0,0 0 0,0 21 16,0-21-16</inkml:trace>
  <inkml:trace contextRef="#ctx0" brushRef="#br2" timeOffset="-193493.63">11959 9504 0,'0'0'16,"0"-21"-16,0 0 0,0-1 0,0 44 31,-21-1-15,21 0-16,0 0 0,0 0 15,0 0-15,0 1 0,0-1 0,0 0 16,0 0-16,21 0 0,-21 0 16,21 1-16,0-22 0,1 21 0,20-21 15,-21 0-15,0 21 0,22-21 16,-1 0-16,-21 0 0,21 0 15,1 0-15,-22 0 0,0 0 0,0 0 16,0 0-16,-42 0 31,0 0-31,-21 0 0,21 21 0,-22-21 16,1 21-16,0 0 0,-1 1 0,1-1 16,-22 0-16,22 0 0,21 0 15,-21 0-15,-1 1 0,22-1 0,0 0 16,-21 0-16,20 0 0,1 0 0,0 1 15,0-1-15,21 0 16,-21 0-16</inkml:trace>
  <inkml:trace contextRef="#ctx0" brushRef="#br2" timeOffset="-192909.17">10075 10795 0,'0'0'0,"0"-106"32,21 85-32,-21 0 15,0 42 1,0 0-16,0 0 0,-21 1 16,0-1-16,0 0 0,0 0 15,0 21-15,-1-20 0,1-1 0,-21 21 16,21-21-16,-22 0 0,1 1 15,21-1-15,-21 0 0,20 0 16,-20 0-16,21-21 0,0 21 0,0-21 16,-1 0-16,1 0 0,21-21 15,0 0 1,21 0-16,1 21 0,-1-21 16,0 0-16,0 21 0,0 0 0,0-22 15,22 22-15,-22 0 0,21 0 16,-21 0-16,22 22 0,-22-22 0,21 21 15,-21 0-15,1 0 0,-1 0 0,21 0 16,-21 1-16,0-1 16,-21 0-16,22 0 0,-22 0 15,21-21-15,0 0 16,0 0-16,0 0 16,-21-21-16,21 0 0,1 21 0,-22-21 15,21 0-15,-21-1 0,21 1 0</inkml:trace>
  <inkml:trace contextRef="#ctx0" brushRef="#br2" timeOffset="-192408.46">10350 10859 0,'22'0'31,"-1"0"-15,0 0-16,-21-22 15,0 1 1,-21 21 0,0 0-1,-1 0-15,1 21 16,0-21-16,0 22 0,0-1 0,21 0 16,-21-21-16,21 21 15,0 0-15,0 0 0,21-21 16,-21 22-16,21-22 15,0 0-15,0 0 0,0 0 0,1 0 16,-1 0-16,0 0 16,0 0-16,0 0 0,-42 0 31,-21 0-15,21 0-16,-1 0 0,1 0 0,-21 0 15,21 21-15,-22-21 0,22 21 0,0 0 16,0-21-16,0 21 0,21 0 15,-21 1-15,21-1 16,0 0-16,21 0 0,0-21 16,0 0-16,0 0 0,0 0 0,1 0 15,20 0-15,-21 0 0,0 0 16,0-21-16,22 21 0,-22-21 16,0 0-16,0 21 0,0-22 0,1 1 15,-1 21-15,-21-21 0</inkml:trace>
  <inkml:trace contextRef="#ctx0" brushRef="#br2" timeOffset="-192217.38">10541 10964 0,'-21'0'16,"42"0"-16,-42 22 15,21-1 1,0 0-16,0 0 16,0 0-16,21-21 15,0 21-15,0-21 16,0 0-16,1 0 15,-1 0-15,0 0 16,-21-21 0,21 21-16,-21-21 0,0 0 0</inkml:trace>
  <inkml:trace contextRef="#ctx0" brushRef="#br2" timeOffset="-192065.46">10689 11007 0,'0'-21'0,"0"42"16,-21-42-16,0 21 0,0 0 15,-1 0-15,1 0 0,0 0 16,0 21-16,0 0 0,0-21 15,-1 21-15,1-21 0,0 21 0,21 0 16,-21 1-16,21-1 0,-21-21 16,21 21-16,0 0 0,0 0 15,21-21-15,0 0 0,21 0 16,-20-21-16</inkml:trace>
  <inkml:trace contextRef="#ctx0" brushRef="#br2" timeOffset="-191754.19">10858 10964 0,'-21'0'15,"0"0"1,21 22-16,0-1 0,0 0 16,-21 0-16,21 0 0,0 22 0,-21-1 15,21 0-15,0 1 0,0-1 0,0 0 16,-21 22-16,21-22 0,0 22 15,-22-22-15,22 21 0,0-20 0,0 20 16,0-20-16,0 20 0,-21-21 0,21 1 16,0-1-16,-21 0 0,21 1 15,0-22-15,0 0 0,0 0 0,0 0 16,0-42 15,21 0-31,-21 0 16,21-21-16,-21 20 0,0-20 0,0 0 15,22 21-15,-22-22 0,21 1 0</inkml:trace>
  <inkml:trace contextRef="#ctx0" brushRef="#br2" timeOffset="-191505.33">10753 11176 0,'0'0'16,"0"-42"-16,-22 21 0,22-22 0,-21 22 16,21 0-16,0 0 0,0 0 15,21 21 1,1 0-16,-1 0 0,0 0 0,0 0 0,0 21 15,0-21-15,1 21 16,-1 0-16,-21 0 0,21 0 16,-21 1-16,0-1 0,0 0 0,0 0 15,0 0-15,-21-21 16,0 0-16,21 21 0,-22-21 16,1 0-16,21-21 31,0 0-31,21 21 15,1-21-15,-1 21 0</inkml:trace>
  <inkml:trace contextRef="#ctx0" brushRef="#br2" timeOffset="-190058.14">11388 10986 0,'0'-22'15,"0"44"-15,0-65 0,0 22 16,-22 21-1,1 0-15,0 0 0,0 0 16,0 0-16,0 0 0,-1 0 0,1 0 16,0 21-16,0-21 0,0 21 15,0 1-15,-1-1 0,22 0 16,0 0-16,-21 0 0,21 0 0,0 1 16,0-1-16,0 0 0,0 0 15,21-21-15,1 0 16,-1 0-16,21 0 0,-21 0 15,0-21-15,1 0 0,-1 0 16,0-1-16,0 1 0,0 0 0,0 0 16,1 0-16,-22 0 0,0-1 0,21-20 15,-21 21-15,0-21 0,0 20 16,21 1-16,-21-21 0,0 21 0,0 0 16,0-1-16,-21 22 15,21 22 1,-21-1-16,21 0 0,0 0 0,0 0 15,0 22-15,0-22 0,0 21 16,0-21-16,-22 22 0,22-22 0,0 21 16,0-21-16,0 22 0,0-22 15,0 21-15,0-21 0,22 0 0,-22 1 16,21-1-16,0 0 0,0-21 0,0 0 16,0 0-16,22 0 15,-22 0-15,0 0 0,0-21 0,22 0 16,-22 21-16,0-22 0,0 1 0,0 0 15,0 0-15,1 0 0,-1 0 16,-21-1-16,0 1 0,0 0 16,0 0-16,0 0 0,0 0 15,-21 21 17,-1 0-32,1 21 15,21 0-15,0 0 16,-21 0-16,21 0 0,-21-21 0,21 22 15,0-1-15,0 0 0,0 0 16,21-42 31,0 0-31,0 0-16,-21-1 0,22 1 15,-22 0-15,0 0 0,21 21 16,-21-21-16,0 0 0,0 42 47,0 0-32,0 0-15,0 0 0,0 0 16,0 1-16,0-1 0,0 0 16,21-21-1,0 0 1,0-21-16,0 21 15,-21-21-15,22 21 0,-1-22 16,0 1-16,-21 0 0,21 0 0,0 0 16,0 0-16,-21-1 0,0-20 0,0 21 15,22-21-15,-22 20 0,0 1 16,21-21-16,-21 21 0,0 0 0,0-1 16,0 1-16,0 42 15,0 1 1,0-1-16,0 0 0,0 0 0,-21 21 15,21-20-15,0-1 0,-22 21 0,22-21 16,0 0-16,0 1 0,0 20 16,0-21-16,0 0 0,0 0 15,0 1-15,0-1 0,0 0 16,22-21-16,-1 0 16,0 0-16,0 0 0,0 0 15,0 0-15,1-21 0,-1 21 16,-21-21-16,21-1 0,0 1 15,-21 0-15,0 0 0,21 21 0,-21-21 16,21 0-16,-21-1 0,0 1 0,0 0 16,0 0-16,0 42 31,0 0-15,-21-21-16,21 21 0,0 1 15,0-1-15,-21-21 0,21 21 16,0 0-16,0 0 15,21-21 1,0 0 0,1 0-16,-1 0 15,0-21-15,-21 0 16,21 21-16,-21-21 0,0 0 16,21-1-16,0 22 15,-21 22 16,0-1-31,0 0 0,0 0 16,0 0-16,0 0 0,-21-21 16,21 22-16,0-1 15</inkml:trace>
  <inkml:trace contextRef="#ctx0" brushRef="#br2" timeOffset="-189797.29">11938 10922 0,'-21'0'0,"42"0"0,-63 0 15,20 0-15,1 0 0,42 0 47,1 0-47,-1 0 16,0 0-16,0 0 0,0 0 15,0 0-15,1 0 0,-1 0 0,0 0 16,0 0-16,0-21 0,0 21 0,1 0 16,-1 0-16,0-21 0,0 21 15</inkml:trace>
  <inkml:trace contextRef="#ctx0" brushRef="#br2" timeOffset="-189369.53">12594 10689 0,'0'0'16,"-21"0"-16,21 21 47,0 1-32,21-1-15,0-21 0,0 0 16,1 21-16,-1-21 0,0 0 0,0 0 16,0 0-16,0 0 15,-21 21-15,22-21 16,-22 21 15,-22-21-31,22 21 0,-21 1 0,0-22 16,0 21-16,0 0 0,0 0 0,-22 0 15,22 0-15,0-21 16,0 22-16,0-1 0,-1 0 0,1 0 16,0-21-16,0 21 0,0-21 0,21 21 15,-21-21-15,-1 0 16,1 0-1,0-21 1</inkml:trace>
  <inkml:trace contextRef="#ctx0" brushRef="#br2" timeOffset="-184649.21">4508 13356 0,'0'0'0,"22"0"15,-1 0-15,-21-21 0,21 21 16,0-21-16,0 0 16,0 0-16,1 21 0,-1-22 0,0 1 15,0 21-15,0-21 0,0 0 0,1 0 16,-22 0-16,0-1 15,0 1-15,0 0 0,0 0 16,-22 21-16,-20 0 0,21 0 16,-21 0-16,-1 0 0,-20 0 15,20 0-15,1 0 0,0 21 0,-1 0 16,1 0-16,21-21 0,0 22 16,0-1-16,21 0 0,0 0 0,0 0 15,0 0-15,0 1 0,21-22 16,0 21-16,0 0 0,21 0 0,1 0 15,-1-21-15,0 21 0,1 1 16,-1-1-16,0 0 0,1 0 0,-1 0 16,0 0-16,-20 1 0,-1-1 0,0 0 15,-21 0-15,0 0 0,0 0 16,0 1-16,-21-1 0,0 0 0,-22 0 16,1 0-16,0 0 15,-1-21-15,-20 22 0,20-22 0,-20 0 16,21 0-16,-22 0 0,22 0 0,-1 0 15,1 0-15,0 0 0,21-22 16,-1 22-16,-20-21 0,42 0 0,-21 0 16,21 0-16,-21 0 0,21-1 15,0 1-15,0 0 0,0 0 0,0 0 16,0 0-16,21-1 0,0 1 16,0 0-16,0 0 0,1 0 0,20 0 15,0-1-15,1 1 0,-1 0 0,21 0 16</inkml:trace>
  <inkml:trace contextRef="#ctx0" brushRef="#br2" timeOffset="-184377.43">5080 12996 0,'0'0'16,"0"-21"-16,21 21 0,-21-21 0,0 42 31,0 22-15,0-22-16,0 21 0,-21-21 15,21 22-15,0-1 0,-21 0 0,0 1 16,-1-1-16,22 0 0,-21 1 16,0-1-16,0-21 0,21 21 15,0 1-15,-21-22 0,21 21 0,0-21 16,0 1-16,0-1 16,21-21-16,0 0 15,0 0-15,0-21 0,1-1 16,-1 1-16,-21 0 0,21 0 15,-21 0-15,0 0 0,0-1 0</inkml:trace>
  <inkml:trace contextRef="#ctx0" brushRef="#br2" timeOffset="-183888.77">4911 13377 0,'0'0'0,"-22"0"0,1 0 16,21-21-16,-21 21 0,42-21 31,0 21-15,22 0-16,-22-21 0,0 21 0,21 0 15,-20-21-15,20 21 0,-21 0 16,21-21-16,-20 21 0,20 0 0,-21 0 16,0 0-16,0 0 0,1 0 0,-1 0 15,-21 21 1,0 0-16,0 0 16,0 0-16,0 0 15,0 1-15,0-1 0,0 0 16,0 0-16,0 0 0,0 0 0,0 22 15,0-22-15,0 0 16,0 0-16,21-21 0,0 0 0,0 21 16,0-21-16,22 0 0,-22 0 15,21 0-15,-21 0 0,22-21 0,-22 21 16,21-21-16,1 0 0,-1 0 0,-21 0 16,21-1-16,-20 1 0,-1-21 15,0 21-15,-21 0 0,0-1 0,0 1 16,0 0-16,-21-21 0,0 21 15,-1 21-15,-20-22 0,0 1 0,21 0 16,-22 21-16,1 0 0,0 0 16,-1 0-16,22 0 0,-21 0 15,21 21-15,-1 0 0,1-21 0,0 22 16,21-1-16,0 0 16,0 0-16,0 0 0,21 0 15,0-21-15,1 0 0,-1 0 0,21 0 16,0 0-16,-20 0 0,20 0 15</inkml:trace>
  <inkml:trace contextRef="#ctx0" brushRef="#br2" timeOffset="-183508.92">6075 13272 0,'-43'-43'15,"43"22"1,0 0-1,22 21-15,-1 0 16,0 0-16,0 0 0,0 0 16,0 0-16,1 21 0,-1 0 0,0 0 15,-21 1-15,21-1 0,0 0 16,0 0-16,-21 0 0,0 0 0,0 1 16,0-1-16,0 0 0,0 0 0,0 0 15,0 0-15,0 1 0,0-1 16,-21-21-1,0 0-15,21-21 16,0-1 0,0 1-16,0 0 0,0 0 0,0 0 15,0 0-15,0-1 0,21 1 16,-21 0-16,21 0 0,-21 0 0,22 21 16,-1-21-16,0-1 0,-21 1 0,21 0 15,0 21-15,22-21 0,-22 21 16,0 0-16,0 0 0,0 0 0,0 0 15,1 0-15</inkml:trace>
  <inkml:trace contextRef="#ctx0" brushRef="#br2" timeOffset="-183173.11">6625 13335 0,'0'0'0,"21"42"16,0-42-16,1 0 15,-1 0-15,0 0 0,0 0 16,0 0-16,0-21 15,1 21-15,-1-21 0,0 0 0,0 21 16,0-21-16,0 0 0,1 21 16,-1-22-16,-21 1 0,0 0 15,0 0-15,-21 21 16,-1 0-16,1 0 0,0 0 16,0 0-16,0 21 15,0 0-15,-1 0 0,1 1 0,21-1 16,-21 0-16,21 0 0,0 0 15,0 0-15,0 1 0,-21-1 0,21 0 16,0 21-16,0-21 0,0 1 16,21-1-16,0-21 15,0 0-15,22 0 0,-22 0 0,0 0 16,21 0-16,1 0 0,-22-21 16,21-1-16,1 1 0,-1 21 0</inkml:trace>
  <inkml:trace contextRef="#ctx0" brushRef="#br2" timeOffset="-181645.89">8382 13504 0,'0'0'16,"-21"22"-16,0-22 16,-1 0-16,22-22 31,0 1-31,0 0 0,22 0 16,-1 0-16,0 21 0,-21-21 0,0-22 15,0 22-15,21 0 0,-21 0 0,0 0 16,0-1-16,0 1 0,0 0 15,0 0-15,-21 0 0,0 0 0,0-1 16,-1 22-16,1 0 0,0 0 16,0 0-16,-21 0 0,20 0 0,-20 22 15,0-1-15,21 0 0,-22 0 0,1 21 16,21-20-16,0 20 0,-22-21 16,22 21-16,0 1 0,21-22 15,0 21-15,0 1 0,0-22 0,0 0 16,0 21-16,0-21 0,0 1 15,21-22-15,0 21 0,0-21 0,22 0 16,-22 0-16,0 0 0,21-21 16,1-1-16,-22 22 0,21-21 0,1 0 15,-1-21-15,-21 21 0,21-1 0,1 1 16,-22-21-16,0 21 0,0 0 16,0-1-16,1 1 0,-22 0 0,0 0 15,0 0-15,0 0 0,0-1 0,-22 22 31,-20 43 1,42-22-32,0 0 0,0 0 0,0 22 15,0-22-15,0 0 0,0 0 0,0 0 16,0 22-16,0-22 0,21 0 16,-21 0-16,21-21 0,1 0 15,20 0-15,-21 0 0,0 0 0,22 0 16,-1 0-16,0-21 0,-21 0 15,22 0-15,-1-1 0,0 22 0,1-21 16,-1-21-16,-21 21 0,0 0 16,1 21-16,-1-22 0,-21 1 15,21 0-15,-21 0 0,-21 21 32,0 21-32,-1-21 15,22 21-15,0 0 0,-21 1 0,21-1 16,-21 0-16,21 0 0,-21 0 15,21 0-15,0 1 0,-21-1 0,21 0 16,-21 0-16,21 0 0,0 0 16,0 1-16,0-44 31,0 1-15,0 0-16,0 0 0,0-21 15,21 20-15,0 1 0,0 0 0,0 0 16,-21 0-16,43-22 0,-22 22 15,0 0-15,0 0 0,0 0 0,0 21 16,1-21-16,-1 21 0,0 0 16,0 0-16,0 0 0,0 0 0,1 21 15,-22 0-15,0 0 0,21 0 0,-21 0 16,21 1-16,-21-1 0,0 21 16,0-21-16,0 22 0,0-22 0,0 0 15,0 0-15,21 21 0,-21-20 16,21-1-16,0 0 15,1 0-15,-1-21 0,0 0 0,0 0 16,0 0-16,0 0 0,22 0 0,-1 0 16,0-21-16,1 0 0,-1 0 15,0-1-15,1 1 0,-1 0 0,-21 0 16,22 0-16,-22-22 0,21 22 16,-42 0-16,21 0 0,-21-21 0,0 20 15,0 1-15,0 0 0,0 0 0,-21 0 16,0 0-16,0 21 0,0 0 15,-1 0-15,1 0 0,0 0 0,-21 0 16,21 0-16,-1 21 0,-20 0 16,21-21-16,0 21 0,0 21 15,-1-20-15,1-1 0,21 0 0,0 21 16,-21-21-16,21 1 0,0 20 16,0-21-16,0 0 0,0 0 0,0 1 15,21-1-15,0-21 16,1 0-16,20 0 15,-21-21-15,0-1 0,0 1 0,22 0 16,-22 0-16,21 0 0,-21 0 0,1-1 16,20-20-16,-21 21 0,0-21 15,0 20-15,1-20 0,-1 21 0,-21-21 16,0-1-16,0 1 0,0 21 16,0-22-16,0 1 0,0 21 15,0 0-15,0 0 0,0-1 0,0 44 31,-21-1-31,21 0 0,0 21 0,-22-21 16,22 22-16,-21-1 0,21 0 0,0 1 16,0-1-16,0 0 0,0 1 15,0-1-15,0-21 0,0 22 0,0-1 16,0-21-16,0 0 0,0 0 16,0 1-16,21-1 0,1-21 0,-1 0 15,21 0-15,-21 0 0,0 0 16,1-21-16,20-1 0</inkml:trace>
  <inkml:trace contextRef="#ctx0" brushRef="#br2" timeOffset="-181129.63">11261 13526 0,'0'0'0,"0"-22"31,0 1-31,21 0 15,-21 0-15,21 0 0,0 0 0,0-1 16,0-20-16,1 21 0,-22 0 16,21-22-16,0 1 0,0 0 0,0-1 15,-21 1-15,0 0 0,21-1 0,-21 22 16,0-21-16,0 21 16,0 0-16,0-1 0,-21 22 15,0 22-15,21-1 16,-21 21-16,0 0 0,21 1 15,-21-1-15,-1 0 0,22 1 0,0-1 16,-21 22-16,0-22 0,21 0 16,0 1-16,-21-1 0,21-21 0,0 21 15,0 1-15,0-22 0,0 0 0,21 0 16,0 0-16,0-21 0,1 0 16,-1 0-16,0 0 0,0 0 0,0 0 15,0-21-15,1 0 0,-1 0 16,21 0-16,-42 0 0,21-1 15,0 1-15,-21-21 0,22 21 0</inkml:trace>
  <inkml:trace contextRef="#ctx0" brushRef="#br2" timeOffset="-180953.59">11345 13250 0,'0'0'0,"-21"0"0,0 0 16,0 0-16,0 0 0,42 0 31,0 0-16,21 0-15,-21 0 0,22 0 16,-22 0-16,21-21 0,-21 21 16,22 0-16,-1 0 0,0-21 0,-20 21 15,20 0-15,0 0 0,-21 0 16</inkml:trace>
  <inkml:trace contextRef="#ctx0" brushRef="#br2" timeOffset="-180561.08">11832 13314 0,'0'0'0,"-21"0"0,0 0 0,0 0 31,21-21-31,0 0 0,0-1 16,0 1-16,21 21 0,0-21 16,0 0-16,0 21 0,0 0 0,1-21 15,-1 21-15,0 0 0,0 0 16,0 0-16,22 21 0,-22 0 0,0 0 15,0 0-15,0 1 0,0-1 16,-21 0-16,0 0 0,0 21 0,0-20 16,0-1-16,0 21 0,0-21 15,0 0-15,0 1 0,0-1 0,0 0 16,0 0-16,0-42 31,0 0-31,0 0 0,0-1 16,0 1-16,0 0 0,22 0 15,-22 0-15,21 0 0,-21-1 16,0-20-16,21 21 0,0 0 0,-21 0 16,21-1-16,0 1 15,1 0-15,-1 21 0,0 0 0,0 0 16,0 0-16,0 0 0,1 0 16</inkml:trace>
  <inkml:trace contextRef="#ctx0" brushRef="#br2" timeOffset="-179642.09">12869 13356 0,'0'0'15,"21"0"-15,1-21 0,-1 0 16,-21 0-16,0 0 16,0-1-16,0 1 0,0 0 15,0 0-15,-21 0 0,-1 21 0,1-21 16,0-1-16,0 22 0,-21 0 15,20 0-15,-20 0 0,21 0 0,-21 0 16,20 22-16,-20-1 0,21 0 16,0 0-16,-22 0 0,22 0 0,0 1 15,0 20-15,21-21 0,0 0 0,-21 22 16,21-22-16,0 0 0,0 0 16,0 0-16,0 0 0,21 1 15,0-22-15,0 0 0,0 0 0,22 0 16,-22 0-16,0 0 0,21 0 15,-20-22-15,20 22 0,-21-21 0,21 0 16,-20 0-16,20 0 0,-21 0 16,0-1-16,0 1 0,-21 0 0,0-21 15,22 21-15,-22-1 0,0 1 0,0-21 16,0 21-16,0 0 16,-22 21-16,1 0 0,0 0 15,0 21-15,21 0 0,0 0 16,-21 0-16,21 0 0,-21 22 15,21-22-15,0 0 0,0 0 16,0 22-16,0-22 0,0 0 0,0 0 16,21 0-16,0 0 0,0 1 15,0-22-15,0 0 0,1 0 0,20 0 16,-21 0-16,21 0 0,-20 0 16,20 0-16,-21-22 0,21 1 0,1 0 15,-22 0-15,0 0 0,21 0 0,-20-1 16,-1 1-16,-21 0 0,0 0 15,21 0-15,-21 0 0,0-1 0,0 1 16,0 0-16,0 42 31,-21 0-15,21 1-16,0-1 0,0 0 16,-21 0-16,21 0 0,-22 0 0,22 1 15,0-1-15,-21 0 0,21 0 16,0 0-16,-21-21 0,21 21 15,-21-21 17,21-21-32,0 0 15,0 0-15,0 0 0,0 0 16,21-1-16,0 1 0,-21 0 16,21-21-16,1 21 0,20-1 15,-21 1-15,0 0 0,0 0 0,22 0 16,-22 21-16,0 0 0,21 0 15,-20 0-15,-1 0 0,0 21 0,-21 0 16,21 0-16,-21 0 0,0 1 16,0-1-16,0 0 0,0 21 0,0-21 15,0 1-15,0-1 0,-21 0 0,0 0 16,0 0-16,21 0 16,-22-21-16,44-21 31,-1 0-16</inkml:trace>
  <inkml:trace contextRef="#ctx0" brushRef="#br2" timeOffset="-179289.73">14055 13208 0,'0'-21'0,"0"42"0,0-63 16,0 21-16,-22 21 15,1 0-15,0 0 16,0 0-16,0 0 0,0 0 15,-22 21-15,22 0 0,0 0 0,0-21 16,0 21-16,-1 0 0,22 1 16,0-1-16,0 0 15,0 0-15,22-21 0,-1 21 16,0-21-16,0 0 0,0 21 16,0-21-16,1 0 0,-1 0 0,0 22 15,0-22-15,0 0 0,-21 21 0,0 0 31,-21-21-31,0 0 0,-21 0 16,-1 21-16,22-21 0,-21 0 0,-1 0 16,1 0-16,21 0 0,-21 0 15,20 0-15,1 0 0,0 0 0,42-21 32,0 21-17,22-21-15,-22 21 0</inkml:trace>
  <inkml:trace contextRef="#ctx0" brushRef="#br2" timeOffset="-178709.06">14393 13102 0,'0'-21'0,"43"-85"31,-22 85-31,-21 0 0,21-21 15,-21 20-15,0 1 0,0-21 0,0 21 16,0 0-16,0-1 0,0 1 16,0 0-16,0 42 15,-21 0 1,21 22-16,-21-1 0,-1 0 16,22 1-16,-21 20 0,0-20 0,21 20 15,-21 1-15,0-22 0,0 21 0,-22 1 16,22 21-16,0-22 0,-21 1 15,20 20-15,1 1 0,0-22 0,0 22 16,0 0-16,0-22 0,-1 22 0,1 0 16,0-1-16,21-20 15,0 20-15,-21 1 0,21-21 0,0-1 16,0 1-16,0-22 0,21 0 0,-21 1 16,21-22-16,22-21 0,-22 0 15,0 0-15,21 0 0,-21 0 0,22-21 16,-1-22-16,0 22 0,1-21 0,-1-1 15,-21 1-15,22-21 0,-22 20 16,21-20-16,-21-1 0,0 1 0,-21-1 16,0-20-16,0 20 0,0 1 0,0-22 15,-21 21-15,-21 1 0,21-1 16,-43 22-16,22-21 0,0 20 0,-22 22 16,22-21-16,-1 21 0,1-1 15,0 22-15,21 0 0,21-21 16,-22 21-16,44 0 31,-1 0-31,0 0 0,0 0 16,0 0-16,22-21 0,-22 0 0,21 21 15,0-21-15,-20 0 0</inkml:trace>
  <inkml:trace contextRef="#ctx0" brushRef="#br2" timeOffset="-178369.22">14584 13272 0,'0'0'15,"21"0"32,0-22-47,0 22 16,0 0-16,-21-21 0,22 0 0,-1 21 16,0-21-16,0 21 0,-21-21 15,0 0-15,21-1 0,-42 22 31,0 0-31,0 0 16,0 0-16,-1 22 0,1-1 0,21 0 16,-21 0-16,21 0 15,-21 0-15,21 1 0,-21-1 0,21 0 16,0 0-16,0 0 0,0 0 16,0 1-16,21-22 15,0 0-15,0 21 0,0-21 0,1 0 16,-1 0-16,0 0 0,0 0 0,0 0 15,0 0-15,1 0 0,-1 0 16,0-21-16</inkml:trace>
  <inkml:trace contextRef="#ctx0" brushRef="#br2" timeOffset="-178045.73">14986 13272 0,'0'0'0,"0"-22"0,0 1 0,0 0 0,0 0 16,21 21-16,-21-21 0,21 0 15,-21-1-15,21 1 0,1 21 16,-1-21-16,0 21 0,0 0 0,0 0 15,0 0-15,1 0 0,-1 0 0,0 21 16,-21 0-16,21 1 0,-21-1 16,21 21-16,-21-21 0,0 22 0,0-22 15,0 21-15,0-21 0,0 0 16,0 22-16,-21-22 0,0 0 0,0 0 16,21 0-16,0 1 0,-21-22 15,21-22 1,0 1-1,0 0-15,0 0 0,0 0 16,0 0-16,21-1 0,0 1 16,-21-21-16,21 21 0,0-22 0,0 22 15,1 0-15,-1 0 0,0 0 0,0 0 16,0-1-16,0 1 0,1 0 16,-1 21-16,0-21 0,0 21 0,0-21 15</inkml:trace>
  <inkml:trace contextRef="#ctx0" brushRef="#br2" timeOffset="-177505.04">16595 12891 0,'0'0'0,"0"-22"0,0 1 0,0 0 16,0 0-16,0 0 0,0 0 15,0-1-15,-22 22 16,1 0-1,21 22-15,0-1 16,0 21-16,0-21 0,-21 22 16,21-1-16,-21 0 0,21 1 0,-21-1 15,21 0-15,0 1 0,-21-1 16,21-21-16,-22 21 0,22-20 0,-21-1 16,21 0-16,0 0 0,0 0 0,0 0 15,-21-21-15,0 0 16,0 0-1,0 0-15</inkml:trace>
  <inkml:trace contextRef="#ctx0" brushRef="#br2" timeOffset="-176925.03">16087 13250 0,'0'0'0,"0"-21"0,0 0 31,21 21-31,0 0 0,0 0 0,21 0 16,-20-21-16,20 21 0,0 0 15,1-21-15,20 0 0,-21 21 0,22-22 16,-1 22-16,-20-21 0,20 0 0,-20 0 16,-1 0-16,0 0 0,1-1 15,-22 1-15,0-21 0,0 21 0,-21 0 16,21-1-16,-21 1 0,0 0 16,0 0-16,0 0 0,-21 21 15,0 21 1,21 0-1,-21 0-15,21 22 0,0-22 0,0 21 16,0-21-16,0 22 0,-21-1 16,21-21-16,-22 21 0,22-20 0,0-1 15,0 21-15,-21-21 0,21 0 0,0 1 16,-21-1-16,21 0 16,-21-21-16,42-21 46,0 0-46,0-1 0,-21 1 16,22 0-16,-1-21 0,21 21 0,-21-1 16,0-20-16,1 21 0,20 0 15,-21 0-15,21-1 0,-20 1 0,20 0 16,-21 21-16,21 0 0,-20 0 16,-1 0-16,0 21 0,-21 0 0,0 1 15,0-1-15,0 0 0,0 0 0,0 0 16,0 0-16,-21 1 0,0-1 15,-1 0-15,1 0 0,21 0 0,-21 0 16,0-21-16,21 22 0,-21-22 16,21 21-16,21-21 31,21 0-31,-21 0 0,1-21 0,-1 21 16,0-22-16,21 1 0</inkml:trace>
  <inkml:trace contextRef="#ctx0" brushRef="#br2" timeOffset="-176592.83">17462 13102 0,'22'0'47,"-1"0"-47,0 0 16,0 0-16,-21-21 0,21 21 15,0-21-15,1 21 0,-1-21 0,0 21 16,0-21-16,-21-1 0,21 22 15,-21-21-15,0 0 16,-21 21-16,0 0 16,-21 0-16,20 0 0,1 21 15,-21 0-15,21 1 0,0-1 0,-1 0 16,-20 0-16,21 0 0,0 0 0,21 1 16,0 20-16,-21-21 0,21 0 15,0 0-15,0 1 0,0-1 16,21 0-16,0-21 15,0 0-15,0 0 0,0 0 16,1 0-16,-1 0 0,0 0 0,21 0 16,-21 0-16,22-21 0,-22 21 0,21-21 15</inkml:trace>
  <inkml:trace contextRef="#ctx0" brushRef="#br2" timeOffset="-175869.21">18902 13272 0,'0'0'16,"21"0"-16,0 0 0,0 0 0,0-22 0,1 1 15,-1 0-15,0 0 16,0 21-16,-21-21 0,0 0 0,0-1 16,0 1-16,0 0 0,0 0 15,0 0-15,0 0 0,0-1 16,-21 1-16,0 0 0,0 0 0,-1 0 15,22 0-15,-21 21 0,-21 0 0,21 0 16,0 0-16,-1 0 0,-20 21 16,21 0-16,-21 21 0,20-21 0,-20 1 15,21 20-15,0 0 0,0-21 16,-1 22-16,1-22 0,0 21 0,21-21 16,0 1-16,0-1 0,0 0 15,0 0-15,21 0 16,0-21-16,1 0 0,-1 0 15,21 0-15,-21 0 0,22-21 0,-1 0 16,-21 21-16,21-21 0,1 0 16,-1-22-16,-21 22 0,22 0 0,-1-21 15,-21 20-15,21-20 0,-20 0 0,-1-1 16,0 1-16,0-21 0,0 20 16,-21 1-16,21 0 0,-21-1 0,0 1 15,0 21-15,0 0 0,0-1 16,0 1-16,-21 21 0,0 0 0,0 0 15,0 0-15,21 21 0,-21 1 16,-1 20-16,22-21 16,0 21-16,-21 1 0,21 20 0,-21-20 15,21-1-15,-21 0 0,21 1 0,0-1 16,0-21-16,0 21 0,0-20 16,0 20-16,0-21 0,0 0 0,0 0 15,0 1-15,21-1 0,0-21 16,0 0-16,1 0 0,20 0 15,-21 0-15,21 0 0,1 0 0,-1-21 16,0 21-16</inkml:trace>
  <inkml:trace contextRef="#ctx0" brushRef="#br2" timeOffset="-174745.68">19812 13039 0,'0'-21'0,"0"42"0,0-64 15,0 22-15,0 0 0,0 0 0,0 0 16,-21 0-16,0 21 0,-1 0 15,1 0-15,0 0 0,0 0 16,0 0-16,-22 0 0,22 21 0,0 0 16,-21 0-16,21 0 0,-1 0 15,1 1-15,0 20 0,0-21 0,0 0 16,0 0-16,21 1 0,0 20 0,-22-21 16,22 0-16,0 0 15,0 1-15,22-1 16,-1-21-16,0 0 0,0 0 15,0 0-15,22 0 0,-22 0 16,0-21-16,21 21 0,-21-22 0,22 1 16,-22 21-16,0-21 0,21 0 0,-20-21 15,-1 20-15,-21 1 0,0-21 16,21 21-16,-21 0 0,0-1 0,0 1 16,0 0-16,0 0 0,-21 21 31,0 21-31,21 0 15,0 0-15,-22 1 0,22-1 16,-21 0-16,21 0 0,0 21 0,0-20 16,0-1-16,0 0 0,0 0 15,0 0-15,0 0 16,21-21-16,1 22 0,-1-22 16,0 0-16,0 0 0,0 0 15,0 0-15,22 0 0,-22-22 16,0 1-16,0 0 0,0 0 0,22 0 15,-22 0-15,0-1 0,0-20 16,-21 0-16,21-1 0,1 1 0,-1 0 16,-21-1-16,0 1 0,21-21 0,-21 20 15,21 22-15,-21-21 0,0 21 16,0-22-16,0 22 0,0 0 16,-21 42-1,0 0 1,0 0-16,21 22 0,0-22 0,-22 21 15,1 1-15,21 20 0,-21-21 0,21 1 16,0-1-16,-21 0 0,21 1 16,0-22-16,0 21 0,0 1 0,0-22 15,0 0-15,0 0 0,21 0 0,0 0 16,0-21-16,1 22 0,-1-22 16,21 0-16,-21 0 0,22 0 0,-1 0 15,0 0-15,1 0 0,-1 0 16,0-22-16,1 1 0,-22 0 15,21 0-15,-21 0 0,22 0 0,-22-1 16,-21 1-16,0 0 0,21 0 16,-21-21-16,0 20 0,0 1 0,0 0 15,-21 21-15,0 0 0,-1 0 16,1 0-16,0 0 0,0 21 16,-21-21-16,20 21 0,1 1 0,0-1 15,0 0-15,0 0 0,0 0 0,-1 0 16,22 1-16,0-1 0,0 0 15,0 0-15,0 0 0,22-21 16,-1 0 0,0 0-16,0 0 0,0 0 15,0 0-15,1 0 0,-1-21 0,0 0 16,0 21-16,0-21 0,0 0 16,1-1-16,-1 1 0,-21-21 0,21 21 15,0 0-15,-21-1 0,0 1 0,0 0 16,0 42 15,0 0-31,-21 1 0,21-1 0,-21 21 16,21-21-16,0 0 0,0 1 15,0-1-15,0 0 0,0 0 16,0 0-16,21-21 0,0 0 16,0 21-16,0-21 0,22 0 15,-22 0-15,0 0 0,21 0 0,-20 0 16,20-21-16,-21 21 0,0-21 15,0 0-15,1 0 0,-22 0 0,21-1 16,-21 1-16</inkml:trace>
  <inkml:trace contextRef="#ctx0" brushRef="#br2" timeOffset="-174565.16">19897 12785 0,'0'0'0,"-22"21"0,-20 0 15,21-21-15,21 21 16,21-21 0,0 0-16,0 0 0,22 0 15,-1 0-15,0-21 0,1 21 0,20-21 16,-20 0-16,20 0 0</inkml:trace>
  <inkml:trace contextRef="#ctx0" brushRef="#br2" timeOffset="-173929.81">21929 12806 0,'0'0'0,"-22"0"0,1 0 0,21-21 31,0 0-31,21-1 16,1 1-16,-1-21 0,21 21 0,-21 0 16,22-22-16,-22 22 0,0-21 15,0 21-15,0-22 0,-21 22 0,0-21 16,0 21-16,0-1 0,0 1 16,0 0-16,-21 21 15,0 0-15,0 0 0,0 21 0,-1 0 16,1 22-16,-21-1 0,21 0 0,0 1 15,-22 20-15,22 1 0,0 20 16,-21-20-16,20 21 0,-20-22 0,0 22 16,-1-1-16,22-20 0,-21 21 15,0-1-15,-1 22 0,22-21 0,-21-1 16,21 1-16,-22 0 0,22-1 0,0 1 16,21-21-16,0 20 0,-21-20 15,21-1-15,0 1 0,0-22 0,0 0 16,21-20-16,0-1 0,0 0 15,0-21-15,1 0 0,20 0 0,0-21 16,1 0-16,-1-1 0,0-20 16,1 0-16,20-1 0,-21 1 0,1 0 15,-1-1-15,0-20 0,-20 21 0,-1-22 16,0 1-16,-21-1 0,0-21 16,0 22-16,-21-1 0,0 1 0,-22-1 15,1 22-15,21 0 0,-22-1 0,1 1 16,0 21-16,-1-21 0,22 20 15,-21 22-15,21-21 0,21 0 0,0 0 32,21 0-17,21 21-15,-21-21 0,22 21 0,-1-22 16,0 22-16,1-21 0,-1 0 16,0 21-16,1-21 0</inkml:trace>
  <inkml:trace contextRef="#ctx0" brushRef="#br2" timeOffset="-173585.33">22098 12975 0,'0'0'0,"-21"-84"32,21 62-32,0 1 0,0 0 15,0 0-15,0 0 0,21 0 0,0-1 16,0 1-16,0 0 0,1 21 16,-1 0-16,0 0 0,0 0 15,0 0-15,0 0 0,1 0 0,-1 21 16,0 0-16,-21 1 0,21 20 15,-21-21-15,0 21 0,0-20 0,0 20 16,0-21-16,0 0 0,-21 22 0,0-22 16,0 0-16,-1-21 0,22 21 15,-21 0-15,0-21 0,0 0 16,21-21 0,0 0-1,0 0-15,0 0 0,0-1 16,0 1-16,21 0 0,0 0 0,-21 0 15,21-22-15,1 22 0,-1 0 16,0 0-16,0 0 0,21 0 16,-20-1-16,20 22 0,0-21 0,1 0 15,-1 21-15,0-21 0</inkml:trace>
  <inkml:trace contextRef="#ctx0" brushRef="#br2" timeOffset="-172757.72">22987 12658 0,'0'21'16,"-21"0"-1,0-21-15,-1 21 0,1 0 0,0 1 16,0 20-16,0-21 0,0 0 16,-1 0-16,1 22 0,21-22 0,-21 0 15,21 0-15,0 22 0,0-22 16,0 0-16,21 0 16,0-21-16,1 21 0,-1-21 0,0 0 15,0 0-15,0 0 16,0 0-16,1 0 0,-22-21 15,0 0-15,0 0 0,0 0 16,0-1-16,0 1 0,0 0 16,0-21-16,0-1 0,0 22 0,0-21 15,0 21-15,0-22 0,0 22 0,21 0 16,0 0-16,0 0 16,0 0-16,0 21 0,1 0 0,-1 0 15,0 0-15,0 0 0,0 0 16,0 0-16,1 21 0,-1 0 0,0 0 15,0 0-15,-21 22 0,21-22 0,0 0 16,-21 0-16,22 21 0,-22-20 16,0-1-16,0 0 0,0 0 0,0 0 15,0 0-15,0 1 0,-22-22 16,1 0 0,0 0-16,21-22 15,0 1-15,0 0 16,0 0-16,0 0 0,0 0 0,0-1 15,0-20-15,0 21 0,21-21 16,0 20-16,1-20 0,-1 21 16,0 0-16,0-22 0,0 22 0,22 21 15,-22-21-15,21 21 0,-21 0 0,22 0 16,-22 0-16,21 21 0,-21 0 16,0 1-16,22-1 0,-22 0 0,0 21 15,0-21-15,0 22 0,-21-22 16,0 21-16,0-21 0,0 1 0,0-1 15,-21 0-15,0 0 0,0 0 0,0-21 16,0 0 0,-1 0-16,1 0 15,21-21-15,0 0 16,0 0-16,0 0 0,0-1 16,0-20-16,21 21 0,1-21 0,-1 20 15,21-20-15,0 0 0,1 21 16,-1-22-16,0 22 0,1 0 0,-1 0 15,0 0-15,1 21 0,-1 0 0,0 0 16,1 0-16,-22 21 0,0 0 16,21 0-16,-20 21 0,-1 1 0,-21-1 15,0 0-15,0 1 0,0-1 0,0 0 16,0 1-16,0-1 16,0 0-16,-21 1 0,-22-22 0,22 21 15,0-21-15,-21 1 0,-1-1 0,-20 0 16,20 0-16,-41 0 0,-1 0 15,0 1-15,-20-1 0</inkml:trace>
  <inkml:trace contextRef="#ctx0" brushRef="#br2" timeOffset="-171308.69">4614 14224 0,'0'0'0,"0"-63"15,0 41-15,0 1 0,-21 21 16,0-21-16,0 21 16,0 0-16,-1 0 0,-20 21 0,21 0 15,-21 1-15,20 20 0,-20 0 0,21 1 16,0-1-16,0 21 0,-1 1 16,1-1-16,0 1 0,0-1 0,21-20 15,-21 20-15,21-20 0,0-1 16,0 0-16,0 1 0,0-22 0,21 0 15,0 21-15,21-42 0,-20 21 16,-1-21-16,21 0 0,0 0 0,-20 0 16,20 0-16,0-21 0,1 21 0,-1-21 15,0 0-15,1 0 16,-1-22-16,0 22 0,1-21 0,-22 21 16,21-22-16,-21 1 0,0 0 15,-21-1-15,0-20 0,0 21 0,0-22 16,-21 22-16,0-1 0,0 1 0,-21 0 15,-1-1-15,1 1 0,0 21 16,-1 0-16,1 0 0,0 21 0,-1 0 16,1 0-16,0 0 0,-1 21 15,22 0-15,0 21 0,0 1 0,0 20 16,21-21-16,0 22 0,0-22 16,0 22-16,0-1 0,0-20 0,0-1 15,21 0-15,0 1 0,0-1 16,0-21-16,0 21 0,22-20 15,-22-22-15,21 21 0,1-21 0,-1 0 16,0 0-16,1 0 0,-1 0 16,0-21-16,1 21 0,-22-22 0,21 1 15,0 0-15,-20 0 0,20 0 0,-21-22 16,0 22-16,0 0 0,-21-21 16,22 21-16,-22-1 0,21 1 0,-21 0 15,0 0-15,0 42 16,0 0-1,0 0-15,0 1 0,0-1 16,0 0-16,0 21 0,0-21 16,0 1-16,0 20 0,0-21 0,0 0 15,0 0-15,-21 1 0,21-1 16,-22 0-16,22 0 0,0-42 47,0 0-47,0 0 0,0-1 15,0 1-15,0-21 0,0 21 16,0 0-16,22-22 0,-1 1 16,0 21-16,0-22 0,0 22 0,0 0 15,1 0-15,-1 0 0,0 21 16,0 0-16,0 0 0,0 21 0,1-21 16,-1 42-16,0-21 0,-21 1 0,0-1 15,0 21-15,0-21 0,0 22 16,0-22-16,0 0 0,0 0 0,0 0 15,0 0-15,0 1 0,0-1 16,0 0-16,21-21 31,0 0-15,0-21-16,1 0 0,-1 21 16,0-22-16</inkml:trace>
  <inkml:trace contextRef="#ctx0" brushRef="#br2" timeOffset="-170944.9">5778 14711 0,'0'0'0,"0"21"16,22-21 0,-1 0-16,0 0 0,0 0 15,0 0-15,0 0 0,1-21 16,-1 0-16,21 21 15,-21-21-15,0-1 0,1 1 0,-22 0 16,0 0-16,0 0 0,0 0 16,0-1-1,-22 22-15,1 0 0,0 0 0,0 22 16,-21-1-16,20 0 0,1 0 16,-21 21-16,21-20 0,0 20 0,21-21 15,-22 0-15,22 22 0,0-22 0,0 0 16,0 0-16,0 0 0,0 0 15,0 1-15,22-22 0,-22 21 0,42-21 16,-21 0-16,0 0 0,0 0 0,22 0 16,-1 0-16,-21 0 15,22 0-15,-1-21 0,-21 21 0,21-22 16,-20 1-16,-1 21 0</inkml:trace>
  <inkml:trace contextRef="#ctx0" brushRef="#br2" timeOffset="-170025.4">7302 14796 0,'22'0'0,"-1"-22"15,0 22-15,-21-21 16,21 0-16,0 21 0,0-21 0,-21 0 16,22 0-16,-22-1 0,21 1 0,-21-21 15,0 21-15,0 0 0,0-1 16,0 1-16,0-21 0,-21 21 0,-1 0 15,1-1-15,0 1 16,0 21-16,0 0 0,-22 0 0,22 0 16,0 0-16,-21 0 0,21 0 0,-1 21 15,-20 1-15,21 20 0,0-21 16,0 21-16,-1 1 0,1-1 0,0-21 16,21 22-16,0-1 0,-21-21 15,21 21-15,0-20 0,0-1 0,0 0 16,0 0-16,0 0 0,21-21 0,0 0 15,0 0-15,1 0 0,-1 0 16,0 0-16,21 0 0,-21 0 0,1 0 16,20-21-16,-21 0 0,0 0 15,22 0-15,-22-1 0,0 1 16,0 0-16,0 0 0,0 0 0,1-22 16,-1 22-16,-21 0 0,0 0 0,0-21 15,0 20-15,0 1 0,0 0 16,-21 21-1,21 21 1,0 0-16,0 1 0,-22-1 0,22 0 16,0 0-16,-21 0 0,21 22 0,0-22 15,0 0-15,0 0 0,0 0 16,21 0-16,1-21 0,-1 0 16,0 0-16,21 0 15,-21 0-15,1 0 0,20 0 16,-21 0-16,21-21 0,-20 0 0,20 0 15,0 0-15,-21 0 0,22-1 16,-22 1-16,0 0 0,0 0 0,0 0 16,1-22-16,-22 22 0,0 0 0,0 0 15,0 0-15,0 0 0,0-1 16,-22 22 0,22 22-16,-21-1 15,21 0-15,0 0 0,0 21 16,-21-20-16,21 20 0,-21 0 0,21 1 0,0-1 15,-21-21-15,21 21 16,0 1-16,0-1 0,-21 0 0,-1 1 16,22-1-16,-21 0 0,21 1 0,0-1 15,0-21-15,-21 22 0,21-22 16,0 0-16,0 0 0,0 0 0,0-42 31,21 0-31,0 0 16,-21 0-16</inkml:trace>
  <inkml:trace contextRef="#ctx0" brushRef="#br2" timeOffset="-169757.53">7895 14626 0,'0'0'0,"0"-42"0,0-127 32,21 147-32,0-20 0,1 21 15,-1 21-15,0-21 0,0 21 16,0 0-16,0 0 0,1 0 0,-1 21 15,0-21-15,0 21 0,0 21 0,0-20 16,-21-1-16,0 21 0,0-21 16,-42 106-1,0-106-15,21 1 0,-22-1 16,22 0-16,-21 0 0,21-21 0,-22 21 16,22-21-16,0 0 0,42 0 31,21-21-31,-20 0 15,-1 0-15,0 0 0</inkml:trace>
  <inkml:trace contextRef="#ctx0" brushRef="#br2" timeOffset="-169493.24">8424 14351 0,'-21'21'31,"21"0"-31,0 1 15,0-1-15,-21 21 0,21-21 16,-21 22-16,21-1 0,0 0 0,0-21 16,-21 22-16,21-1 0,-22 0 15,22 1-15,0-1 0,-21-21 0,0 22 16,21-1-16,-21-21 0,21 21 0,0-20 16,0-1-16,0 0 0,0 0 15,21-21 1,-21-21-16,21 0 15,0 0-15,1-1 0,-22 1 16,21 0-16</inkml:trace>
  <inkml:trace contextRef="#ctx0" brushRef="#br2" timeOffset="-169229.39">8403 14626 0,'0'0'0,"0"-42"0,0 0 0,0 20 16,0-20-16,0 21 0,21-21 15,-21 20-15,21 1 0,-21 0 0,22 21 16,-1 0-16,0-21 0,0 21 15,0 0-15,0 0 0,1 21 0,-1 0 16,0 0-16,0 1 0,0-1 16,0 21-16,-21-21 0,0 0 0,0 1 15,0 20-15,0-21 0,0 0 0,-21 0 16,-21 1-16,21-1 0,0 0 0,-22-21 16,22 21-16,-21-21 15,21 0-15,-1 0 0,1 0 0,0 0 16,21-21-1,21 0 1,0 0-16,22-1 0,-22 1 0,0 0 16,21 0-16</inkml:trace>
  <inkml:trace contextRef="#ctx0" brushRef="#br2" timeOffset="-168965.54">9207 14161 0,'-21'0'31,"0"0"-31,0 21 16,0-21-16,0 21 0,-1 0 0,22 21 15,-21-20-15,21 20 0,-21-21 0,21 21 16,-21 1-16,21-1 0,-21-21 16,21 22-16,-21-22 0,21 21 0,0-21 15,0 0-15,0 1 0,0-1 16,0 0-16,21-21 0,0 0 15,0 0-15,0 0 0,0 0 0,22 0 16,-22-21-16,0 21 16,21-21-16,-20-1 0,20 1 0,-21 0 0,0-21 15</inkml:trace>
  <inkml:trace contextRef="#ctx0" brushRef="#br2" timeOffset="-168557.77">9525 14118 0,'-42'0'16,"42"21"-16,0 1 0,0-1 15,-22-21-15,22 21 16,0 0-16,0 0 0,0 0 16,0 1-16,0-1 0,-21 0 0,21 0 15,0 0-15,0 0 16,0 1-16,0-1 0,-21-21 15,21-21 17,0-1-32,0 1 15,0 0-15,0 0 16,0 0-16,21 0 0,0-22 0,-21 22 16,22 0-16,-1 0 0,0 0 0,0-1 15,0 1 1,0 21-16,1 0 0,-1 0 15,0 21-15,-21 1 0,0-1 16,0 0-16,0 0 16,0 21-16,0-20 0,0-1 0,0 0 15,-21 0-15,21 0 0,-21-21 0,-1 21 16,22 1-16</inkml:trace>
  <inkml:trace contextRef="#ctx0" brushRef="#br2" timeOffset="-168021.26">11028 14245 0,'0'0'0,"21"-84"15,-21 62-15,21 1 16,-21 0-16,0 42 31,0 0-31,0 22 0,0-1 16,0 0-16,0 1 0,0-1 0,0 22 15,0-22-15,-21 0 16,0 22-16,0-22 0,21 0 0,-22-20 16,1 20-16,21-21 0,-21 21 0,21-20 15,0-1-15,21-21 32,0 0-32,1 0 0,-1-21 0,21-1 15,-21 1-15,22 0 0,-22 0 16,21-21-16,-21 20 0</inkml:trace>
  <inkml:trace contextRef="#ctx0" brushRef="#br2" timeOffset="-167684.45">11451 14309 0,'0'-21'0,"-42"148"0,84-233 0,-21 85 0,-21-1 0,0 44 31,-21-1-15,21 21-16,-21-21 0,0 22 0,21-22 15,0 21-15,-21 0 0,-1-20 16,22 20-16,-21 0 0,21-21 0,0 1 15,0-1-15,0 0 0,0 0 0,0 0 16,21 0-16,1-21 0,-1 0 16,0 0-16,0 0 0,0 0 0,22 0 15,-22-21-15,21 0 0,-21 21 16,22-21-16,-22 0 0,0 0 0,0-22 16,0 22-16,-21-21 0,21 21 0,-21-1 15,0-20-15,0 21 16,-21-21-16,0 20 0,0 1 0,0 0 15,0 21-15,-1 0 0,1-21 16,-21 21-16,21 0 0,0 0 0,-1 0 16,1 0-16,0 0 15</inkml:trace>
  <inkml:trace contextRef="#ctx0" brushRef="#br2" timeOffset="-167524.54">10901 14351 0,'0'0'0,"-21"21"0,-1-21 0,1 0 0,42 0 31,1 0-31,20 0 0,-21 0 16,21 0-16,1-21 0,20 21 15,-20-21-15,20 21 0,1-21 0,-22 21 16,0-21-16</inkml:trace>
  <inkml:trace contextRef="#ctx0" brushRef="#br2" timeOffset="-166469.21">13377 14499 0,'0'0'0,"-21"21"0,-21 64 31,42-64-31,-21-21 0,21-21 32,0 0-32,21 21 0,0-21 0,-21 0 15,21-1-15,0 1 0,-21-21 16,21 21-16,-21 0 0,0-22 0,0 22 15,0 0-15,0-21 0,-21 20 16,0 1-16,0 0 0,-21 0 0,20 0 16,-20 0-16,0 21 0,21 0 0,-22 0 15,1 0-15,0 0 0,20 0 16,-20 21-16,0 0 0,21 0 0,-1 21 16,1 1-16,0-1 0,0 0 15,21 1-15,0-22 0,0 21 0,0 1 16,0-1-16,0-21 0,0 21 0,21-20 15,-21-1-15,21 0 16,22-21-16,-22 0 0,0 0 0,21 0 16,-21 0-16,22 0 0,-22 0 0,21-21 15,1 21-15,-1-21 0,0-1 16,-21 1-16,22-21 0,-1 21 0,-21-22 16,22 22-16,-22-21 0,0 21 0,0-22 15,0 22-15,-21-21 0,0 21 16,0 0-16,0-1 0,0 1 0,0 42 31,0 1-31,0-1 16,-21 0-16,21 0 0,0 21 0,0-20 15,0-1-15,0 21 16,0-21-16,0 0 0,0 1 0,0 20 16,21-21-16,0-21 0,1 21 0,-1 0 15,0-21-15,0 0 0,0 0 16,22 0-16,-22 0 0,21 0 0,-21-21 15,22 0-15,-22 0 0,21 0 16,-21 0-16,22-1 0,-22 1 0,0 0 16,0 0-16,-21-21 0,0 20 0,21 1 15,-21 0-15,0-21 16,0 21-16,0-1 0,-21 44 31,21-1-15,0 0-16,0 0 0,0 21 0,0-20 15,-21-1-15,21 21 0,-21-21 16,21 0-16,-21 1 0,21-1 0,0 0 16,0 0-16,0 0 0,-22-21 15,22 21-15,0-42 32,0 0-32,0 0 0,0 0 15,22 0-15,-1-1 0,-21-20 16,21 21-16,0-21 0,0 20 0,0-20 15,22 0-15,-22 21 0,21-1 16,-21 1-16,22 0 0,-1 0 16,-21 0-16,22 21 0,-22 0 0,0 0 15,0 21-15,0 0 0,0 0 16,-21 0-16,0 22 0,0-22 0,0 21 16,0-21-16,0 22 0,0-22 0,0 21 15,-21-21-15,21 1 0,-21-1 16,21 0-16,0 0 0,0 0 0,0 0 15,21-21 17,0-21-32,1 0 0,-1 0 15</inkml:trace>
  <inkml:trace contextRef="#ctx0" brushRef="#br2" timeOffset="-166069.43">14986 14203 0,'-21'-21'31,"0"21"-31,-1 0 16,1 0-16,0 21 0,0 0 15,0 0-15,0 0 0,21 1 0,-22 20 16,1-21-16,21 21 0,-21-20 16,21 20-16,0-21 0,0 21 15,0-20-15,0-1 0,0 0 0,0 0 16,0 0-16,21-21 15,0 0-15,1 0 0,20 0 16,-21 0-16,0 0 0,0-21 0,22 0 16,-22 0-16,0 21 0,0-21 15,0-22-15,1 22 0,-22 0 0,21-21 16,-21 20-16,0-20 0,0 21 0,0-21 16,-21 20-16,-1 1 0,1 0 15,0 0-15,0 0 0,0 21 16,-22 0-16,22 0 0,0 0 0,0 0 15,0 0-15,0 21 0,-1 0 16,22 0-16,-21-21 0,21 21 0,0 1 16,0-1-16,0 0 0,21 0 15,1 0-15,-1-21 0,0 0 0,0 0 16,21 0-16,-20 0 0</inkml:trace>
  <inkml:trace contextRef="#ctx0" brushRef="#br2" timeOffset="-165817.58">15557 14097 0,'0'0'0,"0"-21"16,0-21-16,0 20 0,0 1 0,0 0 15,-21 21 1,0 0-16,0 0 16,0 21-16,21 22 0,0-22 0,-21 0 15,-1 21-15,22-21 0,-21 22 16,21-1-16,-21 0 0,21-20 0,-21 20 15,21 0-15,0-21 0,-21 22 0,21-22 16,0 0-16,0 0 0,0 0 16,0 1-16,21-22 0,0 0 15,0 0-15,0 0 0,1-22 16,-1 1-16,0 0 0</inkml:trace>
  <inkml:trace contextRef="#ctx0" brushRef="#br2" timeOffset="-165021.64">15854 14076 0,'0'0'0,"0"-42"0,0-43 32,0 106-17,-21 0-15,21 0 16,-22 1-16,22 20 0,-21-21 16,21 21-16,0 1 0,0-22 0,-21 21 15,21 1-15,-21-1 0,21-21 16,-21 21-16,21-20 0,0-1 15,0 21-15,0-21 0,-21 0 16,21-42 15,0 0-31,0 0 0,21 0 16,-21 0-16,21-22 0,0 22 16,0 0-16,-21-21 0,21 20 0,1 1 15,-1 0-15,0 0 0,0 21 0,0 0 16,0 0-1,-21 21-15,0 0 16,0 0-16,0 1 0,0-1 16,0 21-16,0-21 0,0 22 15,0-22-15,0 0 0,0 0 0,0 0 16,0 0-16,22 1 0,-1-1 16,0-21-16,0 0 0,0 0 0,0 0 15,22 0-15,-22 0 0,21 0 0,1 0 16,-22-21-16,21 21 0,-21-22 15,22 1-15,-22 0 0,0 0 0,0 0 16,0 0-16,0-22 0,1 22 0,-1-21 16,-21 21-16,0-1 0,0 1 15,0 0-15,0 0 0,-21 21 32,-1 21-32,1 0 15,21 0-15,-21 1 0,21-1 0,-21 21 16,21-21-16,0 22 0,0-22 0,0 0 15,0 0-15,0 0 0,0 0 16,0 1-16,21-22 0,-21 21 16,21-21-16,0 0 0,1 0 15,-1 0-15,0-21 0,0-1 0,0 22 16,0-21-16,1 0 0,-1 0 0,0 0 16,0-22-16,0 22 0,0 0 15,1 0-15,-1 0 0,-21 0 16,21-1-16,0 1 0,0 21 15,-21 21 1,0 1-16,0-1 16,0 0-16,-21 0 0,21 0 0,0 0 15,-21 1-15,21-1 0,0 0 16,0 0-16,0 0 0,0 0 16,21-21-16,0 0 0,0 0 15,1-21-15,-1 0 16,-21 0-16</inkml:trace>
  <inkml:trace contextRef="#ctx0" brushRef="#br2" timeOffset="-164817.75">15452 14139 0,'-22'22'0,"44"-44"0,-65 44 0,22-1 0,21 0 31,21-21-31,0 0 0,1 0 16,-1 0-16,21 0 0,0 0 0,22 0 15,-22 0-15,1 0 0,-1 0 16,21 0-16,-20-21 0</inkml:trace>
  <inkml:trace contextRef="#ctx0" brushRef="#br2" timeOffset="-164165.12">18584 14415 0,'0'0'0,"-21"0"0,42 0 31,0-22-31,1 1 16,-1 0-16,0 21 0,0-21 16,-21 0-16,21 0 15,-21-1-15,0 1 0,0 0 0,0 0 16,0 0-16,-21 0 0,0-1 15,0 1-15,0 21 0,-22-21 16,22 21-16,-21 0 0,-1 0 0,22 0 16,-21 0-16,0 21 0,20 0 15,-20 1-15,21-1 0,-21 0 16,20 21-16,1 1 0,0-22 0,0 21 16,21 0-16,0-20 0,0 20 15,0-21-15,0 0 0,0 0 0,21 1 16,0-1-16,0-21 0,1 0 0,20 0 15,0 0-15,-21 0 0,22 0 16,-1 0-16,0 0 0,1-21 0,-22-1 16,21 1-16,1 0 0,-1 0 0,-21 0 15,21 0-15,-20-22 0,-1 22 16,0 0-16,-21-21 0,0 20 0,0 1 16,0 0-16,0 0 0,-21 21 31,0 21-16,21 0-15,0 0 0,0 22 16,0-22-16,0 0 0,0 0 0,0 22 16,0-22-16,0 0 0,0 0 0,0 0 15,0 0-15,0 1 0,21-22 16,0 21-16,0-21 0,0 0 0,0 0 16,22 0-16,-22 0 0,21 0 0,1-21 15,-1 21-15</inkml:trace>
  <inkml:trace contextRef="#ctx0" brushRef="#br2" timeOffset="-163881.28">19410 14266 0,'0'0'0,"0"-21"16,0 0-16,0 0 0,0 0 0,0 0 15,-21 21-15,-1 0 16,1 0-16,0 0 16,21 21-16,-21 0 0,0 0 0,21 21 15,-21 1-15,21-22 0,0 21 0,0 1 16,-22 20-16,22-21 0,-21 1 15,21-1-15,-21 22 0,21-22 0,0 0 16,-21 22-16,0-22 0,21 0 0,-21 1 16,21-1-16,0 22 0,0-22 15,-22 0-15,22 1 0,0-22 16,0 21-16,0-21 0,-21 0 0,21 1 16,0-44-1,21 1 1,1-21-16,-22 21 0,21-22 15,0 22-15,-21-21 0</inkml:trace>
  <inkml:trace contextRef="#ctx0" brushRef="#br2" timeOffset="-163605.45">19304 14605 0,'0'-42'0,"-42"317"0,84-508 0,-21 127 16,-21 64-16,0-22 0,0 22 0,21 0 16,-21 21-16,0-22 0,0 22 15,21 0-15,1 0 0,-1 0 16,0 21-16,0-22 0,0 22 0,0 0 15,22-21-15,-22 21 0,21 0 0,-21 0 16,1 21-16,-1 1 0,0-1 16,0 0-16,-21 0 0,0 0 0,0 0 15,0 1-15,0 20 0,-21-21 0,0 0 16,0 0-16,-1 1 0,-20-1 16,21 0-16,-21-21 0,20 21 0,1-21 15,0 0-15,0 0 0,0 0 0,42 0 47,0-21-47,0 21 0,22-21 0,-22 0 16</inkml:trace>
  <inkml:trace contextRef="#ctx0" brushRef="#br2" timeOffset="-163345.59">20045 14139 0,'0'22'15,"0"-1"1,-21 0-16,21 21 0,-22-21 0,1 22 16,21-1-16,0-21 0,0 43 0,-21-22 15,21 0-15,-21 1 16,21-1-16,-21 0 0,21 1 0,0-1 16,-21 0-16,-1 1 0,22-1 0,-21-21 15,21 22-15,0-22 0,-21 0 16,21 0-16,0 0 0,0 0 15,21-42 1,0 21-16,-21-21 16,22 0-16,-1 0 0,0 0 0</inkml:trace>
  <inkml:trace contextRef="#ctx0" brushRef="#br2" timeOffset="-163060.77">20066 14309 0,'0'-43'0,"0"86"0,21-128 0,-21 64 0,0-21 15,0 20-15,0 1 0,0 0 16,21 0-16,-21 0 0,21 21 0,1-21 16,-1 21-16,0 0 0,0 0 15,0 0-15,0 21 16,1 0-16,-22 0 0,0 0 0,0 0 16,0 22-16,0-22 0,0 21 15,0-21-15,-22 22 0,1-22 16,0 0-16,0 0 0,-21 0 0,20 1 15,1-22-15,-21 21 0,21-21 16,0 21-16,-1-21 0,1 0 0,0 0 16,21-21-1,21 0-15,0 21 16,1-22-16,-1 1 0,0 0 0,21 0 16</inkml:trace>
  <inkml:trace contextRef="#ctx0" brushRef="#br2" timeOffset="-162813.91">20659 13970 0,'-22'0'31,"1"0"-31,21 21 0,-21 0 16,0 1-16,0 20 0,21-21 15,0 0-15,-21 0 0,21 22 0,-22-22 16,22 0-16,0 21 0,0-20 0,0-1 15,0 0-15,0 0 0,0 0 16,0 0-16,22-21 0,-1 0 16,0 0-16,0 0 0,0 0 0,0 0 15,1 0-15,20-21 0,-21 0 16,0 0-16,0 0 0,22 0 16</inkml:trace>
  <inkml:trace contextRef="#ctx0" brushRef="#br2" timeOffset="-162409.39">21018 13928 0,'0'0'0,"-21"0"31,21 21-31,0 0 16,-21-21-16,21 21 0,0 0 16,0 1-16,0-1 0,0 0 0,0 0 15,0 0-15,0 0 0,0 1 0,0-1 16,-21 0-1,0 0-15,0-21 32,21-21-17,0 0-15,0 0 16,0-1-16,0 1 16,21 0-16,-21 0 0,21 0 0,0 0 15,0-22-15,0 22 0,1 0 0,-1 0 16,0 0-16,21-1 0,-21 1 15,1 21-15,20 0 0,-21 0 0,21 0 16,-20 21-16,-1 1 0,0-1 16,0 0-16,-21 0 0,0 21 0,0-20 15,0-1-15,0 21 0,0-21 16,0 0-16,0 1 0,0-1 16,-21 0-16,0 0 0,0 0 0,21 0 15,-22-21-15,1 22 0</inkml:trace>
  <inkml:trace contextRef="#ctx0" brushRef="#br2" timeOffset="-160981.25">4085 15727 0,'0'0'0,"0"-21"16,21 21-16,-21-21 16,0-1-16,-21 22 47,21 22-47,-21-1 15,21 0-15,0 0 16,0 0-16,0 22 0,0-22 0,0 21 15,0-21-15,0 22 16,0-1-16,0 0 0,0 1 0,0-22 16,0 21-16,0 0 0,0-20 15,0-1-15,0 0 0,0 0 0,0 0 16,0 0-16,0-42 31,0 0-15,0 0-1,0 0-15,0 0 0,0-1 16,0 1-16,0 0 0</inkml:trace>
  <inkml:trace contextRef="#ctx0" brushRef="#br2" timeOffset="-160353.41">3916 15642 0,'0'0'0,"0"-21"0,0 0 15,0 42 16,0 0-31,0 0 16,0 1-16,0-1 0,0 0 0,0 21 16,21 1-16,-21-1 0,21 0 15,-21 22-15,0-22 0,0 0 0,21 1 16,-21-1-16,0 0 0,0 1 16,0-22-16,0 21 0,0-21 0,0 1 15,0-1-15,0 0 16,0-42 15,0 0-31,0-1 16,0 1-16,0 0 0,21 0 0,-21 0 15,0-22-15,0 22 0,22 0 16,-22-21-16,0-1 0,0 22 0,21-21 16,0 21-16,0 0 0,0-1 15,0 1-15,1 21 0,-1 0 0,0 0 16,0 0-16,0 21 0,22 1 15,-22 20-15,0-21 0,0 21 0,0 1 16,0-1-16,-21-21 16,0 22-16,0-1 0,0-21 0,0 21 0,0-20 15,-21 20-15,0-21 0,0 0 16,-21-21-16,20 21 0,1 1 16,0-22-16,0 0 0,0 0 15,0 0-15,21-22 16,0 1-16,0 0 15,0 0-15,0 0 0,0-22 16,21 22-16,0 0 0,0 0 16,21 0-16</inkml:trace>
  <inkml:trace contextRef="#ctx0" brushRef="#br2" timeOffset="-159961.33">4635 15939 0,'0'0'0,"43"-22"15,-22 1-15,0 0 0,-21 0 16,0 42-1,0 0-15,0 0 16,0 1-16,-21-1 0,21 21 0,0 0 16,-21-20-16,21 20 0,-21 0 15,21-21-15,0 22 0,0-22 0,0 0 16,0 0-16,0 0 0,0 1 16,0-1-16,21-21 0,0 0 0,0 0 15,0 0-15,0 0 16,1 0-16,-1 0 0,21 0 0,-21-21 15,0-1-15,1 1 0,-1 0 0,0 0 16,0 0-16,0 0 0,-21-22 16,0 22-16,0-21 0,0 21 0,0-22 15,-21 22-15,0-21 0,0 21 16,-22-1-16,22 1 0,-21 0 0,0 21 16,20 0-16,-20 0 0,21 0 15,0 0-15,-22 21 0,22 0 0,21 1 16,0-1-16,-21 0 0,21 0 0,0 21 15,0-20-15,0-1 0,21 0 16,0-21-16,1 21 0,20-21 16,-21 0-16,21 0 0,1 0 0,-1-21 15,-21 0-15</inkml:trace>
  <inkml:trace contextRef="#ctx0" brushRef="#br2" timeOffset="-159709.54">5313 15748 0,'0'0'0,"0"-63"31,0 84-15,-21-21-16,21 42 0,0-21 15,-22 22-15,22-1 0,0 0 0,0 1 16,0-1-16,0 0 0,0 1 16,-21-1-16,21 0 0,-21 1 15,21-1-15,0-21 0,-21 21 0,21-20 16,0-1-16,0 0 15,21-21 1,0-21-16,0 21 16,1-21-16,-1-1 0,0-20 0,0 21 15,0-21-15,0-1 0</inkml:trace>
  <inkml:trace contextRef="#ctx0" brushRef="#br2" timeOffset="-159292.78">5567 15727 0,'0'0'0,"0"-21"0,0 0 16,21-1-16,-21 1 0,0 42 31,21 1-31,-21-1 0,0 0 16,0 0-16,21 21 0,-21-20 0,0 20 15,0 0-15,0 1 0,0-1 16,0 0-16,0 1 0,0-22 0,0 21 16,0 0-16,0-20 0,-21-1 0,0 0 15,21 0-15,-21 0 0,21 0 16,-21-21-16,-1 0 15,22-21 1,0 0-16,0 0 0,0 0 16,0 0-16,0-1 0,22-20 0,-1 21 15,0-21-15,0-1 0,21 1 16,-20 21-16,-1-22 0,21 22 0,-21 0 16,22 21-16,-22 0 0,21 0 15,-21 0-15,0 21 0,1 0 0,20 1 16,-21 20-16,0 85 15,-21-85-15,0-21 16,0 22-16,0-22 0,-21 0 0,21 0 16,-21 0-16,21 1 0,-21-22 15,0 0 1,-1 0 0,22-22-16,-21 1 15,0 21-15</inkml:trace>
  <inkml:trace contextRef="#ctx0" brushRef="#br2" timeOffset="-159124.89">5122 15939 0,'43'-43'32,"-22"43"-32,0 0 0,21 0 15,-21-21-15,22 0 0,-1 21 0,22 0 16,-22-21-16,21 21 15,1-21-15,-22 21 0,22-22 0,-1 1 16</inkml:trace>
  <inkml:trace contextRef="#ctx0" brushRef="#br2" timeOffset="-158497.71">7641 16150 0,'-63'21'32,"41"-21"-32,1-21 15,21 0-15,0 0 16,0 0-16,0 0 0,0-22 15,0 22-15,0 0 0,0 0 16,0 0-16,0-1 0,0-20 0,-21 21 16,0 0-16,0 21 0,0-21 15,-1-1-15,1 22 0,-21 0 16,21 0-16,-22 0 0,22 0 0,-21 22 0,0-1 16,20 0-16,-20 0 15,21 0-15,-21 22 0,20-22 0,1 0 16,0 21-16,0-21 0,0 22 15,21-22-15,0 0 0,0 21 0,0-20 16,21-1-16,0-21 0,21 0 16,-20 0-16,-1 0 0,21 0 15,-21 0-15,22 0 0,-22 0 0,21-21 16,0-1-16,-20 1 0,-1 21 16,21-21-16,-21 0 0,0 0 0,1 0 15,-1-22-15,0 22 0,-21 0 16,21 0-16,-21 0 0,0-1 15,0 1-15,0 0 0,0 42 32,0 0-32,0 1 15,0-1-15,0 0 0,0 0 16,0 0-16,0 0 0,0 1 0,0-1 16,0 0-16,21 0 0,0-21 15,1 21-15,-1-21 0,0 0 0,0 0 16,0 0-16,0 0 0,1 0 0,20 0 15,-21 0-15,21-21 0,-20 21 16</inkml:trace>
  <inkml:trace contextRef="#ctx0" brushRef="#br2" timeOffset="-158253.85">8128 15854 0,'0'0'0,"0"-21"0,0 0 16,0-1-16,-21 22 15,0 0-15,-1 22 16,22-1-16,-21 0 15,21 21-15,-21-21 0,21 22 16,0-1-16,-21 0 0,21 1 0,0-1 16,0-21-16,0 22 0,0-1 15,0 0-15,0 1 0,0-1 0,0-21 16,0 21-16,0-20 0,0-1 16,0 21-16,0-21 15,0 0-15,0-42 16,0 0-1,0-21-15</inkml:trace>
  <inkml:trace contextRef="#ctx0" brushRef="#br2" timeOffset="-157982.02">8043 15854 0,'0'-21'0,"0"42"0,0-63 0,0 20 0,0 1 15,0 0-15,0 0 0,21 21 16,-21-21-16,22 21 15,-1 0-15,0 0 0,0 0 16,0 0-16,0 0 0,1 21 0,-1 0 16,0-21-16,0 21 0,0 22 0,0-22 15,-21 0-15,0 21 0,0-21 16,0 1-16,0-1 0,0 21 0,0-21 16,0 0-16,-21 1 0,0-1 15,0-21-15,0 21 0,0-21 0,-1 0 16,1 21-16,0-21 0,21-21 31,0 0-31,21 0 16</inkml:trace>
  <inkml:trace contextRef="#ctx0" brushRef="#br2" timeOffset="-157713.16">8678 15727 0,'-42'0'16,"42"21"-16,-21 0 16,21 0-16,-21 22 15,21-22-15,-22 21 0,22-21 0,0 22 0,-21-1 16,21 0-16,-21 1 0,0-1 16,21 0-16,-21 1 0,21-1 15,0 0-15,-21-20 0,21 20 0,-22-21 16,22 0-16,-21 22 0,21-22 15,0 0-15,21-21 32,1-21-32,-22 0 0,21 21 0,0-22 15,-21 1-15</inkml:trace>
  <inkml:trace contextRef="#ctx0" brushRef="#br2" timeOffset="-157441.33">8530 16129 0,'0'-42'0,"0"-1"0,0 128 0,0-212 16,-21 106-16,21-21 0,0 20 0,0-20 15,0 21-15,0 0 0,0 0 16,0-1-16,21 1 0,0 0 16,0 21-16,1 0 0,-1-21 0,21 21 15,-21 0-15,22 0 0,-22 0 0,0 21 16,21 0-16,-21 0 0,1 1 16,-22-1-16,0 0 0,0 0 0,0 21 15,0-20-15,0-1 0,-22 0 16,1 0-16,0 0 0,-21 0 0,21 1 15,-1-1-15,-20-21 0,21 21 0,0-21 16,0 0-16,-1 0 0,1 0 16,21-21-1,21 0 1,1-1-16,-1 1 0</inkml:trace>
  <inkml:trace contextRef="#ctx0" brushRef="#br2" timeOffset="-157185.46">9207 15642 0,'0'0'15,"-21"21"1,21 1 0,-21-22-16,0 21 0,0 0 0,0 0 15,-1 0-15,1 22 16,21-22-16,0 0 0,-21 21 0,21-21 15,0 1-15,-21 20 0,21-21 16,0 0-16,0 0 0,21-21 16,0 0-16,0 0 0,1 0 15,-1 0-15,0 0 0,0 0 16,0-21-16,0 0 0,1 0 0,-1 0 16</inkml:trace>
  <inkml:trace contextRef="#ctx0" brushRef="#br2" timeOffset="-156761.02">9567 15494 0,'0'0'0,"-21"0"15,0 0 1,21 21-16,0 0 16,0 1-16,0-1 15,-21 0-15,21 0 0,0 0 0,0 22 16,0-22-16,-21 0 0,21 0 0,0 0 15,0 0-15,0 1 0,-22-1 16,22 0-16,-21-21 16,0 0-1,21-21 1,0 0-16,0-1 16,0 1-16,0 0 0,0 0 15,0 0-15,0-22 0,21 22 0,0-21 16,1 21-16,-1-22 0,0 22 0,0 0 15,0 0-15,0 21 0,1 0 16,-1 0-16,0 0 0,0 0 0,21 21 16,-20 21-16,-1-20 0,0-1 15,0 21-15,0-21 0,-21 22 0,0-22 16,0 21-16,0-21 0,0 0 16,0 1-16,-21 20 0,0-21 15,0-21-15,0 21 0,-1 0 0,1-21 16</inkml:trace>
  <inkml:trace contextRef="#ctx0" brushRef="#br2" timeOffset="-155941.43">10837 15981 0,'-42'42'15,"42"-63"32,0 0-31,21 21-16,0-21 0,0 0 0,22-1 15,-22 1-15,0 0 0,21 0 16,-20-21-16,20 20 0,-21 1 0,0-21 16,22 21-16,-22-22 0,21 1 15,-21 21-15,-21 0 0,21-22 0,-21 22 16,0 0-16,-21 21 16,0 0-16,0 0 0,0 0 15,-22 21-15,22 0 0,0 1 0,0-1 16,0 0-16,21 0 0,0 0 15,0 22-15,0-22 0,0 0 16,21 21-16,0-21 0,0 22 0,0-22 16,22 21-16,-22-21 0,21 1 15,-21 20-15,22-21 0,-22 0 0,0 0 16,0 1-16,-21-1 0,0 0 16,0 0-1,-42-21-15,21 0 0,0 0 16,-22 0-16,1 0 0,0 0 15,20 0-15,-20 0 0,0 0 0,21-21 16,-1 21-16,1-21 0,0 0 16,21-1-16,0 1 15,0 0-15,21 0 0,0 21 16,22-21-16,-22 21 0</inkml:trace>
  <inkml:trace contextRef="#ctx0" brushRef="#br2" timeOffset="-154533.43">11959 15769 0,'21'0'0,"-42"0"0,42-21 15,-21 0-15,0 0 16,-21 21-16,0-21 0,0-1 16,0 1-16,-1 21 0,1-21 0,0 0 0,0 21 15,0 0-15,0 0 16,-22 0-16,22 0 0,0 0 0,0 0 15,0 21-15,-1 0 0,1 0 16,21 1-16,0-1 0,-21 0 16,0 0-16,21 0 0,-21 22 0,21-22 15,0 21-15,0-21 0,0 22 16,0-22-16,0 0 0,0 0 0,0 0 16,0 0-16,21-21 0,0 0 15,0 0-15,0 0 16,1 0-16,-1-21 0,0 21 0,0-21 15,0 0-15,0 0 0,1 0 16,20-1-16,-21 1 0,0 0 0,0-21 16,1 21-16,-22-1 0,0 1 0,0 0 15,21 0-15,-21 0 0,0 0 16,0-1-16,0 44 31,0-1-31,0 0 0,-21 0 16,21 0-16,0 22 0,0-22 0,0 0 15,0 21-15,0-21 0,21 1 16,-21-1-16,21 0 0,0 0 16,-21 0-16,21-21 0,0 0 0,1 0 15,20 0-15,-21 0 0,0 0 16,22 0-16,-22 0 0,21-21 0,-21 0 16,22 0-16,-22 21 0,21-21 15,-21-22-15,0 22 0,1 0 0,-1 0 16,-21 0-16,0-1 0,0 1 0,0 0 15,0 0-15,0 42 47,0 0-47,-21 0 0,21 1 16,0-1-16,0 0 0,0 0 16,0 0-16,0 0 0,-22 22 15,22-22-15,0 0 0,0 0 0,0 0 16,0 1-16,0-44 47,0 1-47,0 0 15,22 0-15,-22 0 0,21 0 0,-21-22 16,0 22-16,21 0 0,0-21 0,0 20 16,-21 1-16,21-21 0,1 21 15,-1 0-15,-21-1 0,21 22 0,0-21 16,0 21-16,0 0 15,-21 21-15,22-21 16,-22 22-16,0-1 0,0 0 0,0 0 16,0 0-16,0 0 0,21 1 15,-21-1-15,0 0 0,0 0 0,0 0 16,0 0-16,0 1 0,21-1 0,-21 0 16,21-42 30,-21 0-46,21 21 0,-21-22 0,0 1 16,21 0-16,1 0 0,-1 0 0,-21 0 16,21-1-16,0 1 15,0-21-15,0 21 0,1 0 0,-1-1 16,0 1-16,0 0 0,0 21 16,0 0-16,-21 21 15,0 0 1,0 1-16,0-1 0,0 0 15,0 0-15,0 0 0,0 0 0,0 1 16,0-1-16,0 0 0,0 0 0,0 0 16,22 0-16,-1 1 0,-21-1 15,21-21-15,0 21 0,0-21 16,0 0-16,1 0 0,-1 0 0,0 0 16,0 0-16,0 0 0,22 0 15,-22 0-15,0-21 0,0 0 0,21 21 16,-20-22-16,-1 1 0,0 0 15,0 0-15,0 0 0,0 0 0,1-1 16,-22 1-16,21 0 0,-21 0 0,0 0 16,0 0-16,0-1 0,0 1 15,-21 21 1,-1 0-16,1 0 0,21 21 0,-21 1 16,21-1-16,-21 0 0,21 0 15,0 0-15,-21 0 0,21 1 0,0-1 16,-21 0-16,21 0 0,0 0 15,0 0-15,0 1 0,0-1 16,21 0-16,0-21 0,0 0 16,0 0-16,0 0 15,1 0-15,-1 0 16,0-21-16,-21 0 16,0-1-16,0 1 15,0 0-15</inkml:trace>
  <inkml:trace contextRef="#ctx0" brushRef="#br2" timeOffset="-154333.54">13674 15896 0,'0'21'31,"0"-42"32,0 0-63,21 21 15,-21-21-15</inkml:trace>
  <inkml:trace contextRef="#ctx0" brushRef="#br2" timeOffset="-153117.56">15261 15854 0,'0'-21'32,"21"0"-17,0 21-15,-21-22 0,22 1 0,-1 21 16,0-21-16,-21 0 0,21 0 0,0 0 15,0-22-15,1 22 0,-22 0 16,21 0-16,-21-22 0,21 22 16,-21 0-16,0 0 0,0 0 0,0 0 15,-21 21 1,0 0-16,-1 0 0,1 0 0,0 21 16,-21 0-16,21 0 0,-1 0 15,1 22-15,21-22 0,0 0 0,0 21 16,0-21-16,0 1 0,0 20 0,0-21 15,0 0-15,0 0 0,21-21 16,1 22-16,-1-1 0,0-21 0,0 0 16,0 0-16,0 0 0,1 0 15,-1 0-15,0 0 0,0 0 0,0-21 16,0 21-16,-21-22 16,22 22-16,-1-21 0,-21 0 15,21 0-15,0 0 0,0 0 0,0-1 16,1 1-16,-1 0 0,21 0 0,-21 0 15,0 0-15,1-1 0,20 1 16,-21 0-16,0 0 0,22 21 0,-22 0 16,0 0-16,0 0 0,0 0 0,-21 21 15,0 0-15,0 0 16,0 1-16,0-1 0,0 0 0,0 21 16,-21-21-16,0 1 0,-21-1 15,20 0-15,1 0 0,0-21 0,0 21 16,0 0-16,0-21 0,21-21 47,21 21-47,0-21 0,0 0 15,0 21-15,22-21 0,-22 0 16,21-1-16,-21 1 0,22 0 0,-1 0 16,-21 0-16,21 0 0,-20-1 0,20 1 15,-42 0-15,21 21 0,-42 0 31,21 21-31,-21 0 16,0 1-16,-1-1 0,1 0 16,0 0-16,0 0 0,0 0 0,0 1 15,21-1-15,-22 0 0,22 0 16,0 0-16,0 0 0,0 1 16,22-22-16,-1 21 0,21-21 15,-21 0-15,22 0 0,-1 0 16,0 0-16,1-21 0,-1-1 0,21 22 15,-20-21-15,-1 0 0,22 0 0,-22 0 16,-21-22-16,21 22 0,-20 0 16,-1 0-16,0-21 0,0 20 0,-21 1 15,21 0-15,-21 0 0,0 0 0,0 0 16,0-1-16,-21 22 16,0 0-1,21 22-15,-21-1 16,21 0-16,0 0 0,0 21 0,0-20 15,-21 20-15,21-21 0,0 21 0,0 1 16,-22-1-16,22 0 0,0 1 16,0 20-16,-21 1 0,21-22 0,-21 22 15,0-1-15,21 1 0,0-1 0,0-21 16,-21 22-16,21-22 0,0 1 16,-21-1-16,21 0 0,0 1 0,0-22 15,0 0-15,0 0 0,0 0 0,21-42 31,-21 0-31,21 0 16,-21 0-16,21-1 0</inkml:trace>
  <inkml:trace contextRef="#ctx0" brushRef="#br2" timeOffset="-152821.59">16806 15663 0,'0'0'0,"0"-42"0,0-85 15,0 106 1,0 0-16,21 0 16,1 21-16,-1 0 0,0 0 15,0 0-15,-21 21 16,21 0-16,0 0 0,-21 0 0,0 0 16,0 22-16,0-22 0,0 0 0,0 21 15,0-20-15,0-1 0,-21 21 16,0-21-16,0 0 0,0-21 0,0 22 15,-1-1-15,1-21 0,0 0 0,0 21 16,0-21-16,21-21 16,0 0-1,21 21-15,0-22 0,0 1 16,0 0-16</inkml:trace>
  <inkml:trace contextRef="#ctx0" brushRef="#br2" timeOffset="-152481.2">17103 15600 0,'0'21'16,"21"-21"-1,0 0-15,0 0 16,0 0-16,0 0 0,1-21 16,-1 0-16,0 21 15,0-21-15,0 21 0,-21-22 16,0 1-16,21 0 0,-21 0 15,0 0-15,0 0 0,-21 21 16,0 0-16,0 0 16,0 0-16,0 0 0,-1 21 15,1-21-15,21 21 0,-21 0 0,0 21 16,0-20-16,21-1 0,0 0 0,-21 0 16,21 0-16,0 22 0,0-22 15,0 0-15,0 0 0,0 0 16,21 0-16,0-21 0,0 0 15,0 0-15,0 0 0,22 0 16,-22 0-16,21 0 0,1 0 0,-1 0 16</inkml:trace>
  <inkml:trace contextRef="#ctx0" brushRef="#br2" timeOffset="-151993.27">17928 15473 0,'0'0'0,"0"-21"0,0 0 16,0-1-16,0 1 15,-21 21-15,0 0 16,0 0-16,21 21 0,-22 1 0,1-22 16,0 42-16,21-21 0,-21 0 0,21 0 15,-21 22-15,21-22 16,0 0-16,-21 21 0,21-20 0,-22-1 0,22 0 16,0 0-16,0 0 0,0 0 15,0 1-15,0-1 16,22-21-16,-1 0 0,0 0 0,0 0 15,0 0-15,0 0 0,1 0 16,-1 0-16,0-21 0,21-1 0,-21 22 16,1-21-16,-1 0 0,0 0 0,21 0 15,-42-22-15,21 22 0,1-21 16,-1 0-16,-21-1 0,0 1 0,0 0 16,21-1-16,-21 1 0,0 0 0,0 20 15,0 1-15,0 0 0,0 0 16,0 42-1,0 0-15,-21 22 16,21-22-16,-21 21 0,21 0 16,0 1-16,0-1 0,0 0 0,-22 1 15,22-1-15,0-21 0,0 22 16,0-22-16,0 21 0,0-21 0,22 0 16,-1 1-16,0-1 0,0-21 15,0 21-15,0-21 0,1 0 16,-1 0-16,0 0 0,0-21 0,0 0 15,0 21-15,1-22 0,-1 1 0,-21 0 16</inkml:trace>
  <inkml:trace contextRef="#ctx0" brushRef="#br2" timeOffset="-151817.36">18076 15536 0,'0'22'0,"0"-44"0,0 65 16,0-22-16,21-21 31,1 21-31,-1-21 0,0 0 0,21 0 16,-21 0-16,22 0 0,-1 0 0,0-21 15,1 21-15,20-21 16,-20 0-16,-1 21 0,-21-22 0</inkml:trace>
  <inkml:trace contextRef="#ctx0" brushRef="#br2" timeOffset="-151169.74">19092 15600 0,'-42'63'16,"42"-41"-1,21-22 1,0 0 0,0 0-16,1 0 0,-1-22 0,0 1 15,0 0-15,0 0 16,0 0-16,-21 0 0,22-1 0,-22 1 16,0-21-16,0 21 0,0 0 0,-22-22 15,1 22-15,0 0 0,0 0 16,0 0-16,0-1 0,-22 22 0,22 0 15,0 0-15,-21 0 0,20 22 16,-20-1-16,21-21 0,-21 42 0,20-21 16,-20 0-16,21 22 0,0-22 15,0 21-15,-1-21 0,22 22 16,0-22-16,0 0 0,0 0 0,0 0 16,0 1-16,0-1 0,22 0 0,-1-21 15,0 21-15,0-21 0,0 0 16,0 0-16,22 0 0,-22 0 0,0 0 15,21 0-15,-20-21 0,20 21 0,-21-21 16,21 0-16,-20 21 0,-1-22 16,0 1-16,21-21 0,-42 21 0,21 0 15,-21-22-15,22 22 0,-22 0 16,0-21-16,0 20 0,0 1 16,0 0-16,0 42 31,-22 22-31,22-22 0,-21 0 15,21 0-15,0 21 0,0-20 0,0-1 16,0 0-16,0 0 0,0 0 16,0 0-16,0 1 0,0-1 0,0 0 15,21-21-15,1 21 0,-1-21 0,0 0 16,0 0-16,0 0 0,22 0 16,-22 0-16,21 0 0,-21-21 0,22 0 15</inkml:trace>
  <inkml:trace contextRef="#ctx0" brushRef="#br2" timeOffset="-150916.1">19918 15155 0,'0'0'0,"0"-21"0,0 0 0,0-21 0,0 21 16,0-1-16,0 44 16,0-1-1,-21 0-15,21 21 0,-22 1 0,22-1 16,0 0-16,0 1 0,-21-1 15,0 0-15,21 1 0,-21-22 0,21 21 16,0 0-16,-21-20 0,21-1 0,-21 21 16,21-21-16,0 0 15,0 1-15,21-22 32,0 0-32,0-22 15,21 22-15</inkml:trace>
  <inkml:trace contextRef="#ctx0" brushRef="#br2" timeOffset="-150025.59">20320 15367 0,'0'0'0,"0"-21"15,0 0-15,-21 21 16,0 0 0,-1 0-16,1 21 0,21 0 15,-21 0-15,0 0 0,21 1 16,-21-1-16,21 21 0,-21-21 0,21 0 15,-22 1-15,22 20 0,0-21 16,0 0-16,0 0 0,0 1 16,0-1-16,22-21 15,-1 0-15,0 0 16,0 0-16,0 0 0,22 0 0,-22 0 16,21-21-16,-21-1 0,22 22 0,-1-21 15,-21 0-15,0 0 0,22 21 16,-22-21-16,-21 0 0,21-1 0,-21 1 15,0 0-15,0 0 16,-21 21 15,21 21-31,-21 0 0,21 0 16,0 1-16,-22-22 0,22 21 0,0 0 16,0 0-16,0 0 0,0 0 15,0 1-15,0-1 16,22-21-16,-1 0 15,0 0 1,0 0-16,-21-21 16,0-1-16,0 1 0,0 0 15,0 0 1,-21 0-16,0 0 0,21-1 0,-21-20 16,21 21-16,0 0 0,0 0 0,0-22 15,0 22-15,0 0 0,21 0 16,0 0-16,0-1 0,21 22 0,-20-21 15,20 21-15,-21 0 0,21 0 16,-20 0-16,20 21 0,-21 1 0,21-1 16,-20 0-16,-1 0 0,0 0 15,0 0-15,-21 22 0,0-22 16,0 0-16,0 0 0,0 0 0,0 1 16,0-1-16,-21 0 0,0 0 15,0 0-15,-1-21 0,1 21 16,0-21-16,0 0 15,21-21 17,0 0-32,0 0 0,21 0 15,-21 0-15,21-1 16,0 1-16,1 0 0,-1-21 0,0 21 16,0-1-16,21-20 0,-20 21 15,-1 0-15,0 0 0,0 21 0,0 0 16,0 0-16,1 0 0,-1 0 0,0 21 15,-21 0-15,0 0 16,0 0-16,0 22 0,0-22 0,0 0 16,0 0-16,0 21 0,0-20 0,0-1 15,-21-21-15,21 21 0,-21 0 16,-1 0-16,44-21 47,-1 0-47</inkml:trace>
  <inkml:trace contextRef="#ctx0" brushRef="#br2" timeOffset="-149677.27">21569 15431 0,'21'-43'0,"-42"86"0,63-107 0,-21 43 16,0 0-16,-21 0 0,0-1 0,0 1 16,-21 21-16,0 0 15,0 0-15,0 21 0,0-21 16,-1 22-16,1-1 0,-21 0 0,42 0 15,-21 0-15,21 0 0,-21 1 0,21-1 16,0 0-16,0 0 16,21 0-16,0-21 0,0 0 15,0 0-15,0 0 16,1 0-16,-1 0 0,0 0 16,0 0-16,0 0 0,0 0 15,-21 21-15,0 1 16,-21-1-1,0-21-15,0 21 0,0-21 0,0 0 16,-1 21-16,1-21 0,0 0 16,0 21-16,0-21 0,0 0 0,-1 0 15,1 0-15,0 0 0,0 0 16,0 0-16,0 0 16</inkml:trace>
  <inkml:trace contextRef="#ctx0" brushRef="#br2" timeOffset="-149477.37">20913 15134 0,'0'0'0,"-22"-21"0,1 0 0,0 21 16,0-21-16,0 21 15,21 21 32,0 0-31</inkml:trace>
  <inkml:trace contextRef="#ctx0" brushRef="#br2" timeOffset="-149289.48">19833 15388 0,'21'0'31,"0"0"-31,1-21 0,20 21 16,-21 0-16,21-21 0,1 21 0,-1 0 16,0-21-16,1 0 0,-1 21 0,0-22 15,22 22-15</inkml:trace>
  <inkml:trace contextRef="#ctx0" brushRef="#br2" timeOffset="-148812.98">22183 14774 0,'0'0'0,"21"0"0,-21-21 16,0 42 0,0 1-16,-21 20 0,21-21 15,-22 21-15,1 1 0,0-1 16,21 22-16,-21-1 0,0 1 16,0-1-16,-1 1 0,-20-1 0,21 1 15,0-1-15,-22-21 0,22 22 16,-21-22-16,21 22 0,-22-22 0,1 0 15,21 22-15,0-22 0,-22 1 0,22-1 16,0-21-16,0 21 0,21-20 16,0-1-16,21-42 15,0 21 1,0-22-16,1-20 16</inkml:trace>
  <inkml:trace contextRef="#ctx0" brushRef="#br2" timeOffset="-148293.28">22585 15367 0,'0'0'0,"0"-85"32,0 64-32,-21 21 0,-1-21 15,1 0-15,21 0 0,-21 21 16,0-21-16,0 21 0,0 0 15,-1 0-15,1 0 0,0 0 16,0 21-16,0 0 16,0 0-16,-1 21 0,1-20 0,0 20 15,21-21-15,-21 0 0,0 22 16,21-22-16,-21 0 0,21 0 0,0 0 16,0 0-16,0 1 0,0-1 0,0 0 15,21-21 1,0 0-16,0 0 15,0 0-15,0-21 16,1 0-16,-1 21 0,21-22 0,-21 1 16,0 0-16,1 0 0,-1 0 15,0-22-15,0 22 0,0 0 16,0 0-16,-21 0 0,22 0 0,-44 42 47,22 0-47,-21 0 0,0 0 0,21 0 15,0 1-15,0-1 0,0 0 16,0 0-16,0 0 0,0 0 0,0 1 16,0-1-16,21-21 15,0 21-15,1-21 0,-1 0 16,21 0-16,-21 0 0,22 0 16,-22 0-16,21 0 0,0-21 0,1 0 15</inkml:trace>
  <inkml:trace contextRef="#ctx0" brushRef="#br2" timeOffset="-147677.64">23135 15388 0,'21'-21'16,"-63"63"-16,63-63 0,21-42 0,-42 42 0,0-1 0,0-20 16,0 21-16,0 0 0,-21 0 15,0 21-15,0 0 0,0 0 16,0 0-16,-1 0 0,1 21 16,0 0-16,0 0 0,0 0 15,0 0-15,-1 22 0,22-22 0,-21 0 16,21 0-16,0 0 0,0 1 0,0-1 15,0 0-15,0 0 16,21 0-16,1-21 0,-1 0 16,0 0-16,0 0 0,0 0 15,0 0-15,1 0 0,-1-21 0,0 0 16,0 0-16,0 0 0,-21-1 16,0 1-16,0 0 0,0 0 15,21 0-15,-21 0 0,0-1 16,0 44 15,0-1-31,-21 21 16,21-21-16,0 0 0,0 22 15,-21-1-15,21-21 0,-21 22 16,0-1-16,21 0 0,0 1 0,0-1 16,-21 21-16,21-20 0,0 20 15,-22 1-15,22-1 0,-21 1 0,21-1 16,0 1-16,0-1 0,0 1 0,0-1 15,0 1-15,0-22 0,21 22 16,1-22-16,-22 21 0,0-20 0,21-1 16,-21-21-16,0 22 0,0-22 0,0 0 15,-21-21 1,-1 0-16,1 0 16,0-21-16,0 0 15,0-1-15,0-20 0,-1 0 0,-20 21 16,21-22-16,0 1 0,0 0 0,-1-22 15,1 22-15,0-22 0,21 22 16,0-22-16,0 1 0,0-1 0,0 1 16,0-1-16,21 1 0,0-1 0,1 22 15,-1 0-15,21-1 0,0 1 16,1 0-16,-1-1 0,-21 1 0,22 21 16,-1-21-16,0 20 0</inkml:trace>
  <inkml:trace contextRef="#ctx0" brushRef="#br2" timeOffset="-147252.78">23410 15261 0,'-21'-21'16,"21"0"0,0 0-16,21 0 15,0-1-15,1 22 16,-1-21-16,0 21 0,0 0 15,0 0-15,0 0 0,1 0 0,-1 0 16,-21 21-16,21 1 16,0-1-16,-21 0 0,0 0 0,21 21 15,-21-20-15,0 20 0,0-21 0,0 0 16,0 0-16,0 22 0,0-22 16,-21-21-16,21 21 0,0 0 0,-21-21 15,21 21-15,-21-21 16,21-21-1,0 0-15,0 0 16,0 0-16,0 0 16,21-1-16,0 1 0,0-21 0,-21 21 15,21 0-15,1-1 0,-22 1 0,21 0 16,0 0-16,0 0 16,0 21-16,0 0 0,1 0 15,-1 0-15,0 0 0,0 0 16,0 21-16,0-21 0,1 0 15,-22 21-15,21-21 0,0 21 0</inkml:trace>
  <inkml:trace contextRef="#ctx0" brushRef="#br2" timeOffset="-145713.35">24088 15409 0,'0'0'0,"21"0"15,0 0 1,0 0-16,0 0 0,-21-21 15,21 21-15,1-21 0,-1 0 16,0 0-16,0 21 16,0-21-16,0-1 0,1 1 0,-1 0 15,0 21-15,-21-21 0,0 0 0,0 0 16,0-1-16,-21 22 16,0 0-16,-1 0 15,1 0-15,0 22 0,0-1 16,0 0-16,0 0 0,-1 0 0,22 22 15,0-22-15,-21 0 0,21 0 0,0 21 16,0-20-16,0-1 0,0 0 16,21 0-16,-21 0 0,22-21 15,-1 0-15,0 21 16,0-21-16,0 0 0,22 0 0,-22 0 16,0 0-16,21 0 0,-21 0 0,22-21 15,-22 0-15,0 21 0,21-21 16,-20 0-16,-1 0 0,0-1 0,0-20 15,-21 21-15,0 0 0,0 0 0,21-22 16,-21 22-16,0 0 16,0 0-16,-21 21 0,0 0 15,0 0-15,0 21 16,-1 0-16,1 0 16,21 0-16,-21 1 0,21-1 0,0 0 15,0 0-15,0 0 0,0 0 16,0 1-16,0-1 0,0 0 0,21 0 15,0-21-15,1 0 16,-1 21-16,0-21 0,21 0 0,-21 0 16,22 0-16,-1 0 0,0 0 0,1 0 15,-1-21-15,0 21 0,1-21 16,-1 0-16,-21 21 0,22-21 0,-22-1 16,21 1-16,-42 0 0,21 0 15,-21 0-15,21 0 0,-21-1 16,-21 22-1,0 0-15,21 22 0,-21-1 16,0-21-16,21 21 0,-21 0 16,-1 0-16,22 22 0,0-22 0,-21 0 15,21 0-15,-21-21 0,21 21 16,0 0-16,0 1 0,0-1 16,0-42 15,0-1-16,0 1-15,0 0 16,0 0-16,21 0 0,0 0 16,1-1-16,-22 1 0,21 0 15,0-21-15,0 21 0,0-1 0,0 1 16,1 0-16,-1 0 0,0 21 0,0 0 16,0 0-1,-21 21-15,0 0 0,0 0 16,0 1-16,0-1 0,0 21 15,0-21-15,0 0 0,0 1 0,0-1 16,0 0-16,0 0 0,21 0 16,1 0-16,-1-21 0,-21 22 0,21-22 15,0 0-15,0 0 0,0 0 0,1 0 16,-1 0 0,0 0-16,0 0 0,-21-22 15,21 1-15,0 0 0,-21-21 16,22 21-16,-22-1 0,0-20 15,0 0-15,21-1 0,0 1 0,-21 0 16,21-1-16,-21 22 0,0-21 16,21 21-16,-21-22 0,21 22 0,-21 0 15,-21 42 17,0 0-32,21 1 0,-21 20 0,21-21 15,-21 21-15,0 1 0,21-22 0,-22 21 16,22 1-16,0-1 15,-21-21-15,21 21 0,0-20 0,0 20 16,0-21-16,0 0 0,0 0 0,0 1 16,0-1-16,21-21 15,1 0-15,-1 0 16,0 0-16,0 0 0,0 0 16,0-21-16,1-1 0,-1 22 0,0-21 15,0 0-15,0 0 0,0 0 0,1 0 16,-22-1-16,21 1 0,0 0 15,0 0-15,-21 0 0,0 42 32,0 0-17,0 0-15,0 0 0,0 1 16,0-1-16,0 0 16,0 0-16,0 0 15,21-21 1,0 0-16,1 0 0,-1 0 15,0 0-15,0 0 0,-21-21 16,21 21-16,0-21 0,1 0 16,-1 21-16,-21-21 0,21 21 0,0-22 15,-21 44 17,0-1-17,0 0-15,0 0 16,0 0-16,0 0 0,0 1 15,21-22-15,0 0 16,1 0-16,-1 0 16,0 0-16,-21-22 0,21 1 15</inkml:trace>
  <inkml:trace contextRef="#ctx0" brushRef="#br2" timeOffset="-145444.5">25421 15028 0,'0'0'0,"-21"0"0,0 0 16,63 0 0,-21 0-16,0 0 0,22 0 15,-1 0-15,0 0 0,1 0 0,20 0 16,-20 0-16,20 0 0,-21 0 15,1 0-15,-1 0 0,0 0 0,1 0 16,-22 0-16,0 0 0,0 0 16,-42 0-1,0 0-15,-21 0 0,-1 0 16,-20 0-16,-1 0 0</inkml:trace>
  <inkml:trace contextRef="#ctx0" brushRef="#br2" timeOffset="-144561.53">10710 16849 0,'21'-21'32,"1"-1"-32,-22 1 0,21 0 15,0 0-15,-21 0 0,0 0 0,21-1 16,-21 1-16,0 0 0,0 0 16,0 0-16,0 0 0,0-1 0,-21 22 15,0-21-15,-22 21 0,22-21 16,-21 21-16,0 0 0,-1 0 0,1 21 15,21 0-15,-22 1 0,1-1 16,21 21-16,0-21 0,-22 22 16,22-1-16,0 0 0,21 1 0,0-1 15,0 0-15,0-21 0,0 22 0,0-22 16,0 0-16,0 0 0,21-21 16,0 0-16,1 0 0,-1 0 15,0 0-15,0 0 0,21 0 0,-20-21 16,-1 0-16,21 0 0,-21-22 15,22 22-15,-22-21 0,0 21 0,0-22 16,0 22-16,0-21 0,-21 21 16,0 0-16,0-22 0,0 22 0,0 0 15,0 0-15,-21 21 32,21 21-32,-21 0 15,21 21-15,0-20 0,0 20 0,0 0 16,0-21-16,0 22 0,0-22 15,0 21-15,0-21 0,21 1 16,0-1-16,-21 0 0,22 0 0,-1 0 16,0-21-16,0 0 0,0 0 15,22 0-15,-22 0 0,21 0 0,0-21 16,1 0-16,-1 0 0,0 0 16</inkml:trace>
  <inkml:trace contextRef="#ctx0" brushRef="#br2" timeOffset="-144101.8">11345 16595 0,'0'84'0,"0"-168"0,0 41 0,0 22 0,0 0 0,0 0 16,0 0-16,-21 0 16,0 21-1,21 21 1,0 0-16,0 0 0,0 21 16,0-20-16,0-1 0,0 21 0,0-21 15,0 22-15,0-1 0,0-21 16,0 21-16,-21-20 0,21-1 0,-21 0 15,21 0-15,-22 0 0,22 0 16,0-42 15,0 0-31,0 0 0,0 0 16,0 0-16,22-1 16,-22 1-16,21 0 0,0 0 0,0 0 15,0 0-15,0-1 0,1 1 0,-1 21 16,0 0-16,0 0 0,0 0 15,0 0-15,22 0 0,-22 0 0,0 0 16,21 21-16,-20 22 0,-1-22 16,-21 0-16,0 21 0,0-20 0,0 20 15,0-21-15,0 0 0,-21 22 16,-1-22-16,-20 0 0,0 0 0,21 0 16,-22 0-16,1-21 0,21 22 0,-22-22 15,22 0-15,-21 0 0,21 0 16,21-22-1,0 1-15,0 0 16,21 0-16,0 0 0,21 0 16,-20-1-16,-1 1 0</inkml:trace>
  <inkml:trace contextRef="#ctx0" brushRef="#br2" timeOffset="-143044.68">12255 16616 0,'0'0'0,"-21"0"16,0 0 0,0 0-16,21 21 0,-21 0 15,0 0-15,-1 1 0,1-1 16,21 21-16,-21-21 0,0 0 0,21 22 16,-21-22-16,0 21 0,21-21 15,0 22-15,0-22 0,0 0 0,0 0 16,0 0-16,21 1 15,0-22-15,0 0 0,0 0 0,22 0 16,-22 0-16,21 0 0,-21-22 16,0 1-16,1 21 0,-1-21 0,0 0 15,0 0-15,0 0 0,-21-1 0,0-20 16,0 21-16,0 0 16,0-22-16,0 22 0,-21 0 0,0-21 15,0 21-15,0-1 0,-1 22 16,-20-21-16,21 21 0,0 0 0,0 0 15,-1 0-15,1 0 0,0 21 16,0 1-16,21-1 0,0 0 0,0 0 16,0 0-16,0 0 0,0 1 0,0-1 15,0 0-15,21 0 0,0 0 16,22 0-16,-22-21 0,0 0 0,21 0 16,1 0-16,-22 0 0,21 0 15,-21 0-15,22-21 0,-22 21 0,21-21 16,-21 0-16,0 0 15,1 21-15,-1-21 0,0-1 0,-21 1 16,0 0-16,0 0 0,0 0 0,0 0 16,0-1-16,0 44 31,0-1-15,-21 0-16,21 0 0,0 0 0,0 22 15,-21-22-15,21 0 0,0 21 16,0-21-16,0 1 0,0-1 0,0 0 15,0 0-15,21-21 0,0 0 0,-21 21 16,21-21-16,0 0 0,0 0 16,1 0-16,-1-21 0,0 21 0,21-21 15,-21 0-15,1 0 16,-1-1-16,0 1 0,0 0 0,0 0 16,0 0-16,-21 0 0,0-1 15,22-20-15,-22 21 0,0 0 0,0 0 16,0-1-16,0 44 31,0-1-31,0 0 0,0 0 0,-22 0 16,22 0-16,0 22 0,0-22 15,0 0-15,0 0 0,0 0 16,0 1-16,0-1 0,0 0 0,22-21 16,-1 0-16,21 21 0,-21-21 15,0 0-15,1 0 0,20 0 0,-21 0 16,21-21-16,-20 0 0,20 0 15,-21-1-15,21 1 0,-20 0 0,20 0 16,-21-21-16,0 20 0,0-20 16,-21 0-16,22 21 0,-22-22 0,21 1 15,-21 0-15,0 20 0,0-20 0,0 21 16,0 0-16,0 0 0,0-1 16,-21 22-16,-1 22 15,1-1-15,21 0 16,-21 21-16,21-21 0,-21 22 0,21-22 0,-21 21 15,21-21-15,0 22 0,0-22 16,0 21-16,0-21 0,0 1 16,0-1-16,0 0 0,0-42 47,0 0-47,0-1 15</inkml:trace>
  <inkml:trace contextRef="#ctx0" brushRef="#br2" timeOffset="-142888.77">13166 16637 0,'21'0'31,"0"21"-31,0-21 0,0 0 16,0 0-16,22 0 0,-22 0 15,0 0-15,21 0 0,1-21 0,-1 21 16,0-21-16,22 21 0,-1-21 0,22 0 15</inkml:trace>
  <inkml:trace contextRef="#ctx0" brushRef="#br2" timeOffset="-142504.25">14563 16574 0,'0'-22'0,"0"1"0,0 0 0,21 21 16,-21-21-16,21-21 0,0 20 15,0 1-15,-21 0 0,0 42 47,0 22-47,0-22 0,0 21 0,0 0 16,-21 1-16,21-1 0,-21 0 15,0 22-15,21-22 0,0 1 0,-21-1 16,-1 0-16,22 1 0,-21-22 0,21 21 16,0-21-16,-21 0 15,21 1-15,-21-22 16,0-64-1</inkml:trace>
  <inkml:trace contextRef="#ctx0" brushRef="#br2" timeOffset="-141960.56">14118 16722 0,'0'-21'31,"21"21"-31,22 0 0,-1 0 16,0 0-16,1 0 0,20 0 0,1 0 15,-1 0-15,1 0 0,-1-22 16,22 1-16,-22 21 0,1-21 0,-22 21 16,22-21-16,-22 0 0,0 21 15,-21-21-15,1-1 0,-1 1 16,-21 0-16,0 0 0,0 0 16,0 0-16,-21 21 15,-1 0-15,1 0 0,0 0 0,0 0 16,0 0-16,0 21 0,-1 0 15,1 0-15,0 0 0,0 0 0,21 22 16,0-1-16,-21 0 0,21-20 0,-21 20 16,21 0-16,0 1 0,0-1 15,0-21-15,-22 21 0,22-20 0,0 20 16,0-21-16,-21 0 0,21 0 16,0-42 15,0 0-31,21 21 0,1-42 15,-1 21-15,0-1 16,0-20-16,0 0 0,22 21 0,-22-22 16,0 22-16,21 0 0,-21 0 0,1 0 15,-1 21-15,0 0 0,0 0 16,0 0-16,-21 21 0,0 0 0,0 0 16,0 0-16,0 0 0,0 1 15,0 20-15,0-21 0,0 0 0,-21 22 16,0-22-16,21 0 0,-21 0 15,21 0-15,0 0 0,0 1 16,21-22 0,0 0-16,0 0 15,0 0-15,1 0 0</inkml:trace>
  <inkml:trace contextRef="#ctx0" brushRef="#br2" timeOffset="-141629.05">15409 16891 0,'0'0'0,"-21"0"0,0 0 16,42 0 15,0 0-15,0-21-16,1 21 16,-1-21-16,21 21 0,-21-21 0,0-1 15,1 22-15,-1-21 0,0 0 0,0 21 16,-21-21-16,0 0 0,0 0 15,0-1-15,-21 22 16,0 0-16,0 0 0,-1 22 16,1-1-16,0 0 0,-21 0 0,21 0 15,-1 22-15,1-22 0,0 21 16,0-21-16,0 0 0,21 22 0,0-22 16,0 0-16,0 0 0,0 0 15,42 1-15,-21-22 0,0 0 16,22 0-16,-1 0 0,0 0 15,1 0-15,-1-22 0</inkml:trace>
  <inkml:trace contextRef="#ctx0" brushRef="#br2" timeOffset="-140997.41">16912 16785 0,'0'0'0,"-21"0"15,42-21 17,0 0-32,0 0 0,1 0 15,-1-1-15,0 1 16,-21 0-16,0 0 0,0 0 15,0 0-15,0-1 0,-21 22 16,0 0-16,-22 0 0,22 0 16,0 0-16,0 0 0,-22 22 15,22-1-15,0 21 0,-21-21 0,21 22 16,-22-1-16,22 0 0,-21 1 16,21-22-16,-1 21 0,1 0 15,21-20-15,0 20 0,0-21 0,0 0 16,0 0-16,0 1 0,21-22 15,1 0-15,-1 0 0,21 0 16,-21 0-16,0-22 0,22 1 0,-22 21 16,21-21-16,-21-21 0,22 21 15,-22-1-15,21-20 0,-21 0 0,1 21 16,-1-22-16,0 1 0,-21 0 16,0-1-16,21 1 0,-21 0 0,0-1 15,0 1-15,0 21 0,0 0 0,0-1 16,0 1-16,-21 21 15,0 21 1,21 1-16,-21-1 0,21 0 0,0 21 16,0 1-16,0-1 0,0 0 15,-22 1-15,22-1 0,0 0 0,0 1 16,0-1-16,0 0 0,0 1 16,22-22-16,-1 0 0,0 0 0,0 0 15,0 0-15,22-21 0,-22 0 16,21 0-16,0 0 0,1 0 0,20 0 15,-20 0-15,20-21 0,-21 21 16</inkml:trace>
  <inkml:trace contextRef="#ctx0" brushRef="#br2" timeOffset="-139893.39">17738 16891 0,'21'-42'0,"-21"21"16,-43 105-16,65-105 0,-1-64 0,-21 43 0,0 21 0,0 0 16,0 0-16,-21 21 0,-1-22 15,1 22-15,0 0 0,0 0 0,0 0 16,-22 22-16,22-1 0,-21 0 0,21 0 15,-22 0-15,22 22 0,0-22 16,0 21-16,0 0 0,0-20 0,-1 20 16,1-21-16,21 0 0,-21 22 15,21-22-15,0 0 16,21-21 0,22 0-16,-22 0 0,0 0 0,0 0 15,21-21-15,-20 0 0,-1-1 0,21 1 16,-21 0-16,0 0 0,1 0 15,-1-22-15,0 22 0,0-21 0,-21 0 16,0 20-16,0-20 0,0 21 16,0-21-16,0 20 0,-21 22 31,21 22-31,0-1 0,0 0 16,0 21-16,-21-21 0,21 22 0,0-22 15,0 21-15,0-21 16,0 1-16,0 20 0,0-21 0,21 0 15,-21 0-15,21-21 0,0 22 16,0-1-16,1-21 0,-1 0 0,0 0 16,21 0-16,-21 0 0,1-21 0,-1-1 15,0 22-15,0-21 0,0 0 16,0 0-16,1-21 0,-1 20 0,0-20 16,-21 21-16,21-21 0,-21-1 15,21 1-15,0 0 0,-21-1 0,0 1 16,0 0-16,22 20 0,-22 1 15,0 0-15,0 0 0,0 0 0,0 42 32,0 0-32,0 0 0,0 0 15,0 22-15,-22-1 0,22 0 0,0 1 16,0-1-16,-21 0 0,21 1 0,0-1 16,0 0-16,0-20 0,0 20 15,0 0-15,0-21 0,0 22 0,21-22 16,1 0-16,-1 0 0,0 0 15,21-21-15,-21 0 0,22 0 0,-22 0 16,21 0-16,1 0 0,-1 0 16,0-21-16,-21 21 0,22-21 0,-22 0 15,21 0-15,-21 0 0,1-1 0,-1 1 16,0-21-16,0 21 16,-21-22-16,0 22 0,0-21 0,0 0 15,0 20-15,0 1 0,0 0 16,0 0-16,-21 21 0,0 0 0,0 0 15,-1 0-15,1 21 0,0 0 16,0 0-16,0 22 0,0-22 16,-1 21-16,1-21 0,0 1 0,21 20 15,0-21-15,-21 0 0,21 0 16,0 22-16,0-22 0,0 0 16,0 0-16,21 0 15,0-21-15,0 0 16,1 0-16,-1 0 0,0-21 15,0 21-15,-21-21 16,21 0-16,0 0 0,1 0 0,-22-1 16,21 1-16,0-21 0,0 21 15,-21-22-15,21 22 0,0 0 0,-21 0 16,0 0-16,0 0 0,0 42 31,0 0-31,0 0 0,0 21 16,0-20-16,0-1 0,0 0 15,0 21-15,0-21 0,0 1 0,0-1 16,0 0-16,22 0 0,-1 0 16,0-21-16,0 21 0,0-21 15,22 0-15,-22 0 0,0 0 0,21 0 16,-21 0-16,1 0 0,-1-21 16,0 0-16,0 21 0,0-21 0,0 0 15,-21 0-15,0-1 0,22 1 16,-22 0-16,0-21 0,0 21 0</inkml:trace>
  <inkml:trace contextRef="#ctx0" brushRef="#br2" timeOffset="-139625.22">18246 16595 0,'0'0'0,"-22"0"0,1 0 0,0 0 15,42 0 1,22 0 0,-22 0-16,21 0 0,-21 0 15,22-21-15,-1 21 0,0-22 0,22 22 16,-22 0-16,0 0 0,1-21 16,-1 21-16,-21 0 0,0 0 0,22 0 15,-43-21-15,-21 21 31,-22-21-31,22 21 0,-21-21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05:34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953 0,'0'-22'31,"0"1"-31,0 0 0,0 0 16,0 0-16,0 0 15,0-1-15,0 1 0,0 0 16,0 0-16,22 0 16,-22 0-1,0 42 32,0 0-47,-22 0 0,22 21 16,0-20-16,0 20 0,0 0 15,0 22-15,-21-22 0,21 0 16,0 1-16,-21 20 0,21-20 0,0-1 16,0 0-16,-21 1 0,21-1 15,-21 0-15,21-21 0,0 1 0,0 20 16,0-21-16,0 0 0,0 0 15,0-42 17,21 21-32,0-21 15,0-21-15,0 21 0,-21-1 0,22-20 16,-1 21-16,-21-21 0,21 20 16,0-20-16,-21 0 0,21-1 15,-21 22-15,0-21 0,21 21 16,-21 0-16,22-1 0,-22 1 0,0 0 15,0 0-15,21 21 16,-21 21 0,0 0-16,21 0 0,-21 1 0,0-1 15,0 0-15,21 0 0,-21 21 16,21-20-16,-21-1 0,0 21 0,21-21 16,1 0-16,-1 22 0,-21-22 15,21 0-15,0 0 0,0 0 0,0-21 16,1 22-16,-1-22 0,0 0 15,21 0-15,-21 0 0,22 0 16,-22 0-16,21 0 0,1 0 16,-22 0-16,21-22 0,-21 1 0,22 0 15,-22 0-15,0-21 0,21 20 16,-42-20-16,21 0 0,-21 21 0,0-22 16,0 1-16,0 0 0,0-1 15,0 1-15,0 0 0,-21-1 0,0 22 16,0-21-16,0 21 0,0-1 15,-1 1-15,1 0 0,0 21 0,0 0 16,0-21-16,0 21 0,-1 0 16,1 0-16,0 0 0,0 21 15,21 0 1,0 0-16,0 1 0,0-1 16,0 0-16,42-21 15,-21 0-15</inkml:trace>
  <inkml:trace contextRef="#ctx0" brushRef="#br0" timeOffset="567.11">3238 572 0,'-42'-43'31,"21"43"-31,0 0 16,21 21-16,0 1 0,-21-1 16,21 0-16,0 21 0,0-21 0,0 22 15,0-1-15,0 0 0,-22 1 16,22-1-16,-21 22 0,21-22 0,0 0 16,0 22-16,-21-22 0,21 0 15,0 1-15,-21-22 0,21 21 0,0-21 16,0 1-16,0-1 15,0 0-15,0 0 0,0 0 0,0-42 32,0 0-17,0 0-15,0-22 16,0 22-16,0 0 0,0-21 0,0-1 16,21 1-16,-21 0 0,21-1 15,0 1-15,1 0 0,-1-1 16,0 1-16,0 21 0,21-21 0,-20 20 15,-1 22-15,21 0 0,-21 0 16,22 0-16,-22 0 0,0 22 0,0-1 16,0 0-16,0 0 15,1 21-15,-22 1 0,0-22 0,0 21 16,0 1-16,0-1 0,0-21 16,0 21-16,0 1 0,0-22 0,0 21 15,0-21-15,-22 1 0,22-1 0,-21 0 16,0 0-16,21-42 47,0 0-47</inkml:trace>
  <inkml:trace contextRef="#ctx0" brushRef="#br0" timeOffset="1435.81">4191 995 0,'21'-85'32,"-21"64"-32,0 0 0,0 0 0,0 0 15,0-1-15,0 1 0,0 0 0,0 0 16,-21 21-16,21-21 0,-21 21 15,0 0-15,-1 0 16,1 0-16,0 0 0,0 21 16,0 0-16,-22 0 0,22 22 0,-21-22 15,21 21-15,-22 0 0,22 1 16,0-1-16,0 22 0,0-22 0,0 0 16,-1-21-16,22 22 0,0-1 15,0-21-15,0 0 0,0 1 0,0-1 16,0 0-16,22 0 0,-1-21 15,0 0-15,0 0 0,0 0 0,22 0 16,-22 0-16,0 0 0,21-21 16,-21 0-16,1 0 0,-1-1 15,21 1-15,-21 0 0,0-21 0,1 21 16,-1-22-16,-21 1 0,21 0 16,-21-1-16,21 1 0,-21 0 0,0-1 15,0 1-15,0 21 0,0 0 16,0-1-16,0 1 0,0 42 31,0 1-31,0 20 0,0-21 0,0 21 16,0-20-16,0 20 0,0 0 15,0 1-15,0-1 0,0-21 0,0 21 16,0-20-16,0-1 0,0 0 16,0 0-16,21 0 0,-21 0 15,21 1-15,1-22 0,-1 0 16,0 0-16,0 0 0,0 0 0,22 0 15,-22 0-15,0 0 0,21 0 16,-21-22-16,1 1 0,20 0 0,-21-21 16,0 21-16,0-22 0,1 1 15,-1 0-15,0-1 0,0 1 0,0 0 16,-21-22-16,21 22 0,1-1 16,-22 1-16,0 0 0,0 21 0,21-1 15,-21 1-15,0 0 0,0 0 16,0 42 15,0 0-31,0 0 0,0 1 16,-21 20-16,21 0 0,0 1 15,0-1-15,0 21 0,-22-20 0,22-1 16,0 0-16,0 1 0,0-1 16,0-21-16,0 22 0,0-22 0,0 0 15,0 0-15,0 0 0,0 0 0,22 1 16,-1-22-16,0 0 0,0 0 15,0 0-15,0 0 0,1-22 16,-1 1-16,0 0 0,0 0 16,0 0-16</inkml:trace>
  <inkml:trace contextRef="#ctx0" brushRef="#br0" timeOffset="1655.12">4593 974 0,'0'0'16,"-21"21"-16,21 0 15,21-21 1,0 0-16,22 0 0,-22 0 0,0 0 16,0 0-16,21-21 15,-20 21-15,20-21 0,-21 21 0,0 0 16,0-21-16</inkml:trace>
  <inkml:trace contextRef="#ctx0" brushRef="#br0" timeOffset="2187.12">6350 931 0,'0'0'0,"0"-21"0,21 0 0,-21 0 16,0 42 15,0 0-15,0 0-16,0 1 0,0 20 0,0-21 15,0 21-15,0-20 0,0 20 16,0-21-16,-21 21 0,21-20 16,0 20-16,0-21 0,-21 0 15,21 0-15,-21 1 0,21-1 0,0 0 16,0 0-16,21-42 31,0 0-31,0 0 16,0 21-16</inkml:trace>
  <inkml:trace contextRef="#ctx0" brushRef="#br0" timeOffset="2611.88">7027 868 0,'-21'0'16,"0"0"0,0 0-16,0 21 0,-1 0 0,-20-21 15,21 21-15,0 1 0,-22-1 16,22 0-16,0-21 0,0 21 0,0 0 16,0 0-16,-1 1 0,22-1 15,0 0-15,-21 0 0,21 0 16,0 0-1,21-21-15,1 0 0,20 0 16,-21 22-16,0-22 0,22 0 16,-1 0-16,-21 0 0,21 0 15,1 0-15,-22 21 0,21-21 0,-21 0 16,1 21-16,-1 0 0,0-21 16,0 21-16,-21 0 0,0 1 15,0-1-15,-42-21 16,21 21-16,-1 0 0,-20-21 0,0 21 15,-1-21-15,1 0 0,21 0 16,-21 21-16,-1-21 0,22 0 0,-21 0 16,21 0-16,-1 0 0,1 0 0,0 0 15,21-21-15,-21 0 16,0 0-16,21 0 16,0 0-16,0-1 0,0-20 0</inkml:trace>
  <inkml:trace contextRef="#ctx0" brushRef="#br0" timeOffset="2819.98">6477 699 0,'0'0'0,"0"-22"0,-42 22 31,42 22 16,21-22-47,0 21 15</inkml:trace>
  <inkml:trace contextRef="#ctx0" brushRef="#br0" timeOffset="3627.34">9059 974 0,'0'0'0,"0"-21"0,43-106 31,-43 84-31,0 22 0,0 0 0,0 0 16,0 0-16,21-1 0,-21 1 15,0 0-15,0 0 0,0 42 32,0 0-17,-21 22-15,-1-1 0,22 0 0,-21 22 16,0-1-16,0-20 15,0 20-15,0 1 0,-22-1 0,22 1 16,0-22-16,-21 0 0,20 22 16,-20-22-16,21 0 0,0-20 0,0 20 15,-1-21-15,1 0 0,0 0 16,21 1-16,-21-22 16,21-22-16,0 1 15,0 0-15,0-21 0,0 21 16,0-1-16,0-20 0,0 0 0,0 21 15,0-22-15,0 1 0,0 0 16,0-22-16,0 22 0,0 21 16,21-22-16,-21 1 0,0 21 15,0 0-15,21 21 16,-21 21 0,21 0-16,-21 0 0,22 21 0,-1 1 15,-21-1-15,21-21 0,0 22 16,0-1-16,-21 0 0,21-21 0,1 22 15,-1-22-15,0 0 0,-21 21 0,42-20 16,-21-1-16,1 0 0,20-21 16,-21 21-16,21-21 0,1 0 0,-22 0 15,21 0-15,1 0 0,-1 0 16,-21 0-16,21 0 0,1 0 16,-22-21-16,21 0 0,-21 0 0,22-1 15,-22 1-15,21 0 0</inkml:trace>
  <inkml:trace contextRef="#ctx0" brushRef="#br0" timeOffset="4555.22">9715 1143 0,'0'0'0,"0"-21"0,0-21 0,0 20 16,0 1-16,0 0 0,0 0 15,-21 0-15,0 0 0,0 21 0,0 0 16,0 0-16,-1 0 16,1 0-16,-21 21 0,21 0 0,0 0 15,-1 0-15,1 0 0,21 22 16,-21-22-16,0 21 0,0-21 15,21 22-15,-21-22 0,21 21 0,0-21 16,0 22-16,0-22 0,0 0 16,0 0-16,0 0 0,0 1 0,0-1 15,21-21-15,0 21 16,0-21-16,0 0 0,0 0 0,1 0 16,-1-21-16,21 21 0,0-21 0,-20-1 15,20 1-15,-21 0 0,21 0 16,-20-21-16,-1 20 0,0-20 0,0 21 15,0-21-15,-21 20 0,21-20 16,-21 21-16,0 0 0,0 0 0,0-1 16,-21 22-1,0 0 1,0 22-16,21-1 0,-21 0 0,21 0 16,-21 0-16,21 22 0,0-22 15,0 0-15,0 21 0,0-21 0,0 1 16,0-1-16,0 0 0,0 0 15,0 0-15,21-21 0,0 21 0,21-21 16,-21 0-16,1 0 16,-1 0-16,21 0 0,-21 0 0,22 0 15,-1 0-15,-21 0 0,21-21 0,-20 0 16,20 0-16,-21 0 0,0 0 16,0-1-16,1 1 0,-1 0 15,0-21-15,-21 21 0,21-1 16,-21-20-16,0 21 0,0 0 15,0 0-15,-21 42 32,21 0-32,0 0 15,-21 0-15,21 0 0,0 1 16,0-1-16,0 0 0,0 21 0,-21-21 16,21 1-16,0-1 0,-22 0 15,22 0-15,0 0 0,0 0 0,0 1 16,-21-1-16,21 0 15,-21-21 1,21-21 15,0 0-31,0-1 0,0 1 16,0-21-16,0 21 0,0 0 0,0-1 16,0-20-16,21 21 0,0-21 15,1-1-15,20 22 0,-21 0 0,0-21 16,22 20-16,-22 1 0,21 21 15,0 0-15,-20 0 0,20 0 0,-21 0 16,21 0-16,-20 21 0,-1 1 16,0-1-16,0 21 0,0-21 0,-21 22 15,0-22-15,0 21 16,0-21-16,0 22 0,0-22 0,-21 0 16,21 21-16,-21-21 0,0 1 0,21-1 15,0 0-15,-21-21 16,21-21 15,21 21-31,0-21 16</inkml:trace>
  <inkml:trace contextRef="#ctx0" brushRef="#br0" timeOffset="5280.23">11388 1101 0,'0'0'16,"0"-64"-1,0 43-15,-22 21 16,1-21-16,0 21 16,0 0-16,0 0 0,-22 0 15,22 21-15,0-21 0,-21 21 16,21 22-16,-22-22 0,1 0 0,21 0 15,-22 21-15,22-20 0,-21 20 16,21-21-16,0 0 0,-1 0 16,22 1-16,0-1 0,0 0 0,0 0 15,22-21 1,-1 0-16,0 0 0,0 0 0,21 0 16,-20 0-16,20-21 0,0 21 0,1-21 15,-22 0-15,21-1 0,0 1 16,-20 0-16,-1 0 0,0 0 0,0 0 15,0-1-15,0 1 0,-21 0 16,22 21-16,-22-21 0,0 0 16,0 42 15,0 0-31,0 0 16,0 22-16,0-22 15,-22 0-15,22 21 0,0-21 0,0 22 16,0-1-16,0-21 0,-21 43 15,21-22-15,0 0 0,0 22 0,0-1 16,0 1-16,0-1 0,0 1 0,0-22 16,0 22-16,0-1 0,0 1 15,0-22-15,21 22 0,-21-22 0,22 21 16,-22-20-16,0-22 0,0 21 16,0 1-16,0-22 0,0 0 15,0 0-15,-22 0 0,1-21 0,0 21 16,0-21-16,-21 0 0,20 0 0,-20 0 15,0 0-15,-22-21 0,22 0 16,-22 0-16,22 0 0,-21 0 0,20-22 16,1 22-16,0 0 0,-1-21 15,1 20-15,21-20 0,-22 21 0,22-21 16,0 20-16,21 1 0,0-21 0,0 21 16,0 0-16,0-22 0,0 22 15,0 0-15,42-21 0,-20 20 0,20-20 16,0 0-16,1-1 0,-1 22 15,21-21-15</inkml:trace>
  <inkml:trace contextRef="#ctx0" brushRef="#br0" timeOffset="5783.98">11620 1016 0,'0'0'0,"0"-21"31,-21 21-31,0 0 0,21 21 16,-21 0-16,21 0 15,0 1-15,0-1 0,0 0 0,-21 21 16,21-21-16,0 1 0,0-1 16,0 0-16,0 0 0,0 0 0,0 0 15,0 1-15,0-1 0,21 0 16,0-21-16,0 21 0,0-21 15,1 0-15,-1 0 0,0 0 16,21 0-16,-21-21 0,1 21 16,20-21-16,-21 0 0,21-1 0,-20 1 15,20 0-15,-21 0 0,21 0 0,1-22 16,-22 22-16,0-21 0,0 21 16,0 0-16,1-22 0,-22 22 15,0 0-15,0 0 16,0 42-1,-22 0 1,1 0-16,0 0 0,21 1 0,0 20 16,-21-21-16,21 0 0,-21 22 15,21-22-15,0 0 0,0 0 0,0 21 16,0-20-16,0-1 0,0 0 0,0 0 16,21 0-16,21-21 15,-21 0-15,1 0 0,20 0 16,-21 0-16,21 0 0,1 0 15,-1 0-15,0-21 0</inkml:trace>
  <inkml:trace contextRef="#ctx0" brushRef="#br0" timeOffset="6287.7">12912 974 0,'0'0'0,"-22"0"0,1-21 16,0-1-16,0 22 0,0 0 15,0 0-15,-1 0 0,1 0 16,0 0-16,0 0 0,0 0 16,0 22-16,-1-22 15,22 21-15,-21 0 0,0 0 0,0 0 16,21 22-16,-21-22 0,0 21 0,21-21 16,0 0-16,-22 22 0,22-22 15,-21 0-15,21 21 0,0-20 0,0-1 16,0 0-16,0 0 15,21-21-15,1 0 0,-1 0 0,0 0 16,0 0-16,0 0 16,0 0-16,1-21 0,20 0 0,-21 0 15,0-1-15,0 1 0,1 0 16,-1 0-16,0 0 0,0-22 0,0 22 16,-21-21-16,0 21 0,21 0 15,-21-1-15,0 1 0,0 0 16,0 0-16,0 42 31,0 0-31,-21 0 0,21 22 16,-21-22-16,21 0 0,0 21 0,0-20 15,0-1-15,0 0 0,0 21 16,0-21-16,0 1 0,0-1 0,0 0 16,21-21-16,-21 21 0,21-21 0,1 0 15,-1 21-15,21-21 0,0 0 16,-20 0-16,20 0 0,21-21 0,-20 21 15,-1-21-15,22 21 16</inkml:trace>
  <inkml:trace contextRef="#ctx0" brushRef="#br0" timeOffset="6999.36">13737 1058 0,'0'-21'16,"0"42"-16,0-63 0,0 21 0,0 0 15,-21 21-15,0 0 0,0 0 16,-1 0-16,1 0 0,0 0 15,0 0-15,0 21 0,0-21 0,-1 21 16,1 0-16,0 0 0,0 1 16,0 20-16,0-21 0,-1 0 15,22 22-15,-21-22 0,21 0 0,-21 21 16,21-21-16,0 1 0,0-1 16,0 0-16,0 0 0,0 0 15,21-21-15,0 0 0,1 0 16,-1 0-16,0 0 0,0 0 0,0 0 15,0 0-15,1-21 0,-1 21 0,0-21 16,0 21-16,0-21 0,0 0 16,1-1-16,-1 1 0,-21 0 0,21 0 15,-21 0-15,21 0 16,-21-1-16,0 1 0,0 0 0,0 0 16,0 0-16,0 42 31,0 0-16,0 0-15,0 22 0,0-22 16,0 21-16,-21-21 0,21 22 0,-21-1 16,21 0-16,-21 1 0,21-1 0,0 21 15,0 1-15,0-22 0,0 22 16,0-1-16,0 1 0,0-1 0,21 1 16,-21-1-16,21 1 0,0 20 15,-21-20-15,0-1 0,21 1 0,-21-1 16,21 1-16,-21-1 0,0-20 0,0 20 15,0-20-15,0-1 0,0 0 16,0-21-16,-21 22 0,21-22 16,-21 0-16,0-21 0,0 21 0,0-21 15,-1 0-15,1 0 0,0-21 16,0 0-16,0 0 16,0-22-16,21 22 0,-22-21 0,1-22 15,0 22-15,0-21 0,0-1 0,21 1 16,0-22-16,-21 21 0,21 1 15,0-1-15,0 1 0,0-22 0,0 22 16,21-1-16,0 1 16,0 20-16,0-20 0,0 21 0,1-1 15,-1 1-15,21 0 0,-21-1 0,0 1 16,22 0-16,-22 20 0,21-20 16,-21 21-16,1-21 0,20 20 0,-21-20 15,21 21-15,-20-21 0</inkml:trace>
  <inkml:trace contextRef="#ctx0" brushRef="#br0" timeOffset="7379.52">14055 1164 0,'21'0'31,"0"0"-31,0 0 15,0-21-15,0 0 0,1 21 16,20-21-16,-21 0 0,0 21 0,0-22 16,-21 1-16,22 0 0,-22 0 15,0 0-15,0 0 0,0-1 0,0 1 16,-22 21-16,1 0 16,0 0-16,0 0 0,0 0 0,-22 0 15,22 0-15,-21 21 0,21 1 16,-22 20-16,22-21 0,0 21 0,0 1 15,21-22-15,0 21 0,0 1 0,0-22 16,0 21-16,0-21 16,0 0-16,21 1 0,0-1 0,0 0 15,1 0-15,20-21 0,0 0 16,-21 0-16,22 0 0,20 0 0,-20 0 16,-1 0-16,0 0 0,22-21 0,-22 21 15,22-21-15,-1 0 0</inkml:trace>
  <inkml:trace contextRef="#ctx0" brushRef="#br0" timeOffset="7835.18">16044 1058 0,'-63'0'32,"42"0"-32,21-21 0,-22 21 0,22-21 15,-21 0-15,21 0 16,0 0-16,0-1 0,0 1 16,0 0-16,0 0 0,0 0 0,0 0 15,21-1-15,1 1 0,-22 0 16,42 0-16,-21 0 0,0 0 0,22 21 15,-1-22-15,0 1 0,-21 21 16,22 0-16,-1 0 0,0 0 0,-20 21 16,-1 1-16,0-1 0,-21 21 0,0-21 15,0 22-15,0-1 0,0 0 16,-21 1-16,0-1 0,-1 0 0,1-21 16,-21 22-16,21-22 0,0 0 15,-1 21-15,-20-20 0,21-1 0,0 0 16,0 0-16,-1 0 15,1 0-15,21 1 0,-21-1 16,0 0-16,21 0 0,0 0 16,-21-21-16,21 21 0,-21 1 15,21-1 1</inkml:trace>
  <inkml:trace contextRef="#ctx0" brushRef="#br0" timeOffset="8151">15896 2011 0,'0'21'0,"0"-42"0,0 63 0,0-21 16,21-21 0,0 0-1,1 0-15,-1 0 16,0-21-16,-21 0 0,21 0 15,-21 0-15,0 0 0,0-1 0,0 1 16,0 0-16,0 0 0,-21 21 16,0 0-16,0 0 0,-1 0 15,1 0-15,0 21 16,0-21-16,21 21 0,-21 0 0,21 1 16,0-1-16,0 0 15,0 0-15,0 0 16,21-21-16,0 0 15,0 0-15</inkml:trace>
  <inkml:trace contextRef="#ctx0" brushRef="#br0" timeOffset="30531.68">3387 2794 0,'0'-21'16,"0"0"77,-22 21-77,22-21-16,-21-1 16,21 1-16,0 0 15,0 0-15,0 0 16,21 0-16,1 21 0,-1-22 15,0 1-15,0 21 0,0-21 0,22 21 16,-22 0-16,21 0 0,0 0 16,-20 0-16,20 0 0,-21 0 0,21 0 15,-20 21-15,20 0 0,-21-21 16,0 43-16,-21-22 0,0 0 0,21 0 16,-21 22-16,0-22 0,0 21 15,-21 0-15,0-20 0,0 20 16,0-21-16,0 0 0,-22 0 0,22 1 15,0-1-15,-21 0 0,20 0 16,1-21-16,0 0 0,0 21 0,0-21 16,0 0-16,21-21 31,0 0-31,21 0 16,0 21-16,0-21 0,0 21 15,0 0-15,1-22 0,-1 22 16,0 0-16,0 0 0,21 0 0,-20 0 15,-1 0-15,0 0 0,0 0 16,21 0-16,-20 22 0,-1-1 16,0 0-16,0 0 0,0 0 0,0 0 15,1 22-15,-22-22 0,21 21 16,-21 1-16,0-1 0,0-21 0,0 21 16,-21 1-16,-1-22 0,1 0 0,-21 0 15,21 0-15,0 1 0,-22-1 16,1-21-16,21 0 0,-22 0 0,1 0 15,0 0-15,-1 0 0,1 0 16,0-21-16,-1-1 0,1 1 0,21 21 16,-21-21-16,20 0 0,-20 0 15,21 0-15,0-1 0,0 1 16,-1 21-16,22-21 0,0 0 31,22 21-15,-1 0-1,0 0-15</inkml:trace>
  <inkml:trace contextRef="#ctx0" brushRef="#br0" timeOffset="30907.46">5440 2540 0,'0'0'0,"-127"-21"31,106 21-31,-1 0 0,22-21 15,22 0 1,20 21-16,-21 0 16,21 0-16,22-22 0,-22 22 0,22 0 15,-1-21-15,22 0 0,-22 21 16,1-21-16,21 21 0,-22 0 0,-21 0 16,22-21-16,-22 21 0,-21 0 0,22 0 15,-43 21 1,-21 0-16,-1-21 15,1 21-15</inkml:trace>
  <inkml:trace contextRef="#ctx0" brushRef="#br0" timeOffset="31228.29">5757 2519 0,'0'21'47,"0"0"-47,0 0 0,0 22 15,0-22-15,0 21 0,0 1 16,0-22-16,0 21 0,0 0 16,-21 1-16,21-1 0,-21 0 15,0 1-15,21-1 0,-21 0 0,21-20 16,0 20-16,-22-21 0,22 21 0,0-20 15,-21-1-15,21 0 16,21-42 15,1 0-15,-22-22-16,21 22 0,0 0 16</inkml:trace>
  <inkml:trace contextRef="#ctx0" brushRef="#br0" timeOffset="31899.67">6117 2794 0,'0'0'0,"0"21"31,0 0-31,0 1 16,0-1-16,0 0 0,0 0 0,0 0 15,-21 0-15,0 1 0,21-1 16,0 0-16,0 0 0,0 21 0,0-20 15,0-1-15,0 0 0,0 0 16,0 0-16,0 0 0,21-21 31,0 0-31,0 0 0,0-21 16,1 21-16,-1-21 0,0 0 0,0 0 16,0 0-16,0-1 0,1 1 0,-1 0 15,0-21-15,0 21 0,0-1 16,0 1-16,-21-21 0,22 21 0,-22 0 15,21-1-15,-21 1 16,0 0-16,21 21 16,-21 21-1,0 0 1,0 1-16,0-1 0,0 21 16,0-21-16,0 0 15,0 22-15,0-22 0,0 21 0,0 1 16,0-1-16,0 0 0,0 1 15,0 20-15,0-21 0,0 1 0,0 20 16,0-20-16,0 20 0,0-21 0,0 1 16,0 20-16,0-20 0,0-1 15,0 21-15,0-20 0,0-1 0,0 22 16,0-22-16,0 0 0,0-21 0,0 22 16,0-22-16,0 0 0,0 0 15,0 0-15,-21-21 0,0 0 0,-1 0 16,1 0-16,0 0 0,0 0 15,-21 0-15,-1 0 0,22 0 16,-21-21-16,-1 21 0,22-21 0,-21 0 16,0 21-16,20-21 0,-20 0 0,21 21 15,-21-22-15,20 1 0,1 21 16,0-21-16,21 0 0,0 0 16,0 0-16,0-1 0,0 1 15,21 0-15,0 0 0,1 0 16,20 0-16,0-22 0,-21 22 0,22 0 15</inkml:trace>
  <inkml:trace contextRef="#ctx0" brushRef="#br0" timeOffset="32291.71">7133 2815 0,'-63'-21'16,"41"21"0,1 0-16,0 0 15,21 21-15,0 0 0,0 1 16,0-1-16,0 0 0,0 21 16,0 1-16,0-1 0,0 0 15,0 1-15,0 20 0,0 1 16,0-1-16,0 1 0,0-1 0,0 1 15,0-1-15,0 1 0,0-1 0,0 1 16,0-1-16,0 1 0,0-1 16,0 1-16,0-22 0,-21 21 0,21-20 15,0-1-15,-21 0 0,21-20 0,0-1 16,0 0-16,0 0 0,0-42 31,0 0-31,0 0 0,0-22 16,21 22-16,-21-42 0,21 20 15,-21 1-15,0-22 0,0 1 16,0 21-16</inkml:trace>
  <inkml:trace contextRef="#ctx0" brushRef="#br0" timeOffset="32635.51">7027 2985 0,'0'0'0,"0"-149"31,0 128-31,0 0 0,0 0 0,0 0 15,21 0-15,1-1 0,-22 1 16,21 0-16,0 21 0,0-21 0,0 21 16,0 0-16,1-21 0,-1 21 15,21 0-15,-21 0 0,0 0 16,1 0-16,-1 21 0,0-21 0,0 21 16,0 21-16,-21-20 0,0-1 15,0 21-15,0-21 0,0 22 0,0-22 16,-21 21-16,0-21 0,0 0 15,-22 22-15,22-22 0,0 0 0,0 0 16,-21-21-16,20 21 0,22 1 0,-21-22 16,0 0-16,21 21 15,-21-21-15,21-21 32,0-1-32,21 22 15,0-21-15,0 21 0,-21-21 16,22 0-16</inkml:trace>
  <inkml:trace contextRef="#ctx0" brushRef="#br0" timeOffset="33300.1">7726 2900 0,'21'0'15,"0"0"1,-21-21-1,21 21-15,-21-21 0,21-1 0,1 22 16,-1-21-16,-21 0 0,21 0 16,0 0-16,-21 0 0,21-1 15,-21 1-15,0 0 0,-21 21 32,0 0-32,-21 21 15,20 0-15,1 1 0,0-1 16,0 0-16,0 0 0,-22 0 0,22 22 15,0-22-15,21 0 0,-21 21 0,21-21 16,-21 1-16,21-1 16,0 0-16,0 0 0,0 0 15,0 0-15,21-21 0,0 0 0,0 0 16,0 0-16,1 0 0,20 0 16,-21 0-16,21-21 0,1 21 0,20-21 15,-20 0-15,-1 0 0,21 0 16,-20-1-16,-1 1 0,0-21 0,1 21 15,-1-22-15,0 22 0,1 0 0,-22-21 16,0 21-16,0-1 0,0 1 16,-21 0-16,0 0 0,-21 21 31,0 0-31,0 21 16,0-21-16,0 21 0,21 0 0,0 1 15,0-1-15,0 0 0,0 0 16,0 0-16,0 0 0,0 1 15,0-1-15,21 0 0,0 0 16,0 0-16,0-21 0,0 21 16,1 1-16,-1-1 0,0-21 15,-21 21 1,0 0-16,0 0 0,-21-21 16,0 21-16,-1-21 0,1 0 15,0 0-15,0 22 0,0-22 16,0 0-16,-1 0 0,1 0 15,0 0-15,21-22 16</inkml:trace>
  <inkml:trace contextRef="#ctx0" brushRef="#br0" timeOffset="34531.17">10456 2752 0,'21'21'0,"-42"-42"16,21 0-16,0-1 0,0 1 0,0 0 16,0 0-16,-21 21 15,0 0-15,0 0 16,0 21 0,-1 0-16,1 0 0,0 22 0,0-22 15,0 21-15,0 1 0,-1-1 16,1 0-16,0 1 0,0-1 0,0 0 15,0 1-15,-1-1 0,22 0 0,-21 1 16,21-22-16,0 21 16,0-21-16,0 0 0,21 1 0,1-1 15,-1-21-15,21 0 0,-21 0 0,22 0 16,-22 0-16,21-21 0,0-1 16,-20 1-16,20 0 0,0 0 0,1-21 15,-22 20-15,21-20 0,-21 21 16,0-21-16,1 20 0,-22-20 0,0 21 15,0-21-15,0-1 0,0 22 0,-22-21 16,1 21-16,0-1 0,-21 1 16,21-21-16,-22 42 0,1-21 0,0 21 15,-1 0-15,1 0 0,0 0 16,20 0-16,-20 21 0,21-21 16,0 21-16,0 0 0,21 0 15,0 1-15,0-1 0,21-21 16,0 21-16,0 0 0,0-21 0,22 0 15,-1 0-15,0 0 0,1 0 16,-1 0-16,0 0 0,22 0 0,-22-21 16,22 0-16,-1 0 0,1-1 0,-1 1 15,1 0-15,-22 0 0,21 0 16,-20 0-16,-1-1 0,-21 1 16,0 0-16,1 0 0,-22 0 15,-22 21 1,1 0-16,0 0 15,0 0-15,0 0 0,0 21 0,-1 0 16,22 0-16,0 22 0,-21-22 0,21 21 16,0 0-16,0 1 0,0-1 15,0 0-15,0 1 0,0 20 0,0-20 16,0 20-16,0 1 0,0 20 16,0-20-16,0-1 0,0 1 0,0 20 15,0-20-15,21-1 0,-21 22 0,22 0 16,-22-1-16,0-20 0,0 21 15,0-1-15,21-20 0,-21 20 16,21-20-16,-21-1 0,0-20 0,0 20 16,21-20-16,0-1 0,-21 0 0,21 1 15,-21-22-15,0 0 0,0 0 16,0 0-16,0 0 0,-21-21 16,0 0-16,0 0 0,-21 0 15,20-21-15,-20 0 0,21 0 16,-21-21-16,-1-1 0,22 1 0,-21 0 15,21-22-15,-1-21 0,-20 22 0,42-22 16,-21-21-16,21 22 0,0-1 16,0 22-16,0-22 0,0 21 15,21 1-15,0-1 0,0 1 0,1 21 16,20-1-16,-21 1 0,0 21 16,22-22-16,-22 1 0,0 21 0,0 0 15,0 0-15,0-1 0,-21 1 16,0 0-16,0 0 15,0 0-15</inkml:trace>
  <inkml:trace contextRef="#ctx0" brushRef="#br0" timeOffset="36864.23">12869 2985 0,'0'0'0,"0"-22"15,-21 22-15,21-21 16,0 0-16,0 0 16,0 0-16,0 0 0,0-1 15,0 1-15,0 0 0,0 0 0,21 0 16,-21 0-16,0-22 0,21 22 15,-21 0-15,0-21 0,0 20 0,0-20 16,0 21-16,0-21 0,0 20 16,0 1-16,-21 0 0,0 0 15,0 21-15,0 0 16,0 21-16,21 0 16,-22 22-16,1-1 0,0 0 0,0 1 15,0 20-15,0 1 0,-1-1 16,1 1-16,0-1 0,21 1 0,-21-1 15,0 22-15,0-22 0,21-20 0,-22 20 16,1-21-16,21 1 0,-21-1 16,21 0-16,0-20 0,0-1 0,-21 0 15,21-42 1,0 0 0,0-1-16,0-20 0,0 21 15,0-21-15,0-1 0,0 1 16,0 0-16,0-1 0,0 1 0,0 0 15,21-1-15,-21 22 0,0-21 16,0 21-16,0-1 0,0 1 0,0 0 16,21 21-16,0 0 15,-21 21-15,22 0 16,-22 1-16,21-1 0,0 0 0,-21 21 16,21 1-16,0-22 0,-21 21 0,21 0 15,1 1-15,-1-22 0,0 21 16,0-21-16,0 22 0,0-22 0,1 0 15,20 0-15,-21-21 16,21 21-16,1-21 0,-1 0 0,0 0 16,22 0-16,-22-21 0,22 0 0,-22 21 15,22-42-15,-22 21 0,0-1 16,1-20-16,-1 21 0,0-21 0,-21-1 16,22 22-16,-22-21 0,-21-1 15,0 22-15,0-21 0,0 21 0,0-22 16,0 22-16,-21 0 0,0 0 0,-1 0 15,-20 21-15,21 0 0,-21 0 16,20 0-16,-20 0 0,0 0 0,21 0 16,-22 0-16,1 21 15,21 21-15,-22-21 0,22 1 0,0 20 16,0-21-16,0 21 0,21 1 0,0-1 16,0 0-16,0 1 0,0-22 15,0 21-15,0-21 0,21 1 0,0-1 16,0 0-16,0-21 0,1 0 15,-1 0-15,21 0 0,-21 0 0,22 0 16,-22-21-16,21 21 0,-21-21 0,22-1 16,-22-20-16,21 21 0,-21 0 15,0-22-15,1 22 0,-1-21 0,-21 21 16,0-22-16,21 22 0,-21-21 16,0 21-16,0 0 0,0-1 15,0 1-15,0 0 0,-21 42 31,21 0-15,0 22-16,0-22 0,0 0 0,0 21 16,0-20-16,0 20 0,0 0 15,21-21-15,-21 1 0,21 20 0,0-21 16,-21 0-16,21 0 0,1 1 16,-1-22-16,21 0 0,-21 0 15,0 0-15,1 0 0,-1 0 0,21-22 16,-21 1-16,22 0 0,-22 0 15,21 0-15,-21 0 0,22-22 16,-22 22-16,0 0 0,0-21 0,0 20 16,0-20-16,-21 21 0,0-21 15,22 20-15,-22 1 0,0 0 0,0 42 32,0 22-17,-22-22-15,22 0 0,-21 0 16,21 21-16,-21 1 0,21-22 15,0 21-15,0-21 0,-21 22 16,21-22-16,-21 0 0,21 21 0,0-20 16,0-1-16,0-42 47,0-22-47,0 22 15,21 0-15,0-21 0,-21 20 0,21-20 16,0 21-16,1-21 0,-22 20 15,21-20-15,0 21 0,0-21 0,0 20 16,0 1-16,1 0 0,-1 21 16,0 0-16,0 0 0,0 0 15,-21 21-15,21-21 0,-21 21 16,22 22-16,-1-22 0,-21 0 16,0 21-16,0-20 0,21 20 0,-21 0 15,21-21-15,0 22 16,-21-22-16,21 0 0,1 21 0,-1-20 15,-21-1-15,21 0 0,0-21 0,21 21 16,-20-21-16,-1 0 0,0 0 16,21 0-16,1 0 0,-22 0 0,21-21 15,0 0-15,1 0 0,20-1 0,-20 1 16,-1-21-16,0 21 0,1-22 16,-22 22-16,21-21 0,-21 21 0,0-22 15,-21 22-15,0-21 0,0 21 16,0 0-16,0-22 0,0 22 0,-21 0 15,0 21-15,-21-21 0,21 21 0,-22 0 16,22 0-16,-21 0 16,-1 0-16,1 21 0,21 0 0,-21 0 15,-1 0-15,22 1 0,0 20 16,0-21-16,0 21 0,-1-20 0,22 20 16,-21-21-16,21 21 0,0-20 0,0 20 15,0-21-15,0 0 0,21 0 16,1-21-16,-1 0 15,0 0-15,0 0 0,21 0 16,-20 0-16,20-21 0,-21 0 16,21 0-16,-20 0 0,20-22 0,-21 22 15,0 0-15,0 0 0,1-21 0,-1 20 16,-21 1-16,0 0 0,0 0 16,0 0-16,0 0 0,0 42 31,0 0-31,-21-21 15,21 42-15,0-21 0,-22 22 16,22-22-16,-21 21 0,21 22 0,0-22 16,-21 0-16,21 22 0,-21-1 0,21-20 15,-21 20-15,21 1 0,0-1 16,0 1-16,0-1 0,0 22 16,0-22-16,0 22 0,0-21 0,0 20 15,0-20-15,21 20 0,0-20 16,0-1-16,-21 1 0,21-22 0,1 22 15,-22-1-15,21 1 0,-21-22 0,0 0 16,0 22-16,0-22 0,0-21 0,0 22 16,-21-22-16,-22 21 0,22-21 15,0-21-15,-21 22 0,20-22 0,-20 0 16,0 0-16,21 0 0,-22 0 0,1-22 16,21-20-16,-22 0 0,22-1 15,0 1-15,-21-21 0,42-1 0,-21 1 16,21-22-16,0 21 0,0-20 15,0-1-15,0 0 0,0 1 0,0-1 16,21 0-16,0 22 0,0-1 16,0 1-16,22-1 0,-22 1 0,21 21 15,0-22-15,1 22 0,20-1 16,-20 1-16,20 0 0,-21-22 0,22 43 16,-22-21-16,22-1 0,-22 22 0</inkml:trace>
  <inkml:trace contextRef="#ctx0" brushRef="#br0" timeOffset="38480.31">15727 2963 0,'0'0'0,"0"-21"0,0-21 31,-21 21-15,-1 21-16,1 21 15,0 0 1,21 0-16,0 0 0,0 1 0,0-1 15,0 0-15,-21 0 0,21 21 0,0-20 16,0 20-16,0-21 0,0 0 16,0 0-16,0 1 0,0-1 0,0 0 15,21 0-15,-21 0 0,21-21 16,0 0-16,1 0 0,-1 0 16,0 0-16,0 0 0,0 0 15,0 0-15,1-21 0,-1 0 16,0 0-16,0-22 0,0 22 0,0 0 15,1-21-15,-1 21 0,0-22 0,0 22 16,0-21-16,-21 21 0,21-22 16,1 22-16,-22 0 0,21 0 0,-21 0 15,0 42 17,-21 0-32,21 0 15,0 0-15,-22 0 0,22 1 0,0 20 16,0-21-16,0 0 0,0 22 0,0-22 15,0 0-15,0 21 16,0-21-16,22 1 0,-1-1 0,0 0 16,0 0-16,0-21 0,22 0 0,-1 0 15,-21 0-15,21 0 0,1 0 16,-1 0-16,0-21 0,22 0 0,-22 0 16,1-1-16,-1 1 0,0 0 15,-21 0-15,22-21 0,-1 20 0,-21-20 16,0 21-16,-21-21 0,0-1 0,0 22 15,0-21-15,0 21 0,0-1 16,-21 1-16,21 0 0,-21 0 0,0 21 16,0 0-16,-22 0 15,22 0-15,0 0 0,0 0 0,-21 21 16,20 0-16,1 0 0,0 1 0,0-1 16,0 0-16,0 21 0,-1-21 15,1 22-15,21-22 0,-21 21 0,21 1 16,0-22-16,0 21 0,0-21 15,0 0-15,0 22 0,0-22 0,0 0 16,21-21-16,0 21 0,1-21 0,-1 0 16,0 0-16,0 0 0,0 0 15,0-21-15,1 21 0,20-21 0,-21 0 16,0 0-16,22-1 0,-22-20 16,0 21-16,0 0 0,0-22 15,0 22-15,-21-21 0,22 0 0,-22 20 16,21 1-16,-21-21 0,0 21 15,0 0-15,0-1 0,0 44 32,0-1-17,0 0-15,0 21 0,0-21 0,-21 1 16,21 20-16,0-21 0,0 0 16,0 22-16,0-22 0,21 0 0,-21 21 15,21-21-15,0 1 0,0-1 16,0 0-16,1-21 0,20 21 0,0-21 15,-21 0-15,22 0 0,20 0 16,-20 0-16,-1-21 0,21 0 16,1 21-16,-1-21 0,-20-22 0,20 22 15,-20 0-15,20-21 0,-21 20 16,-20-20-16,20 21 0,-21-21 0,0-1 16,0 1-16,-21 21 0,0-22 0,0 1 15,0 21-15,-21 0 0,0 0 16,0 21-16,0 0 0,-22 0 0,1 0 15,0 0-15,-1 21 0,1 0 16,0 0-16,-1 21 0,1-20 16,0 20-16,-1-21 0,22 21 0,0 1 0,0-22 15,0 21-15,21 1 16,0-22-16,0 0 0,0 0 0,0 0 16,21 0-16,0 1 0,0-22 15,0 0-15,22 0 0,-1 0 0,0 0 16,-20 0-16,20 0 0,0-22 0,1 1 15,-1 0-15,-21 0 0,21 0 16,-20 0-16,-1-1 0,0 1 0,0-21 16,0 21-16,-21 0 0,0-1 15,0 1-15,0 0 0,0 0 16,0 42 15,0 0-31,0 0 16,0 1-16,0 20 0,-21-21 15,21 21-15,-21 1 0,21-1 0,-21 0 16,21 22-16,0-22 0,0 22 0,0-1 16,0 1-16,0-1 0,0 1 15,0-1-15,0 1 0,0 20 0,0-20 16,0 21-16,21-22 0,0 22 0,-21-1 16,21-20-16,0-1 0,-21 1 15,22-1-15,-22 1 0,21-22 16,-21 22-16,0-22 0,0 0 0,0 1 0,0-1 15,0 0-15,0-20 0,0-1 16,0 0-16,-21 0 0,-1-21 16,1 0-16,0 0 0,0 0 0,0 0 15,-22 0-15,22-21 0,0-21 16,-21 20-16,21-20 0,-1 0 0,-20-1 16,21-20-16,0-1 0,0 1 0,21-1 15,0-20-15,0 20 0,0-20 16,0-1-16,0 21 0,21-20 0,0 20 15,0 1-15,0-1 0,22 1 0,-22-1 16,21 1-16,-21 20 16,0 1-16,22 0 0,-22-1 0,21 1 15,-21 0-15,1-1 0,-1 1 16,0 21-16,0-21 0,0-1 0,0 22 16,-21 0-16</inkml:trace>
  <inkml:trace contextRef="#ctx0" brushRef="#br0" timeOffset="39119.65">18034 3006 0,'0'-21'15,"0"-1"-15,21 1 16,-21 0 0,0 0-16,21 21 0,0-21 15,1 0-15,-22-1 0,21 1 0,0 0 16,-21 0-16,21 0 0,-21 0 15,21-1-15,-21 1 0,-21 21 32,0 0-17,21 21-15,-21 1 0,21-1 16,-21 0-16,-1 0 0,22 0 0,0 0 16,0 22-16,-21-22 0,21 0 0,0 0 15,0 0-15,0 1 0,0-1 16,0 0-16,21-21 15,-21 21-15,22-21 16,-1 0-16,0 0 0,0 0 0,21 0 16,-20 0-16,20 0 0,0-21 0,1 0 15,-1 21-15,0-21 0,1-1 16,-1 1-16,0-21 0,1 21 0,-1 0 16,0-1-16,-21-20 0,1 21 15,-1 0-15,0-22 0,-21 22 0,0 0 16,0 0-16,0 0 15,-21 21-15,0 0 0,-1 0 0,1 0 16,0 0-16,0 0 0,0 21 0,0-21 16,21 21-16,0 0 0,0 0 15,0 1-15,0 20 0,0-21 16,0 0-16,21 0 0,0 1 16,0 20-16,0-21 0,-21 0 0,0 0 15,0 1-15,0-1 0,0 0 16,0 0-16,0 0 15,-21-21-15,0 0 0,0 21 0,0-21 16,-1 0-16,1 0 0,-21 0 16,21 0-16,0 0 0,21 22 0,-22-22 15,44 0 17,-1-22-32,21 1 0,-21 21 0,22-21 15</inkml:trace>
  <inkml:trace contextRef="#ctx0" brushRef="#br0" timeOffset="39720.48">19854 2794 0,'-21'0'0,"0"0"0,0 0 15,21-21-15,-21 21 16,-1 0-16,1 0 47,0 0 125,0 0 31</inkml:trace>
  <inkml:trace contextRef="#ctx0" brushRef="#br0" timeOffset="41003.72">3196 5503 0,'0'-21'16,"21"0"-1,-21 0-15,0 0 16,21 0-16,-21-1 16,0 1-16,0 0 15,0 0 1,0 42 31,0 0-47,0 0 0,0 1 15,0 20-15,0-21 0,0 21 16,0 1-16,0-1 0,0 0 0,0 1 16,0 20-16,0-20 0,-21-22 15,21 21-15,0 0 0,-21 1 0,21-22 16,0 0-16,0 0 0,0 0 15,0 1-15,0-1 0,0 0 16,0-42 31,0 0-31,0-1-16,21 1 15,0 21-15</inkml:trace>
  <inkml:trace contextRef="#ctx0" brushRef="#br0" timeOffset="41447.46">3768 5800 0,'0'0'0,"0"21"15,0 0-15,0 0 16,21-21 0,0 0-1,0 0 1,0-21-16,0 0 0,-21 0 16,22 0-16,-1-1 0,-21 1 15,0 0-15,0 0 16,0 0-16,-21 21 15,-1 0 1,1 0-16,21 21 16,-21 0-16,21 0 0,-21 0 15,21 1-15,0-1 0,0 0 16,0 0 0,21-21-1,0 0 1,-21-21-1,0 0-15,0 0 16,0-1 0,0 1-1</inkml:trace>
  <inkml:trace contextRef="#ctx0" brushRef="#br0" timeOffset="42078.94">5270 5186 0,'0'-21'0,"0"42"0,0-63 15,0 20-15,0 1 0,0 0 16,0 0-16,0 0 0,-21 21 31,21 21-15,0 21-16,0-21 0,0 22 0,0 20 15,0-20-15,0 20 16,0 1-16,0-1 0,0 22 0,0-22 16,0 22-16,0-22 0,0 1 15,0-1-15,0 1 0,0-22 0,0 1 16,0-1-16,0-21 0,0 21 0,0-20 15,0-1-15,0 0 16,0-42 0,0 0-16,0-1 0,0 1 15,0 0-15</inkml:trace>
  <inkml:trace contextRef="#ctx0" brushRef="#br0" timeOffset="42491.7">5228 5101 0,'0'0'0,"-21"-21"0,0 0 15,0-21 1,21 20-16,0 1 0,0 0 16,0 0-16,0 0 0,0 0 15,0-1-15,21 1 0,0 0 16,0 0-16,21 0 0,-20 0 15,20 21-15,0-22 0,1 22 16,20 0-16,-21 0 0,22 0 0,-22 22 16,22 20-16,-43-21 0,21 21 15,-21 22-15,-21-22 0,0 22 0,-21-22 16,0 22-16,-21-1 0,-1 1 16,-20-22-16,21 0 0,-22 22 0,22-22 15,-1-21-15,1 22 0,21-22 16,0 0-16,0 0 0,-1 0 0,1-21 15,0 0 1,42 0 15,0 0-31,1 0 16,-1 0-16,0 0 0,0-21 16,0 21-16,0 0 0,1 0 15</inkml:trace>
  <inkml:trace contextRef="#ctx0" brushRef="#br0" timeOffset="42908.21">5715 5736 0,'-21'0'0,"0"0"16,21-21-16,-22 0 0,22 0 15,0 0-15,0-1 0,0 1 16,0 0-16,0 0 0,0 0 15,0 0-15,0-1 0,22 1 0,-1 21 16,0-21-16,0 21 0,21 0 16,-20 0-16,20 0 0,-21 0 0,21 0 15,1 21-15,-22 0 0,21 22 0,-21-22 16,1 21-16,-1-21 0,0 22 16,-21-1-16,0 0 0,0-20 0,0 20 15,0 0-15,-21-21 0,-22 85 31,22-106-31,21-21 32,0 0-32,0 0 0,0-22 15,0 22-15,21 0 0,-21-21 0,22-1 16,-22 1-16,21 21 0,0-21 16,-21-1-16,21 22 0,0 0 0,-21-21 15,21 20-15,1 1 0,-1 21 16,-21-21-16,21 21 0,0 0 0,-21-21 15,21 21-15,0 0 0</inkml:trace>
  <inkml:trace contextRef="#ctx0" brushRef="#br0" timeOffset="43360">6837 5355 0,'-43'0'31,"22"21"-31,0-21 0,0 22 0,0-1 16,0 21-16,-1-21 0,1 0 15,0 22-15,0-1 0,0 0 0,0 1 16,-1-1-16,1 0 0,0-20 16,21 20-16,-21 0 0,21-21 15,0 1-15,0-1 0,0 0 0,0 0 16,21-21-16,0 0 0,22 0 15,-22 0-15,0 0 0,21 0 0,1-21 16,-1 21-16,0-21 0,1 0 0,-22-1 16,21 1-16,0-21 0,1 21 15,-1-22-15,-21 22 0,0-21 0,1 0 16,-1-1-16,-21 22 0,0-21 16,0-1-16,0 22 0,-21-21 0,-1 21 15,-20 0-15,21-1 0,-21 1 0,-1 0 16,22 21-16,-21 0 0,-1 0 15,1 0-15,21 0 0,-21 0 16,20 21-16,-20-21 0,21 21 0,0 1 16,0-1-16,21 21 0,0-21 15,0 0-15,0 22 0,0-1 0,0-21 16,0 0-16,21 1 0,0 20 16,0-42-16,0 21 0</inkml:trace>
  <inkml:trace contextRef="#ctx0" brushRef="#br0" timeOffset="44128.58">7789 5313 0,'0'0'0,"-42"-42"31,21 42-31,0 0 0,-1 0 0,1 21 15,0 0-15,0-21 0,-21 21 16,20 21-16,1-20 0,0-1 0,0 21 16,0-21-16,0 22 0,-1-1 15,1-21-15,21 21 0,0 1 0,0-22 16,0 0-16,0 0 0,0 0 0,0 1 16,0-1-16,21-21 15,1 0-15,-1 0 0,0 0 0,0 0 16,21-21-16,-20-1 0,20 1 0,-21 0 15,21-21-15,-20 21 0,20-1 16,0-20-16,-21 21 0,1-21 0,20 20 16,-42-20-16,21 21 0,0 0 15,-21 0-15,0-1 0,21 1 0,-21 0 16,0 0-16,0 0 0,-21 21 31,0 21-31,21 0 0,-21 0 16,21 0-16,0 1 0,0 20 15,0 0-15,0-21 0,0 43 16,0-22-16,0 1 0,0-1 0,0 21 16,0-20-16,0-1 0,0 22 15,0-22-15,0 21 0,0-20 0,0 20 16,0 1-16,0-1 0,0 1 0,21-1 16,0 1-16,0 20 0,1-20 15,-1-1-15,0 22 0,-21-21 0,21-1 16,0 22-16,-21-22 0,0 1 0,21-1 15,-21 1-15,0-1 0,22 1 16,-22-22-16,0 0 0,0 1 16,0-22-16,0 0 0,0 0 0,0 0 15,-22-21-15,1 0 0,0 0 16,-21 0-16,21 0 0,-1-21 16,-20 0-16,21-21 0,0-1 0,-22 1 15,22 0-15,0-22 0,0 1 0,-21-1 16,42-20-16,-22 20 0,1-21 15,21 1-15,-21-1 0,21 0 0,0 1 16,0-1-16,0 0 0,0 1 0,0 20 16,21 1-16,0-1 0,1 1 15,-1 20-15,0 1 0,0 0 0,0-1 16,0 1-16,1 0 0,-1 21 16,0-1-16,0-20 0,0 21 0,0 0 15,-21 0-15,22-1 0</inkml:trace>
  <inkml:trace contextRef="#ctx0" brushRef="#br0" timeOffset="44587.31">8043 5313 0,'0'0'0,"-21"-64"31,21 43-31,0 0 0,0 0 0,0 0 16,0 0-16,21 21 16,0 0-16,1 0 0,-1 0 0,0 0 15,0 0-15,21 0 0,-20 21 16,20 0-16,-21 21 0,21-21 0,-20 22 16,-1-22-16,0 21 0,0 1 0,-21-1 15,0 0-15,0 1 0,0-22 16,0 21-16,0 0 0,0-20 0,0 20 15,-21-21-15,0 0 0,0 0 16,-1-21 0,1 0-16,21-21 0,0 0 15,0 0-15,0-21 0,0 20 16,0-20-16,0 21 0,0-21 0,0-1 16,21 1-16,1 21 0,-1-22 0,-21 1 15,21 0-15,0 21 0,-21-22 16,21 22-16,0-21 0,1 21 0,-1-1 15,-21 1-15,21 0 0,0 0 0,0 21 16,0 0-16,1 0 16,-1 0-16,0 0 15,-21 21-15,21 0 16</inkml:trace>
  <inkml:trace contextRef="#ctx0" brushRef="#br0" timeOffset="47699.33">9250 5461 0,'0'0'0,"42"-63"32,-21 41-32,-21 1 0,0 0 0,0 0 15,0 0-15,0-22 0,0 22 0,0 0 16,-21 0-16,21 0 15,-21 0-15,0-1 0,0 1 0,-22 21 16,22 0-16,0 0 0,-21 0 0,20 0 16,-20 0-16,0 0 0,-1 21 15,1 1-15,0-1 0,21 21 0,-22-21 16,22 22-16,-21-1 0,21 0 16,-1-21-16,1 22 0,21-1 0,-21 0 15,21 1-15,0-22 0,0 21 0,0-21 16,21 1-16,0-1 0,1 0 15,-1-21-15,0 21 0,0-21 16,0 0-16,22 0 0,-22 0 0,21 0 16,-21-21-16,22 0 0,-22 0 15,21-1-15,0 1 0,-20-21 0,-1 21 16,21 0-16,-21-1 0,0-20 0,-21 21 16,22-21-16,-22 20 0,0 1 15,0 0-15,0-21 0,0 21 0,0-1 16,0 1-16,0 42 31,0 1-31,-22-1 0,22 0 16,0 0-16,0 21 0,0-20 15,0-1-15,0 21 0,0-21 0,0 0 16,0 22-16,22-22 0,-22 0 0,21 0 16,0 0-1,0-21-15,0 0 0,0 0 0,1 0 16,-1 0-16,0-21 0,0 0 15,0 0-15,0 0 0,22 0 0,-22-1 16,0-20-16,0 21 0,0 0 0,1-22 16,-1 22-16,-21-21 0,0 21 15,21 0-15,-21-22 0,0 22 0,0 0 16,0 0-16,0 42 31,0 0-31,-21 0 0,21 0 16,0 1-16,0 20 0,0-21 0,0 0 15,-21 22-15,21-22 16,0 21-16,0-21 0,-22 22 0,22-22 16,0 0-16,0 21 0,0-21 15,-21 1-15,21-1 0,0-42 32,0-1-17,0 1-15,0-21 0,0 21 16,21 0-16,-21-22 0,22 22 0,-1 0 15,-21-21-15,21 20 0,0-20 16,0 0-16,-21 21 0,21-1 16,1-20-16,-1 21 0,0 21 0,0-21 0,0 21 15,0 0 1,1 0-16,-1 0 0,-21 21 0,21 0 16,0 0-16,0 0 0,-21 22 15,0-22-15,0 0 0,21 21 0,-21-20 16,0 20-16,0-21 0,0 21 0,0-20 15,0 20-15,0-21 0,0 0 16,0 0-16,0 1 0,0-1 16,22-21-1,-22-21 1,21-1-16,0 1 0,0 0 0,0-21 16,0 21-16,1-1 0,-1-20 15,0 21-15,0-21 0,21 20 16,-20-20-16,-1 0 0,21 21 0,-21-22 15,0 22-15,1 0 0,-1 0 16,0 21-16,0 0 16,-21 21-1,0 0-15,0 0 0,0 22 16,0-22-16,0 0 0,0 21 0,0-21 16,0 22-16,0-22 0,0 21 0,0-21 15,0 1-15,0-1 0,0 0 16,21 0-16,0 0 0,-21 0 0,22-21 15,-1 0-15,0 0 0,0 0 16,0 0-16,0 0 0,22 0 16,-22-21-16,21 0 0,-21 0 0,22 0 15,-1 0-15,-21-1 0,22 1 16,-1 0-16,-21-21 0,0 21 0,22-1 16,-22-20-16,-21 21 0,21 0 0,-21-22 15,0 22-15,0 0 0,0 0 16,-21 21-1,0 0-15,-1 21 0,1-21 16,0 21-16,21 22 0,-21-22 16,21 0-16,-21 0 0,0 21 15,21-20-15,0-1 0,0 21 0,0-21 16,0 22-16,0-22 0,0 0 16,0 0-16,0 0 0,0 0 0,0 1 15,0-1-15,0-42 31,0-1-31,0 1 16,0 0-16,0 0 0,21-21 16,-21 20-16,21 1 0,0-21 0,-21 21 15,21-22-15,0 22 0,1-21 0,-22 0 16,21 20-16,0 1 0,0 0 16,0 0-16,-21 0 0,21 21 0,1 0 15,-1 0-15,0 0 16,-21 21-1,21 21-15,-21-21 0,0 1 0,0-1 16,21 21-16,-21-21 0,21 0 16,-21 1-16,0 20 0,0-21 0,22 0 15,-22 0-15,21 1 0,-21-1 16,21 0-16,0-21 0,0 0 16,0 0-16,1 0 0,-1 0 15,-21-21-15,0 0 0,21 21 0,0-22 16,-21 1-16,21 0 0,0-21 15,1 21-15,-22-1 0,21-20 0,0 21 16,-21-21-16,21 20 16,-21-20-16,21 21 0,0-21 0,-21 20 15,0 1-15,0 0 0,22 21 0,-22-21 16,0 42 0,0 0-16,0 0 15,0 1-15,0-1 0,0 0 0,0 21 16,0-21-16,0 22 0,0-22 15,0 0-15,0 21 0,0-20 0,0-1 16,0 0-16,0 0 0,0 0 16,21 0-16,0 1 0,0-1 15,0-21-15,0 0 0,1 0 16,-1 0-16,0 0 0,0 0 16,0-21-16,0 21 0,22-22 0,-22 1 15,0 0-15,21 0 0,-20 0 0,-1 0 16,0-1-16,0-20 0,0 21 15,0 0-15,1-22 0,-22 22 0,21 0 16,-21 0-16,0 0 0,0 0 0,0 42 47,0 0-47,0 0 16,0 0-16,-21 0 0,21 1 0,0 20 15,0-21-15,0 0 0,0 0 0,0 1 16,0-1-16,0 0 0,0 0 15,0 0-15,21-21 0,0 21 0,0-21 16,0 0-16,0 0 0,22 0 0,-22 0 16,21 0-16,-21 0 0,22 0 15,-1-21-15,-21 0 0,22 21 0,-22-21 16,0 0-16,0 0 0,21-22 0,-42 22 16,22 0-16,-1-21 0,-21 20 15,21 1-15,-21-21 0,0 21 0,0 0 16,0-1-16,0 1 0,-21 21 31,21 21-15,-21 1-16,21 20 0,0-21 0,-22 0 15,22 22-15,0-22 0,-21 21 16,21-21-16,0 0 0,0 1 0,0-1 16,0 0-16,0 0 0,0 0 0,0 0 15,0 1 1,0-44-1,0 1-15,0 0 16,0 0-16,21 0 0,-21 0 16,22-1-16,-1 1 0,-21-21 15,21 21-15,0-22 0,-21 1 0,21 21 16,0-21-16,1-1 0,-1 22 16,0 0-16,-21 0 0,21 0 0,-21-1 15,21 22-15,0 0 16,-21 22-1,0-1-15,22 0 0,-22 0 0,0 21 16,0-20-16,0-1 0,21 21 16,-21-21-16,21 0 0,0 1 0,-21-1 15,21 0-15,-21 0 0,21 0 16,1 0-16,-1-21 0,0 22 0,0-22 16,21 0-16,-20 0 0,20 0 15,0 0-15,1 0 0,-1 0 0,0 0 16,-21-22-16,22 1 0,-1 0 15,0 21-15,-20-21 0,20 0 0,-21-22 16,0 22-16,0 0 0,1-21 16,-1 21-16,-21-1 0,0-20 0,0 21 15,0 0-15,0 0 0,0-1 0,0 1 16,-21 21-16,-1 0 16,1 0-16,-21 21 0,21 1 0,0-1 15,-22 0-15,22 0 0,-21 21 16,21-20-16,-1-1 0,-20 21 15,21-21-15,21 0 0,-21 1 0,21-1 16,0 0-16,0 0 0,0 0 16,0 0-16,21-21 0,0 0 15,0 0-15,22 0 0,-22 0 0,0 0 16,21 0-16,-21-21 0,1 21 16,20-21-16,-21 0 0,0 0 0,0 21 15,-21-21-15,22-1 0,-1 1 16,-21 0-16,21 0 0,-21 0 15,0 0-15,0-1 0,0 1 16,0 42 0,0 1-1,0-1-15,0 0 16,-21 0-16,21 0 0,0 0 0,-21 22 16,21-22-16,-22 21 0,22-21 0,0 22 15,0-1-15,0 0 0,0 22 16,-21-22-16,21 1 0,-21 20 0,21-21 15,0 22-15,0-22 0,-21 1 0,21 20 16,-21-21-16,21 1 0,-21-1 16,21 0-16,0 1 0,0 20 0,0-20 15,-22-1-15,22 21 0,-21-20 0,21-1 16,0 22-16,0-22 16,0 0-16,0 1 0,-21-22 0,21 21 0,0-21 15,0 0-15,-21-21 0,21 22 16,-21-22-1,21-22 1,0 1-16,0-21 0,0 21 16,0-22-16,21 1 0,-21 0 15,21-22-15</inkml:trace>
  <inkml:trace contextRef="#ctx0" brushRef="#br0" timeOffset="47963.17">12150 4572 0,'-22'-21'0,"44"42"0,-65-63 0,22 21 15,21-1 1,-21 22-1,21 22 17,0-1-17,0 0-15,0 0 16,-21 0-16</inkml:trace>
  <inkml:trace contextRef="#ctx0" brushRef="#br0" timeOffset="48923.09">3365 7197 0,'0'0'0,"0"-21"16,-21 21-16,0-22 0,0 1 15,0 0-15,21 0 16,-21 0-16,-1 0 15,22-1-15,0 1 0,0 0 16,0 0-16,0 0 0,22 21 16,-1 0-16,0 0 0,0 0 15,21 0-15,-20 0 0,20 0 0,0 21 16,-21 0-16,22 0 0,-1 0 16,-21 22-16,22-1 0,-22 0 0,0 1 15,-21-1-15,0 22 16,0-22-16,0 21 0,-21-20 0,0-1 15,-1 22-15,-20-22 0,0 0 0,-1 1 16,1-22-16,0 21 0,-22-21 16,22 0-16,21 1 0,-22-22 0,1 0 15,21 0-15,0 0 0,0 0 16,-1 0-16,1 0 0,0-22 0,21 1 16,-21 0-16,21-21 0,0 21 0,0-22 15,0 22-15,0-21 0,0 21 16,0-22-16,0 1 0,0 21 0,0 0 15,21-1-15,0 1 0,0 0 16,1 21-16,-1 0 0,0 0 16,0 21-16,21 0 0,-20 1 15,20-1-15,-21 0 0,0 0 0,0 21 16,1-20-16,-1 20 0,-21-21 0,0 0 16,21 0-16,-21 22 0,21-22 15,-21 0-15,0 0 0,21-21 16,0 0-1,1 0 1,-1-21-16</inkml:trace>
  <inkml:trace contextRef="#ctx0" brushRef="#br0" timeOffset="49084">3895 7451 0,'0'0'0,"21"0"15,0 0 1,-21-21 0,21 21-16,0-22 15,-21 1-15</inkml:trace>
  <inkml:trace contextRef="#ctx0" brushRef="#br0" timeOffset="49795.59">5355 7154 0,'0'-21'0,"0"0"16,0 0 0,21 0-1,0 21-15,1-21 0,-1 21 16,0-22-16,0 1 0,21 0 0,1 21 15,-22-21-15,21 0 0,-21 0 0,22-1 16,-22 1-16,21 0 0,-21 0 16,1 0-16,-22 0 15,0-1-15,-43 1 16,1 21-16,0 0 0,-1 0 0,-20 0 16,-1 0-16,1 0 0,20 21 0,-20 1 15,-1-22-15,22 21 0,0 0 16,21 0-16,-1 21 0,1-20 0,21-1 15,0 0-15,0 0 0,0 0 16,0 22-16,21-22 0,1 0 0,-1 21 16,21-21-16,-21 22 0,22-1 0,-1-21 15,0 22-15,1-1 0,-1-21 16,0 21-16,-21 1 0,1-1 0,-1-21 16,-21 22-16,0-22 0,-21 21 0,-1-21 15,-20 22-15,21-22 16,-43 0-16,22 0 0,0 0 0,-1 0 15,1-21-15,0 0 0,21 0 0,-22 0 16,1 0-16,21 0 0,-22-21 16,22 0-16,0 0 0,-21 0 0,21 0 15,-1-1-15,1 1 0,0 0 16,0-21-16,0 21 0,21-1 0,0-20 16,-21 21-16,21 0 0,0 0 0,0-1 15,0 1-15,21 0 0,0 21 16,0-21-16,0 21 0,22 0 0,-22 0 15,21 0-15,0 0 0,1 0 16,-22 0-16</inkml:trace>
  <inkml:trace contextRef="#ctx0" brushRef="#br0" timeOffset="50612.13">6032 7133 0,'0'0'0,"0"-21"0,0 0 0,0 0 15,0 0 1,-21 21 0,0 0-16,0 0 0,0 0 15,0 0-15,-1 0 16,22 21-16,0 0 0,0 0 16,0 21-16,0-20 0,-21 20 15,21 0-15,0 1 0,0-1 0,0-21 16,0 21-16,0 1 0,0-1 0,0-21 15,0 22-15,0-22 0,0 0 16,0 0-16,0 0 0,21 0 0,-21 1 16,22-22-16,-1 0 0,0 0 0,0 0 15,0 0-15,22 0 0,-22 0 16,0 0-16,21-22 0,-21 1 0,22 0 16,-22 0-16,21-21 0,1 20 15,-1-20-15,0 21 0,1-21 16,-1-1-16,-21 1 0,21 0 0,-20-1 15,-1 1-15,0 21 0,-21-22 16,0 22-16,0 0 0,-21 21 16,0 0-16,-1 0 0,1 0 0,0 0 15,0 21-15,-21-21 0,20 21 16,1 1-16,0-1 0,21 0 0,0 0 16,0 0-16,0 0 0,0 1 0,0-1 15,0 0-15,21 0 16,0-21-16,1 21 0,-1 0 15,0 1-15,0-1 16,0-21-16,0 21 0,1 0 0,-22 0 16,21 0-16,0 1 0,-21-1 15,21-21-15,-21 21 16,0 0 0,21-21-16,0 0 15,1-21 1,-1 0-16,0 21 0,-21-21 0,21-1 15,0 1-15,0 0 0,1-21 16,-22 21-16,21-1 0,0-20 0,0 0 16,-21 21-16,0-22 0,21 22 15,-21 0-15,21 0 0,-21 42 32,0 21-17,0-21-15,0 1 0,0 20 16,0-21-16,0 0 0,0 22 0,0-22 15,0 0-15,0 0 0,-21 0 0,21 0 16,0 1-16,0-44 47,0 1-47,0 0 16,0 0-16,0 0 0</inkml:trace>
  <inkml:trace contextRef="#ctx0" brushRef="#br0" timeOffset="50792.03">6921 6985 0,'-21'0'31,"0"0"-31,21 21 16,0 0-1,0 1-15,21-1 31,0-21-31,1 0 16,-1 21-16</inkml:trace>
  <inkml:trace contextRef="#ctx0" brushRef="#br0" timeOffset="51147.15">7366 7091 0,'0'0'0,"0"-21"15,-21 21-15,0 0 32,-1 0-32,22 21 0,0 0 15,0 0-15,0 0 0,0 1 0,0 20 16,0 0-16,0 1 0,0 20 16,0-21-16,0 1 0,0 20 0,0-20 15,22 20-15,-22 1 0,0-1 0,0 1 16,0-1-16,0 22 0,0-22 15,0 22-15,0 0 0,0-1 0,-22-20 16,1 20-16,0-20 0,21 21 0,-21-22 16,21 1-16,-21-22 0,21 0 15,0 1-15,0-1 0,0-21 0,0 0 16,0 0-16,0-42 16,0 0-1,0 0-15,0-21 0,0-1 16,0 1-16,0 0 0,0-1 0,0-20 15</inkml:trace>
  <inkml:trace contextRef="#ctx0" brushRef="#br0" timeOffset="53083.61">7429 7176 0,'0'0'0,"0"-22"0,0 1 15,0 0-15,0 0 0,0 0 31,0 0-31,22 21 16,-1 0-16,0 0 0,0 0 0,0 0 16,0 0-16,22 0 0,-22 0 15,21 0-15,-21 21 0,1 0 0,20-21 16,-21 21-16,0 0 0,0 0 16,1 1-16,-1 20 0,-21-21 0,0 0 15,0 22-15,0-22 0,-21 0 0,-1 0 16,1 0-16,-21 0 0,21 1 15,-22-22-15,22 21 0,-21-21 0,21 0 16,-22 0-16,22 0 0,0 0 0,0 0 16,0 0-16,0 0 15,-1 0 1,22 21-16,0 0 16,0 0-16,22 0 15,-1 1-15,0-22 16,0 0-16,0 21 0,0-21 15,1 0-15,-1 0 0,0 0 0,21 0 16,-21 0-16,22 0 0,-1 0 0,0 0 16,1 0-16,-1-21 0,0 21 15,1-22-15,-1 1 0,0 0 0,1 0 16,-1-21-16,-21 20 0,22-20 16,-22 0-16,0-1 0,0-20 15,0 21-15,0-1 0,1 1 0,-1 0 16,0-1-16,-21 1 0,21 0 0,-21-1 15,21 1-15,-21 21 0,0-22 16,0 22-16,0 0 0,0 0 16,0 0-16,0 42 15,0 0 1,-21 0-16,21 0 0,-21 1 0,21 20 16,0-21-16,-21 21 0,21-20 0,0 20 15,0 0-15,0-21 16,0 22-16,0-1 0,0 0 0,0 1 0,0-22 15,0 21-15,0 1 0,0-22 0,0 0 16,21 0-16,0 0 16,-21 0-16,21-21 0,0 0 0,1 0 15,-1 0-15,0 0 0,0 0 0,0 0 16,22-21-16,-22 0 0,0 0 16,21 0-16,-21 0 0,1-1 0,-1-20 15,0 21-15,0-21 0,0 20 16,0 1-16,-21-21 0,0 21 0,0 0 15,0-1-15,0 44 32,0-1-17,0 0-15,0 21 0,0-21 16,0 1-16,0 20 0,0-21 16,0 0-16,0 22 0,0-22 0,0 0 15,22 0-15,-1 0 0,0-21 0,0 21 16,0-21-16,0 22 0,22-22 15,-22 0-15,0 0 0,21 0 0,-20-22 16,20 1-16,0 21 0,-21-21 0,22 0 16,-22 0-16,21-22 0,-21 22 15,1 0-15,-1-21 0,0 21 0,0-22 16,0 22-16,-21 0 0,0 0 16,0 0-16,0-1 0,-21 44 31,0-1-16,21 21-15,-21-21 16,21 0-16,0 22 0,0-22 0,0 0 16,0 21-16,0-20 0,0-1 0,0 0 15,0 0-15,0 0 0,0 0 16,0-42 15,0 0-15,21 0-16,-21 0 0,21 0 15,-21-1-15,0-20 0,21 21 0,0-21 0,-21-1 16,22 22-16,-1-21 0,-21 21 16,21-1-16,0-20 0,-21 21 15,21 0-15,0 0 16,1 21 0,-22 21-16,21 0 0,-21 0 15,0 0-15,0 0 0,21 22 0,-21-22 16,21 21-16,-21-21 0,0 22 0,21-22 15,0 21-15,1-21 0,-22 1 16,21-1-16,0 0 0,0 0 0,21 0 16,-20 0-16,20-21 0,0 0 15,1 0-15,-1 0 0,0 0 16,1 0-16,-1 0 0,0 0 0,22-21 16,-22 0-16,-21 0 0,22 0 0,-1 0 15,-21-22-15,21 22 0,-20-21 16,-1 21-16,0-22 0,0 22 0,-21-21 15,0 21-15,0-22 0,0 22 0,0 0 16,0 0-16,-21 0 0,0-1 16,0 22-16,-1 0 0,-20 0 0,21 0 15,0 0-15,-22 22 0,22-1 0,-21 0 16,21 0-16,-22 0 0,22 22 16,-21-22-16,21 0 0,0 21 15,21-21-15,0 1 0,0-1 0,0 21 16,0-21-16,0 0 15,0 1-15,21-22 0,0 0 0,0 0 16,0 0-16,0 0 0,22 0 0,-22-22 16,21 1-16,-21 21 0,1-21 15,-1 0-15,21 0 0,-42 0 0,21-1 16,0 1-16,1 0 0,-22 0 0,0 0 16,0 0-16,0-1 0,0 1 15,0 0-15,0 42 47,0 0-47,0 1 0,0-1 16,0 0-16,0 21 0,-22 1 0,22-1 15,-21 0-15,21 1 0,0 20 16,0-21-16,0 22 0,0-22 0,0 22 16,0-22-16,0 22 0,0-22 0,0 21 15,0 1-15,0-1 0,0 1 0,0-1 16,0 1-16,0-1 0,0 1 15,0-1-15,0 1 0,0-22 0,0 22 16,0-1-16,0-20 0,21 20 16,-21-21-16,0 22 0,0-22 0,0 1 15,22-1-15,-22 0 0,0-21 16,0 1-16,0-1 0,0 0 0,0 0 16,0-42 15,-22 0-31,22 0 0,-21-1 15,21 1-15,0 0 0,0 0 0,0-21 16,0 20-16,0 1 0,0-21 0,0 21 16,0-22-16,0 22 0,0-21 15,0 0-15,-21-1 0,21 1 0</inkml:trace>
  <inkml:trace contextRef="#ctx0" brushRef="#br0" timeOffset="53347.46">9631 6710 0,'-43'-42'16,"22"42"46,0 0-46,0 0-16,0 0 0</inkml:trace>
  <inkml:trace contextRef="#ctx0" brushRef="#br0" timeOffset="53592.39">8276 6879 0,'0'0'0,"-21"0"0,0 21 0,42-21 32,0 0-32,0 0 15,0 0-15,22 0 0,-22 0 0,21 0 16,-21 0-16,22 0 0,-1 0 15,0-21-15,1 21 0,20 0 0,-20 0 16,-1-21-16,0 21 0,1 0 0,-22 0 16,0 0-16,0 0 0,-42 0 31,0 0-31</inkml:trace>
  <inkml:trace contextRef="#ctx0" brushRef="#br0" timeOffset="54499.66">3514 8848 0,'0'0'0,"-22"-21"0,1 21 15,21-22-15,-21 22 16,21-21-16,0 0 0,0 0 16,0 0-16,0 0 15,21 21-15,0 0 0,1-22 16,20 22-16,-21 0 0,21 0 16,-20 0-16,20 0 0,-21 0 15,21 0-15,-20 22 0,-1-1 0,0 21 16,0-21-16,-21 22 0,0-1 0,0 0 15,0 1-15,-21-1 0,0 0 16,-22 1-16,1-1 0,0-21 0,-22 21 16,22 1-16,0-22 0,-22 0 15,22 0-15,21 0 0,-22-21 0,22 0 16,0 0-16,21-21 16,0 0-1,0 0-15,21 21 0,0-21 0,0 0 16,1-1-16,-1 22 15,21-21-15,0 21 0,-20 0 0,20 0 16,0 0-16,1 0 0,-1 0 16,0 21-16,-21 1 0,22-1 0,-22 0 15,0 0-15,0 0 0,-21 22 0,0-22 16,0 0-16,0 21 0,-21 1 16,0-1-16,-21-21 0,20 21 0,-41 1 15,21-22-15,-1 21 0,1-21 0,0 1 16,-1-1-16,1-21 0,0 0 15,-1 0-15,22 0 0,-21 0 0,21 0 16,-1 0-16,1 0 0,0-21 16,0 21-16,0-22 0,21 1 0,0 0 15,0 0 1,0 0-16,0 0 16,0-1-16,21 1 0,0 0 15,21 21-15,-20-21 0</inkml:trace>
  <inkml:trace contextRef="#ctx0" brushRef="#br0" timeOffset="54691.92">4254 9229 0,'22'-21'62,"-1"21"-46,0 0-16,0 0 0</inkml:trace>
  <inkml:trace contextRef="#ctx0" brushRef="#br0" timeOffset="55495.81">5651 8700 0,'0'0'0,"0"-22"0,0-20 31,0 21-31,0 0 0,0 0 16,0-1-16,0 1 0,0 0 0,0 0 16,0 0-16,0 0 15,-21 21-15,0-22 0,0 22 32,0 0-32,0 22 15,-1-1-15,22 0 0,0 0 0,-21 21 16,0-20-16,21 20 0,-21 0 15,21 22-15,0-22 0,-21 0 0,0 22 16,21-1-16,-22-20 0,22-1 0,0 22 16,0-22-16,0 0 0,0 1 15,0-1-15,0-21 0,22 21 0,-1-20 16,0-1-16,-21 0 0,42-21 0,-21 21 16,1-21-16,-1 0 0,21 0 15,-21 0-15,22 0 0,-1 0 0,-21 0 16,21-21-16,1 0 0,-1 0 0,-21-1 15,22 1-15,-1 0 16,-21-21-16,0 21 0,22-22 0,-22 1 16,0 0-16,-21-1 0,0 1 0,0 0 15,0-22-15,0 22 0,-21-1 16,0-20-16,-22 21 0,22-1 0,-21 1 16,-1 21-16,1-22 0,0 22 15,-1 0-15,1 21 0,0-21 0,-1 21 16,22 0-16,-21 0 0,21 0 0,0 0 15,-1 21-15,1 0 0,21 0 16,0 1-16,-21-1 0,21 21 0,0-21 16,0 22-16,0-1 0,0 0 0,0-21 15,0 22-15,21-1 16,-21-21-16,21 0 0,-21 22 0,22-22 16,-1 0-16,0-21 0,0 21 15,0 0-15</inkml:trace>
  <inkml:trace contextRef="#ctx0" brushRef="#br0" timeOffset="55919.56">6181 9356 0,'0'0'0,"21"-21"47,0-1-32,0 1-15,0 0 0,0 0 0,1 0 16,-1 0-16,0-22 0,21 22 0,-21-21 16,22-1-16,-22 1 0,0 0 15,0 21-15,0-22 0,1 22 0,-22 0 16,0 0-16,-22 21 16,1 0-16,0 0 0,-21 0 15,21 0-15,-22 21 0,22 0 0,-21 0 16,21 0-16,-1 1 0,1-1 15,21 21-15,0-21 0,0 0 0,0 1 16,0-1-16,0 0 0,0 0 16,21 0-16,1 0 0,-22 1 15,21-22-15,0 21 0,0 0 0,-21 0 16,21-21-16,-21 21 0,21 0 0,-21 1 16,22-22-1,-22 21-15,21-21 16,0 0-16,0 0 0,-21-21 15,21-1-15,0 22 0,1-21 16,20 0-16</inkml:trace>
  <inkml:trace contextRef="#ctx0" brushRef="#br0" timeOffset="56219.39">7175 8573 0,'0'-22'0,"0"44"0,0-65 15,0 64 1,-21 1-16,21-1 16,-21 0-16,21 0 0,-21 21 0,21 1 15,0-1-15,-21 0 0,21 1 16,-21-1-16,-1 22 0,22-22 16,0 0-16,0 1 0,-21-1 0,21 0 15,-21 1-15,21-22 0,0 0 16,0 21-16,0-21 0,0 1 15,21-22 1,0 0 0,1 0-16,-1-22 0,0 1 0,0 0 15,0 0-15,0-21 0,1 20 0,-1-20 16,0 0-16</inkml:trace>
  <inkml:trace contextRef="#ctx0" brushRef="#br0" timeOffset="56692.13">7514 8530 0,'0'0'0,"0"-21"0,0 0 0,-21 21 32,21 21-17,-21 21-15,21-20 0,0 20 0,0-21 16,0 21-16,0 22 0,0-22 0,0 1 16,0 20-16,0-21 0,0 1 15,0-1-15,-21 0 0,21 1 0,0-22 16,0 21-16,-22-21 0,22 1 0,0-1 15,0 0-15,0 0 0,0-42 47,0 0-47,0 0 16,0-1-16,0 1 0,0-21 0,0 21 16,0-22-16,0 1 0,0 0 15,0-1-15,22 1 0,-1 21 0,0-21 16,0-1-16,0 22 0,22 0 0,-1 0 15,-21 0-15,21-1 0,1 22 16,-1 0-16,0 0 0,1 0 0,-22 22 16,0-1-16,21 21 0,-20-21 0,-22 22 15,0-1-15,21 0 0,-21 1 16,0-1-16,0 0 0,0 1 16,0-1-16,-21-21 0,21 21 0,-22-20 15,1 20-15,0-21 0,21 0 16,0 0-16,-21 1 0,0-22 31,21-22-15,0 1-16,-21 21 0,-1-21 0</inkml:trace>
  <inkml:trace contextRef="#ctx0" brushRef="#br0" timeOffset="56908.01">6879 8869 0,'0'0'0,"-21"0"0,0 0 0,42 0 31,0 0-15,0 0-16,0 0 0,22 0 16,-22 0-16,21 0 0,1 0 0,-22 0 15,21-21-15,0 21 0,-20 0 0,-1 0 16,0 0-16,0 0 0,0-21 15,0 21-15</inkml:trace>
  <inkml:trace contextRef="#ctx0" brushRef="#br0" timeOffset="57339.75">8276 9059 0,'0'0'0,"21"0"47,0 0-47,-21-21 0,22 0 16,-1 21-16,-21-21 0,21 0 15,0 0-15,0-1 0,0 1 16,1-21-16,-1 21 0,0 0 0,-21-1 15,0 1-15,0 0 0,-21 21 32,0 0-32,-1 0 0,1 21 0,0 0 15,0 22-15,0-22 0,0 0 16,-1 21-16,1-20 0,21 20 0,0-21 16,0 21-16,0-20 0,0-1 0,0 0 15,0 0-15,0 0 0,0 0 16,21 1-16,1-1 0,-1-21 15,0 0-15,0 0 0,0 0 16,0 0-16,1 0 0,-1 0 16,0 0-16,21 0 0,-21-21 0,22 21 15,-22-22-15,21 1 0,1 21 0,-22-21 16,21 0-16</inkml:trace>
  <inkml:trace contextRef="#ctx0" brushRef="#br0" timeOffset="57715.54">8953 8848 0,'0'0'0,"-21"-21"0,0 21 16,21-22-16,0 1 0,0 0 15,21 0 1,0 21-16,1 0 0,20 0 16,-21-21-16,21 21 0,-20 0 0,20 0 15,0 0-15,1 0 0,-1 21 0,-21-21 16,21 21-16,-20 21 0,20-20 15,-21-1-15,0 21 0,0-21 0,-21 22 16,0-1-16,0-21 0,22 21 0,-22-20 16,0 20-16,0-21 0,0 0 15,-22 0-15,1 1 0,0-22 0,21 21 16,-21-21-16,0 0 0,0 0 16,-1 0-1,22-21-15,0-1 0,0 1 16,0 0-16,0 0 0,22-21 0,-22-1 15,21 1-15,0 0 0,0-1 16,0 1-16,0 0 0,22-1 0,-22 1 16,0 0-16,21-1 0,-20 22 0,20-21 15,-21 21-15,0-1 0,22 22 16,-22-21-16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06:42.7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699 0,'21'0'47,"-21"-22"-47,0 1 32,21 21-32,-21-21 0,21 0 15,-21 0 1,0 42 46,0 0-46,0 0-16,0 0 0,-21 22 16,21-1-16,-21 0 0,21-20 0,0 41 15,0-21-15,-21 1 0,0-1 16,21 0-16,-22 1 0,22-1 15,0 0-15,0-20 0,-21-1 16,21 21-16,0-21 0,0 0 16,21-42 15,-21 0-31,22 0 16,-1-21-16,-21 20 0,21-20 15,0 21-15,0-21 0,0-1 0,1 1 16,-22 21-16,21-22 0,0 1 15,0 21-15,0 0 0,0 0 16,1-1-16,-1 22 16,0 0-16,0 22 15,-21-1-15,0 0 0,0 21 16,21-21-16,-21 22 0,0-1 16,0 0-16,21 1 0,-21-22 0,0 21 15,0 1-15,22-22 0,-1 21 16,-21-21-16,21 0 0,0 22 0,0-43 15,0 21-15,1 0 0,-1-21 16,21 0-16,-21 0 0,22 0 0,-22 0 16,21 0-16,0-21 0,-20 0 15,20 0-15,0-1 0,1 1 0,-22 0 16,21-21-16,0-1 0,-20 1 16,-1 0-16,0-1 0,-21 1 15,0-21-15,0 20 0,0 1 16,0 0-16,-21-1 0,0 1 0,-1 21 15,-20 0-15,21-1 0,-21 1 16,-1 21-16,22 0 0,-21 0 16,-1 0-16,22 0 0,0 0 0,0 21 15,0 1-15,0-22 0,21 21 16,-22 0-16,22 0 0,0 0 0,0 0 16,0 1-16,0-1 0,0 0 15,22 0-15,-1-21 0,0 21 0,0-21 16,0 0-16,0 0 0</inkml:trace>
  <inkml:trace contextRef="#ctx0" brushRef="#br0" timeOffset="538.22">2921 487 0,'-85'0'15,"64"0"-15,0 21 16,0 0 0,21 0-16,-21 22 0,21-22 0,-22 21 0,22 1 15,0-1-15,0 0 16,0 22-16,0-22 0,0 22 0,0-22 16,0 0-16,0 22 0,-21-22 15,21 0-15,0-20 0,0 20 0,0-21 16,0 21-16,0-20 0,0-1 15,0 0-15,0-42 32,0 0-32,0-1 15,0-20-15,0 21 16,0 0-16,0-22 0,0 1 16,0 21-16,21-21 0,1-1 15,-1 1-15,0 21 0,21-22 0,-21 22 16,1 0-16,20 0 0,-21 21 15,21 0-15,-20 0 0,-1 0 16,21 0-16,-21 0 0,0 42 0,1-21 16,-1 1-16,0 20 0,0-21 15,-21 21-15,0 1 0,0-22 0,0 21 16,0-21-16,0 22 0,0-22 16,0 0-16,-21 0 0,0 0 15,21 1-15,-21-22 0,-1 21 0,1-21 31,0 0-31,21-21 16,0-1-16,0 1 16</inkml:trace>
  <inkml:trace contextRef="#ctx0" brushRef="#br0" timeOffset="1140.86">3873 931 0,'0'-21'15,"0"42"-15,0-63 0,0 21 16,0 0-16,0 0 0,0-1 0,0 1 16,-21 0-16,21 0 0,-21 21 15,0 0-15,0-21 0,0 21 16,-1 0-16,1 0 0,0 21 0,0-21 15,-21 21-15,20 21 0,1-20 16,-21 20-16,21 0 0,0 1 16,-1-1-16,1-21 0,0 21 0,0 1 15,0-1-15,21-21 0,-21 22 0,21-22 16,0 0-16,0 0 0,0 0 16,21-21-16,0 0 15,0 0-15,0 0 0,0 0 16,22 0-16,-22 0 0,0 0 0,21-21 15,-20 0-15,20 0 0,-21-22 16,0 22-16,22-21 0,-22 21 0,0-22 16,0 1-16,0 21 0,0-21 15,-21-1-15,0 1 0,22 0 0,-22 20 16,0 1-16,0 0 0,0 0 16,0 42-1,0 21 1,0-20-16,-22 20 0,22-21 0,-21 21 15,21 1-15,0-1 16,0 0-16,0 1 0,0-22 0,0 21 16,0-21-16,0 1 0,0-1 0,0 0 15,21-21-15,1 21 0,-1-21 16,0 0-16,0 0 0,0 0 16,22 0-16,62-63 15,-83 41-15,-1-20 16,21 21-16,-21-21 0,0-1 15,1 1-15,-1 0 0,0-1 0</inkml:trace>
  <inkml:trace contextRef="#ctx0" brushRef="#br0" timeOffset="1385.01">4381 614 0,'0'0'0,"0"-21"0,0 0 16,0-1-16,0 44 31,-21-1-31,21 0 0,0 21 16,0-21-16,-21 22 0,21-1 15,0 0-15,0 1 0,0-1 0,0 0 16,0 1-16,0-1 0,0 0 16,0 1-16,0-1 0,0-21 0,0 0 15,0 1-15,0-1 0,0 0 16,0 0-16,21-21 16,0 0-1,1 0-15,-22-21 0,21 21 16,0-21-16,0 0 0,0-1 0,-21 1 15,21-21-15</inkml:trace>
  <inkml:trace contextRef="#ctx0" brushRef="#br0" timeOffset="1576.9">4276 889 0,'0'0'0,"-22"0"0,44 0 31,-1 0-31,0 0 16,0 0-16,21 0 0,-20 0 16,20-21-16,0 21 0,-21-21 0,22 21 15,-1-21-15,-21 21 0,0-22 16,1 22-16,-1-21 0,0 21 0</inkml:trace>
  <inkml:trace contextRef="#ctx0" brushRef="#br0" timeOffset="1976.88">6054 910 0,'0'0'0,"-22"-21"0,1-85 32,21 85-32,-21 21 31,0 21-16,21 22-15,0-22 0,0 0 16,0 21-16,0 1 0,-21-22 0,21 21 16,-21-21-16,21 22 0,-22-22 0,22 0 15,0 0-15,0 0 0,0 0 16,0 1-16,22-22 31,-1 0-31</inkml:trace>
  <inkml:trace contextRef="#ctx0" brushRef="#br0" timeOffset="2380.69">6540 762 0,'-21'0'16,"0"0"-1,0 0-15,-21 21 0,20-21 0,-20 21 16,21 1-16,-21-1 0,20-21 15,-20 21-15,21 0 0,0-21 0,21 21 16,-21-21-16,21 21 16,21-21-1,0 0 1,0 0-16,0 0 0,0 0 0,1 0 16,20 0-16,-21 0 0,21 0 0,-20 22 15,20-22-15,-21 21 0,0-21 16,0 21-16,1-21 0,-1 21 0,0-21 15,-21 21-15,0 0 0,0 1 16,0-1-16,-21 0 0,0-21 16,-1 21-16,1-21 0,-21 21 15,21-21-15,0 0 0,-1 0 16,1 0-16,0 0 0,0 0 16,0 0-16,0 0 0,21-21 15,-22 21-15,22-21 16,-21 0-16,0 21 0,21-21 15,0-1-15</inkml:trace>
  <inkml:trace contextRef="#ctx0" brushRef="#br0" timeOffset="2580.85">5736 614 0,'21'0'62,"0"0"-46,1 0-16,-1 0 0,21 0 16</inkml:trace>
  <inkml:trace contextRef="#ctx0" brushRef="#br0" timeOffset="3160.65">8657 677 0,'0'0'0,"0"-21"0,0 0 15,0 0-15,0 0 16,0 0-16,-21-1 0,0 22 31,21 22-15,0 20-1,-21-21-15,21 21 0,0 22 16,0-22-16,0 22 0,0-1 16,0 1-16,-22-1 0,1 1 0,0-1 15,21 1-15,-21-22 0,0 22 16,0-22-16,-1 0 0,1 22 0,0-22 16,0-21-16,0 22 0,0-22 0,21 21 15,0-21-15,0 0 16,0-42-1,0 0-15,0 0 16,0 0-16,0 0 0,21-1 0,0-20 16</inkml:trace>
  <inkml:trace contextRef="#ctx0" brushRef="#br0" timeOffset="3556.96">8403 699 0,'0'0'0,"0"-22"0,-42-41 16,42 42-1,0 0-15,0-1 0,0 1 16,21 21-16,0-21 0,0 0 16,0 21-16,22-21 0,-22 21 0,0 0 15,21 0-15,1 0 16,-1 0-16,-21 0 0,22 0 0,-1 0 15,0 0-15,-21 21 0,22 0 16,-22 0-16,0 22 0,0-22 0,-21 21 16,0-21-16,0 22 0,-42-1 15,21 0-15,-22 1 0,1-1 0,0 0 16,-22 1-16,22-1 0,0-21 0,-1 21 16,1-20-16,0-1 0,20 0 15,1 0-15,0-21 0,21 21 16,21-21 31,0 0-47,1 0 15,-1-21-15,21 21 0</inkml:trace>
  <inkml:trace contextRef="#ctx0" brushRef="#br0" timeOffset="4021.11">8975 1164 0,'-43'0'16,"43"-21"-16,0 0 0,0 0 16,0 0-16,0-1 15,0 1-15,0 0 16,0 0-16,21 21 0,1 0 15,-1-21-15,21 21 0,-21 0 0,0 0 16,1 0-16,-1 0 0,21 21 16,-21 0-16,0 0 0,1 0 0,-1 1 15,21-1-15,-42 21 0,21-21 16,-21 22-16,21-22 0,-21 0 16,0 21-16,0-21 0,0 1 0,0 20 15,-21-21-15,0-21 0,21 21 16,-21 0-16,0-21 0,0 0 0,21-21 31,0 0-15,0 0-16,0 0 0,0 0 0,0-1 15,0 1-15,21 0 0,-21-21 16,21 21-16,0-22 0,-21 22 0,21 0 16,0-21-16,-21 20 0,22 1 15,-1 0-15,0 0 0,0 0 0,0 21 16,0-21-1,1 21-15,-1 0 0,0 0 16,0 0-16</inkml:trace>
  <inkml:trace contextRef="#ctx0" brushRef="#br0" timeOffset="4452.85">9991 931 0,'0'0'0,"-85"0"31,64 0-31,0 22 16,-1-1-16,1 0 15,0 21-15,0-21 0,21 1 16,-21 20-16,0 0 0,-1-21 0,22 22 16,0-22-16,-21 21 0,21-21 15,0 1-15,0-1 0,0 0 0,0 0 16,0 0-16,21-21 0,1 0 15,-1 0-15,21 0 16,-21 0-16,22 0 0,-22-21 0,21 0 16,-21 21-16,22-21 0,-1 0 15,-21-1-15,21 1 0,-20 0 0,20-21 16,-21 21-16,-21-1 0,21-20 0,-21 0 16,0 21-16,0-22 15,0 1-15,-21 21 0,0-22 0,0 22 16,-22 0-16,22 21 0,-21 0 15,0 0-15,20 0 0,-20 0 0,0 0 16,21 21-16,-22 0 0,22 1 16,0-1-16,0 21 0,21-21 0,0 0 15,0 1-15,0 20 0,0-21 16,0 0-16,21-21 0</inkml:trace>
  <inkml:trace contextRef="#ctx0" brushRef="#br0" timeOffset="5416.97">10922 1164 0,'21'0'15,"0"0"-15,0 0 0,-21-21 0,22 21 16,-1-21-16,0 21 0,-21-21 15,21 0-15,0-1 0,-21 1 16,0 0-16,0 0 16,0 0-16,0 0 0,0-1 0,-42 1 15,21 0-15,0 21 0,-22-21 16,1 0-16,0 21 0,-1 0 16,1 0-16,0 0 0,-1 0 15,1 21-15,0 0 0,-1 0 0,1 0 16,0 22-16,20-22 0,-20 21 15,21-21-15,0 22 0,0-1 0,21-21 16,0 22-16,0-22 0,0 0 16,0 0-16,0 0 0,21 0 0,0 1 15,0-22-15,0 0 0,0 0 0,22 0 16,-22 0-16,21 0 0,1 0 16,-1-22-16,0 22 0,1-21 0,-1 0 15,0 0-15,1 0 0,-22 21 16,21-21-16,-21-1 0,0 1 15,1 0-15,-22 0 0,0 0 0,0 0 16,0-1-16,0 1 16,-22 42 15,22 1-31,0-1 0,-21 0 0,21 21 16,0 1-16,0-22 0,0 21 15,0 22-15,0-22 0,0 0 0,0 22 16,0 20-16,0-20 0,0 21 0,0-1 15,0 1-15,0 0 0,-21-1 16,21 1-16,0 0 0,0-1 0,-21 22 16,21-21-16,0-1 0,0 1 15,0 0-15,0-1 0,0-20 16,0-1-16,0 1 0,0-1 0,0-20 16,0 20-16,-21-20 0,21-1 0,0-21 15,-21 0-15,21 0 0,0 1 0,-22-1 16,1-21-16,0 0 15,0 0-15,21-21 0,-21-1 0,0 1 16,21-21-16,-22 21 0,1-22 0,0-20 16,21 21-16,-21-22 0,21 1 0,-21-22 15,21 0-15,0 1 0,0-1 16,0-21-16,-21 21 0,21 1 0,0-1 16,0-21-16,0 22 0,0-1 15,21 0-15,-21 1 0,21-1 16,0 21-16,21 1 0,-20-1 0,20 1 15,0-1-15,1 22 0,-1-21 16,0 20-16,1 22 0,-22-21 0,21 21 16,-21-22-16,22 43 0</inkml:trace>
  <inkml:trace contextRef="#ctx0" brushRef="#br0" timeOffset="5840.73">11239 995 0,'-21'0'0,"42"0"0,-63 0 0,42-21 16,0 0-16,0-1 0,0 1 15,0 0-15,0 0 16,0 0-16,21 21 0,0 0 16,1-21-16,20 21 0,-21 0 15,0 0-15,0 21 0,22 0 0,-22 0 16,0 0-16,0 22 0,0-22 15,1 21-15,-1 0 0,-21 1 0,0-22 16,0 21-16,0 1 0,0-22 0,0 21 16,0-21-16,0 0 0,0 1 15,0-1-15,-21 0 0,-1-21 16,22-21 15,0 0-31,0-1 0,0-20 16,0 21-16,0 0 0,22-22 15,-1 22-15,-21-21 0,21 21 0,-21-22 16,21 22-16,0-21 0,0 21 16,-21 0-16,22-1 0,-1 1 0,0 21 15,0 0-15,0 0 16,0 0-16,1 0 0,-1 0 16,0 21-16,0 1 0</inkml:trace>
  <inkml:trace contextRef="#ctx0" brushRef="#br0" timeOffset="8905">12446 1334 0,'0'0'16,"21"0"-16,0 0 16,0 0-16,-21-22 0,22 1 0,-22 0 15,0 0-15,0 0 16,0 0-16,0-22 0,0 22 0,0 0 15,0-21-15,0-1 0,0 22 0,-22-21 16,1 21-16,0-1 16,0-20-16,0 21 0,0 21 0,-22 0 15,22 0-15,-21 0 0,21 0 16,-22 0-16,22 21 0,-21 0 0,-1 22 16,22-22-16,-21 21 0,21 0 15,0 1-15,-1-1 0,1 0 0,0 1 16,0-22-16,21 21 0,0 1 0,0-22 15,0 0-15,0 0 0,0 0 16,0 0-16,21-21 0,0 0 16,0 0-16,22 0 0,-22 0 15,21 0-15,-21 0 0,22-21 0,-1 0 16,0 0-16,1 0 0,-22 0 16,21-1-16,-21 1 0,22 0 15,-22-21-15,0 21 0,0-22 0,0 1 16,-21 21-16,0-22 0,0 22 15,0 0-15,0 0 0,0 0 0,0 0 16,-21 42 0,0 0-1,21 21-15,-21-21 0,21 22 0,0-22 16,0 21-16,0-21 16,0 22-16,0-22 0,0 21 0,0-21 15,0 1-15,0-1 0,0 0 0,21 0 16,0-21-16,0 21 15,1-21-15,-1 0 0,0 0 0,0 0 16,21-21-16,-20 21 0,20-21 16,0 0-16,-21 0 0,22-1 0,-1 1 15,-21 0-15,22 0 0,-22 0 0,0-22 16,0 22-16,-21 0 0,0-21 16,0 21-16,0-1 0,0 1 0,0 0 15,-21 21 1,0 21-1,21 0-15,-21 1 0,21-1 16,0 0-16,0 0 0,-22 21 0,22-20 16,0 20-16,0-21 0,0 0 0,0 0 15,-21 22-15,21-22 0,0 0 16,0 0-16,0 0 0,0 1 16,0-44 15,0 1-31,0 0 15,0 0-15,0 0 16,0 0-16,0-22 0,0 22 0,21-21 16,1 21-16,-22-22 0,21 22 15,0-21-15,-21 21 0,21-22 16,0 22-16,-21 0 0,21 21 0,1-21 16,-1 21-16,0 0 15,0 21-15,-21 0 0,21 0 16,-21 22-16,0-22 0,21 21 15,-21-21-15,22 22 0,-22-22 0,0 21 16,0-21-16,0 0 0,0 1 0,0-1 16,0 0-16,21 0 0,-21 0 15,21-42 17,-21 0-17,21 0-15,-21 0 0,0-1 16,0-20-16,21 21 0,0 0 15,-21-22-15,22 22 0,-1-21 0,-21 0 16,21 20-16,0-20 0,0 21 0,0 0 16,1 0-16,-1-1 0,-21 1 15,21 21-15,0 0 0,0 0 0,0 0 16,1 21-16,-22 1 16,21-1-16,-21 0 0,21 21 0,-21-21 15,0 22-15,0-22 0,0 21 16,0-21-16,0 22 0,0-22 15,0 0-15,0 0 0,21 0 0,-21 1 16,21-1-16,-21 0 0,21 0 16,1-21-16,-1 21 0,0-21 15,0 0-15,0 0 0,0 0 16,1 0-16,-1 0 0,21 0 0,-21-21 16,0 0-16,22 21 0,-22-21 0,0 0 15,0-1-15,22 1 0,-22 0 16,0 0-16,-21 0 0,21-22 0,-21 22 15,21-21-15,-21 21 0,0 0 16,0-22-16,0 22 0,0 0 0,0 0 16,-21 21-1,0 0-15,0 21 16,0 0-16,-1 21 0,22-20 16,0-1-16,-21 21 0,21-21 15,-21 22-15,21-22 0,-21 21 0,21-21 16,0 0-16,0 22 0,0-22 0,-21 0 15,21 0-15,0 0 16,-21-21-16,21-21 31,21 0-15,0 0-16,0 0 0,-21 0 0,21-1 16,0 1-16,1 0 15,-1-21-15,0 21 0,21-22 0,-21 22 16,1-21-16,-1 21 0,0-1 0,0 1 15,0 0-15,0 21 16,1 0 0,-22 21-16,0 0 0,0 22 15,0-22-15,0 0 0,0 21 0,0-20 16,21 20-16,-21-21 0,21 0 16,-21 0-16,0 1 0,21-1 0,-21 0 15,21 0-15,0-21 0,-21 21 16,22-21-16,-1 0 15,0 0-15,-21-21 16,21 0-16,0 0 0,0 0 16,-21-1-16,22 1 0,-1 0 15,0 0-15,0 0 0,0-22 0,0 22 16,1-21-16,-1 21 0,0-22 16,-21 22-16,21-21 0,0 21 0,0 0 15,-21-1-15,0 44 31,0-1-31,0 0 0,0 21 16,0-21-16,0 22 0,0-22 16,0 21-16,0-21 0,0 22 0,0-22 0,0 0 15,0 21-15,22-20 16,-22-1-16,21 0 0,0 0 16,0-21-16,0 0 0,0 0 15,1 0-15,-1 0 0,0 0 0,0 0 16,21 0-16,-20 0 0,-1-21 0,0 0 15,21 0-15,-21-1 0,1 1 16,-1 0-16,0-21 0,0 21 0,0-22 16,-21 22-16,0-21 0,0 21 15,0-1-15,0-20 0,0 21 16,-21 21 0,0 21-16,0 0 15,21 0-15,-21 1 0,21-1 16,-22 0-16,22 21 0,-21-21 15,21 1-15,0 20 0,0-21 0,0 0 16,0 0-16,0 1 0,0-1 0,21-21 16,1 21-16,-1 0 0,0-21 15,21 0-15,-21 0 0,22 0 0,-1 0 16,0 0-16,1 0 0,-22 0 16,21-21-16,1 0 0,-1 21 0,0-21 15,1-1-15,-22 1 0,21-21 16,-21 21-16,0-22 0,1 22 15,-1-21-15,-21 21 0,0 0 0,0-22 16,0 22-16,0 0 16,0 42-1,-21 0-15,-1 22 0,1-22 16,0 0-16,21 21 0,-21-21 16,0 22-16,21-22 0,0 21 0,0-21 15,-21 1-15,21-1 0,0 0 16,0 0-16,0 0 0,21-21 47,-21-21-47,21 0 0,0 0 15,-21 0-15,21-1 0,0 1 16,1 0-16,-22-21 0,21 21 0,0-1 16,0-20-16,-21 21 0,21-21 0,-21 20 15,21 22-15,-21-21 0,0 0 16,22 42-1,-22 0-15,0 1 0,0-1 16,0 0-16,0 0 0,0 0 0,0 22 16,0-22-16,0 0 0,21 0 0,-21 0 15,0 0-15,21 1 0,0-1 16,0-21-16,0 21 0,1-21 0,-1 0 16,0 0-16,21 0 15,-21 0-15,22 0 0,-1 0 0,22 0 16,-22 0-16,21 0 0,-20-21 0,20 0 15,-20-1-15,-1 1 0,0 0 16,1 0-16,-1-21 0,-21 20 0,0-20 16,0 21-16,-21-21 0,0-1 15,0 22-15,0-21 0,0 21 0,-21-1 16,0 1-16,-21 0 0,21 21 16,-22 0-16,1 0 0,0 21 0,-1 0 15,1 22-15,0-22 16,-1 21-16,22-21 0,-21 22 0,-1-1 0,22-21 15,0 22-15,0-22 0,21 0 16,0 0-16,0 0 0,0 0 16,0 1-16,0-1 0,42 0 0,-21-21 15,1 0-15,20 21 0,-21-21 16,21 0-16,1 0 0,-22 0 0,21 0 16,-21-21-16,22 0 0,-22 21 15,0-21-15,0-1 0,0 1 0,1 0 16,-1 0-16,-21 0 0,0 0 0,21-1 15,-21-20-15,0 21 16,0 0-16,0 0 0,0 42 31,0 0-15,0 0-16,0 0 0,-21 0 16,0 22-16,-1-1 0,22 0 0,-21 1 15,21-1-15,-21 0 0,0 22 0,21-22 16,-21 22-16,0-1 0,-1 1 15,1-1-15,0 1 0,21-1 0,-42 1 16,21-1-16,-1 1 0,1-1 0,0-20 16,21 20-16,-21 1 0,0-1 15,0 1-15,-1-22 0,1 21 0,0-20 16,21-1-16,-21 0 0,0 1 16,0-1-16,21-21 0,-22 0 15,22 1-15,-21-1 0,0-21 16,21-21-1,0-1-15,0-20 16,0 21-16,0-21 0,0-1 0</inkml:trace>
  <inkml:trace contextRef="#ctx0" brushRef="#br0" timeOffset="9136.87">14965 826 0,'0'0'0,"-21"0"0,21-22 32,21 22 14</inkml:trace>
  <inkml:trace contextRef="#ctx0" brushRef="#br0" timeOffset="11506.32">18754 1080 0,'0'0'0,"21"-22"0,0 1 0,0 0 15,0 0-15,0 0 0,1-22 0,-22 22 16,0 0-16,0 0 16,-22 42 15,22 0-31,-21 0 0,0 22 0,0-1 15,-21 22-15,20-22 0,1 21 16,0-20-16,-21 20 0,21-20 0,-22 20 16,22 1-16,-21-22 0,21 21 15,-22-20-15,1-1 0,21 0 16,-22 1-16,1-22 0,0 0 0,21 0 16,-22 0-16,22 1 0,-21-22 15,21 0-15,-1 0 0,1 0 0,0 0 16,0-22-16,0 1 0,21 0 15,0-21-15,-21 21 0,21-22 0,0 1 16,-22 0-16,22 20 0,0-20 16,0 0-16,0-1 0,0 1 0,0 21 15,0-21-15,22-1 0,-1 1 16,0 21-16,-21 0 0,21-1 0,0 1 16,0 21-16,1 0 15,-1 0-15,-21 21 16,21 1-16,0 20 0,-21 0 0,0-21 15,21 22-15,0-1 0,-21 0 16,22 1-16,-22-1 0,0 0 0,21 1 16,0-22-16,0 21 0,0 1 15,0-22-15,1 0 0,-1 21 0,21-42 16,-21 21-16,22 1 0,-1-22 16,0 0-16,1 0 0,-1 0 0,0 0 15,1-22-15,20 1 0,-21 0 0,1 0 16,20 0-16,-20-22 0,-1 22 15,0 0-15,-21-21 0,22 21 0,-22-22 16,0 22-16,0-21 16,-21-1-16,0 22 0,0-21 0,0 21 15,-21-22-15,0 22 0,0-21 0,0 21 16,-1 21-16,1-21 0,-21 21 16,21 0-16,-22 0 0,22 21 0,0-21 15,-21 21-15,21 21 0,-1-21 16,-20 22-16,21-22 0,0 21 0,21 1 15,-21-22-15,21 21 0,0 0 16,0-20-16,0 20 0,0-21 16,0 0-16,0 0 0,0 1 0,0-1 15,21-21-15,0 0 16,0 0-16,0 0 0,0 0 0,1-21 16,20 21-16,-21-22 0,0 1 15,22 0-15,-22 0 0,21 0 0,-21 0 16,0-22-16,22 22 0,-22 0 0,-21-21 15,21 20-15,0-20 0,-21 21 16,0 0-16,0 0 0,0-1 0,0 1 16,0 0-16,0 42 31,0 0-31,0 1 0,0 20 16,-21-21-16,21 0 0,0 22 15,0-22-15,0 21 0,0-21 0,0 22 16,0-22-16,0 0 0,0 0 15,21 0-15,0 0 0,1 1 0,-1-22 16,21 0-16,-21 0 16,0 0-16,22 0 0,-1-22 0,0 22 15,1-21-15,-1 0 0,0 0 16,-20 0-16,20-22 0,-21 22 16,21 0-16,-20-21 0,-22 21 0,0-22 0,21 22 15,-21-21-15,0 21 0,0-22 16,0 22-16,0 0 0,0 0 15,-21 21 1,21 21-16,0 0 0,-22 0 16,1 0-16,21 1 0,-21 20 15,21-21-15,0 21 0,-21-20 0,21 20 16,-21-21-16,21 21 0,-21-20 0,21-1 16,0 0-16,0 0 0,0 0 15,0 0-15,0-42 31,0 0-31,21 21 0,0-21 16,0 0-16,0 0 0,0-1 16,1-20-16,-1 21 0,0 0 15,0 0-15,0-22 0,0 22 0,1 0 16,-1 0-16,0 0 0,0-1 16,-21 1-16,21 0 0,-21 42 31,0 0-31,0 1 0,0-1 0,0 21 15,0-21-15,0 0 0,21 22 16,-21-22-16,0 21 0,0-21 0,22 1 16,-1-1-16,0 0 0,0 0 15,0 0-15,22 0 0,-22-21 16,21 0-16,0 0 0,1 0 0,-1 0 16,0 0-16,22 0 0,-22 0 0,22 0 15,-22-21-15,0 0 0,22-21 16,-22 21-16,-21-1 0,22 1 15,-22-21-15,0 21 0,0 0 0,-21-22 16,0 22-16,0-21 0,0 21 16,0-22-16,-21 22 0,0 0 0,0 0 15,0 21-15,-1 0 0,1 0 16,-21 0-16,21 0 0,-22 0 0,22 21 16,-21 0-16,0 0 0,20 0 15,-20 22-15,21-22 0,0 21 16,0-21-16,-1 22 0,22-22 0,0 21 0,0-21 15,0 1-15,0-1 16,0 0-16,0 0 0,22-21 0,-1 0 16,0 0-16,21 0 0,-21 0 15,22 0-15,-1 0 0,-21 0 0,22-21 16,-1 21-16,0-21 0,1 0 16,-22-1-16,21 1 0,-21 0 0,0 0 15,1 0-15,-22 0 0,0-1 0,0 1 16,21 0-16,-21 0 0,0 0 15,-21 42 17,21 0-32,-22 0 0,22 0 15,0 22-15,-21-1 0,0-21 16,21 22-16,-21 20 0,21-21 0,-21 1 16,21 20-16,-21-20 0,21 20 0,0-21 15,0 22-15,0-1 0,-22 1 16,22-1-16,0 22 0,0 0 0,0-22 15,0 22-15,0 0 0,0-1 0,0 1 16,0 0-16,0-22 0,0 1 16,0-1-16,0 1 0,0-1 0,0-21 15,0 1-15,-21-1 0,0-21 0,0 0 16,0 1-16,0-1 16,-22-21-16,22 0 0,-21 0 0,21 0 15,-22 0-15,1-21 0,0-1 0,-1 1 16,1-21-16,0 21 0,-1-43 15,1 22-15,0 0 0,-1-22 0,22 1 16,-21-1-16,21-21 0,21 1 0,0-1 16,0 22-16,0-22 0,0 0 15,0 22-15,21-22 0,0 22 0,0-1 16,0 1-16,22-1 0,-1 1 16,0-1-16,1 1 0,-1 20 0,21-20 15,1 20-15,-22 1 0,22 0 16,-22 21-16,22-22 0,-22 22 15,0-21-15</inkml:trace>
  <inkml:trace contextRef="#ctx0" brushRef="#br0" timeOffset="13124.7">20934 1249 0,'0'0'0,"21"0"0,-21-21 15,0 42 16,0 0-31,0 0 16,0 0-16,0 1 0,0-1 16,0 0-16,0 0 0,0 0 0,-21 0 15,21 1-15,0-1 0,0 0 16,0 0-16,0 0 0,0 0 16,0 1-16,21-22 15,0 0-15,0 0 0,0 0 16,22 0-16,-22 0 0,0 0 15,0 0-15,22-22 0,-22 1 0,21 21 16,-21-21-16,22 0 0,-22 0 16,0 0-16,21-1 0,-21 1 0,1-21 15,-22 21-15,21 0 0,-21-1 16,0-20-16,21 21 0,-21 0 0,0 0 16,0-1-16,0 1 15,0 42 16,0 1-31,0-1 0,0 0 16,0 0-16,0 0 0,0 0 0,0 1 16,0 20-16,0-21 0,0 0 15,0 0-15,0 1 0,0-1 16,0 0-16,21-21 0,0 21 0,22-21 16,-22 0-16,0 0 15,0 0-15,21 0 0,1 0 0,-1 0 16,0 0-16,-20-21 15,20 0-15,0 21 0,1-21 0,-1-1 16,-21 1-16,21 0 0,-20 0 0,-1 0 16,0-22-16,0 22 0,-21 0 15,21-21-15,-21 21 0,0-22 0,0 22 16,0 0-16,-21 0 0,0 0 16,0 21-16,0 0 0,-1 0 0,1 0 15,0 0-15,0 0 0,-21 0 16,20 21-16,-20 21 0,21-21 0,-21 0 15,20 22-15,1-22 0,-21 21 16,21 1-16,0-22 0,21 0 0,0 21 16,0-21-16,0 1 0,0-1 15,0 0-15,0 0 0,0 0 16,21-21-16,0 21 0,21-21 16,-21 0-16,1 0 0,20 0 15,-21-21-15,21 21 0,1-21 0,-22 0 16,21 0-16,-21 21 0,1-21 15,20-1-15,-21-20 0,0 21 0,0 0 16,1 0-16,-22-1 0,0 1 16,0 0-16,0 0 0,0 0 0,-22 21 31,22 21-15,-21 0-16,0 0 0,0 0 0,21 1 15,0-1-15,0 0 16,-21 0-16,21 0 0,0 0 0,0 1 15,0 20-15,0-21 0,21 0 16,0 0-16,0-21 0,22 22 0,-22-1 16,21 0-16,0-21 0,22 0 15,-22 0-15,1 0 0,20 0 0,1 0 16,-22 0-16,21-21 0,-20 21 16,20-21-16,-20-1 0,-1 1 0,-21-21 15,21 21-15,-20 0 0,-1-1 16,0-20-16,-21 21 0,0-21 15,0 20-15,0-20 0,0 21 0,0 0 16,-21 0-16,-22-1 0,22 1 16,-21 21-16,21 0 0,-22 0 0,22 0 15,-21 0-15,0 21 0,20 1 16,-20-1-16,0 0 0,21 21 0,-22-21 16,22 1-16,0 20 0,0-21 15,0 21-15,21-20 0,0-1 0,0 0 16,0 0-16,21 0 0,0 0 15,0-21-15,21 0 0,-20 0 16,20 0-16,0 0 0,1 0 0,-1 0 16,0 0-16,1-21 15,-22 0-15,21 21 0,-21-21 0,22 0 16,-22 0-16,0 21 0,-21-22 16,0 1-16,21 0 0,-21 0 15,21 21-15,-42 21 31,0 0-31,0 0 16,0 1-16,21 20 0,-22 0 16,1 1-16,0-1 0,21 21 0,-21 1 15,21-22-15,-21 22 0,21-1 16,-21 1-16,21-1 0,0 22 0,0 0 16,0-1-16,0 1 0,0 0 15,0-1-15,0 22 0,0-21 16,0-1-16,0 1 0,0 0 0,0-22 15,0 22-15,21 0 0,-21-22 0,0 1 16,0-1-16,0 1 0,0-22 16,0 0-16,-21 1 0,-1-1 0,1-21 15,0-21-15,0 21 0,0-21 0,0 0 16,-1 0-16,1-21 0,0 21 16,0-21-16,0-21 0,0 20 0,-1-20 15,1-21-15,0 20 0,0-20 0,0-1 16,21-20-16,-21 20 0,21 1 15,0-22-15,0 0 0,0 1 16,0-1-16,0 0 0,21-21 0,0 22 16,21-1-16,-21 22 0,1-22 15,20 21-15,-21 1 0,21-1 0,-20 22 16,20-21-16,0-1 0,-21 22 16,22-1-16,-22 1 0,21-21 0,-21 41 15,22-20-15,-22 0 0,21-1 16,-21 22-16,1 0 0,-1 0 0</inkml:trace>
  <inkml:trace contextRef="#ctx0" brushRef="#br0" timeOffset="13484.49">23220 1376 0,'21'0'31,"0"0"-15,0-21-16,0 21 0,1-21 0,-22-1 16,21 22-16,0-21 0,0 0 15,0 0-15,0 0 0,-21 0 0,0-1 16,0 1-16,0 0 16,-21 21-1,0 0-15,0 21 16,0-21-16,0 21 0,-1 22 0,1-22 15,0 0-15,0 0 0,0 22 16,21-22-16,0 0 0,0 0 0,0 0 16,0 0-16,0 1 0,0-1 0,0 0 15,21-21-15,-21 21 0,21-21 16,0 0-16,0 0 0,1 0 0,20 0 16,-21 0-16,21 0 0,-20 0 15,20-21-15,0 0 0,1 21 16</inkml:trace>
  <inkml:trace contextRef="#ctx0" brushRef="#br0" timeOffset="13872.32">24363 1080 0,'0'0'0,"-21"-22"0,-1-20 15,1 21-15,21 0 0,0-22 0,0 22 16,0-21-16,0 21 16,0-22-16,0 22 0,21 0 0,1 0 15,-1 0-15,21 0 0,-21 21 16,22-22-16,-1 22 0,0 0 0,1 0 16,20 0-16,-21 0 0,-20 0 15,20 0-15,-21 22 0,0-1 0,0 0 16,-21 21-16,0-21 0,0 22 15,-21-1-15,0 0 0,0 1 0,0-1 16,-22 0-16,22 1 0,-21-1 16,21 0-16,-22 1 0,22-22 0,0 21 15,0-21-15,0 22 0,0-22 0,-1 0 16,1 0-16,0 0 16,21 1-16,0-1 0,0 0 0,-21 0 15,21 0-15,0 0 16,0 1-16,-21-1 0</inkml:trace>
  <inkml:trace contextRef="#ctx0" brushRef="#br0" timeOffset="14156.55">24320 2011 0,'0'0'0,"-21"42"31,21-21-31,21 1 15,1-22 1,-1 0-16,0 0 0,0 0 0,0 0 16,0-22-16,1 1 0,-22 0 15,0 0-15,0 0 16,0 0-16,0-1 0,0 1 16,-22 21-16,1 0 15,0 0-15,0 0 16,0 0-16,21 21 15,0 1-15,-21-22 0,21 21 0,-22-21 16,1 0-16,21 21 0,-21-21 16</inkml:trace>
  <inkml:trace contextRef="#ctx0" brushRef="#br1" timeOffset="32748.83">1714 2836 0,'0'0'0,"0"22"32,22-22 93,-1-22-110,-21 1-15,0 0 16</inkml:trace>
  <inkml:trace contextRef="#ctx0" brushRef="#br1" timeOffset="34929.79">1778 2646 0,'0'0'0,"21"-21"16,-21 42 46,0 0-62,-21 0 16,21 0-16,0 22 0,0-1 0,-21-21 16,21 22-16,0 20 0,-21-21 15,21 1-15,-22 20 0,22-20 0,-21 20 16,0 1-16,0-22 0,0 21 16,21-20-16,-21 20 0,-1-20 0,1-1 15,0-21-15,21 21 0,-21-20 16,21-1-16,-21-21 31,21-21-31,0-1 0,0 1 16,0 0-16,0 0 0,0-21 15,0-1-15,0 1 0,0 0 0,0-1 16,0 1-16,0 0 0,0-1 16,0 1-16,0 0 0,0-1 15,0 22-15,0 0 0,0 0 0,0 0 16,21 21-1,0 0 1,0 21-16,-21 0 0,21 0 16,1 0-16,-1 22 0,0-22 15,0 21-15,0-21 0,0 22 16,-21-1-16,22-21 0,-1 21 0,0-20 16,21 20-16,-21-21 0,1 0 15,-1 0-15,0-21 0,21 22 16,-21-22-16,1 0 0,20 0 0,0 0 15,1 0-15,-1 0 0,0-22 16,1 22-16,-1-21 0,21 0 0,-20 0 16,-1-21-16,0 20 0,1-20 15,-1 21-15,-21-21 0,0 20 0,1-20 16,-1 0-16,-21 21 0,0-22 16,0 1-16,0 21 0,-21-22 15,-1 22-15,1 0 0,0 0 0,0 0 16,-21 0-16,-1 21 0,22 0 15,-21 0-15,-1 0 0,1 0 0,21 0 16,-21 21-16,-1 0 0,22 0 16,0 21-16,0-20 0,0 20 15,-1-21-15,1 21 0,21 1 0,-21-1 16,21 0-16,0-20 0,0 20 16,0 0-16,0-21 0,0 1 0,21-1 15,0 0-15,1-21 0,-1 0 16,0 0-16,0 0 0,0 0 15,22 0-15,-22 0 0,21-21 16,0 0-16,-20-22 0,20 22 0,-21 0 16,21-21-16,-20-1 0,-1 22 15,0-21-15,0 21 0,0-22 0,-21 22 16,21-21-16,-21 21 0,0-1 0,0 1 16,0 0-16,0 0 15,0 42 1,0 0-16,0 0 15,-21 1-15,21-1 0,0 0 0,0 0 16,0 21-16,0-20 16,0 20-16,0-21 0,0 21 0,0-20 15,0-1-15,21 0 0,1 0 16,-22 0-16,21 0 0,0-21 0,21 0 16,-21 0-16,1 0 0,20 0 15,-21 0-15,21 0 0,-20 0 0,20-21 16,-21 0-16,21 0 0,-20-21 15,-1 20-15,21 1 0,-21-21 0,0 21 16,-21-22-16,22 22 0,-22 0 16,21-21-16,-21 21 0,0-1 0,0 1 15,0 0-15,0 42 32,-21 0-17,21 1-15,0-1 0,-22 0 16,22 0-16,0 0 0,0 22 0,0-22 15,0 21-15,-21 0 0,21-20 16,0 20-16,0-21 0,0 0 0,0 0 16,0 1-16,0-1 0,0-42 47,21-1-47,-21-20 0,0 21 15,22-21-15,-22 20 0,21-20 16,0 21-16,-21-21 0,21-1 15,0 22-15,0-21 0,-21 21 0,22-1 16,-1 1-16,0 0 0,0 0 16,0 21-16,0 0 0,1 0 0,-1 0 15,0 21-15,0 0 16,0 0-16,0 1 0,-21-1 16,22 0-16,-22 0 0,21 0 15,0 0-15,0 1 0,-21-1 0,21 21 16,0-21-16,-21 0 0,22-21 15,-1 22-15,0-1 0,0-21 0,0 0 16,22 0-16,-22 0 0,21 0 0,-21 0 16,22 0-16,-22 0 15,21-21-15,-21 21 0,22-22 0,-1 1 16,-21 0-16,0 0 0,0 0 16,22-22-16,-43 22 0,21 0 0,0 0 15,-21-21-15,21 20 0,-21 1 0,0-21 16,0 21-16,0 0 0,0-1 15,0 1-15,-21 21 0,0-21 0,0 21 16,0 0-16,-1 0 16,1 0-16,0 21 0,-21 0 0,21-21 15,-1 43-15,1-22 0,-21 0 0,21 0 16,0 22-16,21-22 0,0 21 16,-22-21-16,22 22 0,0-22 15,0 0-15,0 21 0,0-21 16,22 1-16,-1-1 0,0-21 15,0 0-15,0 0 0,0 0 16,1 0-16,-1-21 0,21-1 0,-21 1 16,0 21-16,1-21 0,-1 0 0,0 0 15,0 0-15,-21-1 0,21 1 16,-21 0-16,21 0 0,-21 0 0,0 0 16,22-1-16,-22 1 15,21 21-15,-21 21 47,0 1-47,0-1 0,0 21 16,0-21-16,0 22 0,0-1 0,0 0 15,0 1-15,0 20 0,0-21 16,0 22-16,0-1 0,0 1 0,0 21 16,0-22-16,21 1 0,0 20 15,-21 1-15,0 0 0,21-1 0,0 1 16,1 0-16,-22-1 0,21 1 0,0-22 15,-21 22-15,21 0 0,0-22 16,-21 22-16,0-22 0,0 1 0,21-1 16,-21 1-16,0-1 0,0-20 15,0-1-15,0 0 0,0 1 0,-21-22 16,0 0-16,0 0 0,0 0 16,0 1-16,-1-22 0,1 0 0,0 0 15,-21 0-15,21 0 0,-22-22 0,22 1 16,-21 0-16,-1-21 0,22-1 15,-21-20-15,0-1 0,-1 1 16,1-22-16,0 1 0,20-1 0,-20 0 0,21-21 16,-21 1-16,20-1 0,22 0 15,0 0-15,0 0 0,0 22 0,0-22 16,0 21-16,0 22 0,22-22 0,-1 21 16,21 1-16,-21-1 15,0 22-15,22 0 0,-22-1 0,0 1 16,0 0-16,0 21 0,1-1 15,-1 1-15,-21 0 0,0 0 0,21 21 16,0-21-16,0 21 16</inkml:trace>
  <inkml:trace contextRef="#ctx0" brushRef="#br1" timeOffset="36696.78">4487 2921 0,'0'0'0,"0"-21"0,21 0 0,1 21 15,-22-21-15,21 21 16,-21-22-16,0 44 31,0-1-31,0 0 16,0 21-16,-21-21 0,21 1 15,-22-1-15,22 0 0,0 21 0,-21-21 16,21 22-16,0-22 0,0 21 0,0-21 16,0 1-16,0-1 15,0 0-15,21 0 0,1 0 0,-1-21 16,0 0-16,0 0 0,0 0 0,22 0 16,-22 0-16,21 0 0,-21-21 15,22 0-15,-1 0 0,-21 0 0,21-1 16,-20-20-16,20 21 0,-21 0 15,0-22-15,0 22 0,1 0 0,-22-21 16,0 21-16,21-1 0,-21 1 0,0 0 16,0 0-16,0 0 0,0 0 15,0 42 17,0 0-32,0 0 0,0 0 15,-21 0-15,21 1 0,0 20 16,0-21-16,0 21 0,0 1 15,0-22-15,0 21 0,0 1 0,0-22 16,0 21-16,0-21 0,21 22 0,0-22 16,0-21-16,0 21 0,0 0 15,22-21-15,-22 0 0,21 0 0,-21 0 16,22 0-16,-1 0 0,0-21 16,-20 0-16,20 0 0,0-1 0,1 1 15,-1-21-15,0 21 0,1-22 16,-22 22-16,0-21 0,0 0 15,0-1-15,0 22 0,-21-21 0,0-1 16,0 22-16,0 0 0,0 0 0,0 0 16,0 0-16,-21-1 0,0 1 15,0 21-15,0 0 0,0 0 0,-1 0 16,1 0-16,-21 0 0,21 21 16,0 1-16,-22-1 0,22 0 0,0 0 15,0 0-15,0 22 0,-1-22 16,1 21-16,0 0 0,0-20 0,0 20 15,21 0-15,0 1 0,0-1 0,0-21 16,0 0-16,0 22 16,0-22-16,0 0 0,21 0 15,0-21-15,0 0 0,0 0 0,1 0 16,20 0-16,-21-21 0,0 0 16,22 21-16,-22-21 0,21-1 0,-21-20 15,0 21-15,1 0 0,-1-22 16,0 22-16,0-21 0,0 21 0,0-22 15,1 22-15,-22 0 0,21 0 0,-21-21 16,21 20-16,-21 1 16,0 0-16,0 42 31,0 0-31,-21 1 16,0-1-16,21 0 0,0 0 0,0 21 15,-22-20-15,22 20 0,0 0 16,0-21-16,0 22 0,0-1 0,0-21 15,0 22-15,22-22 0,-22 0 0,21 0 16,0 0-16,21-21 0,-21 21 16,22-21-16,-22 0 0,21 0 0,1 0 15,-1 0-15,0-21 0,1 21 0,-1-21 16,21 0-16,-20 0 0,-1-22 16,0 22-16,1-21 0,-22 21 0,0-22 15,21 22-15,-42-21 0,22 0 16,-22 20-16,0-20 0,0 21 15,0-21-15,0 20 0,-22 1 0,1 0 16,0 0-16,0 21 0,0 0 16,0 0-16,-22 0 0,22 0 0,-21 0 15,-1 0-15,22 21 0,-21 0 0,21 0 16,0 1-16,-22 20 0,22-21 16,21 21-16,-21 1 0,21-1 0,0 0 15,0-20-15,0 20 0,0 0 16,0-21-16,21 1 0,0-1 0,0 0 15,1 0-15,-1-21 0,21 0 0,-21 0 16,0 0-16,22 0 0,-1 0 16,-21 0-16,22-21 0,-1 0 15,-21 0-15,21-1 0,-20 1 0,20 0 16,-21 0-16,0 0 0,0-22 16,-21 22-16,0 0 0,0 0 0,0-21 15,0 20-15,0 1 0,0 0 16,-21 42 15,21 0-15,-21 1-16,21 20 0,0-21 0,0 21 15,-21 1-15,21-1 0,0 22 0,0-22 16,0 21-16,0 1 0,0-1 16,0 1-16,0-1 0,21 22 15,0-21-15,-21 20 0,21 1 0,1 0 16,-22-1-16,21 1 0,-21 0 15,0-1-15,21 1 0,0 0 0,-21-1 16,0 1-16,0 0 0,21-22 0,-21 22 16,0-22-16,0 1 0,0-1 0,0 1 15,0-22-15,0 0 0,0 1 16,0-1-16,-21 0 0,0-20 0,21-1 16,-21 0-16,0-21 0,-1 0 0,1 0 15,0-21-15,0 0 0,0-1 16,0-20-16,-1 0 0,1-1 15,0-20-15,0-1 0,0-20 16,21-1-16,-43-21 0,22 22 0,0-22 16,0 0-16,0 0 0,21 0 0,-21 0 15,21 1-15,0 20 0,0 0 16,0 1-16,0-1 0,21 21 0,-21-20 16,21 20-16,21 1 0,-21-1 15,1 22-15,20-22 0,-21 1 0,21-1 16,1 22-16,-22-21 0,21 20 0,1 1 15,-1 0-15,0-1 0,-21 22 16,22 0-16,-22 0 0,0 0 0,0-1 16,0 1-16,1 21 0</inkml:trace>
  <inkml:trace contextRef="#ctx0" brushRef="#br1" timeOffset="37012.6">6943 2942 0,'21'0'47,"0"0"-47,0 0 0,0 0 16,0 0-16,1-21 0,-1 21 15,0-21-15,0 0 0,0 21 0,0-21 16,-21-1-16,22 22 0,-22-21 16,21 0-16,-21 0 0,-21 21 31,-1 0-31,-20 0 0,21 0 0,0 21 15,-22-21-15,22 42 0,-21-20 16,21-1-16,0 21 0,-1 0 0,1-20 16,21 20-16,0-21 0,0 21 15,0 1-15,0-22 0,0 0 0,21 21 16,1-20-16,-1-1 0,0 0 0,0-21 16,21 0-16,-20 0 0,20 0 15,-21 0-15,21 0 0,1 0 0,-22-21 16,0 0-16,21-1 0,-20 1 15,-1 0-15,0 0 0</inkml:trace>
  <inkml:trace contextRef="#ctx0" brushRef="#br1" timeOffset="38952.15">8467 3429 0,'-22'21'31,"22"-42"-31,0 0 0,0 0 16,0 0-16,0-1 0,0 1 0,22 0 16,-1-21-16,-21-1 0,0 22 0,21-21 15,0 0-15,-21-1 0,0 1 16,21 0-16,0-1 0,1 1 16,-22-22-16,21 22 0,-21 0 0,0-22 15,21 22-15,-21 21 0,21-22 16,-21 22-16,0 0 0,0 0 0,0 42 31,0 0-31,-21 0 0,21 1 16,-21 20-16,21 0 0,-21 1 0,21-1 15,0 0-15,0 22 0,0-22 16,-22 0-16,22 1 0,0 20 0,0-20 16,0-1-16,0 21 0,0-20 15,0-22-15,0 21 0,0 1 0,0-22 16,22 0-16,-1 0 0,0-21 0,0 0 15,21 0-15,-20 0 16,-1 0-16,21 0 0,-21 0 0,22-21 16,-1 0-16,0 0 0,-21-1 0,22-20 15,-1 21-15,0-21 0,-20-1 16,20 1-16,-21 0 0,21-1 0,-20 1 16,-1-22-16,-21 22 0,21 0 0,-21-1 15,0 1-15,0 0 0,0-1 16,0 1-16,0 0 0,0 21 0,0-1 15,0 1-15,0 0 0,-21 21 16,21 21 0,0 0-16,-21 1 0,21 20 15,-22-21-15,22 21 0,-21 1 16,21 20-16,0-20 0,0-1 0,0 0 16,-21 1-16,21-1 0,0 0 15,0 1-15,0-1 0,0 0 0,0-21 16,0 22-16,21-22 0,-21 0 0,21 0 15,1 0-15,-1-21 0,21 0 16,-21 0-16,0 0 0,22 0 0,-22 0 16,0 0-16,21 0 0,1-21 0,-22 0 15,21 0-15,1-21 0,-1 20 16,0 1-16,1-21 0,-22 21 0,21-22 16,-21 22-16,0-21 0,1 21 0,-22 0 15,0-22-15,0 22 16,0 0-16,-22 21 0,1 0 15,0 0-15,0 0 0,0 0 16,0 0-16,-1 21 0,1 0 0,21 0 16,0 1-16,0-1 0,0 0 0,0 21 15,0-21-15,0 1 0,0 20 16,21-21-16,1 0 0,-1 22 0,-21-22 16,21 0-16,0 0 0,0 0 0,-21 0 15,21 1-15,1-1 16,-44-21 15,1-21-31,0-1 16,0 1-16,0 21 0,0-21 15,21 0-15,-22 21 0,1 0 0,21-21 16,-21 21-16,0 0 16,0 0-1,21 21-15,0 0 0,0 0 16,0 0-16,21 1 15,0-22-15,-21 21 0,21 0 0,0-21 16,1 0-16,20 21 0,0-21 16,-21 0-16,22 0 0,20 0 0,-20 0 15,-1 0-15,21 0 0,-20 0 16,-1-21-16,22 0 0,-22 21 16,0-21-16,-21-1 0,22 1 0,-22 0 15,0 0-15,0-21 0,0 20 0,1 1 16,-22-21-16,0 21 0,0 0 15,0-1-15,0-20 0,0 21 16,0 0-16,-22 21 16,1 0-1,0 0-15,21 21 0,-21 0 16,0 0-16,21 0 0,-21 1 16,21-1-16,0 0 0,0 21 15,0-21-15,0 1 0,0 20 0,0-21 16,0 0-16,21 0 0,-21 1 15,21-1-15,0-21 0,21 21 0,-20 0 16,-1-21-16,21 0 0,0 0 0,1 21 16,20-21-16,-20 0 0,20 0 15,1 0-15,-1 0 0,1-21 0,-22 0 16,21 21-16,1-21 0,-22 0 0,22-1 16,-22 1-16,-21 0 0,22 0 15,-22-21-15,0 20 0,-21 1 16,0 0-16,0 0 0,0 0 0,0 0 15,0-1-15,-21 1 0,0 0 16,-1 21-16,1-21 0,0 21 0,-21 0 16,21 0-16,-1 0 0,-20 0 0,21 0 15,0 0-15,0 0 0,-22 21 16,22-21-16,0 21 0,0 0 0,0 1 16,21-1-16,0 0 0,0 21 15,-22-21-15,22 1 0,0-1 0,0 0 16,0 21-16,22-21 0,-1-21 0,0 22 15,0-1-15,0-21 0,0 0 16,1 0-16,20 0 0,-21 0 16,0 0-16,0 0 0,22 0 0,-22-21 15,0-1-15,0 1 0,0 0 16,1 0-16,-22 0 0,21 0 0,-21-22 16,21 22-16,-21-21 0,0 21 0,0-22 15,0 1-15,0 0 0,21-1 16,-21 1-16,0 0 0,0-1 0,0 1 15,21 21-15,-21-22 0,0 1 0,0 21 16,0 0-16,0 0 0,0-1 16,-21 22-1,21 22-15,-21-1 16,0 21-16,21 0 0,0-20 16,-21 41-16,-1-21 0,22 1 0,0-1 15,0 0-15,0 22 0,0-22 16,0 1-16,0-1 0,0 21 0,0-20 15,0-22-15,0 21 0,0 1 0,22-22 16,-1 0-16,-21 0 0,0 0 16,21 0-16,0-21 0,0 0 15,0 0-15,1 0 0,-1 0 16,0-21-16,0 0 0</inkml:trace>
  <inkml:trace contextRef="#ctx0" brushRef="#br1" timeOffset="39841.64">12742 3514 0,'0'0'0,"0"21"0,0 0 31,21-21-31,-21-21 16,22 21-16,-1-21 15,0 0-15,0-22 0,0 22 0,0 0 16,1-21-16,-1-1 0,0 1 0,0 0 16,21-1-16,-20-20 0,-1 20 15,0 1-15,0-21 0,0 20 0,0-20 16,1 20-16,-22 1 0,21 0 15,-21-1-15,0 22 0,0-21 0,0 21 16,-21 21 0,-1 21-16,1 0 15,0 0-15,0 0 0,0 22 0,0-1 16,-1 0-16,1 1 0,0-1 16,21 0-16,-21 1 0,21-1 15,-21 0-15,21 1 0,0-1 0,0 0 16,0 1-16,0-1 0,0 0 15,0-20-15,0-1 0,0 21 0,21-42 16,0 21-16,0 0 0,0-21 0,1 0 16,-1 0-16,0 0 0,21 0 15,-21 0-15,22-21 0,-1 21 0,0-21 16,-20 0-16,20 0 0,0 0 0,-21-1 16,22 1-16,-22-21 0,0 21 15,-21 0-15,21-22 0,-21 22 16,21 0-16,-21 0 0,0 0 0,0-1 15,0 44 17,-21-1-32,21 0 15,-21 0-15,21 21 0,0-20 16,-21-1-16,21 21 0,0-21 0,0 0 16,0 1-16,0 20 0,0-21 15,0 0-15,0 0 0,21-21 16,0 0-16,0 22 0,1-22 0,-1 0 15,0 0-15,0 0 0,21 0 16,-20 0-16,-1-22 0,21 1 0,-21 21 16,22-21-16,-22 0 0,0-21 0,0 20 15,0 1-15,0-21 16,-21 21-16,0-22 0,0 22 0,0-21 16,0 21-16,0 0 0,-21-1 0,0 1 15,0 0-15,0 0 0,0 21 16,-22 0-16,22 0 0,0 0 0,-21 0 15,20 0-15,-20 0 0,21 21 0,0-21 16,0 21-16,-1-21 0,22 21 16,-21 1-16,21-1 0,0 0 15</inkml:trace>
  <inkml:trace contextRef="#ctx0" brushRef="#br1" timeOffset="40050.51">12763 2963 0,'22'0'32,"-1"0"-32,0 0 0,0 0 0,21 0 15,1 0-15,-1 0 16,0 0-16,1 0 0,20 0 0,-20 0 15,20 0-15,-21-21 0,1 21 0,-1 0 0,0 0 16,-20 0-16,-1 0 16,0 0-16,0 0 0,-21-21 0</inkml:trace>
  <inkml:trace contextRef="#ctx0" brushRef="#br1" timeOffset="42766.21">15536 3535 0,'21'-21'31,"1"0"-31,-1-1 16,-21 1-16,21 0 0,0-21 0,0 21 15,-21-22-15,21 22 0,-21-21 0,22-1 16,-22 1-16,0 0 0,0 21 15,0-22-15,0 1 0,0 0 0,-22-1 16,1 22-16,0-21 0,0 21 16,0-1-16,-22 22 0,1 0 0,21 0 15,-21 0-15,-1 0 0,1 0 0,0 22 16,-1-1-16,22 21 0,-21-21 16,21 22-16,-1-1 0,1-21 0,0 21 15,0 1-15,21 20 0,0-42 16,0 22-16,0-1 0,0 0 15,0-20-15,0 20 0,21-21 0,0 0 16,0-21-16,22 21 0,-22-21 16,21 0-16,-21 0 0,22 0 0,-1 0 15,0 0-15,1-21 0,-1 0 0,-21 0 16,22 0-16,-1 0 0,-21-22 16,21 22-16,-20-21 0,-1-1 0,0 1 15,0 0-15,0-1 0,0 1 0,1 0 16,-22-1-16,0 1 0,21-21 15,-21 20-15,21 1 0,-21 0 0,0-1 16,0 1-16,0 21 0,0-22 16,0 22-16,0 0 15,-21 21-15,0 21 16,-1 0-16,22 1 0,0 20 16,0 0-16,-21 1 0,21 20 0,0-21 15,-21 1-15,21 20 0,0-20 16,0 20-16,0-21 0,0 1 0,0 20 15,0-20-15,0-22 0,0 21 16,0 0-16,0-20 0,21-1 0,-21 0 16,21 0-16,1 0 0,-1-21 0,0 0 15,0 0-15,0 0 0,0 0 16,1 0-16,20 0 0,0-21 0,1 0 16,-22 0-16,21 0 0,0-1 15,1-20-15,-1 21 0,0-21 16,-20-1-16,-1 22 0,0-21 0,0 21 15,-21-1-15,0-20 0,0 21 16,0 0-16,-21 21 16,0 0-16,0 0 0,-1 0 0,1 0 15,0 0-15,0 21 0,0-21 16,0 21-16,-1 0 0,1 0 0,21 1 16,0 20-16,-21-21 0,21 0 0,0 22 15,0-22-15,0 0 0,0 0 16,0 0-16,0 0 0,21 1 15,-21-1-15,21 0 0,1 0 0,-1-21 16,0 0-16,0 0 0,21 0 16,-20 0-16,20 0 0,-21 0 0,21-21 15,1 21-15,-1-21 0,0 0 16,1-1-16,-22 1 0,21-21 0,-21 21 16,1 0-16,20-22 0,-21 22 0,-21-21 15,21 21-15,0-22 0,-21 22 16,22 0-16,-22 0 0,0 0 15,0 42 1,0 0 0,0 0-16,0 0 0,0 0 0,-22 1 15,22 20-15,0-21 16,-21 21-16,21-20 0,0-1 0,0 21 16,0-21-16,0 0 0,0 1 0,0-1 15,0 0-15,21-21 0,1 21 16,-1-21-16,0 0 15,0 0-15,0 0 0,0 0 0,1-21 16,-1 0-16,0 21 0,0-21 16,0-1-16,22-20 0,-22 21 0,0-21 15,0 20-15,0-20 0,0 21 16,-21-21-16,22 20 0,-22 1 16,21 0-16,-21 0 0,0 0 0,0 0 15,0-1-15,0 44 31,-21-1-31,-1 0 0,22 0 16,-21 0-16,21 0 0,0 22 16,0-22-16,-21 21 0,21-21 0,0 1 15,0 20-15,0-21 0,0 0 16,0 0-16,21 1 0,0-1 0,1-21 16,-1 21-16,0-21 0,0 0 0,21 0 15,-20 0-15,20 0 0,-21 0 16,21 0-16,1-21 0,-1 21 15,-21-21-15,22-1 0,-22 1 0,0 0 16,0 0-16,0 0 0,0-22 16,1 22-16,-22-21 0,0 21 0,0-22 15,0 1-15,0 21 0,0 0 16,0 0-16,0-1 0,0 1 0,-22 21 16,1 0-16,0 0 0,0 0 15,0 0-15,0 21 0,-1 1 16,1-1-16,0 0 0,21 21 0,0-21 15,-21 1-15,21 20 0,0-21 16,0 21-16,0-20 0,0 20 0,0-21 16,0 0-16,21 0 0,0 1 15,0-1-15,1 0 0,-1-21 16,0 0-16,0 0 0,0 0 0,0 0 16,22 0-16,-22 0 0,0 0 0,21-21 15,-20 0-15,-1-1 0,21 1 16,-21-21-16,0 21 0,22-22 0,-22 1 15,0 0-15,0-1 0,0 1 16,1 0-16,-1-1 0,0 1 0,0-21 16,-21 20-16,21-20 0,0 20 0,-21 1 15,0 0-15,22-1 0,-22 22 16,0 0-16,0 0 0,-22 42 31,1 0-31,21 0 0,-21 22 0,21-22 16,-21 21-16,21 22 0,-21-22 15,21 0-15,-21 1 0,21 20 0,0-20 16,0-1-16,0 0 0,0 1 0,0-1 16,0 0-16,0-21 0,0 22 15,0-22-15,0 21 0,0-21 0,21 1 16,0-1-16,0-21 16,0 0-16,0 0 0,1 0 15,20 0-15,-21-21 0,0-1 16,0 1-16,1 0 0,-1 0 15,0 0-15,0 0 0,0-1 16,0 1-16,-21 0 0,0 0 0,0 0 16,0 42 15,0 0-31,-21 0 16,21 0-16,-21 22 0,21-22 15,0 0-15,0 0 0,0 0 0,0 1 16,0-1-16,0 0 15,0 0-15,21-21 0,-21 21 0,21-21 16,22 0-16,-22 0 0,0 0 16,0 0-16,22 0 0,-22 0 0,21 0 15,0 0-15,-20-21 0,20 21 16,-21-21-16,21 0 0,-20 0 16,-1-22-16,0 22 0,0 0 0,0-21 15,-21 20-15,0-20 0,0 0 16,0 21-16,0-22 0,0 22 0,0-21 15,-21 21-15,0-1 0,0 1 0,0 21 16,-1 0-16,-20 0 0,0 0 16,21 0-16,-22 0 0,22 0 0,-21 21 15,-1 1-15,22-1 0,0 21 16,0-21-16,0 22 0,0-22 16,21 21-16,0 0 0,0 1 0,0-22 15,0 21-15,0-21 0,21 1 16,0-1-16,0 0 0,0 0 0,0 0 15,22 0-15,-1-21 0,-21 0 16,22 0-16,-1 0 0,0 0 0,-21 0 16,22 0-16,-1-21 0,0 21 0,1-21 15,-1 0-15,0 0 0,1 0 16,-22-1-16,21-20 0,-21 21 16,22-21-16,-22 20 0,0-20 0,0 0 15,-21 21-15,21-22 0,-21 22 16,22 0-16,-22 0 0,-22 42 31,1 0-31,0 21 16,0-20-16,21 20 0,0 0 15,-21 1-15,0 20 0,21-21 0,-22 1 16,22-1-16,0 0 0,-21 22 16,21-22-16,-21 1 0,21 20 0,0-21 15,0 1-15,0 20 0,-21 1 0,21-1 16,-21 1-16,21-1 0,-21 22 15,21-22-15,0 1 0,0-1 0,-22 1 16,22-1-16,-21-20 0,21 20 16,-21 1-16,21-22 0,0 0 0,0 22 15,0-22-15,0 1 0,0-1 16,0-21-16,0 21 0,0-20 0,0-1 16,0-42 15,0-22-31,21 22 0,-21-21 15,21-1-15,-21 1 0,22 0 0</inkml:trace>
  <inkml:trace contextRef="#ctx0" brushRef="#br1" timeOffset="43081.48">19346 3598 0,'0'0'0,"0"-42"0,0 0 0,0-1 16,0 1-16,0 21 0,21-21 15,-21 20-15,22 1 0,-1 0 0,-21 0 16,21 0-16,0 0 0,0-1 16,0 22-16,1 0 0,-1-21 0,21 21 15,-21 0-15,0 0 0,1 0 0,-1 0 16,-21 21-16,21 1 0,-21-1 16,0 0-16,0 21 0,0-21 0,0 22 15,0-22-15,-21 0 16,0 21-16,-1-20 0,-20-1 0,21 0 0,-21 0 15,20-21-15,-20 21 0,0 0 16,21-21-16,-1 0 0,-20 0 16,21 0-16,21 22 0,-21-22 0,21-22 31,0 1-31,21 0 16</inkml:trace>
  <inkml:trace contextRef="#ctx0" brushRef="#br1" timeOffset="44301.3">21357 3577 0,'0'-21'47,"21"0"-31,0 0-16,1 0 0,-22-1 16,21 1-16,0 0 0,0 0 15,0-21-15,0-1 0,22 1 0,-22 0 16,0-1-16,0 1 0,0 0 15,1 20-15,-1-20 0,0 0 0,-21-1 16,0 1-16,21 21 0,-21-21 16,0 20-16,0 1 0,-21 21 15,0 21 1,0 1-16,-1 20 16,22-21-16,-21 21 0,0 1 0,21-1 15,-21 0-15,21 1 0,0-1 16,-21 0-16,21 22 0,0-43 15,0 21-15,0 1 0,0-1 0,0-21 16,0 0-16,21 1 0,0-1 16,0 0-16,0-21 0,1 0 0,-1 0 15,21 0-15,-21 0 0,22 0 16,-22 0-16,21 0 0,0-21 0,-20 0 16,20-1-16,-21-20 0,21 21 15,-20-21-15,-1-1 0,21 1 0,-21 0 16,-21-1-16,21 1 0,1-22 0,-1 22 15,-21 0-15,0 21 0,0-22 16,0 22-16,0 0 0,-21 21 31,-1 21-31,22 21 16,-21-20-16,0-1 0,0 21 0,0 0 16,21 1-16,-21-1 0,-1 0 15,1 22-15,21-22 0,0 1 0,-21-1 16,21-21-16,0 21 0,-21-20 15,21-1-15,0 21 0,0-21 16,0 0-16,21-21 31,0 0-31,0 0 16,-21-21-16,22 0 0,-1 0 16,0 0-16,-21 0 0,21-1 15,0-20-15,0 21 0,1 0 16,-1 0-16,-21-1 0,0 1 0,21 0 15,0 21-15,-21 21 16,0 0 0,0 1-16,0-1 0,0 0 0,0 0 15,21 0-15,-21 0 0,0 1 16,21-1-16,1-21 0,-1 21 0,0 0 16,0-21-16,0 21 0,0-21 0,1 0 15,20 0-15,-21 0 0,21 0 16,1 0-16,-1 0 0,-21 0 0,22 0 15,-1 0-15,0-21 16,1 21-16,-1-21 0,-21 0 0,0 0 16,22-22-16,-43 22 0,21-21 0,0 21 15,-21-22-15,21 1 0,-21 0 16,0 20-16,0 1 0,0 0 0,0 0 16,0 0-16,-21 21 15,0 0-15,0 0 0,-1 0 0,1 21 16,0 0-16,0 0 0,0 0 15,21 22-15,0-22 0,-21 21 0,21-21 16,0 1-16,0 20 0,0-21 16,0 0-16,0 0 0,0 1 15,21-1-15,0-21 0,0 21 0,0-21 16,0 0-16,1 0 0,20 0 16,-21 0-16,0 0 0,22 0 0,-22 0 15,21 0-15,-21-21 0,0 0 0,1-1 16,20 1-16,-21 0 0,0 0 15,-21 0-15,21-22 0,-21 22 0,22-21 16,-22 21-16,0 0 0,0-22 16,0 22-16,-22 0 0,1 21 0,-21-21 15</inkml:trace>
  <inkml:trace contextRef="#ctx0" brushRef="#br1" timeOffset="44560.69">21738 3239 0,'-42'0'0,"84"0"0,-105 0 0,41 21 0,1-21 16,0 0-16,42 0 31,0 0-31,1 0 0,20 0 16,-21 0-16,21 0 0,22 0 0,-22-21 15,1-1-15,-1 22 16,21 0-16,-20-21 0,-1 21 0,0-21 16,1 21-16,-22-21 0,21 21 0,-21 0 15</inkml:trace>
  <inkml:trace contextRef="#ctx0" brushRef="#br1" timeOffset="45849.37">9821 4741 0,'0'0'16,"0"22"-16,21-22 31,1 0-16,-1-22-15,-21 1 0,21 0 16,0 21-16,0-21 0,0 0 16,-21 0-16,22-1 0,-1 1 0,-21 0 15,0-21-15,0 21 16,0-1-16,0 1 0,0 0 0,0-21 16,-21 42-16,-1-21 0,1-1 0,-21 22 15,21 0-15,-22 0 0,1 0 16,0 22-16,-1-1 0,1 0 0,0 0 15,21 0-15,-22 22 0,1-22 0,21 21 16,0 0-16,-1 1 0,1-1 16,21 0-16,0 1 0,0-22 0,0 21 15,0-21-15,0 22 0,0-22 16,0 0-16,21-21 0,1 0 0,-1 21 16,21-21-16,0 0 0,1 0 15,20-21-15,-20 0 0,20 0 16,1 0-16,-22-1 0,21 1 0,-20 0 15,-1 0-15,0-21 0,1 20 0,-1 1 16,-21 0-16,0 0 0,1-21 16,-22 20-16,21 1 0,-21 0 0,0 0 15,0 0-15,0 0 0,-21 21 0,-1 0 16,1-22-16,0 22 16,0 0-16,0 0 0,21 22 0,-21-1 15,-1 0-15,22 0 0,-21 0 16,21 0-16,0 22 0,0-22 15,0 0-15,0 0 0,0 22 0,0-22 0,21 0 16,1-21-16,-1 21 16,0 0-16,0-21 0,21 0 0,-20 0 15,20 0-15,-21 0 0,21 0 0,1-21 16,-1 21-16,-21-21 0,22 0 16,-22 0-16,21-1 0,-21 1 0,22 0 15,-22 0-15,0 0 0,-21-22 0,21 22 16,-21 0-16,21 0 0,-21 0 15,0 0-15,0-1 0,0 1 0,-21 42 47,21 1-47,-21-1 0,21 0 0,-21 0 0,21 21 16,-21 1-16,21-1 16,0 22-16,-22-1 0,1 1 0,21 20 15,0 1-15,-21-22 0,0 22 0,0 0 16,21-1-16,-21 1 0,21 21 15,0-21-15,-22-1 0,22 1 0,-21-22 16,21 1-16,0-1 0,0-20 0,0-1 16,0 0-16,0-20 0,0-1 0,0 0 15,21-21 1,-21-21 0,22 0-16,-22-1 0,0-20 0,21 0 15,0-1-15</inkml:trace>
  <inkml:trace contextRef="#ctx0" brushRef="#br1" timeOffset="46200.31">10647 4678 0,'0'0'0,"0"-42"0,0-107 16,0 128-16,21 0 15,0 0-15,0 0 0,0 0 16,1 21-16,-1-22 0,21 22 15,0 0-15,1 0 0,-1 0 0,0 0 16,1 0-16,-1 22 0,-21-1 16,22 0-16,-22 21 0,-21-21 0,0 22 15,0-22-15,0 21 0,-21-21 0,-1 1 16,-20 20-16,21-21 0,-21 0 16,-1 0-16,1 1 0,0-1 0,-1 0 15,22-21-15,0 0 0,-21 0 16,42 21-16,-22-21 0,1 0 15,21-21 1,0 0 0,21 21-16,1-21 0,-1-1 15,21 22-15,-21 0 0,22-21 0,-22 0 16,21 21-16,-21-21 0</inkml:trace>
  <inkml:trace contextRef="#ctx0" brushRef="#br1" timeOffset="46524.47">11536 4445 0,'-21'42'16,"21"-20"-16,0-1 16,0 0-16,-22 21 0,22 1 0,0-1 0,-21 21 15,21-20-15,-21 20 0,21 22 16,0-22-16,0 1 0,-21 21 15,21-22-15,0 22 0,0-1 0,-21-20 16,21 21-16,-21-1 0,-1 1 0,22 0 16,0-1-16,-21-20 0,0 20 15,0-20-15,21-1 0,0 1 0,-21-22 16,21 1-16,0-1 0,0 0 0,0-21 16,0 1-16,0-44 15,21 1 1,0 0-16,0-21 0,0 21 15,-21-22-15,22 1 0,-1-22 0,0 22 0,0-21 16,0-1-16</inkml:trace>
  <inkml:trace contextRef="#ctx0" brushRef="#br1" timeOffset="46872.36">11620 4657 0,'0'0'0,"-21"-170"31,21 149-31,0 0 16,0 0-16,0 0 16,21 0-1,1 21-15,-1-22 0,21 22 0,-21 0 16,22 0-16,-1 0 0,0 22 16,1-1-16,-1 0 0,-21 0 0,0 21 15,0-20-15,-21-1 0,0 21 0,0-21 16,-21 22-16,0-1 0,-21-21 15,-1 21-15,22-20 0,-42-1 0,20 0 16,1 0-16,21 0 0,-21 0 16,20 1-16,-20-22 0,21 0 0,0 0 15,21-22 17,0 1-32,21 0 15,0 21-15,0-21 0,22 0 16,-22 0-16,0-1 0</inkml:trace>
  <inkml:trace contextRef="#ctx0" brushRef="#br1" timeOffset="47368.55">12467 4212 0,'0'-21'0,"0"42"0,0-63 0,0 21 15,-21 0 1,0 21-16,0 0 15,-1 0-15,22 21 0,0 0 16,0 21-16,-21-21 0,21 22 16,0-22-16,-21 21 0,21 1 0,0-1 15,0 0-15,0 1 0,0-1 16,0 0-16,0 1 0,0-1 0,0 0 16,0 1-16,0-1 0,0-21 0,0 21 15,0-20-15,21-1 0,0 0 16,1-21-16,-1 21 0,0-21 15,0 0-15,0 0 0,0 0 0,1-21 16,-1 0-16,0 0 0,0-1 16,0 1-16,22 0 0,-22-21 15,0 21-15,0-1 0,0-20 0,0 21 16,1-21-16,-1 20 0,-21 1 16,0 0-16,0 0 0,0 0 0,0 42 31,-21 0-31,-1-21 15,22 21-15,0 22 0,-21-22 0,21 0 16,-21 0-16,21 0 0,0 0 16,0 1-16,0-1 0,0 0 0,0 0 15,0 0-15,21-21 32,0 0-32,1 0 0,-1 0 0,-21-21 15,0 0-15,0 0 16,21 0-16</inkml:trace>
  <inkml:trace contextRef="#ctx0" brushRef="#br1" timeOffset="47540.45">12848 4360 0,'0'0'0,"0"-21"0,0 0 32,-21 42-1,21 0-16,0 1-15,21-1 32</inkml:trace>
  <inkml:trace contextRef="#ctx0" brushRef="#br1" timeOffset="47863.34">13398 4445 0,'0'0'16,"0"-21"-16,0 0 0,0 0 16,0-1-1,0 1-15,0 0 0,0 0 16,-21 21 0,0 0-16,0 21 15,21 0-15,-21 0 0,0 1 0,-1-1 16,22 21-16,-21-21 0,21 22 15,-21-22-15,21 21 0,0-21 0,0 22 16,0-22-16,0 0 0,0 21 0,0-21 16,0 1-16,0-1 0,0 0 15,21 0-15,-21 0 0,21-21 0,1 21 16,-1-21-16,0 22 0,0-22 16,21 0-16,-20 0 0,20 0 15,0 0-15,-21-22 0,22 1 0,-1 0 16</inkml:trace>
  <inkml:trace contextRef="#ctx0" brushRef="#br1" timeOffset="49720.92">14245 4403 0,'0'0'16,"0"-21"-16,0-1 0,0 1 0,-21 21 16,0 0-16,0-21 0,-1 21 0,-20 0 0,21 0 15,0 0-15,-22 0 0,22 0 16,0 21-16,-21 0 0,21 1 15,-1-1-15,1 0 0,0 0 0,0 0 16,0 22-16,21-22 0,0 21 16,0-21-16,0 22 0,0-22 0,0 0 15,0 21-15,0-21 0,0 1 16,0-1-16,21 0 0,0 0 0,-21 0 16,21-21-16,0 0 0,1 0 0,-1 0 15,0 0-15,0 0 0,0 0 16,0 0-16,22-21 0,-22 0 0,0 0 15,0 0-15,0-1 0,1-20 0,-1 21 16,0-21-16,0 20 0,0-20 16,-21 21-16,0-21 0,0-1 15,21 22-15,-21-21 0,0 21 16,0-1-16,0 1 0,0 0 0,-21 21 16,0 0-1,0 21-15,21 0 0,0 1 16,-21 20-16,21-21 0,-21 21 0,21-20 15,0 20-15,0-21 0,0 0 0,0 22 16,0-22-16,0 0 0,0 0 16,0 0-16,21 0 0,0 1 0,0-22 15,0 21-15,0-21 0,22 0 16,-22 0-16,21 0 0,-21 0 0,22 0 16,-22-21-16,21 21 0,-21-22 15,22 1-15,-22 0 0,0 0 16,0 0-16,0-22 0,1 1 0,-22 21 15,21-21-15,-21-1 0,21 1 0,-21 0 16,0-22-16,0 22 0,0-1 16,0 1-16,0 0 0,0-1 0,0 22 15,0-21-15,0 21 0,0 0 16,0 42 0,0 21-1,0 0-15,-21 1 0,21-1 0,-21 0 16,21 22-16,0-22 0,0 1 0,0 20 15,-22-21-15,22 1 16,0-1-16,0 0 0,0-20 0,0 20 16,0-21-16,0 21 0,0-20 0,0-1 15,22 0-15,-1 0 0,0-21 16,0 0-16,0 0 16,0 0-16,1-21 0,-1 21 15,0-21-15,0 0 0,0-1 0,0-20 16,1 21-16,-1 0 0,0-22 0,0 22 15,0 0-15,0-21 0,1 21 16,-22-1-16,0 1 0,21 0 16,-42 42 15,21 0-31,0 1 16,0-1-16,-22 0 0,22 0 0,0 0 15,0 22-15,0-22 0,0 0 16,0 0-16,0 0 0,0 0 0,0 1 15,22-1-15,-1-21 0,0 21 16,21-21-16,-21 0 0,1 0 16,-1 0-16,21 0 0,-21 0 0,0 0 15,1-21-15,20 0 0,-21-1 16,0 1-16,0 0 0,-21 0 0,22-21 16,-1 20-16,0-20 0,0 21 15,-21-21-15,0 20 0,21 1 16,0-21-16,-21 21 0,0 0 15,0 42 1,0 0-16,-21-21 16,21 42-16,0-21 0,-21 1 0,21-1 15,-21 0-15,21 21 0,-21-21 16,21 1-16,0-1 0,0 0 0,0 0 16,0 0-16,0 0 0,0 1 15,0-1-15,21-21 0,0 21 16,0-21-16,0 0 0,1 0 15,20 0-15,-21-21 0,0 21 16,0-21-16,1-1 0,-22 1 0,21 0 16,-21 0-16,0 0 0,0 0 0,0-1 15,0-20-15,0 21 0,0 0 16,-21 0-16,21-1 0,-22 22 0,1-21 16,0 0-16,-21 21 0,21 0 15,-1 0-15,1 0 0,0 0 0,0 0 16,42 0 15,0 0-31,0 0 0,22 0 16,-22 0-16,0 0 0,21 0 15,-20-21-15,20 21 0,0 0 16,-21-21-16,22 21 0,-22 0 0,21-21 16,-21 21-16,1 0 0,-1 0 15,0 0-15,0 0 16,-21 21-16,0 0 0,0 0 15,0 0-15,0 0 0,0 1 16,0-1-16,0 0 0,0 0 16,0 0-16,0 0 0,0 1 15,0-1-15,0 0 0,0 0 0,0 0 16,0 0-16,0 1 0,0-1 16,0 0-16,0 0 15,21-42 32,-21 0-47,0 0 16,21 21-16,-21-22 0,22 1 15,-1 0-15,-21-21 0,21 21 0,21-1 16,-21-20-16,1 21 0,20-21 0,-21-1 16,21 22-16,1-21 0,-1 21 15,0-22-15,-20 22 0,20 0 0,-21 0 16,0 21-16,0 0 0,1 0 15,-22 21-15,0 0 16,0 0-16,0 22 0,0-22 0,0 21 16,0 0-16,0-20 0,0 20 15,0-21-15,0 0 0,0 22 0,0-22 16,0 0-16,21 0 0,-21 0 0,21-21 16,0 21-16,0-21 0,0 0 15,1 0-15,-1 0 0,0 0 0,0 0 16,0 0-16,22 0 0,-22-21 15,0 0-15,0 21 0,0-21 0,0 0 16,1 0-16,-1 21 0,0-22 0,-21 1 16,0 0-16,0 0 15,21 0-15,-21 0 0,0-1 0,0 1 16,0 0-16,0 0 0,0 0 16,-21 0-16,0 21 15</inkml:trace>
  <inkml:trace contextRef="#ctx0" brushRef="#br1" timeOffset="50001.03">15600 3937 0,'0'0'0,"-21"0"0,21-21 0,-22 21 94,1 0-94,0 0 15</inkml:trace>
  <inkml:trace contextRef="#ctx0" brushRef="#br1" timeOffset="50223.95">14499 4360 0,'-21'0'0,"42"0"0,-42 22 0,42-22 15,0 0 1,0 0-16,22 0 0,-1 0 16,-21 0-16,22 0 0,-1 0 15,0 0-15,1-22 0,20 22 16,-21 0-16,22-21 0,-22 21 0,22 0 16,-1 0-16,1-21 0,-1 21 0,-20 0 15,20-21-15</inkml:trace>
  <inkml:trace contextRef="#ctx0" brushRef="#br1" timeOffset="50547.98">17547 4741 0,'-21'0'0,"42"0"0,-63 0 16,21 0 15,21 22-31,-22-22 62</inkml:trace>
  <inkml:trace contextRef="#ctx0" brushRef="#br1" timeOffset="58529.57">910 6731 0,'-21'0'0,"0"0"16,0 0 0,-1 0-1,22 21 32,22-21-31,-1 0-1,0 0-15,0 0 0,0 0 0,0 0 16,22 0-16,-22-21 0,21 0 16,1 21-16,-22 0 0,21-21 0,0 21 15,1-21-15,-22-1 0,21 22 16,-21-21-16,22 0 0,-22 21 0,0-21 15,-21 0-15,0 0 16,0-1-16,0 1 0,0 0 16,0 0-16,-21 0 15,0 0-15,-22 21 0,22 0 0,0 0 16,-21 0-16,21 0 0,-22 0 16,22 0-16,-21 0 0,21 0 0,-1 21 15,1 0-15,0 0 0,0 0 16,0 0-16,0 1 0,-1-1 15,1 0-15,21 21 0,0-21 0,0 1 16,-21 20-16,21-21 0,0 21 16,0-20-16,0-1 0,0 21 0,0-21 15,0 0-15,21 1 16,0-1-16,1-21 0,-1 21 16,0-21-16,0 0 0,0 0 0,0 0 15,1 0-15,20 0 0,-21 0 16,0 0-16,0 0 0,1 0 0,-1 0 15,0 0-15,-21-21 16,-42 21 15,20 0-31,1 0 16,-21 0-16,21 0 0,0 0 16,-22 21-16,22 0 0,-21-21 0,21 21 15,-22 0-15,22 1 0,-21 20 16,21-21-16,-1 0 0,1 22 0,0-1 15,21 0-15,0-21 0,0 22 16,0-1-16,0-21 0,0 22 0,0-22 16,21 0-16,0 0 0,1 0 15,20 0-15,-21-21 0,21 0 0,-20 22 16,20-22-16,0 0 0,1 0 16,-1 0-16,0 0 0,1 0 0,-22 0 15,21 0-15,-21-22 0,22 22 16,-22-21-16,0 21 0,0-21 0,0 0 15,0 21-15,1-21 16,-1 0-16,0-1 0,0 1 0</inkml:trace>
  <inkml:trace contextRef="#ctx0" brushRef="#br1" timeOffset="59361.1">1990 7112 0,'21'-21'16,"-42"42"-16,63-42 0,-42 0 0,0 0 15,0-1 1,-21 22 0,0 0-16,-1 0 15,1 0-15,0 0 0,0 0 16,0 0-16,0 22 0,-1-22 16,1 21-16,-21 0 0,21 0 0,0 0 15,-1 22-15,1-22 0,0 0 0,0 21 16,0-21-16,21 22 0,0-22 15,0 0-15,0 0 0,0 22 0,0-22 16,0 0-16,0 0 16,21-21-16,0 0 0,0 0 0,0 0 15,1 0-15,20 0 0,-21-21 16,0 21-16,0-21 0,22 0 16,-22-1-16,0-20 0,0 21 0,0 0 15,1-22-15,-22 22 0,0-21 16,21 21-16,-21 0 0,21-22 0,-21 22 15,0 0-15,0 0 0,0 0 16,0 42 31,0 0-47,0 0 16,0 0-16,0 22 0,0-22 0,0 21 15,0 0-15,0 1 0,0-1 0,0 22 16,0-22-16,0 0 15,0 22-15,0-1 0,0 1 0,0-1 16,0 1-16,0-1 0,0 22 16,0 0-16,0-22 0,0 22 0,0-1 15,0-20-15,0 21 0,0-1 0,0 1 16,21 0-16,-21-1 0,21-20 16,-21 20-16,0 1 0,21-21 0,-21 20 15,22-20-15,-1-1 0,-21 1 0,0-1 16,0 1-16,0-1 0,21-20 15,-21 20-15,0-21 0,0 1 0,21-1 16,-21-21-16,0 0 0,0 1 0,0-1 16,-21-21-1,0 0-15,0 0 0,-1-21 16,1-1-16,0-20 0,0 21 0,0-21 16,0-1-16,-1 1 0,1 0 0,0-22 15,0 22-15,0-22 0,0 22 16,-1-22-16,1 1 0,21-1 0,-21 1 15,21-22-15,0 1 0,0 20 16,0-21-16,0 1 0,0 20 0,0-20 16,0-1-16,21 0 0,0 1 0,1-1 15,-1 21-15,0-20 0,0 20 16,0 1-16,0-1 0,22 1 0,-22 20 16,0 1-16,21 0 15,-20-1-15,-1 1 0,0 0 0,21 21 16</inkml:trace>
  <inkml:trace contextRef="#ctx0" brushRef="#br1" timeOffset="59872.81">2879 6985 0,'0'0'0,"0"21"15,21-21 1,0 0 0,-21-21-1,-21 21 48,0 0-48,21 21 17,0 0 46</inkml:trace>
  <inkml:trace contextRef="#ctx0" brushRef="#br1" timeOffset="60268.98">2942 7472 0,'0'21'31,"0"-42"-31,0 21 47,0-21-31,-21 21 30,21 21-30,-21 0-16,21 0 31</inkml:trace>
  <inkml:trace contextRef="#ctx0" brushRef="#br1" timeOffset="61885.81">4762 6900 0,'0'-21'16,"22"21"-16,-22-21 0,21 21 0,-21-21 16,21 21-1,-21-21-15,0 0 32,0-1-32,-21 22 15,0-21-15,-1 21 0,1-21 16,0 21-16,0 0 0,0-21 15,0 21-15,-22 0 0,22 0 0,-21 0 16,21 0-16,-22 21 0,1 0 16,21 0-16,-22 1 0,22-1 15,-21 21-15,21-21 0,0 22 0,-1-1 16,22 0-16,0 1 0,0-1 16,-21 0-16,21 1 0,0-1 0,0 0 15,0 1-15,0-22 0,21 0 0,1 0 16,-1 0-16,0 0 0,0 1 15,21-22-15,-20 0 0,20 0 0,0 0 16,-21 0-16,22 0 0,-1-22 16,-21 22-16,22-21 0,-22 0 0,21 21 15,-21-21-15,0 0 0,1 21 0,-1-21 16,0-1-16,0 22 16,-21-21-16,21 0 15,0 21 16</inkml:trace>
  <inkml:trace contextRef="#ctx0" brushRef="#br1" timeOffset="62268.91">5397 7430 0,'0'0'0,"0"21"16,-21-21 31,21-21-31,0-1-1,0 1 1,0 0-16,0 0 15,21 21 1,1 0 0,-22 21-16,21 0 0,-21 0 15,0 1-15,0-1 0,0 0 16,0 0-16,0 0 16,0 0-16,0 1 0,-21-1 0,-1 0 15,1-21-15,0 21 0,21 0 0,-21 0 16,0 1-16,0-22 0,-1 21 15,-20 0-15,21-21 0,0 21 0,0-21 16</inkml:trace>
  <inkml:trace contextRef="#ctx0" brushRef="#br1" timeOffset="63060.63">7006 6773 0,'0'0'0,"21"-21"0,0 21 16,-21-21-16,0 0 16,-21 21-1,0-21 1,0 21-16,0 0 0,-22 0 0,22 0 16,-21 0-16,21 0 0,-22 21 0,1-21 0,0 21 15,21 0-15,-22 0 16,1 1-16,0 20 0,20-21 0,-20 21 15,21-20-15,0 20 0,0 0 0,-1 1 16,1 20-16,21-21 0,-21 1 16,21-1-16,0 0 0,0 1 0,0-1 15,0-21-15,21 0 0,0 1 16,1-1-16,20 0 0,-21 0 0,21-21 16,-20 0-16,20 0 0,0 0 0,1 0 15,-1 0-15,-21 0 0,21 0 16,1-21-16,-22 0 0,21 21 0,-21-21 15,1-1-15,-1 22 0,0-21 0,0 21 16,0-21-16,-21 0 0,21 0 16,1 0-16,-22-1 15,0 1-15,21 21 0</inkml:trace>
  <inkml:trace contextRef="#ctx0" brushRef="#br1" timeOffset="63456.4">7810 6710 0,'0'0'0,"0"-21"0,-21 21 16,0 0 0,21 21-1,0 0-15,0 0 0,0 0 0,0 22 16,0-1-16,0-21 16,0 22-16,0-1 0,-21 0 0,21 1 15,-21-1-15,21 0 0,-21 22 0,21-22 16,-22 0-16,22-20 0,0 20 15,-21 0-15,21-21 0,0 1 0,-21-1 16,21 0-16,0 0 16,21-42-1,0 0 1,-21 0-16,22-1 0,-22 1 0,21 0 16</inkml:trace>
  <inkml:trace contextRef="#ctx0" brushRef="#br1" timeOffset="63736.28">8128 6604 0,'0'0'0,"0"-21"0,0 42 32,0 0-32,0 0 0,0 1 15,0-1-15,0 21 0,0 0 0,0-20 16,0 20-16,0 0 0,-21 1 15,21-1-15,0-21 0,0 21 0,0 1 16,0-1-16,0-21 0,-21 22 0,21-22 16,0 21-16,-22-21 15,22 0-15,0 1 0,0-1 0,0 0 16,0-42 15,0 0-31,0-1 16</inkml:trace>
  <inkml:trace contextRef="#ctx0" brushRef="#br1" timeOffset="64097.11">7556 6900 0,'0'0'16,"-42"0"0,63 0-1,0 0-15,1 0 16,20 0-16,0-21 0,1 0 16,-1 21-16,21 0 0,1-21 0,-22 21 15,22 0-15,-1-21 0,-20 21 0,20 0 16,-21-21-16,22 21 15,-22-22-15,-21 22 0,22 0 0,-22 0 16,0 0-16,0 0 0,0 0 0,-42 22 31,0-22-15,0 21-16,0-21 0,0 21 0,-1-21 16,-20 21-16,21-21 0,-21 21 15</inkml:trace>
  <inkml:trace contextRef="#ctx0" brushRef="#br1" timeOffset="64332.07">7493 7154 0,'42'0'16,"-21"0"-16,1 0 15,20-21-15,0 21 0,1-21 16,-1 0-16,0 21 0,1-21 0,20 21 15,1-21-15,-22 21 0,0 0 0,22-22 16,-22 22-16,-21 0 0,22 0 16,-22 0-16,21-21 0,-21 21 15,0 0-15</inkml:trace>
  <inkml:trace contextRef="#ctx0" brushRef="#br1" timeOffset="64696.89">8953 7324 0,'0'0'15,"0"21"1,0 0-16,-21-21 47,21-21-16,0 0-31,0 0 16,21 21-16,1-22 0,-1 22 15,0 0-15,0 0 16,0 22-16,-21-1 15,0 0-15,0 0 0,0 0 0,0 22 16,0-22-16,0 0 0,-21 0 0,0 21 16,0-20-16,-22-1 0,1 0 0,21 0 15,-21 0-15,-1-21 16,22 21-16,0-21 0</inkml:trace>
  <inkml:trace contextRef="#ctx0" brushRef="#br1" timeOffset="65229.13">10922 6668 0,'0'-22'0,"0"44"0,0-65 16,-21 43-16,0 0 0,-1-21 15,-20 21-15,21 0 0,-21 0 16,-1 0-16,1 21 0,0 0 0,-1 1 16,22-1-16,-21 0 0,-1 0 0,22 21 15,0 1-15,-21-22 0,21 21 16,21 1-16,-22-1 0,22 0 0,-21 22 15,21-22-15,0 0 0,0 1 0,0-1 16,0 0-16,0-20 0,21 20 16,-21-21-16,22 0 0,-1 0 15,21 1-15,-21-22 0,0 0 0,22 0 16,-22 0-16,21 0 0,-21 0 16,22 0-16,-1-22 0,0 22 0,1-21 15,-22 0-15,21-21 0</inkml:trace>
  <inkml:trace contextRef="#ctx0" brushRef="#br1" timeOffset="65504.97">11515 6519 0,'0'0'16,"21"-21"-16,-21 0 0,0 42 31,0 0-31,0 1 0,0 20 15,-21 0-15,21 1 0,0-1 0,-22 0 16,22 22-16,0-22 0,0 0 16,0 22-16,0-22 0,-21 1 0,21-1 15,-21 0-15,21 1 0,-21-1 0,21 0 16,0-21-16,0 1 0,0 20 16,0-21-16,0 0 0,0-42 31,0 0-31,21 0 15</inkml:trace>
  <inkml:trace contextRef="#ctx0" brushRef="#br1" timeOffset="65792.81">12023 6456 0,'0'85'31,"0"-43"-31,0 0 16,0 1-16,0-1 0,0 0 0,0 22 15,-22-22-15,22 0 0,-21 1 16,0-1-16,21 0 0,0 1 0,0-1 16,-21 0-16,21 1 0,-21-22 15,21 0-15,0 21 0,0-20 0,0-1 16,0-42 15,0-1-15,0 1-16,0 0 0</inkml:trace>
  <inkml:trace contextRef="#ctx0" brushRef="#br1" timeOffset="66100.63">11769 6816 0,'21'0'15,"0"0"1,0 0-16,21 0 0,-20 0 16,-1-21-16,21 21 0,-21 0 0,22-22 15,-22 22-15,21 0 0,-21-21 0,22 21 16,-22 0-16,0-21 0</inkml:trace>
  <inkml:trace contextRef="#ctx0" brushRef="#br1" timeOffset="66340.49">10985 6900 0,'22'0'31,"-1"0"-31,0 0 16,0 0-16,21 0 0,-20 0 15,-1 0-15,21 0 0,-21 0 0,22 0 16,-22 0-16,21-21 0,-21 21 16,0 0-16,22 0 0,-22 0 0</inkml:trace>
  <inkml:trace contextRef="#ctx0" brushRef="#br1" timeOffset="66684.3">12679 7239 0,'-21'0'0,"-1"0"16,22-21 15,0 0-31,22 21 31,-1 0-31,0 0 0,-21 21 16,0 0-16,21 0 0,-21 0 0,0 22 15,0-22-15,0 21 0,0-21 16,0 22-16,-21-22 0,0 21 16,0-21-16,-22 22 0,1-22 0,0 0 15,-1 0-15,1 0 0,0 1 0</inkml:trace>
  <inkml:trace contextRef="#ctx0" brushRef="#br1" timeOffset="67600.67">13906 6519 0,'0'0'0,"22"0"31,20 0-31,0-21 0,1 21 0,20 0 16,1 0-16,-1 0 0,1-21 0,-1 21 15,22 0-15,-22 0 16,1-21-16,-1 21 0,1 0 0,-1 0 16,1 0-16,-22 0 0,0 0 15,-20 0-15,-1 0 0,-21 21 16,-21-21-16,-1 0 16,-20 0-16,21 0 0,-21 0 15,-1 0-15</inkml:trace>
  <inkml:trace contextRef="#ctx0" brushRef="#br1" timeOffset="67988.46">14499 6498 0,'0'0'0,"-21"0"16,21 21 15,0 1-31,0-1 16,0 0-16,0 0 0,0 0 15,0 22-15,0-1 0,21-21 0,-21 21 16,21 1-16,-21-1 0,0 0 0,0 1 15,0-1-15,21 0 0,-21 1 16,0-1-16,0 22 0,0-22 0,0 0 16,0 1-16,0-1 0,0 0 0,-21 1 15,0-1-15,0 0 0,0 1 16,0-22-16,-22 0 0,1 0 16,21 0-16,-22 0 0,1 1 0,0-22 15,-1 0-15,1 0 0,0 0 16,-1 0-16,1-22 0,21 1 0,-21 0 15,20 0-15,1 0 0,0 0 0,0-22 16,0 1-16,21 0 0,0-1 16,0 1-16,0 0 0,0-1 0,0 1 15,0 21-15,0-22 0,0 22 0,0 0 16,21 0-16,0 0 0,0 0 16,0-1-16,22 22 0,-22 0 0,0-21 15,21 21-15,-20 0 0,20 0 16,0 0-16</inkml:trace>
  <inkml:trace contextRef="#ctx0" brushRef="#br1" timeOffset="68548.64">15303 7070 0,'0'0'0,"43"-21"0,-22 21 15,0-22-15,0 1 0,-21 0 16,0 0-16,0 0 0,0 0 15,0-1-15,0 1 0,-21 21 16,-21-21-16,21 0 0,-1 21 0,-20 0 16,21 0-16,-21 0 0,20 0 0,-20 0 15,21 0-15,-21 21 16,20 0-16,-20 0 0,21 1 0,0 20 16,0-21-16,-22 21 0,43 1 0,-21-1 15,0 22-15,0-22 0,21 0 16,0 1-16,0-1 0,0 0 0,0-21 15,0 1-15,0 20 0,0-21 0,21-21 16,0 21-16,0-21 0,0 0 16,1 0-16,20 0 0,-21 0 0,0 0 15,22 0-15,-22-21 0,21 0 0,-21 0 16,22 0-16,-1-1 0,-21 1 16,0-21-16,22 0 0,-22 20 0,0-20 15,0 0-15,0-1 0,-21 1 16,0 0-16,21 21 0,-21-22 15,0 22-15,0-21 0,0 21 0,0-1 16,0 1-16,0 42 31,0 1-31,0-1 0,0 0 16,0 0-16,0 21 0,0 1 0,0-1 16,0-21-16,22 22 0,-1-1 15,-21 0-15,42 1 0,-21-22 0,0 21 16,1-21-16,-1 0 0,-21 1 0,21-1 15,0-21-15,0 0 16,0 0-16,1 0 0,-1 0 16,0 0-16,0 0 0,-21-21 0,21-1 15</inkml:trace>
  <inkml:trace contextRef="#ctx0" brushRef="#br1" timeOffset="69473.12">16065 6795 0,'0'0'0,"22"-22"32,-22 44-32,0-1 0,0 21 15,0-21-15,0 0 0,0 22 16,0-22-16,0 21 0,0 1 0,0-22 16,0 21-16,0 0 0,0-20 15,0 20-15,0-21 0,0 0 0,0 0 16,0 1-16,21-1 0,-21 0 0,21-21 15,-21 21-15,21-21 16,0 0-16,0 0 0,1 0 16,-1-21-16,0 0 0,0 0 0,0-1 15,0 1-15,1 0 0,20-21 16,-21 21-16,0-22 0,0 22 16,22-21-16,-22-1 0,-21 22 0,21-21 15,-21 21-15,0 0 0,0-22 16,0 22-16,0 0 0,0 0 0,-21 21 15,0-21-15,0 21 0,-1 0 16,44 0 15,-1 0-31,0 0 0,21 0 16,-21 0-16,22 0 0,-1 0 0,0 0 16,1-22-16,20 22 0,-20 0 0,-1 0 15,21 0-15,-20-21 0,-1 21 16,0 0-16,1 0 0,-22 0 15,21 0-15,-21 0 0,1 0 0,-1 0 16,0 0-16,0 0 16,-21-21-16,-21 21 31,0 0-31,0 0 16,-1 0-16,1 0 0,0 21 0,0 0 15,-21-21-15,20 43 0,1-22 16,0 0-16,-21 21 0,21-20 0,-1 20 15,1-21-15,0 21 0,0-20 0,0 20 16,0-21-16,21 21 16,-22-20-16,22 20 0,0-21 0,0 0 15,0 0-15,22 1 0,-1-1 0,0-21 16,0 21-16,0-21 0,0 0 16,1 0-16,-1 0 0,0 0 0,0 0 15,0-21-15,0 21 0,1-21 0,-1-1 16,0 1-16,0-21 0,0 21 15,0-22-15,1 22 0,-1-21 0,0 0 16,0-1-16,0 1 0,0 0 0,1-1 16,-1 1-16,-21 21 0,0-22 15,21 22-15,-21 0 0,0 42 32,-21 22-32,0-22 0,-1 0 15,22 21-15,-21 1 0,21-1 0,0 0 16,0-21-16,0 22 0,0-1 0,0 0 15,0 1-15,21-22 0,1 21 16,-1-21-16,0 1 0,0-1 0,0 0 16,0-21-16,22 21 0,-22-21 15,0 0-15,0 0 0,22 0 0,-22 0 16,0-21-16,21 21 0,-21-21 0,1 0 16,-1-1-16,21 1 0,-21 0 15</inkml:trace>
  <inkml:trace contextRef="#ctx0" brushRef="#br1" timeOffset="69680.28">18351 7408 0,'0'0'0,"-21"0"0,0 0 15,21 22-15,21-44 47,0 22-47,1 0 0</inkml:trace>
  <inkml:trace contextRef="#ctx0" brushRef="#br1" timeOffset="69840.2">18881 7451 0,'0'0'0,"21"0"16,0 0-1,0 0-15,0-21 16,0 21-16,-21-22 0,22 1 16,-1 21-16,0-21 0,21 21 0</inkml:trace>
  <inkml:trace contextRef="#ctx0" brushRef="#br1" timeOffset="69989.11">19960 7408 0,'0'0'0,"21"22"0,22-1 15,-22-21-15,0 0 0,0 21 16,0 0 0,-42-42 15</inkml:trace>
  <inkml:trace contextRef="#ctx0" brushRef="#br0" timeOffset="81224.14">783 9144 0,'0'-21'16,"0"0"-16,0 0 15,0-1 1,0 1-16,0 0 0,0 0 15,0 0 1,0 42 0,0 0-16,0 0 15,0 0-15,0 1 0,0 20 16,0-21-16,0 21 0,0 1 0,0-22 16,-21 21-16,21 1 0,-21-1 15,0-21-15,21 21 0,0 1 0,0-1 16,-22-21-16,22 22 0,0-22 15,0 0-15,0 0 16,0-42 0,22 0-1,-1 0-15,-21-1 0,21-20 16,0 21-16,0 0 0,0-22 0,-21 22 16,22-21-16,-1 21 0,0-22 15,-21 22-15,21 0 0,-21-21 0,21 21 16,-21-1-16,0 1 15,21 21-15,1 0 16,-22 21-16,0 1 16,0-1-16,0 0 0,0 0 0,0 0 15,0 0-15,0 1 0,0-1 16,0 21-16,21-21 0,-21 0 16,0 1-16,21 20 0,-21-21 0,21 0 15,-21 0-15,21 1 0,0-1 16,1-21-16,-22 21 0,21-21 0,0 0 15,0 0-15,0 0 0,0 0 16,22-21-16,-22 0 0,0 21 0,0-22 16,0-20-16,1 21 0,-1 0 15,-21-22-15,21 22 0,0-21 16,-21 0-16,0 20 0,21-20 0,-21 0 16,21-1-16,-21 1 0,0 21 15,0 0-15,0-22 0,0 22 16,0 0-16,0 42 31,0 0-31,0 1 16,0-1-16,0 21 0,0-21 0,0 22 15,0-1-15,0-21 0,0 21 16,0 1-16,0-22 0,0 21 0,0-21 16,0 22-16,0-22 0,0 0 15,22 0-15,-22 0 0,21 1 0,0-22 16,0 0-16,21 0 0,-20 0 15,20 0-15,-21 0 0,21-22 16,-20 1-16,20 0 0,0 0 16,-21-21-16,22 20 0,-22-20 0,0 0 15,21 21-15,-20-22 0,-1 1 16,0-22-16,-21 22 0,0 0 0,21-1 16,-21-20-16,0 21 0,0-1 15,0 1-15,0 21 0,0 0 0,0-1 16,0 1-16,-21 21 15,0 21-15,21 1 16,0 20-16,0-21 0,0 21 16,-21 22-16,21-22 0,0 1 0,0-1 15,-22 0-15,22 1 16,0-1-16,0 0 0,0 1 0,0-1 16,0-21-16,0 21 0,0-20 15,0-1-15,0 0 0,0 0 0,0 0 16,0 0-16,0-42 31,0 0-31,0 0 0,0 0 16,22 0-16,-22-1 0,21 1 0,0 0 15,-21 0-15,21 0 0,0-22 16,-21 22-16,21 0 0,1 0 0,-1 21 16,-21-21-16,21 21 0,0 0 15,0 0 1,0 21-16,-21 0 15,0 0-15,0 0 0,0 1 16,0-1-16,22 0 0,-22 0 0,0 21 16,0-20-16,21-1 0,0 0 15,0 0-15,0 0 0,0 0 0,1 1 16,-1-1-16,21-21 0,-21 0 16,22 0-16,-1 0 0,0 0 0,1 0 15,-1 0-15,0-21 0,1-1 16,20 1-16,-21 0 0,1 0 0,-1 0 15,-21 0-15,22-22 0,-22 22 16,21 0-16,-21-21 0,-21 20 16,21-20-16,-21 0 0,0 21 0,0-22 15,0 22-15,0-21 0,0 21 16,-21-1-16,0 1 0,0 21 0,0 0 16,0 0-16,-1 0 0,1 0 15,-21 0-15,21 21 0,0 1 0,-22-1 16,22 21-16,0 0 0,0-20 15,0 20-15,-1 0 0,1-21 0,0 22 16,21-22-16,0 21 0,0-21 16,0 22-16,0-22 0,0 0 0,0 0 15,21 0-15,0-21 16,1 0-16,-1 0 0,0 0 16,0 0-16,21-21 0,-20 21 0,-1-21 15,0 0-15,0 0 0,0 0 16,-21-1-16,21 1 0,1-21 0,-1 21 15,-21 0-15,0-22 0,0 22 0,21-21 16,-21 21-16,21-1 0,-21 1 16,0 0-16,0 0 0,0 0 0,21 21 31,-21 21-15,0 0-16,0 0 0,0 0 15,0 1-15,0-1 0,0 0 0,0 21 16,0-21-16,0 1 0,0 20 0,0-21 15,21 0-15,-21 0 0,0 1 16,0-1-16,22 0 0,-1 0 0,0-21 16,0 0-16,0 21 0,0-21 15,1 0-15,-1 0 0,21 0 0,-21-21 16,22 0-16,-22 0 0,21 0 0,-21-1 16,22 1-16,-22 0 0,21-21 15,-21 21-15,0-22 0,1 1 0,-1 21 16,0-22-16,0 1 15,-21-21-15,21 20 0,-21 1 0,0 0 16,21 20-16,-21-20 0,0 21 16,0-21-16,0 20 0,0 1 15,0 42 1,-21 1-16,21-1 0,-21 21 16,21 0-16,-21 1 0,21-1 0,0 0 15,0 1-15,-21-1 0,21 0 16,0 1-16,-21-1 0,21 0 0,0-20 15,0 20-15,0-21 0,0 21 16,0-20-16,0-1 0,21-21 0,0 21 16,0-21-16,0 0 15,0 0-15,1 0 0,-1 0 16,0-21-16,0 21 0,0-21 0,0-1 16,1 1-16,-1 0 0,0 0 0,21-21 15</inkml:trace>
  <inkml:trace contextRef="#ctx0" brushRef="#br0" timeOffset="81444.99">3514 9144 0,'0'0'0,"42"21"31,-21-21-31,0 0 0,0 0 0,22 0 15,-22 0-15,21 0 0,1 0 16,-22-21-16,21 21 0,0 0 0,-20-21 16,-1 21-16,0 0 0,0 0 0,0-21 15,-21 0-15,21 21 0,-21-22 16</inkml:trace>
  <inkml:trace contextRef="#ctx0" brushRef="#br0" timeOffset="81904.92">5440 8805 0,'0'0'0,"0"22"16,0-1 0,0 0-16,0 21 0,0-21 15,0 22-15,0-1 0,0-21 0,0 22 16,-21-1-16,21-21 0,-22 21 16,22-20-16,0-1 0,-21 0 15,21 0-15,0 0 0,0 0 0,0 1 16,21-44 15,1 22-31,-1-21 0</inkml:trace>
  <inkml:trace contextRef="#ctx0" brushRef="#br0" timeOffset="82348.92">6096 8848 0,'0'0'0,"0"-21"0,-21 21 16,0 0 0,-1 0-16,1 21 0,-21 0 15,21-21-15,-22 21 0,1 0 0,0 0 16,21 1-16,-22-1 0,22 0 16,0 0-16,21 0 0,0 0 0,0 1 15,0-1-15,42-21 31,-21 0-31,1 0 0,20 0 0,0 0 16,-21 0-16,22 0 0,-1 0 16,0 0-16,1 0 0,-22 0 15,21 0-15,-21 0 0,22 21 0,-22 0 16,0-21-16,-21 21 0,21 0 16,-21 1-16,0-1 0,0 0 15,0 0-15,-21-21 0,0 21 0,0 0 16,0 1-16,-22-22 0,22 21 15,-21-21-15,21 0 0,-22 21 0,1-21 16,21 0-16,0 0 0,-22 0 0,22 0 16,0 0-16,0 0 0,0 0 15,-1 0-15,1-21 0,0 0 16,0 21-16,21-22 0,-21 1 0,21 0 16,0 0-16,-21 0 15,21-22-15</inkml:trace>
  <inkml:trace contextRef="#ctx0" brushRef="#br0" timeOffset="82556.81">5546 8615 0,'0'0'0,"0"-21"0,-22 21 0,1 0 16,42 0 46</inkml:trace>
  <inkml:trace contextRef="#ctx0" brushRef="#br0" timeOffset="83380.59">8488 8763 0,'0'0'0,"0"-21"62,21 21-62,0-21 0,0 21 0,0-21 16,1-1-16,-1 1 0,21 21 0,-21-21 16,0 0-16,22 0 0,-22 0 15,0-1-15,21 1 0,-20 0 0,-1 0 16,-21 0-16,0 0 15,-21 21-15,-1 0 16,-20 0-16,0 0 0,-1 0 0,-20 0 16,21 0-16,-22 21 0,22 0 15,-22-21-15,22 21 0,0 0 0,-1 0 16,1 1-16,0-1 0,20 0 0,1-21 16,21 21-16,0 0 0,0 0 15,0 1-15,21-22 0,1 21 0,-1 0 16,21 0-16,-21 0 0,0 0 15,22 22-15,-1-22 0,-21 0 0,22 0 16,-22 22-16,21-22 0,0 0 16,-20 21-16,20-21 0,-21 1 0,0-1 15,0 21-15,1-21 0,-1 0 16,-21 22-16,21-22 0,-21 0 0,0 0 16,0 0-16,-21 1 0,0-1 15,-22 0-15,22-21 0,-21 21 0,-1 0 16,-20-21-16,21 0 0,-1 0 0,-20 0 15,20 0-15,1 0 0,-21 0 16,20-21-16,1 0 0,21 0 0,-22 0 16,1-1-16,21 1 0,-21 0 0,20 0 15,1-21-15,0 20 0,0-20 16,21 21-16,-21 0 0,21 0 0,0-1 16,0 1-16,0 0 0,21 0 15,0 21-15,0 0 0,0-21 16,22 21-16,-22 0 0,21 0 0,-21 0 15,22 0-15</inkml:trace>
  <inkml:trace contextRef="#ctx0" brushRef="#br0" timeOffset="84224.35">9144 8763 0,'0'0'0,"0"-21"0,0 0 16,0 0-16,-21 21 0,0 0 15,-1 0 1,1 0-16,21 21 0,-21-21 16,0 21-16,0 0 0,21 21 0,-21-20 15,21 20-15,-22-21 0,22 21 16,0-20-16,0 20 0,-21 0 0,21-21 15,0 22-15,0-22 0,0 21 0,0-21 16,0 1-16,0-1 0,0 0 16,0 0-16,21-21 0,1 21 0,-1-21 15,0 0-15,0 0 0,0 0 16,0 0-16,22 0 0,-22 0 16,21-21-16,-21 21 0,22-21 0,-22 0 15,21 0-15,-21-1 0,22 1 16,-22-21-16,21 21 0,-21 0 0,22-22 15,-22 1-15,0 21 0,0-22 0,-21 1 16,0 21-16,0 0 0,0 0 16,0-1-16,0 1 0,0 0 0,-21 21 15,0 0-15,0 0 0,0 0 16,-1 0-16,1 0 0,0 0 0,0 21 16,21 0-16,0 1 15,0-1-15,0 0 0,0 0 16,0 0-16,0 0 0,21 1 0,0-1 15,0 0-15,1 0 0,-1 0 16,-21 0-16,0 1 0,0-1 16,21 0-16,-21 0 0,0 0 0,0 0 15,21 1-15,-21-1 0,0 0 16,0 0-16,21-21 0,0 0 16,1 21-16,-1-21 0,0 0 15,0 0-15,0 0 16,0-21-16,1 0 0,-1 21 15,0-21-15,21 0 0,-21-1 0,1 1 16,20 0-16,-21 0 0,0-21 16,0 20-16,1-20 0,-1 21 0,0 0 15,0-22-15,-21 22 0,21 0 0,-21 0 16,0 42 0,0 0-1,-21 0-15,21 22 16,-21-22-16,21 0 0,-21 0 0,21 22 15,0-22-15,0 0 0,0 0 0,0 0 16,0 0-16,0 1 16,0-1-16,21-21 15,0 0-15,0 0 16,0 0-16,1 0 0,-1-21 16,0-1-16,0 1 0,0 0 15,0 0-15</inkml:trace>
  <inkml:trace contextRef="#ctx0" brushRef="#br0" timeOffset="84590.15">10181 8488 0,'-21'0'16,"42"0"-16,-63 0 0,-1 0 0,22 0 16,0 21-16,0-21 0,21 21 0,-21 0 15,0 1-15,21-1 0,0 21 16,0-21-16,0 0 0,0 1 0,0-1 15,0 0-15,21-21 0,0 21 16,0-21-16,0 0 0,0 0 0,1 0 16,-1 0-16,0 0 0,0 0 0,21-21 15,-20 0-15,-1 21 0,0-21 16,0-1-16,-21 1 0,0 0 0,21 21 16,-21-21-16,0 0 0,0 0 0,0-1 15,0 1-15,-21 0 0,0 21 16,0 0-16,0 0 0,-1 0 15,1 0-15,-21 0 0,21 0 16,-22 21-16,22-21 0,0 21 0,0 1 16,0-1-16,0 0 0,21 0 0,0 0 15,0 0-15,0 1 0,0-1 16,0 0-16,21 0 0,-21 0 0,21 0 16,0 1-16,21-22 0</inkml:trace>
  <inkml:trace contextRef="#ctx0" brushRef="#br0" timeOffset="84965">10668 8763 0,'0'0'0,"0"-21"0,-21 21 31,0 0-31,21 21 16,0 21-1,0-20-15,0-1 0,0 21 16,0-21-16,0 22 0,0-1 0,0 21 16,0-20-16,0-1 0,0 22 15,0-1-15,0 1 0,-22-1 0,1 22 16,0-1-16,21 1 0,-21 0 0,0-1 16,0 1-16,-1 21 15,1-21-15,-21-1 0,21 22 0,0-21 16,-1-1-16,1 1 0,21-21 0,0-1 15,-21 1-15,21-1 0,0-21 0,0-20 16,0 20-16,0-21 0,0 0 16,21-21-16,0 0 0,1-21 15,-1 0-15,-21 0 0,21-22 16,0 1-16,0 0 0,0-22 0,1 1 16,-1-1-16</inkml:trace>
  <inkml:trace contextRef="#ctx0" brushRef="#br0" timeOffset="85324.78">10710 9081 0,'0'-43'15,"0"86"-15,0-128 0,-21 43 0,21-1 0,-21 1 16,21 0-16,0-1 0,0 22 0,0 0 16,0-21-16,0 20 0,0 1 15,21 0-15,0 21 0,0-21 0,1 0 16,-1 21-16,21 0 0,-21 0 15,22 0-15,-22 0 0,21 0 16,-21 0-16,22 0 0,-22 21 0,21-21 0,-21 21 16,0 0-16,1 22 0,-22-22 15,0 0-15,0 21 0,0 1 16,0-22-16,-22 21 0,1-21 0,-21 22 16,21-22-16,-22 0 0,1 0 15,0 0-15,21 0 0,-22 1 0,1-22 16,0 21-16,20-21 0,1 0 15,0 0-15,0 0 0,0 0 0,21-21 47,21 21-47,0-22 0,0 22 16,22-21-16,-22 0 0</inkml:trace>
  <inkml:trace contextRef="#ctx0" brushRef="#br0" timeOffset="87092.77">11409 9123 0,'0'0'0,"0"21"0,21-42 47,0 0-47,0 0 16,0-1-16,-21 1 0,22 0 0,-1 0 16,0-21-16,-21-1 0,0 22 0,21-21 15,0-1-15,-21 1 0,21 0 16,-21-1-16,0 1 0,0 0 0,0-1 15,0 22-15,0 0 0,0-21 0,0 21 16,0-1-16,0 1 16,0 42-1,0 1-15,-21-1 16,21 0-16,0 0 0,0 0 16,-21 22-16,21-1 0,-21-21 0,21 21 15,-21 1-15,21-1 0,0 0 16,0 1-16,0-1 0,0 0 0,0 1 15,0-22-15,0 0 0,0 21 0,0-20 16,0-1-16,21 0 16,0-21-16,0 0 0,0 0 15,1 0-15,-1 0 0,0-21 0,21 21 16,-21-21-16,1-1 16,-1 1-16,21 0 0,-21-21 0,0 21 15,1-22-15,-1 22 0,0-21 0,0-1 16,0 22-16,0 0 0,-21 0 15,0 0-15,0 0 0,-21 42 47,21 0-47,-21 21 0,21-21 0,-21 1 16,21 20-16,0-21 0,0 21 16,0-20-16,0-1 0,0 21 0,0-21 15,0 0-15,0 1 0,21-1 0,0-21 16,0 21-16,1-21 15,20 0-15,-21 0 0,21 0 0,1 0 16,-22 0-16,21 0 0,1-21 0,-1 0 16,-21 21-16,21-22 0,-20 1 15,-1 0-15,0-21 0,0 21 0,0-1 16,-21-20-16,0 21 0,0-21 16,0 20-16,0-20 0,0 21 0,0 0 15,0 0-15,-21 21 16,0 0-16,0 21 15,21 0-15,0 0 0,0 0 0,-21 22 16,21-22-16,-22 21 0,22-21 16,0 22-16,0-22 0,0 21 15,-21-21-15,21 0 0,0 1 0,0-1 16,-21 0-16,21 0 0,0 0 16,0-42 15,0 0-31,21 0 15,0-22-15,-21 22 0,22 0 16,-1-21-16,-21 21 0,21-22 0,0 22 16,0-21-16,0-1 0,1 22 15,-1 0-15,0-21 0,0 21 0,0 21 16,0-22-16,1 22 16,-1 0-16,-21 22 15,21-1-15,-21 0 16,0 21-16,0-21 0,0 22 15,0-22-15,0 21 0,21 1 0,-21-22 16,21 21-16,-21-21 0,21 0 0,1 22 16,-1-22-16,21 0 0,-21-21 15,22 21-15,-1-21 0,0 0 0,22 0 16,-22 0-16,22 0 0,-1 0 0,1 0 16,-22 0-16,21 0 0,-20-21 15,-1 0-15,0 0 0,1 0 0,-1-1 16,-21 1-16,0-21 0,-21 21 15,0-22-15,0 1 0,0 0 16,0-1-16,0 1 0,0 21 0,0-21 16,-21 20-16,0 1 0,0 0 0,0 21 15,0 0-15,-1 0 0,1 0 16,-21 0-16,21 0 0,0 21 0,-22 0 16,22 1-16,0-1 0,-21 21 15,20-21-15,1 22 0,0-22 0,21 21 16,0 0-16,0-20 0,0-1 0,0 0 15,0 0-15,0 0 0,21 0 16,0-21-16,1 0 0,-1 0 0,21 0 16,-21 0-16,22 0 0,-22 0 15,21 0-15,-21 0 0,22-21 16,-22 0-16,0 0 0,0 0 0,0 0 16,-21-1-16,0 1 0,21 0 15,-21-21-15,22 21 0,-22-1 0,0 1 16,0 0-16,0 0 0,0 0 0,0 0 15,0-1-15,0 44 32,0-1-17,0 0-15,0 0 0,0 21 16,-22 1-16,22-1 0,-21 0 0,21 1 16,-21-1-16,21 22 0,0-22 15,0 0-15,-21 22 0,21-22 16,0 0-16,-21 22 0,21-1 0,0-20 15,0 20-15,0 1 0,0-1 0,0 1 16,0 20-16,0-20 0,0-1 0,0 1 16,0-1-16,0 1 0,0-1 15,0 1-15,0-1 0,0 1 0,0-1 16,0-20-16,0 20 0,0-20 0,0-1 16,0 0-16,0 1 0,0-22 15,0 21-15,0-21 0,-21-21 16,-1 0-16,22-21 15,0 0 1,0-21-16,0 20 0,0 1 16,0-21-16,0 0 0,0-1 0,0 1 15,0 0-15,0 20 0,0-41 0,0 21 16,0-1-16,0 1 0,0 0 0,0-1 16,0-20-16,-21 20 0</inkml:trace>
  <inkml:trace contextRef="#ctx0" brushRef="#br0" timeOffset="87345.74">12531 8297 0,'0'-21'15,"-22"21"1,22 21 0,0 1 15,-21-22-15,0 0-16,0 0 15</inkml:trace>
  <inkml:trace contextRef="#ctx0" brushRef="#br0" timeOffset="87532.83">11472 8636 0,'0'0'0,"21"0"16,-21 21-16,22-21 15,-1 0-15,0 0 0,0 0 16,0 0-16,0-21 0,22 21 0,-22 0 15,21-21-15,-21 0 0,22 21 16,-22-21-16,21 21 0,1 0 16</inkml:trace>
  <inkml:trace contextRef="#ctx0" brushRef="#br0" timeOffset="89208.98">15600 8530 0,'0'0'0,"0"-21"0,0 0 0,0 0 0,0 0 15,0-1-15,0 1 0,0-21 16,0 21-16,0 0 0,0-1 16,-21 22-1,-1 22 1,22-1-16,-21 0 0,0 21 16,21 1-16,-21-22 0,0 21 15,21 0-15,-21 22 0,-1-22 0,1 22 16,-21-22-16,21 22 0,0-1 15,-22-21-15,22 1 0,-21 20 16,21-20-16,-1-22 0,1 21 0,-21-21 16,42 0-16,-21 1 0,21-1 15,-21-21-15,-1 0 0,22-21 32,-21-1-32,21 1 0,-21-21 15,21 21-15,0-22 0,0 1 0,0 0 16,0-1-16,0 1 0,0-21 0,0 20 15,0 1-15,0 0 0,0-1 16,0 22-16,0 0 0,0-21 16,0 20-16,21 22 15,0 0-15,1 22 16,-1-1-16,0 0 0,-21 0 16,21 0-16,0 22 0,-21-1 15,21 0-15,-21 1 0,22-1 0,-22 0 16,21-21-16,0 22 0,0-22 15,0 21-15,0-21 0,22 1 0,-22-1 16,21 0-16,-21 0 0,22-21 0,-1 0 16,-21 0-16,22 0 0,-1 0 15,0 0-15,1 0 0,-1-21 0,0 0 16,22 0-16,-22-1 0,0 1 16,1 0-16,-1-21 0,0 21 15,1-22-15,-22 1 0,0 0 0,0 20 16,-21-20-16,0 21 0,0-21 15,0 20-15,0 1 0,-42 0 0,21 21 16,0-21-16,-1 0 0,-20 21 0,21 0 16,-21 0-16,20 0 0,1 0 15,-21 0-15,21 21 0,0 0 0,-1 0 16,1 0-16,0 22 0,21-22 16,0 21-16,-21-21 0,21 22 0,0-22 15,0 21-15,0-21 0,0 1 0,0-1 16,0 0-16,0 0 15,0 0-15,21-21 0,0 0 0,-21 21 16,21-21-16,1 0 0,-1 0 16,0 0-16,0-21 0,0 21 0,0-21 15,22 0-15,-22 0 0,0 0 0,21-1 16,-20-20-16,-1 21 0,0-21 16,-21 20-16,21 1 0,-21-21 0,21 21 15,-21 0-15,0-1 0,0 1 16,-21 42 15,21 1-31,-21-1 0,21 0 16,0 0-16,0 0 0,0 22 15,0-22-15,0 21 0,0-21 0,0 0 16,0 1-16,0-1 0,21 0 16,0 0-16,0 0 0,1-21 15,20 21-15,-21-21 0,0 0 16,22 0-16,-1 0 0,-21 0 0,21-21 15,1 21-15,-22-21 0,21 0 0,-21 0 16,22 0-16,-22-22 0,0 22 16,0-21-16,-21 21 0,0-1 0,0-20 15,0 21-15,0 0 0,0 0 16,0-1-16,0 1 0,-21 21 16,0 0-1,0 21-15,21 1 16,0-1-16,0 0 0,-21 0 0,21 21 15,-22-20-15,22-1 0,-21 21 0,21-21 16,0 0-16,0 22 0,0-22 16,-21 0-16,21 0 0,0 0 0,-21-21 15,21 22-15,0-44 32,0 1-17,0 0-15,0 0 0,0-21 16,21 20-16,0-20 0,-21 0 0,21 21 15,1-22-15,-1 1 16,0 21-16,21-22 0,-21 22 0,22 0 16,-22 0-16,21 0 0,-21 0 0,22 21 15,-1 0-15,-21 0 0,22 0 16,-22 0-16,21 21 0,-21 0 0,0 0 16,1 0-16,-1 0 0,0 22 0,-21-22 15,21 21-15,-21-21 0,0 22 16,0-22-16,0 21 0,-21-21 0,0 1 15,0-1-15,21 0 0,-22 0 16,1 0-16,21 0 0,-21 1 16,21-44 15,0 1-31,21 21 16,0-21-16</inkml:trace>
  <inkml:trace contextRef="#ctx0" brushRef="#br0" timeOffset="89940.59">17907 8657 0,'0'0'0,"0"-21"0,0 0 0,0 0 16,-21 21-1,0 0-15,-1-21 0,-20 21 0,21 0 16,-21 0-16,-1 0 0,1 0 0,-22 0 15,22 21-15,0 0 0,-1 0 16,1 0-16,0 0 0,21 1 0,-1 20 16,1-21-16,21 21 0,-21-20 15,21 20-15,0-21 0,0 0 0,0 0 16,21 1-16,0-1 0,1 0 0,-1-21 16,0 0-16,21 21 0,-21-21 15,22 0-15,-1 0 0,0 0 0,1-21 16,-22 21-16,21-21 0,-21 0 15,22-1-15,-22 1 0,0 0 16,0 0-16,0-21 0,1 20 0,-22 1 16,0 0-16,21-21 0,-21 21 15,21 21-15,-21-22 0,0 1 0,0 0 16,0 42 15,0 0-31,0 22 0,0-22 16,0 0-16,0 21 0,0 1 15,-21-1-15,21 0 0,-21 1 0,21-1 16,0 22-16,-22-22 0,22 21 0,0-20 16,0 20-16,0 1 15,0-1-15,0 1 0,0 20 0,0-20 16,0 21-16,-21-22 0,21 22 0,0-22 16,-21 1-16,21-1 0,0 1 15,0-1-15,-21 1 0,0-1 0,21 1 16,-21-22-16,21 0 0,-22 1 0,1-1 15,0-21-15,0 22 0,0-43 0,0 21 16,-22 0-16,22-21 0,-21 0 16,-1 0-16,1-21 0,0 0 0,-1-1 15,1 1-15,-21-21 0,20 0 16,-20-1-16,20 1 0,1-22 16,0 1-16,-1 21 0,22-22 0,0-21 15,0 22-15,21-22 0,0 1 0,0 20 16,0-21-16,0 22 0,21-22 15,0 43-15,0-22 0,1 22 0,-1-21 16,21 20-16,-21 1 0,22 21 0,-1-22 16,0 22-16,1-21 0,20 21 15,1-22-15,-22 22 0,21 0 0,1 0 16</inkml:trace>
  <inkml:trace contextRef="#ctx0" brushRef="#br0" timeOffset="91548.73">18161 8594 0,'0'0'0,"-21"0"15,0 0-15,21-21 16,-22 21-16,1 0 16,0 0-16,0 21 15,21 0-15,-21 0 0,21 21 16,-21-20-16,21-1 0,0 21 15,0-21-15,0 0 0,0 22 0,0-22 16,0 0-16,0 0 0,0 0 16,0 1-16,21-1 0,0-21 15,-21 21-15,21-21 0,0 0 0,0 0 16,1 0-16,-1 0 0,0 0 0,21 0 16,-21-21-16,22 0 0,-22-1 15,21 1-15,-21 0 0,22 0 0,-22-21 16,21 20-16,-21-20 0,1 21 15,-1 0-15,0-22 0,-21 22 0,0 0 16,21 0-16,-21 0 0,0 0 16,-21 42-1,21 0 1,-21-21-16,21 42 16,-21-21-16,21 1 0,-22 20 0,22-21 15,0 21-15,0-20 0,0 20 0,0-21 16,0 0-16,22 0 0,-1 22 15,0-43-15,0 21 0,21 0 0,-20-21 16,20 0-16,0 21 0,1-21 16,-1 0-16,0 0 0,1 0 0,-1 0 15,0-21-15,1 0 0,-1 0 0,0 0 16,1-1-16,-1-20 0,0 21 16,-21-21-16,22-1 0,-22 22 0,0-21 15,0 21-15,-21-22 0,0 22 16,0 0-16,0 0 0,0 0 0,-42 21 15,21-22-15,0 22 0,-1 0 16,1 0-16,-21 0 0,21 0 0,-22 22 16,22-1-16,-21 0 0,0 0 15,20 0-15,-20 0 0,21 22 0,-21-22 16,20 21-16,1-21 0,0 22 16,0-22-16,21 0 0,0 21 0,0-20 15,0-1-15,0 0 0,21 0 16,0-21-16,0 0 0,1 0 15,-1 0-15,21 0 0,-21 0 0,22 0 16,-22 0-16,21-21 0,-21 0 16,22 0-16,-22-1 0,21-20 15,-21 21-15,0-21 0,1 20 0,20-20 16,-21 0-16,-21 21 0,21-1 16,-21-20-16,21 21 0,-21 0 0,0 0 15,-21 42 16,0 0-31,0-21 0,21 42 16,0-21-16,0 1 0,0 20 16,-21 0-16,21-21 0,0 22 0,0-1 15,0-21-15,21 22 0,0-22 0,0 0 16,0 0-16,1 0 16,20 0-16,0 1 0,1-22 0,-1 0 15,0 21-15,1-21 0,20 0 0,-21 0 16,1 0-16,-1-21 0,22 21 15,-22-22-15,-21 1 0,21-21 0,1 21 16,-22-22-16,0 1 0,0 0 16,0-1-16,1 1 0,-22 0 0,0 21 15,0-22-15,0 1 0,0 21 0,0 0 16,-22-1-16,1 1 0,0 0 16,-21 21-16,21 0 0,-22 0 0,22 0 15,-21 21-15,-1-21 0,1 21 0,21 1 16,-21-1-16,20 21 15,-20-21-15,21 0 0,21 22 0,0-22 16,0 21-16,0-21 0,0 1 16,0-1-16,21 0 0,0 0 0,0 0 15,1-21-15,20 0 0,-21 21 0,21-21 16,-20 0-16,20 0 0,-21 0 16,0 0-16,0-21 0,22 0 0,-43 0 15,21 21-15,0-21 0,-21 0 16,21-1-16,-21 1 0,0 0 0,0 0 15,0 0-15,0 0 0,0-1 16,0 44 31,0-1-47,0 0 0,0 21 16,-21-21-16,21 22 0,-21-1 0,0 22 15,21-22-15,0 0 0,0 22 0,-21-1 16,21-20-16,-22 20 0,22 1 15,0-1-15,0 1 0,0-1 0,0 22 16,0-22-16,0 22 0,0 0 16,0-22-16,22 1 0,-22 20 0,21-20 15,0 20-15,-21 1 0,21-21 0,0-1 16,0 1-16,-21-1 0,22 1 16,-22-1-16,21-21 0,-21 1 15,0-1-15,0-21 0,0 0 0,0 1 16,0-1-16,-21 0 0,-1-21 0,1 0 15,0 0-15,-21 0 0,21-21 16,-1 0-16,1-22 0,0 22 0,-21-21 16,21-1-16,-1-20 0,1 21 0,21-22 15,0-21-15,-21 22 0,21-1 16,0-20-16,0 20 0,0-20 0,0-1 16,0 0-16,0 1 0,21 20 0,0-21 15,1 22-15,-1-1 0,-21 1 16,21-1-16,0 22 0,0 0 0,22-1 15,-22-20-15,0 21 0,0-1 16,0 22-16,0-21 0,22-1 16,-22 1-16,0 21 0,0-21 0,0 20 15</inkml:trace>
  <inkml:trace contextRef="#ctx0" brushRef="#br0" timeOffset="91942.03">20426 8721 0,'0'-21'31,"21"-1"-15,21 22 0,-21-21-16,1 21 0,-1-21 15,0 0-15,21 21 0,-21-21 0,1 0 16,-1 21-16,0-22 0,-21 1 0,21 0 15,-21 0-15,-21 21 16,0 0-16,0 0 0,-1 0 16,-20 0-16,21 0 0,-21 0 15,-1 0-15,22 21 0,0 0 0,0 0 16,0 1-16,-1-1 0,22 0 16,0 0-16,0 0 0,0 0 15,0 1-15,0-1 0,0 0 0,22 0 16,-1-21-16,0 21 0,21-21 15,-21 0-15,22 0 0,-1 0 0,-21 0 16,22 0-16,-1 0 0,0 0 16,-21 0-16,22-21 0,-1 21 0,-21-21 15,22 0-15,-22 0 0,21-1 0,-21 1 16</inkml:trace>
  <inkml:trace contextRef="#ctx0" brushRef="#br0" timeOffset="92384.77">22246 8382 0,'-85'-85'31,"64"64"-31,21 0 0,0 0 15,-21-21-15,21 20 0,0 1 16,0-21-16,0 21 0,0 0 0,21-1 16,0 1-16,22 0 0,-22 0 15,21 0-15,1 21 0,-1 0 16,0 0-16,22 0 0,-22 0 16,0 0-16,22 0 0,-22 0 0,-21 21 15,22 0-15,-22 0 0,0 0 0,-21 22 16,0-22-16,0 21 0,-42 1 15,21-1-15,-22 0 0,1 1 0,0-1 16,-1-21-16,22 21 0,-21 1 16,-1-22-16,22 21 0,-21-21 0,21 22 15,0-22-15,-1 0 0,1 0 16,0 0-16,0 22 0,0-22 16,21 0-16,0 0 0,0 0 0,0 1 15,0-1-15,-21-21 0,21 21 16,0 0-16,0 0 0,0 0 15,-22-21-15,22 22 0</inkml:trace>
  <inkml:trace contextRef="#ctx0" brushRef="#br0" timeOffset="92648.62">22098 9271 0,'0'0'0,"0"21"15,-21-21-15,21 43 16,21-43-1,0 0 1,0 0-16,0 0 0,1-22 16,-22 1-16,21 21 15,-21-21-15,0 0 0,0 0 0,0 0 16,0-1-16,-21 22 16,-1 0-16,1 0 15,0 0-15,0 0 16,0 0-16</inkml:trace>
  <inkml:trace contextRef="#ctx0" brushRef="#br1" timeOffset="107316.57">1460 10626 0,'0'0'0,"0"-21"15,0-1-15,0 1 16,22 21-16,-22-21 0,0 0 15,0 0 1,0 0-16,0 42 31,-22 0-31,1 0 16,21 0-16,0 22 0,-21-22 16,21 21-16,-21 0 0,21 1 15,-21-1-15,21 0 0,0-20 16,0 20-16,0 0 0,0-21 0,0 85 31,0-85-31,0 1 0,21-1 0,0 0 0,0-21 16,0 0-16,1 0 0,-1 0 15,0 0-15,0 0 0,0 0 0,22 0 16,-22-21-16,0 0 0,0-1 16,21-20-16,-20 21 0,-1 0 0,0-22 15,0 1-15,0 21 0,-21-21 16,21-1-16,1-20 0,-22 20 15,21 1-15,-21 0 0,0-1 16,0 1-16,0 21 0,21-21 0,-21 20 16,0 1-16,0 0 0,0 42 31,0 0-31,0 1 16,0-1-16,0 21 0,0 0 0,0-20 15,0 20-15,0 0 0,0 1 0,0-1 16,0 0-16,0-21 0,0 22 15,0-1-15,0-21 0,0 0 0,0 22 16,21-22-16,-21 0 0,21-21 16,-21 21-16,21-21 0,1 0 15,-1 0-15,0 0 0,0-21 16,21 21-16,-20-21 0,20 0 0,0 0 16,-21-1-16,22-20 0,-1 21 0,0-21 15,-20-1-15,20 1 0,0 0 16,-21-1-16,1 1 0,-1 0 0,-21-1 15,0 22-15,0 0 0,0 0 16,0 0-16,-21 21 16,-22 0-16,22 21 0,21 0 15,-21 0-15,21 0 0,-21 22 0,21-22 16,0 21-16,0-21 0,0 0 16,0 22-16,21-22 0,0 0 15,0 0-15,0 22 0,1-22 0,-1 0 16,0 0-16,21 0 0,-21 0 15,1 1-15,-1-22 0,-21 21 0,21 0 16,0-21-16,-42 0 31,0 0-31,0 0 0,-1-21 16,1 21-16,0-21 0,0 21 16,0-22-16,-22 1 0,22 21 0,0-21 15,0 21-15,0 0 16,21 21 15,0 0-31,0 1 0,0-1 16,0 0-16,21-21 0,-21 21 0,21 0 15,0-21-15,22 21 0,-22 1 16,0-22-16,21 0 0,1 0 0,-1 0 16,0 0-16,1 0 0,-1 0 15,0-22-15,1 1 0,20 0 0,-21 0 16,1 0-16,-1 0 0,0-1 0,1 1 15,-22 0-15,21 0 0,-21-21 16,1 20-16,-1 1 0,0-21 0,-21 21 16,0 0-16,0-1 15,0 1-15,0 0 0,-21 21 16,0 0-16,-1 0 0,1 0 16,0 21-16,0 0 15,21 1-15,0-1 0,0 0 16,0 0-16,0 0 0,0 22 15,0-22-15,0 0 0,0 0 0,0 0 16,0 0-16,21 1 0,0-1 0,0-21 16,1 21-16,-1 0 0,21-21 15,0 0-15,1 21 0,-1-21 0,0 0 16,22 0-16,-22 0 0,22 0 16,-22 0-16,22 0 0,-1 0 15,-21-21-15,22 0 0,-22 21 0,1-21 16,-22 21-16,21-21 0,0-1 0,-20 1 15,-1 0-15,0 0 0,0 0 16,0 0-16,-21-1 0,0 1 0,0-21 16,0 21-16,0 0 0,0-22 15,0 22-15,0 0 0,0 0 0,-21 21 16,0-21-16,0 21 0,0 0 0,-1 0 16,1 0-16,0 21 0,0-21 15,0 21-15,0 0 0,-1 0 0,1 22 16,0-22-16,21 0 0,0 0 0,-21 21 15,21-20-15,0-1 16,0 0-16,0 0 0,0 0 0,0 0 16,0 1-16,21-22 0,0 21 15,0-21-15,1 0 0,-1 0 16,0 0-16,0-21 0,0-1 16,22 22-16,-22-21 0,0-21 0,0 21 15,0 0-15,22-22 0,-22 1 16,0 0-16,21-1 0,-21 1 0,1-22 15,-1 22-15,-21-21 0,21 20 16,-21 1-16,21 0 0,-21-1 16,0 22-16,0 0 0,0 0 0,0 42 31,0 0-31,0 0 0,0 22 16,-21-1-16,21 0 0,-21 22 0,21-22 15,0 0-15,0 22 0,0-22 16,0 1-16,0-1 0,0-21 0,0 21 15,0-20-15,0 20 0,0-21 0,21 0 16,0-21-16,0 21 0,0-21 16,1 0-16,-1 0 0,21 0 0,-21 0 15,22 0-15,-1-21 0,-21 21 0,21-21 16</inkml:trace>
  <inkml:trace contextRef="#ctx0" brushRef="#br1" timeOffset="108125.11">5524 10816 0,'0'0'0,"-21"0"0,21 21 31,0-42-15,21 0-16,-21 0 15,22 0-15,-1 0 0,0-22 16,0 22-16,0-21 0,0-1 0,1-20 16,-1 21-16,-21-22 0,0 22 15,21-1-15,-21 1 0,0 0 0,0-1 16,0 22-16,0 0 0,0 0 16,0 0-16,-21 21 15,0 21-15,21 0 16,-22 0-16,1 0 0,21 22 15,0-1-15,0 0 0,-21 1 0,21 20 16,-21-20-16,21 20 0,0-21 16,0 1-16,0-1 0,0 0 15,0 1-15,0-22 0,0 21 0,0-21 16,0 1-16,0-1 0,0 0 0,21-21 16,0 0-16,0 21 0,1-21 0,-1 0 15,0 0-15,0 0 0,21-21 16,-20 21-16,20-21 0,-21 0 0,21-1 15,-20-20-15,20 21 0,-21 0 0,0-22 16,0 22-16,1-21 0,-1 21 16,0 0-16,0-22 0,-21 22 15,0 0-15,0 42 32,0 0-32,0 22 15,0-22-15,-21 0 0,21 0 0,-21 21 16,21-20-16,0-1 0,0 21 15,0-21-15,0 0 0,0 1 0,0-1 16,0 0-16,21 0 0,0 0 0,0-21 16,0 21-16,1-21 0,20 0 15,-21 0-15,21 0 0,-20 0 0,20 0 16,-21 0-16,21-21 0,-20 0 0,20 0 16,-21 0-16,21 0 0,-20-1 0,-22-20 15,21 0-15,-21 21 0,21-22 16,-21 1-16,0 0 0,0-1 15,0 22-15,-21-21 0,0 21 0,-22-1 16,22 22-16,-21 0 0,21 0 16,-22 0-16,1 0 0,0 0 0,-1 0 15,22 22-15,-21-1 0,21 0 0,-22 0 16,22 0-16,0 0 0,0 1 16,0-1-16,-1 0 0,22 0 0,0 0 15</inkml:trace>
  <inkml:trace contextRef="#ctx0" brushRef="#br1" timeOffset="108344.97">5270 10456 0,'0'0'0,"22"0"15,-1 0-15,0 0 0,0 0 16,21 0-16,1 0 0,-1 0 0,0 0 16,1 0-16,-1 0 0,22 0 0,-22 0 15,0-21-15,1 21 0,-1 0 16,0-21-16,1 0 0,-22 21 0,0 0 16,0-21-16</inkml:trace>
  <inkml:trace contextRef="#ctx0" brushRef="#br1" timeOffset="109025.33">7514 10372 0,'0'0'0,"0"-21"0,-21-1 0,21 1 16,0-21-16,0 21 0,0 0 16,0-1-16,0 1 0,21 0 15,0 0-15,0 21 0,1-21 0,-1 0 0,21 21 16,-21 0-16,22 0 0,-22 0 16,21 0-16,0 0 0,1 0 15,-1 21-15,-21 0 0,22 0 0,-1 0 16,-21 22-16,0-1 0,0-21 0,1 21 15,-1 1-15,-21-1 0,0 0 16,0 1-16,0-1 0,0-21 0,0 22 16,0-22-16,0 21 0,-21-21 0,-1 0 15,22 1-15,0-1 16,-21-21-16,21-21 31,0-1-31,0 1 0,21 0 16,-21 0-16,22-21 0,-1-1 0,-21 22 15,21-21-15,0-1 0,-21-20 0,21 21 16,0-1-16,1 22 0,-22-21 16,21-1-16,0 22 0,0 0 0,-21 0 15,0 0-15,21 0 0,0 21 16,-21 21 15,0 0-31,0 0 16,0 0-16,22-21 15,-22 21-15,0 1 0,0-1 16,21 0-16,-21 0 0</inkml:trace>
  <inkml:trace contextRef="#ctx0" brushRef="#br1" timeOffset="110032.74">8763 10626 0,'21'0'0,"-42"0"0,63-21 15,-21-1-15,-21 1 16,22 0-16,-22 0 0,0 0 0,0 0 16,0-1-16,0 1 0,0 0 15,0 0-15,0-21 0,0 20 0,0 1 16,-22 0-16,1 0 0,21 0 16,-21 0-16,0-1 0,0 22 0,0 0 15,-1 0-15,1 0 0,0 0 0,0 22 16,0-1-16,0 0 0,-1 21 15,-20-21-15,21 22 0,0-1 0,0 0 16,21 1-16,0-1 0,-22 0 16,22 1-16,0-22 0,0 21 0,0-21 15,0 1-15,0-1 0,0 0 0,22-21 16,-1 0-16,0 21 0,0-21 16,0 0-16,0 0 0,1 0 15,-1-21-15,0 21 0,0-21 0,0 0 16,22-1-16,-22 1 0,0 0 0,0-21 15,0 21-15,22-22 0,-22 1 16,0 0-16,-21-1 0,21 22 0,0-21 16,-21 21-16,0-22 0,0 22 0,0 0 15,0 0-15,0 42 32,0 0-32,-21 0 0,21 0 0,-21 22 15,21-22-15,-21 21 0,21 1 16,0-1-16,0 0 0,0-21 15,0 22-15,0-1 0,0-21 0,0 22 16,0-22-16,21 0 0,-21 0 16,21 0-16,0 0 0,0-21 0,22 22 15,-22-22-15,0 0 0,0 0 0,22 0 16,-22 0-16,21-22 0,-21 22 16,22-21-16,-22 0 0,21 0 0,-21-21 15,0 20-15,1-20 0,20 0 0,-21-1 16,0 1-16,0-21 0,-21 20 15,22-20-15,-1 20 0,-21 1 0,0 0 16,21-1-16,-21 1 0,21 0 0,-21 21 16,0-1-16,0 1 15,0 0-15,0 42 16,0 0-16,-21 1 16,21-1-16,-21 0 0,21 21 15,-21 1-15,21-1 0,0 0 0,-22 1 16,1-1-16,21 0 0,-21 1 0,21-1 15,0 0-15,0 1 0,0-22 16,0 21-16,0-21 0,0 0 0,0 1 16,21-1-16,0 0 0,1-21 0,-1 0 15,0 0-15,0 0 0,0 0 16,0 0-16,22-21 0,-22 21 0,0-21 16,0-1-16,22 1 0,-22 0 15,0 0-15,0 0 0,0 0 0,0-1 16,1-20-16,-1 21 0,-21 0 15,0 0-15,0 42 32,0 0-32,0 0 0,-21 0 15,21 0-15,-22 1 0,22 20 0,0-21 16,0 0-16,0 0 0,0 1 16,22-1-16,-1-21 0,0 0 15,0 21-15,0-21 0,0 0 0,1 0 16,-1 0-16,0 0 0,21 0 0,-21-21 15,1 21-15,20-21 16,-21-1-16,0 1 0,-21 0 0,21 0 16</inkml:trace>
  <inkml:trace contextRef="#ctx0" brushRef="#br1" timeOffset="110200.72">10096 10287 0,'0'0'0,"-21"-21"0,0 21 0,0-21 0,0 21 16,0 0-16,-1 0 15,1 0-15,21 21 32,0 0-32,21 0 15,1-21-15,-1 0 16,0 0-16,0 0 0</inkml:trace>
  <inkml:trace contextRef="#ctx0" brushRef="#br1" timeOffset="111699.93">10858 10710 0,'0'0'0,"22"0"0,-1-21 16,0 0-1,-21 0-15,0 0 16,0 0-16,0-1 0,0 1 0,0 0 15,0 0-15,0-21 0,0 20 16,-21 1-16,0-21 0,-1 21 0,-20 21 16,21-21-16,-21 21 0,-1 0 0,22 0 15,-21 0-15,-1 0 0,1 21 16,0 0-16,21 0 0,-22 0 0,22 22 16,-21-22-16,21 21 0,-1 0 0,22-20 15,0 20-15,0-21 16,0 21-16,0-20 0,0-1 0,0 0 0,0 0 15,0 0-15,22 0 0,-1-21 0,0 0 16,0 0-16,0 0 16,22 0-16,-22 0 0,0 0 0,21-21 15,-21 21-15,22-21 0,-22 0 0,21 0 16,1 0-16,-22-22 0,21 22 0,0-21 16,-20-1-16,20 1 0,0 0 15,-21-1-15,1-20 0,20 21 16,-21-1-16,0-20 0,0 20 0,-21 1 0,22 0 15,-22 21-15,0-1 0,0-20 16,0 21-16,-22 21 16,1 0-16,21 21 15,-21 21-15,0-20 0,0 20 16,0 0-16,21 1 0,0-1 0,-22 21 16,22-20-16,0 20 0,0-20 0,0-1 15,0 21-15,0-20 0,22-1 16,-1 0-16,0-20 0,0 20 0,0-21 15,22 0-15,-1 0 0,-21 1 0,21-22 16,1 0-16,-1 0 0,0 0 16,1 0-16,-1 0 0,0 0 0,1-22 15,20 1-15,-20 0 0,-1 0 0,0 0 16,1 0-16,-22-22 0,21 1 16,-21 21-16,0-22 0,1 1 15,-1 0-15,-21 21 0,0-22 0,0 22 16,0-21-16,0 21 0,-21 21 0,-1-22 15,1 22-15,0 0 0,0 0 16,-21 0-16,20 22 0,1-22 0,0 21 16,0 0-16,0 21 0,0-21 15,-1 1-15,22 20 0,0-21 0,-21 0 16,21 22-16,0-22 0,0 0 0,0 0 16,0 0-16,0 0 0,0 1 15,21-22-15,1 0 16,-1 0-16,0 0 15,0 0-15,0 0 0,0-22 16,1 1-16,-22 0 0,21 0 16,0 0-16,-21-22 0,0 22 0,0 0 15,21-21-15,-21 21 0,0-1 0,0 1 16,0 0-16,0 0 0,0 42 31,0 21-31,-21-20 16,21-1-16,0 0 0,0 21 15,0-21-15,0 1 0,0 20 0,0-21 16,0 0-16,0 0 0,0 1 0,21-1 16,0 0-1,22-21-15,-22 0 0,0 0 0,21 0 16,-21 0-16,22 0 0,-1 0 0,-21-21 16,22 21-16,-1-21 0,0-1 15,-21-20-15,22 21 0,-22-21 0,0-1 16,0 1-16,0-22 0,1 22 0,-22-21 15,21 20-15,-21-20 0,21 20 0,-21 1 16,21 0-16,-21 21 0,0-22 16,0 22-16,0 0 0,0 0 0,0 42 31,0 0-31,-21 0 0,0 22 16,21-22-16,-21 21 0,21 0 15,0 1-15,0-1 0,0 0 0,0 1 16,0-1-16,0 22 0,0-43 15,0 21-15,0 0 0,0 1 0,0-22 16,21 0-16,0 0 0,0 0 0,0 1 16,0-1-16,1-21 0,-1 0 0,0 0 15,0 0-15,21 0 0,-20 0 16,-1 0-16,21-21 0,-21-1 0,0 1 16,22 0-16,-22 0 0,0 0 0,0 0 15,0-22-15,-21 22 0,0-21 16,0 21-16,0-1 0,0 1 0,0-21 15,0 21-15,0 0 16,-21 21-16,0 0 16,0 0-16,0 21 0,0 0 0,21 0 15,0 0-15,-22 0 0,22 1 0,-21 20 16,21-21-16,0 0 0,0 0 16,0 1-16,0 20 0,0-21 0,0 0 15,21 0-15,1 1 0,-1-22 16,0 0-16,0 21 0,0-21 0,0 0 15,22 0-15,-22 0 0,0 0 16,21 0-16,-20 0 0,-1-21 16,21 21-16,-21-22 0,-21 1 0,21 0 15,-21 0-15,22 0 0,-22 0 16,0-1-16,0 1 0,0-21 0</inkml:trace>
  <inkml:trace contextRef="#ctx0" brushRef="#br1" timeOffset="111896.82">12107 10181 0,'0'0'0,"-42"0"0,21 0 0,0 0 15,-1 21-15,22 1 16,22-22 0,-1 0-16,0 0 0,21 0 15,1 0-15,-1 0 0,0 0 0,1 0 16,-1 0-16,21 0 0,-20 0 15,-1 0-15,0 0 0,1 0 0,-1 0 16,0-22-16</inkml:trace>
  <inkml:trace contextRef="#ctx0" brushRef="#br1" timeOffset="112348.03">15092 10181 0,'0'0'0,"0"-21"0,0 0 16,0-21-16,0 20 0,0-20 0,0 21 16,0 0-16,0-22 0,0 22 15,0 0-15,-21 0 0,-1 21 16,1 0-16,21 21 16,0 0-16,-21 0 0,21 1 15,0 20-15,0 0 0,-21 1 0,21 20 16,0-21-16,0 22 0,0-22 15,-21 22-15,0-22 0,21 22 0,-22-22 16,22 0-16,0 1 0,-21-22 0,0 21 16,21-21-16,0 0 0,-21-21 15,21 22-15,0-44 32,-21 1-32,0 0 15,-1 0-15</inkml:trace>
  <inkml:trace contextRef="#ctx0" brushRef="#br1" timeOffset="112964.86">14330 10329 0,'0'0'0,"0"22"15,21-1 1,21-21-16,-21 21 0,22-21 16,-1 0-16,0 0 0,1 0 0,20 0 15,1 0-15,-1 0 0,22 0 16,-22 0-16,22-21 0,0 0 15,-1 21-15,1-22 0,0 1 0,-22 0 16,1 0-16,-22 0 0,0-22 16,1 22-16,-1-21 0,-42 21 0,0-22 15,0 22-15,0-21 0,0 0 0,0-1 16,-21 22-16,0 0 0,0-21 16,-22 42-16,22-22 0,-21 22 0,21 0 15,-22 22-15,22-1 0,0 0 16,0 21-16,0 1 0,21-1 0,0 0 15,0 22-15,0-22 0,0 22 0,0-1 16,0-21-16,0 22 0,0-22 16,0 1-16,-22-1 0,22 0 15,0 1-15,0-1 0,0-21 0,0 0 16,0 0-16,0 1 0,0-1 16,0-42 15,0-1-31,0 1 15,0-21-15,0 21 0,0-22 0,22 22 16,-1-21-16,0 0 0,21-1 0,-21 1 16,22 0-16,-1 20 0,0 1 15,1-21-15,-1 21 0,0 21 0,1 0 16,-22 0-16,21 0 0,-21 0 0,1 0 16,-1 42-16,0-21 15,0 0-15,-21 22 0,0-22 0,0 21 16,0 1-16,0-22 0,0 0 0,-21 21 15,21-21-15,-21 1 0,0-1 16,-1 0-16,22 0 0,-21-21 0,21 21 16,21-21 15,-21-21-31,22 0 16,-1 0-16,0 0 0</inkml:trace>
  <inkml:trace contextRef="#ctx0" brushRef="#br1" timeOffset="113320.92">16214 10478 0,'0'0'16,"0"21"-16,21-21 16,0 0-16,0 0 15,0 0-15,0 0 0,1-21 16,-1 21-16,0 0 0,21-22 0,-21 1 15,22 21-15,-22-21 0,0 0 16,-21 0-16,0 0 16,0-1-16,0 1 15,-21 21-15,-21 0 0,20 0 0,1 0 16,-21 0-16,21 21 0,-22 1 16,22-1-16,-21 0 0,21 0 0,0 21 15,21-20-15,0 20 0,0-21 0,0 21 16,0-20-16,0 20 0,21-21 15,0 0-15,0 0 0,21 1 0,-20-22 16,20 21-16,0-21 0,1 0 16,-1 0-16,0 0 0,-21 0 0,22 0 15,-1 0-15,-21-21 0,0-1 0,22 1 16,-22 0-16</inkml:trace>
  <inkml:trace contextRef="#ctx0" brushRef="#br1" timeOffset="115539.93">18690 10541 0,'0'0'0,"21"0"0,0 0 16,1-21-1,-1 21-15,-21-21 16,0 0-16,21-1 0,0-20 16,-21 21-16,0 0 0,0 0 15,0-22-15,0 22 0,0 0 0,0 0 16,0-22-16,-21 22 0,21 0 15,-21 0-15,-22 21 0,22-21 0,0 21 16,0 0-16,-21 0 0,20 0 0,-20 21 16,21 0-16,-21 0 15,-1 22-15,22-22 0,-21 21 0,21 0 16,-1 22-16,1-22 0,0 1 0,0-1 16,0 0-16,21-21 0,0 22 15,0-22-15,0 0 0,0 0 0,0 0 16,21 1-16,0-22 0,0 0 0,0 0 15,22 0-15,-22 0 0,21 0 16,1 0-16,-22 0 0,21-22 0,0 22 16,1-21-16,-22-21 0,21 21 15,-21 0-15,22-22 0,-22 1 0,21 0 16,-21-22-16,1 22 0,-1-1 0,0-20 16,0 21-16,0-22 0,0 22 15,-21-22-15,0 22 0,0 0 16,0-1-16,0 22 0,0-21 0,0 21 15,0-1-15,-21 22 16,0 22-16,0 20 16,21-21-16,-21 21 0,21 1 0,0-1 15,0 0-15,0 1 0,0-1 16,0 22-16,0-22 0,0 21 0,0-20 16,0 20-16,0-20 0,21-1 0,0 0 15,-21-21-15,21 22 0,0-22 16,1 21-16,-1-21 0,0 1 0,0-22 15,0 21-15,0-21 0,1 0 16,20 0-16,-21 0 0,21 0 16,1 0-16,-1-21 0,0-1 0,1 22 15,-1-42-15,0 21 0,1 0 0,-1 0 16,0-22-16,-20 1 0,-1 0 16,0 20-16,-21-20 0,21 0 0,-21 21 15,0-22-15,0 22 0,0 0 16,-21 21-16,0 0 0,0 0 0,-1 0 15,-20 0-15,21 0 0,0 21 0,-22 0 16,22 0-16,0 1 0,0-1 16,0 21-16,21 0 0,0-20 15,0 20-15,0 0 0,0-21 0,0 22 16,0-22-16,0 0 0,21 0 16,0 0-16,0 1 0,0-1 0,1 0 15,-1-21-15,0 0 0,21 0 0,-21 0 16,22 0-16,-1 0 0,0 0 15,-20-21-15,20 21 0,0-21 0,-21-1 16,22 1-16,-22 0 0,21-21 0,-21 21 16,1-22-16,-1 1 0,0 0 15,21-1-15,-42 22 0,21-21 16,1 21-16,-1-1 0,-21 1 0,0 0 0,0 42 31,0 0-31,0 1 16,0 20-16,-21-21 0,21 21 0,-22-20 15,22 20-15,0-21 0,0 21 16,0-20-16,0-1 0,0 0 0,0 21 16,0-21-16,22-21 0,-22 22 0,21-1 15,0-21-15,0 0 0,0 0 16,0 0-16,22 0 0,-22 0 0,21 0 16,-21 0-16,22 0 0,-22-21 0,21-1 15,-21 1-15,22 0 16,-22 0-16,21-21 0,-21-1 0,22 22 15,-22-21-15,0-1 0,0 22 0,0-21 0,1 21 16,-1 0-16,-21-1 16,0 1-16,0 0 0,0 42 31,-21 0-31,-1 1 16,1-1-16,21 21 0,0-21 0,-21 0 15,0 22-15,21-22 0,0 21 0,0-21 16,0 22-16,0-22 0,0 0 15,0 0-15,0 0 0,21 1 0,0-22 16,0 21-16,1-21 0,-1 0 16,0 0-16,21 0 0,-21 0 15,22 0-15,-22 0 0,0 0 0,21 0 16,-20-21-16,20-1 0,-21 1 0,0 0 16,0 0-16,1 0 0,-1-22 15,0 1-15,0 21 0,-21-21 0,21-1 16,-21 1-16,0 21 0,0-22 0,0 22 15,0 0-15,-21 21 16,0 0-16,0 0 0,0 0 0,-1 0 16,1 21-16,0 0 0,0 1 0,0 20 15,0-21-15,-1 21 16,22 1-16,0-22 0,0 21 0,0-21 16,0 22-16,0-22 0,0 0 0,0 21 15,0-20-15,22-22 0,-1 21 16,0 0-16,21-21 0,-21 0 0,1 0 15,-1 0-15,0 0 0,21 0 0,-21 0 16,1 0-16,20-21 0,-21 21 16,21-43-16,-20 22 0,-1 0 0,21-21 15,-21-1-15,0 1 0,1 0 0,-1-22 16,21 22-16,-21-22 16,0 22-16,22-21 0,-22 20 0,21-20 0,-21 20 15,1 1-15,-1 0 0,0-1 16,-21 22-16,0 0 0,0 0 15,0 0-15,-21 42 16,0 0-16,-1 0 16,1 22-16,0-22 0,0 21 0,0 0 15,21 1-15,-21 20 0,-1-20 0,1-1 16,0 21-16,0-20 0,0-1 16,21 0-16,-21 1 0,21-1 0,0 0 15,0 1-15,0-22 0,0 21 0,21-21 16,0 1-16,0-1 0,0-21 15,0 21-15,22-21 0,-22 0 0,21 0 16,1 0-16,-22 0 0,21 0 0,-21-21 16,22 0-16,-22-1 15,21 1-15,-21 0 0,22 0 0,-22 0 16,0-22-16,0 22 0,0-21 0,-21 21 16,0 0-16,0-22 0,0 22 15,0 0-15,-21 21 16,0 0-1,0 21-15,21 0 0,-21 0 0,21 1 16,-22-1-16,22 21 0,0-21 0,0 22 16,0-22-16,0 0 0,0 0 15,0 21-15,0-20 0,22-1 16,-1 0-16,0 0 0,0-21 16,0 0-16,22 0 0,-22 0 15,0 0-15,21 0 0,1 0 0,-22 0 16,21 0-16,0 0 0,1-21 0,-1 0 15,-21-22-15,22 22 0,-22-21 16,0 0-16,-21 20 0,0-20 0,0-21 16,0 20-16,0 22 0,-21-21 0,0 21 15,-1-22-15,-20 22 0,21 21 16,-21 0-16,-1 0 0,1 0 0,0 0 16,-1 0-16,22 0 0,-21 21 0,21 0 15,-1 1-15,1-1 0,0 0 16,0 0-16,21 0 0,0 0 15,21-21 1,21 0 0,-20 0-16</inkml:trace>
  <inkml:trace contextRef="#ctx0" brushRef="#br1" timeOffset="115961.07">23410 10266 0,'0'0'0,"-21"-21"0,0 21 0,0-21 0,0-1 0,-1 1 15,1 0-15,21 0 16,-21 21 0,0 0-16,0 21 15,21 0 1,0 0-16,0 1 0,0-1 15,0 21-15,0 0 0,0 1 0,-21-1 16,21 22-16,0-22 0,0 21 0,0-20 16,-22 20-16,22 1 0,-21-22 15,21 22-15,-21-1 0,21 1 0,-21 20 16,0-20-16,0-1 0,-1 22 0,22-22 16,-21 1-16,0-1 0,0 1 15,0-22-15,21 1 0,0-1 16,-21 0-16,21-21 0,-22 1 0,22-1 15,0 0-15,-21-21 16,21-21 0,0 0-16,0-1 0,0 1 15,21 0-15,-21-21 0,22 21 0,-1-22 16,-21-20-16,21 20 0,0-20 0,0-1 16</inkml:trace>
  <inkml:trace contextRef="#ctx0" brushRef="#br1" timeOffset="116269.01">23072 10478 0,'-22'-64'0,"44"128"0,-44-170 0,22 63 16,-21 22-16,21-21 0,0 21 0,0-22 15,0 22-15,0 0 0,21 0 0,1 0 16,-1 21-16,0-21 0,21 21 16,1 0-16,-1 0 0,0 0 0,22 0 15,-22 0-15,22 21 0,-22-21 16,0 21-16,1 0 0,-1 21 0,-21-20 15,0 20-15,-21-21 0,0 21 0,0 1 16,-21-22-16,0 21 0,-21-21 16,20 22-16,-20-22 0,-21 0 15,20-21-15,1 21 0,0 0 0,-1-21 16,1 0-16,21 0 0,0 22 16,-22-22-16,22 0 0,42-22 31,-21 1-31,43 21 15,-22-21-15,0 21 0,0-21 0,0 0 16</inkml:trace>
  <inkml:trace contextRef="#ctx0" brushRef="#br1" timeOffset="116689.77">23580 10499 0,'0'0'0,"21"0"31,0-21-15,0 21-16,0 0 0,0-22 0,22 1 16,-22 0-16,21 21 0,1-21 15,-22 0-15,21 0 0,0-1 0,-20 1 16,20 0-16,-21 0 0,0 0 0,0 0 16,-21-1-16,0 1 0,0 0 15,0 0-15,-21 21 16,0 0-16,0 0 0,0 0 0,0 0 15,-1 21-15,1 0 16,0 0-16,0 1 0,0-1 0,0 0 16,21 0-16,-22 21 0,22-20 0,0 20 15,0-21-15,0 0 0,0 0 16,0 22-16,0-22 0,22 0 0,-1 0 16,0-21-16,0 21 0,0 1 15,0-22-15,1 0 0,-1 21 0,0-21 16,21 0-16,-21 0 0,22 0 0,-1 0 15,-21 0-15,22 0 0,-1 0 16,0 0-16,1 0 0,-1 0 0,0-21 16,1 21-16,-1-22 0,0 1 15,1 21-15,-1-21 0,0 0 16</inkml:trace>
  <inkml:trace contextRef="#ctx0" brushRef="#br1" timeOffset="117160.35">24807 10372 0,'0'0'0,"0"-21"0,0-1 15,0 1-15,0 0 0,0 0 16,-21 0-16,0 0 0,0 21 15,0 0-15,-1-22 0,1 22 0,0 0 16,0 0-16,-21 0 0,20 0 16,1 22-16,-21-22 0,21 21 0,0 0 15,-1 0-15,1 21 0,0-20 0,0-1 16,0 21-16,0-21 0,21 0 16,-22 22-16,22-22 0,0 0 0,0 0 15,0 0-15,0 1 0,0-1 16,22-21-16,-1 21 0,0-21 15,0 0-15,0 0 0,0 0 0,1 0 16,-1 0-16,0 0 0,0 0 0,0-21 16,0 0-16,1-1 0,-1 1 15,0-21-15,0 0 0,0-1 0,0 1 16,1 0-16,20-1 0,-21 1 0,0 0 16,0-22-16,1 22 0,-1-1 15,0 1-15,0 0 0,0-1 0,-21 22 16,0 0-16,0 0 15,0 0-15,0 0 0,-21 21 16,0 21-16,0 21 0,0-21 16,-1 22-16,1-22 0,21 21 15,-21 0-15,0 1 0,21-1 0,0 0 16,0 1-16,0 20 0,0-20 0,0-1 16,0-21-16,0 21 0,21 1 15,0-22-15,0 0 0,1 0 0,-1 0 16,0 1-16,0-1 0,0-21 15,0 0-15,22 0 0,-22 0 0,0 0 16,0 0-16,0-21 0,1-1 16,-1 22-16</inkml:trace>
  <inkml:trace contextRef="#ctx0" brushRef="#br1" timeOffset="117353.24">25294 10647 0,'0'0'0,"-21"21"0,0-21 15,0 0 17,-1 0-32,1 0 15,0 0-15</inkml:trace>
  <inkml:trace contextRef="#ctx0" brushRef="#br1" timeOffset="118824.56">2900 12107 0,'0'0'0,"21"0"31,-21-21-31,21 0 16,-21 0-16,21 0 0,-21 0 15,0-1-15,0 1 0,0 0 16,0 0-16,0-21 0,0 20 0,0 1 15,0 0-15,-21 0 0,0 0 16,0 0-16,0-1 0,-1 22 0,-20 0 16,21 0-16,-21 0 0,20 0 15,-20 0-15,0 0 0,21 22 16,-22-1-16,22 21 0,0-21 0,-21 22 16,20-1-16,22-21 0,-21 21 15,21 22-15,-21-22 0,21 1 0,0-22 16,0 21-16,0 0 0,0-20 0,0-1 15,21 21-15,0-42 0,1 21 16,-1 0-16,0-21 0,0 0 0,0 0 16,0 0-16,1 0 0,-1-21 15,0 0-15,21 21 0,-21-21 0,1-21 16,20 20-16,-21 1 0,0-21 16,22 0-16,-22 20 0,0-20 15,0 0-15,0-1 0,0 22 0,-21-21 16,0 21-16,0 0 0,0-1 15,0 1-15,0 42 32,0 22-32,0-22 15,-21 21-15,21-21 0,0 22 16,0-1-16,0 0 0,0-20 0,0 20 16,0-21-16,0 21 0,0-20 0,21-1 15,1 0-15,-1-21 0,0 21 16,0-21-16,0 0 0,22 0 0,-1 0 15,0 0-15,-21-21 16,43 0-16,-22 21 0,1-21 0,-1-1 16,0-20-16,-21 21 0,22 0 0,-1-22 15,-21 22-15,0-21 0,1 21 16,-22-22-16,0 1 0,0 21 0,0 0 16,0-22-16,0 22 0,0 0 15,-22 21-15,1 0 16,0 21-1,21 22-15,0-22 16,0 21-16,0-21 0,0 22 0,0-1 0,0 0 16,0 22-16,-21-22 15,21 22-15,0-22 0,0 21 0,0 1 16,0-1-16,-21 1 0,21-1 0,0 22 16,0-21-16,0 20 0,0-20 15,0-1-15,-21 22 0,21-43 0,-22 22 16,22-22-16,0 0 0,0 1 15,0-22-15,0 0 0,0-42 32,0 0-32,0 0 0,0-1 15,0-20-15,0 0 0,0-1 0,0-20 16,0 21-16,22-22 0</inkml:trace>
  <inkml:trace contextRef="#ctx0" brushRef="#br1" timeOffset="119140.38">3577 12107 0,'0'0'0,"-21"-42"0,21 21 0,-21-21 0,21 20 16,0-20-16,0 21 0,0 0 0,0 0 15,0-1-15,21 1 0,0 0 16,0 0-16,22 21 0,-22-21 0,21 21 16,-21 0-16,22 0 0,-1 0 15,0 0-15,1 0 0,-22 21 16,21 0-16,-21 0 0,0 0 0,1 22 15,-22-22-15,0 21 0,0-21 16,0 22-16,-22-22 0,1 21 0,-21-21 16,0 22-16,-1-22 0,1 0 0,0 0 15,-1 0-15,1 1 0,0-22 16,-1 21-16,22-21 0,0 0 0,0 0 16,42 0 15,0 0-31,0-21 0,0 21 15,22-22-15,-22 1 0,21 21 0</inkml:trace>
  <inkml:trace contextRef="#ctx0" brushRef="#br1" timeOffset="119468.79">4233 11811 0,'0'0'0,"0"-21"0,-21 21 16,0 0-1,21 21-15,-21 0 16,21 0-16,0 22 0,0-22 16,0 21-16,0 1 0,0 20 0,0-21 15,0 22-15,0-1 0,0-20 0,0 20 16,0 1-16,21-1 16,0 1-16,-21-1 0,0 22 0,0-22 15,0 22-15,0 0 0,0-22 0,0 1 16,0 20-16,0-41 0,0 20 15,0-20-15,-21 20 0,21-42 0,-21 22 16,21-22-16,0 0 0,-21-21 16,21-21-1,0 0-15,0-22 0,0 22 16,21-21-16,0-22 0,0 22 0,-21-22 16,21 1-16,0-1 0</inkml:trace>
  <inkml:trace contextRef="#ctx0" brushRef="#br1" timeOffset="120240.62">4339 12044 0,'0'0'16,"0"-64"-16,0-41 0,0 62 15,0 22-15,0-21 0,0 21 16,21-1-16,0 1 0,1 0 0,-1 21 16,0-21-16,21 21 0,-21 0 15,22 0-15,-22 0 0,21 21 0,-21 0 16,1-21-16,20 43 0,-42-22 0,0 0 15,0 21-15,0 1 16,0-1-16,0 0 0,-42-21 0,-1 22 0,1-1 16,0-21-16,-1 22 0,1-22 15,-22 0-15,22 0 0,0 0 16,-1 0-16,22-21 0,-21 0 0,21 0 16,0 22-16,42-22 31,0 0-31,0 21 15,21-21-15,-20 0 0,20 0 16,0 0-16,1 0 0,-1 0 0,0 0 16,1 0-16,-1-21 0,21-1 0,-20 22 15,-1-21-15,22 0 0,-22 0 16,0 0-16,1-22 0,-1 22 0,0-21 16,1 0-16,-22-1 0,0 1 15,0 0-15,0-1 0,0 1 16,-21 0-16,0-1 0,0 1 0,0 0 15,0 20-15,0-20 0,0 21 0,0 0 16,0 0-16,-21 21 16,0 0-16,21 21 0,0 0 15,0 0-15,-21 21 0,21-20 16,0 20-16,0 0 0,0 1 16,-21-1-16,21 0 0,0 1 0,0-1 15,0 0-15,0 1 0,0-22 16,0 21-16,0-21 0,0 0 0,0 22 15,0-22-15,21 0 16,0-21-16,0 0 0,0 0 16,1 0-16,-1 0 0,0 0 0,0-21 15,21 0-15,-20 0 0,-1-1 0,0 1 16,21-21-16,-21 21 0,1-22 16,-1 1-16,-21 21 0,21 0 0,-21 0 15,21-1-15,-21 1 0,0 42 31,0 1-31,0-1 0,-21 0 16,21 0-16,0 0 0,-21 0 16,21 22-16,0-22 0,0 0 0,0 0 15,0 0-15,0 1 0,21-1 16,0-21-16,0 0 0,0 0 16,1 0-16,20 0 15,-21-21-15,0-1 0,0 22 0,1-21 16,-1 0-16</inkml:trace>
  <inkml:trace contextRef="#ctx0" brushRef="#br1" timeOffset="120416.53">5567 11642 0,'0'0'0,"-43"0"0,22 0 0,0 0 16,0 0-16,0 0 0,0 0 15,-1 0 1,22 21-1,22-21 1,-1 0-16,0 0 0,0 0 16,0 0-16</inkml:trace>
  <inkml:trace contextRef="#ctx0" brushRef="#br1" timeOffset="120888.94">6117 11726 0,'0'0'0,"-21"-63"31,0 63-31,0 0 16,-1 0-1,1 0-15,0 0 0,0 21 16,21 0-16,0 0 0,-21 22 0,0-22 16,21 0-16,-22 21 0,22 1 15,0-1-15,0 0 0,0 1 0,0-22 16,0 21-16,0 1 0,0-22 16,0 21-16,0-21 0,0 0 15,22 1-15,20-22 0,-21 0 0,0 0 16,22 0-16,-1 0 0,-21-22 0,21 1 15,1 0-15,-1 0 0</inkml:trace>
  <inkml:trace contextRef="#ctx0" brushRef="#br1" timeOffset="122744.57">6943 11705 0,'0'-21'0,"0"42"0,-22-63 0,1 42 16,0 0-16,-21 0 0,21 0 0,-1 0 15,-20 0-15,21 0 0,-21 0 16,-1 21-16,22-21 0,-21 21 0,-1 0 16,22 1-16,0 20 0,-21-21 15,21 21-15,21-20 0,-22 20 0,22 0 16,0 1-16,0-22 0,0 21 16,0-21-16,0 22 0,0-22 0,0 0 15,22 0-15,-22 0 0,21-21 0,21 0 16,-21 0-16,0 0 0,22 0 15,-22 0-15,21 0 0,1 0 16,-22-21-16,21 0 0,-21 0 0,22 0 0,-22-1 16,21-20-16,-21 21 15,0-21-15,1 20 0,-22-20 0,0 0 16,21 21-16,-21-22 0,0 1 0,0 21 16,0 0-16,0-22 0,0 22 15,0 0-15,-21 21 16,-1 0-16,1 0 15,21 21-15,0 0 0,-21 0 16,21 1-16,0 20 0,-21-21 0,21 21 16,0 1-16,0-22 0,0 21 0,0 1 15,0-22-15,0 21 0,0 0 16,0-20-16,21-1 0,0 0 0,-21 0 16,21 0-16,1-21 0,-1 0 15,21 0-15,-21 0 0,0 0 16,22 0-16,-22 0 0,21 0 0,-21-21 15,1 0-15,20 0 0,-21 0 0,0-22 16,0 1-16,1 21 0,-1-22 16,0 1-16,0-21 0,0 20 0,-21 1 15,0 0-15,0-22 0,0 22 16,0-22-16,21 22 0,-21 0 0,0-22 16,0 22-16,0 21 0,0-22 0,0 22 15,0 0-15,0 0 0,0 42 16,0 21-1,0-21-15,0 22 0,0-1 0,0 0 16,0 1-16,0-1 16,0 22-16,0-22 0,0 0 0,0 1 15,0 20-15,-21-21 0,21 1 0,0-1 16,0 0-16,0 1 0,0-22 16,21 21-16,1-21 0,-1 1 0,-21-1 15,42-21-15,-21 0 0,0 21 16,1-21-16,20 0 0,-21 0 0,21-21 15,1 21-15,-22-21 0,21-1 0,1-20 16,-22 21-16,21 0 16,-21-22-16,22 22 0,-22-21 0,0 21 15,0-22-15,-21 22 0,21-21 0,-21 21 16,21 0-16,-21-1 0,0 1 16,0 42 15,0 1-31,0-1 0,-21 0 15,21 0-15,-21 0 0,21 0 0,0 22 16,0-22-16,0 0 0,0 21 0,0-20 16,0-1-16,0 0 0,0 0 15,0 0-15,21 0 0,0 1 0,1-22 16,-1 0-16,0 0 0,0 0 16,0 0-16,0 0 0,1 0 0,-1-22 15,21 22-15,-21-21 0,0 0 16,1 0-16,20 0 0,-21-22 0,0 22 15,0 0-15,1-21 0,-1 21 16,0-22-16,-21 22 0,0 0 0,21-21 16,-21 20-16,21 1 0,-21 0 15,0 42 17,0 0-32,-21 1 0,21-1 0,-21 0 15,21 0-15,0 21 0,0-20 16,0-1-16,-21 21 0,21-21 0,0 22 15,0-22-15,0 21 0,0-21 16,0 0-16,0 1 0,21-22 16,0 21-16,0-21 0,0 0 0,1 0 15,-1 0-15,0 0 0,0 0 0,21 0 16,-20-21-16,-1-1 0,0 1 16,21 0-16,-21 0 0,1 0 0,-22 0 15,0-22-15,0 22 0,0 0 0,0-21 16,0 20-16,-22 1 0,1 0 15,0 0-15,-21 0 0,21 0 16,-22-1-16,1 22 0,21 0 0,-22 0 0,1 0 16,21 0-16,0 0 0,0 0 15,-1 0-15,44 0 32,-1 0-32,21 0 0,0 0 15,1 0-15,-1 0 0,0-21 16,22 21-16,-22 0 0,22-21 0,-22 21 15,22-21-15,-22 21 0,0 0 16,1-21-16,-1 21 0,0 0 0,-21 0 16,1 0-16,-1 0 0,0 0 0,0 21 15,-21 0-15,0 0 0,0 0 16,0 1-16,0 20 16,0-21-16,0 0 0,0 0 15,0 1-15,-21 20 0,21-21 0,0 0 16,0 22-16,-21-22 0,21 0 15,0 0-15,0 0 0,0 0 0,0 1 16,-21-22-16,21-22 47,0 1-47,0 0 0,0 0 0,0 0 16,0 0-16,21-22 0,0 22 15,-21-21-15,21 21 0,0-22 0,0 1 16,22 0-16,-22-1 0,0 1 0,21 21 15,-20-22-15,20 1 16,0 21-16,-21 0 0,22 0 0,-22-1 16,21 22-16,-21 0 0,1 0 0,-1 22 15,0-1-15,-21 0 0,0 21 16,21 1-16,-21-22 0,0 21 0,0 0 16,0 1-16,0-1 0,0 0 0,0 1 15,0-22-15,0 21 0,21-21 16,0 1-16,-21 20 0,22-42 0,-1 21 15,0 0-15,0-21 0,0 0 0,0 0 16,1 0-16,20 0 0,-21 0 16,0-21-16,0 0 0,1 0 0,20 0 15,-21-1-15,0 1 0,0 0 16,-21 0-16,22-21 0,-22 20 0,21 1 16,-21-21-16,0 0 0,0 20 15,0-20-15,0 0 0,0 21 0,0-22 16,-21 22-16,-1-21 0</inkml:trace>
  <inkml:trace contextRef="#ctx0" brushRef="#br1" timeOffset="123036.7">8551 11134 0,'0'0'0,"-21"0"0,0 0 15,0 0-15,42 0 78,-21 21-62,-21-21 0</inkml:trace>
  <inkml:trace contextRef="#ctx0" brushRef="#br1" timeOffset="123256.57">7408 11599 0,'0'0'15,"0"22"-15,21-22 16,1 0-16,-1 0 16,0 0-16,0 0 0,21 0 15,-20 0-15,20 0 0,-21 0 0,21-22 16,1 22-16,-22 0 0,21-21 16,-21 21-16,1 0 0,-1 0 0,0 0 15,-21-21-15,-21 21 16,0 0-16,-1 0 15,1 0-15</inkml:trace>
  <inkml:trace contextRef="#ctx0" brushRef="#br1" timeOffset="132064.38">783 13293 0,'0'0'0,"0"21"0,0 0 16,0 0-1,0 0 1,0 1 15,21-22-15,0 0-1,1 0-15,-1 0 16,0 0-16,0 0 16,0 0-16,0 0 15,1-22-15,-1 22 0,0 0 16,0-21-16,0 0 0,0 21 15,1-21-15,-1 21 0,0-21 0,0 21 16,-21-21-16,0-1 16,0 1-16,0 0 15,-21 21-15,0 0 16,0 0-16,-22 0 0,22 0 16,0 0-16,-21 0 0,-1 21 0,22 0 15,-21 1-15,-1-22 0,22 42 16,-21-21-16,21 0 0,0 0 15,-1 22-15,1-22 0,21 21 0,-21-21 16,21 22-16,0-22 0,0 0 16,0 0-16,42 0 0,-20 1 0,-1-1 15,0-21-15,21 0 0,-21 0 16,22 0-16,-1 0 0,-21 0 16,22 0-16,-1 0 0,0-21 0,-21-1 15,1 22-15,20-21 16,-21 0-16,-21 0 0,0 0 15,-21 21 1,0 0-16,-22 0 0,1 0 0,21 0 16,-21 21-16,-1-21 0,1 21 15,0 0-15,20 0 0,-20 22 16,21-22-16,-21 0 0,20 0 0,1 22 16,0-22-16,21 0 0,0 21 15,0-21-15,0 1 0,0-1 16,0 0-16,0 0 15,21-21-15,0 0 0,1 21 0,20-21 16,-21 0-16,0 0 0,0 0 16,22 0-16,-22 0 0,21-21 0,-21 21 15,22-21-15,-1 0 0,0 21 16</inkml:trace>
  <inkml:trace contextRef="#ctx0" brushRef="#br1" timeOffset="132784.29">1990 13504 0,'0'0'0,"21"-21"0,-21 0 16,0 0-16,0 0 0,0 0 15,-21 21-15,-22 0 16,22 0-16,-21 0 0,-1 0 0,1 21 16,0-21-16,-1 21 0,1 0 15,0 0-15,21 0 0,-22 22 0,22-22 16,-21 0-16,42 21 0,0-20 15,0-1-15,0 0 0,0 0 16,21 0-16,0-21 0,0 0 16,22 0-16,-22 0 0,21 0 15,0-21-15,1 21 0,-1-21 16,0 0-16,1 0 0,-1-1 0,0 1 16,-20 0-16,20 21 0,-21-21 0,0 0 15,-21 0-15,0-1 16,21 22-16,-21-21 0,0 0 15,-21 21 17,21 21-32,0 0 15,0 1-15,0 20 0,0 0 16,0-21-16,0 22 0,0 20 16,0-20-16,0 20 0,0-21 0,0 22 15,0-1-15,21 1 0,1-1 16,-1 22-16,0-21 0,-21 20 15,21 1-15,0 21 0,0-22 0,1 1 16,-1 0-16,0-1 0,-21 22 16,21-21-16,-21 0 0,21-1 0,-21-20 15,0 20-15,0-20 0,0-1 16,0-20-16,0 20 0,0-20 0,0-1 16,0 0-16,0-21 0,-21 1 15,0-1-15,0 0 0,-22-21 0,22 0 16,-21 0-16,0 0 0,-1-21 0,1 0 15,0-1-15,-22-20 0,22 0 16,-22-1-16,22-20 0,0-1 16,-1-20-16,22-1 0,-21 22 15,21-22-15,21 0 0,0 1 0,0-1 16,0 0-16,0 1 0,21 20 16,0-21-16,0 1 0,0-1 0,22 22 15,-22-1-15,21 1 0,0-1 16,1 1-16,-22-1 0,21 1 0,1 20 15,-1 1-15,-21-22 0,21 22 16,1 0-16,-22 21 0,21-22 0,1 22 16</inkml:trace>
  <inkml:trace contextRef="#ctx0" brushRef="#br1" timeOffset="133000.17">2730 13526 0,'-21'0'31,"21"21"1,0 0-32,0 0 15,0 0 1,0 0-16,0 1 15</inkml:trace>
  <inkml:trace contextRef="#ctx0" brushRef="#br1" timeOffset="133176.07">2730 14034 0,'0'0'0,"0"21"15,22-21 32,-1-21-16,0-1-31</inkml:trace>
  <inkml:trace contextRef="#ctx0" brushRef="#br1" timeOffset="133612.26">4805 13483 0,'0'-21'0,"0"42"0,0-84 16,0 42-16,0-22 0,0 22 0,0-21 15,0 21-15,0-22 0,0 22 16,0 0-16,0 0 0,0 0 0,21 21 16,0 0-16,0 0 0,0 21 15,1 0-15,-1 0 16,-21 21-16,21 1 0,21-1 15,-21 22-15,1-22 0,-1 21 16,-21 1-16,21-22 0,0 22 0,-21-1 16,0-20-16,0-1 0,0 0 0,0-21 15,21 22-15,-21-22 0,0 0 16,0 0-16,0-42 31,0 0-31,21 0 16</inkml:trace>
  <inkml:trace contextRef="#ctx0" brushRef="#br1" timeOffset="133868.13">5376 13187 0,'0'0'16,"0"21"-1,-21 0 1,0 0-16,0 1 0,0 20 0,-1-21 15,1 21-15,0 1 0,0-1 16,0 0-16,0 1 0,-1 20 0,1-20 16,0-1-16,0 0 0,21-21 0,-21 22 15,21-22-15,0 0 0,-21 0 16,21 0-16,0 1 0,21-22 16,0 0-16,0 0 15,0-22-15,0 1 0,1 0 16,-1 0-16,21 0 0</inkml:trace>
  <inkml:trace contextRef="#ctx0" brushRef="#br1" timeOffset="134105.47">5884 13187 0,'0'63'31,"-21"-41"-31,0-1 0,0 21 16,21 0-16,0-20 15,-21 20-15,-1 0 0,1 1 0,21-1 16,0 0-16,-21 1 0,0-1 0,21-21 16,-21 21-16,21-20 0,-21-1 15,21 0-15,0 0 0,21-21 32,0 0-32,0-21 0,0 0 15,0-22-15,1 22 0</inkml:trace>
  <inkml:trace contextRef="#ctx0" brushRef="#br1" timeOffset="134649.25">5821 13229 0,'0'0'0,"0"-21"0,-21 0 16,21 0-16,0 0 0,0-1 16,21 1-1,0 21-15,0-21 0,0 21 0,22 0 16,-22 0-16,21-21 0,0 21 0,1 0 15,-1 0-15,-21 21 0,22-21 16,-1 21-16,-21 0 0,0 1 0,0 20 16,-21-21-16,0 0 0,0 22 15,0-22-15,-21 21 0,0-21 0,0 22 16,-21-22-16,-1 21 0,1-21 16,0 0-16,-1 1 0,1-1 15,21-21-15,0 21 0,-1-21 0,1 0 16,21-21-16,0 0 15,0-1-15,21 1 16,1 0-16,20 21 0,-21-21 0,0 0 16,22 21-16,-1-21 0,-21 21 15,21 0-15,-20 0 0,20 0 0,-21 0 16,21 0-16,-20 0 0,20 0 0,0 21 16,-21 0-16,22 0 0,-1 0 15,-21 0-15,22 22 0,-22-22 0,0 21 16,-21-21-16,0 22 0,0-22 15,0 21-15,-21-21 0,0 1 16,-22 20-16,1-21 0,0 0 0,-1 0 16,1 1-16,0-22 0,-1 21 0,1 0 15,0-21-15,-1 0 0,22 0 16,-21 0-16,21 0 0,-1 0 0,-20 0 16,21-21-16,21 0 15,-21 21-15,21-22 0,0 1 16,21 0-16,0 21 0,21-21 15,-20 0-15,20 0 0,0 21 16,1-22-16</inkml:trace>
  <inkml:trace contextRef="#ctx0" brushRef="#br1" timeOffset="134896.35">7302 13631 0,'22'0'32,"-1"0"-32,-21 22 15,0-1-15,0 0 0,0 0 0,0 0 16,0 22-16,0-22 0,0 21 0,-21-21 16,-1 22-16,1-1 0,-21-21 15,0 21-15,-1 1 0,1-22 16,0 21-16,-1-21 0,1 1 0,0-1 15,20-21-15,1 0 0,0 0 0</inkml:trace>
  <inkml:trace contextRef="#ctx0" brushRef="#br1" timeOffset="135322.17">8340 13081 0,'0'-42'16,"21"42"-16,0-21 16,21 21-16,-21 0 0,22 0 15,-22 0-15,21 0 0,22 0 0,-22 0 16,0-22-16,22 22 0,-22 0 15,1 0-15,20 0 0,-21 0 0,-20 0 16,20 0-16,-21 0 0,0 0 0,-42 0 31,0 22-31,-21-22 0,-1 0 16,22 0-16</inkml:trace>
  <inkml:trace contextRef="#ctx0" brushRef="#br1" timeOffset="135692.87">8572 13039 0,'0'0'0,"0"42"31,0-21-31,0 0 0,0 1 0,0-1 16,0 0-16,0 0 0,22 0 0,-22 22 16,21-22-16,-21 0 0,0 21 15,0-21-15,0 22 0,21-22 0,-21 21 16,0 1-16,0-22 0,0 21 0,0 0 15,0-20-15,0-1 16,0 0-16,0 0 0,-21 0 0,21 0 16,0 1-16,-21-22 0,-1 0 15,1 0-15,0 0 0,0 0 16,0 0-16,0 0 0,-1 0 0,1 0 16,-21 0-16,21-22 0,0 1 15,-1 21-15,1-21 0,0 21 0,0-21 16,0 21-16,21-21 0,0 0 15,-21 21-15,21-22 16,21 1 0,0 21-16,-21-21 15,21 21-15,0 0 16,0-21-16</inkml:trace>
  <inkml:trace contextRef="#ctx0" brushRef="#br1" timeOffset="136200.57">9673 13102 0,'0'-21'0,"0"42"0,0-63 0,0 21 16,0 0-16,0-1 0,-21 22 15,0 0-15,0 0 0,-22 0 16,22 0-16,-21 0 0,21 0 15,-22 0-15,22 22 0,-21-1 0,21 0 16,-22 0-16,22 0 0,0 22 0,0-22 16,0 0-16,21 0 0,0 0 15,0 0-15,0 1 0,0-1 16,21 0-16,0-21 0,21 0 0,-21 21 16,1-21-16,20 0 0,-21 0 15,21 0-15,1 0 0,-22 21 0,21-21 16,1 0-16,-1 0 0,-21 21 15,21-21-15,-20 0 0,-1 22 16,0-22-16,-21 21 0,0 0 0,0 0 16,0 0-16,-21 0 15,0 1-15,-22-1 0,22 0 16,-21 0-16,21 0 0,-22-21 0,22 21 16,-21-21-16,21 22 0,-1-22 15,-20 0-15,21 0 0,0 0 0,0 0 16,-1 0-16,1 0 0,0 0 0,0 0 15,0 0-15,0 0 16,21-22-16,0 1 31,21 21-15,0-21-16,0 21 0</inkml:trace>
  <inkml:trace contextRef="#ctx0" brushRef="#br1" timeOffset="136504.4">10520 13568 0,'-21'0'15,"-1"0"-15,22-21 16,0 0-16,-21 21 0,0 0 15,21 21 17,0 0-32,0 0 15,0 0-15,0 0 0,0 1 16,0-1-16,0 21 0,0-21 0,-21 0 16,0 22-16,0-22 0,-1 0 0,1 0 15,-21 0-15,21 1 16,0-22-16,-1 0 0,-20 0 0,21 0 15</inkml:trace>
  <inkml:trace contextRef="#ctx0" brushRef="#br1" timeOffset="137000.12">11663 12996 0,'0'0'0,"0"-21"0,0 0 16,0 0-16,0 0 0,0 0 0,0-1 16,0 44-1,0-1 1,0 0-16,0 21 16,0 1-16,0 20 0,0-21 0,0 22 15,0-22-15,0 22 0,0-1 0,0 22 16,0-22-16,-21 22 0,21 0 15,0-22-15,0 22 0,0 0 0,-22-1 16,1 1-16,0-22 0,21 22 0,-21 0 16,0-22-16,21 1 0,0-1 15,-21-20-15,21-1 0,-22 0 0,22-21 16,0 1-16,0-44 31,0 1-31,0-21 0,0 0 0,0-1 16,22 1-16,-22 0 0,0-22 15</inkml:trace>
  <inkml:trace contextRef="#ctx0" brushRef="#br1" timeOffset="137313.07">11536 13504 0,'0'0'16,"-21"-63"-16,21 21 0,-22-1 0,22 1 16,0 0-16,0-1 0,0 1 0,0 0 15,0 20-15,0-20 0,22 21 0,-1 0 16,0 0-16,21-1 0,-21 1 15,22 0-15,-1 21 0,0 0 0,1 0 16,-1 0-16,0 0 0,-20 21 16,-1 0-16,0 1 0,-21-1 15,0 21-15,0-21 0,-21 22 0,-22-22 16,22 21-16,-21-21 0,0 22 16,-1-22-16,-20 0 0,20 0 0,22 0 15,-21 0-15,21 1 0,0-22 0,-1 0 16,44 0 15,-1 0-31,0-22 0,0 1 0,0 21 16,22-21-16,-1 0 0,0 0 15,1 0-15,-1-22 0,0 22 0</inkml:trace>
  <inkml:trace contextRef="#ctx0" brushRef="#br1" timeOffset="137938.85">12213 13039 0,'21'0'0,"-42"0"0,21 21 31,-21-21-31,21 21 16,-21 0-16,0 0 0,21 1 0,-22-1 16,22 0-16,-21 0 0,21 0 15,-21 0-15,21 1 0,0-1 0,0 0 16,0 0-16,0 0 0,21-21 16,0 0-1,1 0-15,-1 0 0,0 0 0,21 0 16,-21 0-16,22-21 0,-22 0 15,21 0-15,1 0 0,-22-1 16,0 1-16,0 0 0,21 0 0,-42-21 16,22 20-16,-1 1 0,-21 0 0,0 0 15,0 0-15,0 0 0,0-1 16,0 44 0,0-1-16,0 21 15,0-21-15,0 0 16,0 22-16,0-1 0,0 0 0,0 1 15,0-1-15,0 22 0,0-1 0,0 1 16,0-1-16,0 22 0,0-22 16,0 22-16,0 0 0,0-1 15,0 1-15,-21 21 0,21-22 0,-22 22 16,22-21-16,0 21 0,-21-22 0,21 1 16,-21 0-16,21-1 0,0-20 15,0 21-15,0-22 0,0-21 0,0 1 16,0-1-16,0 0 0,0-20 0,0-1 15,-21-21-15,0 0 0,0 0 16,-1 0-16,1 0 0,0 0 0,0-21 16,0-1-16,-22-20 0,1 21 0,0-21 15,-1-1-15,1-20 0,0 20 0,-1-20 16,22-1-16,-21 1 0,21-1 16,0-20-16,-1 20 0,22-20 15,0 20-15,0 1 0,0-1 0,22 1 16,20-1-16,-21 22 0,21-22 15,-20 22-15,20 0 0,0-22 0,1 22 16,-1-1-16,0 1 0,1-21 0,-1 20 16,-21-20-16,21 20 0,1-20 15,-1 21-15,-21-22 0,22 22 0</inkml:trace>
  <inkml:trace contextRef="#ctx0" brushRef="#br1" timeOffset="138200.97">12996 12700 0,'0'0'0,"0"-21"0,0-43 31,-21 64-31,0 22 16,0-22-16,21 42 0,-21-21 16,21 21-16,0 1 0,-22-1 0,22 0 15,-21 22-15,21-22 0,-21 1 0,21 20 16,0-21-16,-21 1 0,21-22 15,-21 21-15,21 1 0,0-22 0,0 0 16,0 0-16,0 0 0,0 0 16,21-21-1,0 0-15,0 0 0,0 0 0,1-21 16,-1 0-16,21 0 0,-21 0 0</inkml:trace>
  <inkml:trace contextRef="#ctx0" brushRef="#br1" timeOffset="138664.98">13335 12679 0,'0'0'0,"-21"-21"31,0 21-31,-1 21 16,22 0-16,-21 21 0,21-20 0,-21 20 16,21 0-16,0 1 0,0-1 15,0 0-15,0 1 0,0-22 16,0 21-16,0 0 0,0 1 0,-21-22 15,21 21-15,0-21 0,0 1 16,0-1-16,0 0 0,-21 0 16,21-42 15,0 0-31,0 0 16,0-1-16,0 1 0,21 0 0,0-21 15,0 21-15,0-22 0,1 22 16,-1-21-16,21 21 0,-21-1 0,22 1 15,-22 0-15,21 0 0,0 21 16,-20 0-16,-1 0 0,21 21 16,-21 0-16,0 0 0,1 1 0,-22 20 15,0-21-15,21 0 0,-21 22 16,0-22-16,0 0 0,0 21 0,-21-21 16,21 1-16,-22-1 0,1 0 0,0 0 15,0-21-15,21 21 0,-21-21 16,21 21-16,-21-21 0,-1 0 15,22-21 1,0 0-16,-21 21 16,21-21-16</inkml:trace>
  <inkml:trace contextRef="#ctx0" brushRef="#br1" timeOffset="138884.9">12933 12975 0,'0'0'0,"21"0"47,0 0-47,0 0 0,22 0 0,-22 0 16,21 0-16,-21 0 15,22 0-15,-1 0 0,-21 0 0,21 0 16,1 0-16,-22 0 0,21 0 0,1-21 15,-1 21-15</inkml:trace>
  <inkml:trace contextRef="#ctx0" brushRef="#br1" timeOffset="139556.51">14224 12933 0,'0'0'0,"-21"21"16,0-21-16,-1 21 0,1-21 15,0 21-15,-21 1 0,21-1 16,-1 0-16,1 0 0,0 0 16,0 0-16,0 1 0,21-1 0,-21-21 15,21 21-15,0 0 0,0 0 0,0 0 16,21-21 0,0 22-16,0-22 0,0 0 15,0 0-15,1 0 0,-1 0 16,0 0-16,-21-22 15,0 1-15,0 0 0,0 0 16,0 0-16,0 0 16,0-1-16,0 1 0,0 0 15,0 0-15,0 0 0,0-22 0,21 22 16,0 0-16,-21 0 0,21 21 16,1-21-16,20 0 0,-21-1 0,21 22 15,-20 0-15,-1-21 0,21 21 16,-21 0-16,22 0 0,-22 0 0,0 21 15,0 1-15,0-1 0,0 0 0,1 21 16,-1-21-16,-21 1 0,0 20 16,0-21-16,0 21 0,0-20 0,0-1 15,0 21-15,0-21 0,0 0 0,0 1 16,0-1-16,-21-21 16,-1 0-16,1 0 15,21-21 1,0-1-1,0 1-15,0 0 0,0 0 0,0 0 16,21-22-16,1 1 0,-1 21 16,0-21-16,0-1 0,21 1 0,-20 0 15,20 20-15,0-20 0,1 21 0,-1 21 16,0-21-16,1 21 0,-1 0 16,0 21-16,1-21 0,-1 42 0,-21-21 15,21 1-15,-20 20 0,-1 0 16,0 1-16,-21-1 0,0-21 15,0 21-15,0 1 0,-21-22 0,0 21 0,-22-21 16,22 1-16,-21-1 0,21 0 16,-1 0-16,-20-21 0,21 0 15,0 21-15,0-21 0</inkml:trace>
  <inkml:trace contextRef="#ctx0" brushRef="#br1" timeOffset="139768.4">15663 13250 0,'0'22'16,"0"-44"-16,0 65 0,0-22 16,0 0-16,0 0 0,-21-21 0,0 21 15,0 1-15,21-1 0,-21 0 0,-1 21 16,-20-21-16,21-21 0,-21 22 15,20-1-15,-20 0 0,21-21 0,0 0 16</inkml:trace>
  <inkml:trace contextRef="#ctx0" brushRef="#br1" timeOffset="140224.1">16595 12827 0,'0'0'0,"0"-21"0,0 0 0,0 0 0,0-22 15,0 22-15,0 0 0,0 0 0,0-22 16,21 22-16,-21 0 16,0 0-16,21 21 0,-21 21 15,0 0-15,21 22 0,-21-1 16,0 0-16,0 22 0,0 20 16,0-20-16,0 21 0,0-1 0,0 1 15,0 0-15,0-1 0,-21 22 16,0-21-16,21 21 0,-43-22 0,22 1 15,0 0-15,0-1 0,0-20 0,0-1 16,-1-20-16,22 20 0,0-42 16,-21 22-16,21-22 0,0-42 31,0-1-31,0 1 0,21-21 16,-21 0-16,0-1 0,22 1 15,-22-22-15</inkml:trace>
  <inkml:trace contextRef="#ctx0" brushRef="#br1" timeOffset="140508.94">16489 13208 0,'0'0'0,"-21"-42"0,21-22 16,0 1-16,0-1 0,0 22 0,0-22 15,0 22-15,0-21 0,21 20 16,21 1-16,-21 21 0,22-22 0,-1 1 16,0 21-16,1 0 0,-1 0 15,21 21-15,1 0 0,-22 0 16,22 21-16,-22 0 0,-21 21 0,22-21 15,-43 22-15,0-1 0,0 22 16,0-22-16,-43 0 0,22 1 0,-21-1 16,-1-21-16,1 21 0,-21-20 0,20-1 15,-20 0-15,20 0 0,22 0 16,-21-21-16,21 0 0,-22 0 0,43-21 31,22 0-15,-1 0-16,21 0 0,-21-1 0,22 1 15,-1 0-15</inkml:trace>
  <inkml:trace contextRef="#ctx0" brushRef="#br1" timeOffset="140960.68">17357 12488 0,'0'0'15,"0"-21"-15,-22 21 0,1 0 0,0 0 0,21 21 16,-21 1-1,21 20-15,0-21 0,0 0 0,0 22 16,0-1-16,0 0 0,0 1 0,0-1 16,0 0-16,0 1 0,0-1 15,0 0-15,0 1 0,0-22 16,0 0-16,0 0 0,0 0 16,0 0-16,0 1 0,-21-22 15,0 0 1,21-22-1,0 1-15,0 0 0,0 0 0,0 0 16,0-22-16,0 22 0,0-21 0,0 21 16,21-22-16,0 1 0,21 21 15,-21 0-15,22-22 0,-1 22 0,-21 21 16,22-21-16,-1 21 0,0 0 16,1 0-16,-22 21 0,21 0 0,-21 1 15,0-1-15,1 21 0,-1-21 16,-21 22-16,0-22 0,0 21 15,0-21-15,0 22 0,-21-22 0,-1 21 16,-20-21-16,21 0 0,0 1 0,-22-22 16,22 21-16,0 0 0,42-21 31,0-21-15,1 21-16</inkml:trace>
  <inkml:trace contextRef="#ctx0" brushRef="#br1" timeOffset="141264.51">18055 12827 0,'0'0'0,"0"-21"0,-21 21 0,0 0 0,0 21 16,-1 0 0,22 0-16,-21 1 0,21 20 0,0-21 15,0 21-15,0 1 0,0-1 0,0 22 16,0-22-16,0 21 0,0 1 15,0-1-15,0 1 0,0-1 0,0 22 16,-21 0-16,21-1 0,-21 1 16,0-21-16,0 20 0,-1 1 15,1 0-15,0-22 0,0 22 0,-21-22 16,20-20-16,1-1 0,0 0 0,21 1 16,0-22-16,0-42 15,21-1 1,-21-20-16,21 0 0,1-1 0,-1-20 15,0-1-15,0 22 0,0-21 0</inkml:trace>
  <inkml:trace contextRef="#ctx0" brushRef="#br1" timeOffset="141532.51">17928 13145 0,'0'0'0,"0"-64"0,-21 22 0,21-1 15,0-20-15,0 21 0,0-1 0,0 22 16,0-21-16,21 21 0,0-22 15,0 22-15,22 21 0,-22-21 0,21 21 16,1 0-16,-22 0 0,21 21 0,0 0 16,1 0-16,-22 22 0,0-1 15,0-21-15,-21 22 0,0-1 0,0 0 16,-21 1-16,0-22 0,0 21 0,-22-21 16,22 0-16,-21 1 0,0-1 15,-1-21-15,22 21 0,-21-21 0,21 0 16,-1 0-16,1 0 0,64-21 31,-22 0-31,21 21 16</inkml:trace>
  <inkml:trace contextRef="#ctx0" brushRef="#br1" timeOffset="141717.41">18944 13081 0,'0'0'15,"0"85"1,0-64-16,0 0 0,-21 0 16,0 0-16,21 1 0,-21-1 0,-1 0 15,1 0-15,21 0 0,-21 0 16,0 1-16,0-22 0,0 0 16</inkml:trace>
  <inkml:trace contextRef="#ctx0" brushRef="#br1" timeOffset="142288.43">19833 13229 0,'0'0'0,"-42"0"0,21 0 16,-1 0-16,1 0 0,0 0 15,21-21 1,21 0-16,0 0 16,22 0-16,-22-1 0,21 1 15,1-21-15,-1 21 0,0-22 0,22 1 16,-22 0-16,0-22 0,22 22 15,-22 0-15,1-1 0,-1 1 0,-21 0 16,0 20-16,-21 1 0,0 0 16,0 0-16,-21 21 0,-21 0 0,-1 0 15,1 0-15,0 0 0,-22 0 0,22 21 16,0 0-16,20 0 0,-20 1 16,21-1-16,21 21 0,0 0 0,0-20 15,0 20-15,21 0 0,0 1 0,0-1 16,22 0-16,-22-21 0,21 22 15,1-1-15,-1-21 0,0 0 0,-21 22 16,22-22-16,-22 0 0,0 0 16,-21 0-16,0 1 15,0-1-15,-21-21 0,-21 0 0,-1 0 16,1 0-16,21 0 0,-43 0 0,43 0 16,-21 0-16,-1 0 0,1 0 15,21-21-15,0-1 0,0 22 0,-1-21 16,22 0-16,0 0 15,0 0-15,22 0 0,-1-1 16,0 1-16,21 0 0,-21 0 0,22 0 16,-1-22-16</inkml:trace>
  <inkml:trace contextRef="#ctx0" brushRef="#br1" timeOffset="142764.48">20934 12446 0,'0'-21'0,"0"42"0,0-63 0,0 21 15,-21 21-15,-1 0 0,1 0 0,0 0 16,0 0-16,0 21 0,0 0 16,-1 0-16,1 21 0,21 1 0,-21-1 15,21 0-15,-21 1 0,21 20 16,0 1-16,0-1 0,0 1 0,0-22 16,0 22-16,0-1 0,0-21 0,0 1 15,0-1-15,0-21 0,-21 22 16,21-22-16,0 0 0,0 0 15,-21 0-15,-1-21 0,1 0 32,21-21-32,0 0 15,0 0-15,0 0 0,0-1 0,21 1 16,1-21-16,-1 21 0,0-22 16,21 1-16,1 21 0,-1-21 0,0 20 15,1 1-15,-1 0 0,-21 0 16,21 21-16,1 0 0,-22 0 0,0 0 15,0 0-15,0 21 0,1 0 0,-22 0 16,0 1-16,0 20 0,0-21 16,0 0-16,0 22 0,-22-22 15,1 0-15,0 21 0,21-21 0,-21 1 16,0-1-16,21 0 0,-21-21 16,21 21-16,21-42 46,0 0-46,0 21 0,-21-21 0</inkml:trace>
  <inkml:trace contextRef="#ctx0" brushRef="#br1" timeOffset="143092.85">21357 13123 0,'21'0'31,"0"0"-31,1-21 0,-1 21 16,0-21-16,0 21 0,0-21 16,0 0-16,1 0 0,20 21 0,-21-22 15,0 1-15,0 0 0,-21 0 0,0 0 16,0 0-16,-21 21 16,0 0-16,0 0 15,0 0-15,-22 21 0,22 0 16,-21 0-16,21 0 0,0 0 15,-1 22-15,1-22 0,0 0 0,21 0 16,-21 22-16,21-22 0,0 0 16,0 0-16,0 0 0,21 0 15,0-21-15,22 22 0,-22-22 16,21 0-16,0 0 0,1 0 16,-1 0-16,0-22 0,22 22 0</inkml:trace>
  <inkml:trace contextRef="#ctx0" brushRef="#br1" timeOffset="143560.34">22077 12742 0,'0'0'0,"0"-42"0,0-64 15,0 85 1,0 0-16,-21 21 16,21 21-16,-22-21 15,22 21-15,-21 22 0,21-1 0,-21 0 16,21 1-16,-21-1 0,0 21 0,21-20 15,-21 20-15,-1-20 0,1-1 16,21 0-16,0 1 0,-21-22 0,21 21 16,0-21-16,0 0 0,0 1 0,0-1 15,21-21 1,0 0-16,1 0 0,-1 0 16,0 0-16,0-21 0,0 21 0,22-22 15,-22-20-15,0 21 0,0-21 16,0 20-16,22-41 0,-22 21 0,0-1 15,21-20-15,-21-1 0,1 22 16,20-22-16,-21 22 0,0 0 0,-21 21 16,21-1-16,-21 1 0,0 0 0,0 42 15,0 0 1,-21 22-16,0-22 0,0 42 0,21-20 16,-21-1-16,0 22 0,-1-1 0,1-21 15,21 22-15,0-22 0,-21 1 16,21-1-16,0 0 0,-21 1 15,21-22-15,0 21 0,0-21 0,0 0 16,0 1-16,0-1 16,21-21-16,0 0 0,0 0 15,1-21-15,-1 21 0,21-22 0</inkml:trace>
  <inkml:trace contextRef="#ctx0" brushRef="#br1" timeOffset="143940.94">23008 12827 0,'0'0'16,"21"-21"-16,-21 0 0,0 0 0,0-1 16,0 1-16,-21 21 0,0 0 15,0-21-15,0 21 0,-1 0 16,1 0-16,-21 0 0,21 21 0,-22 0 16,22 1-16,0-1 0,0 0 15,-21 0-15,42 21 0,-22-20 0,22 20 16,0-21-16,0 0 0,0 0 0,22 22 15,-1-22-15,0 0 0,0 0 16,21-21-16,1 21 0,-1 1 0,-21-1 16,22 0-16,-1 0 0,0 0 15,-21-21-15,1 21 0,-1 1 0,-21-1 16,0 0-16,-21 0 16,-1-21-16,-20 0 15,0 0-15,-1 0 0,-20 0 0,-1 0 16,1 0-16,-1 0 0,22 0 0,-21 0 15,20 0-15,1 0 0,0 0 16,20 0-16,1 0 0,21-21 0,0 0 16,21 21-16,22-21 15,-22 21-15,21-22 0,1 22 16</inkml:trace>
  <inkml:trace contextRef="#ctx0" brushRef="#br1" timeOffset="144620.76">23558 12848 0,'0'0'0,"0"-21"0,-21 0 0,21 0 0,-21 0 15,0-1-15,0 22 0,0 0 16,-1 0-16,1 0 0,-21 0 0,21 0 16,0 22-16,-1-1 0,1 0 0,0 21 15,0-21-15,21 22 0,-21-1 16,0 0-16,-1 1 0,22-1 0,0-21 15,0 22-15,-21-1 0,21-21 0,0 21 16,0-20-16,0-1 0,0 21 16,21-21-16,1-21 0,-1 21 0,0 1 15,0-22-15,0 0 0,22 0 16,-1 0-16,-21 0 0,21 0 16,1 0-16,20 0 0,-20-22 0,-1 1 15,0 21-15,1-21 0,-1-21 16,0 21-16,1-1 0,-22-20 0,0 0 15,0-1-15,-21 1 0,0 21 0,0-21 16,0 20-16,0 1 0,0 0 16,0 0-16,-21 0 0,0 21 0,0 0 15,-1 0-15,22 21 16,-21 0-16,21 0 0,0 0 0,0 1 16,0 20-16,0-21 0,0 0 15,21 0-15,-21 22 0,22-22 16,-1 0-16,-21 0 0,21 0 0,0 1 15,0-1-15,-21 0 0,21-21 0,1 21 16,-1-21-16,0 0 16,0 0-16,0 0 0,0 0 15,1 0-15,-1-21 0,0 0 0,0 0 16,0-1-16,0 1 0,1 0 16,-1 0-16,-21-21 0,21 20 15,0-20-15,-21 21 0,0-21 0,0 20 16,0 1-16,0 42 31,0 1-31,0-1 0,0 21 16,0-21-16,-21 22 0,21-22 0,0 0 15,0 0-15,0 21 0,0-20 0,0-1 16,0 0-16,0 0 16,21-21-1,0 0-15,0 0 16,1-21-16</inkml:trace>
  <inkml:trace contextRef="#ctx0" brushRef="#br1" timeOffset="144796.67">24363 12742 0,'0'0'0,"-21"-21"0,-1 21 15,1 0-15,21 21 31,0 1-15,21-1 0,1-21-16,-1 0 0</inkml:trace>
  <inkml:trace contextRef="#ctx0" brushRef="#br1" timeOffset="145169.5">24744 12912 0,'0'0'16,"-21"0"-16,-1 0 0,-20 21 0,21-21 0,0 0 16,0 21-16,21 0 0,-22 0 15,1-21-15,21 22 0,-21 20 0,21-21 16,0 0-16,0 22 0,-21-1 0,21 0 16,-21 1-16,21-1 0,-21 0 15,-1 22-15,22-1 0,-21 1 16,0-1-16,0 1 0,0-1 0,21 22 15,-21-22-15,-1 1 0,22-1 16,-21 1-16,21 21 0,0-22 0,0 1 16,-21 20-16,21-20 0,0-1 0,-21 1 15,21-22-15,0 22 0,-21-22 16,21 0-16,0 1 0,0-22 0,0 21 16,0-21-16,-21 0 0,-1-21 15,22-21 1,0 0-1,0 0-15,0-21 0,0-1 0,22 1 16,-1 0-16,0-22 0,0 1 16,0-1-16,22-21 0</inkml:trace>
  <inkml:trace contextRef="#ctx0" brushRef="#br1" timeOffset="145460.32">24553 13229 0,'0'0'0,"0"-42"0,0 0 0,0-1 15,0 22-15,21-21 0,1 21 0,-22-1 16,21 1-16,0 0 0,0 0 16,0 21-16,22 0 0,-22 0 0,0 0 15,21 0-15,-21 0 0,22 0 16,-22 21-16,-21 0 0,21 0 16,-21 22-16,0-22 0,0 21 0,0-21 15,-21 22-15,0-22 0,-22 21 16,22 1-16,-21-22 0,0 21 0,-1-21 15,1 0-15,0 1 0,20-22 0,-20 21 16,21-21-16,0 0 0,21 21 16,21-42 15,-21 0-31,42 21 0,-21-22 16,1 1-16</inkml:trace>
  <inkml:trace contextRef="#ctx0" brushRef="#br1" timeOffset="145767.15">25358 12637 0,'0'-22'16,"-22"1"0,1 42-1,0 1-15,21-1 0,-21 21 16,21 0-16,0 1 0,-21-1 0,0 0 15,-1 1-15,22-1 0,-21 22 0,0-22 16,21 0-16,0-21 0,-21 22 16,21-22-16,-21 21 0,21-21 15,0 1-15,0-1 0,0 0 16,21-21 0,0 0-16,0 0 0,0 0 15,1 0-15,-1 0 0,21-21 16,-21 0-16,0 21 0,22-22 0,-22 1 15,0 0-15,0 0 0,22 0 0</inkml:trace>
  <inkml:trace contextRef="#ctx0" brushRef="#br1" timeOffset="145989.03">25146 12975 0,'-21'0'16,"42"0"-16,-42-21 15,42 21 1,21 0-16,-21 0 0,1 0 16,20 0-16,-21 0 0,21 0 0,1 0 15,-1 0-15,0 0 0,-20 0 16,20 0-16,-21 0 0,0 0 0,0 0 16,1 0-16</inkml:trace>
  <inkml:trace contextRef="#ctx0" brushRef="#br1" timeOffset="146216.9">26035 13229 0,'0'21'0,"-21"-21"16,0 0-16,21-21 63,0 0-63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09:37.8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4699 2053 0,'0'0'0,"21"21"0,0-21 15,-21 22-15,21-22 0,-21 21 16,22-21-16,-22-21 47,21-1-47,0-62 31,-21 63-31,0-1 0,0 1 16,0 0-16,0 0 15,0 0-15,-21 0 0,0-1 0,-1 22 16,1-21-16,0 21 0,0 0 16,-21 0-16,20 0 0,-20 21 0,0-21 15,-1 22-15,1 20 0,21-21 16,-21 21-16,-1-20 0,1 20 0,21 0 16,0 1-16,-1-22 0,1 21 15,21-21-15,-21 22 0,21-22 0,0 21 16,0-21-16,0 0 0,0 1 15,21-1-15,0-21 0,1 0 0,20 21 16,-21-21-16,21 0 0,-20 0 16,20-21-16,0 21 0,1-21 0,-1-1 15,-21 1-15,21 0 16,1 0-16,-22 0 0,21 0 0,-21-1 16,1-20-16,-1 21 0,0 0 15,0 0-15,-21-22 0,0 22 0,0 0 16,0 0-16,0 42 47,0 0-47,0 0 0,0 0 0,0 22 15,0-1-15,0 0 0,-21 1 16,21-1-16,0 22 0,0-1 0,0 1 16,0-1-16,0 1 0,0-1 15,0 1-15,21-1 0,-21 1 16,0-1-16,21 1 0,-21-1 0,21 1 15,-21-1-15,0 1 0,0-1 16,0-21-16,0 22 0,0-22 0,0 22 16,-21-22-16,0 0 0,0-20 0,0 20 15,0-21-15,-1 0 0,1 0 16,-21 1-16,21-22 0,-22 0 0,1 0 16,21 0-16,-21 0 0,-1 0 15,1-22-15,0 1 0,-1-21 0,-20 21 16,20-22-16,1 1 0,0 0 0,-1-1 15,22-20-15,-21 21 16,21-22-16,0 22 0,-1-22 0,22 22 16,0 0-16,0-1 0,0 22 15,0-21-15,22-1 0,-1 22 0,0-21 16,0 21-16,21-22 0,1 22 0,-1-21 16,22 0-16,-22 20 0</inkml:trace>
  <inkml:trace contextRef="#ctx0" brushRef="#br0" timeOffset="727.99">5249 1947 0,'0'0'0,"-21"0"15,0 0-15,0 22 16,21-1-16,-21 0 15,21 21-15,0-21 0,0 1 0,0-1 16,0 21-16,0-21 0,0 0 16,0 1-16,0 20 0,0-21 0,0 0 15,0 0-15,0 1 16,0-1-16,0 0 16,0-42 15,0 0-31,0-1 0,0 1 15,0-21-15,0 21 0,0 0 16,0-1-16,0 1 0,0-21 0,0 21 16,21 0-16,0-22 0,0 22 15,-21 0-15,21 0 0,0 0 0,22-1 16,-22 22-16,0 0 0,21 0 16,1 0-16,-22 0 0,21 0 0,-21 22 15,22-1-15,-22 0 0,0 0 16,0 0-16,0 0 0,1 22 0,-22-22 15,0 0-15,0 21 16,0-20-16,0-1 0,0 0 0,0 0 16,-22 0-16,22 0 0,0 1 15,-21-1-15,21 0 0,-21-21 0,21-21 32,0 0-17,0-1-15,0 1 0,0 0 0,0 0 16,21-21-16,-21 20 0,21-20 15,1 21-15,-1-21 0,-21 20 0,21 1 16,21-21-16,-21 21 0,1 0 16,20-1-16,-21 22 0,21 0 0,-20 0 15,20 0-15,-21 0 16,0 0-16,22 22 0,-22-1 0,-21 0 16,21 0-16,-21 21 0,21-20 15,-21-1-15,0 21 0,0-21 0,0 22 16,0-22-16,0 0 0,0 0 0,0 0 15,0 0-15,-21 1 0,21-1 16,0 0-16,0 0 0,-21-21 16,42 0 15</inkml:trace>
  <inkml:trace contextRef="#ctx0" brushRef="#br0" timeOffset="1440.61">6921 1990 0,'0'0'0,"-21"-64"32,21 43-32,-21 0 0,0 0 0,0 0 15,-22 21-15,22-22 0,0 22 16,0 0-16,-21 0 0,20 0 0,1 0 15,-21 22-15,21-1 16,0 0-16,-1 21 0,1 1 0,0-22 16,-21 21-16,21 0 0,-1 1 15,22-1-15,-21 0 0,21-20 0,0 20 16,0-21-16,0 0 0,0 0 0,0 1 16,0-1-16,21-21 0,1 0 15,-1 0-15,0 0 0,21 0 16,-21 0-16,1-21 0,20-1 15,-21 1-15,0 0 0,22 0 0,-22 0 16,0 0-16,0-22 16,0 22-16,0 0 0,1-21 0,-1-1 15,-21 22-15,0 0 0,0 0 16,0 0-16,21-1 0,-21 44 16,0-1-1,0 21-15,0-21 0,-21 22 16,21-22-16,0 21 0,0-21 0,0 22 15,0-22-15,0 0 0,0 0 16,0 0-16,0 0 0,0 1 0,21-1 16,0 0-16,0-21 0,0 0 15,1 0-15,-1 0 0,21 0 0,-21 0 16,0-21-16,22 21 0,-22-21 16,0-1-16,21 1 0,-20 0 15,-1 0-15,0 0 0,0 0 0,0-22 16,-21 22-16,21 0 0,-21 0 15,22 0-15,-22-1 0,0 44 32,0-1-17,0 0-15,0 0 0,0 0 16,0 0-16,0 1 0,0-1 0,0 0 16,0 0-16,0 0 0,0 0 15,0 1-15,0-1 16,21-21-1,0 0-15,0 0 16,-21-21-16,21 21 0,0-22 16</inkml:trace>
  <inkml:trace contextRef="#ctx0" brushRef="#br0" timeOffset="1796.4">7429 1672 0,'-21'0'0,"42"0"0,-63 0 0,21 0 16,0 21-16,0 1 0,21-1 0,0 0 16,-22 0-16,22 0 0,0 0 15,0 1-15,0-1 0,0 0 16,22-21-16,-1 21 0,0-21 0,0 0 16,0 0-16,0 0 0,22 0 15,-22 0-15,0 0 0,0-21 0,0 0 16,1 0-16,-1-1 0,-21 1 15,0 0-15,0-21 0,0 21 0,0-1 16,0-20-16,-21 21 0,-1 0 16,-20 0-16,21-1 0,0 22 0,0 0 15,-22 0-15,22 0 0,0 22 16,0-1-16,0 21 0,-1-21 0,1 0 16,21 22-16,-21-22 15,21 21-15,0-21 0,0 1 0,0-1 16,21 0-16,0 0 0,1-21 15,-1 0-15,0 0 0,21 0 0</inkml:trace>
  <inkml:trace contextRef="#ctx0" brushRef="#br0" timeOffset="2092.56">8107 1439 0,'0'0'0,"0"-21"0,0 0 0,0 0 16,-21 21-1,-1 0-15,1 21 16,0 0-16,0 0 0,21 1 16,0 20-16,0 0 0,-21 22 0,21-22 15,-21 22-15,21-1 0,-22-21 16,22 22-16,0-1 0,0-20 0,0 20 16,-21-20-16,21-1 0,0 0 0,0-21 15,0 22-15,0-22 0,0 0 16,21 0-16,1 0 0,-1 1 0,21-22 15,-21 0-15,0 0 16,1 0-16,20 0 0,-21-22 0,0 22 16,22-21-16,-22 0 15,0 0-15,21 0 0,-21-22 0</inkml:trace>
  <inkml:trace contextRef="#ctx0" brushRef="#br0" timeOffset="2407.38">8488 1947 0,'0'0'0,"0"22"16,-21-1-16,-1 0 0,22 0 16,-21 0-16,21 0 0,0 1 15,0-1-15,21-21 16,1 21-16,-1-21 0,0 0 16,0 0-16,0 0 15,0 0-15,1 0 0,-1-21 0,0 0 16,0-1-16,0 1 15,-21 0-15,0 0 16,0 0-16,-21 0 0,0 21 16,0 0-16,0 0 0,-1 0 15,1 0-15,0 21 0,0-21 16,0 21-16,21 0 0,-21 0 16,21 0-16,0 1 15,21-22 1,0 0-1</inkml:trace>
  <inkml:trace contextRef="#ctx0" brushRef="#br0" timeOffset="2704.21">9292 1757 0,'0'0'16,"0"-21"-16,0 0 0,0-1 0,0 1 15,-21 21 1,0 21 0,0-21-16,-1 43 0,22-22 15,-21 0-15,0 21 0,0 1 16,0-1-16,0 0 0,-1 1 0,1-1 16,0-21-16,21 22 0,0-1 0,0-21 15,0 21-15,0-20 0,0-1 16,0 0-16,21 0 0,0 0 0,1-21 15,-1 21-15,21-21 0,-21 0 16,22 0-16,-1 0 0,0 0 0,-21 0 16,22-21-16,-1 21 0,0-21 0</inkml:trace>
  <inkml:trace contextRef="#ctx0" brushRef="#br0" timeOffset="3627.62">9864 1947 0,'0'0'0,"0"-21"0,0 0 15,-22 21 1,1 0-16,0 21 0,0-21 16,21 21-16,-21 1 0,0 20 0,-1-21 15,1 0-15,21 0 0,0 22 16,-21-22-16,21 0 0,0 0 0,0 22 16,0-22-16,0 0 15,21 0-15,0-21 0,-21 21 16,22-21-16,-1 0 0,0 0 0,21 0 0,-21 0 15,1 0-15,-1 0 16,0 0-16,0 0 0,0-21 0,-21 0 16,0 0-16,0-22 15,0 22-15,0 0 0,0 0 0,0-21 16,-21 20-16,0 1 0,21-21 0,0 21 16,-21 0-16,21-1 0,0 1 15,0 0-15,0 0 0,0 0 0,21 21 16,-21-21-16,42 21 0,-21 0 15,22 0-15,-22 0 0,21 0 0,1 0 16,-1 0-16,0 21 0,1-21 16,-1 21-16,-21 0 0,21 21 15,-20-20-15,20-1 0,-21 0 0,-21 21 16,21-21-16,-21 1 0,21 20 16,-21-21-16,0 0 0,0 0 0,0 1 15,0-1-15,0 0 16,-21 0-16,0-21 0,0 0 31,0 0-15,21-21-16,0 0 0,0 0 15,0-1-15,0 1 0,0-21 16,0 21-16,0-22 0,21 22 0,0-21 16,0 0-16,0-1 0,22 1 15,-22 21-15,21-22 0,1 1 16,-1 21-16,21-21 0,-20 20 0,-1 22 15,22 0-15,-22 0 0,0 0 16,1 0-16,-1 22 0,-21 20 0,0-21 16,0 21-16,1 1 0,-22-1 15,0 0-15,0 1 0,0-1 0,0 0 16,0 1-16,-22-22 0,22 0 16,0 0-16,-21 0 0,21 1 0,-21-1 15,0-21-15,0 0 31,21-21-31,0-1 16,0 1-16,0 0 16,0 0-16,21 0 0,0-22 0,0 22 15,22-21-15,-1 0 0,0-1 0,1 1 16,20 0-16,1-1 0,-1 1 16,-21 21-16,22 0 0,-1 21 0,-20 0 15,-1 21-15,0 0 0,1 0 16,-22 21-16,0 1 0,0-1 0,-21 0 15,0 1-15,0-1 0,0 0 16,0 1-16,-21-1 0,0 0 16,0-20-16,0 20 0,-1-21 0,1 0 15,0 0-15,0 1 0,0-1 16,0-21-16,21-21 31</inkml:trace>
  <inkml:trace contextRef="#ctx0" brushRef="#br0" timeOffset="20007.88">6032 3874 0,'22'-22'0,"-22"1"0,0 0 16,0 0-1,0 0 17,-22 21-17,22 21 1,0 0-1,0 0-15,0 0 0,0 1 0,0-1 16,0 0-16,0 21 0,0 1 16,0-1-16,0 0 0,0 1 0,0-1 15,0 21-15,0-20 0,0 20 0,0-20 16,0 20-16,0 1 0,0-1 16,0 1-16,0-1 0,0 1 0,0 20 15,0-20-15,0 20 0,0-20 16,0 21-16,22-22 0,-22 22 15,0-22-15,21 22 0,-21-22 0,0 22 16,0 0-16,0-22 0,0 22 16,21 0-16,-21-22 0,0 1 0,21 20 15,-21 1-15,0-22 0,0 22 0,0 0 16,0-1-16,0-20 0,0 21 16,0-1-16,0-20 0,0 20 0,0-20 15,0 21-15,0-22 0,0 22 0,0-22 16,0 1-16,0-1 0,0 1 15,0-1-15,0 1 0,0-22 0,0 22 16,0-22-16,0 0 0,0 1 16,0-22-16,0 21 0,0 0 0,0-20 15,0-1-15,0 0 0,0 0 16,0 0-16,0-42 16,0 0-16,0 0 15,0 0-15</inkml:trace>
  <inkml:trace contextRef="#ctx0" brushRef="#br0" timeOffset="21952.74">6159 3725 0,'0'0'16,"-42"0"-16,21 0 0,0 22 0,0-22 16,-1 0-16,44 0 62,-1 0-46,0 0-16,21 0 0,-21 0 15,1 0-15,20 0 0,-21 0 0,21 0 16,22 0-16,-22 0 0,22 0 16,-1 0-16,22 0 0,-22-22 0,22 22 15,0 0-15,-1 0 0,1 0 16,21 0-16,-21 0 0,20 0 0,1 0 16,0 0-16,0 0 0,21 0 15,-21 0-15,21 0 0,-21 0 16,-1 0-16,1 0 0,21 0 0,-21 0 15,21 0-15,0 0 0,-21 0 16,0 0-16,21 0 0,-21 0 0,-1-21 16,1 21-16,0 0 0,0 0 15,0 0-15,21 0 0,-21 0 0,-22 0 16,22 0-16,-21 0 0,-1 0 16,-20 0-16,21 0 0,-22 0 0,1 0 15,20 0-15,-20 0 0,-22 0 0,22 0 16,-22 0-16,21 0 0,-20 0 15,-1 0-15,-21 0 0,0 0 16,22 0-16,-22 0 16,0 0-16,-21 21 31,-21 1-15,21-1-16,-21-21 15,21 21-15,0 0 0,0 0 16,-21 0-16,21 1 0,-22 126 31,22-106-31,0 0 0,0 1 16,-21-1-16,21 0 0,0 1 0,0 20 15,0-20-15,0-1 16,0 0-16,0 22 0,0-22 0,0 22 16,0-22-16,0 21 0,0 1 0,0-1 15,0 22-15,0-21 0,0-1 16,0 1-16,0-1 0,0 1 0,0-1 15,0 22-15,0-22 0,21 1 16,-21-1-16,0 22 0,0-22 0,22 1 16,-22-1-16,21 1 0,-21-1 0,0 1 15,0-1-15,21 1 16,-21-1-16,21 1 0,-21-1 0,0 22 16,0-21-16,0-1 0,21 1 0,-21-1 15,0-21-15,21 22 0,-21-22 16,0 22-16,0-22 0,0 22 0,22-22 15,-22 0-15,21 22 0,-21-22 0,0 0 16,0 1-16,21-1 0,-21 0 16,0 1-16,21-22 0,-21 21 0,0-21 15,0 22-15,0-22 0,0 0 0,0 0 16,0 0-16,0 1 0,0-1 0,0 0 16,0 0-16,-21 0 0,21 0 15,-21-21-15,0 22 0,21-1 0,0 0 16,-22-21-16,22 21 0,-21-21 15,21 21-15,-21 0 0,21 1 16,-21-22 0,0 21-16,21 0 0,-21-21 15,-1 21-15,1-21 16,0 21-16,0-21 16,0 0-16,21 21 0,-21-21 0,-1 0 15,1 0-15,21 22 0,-21-22 0,0 0 16,0 0-16,0 0 0,-1 0 15,1 21-15,-21-21 0,21 0 0,-22 0 16,1 0-16,0 0 0,-1 0 16,1 0-16,0 21 0,-1-21 0,1 0 15,0 0-15,-22 0 0,22 21 16,0-21-16,-22 0 0,22 0 0,-22 21 16,22-21-16,-22 0 0,1 0 0,21 0 15,-22 0-15,1 21 0,-1-21 0,1 0 16,-1 0-16,1 0 0,-1 0 15,-21 0-15,22 0 0,-1 0 0,1 0 16,-22 0-16,22 0 0,-1 0 0,1 0 16,-1 0-16,1 0 0,-1 0 15,1 0-15,-1 0 0,-20 0 16,20 0-16,1 0 0,-1-21 0,-21 21 16,22 0-16,-1 0 0,-20-21 15,20 21-15,1 0 0,-1-21 0,1 21 16,-1-21-16,22 21 0,-22-21 0,22 21 15,-21-22-15,20 22 0,1 0 16,0-21-16,-1 21 0,-20-21 0,20 21 16,1-21-16,-21 21 0,20 0 0,-20 0 15,20 0-15,-20 0 0,21 0 16,-1 0-16,1 0 0,0 0 0,-1 0 16,22 0-16,-21 0 0,21 0 0,-1 0 15,1 0-15,21-21 31,0 0-15,0-1-16,21 1 16,1 0-16,-1 0 0</inkml:trace>
  <inkml:trace contextRef="#ctx0" brushRef="#br0" timeOffset="22689.28">7366 2773 0,'-21'0'16,"21"21"-1,21-21-15,0 0 16,21 0-16,1 0 0,-1 0 16,22 0-16,-1 0 0,-21 0 0,22 0 15,-1 0-15,1 0 0,-22 0 16,1 0-16,-1 0 0,-21 0 0,0 0 15,0 0-15,-42 21 16,0-21-16</inkml:trace>
  <inkml:trace contextRef="#ctx0" brushRef="#br0" timeOffset="23044.08">7789 2858 0,'0'21'15,"0"0"1,0 0 0,0 0-16,0 0 0,0 1 15,-21-1-15,21 0 0,0 0 16,0 0-16,0 22 0,0-22 0,0 0 16,-21 21-16,21-21 0,0 1 15,0 20-15,-21-21 0,21 0 0,-21 0 16,21 1-16,-22-1 0,1 0 15,0 0-15,0-21 16,0 0-16,0 0 0,-1 0 16,1 0-16,0 0 0,0-21 15,0 21-15,0-21 0,-1 0 0,1 21 16,0-22-16,21 1 0,-21 0 16,21 0-1,0 0 1,21 0-16,21 21 15,-20 0-15</inkml:trace>
  <inkml:trace contextRef="#ctx0" brushRef="#br0" timeOffset="23547.79">8340 2985 0,'-64'-22'32,"43"22"-32,0 0 0,0 0 0,-1 0 15,1 0-15,-21 0 16,21 22-16,0-1 0,-22 0 0,22 0 16,0 0-16,0 0 0,0 1 0,-1 20 15,22-21-15,0 0 0,0 22 16,0-22-16,0 0 0,0 0 0,0 0 15,0 0-15,22-21 16,-1 0-16,0 0 0,0 0 16,0 0-16,22-21 0,-22 21 15,0-21-15,0 0 0,0 0 0,0 0 16,1-1-16,-1 1 0,0 0 16,0 0-16,-21 0 0,0 0 0,0-22 15,0 22-15,0 0 0,0 0 16,0 0-16,0 42 47,0 0-47,0 21 0,0-21 15,0 1-15,0 20 0,0-21 16,0 0-16,0 22 0,21-22 0,-21 0 16,21 0-16,-21 0 0,0 0 0,22-21 15,-1 22-15,0-22 0,0 0 16,0 0-16,0 0 0,1 0 15,-1-22-15,0 1 0</inkml:trace>
  <inkml:trace contextRef="#ctx0" brushRef="#br0" timeOffset="23757.67">8636 2942 0,'0'0'0,"0"21"46,0 1-46,0-1 0,0 0 16,0 0-16,0 0 0,0 0 0,0 1 16,0-1-16,0 0 0,0 0 15,0 0-15,0 0 0,0 1 0,0-1 16,21-21-16,0 0 16</inkml:trace>
  <inkml:trace contextRef="#ctx0" brushRef="#br0" timeOffset="23972.55">9059 2900 0,'-106'42'31,"85"-42"-31,0 21 0,-21 1 0,21-1 16,-22 0-16,22 0 0,0 0 15,0 0-15,-22 1 0,43-1 16,-21 0-16,21 0 0,0 0 0,0 0 16,0 1-16,21-22 15,1 0-15,-1 0 16</inkml:trace>
  <inkml:trace contextRef="#ctx0" brushRef="#br0" timeOffset="24405.3">9440 2942 0,'0'0'0,"0"-21"0,-21 0 31,0 21-31,0 0 0,0 0 16,-1 21-16,1 0 0,0 0 15,0 1-15,21 20 0,0-21 16,0 0-16,-21 0 0,21 1 0,-21 20 15,21-21-15,0 0 0,0 0 16,0 1-16,0-1 0,21-21 16,0 0-1,0 0-15,0 0 0,-21-21 16,21-1-16,1 22 0,-1-21 16,0 0-16,0 0 0,0 0 15,-21 0-15,21-22 0,1 22 0,-1 0 16,-21 0-16,0 0 15,0 42 1,0 0-16,0 0 16,0 0-16,0 0 0,0 22 0,0-22 15,0 21-15,0-21 0,0 1 16,0 20-16,0-21 0,21 0 0,0-21 16,0 21-16,0 1 0,22-22 0,-1 0 15,-21 0-15,43 0 0,-22 0 16,0-22-16,22 1 0</inkml:trace>
  <inkml:trace contextRef="#ctx0" brushRef="#br0" timeOffset="28704.08">6985 4403 0,'0'0'0,"0"-21"0,0-1 16,0 1-16,0 0 0,0 0 15,0 0-15,0 0 16,0-1-16,0 1 0,21 21 16,-21 21 15,0 1-31,0-1 15,0 0-15,-21 21 0,21-21 16,-21 22-16,21-22 0,-21 21 0,21 1 16,-22-22-16,22 21 0,-21-21 15,21 22-15,0-22 0,0 21 0,0-21 16,0 0-16,0 1 0,0-1 0,0 0 16,21 0-16,1-21 0,-1 0 15,0 0-15,0 0 0,21 0 16,-20-21-16,-1 0 0,0 0 15,0-1-15,0 1 0,22 0 0,-22 0 16,0 0-16,0-22 0,-21 1 16,21 21-16,0-21 0,-21-1 0,22 1 15,-22 0-15,0-1 0,0 22 16,0-21-16,0 21 0,0-22 16,0 22-16,0 0 0,0 0 15,0 42 1,0 0-1,0 0-15,0 0 0,0 1 16,21-1-16,0 0 16,0-21-16,-21 21 0,21-21 0</inkml:trace>
  <inkml:trace contextRef="#ctx0" brushRef="#br0" timeOffset="29156.85">7832 4318 0,'21'-42'16,"-21"21"-16,0-1 16,0 1-16,-21 0 15,-1 21-15,1 0 16,0 0-16,-21 0 0,21 0 16,-1 0-16,-20 0 0,21 21 0,-21 0 15,20-21-15,1 22 0,0-1 16,21 0-16,0 0 15,0 0-15,0 0 0,21 1 16,0-22-16,22 21 16,-1 0-16,-21-21 0,22 21 0,-1-21 15,0 21-15,1 0 0,-1-21 16,0 22-16,-21-22 0,1 21 0,-1-21 16,0 21-16,-21 0 0,0 0 15,0 0-15,-21 1 16,0-22-16,-22 21 0,1-21 0,0 21 15,-1 0-15,1-21 0,-22 0 0,22 21 16,0-21-16,-1 0 0,22 0 16,-21 0-16,21 0 0,0 0 0,-1 0 15,1-21-15,21 0 0,-21 21 16,21-21-16,0 0 16,0-1-16,0 1 15,21 21-15,0 0 0,-21-21 16,22 0-16,-1 21 0,0 0 0</inkml:trace>
  <inkml:trace contextRef="#ctx0" brushRef="#br0" timeOffset="29403.71">8340 4339 0,'0'-42'16,"0"21"0,-22 21 15,22 21 0,0 0-31,0 0 16,0 0-16</inkml:trace>
  <inkml:trace contextRef="#ctx0" brushRef="#br0" timeOffset="29595.6">8340 4720 0,'-22'0'16,"1"0"-16,21-21 15,0 0 1,0 0 0,0 0-1,0-1-15,21 22 16</inkml:trace>
  <inkml:trace contextRef="#ctx0" brushRef="#br0" timeOffset="29949.4">9017 4276 0,'0'0'16,"0"-21"-1,0 42 1,0 0-16,0 0 16,0 0-16,0 0 0,0 1 0,0 20 15,0-21-15,0 21 0,0-20 0,0-1 16,0 21-16,-21-21 0,21 0 16,-21 1-16,21 20 0,-22-21 0,22 0 15,0 0-15,0 1 16,0-1-16,0-42 47,0-1-47</inkml:trace>
  <inkml:trace contextRef="#ctx0" brushRef="#br0" timeOffset="30675.98">8996 4255 0,'0'0'0,"0"-85"31,0 64-31,0 0 16,21 21-16,0 0 15,0 0-15,0 0 0,22 0 0,-1 0 16,22 0-16,-22 0 0,21 0 16,1 0-16,-1 0 0,22 0 0,0 0 15,-1 0-15,1 0 0,0 0 16,21 0-16,-22 0 0,1 0 0,0 0 15,-22 0-15,22 0 0,-22-22 0,1 22 16,-22 0-16,22 0 0,-22 0 16,0-21-16,1 21 0,-1 0 0,-21 0 15,0-21-15,22 21 16,-22 0-16,0 0 0,0 0 16,-21 21 30,0 0-46,0 1 16,0-1-16,0 0 0,0 0 0,0 0 16,-21 0-16,21 1 0,-21 20 15,21-21-15,-21 0 0,21 22 0,0-22 16,0 0-16,0 21 0,-22-21 0,22 1 16,0 20-16,0-21 0,0 0 15,0 0-15,0 22 0,0-22 0,0 0 16,0 0-16,0 22 0,0-22 0,0 0 15,0 0-15,0 0 16,0 0-16,0 1 0,0-1 16,-21-21-1,0 0-15,0 0 16,0 0-16,0 0 0,-1 0 0,1 0 16,0 0-16,-21 0 0,-1 0 15,1 0-15,-21 0 0,-1-21 0,-21 21 16,1 0-16,-22 0 0,0 0 0,0-22 15,-21 22-15,43 0 0,-1 0 16,0 0-16,1 0 0,20 0 0,22 0 16,-22 0-16,22 0 0,0 0 15,-1 0-15,22 0 0,-21 0 16,21 0-16,-1 0 0,1 0 0,0 0 16,0 22-1,0-22-15</inkml:trace>
  <inkml:trace contextRef="#ctx0" brushRef="#br0" timeOffset="31401.49">6583 5863 0,'0'0'16,"0"-21"-16,0 0 0,0 0 16,0 0-16,0-1 0,0 1 0,0 0 15,0 0 1,0 0-16,0 42 31,0 0-31,0 0 16,0 22-16,0-1 0,0-21 0,0 21 15,0 1-15,0-1 0,0 0 16,0 1-16,-21-1 0,21 0 0,0-20 16,0 20-16,0-21 0,0 0 0,0 0 15,0 22-15,0-22 16,0 0-16,0 0 0,21-21 31,-21-21-31,0 0 16</inkml:trace>
  <inkml:trace contextRef="#ctx0" brushRef="#br0" timeOffset="31752.29">6540 5779 0,'0'0'16,"-21"-22"-16,21 1 0,-21 0 0,21 0 0,-21 0 15,21 0-15,0-1 16,21 1-1,0 21-15,22 0 16,-22-21-16,21 21 0,0 0 0,1 0 16,-1 0-16,22 0 15,-22 21-15,0 0 0,1 1 0,-22-1 16,21 0-16,-21 0 0,-21 0 16,0 0-16,0 1 0,0-1 0,0 21 15,-21-21-15,-21 0 0,-1 1 0,1-1 16,0 0-16,-22 0 0,22-21 15,0 21-15,-22 0 0,43-21 0,-21 0 16,20 0-16,-20 0 0,21 0 16,42 0 15,0 0-31,0-21 0,22 21 16,-22 0-16,21-21 0,-21 21 15</inkml:trace>
  <inkml:trace contextRef="#ctx0" brushRef="#br0" timeOffset="32072.1">7239 5715 0,'0'0'0,"0"-21"0,0 42 47,0 0-47,0 0 0,0 22 16,0-22-16,0 0 0,0 21 0,0 1 15,0-22-15,-21 21 0,21-21 0,0 22 16,0-22-16,0 21 0,-21-21 16,21 1-16,0-1 0,0 0 0,0 0 15,0 0-15,0 0 16,0 1-16,21-22 31,0-22-31,0 1 16</inkml:trace>
  <inkml:trace contextRef="#ctx0" brushRef="#br0" timeOffset="32307.97">7493 5906 0,'0'0'0,"-21"0"31,0 0-31,-1 21 0,22 0 16,-21-21-16,0 21 0,0 0 15,0 0-15,-22 1 0,22-1 16,0 21-16,0-21 0,0 0 0,21 1 0,-21-22 16,21 21-16,-22 0 0,22 0 15,0 0-15,22-21 31,-1 0-31,0 0 16,0 0-16,-21-21 0</inkml:trace>
  <inkml:trace contextRef="#ctx0" brushRef="#br0" timeOffset="32536.84">7451 5884 0,'0'0'0,"21"0"31,-21 22-31,21-1 16,0 0-16,-21 0 16,21 0-16,0-21 0,-21 21 0,22 1 15,-1-1-15,0 0 0,0 0 16,0 0-16,-21 0 0,21 1 16,1-22-16,-22 21 0,21-21 31,0 0-31</inkml:trace>
  <inkml:trace contextRef="#ctx0" brushRef="#br0" timeOffset="32803.99">7853 5652 0,'0'0'0,"0"-22"0,0 1 16,0 0-16,-21 21 15,-1 21 1,22 0-16,0 1 16,0 20-16,0-21 0,0 21 15,0 1-15,0-22 0,0 21 16,-21 1-16,21-1 0,0-21 0,0 21 16,0 1-16,-21-22 0,21 0 0,0 0 15,0 0-15,0 1 0,0-1 16,0 0-16,21-21 15,0 0 1</inkml:trace>
  <inkml:trace contextRef="#ctx0" brushRef="#br0" timeOffset="33052.85">8149 5588 0,'0'0'0,"0"-21"0,0 42 31,0 0-15,0 0-16,0 1 0,0 20 0,0-21 15,0 21-15,0 1 0,0-22 16,0 21-16,0-21 0,0 22 0,0-22 16,0 21-16,0-21 0,0 1 0,0-1 15,0 0-15,0 0 16,0 0-16</inkml:trace>
  <inkml:trace contextRef="#ctx0" brushRef="#br0" timeOffset="33387.58">8128 5652 0,'0'0'0,"0"-22"0,-21-62 31,21 63-31,21 21 16,0 0-16,0 0 0,0 0 16,1 0-16,-1 0 0,0 0 0,21 0 15,-21 21-15,1 0 0,-1 0 0,21 21 16,-21-20-16,0 20 16,1 0-16,-1 1 0,0-1 0,-21-21 15,0 21-15,0 1 0,0-1 0,0-21 16,-21 22-16,0-22 0,-1 0 15,1 0-15,-21 0 0,21 0 0,-22 1 16,22-1-16,-21-21 0,21 0 0,0 21 16,-1-21-16,1 0 15,0 0-15,21-21 16,0 0-16,21-1 16,0 1-16,-21 0 15,22 21-15,-1-21 0</inkml:trace>
  <inkml:trace contextRef="#ctx0" brushRef="#br0" timeOffset="33595.61">8784 5715 0,'-21'0'31,"21"21"-16,0 0 17,21-21-17,-21 22-15,0-1 0</inkml:trace>
  <inkml:trace contextRef="#ctx0" brushRef="#br0" timeOffset="33759.51">8763 6075 0,'0'0'0,"-21"0"0,21 21 0,-21-21 16,21 21-16,21-21 47,0 0-32,0-21-15,0 21 0</inkml:trace>
  <inkml:trace contextRef="#ctx0" brushRef="#br0" timeOffset="34024.36">9334 5546 0,'0'0'0,"0"-21"31,0 42-31,0 0 0,0 0 0,0 0 16,-21 22-16,21-22 15,-21 21-15,21 0 0,0 1 0,0-1 16,0-21-16,-21 22 0,21-1 0,-21-21 16,21 21-16,0-20 0,0-1 15,0 0-15,-21 0 0,21 0 0,0 0 16,21-21 15,-21-21-15,21 0-16</inkml:trace>
  <inkml:trace contextRef="#ctx0" brushRef="#br0" timeOffset="34572.05">9356 5609 0,'0'0'0,"0"-21"0,0-21 16,0 21-1,21 21-15,0 0 16,0 0-16,21 0 0,-20 0 15,20 0-15,0 0 0,1 0 16,20 0-16,22 0 0,-1 0 0,1 0 16,0-22-16,21 22 0,-22 0 15,1 0-15,0 0 0,-22 0 0,1 0 16,-1 0-16,-21 0 0,-20 0 0,20 0 16,-21 0-16,-21 22 15,0-1 1,-21 0-1,21 0 1,-21 0-16,0 0 0,21 1 16,-22-1-16,22 0 0,0 0 0,0 0 15,0 22-15,0-22 0,-21 0 16,21 21-16,0-21 0,0 22 0,0-22 16,0 21-16,0-21 0,0 22 15,0-22-15,0 21 0,0-21 0,0 1 16,0 20-16,-21-21 0,21 0 0,0 0 15,-21 1-15,21-1 16,0 0-16,-21-21 0,0 21 0,-1 0 16,-20-21-16,21 21 0,-21-21 0,-1 0 15,-20 0-15,20 0 0,-20 0 16,-22 0-16,22 0 0,-22 0 0,0 0 16,22 0-16,-1 0 0,1 0 0,21 0 15,-1-21-15,1 21 0,0 0 16,20 0-16,-20 0 0,21 0 0,0 0 15,21-21 1</inkml:trace>
  <inkml:trace contextRef="#ctx0" brushRef="#br0" timeOffset="35075.76">7683 6985 0,'0'0'0,"0"-42"0,-21 21 16,21-1-16,0 1 0,0 0 0,-21 21 15,21-21-15,-21 21 16,21 21-16,0 0 16,0 0-16,0 1 0,0 20 0,0 0 15,0 1-15,0-1 0,0 0 16,-21 22-16,21-22 0,0 22 0,0-22 16,0 0-16,0 1 0,-21-1 0,21-21 15,0 0-15,0 0 0,0 1 16,0-1-16,21-42 31,0-1-15,-21 1-16,21 0 0,-21-21 0</inkml:trace>
  <inkml:trace contextRef="#ctx0" brushRef="#br0" timeOffset="35768.36">7726 6795 0,'0'0'0,"21"0"32,0 0-32,0 0 0,22 0 0,-1 0 0,0 21 15,1-21-15,20 0 0,1 21 16,20 0-16,-20-21 0,20 0 16,1 0-16,0 0 0,21 0 0,-1 0 15,22 0-15,-21 0 0,21 0 16,0 0-16,0 0 0,-21 0 0,42 0 15,-21 0-15,0 0 0,0 0 0,0 0 16,-21 0-16,0 0 0,-21 0 16,-1 0-16,1 0 0,-22 0 0,1 0 15,-22 0-15,1 0 0,-22 0 0,0 0 16,-21 21 0,-21 0-16,21 1 15,-21-22-15,-1 21 0,1 0 16,0 0-16,21 0 0,-21 0 15,21 22-15,-21-22 0,21 21 0,0 1 16,-21-1-16,-1 0 0,22 1 0,-21-1 16,21 0-16,0 1 0,0-1 15,0-21-15,0 21 0,0 1 0,0-1 16,0-21-16,0 22 0,0-22 0,0 0 16,0 0-16,0 0 0,0 0 15,0 1-15,0-1 0,0 0 0,0 0 16,0 0-16,0 0 15,-21-21-15,0 0 16,0 22-16,-22-22 0,22 0 0,-21 0 16,-22 0-16,22 0 0,-21 0 15,-1 0-15,-21 0 0,-20 0 16,20-22-16,-21 22 0,-21 0 0,-21 0 16,0-21-16,0 21 0,-22 0 0,-20 0 15,20 0-15,-20 0 0,-1 0 0,22 0 16,0 0-16,21 21 0,21-21 15,0 0-15,21 0 0,21 22 0,0-22 16,22 0-16,-1 0 0,22 0 16,0 0-16,21 0 0,-1 0 0,1 0 15,42-22 1,1 22 0,-1-21-16,0 21 0,21-21 15,-21 21-15,22-21 0,-1 21 0,-21-21 16</inkml:trace>
  <inkml:trace contextRef="#ctx0" brushRef="#br0" timeOffset="36072.19">7895 7281 0,'42'-84'16,"-20"63"-1,-22-1-15,0 44 32,0-1-32,0 0 0,0 0 15,0 0-15,-22 22 0,22-1 0,0-21 16,0 21-16,0 1 0,-21-1 0,21 0 16,0-20-16,0 20 0,-21-21 15,21 21-15,0-20 0,0-1 0,0 0 16,0 0-16,0 0 0,21-21 31,0 0-31,1 0 0,-1-21 16,0 21-16</inkml:trace>
  <inkml:trace contextRef="#ctx0" brushRef="#br0" timeOffset="36495.94">8340 7366 0,'0'0'15,"0"21"1,0 0 0,0 1-16,-22-1 15,22 21-15,0-21 0,0 0 16,-21 1-16,21-1 0,0 0 0,-21 0 0,21 0 16,0 0-16,0 1 0,0-1 15,0 0-15,0 0 16,21-21-1,0 0 1,1 0-16,-1 0 0,0 0 0,0 0 16,0-21-16,0 21 0,1-21 0,-1 0 15,0-1-15,-21 1 16,21 21-16,-21-21 0,0 0 0,0 0 16,0 0-16,0-1 0,-21 1 15,0 0-15,0 0 0,-1 21 0,1-21 16,0 21-16,0 0 0,0 0 15,0 0-15,-1 0 0,1 0 0,0 21 16,21 0-16,-21 0 16,21 0-16,0 1 0,0-1 15,0 0-15,0 0 16,21 0-16,0-21 16,0 0-16</inkml:trace>
  <inkml:trace contextRef="#ctx0" brushRef="#br0" timeOffset="37248.5">9080 7451 0,'0'-43'32,"-21"43"-32,0 0 15,0 0-15,0 0 0,0 0 16,-1 0-16,1 22 0,0-1 0,0-21 15,0 21-15,0 0 0,-1 0 0,22 0 16,0 1-16,0-1 16,0 0-16,22-21 15,-1 0 1,0 0-16,0 0 16,21 0-16,-20 0 0,-1 0 0,21 0 15,-21-21-15,0 21 0,1-21 0,-1 21 16,0-22-16,-21 1 15,21 0-15,-21 0 0,0 0 16,0 0-16,0 42 47,0 0-31,0 0-16,0 0 15,0 0-15,0 1 0,0-1 16,0 0-16,0 0 0,0 0 15,0 0-15,0 22 0,0-22 16,21 0-16,-21 21 0,0 1 0,0-1 16,0 0-16,0 1 0,0-1 0,0 22 15,0-22-15,0 21 0,0 1 16,0-1-16,0-20 0,0 20 0,0 1 16,0-1-16,0-20 0,0 20 0,0 1 15,0-1-15,0-21 0,0 22 0,0-22 16,0 1-16,-21-1 0,0 0 15,21 1-15,-21-22 0,0 0 0,-1 0 16,1 0-16,0 0 0,0 1 16,0-1-16,0-21 0,-1 0 15,1 0-15,0 0 0,0 0 0,0-21 16,0-1-16,-1 1 0,1 0 16,0-21-16,0-1 0,0 1 0,0-21 15,-1 20-15,1-20 0,0-1 0,0 1 16,21-1-16,0 1 0,0-1 15,0 1-15,0-1 0,0 1 0,0-1 16,0 22-16,21-22 0,-21 22 0,21 0 16,0 21-16,1-22 0,-1 22 0,0-21 15,21 21-15,-21-1 16,22 1-16,-22 0 0,21 0 0,1 0 16,-1-22-16,-21 22 0,21 0 0</inkml:trace>
  <inkml:trace contextRef="#ctx0" brushRef="#br0" timeOffset="37532.75">9440 7451 0,'0'0'16,"0"-21"-16,0-22 16,0 22-16,-21 21 15,0 0 1,21 21-16,0 0 15,0 1-15,0-1 0,0 0 16,0 0 0,0 0-16,0 0 15,0-42 48,0 0-63</inkml:trace>
  <inkml:trace contextRef="#ctx0" brushRef="#br0" timeOffset="37896.19">9440 7091 0,'0'0'0,"-21"0"16,0 0-1,0 0-15,21 21 16,-21-21-1,21 21-15,0 0 16,21-21-16,0 0 16,0 22-16,0-22 15,0 0-15,1 0 0,-1 0 16,-21-22 0,0 1-16,0 0 15,0 0-15,-21 21 16,-1 0-1,1 0-15,0 0 16,0 0 0,21 21-1,0 0-15,0 0 16,0 1-16,0-1 16,21-21-16,-21 21 0,21-21 15,0 0-15,-21 21 0,22-21 16</inkml:trace>
  <inkml:trace contextRef="#ctx0" brushRef="#br0" timeOffset="38451.83">9864 7303 0,'-22'0'15,"1"0"-15,0 0 16,0 21-1,21 0-15,0 0 16,0 0-16,0 0 0,0 1 16,0-1-16,0 0 0,0 0 0,0 0 15,0 0-15,0 1 16,0-1-16,0 0 0,0 0 0,0 0 16,0 0-16,0 1 0,0-1 15,0 0-15,0 0 16,-21-21 31,0-21-47,21 0 0,-22 0 15,22-1-15,-21 1 0,0 0 16,21 0-16,0-21 0,0 20 0,0-20 16,0 0-16,0 21 0,0-22 15,21 1-15,0 21 0,1-22 0,-1 22 16,21-21-16,-21 21 0,22 0 15,-1-1-15,0 22 0,1 0 0,-1 0 16,0 0-16,1 0 0,-22 0 0,21 22 16,-21-1-16,22 21 0,-22-21 15,0 22-15,0-1 0,-21 0 0,0 1 16,21-1-16,-21 0 0,0 1 0,0-1 16,0 0-16,0-21 0,0 22 15,0-22-15,0 0 0,0 0 0,0 0 16,0 1-16,-21-1 15,0-42 17,0-1-32,0 1 0</inkml:trace>
  <inkml:trace contextRef="#ctx0" brushRef="#br0" timeOffset="39627.99">13970 3768 0,'-21'-21'16,"42"42"-16,-42-64 0,0 22 16,-1 21-1,22 21 17,0 1-32,0-1 0,0 0 0,0 0 15,0 21-15,0 1 0,0 20 16,0 1-16,0-1 0,22 1 0,-22 20 15,21-20-15,-21 21 0,0-1 16,0 1-16,21 0 0,-21-1 16,0 22-16,0 0 0,0-21 0,0 20 15,0 1-15,0 0 0,0 0 16,0 0-16,-21 0 0,21-1 0,-21-20 16,21 21-16,0 0 0,-22-22 0,22 22 15,0 0-15,0 0 0,0-21 16,0-1-16,0 1 0,0 0 0,0-22 15,0 1-15,0-1 0,0 1 0,0-1 16,0-21-16,0 1 16,0-1-16,0-21 0,0 0 0,0 1 0,-21-22 31,21-22-31,0 1 0,0-21 16,0 21-16,0-22 0,0 1 15</inkml:trace>
  <inkml:trace contextRef="#ctx0" brushRef="#br0" timeOffset="40856.14">14097 3704 0,'0'0'0,"21"0"47,0 0-47,0 0 16,1 0-16,20 0 0,0 0 15,22 0-15,-22 0 0,22 0 0,20 21 16,-20-21-16,20 0 0,1 0 16,21 22-16,21-22 0,0 0 0,0 0 15,0 0-15,0 0 0,21 21 16,-21-21-16,21 0 0,0 0 0,1 0 15,-22 21-15,0-21 0,0 0 0,-22 0 16,22 0-16,-21 0 0,0 0 16,-21 0-16,21 0 0,-1 0 0,-20 0 15,0 0-15,-1 0 0,-20 0 16,-1 0-16,1 0 0,-1 0 16,1 0-16,-22 0 0,1 0 15,-1 0-15,0 0 0,1 0 0,-22-21 16,0 21-16,-21 21 31,0 0-31,0 0 16,0 0-16,0 1 0,-21-1 15,21 0-15,0 21 0,0 1 0,-21-1 16,21 0-16,0 1 0,0 20 16,-22 1-16,22-1 0,0-21 0,0 22 15,0 21-15,0-22 0,0 22 16,0-1-16,0 1 0,0 0 15,0 21-15,0-22 0,0 1 0,0 0 16,0 20-16,0-20 0,0 0 16,0-1-16,22 22 0,-22-21 0,21 0 15,-21-22-15,0 22 0,0-1 0,21 1 16,-21 0-16,21-1 0,0 22 16,-21-21-16,0-22 0,21 22 0,1 0 15,-22-22-15,21 22 0,0-22 16,-21 22-16,21-21 0,-21-1 0,21 1 15,-21-1-15,0 1 0,0-22 0,0 21 16,0-20-16,0-1 0,0-21 16,-21 22-16,0-22 0,-21 21 15,20-21-15,1 0 0,-21 1 0,21-1 16,-22-21-16,22 21 0,-21 0 0,21-21 16,0 21-16,-22-21 0,22 0 15,-21 21-15,-1-21 0,1 0 0,0 0 16,-1 0-16,-20 0 0,21 0 15,-22 22-15,1-22 0,-22 0 0,21 0 16,-20 0-16,-1 0 0,0 0 0,1 0 16,-22 0-16,21 0 0,-21 0 15,-21 0-15,22 0 0,-22-22 0,21 22 16,0 0-16,-21 0 0,0 0 0,0 0 16,0-21-16,-21 21 0,21 0 15,-21-21-15,21 0 0,0 21 16,0 0-16,0-21 0,0 21 0,0 0 15,21-21-15,0 21 0,0-22 0,21 1 16,1 21-16,20-21 0,1 0 16,20 0-16,22 0 0,0-1 0,21 1 15,0-21-15,21 21 0,22-22 0,-1-20 16,-21 21-16,21-22 0</inkml:trace>
  <inkml:trace contextRef="#ctx0" brushRef="#br0" timeOffset="41359.73">14245 4911 0,'0'0'0,"0"-21"0,0-1 16,0 44 15,0-1-15,0 0-16,0 0 0,0 21 15,0-20-15,0 20 0,0 0 0,0-21 16,0 22-16,0-1 0,-21-21 15,21 22-15,-21-22 0,0 21 0,21-21 16,0 0-16,0 1 0,0-1 0,0 0 16,0 0-16,21-21 15,0 0 1,0-21-16,0 0 0</inkml:trace>
  <inkml:trace contextRef="#ctx0" brushRef="#br0" timeOffset="41581.61">14499 4784 0,'0'0'0,"0"-21"16,0-22-1,0 64 1,0 22-16,0-22 0,0 21 16,0 1-16,0-1 0,0 0 15,0 1-15,0-1 0,0 0 0,0 1 16,0-22-16,-21 21 0,21 0 0,-21-20 15,21 20-15,0-21 0,0 0 16,0 0-16,0 1 0,0-1 16</inkml:trace>
  <inkml:trace contextRef="#ctx0" brushRef="#br0" timeOffset="42096.31">14160 5334 0,'0'0'0,"-21"0"15,21-21-15,0 0 16,21 21 0,1-21-16,-1 21 0,21-22 15,0 22-15,1-21 0,-1 21 16,0-21-16,22 21 0,-22-21 0,22 0 16,-22 0-16,22 21 0,-22-22 15,21 1-15,-20 21 0,-22-21 0,21 21 16,-21 0-16,1 0 0,-44 0 31,1 0-31,0 21 16,0 0-16,0 1 0,0-1 15,-1 0-15,22 0 0,-21 0 0,0 0 16,0 1-16,21-1 0,0 0 16,0 0-16,-21 0 0,21 0 0,0 1 15,0-1-15,21-21 16,0 0-1,0 0-15,0 0 0,22 0 0,-22 0 16,0-21-16,21-1 0,-20 22 0,20-21 16,-21 0-16,21 0 0,-20 0 15,-1 0-15,0-1 0,0 1 0,-21-21 16,0 21-16,0-22 0,0 22 0,-21 0 16,0 0-16,-22 0 0,22 0 15,0-1-15,-21 22 0,21 0 0,-22 0 16,22 0-16,0 0 0,0 0 15,0 0-15,-1 22 0,22-1 0,0 0 16,0 0-16,22-21 16,-1 0-1,0 0-15,0 0 0,21 0 0,-20 0 16</inkml:trace>
  <inkml:trace contextRef="#ctx0" brushRef="#br0" timeOffset="42735.7">15282 5059 0,'0'21'16,"0"0"0,-21-21-16,21 21 0,-21 1 15,21-1-15,0 0 0,0 0 16,-21 0-16,21 0 0,0 1 16,0-1-16,-21 0 15,21 0-15,0-42 47,0 0-31,21 21-16,-21-21 0,21-1 15,0 1-15,-21 0 0,21 0 0,-21 0 16,21 0-16,1-1 0,-1 1 16,0 0-16,-21 0 0,21 0 0,0 0 15,0 21-15,1 0 0,-1 0 0,0 0 16,0 0-16,0 21 0,0-21 15,1 21-15,-1 21 0,-21-21 16,0 1-16,21 20 0,-21-21 0,0 0 16,0 0-16,0 22 0,0-22 15,0 0-15,0 0 0,0 0 16,-21-21-16,0 0 31,21-21-31,0 0 16,0 0-16,0 0 0,0 0 15,0-22-15,21 22 0,0 0 16,-21 0-16,21-22 0,0 22 16,0-21-16,1 21 0,20 0 15,-21-1-15,0 1 0,0 0 0,1 21 16,-1 0-16,0 0 0,0 0 16,0 21-16,-21 0 0,0 1 0,21-1 15,-21 0-15,0 0 0,0 0 0,0 0 16,0 1-16,0-1 0,0 0 15,-21 0-15,0-21 0,21 21 0,0 0 16,21-42 47</inkml:trace>
  <inkml:trace contextRef="#ctx0" brushRef="#br0" timeOffset="43088.49">16129 5038 0,'21'0'62,"0"-21"-62,0 21 0,1 0 0,-1 0 16,0-22-16,0 22 0,0 0 15,0-21-15,1 0 0,-1 21 16,-21-21 0,-21 21-1,-1 0-15,1 21 0,0 0 16,-21-21-16,21 21 0,-1 1 0,1-1 16,21 0-16,-21 0 0,21 0 15,-21 22-15,21-22 0,0 0 0,0 0 16,0 0-16,0 0 0,0 1 15,21-22-15,0 0 16,0 0-16,1 0 0,-1 0 16,0 0-16,0 0 15,0-22-15,0 22 0</inkml:trace>
  <inkml:trace contextRef="#ctx0" brushRef="#br0" timeOffset="43364.34">16700 4657 0,'0'0'0,"-21"21"31,21 0-31,-21 21 16,21-20-16,0 20 0,0 0 16,0 1-16,0-1 0,0 0 15,0 1-15,-21-1 0,21 0 0,0-21 16,0 22-16,0-22 0,0 0 0,-21 21 15,21-20-15,0-1 16,0 0-16,0 0 16,0-42 15,0 0-31,0 0 0,0-1 16</inkml:trace>
  <inkml:trace contextRef="#ctx0" brushRef="#br0" timeOffset="43640.18">16616 4657 0,'0'0'16,"0"-21"-16,0-1 0,0 1 0,0 0 15,21 21-15,0 0 16,0 0-16,0 0 0,1 0 16,-1 0-16,0 0 0,0 0 15,0 21-15,-21 0 0,0 1 0,21-1 16,-21 0-16,0 21 0,0-21 15,0 22-15,0-1 0,0 0 0,-21-20 16,0 20-16,0-21 0,-21 21 0,20-20 16,1-1-16,-21 0 0,21 0 15,0-21-15,-1 21 0,1-21 16,21 21-16,21-21 31,1 0-31,-1 0 0</inkml:trace>
  <inkml:trace contextRef="#ctx0" brushRef="#br0" timeOffset="44808.57">17081 5122 0,'0'0'0,"0"-21"16,0 0-16,0 0 15,0 0-15,0 0 16,0-1-16,0 1 0,-21 21 15,0 0 1,0 0-16,0 0 0,0 0 0,21 21 16,-22 1-16,1-1 0,0 0 0,0 0 15,0 0-15,0 0 0,21 22 16,-22-22-16,1 0 0,21 0 0,0 0 16,0 1-16,0-1 0,0 0 15,0 0-15,21-21 16,1 0-16,-1 0 15,0 0-15,0 0 16,0 0-16,0-21 0,1 0 16,-1 0-16,0 21 0,0-22 0,-21 1 15,21 0-15,0-21 0,-21 21 16,0-1-16,0 1 0,0 0 0,0 0 16,0 0-16,0 42 31,0 0-16,0 0-15,0 0 0,-21 1 16,21 20-16,0-21 0,0 0 0,-21 0 16,21 1-16,0-1 0,0 0 15,0 0-15,21-21 16,0 21-16,1-21 16,-1 0-16,0 0 0,0 0 15,0 0-15,0 0 0,1 0 0,20 0 16,-21-21-16,21 21 0,1-21 0,-22 0 15,21 0-15,-21-1 0,22 1 16,-43 0-16,21 0 0,-21 0 0,0 0 16,0-1-16,0-20 0,0 21 15,-21 0-15,0 21 16,-1 0-16,1 0 0,-21 0 0,21 0 0,0 0 16,-22 21-16,22 0 0,0 0 15,0 0-15,0 1 0,-1-1 16,22 0-16,0 0 0,0 0 15,0 0-15,0 1 0,0-1 0,22 0 16,-1-21-16,0 21 0,0-21 0,21 0 16,-20 0-16,20 0 0,-21 0 15,21 0-15,-20 0 0,-1 0 0,0 0 16,0 0-16,0 0 0,0-21 0,1 0 16,-22 0-16,0-1 15,0 1 1,0 42 15,-22 1-31,22-1 16,-21 0-16,21 0 0,-21 0 15,21 0-15,0 1 0,-21 20 0,0-21 16,21 21-16,-21 1 0,21-1 16,0 0-16,0 1 0,0 20 0,0-20 15,0 20-15,0-21 0,0 22 0,0-22 16,0 22-16,0-22 0,21 22 15,0-22-15,-21 21 0,21 1 0,-21-1 16,0 1-16,0-1 0,0-20 16,0 20-16,0 1 0,0-1 0,0-20 15,-21-1-15,21 21 0,-21-41 16,0 20-16,-1 0 0,1-21 0,-21 1 16,21-1-16,0-21 0,-1 0 0,-20 0 15,21 0-15,0 0 0,0-21 0,-1-1 16,1 1-16,0 0 0,21 0 15,0-21-15,0-1 0,-21 1 0,21-22 16,0 1-16,0-1 0,0-20 0,0 20 16,0-20-16,0 20 0,21-21 15,-21 22-15,21-22 0,0 22 0,1-22 16,-1 22-16,0-1 0,0 1 16,0 20-16,0-20 0,22 20 15,-22 1-15,0 0 0,0-1 0,22 22 16,-22-21-16,0 21 0,21 0 15,-21-1-15,1 1 0,-1 21 0,0-21 16,0 21-16,0 0 0</inkml:trace>
  <inkml:trace contextRef="#ctx0" brushRef="#br0" timeOffset="45120.4">17759 5313 0,'0'21'0,"21"-21"46,0 0-46,0 0 0,0 0 16,1-21-16,-1 0 16,0 21-16,0-21 0,-21-1 15,21 22-15,-21-21 0,0 0 0,0 0 16,0 0 0,-21 21-16,0 0 0,0 0 0,0 0 15,-1 0-15,-20 21 0,21 0 16,0 0-16,21 0 0,-21 1 0,21 20 15,0-21-15,0 0 0,0 0 0,0 1 16,0-1-16,21 0 0,0 0 16,0-21-16,0 21 0,22-21 15,-22 0-15,21 0 0,-21 0 16,22 0-16,-22 0 0,21 0 0,-21 0 16,0-21-16,22 0 0</inkml:trace>
  <inkml:trace contextRef="#ctx0" brushRef="#br0" timeOffset="50391.83">10499 3725 0,'0'22'15,"21"-22"-15,-21 21 16,21-21 31,0 0-32,0 0-15,0 0 16,1 0 0,-22 21 46,0 0-46,0 0-1,0 0 1,0 1-16,0-1 16,0 0-16,0 0 15,0 0-15,0 0 0,0 1 16,0-1-16,0 0 15,0 0-15,0 0 16,0 0 0,0-42 46,0 0-46,0 0-16,0 0 15,0 0-15,0-1 16,0 1-16,0 0 0,21 0 16,-21 0-16,21 0 0,-21-1 15,0 1-15,0 0 0,21 0 16,-21 0-16,21 0 0,-21-1 16,21 1-16,-21 0 15,22 0-15,-1 0 0,0 0 0,-21-1 16,21 1-16,0 0 0,0 0 15,1 0-15,-1 0 0,21-1 0,-21 1 16,22 0-16,-22 0 0,21-21 16,0 20-16,1 1 0,-1 0 0,-21-21 15,22 21-15,-1-1 0,-21-20 16,21 21-16,1 0 0,-22 0 0,0-1 16,21 1-16,-20 0 0,-1 0 0,0 0 15,21 0-15,-21-1 0,1 1 16,-1 0-16,21 21 0,-21-21 0,0 0 15,22 0-15,-22 21 16,21-22-16,-21 1 0,22 0 0,-1 21 16,-21-21-16,22 0 0,-1 21 15,-21-21-15,21 21 0,1-22 0,-22 1 16,21 21-16,-21-21 0,22 21 16,-22-21-16,21 21 0,-21 0 0,1-21 15,20 0-15,-21 21 0,0 0 16,22-22-16,-22 22 0,0 0 0,0-21 15,0 21-15,22 0 0,-22 0 16,0-21-16,0 21 0,21-21 0,-20 21 16,-1 0-16,21-21 0,-21 21 15,22 0-15,-22-21 0,21 21 16,0 0-16,1-22 0,-1 22 16,0 0-16,1 0 0,-1-21 0,0 21 15,22 0-15,-22 0 0,1 0 16,-22-21-16,21 21 0,0 0 0,1 0 15,-22 0-15,0 0 0,21 0 16,-20 0-16,20 0 0,-21 0 0,0 0 16,22 0-16,-22 0 0,0 0 15,21 0-15,-21 0 0,22 21 16,-1-21-16,-21 0 0,22 21 0,-1-21 16,0 0-16,-21 22 0,22-22 0,-1 21 15,0-21-15,-20 21 16,20-21-16,0 21 0,1-21 0,-1 21 15,-21-21-15,21 21 0,1-21 16,-22 22-16,21-1 0,1-21 0,-22 21 16,0-21-16,21 21 0,-21-21 15,1 21-15,20 0 0,-21-21 0,0 22 16,0-22-16,1 21 0,20-21 16,-21 21-16,0 0 0,0-21 0,1 21 15,20-21-15,-21 21 0,0 1 16,22-22-16,-22 21 0,0-21 15,21 21-15,1 0 0,-22-21 0,0 21 16,21 0-16,-21-21 0,1 22 16,-1-1-16,21-21 0,-21 21 0,0 0 15,1-21-15,-22 21 0,21 0 16,0 1-16,0-22 0,-21 21 0,21 0 16,0-21-16,-21 21 0,0 0 15,0 0-15,22 1 0,-1-1 16,-21 0-16,0 0 0,0 0 15,0 0-15,0 1 0,21-22 0,-21 21 16,21 0-16,-21 0 0,0 0 16,0 0-16,0 1 0,21-1 15,0 0-15,-21 0 0,0 0 16,0 0-16,0 1 16,0-1-16,0 0 0,22-21 0,-22 21 15,0 0-15,21 0 16,-21 1-16,0-1 0,0 0 15,0 0-15,0 0 16,0 0-16,21 1 16,-21-1-1,0 0-15,0 0 16,0-42 125,-21 21-141,0 0 0,-1-21 15,1 21-15,0-21 16</inkml:trace>
  <inkml:trace contextRef="#ctx0" brushRef="#br0" timeOffset="52464.06">15367 3810 0,'0'0'0,"-42"-21"31,42 0-15,21 21 15,0 0-31,0 0 16,0 0-16,0 21 0,1-21 15,-22 21-15,21-21 0,0 21 0,0 0 16,0-21-16,0 22 0,1-1 0,-1-21 15,-21 21-15,21 0 0,0 0 16,0 0-16,0 1 0,1-1 0,-1-21 16,-21 21-16,21 0 0,0 0 15,0-21-15,-21 21 0,21-21 16,-21 22-16,22-22 78,-1-22-62,-21 1-1,0 0-15,0 0 16,21 0-16,-21 0 0,21-1 16,0 1-16,-21 0 15,21-21-15,1 21 0,-22-1 16,21 1-16,0-21 0,0 21 0,0 0 15,0-1-15,1 1 0,-22 0 16,21 0-16,0 0 0,0 0 16,-42 21 15,21 21-15,-21 0-16,0-21 0,-1 21 15,1 0-15,0 0 0,0 1 0,0-1 16,0 0-16,-22 0 0,22 0 15,0 0-15,0 1 0,-22 20 0,22-21 16,0 0-16,0 0 0,0 1 16,0-1-16,-1 0 0,22 0 15,0 0-15,0 0 0,0 1 32,22-44-1,-22 1-16,0 0-15,0 0 0,0 0 16,0 0-16,0-1 0,0 1 16,0 0-16,0 0 0,0-21 0,0 20 15,0 1-15,0 0 0,0 0 16,0 0-16,0 0 0,0-1 16,-22 1-16,1 0 15,0 21-15,0 0 16,21 21 31,21 0-32,0-21-15,0 0 16,-21 22-16,0-1 0,22-21 16,-22 21-16,21-21 0,-21 21 0,21-21 15,-21 21-15,21 0 0,-21 1 16,21-22-16,-21 21 0,21 0 15,-21 0-15,0 0 0,22 0 0,-1 1 16,-21-1-16,21 0 16,-21 0-16,0 0 0,21-21 15,-21 21-15,21-21 0,-21 22 16,0-1-16,21-21 0,-21 21 16,0-42 30,0 0-30,0-1-16,0 1 0,0 0 16,0 0-16,0 0 0,0 0 15,0-1-15,0-20 0,0 21 16,0 0-16,22 0 0,-22-22 0,21 22 16,0 0-16,-21 0 0,21-22 15,0 22-15,0 0 0,-21 0 0,22 0 16,-1 0-16,0 21 0,-21-22 0,21 22 31,-21 22-15,-21-1-1,0 0-15,21 0 0,-21-21 16,-1 21-16,22 0 0,-21 1 16,21-1-16,-21-21 0,0 21 15,21 0-15,-21 0 0,21 0 0,-21 1 16,-1-1-16,22 0 0,0 0 15,0 0-15,-21 0 0,21 1 0,-21-1 16,21 0-16,0 0 0,0 0 16,0 0-16,-21 1 0,21-1 15,-21-21-15,21 21 16,-21-21 31,21-21-47,-22 21 0,1-21 15,21-1-15,-21 1 16,21 0-16,-21 0 0,0 0 0,21 0 16,-21-1-16,21 1 0,-22 0 15,1 0-15,21 0 0,-21 0 16,0-1-16,0 1 0,21 0 16,-21 21-1,21 21 32,21 0-47,0-21 0,-21 22 0,21-1 16,0 0-16,0-21 15,1 21-15,-22 21 0,21-20 0,0-1 16,0 0-16,-21 0 0,0 0 16,21 0-16,0 1 0,-21-1 15,0 0-15,22-21 16,-22 21-1,0-42 17,0 0-32,0 0 15,-22-1-15,1 1 16,0 0-16,0 0 0,0 0 16,0 0-16,-1-1 0,1 1 15,21 0-15,-21 0 0,21 0 0,-21 21 16,21-21-16,0-1 0,0 1 15,0 42 17,0 1-17,21-22-15,-21 21 0,21 0 0,0 21 16,1-21-16,-22 1 0,21 20 16,0-21-16,-21 0 0,21 0 0,-21 1 15,21-1-15,-21 0 0,21 0 16,1-21-16,-22 21 15,0-42 17,-22 0-32,1 21 15,0-21-15,0 0 0</inkml:trace>
  <inkml:trace contextRef="#ctx0" brushRef="#br0" timeOffset="54772.43">10541 3598 0,'-21'0'16,"21"-21"-16,-21 21 16,21 21 46,0 1-62,0-1 16,0 0-16,21 0 0,-21 0 0,21 0 15,0 1-15,-21-1 16,0 0-16,21 0 0,-21 0 0,21 0 16,-21 1-16,0-1 0,22 0 15,-22 0-15,21 0 16,-21 0-16,0 1 16,21-22-1,-21-22 16,0 1-15,21 21-16,-21-21 16,0 0-16,21 21 0,-21-21 15,21 21-15,-21-21 0,22-1 16,-1 22-16,-21-21 0,21 0 0,0 21 16,0-21-16,0 0 15,22 0-15,-22-1 0,21 22 0,-21-21 16,22 21-16,-1-21 0,0 21 15,-20 0-15,20-21 0,-21 21 0,21 0 16,-20-21-16,-1 21 0,0 0 16,-42 21 15,0-21-31,-1 21 16,1-21-16,0 0 0,0 0 15,0 0 1,0 21-1,-1-21-15,1 0 16,-21 21-16,21-21 16,0 22-16,-1-22 0,-20 21 0,21 0 15,-21 0-15,20-21 0,-20 21 0,21 0 16,0 1-16,0-1 0,-1 0 16,1 0-16,0 0 0,0 0 0,21 1 15,0-1-15,0 0 16,-21-21-16,21 21 0,0-42 47,0 0-32,0 0-15,0-1 16,0 1-16,0 0 0,0 0 16,0 0-16,0 0 0,0-1 15,0 1-15,0 0 0,0 0 0,-21 0 16,21 0-16,0-1 0,0 1 0,0 0 15,0 0-15,-22 0 0,22 0 16,-21-1-16,21 1 0,0 42 47,0 1-47,0-1 16,0 0-16,0 0 0,0 0 15,0 0-15,21 1 0,-21-1 0,22 0 16,-22 0-16,0 0 0,21-21 15,0 21-15,-21 1 0,0-1 16,21-21 0,0 0 77,-21 21-77,21-21 0,1 0-1,-1 0 1,0 0-16,0 0 16,0-21-16,0 0 0,22 21 15,-22-22-15,21 1 0,-21 0 16,22 21-16,20-21 0,-20 0 0,-1 0 15,0-1-15,22 1 0,-22 0 0,0 21 16,-20-21-16,20 0 0,-21 21 16,0 0-16,0 0 0,-21-21 15,-21 21 32,21 21-47,-21-21 0,21 21 31,0 0 1,0-42 30,0 0-62,0 0 0,0-1 16</inkml:trace>
  <inkml:trace contextRef="#ctx0" brushRef="#br0" timeOffset="55623.49">14414 1439 0,'0'-21'15,"0"0"-15,22 0 0,-1 21 16,0 0 0,0 0-16,0 21 0,0 0 15,-21 0-15,22 1 0,-1-1 0,-21 21 16,21 0-16,-21 1 0,21-1 16,-21 0-16,0 1 0,21 20 0,-21-20 15,21-1-15,-21 0 0,0 1 16,0-22-16,0 21 0,22-21 15,-22 22-15,0-22 0,0 0 0,0 0 16,0 0-16,21-42 47,-21 0-47,0 0 0,0 0 0,21-22 16,0 22-16,0-21 0,0-1 15,1 1-15,-1 0 0,0-1 0,0 1 16,21-21-16,-20 20 0,20 1 15,-21 0-15,21-1 0,1 22 0,-22 0 16,0 0-16,21 0 0,-20-1 16,-1 22-16,0 0 15,-21 22 17,0-1-32,0 0 0</inkml:trace>
  <inkml:trace contextRef="#ctx0" brushRef="#br0" timeOffset="56643.99">15642 2096 0,'64'-22'15,"-43"22"1,-21-21-16,21 0 0,0 0 15,-21 0-15,0 0 0,21-1 0,-21 1 16,0 0-16,0-21 0,0 21 16,0-1-16,0 1 0,-21 0 0,0 0 15,0 0-15,-22 21 0,22 0 16,-21 0-16,0 0 0,-1 0 0,1 21 16,0 0-16,-1 0 0,1 22 15,0-22-15,-1 21 0,22-21 0,-21 22 16,21-22-16,-1 21 0,1-21 15,21 0-15,0 22 0,0-22 16,0 0-16,21 0 0,1 0 16,20-21-16,-21 0 0,21 0 15,1 0-15,-1 0 0,0 0 0,1 0 16,-1-21-16,-21 0 0,22 21 16,-22-21-16,21 0 0,-21 0 0,0-1 15,1 1-15,-1-21 0,-21 21 0,0-22 16,0 22-16,0-21 0,0 21 15,0-22-15,0 22 0,0-21 0,0 21 16,-21 42 15,-1 0-31,22 21 16,-21-20-16,21 20 0,0-21 0,0 21 16,0-20-16,0-1 0,0 21 15,0-21-15,0 0 0,0 1 0,0-1 16,21 0-16,1 0 0,-1-21 15,0 0-15,0 0 16,0 0-16,0 0 0,22 0 0,-22 0 16,0 0-16,0-21 0,0 21 15,22-21-15,-22 0 0,0-1 16,0-20-16,0 21 0,1-21 0,-22-1 16,21 1-16,-21 0 0,21-1 15,-21 1-15,0 0 0,0-1 16,0 1-16,0 0 0,0-1 0,0 22 15,0 0-15,0 0 0,-21 21 32,21 21-32,-21 0 0,-1 21 0,22 1 15,-21-1-15,0 0 0,21 22 16,-21-22-16,21 1 0,0-1 0,-21 0 16,21 1-16,0-1 0,0-21 15,0 0-15,0 22 0,0-22 0,21 0 16,0 0-16,0-21 15,0 21-15,1-21 0,-1 0 16,0 0-16,0 0 0,21 0 0,-20 0 16,-1-21-16,21 0 0,-21 0 15,0 21-15,22-21 0,-22-1 0,0 1 16,0 0-16,-21 0 0,0 0 16,21 0-16,-21-1 0,0 1 15,0 42 1,-21 1-1,21-1-15,0 0 0,0 0 16,0 0-16,0 0 16,0 1-1,21-1-15,1-21 16,-1 0-16,0 0 0,0 0 16,0 0-16,0-21 15,-21-1-15,0 1 0,22 21 0,-22-21 16</inkml:trace>
  <inkml:trace contextRef="#ctx0" brushRef="#br0" timeOffset="56847.87">16510 1588 0,'0'0'0,"-21"0"0,0 0 15,-1 0 1,1 21-16,21 0 15,0 0 1,0 0 0,21-21-1,-21 21-15,22-21 0,-1 0 16</inkml:trace>
  <inkml:trace contextRef="#ctx0" brushRef="#br0" timeOffset="58132.96">17251 1926 0,'0'-21'16,"-21"0"-16,-1 21 0,1-21 15,21 0-15,-21-1 0,0 1 16,0 21-16,0-21 0,-1 0 0,1 21 15,0 0-15,0 0 0,0 0 16,0 0-16,-1 0 0,1 0 16,21 21-16,-21 0 0,0 0 15,0 1-15,0 20 0,-1-21 0,22 0 16,0 22-16,0-22 0,0 21 0,0-21 16,0 0-16,0 1 0,0-1 15,0 0-15,22-21 0,-1 21 0,0-21 16,0 21-16,0-21 15,0 0-15,1 0 0,-1 0 0,0 0 16,0-21-16,21 21 0,-20-21 16,-1 0-16,0 0 0,0-1 0,0 1 15,0 0-15,-21-21 0,22-1 0,-1 1 16,0-21-16,-21 20 16,0-20-16,0-1 0,21 22 0,-21-22 15,0 22-15,21 0 0,-21 21 16,0-22-16,0 22 0,0 0 0,-21 42 31,0 0-31,21 0 0,0 1 16,-21 20-16,21 0 0,-21 22 15,21-22-15,-22 0 0,22 22 0,0-22 16,0 1-16,0-1 0,0 0 16,0-21-16,0 22 0,22-22 0,-1 0 15,0 0-15,0 0 0,0 1 16,22-1-16,-22-21 0,21 0 15,0 0-15,1 0 0,-1 0 0,0 0 16,1 0-16,-1 0 0,0 0 16,-20 0-16,20-21 0,-21-1 0,0 1 15,0 21-15,1-21 0,-1-21 16,-21 21-16,0-1 0,0 1 0,0-21 16,0 21-16,0 0 0,0-1 15,0 1-15,-21 21 0,-1 0 0,1 0 16,0 0-16,0 0 0,0 0 15,0 0-15,-1 21 0,1 1 0,0-1 16,0 0-16,0 0 0,21 0 16,0 0-16,0 1 0,0-1 15,0 0-15,0 0 0,0 0 0,0 0 16,21-21 0,0 22-16,0-22 0,0 0 15,1 0-15,-1 0 0,0 0 16,0-22-16,0 1 0,0 0 15,1 0-15,-22 0 0,21 0 16,0-1-16,-21-20 0,21 21 0,-21-21 16,0 20-16,0-20 0,0 21 15,0 0-15,0 42 32,-21-21-32,21 42 0,-21-21 15,0 1-15,-1-1 0,22 0 16,0 21-16,-21-21 0,21 1 0,0-1 15,0 0-15,0 0 16,0 0-16,21-21 0,1 21 16,-1-21-16,0 0 0,0 0 15,21 0-15,-20 0 0,-1-21 0,0 0 16,0 21-16,0-21 0,22-21 16,-43 20-16,21-20 0,0 21 0,0-43 15,-21 22-15,0 0 0,21-22 16,-21 22-16,0 0 0,21-22 0,-21 22 15,0 21-15,0-22 0,0 22 16,0 0-16,0 0 0,0 0 16,-21 42-1,0 0-15,0 0 16,21 21-16,0 1 0,0-1 0,-21 0 16,21 1-16,0-1 0,0 22 15,0-22-15,0 0 0,0 1 0,0-1 16,21 0-16,-21-21 0,0 22 15,21-22-15,-21 0 0,21 0 0,0-21 16,-21 21-16,22-21 16,-1 0-16,0 0 0,0 0 15,0 0 1,0 0-16,-21-21 0,22 0 16,-1 0-16,0 0 0,-21 0 15,21-1-15</inkml:trace>
  <inkml:trace contextRef="#ctx0" brushRef="#br0" timeOffset="58529.73">18542 1820 0,'0'0'0,"0"22"0,-21-22 16,21 21-16,21-21 31,0 0-31,0 0 16,0 0-16,22-21 0,-22 21 15,0-22-15,0 22 0,22-21 0,-22 0 16,0 0-16,-21 0 16,0 0-16,0-1 15,-21 22 1,0 0-16,-1 0 0,-20 22 0,0-1 16,21 0-16,-22 0 0,22 0 15,0 22-15,-21-22 0,20 21 16,22-21-16,0 0 0,-21 1 15,21 20-15,0-21 0,0 0 0,21 0 16,1 1-16,-1-22 16,0 0-16,0 21 0,21-21 0,-20 0 15,20 0-15,0 0 0,1 0 0,-22 0 16,21 0-16,0-21 0,-20 21 16,20-22-16,-21 1 0,21 0 0,-20 0 15,-1-21-15,0 20 0,0-20 16,0 0-16,0 21 0</inkml:trace>
  <inkml:trace contextRef="#ctx0" brushRef="#br0" timeOffset="58843.55">18203 1418 0,'0'0'0,"-21"0"0,42 0 31,0 0-31,22 0 0,-1 0 0,0 0 16,22 0-16,-22 0 0,22 0 16,-1 0-16,1 0 0,-1 0 15,1 0-15,-1 0 0,-20 0 0,-1 0 16,0 0-16,-21 0 0,1 0 15,-1 0-15,0 0 0,-42 0 47,0 0-47</inkml:trace>
  <inkml:trace contextRef="#ctx0" brushRef="#br0" timeOffset="59467.73">19410 2413 0,'-21'0'0,"-1"0"16,1 0 0,0 0-16,0 0 15,0 21-15,0-21 0,-22 0 16,22 21-16,0-21 0,-21 0 15,-1 0-15,1 22 0,0-22 0,-22 0 16,1 0-16,-1 0 0,1 0 16,-22 0-16,0 0 0,1 0 0,-1 0 15,-21 0-15,21 0 0,-20 0 16,-1 0-16,-21 0 0,0 0 16,0 0-16,0 0 0,-21 0 15,21 0-15,-22 0 0,1 0 0,-21-22 16,21 22-16,0 0 0,21 0 15,-22 0-15,22 0 0,0 0 0,22 22 16,-1-22-16,0 21 0,0-21 16,21 0-16,1 21 0,-1-21 0,22 0 15,-1 0-15,1 21 0,-1-21 0,22 0 16,-22 21-16,22-21 0,0 0 16,20 0-16,-20 0 0,21 0 0,0 0 15,0 0-15,-1 0 16,1 0-16,21 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12:30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847 0,'0'-21'0,"0"-64"31,0 64-31,0 0 16,0-1-1,-21 22 17,21 22-32,-21-1 0,0 0 0,0 0 15,21 0-15,-21 22 0,-1-1 16,22 0-16,0 1 0,-21-1 15,21 0-15,-21 1 0,21-1 0,-21 21 16,21-20-16,0-1 0,0 0 16,0 1-16,0-1 0,0 0 15,0-20-15,0 20 0,0 0 0,21 1 16,0-22-16,0 21 0,-21-21 16,22 0-16,-1 1 0,21-1 0,-21 0 15,0 0-15,22-21 0,-22 0 16,21 0-16,1 0 0,-22 0 0,21 0 15,0 0-15,1-21 0,-22 0 16,21 0-16,1-1 0,-22 1 0,21-21 16,-21 21-16,0-22 0,22 1 15,-22 0-15,0 21 0,-21-22 16,21-20-16,-21 20 0,0 1 0,0-21 16,0 20-16,0-20 0,0-1 15,0 1-15,-21 20 0,21-20 16,-21 21-16,-21-1 0,20 1 0,-20 0 15,21-1-15,-21 1 0,-1 21 16,1 0-16,0-1 0,-1 1 0,1 21 16,0 0-16,-1 0 0,1 0 15,0 21-15,20 1 0,-20-1 0,21 0 16,-21 21-16,20 1 0,1-1 16,0 0-16,0 22 0,0-22 15,21 0-15,0 22 0,0-22 0,0 1 16,0-1-16,0-21 0,0 21 15,21 1-15,0-22 0,0 21 16,0-21-16,1 1 0,20-1 0,-21-21 16,21 21-16,-20 0 0,20-21 15,0 0-15,1 0 0,-22 0 0,21 0 16,0 0-16</inkml:trace>
  <inkml:trace contextRef="#ctx0" brushRef="#br0" timeOffset="457.73">4212 1249 0,'0'-21'0,"0"0"15,0-1-15,0 1 16,0 0-16,21 21 15,0-21-15,1 21 16,-1 0-16,0 0 0,0 0 16,0 0-16,0 0 0,1 0 15,-1 21-15,0 0 0,0 0 0,0 1 16,0-1-16,-21 21 16,0-21-16,0 0 0,0 22 0,0-22 0,0 21 15,0 1-15,0-22 16,0 21-16,-21-21 0,0 0 0,21 22 15,-21-22-15,21 0 16,0-42 15,0 0-31,0 0 0,0-1 16,0-20-16,21 21 0,-21 0 16,21-22-16,0 22 0,-21 0 0,0-21 15,22 21-15,-22-1 0,21 1 16,0-21-16,-21 21 0,0 0 15,21-1-15,0 22 0,-21-21 0,0 0 16,21 0-16,1 0 0,-1 21 16</inkml:trace>
  <inkml:trace contextRef="#ctx0" brushRef="#br0" timeOffset="758.06">4995 741 0,'0'21'15,"0"0"-15,0 22 0,0-1 0,0 0 16,0 1-16,-21-1 0,21 21 16,0-20-16,0-1 0,0 0 0,-21 1 15,0-1-15,0 0 0,21 1 16,0-22-16,-22 0 0,22 21 0,-21-20 15,21-1-15,0 0 0,0 0 16,21-42 15,1 0-31,-22 0 16,21-1-16,-21 1 0,21-21 16,0 21-16</inkml:trace>
  <inkml:trace contextRef="#ctx0" brushRef="#br0" timeOffset="1290.76">5207 656 0,'0'64'32,"0"-43"-32,0 21 15,0-21-15,0 22 0,0-1 0,0 0 16,0 1-16,0-1 0,0 0 0,0 1 15,0-1-15,0 0 0,0 1 16,0-1-16,0 0 0,0-20 16,0 20-16,0-21 0,0 0 0,0 0 15,-21 1-15,21-1 0,0 0 16,0 0-16,-21-21 0,21 21 0,0 0 16,0-42 15,0 0-31,0 0 15,0 0-15,0 0 0,0-1 16,0-20-16,21 21 0,0-21 16,0-1-16,-21 22 0,21-21 0,22-1 15,-22 22-15,0 0 0,0-21 16,21 21-16,-20 21 0,20-22 16,-21 22-16,0 0 0,0 0 0,22 22 15,-22-1-15,-21 0 0,21 0 16,-21 21-16,21-20 0,-21 20 0,0-21 15,0 21-15,0 1 0,0-22 0,-21 0 16,21 21-16,-21-20 0,21-1 16,-21 0-16,0 0 0,21 0 0,0 0 15,-22-21 1,22-21 15,0 0-31,0 0 0,0 0 16,0 0-16</inkml:trace>
  <inkml:trace contextRef="#ctx0" brushRef="#br0" timeOffset="1553.68">4974 1037 0,'0'0'0,"21"0"32,0 0-32,1 0 0,-1 0 15,21 0-15,-21 0 0,0 0 16,1 0-16,-1 0 0,0 0 0,0 0 16,0 0-16,0 0 15,1 0 1,-1 0-1</inkml:trace>
  <inkml:trace contextRef="#ctx0" brushRef="#br0" timeOffset="1974.03">5800 1249 0,'0'0'0,"0"21"0,21-21 47,0-21-31,-21 0-16,21 21 0,0-21 0,0 21 15,1-22-15,-1 1 0,0 0 16,-21 0-16,21 21 0,-21-21 15,-21 21 17,0 0-32,0 0 15,-1 21-15,1 0 0,21 0 0,-21 0 16,0 1-16,0 20 0,0-21 16,21 0-16,0 0 0,0 22 0,0-22 15,0 0-15,0 0 0,0 0 0,0 1 16,0-1-16,21-21 15,0 0-15,0 21 0,0-21 16,22 0-16,-22 0 0,0 0 16,21-21-16,-21 21 0,22-21 0,-22-1 15</inkml:trace>
  <inkml:trace contextRef="#ctx0" brushRef="#br0" timeOffset="2389.98">6286 1016 0,'-21'0'31,"42"0"-15,1 0-16,-1 0 15,0 0-15,0 0 0,0 21 0,0-21 16,1 21-16,-1-21 0,0 22 15,0-1-15,0 0 0,-21 0 0,0 0 16,21 0-16,-21 1 0,0-1 16,0 21-16,0-21 0,0 0 0,0 1 15,-21-1-15,21 0 0,-21 0 16,0 0-16,21 0 0,-21-21 16,21 22-16,-21-22 0,21-22 46,0 1-46,0 0 0,0 0 16,21 0-16,0 0 0,-21-22 0,21 22 16,0-21-16,0 21 0,1-22 15,20 22-15,-21-21 0,0 21 0,0-1 16,1 1-16,-1 0 0,0 0 16,0 0-16,0 0 0</inkml:trace>
  <inkml:trace contextRef="#ctx0" brushRef="#br0" timeOffset="3193.93">8064 572 0,'0'-22'0,"22"22"16,-22-21-1,0 42 32,0 1-47,0-1 16,0 0-16,0 21 0,0 1 0,0-1 15,-22 0-15,22 22 0,0-22 16,-21 22-16,0-1 0,0-21 0,0 22 16,0-1-16,-1-20 0,1-1 0,0 0 15,-21 1-15,21-1 0,-22 0 16,22-20-16,0-1 0,0 0 0,0 0 15,-1-21-15,22 21 16,-21-21-16,0 0 16,0-21-16,21 0 15,0 0-15,0-22 0,0 22 16,0 0-16,0-21 0,0-1 0,0 22 16,0-21-16,0 0 0,0-1 15,0 1-15,0 0 0,0 20 0,0-20 16,0 21-16,21 21 0,-21-21 15,21 21-15,0 0 0,1 0 16,-1 21-16,21 0 16,-21 21-16,22-20 0,-22-1 0,0 21 15,21-21-15,-21 22 16,1-22-16,-1 21 0,0-21 0,0 0 16,-21 1-16,21-1 0,0 0 0,-21 0 15,22 0-15,-1 0 16,0-21-16,0 0 15,0 0-15,0 0 16</inkml:trace>
  <inkml:trace contextRef="#ctx0" brushRef="#br0" timeOffset="3714.89">8784 974 0,'0'0'0,"-21"-21"16,0-1-16,0 22 0,-1-21 0,1 0 16,0 21-16,0 0 0,-21 0 15,20 0-15,1 0 0,0 0 0,0 0 16,0 21-16,0 0 0,-1 22 16,1-22-16,0 21 0,0 1 0,0-1 15,0 0-15,-1 1 0,22-22 16,-21 21-16,21 0 0,-21-20 0,21 20 15,0-21-15,0 0 0,0 0 16,0 1-16,21-1 0,0-21 16,1 0-16,-22 21 0,21-21 0,21 0 15,-21 0-15,0 0 0,1-21 0,20 21 16,-21-21-16,21-1 0,-20 1 16,-1 0-16,21 0 0,-21 0 0,0-22 15,1 22-15,-1-21 0,0 0 16,0-1-16,0 22 0,-21-21 0,0-1 15,0 22-15,0 0 0,0 0 16,0 0-16,0 42 31,0 0-31,-21 0 16,21 0-16,-21 22 0,21-22 0,0 0 16,0 21-16,0-20 0,0-1 15,0 21-15,0-21 0,0 0 0,0 1 16,0-1-16,0 0 0,0 0 15,21-21-15,0 0 0,0 0 16,1 0-16,-1 0 0,0 0 16</inkml:trace>
  <inkml:trace contextRef="#ctx0" brushRef="#br0" timeOffset="4229.59">9313 931 0,'0'0'0,"-21"0"16,21 22 0,-21-1-16,21 0 15,-21 0-15,21 0 0,0 22 0,0-22 16,0 21-16,0-21 0,0 22 16,0-22-16,-21 21 0,21-21 0,0 0 15,0 1-15,0-1 0,0 0 0,-22 0 16,22 0-16,0 0 15,0-42 32,0 0-47,0 0 0,0 0 16,0-22-16,0 22 0,0 0 16,0-21-16,0-1 0,0 22 0,0-21 15,0 0-15,22 20 0,-1-20 16,0 21-16,0-21 0,21 20 0,-20 1 15,-1 0-15,21 21 0,0 0 16,-20 0-16,20 0 0,-21 0 16,21 0-16,-20 21 0,-1 22 15,21-22-15,-21 21 0,-21 0 0,21-20 16,-21 20-16,0 0 0,0 1 0,0-1 16,0-21-16,-21 21 0,0-20 15,0 20-15,21-21 0,-21 0 0,0 0 16,-1-21-16,1 22 0,21-1 15,21-21 17,1-21-32,-1-1 15,0 1-15</inkml:trace>
  <inkml:trace contextRef="#ctx0" brushRef="#br0" timeOffset="4990.37">10477 974 0,'0'0'0,"0"-21"0,0-1 16,0 1-16,-21 21 0,0-21 16,0 21-16,0 0 15,0 0-15,-22 0 0,22 21 0,0 0 16,-21 1-16,20-1 0,-20 21 15,21-21-15,-21 22 0,20-22 16,1 21-16,-21 0 0,21-20 0,0-1 16,21 21-16,0-21 0,-22 0 15,22 1-15,0-1 0,0 0 0,0 0 16,22-21-16,-1 21 16,0-21-16,0 0 0,21 0 0,-20 0 15,20 0-15,-21 0 0,21-21 0,-20 0 16,20 21-16,-21-21 0,21 0 15,-20-1-15,-1 1 0,0-21 0,0 21 16,-21 0-16,0-22 16,21 22-16,-21 0 0,21 0 0,-21 0 15,0-1-15,0 1 0,0 0 16,0 42 15,0 0-31,0 1 16,0 20-16,0-21 0,0 0 0,0 22 15,0-22-15,0 21 0,0 0 16,0-20-16,0 20 0,0 0 0,0 1 16,0-1-16,0 21 0,0-20 0,0-1 15,0 22-15,0-1 0,0-21 16,22 22-16,-22-22 0,21 22 16,-21-22-16,21 22 0,-21-22 0,0 0 15,0 1-15,21-1 0,-21 0 16,0 1-16,0-1 0,0 0 0,0 1 15,0-22-15,0 0 0,-21 21 0,21-21 16,-21 1-16,0-22 0,-1 21 16,1-21-16,0 0 0,-21 0 0,21 0 15,-1 0-15,1 0 0,0 0 0,0-21 16,0-22-16,0 22 16,-1-21-16,1 21 0,21-22 0,0 1 15,0-22-15,-21 22 0,21 0 0,0-22 16,0 1-16,0-1 15,0 22-15,0-22 0,0 1 0,21-1 16,0 1-16,1-1 0,-1 22 0,0 0 16,0-1-16,21 1 0,-20 0 15,-1 21-15,21-22 0,-21 22 0,0-21 16</inkml:trace>
  <inkml:trace contextRef="#ctx0" brushRef="#br0" timeOffset="5530.07">10816 995 0,'0'0'0,"0"-21"31,-21 21-31,21 21 31,-21 0-31,21 21 0,0-20 16,0-1-16,0 21 0,0-21 0,0 22 15,0-22-15,0 21 0,0-21 0,0 0 16,0 1-16,0-1 0,0 0 16,0 0-16,0 0 15,21-21-15,0 0 0,0 0 16,0 0-16,1 0 0,-1 0 0,0 0 15,0 0-15,0-21 0,22 21 0,-22-21 16,0 0-16,21 0 0,-21-1 16,22-20-16,-22 21 0,0-21 0,21 20 15,-20-20-15,-1 0 0,0-1 16,0 22-16,-21-21 0,0 21 0,0 0 16,0-1-16,0 1 15,-21 42 1,0 1-16,0-1 0,21 21 15,0-21-15,-22 22 16,22-22-16,-21 21 0,21-21 0,0 22 16,0-22-16,0 0 0,0 21 15,0-21-15,0 1 0,0-1 0,21-21 16,1 21-16,-1 0 0,0-21 0,0 0 16,21 0-16,-20 0 0,20 0 15,0 0-15,1 0 0</inkml:trace>
  <inkml:trace contextRef="#ctx0" brushRef="#br0" timeOffset="6013.79">12001 974 0,'0'0'0,"0"-21"0,0-1 16,0 1-16,-21 0 0,0 21 16,0 0-16,0 0 0,0 0 15,-1 0-15,1 0 0,0 0 0,0 0 16,-21 0-16,20 21 0,1 22 15,-21-22-15,21 0 0,0 21 0,-1-21 16,1 22-16,0-1 0,0-21 16,21 22-16,-21-22 0,21 21 0,0-21 15,0 0-15,0 1 0,0-1 16,21 0-16,0 0 0,0-21 0,0 21 16,1-21-16,-1 0 0,0 0 15,0 0-15,0 0 0,0 0 0,1 0 16,-1-21-16,0 0 0,0 21 15,0-42-15,0 20 0,1 1 0,-1 0 16,0-21-16,-21-1 0,21 1 16,-21 21-16,21-21 0,-21-1 0,0 22 15,0 0-15,0 0 0,0 0 16,0 42 0,-21 0-16,21 0 15,-21 21-15,21-20 0,0 20 16,0-21-16,-21 21 0,21-20 0,0 20 15,0-21-15,0 21 16,0-20-16,0-1 0,0 0 0,0 0 16,21 0-16,-21 0 0,21-21 0,0 22 15,0-22-15,22 21 0,-22-21 16,21 0-16,1 0 0,-1 0 0,0 0 16,1-21-16,20-1 0</inkml:trace>
  <inkml:trace contextRef="#ctx0" brushRef="#br0" timeOffset="6750.09">12742 1058 0,'0'0'0,"0"-21"0,0 0 0,0 0 0,0 0 0,-21 21 15,21-21-15,-21 21 16,0 0-16,0 0 0,-1 0 16,1 0-16,0 21 0,0 0 0,0 0 15,0 0-15,-1 22 0,1-22 16,0 0-16,0 21 0,0-21 0,0 22 15,-1-22-15,1 21 0,21-21 16,0 1-16,0 20 0,0-21 0,0 0 16,0 0-16,0 1 0,21-22 15,1 0-15,-1 21 0,0-21 16,0 0-16,0 0 0,0 0 16,1 0-16,-1 0 0,0-21 15,0-1-15,21 22 0,-20-21 0,-1 0 16,0 0-16,-21 0 0,21-22 0,0 22 15,0-21-15,-21 21 0,0-22 16,0 22-16,0 0 0,0 0 0,0 0 16,0 0-16,0-1 0,0 44 31,0 20-15,0-21-16,0 0 0,0 22 15,0-22-15,0 21 0,0 0 0,0 1 16,0-1-16,0 0 0,0 1 15,-21 20-15,21-20 0,-21 20 16,21 1-16,-21-22 0,21 21 0,0 1 16,-21-1-16,0-20 0,21 20 15,0 1-15,0-1 0,0-20 0,0 20 16,0 1-16,0-1 0,0-21 0,0 22 16,0-22-16,0 1 0,0-1 15,0 0-15,0 1 0,0-1 0,0-21 16,0 0-16,0 0 0,0 1 0,-22-22 15,1 0-15,0 0 16,0-22 0,0-20-16,21 21 15,0-21-15,0 20 0,0-41 0,0 21 16,0-22-16,0 22 0,0-22 16,0 1-16,0-1 0,21 1 0,0-1 15,-21 1-15,0-22 0,21 22 16,0-1-16,-21 1 0,22-1 0,-22 1 15,0 20-15,21 1 0,-21 0 0,21-1 16,-21 1-16,21 0 0,-21 20 16,0-20-16,0 21 0,21 0 0,-21-22 15,21 22-15,-21 0 0,0 0 16,22 0-16,-22 0 0</inkml:trace>
  <inkml:trace contextRef="#ctx0" brushRef="#br0" timeOffset="7131.77">12869 1122 0,'43'0'32,"-22"0"-32,0 0 0,0 0 15,0 0-15,0 0 16,1-21-16,-1 21 0,0-21 0,-21-1 16,21 22-16,0-21 0,0 0 15,-21 0-15,0 0 0,0 0 16,0-1-1,-21 22-15,0 0 16,0 0-16,-21 0 0,20 0 0,1 22 16,0-1-16,0 0 0,0 0 15,0 0-15,-1 22 0,22-22 0,-21 21 16,21-21-16,0 22 0,0-22 16,0 0-16,0 0 0,0 21 0,21-20 15,1-22-15,-1 21 0,0 0 0,0-21 16,21 0-16,-20 21 0,20-21 15,0 0-15,-21 0 0,22 0 0,-1 0 16,-21 0-16,22 0 0,-22-21 16,0 21-16,0-21 0,0 0 15,0 21-15,-21-22 0,22 1 0,-22 0 16,0 0-16</inkml:trace>
  <inkml:trace contextRef="#ctx0" brushRef="#br0" timeOffset="8113.45">4085 2159 0,'0'0'0,"-21"0"15,0 0 1,21-21 0,21 21 15,0 0-31,0 0 15,22 0-15,-1 0 0,0 0 16,1 0-16,-1 0 0,21 0 0,-20 0 16,41 0-16,-20 0 0,-1 0 15,22 0-15,0 0 0,-1 0 0,1 0 16,21 0-16,0 0 0,0 0 0,-1 0 16,22 0-16,0 0 15,0 0-15,22 0 0,-1 0 0,21 0 16,0 0-16,22 0 0,-1-21 15,-20 21-15,41 0 0,-20 0 0,21 0 16,-22 0-16,1 0 0,20 0 0,-20 0 16,-1 0-16,1 0 0,-1 0 15,1 0-15,-1 0 0,1 0 0,-1 0 16,-20 0-16,20 0 0,-21 0 16,1 0-16,-1-21 0,0 21 0,1 0 15,-22 0-15,0 0 0,-21 0 0,21 0 16,-21 0-16,-21 0 0,21 0 15,-21 0-15,0 0 0,-22 0 16,1 0-16,0 0 0,-22 0 0,-20 0 16,-1-22-16,0 22 0,-21 0 15,1 0-15,-1 0 0,0 0 125,-21-21-125</inkml:trace>
  <inkml:trace contextRef="#ctx0" brushRef="#br0" timeOffset="8286.35">12636 2117 0,'0'0'0,"0"21"32,0 0 15,-21-21-32,0 0-15,0 0 0,0 0 16</inkml:trace>
  <inkml:trace contextRef="#ctx0" brushRef="#br0" timeOffset="9974.45">995 3048 0,'0'-21'0,"0"0"16,0 0-1,0-1 1,0 44 15,0-1-31,0 0 16,0 21-16,0 1 0,0-1 0,0 0 15,0 1-15,0-1 0,0 21 16,0-20-16,0-1 0,0 0 0,-21 1 16,21-22-16,-22 21 0,22-21 15,0 1-15,0-1 0,0 0 16,0-42 31,0 0-47,0-1 0,0-20 15</inkml:trace>
  <inkml:trace contextRef="#ctx0" brushRef="#br0" timeOffset="10249.29">1355 2942 0,'0'0'0,"21"0"31,-21 21-31,0 1 0,0-1 16,0 0-16,0 0 0,0 21 16,0-20-16,0 20 0,0 21 15,0-20-15,0-1 0,0 0 0,0 1 16,0-22-16,0 21 0,0 1 15,0-22-15,0 0 0,0 0 0,0 0 16,0 0-16,0 1 0,0-1 16,21-21-1,-21-21 1,0-1-16</inkml:trace>
  <inkml:trace contextRef="#ctx0" brushRef="#br0" timeOffset="10497.94">1016 3260 0,'0'21'31,"21"-21"-15,0 0-1,22 0-15,-22 0 0,0 0 16,21 0-16,1-21 0,-22 21 16,21 0-16,0 0 0,-20-21 0,20 21 15,-21 0-15,0-22 0,0 22 16,1 0-16,-1-21 0</inkml:trace>
  <inkml:trace contextRef="#ctx0" brushRef="#br0" timeOffset="10745.79">1609 3069 0,'21'0'31,"0"0"-15,0 0-16,0 0 0,0 0 0,22-21 15,-22 21-15,21 0 0,1 0 16,-22 0-16,21 0 0,-21 0 0,0 0 16,22 0-16,-22 0 15,0 0-15</inkml:trace>
  <inkml:trace contextRef="#ctx0" brushRef="#br0" timeOffset="11025.63">1905 3048 0,'0'21'16,"-21"-21"0,21 21-16,0 1 0,0-1 15,0 21-15,0-21 0,0 22 16,-21-1-16,21-21 0,0 21 15,-22 1-15,22-1 0,0-21 0,0 22 0,0-22 16,0 21-16,0-21 16,0 0-16,0 1 0,0-1 15,22-42 17,-1-1-17,0 1-15</inkml:trace>
  <inkml:trace contextRef="#ctx0" brushRef="#br0" timeOffset="11293.48">2244 3048 0,'0'21'15,"-22"0"-15,22 1 0,-21-1 16,21 21-16,0-21 0,0 22 0,0-1 15,0 0-15,-21 1 0,21-1 16,0 0-16,-21-21 0,21 22 0,0-22 16,0 21-16,0-21 0,0 1 15,0-1-15,21-21 32,0 0-32,-21-21 15,21-1-15,-21 1 0,22 0 0,-22 0 16,0 0-16</inkml:trace>
  <inkml:trace contextRef="#ctx0" brushRef="#br0" timeOffset="11505.36">2265 3112 0,'0'0'0,"0"21"32,21 0-32,0 0 0,-21 0 15,21 0-15,0 22 0,1-22 0,-1 0 16,0 0-16,0 0 15,0 1-15,0-1 0,1 0 0,-1 0 16,0 0-16,0-21 0,-21 21 16,21-21-1,0-21 1,1 21-16,-1-21 0,-21 0 16</inkml:trace>
  <inkml:trace contextRef="#ctx0" brushRef="#br0" timeOffset="11990.08">2942 3048 0,'0'0'0,"21"0"16,-42 0-1,0 21 1,0 0-16,0 1 0,-1-1 16,-20 0-16,21 0 0,-21 21 0,20-20 15,-20 20-15,0-21 0,21 0 16,-1 22-16,1-22 0,0 0 0,0 0 15,21 0-15,-21-21 16,42 0 0,0 0-16,0-21 15,22 21-15,-22-21 0,0 0 0,0 0 16,0-1-16,22-20 0,-22 21 16,0-21-16,0 20 0,0-20 15,0 21-15,1 0 0,-1-22 0,-21 22 16,21 0-16,0 0 15,-21 42 17,0 0-32,0 0 15,0 1-15,0 20 0,0 0 16,0-21-16,0 22 0,0-1 0,0 0 16,0 1-16,0-22 0,0 21 0,-21-21 15,21 22-15,-21-22 0,21 0 16,0 0-16,-21 0 0,21 1 0,0-1 31,21-21-15,0 0-16,-21-21 0,21-1 15,0 1-15,0 0 0,-21 0 0,22 0 16</inkml:trace>
  <inkml:trace contextRef="#ctx0" brushRef="#br0" timeOffset="12313.89">3260 2985 0,'0'0'0,"21"0"0,-21 21 31,0 0-31,0 0 16,0 21-16,0-20 16,0 20-16,-21-21 0,21 21 0,-22 1 15,22-1-15,0 0 0,0-20 16,0 20-16,-21 0 0,21-21 0,0 1 15,0 62 1,0-63 0,21-21-16,1 0 0,-1 0 15,0 0-15,0 0 0,0 0 16,0 0-16,1-21 0,-1 21 16,0-21-16,0 21 0,0-21 15,0 0-15,1 0 16,-22-1-16,0 1 15,21 0-15</inkml:trace>
  <inkml:trace contextRef="#ctx0" brushRef="#br0" timeOffset="12669.69">4106 3514 0,'0'42'31,"-21"-42"-15,0 0-16,21-21 47,0 0-47,0 0 15,0-1-15,21 1 16,0 21-1,0 0-15,1 21 16,-22 1-16,21-22 16,-21 42-16,0-21 15,0 0-15,0 0 0,0 1 0,0 20 16,-21-21-16,-1 21 0,1-20 0,0-1 16,-21 0-16,21 0 0,-1 0 15,-20 0-15,21 1 0,0-22 0,0 0 16,-1 0-16</inkml:trace>
  <inkml:trace contextRef="#ctx0" brushRef="#br0" timeOffset="13202.57">5122 3027 0,'0'0'16,"0"-21"-16,0 0 15,0 42 16,0 0-31,21 0 0,-21 0 0,22 0 16,-1 1-16,0 20 16,-21-21-16,21 21 0,0 1 0,0-22 15,1 21-15,-1-21 0,-21 22 16,21-22-16,-21 0 0,0 21 0,21-20 16,-21-1-16,21-21 0,-21 21 0,0 0 15,0 0 1,0-42-1,0 0 1</inkml:trace>
  <inkml:trace contextRef="#ctx0" brushRef="#br0" timeOffset="13486.42">5715 2985 0,'0'0'0,"-21"0"31,0 0-31,-1 21 0,-20-21 16,21 21-16,-21 0 0,20 0 15,-20 0-15,0 22 0,21-22 0,-22 21 16,22-21-16,-21 22 0,21-1 16,-22-21-16,22 22 0,-21-22 0,21 21 15,-1-21-15,1 0 0,0 1 0,0-1 16,0 0-16,21 0 15,0 0-15,0-42 47,21 21-47,0-21 0,0 0 0</inkml:trace>
  <inkml:trace contextRef="#ctx0" brushRef="#br0" timeOffset="13786.25">5990 2985 0,'0'0'0,"0"21"47,0 0-47,-21 0 0,21 0 15,-21 0-15,21 1 0,0-1 0,0 21 16,-21-21-16,21 22 0,0-22 15,0 21-15,0-21 0,0 22 0,0-22 16,0 0-16,0 0 0,0 0 16,0 0-16,0 1 0,21-22 47,-21-22-47,0 1 15,21 0-15,0 0 0,-21 0 16</inkml:trace>
  <inkml:trace contextRef="#ctx0" brushRef="#br0" timeOffset="14022.12">6054 3027 0,'0'0'0,"0"-21"0,21 21 15,0 0 1,0 0 0,0 21-16,-21 0 0,21 0 0,-21 0 15,22 1-15,-1 20 0,-21-21 16,21 0-16,-21 0 0,0 22 15,21-22-15,-21 0 0,21 0 16,-21 0-16,21 1 0,-21-1 16,0-42 15,22-1-15,-22 1-16,0 0 0,21 21 15</inkml:trace>
  <inkml:trace contextRef="#ctx0" brushRef="#br0" timeOffset="14549.85">6583 2963 0,'0'22'16,"0"-1"-16,-21 0 15,-1 0-15,1 0 0,0 0 0,0 1 16,0 20-16,21-21 0,-21 0 0,-1 0 15,1 1-15,0 20 0,0-21 16,0-21-16,21 21 0,0 0 0,-21-21 16,21 22-16,0-44 47,21 22-47,0-21 15,-21 0-15,21 0 0,0 0 0,0 0 16,1-22-16,20 22 0,-21 0 15,0 0-15,0-22 0,1 22 0,20 0 16,-21 0-16,0 21 0,-21-21 0,21 0 16,1 21-16,-22 21 31,0 0-31,0 0 16,0 0-16,0 0 0,0 1 0,0-1 15,0 0-15,0 21 0,-22-21 0,22 22 16,-21-22-16,21 21 0,0-21 15,0 22-15,0-22 0,0 21 16,-21-21-16,21 1 0,0-1 16,0 0-16,0 0 0,0 0 0,0 0 15,0 1 1,0-44 15,21 22-31,0-21 0,-21 0 16,22 0-16,-1 0 0</inkml:trace>
  <inkml:trace contextRef="#ctx0" brushRef="#br0" timeOffset="14910.01">7154 3006 0,'0'21'31,"0"0"-15,0 0-16,-21-21 0,21 21 16,0 22-16,-21-22 0,21 0 15,-21 21-15,0-20 0,21 20 0,0-21 16,-22 21-16,22-20 0,-21 20 16,21-21-16,0 0 0,0 22 15,0-22-15,0 0 0,0 0 16,21 0-1,1-21-15,-1 0 0,0 0 0,0 0 16,0 0-16,0 0 0,1 0 16,-1 0-16,0 0 0,0 0 15,0-21-15,0 21 0,1 0 16,-22-21-16,21 21 0,0-21 16,0 0-1,-21-1-15,21 22 0</inkml:trace>
  <inkml:trace contextRef="#ctx0" brushRef="#br0" timeOffset="15206.84">7895 3493 0,'0'-22'31,"21"22"-31,0 0 16,1 0-1,-1 0 1,-21 22-16,0-1 0,0 0 0,0 0 16,0 0-16,0 0 0,0 1 15,0-1-15,0 0 0,-21 0 16,-1 0-16,-20 0 0,21 1 0,-21-1 15,20-21-15,-20 21 0,21-21 0,0 0 16,0 0-16,-1 0 0</inkml:trace>
  <inkml:trace contextRef="#ctx0" brushRef="#br0" timeOffset="15785.59">8826 2921 0,'0'0'0,"22"0"31,20 0-31,-21 0 15,21 0-15,1 0 0,-1 0 16,0 0-16,1 0 0,-1 0 0,0 0 16,1 0-16,-1 0 0,0 0 0,1 0 15,-22 0-15,0 0 0,0 0 16,0 0-16,1-21 16,-44 21-1,1 0-15,0 0 16</inkml:trace>
  <inkml:trace contextRef="#ctx0" brushRef="#br0" timeOffset="16213.34">9271 2900 0,'0'21'16,"0"0"-1,0 0-15,0 1 16,0-1-1,0 0-15,0 0 0,0 0 16,0 0-16,0 1 0,0-1 16,0 0-16,0 0 0,0 0 0,0 0 15,0 1-15,0 20 0,0-21 16,0 0-16,0 0 0,0 1 0,0-1 16,0 0-16,0 0 0,0 0 15,-21 0-15,0 1 16,-1-22-16,1 0 0,0 0 15,0 0-15,0 0 16,0 0-16,-1 0 16,1 0-16,0 0 0,0 0 15,0 0-15,21-22 0,-21 22 16,-1 0-16,1 0 0,21-21 16,-21 21-16,0 0 15,21-21 32,21 0-31,0 21-16</inkml:trace>
  <inkml:trace contextRef="#ctx0" brushRef="#br0" timeOffset="16786.02">10033 3027 0,'0'0'0,"0"-21"0,21 0 16,0-1-16,-21 1 15,0 0-15,0 0 16,-21 21-1,0 0-15,0 0 16,0 0-16,-1 0 0,-20 0 0,21 0 16,0 0-16,-22 0 0,22 21 15,0 0-15,-21-21 0,21 21 0,-1 1 16,1-22-16,21 21 0,0 0 0,-21-21 16,21 21-16,0 0 15,0 0-15,21-21 16,0 22-16,1-22 15,20 21-15,-21 0 0,0-21 0,22 0 16,-1 21-16,-21-21 0,21 0 0,-20 21 16,20-21-16,-21 21 15,0-21-15,0 22 0,1-22 0,-1 21 16,-21 0-16,0 0 16,0 0-16,-21-21 0,-1 21 15,1 1-15,-21-22 0,21 21 0,-22-21 16,1 21-16,21-21 0,-21 21 15,-1-21-15,1 0 0,21 21 0,0-21 16,-22 0-16,22 0 0,0 0 0,0 0 16,0 0-1,-1 0-15,1 0 16,21-21 0,0 0-1,21 21-15,1-21 16</inkml:trace>
  <inkml:trace contextRef="#ctx0" brushRef="#br0" timeOffset="17321.71">10626 2985 0,'0'0'0,"-22"0"16,1 0-16,0 0 16,0 0-16,0 0 0,0 21 0,-1-21 15,1 21-15,0 0 0,0 0 16,0 0-16,0 1 0,21-1 0,-22 0 16,22 21-16,-21-21 0,21 1 0,-21 20 15,21-21-15,0 0 0,0 22 16,0-22-16,0 0 0,0 0 0,21 0 15,0 0-15,1-21 16,-1 0-16,0 22 0,0-22 0,0 0 16,0 0-16,1 0 0,-1 0 0,0 0 15,0 0-15,0-22 16,22 1-16,-22 21 0,0-21 0,0 0 16,0 0-16,0 0 0,22-1 0,-22-20 15,0 21-15,0-21 0,-21 20 16,21-20-16,-21 21 0,0-21 0,0 20 15,0-20-15,0 21 0,0 0 0,-21 0 16,0-1-16,0 1 0,0 0 16,0 0-16,-22 21 0,22 0 0,-21 0 15,21 0-15,-1 0 0,-20 0 0,21 0 16,0 0-16,0 21 0,-1 0 16,22 0-16,0 1 15,-21-1-15,21 0 0,0 0 16,0 0-16,21-21 0,-21 21 15,22-21-15,-1 22 0,0-22 0,0 0 16,0 0-16</inkml:trace>
  <inkml:trace contextRef="#ctx0" brushRef="#br0" timeOffset="17629.53">11218 2963 0,'-21'0'16,"0"0"-1,21 22-15,-21-1 0,21 0 16,0 0-16,-21 0 0,21 0 0,0 1 16,-22 20-16,22-21 0,0 0 15,0 22-15,0-22 0,0 0 0,-21 21 16,21-21-16,0 1 0,0-1 0,-21 0 15,21 0-15,21-21 47,-21-21-31,21 0-16,-21 0 0,0-1 0,0 1 16</inkml:trace>
  <inkml:trace contextRef="#ctx0" brushRef="#br0" timeOffset="17889.39">11197 2921 0,'0'0'0,"21"0"0,0 0 16,1 0-16,-1 21 15,0 0-15,0 1 16,-21-1-16,21 0 0,0 0 16,1 21-16,-1-20 0,0 20 0,0-21 15,21 21-15,-20 1 0,-1-22 16,-21 21-16,21-21 0,0 1 0,0 20 15,-21-21-15,21 0 0,-21 0 16,22-21-16,-22 22 16,0-44 15,21 1-31,-21 0 16,21 0-16</inkml:trace>
  <inkml:trace contextRef="#ctx0" brushRef="#br0" timeOffset="18203.21">11938 2858 0,'0'0'15,"0"-22"-15,-21 44 32,0-22-32,-1 21 0,1 0 0,21 0 15,-21 0-15,0 22 0,0-22 0,0 0 16,-1 21-16,22-21 0,-21 22 15,0-1-15,21-21 0,-21 22 0,21-1 16,-21-21-16,21 21 0,-21-20 0,21-1 16,0 0-16,0 0 15,0 0-15,0 0 0,0 1 0,0-1 16,0-42 31,0-1-32,0 1 1,0 0-16</inkml:trace>
  <inkml:trace contextRef="#ctx0" brushRef="#br0" timeOffset="19150.66">13568 2836 0,'0'0'0,"0"-21"0,0 0 16,21 0-16,0 0 15,-21 0-15,0-1 0,0 1 16,0 0-16,0 42 47,0 0-47,0 1 0,0-1 16,0 21-16,-21 0 0,0 1 0,21-1 15,-21 0-15,21 1 0,0-1 0,-22 0 16,22 1-16,-21-22 0,0 21 15,21 1-15,0-1 0,0-21 16,0 0-16,-21 0 0,21 1 16,0-1-16,0 0 0,0 0 15,0-42 17,0 0-32,0 0 0,0-1 15,0 1-15</inkml:trace>
  <inkml:trace contextRef="#ctx0" brushRef="#br0" timeOffset="19846.27">13166 3048 0,'0'0'0,"21"0"32,0 0-17,0 0-15,0 0 0,22 0 0,-1 0 16,0 0-16,1 0 0,-1 0 15,21 0-15,-20 0 0,20 0 0,1-21 16,-22 21-16,22 0 0,-22-21 16,0 0-16,1 21 0,-1-22 0,0 22 15,-21-21-15,22 0 0,-22 0 16,-21 0-16,0 0 16,0-1-16,0 1 0,0 0 0,0 0 15,-21 0-15,21 0 0,0-1 16,0 44 15,0-1-15,0 0-16,0 0 0,0 21 0,0-20 15,0-1-15,0 21 0,0-21 0,0 22 16,-21-1-16,21-21 0,-22 21 16,22-20-16,0 20 0,-21-21 0,0 21 15,21-20-15,-21-1 0,21 0 0,0 0 16,0 0-16,0 0 0,0 1 15,0-44 17,0 1-17,0 0-15,0 0 0,0 0 0,0 0 16,21-1-16,0-20 0,0 21 16,1-21-16,-22 20 0,42-20 0,-21 21 15,0-21-15,22 20 0,-22 1 0,21 0 16,-21 0-16,22 21 0,-22 0 15,0 0-15,21 0 0,-21 0 0,1 0 16,-1 0-16,-21 21 0,21 0 0,-21 0 16,21 1-16,-21 20 0,0-21 15,0 0-15,0 22 0,0-22 0,0 0 16,-21 21-16,0-21 16,21 1-16,0-1 0,0 0 0,-21 0 15,-1 0-15,22 0 0,0-42 47,0 0-31,0 0-16,0 0 0</inkml:trace>
  <inkml:trace contextRef="#ctx0" brushRef="#br0" timeOffset="20110.12">14774 2921 0,'0'0'0,"0"21"16,0 0-1,0 1-15,0-1 0,0 0 0,0 0 16,-21 21-16,21-20 0,0-1 16,0 0-16,-21 21 0,21-21 0,0 1 15,-21-1-15,21 0 0,0 0 0,0 0 16,0 0-16,0 1 15,0-44 17,0 1-32,0 0 15,0 0-15,0 0 0,0 0 0</inkml:trace>
  <inkml:trace contextRef="#ctx0" brushRef="#br0" timeOffset="20302">14732 2561 0,'0'0'0,"-21"0"0,21 21 15,0 1 1,0-1 0,0 0-1,0 0-15,0 0 16,21-21-16,0 0 15</inkml:trace>
  <inkml:trace contextRef="#ctx0" brushRef="#br0" timeOffset="20789.73">15325 2921 0,'0'0'0,"21"0"15,0 0 1,-21-21-16,21 21 0,0-21 16,0 21-16,-21-21 15,-21 21 17,0 0-32,0 0 0,-21 0 0,20 21 15,-20-21-15,21 21 0,-21-21 0,20 21 16,1 0-16,0-21 0,0 21 15,0 1-15,0-1 0,21 0 16,21 0 0,0-21-16,0 21 0,0-21 15,0 0-15,22 0 0,-22 0 16,21 21-16,-21-21 0,22 0 0,-22 0 16,0 22-16,0-22 0,0 0 15,1 21-15,-1-21 0,-21 21 0,21-21 16,-21 21-16,0 0 15,-21 0-15,0 1 0,-1-22 16,1 0-16,-21 21 0,21-21 0,0 0 16,-22 0-16,22 21 0,0-21 15,0 0-15,0 0 0,-1 0 16,1 0-16,0 0 0,0 0 16,21-21-1,0 0-15,0-1 16</inkml:trace>
  <inkml:trace contextRef="#ctx0" brushRef="#br0" timeOffset="22481.76">16849 2815 0,'42'-84'15,"-42"62"1,21 1-16,-21 0 0,21 0 16,-21 0-16,0-22 0,0 22 0,0 0 15,21-21-15,-21 21 0,0-1 16,0 1-16,0 0 0,0 0 0,0 0 15,0 42 1,0 0 0,0 21-16,-21 1 0,21-1 0,0 0 15,-21 1-15,0-1 0,0 22 16,21-22-16,-21 21 0,-1-20 16,22 20-16,-21-20 0,0-1 0,0 21 15,0-20-15,0-1 0,-1 0 16,22 1-16,-21-1 0,0-21 0,21 0 15,-21 1-15,21-1 0,0 0 0,0-42 47,0 0-47,0-1 0,0-20 16,0 21-16,0-21 0,21 20 0,-21-20 16,0 0-16,21-1 0,0 1 0,-21 21 15,0-21-15,0 20 0,22-20 16,-22 21-16,21 0 15,-21 42 1,0 0 0,0 0-16,0 0 0,0 1 0,0-1 15,0 21-15,0-21 0,0 0 16,21 22-16,-21-22 0,21 0 0,0 21 16,0-20-16,-21-1 0,22 0 0,-1-21 15,0 21-15,0-21 0,0 0 16,0 0-16,22 0 0,-22 0 0,21 0 15,1 0-15,-22 0 0,21 0 16,22-21-16,-22 0 0,0 21 0,1-21 16,-1-22-16,0 22 0,-21 0 15,22 0-15,-22 0 0,0-22 16,0 22-16,0 0 0,-21-21 0,0 20 16,0-20-16,0 21 0,0 0 0,-21 0 15,0-1-15,0 22 0,0 0 16,-22 0-16,22 0 0,-21 0 0,21 0 15,0 0-15,-22 0 0,22 22 16,-21-1-16,21 0 0,-1 21 0,1-21 16,0 1-16,0 20 0,0-21 0,21 0 15,0 22-15,-21-22 0,21 0 16,0 0-16,0 0 0,0 0 0,0 1 16,21-22-16,0 0 15,0 21-15,0-21 0,0 0 0,22 0 16,-22 0-16,21 0 0,-21-21 0,22-1 15,-22 22-15,21-21 0,-21 0 16,22 0-16,-22 0 0,0 0 0,0-1 16,0-20-16,-21 21 0,0 0 15,0 0-15,0-1 0,0 1 0,0 0 16,0 0-16,-21 21 16,0 0-16,0 0 15,21 21-15,-21 0 0,21 0 16,0 1-16,0-1 0,0 0 15,0 21-15,0-21 0,0 1 16,0 20-16,0-21 0,21 0 0,-21 0 16,21 22-16,0-43 0,0 21 15,1 0-15,-1-21 0,0 0 0,0 0 16,0 0-16,0 0 0,22 0 0,-22 0 16,0 0-16,21-21 0,-20 0 15,-1 0-15,0-1 0,0 1 0,0 0 16,0 0-16,1-21 0,-22 20 15,0-20-15,0 21 0,0-21 16,0 20-16,0 1 0,0 0 0,0 0 0,0 0 16,0 42 15,0 0-31,0 0 16,0 0-16,0 1 0,0 20 0,0-21 15,0 0-15,0 0 0,0 1 0,-22 20 16,22-21-16,0 0 0,-21-21 15,21 21-15,0 1 0,0-1 16,-21-21 15,21-21-31,0-1 0,0 1 16,0 0-16,0 0 0,0 0 16,0 0-16,0-1 0,0 1 0,21-21 15,-21 21-15,21-22 16,1 22-16,20-21 0,-21 21 0,21 0 15,1-1-15,-1 1 0,22 21 0,-22 0 16,21 0-16,-20 0 0,20 0 16,-20 0-16,-1 21 0,0 1 0,1 20 15,-22-21-15,0 0 0,0 22 16,-21-22-16,0 21 0,0-21 0,0 0 16,-21 22-16,0-22 0,0 0 0,-1 0 15,1 0-15,0 1 0,0-22 16,0 21-16,0-21 0,-1 0 0,22 21 15,-21-21-15,42-21 32,1 0-32,-1-1 0,21 1 15,-21 0-15</inkml:trace>
  <inkml:trace contextRef="#ctx0" brushRef="#br0" timeOffset="23158.09">19262 2942 0,'0'0'0,"0"-42"16,0 21-1,0 0-15,-22-1 0,1 22 16,0-21-16,0 21 16,0 0-16,0 0 0,-1 0 0,1 0 15,0 0-15,0 0 0,0 21 16,-22 1-16,22-1 0,0 0 0,0 21 15,0-21-15,0 1 0,-1 20 0,1-21 16,21 0-16,-21 22 0,21-22 16,0 0-16,0 0 0,0 0 0,21 0 15,0-21-15,1 0 16,20 0-16,-21 0 0,0 0 16,22 0-16,-22 0 0,21-21 0,-21 21 15,22-21-15,-22 0 0,21 0 16,-21 0-16,0-1 0,1 1 0,-22 0 15,0-21-15,21 21 0,-21-1 16,0 1-16,0 0 0,-21 21 31,21 21-15,0 0-16,-22 1 0,22-1 0,0 21 16,-21-21-16,21 22 0,0-1 15,0 0-15,0 1 0,0-1 0,0 0 16,0 22-16,0-22 0,0 22 15,21-22-15,1 21 0,-1 1 16,-21-1-16,21 1 0,0-1 0,0 1 16,0 21-16,-21-1 0,22-20 0,-22-1 15,21 22-15,-21-43 0,0 22 16,0-22-16,0 0 0,-21 1 0,-1-22 16,-20 0-16,21 0 0,-21-21 0,-1 0 15,1 0-15,-22 0 0,22-21 16,0 0-16,-1 0 0,1 0 0,-21-1 15,20-20-15,1 21 0,0-21 0,-1-1 16,22 1-16,-21 0 0,21-1 16,-1-20-16,22 20 0,0 1 15,0 0-15,0-1 0,0 1 0,0 0 16,22-1-16,20 1 0,-21 0 16,21-1-16,1-20 0,-1 21 0,0-22 15,1 22-15,-1-22 0,22 22 0</inkml:trace>
  <inkml:trace contextRef="#ctx0" brushRef="#br0" timeOffset="24629.3">19664 2794 0,'0'0'0,"0"-21"0,0 0 0,0 0 0,0-1 0,-21 22 32,-1 0-32,22 22 15,-21-1-15,0 0 0,21 0 0,0 0 16,0 22-16,-21-22 0,21 0 15,0 21-15,0-21 0,0 22 0,0-22 16,0 0-16,0 0 0,0 0 16,21 1-16,-21-1 0,21 0 0,0-21 15,1 0-15,-1 0 16,0 0-16,0 0 0,21 0 0,-20 0 16,-1 0-16,0-21 0,21 0 0,-21-1 15,1 1-15,-1 0 0,21 0 16,-21 0-16,0-22 0,1 22 0,-1 0 15,-21-21-15,21 21 16,-21-1-16,21 1 0,-21 0 0,21 0 16,-21 42 15,0 0-31,0 0 0,-21 1 0,21-1 16,-21 0-16,21 0 0,-21 0 15,21 22-15,0-22 0,0 0 0,0 0 16,0 0-16,0 0 0,0 1 0,21-1 15,0-21-15,0 21 16,22-21-16,-22 0 0,0 0 0,21 0 16,1 0-16,-1 0 0,0 0 15,1 0-15,20 0 0,-21-21 16,22 0-16,-22 21 0,1-22 0,-1 1 16,0 0-16,-21-21 0,22 21 15,-43-1-15,0-20 0,0 21 0,0-21 16,0 20-16,0 1 0,-21 0 15,-1 0-15,1 0 0,-21 0 0,21 21 16,-22 0-16,1 0 0,21 0 0,-21 0 16,-1 21-16,1 0 0,21 0 15,-22 0-15,22 22 0,0-22 16,0 21-16,0-21 0,21 22 0,0-22 16,0 0-16,0 21 0,0-21 15,0 1-15,21-1 0,-21 0 0,42-21 16,-21 21-16,1-21 0,20 21 15,-21-21-15,21 0 0,1 0 0,-1 0 16,0 0-16,1-21 0,-1 0 16,0 0-16,-20 21 0,-1-21 0,21-1 15,-21 1-15,0 0 0,-21-21 0,0 21 16,22-1-16,-22 1 0,0 0 16,0 0-16,0 0 0,-22 21 15,1 0 1,0 0-16,0 0 0,0 0 15,21 21-15,-21 0 0,-1 0 0,22 22 0,0-22 16,0 0-16,0 0 16,0 0-16,0 0 0,0 1 0,0-1 15,22 0-15,-1 0 0,0 0 16,0 0-16,21 1 0,1-22 0,-1 0 16,0 0-16,1 0 0,-1 0 0,0 0 15,1 0-15,-1-22 0,0 22 16,1-21-16,-1 0 0,-21 0 0,22 0 15,-22-22-15,0 22 0,-21-21 16,0 21-16,0-22 0,0 22 16,0-21-16,0 21 0,0 0 0,0-1 15,-42 1-15,20 0 0,1 21 16,-21 0-16,21 0 0,0 0 0,-22 21 16,1 0-16,21-21 0,0 43 15,-22-22-15,22 0 0,0 0 0,21 0 16,0 1-16,0-1 0,0 0 0,0 0 15,0 0-15,21-21 0,0 21 16,0-21-16,1 0 0,-1 0 0,21 0 16,-21 0-16,0 0 0,22 0 0,-22 0 15,21 0-15,-21 0 0,22 0 16,-22-21-16,0 21 0,0-21 16,0 21-16,-21-21 0,0 0 15,22 21-15,-22-21 16,0-1-16,0 44 31,0-1-31,-22 0 16,22 0-16,-21 0 0,21 22 0,-21-22 15,21 21-15,-21 0 0,21 22 16,0-1-16,-21-20 0,21 20 0,0 1 16,0-1-16,0 22 0,0-22 0,0 22 15,0-21-15,0 20 0,0 1 16,21 0-16,-21-1 0,21 1 15,0 0-15,0-22 0,1 22 0,-1-22 16,-21 1-16,21-1 0,0-20 16,-21 20-16,0-21 0,0 1 0,0-22 15,0 0-15,0 0 0,0 0 0,-21-21 16,0 0-16,0 0 0,-1 0 0,1-21 16,0 0-16,0 0 0,0 0 15,0-22-15,-1 1 0,22 0 0,0-1 16,0 1-16,0 0 0,0-22 0,0 1 15,0-1-15,0-20 0,0 20 16,0-21-16,0 1 0,22-1 0,-1 0 16,0 22-16,0-22 0,0 22 15,0-1-15,1-20 0,-1 20 16,0 1-16,0-1 0,21 22 0,-20-22 16</inkml:trace>
  <inkml:trace contextRef="#ctx0" brushRef="#br0" timeOffset="24974.1">21823 3069 0,'0'0'0,"-21"0"0,-1 21 15,44-21 17,-1 0-17,21 0-15,-21 0 0,0-21 0,1 0 16,20 21-16,-21-21 0,0 0 15,-21 0-15,21-1 0,-21 1 0,0 0 16,0 0-16,0 0 0,0 0 0,0-1 16,0 1-16,-21 21 15,0 0-15,0 0 0,0 0 16,0 21-16,-1 1 16,1-1-16,21 0 0,0 0 0,-21 0 15,21 0-15,0 22 0,0-22 0,0 0 16,0 0-16,0 0 15,21 1-15,0-22 0,1 21 16,-1-21-16,21 0 0,-21 0 16,0 0-16,22 0 0,-1-21 15</inkml:trace>
  <inkml:trace contextRef="#ctx0" brushRef="#br0" timeOffset="25438.08">23368 2455 0,'0'0'15,"0"-21"-15,0 0 0,0 0 0,-21 0 16,0 21-16,-1 0 0,1 0 16,0 21-16,0 0 0,-21 0 15,-1 22-15,1-1 0,21 0 0,-22 1 16,1-1-16,0 0 0,-1 1 15,22-1-15,0-21 0,-21 21 0,42-20 16,0 20-16,0-21 0,0 0 16,0 0-16,21 1 0,0-22 15,0 21-15,0-21 0,22 0 0,-1 0 16,-21 0-16,22-21 0,-1-1 16,-21 22-16,21-21 0,-20 0 15,-1 0-15,0-21 0,0 20 16,0-20-16,-21 0 0,0-1 0,21 22 15,-21-21-15,0 21 0,0 0 16,0-1-16,0 1 0,0 42 16,0 1-16,-21-1 15,21 0-15,-21 0 0,21 21 16,0-20-16,0-1 0,0 21 0,0-21 16,0 0-16,0 1 0,0-1 15,0 0-15,0 0 0,0 0 0,21-21 16,0 0-16,1 0 15,-1 0-15</inkml:trace>
  <inkml:trace contextRef="#ctx0" brushRef="#br0" timeOffset="25818.3">23643 2752 0,'0'-43'0,"0"86"0,0-107 0,0 43 15,0-21-15,0 21 0,-21-1 0,21 1 16,0 0-16,0 0 0,0 0 15,21 21 1,0 0-16,0 0 0,22 0 16,-22 0-16,21 21 0,1 0 0,-1 0 15,-21 0-15,21 1 0,-20 20 16,-1-21-16,-21 21 0,0-20 16,0 20-16,0-21 0,0 21 0,0-20 15,0-1-15,-21 21 0,-1-21 16,1-21-16,0 21 0,0 1 0,0-22 15,0 0-15,-1 0 16,22-22 0,0 1-16,0 0 0,0 0 15,22-21-15,-1 20 0,0 1 16,0-21-16,0 0 0,22 20 0,-22-20 16,0 21-16,21-21 15,-21 20-15,1 1 0,-1 0 0,0 0 16,0 21-16,0 0 0,0 0 15</inkml:trace>
  <inkml:trace contextRef="#ctx0" brushRef="#br0" timeOffset="26154.11">24320 2815 0,'0'0'0,"22"0"0,-1 0 16,0-21-1,0 0 1,-21 0-16,0 0 0,21 21 0,0-43 16,-21 22-16,22 0 0,-22 0 15,0 0-15,0-1 0,0 1 16,-22 21 0,1 21-16,0-21 15,0 22-15,0-1 0,0 0 16,-1 0-16,1 0 0,0 0 0,21 1 15,0-1-15,0 0 0,0 0 0,0 0 16,21 0-16,-21 1 0,43-1 16,-22-21-16,0 21 0,21-21 15,1 0-15,-1 21 0,0-21 16,22 0-16,-22 0 0,22 0 0,-1 0 16,-21 0-16,22 0 0,-22 0 0,1 0 15,-22 0-15</inkml:trace>
  <inkml:trace contextRef="#ctx0" brushRef="#br0" timeOffset="27277.43">2307 4826 0,'0'0'0,"0"-21"0,21 21 15,-21-21-15,0 0 0,21 21 16,-21-22-16,22 22 0,-22-21 16,0 0-16,21 21 0,-21-21 15,21 0-15,-21 0 16,0-1-16,-21 1 31,0 21-31,-1 0 0,1 0 0,0 0 16,0 0-16,-21 0 0,20 0 15,1 0-15,-21 0 0,21 21 0,0 1 16,-1-1-16,-20 21 0,21-21 16,0 22-16,0 20 0,-1-21 0,1 22 15,0-22-15,21 1 0,0 20 16,0-21-16,0 1 0,0-1 0,0 0 15,0-20-15,21 20 0,0-21 16,1 0-16,-1 0 0,0 1 0,21-1 16,-21-21-16,22 0 0,-22 21 15,21-21-15,1 0 0,-1 0 0,0 0 16,1 0-16,-1-21 16,0 0-16,22-1 0,-22 1 0,0 0 15,22 0-15,-22 0 0</inkml:trace>
  <inkml:trace contextRef="#ctx0" brushRef="#br0" timeOffset="28449.76">3111 4805 0,'0'0'0,"0"-21"0,0 0 0,0-1 15,-127 22 17,106 0-32,-21 0 0,21 22 0,-22 20 15,1-21-15,21 21 0,0-20 0,-22 20 16,22 0-16,0 1 15,0-1-15,21 0 0,0 1 0,0-22 16,0 21-16,0-21 0,0 22 0,0-22 16,0 0-16,21 0 15,0-21-15,0 0 0,1 0 0,-1 0 16,21 0-16,-21 0 0,0-21 16,22 21-16,-22-21 0,21 0 0,-21-22 15,22 22-15,-22-21 0,0 21 16,0-22-16,0 1 0,1 0 0,-22-1 15,21-20-15,-21 20 0,0 22 16,0-21-16,0 21 0,0-22 0,0 22 16,0 42 15,-21 1-31,21-1 0,-22 0 0,22 21 16,0 1-16,-21-1 0,21 0 15,0-21-15,0 22 0,0-1 0,0 0 16,0-20-16,0 20 0,21-21 15,1 0-15,-22 0 0,21 1 0,0-22 16,0 0-16,0 21 0,22-21 16,-22 0-16,21 0 0,0 0 0,1-21 15,-22 21-15,21-22 0,1 1 16,-1 0-16,-21 0 0,21-21 16,-20 20-16,-1-20 0,21 0 0,-21-1 15,-21 1-15,21 0 0,1-22 16,-22 22-16,0 0 0,0-1 0,0 1 15,0 0-15,0-1 0,0 22 16,0 0-16,0 0 0,0 0 0,0 42 31,-22 0-31,22 21 16,-21-21-16,21 22 0,0-1 0,0 0 16,0 22-16,0-22 0,0 1 15,0 20-15,0-21 0,0 1 0,0-22 16,0 21-16,0-21 0,0 22 15,21-22-15,1 0 0,-1-21 16,0 0-16,0 0 0,0 0 0,22 0 16,-22 0-16,0 0 0,21-21 15,-21 21-15,22-21 0,-22-22 0,21 22 16,-21 0-16,1-21 0,-1-1 16,0 1-16,0 0 0,-21-1 0,0 1 15,21 0-15,-21-1 0,0 1 16,0 0-16,0-1 0,0 22 0,0-21 15,0 21-15,0 0 0,0-1 16,-21 22 0,0 22-1,21 20-15,-21-21 16,21 21-16,0 1 0,0-1 0,0 0 16,0 1-16,0-1 0,0 0 15,0 22-15,0-22 0,0 1 0,0-1 16,0-21-16,0 21 0,0-20 0,21-1 15,0 0-15,0 0 0,0 0 16,1-21-16,-1 0 0,21 0 0,-21 0 16,22 0-16,-22 0 0,21 0 15,0-21-15,-20 0 0,20 21 0,-21-21 16,21-22-16,-20 22 0,20 0 0,-21-21 16,0 21-16,-21-22 15,0 22-15,0 0 0,0-21 0,0 20 16,0 1-16,0 0 0,-21 21 15,0 0-15,0 0 16,0 21-16,-1 0 0,1 1 16,0 20-16,0-21 0,21 21 15,-21-20-15,21-1 0,0 21 0,0-21 16,0 22-16,0-22 0,21 0 16,0 0-16,0 0 0,0 0 0,1-21 15,-1 22-15,0-22 0,21 0 16,1 0-16,-22 0 0,21 0 15,0 0-15,1 0 0,-1-22 0,0 1 16,1 0-16,-1 21 0</inkml:trace>
  <inkml:trace contextRef="#ctx0" brushRef="#br0" timeOffset="28953.47">5609 4805 0,'0'0'15,"0"-21"-15,0 0 0,0-1 0,0 1 16,-21 21-16,0-21 0,0 21 15,-1-21-15,1 21 0,0 0 16,0 0-16,0 0 0,0 0 16,-1 21-16,-20 0 0,21 0 15,0 1-15,0-1 0,-1 21 0,1-21 16,21 22-16,-21-1 0,21 0 16,-21-21-16,21 22 0,-21-1 0,21-21 15,0 22-15,0-22 0,0 21 0,0-21 16,21-21-16,0 21 0,0 1 15,0-22-15,22 0 0,-22 0 0,21 0 16,-21 0-16,22-22 0,-22 1 0,21 0 16,1 0-16,-1 0 0,-21 0 15,21-22-15,-20 1 0,20 0 0,-21-22 16,0 22-16,-21-22 16,0 22-16,21-22 0,-21 22 0,0-21 15,0 20-15,0 1 0,0-22 0,0 22 16,0 21-16,0-21 0,0 20 15,0 1-15,-21 21 0,0 21 16,0 1-16,21-1 16,-21 21-16,21 0 0,0 1 0,0-1 15,0 22-15,0-1 0,0-21 0,0 22 16,0-1-16,0 1 0,0-22 16,0 1-16,21-1 0,-21 0 0,21 1 15,0-22-15,0 0 0,1 0 16,20 0-16,-21-21 0,21 0 15,-20 0-15,20 0 0,-21 0 0,21-21 16,1 0-16,-22 0 0,21 0 0</inkml:trace>
  <inkml:trace contextRef="#ctx0" brushRef="#br0" timeOffset="29921.95">7493 4678 0,'0'0'16,"-21"0"-16,0-21 0,-1 0 0,22-1 16,-21 1-1,21 0-15,0 0 0,0 0 0,0 0 16,21-1-16,1 1 0,-1 0 15,21 21-15,-21-21 0,22 21 16,-1 0-16,0 0 0,1 0 0,-1 0 16,0 21-16,1 0 0,-1 0 15,0 1-15,-21 20 0,1-21 0,-1 21 16,-21 1-16,0-22 0,0 21 0,0 1 16,0-1-16,0 0 0,-21 1 15,-1-1-15,1 0 0,0-21 0,0 1 16,21-1-16,-21 0 0,0-21 15,-1 0 1,22-21 0,0 0-16,0-22 0,0 22 15,0 0-15,0-21 0,0-1 0,0 22 16,0-21-16,22-1 0,-1 22 0,0-21 16,0 0-16,0 20 0,0 1 15,1-21-15,20 21 0,0 0 0,-21 21 16,22 0-16,-1 0 0,-21 0 15,22 0-15,-22 0 0,0 21 0,0 0 16,21 0-16,-42 0 0,22 22 16,-1-22-16,-21 21 0,0-21 15,0 22-15,0-1 0,0 0 0,0-21 16,0 22-16,0-22 0,0 0 0,0 0 16,0 0-16,0 1 0,-21-22 31,-1-22-16,22 1-15,0 0 16,0-21-16,0 21 0,0-22 0,0 22 16,0-21-16,22-1 0,-1 1 15,0 21-15,0-21 0,0 20 0,0-20 16,22 21-16,-22 0 0,21 0 0,1-1 16,-1 22-16,0 0 15,1 0-15,-1 0 0,0 22 0,1-1 16,-22 0-16,21 0 0,-21 0 0,0 22 15,1-1-15,-22-21 0,0 21 16,0 1-16,-22-1 0,1 0 0,0-20 16,0 20-16,-21-21 0,20 0 15,1 0-15,0 1 0,0-1 0,21 0 16,-21-21-16,21-21 31,21 21-31,-21-21 0,21-1 0,0 1 16,22-21-16,-22 21 0</inkml:trace>
  <inkml:trace contextRef="#ctx0" brushRef="#br0" timeOffset="30405.67">9461 4593 0,'0'0'0,"22"0"0,-22-21 0,0 0 16,0 0-16,0 0 15,0-1-15,-22 22 0,22-21 16,-21 0-16,0 21 0,-21 0 0,21 0 15,-1 0-15,1 0 0,0 0 16,0 21-16,0-21 0,0 21 16,-1 1-16,1 20 0,0-21 0,21 21 0,-21-20 15,21 20-15,-21 0 0,21-21 16,-21 22-16,21-1 0,0 0 16,0-20-16,0-1 0,0 21 0,0-21 15,0 0-15,21 1 0,0-22 0,0 0 16,-21 21-16,21-21 0,0 0 15,1 0-15,-1 0 0,0-21 0,0-1 16,0 1-16,0 0 0,1 0 16,-1-21-16,-21 20 0,21-20 0,0 21 15,-21-21-15,0-1 0,21 22 0,-21-21 16,0 21-16,0-1 16,0 1-16,0 0 0,0 0 0,0 42 31,0 0-31,0 0 15,-21 1-15,21-1 0,0 0 0,0 21 16,0-21-16,0 22 0,0-22 0,0 0 16,0 0-16,0 22 0,0-22 15,21-21-15,0 21 0,-21 0 0,43-21 16,-22 0-16,0 0 0,0 0 16,0 0-16,22 0 0,-22 0 0,0-21 15,0 21-15,0-21 0</inkml:trace>
  <inkml:trace contextRef="#ctx0" brushRef="#br0" timeOffset="30750.48">9758 4699 0,'0'0'0,"-21"-21"16,-1-43-1,22 43-15,0 0 0,0 0 16,22 0-16,-1 21 16,0 0-16,0 0 0,0 0 15,0 0-15,22 0 0,-22 21 0,21 0 16,-21-21-16,22 21 0,-22 0 0,21 1 15,-21 20-15,1-21 0,-1 0 16,0 22-16,-21-22 0,0 21 16,0-21-16,0 0 0,0 22 0,0-22 15,0 0-15,-21-21 0,0 21 16,-1-21-16,22 21 0,-21-21 0,0 0 16,0 0-16,21-21 0,0 0 15,0 0-15,0 0 0,0 0 16,0-1-16,0 1 0,0-21 0,0 21 15,0 0-15,0-22 0,21 22 16,0 0-16,-21 0 0,21 0 0,1 21 16,-1-22-16,-21 1 0,21 21 0,0-21 15,0 21-15,0-21 0,1 0 16,-1 21-16,0-21 0</inkml:trace>
  <inkml:trace contextRef="#ctx0" brushRef="#br0" timeOffset="31713.98">10583 4276 0,'0'0'16,"0"-21"-16,0-1 0,-21 22 0,0 0 16,0 0-1,0 22-15,21 20 16,0-21-16,0 0 0,0 22 16,0-22-16,0 21 0,0 0 0,0 1 15,0-22-15,0 21 0,0-21 0,0 22 16,0-1-16,0-21 15,0 22-15,0-22 0,0 0 0,0 0 16,0 0-16,0 0 0,0 1 0,0-44 47,0 1-47,0 0 16,0 0-16,0-21 0,0 20 0,0 1 15,0-21-15,21 21 0,0 0 0,0-22 16,-21 22-16,21 0 0,0 0 15,1 0-15,-1 21 0,0-22 0,0 22 16,0 0-16,0 0 0,-21 22 31,0-1-15,0 0-16,-21-21 0,0 21 0,0-21 16,0 21-16,0-21 0,-22 0 15,22 0-15,0 0 0,0 21 0,0-21 16,-1 0-16,22 22 31,0-1-31,0 0 0,22-21 16,-22 21-16,21 0 0,-21 0 0,21 1 15,-21-1-15,21 0 16,0 0-16,-21 0 0,21 0 0,1 1 0,-1-1 16,0-21-16,0 21 0,0-21 15,0 0-15,1 0 0,20 0 16,-21 0-16,21 0 0,-20 0 0,20-21 15,0 0-15,1-1 0,-1 1 16,-21 0-16,21 0 0,1 0 0,-22 0 16,0-1-16,21-20 0,-42 21 0,22-21 15,-1 20-15,-21 1 0,21-21 16,-21 21-16,0 0 0,0-1 0,0 1 16,0 0-16,-21 42 31,0 0-31,-1 1 0,22-1 15,0 0-15,0 21 0,-21-21 16,21 1-16,-21 20 0,21-21 16,0 0-16,0 22 0,0-22 0,0 0 15,0 0-15,0 0 0,0 0 16,21-21-16,0 0 0,1 0 16,-1 0-16,0 0 0,0 0 0,0 0 15,22-21-15,-22 0 0,0 21 16,21-21-16,-21 0 0,1 0 0,-1-1 15,0 1-15,0-21 0,-21 21 0,21 0 16,-21-1-16,0 1 16,0 0-16,0 0 0,0 0 15,0 42 17,-21-21-32,21 21 0,-21 0 0,0 0 15,21 1-15,0-1 0,0 0 16,0 0-16,0 0 15,21-21 1,0 0-16,0 0 0,22 0 0,-22 0 16</inkml:trace>
  <inkml:trace contextRef="#ctx0" brushRef="#br0" timeOffset="32051.09">12086 4487 0,'0'0'16,"0"-21"-16,0 0 0,0 0 0,0 0 0,0 0 15,-21 21 1,21 21 0,0 0-16,-21 0 0,21 0 0,-21 0 15,21 22-15,-22-22 0,22 21 16,0 1-16,-21-1 0,21 0 0,-21 22 16,21-1-16,0 1 0,0-1 0,0 1 15,-21 20-15,21-20 0,0-1 16,-21 22-16,21-21 0,0 20 0,-21-20 15,21-1-15,-22 22 0,22-22 16,0-20-16,0 20 0,0-20 16,0-1-16,0 0 0,0-21 0,0 1 15,22-1-15,-1-21 16,-21-43 0,21 22-16,-21 0 0,0-21 15,21-1-15,-21 1 0,0-21 0,0-1 16,0 1-16,21-1 0,-21 1 0</inkml:trace>
  <inkml:trace contextRef="#ctx0" brushRef="#br0" timeOffset="32297.95">12001 4763 0,'0'0'15,"0"-64"-15,0 1 0,0-1 0,0 22 16,0-1-16,22 1 0,-1 21 0,-21-21 16,21 20-16,0 1 0,0 21 0,22-21 15,-22 21-15,0 0 0,21 0 16,-21 0-16,1 21 0,20-21 0,-21 21 15,0 22-15,-21-22 0,0 21 0,0-21 16,0 22-16,0-1 0,0 0 16,-21-20-16,0 20 0,-21-21 0,-1 21 15,1-20-15,0 20 0,-1-21 16,1 0-16,0 0 0,-1 1 0,1-22 16,21 0-16,0 0 0,-1 0 15,1-22 1,21 1-16,0 0 0</inkml:trace>
  <inkml:trace contextRef="#ctx0" brushRef="#br0" timeOffset="33846.06">13737 4403 0,'0'-21'0,"21"-43"16,0 43-1,-21-21-15,0 20 0,22 1 16,-1-21-16,-21 0 0,0 20 0,0-20 0,0 21 16,0 0-16,0 0 15,0-1-15,0 1 0,-21 42 16,-1 1 0,22 20-16,-21 0 0,0 1 15,21-1-15,-21 0 0,0 22 0,21-22 16,-21 22-16,-1-22 0,1 0 15,0 1-15,0-1 0,0 0 0,21 1 16,-21-22-16,-1 21 0,1 0 0,0-20 16,0-1-16,21 0 0,0 0 15,-21-21-15,0 0 16,21-21 0,-22 21-16,22-21 0,0 0 15,-21-22-15,21 22 0,0 0 0,0-21 16,0-1-16,0 22 0,0-21 15,0-1-15,21 1 0,-21 21 0,22-21 16,-22 20-16,0 1 0,21 0 0,-21 0 16,21 21-16,0 0 15,-21 21-15,21 0 0,0 22 16,-21-22-16,22 21 0,-22-21 0,21 22 16,-21-1-16,0-21 0,21 21 15,-21 1-15,21-22 0,0 21 16,-21 1-16,21-22 0,1 21 15,-1-21-15,-21 0 0,42 1 0,-21-1 16,0-21-16,1 0 0,20 0 0,0 0 16,-21 0-16,22 0 0,-1-21 15,0 21-15,1-22 0,-1 1 0,22 0 16,-22-21-16,0 21 0,1-1 0,-1-20 16,-21 0-16,21 21 0,-20-22 15,-1 1-15,-21 0 0,0 20 0,0-20 16,0 0-16,0 21 0,-21-1 15,-1 1-15,-20 21 0,21 0 16,0 0-16,0 0 0,-22 0 0,22 0 16,-21 21-16,21 22 0,-1-22 15,-20 0-15,21 21 0,0-20 0,0 20 16,-1-21-16,1 21 0,21-20 0,-21 20 16,21-21-16,0 0 0,0 0 15,0 1-15,0-1 0,21 0 0,0 0 16,1-21-16,20 0 0,-21 0 0,21 0 15,-20 0-15,20 0 0,0 0 16,-21-21-16,22 0 0,-22 0 0,21-1 16,-21 1-16,22 0 0,-22 0 15,0 0-15,0-22 0,-21 22 16,21 0-16,-21 0 0,22-21 0,-22 20 16,21 1-16,-21 0 0,0 0 15,0 42 1,0 0-16,-21 0 15,21 1-15,-22-1 0,22 0 16,-21 0-16,21 0 0,0 0 0,0 22 16,0-22-16,0 0 0,0 0 0,0 0 15,0 1-15,21-22 0,1 21 16,-1-21-16,0 0 0,21 0 0,-21 0 16,1 0-16,20 0 0,0 0 15,-21 0-15,22-21 0,-1 21 0,-21-22 16,22 1-16,-1 0 0,-21 0 15,0 0-15,0 0 0,1-1 16,-1 1-16,-21-21 0,0 21 0,0 0 16,0-1-16,0 1 0,0 0 0,-21 21 31,21 21-31,0 0 0,-22 1 16,1-1-16,0 0 0,0 0 15,21 21-15,0-20 0,-21-1 0,0 0 16,21 21-16,-22-21 0,22 1 0,0-1 15,0 0-15,0 0 0,-21-21 16,21 21-16,0-42 31,0 0-15,0 0-16,0 0 0,0-1 16,0-20-16,0 21 0,21 0 0,1 0 15,-1-22-15,0 22 0,0-21 16,0 21-16,0-1 0,22 1 0,-22 0 15,21 0-15,1 0 0,-1 21 16,0 0-16,1 0 0,-1 21 0,0 0 16,1 0-16,-22 0 0,21 1 15,-21 20-15,0-21 0,1 21 0,-22-20 16,0-1-16,0 21 0,0-21 0,0 22 16,-22-22-16,22 0 0,-21 0 15,0 0-15,0-21 0,0 21 16,0-21-16,-1 0 0,1 0 15,21-21 17,21 0-32,-21 0 0,22 0 0</inkml:trace>
  <inkml:trace contextRef="#ctx0" brushRef="#br0" timeOffset="34566.65">16044 4530 0,'0'0'0,"21"-21"15,1 21-15,-22-22 16,0 1-16,0 0 16,0 0-16,-22 21 15,1 0-15,0 0 0,0 0 16,-21 0-16,20 0 0,1 0 0,0 21 16,0 0-16,0 0 0,0 1 15,-1 20-15,1-21 0,0 0 0,0 22 16,21-22-16,0 0 0,-21 21 0,21-21 15,0 1-15,0-1 0,0 0 16,0 0-16,21 0 0,0-21 0,0 0 16,0 0-16,22 0 0,-22 0 15,21 0-15,-21-21 0,22 0 16,-1 21-16,-21-21 0,22 0 0,-22-1 16,21 1-16,-21 0 0,0 0 15,-21 0-15,22 0 0,-22-1 0,21 1 16,-21 0-16,0 0 0,21 0 0,-21 42 31,-21 0-15,0 0-16,21 0 0,-22 1 0,22 20 15,0-21-15,-21 21 0,0 22 16,21-22-16,0 22 0,-21-1 16,21 1-16,0-1 0,0 1 0,0-1 0,21 1 15,0 20-15,0 1 16,-21-21-16,22 20 0,-1 1 0,0 0 15,0-1-15,0 1 0,0-22 0,1 22 16,-22 0-16,42-1 0,-21 1 16,0-21-16,0 20 0,1-20 0,-22-1 15,21 1-15,-21-22 0,21 0 0,-21-20 16,0 20-16,0-21 0,-21 0 0,0-21 16,-22 21-16,22-21 0,-21 0 0,-1 0 15,1 0-15,0-21 16,-1 0-16,1 0 0,-21-21 0,20-1 15,1 1-15,-22-22 0,22 1 0,0-22 0,-1 22 16,1-22-16,0 0 16,21 1-16,-1-1 0,22 0 0,0 1 15,0-1-15,0 0 0,22 22 0,-1-22 16,0 22-16,21-1 0,-21 22 16,22-22-16,-1 22 0,-21-21 0,22 20 15,-1 1-15,0 0 0,1-22 0,-1 22 16,21-1-16,-20 1 0,-1 0 15,0-1-15,1 1 0,20 0 0</inkml:trace>
  <inkml:trace contextRef="#ctx0" brushRef="#br0" timeOffset="36161.96">16679 4530 0,'0'0'16,"0"-21"-16,-21 21 31,0 21-31,21 0 15,0 0-15,-21 0 0,0 0 16,21 1-16,0 20 0,0 0 0,-22-21 16,22 22-16,0-1 0,0-21 15,0 22-15,0-22 0,0 0 0,0 0 16,0 0-16,22 0 0,-1-21 16,0 0-16,0 0 0,21 0 15,-20 0-15,-1 0 0,0-21 16,21 0-16,-21 0 0,1 0 15,-1 0-15,0-22 0,21 22 0,-21-21 16,1-1-16,-1 22 0,0-21 0,0 21 16,0-22-16,0 22 0,-21 0 15,22 0-15,-22 0 0,21 0 0,-21 42 32,0 0-17,-21 0-15,-1 0 0,1 0 0,21 22 16,0-22-16,-21 21 0,21-21 15,0 22-15,-21-22 0,21 21 0,0 1 16,0-22-16,0 0 0,21 0 16,0 21-16,22-20 0,-22-22 15,21 21-15,0 0 0,1-21 0,20 0 16,-20 0-16,20 0 0,-21 0 16,22 0-16,-1 0 0,1-21 0,-22 0 15,1-1-15,20 1 0,-21 0 0,-20-21 16,20 21-16,-21-22 15,0 1-15,-21 0 0,0 20 0,0-20 0,0 21 16,0-21-16,0 20 16,0 1-16,-21 0 0,0 0 0,0 21 15,-22 0-15,22 0 0,-21 0 0,21 0 16,-22 0-16,22 21 0,-21 0 16,21 0-16,0 22 0,-22-22 0,22 0 15,21 21-15,-21-20 0,21 20 16,0-21-16,0 21 0,0-20 0,0-1 15,0 21-15,21-42 0,0 21 0,0 0 16,1-21-16,-1 0 0,21 0 16,-21 0-16,0 0 0,22 0 0,-22 0 15,21 0-15,-21-21 0,22 0 16,-22 21-16,0-42 0,0 21 0,0-1 16,-21-20-16,22 21 0,-22-21 15,21 20-15,-21-20 0,0 21 16,0-21-16,0 20 0,0 1 0,0 0 15,0 42 17,0 0-32,0 1 0,0-1 15,0 0-15,-21 0 0,21 21 16,0-20-16,0-1 0,0 21 0,0-21 16,0 0-16,0 1 0,21 20 0,0-21 15,0 0-15,0 0 0,22-21 16,-1 22-16,-21-22 0,21 0 0,1 0 15,-1 0-15,0 0 16,1 0-16,20 0 0,-20 0 0,-1 0 16,0-22-16,1 1 0,-22 0 0,21-21 15,-21 21-15,0-22 0,1 22 16,-1-21-16,-21-1 0,0 22 0,0-21 16,0 21-16,0 0 0,0-1 15,0 1-15,0 0 0,-21 21 0,-1 0 16,1 0-16,0 0 0,0 0 0,0 0 15,-22 0-15,22 21 0,0 0 16,-21 22-16,21-22 0,-1 0 16,1 21-16,0-20 0,0 20 15,0-21-15,21 0 0,0 22 0,0-22 16,0 0-16,21 0 0,0-21 16,21 0-16,-20 0 0,-1 0 15,0 0-15,21 0 0,-21 0 0,1-21 16,20 0-16,-21 21 0,0-21 15,0-1-15,1 1 0,-1 0 0,0 0 16,0 0-16,-21 0 0,0-1 0,0 1 16,0 0-16,21 21 0,-21-21 15,0 42 17,-21 0-32,21 0 15,-21 22-15,21-22 0,-21 21 0,0 1 16,-1-1-16,22 21 0,-21-20 15,0 20-15,21-20 0,0 20 0,-21-21 16,21 22-16,-21-1 0,21 1 0,0-1 16,0 22-16,0-21 0,0-1 15,0 22-15,-21-22 0,21 1 0,-22-1 16,22 1-16,0-1 0,0 1 0,-21-1 16,21 1-16,-21-1 0,21-20 15,-21 20-15,21-21 0,-21 1 0,21-1 16,0-21-16,0 22 0,-21-43 0,-1 21 15,22 0-15,-21-21 16,0 0-16,0 0 16,21-21-16,0 0 0,-21-1 15,21-20-15,0 21 0,-21-21 16,21-1-16,0 1 0,0-22 0,0 22 16,0-21-16,0-1 0,0 1 0,0-1 15,0 1-15,0-22 0,0 0 16,21 22-16,0-22 0,0 0 0,0 22 15,0-1-15,1 1 0,20-1 16,-21 22-16,0-21 0,0 20 16,1 1-16,-1 21 0,0-22 0,0 22 15,0 0-15,0 0 0,1 0 16,-1 0-16,-21-1 0,21 1 0,0 0 16,0 21-16,-21-21 0,21 0 0,1 21 15,-1 0-15,-21-21 0,21 21 16</inkml:trace>
  <inkml:trace contextRef="#ctx0" brushRef="#br0" timeOffset="36567.69">18986 4911 0,'22'0'47,"-1"0"-47,0 0 15,-21-21-15,21 21 0,0-22 16,0 22-16,-21-21 0,22 21 0,-1-21 16,-21 0-16,0 0 15,0 0-15,0-1 0,0 1 16,0 0-16,-21 21 16,-1 0-16,1 0 0,0 0 15,0 0-15,0 21 0,21 0 16,0 1-16,-21-1 15,21 0-15,-22 21 0,22-21 0,0 1 16,0-1-16,0 0 0,0 0 16,0 0-16,0 0 0,0 1 0,0-1 15,22-21-15,-22 21 0,21-21 0,0 0 32,0 0-32,0 0 15,0 0 1,1 0-16,-22-21 0,21 0 15,0 21-15,-21-22 0</inkml:trace>
  <inkml:trace contextRef="#ctx0" brushRef="#br0" timeOffset="36766.58">19473 5059 0,'0'0'16,"0"21"-16,-21-21 0,0 0 16,21 21-1,-21-21 17,21 21-32</inkml:trace>
  <inkml:trace contextRef="#ctx0" brushRef="#br0" timeOffset="41602.21">466 7514 0,'0'0'0,"-22"21"0,-126-21 31,127 0-31,0 22 0,0-22 31,42 0-15,0 21-16,21-21 16,1 0-16,20 0 0,1 0 0,-1 0 15,1 0-15,20 21 0,-20-21 16,21 0-16,-1 0 0,-20 0 0,20 0 16,1 0-16,0 0 0,-1 0 15,-20 0-15,-1 0 0,1 0 0,-22 0 16,1 0-16,-1-21 0,-21 21 15,0 0-15,-21-21 16,-21 21 0,0 0-16,-21-22 0,20 22 0,-20 0 15,-21 0-15,20-21 0,-20 21 16,20-21-16,-20 21 0,-1 0 0,1 0 16,21 0-16,-22 0 0,22 0 15,-1 0-15,1 0 0,21 0 16,-21 0-16,20 0 0,1 0 0,0 0 15,0 0-15,42 0 32,0 0-17,22 0-15,-22 0 0,21 0 0,0 0 16,1 0-16,-1 0 16,22 0-16,-22 0 0,21-21 0,1 21 15,-22 0-15,22-21 0,-22 0 16,22 21-16,-22 0 0,-21-22 0,21 22 15,-20 0-15,-1 0 0,-21-21 16,0 0-16,-21 21 16,-1-21-16,-20 21 0,21-21 15,0 21-15,-22 0 0,22 0 0,0-21 16,0 21-16,0 0 0,0 0 16,-1 0-16,1 0 15,21 21 1,21 0-1,1 0-15,-1 0 0,0 0 16,21 1-16,-21-1 0,1 0 0,20 0 16,-21 0-16,0 0 0,0 1 15,1-1-15,-22 0 0,0 21 0,0-21 16,0 1-16,0-1 0,0 0 16,-22 21-16,1-21 0,-21 1 0,21-1 15,-22 0-15,22 0 0,-21 0 16,0-21-16,20 21 0,1 1 15,-21-22-15,21 0 0,0 21 0,-1-21 16,22-21 0,0-1-1,22 1-15</inkml:trace>
  <inkml:trace contextRef="#ctx0" brushRef="#br0" timeOffset="42249.46">2730 7430 0,'0'-22'15,"0"1"-15,22 21 0,-1-21 16,-21 0-16,21 0 0,0 0 16,0-22-16,0 22 0,1 0 0,20-21 15,-21 20-15,-21 1 16,21 0-16,-21 0 0,0 0 0,0 0 15,0-1 1,-21 22-16,-21 0 0,21 0 0,-22 0 16,1 22-16,-22-1 0,22 0 15,0 0-15,-1 0 0,1 22 0,0-22 16,21 21-16,-1-21 0,1 22 0,21-22 16,0 0-16,0 21 0,21-21 15,1 1-15,20-1 0,0 0 0,1 0 16,-1 0-16,21 0 0,-20 1 15,-1-22-15,22 21 0,-22 0 0,0 0 16,1 0-16,-22 0 16,21 1-16,-42-1 0,21 0 0,-21 0 15,0 0-15,0 0 0,-21 1 0,0-1 16,0 0-16,-22 0 0,1-21 16,-21 21-16,20 0 0,-20-21 0,-1 0 15,22 0-15,-22 0 0,1 0 16,21 0-16,-1-21 0,1 0 0,0 21 15,20-21-15,1 0 0,0 0 16,0-1-16,21 1 0,0 0 0,0 0 16,0 0-16,0 0 0,21-1 0,21-20 15,1 21-15,-1 0 0,0-22 16,22 22-16,-1-21 0</inkml:trace>
  <inkml:trace contextRef="#ctx0" brushRef="#br0" timeOffset="42490.32">3387 7006 0,'-22'21'16,"1"22"-1,21-22-15,-21 21 0,21 1 0,0-1 16,-21 0-16,21 1 0,-21 20 0,21-21 16,0 1-16,0-1 0,0 0 15,0 1-15,0-22 0,0 21 0,0-21 16,0 1-16,0-1 15,0 0-15,0 0 0,21-21 0,0 0 16,0 0-16,0 0 0,1 0 0,-1 0 16,0 0-16,0 0 0,-21-21 15,21 0-15,-21 0 0,21-1 0,-21 1 16</inkml:trace>
  <inkml:trace contextRef="#ctx0" brushRef="#br0" timeOffset="42974.04">3196 7472 0,'0'0'15,"-21"0"-15,0 0 0,0 0 0,42 0 32,0 0-17,21 0-15,-21 0 0,22 0 0,20-21 16,-20 0-16,20 21 0,1-22 16,-1 1-16,-21 21 0,22-21 0,-1 0 15,-20 21-15,-1 0 0,0 0 16,-20 0-16,-1 0 0,0 0 0,-21 21 15,0 0-15,0 0 0,0 1 0,0-1 16,-21 21-16,0-21 0,-1 0 16,1 22-16,0-22 0,0 21 0,0-21 15,0 1-15,-1 20 0,1-21 0,21 0 16,0 0-16,0 1 0,0-1 16,21-21-16,1 0 15,-1 0-15,0 0 0,21 0 16,-21 0-16,22 0 0,-1-21 0,-21 21 15,22-22-15,-1 1 0,-21 0 0,0-21 16,0 21-16,1-1 0,-1-20 16,-21 21-16,0-21 0,0 20 0,0-20 15,-21 0-15,-1 21 0,1-22 0,0 22 16,-21 0-16,-1 0 0,22 21 16,-21 0-16,0 0 0,-1 0 0,1 0 15,21 0-15,-22 0 0,22 21 16,0 0-16,21 0 0,0 0 15,0 1-15,21-1 0,0-21 16,1 21-16,20-21 0,-21 21 16,21-21-16,-20 0 0,20 0 0,0 0 15</inkml:trace>
  <inkml:trace contextRef="#ctx0" brushRef="#br0" timeOffset="43337.83">4424 7408 0,'0'0'0,"-43"-21"32,43 0-32,0 0 0,22 21 15,-1 0-15,0 0 0,0 0 16,0 0-16,22 0 0,-1 0 0,-21 21 16,21-21-16,-20 21 0,20 0 0,0 22 15,-21-22-15,1 0 0,-1 0 16,0 0-16,-21 22 0,0-22 0,0 0 15,0 0-15,0 0 0,0 1 16,-21-1-16,0 0 0,-1-21 16,1 0-16,0 0 15,21-21 1,0 0-16,0-1 0,0 1 0,0 0 16,0 0-16,0 0 0,0-22 0,0 22 15,0-21-15,21 21 16,-21-22-16,21 22 0,1-21 0,-22 0 15,21 20-15,0 1 0,0 0 16,21 0-16,-20 0 0,-1 0 0,0-1 16,21 22-16</inkml:trace>
  <inkml:trace contextRef="#ctx0" brushRef="#br0" timeOffset="43677.64">5249 7493 0,'0'0'0,"0"21"0,0 22 15,21-43 1,1 0 0,-1 0-16,0 0 0,0 0 15,0-22-15,0 1 0,1 0 16,20 0-16,-21 0 0,0 0 0,0-1 16,1 1-16,-22-21 0,0 21 0,0 0 15,0-1-15,0 1 0,-22 21 16,1 0-16,0 0 0,0 0 0,-21 0 15,-1 0-15,22 21 0,-21 22 16,21-22-16,-22 21 0,22-21 16,0 22-16,0-1 0,21-21 0,0 22 15,0-1-15,0-21 0,0 0 16,0 0-16,0 1 0,21-1 0,0 0 16,21-21-16,-20 0 0,20 21 0,-21-21 15,21 0-15,1 0 0,-1 0 16,22-21-16,-22 0 0,0 21 0,1-21 15</inkml:trace>
  <inkml:trace contextRef="#ctx0" brushRef="#br0" timeOffset="44805.61">7218 7768 0,'0'-21'15,"21"0"1,0 0-16,0 0 0,-21-1 16,0 1-16,0-21 0,21 21 0,-21 0 15,0-22-15,0 1 0,0 21 16,0-22-16,0 1 0,-21 0 0,0-1 16,0 22-16,0-21 0,-22 21 15,22 0-15,-21-1 0,0 22 0,-1 0 16,22 0-16,-21 0 0,-1 22 0,1-1 15,0 0-15,21 21 0,-22 1 16,22-1-16,-21 0 0,21 1 16,-1-1-16,1 0 0,21 1 0,0-1 15,0 0-15,0-21 0,0 22 16,21-22-16,1 0 0,-1 0 0,21-21 16,0 0-16,-20 21 0,20-21 0,0 0 15,22 0-15,-22 0 0,0-21 16,1 21-16,-1-21 0,0 0 0,-20 0 15,20 0-15,0-1 0,-21 1 0,1-21 16,-1 21-16,0-22 0,0 22 16,-21-21-16,0 0 0,0-1 0,0 22 15,0-21-15,0 21 0,-21-1 16,0 22-16,0 0 0,-1 0 16,1 0-16,21 22 0,-21 20 0,0-21 15,21 0-15,0 22 16,0-1-16,-21 0 0,21-21 0,0 22 15,0-1-15,0-21 0,0 0 0,0 22 16,21-22-16,0-21 0,0 21 16,0 0-16,1-21 0,-1 0 0,0 0 15,21 0-15,1 0 0,-1 0 0,0 0 16,1 0-16,-1-21 0,0 0 16,22 0-16,-22 0 0,0-1 0,1 1 15,-22 0-15,21-21 0,-21-1 0,1 22 16,-1-21-16,-21 0 0,0 20 15,0-20-15,0 21 0,0 0 16,0 0-16,-21 21 16,-1 0-16,1 21 0,0 0 15,0 0-15,0 0 0,21 0 0,-21 22 16,21-22-16,-22 21 0,22-21 0,0 22 16,0-22-16,-21 0 0,21 0 15,0 0-15,-21 1 0,21-1 0,0 0 16,0 0-16,0 0 15,0-42 17,0 0-32,0 0 15,0 0-15,0-1 0,0 1 16,0 0-16,0 0 0,21-21 0,-21-1 16,21 22-16,22-21 0,-22-1 0,0 1 15,21 0-15,1 21 0,-1-22 16,0 22-16,22 0 0,-22 21 0,1 0 15,-1 0-15,0 21 0,1 0 16,-1 0-16,0 22 0,-21-1 0,1 0 16,-1 1-16,-21-1 0,0 0 0,0 1 15,0-22-15,-21 21 0,-1-21 16,1 22-16,0-22 0,0 0 16,0 0-16,21 0 0,0 1 0,-21-22 15,42 0 1,0 0-16,0-22 15,0 22-15</inkml:trace>
  <inkml:trace contextRef="#ctx0" brushRef="#br0" timeOffset="45353.3">9165 7514 0,'0'0'0,"21"-21"0,-21 0 16,0 0-16,0 0 15,0-1-15,0 1 0,0 0 16,0 0-16,0 0 0,-21 0 0,21-1 16,-21 1-16,0 0 0,0 0 0,-1 21 15,1 0-15,-21 0 0,21 0 16,0 21-16,-22 0 0,22 0 0,-21 1 16,21-1-16,-1 21 0,1 0 0,0-20 15,0 20-15,0 0 0,21-21 16,-21 22-16,21-22 0,0 0 0,0 0 15,0 0-15,0 1 0,21-1 16,0-21-16,0 0 0,0 21 16,0-21-16,1 0 0,20 0 0,-21 0 15,21-21-15,-20 21 0,20-21 0,-21-1 16,21 1-16,-20 0 0,-1 0 16,21 0-16,-21-22 0,0 1 0,1 0 15,-1-1-15,0 1 0,0-21 0,0 20 16,-21-20-16,0 20 0,21-20 15,-21 21-15,0-1 0,22 1 0,-22 21 16,0 0-16,0-1 0,0 1 0,-22 21 16,1 21-1,21 22-15,-21-22 0,21 21 0,-21 1 16,0 20-16,21-21 0,0 22 16,0-1-16,0 1 0,0-22 15,0 22-15,0-22 0,0 0 0,0 1 16,0-1-16,0-21 0,21 22 0,0-22 15,0 0-15,0-21 0,1 21 16,-1-21-16,0 0 0,21 0 0,-21 0 16,22 0-16,-1-21 0,-21 0 0,22 0 15,-1-1-15</inkml:trace>
  <inkml:trace contextRef="#ctx0" brushRef="#br0" timeOffset="45778.05">10922 7070 0,'0'0'0,"0"-21"0,0-1 0,0 1 16,0-21-16,0 21 0,0 0 16,21-1-16,-21 1 0,21 0 15,-21 0-15,0 0 0,21 21 16,-21 21 0,0 21-16,-21-21 15,0 22-15,21-1 0,-21 0 0,21 1 16,-21-1-16,0 22 0,21-22 15,-22 21-15,1-20 0,0-1 0,21 0 16,0 1-16,0-22 0,0 21 0,0-21 16,0 1-16,0-1 0,0 0 15,21-21 1,0 0-16,1 0 0,-1 0 0,0-21 16,0 0-16,0-1 15,-21 1-15,21 0 0</inkml:trace>
  <inkml:trace contextRef="#ctx0" brushRef="#br0" timeOffset="45969.99">10583 7239 0,'0'0'0,"-21"0"32,42 0-32,0 0 15,1 0-15,20 0 0,0 0 16,-21 0-16,43 0 0,-22 0 0,1 0 15,20 0-15,-21 0 0,22 0 16,-1-21-16,-20 21 0,-1 0 16,0 0-16,-20 0 0,20 0 0</inkml:trace>
  <inkml:trace contextRef="#ctx0" brushRef="#br0" timeOffset="46393.74">11282 7303 0,'0'0'0,"0"-22"32,0 1-32,0 0 0,0 0 15,21 0-15,0 0 0,0 21 16,0-22-16,1 22 0,-1 0 16,21-21-16,-21 21 0,0 0 0,1 0 15,-1 0-15,21 0 0,-21 21 0,0 1 16,1-1-16,-1 0 0,0 0 15,0 21-15,0 1 0,-21-22 0,0 21 16,0 1-16,0-22 0,0 21 0,0 0 16,0-20-16,-21 20 0,21-21 15,-21 0-15,0 0 0,21 1 16,0-44 15,0 1-31,0 0 0,0 0 16,0 0-16,0 0 0,0-1 0,0-20 15,21 0-15,0 21 0,-21-22 16,21 1-16,0 0 0,1-1 0,-1 22 16,0-21-16,0 21 0,0-1 0,0 1 15,1 0-15,-1 21 0,21 0 16,-21 0-16,22-21 0,-22 21 0,0 0 16,21 0-16,-21 0 0,1 0 0</inkml:trace>
  <inkml:trace contextRef="#ctx0" brushRef="#br0" timeOffset="46942.43">12615 7493 0,'0'0'0,"21"0"16,1-21-16,-1 0 15,-21 0-15,21-1 0,-21 1 0,0 0 16,21 0-16,-21-21 0,0 20 0,0-20 15,0 21-15,0-21 0,0 20 16,0 1-16,-21 0 0,21 0 16,-21 0-16,0 21 0,-22 0 0,22 0 15,0 0-15,-21 0 0,-1 0 16,22 21-16,-21 0 0,-1 0 0,22 22 16,-21-1-16,21-21 0,-22 21 0,22 1 15,0-1-15,0 0 0,21 1 16,0-1-16,0-21 0,0 22 0,0-22 15,0 0-15,21 0 0,21 0 0,-20-21 16,-1 0-16,21 21 0,0-21 16,-20 0-16,20 0 0,0 0 0,-21-21 15,22 21-15,-1-21 0,-21 0 0,0 0 16,22 0-16,-22-1 16,0 1-16,0-21 0,-21 0 0,0 20 15,21-20-15,-21 0 0,0-1 0,0 1 16,0 21-16,0 0 0,0 0 15,0-1-15,0 1 0,-21 21 16,0 21-16,21 1 0,0-1 16,0 0-16,0 21 0,0 1 15,0-22-15,0 21 0,0 0 0,0-20 16,0 20-16,0-21 0,0 0 0,21 0 16,0 1-16,1-1 0,-1 0 15,0 0-15,0-21 0,0 0 0,22 0 16,-22 0-16,21 0 0,0 0 15,-20 0-15,20-21 0,0 0 16</inkml:trace>
  <inkml:trace contextRef="#ctx0" brushRef="#br0" timeOffset="47370.18">13293 7091 0,'0'21'16,"-22"0"-16,1 0 0,21 22 0,0-1 15,-21-21-15,21 22 0,-21-22 16,21 21-16,-21 0 0,21-20 0,0-1 16,0 21-16,0-21 0,0 0 15,-21 1-15,21-1 16,0 0-16,0-42 31,0 0-15,0-1-16,0 1 0,0-21 15,21 21-15,0-22 0,-21 22 16,42-21-16,-21 0 0,1-1 0,20 1 16,-21 0-16,21 20 0,1 1 0,-1-21 15,0 42-15,1-21 0,-1 21 16,0 0-16,-20 0 0,20 0 0,-21 21 16,0 0-16,0 21 0,1 1 15,-1-1-15,-21 0 0,0 1 16,0-1-16,0 0 0,0 22 0,0-22 15,0 1-15,-21-22 0,-1 21 0,1-21 16,21 22-16,-21-22 0,0 0 16,21-42-1,21 0 1</inkml:trace>
  <inkml:trace contextRef="#ctx0" brushRef="#br0" timeOffset="47997.63">14224 7303 0,'0'0'0,"21"0"0,0-22 0,0 1 16,-21 0-16,22 21 0,-1-21 0,-21 0 15,0 0-15,0-1 0,0 1 16,0 0-16,0 0 0,-21 21 16,-1-21-16,1 21 0,-21 0 15,21 0-15,0 0 0,-22 0 16,22 21-16,0-21 0,-21 21 16,20 0-16,22 0 0,0 1 15,0-1-15,0 0 0,0 0 16,0 0-16,22 0 0,20 1 0,-21-1 15,21 0-15,1-21 0,-1 21 16,22 0-16,-22 0 0,0 1 0,-21-1 16,22 0-16,-1 0 0,-21-21 0,-21 21 15,0 0-15,0 1 0,0-1 16,0 0-16,-21-21 0,-21 21 0,-1-21 16,1 0-16,-21 21 0,20-21 0,-20 0 15,-1 0-15,22 0 16,-22 0-16,22 0 0,0 0 0,21-21 15,-1 21-15,1-21 0,0 21 0,21-21 16,0 0-16,0-1 0,0 1 16,21 0-16,0 0 0,22 21 15,-22-21-15,21 0 0,1-1 0,-1 22 16,0-21-16</inkml:trace>
  <inkml:trace contextRef="#ctx0" brushRef="#br0" timeOffset="48705.22">14668 7535 0,'0'0'0,"22"-21"32,-1 0-32,0 21 15,0-21-15,21 0 0,-20 0 0,20-1 16,-21-20-16,21 21 0,1-21 0,-1 20 15,-21-20-15,22 0 0,-1-1 16,-21 1-16,0 0 0,0-1 0,-21 1 16,0 0-16,0-1 0,0 22 15,-21-21-15,0 0 0,0 20 0,0 1 16,0 0-16,-1 0 0,1 21 16,0 0-16,0 0 0,0 0 15,0 21-15,21 21 0,0-20 0,0 20 16,-22 0-16,22 22 0,0-1 0,0 1 15,-21 20-15,21-20 0,0 21 16,0-1-16,-21 1 0,0 0 0,0-1 16,21 1-16,-21 0 0,-1 20 0,1-20 15,0 21-15,0 0 0,0-22 16,0 22-16,-1 0 0,-20 0 0,21 0 16,0 0-16,0-1 0,-1 1 0,1-21 15,0 0-15,0-1 0,21 1 16,0-22-16,0 1 0,0-1 15,0 1-15,0-22 0,0 1 0,21-1 16,0-21-16,0 0 0,1-21 0,-1 0 16,21 0-16,-21-21 0,22 0 15,-1 0-15,0-22 0,1 22 0,20-21 16,-21 0-16,22-22 0,-1 22 0,1-1 16,-1-20-16,-20-1 0,20 1 15,-20-1-15,-1 1 0,0-22 0,-21 1 16,1-1-16,-22 0 0,0 22 0,-22-22 15,1 0-15,-21 1 0,0-1 16,-1 0-16,-20 1 0,20 20 0,-20 1 16,-1-1-16,1 1 0,21 20 15,-22 1-15,22 21 0,-1-21 16,22 20-16,0 1 0,0 21 0,21-21 16,0 0-16,0 0 15,21 21-15,0-21 16,22 21-16,-22-22 0,0 22 0,21-21 15,1 0-15,-22 21 0,21-21 0,0 0 16,-20 0-16,20-1 0</inkml:trace>
  <inkml:trace contextRef="#ctx0" brushRef="#br0" timeOffset="49066.02">15325 7281 0,'21'0'47,"0"-21"-32,0 21-15,0-21 0,0 21 16,22-21-16,-22 0 16,0 0-16,-21-1 0,0 1 15,0 0 1,-21 21-16,0 0 0,0 0 15,-1 0-15,1 21 0,0 0 16,0 1-16,-21 20 0,20-21 0,1 21 16,0 1-16,0-22 0,0 21 15,21-21-15,0 22 0,0-22 0,0 0 16,21 0-16,0 0 0,21-21 16,-20 0-16,20 22 0,-21-22 0,21 0 15,1 0-15,-1 0 0,-21 0 0,22-22 16,-22 22-16,21-21 0,-21 0 15,0 0-15,1 0 0,-1 0 16</inkml:trace>
  <inkml:trace contextRef="#ctx0" brushRef="#br0" timeOffset="49373.84">15790 7239 0,'0'-21'16,"0"42"-16,0-63 0,0 21 16,21 21-16,1-22 15,-1 22-15,0 0 0,0 0 16,0 0-16,0 0 0,1 0 15,-1 0-15,21 22 0,-21-1 0,0 0 16,1 0-16,-22 21 0,0-20 16,0 20-16,0-21 0,0 21 0,0-20 15,0 20-15,-22-21 0,1 0 0,-21 0 16,21 1-16,0-1 16,-1 0-16,1-21 0,0 0 0,0 0 15,0 0-15,21-21 16,0 0-1,0-1-15,21 1 0,0 0 0,0-21 16,0 21-16,1-22 0,-1 1 0,0 21 16,0-22-16,21 22 0,-20-21 15,-1 21-15,0 0 0,21-1 0,-21 1 16,1 0-16,-1 21 0</inkml:trace>
  <inkml:trace contextRef="#ctx0" brushRef="#br0" timeOffset="49905.54">17780 6985 0,'0'0'0,"0"-21"0,21 0 16,-21 0-16,0-1 16,0 1-16,0 42 31,0 1-16,-21-1-15,0 21 0,21-21 0,-21 22 16,-1 20-16,22-21 0,-21 1 16,0-1-16,0 22 0,0-22 0,0 0 15,21 1-15,-22-22 0,22 21 16,-21-21-16,21 0 0,-21 1 0,0-22 31</inkml:trace>
  <inkml:trace contextRef="#ctx0" brushRef="#br0" timeOffset="50490.2">17251 7303 0,'0'0'15,"-21"-22"-15,21 1 0,0 0 16,21 21-16,0 0 16,21-21-16,-21 21 0,22 0 0,-1 0 15,22 0-15,-22-21 0,21 21 16,1-21-16,-1 21 0,1-22 0,-1 1 15,1 21-15,-1-21 0,-20 0 0,-1 0 16,0 0-16,1-1 16,-22 1-16,0 0 0,-21 0 0,0 0 15,0 0-15,0-1 0,-21 1 16,0 21-16,0-21 0,-1 21 0,1 0 16,0 0-16,0 0 0,0 21 15,21 0-15,-21 1 0,21-1 16,0 0-16,0 21 0,0 1 0,0-22 15,0 21-15,0 0 0,0 1 16,0-1-16,0 0 0,0-20 0,0 20 16,0 0-16,0-21 0,0 1 0,0-1 15,0 0-15,-22 0 0,1 0 16,0-42 15,21 0-15,0 0-16,0 0 0,0-22 0,0 22 15,0 0-15,21-21 0,0-1 16,1 22-16,-1-21 0,0 21 0,21-22 16,-21 22-16,22 21 0,-22-21 0,21 0 15,-21 21-15,22 0 0,-22 0 16,21 0-16,-21 21 0,1 0 0,-1 0 16,0 22-16,-21-22 0,0 21 15,0 0-15,0-20 0,-21 20 0,0-21 16,-1 0-16,1 0 0,21 1 15,-21-1-15,0 0 0,0 0 16,42-21 0,0 0-16,0 0 15,0 0-15,1-21 0,-1 0 16</inkml:trace>
  <inkml:trace contextRef="#ctx0" brushRef="#br0" timeOffset="50810.02">18648 7218 0,'21'0'47,"0"0"-47,0-21 16,0 21-16,1-21 0,-1 21 0,0-22 16,21 1-16,-21 21 0,-21-21 0,22 0 15,-22 0-15,0 0 16,0-1-16,-22 22 15,1 0-15,0 0 0,-21 0 16,21 22-16,-22-22 0,22 21 0,-21 21 16,21-21-16,-1 0 0,1 22 0,0-22 15,21 21-15,0-21 0,0 22 16,0-22-16,0 0 0,0 0 0,0 0 16,21 1-16,0-22 0,1 21 15,-1-21-15,21 0 0,-21 0 16,0 0-16,22 0 0,-22 0 0,0-21 15,21-1-15,-20 22 0</inkml:trace>
  <inkml:trace contextRef="#ctx0" brushRef="#br0" timeOffset="51466.64">20299 7176 0,'0'0'16,"0"21"-16,-21-21 0,21-21 31,21 21-31,0-22 16,0 1-16,0 0 0,-21 0 0,21 0 15,1 0-15,-22-1 0,21-20 16,-21 21-16,0 0 0,0 0 16,0-22-16,-21 22 0,-22 0 0,22 21 15,0-21-15,-21 21 0,20 0 16,-20 0-16,21 0 0,-21 21 0,-1 0 16,22 0-16,-21 0 0,21 1 15,-1 20-15,1 0 0,0 1 0,0-1 16,21 0-16,0 1 0,0-1 0,0-21 15,0 21-15,0 1 0,0-22 16,21 0-16,0 0 0,0 0 0,-21 1 16,22-22-16,-1 0 0,0 0 0,21 0 15,-21 0-15,1 0 0,20-22 16,-21 1-16,0 0 0,22 0 16,-22 0-16,0-22 0,0 1 15,21 0-15,-20-1 0,-1 1 0,0 0 16,-21-1-16,21-20 0,0 21 0,0-22 15,-21 22-15,0-1 0,0-20 16,0 21-16,0 20 0,0-20 0,0 21 16,0 42-1,-21 0-15,0 22 16,0-1-16,21 0 0,0 1 0,0-1 16,-21 0-16,21 1 0,-21-1 15,21 0-15,0 1 0,0-1 16,0 0-16,0 1 0,0-22 0,0 0 15,0 21-15,0-21 0,21 1 16,0-22-16,0 21 0,0-21 0,22 0 16,-22 0-16,21 0 0</inkml:trace>
  <inkml:trace contextRef="#ctx0" brushRef="#br0" timeOffset="51939.37">21294 7006 0,'0'0'0,"0"-21"0,-22-21 31,1 42-31,-21 0 0,21 0 16,0 0-16,-22 0 0,22 0 0,-21 0 15,-1 0-15,22 0 0,-21 21 16,0 0-16,20 0 0,-20 0 0,21 22 16,0-1-16,0-21 0,-1 22 0,1-1 15,21-21-15,0 21 0,0-20 16,0 20-16,21-21 0,1 0 0,-1 0 15,0-21-15,21 22 0,-21-22 0,22 0 16,-22 0-16,21 0 0,-21 0 16,22 0-16,-22-22 0,0 22 0,0-21 15,0-21-15,-21 21 0,22 0 16,-1-22-16,0 1 0,-21 21 16,0-22-16,21 1 0,-21 0 0,21-1 15,-21 22-15,0 0 0,0 0 16,0 0-16,0 0 0,0 42 15,0 0-15,0 0 16,0 0-16,0 0 0,0 1 16,-21 20-16,21 0 0,0-21 0,0 22 15,0-1-15,0-21 0,0 0 16,0 22-16,0-22 0,21 0 0,-21 0 16,21-21-16,1 21 0,-1-21 0,0 0 15,0 0-15,0 0 0,0 0 16,22 0-16,-1-21 0,-21 0 15,22 0-15,-1 0 0,0 0 0</inkml:trace>
  <inkml:trace contextRef="#ctx0" brushRef="#br0" timeOffset="52188.23">21929 6773 0,'0'-42'0,"0"84"0,21-126 0,-21 41 16,0 22-16,0-21 0,0 21 0,0 42 31,-21 0-31,-1 0 0,1 22 15,0-1-15,21 0 0,-21 1 16,0-1-16,0 0 0,21 1 16,-22-1-16,22 0 0,-21 1 0,21-1 15,0 0-15,0 1 0,0-22 16,0 21-16,0-21 0,0 0 0,0 22 16,0-22-16,21-21 0,1 21 15,-22 0-15,21-21 0,0 0 0,0 0 16,21 0-16,-20 0 0,-1 0 0,21 0 15,0 0-15</inkml:trace>
  <inkml:trace contextRef="#ctx0" brushRef="#br0" timeOffset="52641.97">22437 6985 0,'0'-21'0,"0"42"0,0-63 0,0 21 15,-22 21 1,1 0-16,0 0 0,0 21 0,0-21 15,0 21-15,-1 0 0,1 0 0,0 0 16,0 1-16,0 20 0,0-21 16,-1 0-16,22 0 0,0 1 0,0-1 15,0 21-15,0-21 16,0 0-16,0 1 0,22-22 0,-1 0 16,-21 21-16,21-21 0,0 0 15,0 0-15,0 0 0,1 0 0,-1-21 16,0-1-16,0 1 0,0 0 0,0 0 15,1-21-15,-1 20 16,0-20-16,21 21 0,-21-21 0,1 20 16,-1 1-16,-21 0 0,21 0 0,-21 42 31,0 0-31,-21 0 16,0 22-16,21-22 0,-22 21 15,22 1-15,-21-22 0,21 21 0,0-21 16,0 0-16,0 22 0,0-22 0,21 0 15,1-21-15,-1 21 0,0 0 16,0-21-16,0 0 0,22 0 0,-22 0 16,21 0-16,-21 0 0,22 0 15,-22 0-15,0-21 0,21 0 16,-21 0-16,1 0 0,-1-22 0,0 1 16,0 0-16,-21 21 0</inkml:trace>
  <inkml:trace contextRef="#ctx0" brushRef="#br0" timeOffset="52925.81">21675 6731 0,'0'0'0,"-22"0"0,1 0 0,21 21 16,21-21-1,1 0-15,-1 0 0,21 0 16,22 0-16,-22 0 0,21 0 0,-20 0 16,20 0-16,1 0 0,-1 0 15,-20 0-15,20 0 0,-21 0 0,1 0 16,-1 0-16,0 0 0,-20 0 16,-1 21-16,-21 1 15,0-1-15,-43-21 16,22 0-16,-21 21 15</inkml:trace>
  <inkml:trace contextRef="#ctx0" brushRef="#br0" timeOffset="53893.89">5270 8890 0,'0'0'0,"0"-21"0,0 0 0,0 0 0,-21-1 15,21-20-15,0 21 0,0 0 16,-21 0-16,21-1 0,0 1 16,0 0-16,0 0 0,0 0 15,0 42 1,0 0 0,0 21-16,0 1 0,0-1 0,0 0 15,0 1-15,0 20 0,-21 1 0,21-22 16,-21 0-16,21 22 0,-21-22 15,-1 1-15,22-1 0,0 0 0,0-21 16,-21 22-16,21-22 0,-21 0 16,21 0-16,0 0 15,0-42 1,0 0 0,0 0-16,0 0 15,0 0-15,0-1 0,0 1 0,0 0 16,0 0-16,0-21 0,0 20 15,21 1-15,0-21 0,1 21 0,-1-22 16,21 22-16,-21 0 0,22 21 0,-1-21 16,0 21-16,1 0 0,-1 0 15,0 0-15,1 21 0,-1 0 0,0 0 16,1 1-16,-22-1 0,0 0 16,-21 21-16,0-21 0,0 1 15,0 20-15,-21-21 0,-22 0 0,22 0 16,-21 1-16,0-1 0,20 0 0,-20 0 15,0 0-15,21 0 0,-22-21 16,22 0-16,0 22 0,0-22 0,0 0 16,-1 0-16,22-22 15,0 1-15,0 0 16,22 0-16,-1 0 0,0 0 16,21-1-16,-21 1 0,22-21 0</inkml:trace>
  <inkml:trace contextRef="#ctx0" brushRef="#br0" timeOffset="54370.26">6223 8721 0,'0'0'0,"0"-43"0,0 22 16,21 0-16,-21 0 0,21 0 0,-21 0 15,0 42 1,-21 0 0,0 21-16,0 1 0,0-1 0,-22 21 15,22-20-15,0 20 0,0 1 16,-22-1-16,22 1 0,-21-22 16,21 22-16,-22-1 0,22-21 0,-21 22 15,0-22-15,20 22 0,-20-22 16,21 0-16,0 1 0,0-1 0,-1 0 15,1-20-15,21-1 0,-21 0 0,42-21 32,0-21-32,1 0 15,20-1-15,-21-20 0,0 0 0,22 21 16,-22-22-16</inkml:trace>
  <inkml:trace contextRef="#ctx0" brushRef="#br0" timeOffset="54949.93">6350 9017 0,'0'21'16,"0"0"-16,0 1 0,0-1 15,-21 0-15,0 0 0,21 0 16,-22 22-16,22-22 0,-21 21 0,0-21 16,21 0-16,-21 22 0,21-22 0,0 0 15,0 0-15,-21 22 0,21-22 16,0 0-16,0 0 0,21-42 31,0 0-15,0 0-16,0-1 0,1 1 15,-1 0-15,0 0 0,0 0 0,0 0 16,0-1-16,1-20 0,-1 21 16,-21 0-16,21 0 0,0-1 0,0 22 15,0 0 1,-21 22-1,0-1-15,0 0 0,0 0 0,0 0 16,0 22-16,0-22 0,22 0 0,-22 0 16,0 0-16,21 22 0,0-22 15,0 0-15,0 0 0,0 0 0,1-21 16,20 21-16,0-21 0,-21 0 0,22 0 16,-1 0-16,0 0 15,1-21-15,-1 21 0,0-21 0,1 0 16,-1 0-16,-21 0 0,22-1 0,-22 1 15,21 0-15,-42 0 0,21-21 16,-21 20-16,0-20 0,0 0 0,0-1 16,0 22-16,-21-21 0,21 0 0,-42-1 15,21 22-15,-1-21 0,1 21 16,-21 21-16,21-22 0,-22 22 0,22 0 16,0 0-16,0 0 0,0 0 15,21 22-15,0-1 16,0 0-16,0 0 0,0 0 15,21 0 1,0-21-16</inkml:trace>
  <inkml:trace contextRef="#ctx0" brushRef="#br0" timeOffset="55374.19">9102 8615 0,'0'-21'0,"0"42"0,21-85 16,-21 43-16,0 0 0,0 0 15,0 0-15,-21 21 32,21 21-32,-22 0 0,22 0 15,-21 22-15,21-1 0,0 0 0,0 1 16,-21 20-16,0 1 0,21-1 0,-21-21 16,0 22-16,21-22 15,-22 22-15,1-22 0,21 0 0,0-20 16,-21 20-16,21-21 0,0 0 0,0 0 15,0 1-15,21-22 16,0 0-16,1 0 0,-1 0 16,21 0-16,-21 0 0,0-22 0,22 1 15,-22 0-15,0 0 0,0-21 16,-21 20-16,0-20 0</inkml:trace>
  <inkml:trace contextRef="#ctx0" brushRef="#br0" timeOffset="56342.66">8911 8890 0,'0'0'0,"-42"0"16,-128 85 0,170-64-1,0 0-15,0 0 0,22-21 16,-1 0-16,21 0 0,0 0 16,1 0-16,-1 0 0,22 0 15,-22-21-15,21 21 0,1-21 0,-22 0 16,22 0-16,-22-1 0,22 1 15,-22 0-15,0 0 0,-21 0 16,22 0-16,-22 21 0,0-22 0,-21 1 0,0 42 31,-21 1-15,0-1-16,0 0 0,-1 0 0,22 21 16,-21-20-16,0 20 0,21-21 15,-21 21-15,21-20 0,0 20 0,-21-21 16,21 0-16,0 0 0,0 22 0,0-22 15,0 0-15,0 0 16,0 0-16,21-21 16,0 0-16,0 0 0,0 0 15,1 0-15,-1-21 0,0 0 16,0 0-16,0 21 0,0-21 0,22-22 16,-22 22-16,0 0 0,0-21 15,0 21-15,-21-1 0,22-20 16,-1 21-16,0 0 0,-21 0 0,0-1 15,0 44 1,0-1 0,0 0-16,0 0 0,0 0 15,0 0-15,0 1 0,0 20 0,0-21 16,0 0-16,0 0 0,0 1 16,0-1-16,0 0 0,0 0 15,0 0-15,21-21 0,0 0 0,0 0 16,1 0-16,20 0 0,-21 0 15,21 0-15,1 0 0,-22 0 16,21 0-16,1-21 0,-1 0 0,-21 0 16,21 0-16,-20-1 0,20 1 15,-21 0-15,0 0 0,0-21 0,1 20 16,-1-20-16,-21 21 0,21 0 0,-21 0 16,0-1-16,0 1 15,0 42 1,0 1-16,-21-22 0,0 21 15,21 0-15,0 21 16,0-21-16,-22 1 0,22-1 0,0 21 0,0-21 16,0 0-16,0 1 0,0-1 15,0 0-15,22 0 0,-1-21 16,0 21-16,0-21 0,0 0 0,0 0 16,22 0-16,-22 0 0,0 0 0,21 0 15,-20 0-15,20-21 0,-21 0 16,21 21-16,-20-21 0,20 0 0,-21-22 15,21 22-15,-20-21 0,-1 21 0,0-22 16,-21 1-16,0 0 0,0 20 16,0-20-16,0 21 0,-21 0 0,0 0 15,-1-1-15,1 22 0,0 0 0,-21 0 16,21 0-16,-1 22 16,-20-1-16,21 0 0,0 0 0,0 0 0,-1 22 15,22-22-15,0 0 0,0 0 16,0 0-16,0 0 0,0 1 15,0-1-15,22-21 0,-1 21 16,0-21-16,0 0 0,0 0 0,22 0 16,-22-21-16</inkml:trace>
  <inkml:trace contextRef="#ctx0" brushRef="#br0" timeOffset="57330.1">12065 8975 0,'21'-21'0,"0"-1"0,0 1 15,-21 0-15,22 0 0,-1 0 0,-21 0 16,21-22-16,0 22 0,-21 0 16,0-21-16,0 20 0,0-20 0,0 21 15,0 0-15,0 0 0,-21-1 16,0 22-16,0 0 0,-22 0 0,22 0 16,-21 0-16,-1 0 0,22 22 0,-21-22 15,0 21-15,-1 21 0,1 0 16,21 1-16,-22-1 0,22 0 0,0 22 15,0-22-15,0 1 0,21 20 0,-21-21 16,21 1-16,0-22 0,0 21 16,0-21-16,21 1 0,0-1 15,0-21-15,0 0 0,22 0 0,-22 0 16,21 0-16,0 0 0,1 0 16,-1 0-16,0-21 0,1-1 0,-1 1 15,-21 0-15,22-21 0,-22 21 0,21-1 16,-21-20-16,-21 21 0,0-21 15,21-1-15,-21 22 0,0-21 0,0 21 16,0-1-16,0 1 0,-21 21 16,0 0-16,0 0 15,21 21-15,-21 1 0,21-1 0,0 0 16,-21 21-16,21-21 0,0 1 0,0 20 16,0-21-16,0 0 15,0 0-15,0 1 0,21-1 0,0-21 16,0 21-16,21 0 0,-20-21 0,-1 0 15,21 0-15,-21 0 0,22 0 16,-22 0-16,21-21 0,-21 0 0</inkml:trace>
  <inkml:trace contextRef="#ctx0" brushRef="#br0" timeOffset="57633.92">12721 8721 0,'0'0'0,"0"-21"0,0-1 16,-21 22-16,0 0 0,0 22 15,21-1-15,-22 0 16,22 21-16,-21 1 0,21-1 16,0 0-16,0 1 0,0 20 0,0-21 15,-21 22-15,21-22 0,0 22 0,0-1 16,0 1-16,0-1 0,0 1 16,0 20-16,-21-20 0,21-1 0,0 1 15,0-1-15,0 1 0,-21-1 0,21-20 16,-21-1-16,21 0 0,-22-20 15,22-1-15,0 0 0,0 0 0,0-42 32,0 0-32,0 0 15,0-1-15,0-20 0,22 0 0,-1-1 16,0 1-16,0-21 0,-21-1 16,21 1-16</inkml:trace>
  <inkml:trace contextRef="#ctx0" brushRef="#br0" timeOffset="57901.77">12721 8848 0,'0'-43'0,"0"86"0,0-107 0,0 22 0,-21 21 16,21 0-16,0-1 0,0 1 0,21 0 15,0 21-15,0 0 16,1 0-16,20 0 0,-21 0 0,21 0 16,1 0-16,-1 21 0,0 0 15,-20 1-15,-1 20 0,0-21 16,0 21-16,-21 1 0,0-22 0,0 21 15,-21 1-15,0-22 0,-22 21 16,22-21-16,-21 0 0,0 1 0,-1-1 16,1 0-16,0 0 0,-1-21 0,22 0 15,-21 21-15,42-42 32,0 0-32,21 21 0,21-21 0,-21 0 15,22-1-15</inkml:trace>
  <inkml:trace contextRef="#ctx0" brushRef="#br0" timeOffset="58193.54">13589 8678 0,'0'0'0,"0"-21"0,0 42 32,0 22-17,-21-22-15,21 21 0,0 1 16,0 20-16,-21-21 0,21 22 0,0-22 15,0 22-15,0-1 0,0 1 0,0-1 16,0 1-16,-22 20 0,1-20 16,0-1-16,0 22 0,0-21 15,0-1-15,-1 1 0,1-22 0,0 0 16,0 1-16,21-1 0,-21-21 0,21 0 16,0 0-16,21-21 15,0 0 1,0-21-16,0 0 0,-21-21 0,22 21 15,-1-22-15,0 1 0,0-22 0,-21 22 16</inkml:trace>
  <inkml:trace contextRef="#ctx0" brushRef="#br0" timeOffset="58514.36">13610 9017 0,'0'0'0,"0"-42"16,0-22-16,0-105 31,0 148-31,21 0 0,-21-1 0,21 1 15,1 21-15,-1-21 0,21 21 16,-21 0-16,0 0 0,1 0 16,20 0-16,-21 0 0,0 21 0,22 0 15,-22 1-15,-21-1 0,0 0 16,0 21-16,0 1 0,0-22 16,0 21-16,-21-21 0,-1 22 0,1-22 0,-21 0 15,0 0-15,-1 0 0,1 0 16,0 1-16,-1-1 0,1-21 15,21 21-15,-22-21 0,22 0 0,0 0 16,42 0 15,0 0-31,1 0 0,20-21 0,-21 0 16,0 21-16,22-22 0,-22 1 16,21 21-16,-21-21 0</inkml:trace>
  <inkml:trace contextRef="#ctx0" brushRef="#br0" timeOffset="58798.19">14457 8573 0,'0'-22'0,"0"1"0,0 0 16,-21 21-16,-1 0 16,1 21-1,21 0-15,-21-21 0,21 22 16,-21-1-16,21 21 0,-21-21 0,21 22 15,0-22-15,0 21 0,-21 0 0,21 1 16,0-22-16,-22 21 0,22 1 16,0-22-16,0 0 0,0 21 0,0-21 15,0 1-15,0-1 16,22-21-16,-1 0 0,0 0 16,0 0-16,21 0 15,-20 0-15,-1 0 0,0-21 16,0-1-16,0 1 0,0 0 0</inkml:trace>
  <inkml:trace contextRef="#ctx0" brushRef="#br0" timeOffset="59246.94">14944 8446 0,'0'0'0,"0"-22"0,-22-20 31,1 42-31,0 0 0,0 21 16,21 0-16,0 1 0,0-1 0,0 0 15,0 0-15,0 0 0,0 22 16,0-22-16,0 21 0,0-21 16,0 22-16,0-22 0,0 0 0,0 21 15,0-21-15,0 1 0,0-1 16,0 0-16,-21-21 0,0 0 16,21-21-1,0 0 1,0-1-16,0 1 0,0 0 0,0 0 15,0-21-15,0 20 0,0-20 0,21 0 16,0-1-16,0 22 0,0-21 16,22 21-16,-1-22 0,0 22 15,1 0-15,-1 0 0,0 0 0,1 21 16,-1 0-16,0 0 0,1 0 16,-22 21-16,0 0 0,0 0 0,0 22 15,0-22-15,-21 21 0,0 0 0,0 1 16,0-22-16,0 21 0,-21 1 15,21-1-15,-21 0 0,0-21 0,0 22 16,0-22-16,-1 21 0,1-21 16,0 1-16,21-1 0,0 0 15,0 0-15,0 0 16</inkml:trace>
  <inkml:trace contextRef="#ctx0" brushRef="#br0" timeOffset="59417.88">16192 9335 0,'0'0'0,"0"21"16,0-42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14:42.9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2307 868 0,'-21'0'16,"21"-21"31,0 0-16,21 21-31,0-22 16,-21 1 46,21 21-62,1 0 16</inkml:trace>
  <inkml:trace contextRef="#ctx0" brushRef="#br0" timeOffset="509.63">2434 826 0,'-21'-43'16,"0"22"-16,0 21 0,-1-21 15,1 21-15,21-21 0,-21 21 16,0 0-16,21-21 16,0 42 31,0 0-32,0 0-15,21 0 0,0 0 16,0 22-16,1-22 0,-1 0 15,0 21-15,0 1 0,0-22 0,22 21 16,-22 1-16,21-22 0,-21 21 16,22 0-16,-22-20 0,21 20 0,-21 0 15,22-21-15,-22 22 0,21-22 16,-21 21-16,0-21 0,22 1 0,-22 20 16,0-21-16,0 0 0,0 0 15,-21 1-15,22-1 0,-22 0 0,21 0 16,-21 0-16,0 0 15,0-42 17,0 0-17,0 0-15,0 0 0,-21 0 16,21-1-16,-22 1 0,22-21 0,0 21 16,0-22-16</inkml:trace>
  <inkml:trace contextRef="#ctx0" brushRef="#br0" timeOffset="890.08">3133 783 0,'0'0'0,"0"-21"0,0 0 15,-22 21 1,1 0-1,0 0-15,0 0 0,0 21 16,-22 0-16,22 0 0,0 1 16,-21 20-16,-1-21 0,1 21 15,0 22-15,-1-22 0,-20 1 0,21 20 16,-22-21-16,22 1 0,-22 20 16,22-20-16,-22-1 0,22 0 15,0-21-15,-1 22 0,22-1 0,-21-21 16,21 22-16,0-22 0,-1 0 15,22 0-15,0 0 0,0 0 16,-21-21-16,21 22 0,0-44 31,0 1-15,21 0-16,1 0 0,-1 0 16,0 0-16,0-1 0</inkml:trace>
  <inkml:trace contextRef="#ctx0" brushRef="#br0" timeOffset="1297.84">3344 953 0,'0'0'0,"0"-43"31,0 22-31,-21 21 16,21 21 15,0 0-31,0 1 0,0-1 0,0 21 16,0 0-16,0 1 0,0-1 0,21 0 15,-21 1-15,0-22 0,0 21 16,0 1-16,0-1 0,0 0 15,0-21-15,0 22 0,0-1 0,0-21 16,0 0-16,0 1 0,-21-1 0,21 0 16,0 0-16,0 0 0,0 0 15,-21-21 1,21-21 0,0 0-16,0 0 15,0 0-15,0-22 16,0 22-16,0 0 0,0 0 0</inkml:trace>
  <inkml:trace contextRef="#ctx0" brushRef="#br0" timeOffset="1614.68">3344 995 0,'0'0'0,"0"-21"0,21 21 15,1 0 1,-1 0-1,-21 21-15,21-21 0,0 21 0,0 0 16,0 0-16,1 22 16,-1-22-16,0 0 0,0 21 0,0-20 15,0-1-15,1 21 0,-1-21 16,-21 0-16,21 1 0,0-1 0,-21 0 16,0 0-16,21 0 0,-21 0 0,21-21 15,-21 22-15,0-1 16,0-42 15,0-1-15,22 1-16,-22 0 15,21 0-15,-21 0 0,21 0 0</inkml:trace>
  <inkml:trace contextRef="#ctx0" brushRef="#br0" timeOffset="2250.73">4360 931 0,'0'0'0,"-63"0"32,42 0-32,-1 0 0,1 0 15,21 22-15,-21-1 0,0 0 0,0 0 16,21 0-16,-21 0 0,-1 1 15,1 20-15,0-21 0,0 0 16,0 22-16,0-22 0,-22 0 0,22 21 16,0-21-16,0 1 0,21-1 15,-21-21-15,21 21 0,-22 0 0,22 0 16,22-21 31,-1-21-47,0 0 0,0 0 0,0 0 15,22-1-15,-22 1 0,0-21 16,21 21-16,-21-22 0,22 1 0,-22 0 16,0-1-16,21 22 0,-20-21 15,-1 21-15,0 0 0,0-1 16,-21 1-16,21 0 0,-21 0 0,21 21 16,-21 21-1,22-21 1,-22 21-16,0 22 0,0-22 15,0 0-15,0 21 0,0-21 0,0 22 16,0-1-16,0 0 0,0-20 16,-22 20-16,22 0 0,-21 1 0,21-22 15,0 21-15,-21-21 0,0 22 16,21-1-16,-21-21 0,21 21 16,0-20-16,0 20 0,0-21 0,0 0 15,0 0-15,0 1 0,0-1 16,0 0-16,0 0 0,0 0 15,0 0-15,0-42 47,0 0-47,0 0 0,0 0 16,0 0-16,21-1 0</inkml:trace>
  <inkml:trace contextRef="#ctx0" brushRef="#br0" timeOffset="3033.9">5228 889 0,'0'0'0,"0"-21"16,0 0 0,-21 21-1,21 21 16,-21 0-31,21 0 0,0 0 0,0 1 16,0-1-16,0 21 0,0-21 16,0 22-16,-21-1 0,21 0 0,-22-21 15,22 22-15,-21-1 0,0 0 16,21 1-16,-21-22 0,0 21 16,0 1-16,-1-22 0,1 21 0,0 0 15,0-20-15,0-1 0,0 21 16,-1-21-16,1 0 0,0 1 0,21-1 15,0 0-15,-21-21 0,21-21 32,0 0-17,0-1-15,21-20 0,0 21 16,-21-21-16,21 20 0,1-20 0,-1 21 16,0-21-16,0 20 0,0 1 15,0 0-15,-21 0 0,22 21 0,-1-21 16,0 21-1,0 0-15,-21 21 16,21 0-16,0 0 16,-21 22-16,22-22 0,-22 0 15,0 0-15,21 21 0,-21-20 0,21-1 16,0 0-16,-21 0 0,21 0 0,0 0 16,1 1-16,-1-1 0,0-21 15,0 21-15,0-21 0,0 0 16,1 0-16,-1 0 15,0-21-15,0 0 0,0 21 0,0-22 16,1 1-16,-1 0 0,0-21 16,0 21-16,-21-1 0,21 22 15,0-21-15,-21 0 0,22 21 16,-22-21-16,0 0 16</inkml:trace>
  <inkml:trace contextRef="#ctx0" brushRef="#br0" timeOffset="4017.95">7683 402 0,'0'0'0,"22"0"15,-22-21-15,21 0 0,0 21 0,0 0 16,-21-21-16,21 21 0,0 0 16,-21-21-16,22-1 15,-44 22 32,1 0-47,0 0 16,0 0-16,0 22 0,0-1 0,-1 0 15,1 0-15,0 0 0,-21 0 16,21 22-16,-1-1 0,1-21 0,0 43 16,0-22-16,-21 22 0,20-1 15,1 1-15,0-1 0,0 22 0,0-1 16,0-20-16,-1 21 0,22-22 16,0 1-16,0 20 0,0-20 0,0-1 15,0 1-15,0-1 0,0-20 16,22 20-16,-1-21 0,0 1 0,0-1 15,0-21-15,0 0 0,22 22 0,-22-22 16,0-21-16,0 21 16,0-21-16,1 0 0,-1 0 0,0 0 0,0 0 15,0 0-15,0 0 16,22-21-16,-22 0 0,21-22 16,-21 22-16,22-21 0,-1 0 0</inkml:trace>
  <inkml:trace contextRef="#ctx0" brushRef="#br0" timeOffset="5457.61">8424 953 0,'-63'0'16,"63"21"-16,0 0 16,-21-21-16,-1 0 0,22 21 15,0 0 17,22-21-17,-1 0-15,0-21 16,0 0-16,0 21 0,22-21 15,-22 0-15,0 21 16,0-22-16,-21 1 0,21 0 0,0 0 16,-21 0-16,0 0 0,0-1 15,0 1-15,-21 0 16,0 21-16,0 0 16,-21 0-16,20 0 0,1 0 0,0 21 15,-21-21-15,21 21 0,-1 1 0,1 20 16,0-21-16,0 21 0,0-20 15,0 20-15,21 0 0,0-21 0,0 22 16,0-22-16,0 0 0,0 0 16,0 0-16,21 1 0,0-1 15,0 0-15,0-21 0,22 0 16,-22 21-16,0-21 0,0 0 0,21 0 16,-20 0-16,-1 0 0,0 0 15,0 0-15,0-21 16,-21 0-16,-21 21 15,0 0 1,0 0-16,0 0 0,-1 0 0,1 0 16,-21 21-16,21 0 0,0 0 15,-1-21-15,1 21 0,0 1 16,0 20-16,0-21 0,21 0 0,0 0 16,-21 1-16,21-1 0,0 0 0,0 0 15,0 0-15,0 0 0,0 1 16,21-1-16,0-21 15,0 21-15,0-21 0,0 0 0,1 0 16,-1 0-16,0-21 0,0 21 16,0-21-16,0-1 0,1 1 0,-1 0 15,-21 0-15,21 0 0,0 0 16,0-1-16,-21-20 0,21 21 0,1 0 16,-1-22-16,0 22 0,0 0 0,-21 0 15,21 21-15,0-21 0,1 0 16,-1 21-16,0-22 0,21 22 0,-21 0 15,1 0-15,-1 0 16,0 0-16,0 0 0,0 0 0,0 22 16,-21-1-16,22 0 15,-22 0-15,0 0 0,0 0 0,0 22 16,0-22-16,0 0 0,0 0 0,0 0 16,-22 1-16,1-1 0,21 0 15,-21 0-15,21 0 0,-21-21 16,21 21-16,0-42 31,21 0-15,-21 0-16,21 0 0,0 0 15,1-1-15,-22 1 0,21-21 0,0 21 16,0-22-16,0 22 0,0-21 16,1 21-16,-22 0 0,21-1 0,0 1 15,0 0-15,-21 42 31,0 0-31,0 1 0,0-1 16,0 0-16,0 0 0,-21 0 16,0 22-16,0-22 0,21 0 0,0 0 15,-22 0-15,22 22 0,0-22 16,0 0-16,0 0 16,0 0-16,0 0 0,22-21 0,-1 22 15,0-22-15,0 0 0,21 0 16,-20 0-16,20 0 0,-21-22 0,21 1 15,-20 0-15,20 0 0,-21 0 16,21 0-16,-20-22 0,-1 22 0,0-21 16,0-1-16,0 1 0,0 0 15,1-22-15,-1 22 0,-21 0 0,0-1 16,21 1-16,-21 21 0,0 0 0,0-1 16,0 1-16,0 0 0,-21 21 31,21 21-31,-21 0 15,21 22-15,0-22 0,-22 21 0,22 1 16,-21-1-16,0 0 0,21 1 16,0-1-16,0 0 0,0 1 0,0-1 15,0-21-15,0 21 0,0-20 16,0 20-16,0-21 0,0 21 0,0-20 16,21-1-16,-21 0 0,21-21 15,1 0-15,-1 0 0,0 0 16,0 0-16,0 0 0,0-21 0,22 0 15,-22-1-15,0 1 0,0-21 16,22 21-16,-22 0 0,0-22 0</inkml:trace>
  <inkml:trace contextRef="#ctx0" brushRef="#br0" timeOffset="5653.63">9525 1207 0,'0'0'15,"-21"0"-15,21 21 0,-21-21 16,21 21-16,21-21 16,0 0-1,0 0-15,0 0 0,0 0 0,22 0 16,-1 0-16,-21 0 0,22 0 16,-22 0-16,0-21 0,21 21 15,-21-21-15,1 21 0</inkml:trace>
  <inkml:trace contextRef="#ctx0" brushRef="#br0" timeOffset="7021.71">9991 1376 0,'0'0'0,"-43"0"31,22 0-31,0 0 16,21-21 15,21 21-31,0-21 0,22 21 0,-22-22 16,0 22-16,21-21 0,-21 0 0,1 0 15,20 21-15,-21-21 0,-21 0 16,21-1-16,-21 1 0,0 0 15,0 0-15,0 0 16,-21 21-16,0 0 16,0 0-16,0 21 15,-1-21-15,1 21 0,0 0 0,0 0 16,0 1-16,0 20 16,21-21-16,0 0 0,-22 0 0,22 22 15,0-22-15,0 0 0,0 0 0,0 0 16,22 1-16,-22-1 0,21 0 15,0-21-15,0 21 0,0-21 0,0 0 16,22 0-16,-22 0 0,0 0 16,21 0-16,1 0 0,-22 0 0,21 0 15,1-21-15,-1 0 0,-21 0 0,21 21 16,-20-43-16,20 22 0,-21 0 16,0 0-16,0 0 0,-21-22 0,0 22 15,0 0-15,0 0 16,0 0-16,0-1 0,0 1 0,-21 21 31,21 21-15,-21-21-16,21 22 0,0-1 0,0 0 15,0 0-15,0 0 0,0 0 16,0 1-16,0 20 0,-21-21 0,21 0 16,0 0-16,0 1 15,0-1-15,0 0 0,-21-21 0,21 21 16,0-42 31,0 0-47,0 0 15,0-1-15,21 1 0,-21-21 0,21 21 16,0 0-16,-21-22 0,21 22 0,1 0 16,-1-21-16,0 20 0,21 1 15,-21 0-15,22 0 0,-22 0 0,21 21 16,-21 0-16,22 0 0,-22 0 15,0 0-15,0 0 0,0 21 0,-21 0 16,0 0-16,0 0 0,0 22 16,0-22-16,0 0 0,0 0 0,0 22 15,0-22-15,0 0 0,-21 0 0,0 21 16,21-20-16,0-1 16,0 0-16,0 0 0,0 0 15,21-21 1,0 0-16,1 0 15,-1 0-15,21 0 0,-21-21 0,0 21 16,22-21-16,-22 0 0,21 0 16,1-1-16,-22 1 0,21-21 0,-21 21 15,22-22-15,-22 22 0,21-21 16,-21 21-16,0 0 0,1-1 0,-22 1 16,0 0-16,0 0 0,-22 21 31,1 21-31,0 0 15,0 0-15,0 1 0,0-1 16,-1 0-16,22 0 0,0 0 0,0 0 16,0 1-16,0-1 0,0 0 15,0 0-15,22 0 0,-22 0 16,21 1-16,0-1 0,0-21 0,-21 21 16,21 0-16,0 0 15,-21 0-15,-21-21 31,0 0-31,0 0 0,0 0 16,0 0-16,-1 0 0,1 0 16,0 0-16,21-21 15,0 0 1,42 0 0,-20 0-16,-1 21 0,21-21 15</inkml:trace>
  <inkml:trace contextRef="#ctx0" brushRef="#br0" timeOffset="7277.57">11896 1228 0,'-22'0'16,"1"0"0,0 21-16,0 0 0,21 0 15,0 0-15,-21 1 0,0-1 16,21 0-16,-22 0 0,22 0 0,0 0 15,0 1-15,0-1 0,-21 0 16,21 0-16,0 0 0,0 0 16,-21-21-16,21 22 0,0-44 47,21 1-47,0 21 0,1-21 15</inkml:trace>
  <inkml:trace contextRef="#ctx0" brushRef="#br0" timeOffset="7657.86">11917 910 0,'0'0'0,"-21"0"0,-106 43 31,105-22-31,22 0 0,-21 0 16,21 0-16,0 0 0,-21 1 0,21-1 15,0 0-15,0 0 16,21-21-16,0 21 0,1-21 16,-1 0-16,0 0 0,0 0 15,21 0-15,-20 0 0,-1-21 16,21 21-16,-21-21 0,0 0 0,1 0 16,-22-1-16,0 1 0,0 0 15,0 0-15,0-21 0,0 20 0,0 1 16,0-21-16,-22 21 0,1 21 15,0-21-15,0 21 0,0 0 0,-22 0 16,22 0-16,0 0 0,0 21 16,0 0-16,21 0 0,0 0 0,-21 0 15,21 1-15,0-1 16,0 0-16,0 0 0,0 0 0,0 0 16,0 1-16,21-22 0,0 0 15,0 0-15,21 0 0</inkml:trace>
  <inkml:trace contextRef="#ctx0" brushRef="#br0" timeOffset="8194.07">12425 868 0,'-21'0'31,"-1"21"-31,1 0 0,21 0 16,-21 1-16,0-1 0,21 0 15,0 21-15,-21-21 0,0 22 0,-1-1 16,22-21-16,-21 22 0,0-1 0,21 0 16,-21-21-16,0 22 0,21-22 15,0 21-15,-21-21 0,-1 22 0,22-22 16,-21 0-16,21 0 0,0 0 16,0 1-16,0-1 0,0-42 46,0-1-46,0 1 0,0 0 16,0-21-16,0 21 0,21-1 16,1-20-16,-1 21 0,0-21 0,0 20 15,0 1-15,22 0 0,-1 0 16,-21 0-16,21 0 0,-20 21 16,20 0-16,0 0 0,-21 0 0,22 0 15,-22 0-15,0 0 0,0 21 16,22 0-16,-43 0 0,21 0 0,-21 0 15,0 1-15,0-1 0,0 0 16,0 21-16,0-21 0,-21 1 0,-1-1 16,-20 0-16,21 0 0,-21 0 0,-1-21 15,22 21-15,-21 1 0,-1-22 16,22 0-16,-21 21 0,21-21 16,0 0-16,-1 0 0,1 0 15,0 0-15,0 0 0,21-21 16,0-1-16,0 1 0,42 0 15,-21 0-15,1 0 16</inkml:trace>
  <inkml:trace contextRef="#ctx0" brushRef="#br0" timeOffset="8476.45">13102 783 0,'-21'21'16,"21"22"-16,0-22 0,0 21 16,-21 1-16,0-1 0,-1 0 15,22 1-15,-21-1 0,0 0 0,21 1 16,-21-1-16,0 0 0,0-21 16,21 22-16,-22-22 0,1 21 0,0-21 15,21 1-15,0-1 0,-21 0 0,21 0 16,0 0-1,21-21 1,-21-21-16,21 0 0,22 0 16,-22 0-16,0-1 15</inkml:trace>
  <inkml:trace contextRef="#ctx0" brushRef="#br0" timeOffset="8826.25">13187 1312 0,'0'0'0,"-21"0"15,42 0 32,0 0-47,21 0 0,-21 0 16,1-21-16,-1 21 0,21-21 16,-21 0-16,0 0 0,1 21 15,-22-21-15,0-1 0,21 22 0,-21-21 16,0 0-16,-21 21 15,-1 0-15,1 0 0,0 0 16,-21 0-16,21 0 0,-22 21 0,22 0 16,-21 1-16,21-1 0,-22 0 15,22 0-15,0 21 0,0-20 0,0-1 16,21 0-16,0 0 0,0 0 16,0 0-16,0 1 0,21-1 0,21-21 15,-21 0-15,22 21 0,-1-21 0,0 0 16,1 0-16,-1 0 0,0 0 15,1-21-15,-22 0 0,21 21 16,0-22-16,-20 1 0</inkml:trace>
  <inkml:trace contextRef="#ctx0" brushRef="#br0" timeOffset="9341.95">14859 804 0,'0'0'0,"0"-21"0,21 21 0,-21-21 16,0 0-16,0 42 31,0 0-31,0 22 16,0-1-16,0-21 0,0 43 15,-21-22-15,0 0 0,21 1 0,-21-1 16,21 0-16,-22 1 0,1-1 16,0-21-16,21 21 0,-21-20 0,0-1 15,21 0-15,0 0 0,0 0 16,-21-21-16,21 21 0,0-42 47,0 0-47,0 0 0</inkml:trace>
  <inkml:trace contextRef="#ctx0" brushRef="#br0" timeOffset="9889.64">14584 953 0,'0'0'16,"0"-64"-16,-21 43 0,21 0 0,0 0 15,0-1-15,0 1 0,0 0 16,21 0-16,0 0 16,0 0-16,0 21 0,22-22 0,-22 22 15,21 0-15,0 0 0,1 0 16,20 0-16,-20 0 0,-1 22 0,0-1 16,1 0-16,-1 21 0,-21-21 15,0 22-15,0 20 0,-21-20 0,0-1 16,0 0-16,0 22 0,0-22 0,0 0 15,-21-20-15,21 20 0,-21-21 16,21 0-16,-21 0 0,21 1 0,-21-1 16,21 0-16,-21-21 15,21-21 17,0 0-32,0-1 0,0 1 15,0 0-15,0 0 0,0-21 0,21-1 16,0 22-16,-21-42 0,42 20 15,-21 1-15,1 0 0,20-1 0,0 1 16,1 0-16,-1 20 0,0 1 16,1 0-16,20 0 0,-42 21 0,22 0 15,-1 0-15,-21 21 0,21 0 0,-20 22 16,-1-22-16,-21 42 0,0-20 16,0-1-16,0 0 0,0 22 0,0-22 15,0 0-15,-21 1 0,-1-1 16,1-21-16,0 22 0,0-22 15,-21 0-15,20 21 0,1-42 0,0 21 16,0 1-16,0-22 0,21 21 16,-21-21-16,21-21 31,0-1-15,21 1-16,0 21 0</inkml:trace>
  <inkml:trace contextRef="#ctx0" brushRef="#br0" timeOffset="11334.24">16108 1291 0,'0'0'16,"21"-21"-16,-21 0 0,0 0 15,0 0-15,0-1 0,0 1 16,0 0-16,0 0 0,0 0 0,0 0 15,0-1-15,0 1 0,-21 0 0,0 21 16,-1 0-16,1 0 16,0 0-16,0 0 0,0 21 0,0 0 15,-22 1-15,22-1 0,0 0 16,0 21-16,0-21 0,-22 22 16,22-22-16,21 21 0,-21-21 0,0 22 15,21-22-15,-21 0 0,21 0 16,0 0-16,0 1 0,21-22 15,0 21-15,0-21 16,0 0-16,0 0 0,1 0 0,-1 0 16,0-21-16,0 21 0,21-22 0,-20 1 15,-1 0-15,21 0 0,-21-21 16,0 20-16,1 1 0,-22-21 0,21 0 16,0 20-16,-21-20 0,0 21 15,0 0-15,0 0 0,0-1 16,0 44-1,0-1 1,-21 0-16,0 0 0,21 0 0,-22 0 16,22 22-16,0-22 0,-21 0 15,21 21-15,-21-20 0,21-1 0,0 0 16,0 0-16,0 0 0,0 0 16,0 1-16,0-1 0,21-21 15,0 21-15,1-21 0,-1 0 16,0 0-16,0 0 0,0 0 15,22 0-15,-22-21 0,21 21 0,-21-21 16,22-1-16,-22 1 0,21 0 0,-21 0 16,22 0-16,-22-22 15,0 22-15,0-21 0,0 21 0,0 0 16,-21-1-16,0 1 0,0 0 16,0 0-16,0 0 15,-21 21 1,0 21-16,21 0 15,-21 0-15,21 0 0,-21 1 16,21-1-16,0 0 0,0 0 16,0 0-16,0 0 0,0 1 0,0-1 15,0 0-15,0 0 16,21 0-16,0 0 0,0-21 16,0 0-1,-21 22-15,22-22 0,-1 0 0,0 0 16,0 0-16,0 0 0,0-22 15,1 1-15,-1 21 0,0-21 16,0 0-16,0-21 0,0 20 0,1-20 16,-1 0-16,0-1 0,0 1 15,0-21-15,0 20 0,1-20 0,-1-1 16,0 22-16,0 0 0,-21-1 16,0 22-16,21-21 0,-21 21 0,0-1 15,-21 44 1,21-1-1,-21 21-15,0-21 16,21 22-16,-21 20 0,-1-21 0,1 1 16,21-1-16,-21 22 0,0-22 0,0 0 15,21 1-15,0-22 0,-21 21 16,-1 0-16,22-20 0,0-1 0,0 0 16,0 0-16,-21 0 0,21 0 15,0-42 32,0 0-47,0 0 0,0 0 16,21 0-16,-21-1 0,22 1 0,-1-21 15,0 21-15,0 0 0,0-1 16,0-20-16,1 21 0,-1 0 16,0 0-16,21 21 0,-21-22 0,1 22 15,-1 0-15,0 0 0,0 0 16,0 0-16,0 22 0,1-1 15,-22 0-15,0 0 16,0 0-16,-22 0 0,1 1 0,-21-22 16,21 21-16,0-21 0,-1 21 15,-20-21-15,21 0 0,0 0 16,0 0-16,-1 0 0,1 0 0,0 0 16,0 0-16,0 0 15,21-21 1,0 42 15,0 0-31,0 0 0,0 0 16,21 1-16,-21-1 0,21 0 15,-21 0-15,21 0 0,-21 0 16,21 1-16,1-1 0,-1-21 16,-21 21-16,21-21 0,0 0 0,0 0 15,0 0-15,1 0 0,-1 0 16,0 0-16,21 0 0,-21 0 0,1 0 15,20 0-15,-21 0 0,21-21 16,-20 0-16,20 21 0,-21-22 16</inkml:trace>
  <inkml:trace contextRef="#ctx0" brushRef="#br0" timeOffset="11698.04">17674 1101 0,'-21'0'16,"0"0"-1,0 21-15,-1 0 0,1 0 16,0 0-16,0 1 0,0 20 16,21-21-16,-21 0 0,-1 0 15,22 1-15,-21-1 0,21 0 16,0 0-16,0 0 0,0 0 16,0 1-16,0-1 0,21-21 0,1 21 15,-1-21-15,0 0 0,21 0 0,-21 0 16,22 0-16,-22 0 0,21 0 15,1 0-15,-22-21 0,21 21 0,0-21 16,-20-1-16,-1-20 0,0 21 16,0 0-16,0-22 0,0 22 0,-21-21 15,0 21-15,0-22 0,0 22 16,0 0-16,0 0 16,0 42 30</inkml:trace>
  <inkml:trace contextRef="#ctx0" brushRef="#br0" timeOffset="12066.82">18351 1080 0,'0'0'0,"-21"0"16,0 0-16,0 21 16,21 0-16,-21 0 15,0 0-15,21 0 0,0 22 0,-22-22 16,1 21-16,0-21 0,0 22 0,0-1 16,21-21-16,-21 22 0,-1 20 15,1-21-15,0 1 0,0 20 0,0-20 16,21 20-16,0 1 0,-21-22 15,21 21-15,0-20 0,-22 20 0,22-20 16,0-1-16,0 21 0,0-20 16,0-1-16,0 0 0,0 1 15,0-1-15,0-21 0,0 22 0,0-22 16,0 0-16,0-42 31,22 0-31,-1-1 16,-21 1-16,21-21 0,0 0 15,0 20-15,0-20 0,1-21 0</inkml:trace>
  <inkml:trace contextRef="#ctx0" brushRef="#br0" timeOffset="12345.66">18267 1397 0,'0'-42'16,"0"84"-16,0-127 0,0 43 0,0 0 15,0 21-15,0-22 0,0 22 0,0 0 16,21 0-16,-21 0 0,21-1 15,0 22-15,0-21 0,1 21 0,20 0 16,-21 0-16,21 0 0,-20 0 16,20 0-16,-21 21 0,0 1 0,0-1 15,1 0-15,-22 0 0,0 21 16,0-20-16,0-1 0,-22 21 0,-20-21 16,21 22-16,-21-22 0,-1 0 15,1 0-15,0 0 0,20-21 0,-20 21 16,0-21-16,21 22 0,-1-22 15,1 0-15,0 0 0,0 0 16,21-22 0</inkml:trace>
  <inkml:trace contextRef="#ctx0" brushRef="#br0" timeOffset="14010.76">19791 889 0,'0'0'0,"21"-21"0,21-64 16,-42 64 0,21 0-16,-21 0 0,0 0 0,0-1 15,0 1-15,0 0 16,0 42 0,-21 0-16,0 1 15,21-1-15,-21 21 0,-21 0 0,20 1 16,1 20-16,0-20 0,-21 20 15,21 1-15,-1-22 0,1 0 16,-21 22-16,21-22 0,0 0 0,-1-20 16,1 20-16,0 0 0,0-21 15,0 1-15,0-1 0,21 0 16,-22 0-16,1-21 16,21-21-1,0 0-15,0 0 0,0-1 16,0 1-16,0 0 0,0-21 15,0 21-15,0-22 0,0 1 0,0 21 16,0-22-16,0 1 0,21 21 16,1-21-16,-22 20 0,0 1 15,21 0-15,0 21 0,-21 21 32,0 0-32,0 1 0,0-1 0,0 0 15,0 21-15,0-21 0,0 22 16,0-22-16,21 0 0,0 21 0,-21-20 15,0-1-15,21 0 0,1 0 16,-1 0-16,0 0 0,0-21 0,0 22 16,0-22-16,1 0 0,20 0 15,-21 0-15,21 0 0,-20 0 0,20 0 16,-21 0-16,21 0 0,1 0 16,-22-22-16,21 22 0,-21-21 15,22 0-15,-22 0 0,0-21 0,0 20 16,0-20-16,1 21 0,-22-21 15,21-1-15,-21 22 0,0-21 0,0-1 16,0 22-16,0 0 0,0 0 16,-21 0-16,-1 21 0,1 0 0,0 0 15,0 0-15,0 0 0,0 21 16,-1 0-16,1 0 0,0 0 0,21 1 16,-21 20-16,0-21 0,0 21 15,21-20-15,0 20 0,-22-21 0,22 0 16,0 0-16,0 22 0,0-22 15,0 0-15,22-21 16,-1 0-16,0 0 0,0 0 16,0 0-16,0 0 0,1 0 15,-1 0-15,21-21 0,-21 21 0,0-21 16,1 0-16,-1-1 0,0 1 0,-21 0 16,21 0-16,-21 0 0,21 0 15,-21-1-15,0 1 0,0 0 0,-21 42 31,0 0-15,0 1 0,21-1-16,0 21 0,0-21 0,0 0 15,-21 1-15,21-1 0,0 0 16,0 0-16,0 0 0,21 0 16,0-21-16,0 0 15,0 0-15,22 0 0,-22 0 16,0 0-16,21 0 0,-21 0 0,1 0 15,20-21-15,-21 0 0,0 0 16,22 0-16,-22 0 0,0-1 0,-21 1 16,21 0-16,-21-21 0,21 21 15,-21-1-15,0-20 0,0 21 16,0 0-16,-21 42 31,21 0-31,-21 0 0,0 0 16,21 1-16,-21 20 0,21-21 15,0 0-15,-22 22 0,1-22 0,21 0 16,-21 0-16,21 0 0,0 0 16,-21 1-16,21-1 15,0-42 17,0-1-32,0 1 15,0 0 1,0 0-16,21 0 0,0 0 0,-21-1 15,21 1-15,1-21 0,-1 21 16,0-22-16,0 22 0,21-21 0,-20 21 16,20-22-16,0 22 0,1 21 15,-22-21-15,21 21 0,0 0 0,-20 0 16,20 21-16,-21 0 0,0 1 16,0 20-16,-21-21 0,0 21 0,0-20 15,0 20-15,0-21 0,0 0 0,0 22 16,0-22-16,-21 0 0,21 0 15,-21 0-15,0-21 0,21 21 0,-21-21 16,21 22 0,-21-22-16,21-22 31,21 1-15</inkml:trace>
  <inkml:trace contextRef="#ctx0" brushRef="#br0" timeOffset="14715.16">21632 1122 0,'0'0'0,"0"-21"0,0 0 16,0-1-16,-21 1 16,21 0-16,-21 21 0,0-21 0,0 0 15,-1 21-15,1 0 0,-21 0 16,21 0-16,-22 0 0,22 21 0,-21 0 15,21 0-15,-22 0 0,22 22 16,0-22-16,0 21 0,0-21 0,0 22 16,-1-22-16,22 21 0,0-21 15,0 1-15,0-1 0,0 0 0,0 0 16,22 0-16,-1-21 0,-21 21 16,21-21-16,21 0 0,-21 0 0,1 0 15,-1 0-15,21 0 0,-21-21 0,0 21 16,22-21-16,-22 0 0,0 0 15,0 0-15,0-1 0,1 1 16,-1 0-16,0 0 0,-21 0 16,0 0-16,0-1 0,21 1 0,-21 0 15,0 42 17,0 0-32,-21 1 15,21-1-15,0 0 0,-21 21 0,0-21 16,-1 22-16,22-1 0,-21 0 0,0 1 15,21-1-15,-21 0 16,21 22-16,0-22 0,0 22 0,0-1 0,0 1 16,0-1-16,0 1 0,0-1 15,0 1-15,0 20 0,0-20 16,0 21-16,21-1 0,0-20 0,-21 20 16,21-20-16,-21-1 0,0-20 15,0 20-15,0-42 0,0 22 0,0-22 16,-21 0-16,21 0 0,-21 0 0,0-21 15,0 0-15,0 0 0,-1 0 16,1 0-16,-21-21 0,21 0 0,0 0 16,-22 0-16,1-22 0,0 1 0,-1 0 15,1-1-15,-22-20 0,22 21 16,-21-22-16,20 22 0,-20-22 0,42 22 16,-22 21-16,22-22 0,0 1 15,21 21-15,0-21 0,0 20 16,0 1-16,21-21 0,0 21 0,0 0 15,22-22-15,-22 22 0,21-21 0,1-1 16,20 1-16,-21 0 0,1-1 16,20 1-16</inkml:trace>
  <inkml:trace contextRef="#ctx0" brushRef="#br0" timeOffset="15193.83">21907 1080 0,'0'0'0,"0"-22"16,-21 22 15,0 22-15,21-1-16,-21 0 0,0 0 0,0 0 16,21 0-16,0 1 0,-22 20 0,22-21 15,-21 0-15,21 0 0,0 1 16,0-1-16,0 0 0,0 0 15,21-21 1,1 0-16,-1 0 0,0 0 16,0 0-16,21 0 0,-20-21 15,-1 0-15,21 21 0,-21-21 0,0-1 16,22 1-16,-22 0 0,0-21 16,0 21-16,0-1 0,-21 1 0,0-21 15,22 21-15,-22 0 0,21-1 16,-42 44 15,-1-1-31,22 0 16,0 0-16,-21 0 0,21 0 0,-21 1 15,21-1-15,0 0 16,0 0-16,0 0 0,0 0 0,0 1 16,0-1-16,0 0 0,21-21 15,0 21-15,-21 0 0,22-21 0,-1 0 16,0 0-16,21 0 0,-21 0 0,22 0 15,-1 0-15,0 0 0,1 0 16</inkml:trace>
  <inkml:trace contextRef="#ctx0" brushRef="#br0" timeOffset="16354.23">22839 1122 0,'0'0'0,"0"-21"0,-21 21 0,-1 0 15,-20 0-15,21 0 16,0 0-16,0 0 0,-1 0 0,1 0 15,-21 0-15,21 0 0,0 21 16,-22 0-16,22 0 0,0 0 0,0 1 16,21-1-16,-21 0 0,21 0 0,-22 0 15,22 0-15,0 1 0,0-1 16,0 0-16,0 0 16,22-21-16,-1 0 0,0 0 15,0 0-15,0 0 0,0 0 0,1 0 16,-1-21-16,21 0 0,-21 21 15,0-21-15,1-1 0,20 1 0,-21 0 16,0 0-16,0 0 0,1 0 16,-22-1-16,21 1 0,-21 0 15,21 0-15,-21 0 0,0 0 16,-21 42 0,0 0-1,-1 0-15,22 0 0,-21 0 16,0 1-16,21-1 0,0 0 0,0 21 15,0-21-15,0 1 0,0-1 16,0 0-16,0 0 0,0 0 16,21-21-16,0 21 0,22-21 15,-22 0-15,21 0 0,1 0 0,-1 0 16,0 0-16,1 0 0,-1 0 16,21 0-16,-20 0 0,-1-21 15,-21 21-15,22-21 0,-22 0 0,21 0 16,-21-22-16,0 22 0,1 0 15,-22-21-15,0 21 0,0-22 0,0 22 16,0 0-16,0 0 0,0 0 16,0-1-16,-22 22 0,1 0 0,0 0 15,0 0-15,-21 0 0,20 0 16,1 0-16,-21 22 0,21-1 0,-22 21 16,22-21-16,0 0 0,0 1 15,0 20-15,21-21 0,0 0 0,0 0 16,0 1-16,0-1 0,0 0 0,21-21 15,0 21-15,0-21 16,0 0-16,1 21 0,20-21 0,-21 0 16,21 0-16,-20 0 0,20 0 15,-21 0-15,0-21 0,0 21 0,1-21 16,-1 0-16,0 21 0,0-21 16,0-1-16,-21 1 0,0 0 0,0 0 15,21 0-15,-21 0 0,0-1 16,0 44 15,-21 20-15,21-21-16,0 0 0,-21 22 15,0-22-15,0 21 0,21 0 16,0 1-16,-21 20 0,-1-20 0,1 20 16,21 1-16,0-1 0,-21 1 0,21-1 15,-21 1-15,21-1 0,-21 1 16,21-22-16,-21 21 0,21 22 0,0-21 15,0-1-15,-22 22 0,22-22 16,0 1-16,0-1 0,0 1 0,0-1 16,-21 1-16,21-22 0,0 22 0,0-22 15,0 0-15,0-21 0,0 22 16,-21-22-16,0 0 0,0 0 0,0-21 16,-1 0-16,1 0 15,0-21-15,21 0 16,0 0-16,-21 0 0,21-1 0,-21-20 15,0 0-15,21-1 0,0 1 0,-22-21 16,22-1-16,-21 1 0,0-1 16,21-21-16,0 1 0,0 20 0,0-20 15,0 20-15,0-21 0,0 22 16,21-1-16,0 1 0,22-1 0,-22 1 16,0-1-16,21 22 0,-20 0 15,20-1-15,-21 1 0,0 0 0,22 21 16,-22-1-16,0 1 0,0 0 15,0 0-15,0 0 0,1 0 16,-1 21-16,0-22 0,-21 1 0,21 21 16,0-21-16,-21 0 0,21 21 15,1-21-15</inkml:trace>
  <inkml:trace contextRef="#ctx0" brushRef="#br0" timeOffset="16711.77">23664 1291 0,'0'-21'16,"0"0"15,0 0-31,21 21 0,1-21 16,-22-1-16,21 22 0,0-21 16,0 0-16,-21 0 0,21 0 15,-21 0-15,0-1 16,-21 22-1,0 0-15,0 0 0,0 0 16,-1 22-16,1-1 0,0 0 0,0 0 16,0 0-16,0 0 0,-1 22 15,22-22-15,-21 0 0,21 0 0,0 0 16,0 1-16,0-1 0,0 0 16,0 0-16,21-21 15,1 0-15,-1 21 0,21-21 0,-21 0 16,0 0-16,22 0 0,-1 0 15,-21 0-15,22 0 0,-1 0 0,0-21 16,1 0-16,-1 21 0,-21-21 16</inkml:trace>
  <inkml:trace contextRef="#ctx0" brushRef="#br0" timeOffset="17110.25">24151 529 0,'0'0'0,"21"0"31,0 0-16,1 0-15,-1 21 0,21-21 0,0 22 16,1-22-16,-1 21 0,0 0 16,1 21-16,-22-21 0,21 22 15,-21-1-15,1 22 0,-22-22 16,0 21-16,0 1 0,0-1 0,-22 1 16,1-1-16,0-20 0,0-1 15,-21 22-15,20-22 0,-20 0 0,21-21 16,-21 22-16,20-1 0,-20-21 15,0 22-15,21-22 0,-22 0 0,22 21 16,-21-21-16,21 1 0,-22-22 0,1 21 16,21 0-16,0 0 0,-22-21 15,22 21-15,-21-21 0</inkml:trace>
  <inkml:trace contextRef="#ctx0" brushRef="#br0" timeOffset="20329.84">296 3556 0,'-21'0'63,"0"0"-63,0 0 16,0 0-16,-1 0 15,1 0-15,-21 0 0,21 0 0,-22 0 16,22 0-16,-21 0 0,63 0 94,43-21-94,-1 21 0,1 0 15,-1 0-15,22 0 0,-22 0 0,22 0 16,0 0-16,-22 0 0,22 0 15,-22 0-15,1 0 0,-1 0 16,1-21-16,-1 21 0,1 0 16,-22 0-16,0 0 0,1 0 15,-1 0-15,-21 0 0,0-21 0,1 21 16,-22-22 0,0 1-1,-22 21 1,22-21-16,-21 21 0,0 0 0,0 0 15,0-21-15,0 21 16,-1-21-16,1 21 0,0 0 0,0 0 16,0-21-16,0 21 0,-1 0 0,1 0 15,0-22-15,0 22 0,0 0 16,21-21 0,-21 21-16,42 0 46,0 0-46,0 0 0,0 0 0,22 0 16,-1 0-16,-21 21 0,21-21 16,1 0-16,-1 0 0,-21 0 0,22 0 15,-1 22-15,-21-22 16,21 0-16,-20 0 0,-1 0 0,0 21 16,-21 0-1,0 0-15,0 0 16,-21 0-16,0-21 0,-1 22 15,1-1-15,-21 0 0,21-21 16,0 21-16,-1 0 0,1 0 0,-21 1 16,21-1-16,0 0 0,-1 0 15,1 0-15,0 0 0,0 1 0,0-1 16,0 0-16,-1-21 0,1 21 16,21 0-16,-21 0 15,21-42 32,0 0-47</inkml:trace>
  <inkml:trace contextRef="#ctx0" brushRef="#br0" timeOffset="21933.86">2371 3260 0,'21'0'16,"0"0"0,0 0 15,-21-21 47,0-1-62,0 1-1,0 0-15,0 0 16,0 0-1,21 21-15,-21-21 0,0-1 16,0 1 0,0 0-16,0 0 15,0 0 1,0 42 46,0 0-62,0 0 0,0 0 0,-21 22 16,21-22-16,0 21 0,0 1 16,0-1-16,0 0 0,0 22 0,0-22 15,-21 0-15,21 1 0,0-1 16,0-21-16,0 22 0,0-22 0,0 21 16,0-21-16,0 0 0,0 1 15,21-1-15,0-21 0,0 0 0,1 0 16,-1 0-16,0 0 0,0 0 0,21 0 15,-20 0-15,20-21 16,-21-1-16,0 1 0,22 0 0,-22 0 16,0 0-16,0-22 0,0 1 15,0 21-15,1-21 0,-1-22 0,0 22 16,-21-1-16,21 1 0,-21 0 16,0-1-16,0 1 0,0 0 0,0 21 15,0-1-15,0 1 0,0 0 16,0 0-16,0 42 15,0 0 1,0 22 0,0-22-16,0 21 0,0-21 0,0 22 0,0-1 15,0 0-15,0 1 16,0-22-16,0 21 0,0 0 0,0-20 16,0-1-16,0 21 0,21-21 15,-21 0-15,21-21 0,1 22 0,-1-22 16,0 0-16,0 0 15,0 0-15,0 0 0,1 0 0,-1 0 16,0 0-16,0 0 0,0-22 0,0 1 16,1 0-16,-1 0 0,0 0 15,0-22-15,0 1 0,0 21 16,1-21-16,-1-1 0,0 1 16,0 0-16,0-1 0,-21 22 0,21-21 15,-21 21-15,0-1 0,0 1 16,-21 21-1,0 21 1,0 1-16,0-1 0,21 0 0,0 0 16,-21 21-16,21-20 0,0-1 15,0 21-15,0-21 0,0 0 0,21 1 16,-21-1-16,21 0 0,0 0 0,0 0 16,0 0-16,1 1 0,-1-1 15,0 0-15,0-21 0,-21 21 0,21 0 16,-21 0-1,-21-21 1,0 0-16,0 0 0,0 0 16,-1 0-16,1 0 0,0 0 15,0 0-15,0 0 0,0 0 0,-1 0 16,22-21 0,0 0-1,22 0 1,-1 0-16,0 0 0,0 21 15,0-22-15</inkml:trace>
  <inkml:trace contextRef="#ctx0" brushRef="#br0" timeOffset="22318.64">3810 3408 0,'21'0'31,"0"0"-31,0 0 16,-21-21-16,22 0 0,-1 21 0,0-22 15,0 1-15,0 0 0,0 0 16,1 0-16,-1 0 0,-21-1 16,21 22-16,-21-21 0,0 0 15,0 0-15,0 0 16,-21 21-16,0 0 0,-1 0 0,1 0 15,0 0-15,21 21 0,-21 0 16,0 0-16,0 0 0,-1 1 0,1-1 16,21 21-16,-21-21 0,21 22 15,0-22-15,0 0 0,0 21 0,0-21 16,0 1-16,0-1 0,0 0 16,0 0-16,21 0 0,0-21 0,-21 21 15,22-21-15,-1 0 0,21 0 0,-21 0 16,0 0-16,1 0 15,20 0-15,-21 0 0,0-21 0,0 21 16</inkml:trace>
  <inkml:trace contextRef="#ctx0" brushRef="#br0" timeOffset="22866.33">4699 3175 0,'0'0'0,"0"-21"0,-42 0 31,20 21-31,22-21 0,-21 21 0,0 0 0,0 0 16,0 0-16,0 0 15,-1 21-15,1-21 0,0 21 0,0 0 16,0 0-16,0 0 0,-1 22 0,1-22 16,0 21-16,0-21 0,21 22 15,0-1-15,-21-21 0,21 22 0,0-22 16,-21 0-16,21 21 0,0-21 15,0 1-15,0-1 0,0 0 16,21-21-16,0 0 0,0 0 0,0 0 16,0 0-16,1 0 0,-1 0 15,0-21-15,0 0 0,0-1 16,0 22-16,22-42 0,-22 21 0,21 0 16,-21-22-16,1 1 0,20 0 15,-21-22-15,0 22 0,22 0 0,-22-22 16,0 22-16,0-1 0,0 1 15,-21 0-15,0-1 0,21 22 0,-21 0 16,0 0-16,0 0 0,0 42 31,0 0-31,0 0 0,-21 0 16,0 22-16,21-22 0,0 21 0,0 22 16,-21-22-16,21 0 0,0 1 0,-21-1 15,21 0-15,0 1 0,0-1 16,0 0-16,0-20 0,0 20 0,21-21 15,0 0-15,0 0 0,-21 1 16,21-22-16,1 0 0,-1 0 16,0 0-16,21 0 0,-21 0 0,1-22 15,-1 1-15,0 21 0,0-21 16</inkml:trace>
  <inkml:trace contextRef="#ctx0" brushRef="#br0" timeOffset="23821.88">5905 3598 0,'22'-21'32,"-1"0"-32,0 0 15,-21 0-15,21 0 0,0-1 16,-21 1-16,21-21 0,1 21 0,-22-22 15,21 1-15,-21 0 0,21-1 16,0 1-16,-21 0 0,0-1 0,0 1 16,0 0-16,0-1 0,0 22 0,0-21 15,0 21-15,0 0 0,0-1 16,-21 22 0,0 22-1,0-1-15,21 0 0,0 21 0,-22-21 16,1 22-16,21-1 0,-21 0 15,21 1-15,0-1 0,0 0 16,0 1-16,0 20 0,0-20 0,0-1 16,0 0-16,0 1 0,0-22 15,0 21-15,0-21 0,21 0 0,-21 1 16,21-1-16,1 0 0,-1-21 0,0 0 16,0 0-16,0 0 0,0 0 15,1 0-15,-1 0 0,21 0 0,-21-21 16,0 0-16,22-1 0,-22 1 15,21-21-15,-21 21 0,22-22 0,-22 22 16,0-21-16,0 0 0,0-1 16,1 22-16,-1-21 0,-21 21 0,21-22 15,-21 22-15,0 0 16,-21 21 0,0 0-1,21 21-15,0 0 0,-22 0 0,1 1 16,21 20-16,-21-21 0,21 21 15,0-20-15,0 20 0,0-21 0,0 21 16,0-20-16,0 20 0,0-21 16,0 0-16,0 0 0,21 1 0,0-22 15,1 0-15,-1 21 0,21-21 0,-21 0 16,0 0-16,22 0 16,-22-21-16,21 21 0,1-22 0,-22 1 15,21 0-15,-21 0 0,22 0 0,-22 0 16,-21-22-16,21 22 0,-21-21 15,0-1-15,0 1 0,0 21 0,0-21 16,-21-1-16,0 22 0,-1 0 16,1 0-16,-21 0 0,21-1 0,-22 1 15,1 21-15,21 0 0,-21 0 0,-1 0 16,1 0-16,21 0 0,-22 0 16,22 0-16,0 0 0,0 21 0,0 1 15,0-22-15,21 21 16,0 0-16</inkml:trace>
  <inkml:trace contextRef="#ctx0" brushRef="#br0" timeOffset="24070.74">5905 2985 0,'22'0'32,"-1"0"-32,21 0 0,-21 0 15,22 0-15,-1 0 0,0 0 0,22 0 16,-22 0-16,22-22 0,-22 22 16,0 0-16,22 0 0,-22 0 0,0 0 15,-20 0-15,-1 0 0,0 0 0,0 0 16,0 0-1,-21-21 1</inkml:trace>
  <inkml:trace contextRef="#ctx0" brushRef="#br0" timeOffset="24763.34">8488 3154 0,'0'-21'16,"0"0"0,0-1-16,21 22 15,-21-21-15,21 21 0,0-21 0,0 0 16,1 21-16,-1-21 0,0 0 16,0-1-16,-21 1 15,0 0 1,-21 21-16,0 0 15,0 0-15,-1 0 0,1 0 0,-21 0 16,21 21-16,-22-21 0,22 21 0,0 1 16,0-22-16,0 21 15,0 0-15,21 0 0,0 0 16,0 0-16,0 1 16,21-1-16,0 0 0,0 0 0,-21 0 15,42-21-15,-20 21 0,-1 1 0,0-1 16,0 0-16,0 0 0,22 0 15,-22 0-15,0 1 0,0-1 0,0 0 16,0 0-16,1 0 0,-22 0 16,0 1-16,0-1 0,0 0 15,-22 0-15,-20 0 0,21-21 16,-21 0-16,20 0 0,-20 0 16,0 0-16,21 0 0,-22 0 15,1 0-15,21 0 0,0 0 0,-22-21 16,22 21-16,0-21 0,21 0 15,-21 0-15,21-1 0,-21 22 0,21-21 16,0 0-16,0 0 0,0 0 16,0 0-16,0-1 0,21 1 15,0 21-15,0-21 0,0 21 0,0-21 16,1 0-16,-1 21 0,0-21 16,0 21-16</inkml:trace>
  <inkml:trace contextRef="#ctx0" brushRef="#br0" timeOffset="25058.18">9165 2836 0,'0'0'0,"-21"0"16,0 0-1,21 22-15,0-1 16,-21 0-16,21 21 0,0-21 15,-22 22-15,22-22 0,0 21 0,0 1 16,0-1-16,-21-21 0,0 21 16,21 1-16,-21-1 0,21 0 0,0-20 15,0 20-15,-21-21 0,21 0 16,0 0-16,0 1 0,0-1 0,0 0 16,21-21-1,0 0-15,0 0 16,0-21-16,1 0 0,-1-1 15,21 1-15</inkml:trace>
  <inkml:trace contextRef="#ctx0" brushRef="#br0" timeOffset="25458.96">9525 3027 0,'0'-21'16,"0"42"-16,0-63 0,-21 63 31,0-21-31,21 21 15,-22 0-15,22 0 0,-21 0 16,21 22-16,-21-22 0,0 21 0,21-21 16,0 22-16,0-22 0,-21 21 0,21-21 15,-21 1-15,21 20 0,0-21 16,0 0-16,0 0 0,21 1 16,0-22-16,0 0 15,0 0-15,0 0 0,22 0 16,-22 0-16,0-22 0,0 1 0,22 0 15,-22 0-15,0 0 0,0-22 16,0 22-16,-21-21 0,0 21 0,0-22 16,0 22-16,0-21 0,0 0 0,-21 20 15,21 1-15,-21 0 0,0 0 16,0 0-16,-1 0 0,1 21 0,0 0 16,0 0-16,0 0 0,0 0 15,-1 0-15,1 0 0,21 21 16,-21-21-16,21 21 15</inkml:trace>
  <inkml:trace contextRef="#ctx0" brushRef="#br0" timeOffset="25711.8">9080 2900 0,'0'0'16,"-21"0"-16,42 0 16,1 0-1,20 0-15,-21 0 0,0 0 0,22 0 16,-1 0-16,-21 0 0,21 0 16,1 0-16,-22 0 0,0 0 15,21 0-15,-20 0 0,-1 0 0,0 0 16,0 0 15</inkml:trace>
  <inkml:trace contextRef="#ctx0" brushRef="#br0" timeOffset="26141.55">9906 2985 0,'0'0'0,"-21"0"0,21-22 15,0 1 1,21 0 0,0 21-16,0 0 0,0 0 15,1 0-15,-1 0 0,0 0 0,0 0 16,0 21-16,-21 0 0,21 1 0,1-1 15,-22 0-15,0 21 0,0-21 16,0 1-16,0 20 0,0 0 16,0-21-16,0 22 0,-22-22 0,1 21 15,0-21-15,0 1 0,21-1 16,0 0-16,-21-21 0,0 0 16,21-21-1,0 0 1,0-1-16,21 1 0,0 0 0,0 0 15,-21-21-15,21 20 0,0 1 16,1 0-16,-1 0 0,-21-21 0,21 20 16,0 22-16,0-21 0,0 0 0,1 0 15,-1 21-15,0-21 0,0 21 16,0-21-16,0 21 16,1 0-16,-1 0 0</inkml:trace>
  <inkml:trace contextRef="#ctx0" brushRef="#br0" timeOffset="26510.34">10435 3175 0,'0'0'0,"21"0"0,-21 21 16,21-21-16,1 0 16,-22-21-16,21 21 15,0-21-15,0 0 0,0 0 16,0-1-16,1 22 15,-22-21-15,21 0 0,0 0 0,-21 0 16,21 0-16,-21-1 0,0 1 16,0 0-16,-21 21 15,0 0-15,0 0 16,-1 21-16,1 0 16,21 1-16,0-1 0,-21 0 0,21 0 15,-21 21-15,21-20 0,0 20 0,0-21 16,0 21-16,0-20 0,0 20 15,0-21-15,0 0 0,0 0 0,0 1 16,21-22-16,0 21 0,0-21 16,1 0-16,-1 0 0,0 0 15,21 0-15,-21 0 0,22-21 0,-22-1 16,0 1-16,21 0 0,1 0 16,-22 0-16</inkml:trace>
  <inkml:trace contextRef="#ctx0" brushRef="#br0" timeOffset="27685.67">12086 3323 0,'21'0'32,"0"0"-32,1-21 0,-1 0 0,0 0 15,0 0-15,0-1 16,0 1-16,-21 0 0,0 0 0,22 0 15,-22 0-15,0-1 0,0 1 16,0 0-16,0-21 0,0 21 16,0-1-16,-22-20 0,1 21 0,0 0 15,0 0-15,-21-1 0,20 1 16,1 0-16,-21 21 0,21 0 0,0 0 16,-1 0-16,-20 0 0,21 21 0,-21 0 15,20 1-15,1-1 0,0 0 16,0 21-16,0-21 0,0 1 0,-1 20 15,1 0-15,0-21 0,21 22 16,-21-22-16,21 21 0,0-21 0,0 22 16,0-22-16,0 0 0,0 0 15,0 0-15,21 1 0,0-22 0,22 0 16,-22 0-16,0 0 0,21 0 16,1 0-16,-22 0 0,21-22 0,0 1 15,1 21-15,-1-42 0,0 21 16,1 0-16,-22-1 0,21 1 0,-21-21 15,1 21-15,-1-22 0,-21 22 0,0 0 16,0-21-16,0 21 0,0-1 16,0 1-16,0 0 0,-21 21 31,-1 0-31,22 21 16,-21 0-16,21 1 0,0-1 0,0 21 15,-21-21-15,21 0 0,0 1 0,0 20 16,0-21-16,0 0 0,0 0 15,21 1-15,0-1 0,-21 0 0,22-21 16,-1 0-16,21 0 0,-21 0 16,0 0-16,1 0 0,-1 0 0,21 0 15,-21-21-15,0 0 0,22-1 0,-22 1 16,0 0-16,0 0 0,-21 0 16,21 0-16,1-22 0,-22 22 0,0 0 15,0-21-15,0 20 0,21 1 16,-21 0-16,0 0 0,0 0 15,-21 42 1,21 0 0,0 0-16,-22 0 0,22 1 0,-21 20 15,21-21-15,-21 0 0,21 22 0,0-22 16,0 0-16,-21 21 0,21-21 16,0 1-16,-21-1 0,21 0 0,0 0 15,0 0-15,0 0 16,-21-21-1,21-21 1,0 0-16,0 0 16,0 0-16,0 0 0,0-1 0,0 1 15,0-21-15,21 21 0,-21 0 0,21-22 16,0 22-16,21-21 0,-20 21 16,-1-22-16,21 22 0,0 0 0,1 0 15,-1 0-15,0-1 0,1 22 16,-1 0-16,0 0 0,1 0 0,-1 22 15,0-1-15,-20 0 0,-1 0 0,0 0 16,0 22-16,-21-22 0,0 0 16,0 21-16,0-21 0,0 1 0,-21 20 15,0-21-15,0 0 0,-1 0 0,1 1 16,0-22-16,0 21 16,0 0-16,0-21 0,42 0 46,0-21-46,0 0 0</inkml:trace>
  <inkml:trace contextRef="#ctx0" brushRef="#br0" timeOffset="28218.37">13779 3006 0,'0'0'0,"0"-21"0,0-22 31,-21 22-31,21 0 0,-21 0 0,0 21 16,0-21-16,0-1 0,-1 22 16,1 0-16,0 0 0,0 0 15,0 0-15,0 22 0,-1-1 16,1 0-16,0 21 0,0-21 16,0 1-16,0 20 0,-1-21 0,1 21 15,0-20-15,21 20 0,-21-21 0,21 21 16,0-20-16,0-1 0,0 0 15,0 0-15,21-21 0,0 21 0,0-21 16,1 0-16,-1 0 0,0 0 16,0 0-16,21-21 0,-20 0 15,-1 0-15,0 0 0,0-1 0,21 1 16,-20-21-16,-1 21 0,0-22 16,0 22-16,0-21 0,0 0 0,1-1 15,-1 1-15,0 0 0,0-22 0,-21 22 16,0-1-16,21 1 0,-21 0 15,0-1-15,21 22 0,-21-21 0,0 21 16,-21 42 0,0 0-16,21 21 15,-21 1-15,0-1 0,21 0 0,-21 22 16,21-1-16,-22-20 0,22 20 16,-21-20-16,21-1 0,0 0 15,0 1-15,0-1 0,0 0 16,0 1-16,21-22 0,1 21 0,-1-21 15,0-21-15,0 21 0,0-21 0,0 0 16,1 0-16,20 0 0,-21 0 16,21-21-16,-20 0 0</inkml:trace>
  <inkml:trace contextRef="#ctx0" brushRef="#br0" timeOffset="28646.21">15282 2667 0,'43'0'16,"-22"0"-1,0 0-15,21 0 0,1 0 16,-1 0-16,0 0 0,1 0 0,20 0 15,-21 0-15,1 0 0,-1 0 16,0 0-16,1 0 0,-1 0 0,-21 0 16,22 0-16,-22 0 0,0 0 0,-42 0 31,0 0-31,-1 0 16,-20 0-16,21 0 15</inkml:trace>
  <inkml:trace contextRef="#ctx0" brushRef="#br0" timeOffset="28906.06">15684 2667 0,'0'21'15,"0"0"-15,0 1 16,0-1-16,0 0 0,0 0 16,0 0-16,0 0 0,0 22 15,0-22-15,0 0 0,0 21 0,-21-20 16,0 20-16,21-21 0,-21 0 0,21 22 15,0-22-15,-21 0 16,0 21-16,21-21 0,-22 1 0,22-1 16,0 0-16,0 0 0,0 0 15,22-21 1,-1 0 0,0 0-16,0-21 0,0 0 15,0 0-15,1 0 0</inkml:trace>
  <inkml:trace contextRef="#ctx0" brushRef="#br0" timeOffset="29321.64">15960 2963 0,'0'0'0,"0"-42"16,0 21-16,21 0 15,-21 0-15,21 21 16,0 0-16,0 0 0,0 0 15,1 0-15,-1 0 0,0 0 16,0 0-16,0 21 0,0-21 16,1 21-16,-1 0 0,0 0 0,-21 0 15,0 1-15,0 20 0,0-21 0,0 0 16,0 0-16,0 22 16,0-22-16,0 0 0,-21 0 0,0 0 15,21 1-15,0-1 0,-22-21 0,1 0 16,21-21 15,0-1-31,21 1 16,1 0-16,-1 0 0,0 0 0,0-22 15,0 22-15,0 0 0,1-21 0,20 21 16,-21-1-16,0-20 0,0 21 16,1 0-16,-1 0 0,0-1 0,0 22 15,-21-21-15,21 21 0,-21 21 47</inkml:trace>
  <inkml:trace contextRef="#ctx0" brushRef="#br0" timeOffset="29893.33">17060 3069 0,'0'0'0,"0"-84"31,0 62-31,0 1 0,0 0 0,0 0 16,0 0-16,0 0 0,0-1 0,0 1 16,-21 21-16,0-21 0,0 0 15,0 21-15,-1 0 16,1 0-16,0 21 0,-21 0 15,21 0-15,-1 1 0,-20-1 0,21 21 16,0-21-16,0 22 0,-1-22 0,1 0 16,0 21-16,0-21 0,21 22 15,0-22-15,0 0 0,0 0 0,0 0 16,0 1-16,21-1 16,0-21-16,0 0 0,22 0 15,-22 0-15,0 0 0,21 0 0,-20-21 16,-1 21-16,21-22 0,-21 1 15,0 0-15,1 21 0,-1-21 0,0-21 16,0 20-16,0 1 0,0 0 0,-21 0 16,0-21-16,22 20 0,-22-20 15,0 21-15,0 0 0,21 0 0,-21-1 16,0 1-16,0 42 31,-21 1-31,-1-1 0,22 0 16,-21 21-16,21-21 0,0 1 15,0 20-15,0-21 0,-21 21 16,21-20-16,0-1 0,0 0 0,0 0 16,0 0-16,0 0 0,21 1 15,0-22-15,1 0 0,-1 0 0,0 0 16,0 0-16,0 0 0,22 0 0,-22 0 16,0-22-16</inkml:trace>
  <inkml:trace contextRef="#ctx0" brushRef="#br0" timeOffset="30370.04">17568 2942 0,'0'0'0,"21"-21"0,-21 0 0,0 0 0,0 0 16,-21 21-1,0 0 1,21 21-16,0 0 0,-21 0 16,21 0-16,-21 0 0,21 22 0,0-22 15,0 0-15,0 0 0,-21 0 0,21 22 16,0-22-16,0 0 0,-22 0 15,22 0-15,0 1 0,0-1 0,0 0 16,-21-21 15,0 0-15,21-21-16,0 0 0,0-1 16,0 1-16,0 0 0,0 0 15,0 0-15,0 0 0,0-22 16,21 22-16,0-21 0,1 21 0,-1-1 15,21-20-15,-21 21 0,22-21 0,-1 20 16,-21 1-16,21 21 0,1-21 16,-1 21-16,-21 0 0,22 0 0,-22 0 15,0 21-15,0 0 0,0 1 16,0-1-16,1 0 0,-22 21 0,0-21 16,0 22-16,0-22 0,0 21 0,0-21 15,0 22-15,-22-22 0,22 0 16,-21 0-16,0 0 0,21 1 0,-21-1 15,21 0 1,0-42 15,21 0-31,0-1 16</inkml:trace>
  <inkml:trace contextRef="#ctx0" brushRef="#br0" timeOffset="30794.8">18648 2858 0,'0'0'0,"-21"0"0,-1-22 0,1 22 16,0 0-16,0 0 0,0 0 16,0 0-16,-1 0 0,1 0 0,0 0 15,0 22-15,0-22 0,0 21 16,-1 0-16,1-21 0,0 21 0,21 0 15,-21-21-15,21 21 0,0 1 16,21-22-16,0 21 16,0-21-16,1 0 0,-1 21 0,21 0 15,-21-21-15,22 0 16,-22 21-16,0-21 0,0 0 0,0 21 16,0-21-16,1 22 0,-1-1 15,-21 0-15,0 0 16,0 0-16,-21 0 15,-1-21-15,1 0 0,0 0 16,-21 22-16,21-22 0,-1 0 0,-20 0 16,21 0-16,-21 0 0,20 0 15,1 0-15,0 0 0,-21 0 0,21 0 16,-1 0-16,1 0 16,21-22-1,0 1 1,21 21-16</inkml:trace>
  <inkml:trace contextRef="#ctx0" brushRef="#br0" timeOffset="31578.9">18965 3239 0,'0'0'0,"-21"0"0,42-22 31,0 22-31,1-21 16,-1 0-16,21 21 0,0-21 0,1 0 16,-1 0-16,22-1 0,-22 1 15,0-21-15,1 21 0,-1 0 0,0-22 16,-21 1-16,1 21 0,-1-22 15,-21 1-15,0 0 0,0 21 0,0-22 16,0 22-16,0-21 0,-21 21 16,-1 21-16,22-22 0,-21 22 0,0 0 15,0 0-15,0 22 0,0-1 0,-1 0 16,1 21-16,0 1 16,0-1-16,0 0 0,0 1 0,21-1 15,-22 21-15,1 1 0,0-22 16,0 22-16,21-1 0,-21 1 0,0 20 15,-1-20-15,22-1 0,-21 1 16,0-1-16,21 1 0,-21-1 0,0 22 16,21-21-16,-21 20 0,-1-20 0,1 20 15,0 1-15,21 0 0,-21-22 16,0 22-16,0-22 0,-1 1 0,22-1 16,0 1-16,-21-22 0,21 22 0,0-22 15,0 0-15,0-20 0,0 20 16,0-21-16,21-21 15,1 0-15,-1 0 0,21 0 16,-21-21-16,22 0 0,-22 0 0,21-1 16,0-20-16,1 21 0,20-21 15,-20-1-15,-1 1 0,21 0 0,-20-22 16,-1 1-16,0 20 0,1-41 0,-1 20 16,-42-21-16,0 22 0,0-22 15,0 1-15,0 20 0,-42 1 0,21-1 16,-22 1-16,-20-1 0,-1 1 15,22 20-15,-22 1 0,22 0 0,0 20 16,-1 1-16,22 0 0,0 21 16,0 0-16,21-21 0,21 21 47,0-21-47,0 21 0,1 0 15,-1 0-15,0-21 0,0 21 16,0-22-16,0 22 0,1-21 0,-1 0 15,0 0-15,0 0 16,0 0-16,-21-1 0</inkml:trace>
  <inkml:trace contextRef="#ctx0" brushRef="#br0" timeOffset="31930.33">19452 3090 0,'-21'22'16,"21"-1"-1,21 0 1,0-21-16,22 0 16,-22 0-16,0 0 0,21 0 0,-21 0 15,22 0-15,-22-21 0,0 21 16,0-21-16,0-1 0,1 22 0,-22-21 16,0 0-16,0 0 15,0 0-15,-22 21 16,1-21-16,0 21 0,0 0 0,0 0 15,0 0-15,-1 0 0,1 21 16,0 0-16,21 0 0,-21 0 16,21 0-16,0 1 0,0-1 15,0 0-15,0 21 0,0-21 0,0 1 16,0-1-16,0 0 0,0 0 16,21-21-16,0 21 0,0 0 0,1-21 15,-1 0-15,0 22 0,0-22 0,0 0 16,0 0-16,22 0 0,-22 0 15</inkml:trace>
  <inkml:trace contextRef="#ctx0" brushRef="#br0" timeOffset="32326.11">20066 3112 0,'0'0'0,"0"-22"0,0-41 31,0 42-31,21 0 15,0 21-15,0 0 0,1-22 0,-1 22 16,0 0-16,0 0 0,21 0 16,-20 0-16,-1 0 0,0 22 0,0-1 15,0 0-15,-21 0 0,0 0 0,0 0 16,0 1-16,0 20 0,0-21 16,0 21-16,0-20 0,-21-1 15,21 0-15,-21 21 0,0-21 0,21 1 16,-21-1-16,-1-21 15,22-21 17,0-1-32,0 1 0,0 0 15,0 0-15,22 0 0,-1 0 0,-21-1 16,21 1-16,0-21 0,0 21 16,-21 0-16,21-1 0,1 1 0,-22 0 15,0 0-15,21 21 0,0-21 16,-21 0-16,21 21 15,0 0-15,-21-22 16</inkml:trace>
  <inkml:trace contextRef="#ctx0" brushRef="#br0" timeOffset="32785.87">21907 2709 0,'0'0'0,"0"-21"0,0 0 0,22 21 16,-1-21-16,-21 42 31,0 0-31,0 0 0,-21 1 15,21 20-15,-22 0 0,1-21 16,21 22-16,-21-1 0,0 0 0,0-20 16,21 20-16,-21 0 0,-1-21 15,22 22-15,0-22 0,-21 0 0,21 0 16,0 0-16,0 1 0,0-1 0</inkml:trace>
  <inkml:trace contextRef="#ctx0" brushRef="#br0" timeOffset="33398.31">21442 3069 0,'0'0'0,"0"-21"0,0 0 32,21 21-32,0 0 15,21-21-15,-20 21 0,20-21 0,0 21 16,1-22-16,20 22 0,-21-21 15,22 0-15,-22 0 0,22 21 0,-22-21 16,0 0-16,1-22 0,-1 22 16,0 0-16,-20 0 0,20 0 15,-21-1-15,-21 1 0,0 0 0,21 0 16,-21 0-16,0 0 0,0-1 16,-21 44 15,0-1-31,21 21 0,-21-21 15,21 22-15,-21-22 0,21 21 16,0 0-16,-22 1 0,22-22 0,-21 21 16,21 1-16,-21-22 0,21 0 0,0 21 15,0-21-15,0 1 0,0-1 16,-21 0-16,21 0 0,-21 0 16,21 0-1,-21-21 1,21-21-16,0 0 15,0 0-15,21 0 16,0 0-16,0-1 0,0 1 0,0 0 16,1 0-16,-1 0 0,21 0 15,-21-1-15,22 1 0,-22 0 0,21 0 16,0 0-16,-20 21 0,20 0 16,-21 0-16,0 0 0,0 0 0,1 21 15,-22 0-15,0 0 0,0 0 0,0 1 16,0-1-16,0 0 15,-22 0-15,1 0 0,0 0 0,21 1 16,-21-22-16,0 21 0,0 0 16,42-21 15,0 0-15,0 0-16,0-21 0,22 21 15</inkml:trace>
  <inkml:trace contextRef="#ctx0" brushRef="#br0" timeOffset="33782.23">22818 2985 0,'0'0'0,"21"0"47,0 0-47,0 0 0,0 0 15,0 0-15,1 0 0,-1 0 16,21-22-16,-21 22 0,0 0 0,1-21 15,-1 0-15,0 21 0,0-21 16,-21 0-16,0 0 0,-21 21 16,0 0-16,0 0 15,-22 0-15,1 0 0,0 0 16,-1 21-16,1 0 0,0 0 0,-1 0 16,22 0-16,-21 1 15,21 20-15,-1-21 0,22 0 0,0 0 16,0 1-16,0-1 0,22 0 15,20 0-15,0-21 0,-21 21 16,22-21-16,20 0 0,-20 0 0,-1 0 16,21 0-16,-20 0 0,-1 0 15,0 0-15,1 0 0,-1-21 0,-21 21 16,22-21-16,-22 0 0,0 0 16,-21-1-16,21 1 0,-21 0 15,0 0-15,-21 21 0</inkml:trace>
  <inkml:trace contextRef="#ctx0" brushRef="#br0" timeOffset="34678.55">5948 4445 0,'0'0'0,"0"21"0,-21-21 0,42 0 47,0-21-47,0 0 0,0 21 0,-21-21 16,21 0-16,1-1 0,-22 1 15,21 21-15,-21-21 0,0 0 16,0 0-16,0 0 0,-21-1 15,-1 1-15,1 0 0,0 0 0,-21 21 16,-1 0-16,1 0 0,0 0 0,-1 0 16,1 21-16,-21-21 0,20 42 15,1-20-15,0-1 0,-1 21 0,22 0 16,0 1-16,0-1 0,0 0 16,-1 1-16,22-1 0,0-21 0,0 22 15,0-1-15,0-21 0,22 0 0,-1 0 16,0-21-16,0 0 0,0 22 15,22-22-15,-22 0 0,21 0 0,0-22 16,1 1-16,-1 21 16,-21-21-16,22 0 0,-1 0 0,0-22 15,1 22-15,-1-21 0,-21 21 0,0-22 16,22 1-16,-22 0 0,0-1 16,-21 1-16,21-21 0,-21 20 0,21-20 15,-21 20-15,0 1 0,0 0 0,0-1 16,0 22-16,0 0 0,0 0 15,0 42 1,0 0-16,0 22 0,0-1 16,-21 0-16,21 22 0,-21-22 0,21 22 15,0-1-15,0-21 0,0 1 0,-21 20 16,21-20-16,0-1 16,0-21-16,0 21 0,0-20 0,0-1 15,0 0-15,0 0 0,21 0 0,0-21 16,0 0-16,0 0 0,1 0 15</inkml:trace>
  <inkml:trace contextRef="#ctx0" brushRef="#br0" timeOffset="35174.26">6900 4445 0,'0'0'0,"0"-21"15,0 0-15,-21-127 31,0 126-31,0 1 0,0 0 0,-22 21 16,22 0-16,0 0 0,0 0 16,-22 0-16,22 21 0,0 0 0,-21 1 15,21 20-15,-1-21 0,-20 21 16,21-20-16,0 20 0,0 0 0,-1 1 16,1-22-16,0 21 0,21-21 0,0 0 15,0 22-15,0-22 0,0 0 16,0 0-16,21-21 0,0 0 15,1 0-15,20 0 0,-21 0 0,0 0 16,22-21-16,-22 0 16,21 0-16,-21 21 0,0-21 0,22-1 15,-22 1-15,0-21 0,0 21 0,0 0 16,1-22-16,-22 22 0,21-21 16,-21 21-16,0-1 0,0 1 0,0 0 15,-21 42 1,21 0-1,-22 1-15,22-1 0,-21 0 0,21 21 16,0-21-16,0 1 0,-21 20 16,21-21-16,0 0 0,0 0 0,0 1 15,0-1-15,0 0 0,0 0 16,21-21-16,0 0 16,1 0-16,-1 0 15,0 0-15,0 0 0,21-21 16,-20 0-16,-1 0 0</inkml:trace>
  <inkml:trace contextRef="#ctx0" brushRef="#br0" timeOffset="35410.12">7345 4085 0,'0'0'0,"21"-42"16,-21 21-16,0-22 0,0 1 31,0 63-31,0 0 0,0 1 0,-21 20 16,21 0-16,-21 1 0,-1-1 15,22 21-15,0-20 0,0-1 16,-21 0-16,0 1 0,21-1 0,-21 0 16,21 1-16,0-22 0,0 21 0,-21-21 15,21 1-15,0-1 0,0 0 16,0 0-16,0 0 0,21-21 16,0 0-1,21 0-15,-20 0 0</inkml:trace>
  <inkml:trace contextRef="#ctx0" brushRef="#br0" timeOffset="35885.79">7874 4382 0,'0'0'0,"21"0"0,-21-22 16,0 1-16,0 0 0,0 0 16,0 0-16,-21 0 0,0-1 15,0 22-15,-1 0 0,1 0 0,-21 0 16,21 0-16,0 22 0,-22-1 15,22 0-15,0 0 0,0 21 0,0-20 16,-1 20-16,1 0 0,21-21 0,0 22 16,-21-22-16,21 0 0,0 0 15,0 0-15,0 1 0,0-1 16,21 0-16,0-21 0,1 0 0,-1 0 16,0 0-16,0 0 0,0 0 15,22 0-15,-22 0 0,0 0 0,0-21 16,0 0-16,0-1 0,1 22 0,-1-21 15,0 0-15,0 0 0,0-21 16,-21 20-16,0 1 0,21-21 0,-21 21 16,0 0-16,0-1 0,0 1 15,0 0-15,0 42 16,0 0-16,-21 1 16,21 20-16,0-21 0,-21 21 15,21-20-15,-21-1 0,21 21 16,0-21-16,0 0 0,0 1 0,0-1 15,0 0-15,0 0 0,0 0 16,21-21-16,0 0 0,0 0 16,1 0-16,-1 0 0,0 0 0,0 0 15,21 0-15,-20-21 0,-1 0 16,0 21-16,21-21 0,-21 0 0,-21-1 16,22 1-16</inkml:trace>
  <inkml:trace contextRef="#ctx0" brushRef="#br0" timeOffset="36122.65">7197 4191 0,'-43'0'0,"86"0"0,-128 0 16,64 0-16,0 0 0,21 21 15,21-21 1,0 21-16,0-21 0,21 0 0,-20 0 15,20 0-15,0 0 0,1 0 0,-1 0 16,0 0-16,1 0 0,-1 0 16,0 0-16,1 0 0,-22 0 0,21 0 15,-21 0-15,0-21 0,-21 0 16</inkml:trace>
  <inkml:trace contextRef="#ctx0" brushRef="#br0" timeOffset="36882.4">9567 4212 0,'0'0'0,"0"-21"0,0-21 0,0 21 15,0-1-15,0 1 0,0 0 16,0-21-16,0 21 0,0-1 16,0 1-16,-21 0 0,0 21 15,0 21 1,21 0 0,0 22-16,0-1 0,0 0 0,0 1 15,0 20-15,0-20 0,0 20 16,-21-21-16,21 1 0,0-1 0,0 0 15,-22 1-15,22-1 0,0-21 0,0 22 16,0-22-16,0 0 0,0 0 16,-21-21-16,21 21 0,0-42 31,0 0-15,0 0-16,0 0 0,0-1 15,0 1-15,0 0 0,0 0 0,0 0 16,21 0-16,1-1 0,-1-20 15,-21 21-15,21 0 0,0 0 0,21 21 16,-20-22-16,-1 22 0,0 0 0,21 0 16,85 64-1,-106-43-15,1 0 16,-1 0-16,-21 1 0,0 20 16,0-21-16,0 0 0,-21 0 0,-1 1 15,1-1-15,0 0 0,0-21 0,0 21 16,-22 0-16,22-21 15,0 0-15,0 0 0,0 21 0,0-21 16,-1 0-16,22-21 31,0 0-31,22 0 0,-1 21 16,0-21-16,21 0 0,-21 21 0,1-22 16</inkml:trace>
  <inkml:trace contextRef="#ctx0" brushRef="#br0" timeOffset="37250.32">10160 4551 0,'0'21'31,"21"-21"1,0 0-32,0 0 0,1 0 15,-1-21-15,0 0 0,0 21 0,0-21 16,0-1-16,-21 1 0,22 21 15,-22-21-15,21 0 0,-21 0 0,0 0 16,0-1-16,0 1 0,-21 21 16,-1 0-1,1 0-15,0 21 0,0-21 0,0 22 16,0-1-16,-1 0 0,1 21 16,0-21-16,21 1 0,0-1 15,-21 21-15,21-21 0,0 0 0,0 1 16,0-1-16,0 0 0,21 0 0,0 0 15,0 0-15,22-21 16,-22 0-16,0 0 0,21 0 0,-20 0 16,20 0-16,-21 0 0,21-21 15,1 21-15,-22-21 0,21 0 0,-21 0 16,1 0-16,20-1 0</inkml:trace>
  <inkml:trace contextRef="#ctx0" brushRef="#br0" timeOffset="37494.17">10858 4170 0,'0'0'0,"0"-42"0,0-1 0,0 22 16,0-21-16,0 21 0,0-1 16,0 1-16,0 0 0,-21 21 15,0 0-15,21 21 0,-21 22 16,21-22-16,0 21 0,-21 22 16,0-22-16,21 0 0,0 22 0,-22-22 15,22 22-15,-21-22 0,21 0 16,-21 1-16,21-1 0,0-21 0,0 21 15,0-20-15,0-1 0,0 0 16,0 0-16,21-21 16,0 0-16,1 0 0,-1 0 15,0 0-15,0 0 0,0-21 16,-21 0-16</inkml:trace>
  <inkml:trace contextRef="#ctx0" brushRef="#br0" timeOffset="39198.5">10604 4360 0,'0'0'0,"-21"0"0,21 22 31,21-22-31,1 0 16,20 0-16,-21 0 0,21 0 15,1 0-15,-1 0 0,0 0 16,22-22-16,-22 22 0,1 0 0,20-21 15,-21 0-15,1 21 0,-1 0 16,0-21-16,-20 21 0,-1 0 0,0 0 16,0 0-16,-21 21 31,0 0-31,-21 0 16,0-21-16,21 22 0,0 20 15,-21-21-15,-1 0 0,1 0 0,21 1 16,0-1-16,0 21 0,-21-21 15,21 0-15,-21 1 0,21-1 16,0 0-16,0 0 0,0 0 16,21-21-16,0 0 15,0 0-15,1 0 16,-1 0-16,21 0 0,-21 0 0,0-21 16,1 0-16,-1 0 0,0 21 0,21-21 15,-21-1-15,1 1 0,-1 0 16,-21-21-16,21 21 0,0-1 15,-21 1-15,21 0 0,-21 0 0,0 0 0,0 0 16,0-1-16,0 44 31,0-1-31,0 0 16,0 0-16,0 0 16,0 0-16,-21 1 0,21-1 0,0 0 15,0 0-15,0 0 0,0 0 0,0 1 16,0-1-16,0 0 15,0 0-15,21-21 0,0 0 0,1 0 16,-1 0-16,0 0 0,0 0 16,0 0-16,0 0 0,1 0 15,-1 0-15,0-21 0,0 0 0,0 21 16,0-21-16,1-1 0,-1 1 16,0 0-16,0-21 0,-21 21 15,21-1-15,0-20 0,-21 21 0,0 0 16,0-22-16,22 22 0,-22 0 0,0 0 15,0 0-15,0 42 32,-22 0-32,22 0 15,-21 0-15,21 1 0,0 20 0,0-21 16,-21 0-16,21 22 0,0-22 0,0 0 16,0 0-16,0 0 0,0 0 15,21 1-15,0-1 0,1 0 0,-1-21 16,21 0-16,-21 21 0,22-21 15,-22 0-15,21 0 0,-21 0 16,22 0-16,-1 0 0,-21-21 0,21 21 16,-20-21-16,20 0 0,-21 21 0,0-22 15,0 1-15,1 0 0,-1 0 16,0-21-16,-21 20 0,0 1 0,0-21 16,0 21-16,0-22 0,0 22 0,0 0 15,0 0-15,0 0 0,0 0 16,-21 21-1,0 21-15,-1 0 0,22 0 16,0 0-16,-21 0 16,0 22-16,21-22 0,-21 21 0,21-21 15,0 22-15,0-22 0,0 0 0,0 21 16,0-20-16,0-1 0,0 0 16,0 0-16,21-21 0,0 21 0,0-21 15,1 0-15,-1 0 0,21 0 16,-21 0-16,22 0 0,-22 0 0,21 0 15,0 0-15,-20-21 0,20 0 0,0 0 16,-21 0-16,22-1 0,-22 1 0,0 0 16,21 0-16,-20-21 0,-22 20 15,21 1-15,-21-21 0,0 21 0,0-22 16,0 22-16,0 0 16,0 0-16,-21 21 0,-1 0 15,1 0-15,0 0 0,0 21 16,21 0-16,-21 0 0,21 1 15,-21-1-15,-1 21 0,22-21 0,0 22 16,0-22-16,0 0 0,0 21 0,0-21 16,0 1-16,0-1 0,22 0 15,-1 0-15,0-21 0,21 21 0,-21-21 16,22 0-16,-1 0 0,0 0 0,1 0 16,-1 0-16,0 0 0,1 0 15,-1-21-15,-21 0 0,22 0 16,-22 0-16,0-1 0,0 1 0,0 0 15,0-21-15,-21 21 0,0-22 16,0 22-16,0-21 0,0 21 0,0-1 16,0 1-16,0 0 0,0 0 0,0 42 31,0 0-31,0 0 0,0 1 16,0-1-16,-21 21 0,21-21 0,0 0 15,0 1-15,-21 20 0,21-21 16,-21 0-16,21 0 0,0 1 0,-21-1 15,21 0-15,0 0 16,-21-21 0,21-21-1,0 0 1,0 0-16,0-1 0,0 1 16,0 0-16,21 0 0,0 0 0,0-22 15,0 22-15,22-21 0,-22 0 16,21 20-16,0-20 0,-20 0 0,20 21 15,0-1-15,1 1 0,-1 21 0,-21 0 16,21 0-16,-20 0 0,20 21 16,-42 1-16,21-1 0,-21 21 15,0-21-15,0 22 0,0-1 0,0-21 0,0 21 16,0 1-16,-21-22 16,21 0-16,-21 21 0,0-20 0,-1-1 15,1 0-15,21 0 0,-21 0 0,0 0 16,0-21-1,21-21 1</inkml:trace>
  <inkml:trace contextRef="#ctx0" brushRef="#br0" timeOffset="39682.33">15748 3789 0,'0'0'0,"0"-21"32,-21 21-17,21 21-15,-21 0 0,-1 0 16,1 22-16,0-1 0,0 0 0,0 22 15,0-22-15,-1 22 0,22-22 0,-21 21 16,0-20-16,21-1 0,-21 0 16,21 1-16,0-22 0,0 0 0,0 21 15,0-20-15,21-1 16,21-21-16,-20 0 0,-1 0 0,21 0 16,-21 0-16,22 0 0,-22 0 15,21 0-15,-21-21 0,22-1 16,-22 1-16,21 0 0,-21 0 0,0 0 15,1 0-15</inkml:trace>
  <inkml:trace contextRef="#ctx0" brushRef="#br0" timeOffset="40670.25">16023 4233 0,'0'-21'16,"0"42"-16,0-63 0,0 21 0,0 0 0,0 0 15,-21 21 17,21 21-32,0 0 0,-21 0 0,21 0 15,-21 22-15,21-22 0,-22 0 16,22 21-16,0-21 0,0 1 15,0 20-15,0-21 0,0 0 16,0 0-16,0 1 0,0-1 16,22-21-16,-1 0 15,0 0-15,0 0 0,0 0 16,0-21-16,1 21 0,-1-22 16,0 1-16,0 0 0,0 0 0,-21 0 15,21 0-15,1-1 0,-1-20 16,0 21-16,-21-21 0,21 20 0,-21-20 15,21 21-15,-21 0 0,0 0 16,0 42 0,0 0-1,0 0-15,0 0 0,0 0 16,0 1-16,0 20 0,0-21 0,-21 0 16,21 22-16,0-22 0,0 0 0,0 0 15,0 0-15,0 0 16,0 1-16,21-22 0,0 21 15,1-21-15,-1 0 0,0 0 16,0 0-16,0-21 0,0 21 16,1-22-16,-1 1 0,21 0 0,-21 0 15,0 0-15,1 0 0,-1-22 16,0 22-16,0-21 0,0 21 0,-21-1 16,21-20-16,1 21 0,-22 0 15,0 0-15,0-1 0,0 44 31,0-1-31,0 0 16,0 0-16,0 0 0,0 22 0,0-22 16,0 21-16,0-21 0,0 22 0,0-22 15,0 0-15,0 0 0,0 0 16,0 0-16,0 1 0,21-22 0,0 21 16,0-21-16,0 0 15,0 0-15,1 0 0,-1 0 0,21 0 16,-21-21-16,0-1 0,1 1 15,20 0-15,-21 0 0,0 0 16,0 0-16,1-1 0,-1 1 0,0-21 16,-21 21-16,0 0 0,21-22 0,-21 22 15,0 0-15,-21 42 32,21 0-32,-21 0 15,0 1-15,-1-1 0,1 21 0,21-21 16,0 0-16,0 22 0,0-22 0,0 0 15,0 0-15,0 0 0,0 1 16,21-1-16,1-21 16,-1 0-16,0 21 0,21-21 0,-21 0 15,22 0-15,-22 0 0,21 0 16,-21 0-16,1-21 0,20 0 0,-21 21 16,0-22-16,-21 1 0,21-21 15,-21 21-15,22 0 0,-22-22 0,0 1 16,0 21-16,0-22 0,0 1 0,-22 0 15,1 21-15,0-1 0,0-20 16,0 21-16,0 21 0,-1 0 0,1 0 16,0 0-16,0 0 0,0 0 15,0 0-15,-1 0 0,22 21 16,-21-21-16,21 21 0,0 0 31,-21-21-31,0 0 16</inkml:trace>
  <inkml:trace contextRef="#ctx0" brushRef="#br0" timeOffset="40954.07">15430 3937 0,'85'0'31,"-43"0"-31,1 0 0,20 0 0,-20 0 16,-1 0-16,21 0 0,-20-21 16,20 21-16,-20 0 0,-1 0 0,21 0 15,-20 0-15,-1 0 0,-21 0 0,22 0 16,-22 0-16,0 0 15,0 0 1</inkml:trace>
  <inkml:trace contextRef="#ctx0" brushRef="#br0" timeOffset="41777.73">19367 4487 0,'0'0'0,"22"0"0,-22-21 16,0 0-16,21 21 15,-21-21-15,21 21 0,-21-21 16,21 0-16,-21-1 0,0 1 16,0 0-16,0 0 0,0 0 15,0 0-15,0-1 0,-21 1 0,0 0 16,0 0-16,-1 0 0,-20 0 0,21 21 15,-21 0-15,-1 0 16,22 0-16,-21 21 0,-1 0 0,1 0 16,0 0-16,-1 22 0,1-22 0,0 21 15,-1 0-15,1 1 0,21-1 16,0 0-16,0 1 0,21-22 0,0 21 16,0-21-16,0 1 0,21-1 15,0 0-15,0 0 0,0-21 0,0 0 16,22 0-16,-22 0 0,0 0 0,21 0 15,-20 0-15,20 0 0,0-21 16,-21 0-16,1 0 0,20-1 0,-21 1 16,21 0-16,-20 0 0,-1 0 0,0-22 15,0 22-15,0-21 16,0 21-16,-21-22 0,0 22 0,0 0 0,0 0 16,22 0-16,-22 0 0,0 42 31,-22 0-31,1 0 15,21 0-15,0 0 0,-21 22 16,21-22-16,0 0 0,0 0 0,0 0 16,0 1-16,0-1 0,0 0 0,21 0 15,0-21-15,1 21 0,-1-21 16,0 0-16,0 0 0,21 0 0,1 0 16,-22 0-16,21 0 0,1 0 0,-22 0 15</inkml:trace>
  <inkml:trace contextRef="#ctx0" brushRef="#br0" timeOffset="42101.7">20024 4149 0,'0'0'0,"0"-21"0,0-1 32,-22 22-32,1 0 0,21 22 15,-21 20-15,21-21 0,0 21 0,-21 1 16,0-1-16,0 22 0,21-22 15,-22 0-15,1 22 0,21-22 16,-21 22-16,0-22 0,21 21 0,-21 1 16,0-1-16,-1 22 0,1-21 15,0-1-15,0 1 0,21-1 0,-21-21 16,0 22-16,-1-22 0,1 1 0,21-1 16,0-21-16,0 21 0,0-20 15,0-1-15,-21-21 0,42 0 31,-21-21-31,21-1 0,-21 1 16,22 0-16,-1 0 0,-21-21 0,21-1 16,0 22-16,0-42 0,0 20 0,-21 1 15</inkml:trace>
  <inkml:trace contextRef="#ctx0" brushRef="#br0" timeOffset="42377.55">19939 4487 0,'0'0'0,"0"-63"16,0-85-1,0 127-15,0-1 0,0-20 0,21 42 16,0-21-16,-21 0 0,21 21 16,1 0-16,-1 0 0,0 0 15,21 0-15,-21 0 0,1 0 16,-1 21-16,0 0 0,0 0 0,-21 22 16,0-22-16,0 0 0,0 21 15,0-21-15,0 1 0,-21 20 0,0-21 16,0 0-16,-1 0 0,1 1 15,-21-1-15,21-21 0,-22 21 16,22 0-16,0-21 0,0 0 0,0 0 16,21 21-16,21-21 15,0 0 1,0-21-16,0 0 0,22 21 0</inkml:trace>
  <inkml:trace contextRef="#ctx0" brushRef="#br0" timeOffset="42698.44">20659 4170 0,'0'0'0,"-43"0"31,22 0-31,21 21 0,-21-21 16,0 42-16,21-20 0,0-1 0,-21 21 15,-1 0-15,22 1 0,-21-1 16,21 0-16,0 1 0,-21-1 0,0 0 15,0 1-15,21 20 0,-21 1 0,-1-22 16,22 22-16,-21-1 0,0 1 16,0-1-16,0 1 0,0-22 0,-1 21 15,1-20-15,21 20 0,0-20 0,-21-1 16,21-21-16,0 21 0,0-20 16,0-1-16,0 0 0,0-42 31,21 21-31,0-21 0,1-1 15,-22 1-15,42-21 0,-21 21 16,0-22-16</inkml:trace>
  <inkml:trace contextRef="#ctx0" brushRef="#br0" timeOffset="43006.16">20659 4382 0,'0'-22'0,"0"44"0,0-86 0,-22 22 0,22 21 16,0-1-16,0 1 0,0 0 15,0 0-15,0 0 0,0 0 16,22 21-16,20-22 0,-21 22 0,21 0 16,1 0-16,-1 0 0,0 0 15,1 0-15,-1 0 0,-21 22 0,22-1 16,-22 21-16,21-21 0,-42 0 16,0 22-16,0-22 0,0 21 0,0 1 15,0-22-15,-21 0 0,0 21 0,-22-21 16,22 1-16,-21-22 0,0 21 15,-1 0-15,1-21 0,0 0 0,-1 0 16,1 0-16,21 0 0,0 0 16,-1 0-16,44-21 31,-1 0-31,0 21 0,0-22 0,21 1 16</inkml:trace>
  <inkml:trace contextRef="#ctx0" brushRef="#br0" timeOffset="43454.04">21442 3852 0,'-21'-21'0,"-64"21"32,64 21-32,0 1 0,21 20 15,-22-21-15,1 21 0,21 1 0,-21 20 16,21-20-16,0-1 0,-21 21 15,21-20-15,0-1 0,0 0 0,0-20 16,0 20-16,0-21 0,0 0 0,0 0 16,21 1-16,0-1 0,0-21 15,1 0-15,-1 0 0,0 0 0,0 0 16,0 0-16,22 0 0,-22 0 16,0-21-16,21 21 0,-21-22 0,1 1 15,-1 0-15,0 0 0,0 0 0,0-22 16,0 22-16,-21-21 0,0 21 15,0 0-15,0-1 0,0 1 16,0 42 0,0 1-1,-21-1-15,21 21 0,-21-21 0,21 0 16,-21 22-16,21-22 0,0 0 16,0 0-16,0 0 0,0 1 15,0-1-15,21-21 16,0 0-16,0 0 15,1 0-15,-1-21 16,-21-1-16,21 22 0</inkml:trace>
  <inkml:trace contextRef="#ctx0" brushRef="#br0" timeOffset="43637.93">21759 4085 0,'0'0'0,"-21"-21"0,21 0 0,-21 21 16,0 0-1,0 0 1,21 21 15,21 0-15,0-21 0,0 0-16</inkml:trace>
  <inkml:trace contextRef="#ctx0" brushRef="#br0" timeOffset="43905.78">22140 4085 0,'0'-21'0,"0"-21"15,-21 42 17,0 0-32,21 21 15,-21 0-15,0 0 0,-1 0 16,1 1-16,21 20 0,-21-21 15,21 21-15,-21-20 0,21 20 0,0-21 16,0 21-16,0-20 0,0-1 16,0 0-16,0 0 0,0 0 0,0 0 15,0 1-15,21-22 0,0 0 16,0 0-16,1 0 0,20 0 16,-21 0-16,0 0 0,22 0 0,-1 0 15,-21 0-15,21-22 0</inkml:trace>
  <inkml:trace contextRef="#ctx0" brushRef="#br0" timeOffset="44629.36">22648 4233 0,'0'0'0,"21"-42"0,-21 21 0,0-21 15,0 20-15,0 1 0,0-21 16,0 21-16,0 0 0,-21 21 16,0 0-16,0 0 0,0 0 15,0 21-15,-1 0 0,1 0 16,-21 0-16,21 22 0,0-22 0,-1 21 15,22-21-15,-21 22 0,0-22 16,21 21-16,-21-21 0,21 0 0,0 22 16,0-22-16,0 0 0,0 0 15,21-21 1,0 0-16,0 0 16,1 0-16,-1 0 0,0 0 15,-21-21-15,21 0 0,0 0 16,0 0-16,1-1 0,-1 1 0,0 0 15,0-21-15,0 21 0,0-22 16,1 22-16,-1 0 0,0 0 0,0 0 16,-21-1-16,0 44 15,0-1 1,0 0-16,-21 0 0,0 21 0,21-20 16,-21-1-16,21 21 0,0-21 15,0 0-15,0 1 0,0-1 0,0 0 16,0 0-16,0 0 15,21-21-15,0 21 0,0-21 0,0 0 16,0 0-16,1 0 0,-1 0 0,21 0 16,-21 0-16,0 0 0,1 0 15,-1-21-15,0 0 0,0 0 0,-21 0 16,21 0-16,0-22 0,1 1 16,-1 0-16,0-1 0,0 1 0,0-22 15,-21 22-15,21 0 0,1-22 0,-1 22 16,-21 0-16,0 20 0,0-20 15,0 21-15,0 0 0,-21 21 32,-1 21-17,22 0-15,0 21 0,-21-20 16,0 20-16,21-21 0,-21 21 0,21 1 16,0-1-16,-21 22 0,21-22 0,0 0 15,0 1-15,0-22 0,0 21 16,0 0-16,0-20 0,0 20 0,0-21 15,0 0-15,0 0 16,0 1-16,21-22 16,0-22-1,0 22-15,0-21 16,1 0-16,-1 0 0,0 0 0</inkml:trace>
  <inkml:trace contextRef="#ctx0" brushRef="#br0" timeOffset="44866.23">23622 4064 0,'0'0'0,"-21"0"31,0 21-31,-1-21 0,22 21 16,-21 1-16,0-1 0,0 0 0,0 21 16,21-21-16,-21 1 0,21-1 15,-22 21-15,1-21 0,21 0 0,0 1 16,0-1-16,0 0 0,0 0 15,0 0-15,0 0 16,21-21 0,1 0-16,20 0 15,-21 0-15,0 0 0,22 0 0,-1 0 16</inkml:trace>
  <inkml:trace contextRef="#ctx0" brushRef="#br0" timeOffset="45613.8">24003 4233 0,'0'0'0,"0"-21"16,0 0-16,-21 21 16,0 0-16,-1 0 0,1 21 15,0 0 1,21 1-16,0-1 0,-21-21 16,21 21-16,-21 0 0,21 0 15,0 0-15,0 1 0,0-1 16,0 0-16,0 0 0,21 0 31,0-21-31,0 0 31,-21-21-15,0 0-16,0 0 0,0 0 16,0-1-16,0 1 0,21 0 15,-21 0-15,22-21 0,-1 20 0,-21 1 16,21 0-16,0-21 0,0 21 15,22 21-15,-22-22 0,0 1 0,0 21 16,0 0-16,0 0 0,1 0 16,-1 0-16,0 0 0,0 0 0,0 21 15,0 1-15,-21-1 0,0 0 16,0 0-16,0 21 0,0-20 0,0 20 16,0-21-16,0 21 0,0-20 0,0-1 15,0 21-15,0-21 16,0 0-16,0 1 0,0-1 15,-21-21-15,0 0 0,0 0 16,0 0 0,0 0-16,21-21 15,0-1 1,0 1-16,0 0 0,21 0 0,0 0 16,0 0-16,0-1 0,0 1 15,1-21-15,20 21 0,-21-22 0,0 22 16,0 0-16,22 0 0,-22 0 0,0 0 15,0 21-15,0 0 16,1 0-16,-22 21 16,21 0-16,-21 0 15,21 21-15,-21-20 0,0 20 0,0-21 16,0 21-16,0-20 0,0 20 0,0-21 16,0 0-16,0 0 0,-21 1 15,21-1-15,-21 0 0,21 0 0,0 0 16,-22-21-16,1 0 15,0 0 17,21-21-32,0 0 0,-21 0 15,21 0-15,-21-1 0,21 1 0</inkml:trace>
  <inkml:trace contextRef="#ctx0" brushRef="#br0" timeOffset="45839.31">23897 3789 0,'-21'0'15,"42"0"-15,-63 0 0,21 0 0,21-21 47</inkml:trace>
  <inkml:trace contextRef="#ctx0" brushRef="#br0" timeOffset="46038.57">23008 3937 0,'0'0'0,"-42"42"31,63-42-31,0 0 16,0 0-16,0 0 0,22 0 0,-22 0 15,21 0-15,-21 0 0,22 0 16,-22 0-16,21 0 0,-21 0 16,1 0-16,-22-21 15,0 0 1</inkml:trace>
  <inkml:trace contextRef="#ctx0" brushRef="#br0" timeOffset="51089.49">8869 15219 0</inkml:trace>
  <inkml:trace contextRef="#ctx0" brushRef="#br0" timeOffset="52890.23">2773 6858 0,'0'0'0,"42"-63"31,-42 41-31,0 1 16,0 0-1,0 42 48,0 0-48,0 1-15,0-1 16,0 0-16,0 0 0,0 0 16,0 0-16,0 1 0,0-1 15,0 0-15,0 21 0,0-21 0,0 1 16,0-1-16,0 21 0,0 0 0,0-20 16,0 20-16,0 0 0,0 1 15,0-1-15,0 0 0,0 1 0,0-22 16,0 21-16,21 0 15,-21 1-15,0-1 0,0 0 0,21-20 16,-21 20-16,0 0 0,0 1 16,0-22-16,0 21 0,0 0 0,0 1 15,0-1-15,0 0 0,0 1 16,0-1-16,0 0 0,0 1 0,0-1 16,0 0-16,0 1 0,0-1 0,0 0 15,0 1-15,0-1 0,0-21 16,0 22-16,0-1 0,0 0 0,0 1 15,0-1-15,0 0 0,0-21 16,0 22-16,0-1 0,0 0 16,0 1-16,0-1 0,0 0 0,0 1 15,0-22-15,0 21 0,0 1 16,0-1-16,0-21 0,-21 21 0,21 1 16,0-1-16,0-21 0,0 22 15,-21-1-15,21 0 0,-21 1 0,21-1 16,0 0-16,0 1 0,0 20 0,0-21 15,0 1-15,-21-1 0,21 0 16,0 1-16,-21-1 0,21 0 0,0-20 16,0 20-16,0 0 0,0 22 15,-22-22-15,22 0 0,0 22 0,0-22 16,0 1-16,-21 20 0,21-21 0,0 22 16,0-22-16,0 1 15,0 20-15,0-21 0,0 1 0,0-1 16,0 0-16,0 1 0,-21 20 15,21-20-15,0 20 0,0-21 0,-21 22 16,21-22-16,0 1 0,0 20 0,0-21 16,0 1-16,0 20 0,0-20 15,-21-1-15,21 0 0,0 1 0,-21-1 16,21 0-16,0 1 0,0 20 16,0-21-16,0 1 0,0-1 0,0 0 15,0 1-15,0-1 0,0 0 16,0 1-16,0-1 0,0 0 0,0-20 15,-22-1-15,22 21 0,0-21 16,0 0-16,0 1 0,0-1 16,0-42-1,0-1 1,0 1-16,0 0 0,0-21 16,0-1-16,22 1 0</inkml:trace>
  <inkml:trace contextRef="#ctx0" brushRef="#br0" timeOffset="56122.29">2879 6731 0,'21'0'94,"0"0"-94,-21-21 16,21 21-16,0 0 0,0 0 0,1 0 15,-1 0-15,0 0 0,0 0 16,0 0-16,22 0 0,-22 0 16,0 0-16,21 0 0,-21 0 0,22 0 15,-1 0-15,0 0 0,1 0 16,-1 0-16,0 0 0,1 0 0,20 0 16,-20 0-16,20 0 0,-21-21 15,22 21-15,-1 0 0,-20 0 0,20-21 16,1 21-16,-22 0 0,22 0 15,-1-22-15,1 22 0,-1 0 16,1 0-16,20 0 0,-20-21 0,20 21 16,-20 0-16,-1 0 0,1 0 15,-1-21-15,1 21 0,-1 0 0,1 0 16,-1 0-16,-20 0 0,20 0 16,1-21-16,-22 21 0,22 0 0,-1 0 15,-21 0-15,22-21 0,-1 21 16,-20 0-16,20 0 0,1 0 0,-1 0 15,-20 0-15,20-21 0,1 21 16,-22 0-16,21 0 0,1 0 0,-22 0 16,22-22-16,-1 22 0,1 0 0,20 0 15,-20 0-15,21 0 0,-22 0 16,1 0-16,20 0 0,-20 0 16,-1 0-16,1 0 0,-1 0 15,1 0-15,-1 0 0,1 0 0,20 0 16,-20 0-16,-1-21 0,-20 21 15,20 0-15,1 0 0,-1 0 0,1-21 16,-22 21-16,22 0 0,-1 0 0,-21-21 16,22 21-16,-22 0 0,1 0 15,-1-21-15,0 21 0,1 0 0,-22 0 16,21 0-16,0 0 0,-20-21 16,20 21-16,-21 0 0,21 0 0,-20 0 15,20 0-15,-21 0 0,0 0 16,0 0-16,1 0 0,-1 0 15,0 0-15,0 0 0,0 0 16,0 0 0,1 21-1,-1-21 1,0 0-16,0 0 16,0 21-16,0-21 15,1 0-15,-1 0 16,0 0-16,-21 21 0,21-21 15,0 0-15,0 0 0,1 0 16,-1 0-16,0 0 16,0 0-16,0 0 15,0 0-15,-21 21 78,0 0-62,0 1 0,0-1-1,0 0-15,0 0 16,0 0 0,0 0-16,0 1 0,-21-1 15,21 0-15,0 0 0,-21 0 0,21 22 16,0-22-16,0 0 0,0 0 15,0 0-15,0 22 0,0-22 0,0 21 16,0-21-16,0 22 0,0-1 16,0 0-16,0 1 0,0 20 0,0-21 15,0 22-15,0-22 0,0 22 0,0-22 16,0 22-16,0-22 0,0 21 16,0-20-16,0 20 0,0 1 0,0-22 15,0 22-15,0-1 0,0 1 0,-21-1 16,21 1-16,0-1 15,0-21-15,0 22 0,0-1 0,0-20 16,0 20-16,0 1 0,0-22 16,0 22-16,0-1 0,0 1 0,0-22 15,0 21-15,0 1 0,0-22 0,0 22 16,-21-22-16,21 22 0,0-22 16,0 0-16,0 22 0,0-22 0,-21 0 15,21 22-15,-22-22 0,22 22 0,0-22 16,0 22-16,-21-22 0,21 21 15,-21-20-15,0-1 0,21 0 16,0 1-16,-21 20 0,21-20 0,-21-1 16,-1 0-16,22 1 0,0-1 15,-21 21-15,0-20 0,0 20 0,21-20 16,0-1-16,-21 21 0,0-20 16,21 20-16,0-20 0,-22-1 0,1 0 15,0 1-15,21 20 0,-21-21 0,21 1 16,0-1-16,-21 0 0,21 1 15,-21 20-15,21-20 0,0-1 0,0 0 16,-22 22-16,22-22 0,-21 0 0,21 1 16,0-22-16,-21 21 0,21 1 15,0-1-15,0-21 0,0 21 0,-21-20 16,21 20-16,0 0 0,-21-21 16,21 22-16,0-1 0,0-21 15,0 22-15,0-22 0,-21 21 0,21 0 16,-22-20-16,22 20 0,0-21 0,0 21 15,0-20-15,0 20 0,-21-21 16,21 0-16,0 22 0,-21-22 0,21 0 16,0 0-16,0 0 0,0 0 0,0 1 15,0-1-15,0 0 0,0 0 16,0 0-16,-21-21 0,21 21 0,0 1 16,0-1-16,0 0 0,0 0 15,0 0-15,0 0 16,-21-21-16,21 22 0,0-1 15,0 0-15,0 0 16,0 0 15,-21-21 16,-1 0-47,1 0 16,0 0-1,0 0-15,0 0 0,0 0 0,-1 0 16,1 0-16,-21 0 0,21 0 16,-22 0-16,1 0 0,0 0 15,-1 0-15,-20 0 0,21 0 0,-22-21 16,1 21-16,-1-21 0,1 21 0,-1 0 16,-21 0-16,22-21 0,-1 21 15,-20 0-15,-1-21 0,0 21 0,1 0 16,-22-22-16,21 1 0,-21 21 0,22 0 15,-22-21-15,21 21 0,-21 0 16,22 0-16,-22 0 0,21-21 0,1 21 16,-1 0-16,-21 0 0,21 0 15,1 0-15,-1 0 0,0 0 0,22 0 16,-22 0-16,1 0 0,20 0 16,-21 0-16,1 0 0,20 0 15,-20 0-15,20 0 0,-21-21 0,22 21 16,-1 0-16,1 0 0,-1 0 0,22 0 15,0 0-15,-22 0 0,22 0 16,0 0-16,-1 0 0,1 0 0,0 0 16,-1-21-16,1 21 0,0 0 0,-1 0 15,1 0-15,0 0 0,-1-22 16,1 22-16,0 0 0,-1 0 0,22 0 16,-21 0-16,-1-21 0,1 21 15,0 0-15,21 0 0,-22 0 0,22 0 16,-21 0-16,-1 0 0,22-21 15,-21 21-15,21 0 0,-22 0 16,22 0-16,-21 0 0,21 0 0,0 0 16,-1 0-16,1 0 0,0 0 15,0 0-15,0 0 0,0-21 0,-1 21 16,1 0-16,0 0 16,0 0-16,0 0 0,0 0 15,-1 0-15,1 0 16,0 0-16,0-21 0,0 21 0,0 0 15,-1 0 1,1 0 0,0 0-1,0 0-15,0 0 16,0 0-16,-1 0 16,1 0-16,0 0 15,0 0-15,0 0 16,0 0-1,-1 0 1,44 0 15,20 0-31,-21-21 0,21-1 16,1 1-16</inkml:trace>
  <inkml:trace contextRef="#ctx0" brushRef="#br0" timeOffset="58461.58">17357 6350 0,'0'0'0,"21"0"16,-21-21-16,21 21 15,-21 21 63,0 0-62,0 0-16,0 1 0,0-1 16,0 0-16,0 21 0,0-21 0,0 1 15,0 20-15,0-21 0,0 21 16,0-20-16,0 20 0,0 0 0,0-21 15,0 22-15,0-1 0,0-21 16,0 22-16,0-1 0,-21 0 16,21 1-16,0-1 0,0 0 0,0 1 15,0 20-15,-21-21 0,21 22 16,0-1-16,-22-20 0,22 20 0,0-20 16,-21 20-16,0 1 0,21-1 0,-21-21 15,0 22-15,21-1 0,-21 22 16,-1-21-16,22-1 0,0 1 0,-21-1 15,0 22-15,21-22 0,-21 1 0,21-1 16,-21 1-16,21-1 0,0 22 16,0-22-16,0 1 0,0 21 0,0-22 15,0 1-15,0-1 0,-21 1 0,21-1 16,0 22-16,0-22 16,0 1-16,-22 20 0,22-20 0,0 21 15,0-22-15,-21 1 0,21-1 0,-21 22 16,21-22-16,0 1 0,-21-1 15,0 1-15,0-1 0,21 22 0,0-22 16,-22 1-16,22-1 0,-21 1 0,21-1 16,-21 1-16,21-1 0,0-20 15,0 20-15,0 1 0,-21-22 0,21 22 16,0-1-16,-21-21 0,21 22 0,0-22 16,0 22-16,0-22 0,0 0 0,0 22 15,0-22-15,0 1 0,-21-1 16,21-21-16,0 21 0,-22 1 15,22-1-15,0-21 0,0 22 0,0-22 16,0 21-16,0-21 0,-21 0 16,21 1-16,0-1 0,0 0 0,0 0 15,0 0-15,-21 0 0,21 1 16,0-1 0,0-42 15,0-1-16,0 1-15,0-21 16,0 21-16,0-22 0,0 22 0,0-42 16</inkml:trace>
  <inkml:trace contextRef="#ctx0" brushRef="#br0" timeOffset="61718.25">17357 6265 0,'-22'0'16,"22"-21"30,-21 21-30,42 0 15,1 0-31,-1 0 16,0 0-16,0 0 0,0 0 16,22 0-16,-22 0 0,21 0 0,0 0 15,1 0-15,-1 0 0,0 0 16,1 0-16,20 0 0,-20 0 0,-1 0 15,21 0-15,1 0 0,-1 0 16,1 0-16,-1 0 0,1 0 16,21 0-16,-22 0 0,22 0 0,-22 0 15,22 0-15,-22 0 0,1 0 16,21-21-16,-22 21 0,22 0 0,-1 0 16,-20 0-16,21 0 0,-1 0 0,22 0 15,-21 0-15,-1 0 0,1 0 16,0 0-16,-1 0 0,-20 0 0,21 0 15,-1 0-15,-20 0 0,20 0 16,1 0-16,21 0 0,-21 0 16,-1 0-16,1 0 0,0-21 0,-1 21 15,1 0-15,0 0 0,-22 0 16,22 0-16,-1 0 0,-20 0 0,21 0 16,-1 0-16,1 0 0,0 0 15,-1 0-15,1 0 0,-22 0 0,22 0 16,-21 0-16,-1 0 0,1 0 15,20 0-15,-41 0 0,41 0 0,-41 0 16,20 0-16,1 0 0,-1 0 0,1 0 16,-1 0-16,-21 0 0,22 0 15,-22 0-15,1 0 0,-1 0 16,0 0-16,1 0 0,-22 0 16,21 0-16,-21 0 0,22 0 0,-22 0 15,0 0-15,0 0 0,21 0 0,-20 0 16,-1 0-16,0 0 0,21 0 15,-21 0-15,1 0 0,-1 0 0,0 0 16,0 0-16,0 0 0,0 0 16,1 0-16,-1 0 0,0 0 15,0 0-15,0 0 0,0 0 0,1 0 16,-1 0-16,0 0 16,0-21-16,0 21 0,0 0 15,1 0-15,-1 0 0,0 0 16,-42 0 46,0 0-46,21 21-16,0 0 16,0 0-16,-22 0 15,22 1-15,-21-1 0,21 0 16,0 0-16,0 0 0,-21 0 15,21 1-15,-21 20 0,21-21 0,-21 0 16,21 22-16,0-22 0,0 0 16,-21 21-16,21-21 0,0 22 0,0-22 15,0 21-15,0-21 0,-22 22 16,22-22-16,0 21 0,0-21 16,0 22-16,0-22 0,0 21 0,0-21 15,0 22-15,0-1 0,-21 0 0,21 1 16,0-1-16,-21 0 0,21 1 15,0-1-15,0 22 0,0-22 0,-21 0 16,21 1-16,-21-1 0,21 0 16,-21 1-16,21-1 0,0 0 0,0 1 15,-22-1-15,22 21 0,-21-20 16,21 20-16,-21-20 0,21 20 0,0-21 16,0 22-16,-21-22 0,21 22 15,-21-22-15,21 0 0,0 22 0,-21-22 16,21 1-16,0 20 0,0-21 15,0 22-15,0-1 0,0-20 0,0 20 16,0 1-16,0-1 0,0-20 0,0 20 16,0-21-16,0 22 0,0-22 15,-22 1-15,22 20 0,0-21 0,0 22 16,0-1-16,0 1 0,-21-22 0,21 22 16,0-1-16,0 1 0,0-22 15,0 22-15,0-22 0,-21 21 0,21-20 16,0-1-16,0 22 0,0-22 15,0 21-15,0 1 0,0-22 16,0 22-16,0-22 0,0 22 0,0-22 16,0 0-16,0 22 0,0-22 0,0 0 15,0 1-15,0-1 0,0 0 16,0 1-16,0-1 0,0 0 0,0 1 16,-21 20-16,21-20 0,0-1 0,0 21 15,0-20-15,0-1 0,0 0 16,0 22-16,0-22 0,0 1 0,0-22 15,0 21-15,0 0 0,0 1 0,0-1 16,0-21-16,0 22 16,0-1-16,0-21 0,0 21 0,0 1 0,0-22 15,0 21-15,0-21 0,0 22 16,-21-22-16,21 0 0,0 21 16,-21-20-16,21-1 0,0 0 0,0 0 15,0 21-15,-22-20 0,22-1 16,-21 0-16,21 0 0,0 0 0,0 0 15,0 1-15,0-1 0,-21 0 16,21 0-16,0 0 16,-21 0-16,21 1 15,-21-22 1,21 21 0,-21-21-16,-1 0 15,1 21 1,0-21-16,0 0 15,0 0-15,0 21 16,-1-21-16,1 0 0,0 0 16,0 0-16,0 0 0,0 0 0,-1 0 15,-20 21-15,21-21 0,0 0 16,-22 0-16,22 0 0,-21 0 0,21 0 16,-22 0-16,1 0 0,0 0 0,-1 0 15,1 0-15,0 0 16,-22 0-16,22 0 0,0-21 0,-1 21 0,-20 0 15,20 0-15,1 0 0,-21 0 16,20-21-16,-20 21 0,20 0 16,-20 0-16,-1-21 0,1 0 0,-1 21 15,1 0-15,-1-22 0,1 22 0,-1-21 16,-20 21-16,20 0 0,1 0 16,-1-21-16,1 21 0,-1 0 0,1 0 15,-1 0-15,22 0 0,-22-21 0,22 21 16,-21 0-16,20 0 0,-20 0 15,20-21-15,-20 21 0,21 0 0,-1 0 16,-20-21-16,20 21 0,1-22 16,0 22-16,-1 0 0,1 0 15,0-21-15,-1 21 0,1 0 0,0 0 16,21 0-16,-22-21 0,1 21 0,0 0 16,20 0-16,-20 0 0,0-21 15,-1 21-15,1 0 0,0 0 0,-1 0 16,1-21-16,0 21 0,-1 0 0,1 0 15,0 0-15,-1 0 0,1-21 16,0 21-16,-1 0 0,-20 0 0,21 0 16,-1 0-16,-20 0 0,20-22 15,-20 22-15,-1 0 0,22 0 16,-21 0-16,-1 0 0,22 0 0,-22 0 16,22 0-16,0 0 0,-1-21 0,1 21 15,0 0-15,-1 0 0,1 0 16,0 0-16,-1 0 0,22 0 0,-21 0 15,21 0-15,-1-21 0,-20 21 16,21 0-16,-21 0 0,20 0 0,-20 0 16,21 0-16,0 0 0,0 0 15,-1 0-15,-20 0 0,21 0 0,0 0 16,0 0-16,-1 0 0,-20 0 0,21 0 16,-21 0-16,-1 0 0,1 0 15,0 0-15,-1 0 0,22 0 16,-21 0-16,-1 0 0,22 0 0,0-21 15,0 21-15,-21 0 0,20 0 16,1 0-16,0 0 0,0 0 0,-21 0 16,20 0-16,1 0 0,0 0 0,0-21 15,0 21-15,0 0 16,-1 0-16,1 0 16,0 0-1,0 0 1,0 0 15,0 0-31,-1-21 16,1 21-1,0 0 17,42-22 46,0 22-78,-21-21 15,22 21-15,-1 0 16,-21-21 0,21 21 30,0 0-46,-21-21 16,21 21-16,0 0 0,-21-21 0,22 21 16,-22-21-16,21 21 0</inkml:trace>
  <inkml:trace contextRef="#ctx0" brushRef="#br1" timeOffset="67691.13">4000 5525 0,'0'-22'16,"0"1"0,0 0-16,0 42 31,0 0-16,0 1-15,-21-1 0,0 21 0,0-21 16,21 22-16,-21-1 0,0 21 16,-1-20-16,1-1 0,0 22 0,0-22 15,-21 0-15,20 1 0,1-1 16,0 0-16,0-21 0,0 22 0,21-22 16,-21 0-16,21 0 15,21-21 1,0 0-16,0-21 0,-21 0 0,21 0 15,0 0-15,1-1 0,-22-20 0</inkml:trace>
  <inkml:trace contextRef="#ctx0" brushRef="#br1" timeOffset="67923.99">4022 5461 0,'21'85'16,"-21"-64"-1,0 21-15,0 1 0,0-1 0,0 0 16,0 1-16,0-1 0,0 0 16,0 1-16,0-1 0,0 0 0,0-21 15,0 22-15,-21-22 0,21 0 16,0 0-16,0 0 0,0 1 0,0-1 16,0 0-16,-22-21 15,1 0 1,0 0-16</inkml:trace>
  <inkml:trace contextRef="#ctx0" brushRef="#br1" timeOffset="68693.55">3619 6054 0,'22'0'31,"-1"-21"-31,21 21 16,-21 0-16,0 0 0,1-22 15,20 22-15,0 0 0,-21-21 0,22 0 16,-1 21-16,-21-21 0,22 21 0,-1-21 16,0 0-16,-21 21 0,22-22 15,-1 22-15,-21-21 0,0 21 16,1 0-16,-1 0 0,0 0 0,-21 21 31,0 1-15,0-1-16,-21 0 15,21 0-15,0 21 0,0-20 0,-21-1 16,21 0-16,-22 0 0,22 0 16,0 0-16,0 1 15,0-44 32,0 1-31,0 0-16,0 0 15,22 0-15,-22 0 0,21-22 0,0 22 16,-21 0-16,21 0 0,0 0 0,0-1 16,-21 1-16,22 0 0,-1 21 15,0 0-15,0 0 0,0 0 16,0 21-16,1 0 0,-1 1 16,-21-1-16,21 0 0,-21 0 0,21 0 15,-21 22-15,0-22 0,0 0 0,0 0 16,0 0-16,0 0 0,0 1 15,0-1-15,0 0 0,0-42 63,0 0-63,0-1 0,0 1 0,0 0 16,0 0-16,21 0 0,0-22 15,1 22-15,-22-21 0,21 21 0,0 0 16,0-22-16,0 22 0,0 0 15,1 21-15,-1 0 0,21 0 0,-21 0 16,0 0-16,1 0 0,-1 0 0,0 21 16,-21 0-16,21 0 0,-21 22 15,21-22-15,-21 0 0,0 0 0,0 22 16,0-22-16,0 0 0,0 0 16,0 0-16,0 0 0,0 1 15,0-1-15,0 0 0,-21 0 16</inkml:trace>
  <inkml:trace contextRef="#ctx0" brushRef="#br1" timeOffset="69202.25">5503 5906 0,'0'0'0,"21"-22"15,-21-20 1,0 21-16,-21 0 16,0 0-16,0 21 0,21-22 15,-21 22-15,0 0 0,-1 0 0,1 0 16,0 0-16,0 0 0,0 22 16,0-1-16,-1 0 0,22 0 0,-21 21 15,0-20-15,0 20 0,21-21 0,-21 21 16,21-20-16,-21-1 0,21 21 15,-22-21-15,22 0 0,0 1 0,0-1 16,0 0-16,22-21 16,-1 0-1,0 0-15,0 0 0,0-21 16,0 21-16,1-21 0,-1-1 0,0 22 16,0-21-16,0 0 0,0 0 15,1 0-15,-22 0 0,21-22 0,-21 22 16,21 0-16,-21 0 0,0 0 15,0-1-15,0 1 0,0 0 0,0 42 32,0 0-32,0 1 15,0-1-15,0 0 0,0 0 0,0 21 16,0-20-16,0-1 0,0 0 0,0 0 16,0 0-16,0 0 15,21 1-15,0-22 16,0 21-16,1-21 0,-1 0 0,0 0 15,0 0-15,0 0 0,22 0 16,-22-21-16,0 21 0</inkml:trace>
  <inkml:trace contextRef="#ctx0" brushRef="#br1" timeOffset="69765.94">5905 5800 0,'0'0'0,"-21"0"16,21 21-16,0 0 16,21-21-16,1 0 0,-1 0 15,0 0-15,0 0 0,0 0 16,0 0-16,1 0 0,-1 0 0,21 0 16,-21 0-16,0 0 0,1-21 15,-1 21-15,-21-21 0,21 21 16,-21-21-16,-21 21 31,0 0-31,-1 21 0,1 0 0,0-21 16,0 21-16,0 21 0,-22-20 0,22-1 15,0 0-15,-21 0 16,21 21-16,-1-20 0,-20-1 0,21 0 16,0 0-16,0 0 0,-1 0 0,1 1 15,0-22-15,0 21 0,21-42 47,21-1-47,0 22 16,0-21-16,1 0 0,-1 0 0,0 0 15,0 21-15,-21-21 0,42 21 32,-20 0-32,-1 21 15,-21 0-15,0 0 16,0 0-16,0 0 0,21 1 15,0-1-15,0-21 0,0 21 16,1-21-16,-1 21 16,0-21-16,0 0 0,0 0 0,0 0 15,1 0-15,-1 0 0,21 0 0,-21-21 16,0 0-16,1 21 0,20-21 16,-21-1-16,0 1 0</inkml:trace>
  <inkml:trace contextRef="#ctx0" brushRef="#br1" timeOffset="70461.53">6604 5800 0,'0'0'0,"0"-21"0,-21 21 31,0 0-31,-1 21 0,22 0 16,-21 0-16,0 0 0,21 0 0,0 1 16,-21-1-16,0 0 0,21 0 15,-21 0-15,21 0 0,0 1 0,0-1 16,0 0-16,0 0 0,0 0 15,0 0-15,21-21 32,0 0-32,0 0 15,0 0-15,-21-21 16,21 21-16,-21-21 0,0 0 0,0 0 16,0 0-16,0-1 15,0 1-15,0 0 0,0 0 0,0 0 16,0 0-16,0-1 0,0 1 0,22 0 15,-1 0-15,0 0 0,-21 0 16,21-1-16,0 22 0,22 0 0,-22 0 16,0 0-16,0 0 0,0 0 0,0 22 15,22-1-15,-22 0 0,0 0 16,-21 0-16,21 0 0,0 1 16,-21 20-16,0-21 0,0 0 0,0 0 15,0 1-15,0-1 0,0 0 16,0 0-16,0 0 0,0 0 15,-21-21-15,21 22 16,-21-22 0,21-22-1,0 1-15,0 0 16,0 0-16,0 0 0,0 0 16,0-1-16,0 1 0,21 0 0,0-21 15,1 21-15,-1-1 0,0-20 16,0 21-16,0 0 0,22 0 15,-22-1-15,0 1 0,21 21 0,-21 0 16,22 0-16,-22 21 0,0 1 16,0-1-16,0 21 0,-21-21 0,0 22 15,0-22-15,0 21 0,0-21 0,0 22 16,0-22-16,-21 0 0,0 0 16,0 0-16,0 0 0,21 1 15,-21-22-15,-1 21 0,22-42 47,0-1-47,22 22 0,-22-21 0,21 0 16</inkml:trace>
  <inkml:trace contextRef="#ctx0" brushRef="#br1" timeOffset="70782.37">7493 5927 0,'0'21'15,"0"0"-15,-21-21 16,21 21-16,0 0 16,0 1-1,21-22-15,0 0 16,0 0-16,0 0 16,1 0-16,-22-22 0,21 1 15,0 0-15,-21 0 16,0 0-16,0 0 15,0-1-15,-21 22 0,0 0 16,-1 0-16,1 0 0,0 0 16,0 0-16,0 0 15,0 22-15,21-1 0,-22 0 0,1 0 16,21 0-16,21-21 31</inkml:trace>
  <inkml:trace contextRef="#ctx0" brushRef="#br1" timeOffset="71082.19">8107 5757 0,'0'0'0,"0"-21"0,-21 0 15,-1 0-15,1 21 16,0 0-16,0 0 15,0 21-15,21 0 0,-21 0 16,-1 1-16,22-1 0,-21 0 0,21 0 16,-21 21-16,0-20 0,21-1 15,0 21-15,0-21 0,-21 0 16,21 1-16,0-1 0,0 0 0,0 0 16,0 0-16,0 0 15,21-21-15,0 22 16,21-22-16,-20 0 0,-1 0 0,21 0 15,-21 0-15,22-22 0,-1 1 16,0 21-16,1-21 0,-22 0 0</inkml:trace>
  <inkml:trace contextRef="#ctx0" brushRef="#br1" timeOffset="71921.71">8488 5863 0,'0'0'0,"0"-21"0,0 0 16,0 0-16,-21 21 31,-1 0-31,1 21 0,21 0 15,-21 0-15,0 0 0,0 1 0,21-1 16,0 0-16,-21 0 0,21 0 16,-22 0-16,22 1 0,0-1 0,0 0 15,0 0-15,0 0 0,22-21 16,-1 0-16,0 0 16,0 0-16,0 0 0,0 0 0,1 0 15,-1 0-15,0 0 16,0 0-16,-21-21 0,0 0 0,0 0 15,0 0 1,0-1-16,0 1 0,0 0 0,0 0 16,0 0-16,0 0 0,0-22 0,0 22 15,0 0-15,0 0 0,0 0 16,0-1-16,21 1 0,0 21 0,1-21 16,-1 0-16,0 21 0,0 0 0,21 0 15,-20 0-15,-1 0 0,21 21 16,-21 0-16,0 0 0,1 1 0,-1-1 15,-21 0-15,0 0 0,0 21 0,21-20 16,-21-1-16,0 21 16,0-21-16,0 0 0,0 1 0,0-1 15,-21 0-15,21 0 0,-21-21 16,21 21-16,-22-21 16,1 0-16,0 0 15,21-21-15,0 0 16,0 0-16,0 0 15,0-1-15,21 1 0,0 0 16,1-21-16,-1 21 0,0-22 0,21 22 16,1-21-16,-22 21 0,21-1 15,0 1-15,-20 0 0,20 21 16,0 0-16,-21 0 0,1 0 0,-1 21 16,0 0-16,0 1 0,-21-1 15,21 21-15,-21-21 0,0 0 0,0 1 16,0-1-16,0 21 0,0-21 0,0 0 15,0 1-15,-21-1 16,0-21-16,21 21 0,-21-21 16,0 0-1,21-21 1,0 0-16,0-1 0,0 1 16,21 0-16,0 0 0,0 0 0,21 0 15,1-22-15,-22 22 16,21-21-16,1-1 0,-1 1 0,0 21 15,1 0-15,-1-22 0,0 43 0,-21 0 16,22 0-16,-22 0 0,0 0 16,0 43-16,-21-22 0,0 21 0,0-21 15,0 22-15,0-1 0,0 0 0,0 1 16,-21-1-16,0-21 0,0 22 16,0-22-16,-1 0 0,1 0 0,0 0 15,0-21-15,0 0 0</inkml:trace>
  <inkml:trace contextRef="#ctx0" brushRef="#br1" timeOffset="72686.23">18605 5567 0,'0'0'0,"0"-42"16,22 42-1,-22-22-15,0 44 32,0-1-32,0 0 0,0 21 0,-22-21 15,22 22-15,0-1 0,0 0 0,0 1 16,0-1-16,0-21 0,0 22 16,0-1-16,0-21 0,0 0 15,0 0-15,0 1 0,0-1 16,22-21-1,-1 0-15</inkml:trace>
  <inkml:trace contextRef="#ctx0" brushRef="#br1" timeOffset="72902.03">19071 5567 0,'0'0'15,"21"-21"-15,-21 0 0,0 42 31,0 0-31,0 0 0,0 0 0,0 22 16,0-22-16,0 21 0,0-21 16,0 22-16,0-22 0,0 21 0,0-21 15,0 0-15,0 1 0,0-1 16,0 0-16,0 0 0,0 0 16,-21-21-1,0 0-15</inkml:trace>
  <inkml:trace contextRef="#ctx0" brushRef="#br1" timeOffset="73077.92">18605 5821 0,'0'0'0,"22"0"32,20 0-32,-21 0 0,21 0 15,1-21-15,-1 21 0,0 0 0,1 0 16,-1-21-16,22 21 0,-22-22 0,21 22 15,1-21-15,-22 0 0,22 21 16,-1-21-16,-20 0 0</inkml:trace>
  <inkml:trace contextRef="#ctx0" brushRef="#br1" timeOffset="73289.81">19600 5503 0,'-84'22'31,"62"-1"-31,22 0 16,0 21-16,-21-21 0,21 22 0,-21-22 15,21 21-15,0-21 0,0 22 16,0-1-16,0-21 0,0 22 0,0-22 16,0 0-16,0 0 0,0 0 0,0 0 15,0 1-15,0-1 0,0 0 16,21-21 15,-21-21-15,21 0-16</inkml:trace>
  <inkml:trace contextRef="#ctx0" brushRef="#br1" timeOffset="73585.69">19473 5567 0,'0'0'0,"0"-21"0,21 21 31,1 0-31,-1 0 0,21 0 16,0 0-16,1 0 0,-1 21 15,0-21-15,1 21 0,-1 21 0,0-20 16,1-1-16,-1 21 0,-21-21 16,0 22-16,1-22 0,-22 21 15,0-21-15,0 22 0,-22-22 0,1 0 16,-21 0-16,0 0 0,-1 0 0,1 1 16,0-1-16,-22-21 0,22 0 15,-1 21-15,1-21 0,21 0 0,-21 0 16,20 0-16,44 0 31,-1-21-31,0 0 0,0 21 0,21-22 16</inkml:trace>
  <inkml:trace contextRef="#ctx0" brushRef="#br1" timeOffset="73830.55">20320 5546 0,'0'21'31,"-21"0"-31,21 21 16,-21-20-16,21 20 0,0 0 0,-22-21 15,22 22-15,-21-1 0,21-21 16,0 22-16,0-22 0,0 21 16,-21-21-16,21 0 0,0 1 0,0-1 15,0 0-15,21-21 31,0 0-31,1 0 16,-1-21-16,0 0 0</inkml:trace>
  <inkml:trace contextRef="#ctx0" brushRef="#br1" timeOffset="74039.44">20362 5609 0,'0'0'0,"21"0"31,1-21-31,20 21 16,-21 0-16,0 0 15,22 0-15,-22 0 0,21-21 0,-21 21 16,22 0-16,-22 0 0,21 0 0,-21 0 16,0 0-16,1 0 0,-22 21 15,-22 0-15,1 0 16</inkml:trace>
  <inkml:trace contextRef="#ctx0" brushRef="#br1" timeOffset="74198.34">20278 5842 0,'0'0'0,"0"21"0,0 0 16,0 1-16,21-22 16,0 0-16,0 0 0,0 0 15,0 0-15,1 0 0,-1 0 16,21 0-16,-21 0 0,0 0 0,22 0 15,-22-22-15,21 22 0,1 0 16,-22-21-16</inkml:trace>
  <inkml:trace contextRef="#ctx0" brushRef="#br1" timeOffset="74523.16">21230 5715 0,'0'0'0,"0"-21"0,0 0 16,0 0-16,0-1 0,0 1 0,0 0 16,0 0-16,0 0 0,0 0 0,0-1 15,-21 22 1,0 22-16,0-1 16,-1 0-16,-20 0 0,21 0 15,0 22-15,-22-22 0,22 21 0,0-21 16,0 22-16,21-1 0,0-21 0,0 0 15,0 22-15,0-22 16,0 0-16,0 0 0,21 0 0,0 0 16,22-21-16,-22 0 0,0 0 0,0 0 15,21 0-15,-20 0 16,-1 0-16,0 0 0,21 0 0,-21 0 16,1 0-16,-1-21 0,0 21 0,21-21 15</inkml:trace>
  <inkml:trace contextRef="#ctx0" brushRef="#br1" timeOffset="74855.97">21823 5757 0,'-64'0'31,"43"22"-31,0-1 0,0 0 16,21 0-16,0 0 15,0 0-15,21-21 16,0 0 0,0 0-16,0 0 0,1 0 15,-1 0-15,0 0 0,0-21 16,-21 0-16,21 21 0,-21-21 16,21 0-16,-21 0 15,0-1-15,-21 1 16,0 21-16,0 0 15,0 0-15,0 0 16,-1 0-16,1 0 16</inkml:trace>
  <inkml:trace contextRef="#ctx0" brushRef="#br1" timeOffset="75162.07">22564 5546 0,'0'0'0,"-22"-21"0,1-1 0,21 1 0,-21 21 16,21-21-16,-21 0 16,0 21-16,0 0 15,-1 0-15,1 21 0,0 0 16,0 22-16,0-22 15,0 0-15,21 21 0,-22 1 0,1-22 16,0 21-16,21-21 0,0 22 16,-21-22-16,21 21 0,0-21 0,0 0 15,0 1-15,0-1 0,0 0 0,0 0 16,21-21 0,0 0-16,0 21 0,1-21 0,-1 0 15,0 0-15,0 0 0,21 0 16</inkml:trace>
  <inkml:trace contextRef="#ctx0" brushRef="#br1" timeOffset="76082.53">23050 5715 0,'0'-42'0,"0"84"0,0-127 0,0 64 16,0-21-16,0 21 0,0 0 0,0-1 16,-21 1-1,0 21-15,0 0 0,0 0 16,0 21-16,-1 1 0,-20-1 15,21 0-15,0 21 0,0-21 0,-1 22 16,-20-1-16,42-21 0,-21 22 0,21-1 16,-21-21-16,21 21 0,0-20 15,0-1-15,0 0 0,0 0 0,0 0 16,21 0-16,0 1 0,0-22 16,0 0-16,1 0 0,20 0 15,-21 0-15,0 0 0,0 0 0,1 0 16,-1-22-16,0 1 0,0 0 15,0 0-15,-21 0 0,0 0 0,0-1 16,0-20-16,0 21 0,0-21 16,0-1-16,0 22 0,-21 0 15,21 0-15,-21 0 0,21-1 0,-21 1 16,21 0-16,0 0 16,0 0-16,21 21 15,0 0-15,21 0 0,-20-21 0,-1 21 16,0 0-16,21 0 0,-21 0 15,1 0-15,20 0 0,-21 0 0,0 0 16,0 21-16,1 0 0,-22 0 16,0 0-16,0 0 0,21 22 0,-21-22 15,0 0-15,0 21 0,0-20 0,0 20 16,0-21-16,0 0 16,0 0-16,0 1 0,0-1 0,0 0 15,0 0-15,0 0 0,-21-21 16,-1 0 15,22-21-31,0 0 16,0 0-16,0 0 0,22-1 15,-22 1-15,21 0 0,0-21 0,0 21 16,0-22-16,22 22 0,-22-21 16,21 21-16,-21-1 0,22 1 0,-22 0 15,21 0-15,-21 21 0,0 0 0,1 0 16,-1 0-16,-21 21 15,0 0-15,0 0 0,0 1 16,0-1-16,0 0 0,0 0 16,0 0-16,-21 22 0,21-22 0,-22-21 15,22 21-15,0 0 0,0 0 0,-21-21 16,21 21-16,-21-21 16,0 0-16,21-21 15,0 0 1,0 0-1,0 0-15,21 0 0,0-1 0,0 1 16,22 0-16,-1-21 0,0 21 16,1-1-16,-1 1 0,0 0 15,1 0-15,-22 0 0,21 21 0,-21 0 16,22 0-16,-22 0 16,-21 21-16,0 0 0,0 0 15,0 0-15,0 22 0,-21-22 16,0 21-16,21-21 0,-22 22 0,1-22 15,-21 21-15,21-21 0,0 1 0,-1 20 16,1-21-16,0 0 0</inkml:trace>
  <inkml:trace contextRef="#ctx0" brushRef="#br1" timeOffset="84077.99">3641 7366 0,'0'-21'0,"0"0"0,0 0 15,0-1-15,0 1 16,0 0-16,0 0 0,0 0 16,0 0-16,0-1 15,0 44 17,0-1-32,-22 21 0,22-21 15,-21 22-15,21 20 0,0-21 16,0 22-16,-21-1 0,21 1 0,-21-1 15,21 1-15,0-1 0,-21 22 16,0-21-16,21-1 0,-22 22 16,1-22-16,21 1 0,-21-22 0,21 22 0,0-22 15,-21 0-15,21 1 0,0-22 16,0 0-16,0 0 0,0 0 16,0 0-16,0-42 31,0 0-31,0 0 15,21-21-15,-21 20 0,21-20 0,-21 21 16,21-21-16,-21-1 0</inkml:trace>
  <inkml:trace contextRef="#ctx0" brushRef="#br1" timeOffset="84885.53">3704 7154 0,'0'0'0,"-21"0"0,-21-21 31,42 42 1,0 1-32,21-22 15,0 0-15,0 21 0,21-21 16,1 0-16,-1 0 0,0 21 0,22-21 15,-22 0-15,22 0 0,20 0 16,-20 0-16,42 0 0,-22 0 0,22 0 16,0 0-16,0 0 0,0 0 15,0 0-15,-1 0 0,-20 0 0,21 0 16,-21 0-16,-1 0 0,-20-21 16,20 21-16,-20 0 0,-1 0 0,-20 0 15,-1 0-15,-21 0 0,0 0 0,1 0 16,-1 0-16,-21 21 31,0 0-31,0 0 0,0 0 16,-21 1-16,-1 20 15,22-21-15,0 0 0,0 22 0,-21-22 16,21 21-16,-21-21 0,21 22 16,-21-1-16,21 0 0,0-21 0,0 22 15,-21-1-15,0 0 0,21 1 0,-22-1 16,22 0-16,0 1 0,0 20 15,-21-20-15,21-1 0,0 0 0,-21-21 16,21 22-16,0-1 0,0-21 0,0 22 16,-21-22-16,21 0 0,-21 0 15,0 0-15,21 0 0,-22 1 0,1-1 16,0 0-16,0-21 16,0 0-16,0 0 0,-1 21 15,1-21-15,0 0 16,0 0-16,0 0 0,0 0 0,-22 0 15,22 0-15,-21 0 0,-1 0 0,1 0 16,0 0-16,-22 0 0,-20 0 16,20 0-16,-21 0 0,1 0 0,-1 0 15,0 0-15,22 0 0,-22 0 0,22 0 16,-22 0-16,22 0 0,-1 0 16,-21 0-16,22 21 0,-1-21 0,1 0 15,21 0-15,-22 0 0,22 0 16,-1 0-16,22 0 0,0 0 15,0 0-15,0 0 0,42 0 79</inkml:trace>
  <inkml:trace contextRef="#ctx0" brushRef="#br1" timeOffset="85466.2">3789 9229 0,'0'0'0,"-43"0"31,22 0-31,21 21 0,-21-21 0,21 21 16,-21 0-16,21 0 0,0 1 16,0-1-1,21-21 1,0 0-16,0 0 0,1 0 0,-1 0 15,0 0-15,-21-21 16,0-1 0,0 1-16,0 0 15,-21 0 1,0 21-16,-1 0 0,1 0 16,0 0-16,0 0 15,0 0-15,21 21 16,0 0-16,0 0 15,21-21 1,0 0-16,0 0 0,0 0 16,1 0-16,-1 0 0</inkml:trace>
  <inkml:trace contextRef="#ctx0" brushRef="#br1" timeOffset="85770.02">4276 9038 0,'-22'0'15,"1"0"1,42 0 15,1 0-31,-1 0 0,21 0 16,-21 0-16,22 0 0,-1 0 15,0 0-15,1 0 0,-1-21 0,0 21 16,1 0-16,-1 0 0,0 0 16,1 0-16,-22 0 0,0 0 0,-42 0 31,0 0-31,-1 0 16,1 0-16,0 0 0,-21 0 0</inkml:trace>
  <inkml:trace contextRef="#ctx0" brushRef="#br1" timeOffset="86134.43">4551 9017 0,'-21'0'0,"21"21"15,0 0 1,0 1-16,0-1 16,0 0-16,0 0 0,0 0 0,0 0 15,0 1-15,0-1 0,0 0 16,0 0-16,0 0 0,0 0 0,0 1 15,0 20-15,0-21 0,0 0 0,0 0 16,0 22-16,0-22 16,0 0-16,-22 0 0,22 22 0,-21-22 15,0 0-15,0 0 0,0 0 16,0-21-16,-1 21 0,1-21 16,0 0-16,0 0 0,-21 0 15,20 0-15,1 0 0,0 0 0,0 0 16,0-21-16,0 0 15,-1 21-15,1-21 0,21 0 16,0 0-16,0-1 16,0 1-16,21 0 15,1 21 1,-1 0-16,0-21 0,0 21 16</inkml:trace>
  <inkml:trace contextRef="#ctx0" brushRef="#br1" timeOffset="86642.4">5059 9229 0,'0'0'0,"-21"-21"0,-1 21 15,1 0-15,0 0 0,0 0 16,0 0-16,0 0 15,-1 0-15,1 21 0,0-21 0,0 21 16,0 0-16,21 0 0,-21 0 16,-1 22-16,22-22 0,-21 0 0,21 0 15,0 22-15,-21-22 0,21 21 0,0-21 16,0 0-16,0 1 0,0-1 16,0 0-16,0 0 0,21-21 15,0 0-15,1 0 0,-1 0 0,0 0 16,0 0-16,0 0 0,22-21 15,-22 0-15,0 0 0,0-1 0,0 1 16,0 0-16,1 0 0,-22 0 16,0-22-16,21 22 0,-21 0 15,0 0-15,0-21 0,21 20 0,-21 1 16,0 0-16,0 0 0,0 42 31,0 0-15,0 0-16,0 1 0,0-1 0,0 21 15,0-21-15,0 0 0,0 1 16,0-1-16,0 0 0,21 0 0,-21 0 16,21 0-16,-21 1 0,21-22 15,1 0-15,-22 21 0,21-21 0,0 0 16,0 0-16,-21-21 0,21 21 16,0-22-16,1 1 0</inkml:trace>
  <inkml:trace contextRef="#ctx0" brushRef="#br1" timeOffset="86874.27">5397 9186 0,'22'22'47,"-22"-1"-47,0 0 0,0 0 0,0 21 15,0-20-15,0-1 0,0 0 16,0 0-16,0 0 0,0 0 15,0 1-15,0-1 0,0 0 0,0 0 16,0 0-16,21-21 31,0 0-31,0-21 0,0 0 16,0 21-16,-21-21 0</inkml:trace>
  <inkml:trace contextRef="#ctx0" brushRef="#br1" timeOffset="87074.16">5778 9208 0,'0'0'0,"0"-22"16,-21 22 0,0 22-16,0-1 15,0-21-15,0 21 0,-1 0 16,1 0-16,0 0 0,0 1 0,0-1 16,0 0-16,-1 0 0,1 0 0,0-21 15,21 21-15,-21 1 0,21-1 16,0 0-16,21-21 15,0 0 1,22 0-16</inkml:trace>
  <inkml:trace contextRef="#ctx0" brushRef="#br1" timeOffset="87550.23">6138 9250 0,'0'-21'0,"0"42"0,0-63 0,0 20 15,0 1 1,-21 21 0,0 0-16,0 0 0,0 21 15,-1-21-15,1 22 0,0-1 0,21 0 16,-21 0-16,0 0 0,0 22 16,-1-22-16,1 0 0,21 0 0,-21 0 15,21 0-15,-21 1 0,21-1 16,0 0-16,0 0 0,0 0 15,0 0-15,21-21 16,0 0-16,0 0 0,1 0 16,-1-21-16,0 0 0,0 0 15,0 21-15,0-21 0,1 0 0,-1-1 16,0 1-16,0 0 0,-21 0 0,0 0 16,0 0-16,21-1 0,-21 1 15,0 0-15,0 42 31,0 0-31,0 1 16,0-1-16,-21 21 0,21-21 0,0 0 16,0 1-16,0 20 0,0-21 15,0 0-15,0 0 0,21 1 16,0-22-16,1 21 0,-1-21 16,21 0-16,-21 0 0,0 0 0,1 0 15,20 0-15,-21 0 0,21-21 16,-20-1-16,20 1 0,-21 0 0</inkml:trace>
  <inkml:trace contextRef="#ctx0" brushRef="#br1" timeOffset="88138.05">3958 10245 0,'0'0'0,"-21"0"0,0 0 16,21 21-1,-21 0-15,21 21 0,-22 1 16,22-1-16,0 22 0,0-1 16,0-21-16,-21 22 0,21-1 0,-21 1 15,0-22-15,21 22 0,-21-22 16,0 22-16,21-22 0,-22 0 0,22 1 15,0-1-15,0 0 0,0-21 0,0 1 16,0 20-16,0-21 16,0 0-16,0-42 31,0 0-31,0-21 0,0 20 16,22 1-16</inkml:trace>
  <inkml:trace contextRef="#ctx0" brushRef="#br1" timeOffset="88834.32">3958 10245 0,'0'-21'0,"0"42"0,0-64 16,0 22-16,21 21 31,0 0-31,1 0 0,-1 0 0,21 0 16,-21 0-16,22 0 0,20 0 15,-21 0-15,43 0 0,-21 0 16,20 0-16,22-21 0,-21 21 0,21 0 16,-22 0-16,22 0 0,-21 0 0,-1 0 15,22 0-15,-21 0 0,21 0 16,-22 0-16,1 0 0,0 0 0,-1 0 16,-20 0-16,-1 0 0,-20 0 0,-1 0 15,0 0-15,1 0 0,-22 0 16,0 0-16,0 0 0,-21 21 31,0 0-31,-21 1 16,21-1-16,-21 0 15,0 0-15,21 0 0,0 22 0,0-1 16,-21 0-16,21-21 0,-22 22 16,22-1-16,0 0 0,0 1 0,-21-1 15,21 0-15,-21 1 0,21-1 0,0-21 16,0 22-16,-21-1 0,21-21 15,-21 21-15,21-20 0,0 20 0,0-21 16,-21 0-16,-1 22 0,1-22 0,21 0 16,-21 21-16,0-21 0,0-21 15,0 22-15,-1-1 0,1-21 16,-21 21-16,21-21 0,0 0 0,-22 21 16,22-21-16,-21 0 0,-1 0 15,1 0-15,0 0 0,-1 0 0,-20 0 16,-1 0-16,1 0 0,-22 0 0,1 0 15,-1 0-15,-21 0 0,0 0 16,-21 0-16,21 0 0,1-21 0,20 21 16,-21 0-16,0 0 0,22 0 0,-22 0 15,21 0-15,0 0 0,1 0 16,20 0-16,1 21 0,20-21 0,1 0 16,0 0-16,21 0 0,-1 0 15,22 21-15,0 0 31,43-21-31,-22 0 16,0 0-16,0 0 0,22 0 0,-22 0 16</inkml:trace>
  <inkml:trace contextRef="#ctx0" brushRef="#br1" timeOffset="89315.53">3619 11938 0,'0'0'0,"0"21"31,0 0-31,-21 1 16,21-1-16,-21-21 0,21 21 16,0 0-16,0 0 15,21-21 1,0 0-16,1 0 15,-22-21-15,21 0 16,-21 0-16,0 0 16,-21-1-16,-1 22 15,1 0-15,0 0 16,0 0 0,21 22-1,21-22 1,0 0-16,0 0 15,22 0-15,-22 0 0</inkml:trace>
  <inkml:trace contextRef="#ctx0" brushRef="#br1" timeOffset="89554.42">4233 11790 0,'-21'0'16,"21"-21"-16,21 21 16,0 0-16,1 0 0,20 0 15,-21 0-15,0 0 0,22 0 0,-22 0 16,21 0-16,0 0 0,-20 0 16,20 0-16,-21 0 0,21 0 0,-20 0 15,-1 0-15</inkml:trace>
  <inkml:trace contextRef="#ctx0" brushRef="#br1" timeOffset="89894.14">4551 11769 0,'-21'0'0,"42"0"0,-64 0 16,22 0-16,0 0 16,21 21-16,0 0 15,-21-21-15,21 21 0,0 0 0,0 1 16,0-1-16,0 0 0,0 0 15,0 0-15,0 0 0,0 22 0,0-22 16,0 21-16,0-21 0,0 22 0,0-22 16,0 21-16,-21-21 0,21 1 15,0-1-15,0 0 0,0 0 0,-21 0 16,21 0-16,-22 1 0,1-22 16,21 21-16,-21-21 0,0 0 0,0 0 15,0 0-15,-1 0 16,1 0-16,0 0 0,0 0 15,0 0-15,0-21 0,-1 21 0,1-22 16,0 22-16,0-21 0,0 0 16,21 0-1,21 0 1,0 21 0,21 0-16,-20-21 0</inkml:trace>
  <inkml:trace contextRef="#ctx0" brushRef="#br1" timeOffset="90415.03">5165 12086 0,'0'0'0,"0"-21"15,-106-85 1,85 85-1,-1 21-15,1 0 0,0 0 16,0 0-16,21 21 0,-21 0 16,0 1-16,-1-1 0,22 0 15,0 21-15,-21-21 0,21 22 16,-21-22-16,21 21 0,0-21 0,0 1 0,0-1 16,0 0-16,0 0 0,0 0 15,0 0-15,21-21 16,0 0-16,1 0 0,-1 0 0,0 0 15,0 0-15,0-21 16,0 21-16,1-21 0,-1 0 0,0 0 16,-21 0-16,21-1 0,0 1 0,0 0 15,-21-21-15,0 21 0,0-22 16,22 22-16,-22 0 0,0-21 0,0 20 16,0 1-16,0 42 31,21 1-31,-21-1 0,0 0 0,0 0 15,0 21-15,21-20 0,-21-1 16,21 21-16,-21-21 0,0 0 0,0 1 16,21-22-16,0 21 0,-21 0 0,22-21 15,-1 0-15,0 21 0,0-21 16,0 0-16,0 0 16,1 0-16,-1-21 0,0 0 0,-21 0 15,21-1-15,0 22 0,-21-21 16</inkml:trace>
  <inkml:trace contextRef="#ctx0" brushRef="#br1" timeOffset="90610.33">5567 11938 0,'0'0'0,"0"-21"0,0 0 0,0 0 15,0 42 17,0 0-32,0 21 0,0-21 15,0 1-15,0 20 0,0-21 0,0 0 16,0 22-16,0-22 0,0 0 15,0 0-15,0 0 0,0 0 0,0 1 16,0-1-16,21-21 16,0 0-1,0 0-15,0-21 0</inkml:trace>
  <inkml:trace contextRef="#ctx0" brushRef="#br1" timeOffset="90822.37">5990 11938 0,'0'0'0,"0"-21"0,-21 21 16,0 0-16,0 0 16,-22 0-16,22 21 0,0-21 0,0 21 15,-22 22-15,22-22 0,-21 0 16,21 0-16,0 0 0,-1 22 0,1-22 16,0 0-16,0 0 0,21 0 15,0 0-15,0 1 0,0-1 0,0 0 16,0 0-1,21-21-15,0 0 0,0 0 16,22 0-16</inkml:trace>
  <inkml:trace contextRef="#ctx0" brushRef="#br1" timeOffset="91262.12">6456 12044 0,'0'0'0,"0"-127"31,-21 106-31,21 0 0,-22 21 16,1 0-16,0 0 0,0 0 15,0 0-15,0 21 16,21 0-16,-22 0 0,1 0 0,0 22 16,21-22-16,-21 21 0,0-21 0,21 22 15,-21-22-15,21 21 0,0-21 16,0 0-16,0 1 0,0-1 0,0 0 15,0 0-15,21-21 0,0 0 16,0 0-16,0 0 16,0 0-16,1 0 0,-1-21 15,0 0-15,0 0 0,-21-1 16,21 1-16,0 0 0,1-21 0,-1 21 16,-21-1-16,21-20 0,-21 21 15,21 21-15,-21-21 0,0 42 31,0 0-31,0 0 0,21 0 0,-21 1 16,0-1-16,21 0 0,-21 0 0,0 0 16,22 0-16,-1 1 0,0-22 15,0 0-15,0 0 0,22 0 16,-22 0-16,21 0 0,0-22 0,1 1 16,-1 21-16</inkml:trace>
  <inkml:trace contextRef="#ctx0" brushRef="#br1" timeOffset="92338.58">20172 6900 0,'0'0'0,"21"-21"15,-21 0-15,0 0 0,0 0 0,0 0 16,0-1-16,0 1 16,0 0-16,0 42 31,0 0-31,0 1 0,0 20 15,-21-21-15,21 43 0,-21-22 0,21 21 16,0 1-16,-22-1 0,22 22 16,-21-21-16,21-1 0,0 22 0,0-22 15,-21 1-15,21-1 0,-21-20 16,21 20-16,0-21 0,0 22 0,-21-22 16,21 1-16,-21-1 0,21-21 0,0 0 15,0 0-15,0 1 0,0-44 31,0 1-15,0 0-16,21 0 0,-21-21 16,21 20-16</inkml:trace>
  <inkml:trace contextRef="#ctx0" brushRef="#br1" timeOffset="93035.11">20299 6816 0,'0'0'16,"0"-21"-16,0-1 0,0 1 0,0 0 16,21 21-1,0 0 1,0 0-16,22-21 0,-1 21 0,0 0 16,22 0-16,-1 0 0,22 0 15,-22 0-15,22 0 0,0 0 0,21 0 16,-22 0-16,22 0 0,0 0 15,0 21-15,21-21 0,-21 0 0,21 21 16,-22-21-16,1 21 0,-21-21 0,21 0 16,-22 0-16,1 0 0,0 0 15,-22 0-15,1 0 0,-1 0 0,-20 0 16,-1 0-16,0 0 0,-21 0 16,1 0-16,-1 0 0,0 0 15,0 0 1,-21 22-16,0-1 15,0 0-15,0 0 0,0 0 16,0 0-16,0 1 0,0 20 16,0-21-16,0 0 0,-21 22 0,21-1 15,-21 0-15,21 1 0,-21-1 16,-1 0-16,22 22 0,-21-22 0,21 22 16,-21-22-16,0 0 0,21 1 0,0 20 15,0-21-15,-21-20 16,21 20-16,-21 0 0,21-21 0,-22 22 15,22-22-15,-21 21 0,0-21 0,0 1 16,21-1-16,-21 0 0,0 0 16,-1-21-16,1 21 0,-21 0 0,21-21 15,0 0-15,-22 22 0,22-22 0,-21 0 16,-1 0-16,1 0 0,-21 0 16,-1 0-16,1 0 0,-22-22 0,-21 22 15,0-21-15,0 0 0,-21 0 16,22 21-16,-44-21 0,22 0 0,0 21 15,22-22-15,-22 22 0,42 0 0,-21 0 16,43 0-16,-22 0 0,43 0 16,-22 0-16,22 0 0,21 0 0,-1 0 15,1 0-15,0 0 0,21 22 47,21-22-47,-21 21 0</inkml:trace>
  <inkml:trace contextRef="#ctx0" brushRef="#br1" timeOffset="93549.92">20024 8594 0,'0'0'0,"-43"-21"31,22 21-31,0 0 0,0 21 16,21 0-16,0 0 16,0 0-16,0 0 0,0 1 15,21-22 1,0 0-16,0 0 0,0 0 16,1 0-16,-1 0 0,0-22 15,-21 1 1,0 0-16,0 0 0,0 0 15,-21 21-15,0-21 16,-1 21-16,1 0 0,0 0 16,0 0-16,0 0 0,0 0 15,-1 21-15,1 0 16,21 0-16,0 0 16,0 0-16,21-21 0,1 22 15,-1-22-15,0 0 0,0 0 16,21 0-16,1 0 0,-22 0 0</inkml:trace>
  <inkml:trace contextRef="#ctx0" brushRef="#br1" timeOffset="93809.77">20722 8488 0,'0'-21'0,"0"42"0,0-63 0,-21 63 46,21 0-46,-21 0 0,21 0 16,0 22-16,0-22 0,0 21 0,-21-21 16,21 22-16,-22-1 0,22-21 0,0 21 15,0 1-15,-21-22 0,21 21 16,0-21-16,0 1 0,0-1 0,0 0 16,0 0-16,0 0 15,21-42 1,-21 0-1,0 0-15</inkml:trace>
  <inkml:trace contextRef="#ctx0" brushRef="#br1" timeOffset="94098.02">20637 8636 0,'0'0'16,"-21"-42"-16,21 21 0,-21-1 0,21-20 16,0 21-16,0 0 0,0 0 15,0-1-15,21 1 16,0 21-16,22 0 0,-22 0 0,0 0 15,21 0-15,1 0 0,-22 0 16,21 0-16,1 0 0,-22 0 0,0 21 16,0 1-16,0-1 0,-21 0 0,0 0 15,0 0-15,0 0 0,0 1 16,-21-1-16,0 0 0,-21 0 16,-1 0-16,22 0 0,-21 1 0,-1-1 15,1-21-15,0 21 0,21 0 16,-1-21-16,1 0 0,42 0 31,22 0-31,-22-21 16,0 0-16,21 21 0,-20-21 0</inkml:trace>
  <inkml:trace contextRef="#ctx0" brushRef="#br1" timeOffset="94693.68">21336 8488 0,'21'0'16,"-42"0"-16,42-21 15,-42 21 1,0 21 0,21 0-16,-21-21 0,21 21 15,-22 0-15,22 1 0,-21-22 0,21 21 16,0 0-16,0 0 0,0 0 0,0 0 16,0 1-16,0-1 0,0 0 15,0 0-15,21-21 16,1 0-16,-1 0 0,0 0 0,21 0 15,-21 0-15,22 0 0,-1 0 16,0-21-16,-20 21 0,20-21 0,0 0 16,1-1-16,-1 1 0,-21 0 0,21 0 15,-20 0-15,-1 0 0,0-1 16,-21 1-16,0 0 0,21 0 0,-21 0 16,21 21-16,-21-21 0,0 42 31,0 0-31,-21 0 15,21 21-15,-21-20 0,21-1 16,0 21-16,-21 0 0,0-20 16,-1 20-16,22 21 0,-21-20 0,21-1 15,-21 0-15,21 22 0,-21-22 16,21 22-16,0-22 0,0 0 0,0 22 16,0-22-16,0 1 0,0-1 0,0 0 15,0 1-15,0-1 0,0 0 0,0-21 16,0 22-16,0-22 15,-21 0-15,0-21 0,-1 0 16,1 0-16,0-21 0,0 0 0,21 0 16,0-1-16,-21 1 0,21-21 15,0 0-15,0 20 0,0-20 0,0 0 16,21-22-16,0 22 0,21-22 16,-20 1-16,20-1 0,0 1 15,-21-1-15,22 22 0,-1-21 0,0 20 16,1 22-16,-1-21 0,0 21 0,1-22 15,-1 22-15,-21 21 0,22-21 16</inkml:trace>
  <inkml:trace contextRef="#ctx0" brushRef="#br1" timeOffset="95222.28">20002 10160 0,'-21'-21'0,"42"42"0,-42-63 15,21 21-15,0-1 0,0 1 0,-21 21 16,21 21 0,0 1-16,0 20 0,0 0 15,0 1-15,0 20 0,0 1 16,0-1-16,0 1 0,-21-1 0,21 1 16,-21-1-16,21 1 0,-21-22 15,-1 21-15,1-20 0,21-1 0,0 0 16,0-20-16,-21 20 0,21-21 15,0 0-15,0 0 0,21-21 32,-21-21-32,21 0 0</inkml:trace>
  <inkml:trace contextRef="#ctx0" brushRef="#br1" timeOffset="95826.09">19981 10224 0,'0'0'0,"0"-43"0,-21 22 0,21 0 16,-21 0-16,21 0 0,0-1 16,0 1-16,21 21 15,21 0-15,-20 0 0,20 0 16,0 0-16,22 0 0,-1 0 0,22 0 16,21 0-16,0 0 0,-1 0 0,22 0 15,-21 0-15,21 0 0,0 0 16,0 0-16,0 0 0,-21 0 0,21 21 15,-42-21-15,21 0 0,-43 0 16,1 0-16,-1 0 0,-21 0 0,-20 0 16,20 0-16,-21 0 0,0 0 15,-21 22 1,21-22-16,-21 21 0,0 0 16,0 0-16,0 0 15,0 0-15,0 1 0,0 20 16,0 0-16,0 1 0,0 20 0,0-21 15,0 22-15,0-1 0,0-20 16,-21 20-16,0-20 0,21 20 0,-21-21 16,21 22-16,0-22 0,0 1 0,0 20 15,0-21-15,0 1 0,0-1 16,0 0-16,0 1 0,0-1 0,0-21 16,-21 0-16,0 1 0,-1-1 15,1 0-15,0 0 0,0-21 16,-21 0-16,-1 21 0,-20-21 0,20 0 15,-20 0-15,-22 0 0,1 0 0,-22 0 16,0-21-16,-21 0 0,-21 0 16,0 21-16,-22-21 0,22-1 0,-21 1 15,21 21-15,21-21 0,-22 21 16,44 0-16,-1 0 0,21 0 0,22 0 16,-1 0-16,22 0 0,-1 0 0,1 0 15,21 0-15,0 0 0,0 21 16,-1-21-16,22 21 0,-21 1 15,21-1-15,0 0 0,0 0 16,0 0-16,0 0 0</inkml:trace>
  <inkml:trace contextRef="#ctx0" brushRef="#br1" timeOffset="96278.34">19537 11853 0,'0'0'0,"0"-21"0,0 0 15,0 0-15,0 42 31,0 0-31,0 0 0,0 1 16,21-1-16,-21 0 0,0 0 16,21 0-16,-21 0 0,0 1 15,21-22-15,0 0 0,1 0 16,-1 0-16,0 0 0,0 0 16,0-22-16,0 22 15,-21-21-15,0 0 0,0 0 0,0 0 16,0 0-16,0-1 15,0 1-15,-21 21 0,21-21 0,-21 21 16,0 0-16,0 0 0,0 0 16,-1 0-1,22 21-15,0 0 16,0 1-16,0-1 16,22-21-16,-1 0 15,21 0-15</inkml:trace>
  <inkml:trace contextRef="#ctx0" brushRef="#br1" timeOffset="96546.32">20341 11684 0,'0'0'0,"0"-21"0,0 0 16,0 42-1,0 0 1,-21 0-16,21 0 0,0 22 15,-21-22-15,21 21 0,0-21 0,-21 22 16,21-1-16,0 0 0,0 1 16,-22-1-16,22 0 0,-21 1 15,21-1-15,0-21 0,-21 22 0,21-22 16,0 0-16,-21 0 0,21 0 0,0 0 16,0-42 15,0 0-31</inkml:trace>
  <inkml:trace contextRef="#ctx0" brushRef="#br1" timeOffset="96842.24">20320 11726 0,'0'-21'0,"0"42"0,0-63 0,21 21 0,-21 0 16,21 21-16,0-21 15,1 21-15,-1 0 0,0 0 16,0 0-16,0 0 0,0 0 0,1 0 15,20 0-15,-21 0 0,0 21 16,22 0-16,-22 0 0,-21 0 0,0 0 16,0 1-16,0-1 0,0 0 0,-21 0 15,-1-21-15,-20 21 0,0 0 16,-1 1-16,1-1 0,0 0 0,-1-21 16,22 21-16,-21-21 0,21 0 15,0 21-15,-1-21 0,1 0 16,21 21-16,21-21 15,1 0-15,-1 0 16,0 0-16,0-21 0,0 21 16,22-21-16,-22 21 0</inkml:trace>
  <inkml:trace contextRef="#ctx0" brushRef="#br1" timeOffset="97494.18">20997 11748 0,'21'0'16,"-21"-22"-1,0 44 1,0-1-16,0 0 16,0 0-16,0 0 0,0 0 15,0 1-15,0-1 0,0 0 16,0 0-16,0 0 0,0 0 16,22 1-16,-1-22 0,0 0 15,21 0-15,-21 0 0,1 0 16,-1 0-16,21 0 0,-21-22 15,22 1-15,-22 21 0,0-21 0,0 0 16,0 0-16,0 0 0,1-1 0,-22 1 16,0 0-16,0 0 15,21 21-15,-21-21 0,0 42 47,0 0-47,0 0 16,0 0-16,-21 1 0,21-1 15,0 0-15,-22 21 0,22-21 0,-21 22 16,0-22-16,21 21 0,-21 1 16,21-1-16,0 0 0,0 1 0,0-1 15,0 0-15,0 1 0,0 20 0,0-21 16,0 1-16,0 20 0,0-20 16,0-1-16,0 21 0,0-20 15,0-1-15,0 0 0,0-20 0,0 20 0,0-21 16,0 0-16,0 0 0,-21-21 15,0 0 1,-1 0-16,1 0 0,0 0 16,0-21-16,0 0 0,0 0 0,-1 0 15,1 0-15,21-22 0,0 22 0,-21-21 16,21-1-16,0 1 0,0 0 16,0-22-16,21 22 0,0-22 0,22 22 15,-22-21-15,21 20 0,-21 1 0,22 0 16,-1-1-16,0 1 0,1 21 15,-1-22-15,0 22 0,1 0 16,-1-21-16,0 21 0,1-1 0,-1 1 16,-21 21-16,22-21 0,-22 0 15,21 0-15,-21 21 0,0-21 0,1 21 16</inkml:trace>
  <inkml:trace contextRef="#ctx0" brushRef="#br1" timeOffset="116990">9123 7493 0,'0'0'0,"21"0"0,0 0 63,-21 21-16</inkml:trace>
  <inkml:trace contextRef="#ctx0" brushRef="#br1" timeOffset="117457.78">9165 7578 0,'0'21'16</inkml:trace>
  <inkml:trace contextRef="#ctx0" brushRef="#br1" timeOffset="120162.43">9165 7514 0,'0'-21'0,"0"0"31,-21 21-15,0 0 15,21 21-31,-21-21 0,21 21 16,0 0-16,0 1 16,0-1-1,0 0 1,21-21 15,0 0-31,0 0 16,0 0-16,0-21 15,-21 0 1,0-1-16,0 1 16,0 0-16,0 0 15,0 0-15,0 0 16,-21 21-1,0 21 1,0-21-16,21 21 16,-21 0-16,21 0 0,0 0 15,0 1 1,0-1 0,21-21 15,0 0-16,0 0 17,-21-21-17,21 21 79,-21-22-78,22 22-1,-1 0-15,-21-21 0,21 21 16,0-21-16,0 0 16,0 21-16,1-21 0,-1 0 15,0 21-15,-21-22 16,21 1-16,0 0 15,0 21-15,-21-21 0,22 21 0,-1-21 16,0 0-16,0-1 16,0 1-16,0 21 0,1-21 0,-1 21 15,0-21-15,0 0 0,0 21 0,22-21 16,-22 21-16,0-22 0,0 1 16,21 21-16,-20-21 0,-1 21 0,21 0 15,-21-21-15,0 21 0,1 0 0,-1 0 16,0-21-16,0 21 0,0 0 15,0-21-15,1 21 0,-1-22 0,0 22 16,21 0-16,-21-21 0,1 21 16,20 0-16,-21-21 0,0 21 15,22 0-15,-22-21 0,21 0 0,-21 21 16,0 0-16,22-21 0,-22 21 0,0 0 16,21 0-16,-20-22 0,-1 22 15,0 0-15,21 0 0,-21-21 0,1 21 16,-1-21-16,0 21 0,21 0 15,-21-21-15,1 21 0,20 0 0,-21-21 16,21 21-16,-20 0 0,20-21 0,-21 21 16,21 0-16,-20 0 0,20-22 15,0 22-15,-21 0 0,22 0 0,-1-21 16,-21 21-16,22 0 0,-22-21 16,21 21-16,-21 0 0,22 0 15,-22 0-15,0 0 0,0 0 0,21-21 16,-20 21-16,-1 0 0,0 0 15,0 0-15,0-21 0,0 21 0,1 0 16,62-21 0,-63 21-16,1 0 0,20-22 15,-21 22-15,21 0 0,1 0 0,-1-21 16,0 21-16,1 0 0,-1 0 16,-21-21-16,22 21 0,-1 0 0,-21 0 15,21-21-15,-20 21 0,-1 0 0,21 0 16,-21-21-16,0 21 15,1 0-15,-1 0 0,0-21 0,0 21 16,0 0-16,0 0 0,1 0 16,20-22-16,0 22 0,-21 0 0,22 0 15,-1 0-15,0 0 0,1 0 0,-1 0 16,-21 0-16,22 0 0,-1 0 16,0 0-16,1 0 0,-22 0 0,21 0 15,-21 0-15,22 0 0,-22 0 16,21 0-16,-21 0 0,0 0 0,22 0 15,-22 0-15,0 0 0,0 0 16,22 0-16,-22 22 0,0-22 0,0 0 16,0 0-16,0 0 0,1 0 15,-1 0-15,0 21 0,0-21 16,0 0 0,-21 21-1,21-21 1,1 0-16,-1 0 0,0 21 15,0-21-15,0 0 16,0 0-16,1 0 0,-1 21 0,0-21 16,21 0-16,-21 0 0,1 21 15,20-21-15,0 0 0,-21 0 0,22 22 16,-22-22-16,21 0 0,-21 21 16,22-21-16,-1 0 0,-21 21 15,22 0-15,-1-21 0,0 21 0,-21-21 16,22 0-16,-1 21 0,-21-21 15,22 22-15,-1-22 0,-21 21 0,21-21 16,-20 21-16,20-21 0,-21 21 0,21-21 16,-20 0-16,20 0 0,-21 21 15,21 0-15,-20-21 0,-1 0 0,0 22 16,21-22-16,-21 0 0,1 21 16,-1-21-16,0 0 0,21 21 0,-21-21 15,1 0-15,-1 0 0,0 21 0,0-21 16,0 0-1,-21 21-15,21-21 0,-21 21 0,22-21 16,-1 22-16,0-22 16,0 21-1,0-21-15,0 0 0,-21 21 16,22-21 0,-1 21-16,0-21 0,42 64 31,-41-64-31,-1 21 0,0-21 15,0 21-15,0 0 0,0-21 0,1 21 16,-1-21-16,0 21 0,0 1 16,0-22-16,0 21 0,1 0 15,-1-21-15,0 21 0,0 0 0,0-21 16,0 21-16,1 1 0,-1-1 16,0-21-16,21 21 0,-21 0 15,1 0-15,-1-21 0,0 21 16,0 1-16,21-22 0,-20 21 0,-1 0 15,0-21-15,21 21 0,-21 0 0,1-21 16,-1 21-16,0-21 0,21 22 16,-21-22-16,1 21 0,-1-21 15,0 21-15,0-21 0,-21 21 16,21-21 0,0 0-1,-21 21 1,22-21-1,-22 21-15,21-21 16,0 22 0,0-1-1,0-21 1,-21 21-16,21-21 16,1 21-16,-1-21 15,-21 21-15,0 0 31,21-21-31,0 22 16,-21-1 62,0 0-31,21-21-16,-21 21-31,0 0 16,21-21 0,1 0-1,-22 21-15,21-21 31,-21 22-15,21-22-16,0 0 78,-21-22-62</inkml:trace>
  <inkml:trace contextRef="#ctx0" brushRef="#br1" timeOffset="121965.31">17081 7641 0,'0'-21'31,"0"42"16,0 0-47,0 1 16,0-1-16,0 0 15,0 0-15,0 0 16,0 0-16,0 1 0,22-1 0,-1 0 16,-21 0-16,21 0 15,-21 0-15,0 1 0,21-1 16,0 0-16,-21 0 15,0 0-15,0 0 16,21-21 0,-21 22-1,0-1 63,-21-21-78,0 0 16,0 0 0,0 0-1,0 21 1,-1-21-16,1 0 16,0 0-16,0 0 0,0 0 15,0 0-15,-1 21 0,1-21 0,0 0 16,0 0-16,0 0 0,0 21 15,-1-21-15,1 0 0,0 0 16,-21 21-16,21-21 0,-1 0 0,1 0 16,0 0-16,0 0 0,0 22 15,0-22-15,-1 0 0,1 0 16,42 0 46,1 0-62,-1 0 0,0 0 16,0 0-16,0 0 0,22 0 16,-22 0-16,0 0 0,0 0 15,21 0-15,-20 0 0,-1-22 0,21 22 16,-21 0-16,0 0 0,1 0 16,-1-21-16,0 21 0,0 0 0,0 0 15,0 0-15,1 0 16,-22-21 93,0 0-93,0 0-16,0 0 15,0-1-15,0 1 16,0 0-16,0 0 0,0 0 16,0 0-16,0-1 0,0 1 15,0 0-15,0 0 0,0 0 0,0 0 16,0-1-16,0 1 0,0 0 16,0 0-16,0 0 15,-22 0 1,1 21-16,21-22 15,-21 22-15,21-21 16,0 42 62,0 1-78,21-22 16,-21 21-16,21-21 0,-21 21 0,22 0 15,-22 0-15,0 0 16,21 1-16,-21-1 16,0 0-16,0 0 0,0 0 15,0 0-15,0 1 16,0-1-16,0 0 16,0 0-16,0 0 15,0 0 1,0 1-1,0-1 1,0 0 125,0 0-126,0 0 17,-21-21 46,-1 0-63,1 0-15,0 0 16,0 0-16,0 0 16,0 0-16,-1 0 0,1 0 15,0 0-15,0 0 0,0 21 16,0-21-16,-1 0 0</inkml:trace>
  <inkml:trace contextRef="#ctx0" brushRef="#br1" timeOffset="163462.22">11938 6054 0,'21'0'109,"0"0"-93</inkml:trace>
  <inkml:trace contextRef="#ctx0" brushRef="#br1" timeOffset="163929.95">12107 5969 0,'0'-42'31,"0"21"-31,0-1 16,0 1-16,21 21 0,-21-21 0,0 0 16,0 42 46,0 0-62,0 22 0,0-22 0,0 21 16,-21-21-16,0 22 0,0-1 0,21 0 15,-21 1-15,21 20 0,0 1 16,-21-1-16,-1 1 0,1 20 0,21-20 16,-21-1-16,21 1 0,0-1 0,-21 1 15,21-1-15,0 1 0,-21-22 16,21 22-16,0-22 0,0 0 15,0 22-15,0-22 0,0-21 0,0 22 16,0-22-16,0 21 0,0-21 16,-21-21-16,21 21 0,0 1 0,0-44 31,0 1-31,0 0 16,0-21-16,0 21 15,0-1-15,0-20 0,0 0 0,21 21 16,-21-22-16,21 1 0,-21-22 0,21 22 15</inkml:trace>
  <inkml:trace contextRef="#ctx0" brushRef="#br1" timeOffset="165094.14">12150 5906 0,'0'0'0,"-22"0"16,22-22-16,0 1 15,0 0 1,-21 21-16,21-21 16,21 0 30,1 21-46,-1 0 16,0 0-16,21 0 0,-21 0 0,1 0 16,20 0-16,0 0 0,1 0 15,-1 0-15,21 0 0,-20 0 0,20 0 16,22 0-16,-22 21 0,22-21 16,21 0-16,-21 0 0,20 0 0,1 0 15,-21 0-15,21 0 0,-22 0 0,1 0 16,0 0-16,-1 0 15,1 0-15,0 0 0,-22 0 0,22 0 16,-22 0-16,1 0 0,-1 0 16,1 0-16,-22 0 0,1 0 0,-1 0 15,0 0-15,1 0 0,-22 0 0,21 0 16,-21 0-16,0 0 0,1 0 16,-1 0-16,-21 21 15,0 0 1,0 0-16,0 1 15,0-1 1,0 0-16,0 0 0,-21-21 0,21 21 16,0 0-16,0 1 15,0-1-15,0 0 16,-22 0-16,22 0 0,0 0 0,0 1 16,0-1-16,0 0 0,0 21 15,0-21-15,0 22 0,-21-22 0,21 21 16,0 1-16,0-1 0,0 0 0,0 1 15,0-1-15,0 0 0,-21 1 16,21-1-16,0 0 0,0 1 0,0-1 16,0 0-16,0-21 0,0 22 0,0-22 15,0 21-15,-21-21 0,21 22 16,0-22-16,0 21 0,0-21 0,-21 22 16,21-22-16,0 0 0,0 21 15,0-20-15,0-1 0,-21 0 16,21 0-16,-22 0 0,1 0 15,21 1-15,0-1 16,-21-21-16,0 0 16,0 0-1,0 0 1,-1 0-16,1 0 16,0 0-16,0 0 0,0 0 15,0 0-15,-1-21 0,1 21 16,0 0-16,-21 0 0,21 0 0,-22 0 15,1 0-15,0 0 0,-22 0 16,22 0-16,-22 0 0,22-22 16,-22 22-16,1 0 0,-22 0 0,22 0 15,-1 0-15,-20 0 0,-1 0 0,0 0 16,1-21-16,-1 21 0,0 0 16,1 0-16,20 0 0,-21 0 0,1 0 15,20 0-15,1 0 0,-22 0 0,22 0 16,-1 0-16,22 0 0,-22-21 15,1 21-15,20 0 0,-20 0 0,21 0 16,-1 0-16,1 0 0,21 0 0,-22-21 16,22 21-16,0 0 0,0 0 15,0 0-15,0 0 0,-1-21 16,22 0 31,22 21-32,-22-22-15,21 22 16,0-21-16,0 21 0,0-21 16,0 0-16,1 21 0</inkml:trace>
  <inkml:trace contextRef="#ctx0" brushRef="#br1" timeOffset="165522.19">12361 6202 0,'-21'0'0,"21"-42"16,0 63 15,0 0-15,21-21-16,0 21 0,1 0 0,-1 0 15,0 1-15,0 20 0,0 0 16,0 1-16,1-1 0,-1 0 0,0 1 16,0-22-16,-21 21 0,21 0 0,-21-20 15,21 20-15,-21-21 0,0 0 16,0 22-16,22-43 0,-22 21 0,0 0 15,0 0-15,21-21 0,-21 21 16,0-42 31,0 0-47,0 0 16,0 0-16,0-1 0,0 1 0,0-21 15</inkml:trace>
  <inkml:trace contextRef="#ctx0" brushRef="#br1" timeOffset="165845.65">12763 6181 0,'0'-21'16,"22"-1"-16,-44 22 31,22 22-31,-21-22 15,0 21-15,0 0 0,0 0 0,0 0 16,-1 22-16,-20-22 0,21 21 0,-21 0 16,20 1-16,-20-1 0,0 22 15,21-22-15,-22 0 0,1-21 0,21 22 16,-22-1-16,22-21 0,0 0 0,0 1 16,0-1-16,0 0 0,21 0 15,-22 0-15,44-21 31,-1 0-15,0 0-16,0 0 0,0 0 0,0-21 16,1 0-16,-1 21 0,21-21 0</inkml:trace>
  <inkml:trace contextRef="#ctx0" brushRef="#br1" timeOffset="166186.46">12954 6244 0,'0'0'0,"0"21"32,0 1-17,-21 20-15,21-21 0,0 21 16,-21-20-16,21 20 0,0 0 0,0 1 15,0-1-15,0 0 0,-22-21 16,22 22-16,0-1 0,-21-21 0,21 0 16,0 22-16,-21-22 0,21 0 15,0 0-15,0 0 0,0 1 16,0-44 31,0 1-47,0 0 0,0-21 15,0 21-15,21-1 0</inkml:trace>
  <inkml:trace contextRef="#ctx0" brushRef="#br1" timeOffset="166474.31">12933 6308 0,'0'0'16,"0"-21"-16,21 21 15,0 0 16,0 0-31,0 0 0,1 21 16,-1 0-16,0 0 0,0 0 0,0 0 16,0 22-16,1-22 0,-22 0 15,21 21-15,0-20 0,-21-1 0,21 0 16,-21 0-16,0 0 0,0 0 0,0 1 16,21-22-16,-21 21 0,0-42 46,0-1-30,0 1-16,21 0 0,-21 0 16,22 0-16,-22 0 0,21-22 15</inkml:trace>
  <inkml:trace contextRef="#ctx0" brushRef="#br1" timeOffset="167057.96">13589 6223 0,'-21'0'32,"0"0"-32,-1 21 0,1 0 15,-21-21-15,21 22 0,0-1 16,-22 0-16,1 0 0,21 0 16,-22 22-16,1-22 0,21 0 0,-21 0 15,20 0-15,1 0 0,-21 1 16,21-1-16,21 0 15,21-21 1,0 0 0,0-21-16,0 21 0,1-21 0,20-1 15,-21 1-15,21 0 0,-20 0 16,20 0-16,0 0 0,-21-22 0,22 22 16,-22 0-16,0 0 0,21 0 0,-42-1 15,22 22-15,-1-21 16,-21 0-16,21 21 0,-21 21 47,0 0-47,0 1 15,0-1-15,0 21 0,0-21 0,0 22 16,-21-22-16,21 21 0,0 0 16,0 1-16,-21-1 0,21-21 0,0 22 15,-22-1-15,22-21 0,0 21 16,0-20-16,0 20 0,0-21 0,0 0 15,-21 0-15,21 22 0,0-22 16,0 0-16,0 0 16,0 0-16,-21-21 15,21-21 32,21 0-47,0 0 0,-21 0 16,22 0-16,-1-1 0,-21 1 0,21 0 15</inkml:trace>
  <inkml:trace contextRef="#ctx0" brushRef="#br1" timeOffset="168234.32">13949 6265 0,'0'0'0,"0"-21"32,0 42-1,0 1-31,0-1 16,0 0-16,0 21 0,-21-21 15,21 22-15,-22-22 0,22 21 16,0 1-16,-21-22 0,0 21 0,0 0 15,21 1-15,0-22 0,0 21 16,-21-21-16,21 1 0,-21-1 0,21 21 16,0-21-16,0 0 0,0 1 15,0-1-15,0 0 16,21-21-16,0 0 0,0 0 16,0 0-16,22 0 0,-22 0 15,0 0-15,0 0 0,0 0 16,22 0-16,-22-21 0,21 21 0,-21 0 15,0-21-15,1 21 0,-1 0 0,0 0 16,0 0-16,-21-22 16,21 22-16,-42 0 47,0 0-47,0 0 0,0 0 0,-1 22 15,1-22-15,0 0 0,0 0 16,0 0-16,0 0 0,-1 21 15,1-21-15,0 0 0,0 0 0,0 0 16,0 0-16,-1 0 0,1 0 16,0 0-16,0 0 15,0 0-15,0 0 32,21-21-32,0-1 15,0 1 1,0 0-16,0 0 15,0 0-15,0 0 16,0-22-16,0 22 0,21-21 0,-21 21 16,21-22-16,-21 1 0,21 0 0,-21-1 15,0 1-15,0 0 0,0 20 16,0-20-16,0 21 0,0 0 0,21 0 16,-21-1-16,0 1 0,0 0 15,0 42 48,0 0-63,0 1 0,0 20 15,0-21-15,0 0 0,0 22 0,0-22 16,0 21-16,0 0 0,0-20 16,0 20-16,0 0 0,-21-21 0,21 22 15,0-22-15,0 21 0,0-21 0,0 1 16,-21-1-16,21 0 15,0 0-15,0 0 0,0 0 0,0 1 16,0-1-16,21-21 78,0 0-78,0 0 0,1-21 16,-1 21-16,21 0 0,-21 0 0,22-22 15,-22 22-15,21 0 0,-21 0 16,22 0-16,-22 0 0,21-21 0,-21 21 16,0 0-16,1 0 0,-1 0 0,0 0 15,-42 0 48,0 0-1,-1 0-62</inkml:trace>
  <inkml:trace contextRef="#ctx0" brushRef="#br1" timeOffset="181114.78">12531 5122 0,'0'-21'0,"0"0"15,0 0-15,0 0 16,0 0 0,0-1-16,0 1 0,-22 42 47,22 1-47,0-1 15,0 0-15,0 21 0,-21-21 16,21 1-16,0-1 0,-21 0 0,21 21 15,0-21-15,0 1 0,0-1 16,0 0-16,0 0 16,0 0-16,0 0 15,0-42 32,0 0-31,-21 0-16,21 0 0,0 0 15,-21-1-15,21 1 0,0 0 0,0-21 16,-21 21-16,21-1 0,-22 1 16,22-21-16,0 21 0,0 0 0,0-1 15,0 1-15,0 0 0,22 0 16,-1 0-16,-21 0 0,42-1 0,-21 1 16,0 21-16,1-21 0,-1 21 15,21 0-15,-21 0 0,0 0 16,1 0-16,20 0 0,-21 21 0,-21 0 15,21 1-15,-21-1 0,0 0 16,0 21-16,0-21 0,0 1 0,-21-1 16,0 0-16,0 21 0,0-21 0,-22 1 15,22-22-15,-21 21 0,21 0 16,-1-21-16,1 0 0,0 0 0,0 0 16,0 0-16,21-21 31,0 0-31,21 21 31,-21 21-31,21-21 16,0 21-16,-21 0 0,21 0 15,1 0-15,-1 1 0,0-1 16,0 0-16,0 0 16,0-21-16,1 0 0,-1 21 15,0-21-15,0 0 0,0 0 16,0 0-16,1 0 0,-1 0 0,0 0 15,0 0-15,0 0 0,22-21 16,-22 21-16,0-21 0,-21 0 16,21 0-16,0 21 0,0-22 15,-21 1-15,22 0 0,-22 0 0,0 0 16,0 0-16,0-1 0,0 1 0,0 0 16,-22 21-1,1 0-15,0 21 16,0 0-16,21 1 0,-21-1 15,21 0-15,-21 0 0,21 0 16,0 0-16,0 1 0,0-1 0,0 0 16,0 0-16,0 0 0,21 0 15,0 1-15,0-22 16,0 0-16,22 0 0,-22 0 16,0 0-16,21 0 0,1 0 15,-1 0-15,0 0 0,1 0 0,-1-22 16,0 22-16,1-21 0,-1 21 15,0-21-15,-21 0 0,22 0 0,-22 0 16,21-1-16,-21 1 0,-21 0 0,22 0 16,-22 0-16,0 0 0,0-1 15,0 1-15,0 0 0,-22 21 16,1-21-16,0 21 16,0 0-16,0 0 0,0 0 15,-1 21-15,1-21 0,0 21 0,0 0 16,0 1-16,0-1 15,21 0-15,0 0 0,0 0 0,0 0 16,0 1-16,0-1 0,0 0 0,0 0 16,0 0-16,0 0 15,21-21-15,0 0 0,0 0 0,0 0 16,0 0-16,1 0 16,-1 0-16,0 0 0,0 0 0,0 0 15,0-21-15,-21 0 0,0 0 0,22 21 16,-22-21-16,0 0 0,0-1 15,0 1-15,0 0 0,0 0 0,0 0 16,0 0-16,0-1 16,0 1-16,0 42 31,0 1-31,0-1 16,0 0-16,0 0 0,0 0 0,0 0 15,0 22-15,0-22 0,0 21 0,0 1 16,0-22-16,0 21 0,0 0 15,-22 1-15,22-1 0,0 0 0,0 1 16,0-1-16,0 0 0,0-20 16,0 20-16,0-21 0,0 0 0,0 0 15,0 1-15,22-1 16,-1-21 0,0 0-16,0-21 0,-21-1 15,21 1-15,0 0 0,-21 0 0,22-21 16,-1 20-16,0-20 0,-21 0 15,21-1-15,0-20 0,-21 21 0,21-1 16,1 1-16,-22-22 0,0 22 16,21 0-16,-21 21 0,21-22 0,-21 22 15,0-21-15,0 21 0,0-1 0,21 22 16,-21-21-16,0 42 31,0 1-15,0-1-16,0 0 0,0 0 15,0 0-15,0 0 0,0 1 0,0-1 16,0 0-16,0 0 0,21 0 16,-21 0-16,0 1 0,21-1 0,-21 0 15,22-21-15,-1 0 16,0 0 0,0 0-16,0-21 0,-21 0 0,21 21 15,1-22-15,-1 1 0,0 0 16,0 0-16,-21 0 0,21-22 0,0 22 15,-21-21-15,0 21 0,22 0 0,-1-1 16,-21 1-16,0 0 16,21 21-16,-21 21 15,0 0 1,0 1-16,0 20 0,-21-21 16,21 0-16,-21 0 0,21 1 0,0-1 15,-22 0-15,22 0 0,0 0 16,0 0-16,0 1 0,0-1 15,0 0-15,22 0 16,-1-21-16,0 0 16,0 0-16,0 0 0,0-21 15,1 0-15,-1 21 0,0-21 0</inkml:trace>
  <inkml:trace contextRef="#ctx0" brushRef="#br1" timeOffset="181494.56">14647 5228 0,'-21'0'0,"0"0"0,21-21 47,21 21-31,0-21-16,0 0 15,-21 0-15,22 21 16,-22-22-16,-22 22 31,1 0-15,0 0-16,21 22 0,-21-1 15,0-21-15,0 21 0,21 0 0,-22 0 16,22 0-16,0 1 0,0-1 16,0 0-16,0 0 15,0 0-15,22-21 16,-1 0-16,0 0 0,0 0 15,0 0-15,0 0 16,1 0-16,-1 0 0,0 0 0,0 0 16,-21-21-16,21 0 15,0 21-15,1-21 0,-1 0 0,0-1 16,0 22-16</inkml:trace>
  <inkml:trace contextRef="#ctx0" brushRef="#br1" timeOffset="181846.17">14986 5122 0,'0'-21'0,"-42"106"0,84-149 0,-21 22 0,-21 21 16,-21 21 15,0 0-31,0 21 0,21 0 16,-22 0-16,1 1 15,21-1-15,0 0 0,0 0 16,0 0-16,0 0 0,0 1 16,0-1-1,0 0 1,21-21-16,1 21 0,-1-21 0,0 21 15,0-21-15,-21 21 16,21-21 0,-42 0 15,0 0-31,0 0 0,0 0 16,-1 0-1,1 0-15,0 0 0,0 0 16,0 0-16,0 0 15,21-21 17,0 0-32</inkml:trace>
  <inkml:trace contextRef="#ctx0" brushRef="#br1" timeOffset="182190.03">15303 4847 0,'0'0'0,"-21"-21"15,0 21 1,0 21 0,21 0-16,-21 1 15,21-1-15,0 0 0,0 0 0,0 21 16,0-20-16,0 20 0,-21-21 15,21 21-15,0-20 0,-22 20 0,22-21 16,0 0-16,0 22 0,0-22 0,0 0 16,0 0-16,0 0 0,0 0 15,0 1 1,22-22 0,-1 0-16,0 0 15,0 0-15,0 0 0,0 0 0,1 0 16,-1-22-16,0 1 0,0 21 0,0-21 15,0 0-15,-21 0 0</inkml:trace>
  <inkml:trace contextRef="#ctx0" brushRef="#br1" timeOffset="182458.87">15346 5059 0,'0'0'0,"-21"0"0,-1 0 16,1 0-16,0 0 0,42 0 31,0 0-31,22 0 0,-1 0 16,-21 0-16,22 0 0,20 0 0,-21 0 15,1 0-15,-1 0 0,0 0 16,-20 0-16,20 0 0,-21 0 0,0 0 16,0 0-16,-42 0 62,0 0-62,0 0 16</inkml:trace>
  <inkml:trace contextRef="#ctx0" brushRef="#br1" timeOffset="186309.75">16785 11430 0,'21'0'31,"0"0"-15,-21-21-16,22 21 16,-22-21-16,21 21 15,0-21-15,0 21 16,-21-22-16,0 44 62,-21-1-62,0 0 16,0 0-16,-1-21 0,1 21 16,0 0-16,21 1 0,-21-22 15,0 21-15,-22 0 0,22 0 0,0 0 16,0-21-16,0 21 0,-22 1 0,22-1 15,0-21-15,-21 21 0,-1 0 16,22 0-16,-21-21 0,0 21 0,20 1 16,-20-22-16,0 21 0,-1 0 15,1-21-15,0 21 0,-1 0 16,22 0-16,-21-21 0,0 22 0,-1-1 16,1 0-16,0 0 0,20-21 0,-20 21 15,0 0-15,21 1 0,-22-22 16,1 21-16,0 0 0,20-21 0,-20 21 15,0 0-15,-1 0 0,1-21 16,0 22-16,-1-22 0,1 21 0,0 0 16,-1-21-16,1 21 0,0-21 0,-1 21 15,-20-21-15,21 21 0,-1-21 16,1 22-16,0-22 0,-22 21 0,22-21 16,-1 0-16,-20 21 0,21-21 15,-22 0-15,22 0 0,-22 21 16,22-21-16,-22 0 0,22 0 0,-21 0 15,20 21-15,-20-21 0,20 0 0,1 0 16,0 0-16,-22 0 0,22 0 16,-22 0-16,22 0 0,-21 0 0,-1 0 15,1 0-15,-1 0 0,-21 0 0,22 0 16,-1 0-16,1-21 0,-1 21 16,22 0-16,-21 0 0,-1 0 0,22-21 15,-22 21-15,22 0 0,-22 0 16,22-21-16,-21 21 0,-1-21 15,1 21-15,-1 0 0,-21-22 0,22 22 16,-1-21-16,-20 21 0,20-21 0,-20 21 16,20-21-16,1 21 0,-1-21 15,1 0-15,-1 21 0,1-22 0,-1 22 16,1-21-16,-1 0 0,1 21 0,-1-21 16,-21 0-16,22 0 0,-1 21 15,1-22-15,-1 1 0,1 21 0,-1-21 16,1 0-16,21 0 0,-1 21 0,-20-21 15,20-1-15,1 22 0,0-21 16,-22 0-16,22 21 0,0-21 16,-1 0-16,1 21 0,0-21 0,-1-1 15,1 22-15,0-21 0,-1 0 0,22 21 16,-21-21-16,-1 0 0,22 21 16,-21-21-16,21 21 0,0-22 0,-22 22 15,22 0-15,0-21 0,0 21 0,0-21 16,-1 21-16,1 0 0,0 0 15,0-21-15,0 21 0,0 0 16,-1-21-16,1 21 0,0 0 0,0-21 16,0 21-16,0 0 15,-1-22-15,1 1 0,0 21 16,0-21-16,0 21 0,21-21 16,-21 21-16,-1-21 0,1 21 15,0-21-15,0-1 0,0 22 0,0-21 16,-1 21-16,1-21 0,0 21 0,21-21 15,-21 0-15,0 21 16,21-21-16,0-1 16,0 1-1,0 0-15,21 0 16,0 21-16</inkml:trace>
  <inkml:trace contextRef="#ctx0" brushRef="#br1" timeOffset="186837.49">9800 10986 0,'-21'-22'31,"0"22"-31,0 0 16,-1 0-16,1 0 0,0 22 0,0-22 16,0 0-16,0 21 0,-1 0 15,1-21-15,0 21 0,0-21 0,0 21 16,-22-21-16,22 21 0,-21-21 0,21 22 15,-22-22-15,1 0 0,0 21 16,-1-21-16,22 0 0,-21 0 0,0 0 16,-1 0-16,22 0 0,-21 0 15,21 0-15,-1 0 0,1-21 16,0 21-16,21-22 0,-21 22 16,21-21-1,21 21 1,0 0-16,0 21 0,1 1 15,-1-1-15,0 0 0,0 0 16,0 21-16,0-20 0,1 20 0,-1-21 16,21 21-16,-21 1 0,0-22 0,1 21 15,20-21-15,-21 22 0,0-22 16,0 0-16,22 0 0,-22 0 0,0 1 16,0-1-16,0-21 0,-21 21 0,22-21 15,-1 21-15,0 0 16,0-21 15</inkml:trace>
  <inkml:trace contextRef="#ctx0" brushRef="#br1" timeOffset="187465.64">11578 10943 0,'21'0'0,"-21"-63"32,0 84-1,0 0-31,0 0 16,0 0-16,-21 22 0,21-1 0,0 0 15,0 22-15,-21-1 0,21 1 16,0-1-16,0 1 0,0-1 0,-21 1 15,0-1-15,-1 1 0,22 21 16,-21-22-16,0 1 0,0-1 16,21 1-16,-21-1 0,0 1 0,-1-1 15,22-21-15,-21 1 0,0-1 0,21 0 16,-21-20-16,21-1 0,0 21 16,0-21-16,0 0 0,0-42 46,0 0-46,0-21 0,21 21 16,0-22-16,0 1 0,-21 0 16,22-22-16,-1 22 0</inkml:trace>
  <inkml:trace contextRef="#ctx0" brushRef="#br1" timeOffset="188334.15">11642 10943 0,'0'0'0,"21"-63"32,-21 42-32,21 21 0,0 0 15,0 0 1,0 0-16,22 0 0,-1 0 16,0 0-16,1 0 0,20 0 0,1 0 15,20 0-15,-20 0 0,21 0 16,-1 0-16,1 21 0,0-21 0,20 21 15,1-21-15,21 0 0,-21 0 16,42 21-16,-21-21 0,0 0 0,0 0 16,-21 21-16,21-21 0,-21 0 0,0 0 15,0 21-15,-1-21 0,-20 0 16,0 0-16,-1 0 0,-20 0 0,-1 0 16,-20 22-16,-1-22 0,-21 0 0,0 0 15,1 0-15,-1 0 0,0 0 16,-21 21-1,0 0 1,0 0-16,0 0 16,0 0-16,0 1 0,0-1 0,0 0 15,0 21-15,0-21 0,0 22 16,0-1-16,0 0 0,0 1 0,0-1 16,0 0-16,-21 1 0,21-1 15,-21 0-15,-1 1 0,22-1 0,-21 22 16,0-22-16,21 0 0,-21 22 15,0-22-15,21 22 0,0-22 0,-21 0 16,-1 22-16,22-22 0,-21 0 0,0 1 16,21-1-16,0-21 0,-21 22 15,0-22-15,0 0 0,21 0 16,0 21-16,-22-20 0,22-1 16,-21 0-16,0 0 0,0 0 15,0-21 1,0 0-16,-1 21 0,1-21 15,0 0-15,0 0 0,0 0 0,0 0 16,-1 22-16,-20-22 0,21 0 16,-21 0-16,-1 0 0,1 0 0,0 0 15,-1 0-15,-20 0 0,-1 0 0,1 0 16,-22-22-16,0 22 0,-20-21 16,-1 21-16,0-21 0,0 21 15,0-21-15,0 21 0,1-21 0,-1 21 16,21-21-16,-21 21 0,22 0 15,-1-22-15,-21 22 0,21-21 0,1 21 16,-1 0-16,22-21 0,-22 0 0,21 21 16,-20 0-16,20-21 0,1 21 15,-1 0-15,22-21 0,-22 21 0,22-22 16,0 22-16,21 0 0,-1 0 0,1 0 16,0 0-16,0 0 15,42 0 1,0-21-1,0 0 1,1 21-16,-22-21 0,21 0 0,0 21 16</inkml:trace>
  <inkml:trace contextRef="#ctx0" brushRef="#br1" timeOffset="188682.46">11726 11345 0,'0'0'15,"0"-21"-15,21 21 16,1 0-16,-1 21 16,0 1-16,0-1 0,0 21 15,0-21-15,1 22 0,20-1 16,-21-21-16,0 21 0,22 1 0,-22-1 15,21 0-15,-21-20 0,0 20 0,1 0 16,-1 1-16,0-22 0,0 21 16,-21-21-16,21 22 0,-21-22 0,0 0 15,0 0-15,0 0 0,0 0 16,0-42 15,0 0-31,0 0 16,21 0-16,-21 0 0,22-1 15,-22-20-15</inkml:trace>
  <inkml:trace contextRef="#ctx0" brushRef="#br1" timeOffset="188950.31">12509 11409 0,'0'0'0,"0"-21"15,-21 21-15,0 0 16,0 0-16,0 21 0,-22 0 15,1 0-15,21 0 0,-21 1 0,-22 20 16,22-21-16,-1 21 0,-20 1 16,21-22-16,-1 21 0,-20 1 0,20-22 15,1 21-15,0-21 0,-1 22 0,22-22 16,0 0-16,-21 0 0,42 0 16,-21 0-16,21 1 15,21-22 1,0 0-16,0 0 0,21 0 15,-20 0-15,20-22 0,0 1 0,-21 0 16,43 21-16</inkml:trace>
  <inkml:trace contextRef="#ctx0" brushRef="#br1" timeOffset="189210.51">12700 11494 0,'0'21'31,"0"0"-31,-21 0 0,21 0 16,0 22-16,0-22 0,0 21 15,0-21-15,0 22 0,0-22 0,0 21 16,0-21-16,-21 22 0,21-22 16,0 21-16,0-21 0,-22 0 15,22 1-15,0-1 0,0 0 0,0 0 16,0-42 15,22 0-31,-22 0 0,21-1 16</inkml:trace>
  <inkml:trace contextRef="#ctx0" brushRef="#br1" timeOffset="189438.38">12785 11536 0,'21'-21'15,"-42"42"-15,42-63 0,0 42 16,0 21-1,-21 0 1,0 0-16,21 0 0,-21 22 16,0-22-16,0 0 0,0 0 0,21 21 15,-21-20-15,0-1 0,0 0 0,0 0 16,0 0-16,0 0 0,0 1 16,0-1-16,22-21 46,-22-21-46,21 21 0</inkml:trace>
  <inkml:trace contextRef="#ctx0" brushRef="#br1" timeOffset="189938.09">13356 11472 0,'0'0'0,"-21"0"31,0 0-31,0 22 15,-22-1-15,22 0 0,-21 0 0,21 0 16,-22 22-16,22-22 0,-21 0 16,21 0-16,-22 21 0,22-20 0,0-1 15,0 0-15,0 0 0,-1 0 0,22 0 16,0 1-16,-21-1 16,42-21-1,1 0 1,-1 0-16,0-21 0,0 21 15,0-22-15,0 1 0,22 0 0,-22 0 16,21 0-16,-21-22 0,22 22 0,-22-21 16,21 21-16,-21-22 0,1 22 15,-1 0-15,0 0 0,0 0 0,-21 0 16,0-1-16,0 44 31,0-1-31,0 0 0,0 0 16,0 0-16,-21 22 15,0-22-15,21 21 0,-21-21 0,21 22 16,-22-22-16,22 21 0,-21-21 0,0 22 16,21-22-16,0 0 0,0 0 15,-21 21-15,21-20 0,-21-1 0,21 0 16,0 0-16,0 0 16,21-21-1,0 0-15,0-21 16,0 0-16,1 0 0,-1 0 0,0-1 15,0 1-15</inkml:trace>
  <inkml:trace contextRef="#ctx0" brushRef="#br1" timeOffset="190241.92">13779 11515 0,'0'0'16,"0"-21"-16,0-1 0,22 1 0,-22 42 46,0 1-46,0-1 0,-22 0 0,1 0 16,21 21-16,-21-20 0,0 20 0,0 0 16,0 1-16,-1-1 0,-20 0 15,21 1-15,0-1 0,0 0 16,-22 1-16,22-22 0,21 21 0,0-21 16,0 22-16,0-22 0,0 0 15,0 0-15,21 0 0,22-21 16,-22 0-16,21 0 0,-21 0 0,22 0 15,-1 0-15,-21 0 0,21 0 16,1 0-16,-22 0 0,21 0 0,-21 0 16,1 0-16,-1 0 0,0 0 15</inkml:trace>
  <inkml:trace contextRef="#ctx0" brushRef="#br1" timeOffset="190750.63">11366 13102 0,'0'0'15,"43"-106"1,-43 85-16,0 0 0,0 0 0,0 0 16,0 42-1,0 21 1,0-21-16,0 22 0,0-1 16,0 0-16,-21 1 0,21-1 15,-22 0-15,1 1 0,21-1 0,-21 0 16,21 1-16,-21-1 0,0 0 0,21-20 15,-21-1-15,21 21 0,-22-21 16,22 0-16,0-42 31,22 0-15,-1-21-16,-21 21 0</inkml:trace>
  <inkml:trace contextRef="#ctx0" brushRef="#br1" timeOffset="191186.38">11430 12975 0,'0'0'0,"0"-21"16,0-85 0,21 85-16,-21 0 0,0 0 15,0 0-15,21 21 0,0-22 16,1 1-16,-1 21 0,0 0 0,0 0 16,0 0-16,0 0 0,22 21 15,-22 1-15,21-1 0,-21 0 0,1 21 16,20-21-16,-42 22 0,21-22 0,-21 21 15,0 1-15,0-22 0,0 21 16,-21-21-16,0 0 0,0 1 0,-22-1 16,1 0-16,0 0 0,20 0 15,-20-21-15,0 21 0,-1-21 16,1 0-16,0 0 0,21 0 0,-1 0 16,-20 0-16,21 0 0,0-21 15,42 21 16,0 0-31,0 21 16,0 1-16,1-22 0,-1 21 0,0 0 16,0 0-16,0 0 0,0 0 0,1 1 15,-1-1-15,-21 0 0,21 0 16,-21 0-16,21 0 0,-21 1 16,0-1-16,21-21 15,-21 21-15,21-21 0,1 0 16,-1-21-1,0 21-15</inkml:trace>
  <inkml:trace contextRef="#ctx0" brushRef="#br1" timeOffset="191807.06">11811 13356 0,'0'0'0,"21"0"0,-21-21 15,21 21-15,0-21 16,-21 0-1,22 21-15,-22-21 0,21 21 16,0-22-16,0 1 0,0 0 16,-42 21 15,0 0-31,-21 0 16,20 21-16,1 0 0,0 1 15,0-1-15,0 0 0,0 0 0,-1 0 16,1 0-16,21 1 0,0-1 15,0 0-15,0 0 0,0 0 16,0 0-16,0 1 0,21-1 0,1-21 16,-1 0-16,0 21 0,0-21 15,0 0-15,0 0 0,22 0 16,-22 0-16,21-21 0,1 21 0,-1-21 16,0-1-16,-21 1 0,22 21 15,-1-21-15,0-21 0,1 21 0,-22-1 16,21 1-16,-21 0 0,1 0 15,-1-21-15,0 20 0,-21 1 16,0 0-16,-21 21 16,0 0-16,-1 0 15,1 21-15,-21 0 0,21 1 0,21-1 16,-21-21-16,21 21 0,-22 0 0,22 0 16,0 0-16,0 1 15,0-1-15,0 0 0,0 0 0,22 0 16,-1 0-16,0 1 0,0-22 0,-21 21 15,21 0-15,0 0 16,-21 0 0,-21-21-1,0 0-15,0 0 0,0 0 0,0 0 16,-1 0-16,22-21 0,-21 21 16,21-21-16,0 0 15,21 0-15,1-1 16,-1 1-16,21 0 15</inkml:trace>
  <inkml:trace contextRef="#ctx0" brushRef="#br1" timeOffset="192154.29">12700 13187 0,'0'-21'0,"0"42"31,-21 0-16,21 0-15,0 0 0,0 1 0,-21-1 16,-1 0-16,22 21 16,-21 1-16,0-1 0,21 0 0,-21 22 15,0-22-15,21 22 0,-21-1 0,-1 1 16,22-1-16,-21 1 0,0-1 16,0 1-16,0-1 0,0 22 0,-1-22 15,1 22-15,21-22 0,-21 22 0,0-21 16,0-1-16,0 1 0,-1-1 15,1 1-15,0-22 0,0 0 0,0-21 16,21 22-16,0-22 0,-21-21 0,21 21 16,-22-21-16,22-21 15,0 0 1,0 0-16,22-1 0,-1-20 0,0 0 16,0 21-16,0-43 0,0 22 15,1-22-15</inkml:trace>
  <inkml:trace contextRef="#ctx0" brushRef="#br1" timeOffset="192474.1">12594 13462 0,'0'0'0,"21"-63"0,-21 20 0,0 22 0,0-21 16,0 21-16,0-1 0,0 1 0,21 0 16,-21 0-16,22 0 0,-1 0 15,0-1-15,0 22 0,0 0 16,0 0-16,1 0 0,-1 0 0,0 0 15,0 0-15,0 0 16,0 22-16,1-1 0,-22 0 0,0 0 16,0 0-16,0 0 0,0 1 0,0-1 15,-22-21-15,1 21 0,0 0 16,0 0-16,0 0 0,0-21 0,-1 22 16,1-22-16,0 0 0,0 0 15,0 21-15,0-21 16,42 0 31,0-21-47,0-1 0,0 22 15</inkml:trace>
  <inkml:trace contextRef="#ctx0" brushRef="#br1" timeOffset="193220.74">13229 13166 0,'0'0'15,"0"-21"-15,-21 21 16,0 0-16,0 0 0,-1 0 16,1 0-16,0 21 0,0-21 15,-21 21-15,42 0 0,-43-21 16,43 21-16,-21 0 0,0 1 0,0-1 16,21 0-16,0 0 15,0 0-15,0 0 0,0 1 16,0-1-16,21-21 15,0 0-15,0 0 16,0 0-16,1 0 0,-1 0 16,0-21-1,-21-1-15,0 1 0,0 0 16,0 0-16,0 0 0,0 0 16,0-1-16,0 1 0,0 0 15,0 0-15,0 0 0,21 0 16,0-1-16,0 22 15,1-21-15,-1 21 0,0 0 16,0 0-16,21 0 0,-20 0 0,-1 0 16,0 0-16,0 21 0,-21 1 15,21-1-15,0-21 0,-21 21 0,22 0 16,-22 21-16,0-20 0,0-1 0,0 0 16,0 0-16,0 0 0,0 0 15,-22 1-15,22-1 0,-21 0 0,0 0 16,21 0-16,0 0 0,-21-21 15,21 22-15,-21-22 16,21-22 15,0 1-31,0 0 0,0 0 16,0 0-16,21 0 0,-21-1 16,21 1-16,0 0 0,0 0 15,1 0-15,-1 0 0,21-1 0,-21 1 16,0 0-16,1 0 0,-1 0 15,21 21-15,-21 0 0,0 0 0,1 0 16,-1 0-16,-21 21 0,21 0 16,-21 21-16,0-20 15,0-1-15,0 0 0,0 0 0,0 0 16,0 0-16,0 1 0,-21-1 16,0 0-16,21 0 0,0 0 15,-22-21-15,22 21 0,-21-21 0,21 22 16,-21-22-1,21-22 1,21 22-16,0-21 16,1 0-16</inkml:trace>
  <inkml:trace contextRef="#ctx0" brushRef="#br1" timeOffset="193613.88">14160 13208 0,'0'0'0,"0"-21"0,-21 0 16,0 21 0,0 0-16,0 0 0,0 0 0,-22 0 15,22 0-15,0 21 0,0 0 16,0 0-16,-1 0 16,22 1-16,0-1 0,0 0 15,0 0 1,22-21-16,-1 0 0,-21 21 0,21-21 15,0 0-15,0 21 0,0 1 16,1-22-16,-1 0 0,-21 21 0,21-21 16,-21 21-16,0 0 15,-21-21 1,0 0-16,-1 0 16,1 0-16,-21 0 0,21 0 0,0 0 15,-1 0-15,1 0 0,0 0 16,0 0-16,21-21 31,21 21-15,0-21-16,0 21 15,1 0-15,-1-21 0,0 21 0</inkml:trace>
  <inkml:trace contextRef="#ctx0" brushRef="#br1" timeOffset="193958.68">14266 13377 0,'21'0'31,"1"0"-15,-1 0-16,0 0 0,0-21 16,0 21-16,0-21 0,1 21 15,-1-21-15,0 21 0,0-21 16,-21 0-16,21-1 0,-21 1 15,-21 21 1,0 0-16,0 0 16,0 0-16,-1 0 0,1 0 0,0 21 15,0 1-15,0-1 0,0 0 16,-1 0-16,1 0 0,21 0 0,0 1 16,0-1-16,0 0 0,0 0 15,0 0-15,0 0 0,21 1 16,1-1-16,-1-21 0,0 0 0,0 0 15,0 0-15,22 0 0,-22 0 16,21 0-16,-21-21 0,0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19:03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 1397 0,'21'0'0,"-21"-21"78,0 0-47,0 0 0,0-1 1,0 44 15,0-1-32,0 0-15,0 21 16,0-21-16,0 22 0,0-1 0,0 0 15,0 1-15,0-1 0,0 22 16,0-1-16,0-21 0,0 22 0,-21-22 16,-1 1-16,1-1 15,0 0-15,21 1 0,0-1 0,-21-21 16,21 0-16,-21 0 0,21 1 16,0-44 15,0 1-31,21 0 15,-21 0-15,21 0 0,0 0 0</inkml:trace>
  <inkml:trace contextRef="#ctx0" brushRef="#br0" timeOffset="328.81">1079 1334 0,'0'21'15,"0"0"1,0 0-16,0 0 0,0 22 16,0-22-16,0 21 0,0 0 15,0 22-15,0-22 0,0 1 0,0 20 16,0-21-16,0 1 0,0-1 15,0 0-15,-21 1 0,21-22 16,0 0-16,0 0 0,-21 0 0,21 1 16,0-1-16,0-42 47,0-1-47</inkml:trace>
  <inkml:trace contextRef="#ctx0" brushRef="#br0" timeOffset="580.66">698 1736 0,'0'0'0,"22"0"31,-1 0-15,0 0-16,0 0 0,0 0 16,22 0-16,-22 0 0,0-21 0,0 21 15,0-22-15,22 22 0,-22 0 16,-21-21-16,21 21 0,-21-21 0,21 21 16,-21-21-1</inkml:trace>
  <inkml:trace contextRef="#ctx0" brushRef="#br0" timeOffset="872.5">1376 1461 0,'0'0'0,"-21"0"32,42 0-17,0 0 1,0 0-16,0 0 0,0 0 16,22 0-16,-22-22 0,0 22 0,21 0 15,-20 0-15,-1 0 0,0 0 16,0-21-16</inkml:trace>
  <inkml:trace contextRef="#ctx0" brushRef="#br0" timeOffset="1168.33">1630 1418 0,'-21'0'15,"21"21"1,0 1-16,-22-22 0,22 21 0,0 0 16,0 21-16,0-21 0,0 22 15,0-1-15,-21 0 0,21 1 0,0-1 16,-21 0-16,21 1 0,0-1 16,-21-21-16,0 22 0,21-1 0,-21-21 15,21 0-15,0 22 16,0-22-16,0 0 0,0 0 15,21-21 1,0 0 0,0-21-16,0 0 15,0 0-15</inkml:trace>
  <inkml:trace contextRef="#ctx0" brushRef="#br0" timeOffset="1452.76">1968 1461 0,'0'0'0,"0"21"31,0 0-31,0 0 0,0 21 16,0 1-16,0-22 0,0 21 15,0 1-15,0-1 0,0 0 16,0 22-16,0-43 0,0 21 0,0 1 15,0-22-15,0 21 0,0-21 16,0 0-16,0 1 0,0-1 16,0-42 31,22-1-47,-22 1 0</inkml:trace>
  <inkml:trace contextRef="#ctx0" brushRef="#br0" timeOffset="1696.62">2011 1482 0,'0'0'0,"42"-21"31,-21 21-31,0 21 16,1 0-16,-22 0 0,21 21 15,0-20-15,0 20 0,-21 0 16,21-21-16,0 22 0,-21-22 0,22 21 15,-22-21-15,0 1 16,21 20-16,0-21 0,-21 0 16,0 0-16,21-21 15,0 0-15,0 0 16,1 0-16,-22-21 0,21 0 16,0 0-16</inkml:trace>
  <inkml:trace contextRef="#ctx0" brushRef="#br0" timeOffset="1965.47">2794 1418 0,'-21'0'16,"0"0"-16,-1 0 0,1 21 16,0 1-16,0-1 0,-21 0 15,20 0-15,1 21 0,0-20 0,-21 20 16,21 0-16,-1-21 0,-20 22 15,21-1-15,0-21 0,0 0 0,21 1 16,0-1-16,0 0 0,0 0 16,21-21 15,0 0-31,0-21 0,0 0 0,0 0 16,1-1-16,-1-20 0,21 21 15,-21-21-15,0-1 0</inkml:trace>
  <inkml:trace contextRef="#ctx0" brushRef="#br0" timeOffset="2199.94">2773 1376 0,'0'0'16,"0"21"-1,0 0-15,0 0 16,0 1-16,0-1 0,0 21 0,0 0 16,0 1-16,0-1 0,0 0 15,0 1-15,0-1 0,0 0 0,0 1 16,0-1-16,-21-21 15,21 22-15,-22-1 0,22-21 0,-21 0 16,21 0-16,0 1 0,0-1 16,0 0-16,0 0 0,0 0 15,21-21 1,1 0-16,-1-21 0,-21 0 16,21 0-16,0 0 0</inkml:trace>
  <inkml:trace contextRef="#ctx0" brushRef="#br0" timeOffset="2568.73">3260 1376 0,'0'21'15,"0"0"-15,0 0 16,0 22-16,0-22 0,-22 0 15,22 21-15,-21 1 0,21-1 16,-21 0-16,21 1 0,-21-1 0,0 0 16,21 1-16,0-1 0,0 0 15,-21-20-15,21 20 0,0-21 0,0 0 16,0 0-16,0 1 16,0-1-16,0 0 15,21-21-15,0 0 16,0 0-16,0 0 0,0 0 0,1 0 15,-1 0-15,21-21 0,-21 21 0,0 0 16,1-21-16,-1-1 0,0 22 16,0-21-16,0 21 15,-21-21 1,0 0-16</inkml:trace>
  <inkml:trace contextRef="#ctx0" brushRef="#br0" timeOffset="2724.77">3471 2011 0,'-21'0'16,"21"21"-1</inkml:trace>
  <inkml:trace contextRef="#ctx0" brushRef="#br0" timeOffset="3489.49">5461 741 0,'0'0'0,"21"-21"0,0 21 0,-21-21 16,-21 21 15,0 0-31,0 0 0,0 21 16,-22 0-16,22 21 0,0-21 0,-21 43 15,20-22-15,-20 22 0,0-22 16,21 22-16,-22-1 0,22 22 0,0-22 15,-21 1-15,20 20 0,1 1 16,0-21-16,0 20 0,21 1 0,-21-22 16,21 1-16,0-1 0,0 1 15,21-22-15,21 1 0,-21-1 16,22 0-16,-1 1 0,0-22 0,1 0 16,-1 0-16,0-21 0,22 0 15,-22 0-15,22 0 0,-22 0 0,0 0 16,1 0-16,-1-21 0,0 0 0,1 0 15</inkml:trace>
  <inkml:trace contextRef="#ctx0" brushRef="#br0" timeOffset="6524.18">5546 1270 0,'0'-21'0,"0"0"0,21 21 15,-21 21 17,0 0-17,0 0-15,0 0 0,-21 1 0,21 20 16,-22-21-16,22 21 0,0 1 16,0-1-16,0 22 0,0-22 0,-21 0 15,21 1-15,0-1 0,0 0 16,-21 1-16,21-1 0,0-21 0,0 21 15,0-20-15,0-1 16,0 0-16,0-42 31,0 0-31,0-1 16,0 1-16,0 0 0,0 0 0,0-21 16,0 20-16,0-20 0,0 0 15,0 21-15,0-22 0,21 1 0,0 0 16,-21 20-16,22 1 0,-1 0 15,0 0-15,21 0 0,-21 21 0,1 0 16,-1 0-16,21 0 0,-21 0 0,0 21 16,1 0-16,-1 0 0,0 22 15,0-22-15,-21 21 0,0-21 16,0 22-16,0-1 0,0-21 16,0 0-16,0 22 0,0-22 0,0 0 15,0 0-15,0 0 16,0 0-1,0-42 1,0 0-16,21 0 16</inkml:trace>
  <inkml:trace contextRef="#ctx0" brushRef="#br0" timeOffset="7113.11">6202 1439 0,'0'22'32,"0"-1"-32,0 0 0,0 0 0,0 21 15,-21-20-15,21 20 0,-22 0 16,1 1-16,21-22 0,0 21 0,-21 0 16,21-20-16,-21 20 0,21-21 0,0 0 15,0 0-15,0 1 0,0-1 16,21-21-16,0 0 0,0 0 0,1 0 15,-1 0-15,21-21 0,-21-1 16,22 1-16,-22 0 0,21 0 16,0 0-16,-20-22 0,-1 22 0,21-21 15,-21 0-15,0-1 0,-21 22 16,22-21-16,-22 21 0,21-1 0,-21 1 16,0 0-16,0 0 15,0 0-15,-21 42 31,21 0-31,0 0 0,-22 0 0,22 22 16,0-22-16,0 21 0,0 1 0,0 20 16,0-21-16,-21 1 0,21 20 15,0-20-15,0-1 0,0 21 16,0-20-16,0-1 0,0 0 16,0 22-16,0-22 0,0 1 0,0-1 15,0 0-15,0 1 0,0-22 0,0 21 16,0-21-16,0 22 0,0-22 15,-21 0-15,0 0 0,0 0 0,0 0 16,-22 1-16,22-22 0,-21 0 0,-1 0 16,1 0-16,21 0 0,-21 0 15,-1 0-15,1-22 0,21 1 0,0 0 16,-22 0-16,43 0 0,-21 0 16,21-1-16,0 1 0,0 0 0,0 0 15,0-21-15,21 20 0,0 1 16,1-21-16,-1 21 0,21-22 15</inkml:trace>
  <inkml:trace contextRef="#ctx0" brushRef="#br0" timeOffset="7412.24">6752 1630 0,'0'0'0,"0"-42"31,0 63-16,0 0 1,0 21-16,0 1 0,0-1 16,0 21-16,0-20 0,0 20 15,0 1-15,0-1 0,0 1 0,0-1 16,0 1-16,0-1 0,0 1 0,0-1 16,0-20-16,-21 20 0,21-21 15,0 22-15,-21-22 0,0 1 0,21-1 16,-22-21-16,22 0 0,0 0 15,0 1-15,22-44 16,-1 1 0,0 0-16,-21-21 0,21-1 15</inkml:trace>
  <inkml:trace contextRef="#ctx0" brushRef="#br0" timeOffset="7709.59">6837 1799 0,'0'0'0,"0"-42"15,0 0-15,-21-85 32,21 105-32,0 1 0,0 0 15,21 21-15,0 0 0,0-21 0,21 21 16,-20 0-16,20 0 0,0 0 0,1 21 16,-22 0-16,0 0 0,21 1 15,-42 20-15,0-21 0,0 21 16,0 1-16,0-22 0,0 21 15,-42 1-15,21-22 0,-22 21 0,22-21 16,-21 0-16,0 1 0,-1-1 16,22 0-16,0 0 0,0-21 0,0 0 15,42 0 1,0-21 0,21 0-16,-21 0 0,1-22 0,-1 22 15</inkml:trace>
  <inkml:trace contextRef="#ctx0" brushRef="#br0" timeOffset="8052.5">7324 1693 0,'0'22'31,"21"-22"-31,0-22 16,0 22-16,0-21 0,0 21 15,1-21-15,-1 0 0,0 0 0,0 0 16,0-1-16,0 1 0,1 0 0,-22 0 16,-22 21 15,1 0-31,0 21 16,0-21-16,0 21 0,0 22 0,-1-22 15,1 0-15,0 21 0,0-21 0,21 1 16,0 20-16,0-21 0,0 0 15,0 0-15,0 1 0,0-1 0,21 0 16,0-21-16,0 0 16,1 0-16,-1 0 0,21 0 0,-21 0 15,22 0-15,-22-21 0,0 0 16</inkml:trace>
  <inkml:trace contextRef="#ctx0" brushRef="#br0" timeOffset="8376.31">7874 1524 0,'0'0'0,"0"-21"16,-21-21 0,21 20-16,0 1 0,21 0 15,0 21-15,0 0 0,0 0 16,1 0-16,20 0 0,-21 21 16,21 0-16,-20 1 0,20-1 0,-21 0 15,0 21-15,22-21 0,-43 22 16,0-1-16,0-21 0,0 22 0,0-22 15,0 0-15,0 21 0,-22-21 16,1 1-16,0-1 0,0-21 16,0 21-16,0-21 0,-1 0 0,1 0 15,21-21 1,0 0-16,0-22 0,0 22 16,0 0-16,0-21 0,21-1 0,1 1 15,-1 0-15,0 20 0,0-20 16,21 0-16,-20 21 0,-1-22 0,21 22 15,-21 0-15,22 0 0</inkml:trace>
  <inkml:trace contextRef="#ctx0" brushRef="#br0" timeOffset="8761.28">9334 1164 0,'0'0'16,"0"-21"-16,22 21 16,-1 0-1,0 0-15,21 0 0,-21 0 0,22 0 16,-1 0-16,22 0 0,-22 0 16,21 0-16,-20 0 0,20 0 0,1 0 15,-22 0-15,0 0 0,-20 0 16,-1 0-16,0 0 0,-42 0 15,0 0 1,-22 0-16</inkml:trace>
  <inkml:trace contextRef="#ctx0" brushRef="#br0" timeOffset="8984.16">9610 1143 0,'-22'85'16,"22"-43"-1,0-21-15,0 22 0,0-1 16,0 0-16,0 1 0,-21-1 0,21 0 16,0 22-16,-21-22 0,0 0 15,21 22-15,0-22 0,-21 1 16,0-22-16,21 21 0,-22-21 0,22 0 16,0 1-16,0-1 0,22-21 15,-1 0 1,0-21-16,0 21 0,0-22 0</inkml:trace>
  <inkml:trace contextRef="#ctx0" brushRef="#br0" timeOffset="9347.95">9842 1609 0,'0'0'0,"-21"21"0,0 0 15,21 0 1,21-21 15,22 0-31,-22 0 0,21-21 16,-21 21-16,22-21 0,-1 0 0,0 0 15,-21-1-15,1 22 0,20-21 0,-21 0 16,-21 0-16,0 0 0,-21 21 31,0 0-31,-22 21 16,22-21-16,0 42 0,-21-21 0,21 1 15,-22 20-15,22-21 0,0 0 16,0 22-16,0-22 0,21 21 16,-22-21-16,22 0 0,0 1 0,0-1 15,0 0-15,22 0 16,-1-21-16,21 0 0,-21 0 0,22 0 16,-22 0-16,21 0 0,0 0 0,1-21 15,-1 0-15,0 21 0,-20-21 16</inkml:trace>
  <inkml:trace contextRef="#ctx0" brushRef="#br0" timeOffset="9820.69">10414 1524 0,'0'-21'0,"42"0"16,-21 21 0,1 0-16,-1 0 0,0 0 15,0 0-15,0 21 16,0 0-16,-21 0 0,0 0 15,0 1-15,0-1 0,0 21 16,0-21-16,0 22 0,-21-22 0,0 0 16,0 21-16,0-21 0,0 1 0,-1-1 15,1 0-15,0-21 0,0 21 16,21 0-16,21-42 16,0 0-1,0 21-15,1-21 0,-1-22 16,0 22-16,0 0 0,0-21 15,0-1-15,22 1 0,-22 0 16,0 21-16,21-22 0,-20 1 0,-1 21 16,0 0-16,0-1 0,0 1 0,-21 42 31,-21 1-31,0-1 16,0 0-16,0 21 0,21-21 15,-22 22-15,1-1 0,0-21 0,0 22 16,21-1-16,0-21 0,0 0 0,0 22 15,0-22-15,0 0 16,0 0-16,0 0 0,21 0 0,0-21 16,0 0-16,1 0 0,20 0 15,-21 0-15,21 0 0,1-21 16,-1 0-16,0 0 0,1 0 0,-1-22 16,0 22-16</inkml:trace>
  <inkml:trace contextRef="#ctx0" brushRef="#br0" timeOffset="10060.45">11409 1122 0,'0'0'16,"-21"0"-1,21 21-15,0 21 16,-22-20-16,1 20 0,0 0 16,21 1-16,-21-1 0,0 0 15,21 1-15,-21 20 0,21-21 0,-22 1 16,22-1-16,-21 0 0,21 1 0,0-1 15,0-21-15,0 22 0,0-22 16,21 0-16,1-21 0,-1 21 0,0-21 16,0 0-16,21 0 0,-20 0 15,-1-21-15,21 21 0,-21-21 0,0 0 16,1-22-16,-1 22 0</inkml:trace>
  <inkml:trace contextRef="#ctx0" brushRef="#br0" timeOffset="10221.58">11049 1439 0,'0'0'0,"-21"0"16,-22 22-1,65-22-15,-1 0 16,21 0-16,-21 21 0,43-21 16,-22 0-16,22 0 0,-22 0 0,21 0 15,-20-21-15,-1-1 0,0 22 0</inkml:trace>
  <inkml:trace contextRef="#ctx0" brushRef="#br0" timeOffset="11132.07">12404 1503 0,'0'-64'16,"0"128"-16,0-149 0,0 64 0,0 0 16,0 0-16,0 0 31,21 21-31,0 0 0,0 0 16,0 21-16,0 0 15,1 0-15,-1 0 0,-21 22 16,21-22-16,0 0 0,-21 21 15,21 1-15,-21-22 0,0 21 0,0 0 16,0-20-16,0 20 0,0-21 0,0 0 16,0 0-16,0 1 0,0-1 15,0-42 17,0-1-32,0 1 15,0 0-15,0 0 0,0-21 0,0 20 16,21-20-16,-21 0 0,22 21 15,-1-22-15,0 22 0,0-21 0,0 21 16,0-1-16,22 1 16,-22 0-16,0 0 0,0 21 0,0 0 15,1 0-15,-1 0 0,0 21 0,0 0 16,0 0-16,0 1 0,1-1 16,-22 21-16,0-21 0,0 22 0,0-1 15,0-21-15,0 21 0,0-20 16,0 20-16,0-21 0,0 0 0,0 0 15,-22 1-15,22-1 0,-21-21 16,21-21 0,0-1-1,0 1-15,0 0 0,0 0 0,21 0 16,-21-22-16,22 22 16,-1-21-16,0 0 0,0 20 0,0-20 15,0 21-15,1-21 0,20 20 16,-21 1-16,0 0 0,22 0 0,-22 21 15,0 0-15,0 0 0,0 0 0,0 21 16,1 0-16,-1 0 0,-21 1 16,0-1-16,0 21 0,0-21 0,0 22 15,0-22-15,0 21 0,0-21 16,0 22-16,0-22 0,0 0 0,0 0 16,0 0-16,-21 0 0,21 1 0,-22-22 15,22 21-15,22-42 31,-1 21-31,-21-22 16</inkml:trace>
  <inkml:trace contextRef="#ctx0" brushRef="#br0" timeOffset="11576.28">14012 1418 0,'0'0'0,"0"-21"0,0 0 0,0 0 16,0 0-16,-21 21 15,0 0-15,-21 0 0,20 0 16,1 0-16,0 21 0,0-21 16,-21 21-16,20 0 0,1 21 15,0-20-15,0-1 0,0 21 0,0 0 16,21-20-16,0 20 0,-22-21 16,22 21-16,0-20 0,0-1 0,0 0 15,0 0-15,0 0 0,22-21 0,-1 0 16,0 0-16,0 0 0,0 0 15,22 0-15,-22 0 0,0 0 0,0-21 16,21 0-16,-20 0 0,-1 0 16,0-1-16,0 1 0,0-21 0,-21 21 15,21 0-15,-21-22 0,0 22 0,0-21 16,0 21-16,0-1 16,0 1-16,0 42 31,-21 1-31,21 20 15,0-21-15,0 0 0,0 0 0,0 22 16,0-22-16,0 0 0,0 21 16,0-20-16,0-1 0,0 0 0,21 0 15,-21 0-15,22-21 0,-1 21 0,0-21 16,0 0-16,21 0 0,-20 0 16,-1 0-16,0 0 0</inkml:trace>
  <inkml:trace contextRef="#ctx0" brushRef="#br0" timeOffset="11920.18">14372 1524 0,'0'0'0,"0"-21"0,0 0 0,0 0 0,-21-1 15,21 1-15,0 0 16,21 21 0,0 0-16,0 0 0,1 0 15,-1 0-15,0 0 0,0 0 0,0 0 16,0 21-16,1 0 0,-1 1 0,0-1 15,-21 21-15,21-21 0,-21 22 16,0-22-16,0 21 0,0-21 16,0 22-16,0-22 0,-21 0 15,0 0-15,0 0 0,-1 0 0,1 1 16,0-22-16,0 0 0,21 21 0,0-42 31,0-1-31,0 1 16,21 0-16,0 0 0,0-21 15,-21 20-15,22-20 0,-1 21 0,0-21 16,0 20-16,0-20 0,0 21 16,1-21-16,-1 20 0,21 1 0,-21 0 15,0 0-15,22 0 0</inkml:trace>
  <inkml:trace contextRef="#ctx0" brushRef="#br0" timeOffset="12833.65">15113 1101 0,'0'0'15,"-21"21"17,0 0-32,21 0 0,-22 0 0,22 22 15,0-1-15,-21-21 0,21 22 0,-21-1 16,21 0-16,0 1 0,0-1 16,0 0-16,0 1 0,0-1 0,0 0 15,0 1-15,-21-1 0,21-21 16,0 0-16,0 22 0,0-22 15,0 0-15,0 0 0,-21-21 32,21-21-32,0 0 15,0 0-15,0-1 0,0-20 16,0 21-16,0-21 0,0 20 16,0-20-16,21 0 0,0 21 0,0-22 15,0 22-15,1 0 0,20 0 0,-21 0 16,0-1-16,0 22 0,22 0 15,-22 0-15,0 0 0,0 0 0,0 0 16,-21 22 15,-21-22-31,0 0 0,-21 0 0,21 21 16,-22-21-16,22 0 0,-21 0 16,21 0-16,-22 0 0,22 21 0,0-21 15,0 0-15,0 0 0,-1 21 16,22 0-16,0 0 15,0 1-15,22 20 0,-1-21 16,0 0-16,0 0 0,0 1 16,0 20-16,1-21 0,-1 0 0,0 0 15,0-21-15,0 22 0,0-1 16,22-21-16,-22 0 0,0 21 16,21-21-16,-20 0 0,-1 0 0,21 0 15,-21 0-15,0-21 0,22 21 0,-22-21 16,0-1-16,0 1 0,22-21 15,-22 21-15,0-22 0,0 22 0,0-21 16,0 0-16,-21 20 0,22-20 16,-22 0-16,21 21 0,-21-1 0,0 1 15,0 0-15,0 0 0,0 42 32,0 0-17,0 22-15,-21-22 0,21 0 16,-22 21-16,22-21 0,0 22 15,0-1-15,0-21 0,0 22 0,0-22 16,0 0-16,0 21 0,0-21 16,0 1-16,22-1 0,-1-21 15,0 0-15,0 0 0,0 0 16,0 0-16,1 0 0,20 0 0,-21 0 16,21-21-16,-20-1 0,-1 1 0,21 0 15,-21 0-15,0-21 0,1 20 16,-22-20-16,0 21 0,0-21 15,21 20-15,-21 1 0,0 0 0,0 0 16,0 0-16,-21 21 31</inkml:trace>
  <inkml:trace contextRef="#ctx0" brushRef="#br0" timeOffset="13164.47">16425 1397 0,'-21'21'32,"0"-21"-32,21 21 0,-21 1 15,21 20-15,0-21 0,0 21 16,-21 1-16,21 20 0,0-20 0,-22 20 15,22-21-15,0 22 0,0-1 0,0 1 16,0-22-16,0 22 0,-21-22 16,21 22-16,0-1 0,0-21 0,0 22 15,0-22-15,0 22 0,0-22 0,0 0 16,0 1-16,0-1 0,0 0 16,0 1-16,0-22 0,0 0 0,0 0 15,0 0-15,21-21 16,1-21-1,-22 0-15,21 0 16,-21-21-16,0-1 0,21 1 0,0 0 16,-21-22-16,0 1 0,0-1 15,21 1-15</inkml:trace>
  <inkml:trace contextRef="#ctx0" brushRef="#br0" timeOffset="13383.76">16446 2053 0,'0'0'0,"0"-63"0,0-1 16,0-20-16,22 20 0,-22 1 0,0-1 15,21 22-15,-21-1 0,0 1 0,0 0 16,21 21-16,0-1 0,0 1 15,-21 0-15,21 0 0,1 21 16,-1 0-16,0 0 0,0 0 16,0 0-16,0 0 0,22 0 0,-22 21 0,-21 0 15,21 0-15,-21 1 16,0-1-16,0 0 0,0 21 0,-21-21 16,0 1-16,0-1 0,-22 0 0,22 0 15,-21 0-15,-1 0 0,22-21 16,-21 22-16,21-22 0,0 0 0,21-22 31</inkml:trace>
  <inkml:trace contextRef="#ctx0" brushRef="#br0" timeOffset="15452.69">18754 1312 0,'0'0'0,"21"-21"16,0 0-16,21-148 31,-42 148-31,0-1 0,0 44 31,0-1-31,0 21 0,0 0 16,0 1-16,-21-1 0,21 22 15,-21-22-15,0 21 0,21-20 0,-21 20 16,-1 1-16,1-22 0,-21 22 16,21-22-16,0 0 0,-1-21 0,-20 22 15,21-22-15,0 0 0,-22-21 16,22 21-16,0-21 0,0 0 16,0 0-16,0 0 0,-1 0 0,1 0 15,0-21-15,21 0 0,-21 0 16,21 0-16,0-22 0,0 1 0,0 21 15,0-22-15,0 1 0,21 0 0,0-1 16,-21 1-16,21 21 0,1-21 16,-1 20-16,-21 1 0,21 0 0,0 0 15,0 0-15,0 21 16,1 0-16,-1 21 0,-21 0 16,21 21-16,0-20 0,-21 20 15,21 0-15,0 1 0,-21-1 0,22 0 16,-1 1-16,-21-1 0,21 0 0,-21-21 15,21 22-15,0-22 0,0 0 16,1 0-16,-1 0 0,21-21 0,-21 0 16,22 0-16,-22 0 0,21 0 15,0 0-15,-20 0 0,20-21 0,0 0 16,1 0-16,-1 0 0,-21-22 16,21 22-16,-20-21 0,-1 21 0,0-22 15,0 1-15,-21 0 0,0-1 16,0 1-16,0 21 0,0-21 0,0 20 15,-21-20-15,0 42 0,0-21 16,-1 0-16,1 21 0,0 0 16,0 21-16,0 0 0,0 0 15,-1 0-15,1 1 0,21 20 0,-21 0 16,0 1-16,21-22 0,0 21 16,-21 0-16,21-20 0,0 20 0,0-21 15,0 21-15,0-20 0,0-1 16,0 0-16,21-21 0,0 0 15,0 0-15,0 0 16,1 0-16,20 0 0,-21-21 16,0 0-16,0-1 0,1 1 0,-1-21 15,0 21-15,0-22 0,0 22 16,-21-21-16,0 21 0,0-22 0,0 22 16,0 0-16,-21 21 31,21 21-31,0 0 0,-21 1 15,21 20-15,0-21 0,0 21 16,0-20-16,0-1 0,0 0 0,0 21 16,21-21-16,0 1 15,0-1-15,1-21 0,-1 0 16,0 0-16,21 0 0,-21 0 0,22 0 16,-1 0-16,0 0 0,1-21 15,-1-1-15,-21 1 0,22 0 0,-1 0 16,-21 0-16,0-22 0,0 22 15,1-21-15,-1 0 0,-21 20 0,0-20 16,0 21-16,0 0 0,0 0 16,0 42-1,-21 0-15,21 21 16,-22-21-16,22 22 0,0-22 16,0 21-16,-21 1 0,21-22 0,-21 21 15,21-21-15,0 0 16,0 1-16,0-1 0,-21 0 0,21-42 47,0 0-47,0-1 0,21 1 15,-21 0-15,21 0 0,-21 0 16,21-22-16,1 22 0,-1-21 0,-21 21 16,21-22-16,0 22 0,0-21 15,0 21-15,1 0 0,-22-1 0,21 22 16,0 0-16,0 22 15,-21-1-15,0 0 16,21 21-16,-21-21 0,0 22 16,21-22-16,-21 21 0,0-21 15,22 22-15,-1-22 0,0 0 0,0 0 16,0 0-16,0 1 0,1-1 16,-1-21-16,21 0 0,0 21 0,1-21 15,-22 0-15,42 0 0,-20 0 16,-1 0-16,0 0 0,1-21 0,-1 0 15,0-1-15,-20 1 0,20-21 0,-21 21 16,0-22-16,0 22 0,1-21 16,-1 0-16,-21 20 0,0-20 0,0 21 15,0 0-15,0 0 0,-21-1 16,-1 1-16,-20 21 0,21 0 16,-21 0-16,-1 21 0,1 1 15,0-1-15,-1 0 0,1 0 0,21 21 16,-22-20-16,22 20 0,0 0 0,21-21 15,0 22-15,0-22 0,0 0 16,0 0-16,0 0 0,21 1 0,0-1 16,1-21-16,-1 0 0,21 0 15,-21 0-15,22 0 0,-22 0 0,21 0 16,0-21-16,-20-1 0,20 1 16,-21 0-16,21 0 0,-20 0 15,-1-22-15,0 22 0,0 0 0,-21-21 16,21 21-16,-21-1 0,21 1 15,-21 0-15,0 42 32,0 0-32,0 22 15,0-22-15,0 21 0,-21 1 16,21-1-16,-21 21 0,0-20 0,21 20 16,0-20-16,0 20 0,0-21 0,0 22 15,0-1-15,0 1 0,0-1 16,0 22-16,0-21 0,0 20 0,21-20 15,0 20-15,-21-20 0,21-1 16,-21 1-16,22-1 0,-22-20 0,0 20 16,0-20-16,0-1 0,0-21 15,-22 0-15,1 0 0,0 1 0,0-22 16,-21 0-16,20 0 0,-20 0 16,21-22-16,-21 22 0,-1-21 0,22 0 15,-21-21-15,-1-1 0,22 22 0,-21-21 16,21-22-16,0 22 0,-1 0 15,22-22-15,-21 1 0,21-1 0,0 1 16,0-1-16,21 1 0,1-1 0,-1 22 16,0-22-16,21 22 15,1 0-15,-22-1 0,42 1 0,-20 0 16,-1-1-16,0 1 0,1 0 16,-1-1-16,21 1 0,-20 0 0</inkml:trace>
  <inkml:trace contextRef="#ctx0" brushRef="#br0" timeOffset="16960.97">21294 1566 0,'0'0'0,"0"-21"0,0 0 0,0 0 0,0 0 16,0 0-16,-22 21 31,22 21-15,-21 0-16,21 0 0,-21 0 0,21 0 16,0 1-16,0 20 0,0-21 0,0 21 15,0 1-15,0-22 0,0 21 16,0-21-16,0 1 0,0 20 0,21-21 15,0-21-15,1 21 16,-22 0-16,21-21 0,0 0 0,0 0 16,0 0-16,22 0 0,-22 0 0,0-21 15,21 0-15,-21 0 0,1 0 16,20 0-16,-21-1 0,0-20 0,22 21 16,-22-21-16,0 20 0,0-20 15,-21 21-15,0-21 0,21 20 0,-21 1 16,21 21-16,-21-21 15,0 42 1,-21 0-16,0 1 0,21-1 16,0 0-16,-21 21 0,21-21 15,-21 22-15,21-22 0,0 0 0,0 21 16,0-20-16,0-1 0,0 0 16,21 0-16,0 0 0,0-21 0,0 21 15,22-21-15,-1 0 0,-21 0 16,22 0-16,-1 0 0,0 0 0,1 0 15,-1-21-15,0 21 0,-21-21 0,22 0 16,-1-21-16,-21 20 0,0-20 16,1 21-16,-1-21 0,0-1 0,-21 1 15,0 21-15,0-22 0,0 22 16,0 0-16,0 0 0,-21 0 16,0 21-16,-1 0 0,1 0 15,0 0-15,0 0 0,0 21 0,0 0 16,-1 0-16,1 0 0,0 22 0,0-22 15,0 0-15,0 21 0,21-20 16,0 20-16,0-21 0,0 0 0,0 0 16,0 1-16,0-1 0,0 0 15,21-21-15,0 0 0,0 0 16,0 0-16,0 0 16,1 0-16,20-21 0,-21 0 0,0-1 15,0 1-15,1 0 0,-1 0 16,0 0-16,0-22 0,0 22 15,-21 0-15,0 0 0,0 0 0,0 0 16,0-1-16,-21 44 31,21-1-15,-21 0-16,21 21 0,-21-21 0,21 1 16,0 20-16,0-21 0,0 0 0,0 0 15,0 22-15,21-22 0,0 0 16,21 0-16,-20 0 0,20 1 0,0-22 15,1 21-15,-1-21 0,21 0 16,-20 0-16,20 0 0,-20 0 16,20 0-16,-21-21 0,1-1 0,-1 1 15,0 0-15,-20 0 0,-1-21 16,0-1-16,0 1 0,0 0 0,-21-1 16,21 22-16,-21-21 0,0-1 15,0 22-15,0-21 0,0 21 0,-21 0 16,0 21-16,0 0 15,0 0-15,0 0 0,-22 21 0,22 0 16,-21 0-16,21 0 0,-22 22 16,22-22-16,0 21 0,0-21 0,0 22 15,21-22-15,0 21 0,0-21 16,0 0-16,21 1 0,0-1 16,0 0-16,0-21 0,0 0 0,22 21 15,-22-21-15,0 0 0,0 0 16,22 0-16,-22-21 0,0 0 0,0 0 15,-21-1-15,21 1 0,-21 0 16,21 0-16,-21 0 0,0 0 0,0-1 16,22 1-16,-22 0 0,0 0 15,21 21-15,-21-21 0,0 42 32,0 0-17,0 0-15,-21 22 16,-1-22-16,22 21 0,-21 0 0,0 22 15,0-22-15,0 22 0,0-22 0,-1 22 16,-20-22-16,21 21 0,0 1 16,0-1-16,-1 1 0,1 21 0,0-22 15,0 1-15,21 20 0,0-20 16,-21-1-16,21 1 0,0-1 0,0 1 16,0-1-16,0-20 0,0 20 0,0 1 15,0-22-15,0 0 0,0 1 16,-21-22-16,21 21 0,0-21 0,0 0 15,-22-21-15,1 0 0,0 0 0,0 0 16,0 0 0,0-21-16,21 0 0,0 0 0,-22-21 15,22 20-15,0-20 0,0 0 0,0-22 16,0 22-16,0-22 0,0 1 16,22-1-16,-1 1 0,0-22 0,0 1 15,0-1-15,0 21 0,22-20 0,-22 20 16,21 1-16,-21-1 0,22 1 15,-22 20-15,0 1 0,21 0 0,-20-1 16,-1 1-16,0 0 0,0 21 16,0-22-16,0 22 0,1 0 0,-1 0 15,0 0-15,0-1 0,-21 1 16,21 0-16,0 0 0,1 0 16,-1 0-16,0-1 0,0 1 0,0 21 15</inkml:trace>
  <inkml:trace contextRef="#ctx0" brushRef="#br0" timeOffset="17316.57">23431 1672 0,'0'21'0,"22"-21"16,-1 0-1,0 0 1,0-21-16,-21 0 16,21 0-16,0 21 0,1-21 0,-22 0 15,0-1-15,21 1 0,-21 0 16,0 0-16,21 0 0,-21 0 15,0-1 1,-21 22 0,0 0-16,-1 22 0,22-1 15,-21-21-15,0 21 0,21 0 16,0 21-16,-21-20 0,21-1 0,0 0 16,-21 21-16,21-21 0,0 1 15,0-1-15,0 0 0,0 0 0,0 0 16,21 0-16,0 1 0,-21-1 0,21 0 15,0-21-15,1 21 0,-1-21 16,0 0-16,0 0 0,0 0 0,0 0 16,1 0-16,-1 0 15,0-21-15,0 21 0,0-21 16,-21 0-16,0-1 0,21 1 16</inkml:trace>
  <inkml:trace contextRef="#ctx0" brushRef="#br0" timeOffset="17729.53">23876 974 0,'0'0'0,"0"-43"0,0 22 15,0 0-15,0 0 0,0 0 16,21 21-1,0 0-15,22 0 16,-22 0-16,21 0 0,0 21 0,1 0 16,-1 21-16,0 1 0,1-22 15,-1 21-15,0 22 0,-20-22 0,20 0 16,-21 22-16,-21-22 0,21 1 16,-21 20-16,0-21 0,0 22 0,0-1 15,-21-20-15,0 20 0,0 1 16,-22-22-16,1 0 0,0 22 15,-1-43-15,1 21 0,0 1 0,-1-1 16,-20-21-16,21 0 0,-1 1 16,22-1-16,-21 0 0,21 0 0,-1 0 15,-20 0-15,21-21 0,21 22 0,-21-1 16,0-21-16,21 21 16,-22-21-1,1 0 1</inkml:trace>
  <inkml:trace contextRef="#ctx0" brushRef="#br0" timeOffset="28184.51">1164 4106 0,'-21'0'94,"0"0"-78,0 0-16,-1 0 15,1 0-15,0 0 16,0 0-16,0 0 0,0 0 15,-1 0-15,1 0 0,0 0 0,0 0 16,0 0-16,0 0 0,-1 0 16,1 0-16,0 0 0,0 0 0,0-21 15,21 0-15,-21 21 0,-1-21 16,1 21-16,21-21 16,0 0-1,21 21-15,1 0 16,-1 0-16,21 0 0,-21-22 15,22 22-15,-1 0 0,21 0 16,1 0-16,-1 0 0,1 0 0,21-21 16,-1 21-16,1 0 0,21 0 15,-22 0-15,1 0 0,0 0 0,-1-21 16,-20 21-16,21 0 0,-22 0 16,1 0-16,-22 0 0,21 0 0,-20 0 15,-1 0-15,-21 0 0,0 0 16,1 0-16,-1 0 0,0 0 15,-21-21 1,0 0 0,0 0-1,-21 21-15,0-22 0,-1 22 0,22-21 16,-21 21-16,0-21 0,0 21 16,0-21-16,0 21 0,-22-21 0,22 21 15,0 0-15,0-21 0,-22 21 16,22 0-16,0 0 0,0 0 0,21-22 15,-21 22-15,42 0 32,0 0-17,0 0-15,22 0 0,-22 22 16,21-22-16,-21 0 0,22 0 0,-1 0 16,0 0-16,1 0 0,-22 0 15,21 0-15,0 0 0,-20 0 16,-1 0-16,21 0 0,-21 0 15,-21 21 1,0 0-16,-21 0 16,0-21-16,0 21 0,0 0 15,-22 1-15,22-1 0,-21 0 16,21 21-16,-22-21 0,22 22 0,0-1 16,-21-21-16,20 22 0,1-1 15,-21-21-15,21 21 0,0-20 0,-1-1 16,22 0-16,-21 0 0,21 0 15,-21-21-15,21 21 0,-21-21 16,42-21 15,0 0-15,22 0-16,-22 0 0</inkml:trace>
  <inkml:trace contextRef="#ctx0" brushRef="#br0" timeOffset="30221.28">3408 3831 0,'0'0'0,"0"-21"0,42-64 31,-42 43-31,0 21 0,0 0 0,21 0 0,-21-1 16,21 1-16,1 21 31,-22 21-15,21 1-16,-21 20 0,0-21 15,0 21-15,0-20 0,0 20 16,0 0-16,0 1 0,0-1 15,0 21-15,0-20 0,0-1 0,-21 0 16,-1 1-16,22-1 0,0 0 16,0 1-16,0-1 0,0-21 0,0 0 15,0 1-15,0-1 0,22 0 0,-1-21 16,0 0-16,0 0 16,0 0-16,0 0 0,22 0 0,-22-21 15,21 0-15,-21-1 0,22 1 16,-22 0-16,21-21 0,-21 21 0,22-22 15,-22 1-15,21-22 0,-21 22 16,1 0-16,-1-1 0,0-20 0,0 21 16,-21-1-16,0 1 0,21 0 15,-21-1-15,21 22 0,-21-21 16,0 21-16,0-1 0,0 1 0,0 0 16,0 42-1,0 0 1,0 1-16,0-1 15,0 0-15,0 21 0,0-21 0,0 1 16,0 20-16,0-21 0,-21 21 0,21 1 16,0-1-16,0 0 15,0 1-15,0-1 0,0-21 0,0 22 16,0-1-16,0-21 0,0 0 0,0 22 16,0-22-16,21-21 0,-21 21 15,22 0-15,-1-21 0,0 0 0,0 0 16,0 0-16,0 0 0,22 0 15,-22-21-15,0 0 0,21 0 0,1-1 16,-1-20-16,0 21 0,1-21 16,-1-1-16,0 1 0,-20 0 0,20-1 15,0 1-15,-21 0 0,22 20 16,-22-20-16,-21 21 0,0-21 0,0 20 16,0 1-16,-21 21 15,0 0 1,-1 21-16,1-21 0,0 22 0,0-1 15,0 0-15,21 0 16,-21 0-16,21 0 0,-22 1 0,22 20 16,0-21-16,0 0 0,0 22 15,0-22-15,0 0 0,22 21 0,-1-21 16,-21 1-16,21-1 0,0 0 0,0 0 16,0 0-16,1 0 0,-1 1 15,-21-1-15,21 0 0,0-21 16,-21 21-16,-21-42 31,0 21-15,0-21-16,21 0 0,-22-1 15,1 1-15,0 0 0,21 0 0,-21 0 16,0 0-16,21-1 0,0 1 16,0 0-16,-21 0 0,-1 21 15,22 21 1,0 0-16,0 0 15,0 1-15,22-1 0,-22 0 0,21 0 16,0 0-16,0 0 16,0 1-16,0-1 0,1 0 0,20-21 15,-21 21-15,21-21 16,-20 0-16,20 0 0,-21 0 0,21 0 16,1 0-16,-22 0 0,21 0 0,-21 0 15,22 0-15,-22 0 0,21-21 16,-21 0-16,1 0 0,-1-1 0,21 1 15,-21 0-15,0-21 0,1 21 16,-1-22-16,0 22 0,-21-21 0,0 21 16,21-1-16,-21-20 0,0 21 0,21 0 15,-21 0-15,0-1 0,0 1 16,-21 21 0,0 0-1,21 21-15,-21 1 0,21-1 16,-21 0-16,21 0 0,0 21 15,0-20-15,0 20 0,0-21 16,0 21-16,0-20 0,0 20 0,0-21 16,0 21-16,0-20 0,0-1 15,21 0-15,0 0 0,0 0 0,21-21 16,-20 21-16,20-21 0,0 0 0,1 0 16,20 0-16,-21 0 0,22 0 15,-1 0-15,1 0 0,-22-21 0,22 0 16,-22 0-16,0 0 0,1 0 15,-1-1-15,0 1 0,-20-21 0,-1 0 16,0 20-16,0-20 0,0 0 16,-21 21-16,0-22 0,0 22 15,0-21-15,0 21 0,0-1 0,0-20 16,-21 42-16,0-21 0,0 0 0,-22 21 16,22 0-16,0 0 0,-21 0 15,21 0-15,-1 0 0,1 0 0,-21 21 16,21 0-16,0 0 0,-1 0 15,1 1-15,0 20 0,0 0 0,0 1 16,21-22-16,0 21 0,0 0 0,0 1 16,0-22-16,0 21 0,0-21 15,0 1-15,21 20 0,0-21 16,0 0-16,0-21 0,22 0 16,-22 0-16,0 0 0,21 0 15,-20-21-15,-1 21 0,21-21 0,-21 0 16,0-22-16,1 22 0,-1-21 15,0 0-15,0-1 0,0 1 0,0 0 16,1-1-16,-1-20 0,-21 20 0,0 1 16,0 0-16,0-1 0,0 1 15,0 0-15,0-1 0,0 1 0,0 21 16,0 0-16,0 0 0,-21 42 31,21 21-31,-22-21 0,22 22 16,-21-22-16,21 21 0,0 0 15,0 1-15,0-1 0,0 0 0,0 1 16,0-1-16,0 0 0,0 22 16,0-22-16,0-21 0,0 22 0,21-22 15,1 21-15,-22-21 0,21 1 0,0-22 16,0 21-16,0-21 0,22 0 16,-22 0-16,21 0 0,-21-21 0,22-1 15,-1 1-15,21 0 0</inkml:trace>
  <inkml:trace contextRef="#ctx0" brushRef="#br0" timeOffset="31192.69">8022 4233 0,'0'0'0,"0"-21"47,0 0-47,21 0 16,0 0-16,1 0 0,-22-1 15,21 1-15,0-21 0,-21 21 0,21 0 16,0-22-16,0 22 0,-21-21 16,22-1-16,-1 22 0,-21-21 0,0 21 15,21-22-15,-21 22 0,21-21 16,-21 21-16,0 0 0,0-1 15,0 1-15,0 0 0,0 42 32,0 0-32,-21 1 15,21-1-15,-21 21 0,21-21 0,0 22 16,0-1-16,0-21 0,0 21 16,0 1-16,0-1 0,0 0 0,0 1 15,0-1-15,0 0 0,0 1 0,0-22 16,21 21-16,0-21 0,-21 1 15,21-1-15,0 0 0,1-21 0,-1 0 16,0 0-16,0 0 0,0 0 16,22 0-16,-22 0 0,0 0 15,21-21-15,-21 0 0,22-1 0,-22 1 16,21 0-16,-21-21 0,22 21 16,-22-22-16,0 22 0,0-21 0,0-1 15,1 22-15,-1-21 0,-21 21 0,21 0 16,-21-1-16,0 1 15,0 42 1,-21 1-16,0-1 16,21 0-16,-22 0 0,22 21 15,0-20-15,0-1 0,0 21 16,-21-21-16,21 22 0,0-22 0,0 0 16,0 21-16,0-21 0,0 1 15,21-1-15,1-21 0,-1 21 0,0-21 16,0 0-16,0 0 0,22 0 15,-22 0-15,21 0 0,-21 0 0,22 0 16,-22 0-16,0-21 0,21 0 0,-21-1 16,1 1-16,-1 0 0,-21 0 15,0-21-15,0-1 0,0 22 0,0-21 16,0 21-16,0-22 0,0 22 16,-21-21-16,-1 21 0,1-1 0,0 22 15,-21-21-15,21 21 0,-1 0 0,-20 0 16,21 0-16,0 0 15,0 0-15,-22 21 0,22-21 0,0 22 16,0-1-16,0-21 16,21 21-16,-22-21 15,1-21 17</inkml:trace>
  <inkml:trace contextRef="#ctx0" brushRef="#br0" timeOffset="31428.31">8170 3662 0,'-21'0'0,"42"0"0,-21 0 32,21 0-32,1 0 15,20 0-15,0 0 0,1 0 0,-1 0 16,21 0-16,-20 0 0,20-21 15,1 21-15,-22 0 0,22 0 0,-22 0 16,-21-21-16,21 21 0,-20 0 16,-44 0 15</inkml:trace>
  <inkml:trace contextRef="#ctx0" brushRef="#br0" timeOffset="33344.22">10922 3916 0,'0'-21'16,"0"0"-16,21 21 15,0-22-15,-21 1 16,0 0-1,0 0 1,0 0 0,0 0-16,0-1 15,0 1-15,0 0 16,0 42 46,0 0-62,0 22 16,0-22-16,0 0 16,0 21-16,0 1 0,0-1 0,0 22 15,0-22-15,0 21 0,-21-20 16,21-1-16,-21 0 0,21 1 0,0-1 16,0 0-16,0-20 0,-21-1 0,21 0 15,0 0-15,0 0 0,21-42 31,-21 0-15,21 0-16,0 0 0,0-1 16,1-20-16,-1 21 0,0-21 0,0-1 15,0 1-15,0 0 0,1-1 16,-1 1-16,0 0 0,0 20 0,0 1 16,-21 0-16,0 0 0,21 21 0,1 0 15,-22 21 1,0 0-16,0 0 15,21 22-15,-21-22 0,0 0 0,0 21 16,21-20-16,-21-1 0,0 0 16,0 21-16,0-21 0,0 1 15,21-1-15,-21 0 0,21 0 0,-21 0 16,21-21-16,-21 21 0,22-21 16,-1 0-16,0 0 0,0 0 0,0 0 15,0 0-15,1 0 0,-1 0 0,0-21 16,21 0-16,-21 0 0,1 0 15,-1 0-15,0-22 0,0 22 0,0-21 16,0-1-16,-21 1 0,0 0 16,22-1-16,-22 1 0,21 0 0,-21-1 15,0 22-15,0-21 0,0 21 16,0 0-16,0-1 0,0 1 16,0 42 15,-21 1-31,-1 20 0,22-21 15,0 0-15,0 22 0,-21-1 0,21 0 16,0-21-16,0 22 0,-21-1 16,21 0-16,0 1 0,0-1 0,0-21 15,0 22-15,21-22 0,0 0 0,1 0 16,-1 0-16,0 0 0,0-21 16,0 0-16,22 0 0,-22 0 0,21 0 15,0 0-15,1 0 0,-22 0 0,21 0 16,1-21-16,-1 0 15,-21 0-15,21 0 0,-20 0 0,-1-22 16,0 22-16,0-21 0,-21 21 0,21-22 16,-21 22-16,0-21 0,0 21 15,0-1-15,0 1 0,-21 0 16,0 21-16,0 0 0,0 0 16,-1 0-16,1 21 0,0 0 15,0 1-15,0-1 0,21 0 0,0 0 16,0 0-16,0 22 0,0-22 15,0 0-15,0 21 0,0-21 16,0 1-16,0-1 0,21-21 0,0 21 16,-21 0-16,21-21 0,0 0 15,1 0-15,20 0 0,-21 0 0,0 0 16,0 0-16,22 0 0,-22 0 16,0-21-16,0 0 0,22 0 0,-22-1 15,0-20-15,0 0 0,-21-1 0,21 1 16,0 0-16,1-1 0,-22 1 15,0 0-15,0-1 0,21-20 0,-21 21 16,0-1-16,0 1 0,21 0 16,-21-1-16,0 1 0,0 21 0,0 0 15,0-1-15,0 1 0,0 42 32,0 1-32,0-1 0,0 21 0,-21-21 15,21 22-15,0-1 0,0 0 16,0 1-16,-21-1 0,21 0 0,0 1 15,0-1-15,0 0 0,0 1 0,0-1 16,0 0-16,0-21 0,0 22 16,0-1-16,0-21 0,0 0 0,0 1 15,0-1-15,0 0 0,0-42 47,0 0-47,0-1 16,0 1-16,0 0 0,0 0 0,0-21 15,0 20-15,0-20 0,0 21 0,0-21 16,21 20-16,0-20 0,-21 21 16,21 0-16,21 0 0,-20 21 0,-1-22 15,21 22-15,-21 0 0,22 0 0,-1 0 16,-21 0-16,21 22 0,1-1 16,-22 0-16,21 0 0,-21 0 0,1 0 15,-1 1-15,-21-1 0,0 21 16,0-21-16,0 0 0,0 1 0,-21-1 15,-22 0-15,22 0 0,-21 0 0,21 0 16,-22 1-16,1-1 16,0-21-16,-1 0 0,22 21 0,-21-21 15,21 0-15,-1 0 0,1 0 0,0 0 16,0 0-16,0 0 0,21-21 16,0 0-16,0-1 0,0 1 15,0 0-15,0 0 0,0-21 0</inkml:trace>
  <inkml:trace contextRef="#ctx0" brushRef="#br0" timeOffset="35828.46">14436 3641 0,'0'0'0,"0"-21"0,0-1 0,21-20 0,-21 21 15,21 0-15,-21 0 0,0-1 16,0 1-16,0 64 31,0-22-31,0 21 0,0 0 16,0 1-16,-21-1 0,0 22 0,-1-22 15,22 0-15,-21 22 0,0-22 16,0 22-16,0-22 0,-22 21 0,22-20 16,-21-22-16,21 21 0,0 1 15,-1-22-15,1 0 0,0 0 0,0-21 16,0 21-16,21-42 16,0 0-1,0 0-15,0 0 0,0-1 16,0-20-16,21 0 0,0-1 0,0 22 15,0-21-15,1 0 0,-22-1 0,21 1 16,0 0-16,0-1 0,0 1 16,-21 21-16,21-22 0,-21 22 0,22 0 15,-1 0-15,0 21 16,0 21 0,-21 0-16,0 22 0,21-22 0,0 21 15,-21-21-15,22 22 0,-1-1 16,-21 0-16,21 1 0,0-22 0,0 21 15,-21-21-15,21 22 0,1-22 0,-1 0 16,0 0-16,0 0 0,0 0 16,0-21-16,22 0 0,-22 0 0,21 0 15,-21 0-15,22 0 0,-1 0 0,0-21 16,1 0-16,20 0 0,-20-21 16,-1 20-16,0-20 0,-21 0 0,22-1 15,-22 1-15,21 0 0,-21-1 16,-21 1-16,0-21 0,0 20 15,0 1-15,0-22 0,0 22 0,-21 0 16,0-22-16,0 22 0,-21 0 16,-1-1-16,1 1 0,0 0 0,-1 20 15,1 1-15,0 21 0,-1 0 16,-20 0-16,20 0 0,1 0 0,0 21 16,-1 22-16,1-1 0,0 0 0,21 1 15,-1-1-15,1 22 0,0-22 16,21 21-16,0-20 0,0 20 0,0-20 15,21-1-15,0 0 0,1 1 0,-1-22 16,21 21-16,0-21 16,-20 22-16,20-22 0,0 0 0,22 0 15,-22-21-15,22 0 0,-1 0 16,1 0-16,-1 0 0,1 0 0,-1-21 16,22 21-16,-43-21 0,22 0 0,-22-1 15,21-20-15,-41 21 0,20 0 16,-21 0-16,0-22 0,0 22 0,-21 0 15,0-21-15,0 20 0,0 1 0,0 0 16,0 0-16,-21 21 0,0 0 16,0 0-16,0 0 0,0 0 15,-1 21-15,1 0 0,0 0 16,0 1-16,21-1 0,0 0 16,-21 21-16,21-21 0,0 1 0,0 20 15,0-21-15,0 0 0,0 0 16,21 1-16,0-1 0,-21 0 0,21 0 15,0-21-15,1 0 0,20 0 0,-21 0 16,0 0-16,0 0 0,22 0 16,-22 0-16,21 0 0,-21-21 0,1 0 15,20 0-15,-21-1 0,0 1 16,0 0-16,1 0 0,-1-21 0,0 20 16,0 1-16,0 0 0,-21-21 0,0 21 15,21-1-15,-21 1 16,0 42 15,0 1-31,0-1 0,0 0 16,0 0-16,-21 0 0,21 0 0,0 1 15,0 20-15,0-21 0,0 0 16,0 0-16,0 1 0,0-1 0,0 0 16,0 0-16,21 0 0,1-21 15,-1 0-15,0 0 0,0 0 16,0 0-16,22 0 0,-1 0 0,-21-21 15,21 0-15,1 0 0,-22 21 16,21-43-16,-21 22 0,22 0 0,-22 0 16,0 0-16,0 0 0,0-1 15,1-20-15,-22 21 0,21 0 16,-21 0-16,0-1 0,0 1 16,-21 21 15,-1 21-31,1 1 0,0-1 15,21 0-15,-21 0 0,21 0 0,-21 0 16,21 1-16,0 20 0,-21-21 16,21 0-16,0 0 0,0 1 0,0-1 15,0 0-15,21 0 16,0-21-16,0 21 0,0-21 0,0 0 0,22 0 16,-22 0-16,0 0 0,21 0 15,-20 0-15,20-21 0,-21 21 16,0-21-16,0 0 0,22 0 0,-22-1 15,0 1-15,0 0 0,0 0 16,-21 0-16,0 0 0,22-1 0,-22-20 16,0 21-16,0 0 0,0 0 0,0-1 15,0 1-15,-22 21 16,1-21-16,0 21 0,0 0 16,0 21-16,0 0 0,-1-21 15,1 22-15,0 20 0,21-21 0,-21 0 16,21 0-16,-21 22 0,21-22 0,0 21 15,0-21-15,0 1 16,0-1-16,0 21 0,21-21 0,0 0 16,0-21-16,0 22 0,1-22 0,-1 0 15,21 0-15,-21 0 0,22 0 16,-22 0-16,21 0 0,-21-22 0,22 1 16,-22 0-16,0 0 0,21-21 0,-21 20 15,1-20-15,-1 0 0,0 21 16,0-22-16,0-20 0,0 20 0,1 1 15,-1-21-15,0 20 16,0 1-16,0-22 0,0 22 0,-21-21 16,0 20-16,22 1 0,-22 21 15,0 0-15,21-1 0,-21 1 0,0 42 16,0 1-16,-21-1 16,21 21-16,-22 0 0,22 1 15,0-1-15,-21 22 0,0-22 0,21 0 16,-21 1-16,21 20 0,0-21 15,0 1-15,0-1 0,0 0 0,0 1 16,0-22-16,0 21 0,0 1 0,0-22 16,0 0-16,21 0 0,0 0 15,-21 0-15,21-21 0,1 0 16,-1 0-16,0 0 0,0 0 16,21 0-16,-20-21 0,-1 0 0,0 0 15,21 0-15,-21-22 0,1 22 0,-1 0 16,0-21-16,0 21 0,0-22 15,0 22-15,-21 0 0,0 0 0,22 0 16,-22-1-16,21 22 16,-42 22-1,21-1-15,-22 0 16,22 0-16,0 0 0,0 0 16,0 1-16,0-1 0,0 0 0,0 0 15,0 0-15,0 0 0,0 1 16,22-1-16,-1-21 15,0 0-15,0 0 0,0 0 0,0 0 16,1 0-16,20 0 0,-21 0 16,0 0-16,0-21 0,22-1 0,-22 1 15,0 0-15,0 0 0,0 0 0,-21 0 16,0-1-16,0-20 0,0 21 16,0-21-16,0 20 0,0 1 0,-21 0 15,0 0-15,0 0 0,0 0 16,0 21-16,-22 0 0,22 0 0,-21 0 15,21 0-15,-22 21 0,1 0 16,21 0-16,-22 0 0,22 0 16,0 1-16,0-1 0,0-21 0,21 21 0,0 0 15,0 0-15,0 0 0,21-21 16,0 0-16,0 22 0,22-22 16,-22 0-16,21 0 0,0 0 0</inkml:trace>
  <inkml:trace contextRef="#ctx0" brushRef="#br0" timeOffset="36192.26">18584 3598 0,'0'0'0,"-21"0"32,0 0-32,0 22 0,21-1 15,-21 0-15,21 0 0,0 0 16,0 22-16,-22-22 0,22 21 0,0 0 15,0 1-15,0 20 0,0-20 16,0 20-16,0 1 0,0-1 0,0 1 16,0 20-16,0-20 0,0-1 0,0 22 15,0 0-15,0-1 0,0 1 16,0 0-16,-21-1 0,21 1 0,-21-22 16,0 22-16,21-21 0,-21-22 0,0 21 15,-1-20-15,22-1 16,-21-21-16,0 22 0,0-22 0,0 0 15,0-21-15,21-21 16,0 0-16,0-1 16,0 1-16,0 0 0,21-21 15,0-1-15,0 1 0,0-21 0,0-1 16,1 1-16,-1-22 0,0 0 0,21 1 16</inkml:trace>
  <inkml:trace contextRef="#ctx0" brushRef="#br0" timeOffset="36492.08">18542 3874 0,'0'0'0,"-64"-254"32,64 232-32,-21 1 0,21 0 15,0 0-15,0 0 16,21 21-16,1 0 0,-1 0 16,0 0-16,21 0 0,-21 0 15,1 21-15,-1 0 0,0 0 0,0 0 16,0 1-16,-21-1 0,0 0 15,0 21-15,0-21 0,0 1 0,0 20 16,-21-21-16,-21 0 0,21 0 0,-1 1 16,-20-1-16,0 0 0,21-21 15,-1 21-15,1-21 0,0 0 0,0 21 16,42-21 15,0 0-31,0-21 0,1 21 16,20-21-16,-21 0 0,0 21 15,22-21-15</inkml:trace>
  <inkml:trace contextRef="#ctx0" brushRef="#br0" timeOffset="37079.87">18796 3831 0,'42'0'32,"-21"-21"-32,1 0 15,-1 21-15,-21-21 0,21 21 16,0-21-16,0 21 0,0-22 15,-21 1-15,22 0 0,-1 0 0,-21 0 16,0 0-16,0-1 16,-21 22-1,-1 0-15,1 22 0,0-1 16,0 0-16,0 0 0,0 0 0,21 0 16,0 1-16,-22-1 0,22 0 0,0 0 15,0 0-15,0 0 0,0 1 16,0-1-16,0 0 0,22 0 15,-1 0-15,0-21 0,0 0 16,0 0-16,0 0 0,22 0 16,-22 0-16,0 0 0,0 0 0,0 0 15,1-21-15,-22 0 0,21 21 16,-21-21-16,21 0 0,-21-1 0,0 1 16,21 0-16,0 0 0,-21 0 15,21 0-15,-21-1 0,22 1 0,-1 0 16,-21 0-16,21 21 0,0 0 0,0 0 15,0 0-15,1 0 0,-1 0 16,0 21-16,-21 0 0,0 0 16,0 1-16,0-1 0,0 21 15,21-21-15,-21 0 0,0 1 0,0-1 16,0 0-16,0 0 0,0 0 16,-21 0-16,21 1 0,-21-22 15,0 0-15,-1 0 0,1 0 31,21-22-31,0 1 16,0 0-16,0 0 0,0 0 16,21 0-16,-21-1 0,22 1 15,20-21-15,-21 21 0,0 0 0,22-1 16,-22 1-16,21 0 0,-21 0 16,22-21-16,-1 20 0,0 1 0</inkml:trace>
  <inkml:trace contextRef="#ctx0" brushRef="#br0" timeOffset="37416.69">20828 3154 0,'0'0'0,"-127"85"31,106-43-31,-22 0 0,22 1 0,-21-1 16,0 21-16,-1 1 0,1-1 15,0 1-15,-1-1 0,1 1 16,21-1-16,-22 22 0,1-21 0,0 20 16,21-20-16,-22-1 0,1 1 0,0-1 15,20-20-15,-20 20 0,0-21 16,-1 1-16,22-22 0,-21 21 0,21-21 15,0 22-15,-1-22 0,-20 0 0,21 0 16,0-21-16,0 21 0,-1 1 16,1-22-16,0 0 0,0 0 15,-21 0-15</inkml:trace>
  <inkml:trace contextRef="#ctx0" brushRef="#br0" timeOffset="38540.12">1757 5355 0,'0'0'0,"0"-106"31,0 85-31,-21 21 0,21-21 0,0 0 16,-22 21-16,22 21 16,0 0-16,-21 22 15,21-22-15,0 21 0,-21 22 16,21-1-16,-21 1 0,21-1 0,0 1 16,-21-1-16,0 22 0,-1-43 15,1 22-15,21-1 0,-21-21 16,0 1-16,0-1 0,0 0 15,21-20-15,0-1 0,0 0 16,0-42 0,21 0-16,0-1 15,21 1-15,-21-21 0,1 0 16,-1-1-16,0 1 0,0 0 0,0-1 16,0-20-16,1 20 0,-1-20 15,0 21-15,0-1 0,-21 22 0,0 0 16,21 0-16,0 21 15,1 21-15,-22 0 16,0 0-16,0 22 0,21-1 0,-21-21 16,0 21-16,21 1 0,-21-1 15,0 0-15,0 1 0,21-1 0,-21-21 16,21 22-16,0-22 0,-21 0 16,22 0-16,-1 0 0,0 0 0,0-21 15,0 0-15,0 0 0,1 0 16,20 0-16,-21-21 0,21 21 0,-20-21 15,20-21-15,-21 21 0,21-1 16,1-20-16,-22 0 0,21-1 0,-21-20 16,1 21-16,-1-22 0,-21 1 15,0 20-15,0-20 0,0 20 16,0 1-16,0 0 0,0-1 0,-21 22 16,-1 0-16,22 0 0,-21 21 15,0 0-15,0 0 0,0 0 0,0 0 16,21 21-16,-22 0 0,1 0 15,21 1-15,0-1 0,0 21 16,0-21-16,0 0 0,21 1 16,1-1-16,-22 0 0,21 0 0,0 0 15,0 0-15</inkml:trace>
  <inkml:trace contextRef="#ctx0" brushRef="#br0" timeOffset="39464.58">2688 5863 0,'0'0'0,"21"21"15,-21 1-15,21-22 0,1 0 16,-1 0-16,0 0 0,0 0 0,0 0 16,0 0-16,1 0 0,-1-22 15,0 1-15,0 0 0,0 21 0,0-21 16,-21 0-16,22 0 0,-22-1 0,0 1 16,0 0-16,0 0 0,0 0 15,0 0-15,0-1 0,-22 22 16,1 0-16,0 0 0,0 0 15,0 0-15,0 22 0,-1-1 0,1 0 16,0 0-16,0 0 16,21 22-16,0-22 0,0 21 0,0-21 15,0 22-15,0-22 0,0 21 0,0-21 16,0 0-16,0 1 0,0-1 16,21-21-16,0 21 0,0-21 0,1 0 15,-1 0-15,0 0 0,21 0 16,-21 0-16,22 0 0,-1-21 0,0 0 15,1-1-15,-1 1 0,0 0 0,-20 0 16,20-21-16,0 20 0,-21-20 16,22 0-16,-22 21 0,0-22 0,-21 1 15,0 0-15,0 20 0,0 1 16,0 0-16,0 0 0,0 0 16,0 0-16,21 21 93,0 0-77,-21-22-16,0 1 16,0 0-1,0 0-15,0 0 0,0 0 16,0-1-16,0 1 0,0 0 15,22 0-15,-22 0 16,0 42 15,0 0-31,0 21 0,0-20 16,0 20-16,-22 0 0,22 1 16,-21-1-16,21 0 0,0 1 0,0 20 15,-21-21-15,21 1 0,0-22 0,0 21 16,0 1-16,0-22 15,0 0-15,0 0 0,0 0 0,21-21 16,0 21-16,1-21 16,-1 0-16,0 0 0,0 0 0,0-21 15,0 21-15,1-21 0,-1 0 0,0 21 16,0-21-16,0 0 0,0-1 16,-21 1-16,0 0 0,0-21 0,0 21 15,0-1-15,0 1 0,0 0 16,-21 21-16,0 0 0,0 0 15,0 0 1,21 21-16,0 0 16,21-21-16,-21 22 15,21-22-15,0 0 0,0 0 16,22 0-16,-22 0 0,0 0 0,21 0 16,1-22-16,-22 1 0,21 0 15,-21 0-15,1 21 0</inkml:trace>
  <inkml:trace contextRef="#ctx0" brushRef="#br0" timeOffset="41073.23">5567 5927 0,'0'-21'31,"21"21"-31,-21-22 0,0 1 15,21 0-15,0 0 0,-21 0 16,0 0-16,21-1 0,-21 1 0,22-21 16,-22 21-16,0 0 0,0-22 15,0 22-15,0-21 0,0 21 0,-22-22 16,1 22-16,-21-21 0,21 21 16,-22-1-16,22 1 0,-21 0 0,0 21 15,20 0-15,-20 0 0,21 0 0,-21 0 16,20 0-16,-20 21 0,21 0 15,0 1-15,0 20 0,-1-21 0,1 21 16,21 1-16,0-1 0,0 0 16,0 22-16,0-43 0,0 21 0,0 1 15,21-22-15,1 0 0,-1 0 16,0 0-16,0-21 0,0 0 16,0 0-16,22 0 0,-22 0 0,21 0 15,-21-21-15,22 0 0,-22 0 0,21 0 16,1-22-16,-22 22 0,21-21 15,-21 0-15,0-1 0,1 1 0,-1 0 16,0-1-16,0 1 0,-21 0 0,0-1 16,0 1-16,0-22 0,0 22 15,0 0-15,0-22 0,0 22 0,0 21 16,0-22-16,0 22 0,0 0 16,0 0-16,0 42 15,0 21-15,0-20 16,0 20-16,0 0 0,0 1 15,0-1-15,0 0 0,0 1 0,0 20 16,0-21-16,0 1 0,0-1 16,0 0-16,0 1 0,0 20 0,0-42 15,21 22-15,-21-1 0,0-21 0,21 22 16,1-22-16,-1 0 0,0-21 16,0 21-16,0-21 0,22 0 0,-22 0 15,21 0-15,-21 0 0,22-21 0,-1 0 16,-21 0-16,21-1 0,-20 1 15,20 0-15,-21-21 0,21 21 0,-20-22 16,-1 22-16,0-21 0,0-1 16,-21 22-16,0-21 0,0 21 15,0 0-15,0-1 0,0 1 0,0 0 16,-21 21-16,0 0 16,0 0-16,-1 0 0,1 21 15,21 0-15,-21-21 0,0 22 0,21-1 16,-21 21-16,21-21 0,0 0 15,0 22-15,-21-22 0,21 21 0,0-21 16,0 22-16,0-22 0,0 0 0,0 21 16,0-20-16,21-1 0,0 0 15,0 0-15,0-21 0,0 0 16,1 0-16,-1 0 0,21 0 16,-21 0-16,0-21 0,22 0 15,-1 0-15,-21-1 0,22 1 0,-22 0 16,21 0-16,0-21 0,-20 20 15,20-20-15,-21 0 0,21 21 0,-20-22 16,-1 22-16,0-21 0,-21 21 0,0-1 16,0 1-16,-42 42 31,20 1-31,1-1 0,21 0 16,0 0-16,0 21 0,0-20 15,0-1-15,0 0 0,0 21 0,0-21 16,0 1-16,0-1 0,0 0 15,21 0-15,1 0 0,-22 0 16,0 1-16,21-22 0,-42 0 47,-1-22-47,22 1 16,-21 0-16,0 0 0,21 0 15,-21 0-15,0-1 0,0 22 16,-1 0-1,22 22-15,0-1 16,0 0-16,0 0 0,0 0 16,0 0-16,0 1 0,22-22 15,-1 21-15,-21 0 0,21-21 16,0 0-16,21 21 0,-20-21 0,20 0 16,-21 0-16,21 0 0,1 0 15,-22 0-15,21-21 0,1 0 0,-1 0 16,-21 21-16,21-22 0,-20-20 0,-1 21 15,21 0-15,-42-22 0,21 22 16,0-21-16,-21 21 0,0-22 0,0 22 16,0 0-16,0 0 0,0 0 0,0 0 15,-21 21 1,0 21 0,21 0-16,0 0 0,0 0 0,-21 0 15,21 22-15,0-22 0,-21 0 16,21 21-16,0-20 0,0-1 0,0 0 15,0 0-15,0 0 0,0 0 0,0 1 16,21-22 0,0 0-16,0 0 0,0 0 15,1 0-15,-1-22 0,-21 1 0,21 0 16,0 0-16,0 0 0,-21 0 16,0-1-16</inkml:trace>
  <inkml:trace contextRef="#ctx0" brushRef="#br0" timeOffset="41249.12">7345 5101 0,'0'0'0,"-21"0"0,-1 0 15,1 21 1,21 1 0,0-1-16,0 0 15,0 0-15,0 0 16,21-21-1,1 21-15</inkml:trace>
  <inkml:trace contextRef="#ctx0" brushRef="#br0" timeOffset="42088.48">7959 5525 0,'0'0'16,"21"0"-16,0 0 0,0 0 15,-21-22-15,0 1 16,0 0-16,0 0 0,0 0 16,0 0-16,0-1 15,0 1-15,-21 21 0,0-21 16,0 21-16,-22 0 0,22 0 16,0 0-16,0 0 0,-22 0 0,22 21 15,0-21-15,-21 21 0,21 1 16,-1-1-16,-20 21 0,21-21 0,0 0 15,0 22-15,21-22 0,0 21 0,-22-21 16,22 1-16,0-1 0,0 0 16,0 0-16,22 0 0,-1-21 0,0 0 15,21 0-15,-21 0 0,22 0 0,-1 0 16,-21-21-16,22 21 0,-1-21 16,0 0-16,-21 0 0,22-1 0,-22 1 15,0 0-15,0 0 0,0 0 16,1 0-16,-22-1 0,0 1 0,0 0 15,0 0-15,0 0 16,21 21-16,-21 21 31,0 0-15,0 0-16,0 0 0,0 22 0,0-1 16,0 0-16,0 1 0,0 20 15,0-20-15,0 20 0,0 1 0,0-22 16,0 21-16,0 1 0,0 21 0,0-22 15,0 22-15,21-1 0,-21 1 16,21-21-16,0 20 0,-21 1 16,21 0-16,1-1 0,-22 1 0,21 0 15,0-1-15,0 1 0,-21 0 0,21-1 16,-21-20-16,21 20 0,-21-20 0,0-1 16,22 1-16,-22-1 0,0 1 15,0-1-15,0 1 0,0-22 0,0 1 16,0-1-16,0 0 0,-22-21 0,22 22 15,-21-22-15,0 0 0,0-21 0,0 0 16,0 0-16,-1 0 0,1 0 0,0 0 16,0-21-16,-21 0 0,20-22 15,-20 22-15,0-21 0,-1-22 0,1 22 16,0-21-16,-1-1 0,1-21 0,0 1 16,-1-1-16,1 0 0,21-20 15,-21-1-15,-1 0 0,1 21 16,21-21-16,0 1 0,-1 20 0,22-21 15,0 21-15,0 1 0,0 20 0,0 1 16,22 20-16,-1-20 0,0 21 16,21-1-16,-21 1 0,22 0 0,-22 20 15,21-20-15,-21 21 0,22-21 0,-22 20 16,21-20-16,-21 21 0,1 0 16,20 0-16,-21-22 0,0 22 15,0 0-15,22 0 0</inkml:trace>
  <inkml:trace contextRef="#ctx0" brushRef="#br0" timeOffset="43360.51">8255 5503 0,'0'0'0,"0"-21"0,21 21 16,-21-21-16,0 0 0,0 0 0,21 0 15,0-1-15,-21 1 16,0 0-16,22 0 0,-1 0 31,-21 42-15,0 0-16,0 0 15,0 0-15,0 1 0,0-1 0,0 21 16,0-21-16,-21 22 0,21-22 16,-22 21-16,22-21 0,0 22 0,0-22 15,-21 0-15,21 0 0,-21 0 0,21 0 16,0 1-16,0-1 15,0-42 1,0-1 0,0 1-16,0 0 0,0 0 15,21-21-15,-21 20 0,0 1 16,21-21-16,1 21 0,-22-22 0,21 22 16,0-21-16,-21 21 0,21 0 15,0-1-15,0 1 0,1 0 0,-1 21 16,0 0-16,0 0 0,0 0 0,0 0 15,1 0-15,-22 21 0,21-21 16,-21 21-16,21 1 0,-21-1 0,0 21 16,0-21-16,0 0 0,0 22 0,0-22 15,0 0-15,0 0 0,0 22 16,0-22-16,0 0 0,0 0 0,0 0 16,21 0-1,0-21-15,0 0 16,1 0-16,20 0 0,-21 0 0,0 0 15,22-21-15,-22 0 0,21 0 0,-21 0 16,22 0-16,-22-1 0,21-20 16,-21 21-16,0-21 0,1 20 0,-1-20 15,-21 21-15,21 0 0,-21-22 0,21 22 16,-21 0-16,0 0 0,0 0 16,0 42-1,-21 0 1,0 0-16,21 0 0,0 1 15,-21-1-15,-1 0 0,22 0 0,-21 21 16,21-20-16,-21 20 0,21-21 16,0 0-16,0 22 0,0-22 15,0 0-15,0 0 0,0 0 0,0 0 16,0 1-16,21-22 0,0 21 0,1-21 16,-1 0-16,0 0 0,0 0 15,21 0-15,-20 0 0,-1 0 0,21 0 16,-21-21-16,0-1 0,22 1 15,-22-21-15,0 21 0,0 0 0,22-22 16,-22 22-16,0-21 0,0 21 16,0-1-16,0 1 0,1 0 0,-22 0 15,21 21-15,-21 21 32,0 0-17,0 0-15,-21 1 0,21-1 16,-22 0-16,22 0 0,0 0 0,0 0 15,0 1-15,0-1 0,0 0 0,0 0 16,0 0-16,0 0 16,22-21-16,-1 22 0,0-22 15,21 0-15,-21 0 0,22 0 0,-1 0 16,-21 0-16,22-22 0,-1 1 16,0 0-16,1 0 0,-1 0 0,0-22 15,-21 22-15,22-21 0,-22 21 0,21-22 16,-21 22-16,1-21 15,-22 21-15,0 0 0,0-22 0,0 22 16,0 0-16,0 0 0,-22 21 16,1 0-16,0 0 15,-21 21-15,21 0 0,-1-21 0,22 21 16,0 0-16,0 1 0,0 20 0,0-21 16,0 0-16,0 0 0,0 22 15,22-22-15,-1 0 0,0 0 0,0 0 16,0 22-16,-21-22 0,21 0 15,1 0-15,-22 0 0,0 1 16,0-1-16,0 0 16,-22-21-16,1 0 0,0 0 0,0 0 15,0 0-15,-22 0 0,22 0 16,0 0-16,-21 0 0,21 0 0,-1 0 16,1 0-16,21-21 0,0 0 15,0-1 1,0 1-16,0 0 0,0 0 0</inkml:trace>
  <inkml:trace contextRef="#ctx0" brushRef="#br0" timeOffset="44260.08">11493 5842 0,'0'0'0,"0"-42"31,0 21-31,22-22 15,-1 22-15,0 0 16,-21-21-16,21-1 0,0 22 0,0-21 16,1-1-16,-1 1 0,0-21 0,0 20 15,0 1-15,-21-22 0,21 22 16,1 0-16,-22-22 0,0 22 0,0 0 16,0 20-16,0 1 0,0 0 15,0 0-15,0 0 0,0 42 16,-22 0-16,22 21 15,-21-20-15,21 20 0,-21 0 16,21 1-16,-21-1 0,21 0 16,0 1-16,0-1 0,0 21 0,0-20 15,0-1-15,0 0 0,0 1 16,0-1-16,0 0 0,0-20 0,0 20 16,0-21-16,0 0 0,0 0 15,21 1-15,0-1 0,0-21 16,22 0-16,-22 0 0,0 0 0,21 0 15,-20-21-15,20 21 0,0-22 16,1 1-16,-1 0 0,0 0 0,-21-21 16,22 20-16,-1-20 0,-21 21 0,0 0 15,1-22-15,-1 22 16,-21 0-16,0 0 0,0 0 0,-21 21 31,-1 21-15,1-21-16,0 21 0,0 21 0,21-20 15,-21-1-15,0 0 0,21 21 0,-22-21 16,22 22-16,0-22 0,0 0 16,0 21-16,0-20 0,0-1 0,22 0 15,-1 0-15,0-21 0,0 0 16,0 0-16,0 0 0,22 0 16,-1 0-16,-21 0 0,22-21 0,-22 0 15,21 0-15,-21-1 0,22 1 16,-22 0-16,0 0 0,0-21 15,-21 20-15,0-20 0,0 21 0,0-21 16,0-1-16,0 22 0,-21-21 0,0 21 16,0-1-16,-1 1 0,1 0 15,-21 21-15,21 0 0,-22 0 0,1 0 16,21 0-16,-21 0 0,20 0 0,-20 21 16,21-21-16,0 21 0,21 1 15,-21-1-15,21 0 16</inkml:trace>
  <inkml:trace contextRef="#ctx0" brushRef="#br0" timeOffset="44475.95">11493 5228 0,'-21'0'15,"21"21"1,21-21-16,1 0 0,-1 0 16,21 0-16,-21 0 0,22 0 0,-1 0 15,0 0-15,22 0 0,-22 0 16,22 0-16,-22 0 0,0 0 16,1 0-16,-22 0 0,21 0 0,-21 0 15,0 0-15,1 0 16</inkml:trace>
  <inkml:trace contextRef="#ctx0" brushRef="#br0" timeOffset="46816.42">14012 5779 0,'85'0'31,"-64"0"-31,0-22 0,0 1 15,1 21-15,-1-21 0,0 0 16,0 0-16,-21 0 0,0-1 0,21-20 0,-21 21 16,0 0-16,0-22 15,0 22-15,0 0 0,-21-21 0,21 21 16,-21-1-16,0-20 0,0 21 0,-1 0 16,1 0-16,0 21 0,0 0 15,-21-22-15,20 22 0,1 0 0,0 0 16,0 22-16,0-1 0,-22 0 0,22 0 15,0 0-15,0 22 0,0-22 16,21 21-16,-21 0 0,21 1 0,-22-1 16,22-21-16,0 22 0,0-1 0,0-21 15,0 0-15,0 0 0,0 1 16,0-1-16,22 0 0,-1-21 0,0 0 16,21 0-16,-21 0 0,1 0 15,20 0-15,-21 0 0,21 0 16,-20 0-16,20-21 0,0 0 0,-21-1 15,22 1-15,-1-21 0,-21 21 16,0 0-16,22-22 0,-22 1 0,0 0 16,-21-1-16,21 1 0,-21 0 0,21-1 15,-21 1-15,22 0 0,-22-1 16,0 1-16,0 21 0,0-22 0,0 1 16,0 21-16,0 0 0,0 0 0,0-1 15,0 44 1,0-1-1,0 0-15,0 21 0,0 1 16,0-1-16,0 0 0,0 1 0,0-1 16,0 0-16,0 1 0,0-1 0,0 0 15,0 1-15,0-1 0,0 0 16,0 1-16,21-22 0,0 21 0,0-21 16,0 0-16,0 1 0,22-1 15,-22-21-15,0 0 0,0 0 16,0 0-16,22 0 0,-22 0 0,0-21 15,21-1-15,-20 1 0,20 0 0,-21 0 16,21 0-16,-20 0 16,-1-1-16,0-20 0,0 21 0,0-21 15,-21-1-15,21 22 0,-21 0 0,0-21 16,0 20-16,0 1 0,0 0 16,-21 21-16,0 0 15,0 0-15,0 0 0,0 21 16,-1 0-16,22 1 0,-21-1 15,21 21-15,-21-21 0,21 0 0,0 22 16,0-22-16,0 21 0,0-21 16,0 1-16,0-1 0,0 0 0,0 0 15,21 0-15,0-21 0,1 21 0,-1-21 16,0 0-16,0 0 16,0 0-16,22 0 0,-22 0 0,0 0 15,21-21-15,-21 0 0,22 21 0,-22-21 16,0 0-16,0 0 0,22-1 15,-22-20-15,0 21 0,0 0 0,0-22 16,0 22-16,1 0 0,-22-21 0,21 21 16,0-1-16,-21 1 15,0 42 17,0 1-32,0-1 0,0 0 0,0 0 15,0 0-15,0 22 0,0-22 16,0 0-16,0 0 0,0 0 15,0 0-15,0 1 0,0-1 0,0 0 16,0 0-16,0 0 0,0 0 16,21-21-16,0 0 15,0 0-15,1 0 0,-1 0 0,0 0 16,0-21-16,0 21 0,0-21 0,1 0 16,-1 0-16,0 0 0,0-1 15,0-20-15,0 21 0,1-21 0,-1 20 16,-21 1-16,0-21 0,21 21 15,0 0-15,-21-1 0,0 1 0,0 0 16,0 0 0,0 42-1,0 0 1,0 0-16,-21 1 0,21-1 0,0 0 16,0 21-16,-21-21 0,21 1 15,0-1-15,-21 21 0,21-21 0,0 0 16,0 1-16,0-1 0,0 0 15,0 0-15,21-21 0,0 0 16,0 21-16,0-21 0,0 0 0,22 0 16,-22 0-16,21 0 0,-21 0 15,22 0-15,-1-21 0,-21 0 16,22 0-16,-1 21 0,0-21 0,-21-1 16,22 1-16,-22-21 0,0 21 15,0 0-15,-21-1 0,0-20 0,0 21 16,0 0-16,0 0 0,0-1 0,0 1 15,0 0 1,-21 21-16,0 0 0,0 0 16,0 21-16,-1 0 0,1 1 0,21-1 15,-21 0-15,21 0 0,-21 0 16,21 0-16,0 22 0,0-22 0,0 0 16,0 0-16,0 0 0,0 1 15,0-1-15,0 0 0,21-21 16,0 21-16,0-21 0,1 0 0,-1 0 0,0 0 15,0 0-15,21 0 16,-20 0-16,20 0 0,-21-21 0,21 21 16,1-21-16,-22 0 0,21-1 0,-21-20 15,1 21-15,20-21 0,-21 20 16,0-20-16,0 0 0,-21-1 0,22 1 16,-22 0-16,21-1 0,-21 1 15,21 0-15,-21 21 0,0-22 0,0 22 16,0-21-16,0 21 0,0-1 15,0 44 1,0-1-16,0 0 16,-21 21-16,21 1 0,0-22 15,-21 21-15,21 0 0,-22 1 16,22-1-16,-21 0 0,21-20 0,0 20 16,0 0-16,0-21 0,-21 22 15,21-22-15,0 21 0,0-21 0,0 1 16,0-1-16,0 0 0,0 0 0,21 0 15,0-21-15,1 0 16,-1 0-16,0 0 0,0 0 0,0 0 16,0 0-16,22 0 0,-22-21 0,0 0 15,0 0-15,22 0 0,-22-22 16,0 22-16,0 0 0,0-21 16,-21 20-16,0 1 0,21 0 15,-21 0-15,0 0 0,0 0 0,-21 21 31,21 21-31,0 0 16,-21 0-16,0 0 0,21 0 0,-21 1 16,21-1-16,0 0 0,0 21 0,0-21 15,0 1-15,0-1 0,0 0 16,0 0-16,0 0 0,0 0 16,21-21-16,0 0 0,0 0 0,0 22 15,1-22-15,-1 0 16,21 0-16,-21 0 0,22-22 0,-22 1 15,21 21-15,-21-21 0,22 0 16,-22-21-16,21 20 0,-21 1 0,0-21 16,1 0-16,-22 20 0,0-20 0,0 0 15,0 21-15,0-1 0,0-20 16,0 21-16,-22 0 0,1 21 0,-21 0 16,21 0-16,-22 0 0,22 0 0,-21 0 15,0 0-15,-1 21 0,22 0 16,0 0-16,0 0 0,0 1 0,-1-1 15,22 0-15,0 21 0,0-21 16,0 1-16,0-1 0,0 0 16,0 0-16,22 0 0,-1-21 0,0 21 15,0-21-15,0 0 0,22 0 16,-22 0-16,21 0 0,0 0 0,1 0 16</inkml:trace>
  <inkml:trace contextRef="#ctx0" brushRef="#br0" timeOffset="47208.59">18013 5398 0,'21'-22'0,"-21"-41"16,-21 63 15,0 0-15,-1 0-16,22 21 0,0 0 0,-21 0 15,21 1-15,-21-1 0,0 21 0,21 0 16,0-20-16,-21 20 0,21 0 15,-21 22-15,-1-22 0,22 0 0,0 22 16,0-22-16,0 22 0,-21-22 16,21 22-16,0-1 0,0-21 0,0 22 15,0 21-15,0-22 0,-21 1 0,21-1 16,0 22-16,0-22 0,-21 1 0,0-1 16,0 1-16,21-1 0,-22-20 15,1-1-15,21 0 0,-21 1 0,0-1 16,0 0-16,21-21 0,0 1 0,-21-1 15,21 0-15,-22 0 0,22-42 32,0 0-32,0 0 15,22-22-15,-1 22 0,0-21 0,0-1 16,0 1-16,0 0 0,22-1 16,-22-20-16,0-1 0,21-20 0,-20 20 15</inkml:trace>
  <inkml:trace contextRef="#ctx0" brushRef="#br0" timeOffset="47532.6">18013 5630 0,'0'0'0,"0"-42"0,0 0 0,0-1 0,0 1 15,0 21-15,0-21 0,0 20 16,0 1-16,0 0 0,0 0 0,0 0 16,21 21-16,0-21 15,0 21-15,0 0 16,1 0-16,20 0 0,-21 0 0,0 0 15,0 21-15,1-21 0,-22 21 16,0 0-16,0 0 0,0 22 0,0-22 16,0 0-16,0 21 0,0-21 0,-22 22 15,-20-22-15,21 0 0,0 0 16,-22 0-16,22 1 0,-21-1 0,21 0 16,0 0-16,-1-21 0,1 0 15,0 21-15,0-21 0,0 0 16,21-21 15,0 0-15,21 21-16,0-21 0</inkml:trace>
  <inkml:trace contextRef="#ctx0" brushRef="#br0" timeOffset="48772.74">19367 5482 0,'0'0'15,"-21"21"-15,21 1 0,0-1 16,21-21 15,1 0-31,-1 0 0,0 0 16,0 0-16,0-21 0,0-1 0,1 22 16,-22-21-16,21 0 0,0 0 0,0 0 15,0-22-15,0 22 0,1-21 16,20 0-16,-21-1 0,0 1 0,0-22 15,1 22-15,-1 0 0,0-22 16,0 22-16,0 0 0,-21 20 0,0-20 16,0 21-16,0 0 0,0 42 31,-21 0-31,0 21 0,0 1 0,21-1 16,-43 0-16,43 1 15,-21-1-15,0 0 0,0 22 0,21-22 16,-21 1-16,21-1 0,0-21 0,0 21 15,0-20-15,0-1 0,0 21 16,21-21-16,0-21 0,-21 21 0,42 1 16,-20-22-16,-1 0 0,0 0 0,21 0 15,-21 0-15,22 0 0,-22-22 16,21 1-16,-21 21 0,22-21 0,-22-21 16,21 21-16,-21-1 0,1-20 15,20 0-15,-21-1 0,0 1 16,0 0-16,1-1 0,-1-20 0,-21 21 15,0-1-15,0 1 0,0 21 16,0-22-16,0 22 0,0 42 31,-21 1-31,-1-1 0,22 21 16,-21 0-16,21 1 0,0-1 0,-21 0 16,21 1-16,-21-1 0,21 0 15,-21-20-15,21 20 0,-21-21 0,21 21 16,0-20-16,0-1 0,0 0 0,-22 0 15,22 0-15,0 0 0,0 1 16,0-44 15,0 1-31,22 21 16,-1-21-16,-21 0 0,21 0 0,0 0 16,0-1-16,0 1 0,1 0 0,-1 0 15,0 0-15,0 0 0,0-1 16,0 1-16,1 21 0,-22 21 31,0 1-31,0-1 16,0 0-16,0 0 0,0 0 15,0 0-15,21 1 0,-21-1 16,21-21-16,0 21 0,-21 0 16,21-21-16,0 0 0,1 21 0,-1-21 15,0 0-15,21 0 0,-21 0 16,22 0-16,-1 0 0,-21 0 0,22 0 15,-1 0-15,0-21 0,1 0 0,-22 0 16,21 21-16,0-21 0,-20-1 16,-1-20-16,0 21 0,0 0 0,0-22 15,-21 1-15,21 21 0,-21-21 16,0-1-16,0 22 0,0 0 0,0 0 16,0 0-16,-21 21 0,0 0 0,0 0 15,0 0-15,-22 21 0,22 0 16,0 0-16,0 21 0,0-20 15,21 20-15,0 0 0,-21-21 16,21 22-16,0-22 0,0 21 0,0-21 16,21 1-16,0-1 0,-21 0 0,21 0 15,0 0-15,0 0 0,22-21 16,-22 0-16,0 0 0,0 0 0,22 0 16,-22 0-16,0 0 0,21 0 0,-21-21 15,1 21-15,-1-21 0,0 0 16,0 0-16,0 0 0,-21-1 15,0 1-15,0 0 0,0-21 0,0 21 16,0-1-16,0-20 0,-21 21 16,0-21-16</inkml:trace>
  <inkml:trace contextRef="#ctx0" brushRef="#br0" timeOffset="48997.62">19621 5059 0,'0'0'0,"-21"21"15,42-21 1,1 21-16,-1-21 0,21 0 16,0 0-16,-20 0 0,20 0 15,0 0-15,22 0 0,-22-21 16,0 21-16,-20 0 0,20 0 0,-21 0 15,0 0-15</inkml:trace>
  <inkml:trace contextRef="#ctx0" brushRef="#br0" timeOffset="49901.45">9821 6922 0,'0'-64'16,"0"43"-1,0 42 1,-21 0-16,21 0 16,0 1-16,0 20 0,0-21 15,-21 21-15,21-20 0,0 20 0,0 0 16,0 1-16,0-1 0,0 0 0,-21-21 16,21 22-16,-21-22 15,21 21-15,0-21 0,0 1 0,0-1 16,0-42 15,21-1-31,0 1 0,-21 0 16,21-21-16,0-1 0,0 22 0,1-21 15,-22 0-15,21-1 0,0 22 16,0-21-16,0-1 0,0 22 0,1-21 16,-1 21-16,-21 0 0,21 21 15,-21 21 1,21 0-16,-21 21 0,0-21 15,0 1-15,0 20 0,0 0 16,0-21-16,0 22 0,0-1 0,0-21 16,0 22-16,21-22 0,-21 21 15,21-21-15,1-21 0,-1 21 0,0 1 16,0-22-16,0 0 0,0 0 0,22 0 16,-1 0-16,-21-22 0,22 1 15,-1 0-15,0 0 0,1-21 0,-22 20 16,21-20-16,0 0 0,-20-1 0,-1 1 15,0-21-15,0 20 0,-21 1 16,0 0-16,0-22 0,0 22 0,0-1 16,-21 1-16,0 21 0,0 0 0,21 0 15,-22-1-15,1 22 16,0 0-16,0 0 0,0 0 0,0 22 16,21-1-16,0 0 0,-22 0 0,22 0 15,0 0-15,0 1 0,0 20 16,0-21-16,0 0 0,0 0 0,0 1 15,0-1-15,0 0 0,22 0 16,-1 0-16,0 0 16</inkml:trace>
  <inkml:trace contextRef="#ctx0" brushRef="#br0" timeOffset="50240.65">10647 7197 0,'0'0'0,"21"21"15,-21 0 1,21-21-1,0 0-15,0 0 0,1-21 16,-1 0-16,0 21 0,21-21 16,-21-1-16,22 1 0,-22 0 0,21 0 15,-21 0-15,1 0 0,-1-1 0,0-20 16,0 21-16,-21 0 0,0 0 16,0-1-16,0 1 0,-21 21 15,0 0-15,0 0 0,-1 0 16,1 0-16,-21 21 0,21 1 15,0-1-15,-22 0 0,22 0 0,0 21 16,0-20-16,0 20 0,-1-21 0,1 21 16,21-20-16,0 20 0,0-21 0,0 0 15,0 0-15,0 1 0,21-1 16,1 0-16,-1-21 0,0 0 0,21 0 16,-21 0-16,22 0 0,-1 0 0,0-21 15,1 21-15,-1-21 0,0-1 16,1-20-16,-1 21 0,0 0 0,-20-22 15</inkml:trace>
  <inkml:trace contextRef="#ctx0" brushRef="#br0" timeOffset="50700.39">11430 6668 0,'0'0'0,"0"-22"0,0-105 32,0 149-17,0-1-15,0 0 0,-21 21 16,21-21-16,0 22 0,-21-1 15,21 0-15,0 1 0,0-1 0,0 0 16,0-20-16,0 20 0,0 0 0,0 1 16,0-1-16,-22 0 0,22 1 15,-21-22-15,0 21 0,21-21 0,0 0 16,0 1-16,-21-1 0,21 0 0,0 0 16,-21-21-16,21-21 31,-21 0-31,21 0 0,0-1 15,-22 1-15,22 0 0,0 0 0,0-21 16,0 20-16,0-20 0,22 21 16,-1-21-16,0 20 0,0-20 0,0 21 15,22 0-15,-22 0 0,21-1 0,0 22 16,-20 0-16,20 0 0,-21 0 16,21 0-16,-20 0 0,20 0 15,-21 22-15,0-1 0,0 0 0,-21 0 0,0 21 16,0-20-16,0-1 15,0 0-15,-21 0 0,0 0 0,0 0 16,0 1-16,-22-1 0,1 0 0,21 0 16,-21-21-16,-1 21 0,22-21 0,-21 0 15,21 0-15,-1 0 0,1 0 16,0 0-16,21-21 16,0 0-16,0 0 0</inkml:trace>
  <inkml:trace contextRef="#ctx0" brushRef="#br0" timeOffset="51154.76">13123 6668 0,'0'0'0,"21"-43"0,1 22 0,-22 0 16,0 0-16,0 0 0,0-1 15,21 1-15,-21 42 16,0 22 0,0-22-16,0 21 0,0 1 15,0-1-15,0 0 0,0 1 0,0-1 16,0 0-16,0 1 0,0-1 0,0 0 16,0 1-16,0-1 15,-21 0-15,21-21 0,-22 1 0,22 20 0,0-21 16,0 0-16,0 0 0,0-42 47,22 0-47</inkml:trace>
  <inkml:trace contextRef="#ctx0" brushRef="#br0" timeOffset="51480.57">13102 6625 0,'0'0'0,"0"-21"0,0-21 0,0 21 16,0-1-16,0 1 0,0 0 16,0 0-16,0 0 0,21 0 0,0-1 15,1 1-15,-1 0 0,21 21 16,0 0-16,1 0 0,-1 0 0,0 0 16,1 0-16,-1 21 0,-21-21 0,22 43 15,-22-22-15,0 21 0,-21 0 16,0-20-16,0 20 0,0 0 0,-21 1 15,0-1-15,-1-21 0,-20 21 0,0-20 16,-1 20-16,1-21 0,0 0 16,-1 0-16,22 1 0,-21-22 15,21 21-15,0-21 0,-1 0 0,1 21 0,42-21 32,1 0-17,20 0-15,-21 0 0,0 0 16,0 0-16</inkml:trace>
  <inkml:trace contextRef="#ctx0" brushRef="#br0" timeOffset="52681.34">13758 6985 0,'0'0'0,"21"0"0,1 0 0,-1 0 0,0-21 16,0 21-16,0-21 0,0 21 15,-21-21-15,0-1 0,22 1 0,-22 0 16,0 0-16,0 0 15,0 0-15,0-1 0,-22 1 0,1 0 16,0 0-16,0 21 0,0 0 16,0-21-16,-1 21 0,1 0 0,0 0 15,21 21-15,-21 0 0,0 0 16,0 0-16,-1 22 0,22-22 0,-21 21 16,21-21-16,-21 22 0,21-1 0,0-21 15,0 22-15,-21-22 0,21 21 16,0-21-16,0 0 0,0 1 0,0-1 15,0 0-15,0 0 0,21-21 16,0 0-16,0 0 16,1 0-16,-1 0 0,0-21 0,21 21 0,-21-21 15,1 0-15,-1-1 0,0 1 16,0 0-16,0 0 0,0 0 16,22 0-16,-22-22 0,0 22 0,-21-21 15,21 21-15,0-1 0,-21-20 0,0 21 16,0 0-16,0 0 0,0-1 15,0 44 1,0-1 0,-21 0-16,0 0 0,21 21 15,0-20-15,-21 20 0,21-21 16,0 21-16,0-20 0,0 20 0,0-21 16,21 21-16,0-20 0,0-1 15,1 0-15,147 42 16,-127-63-16,1 0 15,-1 0-15,0 0 0,22 0 16,-22 0-16,0 0 0,22-21 0,-22 0 16,1 0-16,20 0 0,-21-22 0,-20 22 15,20 0-15,0-21 0,-21 21 16,1-22-16,-22 22 0,0-21 0,0 21 16,0-22-16,0 22 0,-22 0 0,1 0 15,0 21-15,0 0 0,0 0 16,-22 0-16,22 0 0,0 21 0,-21 0 15,21-21-15,-1 21 0,1 0 16,0 22-16,0-22 0,0 0 16,0 0-16,21 0 0,-22 1 0,22-1 15,0 0-15,0 0 0,22-21 16,-1 21-16,0-21 16,0 0-16,0 0 0,22 0 0,-22 0 15,0 0-15,0 0 0,0-21 0,0 21 16,1-21-16,-1 0 0,0 21 15,0-21-15,0-1 0,-21 1 16,21 0-16,-21 0 0,22 0 0,-22 0 16,21-1-16,-21 1 0,0 0 15,0 0-15,0 0 0,21 21 16,-21 21 0,0 0-16,0 0 15,0 0-15,0 22 0,0-22 0,0 21 16,0-21-16,0 22 0,-21-1 0,21 0 15,-21 22-15,21-22 0,0 22 16,0-1-16,-22 1 0,22-1 0,-21 1 16,21-1-16,0 1 0,0-1 0,-21 22 15,21-22-15,0 22 0,0 0 16,0-22-16,0 22 0,0-22 0,0 1 16,0 21-16,0-22 0,0 1 15,0-22-15,0 21 0,0 1 0,0-22 16,0 1-16,0-1 0,0-21 0,0 0 15,0 0-15,-21-21 16,0 0 0,0-21-16,21 0 0,0-21 0,-22 21 15,1-22-15,0 1 0,21-22 0,-21 22 16,21-21-16,0-1 0,0-21 16,-21 1-16,21-1 0,0 0 0,0-20 15,0 20-15,0 0 0,21 1 16,-21 20-16,21 1 0,0-1 0,0 1 15,1 20-15,20-20 0,-21 20 16,0 1-16,0 21 0,1-21 0,20-1 16,-21 22-16,0-21 0,22 21 15,-22-1-15,0 1 0,0 0 0,0 0 16,0 0-16</inkml:trace>
  <inkml:trace contextRef="#ctx0" brushRef="#br0" timeOffset="53260">15325 7049 0,'0'-22'32,"0"1"-32,21 21 15,0-21-15,-21 0 0,21 21 16,0-21-16,-21 0 0,21-1 0,1 1 16,-22 0-16,0 0 0,0 0 0,0 0 15,0-1-15,-22 22 16,1 0-1,0 0-15,0 22 0,0-1 0,0 0 16,-1 0-16,1 0 0,0 22 16,21-22-16,0 21 0,0-21 0,0 22 15,0-1-15,0-21 0,0 21 16,0-20-16,0 20 0,21-21 16,0 0-16,1 0 0,20 1 0,-21-22 15,0 0-15,22 0 0,-22 0 0,21 0 16,0 0-16,-20 0 0,20-22 15,0 1-15,1 0 0,-22 0 0,21-21 16,0 20-16,-20 1 0,20-21 16,0 21-16,-21-22 0,1 22 0,-1-21 15,0 21-15,-21 0 0,0-1 0,0 1 16,0 0-16,-21 21 16,0 0-16,-1 0 15,1 0-15,0 21 0,0 0 16,0 1-16,0-22 0,21 21 0,0 21 15,0-21-15,0 0 0,0 1 16,0-1-16,21 0 0,-21 0 0,21 0 16,0 0-16,-21 1 0,0-1 15,0 0-15,21 0 0,-21 0 0,0 0 16,0 1-16,0-1 16,-21-21-16,0 0 0,0 21 15,0-21-15,-1 21 0,1-21 0,0 0 16,21-21-1,0 0 1,0 0-16</inkml:trace>
  <inkml:trace contextRef="#ctx0" brushRef="#br0" timeOffset="53424.91">16552 7176 0,'0'0'0,"21"0"16,-42 0 15,0 0-31,0 0 0,0 0 0</inkml:trace>
  <inkml:trace contextRef="#ctx0" brushRef="#br0" timeOffset="70040.96">1270 9398 0,'0'21'0,"21"-21"31</inkml:trace>
  <inkml:trace contextRef="#ctx0" brushRef="#br0" timeOffset="71033.99">1333 9419 0,'-21'0'32,"0"0"-17,0 0-15,21-21 16,-21 21-16,0 0 0,-1 0 0,-20 0 16,21 0-16,0 0 15,-22 0-15,22 0 0,-21 0 0,21 0 16,-22 0-16,22 0 0,-21 0 15,21 0-15,-22 0 0,22 0 16,-21 0-16,21 0 0,0 0 16,-1 0-16,1 0 0,0-21 0,0 21 15,42 0 48,0 0-48,22 0-15,-22 0 0,21 0 16,0 0-16,1 0 0,20 0 0,1 0 16,-1 0-16,1 0 0,20 0 15,1 0-15,0 0 0,21 0 16,-22 0-16,22 0 0,-21 0 0,-1 0 16,-20 0-16,21 0 0,-22 0 15,1 0-15,-1 0 0,1 0 0,-1 0 16,-21 0-16,1 0 0,-1 0 15,-21 0-15,0 0 0,1 0 0,-1 0 16,-42 0 15,-1 0-15,1 0-16,0 0 0,21-21 16,-21 21-16,0-21 0,0 21 0,-1-22 15,1 22-15,0-21 16,0 21-16,0-21 0,0 0 15,-1 0-15,1 21 0,0-21 16,0-1-16,0 22 0,0-21 16,21 0-16,-22 21 0,22-21 0,-21 21 15,21-21-15,-21 21 16,21-21-16,-21 21 0,21 21 47,0 0-32,0 0-15,21 0 0,0-21 16,0 21-16,1-21 0,-1 22 16,0-1-16,21-21 0,-21 0 15,22 21-15,-1-21 0,0 0 0,1 21 16,-22-21-16,21 0 0,-21 0 16,22 0-16,-22 21 0,0-21 0,0 0 15,0 0-15,-21 21 31,-21-21-31,0 22 16,0-22-16,0 21 0,-22-21 16,1 21-16,0 0 0,21 0 0,-22 0 15,1 1-15,0-1 0,-1 21 16,1-21-16,0 22 0,-1-22 16,1 21-16,0-21 0,20 22 0,-20-22 15,0 0-15,21 0 0,-1 0 16,1 0-16,0 1 0,21-1 0,-21-21 15,21 21-15,0-42 32,21 0-32,0 21 0</inkml:trace>
  <inkml:trace contextRef="#ctx0" brushRef="#br0" timeOffset="72266.32">3133 9271 0,'0'0'0,"0"-21"15,0 0-15,0 0 0,0-1 0,0 1 16,0 0-16,0 0 0,0 42 31,0 0-15,0 0-16,0 1 0,0-1 15,0 21-15,0-21 0,0 22 0,0-1 16,0-21-16,0 21 0,0 1 0,0-1 16,0-21-16,-22 22 15,22-22-15,0 21 0,0-21 0,0 0 16,0 1-16,0-1 0,-21 0 15,21-42 17,21 21-32,-21-21 15,0-1-15,22-20 0,-1 21 0,0-21 16,0 20-16,-21-20 0,21 21 16,0-21-16,1 20 0,-1-20 0,0 21 15,0 0-15,0 0 0,0-1 0,1 22 16,-22-21-1,21 21-15,-21 21 16,0 1-16,0-1 0,0 0 16,0 0-16,0 0 0,0 0 15,0 1-15,0-1 0,0 21 0,0-21 16,0 0-16,0 22 0,0-22 16,0 0-16,0 0 0,0 0 0,0 1 15,0-1-15,0 0 0,21 0 16,0-21-1,0 0-15,0 0 0,1 0 0,-1-21 16,0 0-16,0 0 0,0-1 16,0 1-16,1-21 0,-1 21 15,0-22-15,0 22 0,0-21 0,-21 21 16,21-22-16,-21 22 0,22 0 16,-22 0-16,0-21 0,21 42 0,-21-22 15,21 1-15,-21 0 0,0 0 16,0 42 15,0 0-31,0 0 16,0 1-16,0 20 0,-21-21 0,21 0 15,0 22-15,0-22 0,0 21 16,0-21-16,-21 22 0,21-22 16,0 21-16,0-21 0,0 0 0,0 22 15,0-22-15,21-21 0,0 21 16,0 0-16,0-21 0,0 0 0,22 0 15,-22 0-15,21 0 0,-21 0 0,22-21 16,-22 0-16,21 0 0,1 0 16,-22-1-16,21-20 0,0 21 0,-20-21 15,-1 20-15,0-20 0,0 21 16,0-21-16,-21-1 0,21 22 0,-21 0 16,0-21-16,0 20 0,0 1 0,0 0 15,-21 0-15,0 21 16,0 0-16,0 0 0,0 0 15,-1 21-15,1 0 0,0 0 16,0 1-16,0-1 0,21 0 0,0 21 16,0-21-16,0 22 0,0-22 15,0 21-15,0-21 0,0 22 0,0-22 16,0 21-16,21-21 0,0 1 16,0-1-16,0-21 0,1 21 0,-1-21 15,0 0-15,21 0 0,-21 0 0,22 0 16,-22 0-16,21-21 0,-21 0 15,22-1-15,-1 1 0,-21 0 16,22 0-16,-22 0 0,21 0 0</inkml:trace>
  <inkml:trace contextRef="#ctx0" brushRef="#br0" timeOffset="74157.82">5736 9843 0,'0'0'0,"0"21"0,21-42 47,0-1-47,22 1 0,-22 0 0,21-21 15,-21 21-15,22-22 0,-1 1 16,0 0-16,1-1 0,-22 1 0,21-22 16,-21 22-16,1 0 0,-1-22 0,0 22 15,-21-22-15,21 22 16,-21 0-16,0-22 0,0 43 0,0-21 15,0-1-15,-21 22 0,0 0 0,0 21 16,-1 0-16,1 0 16,0 21-16,0 22 0,21-1 15,0 0-15,0 1 0,-21-1 16,21 0-16,-21 1 0,21-1 0,0 0 16,0 1-16,-22-1 0,22 0 0,-21 22 15,21-43-15,0 21 0,-21 1 16,21-22-16,0 21 0,0-21 0,0 0 15,0 1-15,0-1 0,21-21 32,0 0-32,-21-21 15,22-1-15,-22 1 0,21 0 0,0-21 16,0 21-16,0-1 0,-21-20 16,21 21-16,1 0 0,-1 0 0,0-1 15,-21 1-15,21 0 0,0 21 16,0 0-16,1 21 31,-22 0-31,0 1 0,0-1 0,0 0 16,0 0-16,0 0 0,0 0 15,0 1-15,0 20 0,0-21 0,21 0 16,-21 0-16,21 1 0,0-1 16,-21 0-16,21-21 0,0 21 15,1 0-15,-1-21 0,0 0 0,21 0 16,-21 0-16,22 0 0,-1 0 0,0 0 15,1-21-15,-1 21 0,0-21 16,1 0-16,-1 0 0,-21-1 0,22-20 16,-22 21-16,0-21 0,0 20 0,0-20 15,-21 0-15,0 21 0,0-22 16,0 22-16,0-21 0,0 21 0,0-1 16,-21 1-16,0 0 0,21 0 0,-42 21 15,20 0-15,1 0 0,0 0 16,-21 0-16,21 0 0,-22 21 15,22 0-15,-21 0 0,21 22 0,-22-22 16,22 21-16,0 1 0,0-1 16,0 0-16,-1 1 0,1-1 0,21-21 15,0 21-15,0 1 0,0-22 0,0 0 16,0 0-16,0 0 0,21 1 16,1-22-16,-1 0 0,0 0 0,0 0 15,0 0-15,0 0 0,22-22 0,-22 22 16,0-21-16,21 0 15,-20 0-15,-1-21 0,21 20 0,-21-20 0,0 0 16,1 21-16,-1-22 0,0 1 16,-21 21-16,21-22 0,-21 22 15,21 0-15,-21 0 0,0 0 16,0 42 15,0 0-31,0 0 0,0 0 0,-21 1 16,21-1-16,0 21 0,-21-21 0,21 22 15,0-22-15,0 21 0,0-21 16,0 0-16,0 22 0,0-22 0,0 0 16,21 0-16,0 0 0,0 1 15,1-22-15,-1 0 0,0 0 16,0 0-16,0 0 0,0 0 16,1 0-16,-1-22 0,0 1 0,0 0 15,0 0-15,0 0 0,1-22 16,-1 22-16,0-21 0,0 0 0,-21 20 15,21-20-15,0 0 0,-21 21 0,22-1 16,-22 1-16,21 0 0,0 0 16,-21 0-16,0 42 31,0 0-31,0 0 16,0 0-16,0 1 0,0-1 0,0 0 15,0 0-15,0 0 0,0 22 0,0-22 16,0 0-16,0 0 15,0 0-15,0 0 0,0 1 0,0-1 16,21 0-16,0 0 0,0-21 16,1 0-16,-1 0 15,0 0-15,0 0 0,0-21 16,0 21-16,1-21 0,-1 0 0,21-1 16,-21-20-16,0 21 0,1 0 15,-1-22-15,0 22 0,21-21 16,-21 21-16,1 0 0,-1-22 0,0 22 0,-21 0 15,21 0-15,-21 42 47,0 0-31,0 0-16,-21-21 0,21 21 0,0 1 16,0 20-16,0-21 0,-21 0 0,21 0 15,0 22-15,0-22 0,0 0 16,21 0-16,-21 0 0,21 1 0,21-1 15,-20-21-15,-1 0 0,0 0 0,21 0 16,-21 0-16,22 0 0,-1 0 16,-21 0-16,22-21 0,-1-1 0,-21 1 15,21 0-15,1 0 0,-22 0 0,0-22 16,0 22-16,0 0 16,1-21-16,-1 21 0,-21-22 0,21 22 15,-21 0-15,0-21 0,0 20 16,0 1-16,-21 0 0,0 21 0,-1 0 15,1 0-15,0 0 0,0 0 16,0 21-16,21 0 0,-21 1 0,-1 20 16,22-21-16,-21 0 0,21 22 0,0-1 15,0-21-15,0 21 0,0 1 16,0-22-16,0 21 0,0-21 16,21 1-16,22-1 0,-22 0 0,0 0 0,0-21 15,22 0-15,-22 0 0,21 0 16,0 0-16,-20 0 0,20-21 15,0 21-15,1-21 0,-1 0 0,-21-1 16,21-20-16,-20 21 0,-1-21 16,0 20-16,21-20 0,-21 21 0</inkml:trace>
  <inkml:trace contextRef="#ctx0" brushRef="#br0" timeOffset="74636.48">10837 9250 0,'0'0'0,"43"-42"31,-43 63-16,0 0 1,0 0-16,0 0 0,0 22 16,0-22-16,0 0 0,0 0 0,0 0 15,0 0-15,0 1 0,0-1 16,0 0-16,0 0 0,-22 0 0,22 0 16,-21 1-16,21-44 46,0 1-46,0 0 16,0 0-16</inkml:trace>
  <inkml:trace contextRef="#ctx0" brushRef="#br0" timeOffset="75057.24">10858 8742 0,'0'0'0,"-21"0"0,0 0 0,0 0 16,0 0-16,0 21 0,-1 0 0,22 0 16,0 1-16,0 20 0,-21-21 15,21 0-15,0 0 0,0 22 0,0-22 16,0 0-16,0 0 0,0 0 16,21-21-16,1 0 0,-1 0 15,0 0-15,0 0 0,0 0 0,22 0 16,-22 0-16,0 0 0,21-21 15,-21 0-15,1 0 0,-1 0 0,0 0 16,-21-1-16,21 1 0,-21 0 0,0-21 16,0 21-16,-21-22 0,0 22 15,0 0-15,-1 0 0,1 0 16,0 21-16,0 0 0,-21-22 0,20 22 16,1 0-16,0 0 0,0 0 15,0 22-15,0-1 0,-1 0 0,22 21 16,0-21-16,-21 22 0,21-1 0,-21-21 15,21 22-15,0-22 0,0 21 16,0-21-16,0 22 0,0-22 0,0 0 16,21 0-16,0 0 0,1 0 15,-1-21-15,0 0 0,21 22 0,1-22 16,-1 0-16</inkml:trace>
  <inkml:trace contextRef="#ctx0" brushRef="#br0" timeOffset="75576.94">11345 9186 0,'0'22'47,"0"-1"-47,0 0 16,0 0-16,0 0 0,0 0 15,0 1-15,0-1 0,-21 0 16,21 0-16,0 0 0,0 0 0,0 1 15,0-1-15,0 0 0,-21 0 16,21 0-16,0 0 0,0 1 16,0-1-16,0 0 0,0 0 31,-21-21-31,0-21 16,21 0-16,0 0 15,0-1-15,0 1 0,0 0 16,0 0-16,0 0 0,0 0 0,21-22 15,0 22-15,-21-21 0,21-1 0,21 22 16,-20-21-16,20 0 0,-21-1 16,21 22-16,1-21 0,-1 21 0,-21-1 15,22 1-15,-1 21 0,0 0 0,-21 0 16,22 0-16,-22 21 16,0 1-16,0-1 0,0 21 0,1-21 15,-22 22-15,21-22 0,-21 21 0,0-21 16,0 22-16,0-22 0,0 0 15,0 21-15,-21-21 0,21 1 0,-22-1 16,1 0-16,21 0 0,0 0 16,-21 0-16,0-21 15,21-21 17,0 0-32</inkml:trace>
  <inkml:trace contextRef="#ctx0" brushRef="#br0" timeOffset="77644.72">12023 9504 0,'-22'0'15,"44"0"-15,-44 21 0,1-21 16,42 0-1,1-21-15,-1 0 16,0 21-16,21-21 0,-21 21 0,22-22 16,-1 1-16,-21 0 0,22 0 0,-1 0 15,0 0-15,1-22 0,-1 22 16,0-21-16,1-1 0,-1 1 0,-21 0 16,21-1-16,-20-20 15,-1 21-15,-21-22 0,0 22 0,0-22 16,0 22-16,0 21 0,0-22 0,0 22 15,-21 0-15,21 0 0,-22 0 16,1 21-16,0 0 0,0 0 0,0 21 16,0 0-16,21 21 0,-22 1 15,22-1-15,0 22 0,0-22 16,0 21-16,-21 1 0,21-22 0,-21 22 16,21-22-16,0 22 0,0-22 0,0 0 15,0 1-15,-21-1 0,21 0 16,0-21-16,0 22 0,0-22 15,0 0-15,0 21 0,0-20 0,21-22 16,0 21-16,0-21 0,1 0 16,-1 0-16,0 0 0,0 0 0,0 0 15,0 0-15,22-21 0,-22-1 0,0 1 16,21 0-16,-20 0 0,-1 0 16,21 0-16,-21-22 0,-21 22 0,0 0 15,21-21-15,-21 20 0,0 1 0,0 0 16,0 0-16,-21 0 0,0 21 15,0 0-15,0 0 0,0 0 16,-1 0-16,1 0 0,0 0 16,21 21-16,-21-21 15,21 21-15,0 0 0,0 0 16,21-21-16,-21 22 0,21-22 16,0 0-16,1 0 0,20 0 15,-21 0-15,21 0 0,-20 0 0,20 0 16,0 0-16,1 0 0,-1-22 0,0 1 15,1 0-15,-1 21 0,0-21 16,-21 0-16,22 0 0,-22-1 0,0 1 16,0 0-16,0 0 0,1 0 0,-22 0 15,0-1 1,-22 44 0,1-1-16,0 0 15,21 0-15,-21 0 0,0 22 16,0-22-16,21 0 0,-22 21 0,22-21 15,-21 1-15,21-1 0,0 21 0,0-21 16,0 0-16,0 1 0,0-1 16,0 0-16,21-21 0,1 21 0,-1-21 15,0 0-15,21 0 0,-21 0 0,22 0 16,-1 0-16,-21 0 0,22 0 16,-22-21-16,21 21 0,0-21 0,-20 0 15,-1-1-15,0 1 0,0 0 16,0 0-16,0-21 0,1 20 15,-1 1-15,-21-21 0,21 21 0,-21 0 16,0-22-16,0 22 0,0 0 16,0 0-16,0 42 31,-21 0-31,21 0 0,0 0 16,0 1-16,-21 20 0,21-21 15,0 0-15,-22 0 0,22 22 0,0-22 16,0 0-16,0 0 0,0 0 0,0 1 15,0-1-15,0 0 16,0 0-16,22 0 0,-1-21 16,0 0-16,0 0 0,0 0 0,0 0 15,1 0-15,20 0 0,-21-21 16,0 0-16,22 21 0,-22-21 0,0 0 16,21-1-16,-21 1 0,1 0 0,-1-21 15,0 21-15,0-1 0,0-20 16,-21 21-16,0-21 0,21 20 0,-21 1 15,0 0-15,0 0 0,0 0 16,0 42 0,0 0-16,-21 0 15,0 22-15,21-22 16,-21 0-16,21 0 0,0 0 16,0 0-16,-21 22 0,21-22 0,0 0 15,0 0-15,0 0 0,0 1 0,0-1 16,0 0-16,0 0 0,21-21 15,0 21-15,0-21 0,0 0 0,1 0 16,20 0-16,-21 0 0,21 0 0,-20 0 16,20 0-16,-21-21 0,21 0 15,1 21-15,-22-21 0,0 0 0,21-22 16,-20 22-16,-1 0 0,0-21 0,0-1 16,-21 1-16,21 21 0,0-43 15,1 22-15,-22 0 0,21-22 0,0 22 16,-21-1-16,21 1 0,-21 0 15,0 21-15,0-1 0,0 1 16,0 0-16,0 42 16,-21 0-16,21 1 15,-21-1-15,0 21 0,21 0 0,0 1 16,-22 20-16,1-20 0,21-1 0,-21 0 16,21 1-16,0-1 0,0 0 15,0 1-15,0-22 0,0 21 0,0-21 16,0 22-16,0-22 0,0 0 0,21 0 15,0 0-15,1 0 0,-1 1 16,0-22-16,21 0 16,-21 0-16,1 0 0,-1 0 0,21 0 15,-21-22-15,22 22 0,-22-21 16,21 0-16,-21-21 0,22 21 0,-22-1 16,21-20-16,-21 0 0,22-1 0,-22 1 15,21 0-15,-21-22 0,0 22 16,1-22-16,-1 22 0,0-21 0,0 20 15,-21 1-15,0 0 0,0-1 16,0 22-16,0 0 0,0 0 0,0 0 16,0 42-1,-21 0-15,0 0 16,21 21-16,-21 1 0,21-1 16,0 0-16,0 22 0,-22-22 0,1 22 15,21-22-15,-21 0 0,21 1 16,0-1-16,-21 0 0,21 1 0,0-22 15,0 21-15,0-21 0,0 22 0,0-22 16,0 0-16,0 0 0,21 0 16,-21 1-16,21-22 0,0 0 0,1 0 15,-1 0-15,0 0 0,21 0 16,-21 0-16,22 0 0,-22-22 0,21 22 16,1-21-16,-22 0 0,21 0 0,0 0 15,1 21-15,-22-21 0,0-1 16,21 1-16,-20 0 0,-22 0 15,21 0-15,-21 0 0,0-1 16,0 1-16</inkml:trace>
  <inkml:trace contextRef="#ctx0" brushRef="#br0" timeOffset="77860.6">15452 9186 0,'0'0'0,"0"22"0,21-22 32,0 0-32,21-22 15,-21 1-15,22 21 0,-22-21 0,21 21 16,-21-21-16,22 21 0,-1-21 16,-21 21-16,0-21 0,1 21 0,-1 0 15,0-22-15,-21 1 0,0 0 16,0 0-16</inkml:trace>
  <inkml:trace contextRef="#ctx0" brushRef="#br0" timeOffset="78240.38">14351 8636 0,'-21'21'0,"42"-42"0,-85 42 16,43 0-16,0 1 15,0-22-15,21 21 0,21-21 16,0 0 0,0 0-16,1 0 15,20 0-15,-21 0 0,0-21 0,22 21 16,-22-22-16,0 1 0,-21 0 15,0 0-15,0 0 16,0 0-16,-21 21 0,0 0 16,-1 0-16,1 0 0,0 0 15,0 0-15,0 0 0,0 21 16,-1 0-16,1 0 0,21 0 0,-21 0 16,21 1-16,0 20 0,0-21 15,0 0-15,0 0 0,0 1 0,0-1 16,0 0-16,21-21 0,0 0 15</inkml:trace>
  <inkml:trace contextRef="#ctx0" brushRef="#br0" timeOffset="78844.42">17399 8848 0,'21'-21'0,"-42"42"0,63-64 15,-21 22-15,-21 0 0,22 0 16,-22 0-16,0 0 0,21-1 0,0 1 15,-21 0 1,0 42 15,0 22-31,0-22 0,0 21 0,0 0 16,-21 1-16,0 20 0,-1-20 0,1-1 16,0 21-16,0-20 0,0-1 15,0 0-15,-1 1 0,1-1 0,0 0 16,21-20-16,-21 20 0,21-21 0,0 0 15,0 0-15,0 1 16,0-1-16,0 0 0,21-21 16,0 0-16,0 0 0,1 0 0,-1 0 15,0 0-15,0 0 0,0 0 16,0-21-16,1 21 0,-1-21 0,0-1 16,0 1-16,0 0 0,-21 0 15,21 0-15,1 0 0,-22-1 0</inkml:trace>
  <inkml:trace contextRef="#ctx0" brushRef="#br0" timeOffset="79068.3">17166 9059 0,'0'0'0,"-21"0"31,42 0-15,0 0-16,0 0 0,1 0 0,-1 0 15,21 0-15,-21 0 0,22 0 16,-1 0-16,0 0 0,-21 0 0,22 0 16,-1 0-16,-21 0 0,0 0 15,1 0-15,-1 0 0,0-21 16,0 21-16,0 0 0,0 0 0,1 0 16</inkml:trace>
  <inkml:trace contextRef="#ctx0" brushRef="#br0" timeOffset="80700.38">18394 9229 0,'0'0'0,"21"0"0,-21-21 15,21 21-15,-21-22 0,21 1 0,-21 0 16,0 0-16,0 0 0,0 0 15,0-1-15,0-20 0,0 21 0,0-21 16,0 20-16,0-20 0,0 21 16,0 0-16,-21 0 0,0-1 15,0 1-15,0 21 0,-1 0 0,1 0 16,0 0-16,-21 21 0,21 1 16,-22 20-16,1 0 0,21 1 0,-22-1 15,22 0-15,-21 1 0,21-1 0,0 0 16,-22 1-16,22-1 0,21 0 15,0-21-15,0 22 0,0-22 0,0 0 16,0 0-16,0 0 0,0 1 0,21-22 16,0 0-16,1 0 0,-1 0 15,0 0-15,0 0 0,21 0 0,-20 0 16,-1 0-16,0-22 0,21 22 16,-21-21-16,1 0 0,-1 0 15,0 0-15,0 0 0,0-1 0,-21-20 16,21 21-16,1 0 0,-22-22 0,21 1 15,-21 21-15,0-21 0,0 20 16,21 1-16,-21 0 0,0 0 0,0 0 16,21 21-1,-21 21-15,0 0 16,0 0-16,0 22 0,0-22 0,0 21 16,0-21-16,0 0 0,0 22 15,0-22-15,0 21 0,0-21 0,0 1 16,0-1-16,0 0 0,0 0 15,21 0-15,0 0 0,1 1 16,20-1-16,-21-21 0,21 0 0,1 21 16,-22-21-16,21 0 0,22 0 0,-22 0 15,0 0-15,1 0 0,-1-21 16,0 0-16,1-1 0,-1 1 0,0 0 16,1 0-16,-22 0 0,21-22 0,-21 1 15,1 21-15,-1-21 0,-21-1 16,0 1-16,0 0 0,0-1 0,0 22 15,0-21-15,0 21 0,-21-1 16,-1 22-16,1 0 0,0 0 0,0 0 16,0 0-16,-22 22 0,22-1 15,-21 0-15,21 0 0,-22 21 16,22 1-16,0-22 0,0 21 0,0 1 16,0-22-16,-1 21 0,22-21 0,0 0 15,0 1-15,0-1 0,0 0 16,0 0-16,22 0 0,-1-21 0,0 21 15,0-21-15,0 0 0,0 0 0,1 0 16,-1 0-16,0 0 0,0 0 16,0-21-16,0 0 0,1 0 15,-1 0-15,0 0 0,-21-1 0,21 1 16,0 0-16,-21 0 16,21-21-16,-21 20 0,22 1 0,-22-21 15,0 21-15,21 0 0,-21-1 16,0 44 15,0-1-31,0 0 0,0 0 0,-21 21 16,21-20-16,0 20 0,0-21 15,-22 21-15,22 1 0,0-1 0,-21 0 16,21 1-16,0 20 0,0-20 0,0 20 16,-21 1-16,21-1 0,0-21 15,0 22-15,0-1 0,0-20 16,-21 20-16,21-20 0,0 20 0,0 1 15,0-1-15,0 1 0,0-22 16,0 21-16,0 1 0,0-1 0,21 1 16,-21-22-16,0 1 0,0-1 0,21 0 15,-21-21-15,0 22 0,21-22 0,-21 0 16,0 0-16,-21-21 16,0 0-1,0 0-15,0-21 0,0 21 0,-1-21 16,1 0-16,0 0 0,0-22 0,0 22 15,0-21-15,-1-1 0,1-20 16,21 21-16,0-22 0,-21 1 16,21-1-16,0 1 0,0-1 0,0 1 15,0-22-15,21 21 0,0 1 16,1-22-16,-1 22 0,0-22 0,0 22 16,0-1-16,22 1 0,-22-1 0,21 1 15,-21 20-15,22 1 0,-1-22 16,0 22-16,-21 0 0,22-1 0,-1-20 15,0 21-15,1-1 0,-22 1 0,21 0 16,1 20-16,-22-20 0,0 21 16,0 0-16,0 0 0,-21-1 0,0 1 15,0 0-15,-21 21 16,0 0-16,0 0 16,0 0-16,-1 21 15,1 0-15,0 1 0,0-1 0,0 0 16,21 0-16,0 0 0,0 0 0,-21 1 15,21-1-15,0 0 0,0 0 16,0 0-16,21 0 0,0 1 0,0-1 16,0-21-16,0 21 0,1-21 15,-1 0-15,0 0 0,0 0 0,21 0 16,-20 0-16,-1 0 0,0 0 0,0 0 16,0 0-16,-21 21 31,0 0-31,-21-21 0,0 21 15,0 1-15,-22-22 0,22 21 16,0 0-16,-21 0 0,21-21 0,-22 21 16,22 0-16,0-21 0,0 22 15,0-22-15,-1 21 16,1-21-16,0 0 16,0 0-16</inkml:trace>
  <inkml:trace contextRef="#ctx0" brushRef="#br0" timeOffset="84749.22">4170 10689 0,'21'-21'0,"-42"42"0,63-63 0,-42 21 0,21 21 16,0-21-16,-21-1 0,22 1 0,-1 0 15,0 0-15,0 21 0,0-21 0,-21 0 16,21 21-16,1-22 16,-1 22-16,-21-21 15,0 42 17,-21 1-17,-1-1-15,1 0 0,0 0 16,0 0-16,-21 22 0,20-22 15,1 0-15,-21 21 0,0 1 0,-1-22 16,1 21-16,0-21 0,-1 22 0,1-22 16,0 21-16,-22-21 0,22 22 15,-22-22-15,22 21 0,-22 0 0,22-20 16,0-1-16,-1 21 0,1-21 16,21 0-16,-21 1 0,20-1 15,1 0-15,0 0 16,21-42 15,21 21-31,0-21 0,1 0 0,-1 21 16,0-22-16,21 1 0,-21 21 0,22-21 15,-1 21-15,0-21 0,-20 21 16,20 0-16,0 0 0,1 0 0,-1 0 16,0 0-16,1 0 0,-1 21 15,-21 0-15,21 0 0,1-21 0,-22 22 16,21 20-16,-21-21 0,22 0 15,-22 0-15,21 1 0,1-1 0,-22 0 16,21 0-16,0-21 0,-20 21 16,20 0-16,-21-21 0,0 0 0,0 22 15,1-22-15,-1 0 0,-21-22 63,0 1-63,0 0 15,21 0-15</inkml:trace>
  <inkml:trace contextRef="#ctx0" brushRef="#br0" timeOffset="85619.37">5186 10964 0,'21'0'62,"0"0"-62,-21-21 0,21 21 0,0-21 16,1 21-16,-1-21 0,0 21 0,0-21 16,0 0-16,0 21 0,-21-22 0,0 1 15,22 0-15,-22 0 0,0 0 16,0 0-16,0-1 0,0 1 0,-22 0 16,1 0-16,0 0 0,0 21 15,-21 0-15,20 0 0,1 0 16,0 0-16,0 0 0,-21 21 0,20 0 15,1 0-15,0 22 0,0-22 16,0 21-16,0 0 0,-1 1 0,1-1 16,21-21-16,0 22 0,-21-1 15,21 0-15,0 1 0,0-22 0,0 21 16,0-21-16,0 0 0,0 1 0,0-1 16,0 0-16,21-21 0,0 0 15,1 0-15,-1 0 0,0 0 0,0 0 16,0 0-16,0 0 0,1-21 0,-1 0 15,0-1-15,0 1 0,21-21 0,-20 21 16,-1 0-16,0-22 0,0 22 16,0-21-16,0 21 0,1-22 0,-1 1 15,-21 0-15,21 20 0,-21-20 16,0 0-16,0 21 0,0-1 0,0 1 16,0 42 15,0 1-31,0-1 0,0 21 0,0-21 15,0 22-15,-21-22 0,21 21 16,0 0-16,0-20 0,0 20 0,0 0 16,0-21-16,0 1 0,0 20 0,0-21 15,21 0-15,0 0 0,-21 1 0,21-1 16,0-21-16,1 0 0,-1 21 16,0-21-16,0 0 0,0 0 0,0 0 15,1 0-15,-1 0 0,0-21 16,0 0-16,21-1 0,-20 1 0,-1 0 15,0 0-15</inkml:trace>
  <inkml:trace contextRef="#ctx0" brushRef="#br0" timeOffset="86121.1">6265 10499 0,'0'0'16,"0"-21"-16,0 42 47,0 0-47,0 0 0,0 0 0,0 0 15,0 1-15,0-1 0,0 21 0,21-21 16,1 0-16,-1 1 0,0-1 0,0 21 16,0-42-16,22 21 0,-22 0 15,21 1-15,0-1 0,1-21 0,-1 21 16,0-21-16,1 0 0,20 0 0,-20 0 15,-1 0-15,0 0 0,1 0 0,-22 0 16,21 0-16,-21 0 0,0 0 16,-21 21-1,-21-21 1,0 0-16,0 21 16,0-21-16,-22 21 0,1 1 0,21-22 15,-21 21-15,-1 0 0,1 0 0,0 0 16,-1 0-16,1 1 0,0 20 0,-1-21 15,1 0-15,0 22 0,-1-22 16,1 0-16,21 0 0,-22 0 0,22 0 16,0 1-16,0-1 0,0 0 0,21 0 15,0 0-15,-21-21 16,21-21 31,0 0-47,-22 21 15,1 0-15,0 0 0</inkml:trace>
  <inkml:trace contextRef="#ctx0" brushRef="#br0" timeOffset="101356.57">3556 12340 0,'0'0'0,"21"-21"0,21 0 16,-20 0-16,-1 0 0,0 21 0,0-22 16,0 1-16,0 0 0,1 0 15,-22 0-15,21 21 0,0-21 0,-21-1 16,21 22-16,-21-21 0,21 21 16,0 0-16,-21 21 31,0 1-31,-21-1 15,0 0-15,0 0 0,-21 21 16,-1 1-16,1-22 0,0 21 0,-22 1 16,1-1-16,-1 0 0,-21 1 0,22-1 15,-1 0-15,1 1 0,-1-1 16,1 0-16,-22-21 0,22 22 0,-1-1 16,22-21-16,-22 0 0,22 1 15,0-1-15,-1-21 0,1 0 0,21 21 16,0-21-16,0 0 15,21-21 1,21 0 0,0 21-16,21 0 0,-21 0 0,22-22 15,-1 22-15,0 0 0,1 0 0,-1 0 16,0 0-16,22 0 0,-22 22 16,1-1-16,-1-21 0,0 21 0,-21 0 15,22 0-15,-1 0 0,-21 1 16,22-1-16,-22 0 0,0-21 0,0 21 15,0 0-15,0-21 0,-21 21 16,0-42 47,0 0-63,0 0 15,22 0-15,-22 0 0,21-1 16,-21 1-16,21 0 0</inkml:trace>
  <inkml:trace contextRef="#ctx0" brushRef="#br0" timeOffset="101892.27">3789 12256 0,'0'0'0,"0"-64"31,0 85-16,0 0-15,0 1 0,0-1 16,0 0-16,0 21 0,0-21 0,0 22 16,0-1-16,0 0 0,0 1 15,0-1-15,0 0 0,0 22 0,0-22 16,0 1-16,0-1 0,0 0 0,0 1 16,0-1-16,0 0 15,0-21-15,0 1 0,0-1 0,0 0 16,0 0-16,0-42 31,0 0-31,0 0 16,0-1-16,0 1 0,0-21 15,0 0-15,0-1 0,21 1 0,-21 0 16,21-1-16,0 1 0,-21 0 16,21 20-16,1-20 0,-1 21 0,21 0 15,-21 0-15,0-1 0,1 22 0,-1 0 16,21 0-16,-21 0 0,0 0 15,1 22-15,-1-1 0,0 0 16,-21 0-16,21 0 0,-21 0 16,21 22-16,-21-22 0,0 21 0,0-21 15,0 22-15,0-22 0,0 21 0,0-21 16,0 1-16,-21 20 0,21-21 16,-21 0-16,21 0 0,0-42 46,0 0-46,0 0 16,0 0-16,0 0 0</inkml:trace>
  <inkml:trace contextRef="#ctx0" brushRef="#br0" timeOffset="102200.09">4530 12277 0,'0'-21'15,"0"42"-15,0-21 16,0 21 0,0 0-16,0 0 0,0 0 0,0 1 15,0 20-15,0-21 0,0 21 16,0-20-16,0 20 0,0 0 0,0-21 16,0 22-16,-22-1 0,22 0 15,0-20-15,-21 20 0,21-21 16,0 21-16,0-20 0,0-1 0,0 0 15,0 0-15,0 0 16,21-21-16,1 0 16,-1 0-16,0 0 15,0-21-15,0 0 0,0 21 16,1-21-16,-1 0 0,0-1 0,-21 1 16,21 0-16,-21 0 0</inkml:trace>
  <inkml:trace contextRef="#ctx0" brushRef="#br0" timeOffset="102412.97">4360 12594 0,'-21'0'0,"42"0"0,-21 0 47,43 0-47,-22-21 0,0 21 0,21 0 16,-21 0-16,22 0 0,-1-21 0,0 0 15,1 21-15,-1 0 0,0-21 16,-20 21-16,20 0 0,-21-22 0,0 22 16,0 0-16,1-21 0,-1 21 0,-21-21 15</inkml:trace>
  <inkml:trace contextRef="#ctx0" brushRef="#br0" timeOffset="103132.56">5016 12404 0,'0'21'31,"0"0"-31,0 0 0,0 0 16,0 1-16,0-1 0,0 0 16,0 21-16,0-21 0,0 1 0,0 20 15,0-21-15,0 0 0,0 22 0,0-22 16,0 0-16,0 0 15,0 0-15,0 0 0,0 1 16,0-1 0,0-42-1,0-1 1,0 1-16,0 0 0,0 0 16,0 0-16,0-22 0,0 22 0,0-21 15,0 21-15,0-22 0,0 22 0,0-21 16,22 21-16,-1-22 0,0 22 15,0-21-15,0 21 0,0 0 0,1-1 16,-1 1-16,0 21 0,0 0 0,0 0 16,0 0-16,1 21 15,-1-21-15,0 22 0,-21 20 0,21-21 16,0 0-16,-21 0 0,0 22 0,0-22 16,0 21-16,0-21 0,0 22 15,0-22-15,0 21 0,0-21 0,0 1 16,0-1-16,0 0 0,0 0 0,0 0 15,-21-21 1,21-21 0,0 0-16,0 0 15,0 0-15,0-1 0,0-20 16,0 21-16,0 0 0,21-22 0,0 22 16,-21-21-16,22 21 0,-1-22 15,0 1-15,0 21 0,0-21 16,22 20-16,-22 1 0,21 0 0,0 0 15,1 21-15,-22 0 0,21 0 16,1 0-16,-22 0 0,0 21 0,0 0 16,0 0-16,0 1 0,1-1 0,-1 21 15,-21-21-15,21 0 0,-21 22 16,0-22-16,0 0 0,0 21 0,0-20 16,0-1-16,-21 0 0,0 0 0,21 0 15,0 0-15,-22 1 0,22-1 16,0 0-1,22-21 1,-1-21-16</inkml:trace>
  <inkml:trace contextRef="#ctx0" brushRef="#br0" timeOffset="103572.43">6159 12764 0,'0'21'0,"0"-42"0,-21 42 0,21 0 15,21-21 17,1 0-32,-1 0 0,0-21 15,0 0-15,0 21 0,0-22 0,1 1 16,20 0-16,-21 0 0,21 0 16,1-22-16,-22 22 0,21 0 0,-21-21 15,22-1-15,-22 22 0,0-21 0,-21 0 16,0-1-16,0 22 0,0-21 15,0-1-15,0 22 0,0-21 0,-21 21 16,21 0-16,-21 21 0,0-22 0,-1 22 16,1 0-16,0 22 15,21 20-15,-21-21 16,21 21-16,-21-20 0,21 20 0,0 0 0,0 1 16,0-1-16,0 0 15,0 1-15,0-1 0,0-21 0,0 21 16,0 1-16,0-22 0,0 0 0,21 21 15,-21-20-15,0-1 0,21-21 16,-21 21-16,21-21 0,0 0 0,1 0 16,-1 0-16,0 0 15,0 0-15,0 0 0,0-21 16,1 0-16,-1-1 0,0 1 0,0-21 16,0 21-16</inkml:trace>
  <inkml:trace contextRef="#ctx0" brushRef="#br0" timeOffset="104004.7">7429 12065 0,'-21'0'0,"42"0"0,-63 0 0,21 0 0,0 0 16,0 0 0,-1 0-16,22 21 15,0 0-15,0 1 0,0-1 16,22 0-16,-1 0 0,0 0 15,0 0-15,21 1 0,-20-1 16,20 0-16,0 0 0,1 0 0,-1 0 16,0 1-16,1-1 0,-1 0 15,-21 0-15,21-21 0,1 21 0,-22-21 16,0 0-16,0 0 0,0 0 0,1 0 16,-1 0-16,-42 0 46,-22 0-46,22 0 16,0 0-16,-21 21 0,20 1 0,-20-1 16,21 0-16,-21 0 0,-1 21 0,22-20 15,-21 20-15,-1 0 16,1-21-16,21 22 0,-21-22 0,20 21 16,1-21-16,0 1 0,0-1 0,0 0 15,0 0-15,21 0 0,0 0 16,0 1-16,-22-22 15,1 0-15,0 0 16</inkml:trace>
  <inkml:trace contextRef="#ctx0" brushRef="#br0" timeOffset="105028.63">3196 13610 0,'0'0'0,"21"-42"31,-21 21-31,21 21 0,-21-21 15,0 42 32,0 0-31,0 0-16,-21 0 0,0 22 16,0-22-16,0 0 0,-22 21 15,22 1-15,-21-22 0,0 21 0,-1 0 16,1 1-16,0-22 0,-22 21 15,22-21-15,-22 22 0,22-22 0,0 0 16,-1 0-16,1 0 0,0-21 16,20 22-16,-20-22 0,21 0 15,0 0-15,42-22 32,0 1-32,21 21 15,-20-21-15,-1 21 0,21 0 16,0-21-16,-20 21 0,20 0 0,0 0 15,-21 0-15,22 0 0,-1 0 16,-21 0-16,22 21 0,-22-21 0,21 21 16,-21 0-16,0 1 0,22-1 15,-22 0-15,0 0 0,-21 21 0,21-20 16,0-1-16,1 0 0,-22 0 0,21 0 16,-21 0-16,21 1 15,-21-1-15,21-21 0,-21 21 0,0 0 16,21-21-16,0 0 15,1 0 1,-22-21-16,21 0 0,0 21 16,-21-21-16</inkml:trace>
  <inkml:trace contextRef="#ctx0" brushRef="#br0" timeOffset="105612.81">3937 13822 0,'0'0'0,"0"-21"0,21-106 31,-21 106-31,0-1 0,0 1 16,21 0-16,-21 0 0,0 42 31,0 0-31,0 22 0,0-1 0,0 0 16,0 1-16,0 20 0,-21-21 0,0 22 15,0-22-15,21 22 0,-21-22 16,21 22-16,-22-22 0,22 21 0,-21-20 16,21-22-16,0 21 0,0 1 15,0-22-15,0 0 0,0 0 0,21-21 16,1 0-16,-1 21 0,0-21 16,0 0-16,0 0 0,0-21 0,1 0 15,-1 21-15,0-21 0,0-22 16,0 22-16,-21 0 0,0-21 15</inkml:trace>
  <inkml:trace contextRef="#ctx0" brushRef="#br0" timeOffset="105792.71">3725 14012 0,'0'0'0,"-21"0"0,0 0 0,0 22 0,21-1 31,21-21-31,0 0 0,21 0 15,-20 0-15,20 0 0,0 0 0,1 0 16,-1 0-16,0 0 0,1 0 16,-1-21-16,21-1 0,-20 22 15,-1-21-15,0 21 0</inkml:trace>
  <inkml:trace contextRef="#ctx0" brushRef="#br0" timeOffset="106360.38">4572 14182 0,'0'0'0,"0"21"0,21-21 16,0 0-16,0 0 15,1 0-15,-1 0 16,-21-21-16,21 21 0,0-21 0,-21-1 16,0 1-16,21 0 15,-21 0-15,0 0 0,0 0 16,0-1-16,0 1 0,-21 0 0,21-21 15,-21 21-15,-21-1 0,20 1 16,1 0-16,0 21 0,-21 0 0,21 0 16,-1 21-16,-20 0 0,21 1 0,0-1 15,0 21-15,-22-21 0,22 22 16,0-1-16,0 0 0,0 1 0,-1-1 16,1-21-16,21 21 15,0 1-15,0-1 0,0-21 0,0 0 16,0 1-16,0-1 0,21 0 0,1-21 15,-1 0-15,0 0 0,21 0 16,-21 0-16,1-21 0,20 21 0,-21-21 16,21-22-16,-20 22 0,20 0 15,-21 0-15,21-22 0,-20 22 0,-1-21 16,0 0-16,0 20 0,0-20 0,-21 0 16,0-1-16,0 22 0,0 0 15,0 0-15,0 0 0,0 42 31,0 0-31,0 0 0,0 22 16,0-22-16,0 21 0,0-21 0,0 22 16,0-1-16,0-21 0,0 21 15,0-20-15,0 20 0,0-21 0,21 0 16,1 0-16,-1 1 0,0-1 16,0-21-16,21 0 0,-20 0 0,-1 0 15,21 0-15,-21 0 0,22 0 0,-22-21 16,21-1-16,-21-20 0</inkml:trace>
  <inkml:trace contextRef="#ctx0" brushRef="#br0" timeOffset="106880.61">5546 13610 0,'0'0'0,"0"-21"16,0 0-16,0 0 0,-22 42 15,22 0-15,-21 0 16,0 22-16,21-22 0,-21 21 15,21 22-15,0-22 0,-21 0 0,21 1 16,-21-1-16,21 0 0,0 1 0,0-1 16,0-21-16,-22 21 0,22-20 15,0-1-15,0 21 0,0-21 0,-21 0 16,21 1-16,0-44 47,0 1-47,0 0 15,0 0-15,0 0 0,21 0 0,1-1 16,-22 1-16,21-21 0,0 21 0,0 0 16,0-22-16,0 22 0,1 0 15,20 0-15,-21 21 0,21-21 0,-20 21 16,20 0-16,0 0 0,-21 0 16,22 0-16,-22 21 0,21 0 0,-21 0 15,1 0-15,-1 22 0,0-22 0,-21 0 16,0 21-16,0-21 0,0 1 15,-21-1-15,0 21 0,-22-21 0,22 0 16,-21 1-16,-1-1 0,-20 0 16,21-21-16,-1 21 0,1 0 15,0-21-15,20 0 0,-20 0 0,0 0 16,21 0-16,-1 0 0,1 0 0,0 0 16,0 0-16,0-21 15,21 0-15,0 0 16,21 0-16,0 21 0,0-22 15,0 1-15,22 0 0,-1 0 0,0 0 16</inkml:trace>
  <inkml:trace contextRef="#ctx0" brushRef="#br0" timeOffset="107152.45">6392 13526 0,'0'0'0,"0"21"15,0 0-15,0 21 16,-21 1-16,21-1 0,-21 0 0,21 22 16,0-22-16,-21 0 0,0 1 15,-1-1-15,22 22 0,-21-22 0,21-21 16,0 21-16,-21 1 0,21-1 0,0-21 16,0 22-16,0-22 15,0 0-15,0 0 0,0 0 0,0 0 16,21-21-1,0 0-15,1-21 16,20 0-16,-21 0 0,0 0 0,0 0 16,22-1-16,-22 1 0</inkml:trace>
  <inkml:trace contextRef="#ctx0" brushRef="#br0" timeOffset="107508.25">6625 14055 0,'0'0'0,"0"21"46,21-21-30,0 0-16,1 0 16,-1 0-16,0 0 0,0 0 15,0 0-15,22 0 0,-22 0 0,0-21 16,21 21-16,-21-21 0,1-1 16,-1 22-16,-21-21 0,0 0 0,0 0 15,0 0-15,0 0 0,-21 21 16,-1 0-16,1 0 0,0 0 15,0 0-15,-21 0 0,-1 21 0,22 0 16,-21 0-16,-1 21 0,22-20 0,0 20 16,0-21-16,0 0 0,0 22 15,21-22-15,0 0 0,0 21 16,0-21-16,0 1 0,0-1 0,0 0 16,21 0-16,0-21 0,21 21 15,-21-21-15,22 0 0,-1 0 0,0 0 16,1 0-16,-1 0 0,22-21 0,-22 0 15,0 0-15,1 21 0,-1-21 16,0-1-16</inkml:trace>
  <inkml:trace contextRef="#ctx0" brushRef="#br0" timeOffset="107869.04">7620 13674 0,'0'0'0,"0"-21"15,0-1 1,0 44-1,0-1-15,0 21 0,0-21 0,0 0 16,0 22-16,0-22 0,0 0 0,21 21 16,0-20-16,0-1 0,1 0 15,20 0-15,0 0 0,1 0 0,-1-21 16,0 22-16,1-22 0,-1 0 0,-21 21 16,21-21-16,1 0 0,-22 0 15,0 0-15,0 0 0,0 0 0,-21 21 16,0 0-1,0 0-15,-21-21 0,0 21 16,0 1-16,-21-1 0,-1-21 16,1 21-16,0 0 0,-1 0 0,1 22 15,0-22-15,-1 0 0,1 0 16,0 0-16,20 0 0,-20 1 0,21-1 16,0-21-16,-22 21 0,22 0 0,0-21 15,0 21-15,0-21 0,0 21 16,-22 1-16,22-22 0,0 0 15,-21 21-15</inkml:trace>
  <inkml:trace contextRef="#ctx0" brushRef="#br0" timeOffset="108529.67">3598 15261 0,'0'0'16,"0"-21"-16,0 0 0,0 0 15,-21 42 1,0 0-16,0 0 0,21 0 0,-21 22 15,-22-22-15,22 21 16,0 1-16,-21-1 0,-1 0 0,22 1 16,-21-22-16,-1 21 0,1 0 0,21-20 15,-21 20-15,20-21 0,-20 0 16,21 0-16,0 1 0,0-1 16,-1 0-16,1 0 0,42-21 46,1-21-46,-1 21 0,0 0 16,21 0-16,-21 0 0,22 0 0,-1 0 16,0 0-16,22 21 0,-22 0 0,22 0 15,-22 1-15,22-1 0,-1 0 16,-21 0-16,1 0 0,-1 0 0,0 1 16,1-1-16,-22 0 15,0-21-15,0 21 0,0 0 0,1-21 16,-22 21-16,21-21 0,0 0 31,0 0-31,-21-21 0,0 0 16,21 0-16</inkml:trace>
  <inkml:trace contextRef="#ctx0" brushRef="#br0" timeOffset="108982.61">4657 15367 0,'0'0'16,"0"-21"-16,-22 0 15,1 21-15,0-21 16,0 21-16,0 0 0,0 0 16,-1 0-16,1 0 0,0 21 15,-21-21-15,21 21 0,-1 0 0,-20 21 16,21-20-16,0 20 0,0-21 15,-1 21-15,1-20 0,0-1 0,21 21 16,0-21-16,0 0 0,0 1 0,0-1 16,21 0-1,0-21-15,22 21 0,-1-21 0,-21 0 16,22 21-16,-1-21 0,0 21 0,1-21 16,-1 22-16,-21-1 0,21-21 15,-42 21-15,22 0 0,-22 0 0,0 0 16,-22 1-16,1-1 15,0-21-15,-21 21 0,-1 0 0,1-21 16,0 21-16,-1-21 0,1 0 16,21 21-16,-21-21 0,-1 0 0,22 0 15,0 0-15,0 0 0,0 0 16,21-21-16,0 0 16,0 0-16,21 0 15,0 0-15,21-1 16,-21 1-16,22 0 0</inkml:trace>
  <inkml:trace contextRef="#ctx0" brushRef="#br0" timeOffset="109349.4">4953 15769 0,'21'-21'15,"0"21"1,-21-21-16,21 21 0,1-21 0,-22 0 15,21 21-15,0-22 16,0 1-16,-21 0 0,21 21 0,0-21 16,-21 0-16,0 0 0,0-1 0,0 1 15,0 0-15,0 0 0,-21 21 32,-21 0-32,21 21 0,0 0 15,-1 0-15,1 22 0,-21-22 0,21 21 16,0-21-16,-1 22 0,1-1 0,21-21 15,0 22-15,0-1 16,0-21-16,0 21 0,0-20 0,0 20 0,0-21 16,0 0-16,21-21 15,1 21-15,-1-21 0,0 0 0,0 0 16,0 0-16,22 0 0,-22 0 0,21-21 16,-21 0-16,22 0 0,-22 0 15,21 0-15,-21-22 0,0 22 0,22-21 16</inkml:trace>
  <inkml:trace contextRef="#ctx0" brushRef="#br0" timeOffset="109596.65">5567 15155 0,'0'0'0,"0"-21"0,0 0 16,0 42 0,0 22-16,0-22 15,0 21-15,-21 22 0,-1-22 0,22 0 16,-21 22-16,21-1 0,0-20 0,0 20 15,-21-21-15,0 1 0,21 20 16,-21-20-16,21-1 0,-21 0 0,21 1 16,-22-1-16,1-21 0,21 21 15,0-20-15,0-1 0,0 0 16,43-21 0,-22-21-16,0 0 15,0-1-15,21 1 0,-20-21 16</inkml:trace>
  <inkml:trace contextRef="#ctx0" brushRef="#br0" timeOffset="109976.43">5863 15663 0,'-21'43'16,"21"-22"-1,21-21 1,0 0-16,0 0 15,1 0-15,-1 0 0,0 0 0,0 0 16,21-21-16,-20 21 16,-1-21-16,0 21 0,0-22 0,0 1 15,0 21-15,-21-21 0,0 0 0,0 0 16,-21 21 0,0 0-16,0 0 15,0 0-15,-22 0 0,22 21 0,-21 0 16,21 0-16,-22-21 0,22 43 15,-21-22-15,21 0 0,0 0 0,-1 0 16,1 22-16,21-22 0,0 21 16,0-21-16,0 0 0,0 1 0,0-1 15,0 0-15,0 0 0,0 0 16,21-21-16,22 0 0,-22 0 0,21 0 16,-21 0-16,22 0 0,-1 0 15,0-21-15,1 0 0,-1 0 0,-21 0 16</inkml:trace>
  <inkml:trace contextRef="#ctx0" brushRef="#br0" timeOffset="110492.13">6583 15473 0,'0'0'0,"0"-21"16,-21 42 0,21 0-1,-22 0-15,1 0 0,0 1 16,0-1-16,0 21 0,0-21 15,21 22-15,-22-22 0,1 21 0,0-21 16,21 22-16,0-22 0,0 0 0,0 0 16,0 0-16,0 0 0,0 1 15,0-1-15,21-21 0,0 0 0,1 0 16,20 0-16,-21 0 0,21 0 0,1-21 16,-1 21-16,-21-22 0,22 1 15,-1 0-15,-21 0 0,21-21 0,-20 20 16,-1 1-16,21-21 0,-21 0 15,0 20-15,-21-41 0,22 21 0,-1-1 16,0 1-16,0-22 0,-21 22 16,21 0-16,0-1 0,1 1 15,-22 21-15,0 0 0,0 0 0,0 42 32,0 0-32,0 0 0,-22 21 0,1-20 15,0 20-15,21 0 0,-21 1 0,0-1 16,0 0-16,-1 22 0,1-22 15,0-21-15,21 22 0,0-1 0,0 0 16,0-21-16,0 22 0,0-22 0,0 21 16,0-21-16,0 1 0,0-1 15,21-21-15,22 21 0,-22-21 0,0 0 16,0 0-16,21 0 16,-20 0-16,-1-21 0,21 21 0,-21-21 15,22-1-15,-22 1 0,0 0 0,0 0 16,0 0-16,0 0 0,1-22 15,-1 22-15</inkml:trace>
  <inkml:trace contextRef="#ctx0" brushRef="#br0" timeOffset="110689.05">6921 15431 0,'-21'0'0,"42"0"0,-42 21 15,0 0-15,21 0 16,0 0-16,21-21 15,0 0-15,1 0 0,-1 0 16,21 0-16,0 0 0,1 0 16,-1 0-16,22 0 0,-22 0 0,21 0 15,-20-21-15,20 21 0,1-21 16,-22 0-16,22 0 0,-22 21 0</inkml:trace>
  <inkml:trace contextRef="#ctx0" brushRef="#br0" timeOffset="111152.52">8001 15155 0,'0'0'0,"-21"0"0,42 22 31,0-22-31,0 21 16,0 0-16,1 0 0,-1 0 0,21 0 15,-21 1-15,22-1 0,-22 0 16,21 0-16,-21 0 0,22 0 0,-22 1 16,0-1-16,0 0 0,21 0 15,-20-21-15,-1 21 0,0-21 0,0 0 16,0 21-16,0-21 0,1 0 16,-1 0-1,0 0-15,-21-21 31,-21 21-15,0 0-16,-1 0 16,1 21-16,-21 1 0,21-1 15,-22-21-15,1 21 0,0 0 0,-1 21 16,1-20-16,0-1 0,-1 0 16,1 0-16,0 0 0,-1 0 0,22-21 15,0 22-15,-21-1 0,42 0 16,-21-21-16,21 21 0,21-21 31,0-21-31,0 0 16,21 21-16,-20-21 0</inkml:trace>
  <inkml:trace contextRef="#ctx0" brushRef="#br0" timeOffset="123909.28">13652 11769 0,'22'-21'16,"-1"21"-16,-21-22 0,21 22 15,-21-21-15,21 21 16,-21-21-16,21 21 16,0 0 15,-21-21 0,0 42 16,0 0-31,-21 0-16,0 1 15,0-1-15,0 0 0,0 0 0,-22 0 16,22 0-16,-21 22 0,-1-22 0,1 21 16,0-21-16,-1 22 15,-20-22-15,-1 0 0,22 21 0,-21-20 16,20-1-16,-20 21 0,20-21 15,1 0-15,21-21 0,-21 22 0,20-22 16,1 0-16,21 21 0,0-42 31,21 21-15,1 0 0,20 0-16,-21 0 0,21 0 0,1 0 15,-1 0-15,0 0 0,1 21 0,20 0 16,-20-21-16,-1 21 0,0-21 15,1 21-15,-1 0 0,0-21 16,1 22-16,-22-1 0,21 0 16,-21-21-16,0 21 0,1 0 0,-1-21 15,-21 21-15,0 1 0,0-1 32,0-42 30,21-1-46,0 1-16,0 0 15</inkml:trace>
  <inkml:trace contextRef="#ctx0" brushRef="#br0" timeOffset="125344.12">14097 11959 0,'0'0'0,"0"21"16,21-21 15,0 0-31,0 0 0,1-21 16,-1 21-16,0-21 0,0 21 15,-21-21-15,21 21 0,0-21 0,1 0 16,-22-1-1,0 1 1,-22 21-16,1 0 0,0 0 0,0 0 16,0 0-16,-22 0 0,22 0 15,0 0-15,0 21 0,0-21 0,0 22 16,-1-1-16,22 0 0,0 0 16,0 0-16,0 0 15,0 1-15,22-1 16,-1-21-16,0 0 0,0 0 15,0 21-15,0-21 0,1 0 16,-1 0-16,-42 0 31,-22 21-15,22 0-16,-21 0 0,21 1 16,-22-1-16,1 0 0,0 0 0,20 0 15,1 22-15,-21-22 0,42 0 16,-21 0-16,21 21 0,0-20 15,0-1-15,0 0 0,21 0 0,21 0 16,-21-21 0,1 0-16,20 0 0,-21 0 0,21 0 15,1 0-15,-22 0 0,21 0 16,1 0-16,-1-21 0,0 0 0,1 21 16,-22-21-16,21 0 0,-21-1 0,22 1 15,-22 0-15,0 0 0</inkml:trace>
  <inkml:trace contextRef="#ctx0" brushRef="#br0" timeOffset="126000.75">14563 12086 0,'0'0'0,"0"21"31,-22-21-31,22 22 16,-21-1-16,21 0 0,-21 0 0,21 0 15,0 0-15,0 1 0,0-1 16,0 0-16,0 0 0,-21 0 0,21 0 15,0 1-15,-21-22 16,21 21-16,-21-21 47,21-21-47,0-1 16,0 1-16,0 0 0,0 0 15,0 0-15,0 0 0,21-1 0,0-20 16,-21 21-16,21-21 0,0 20 15,0 1-15,1 0 0,-1 0 16,0 21-16,0 0 0,0-21 0,0 21 16,1 0-16,-1 0 0,0 21 15,-21 0-15,21 0 0,0 0 0,0 1 16,-21-1-16,0 0 0,0 0 16,0 21-16,0-20 0,0-1 0,0 0 15,0 0-15,0 0 0,0 0 16,-21-21-1,0 0-15,21-21 16,0 0 0,0 0-1,0 0-15,0 0 0,0-1 0,0 1 16,21-21-16,0 21 0,1-22 16,-1 22-16,0-21 0,0 21 0,0 0 15,22-1-15,-22 1 0,21 21 16,-21 0-16,22 0 0,-22 0 0,21 21 15,-21 1-15,0-1 0,1 0 0,-1 21 16,-21-21-16,21 22 0,-21-22 16,0 21-16,0-21 0,0 1 0,-21 20 15,0-21-15,-1 0 0,1 0 16,0 1-16,0-22 0,21 21 0,0 0 16,21-21 15,-21-21-31,21 21 15,22-21-15,-22-1 0</inkml:trace>
  <inkml:trace contextRef="#ctx0" brushRef="#br0" timeOffset="126316.64">15494 12002 0,'0'0'0,"0"-22"0,-21 22 31,21 22-31,0-1 0,-21 0 15,21 0-15,-22 0 0,22 22 16,0-22-16,0 21 0,-21 0 0,21 1 16,-21-1-16,21 0 0,-21 1 0,21-1 15,0 0-15,-21 22 0,0-1 16,21 1-16,-22-22 0,22 22 0,0-1 16,-21 1-16,0-1 0,21-20 15,-21 20-15,21-21 0,0 1 0,0-1 16,-21-21-16,21 0 0,-21 1 0,21-1 15,-22 0-15,22 0 0,0-42 32,0 0-32,0 0 0,0-1 15,22 1-15,-1-21 0,0 0 16,0-22-16,0 22 0,0-22 0,1-20 16</inkml:trace>
  <inkml:trace contextRef="#ctx0" brushRef="#br0" timeOffset="126584.31">15409 12298 0,'0'0'15,"0"-42"-15,0-1 0,0 22 0,0-21 0,0 21 16,0-1-16,0 1 0,0 0 16,0 0-16,21 21 15,1 0-15,-1-21 0,0 21 0,0 0 16,0 0-16,22 0 0,-22 0 0,0 0 16,0 21-16,0-21 0,0 21 15,-21 0-15,0 0 0,0 1 16,0-1-16,0 0 0,0 21 0,0-21 15,-21 1-15,0-1 0,-21 0 16,21 0-16,-22 0 0,22-21 0,-21 21 16,21 1-16,-1-22 0,1 0 0,0 21 15,21-42 1,0-1 0,21 22-16,0-21 0,1 0 15</inkml:trace>
  <inkml:trace contextRef="#ctx0" brushRef="#br0" timeOffset="126852.17">16108 11684 0,'0'0'0,"0"-21"16,-21 21-1,-1 0-15,1 21 0,0 0 16,0 0-16,21 22 0,-21-22 15,21 21-15,-21 1 0,-1-1 16,22 0-16,-21 1 0,21-1 16,-21 0-16,21 1 0,0-1 15,-21 0-15,21-21 0,-21 1 0,21-1 16,0 0-16,0 0 0,0 0 0,21-21 31,0 0-31,0-21 0,22 21 0,-22-21 16,0 0-16</inkml:trace>
  <inkml:trace contextRef="#ctx0" brushRef="#br0" timeOffset="127236.94">16256 11959 0,'0'0'0,"-21"0"32,0 21-32,21 1 15,-22-1-15,1 21 0,0-21 0,0 0 16,0 22-16,0-22 0,-1 0 15,22 21-15,0-20 0,0-1 0,0 0 16,0 0-16,0 0 0,0 0 16,22-21-16,-1 0 0,0 0 15,0 0-15,21 0 0,-20 0 0,20 0 16,-21 0-16,21 0 0,-20-21 0,-1 0 16,21 0-16,-21 0 0,0 0 15,-21-1-15,0 1 0,22-21 0,-22 0 16,0 20-16,0-20 15,0 21-15,-22-21 0,1 20 0,0 1 16,0 21-16,0 0 0,0 0 0,-22 0 16,22 0-16,0 0 0,0 0 15,-22 21-15,22 1 0,0-1 0,21 0 16,0 0-16,-21 0 0,21 0 16,0 1-16,0-1 0,21 0 15,0-21-15,0 0 0,1 0 0,20 0 16,-21 0-16,21 0 0</inkml:trace>
  <inkml:trace contextRef="#ctx0" brushRef="#br0" timeOffset="127868.58">16806 12044 0,'0'0'0,"0"-21"0,0 0 16,-21 21-1,0 0 1,0 21-16,0-21 0,-1 21 15,22 0-15,-21 0 0,0 0 0,21 22 16,0-22-16,0 0 0,-21 0 16,21 0-16,0 1 0,0-1 0,0 0 15,0 0-15,0 0 0,21-21 0,0 21 16,0-21-16,1 0 16,-1 0-16,0 0 0,0 0 0,0 0 15,22 0-15,-22-21 0,0 0 0,0 21 16,0-21-16,0 0 0,1-22 15,-1 22-15,0 0 0,-21-21 0,21 21 16,-21-22-16,21 22 0,-21-21 16,0 21-16,21-1 0,-21 1 15,0 42 1,0 1 0,-21-1-16,21 21 0,0 0 0,-21-20 15,0 20-15,0 21 0,21-20 0,-21-1 16,21 0-16,0 1 15,-22 20-15,22-20 0,-21 20 0,21 1 16,0-1-16,0 1 0,0-1 0,0 22 16,0-22-16,0 22 0,0-22 15,0 1-15,0 21 0,0-22 0,0 1 16,0-1-16,0 1 0,-21-1 0,0 1 16,0-22-16,21 0 0,-43-21 15,22 22-15,0-22 0,0-21 0,0 21 16,0-21-16,-1 0 0,1 0 0,0-21 15,0 21-15,0-21 0,0-22 16,-1 22-16,22-21 0,0-22 0,-21 22 16,21-21-16,0-1 0,0 1 15,0-1-15,0-21 0,21 22 16,1-22-16,-1 22 0,0-22 0,0 22 16,0-1-16,0 1 0,1 20 0,20 1 15,-21-22-15,21 22 0,-20 0 16,20-1-16,0 1 0,-21 0 0,22-1 15,-22 1-15</inkml:trace>
  <inkml:trace contextRef="#ctx0" brushRef="#br0" timeOffset="128236.37">17166 12065 0,'0'0'0,"-21"21"0,0 0 15,0-21-15,21 22 0,-22-22 16,44 0 15,20 0-31,-21 0 0,0-22 0,0 22 16,22-21-16,-22 0 0,0 21 15,0-21-15,0 0 0,1 0 0,-22-1 16,21 1-16,-21 0 16,0 0-16,-21 0 15,-1 21-15,1 0 0,0 0 16,0 0-16,0 0 0,0 21 15,-1 0-15,1 0 0,0 0 0,21 1 16,0-1-16,-21 21 0,21-21 0,0 0 16,0 22-16,0-22 0,0 0 15,0 0-15,0 0 0,21 1 0,0-22 16,0 21-16,1-21 0,-1 0 16,0 0-16,0 0 0,0 0 0,22 0 15,-22 0-15,21 0 0,0 0 0,-20-21 16,20-1-16,0 1 0</inkml:trace>
  <inkml:trace contextRef="#ctx0" brushRef="#br0" timeOffset="128601.16">17738 12023 0,'0'21'15,"0"0"-15,0 0 16,21-21-1,0 0-15,0 0 0,0 0 16,0 0-16,1 0 0,-1 0 16,0 0-16,-21-21 0,21 0 15,-21 0-15,0 0 16,0-1-16,0 1 0,0 0 16,0 0-16,0 0 0,-21 21 15,0 0-15,0 0 0,-1 0 0,1 0 16,0 21-16,0-21 15,0 21-15,21 21 0,0-20 0,-21-1 16,21 21-16,0-21 0,0 0 16,0 22-16,0-22 0,0 0 0,0 0 15,0 0-15,0 1 0,0-1 16,21-21-16,0 0 16,0 0-16,0 0 0,0 0 15,1 0-15,20 0 16,-21 0-16</inkml:trace>
  <inkml:trace contextRef="#ctx0" brushRef="#br0" timeOffset="129028.78">18373 11642 0,'0'0'0,"-22"0"0,1 0 16,21 21 15,0 0-31,0 0 16,21 0-16,1 1 0,-22-1 15,21 0-15,21 0 0,-21 0 0,0 0 16,22 1-16,-1-1 0,-21-21 16,22 21-16,-1 0 0,-21 0 0,21-21 15,-20 0-15,-1 0 0,21 0 16,-21 0-16,0 0 15,-42 0 1,0 0 0,0 21-16,-21-21 0,20 22 0,-20-1 15,0 0-15,-1 21 0,1-21 16,0 22-16,-1-22 0,1 21 16,-21 1-16,41-22 0,-20 0 15,0 21-15,-1-21 0,22 1 0,0-1 16,0-21-16,0 21 0,0 0 0,42-21 31,0 0-15,21-21-16,-21 0 0</inkml:trace>
  <inkml:trace contextRef="#ctx0" brushRef="#br0" timeOffset="129472.24">19579 11536 0,'0'-21'15,"0"42"-15,0-63 0,0 20 0,21 1 16,-21 0-16,21 21 0,1 0 15,-1 0 1,0 21-16,-21 0 0,21 22 16,0-22-16,22 21 0,-22 1 15,21-1-15,0 21 0,1 1 0,-1-1 16,0 22-16,1-21 0,-1 20 16,0-20-16,1-1 0,-1 1 0,0-1 15,1 1-15,-22-1 0,21-20 0,-21-1 16,1 21-16,-1-20 0,0-1 15,0 0-15,0-20 0,0 20 0,-21-21 16,0 0-16,0 0 0,0 1 16,22-22-1,-22-22 1,0 1-16,0 0 0,0 0 16,21 0-16,0 0 0,0-22 0,0 22 15,0-21-15,1 21 0,-1-22 16</inkml:trace>
  <inkml:trace contextRef="#ctx0" brushRef="#br0" timeOffset="129849.02">20934 11345 0,'0'-84'16,"0"168"-16,0-189 0,0 83 0,0 1 15,-21 21-15,-1 0 16,1 0-16,0 0 0,0 21 0,0 1 16,0 20-16,-22 0 0,1 1 15,0-1-15,-1 21 0,-20 1 0,-1-1 16,1 22-16,-1 0 0,-20 21 16,-1-22-16,-21 22 0,21 0 0,-20-21 15,-1 20-15,21-20 0,0 0 16,1-1-16,-1 1 0,22-21 0,-1 20 15,1-20-15,20-22 0,-20 22 0,20-22 16,1 0-16,21-21 16,-21 22-16,20-22 0,1 0 0,0 0 15,21 0-15,-21-21 16,21-21 0,0 0-1,0 0-15,0 0 0,0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21:51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699 0,'0'0'0,"0"-22"0,0 1 16,0 0-16,-21 0 0,21 0 16,-22 21-16,22-21 15,-21 21 1,42 0 0,1 21-1,20 0-15,-21 21 0,0-21 16,22 22-16,-22-1 0,21 0 15,0 22-15,-20-1 0,20-20 0,0 20 16,-21 1-16,22-22 0,-22 22 16,21-22-16,-21 0 0,1 1 0,-1-1 15,0-21-15,0 0 0,-21 0 16,21 1-16,-21-1 0,21-21 0,-21 21 16,22-21-1,-22-21 1,0 0-16,0-1 0,0 1 15,0-21-15,0 21 0,0 0 16</inkml:trace>
  <inkml:trace contextRef="#ctx0" brushRef="#br0" timeOffset="312.39">3048 635 0,'0'0'16,"0"-21"-16,-21 21 31,0 0-31,-1 0 0,1 21 16,0 0-16,-21 0 0,-1 22 15,1-22-15,0 21 0,-1 22 0,1-22 16,-21 0-16,20 22 0,1-1 16,-22-20-16,22-1 0,0 22 0,-1-22 15,1 0-15,0-21 0,-1 22 16,22-1-16,-21-21 0,21 0 0,0 1 15,21-1-15,-22-21 16,44 0 15,-1-21-31,0-1 16,0 1-16,0 0 0,22 0 16</inkml:trace>
  <inkml:trace contextRef="#ctx0" brushRef="#br0" timeOffset="644.2">3238 614 0,'0'0'0,"0"21"31,0 0-15,0 0-16,0 1 0,0 20 15,0 0-15,0 1 0,0-1 16,0 0-16,0 22 0,0-1 0,0-20 16,-21 20-16,21-21 0,-21 1 15,21 20-15,0-20 0,0-1 0,-21 0 16,21-21-16,0 22 0,-21-1 16,21-21-16,0 0 0,0 1 0,0-1 15,21-21 1,0-21-1,0-1-15,-21 1 16,0-21-16,0 21 0,21-22 0,-21 1 16</inkml:trace>
  <inkml:trace contextRef="#ctx0" brushRef="#br0" timeOffset="893.06">3260 783 0,'0'0'0,"0"-21"0,0 0 0,0 0 16,0 0-16,0-1 0,0 44 31,21-1-31,0 0 0,0 21 16,0 1-16,22-1 0,-22 0 15,0 1-15,21-1 0,-21 0 0,1 1 16,20-1-16,-21-21 16,0 21-16,0-20 0,1-1 0,-1 0 15,0 0-15,0-21 0,0 21 16,0-21-16,1 0 15,-22-21 1,21 0-16,0-21 0,0 20 16</inkml:trace>
  <inkml:trace contextRef="#ctx0" brushRef="#br0" timeOffset="1467.73">4170 635 0,'0'0'0,"0"-21"31,-21 21-15,-1 21-16,1-21 0,0 21 15,0 22-15,0-22 0,0 21 16,-1 0-16,1 1 0,0-1 0,0 0 16,0 1-16,0-1 0,-22 0 15,22-20-15,0 20 0,0-21 0,0 21 16,21-20-16,-22-1 15,22 0-15,0-42 32,22 0-32,-22-1 15,21 1-15,0 0 0,0-21 0,0-1 16,0 1-16,1 0 0,-1-1 16,0 1-16,0-21 0,21 20 15,-20 1-15,-1 21 0,0-22 0,-21 22 16,21-21-16,0 42 0,0-21 15,-21 0-15,22 21 16,-22 21 0,21 0-16,-21 0 0,0 0 15,0 22-15,0-1 0,0 0 16,0 1-16,0-1 0,0 21 16,0-20-16,0-1 0,0 0 15,0 1-15,0-1 0,0 0 0,0 1 16,0-22-16,0 0 0,0 21 0,0-20 15,0-1-15,0 0 0,0 0 16,0 0-16,0 0 16,0-42 15,21 21-31,0-21 16,-21 0-16,21 0 0,0-22 0,1 22 15,-22-21-15,42 21 16</inkml:trace>
  <inkml:trace contextRef="#ctx0" brushRef="#br0" timeOffset="2092.76">5038 508 0,'0'0'16,"21"-21"-16,-21 0 0,21 21 0,-21-21 0,21 21 15,-21 21 16,0 0-15,0 0-16,0 21 0,-21-20 16,21 20-16,-21 0 0,0 22 15,21-22-15,0 22 0,-22-22 0,1 21 16,0-20-16,0 20 0,21-20 16,-21 20-16,0-21 0,-1 1 0,1-1 15,21-21-15,-21 22 0,0-1 16,0-21-16,21 0 0,0 22 0,-21-22 15,21 0-15,-22 0 16,22-42 15,0 0-31,0 0 16,22-1-16,-1-20 0,0 21 16,0-21-16,0-1 0,0 1 15,-21 0-15,22 20 0,-1-20 0,0 0 16,0 21-16,0-1 0,0 1 15,-21 0-15,22 21 0,-1 0 16,-21 21-16,0 0 0,21 1 16,-21 20-16,21-21 0,-21 21 0,0-20 15,0 20-15,0-21 0,21 0 0,0 22 16,-21-22-16,22 0 0,-1 0 16,0 0-16,0-21 0,0 21 0,0 1 15,1-22-15,-1 0 0,0 0 16,0 0-16,21 0 0,-20 0 15,-1 0-15,0 0 0,0-22 0,0 22 16,0-21-16,1 0 0,-1 0 16,0 21-16,0-21 0,0 0 0,-21-1 15,0 1-15,0 0 0,0 0 16,0 0-16,0 0 16,-21 21-1,0 0-15,0 0 16</inkml:trace>
  <inkml:trace contextRef="#ctx0" brushRef="#br0" timeOffset="2788.36">804 1947 0,'-21'0'16,"0"0"-16,21-21 16,0 0 15,21 21-31,0 0 16,0 0-16,1 0 0,-1 0 0,0 0 15,0 0-15,21 0 0,-20 0 16,20 0-16,0 21 0,22-21 15,-22 0-15,22 0 0,20 21 16,1-21-16,0 0 0,20 0 16,1 0-16,0 0 0,0 0 0,21 0 15,0 0-15,21 0 0,21 0 16,1 0-16,-22 0 0,42 0 0,-20 0 16,20 0-16,1 0 0,-1 0 15,1 0-15,-1 0 0,1 0 0,-1 0 16,-20 0-16,-1 0 0,-21 0 15,0 0-15,0 0 0,-21 0 0,0 0 16,-21 0-16,0 0 0,-21 0 16,-1 0-16,-20 0 0,-22-21 15,1 21-15,-1 0 0,-21 0 0,0 0 16,0 0-16,-42 0 62,21-21-46,-21 21 0,0 0-16</inkml:trace>
  <inkml:trace contextRef="#ctx0" brushRef="#br0" timeOffset="2944.32">6075 1863 0,'0'21'0,"0"0"47,0 0-47,-21-21 15,-1 0-15,1 21 0,0-21 16,0 0-16,0 22 0,0-22 0,-22 0 16,22 21-16</inkml:trace>
  <inkml:trace contextRef="#ctx0" brushRef="#br0" timeOffset="7183.64">550 3366 0,'-21'0'0,"0"0"16,0 0-16,0 0 0,-22 0 0,22 0 16,0 0-16,0 0 15,0 0-15,-1 0 0,1 0 0,0 0 16,0 0-1,42 0 17,0 0-17,22 0-15,-1 0 0,0 0 16,22 21-16,-22-21 0,22 0 0,-1 0 16,1 0-16,-1 0 0,1 0 15,-1 0-15,1 0 0,-1 0 0,1 0 16,-1 0-16,1 0 0,-1 0 15,1 0-15,-22 0 0,0 0 16,1 0-16,-1 0 0,-21 0 16,0 0-16,0-21 0,-21-1 15,0 1 1,0 0 0,-21 21-16,0 0 15,0-21-15,0 0 0,0 21 16,-1-21-16,1 21 0,-21-22 0,21 22 15,-22 0-15,22-21 0,-21 21 16,21 0-16,0 0 0,-1-21 0,-20 21 16,21 0-16,0 0 15,0 0 1,42 21 15,0-21-15,0 0-16,0 0 0,22 0 15,-22 0-15,21 0 0,-21 0 16,22 0-16,-22 21 0,21-21 0,0 0 16,-20 0-16,-1 0 0,0 0 15,0 0-15,0 0 0,0 0 0,1 0 16,-22 22 15,0-1 0,-22 0-31,1 0 0,0 0 16,0-21-16,0 21 0,0 1 16,-22-1-16,22 0 0,0 0 0,0 0 15,-22 22-15,22-22 0,-21 0 16,21 0-16,0 0 0,-22 0 16,22 1-16,0-1 0,0-21 0,0 21 15,21 0-15,-22 0 16,1-21-16,21 21 15,21-42 32,-21 0-47,22 21 16,-1-21-16,0 0 0</inkml:trace>
  <inkml:trace contextRef="#ctx0" brushRef="#br0" timeOffset="9520.32">2752 3048 0,'0'0'0,"0"-21"0,0 0 16,0 0 0,0-1-16,0 1 15,0 0-15,0 0 16,0 0 15,0 42-15,0 0-1,0 0-15,0 0 16,0 1-16,0 20 0,21-21 0,-21 21 16,0-20-16,0 20 0,0 0 15,0 1-15,0-1 0,0 0 0,0 1 16,21-1-16,-21 0 0,0-21 16,0 22-16,0-22 0,0 21 0,0-21 15,21 1-15,0-1 16,-21 0-16,21-21 0,1 0 15,-1 0-15,0 0 16,0 0-16,0-21 0,0 0 16,1-1-16,-1 1 0,0-21 15,0 21-15,0-22 0,0 1 0,1 0 16,-1-22-16,0 22 0,0 0 16,-21-22-16,21 22 0,0-1 0,-21 1 15,22 21-15,-22-21 0,0 20 16,0 1-16,0 0 0,0 0 0,0 0 15,0 42 32,0 0-47,0 0 0,0 0 0,0 22 16,0-22-16,0 21 0,0 1 16,0-1-16,0 0 0,0-21 0,0 22 15,0-1-15,0 0 0,0 1 16,0-22-16,0 21 0,0-21 0,21 1 15,-21-1-15,21 0 0,-21 0 16,21 0-16,0-21 0,0 0 16,1 0-16,-1 0 0,0 0 15,0 0-15,21-21 0,-20 0 16,20 0-16,-21 0 0,21-22 0,-20 22 16,20-21-16,0-1 0,-21 1 15,22 0-15,-22-1 0,21 1 0,-21 0 16,1-1-16,-1 22 0,0-21 15,0 21-15,-21 0 0,0-1 16,-21 22 0,0 22-16,0-22 0,-1 21 15,1 0-15,21 0 0,-21 0 16,21 0-16,-21 1 0,21 20 0,0-21 16,0 0-16,0 22 0,0-22 15,21 0-15,0 21 0,0-21 16,1 1-16,-1-1 0,-21 0 0,21 0 15,0 0-15,0 0 0,0 1 16,1-22-16,-22 21 0,0 0 16,0-42 31,-22 0-47,1-1 0,21 1 0,-21 0 15,0 0-15,0 0 0,21 0 0,-21-1 16,21 1-16,-22 21 0,22-21 15,0 42 17,0 0-32,0 1 0,0-1 0,0 0 15,0 0-15,0 0 0,22 0 16,-22 1-16,21-1 0,0 0 0,0-21 16,0 21-16,0 0 0,1 0 15,-1-21-15,0 0 0,21 22 0,-21-22 16,1 0-16,20 0 0,0 0 0,-21 0 15,22-22-15,-1 1 0,22 0 16,-22 0-16,0 0 0,1 0 0,20-22 16,-21 22-16,1-21 0,-22-1 15,21 1-15,1 21 0,-22-21 0,0-1 16,0 22-16,-21-21 0,0 21 16,0-1-16,0 1 0,0 0 15,-21 21-15,0 0 0,0 0 16,-1 0-16,1 0 15,0 21-15,0 0 0,21 1 0,-21-1 16,0 0-16,21 21 0,-22-21 16,22 22-16,0-1 0,0-21 0,0 22 15,0-22-15,0 21 0,0-21 0,22 0 16,-1 1-16,0 20 0,0-21 16,21-21-16,-20 21 0,20 0 0,21-21 15,-20 0-15,-1 0 0,22 0 16,-1 0-16,-21 0 0,22 0 15,-1 0-15,1 0 0,-1-21 0,1 0 16,-1 21-16,1-21 0,-1-21 16,-20 20-16,-1 1 0,0-21 0,1 21 15,-22-22-15,0 1 0,0 21 16,0-21-16,-21 20 0,0-20 0,0 21 16,0 0-16,0 0 0,0-1 15,-21 1-15,0 0 0,0 21 0,0 0 16,-22 0-16,22 0 0,-21 0 0,21 0 15,-22 0-15,22 21 0,-21 0 16,21 1-16,-22-1 0,22 21 16,0-21-16,0 22 0,0-1 15,0-21-15,21 21 0,0 1 0,0-22 16,0 21-16,0-21 0,0 1 0,0-1 16,0 0-16,0 0 0,21-21 15,0 0-15,0 21 0,0-21 0,22 0 16,-22 0-16,21 0 0,-21-21 15,22 0-15,-22 0 0,21 0 0,-21-1 16,22-20-16,-22 0 0,21-1 0,22-62 16,-43 62-16,0-20 15,0 20-15,0-20 0,0 21 0,-21-1 16,0 1-16,0 0 16,0-1-16,0 22 0,0 0 0,0 0 15,0 0-15,-21 21 16,0 42-1,0-21-15,21 21 0,0-20 0,0 20 16,0 0-16,0 1 0,0-1 16,0 0-16,0 1 0,0 20 0,0-21 15,0 1-15,21-22 0,0 21 16,-21 1-16,21-22 0,1 21 0,-22-21 16,21 0-16,0 1 0,0-22 0,-21 21 15,21-21-15,0 0 0,1 0 16,-1 0-16,0 0 15,0 0-15,0-21 0,0-1 16,1 1-16,-1-21 0,0 21 0,-21-22 16,21 1-16</inkml:trace>
  <inkml:trace contextRef="#ctx0" brushRef="#br0" timeOffset="10416.1">7451 3366 0,'0'0'0,"-22"0"0,22-22 31,0 1-15,0 0-16,0 0 0,22-21 0,-1 20 15,0-20-15,0 0 0,0-1 16,0 1-16,-21 0 0,22-1 0,-1-20 16,0 21-16,0-22 0,-21 22 15,0-22-15,0 22 0,0 0 0,0-1 16,0 22-16,0 0 0,0 0 16,0 0-16,-21-1 0,0 22 15,0 0-15,21 22 16,0 20-16,-22-21 0,22 21 15,-21-20-15,21 20 0,0 21 0,0-20 16,0-1-16,-21 0 0,21 22 16,0-22-16,0 1 0,0 20 0,0-21 15,0 1-15,0-1 0,0 0 0,0 1 16,0-1-16,0-21 0,0 22 16,21-22-16,-21 0 0,21 0 0,1-21 15,-1 21-15,0-21 0,0 0 16,0 0-16,0 0 0,22 0 15,-22-21-15,21 0 0,-21 0 0,22 0 16,-1-22-16,0 22 0,-20-21 16,20-1-16,-21 1 0,21 0 0,-20 21 15,-1-22-15,0 22 0,0 0 16,0-21-16,0 20 0,-21 1 16,0 42-1,0 1 1,-21-1-16,0 0 0,21 0 0,-21 0 15,0 0-15,21 22 16,0-22-16,0 21 0,-21-21 0,21 22 16,0-22-16,0 21 0,0-21 0,0 1 15,0-1-15,21 0 0,0 0 16,0-21-16,0 0 0,22 0 0,-22 0 16,0 0-16,21 0 0,-21 0 15,22-21-15,-22 21 0,0-21 0,21-22 16,-20 22-16,-1 0 0,0-21 0,0 21 15,-21-22-15,0 1 0,21 0 16,-21 20-16,0-20 0,0 0 0,0 21 16,-21-1-16,0-20 0,0 21 15,0 0-15,-1 21 0,-20-21 16,21 21-16,-21 0 0,20 0 0,-20 0 0,21 0 16,-21 0-16,20 21 15,-20-21-15,21 21 0,0 0 0,0-21 16,-1 21-16,1 0 0,0-21 15,21 22-15,0-1 0,0 0 16</inkml:trace>
  <inkml:trace contextRef="#ctx0" brushRef="#br0" timeOffset="10748.02">7281 2688 0,'0'0'0,"-21"0"0,21 21 16,21-21 0,0 0-16,22 0 15,-22 0-15,42 0 0,-20 0 0,20 0 16,1 0-16,-1-21 0,22 21 15,-22 0-15,1 0 0,-1-21 16,-20 21-16,20 0 0,-20 0 16,-1 0-16,-21-21 0,21 21 0,-20 0 15,-1 0-15,0 0 16</inkml:trace>
  <inkml:trace contextRef="#ctx0" brushRef="#br0" timeOffset="11035.98">9715 3006 0,'-42'0'0,"84"0"0,-105 0 0,42 0 16,0 0-16,-1 0 0,1 0 15,0 0-15</inkml:trace>
  <inkml:trace contextRef="#ctx0" brushRef="#br0" timeOffset="14919.58">10266 3239 0,'0'0'0,"-21"0"0,21 21 16,-22 0-16,22 0 16,-21-21-16,0 0 0,21 21 0,-21-21 15,0 0 1,21-21-1,0 0 1,0 0-16,0 0 16,21-1-16,0 1 0,0-21 0,0 21 15,1-22-15,20 1 0,-21 0 0,21-1 16,-20 1-16,20 0 0,-21-1 16,21-20-16,-20 21 0,-1-1 0,-21 1 15,0 21-15,0-22 0,0 22 16,-21 21-1,-1 0-15,-20 21 0,21 1 16,-21-1-16,20 0 0,-20 21 0,21-21 16,0 22-16,0-22 0,-1 21 0,22-21 15,0 22-15,0-22 16,0 0-16,22 21 0,-1-20 0,0-1 16,0 0-16,0 0 0,0 0 15,22 0-15,-22 1 0,0-1 0,0 0 16,0 0-16,1-21 0,-1 21 0,-21 0 15,21 1-15,-21-1 16,-21-21-16,0 21 0,-1-21 16,-20 0-16,21 0 0,-21 0 15,20 0-15,-20 0 0,0-21 0,-1 0 16,22-1-16,-21 1 0,21 0 16,-22 0-16,22 0 0,-21 0 0,21-22 15,0 22-15,-1 0 0,1-21 16,0 20-16,0 1 0,21 0 15,-21 21 1,21 21-16,0 0 16,0 1-16,0-1 0,0 0 15,21 21-15,0-21 0,-21 22 0,21-22 16,0 21-16,1-21 0,-1 22 16,0-22-16,21 0 0,-21 0 0,22 0 15,-1 1-15,0-22 0,1 0 16,-1 0-16,0 0 0,22 0 0,-22-22 15,22 1-15,-22 0 0,22 0 0,-1 0 16,-21-22-16,22 22 16,-22-21-16,1 0 0,-1-1 0,-21 1 15,21 0-15,-20-1 0,-1 1 16,-21-22-16,0 22 0,0-21 0,0-1 16,0 22-16,0-22 0,0 22 0,0 0 15,0-1-15,0 22 0,0 0 16,0 0-16,0 0 0,0 42 15,0 0-15,0 0 16,0 21-16,0 1 0,0-1 0,0 22 16,0-22-16,-21 21 0,21-20 15,0 20-15,-22-20 0,22 20 0,-21-21 16,21 1-16,0-1 0,0 0 16,0 1-16,0-1 0,0-21 15,0 22-15,0-22 0,0 0 0,0 0 16,21-21-16,1 21 0,-1-21 15,0 0-15,0 0 0,0-21 16,0 21-16,1-21 0,-1 0 0,-21 0 16,21-1-16,0-20 0,-21 21 15,21 0-15,-21-22 0,0 22 0</inkml:trace>
  <inkml:trace contextRef="#ctx0" brushRef="#br0" timeOffset="15460.41">10880 2879 0,'-22'0'0,"44"0"0,-65 0 16,64 0 0,22 0-16,-22 0 15,21 0-15,-21 0 0,22 0 16,20 0-16,-20-21 0,-1-1 0,0 22 16,1-21-16,-1 21 0,0-21 0,1 21 15,-22 0-15,21-21 0,-21 21 16,0 0-16,-21 21 31,-21 0-15,21 0-16,-21 1 0,21-1 15,-21 21-15,0-21 0,21 0 16,0 1-16,0 20 0,-21-21 0,21 0 16,0 22-16,0-22 0,0 0 15,0 0-15,0 0 0,0 0 0,21 1 16,-21-1-16,21-21 0,0 0 0,0 0 15,0 0-15,22 0 0,-22 0 16,21 0-16,-21-21 0,22 21 0,-22-22 16,21 1-16,1 0 0,-22-21 15,0 21-15,0-1 0,0-20 0,-21 21 16,0-21-16,0 20 0,0-20 16,0 0-16,-21 21 0,0-22 15,0 22-15,0 0 0,-22-21 0,22 42 16,-21-22-16,-1 22 0,22 0 15,-21 0-15,21 0 0,-22 0 0,22 22 16,-21-22-16,21 21 0,0 0 0,21 0 16,0 21-16,0-20 0,0-1 15,0 0-15,0 0 0,0 0 0,21 0 16,0 1-16,0-1 0,0-21 16,22 21-16,-1-21 0,-21 0 0,21 0 15,1 0-15</inkml:trace>
  <inkml:trace contextRef="#ctx0" brushRef="#br0" timeOffset="15856.18">12107 2879 0,'0'0'16,"-21"-21"-16,21-1 0,-21 1 16,0 21-16,21-21 0,0 0 15,21 21 1,0 0-1,21 0-15,1 0 0,-1 21 0,-21-21 0,22 21 16,-1 0-16,-21 1 0,21-1 16,-20 0-16,-1 0 0,0 0 15,-21 0-15,0 22 0,0-22 0,0 0 16,0 0-16,0 0 0,0 1 16,-21-1-16,0 0 0,-1 0 0,1 0 15,0-21-15,0 21 0,21-42 31,0 0-15,0 0-16,21 0 0,0-22 0,0 22 16,-21 0-16,22-21 0,-1-1 0,0 22 15,0-21-15,-21 21 0,21-22 16,0 22-16,1 0 0,-1 0 16,0 21-16,0-21 0,0 21 15,0 0-15,1 0 16,-1 0-16,-21 21 0</inkml:trace>
  <inkml:trace contextRef="#ctx0" brushRef="#br0" timeOffset="16215.98">12763 3069 0,'0'0'0,"43"21"31,-22-21-31,0 0 0,0 0 0,0-21 0,1 0 15,-1 21-15,21-21 16,-21 21-16,22-21 0,-1 0 0,-21-1 16,21 22-16,-20-21 0,-1 0 15,0 0-15,-21 0 0,0 0 0,0-1 16,0 1-16,-21 0 0,0 21 16,-22 0-16,22 0 0,-21 0 15,21 0-15,-22 21 0,22 0 0,-21 1 16,21 20-16,-22-21 0,22 21 15,0 1-15,21-22 0,0 21 0,0 1 16,0-22-16,0 21 0,0-21 16,21 0-16,0 1 0,22-1 15,-22 0-15,21-21 0,0 0 0,1 0 16,20 0-16,-20 0 0,-1 0 0,0 0 16,22-21-16,-43 0 0,21-1 15,1 1-15,-22 0 0,0 0 0</inkml:trace>
  <inkml:trace contextRef="#ctx0" brushRef="#br0" timeOffset="17384.31">14859 2963 0,'0'0'0,"21"0"31,0 0-31,0 0 0,1 0 15,20 0-15,-21-21 0,0 21 0,22-21 16,-22 21-16,21-21 0,-21 0 16,0 21-16,1-21 0,-1-1 0,-21 1 15,0 0-15,0-21 0,0 21 16,0-1-16,0-20 0,-21 0 0,-1 21 16,1-22-16,-21 22 0,21 0 0,-22 0 15,22 21-15,-21 0 0,21 0 16,-22 0-16,22 0 0,-21 0 0,0 21 15,20 21-15,1-21 0,0 22 16,0-1-16,0 0 0,0 22 16,21-22-16,-22 1 0,22-22 0,0 21 15,0 0-15,0-20 0,0 20 16,0-21-16,0 0 0,22 0 0,-1 1 16,0-22-16,0 0 0,21 21 15,-20-21-15,20 0 0,-21 0 0,21 0 16,1-21-16,-1-1 0,0 22 0,22-21 15,-22-21-15,1 21 0,-1 0 16,-21-22-16,0 22 0,22-21 0,-22-1 16,-21 1-16,0-21 0,0 20 15,0 1-15,0 21 0,0-22 0,0 22 16,0 0-16,0 42 31,0 0-31,-21 22 0,21-22 0,-22 21 16,22 1-16,-21-1 0,21 0 15,0-21-15,0 22 0,0-1 0,0-21 16,0 22-16,0-22 0,0 0 0,0 0 16,21-21-16,1 21 0,-1-21 15,0 0-15,21 0 0,-21 0 0,22 0 16,-1 0-16,0 0 0,1 0 0,-1-21 16,-21 0-16,22 0 0,-1 0 15,-21-1-15,0-20 0,0 21 0,1-21 16,-1 20-16,-21-20 15,0 0-15,0 21 0,0-22 0,0 22 16,0 0-16,0 0 0,0 42 31,-21 0-31,21 0 0,0 0 16,0 22-16,-22-22 0,22 0 16,0 21-16,0-20 0,0 20 0,0-21 15,0 0-15,0 0 0,0 1 16,0-1-16,0 0 0,0 0 0,0 0 15,0 0 1,0-42 15,0 0-31,0 0 0,0 0 16,0 0-16,0-1 0,0-20 0,0 21 16,22-21-16,-1-1 0,0 1 0,21 0 15,-21-1-15,22 1 0,-1 0 16,22 20-16,-22-20 0,21 21 0,-20 21 15,20 0-15,1 0 0,-22 21 16,0 0-16,1 0 0,-1 22 0,-21-1 16,0 0-16,-21-20 0,0 20 15,0 0-15,0 1 0,-21-1 16,0 0-16,0-21 0,0 1 0,-22-1 16,22 0-16,0 0 0,0 0 15,21 0-15,0 1 16,21-22-1,0 0-15,0-22 0,1 1 16,20 0-16,-21 21 0</inkml:trace>
  <inkml:trace contextRef="#ctx0" brushRef="#br0" timeOffset="17916">17166 2688 0,'0'0'0,"0"-21"0,21-106 31,-21 85-31,0 21 0,-21-1 0,0 1 16,0 0-16,0 0 0,-1 21 0,1 0 15,0 0-15,0 0 0,0 21 16,0 0-16,-1 22 0,-20-1 0,21-21 16,0 21-16,-22 1 0,22-1 15,0 0-15,0 1 0,0-1 0,21 0 16,-21 1-16,21-22 0,0 21 0,0-21 15,21 1-15,-21-1 16,21-21-16,0 21 0,21-21 0,-20 0 16,-1 0-16,21 0 0,-21 0 0,22 0 15,-22 0-15,21-21 0,-21 0 16,22-1-16,-1 1 0,-21-21 0,21 0 16,1-1-16,-22 1 0,21-22 15,-21 1-15,1-1 0,-1 1 0,0-1 16,0 1-16,-21-1 0,0 22 15,0 0-15,0-1 0,0 1 0,0 21 16,0 0-16,-21 21 16,0 0-16,0 21 15,21 0-15,-22 21 0,1-20 0,0 41 0,21-21 16,0 22-16,0-1 0,0 1 16,0-1-16,0 1 0,0-22 15,0 22-15,0-22 0,21 0 16,0 1-16,1-1 0,-1-21 0,0 0 15,0 1-15,0-1 0,22-21 0,-22 0 16,0 0-16,21 0 0,-21 0 16,1 0-16,-1 0 0,21-21 0,-21-22 15,0 22-15,1-21 0</inkml:trace>
  <inkml:trace contextRef="#ctx0" brushRef="#br0" timeOffset="18328.43">19050 2096 0,'0'0'0,"-21"-22"15,-22 22-15,22-21 0,0 21 16,0-21-16,0 0 0,0 21 0,-1 0 16,22-21-16,0 0 31,22 21-31,20 0 0,0 0 15,1-22-15,20 22 0,1 0 0,20-21 16,1 21-16,0-21 0,-1 21 16,1 0-16,0 0 0,-22 0 0,-21 0 15,1 0-15,-1 0 0,-84 0 32,21 21-32,-22-21 15</inkml:trace>
  <inkml:trace contextRef="#ctx0" brushRef="#br0" timeOffset="18588.28">19367 1947 0,'-21'43'31,"0"-22"-31,21 0 0,0 0 0,-21 0 16,21 1-16,0-1 0,0 21 15,-21-21-15,0 22 0,21-1 0,-22 0 16,22 1-16,0-1 15,0 0-15,-21 1 0,21-1 0,-21 21 16,21-41-16,0 20 0,-21 0 16,21-21-16,0 1 0,0-1 0,0 0 15,0 0-15,21-21 32,0 0-32,0-21 0,-21 0 15,22 21-15,-1-21 0</inkml:trace>
  <inkml:trace contextRef="#ctx0" brushRef="#br0" timeOffset="19016.03">19664 2307 0,'0'0'0,"0"-21"15,-21 21-15,21-21 0,0 0 16,21 21-1,0 0-15,0-21 0,0 21 0,0 0 16,1 0-16,-1 0 0,21 0 16,-21 0-16,22 0 0,-22 21 0,0-21 15,0 21-15,21 0 0,-20 0 16,-22 22-16,21-22 0,-21 21 16,21 0-16,-21 1 0,0-22 0,0 21 15,0 1-15,0-22 0,0 0 16,-21 0-16,0 0 0,-1 0 0,1-21 15,0 0 1,21-21 0,0 0-16,0 0 15,0 0-15,0 0 0,0-22 0,21 22 16,0-21-16,-21-1 0,22 22 16,-1-21-16,0 21 0,-21-22 0,21 22 15,0 0-15,0 0 0,1 0 16,-1 0-16,0 21 0,0 0 15,0 0-15,0 0 0,1 0 16,-1 0-16,0 0 0,0 0 16</inkml:trace>
  <inkml:trace contextRef="#ctx0" brushRef="#br0" timeOffset="20024.41">20828 2392 0,'0'0'0,"63"0"15,-63-21 1,22 21-16,-22-21 0,21-1 16,0 22-16,-21-21 0,21 0 15,-21 0-15,0 0 0,0 0 16,0-1-16,0 1 0,-21 0 16,0 0-16,0 21 0,-1 0 15,-20-21-15,21 21 0,-21 0 16,20 0-16,-20 0 0,21 21 0,-21 0 15,20 0-15,-20 0 0,21 1 16,0-1-16,-22 21 0,22 0 0,0 1 16,21-1-16,0 0 0,-21 1 15,21-1-15,0-21 0,0 22 16,0-22-16,0 21 0,0-21 0,21-21 16,0 21-16,0 1 0,1-22 15,-1 0-15,0 0 0,0 0 0,0 0 16,22-22-16,-22 1 0,21 0 15,-21 0-15,22 0 0,-22 0 0,0-22 16,21 22-16,-21-21 0,1-1 16,-1 1-16,0 0 0,0 21 0,0-22 15,-21 22-15,0-21 0,0 21 16,0-1-16,0 44 31,-21-1-31,0 21 16,21-21-16,0 22 0,-21-1 0,0 0 15,21 1-15,0-22 0,0 21 16,0 0-16,0-20 0,0 20 0,0-21 16,0 0-16,21 0 0,0 1 15,0-22-15,0 0 0,0 0 0,1 0 16,-1 0-16,0 0 0,21 0 0,-21 0 16,1-22-16,-1 1 0,0 0 15,0 0-15,0-21 0,0 20 0,1-20 16,-1 0-16,-21-1 0,0 1 15,21 0-15,-21 21 0,21-22 0,-21 22 16,0 0-16,0 0 16,0 42-1,0 0-15,0 0 16,0 0-16,0 22 0,-21-1 16,21-21-16,-21 22 0,21-1 0,0 0 15,0-21-15,-21 22 0,21-1 16,-22-21-16,22 0 0,0 1 0,0-1 15,0 0-15,0 0 16,0-42 15,0 0-31,0 0 0,0-1 16,0 1-16,0 0 0,22 0 16,-1-21-16,-21-1 0,21 1 15,21 0-15,-21-1 0,1 22 0,20-21 16,0-1-16,1 22 0,-1-21 15,0 21-15,1 21 0,-1-21 0,0 21 16,1 0-16,-22 0 0,21 21 16,0 0-16,-20 0 0,-1 21 0,-21-20 15,0 20-15,0 0 0,0 1 0,0-1 16,0 0-16,0 1 0,-21-1 16,-1-21-16,1 21 0,0-20 0,21-1 15,-21 0-15,0 0 0,0-21 16,21 21-16,0-42 47,21 0-47,0 0 0</inkml:trace>
  <inkml:trace contextRef="#ctx0" brushRef="#br0" timeOffset="20424.18">22479 2371 0,'0'0'0,"21"-21"0,-21-1 15,0 1-15,0 0 32,-21 21-32,0 0 0,0 0 15,-1 0-15,1 0 0,-21 0 16,21 21-16,0-21 0,-1 21 0,1 1 16,0-1-16,0 0 0,21 0 15,-21 0-15,21 0 0,0 1 0,0-1 16,0 0-16,0 0 0,21 0 15,0-21-15,21 21 0,-20 1 0,20-22 16,-21 21-16,21 0 0,-20 0 16,20-21-16,0 21 0,-21-21 15,1 21-15,-1 1 0,-21-1 16,-21-21-16,-1 0 16,1 0-16,-21 0 0,21 0 15,-22 0-15,1 0 0,0 0 16,-22 0-16,22 0 0,21 0 0,-22 0 15,1 0-15,21 0 0,0 0 0,42 0 32,0 0-32,21-21 15,-20-1-15,20 22 0,0-21 16</inkml:trace>
  <inkml:trace contextRef="#ctx0" brushRef="#br0" timeOffset="21072.82">22923 2519 0,'0'0'0,"22"-21"16,-22 0-16,21-1 0,0-20 0,0 21 15,0 0-15,0-22 0,1 22 0,20-21 16,-21 21-16,21-22 0,1 1 16,-1 0-16,-21 21 0,22-22 0,-22 1 15,0 0-15,0-1 0,-21 22 16,0-21-16,0 21 0,0-1 0,0 1 15,0 0-15,-21 21 16,0 0-16,0 0 16,-1 21-16,-20 0 0,21 1 15,0 20-15,0 0 0,-22 1 0,22 20 16,-21-21-16,21 22 0,-22-1 16,22 1-16,-21 21 0,21-1 0,-1 1 15,-20 0-15,21-1 0,0 1 16,0 0-16,-1-1 0,22 1 0,0 21 15,-21-22-15,0 22 0,21-21 0,-21 21 16,0-22-16,0 22 0,-1-21 16,1 0-16,-21-1 0,21 1 0,-22 0 15,22-22-15,0 1 0,-21-22 16,21 0-16,21 1 0,0-22 16,0 21-16,0-21 0,21-21 15,0 0-15,21-21 0,1 21 16,-1-21-16,0-21 0,22 20 15,-1 1-15,1-21 0,-1 0 0,1-22 16,-1 22-16,1-22 0,-1 1 0,-20-1 16,-1 1-16,0-22 0,-21 22 15,1-22-15,-22 0 0,0 1 0,0-1 16,-22 0-16,1 1 0,0 20 16,-21 1-16,-1-1 0,1 22 0,0-22 15,-1 22-15,1 21 0,0-22 16,-1 22-16,22 0 0,0 21 15,0-21-15,42 21 32,0 0-32,0 0 0,1 0 15,20-21-15,-21 21 0,21 0 16,-20-21-16,20-1 0,-21 22 0,21-21 16,-20 0-16,20 0 0</inkml:trace>
  <inkml:trace contextRef="#ctx0" brushRef="#br0" timeOffset="21732.44">23431 2540 0,'-21'0'15,"21"-21"1,21 0 0,-21 0-16,22 21 0,-1-22 15,0 22-15,21-21 0,-21 0 16,1 0-16,-1 0 0,21 0 0,-21 21 15,-21-22-15,0 1 0,0 0 16,-21 21 0,0 0-16,0 21 15,0 0-15,-1 1 0,-20-1 0,21 0 16,0 21-16,0 1 0,21-22 16,0 21-16,-22 0 0,22-20 15,0 20-15,0-21 0,0 0 0,22 0 16,-1 1-16,0-1 0,0 0 15,21 0-15,-20-21 0,20 0 0,0 0 16,1 0-16,-1 0 0,0 0 16,-21 0-16,22 0 0,-22 0 0,0-21 15,0 0-15,0 0 0,-21-1 16,0 1-16,22 0 0,-1-21 0,-21 21 16,0-22-16,21 1 0,0 21 15,-21 0-15,21-22 0,0 22 16,1 0-16,-1 0 0,0 21 0,0-21 15,0 21-15,22 0 0,-22 0 16,0 0-16,0 0 0,0 21 0,0 0 16,1 0-16,-22 21 0,0-20 15,21 20-15,-21 0 0,0-21 0,0 22 16,0-1-16,0-21 0,-21 22 16,21-22-16,-22 0 0,1 0 0,0 0 15,0 0-15,0-21 0,21 22 16,-21-22-16,21-22 15,0 1 1,0 0-16,21 0 16,0-21-16,0 20 0,0-20 0,22 0 15,-22-1-15,21-20 0,0 21 16,-20-1-16,20 1 0,-21 21 0,21-22 16,-20 22-16,-1 0 0,0 21 15,0 0-15,0 0 0,0 0 0,-21 21 16,0 22-16</inkml:trace>
  <inkml:trace contextRef="#ctx0" brushRef="#br0" timeOffset="22536.39">1016 4699 0,'0'0'0,"0"-21"0,0 0 16,0 0-16,0-22 0,21 22 15,-21 0-15,0-21 0,0 20 16,0-20-16,0 0 0,0 21 0,0-22 15,0 22-15,0 0 0,-21 42 32,21 21-32,0-20 15,0 20-15,0 21 0,0-20 0,-21 20 16,21 22-16,-21-22 0,21 1 16,-22 21-16,22-22 0,0 1 15,0-22-15,-21 21 0,21-20 0,0-1 16,-21-21-16,21 22 0,0-22 15,0 0-15,0-42 32,0 0-32,0-1 15,-21 1-15</inkml:trace>
  <inkml:trace contextRef="#ctx0" brushRef="#br0" timeOffset="23136.04">614 4995 0,'0'0'15,"-43"-21"-15,1 0 0,-21 0 0,20 0 0,22 0 16,-21 21-16,21 0 15,63 0 1,-21-22-16,43 22 0,-22 0 16,21-21-16,22 0 15,-21 0-15,20 0 0,-20 0 0,20-1 16,22 1-16,-21 0 0,0-21 16,-1 21-16,-20-22 0,-1 22 0,1 0 15,-22-21-15,0 20 0,-20 1 16,-22 0-16,0 0 0,0 0 15,-22 21-15,1 0 16,-21 0-16,21 0 0,0 21 16,-1 0-16,1 21 0,0-20 0,21-1 15,0 21-15,0 0 0,0 1 16,0-1-16,0 22 0,0-22 0,0 21 16,0-20-16,0-1 15,0 22-15,0-22 0,0 0 0,0 1 16,0-22-16,0 21 0,0-21 15,0 0-15,0 1 0,-21-22 0,21 21 16,0-42 0,0-1-1,0-20-15,0 21 16,21 0-16,-21-22 0,21 1 0,0 0 16,1-1-16,20-20 0,-21 21 15,21-1-15,1 22 0,-1-21 16,0 21-16,1-1 0,-1 22 0,-21 0 15,22 0-15,-22 22 0,0-1 16,0 21-16,-21-21 0,0 22 16,0-22-16,0 21 0,0 0 0,0-20 15,-21 20-15,0 0 0,21-21 16,-21 1-16,21 20 0,-22-21 0,22 0 16,-21-21-16,21 21 0,0 1 15,21-44 16,1 1-31,-1 21 16,-21-21-16,21 0 0</inkml:trace>
  <inkml:trace contextRef="#ctx0" brushRef="#br0" timeOffset="23476.85">2053 4995 0,'21'-21'16,"0"21"-1,1-21-15,-1 21 0,-21-21 0,21 0 16,0 21-16,21-21 0,-20-1 16,-1 1-16,0 0 0,0 0 0,0 0 15,0 0-15,-21-1 0,0 1 16,0 0-16,0 0 0,-21 21 16,0 0-16,0 0 15,0 0-15,0 0 0,-1 21 16,1 0-16,21 0 0,-21 1 0,0-1 15,21 21-15,0-21 0,0 22 16,0-1-16,0-21 0,0 21 0,0-20 16,0 20-16,0-21 0,0 0 15,0 0-15,21-21 0,0 22 0,0-1 16,1-21-16,-1 0 0,21 0 16,0 0-16,1 0 0,-22 0 0,21-21 15,1-1-15,-1 1 16,0 0-16,1 0 0</inkml:trace>
  <inkml:trace contextRef="#ctx0" brushRef="#br0" timeOffset="24180.45">4424 5059 0,'63'0'31,"-42"-21"-31,1 0 0,-1-1 16,0 1-16,-21 0 0,21 21 0,0-42 15,-21 21-15,21-1 0,-21 1 16,0-21-16,0 21 0,0 0 0,0-1 16,-21-20-16,0 21 0,0 0 15,-21 21-15,20-21 0,1 21 0,0-22 16,-21 22-16,21 0 0,-1 0 16,-20 22-16,21-1 0,0 0 15,0 0-15,-1 21 0,1 1 0,21-1 16,0-21-16,-21 22 0,21-1 15,-21 0-15,21 1 0,0-22 0,0 21 16,0-21-16,0 0 0,0 1 16,21-1-16,0-21 0,0 0 15,22 0-15,-22 0 0,0 0 0,21-21 16,1-1-16,-22 1 0,21 0 16,1 0-16,-1 0 0,0-22 0,1 1 15,-1 0-15,-21-1 0,21 1 16,-20-21-16,20 20 0,-21 1 15,0 0-15,-21-1 0,0 1 0,21 0 16,-21-1-16,0 1 0,0 21 16,0 0-16,0-1 0,0 44 15,0-1 1,-21 0-16,21 0 0,0 21 0,-21 1 16,21-1-16,0 22 0,-21-1 15,21-21-15,0 22 0,0-22 0,0 22 16,0-22-16,0 0 0,0 1 0,21-1 15,0-21-15,-21 0 0,21 22 16,1-43-16,-1 21 0,0 0 16,0-21-16,0 0 0,0 0 15,22 0-15,-22 0 0,21-21 0,-21 0 16,22 0-16,-1-1 0</inkml:trace>
  <inkml:trace contextRef="#ctx0" brushRef="#br0" timeOffset="24684.16">5736 4720 0,'0'0'0,"21"-21"0,-21 0 16,0 0-16,0 0 0,0-1 16,0 1-16,-21 21 15,0 0-15,0 0 0,0 0 0,-1 0 16,1 0-16,0 0 0,-21 0 16,21 21-16,-1 1 0,1-1 15,0 21-15,0-21 0,0 22 0,0-1 16,-1 0-16,1 1 0,0-1 15,21 0-15,0 1 0,0-22 0,0 0 16,0 21-16,0-21 0,0 1 0,21-1 16,0-21-16,1 0 15,-1 0-15,0 0 0,21 0 0,-21-21 16,1-1-16,20 22 0,-21-21 16,21-21-16,-20 21 0,20 0 0,-21-22 15,0 1-15,0 0 0,1-1 0,-1 22 16,0-21-16,-21-1 15,0 1-15,0 21 0,21 0 0,-21-22 16,0 22-16,0 42 31,-21 1-31,21-1 0,0 0 16,-21 21-16,21 1 0,0-22 16,0 21-16,-21 0 0,21 1 0,0-1 15,0 0-15,0-20 0,0 20 16,0-21-16,0 0 0,21 0 15,0 1-15,0-1 0,0 0 0,0-21 0,1 0 16,-1 0-16,21 0 0,-21 0 16,22 0-16,-22-21 0,21 0 15,0-1-15,-20 1 0,20-21 0,-21 21 16,21-22-16,-20 1 0</inkml:trace>
  <inkml:trace contextRef="#ctx0" brushRef="#br0" timeOffset="24941.01">6519 4509 0,'0'0'0,"0"-43"0,0-84 31,0 106-31,0 42 16,-42 85 15,42-64-31,-21 1 0,21-1 16,0 0-16,0 1 0,0 20 0,0-20 15,0-1-15,-21 21 0,21-20 0,0-1 16,0-21-16,0 22 0,0-1 15,0-21-15,0 0 0,0 0 0,21 1 16,0-22-16,0 0 0,0 21 16,0-21-16,22 0 0,-22 0 0,21 0 15,-21-21-15,22-1 0,-1 22 0,-21-21 16,22 0-16,-1-21 0,0 21 16</inkml:trace>
  <inkml:trace contextRef="#ctx0" brushRef="#br0" timeOffset="25388.76">7112 4805 0,'0'0'0,"0"-42"0,21 20 0,-21-20 15,21 21-15,-21 0 0,0 0 0,0-1 16,0 1-16,0 0 0,-21 21 16,0 0-16,0 0 15,0 0-15,-22 21 0,22 0 0,0 1 16,0-1-16,0 0 0,-22 21 16,22 1-16,0-1 0,0 0 0,0-21 15,-1 22-15,22-1 0,0-21 0,0 22 16,0-22-16,0 0 0,0 0 15,22-21-15,-1 21 16,0-21-16,0 0 0,0 0 0,0 0 16,22-21-16,-22 0 0,0 0 15,21 0-15,-20-1 0,-1-20 0,0 21 16,0-21-16,0-1 0,0 1 16,1 0-16,-1 20 0,-21-20 0,0 21 15,21-21-15,-21 20 0,0 44 31,0 20-31,-21-21 16,21 21-16,0-20 0,-21 20 0,21 0 16,-22 1-16,22-1 0,0 0 15,0-21-15,0 22 0,0-22 16,22 0-16,-1 0 0,-21 0 0,21-21 16,0 0-16,21 0 0,-20 0 15,-1 0-15,21 0 0,-21 0 0,0 0 16,22-21-16,-22 0 0,21 0 0,-21 0 15,1-22-15,-1 22 0,0-21 16,0 0-16,-21-1 0,0 1 0</inkml:trace>
  <inkml:trace contextRef="#ctx0" brushRef="#br0" timeOffset="25580.12">6456 4403 0,'0'0'0,"-21"21"0,21 42 32,0-41-32,21-22 0,0 0 0,21 0 15,1 0-15,-1 0 0,0 0 0,22 0 16,-22 0-16,22 0 0,-1 0 16,-21 0-16,1 0 0,-1-22 0,0 1 15</inkml:trace>
  <inkml:trace contextRef="#ctx0" brushRef="#br0" timeOffset="26263.87">8826 4318 0,'0'0'0,"0"-21"16,0-43-1,-21 86 1,0-1 0,21 0-16,-21 21 0,21 1 15,0-1-15,0 0 0,-21 1 0,21-1 16,-21 21-16,21-20 0,0-1 0,-22 22 16,22-22-16,-21 21 0,21-20 15,-21-1-15,21-21 0,0 22 0,0-22 16,0 0-16,0 0 0,0-42 47,0 0-47,0 0 0,0-1 15,0 1-15,0-21 0,0 21 0,21-22 16,0 1-16,1 21 0,-1-21 0,0 20 16,21 1-16,1 0 0,-1 0 15,0 0-15,1 0 0,-1 21 0,0 0 16,1 0-16,-1 0 0,0 0 0,1 21 15,-22 0-15,0 0 16,0 0-16,0 22 0,-21-22 0,0 21 16,0-21-16,0 22 0,-21-22 0,0 21 15,-21-21-15,-1 22 0,-20-22 16,20 0-16,-20 0 0,21 0 0,-22-21 16,22 21-16,-1-21 0,1 22 15,0-22-15,21 0 0,-1 0 0,22-22 16,0 1-1,22 0-15,20 0 0,-21-21 16,21 20-16,1-20 0,-1 0 0</inkml:trace>
  <inkml:trace contextRef="#ctx0" brushRef="#br0" timeOffset="26544.71">9779 4339 0,'21'-21'0,"-42"42"0,42-63 16,-42 42-1,0 0 1,0 21-16,-1 0 0,1 22 0,0-22 16,0 21-16,0 0 0,0 1 15,-1-1-15,1 22 0,0-22 0,0 21 16,0 1-16,0-1 0,-22 1 0,22-1 16,0-20-16,0 20 0,0-20 15,-1-1-15,1 0 0,0 1 16,21-22-16,0 0 0,0 0 0,0 0 15,21-21 1,0 0 0,-21-21-16,22 0 0,-1 0 0,0 0 15,0-1-15,0-20 0</inkml:trace>
  <inkml:trace contextRef="#ctx0" brushRef="#br0" timeOffset="27080.4">10033 4614 0,'0'0'0,"0"43"32,0-22-32,-21 0 0,0 0 15,-1 22-15,1-22 0,0 21 0,0-21 16,0 22-16,0-22 0,-1 21 0,1-21 16,21 0-16,-21 1 0,21-1 15,0 0-15,21-21 16,0 0-16,1 0 15,-1 0-15,0-21 0,0 0 16,21-1-16,-20 1 0,20 0 0,-21-21 16,21 21-16,-20-22 0,-1 22 15,21 0-15,-21 0 0,0 0 0,1-1 16,-1 22 0,-21 22-1,0-1-15,0 21 0,0-21 16,0 0-16,0 22 0,0-22 0,0 21 15,0-21-15,0 22 0,0-22 16,21 0-16,-21 0 0,21 0 0,0-21 16,0 22-16,22-22 0,-22 0 0,0 0 15,21 0-15,1 0 0,-22 0 16,21-22-16,1 1 0,-22 0 0,21 0 16,-21 0-16,22 0 0,-22-22 0,0 1 15,0 0-15,0-1 0,-21 1 16,0 0-16,0-1 0,0 1 15,0 21-15,0-22 0,-21 22 0,0 0 16,0 0-16,0 21 0,-1 0 16,-20 0-16,21 0 0,-21 0 0,20 0 15,-20 21-15,21 0 0,0-21 16,0 21-16,-1 1 0,22-1 16,0 0-16,22-21 15</inkml:trace>
  <inkml:trace contextRef="#ctx0" brushRef="#br0" timeOffset="27496.17">12298 4382 0,'0'0'0,"0"-43"0,0 22 15,21-21-15,-21-1 0,21 1 16,-21 21-16,21-21 0,-21 20 0,0 1 16,0 0-16,0 42 15,-21 22 1,0-22-16,0 21 0,21 0 0,-21 22 15,-1-22-15,22 22 0,-21-1 16,0-20-16,0 20 0,21 1 0,-21-22 16,21 21-16,-21-20 0,21-1 15,0 0-15,0 1 0,0-1 0,0-21 16,0 0-16,0 1 0,0-1 0,21-21 16,0 0-16,0 0 15,0 0-15,0 0 0,1-21 16,-1-1-16,-21 1 0,21 0 0,0 0 15,-21-21-15,0 20 0</inkml:trace>
  <inkml:trace contextRef="#ctx0" brushRef="#br0" timeOffset="28644.99">12044 4636 0,'-43'0'0,"86"0"0,-107 0 0,43 0 16,0 0-16,42 0 31,0 0-31,22 0 0,-1 0 15,0 0-15,1 0 0,20 0 0,-21-22 16,22 22-16,-1-21 16,-20 0-16,20 21 0,-20-21 0,-1 21 15,-21 0-15,21 0 0,-20-21 16,-22 42 0,0 0-16,0 0 15,0 0-15,-22 1 0,1-1 16,0 0-16,21 21 0,0-21 0,-21 22 15,21-22-15,-21 21 0,21-21 0,0 1 16,0-1-16,0 0 0,0 0 16,0 0-16,0 0 0,21-21 15,0 0-15,0 0 16,0 0-16,1 0 0,-1 0 16,0-21-16,0 0 0,21 0 0,-20 0 15,-1 0-15,0-1 0,0 1 16,0-21-16,0 21 0,1-22 0,-1 22 15,-21 0-15,21 0 0,-21 0 0,21 0 16,-21-1-16,0 44 31,0-1-15,-21 0-16,21 0 0,-21 0 16,21 0-16,-21 1 0,21 20 0,0-21 15,0 0-15,0 0 0,0 1 16,0-1-16,0 0 0,0 0 15,21 0-15,0-21 0,0 0 16,21 0-16,-20 0 0,-1 0 16,0 0-16,21 0 0,-21-21 0,22 0 15,-22 21-15,21-21 0,-21-22 0,1 22 16,20 0-16,-21 0 0,0-21 16,0 20-16,1-20 0,-1 21 0,-21 0 15,0 0-15,21-1 0,-21 1 0,0 42 47,-21 1-47,21-1 0,0 0 16,-21 0-16,-1 21 0,22-20 15,-21 20-15,21-21 0,0 21 0,0-20 16,0 20-16,0-21 0,0 0 16,0 0-16,21 1 0,22-1 0,-22 0 15,21-21-15,1 0 0,-22 0 0,21 0 16,0 0-16,22 0 0,-22-21 15,1 0-15,-1 21 0,0-22 0,1-20 16,-22 21-16,21 0 0,-21-22 16,22 22-16,-22-21 0,0 0 0,0 20 15,-21-20-15,0 21 0,21 0 16,-21 0-16,0-1 0,0 1 0,-21 42 31,0 1-31,0-1 16,0 0-16,21 21 15,-22-21-15,1 22 0,21-22 0,-21 21 16,21-21-16,0 22 0,0-22 0,0 0 16,0 0-16,0 22 0,0-22 15,21-21-15,0 21 0,1 0 0,-1-21 16,21 0-16,-21 0 0,22 0 0,-1 0 16,0 0-16,1 0 0,-1-21 15,0 0-15,1 0 0,-22-1 0,21-20 16,0 21-16,-20-21 15,-1-1-15,0 22 0,-21-21 0,0-1 16,0 1-16,0 0 0,0-1 0,-21 22 16,0-21-16,-1 21 0,-20 0 15,0-1-15,-1 22 0,1 0 0,-21 0 16,20 0-16,1 0 0,0 22 0,-1-1 16,1 0-16,21 21 0,0-21 15,-1 1-15,1 20 0,0-21 0,21 21 16,-21-20-16,21-1 0,0 0 0,0 0 15,0 0-15,0 0 16,0 1-16,21-22 0,0 0 0,0 0 16</inkml:trace>
  <inkml:trace contextRef="#ctx0" brushRef="#br0" timeOffset="29320.74">16573 4509 0,'43'-22'0,"-86"44"0,86-65 15,-22 43-15,0-21 0,-21 0 16,21 0-16,-21 0 0,0-1 0,0-20 16,0 21-16,-21 0 0,0-22 0,-21 22 15,20 0-15,-20 0 16,0 0-16,-1 0 0,1 21 0,0 0 15,-22 0-15,22 0 0,0 21 16,-1 21-16,1-21 0,21 22 0,-22-1 16,22 0-16,-21 1 0,21-1 0,21 0 15,0 1-15,-21-1 0,21 0 16,0-21-16,0 22 0,0-22 0,0 0 16,21 21-16,0-20 0,0-22 15,0 21-15,22 0 0,-22-21 0,21 0 16,0 0-16,1 0 0,-1 0 0,0-21 15,-20 0-15,20-1 0,0 1 16,1 0-16,-22 0 0,21 0 16,-21-22-16,-21 22 0,0-21 15,21 21-15,-21-22 0,0 22 0,0-21 16,0 21-16,0 0 0,0-1 0,-21 1 16,0 21-16,21 21 15,0 1-15,-21-1 0,21 0 0,-21 0 16,21 21-16,0-20 0,0 20 15,0 0-15,0-21 0,0 22 0,0-22 16,0 0-16,0 21 0,21-20 0,-21-1 16,21 0-16,21-21 0,-20 21 15,-1-21-15,21 0 0,0 0 16,1 0-16,-1-21 0,0 21 16,1-21-16,-1 0 0</inkml:trace>
  <inkml:trace contextRef="#ctx0" brushRef="#br0" timeOffset="29628.01">17293 4276 0,'0'-21'0,"0"42"0,0-64 16,-21 43-16,0 0 15,0 0-15,-1 22 0,1-1 16,0 0-16,0 21 0,21 1 16,-21-1-16,0 0 0,-1 1 15,22-1-15,-21 21 0,21-20 0,-21 20 0,0 1 16,21-1-16,-21 22 0,0-22 15,21 1-15,-22 21 0,1-22 16,0 1-16,21-1 0,0 22 0,-21-22 16,21 1-16,-21-22 0,21 22 15,0-22-15,0-21 0,0 21 0,0-20 16,0-1-16,0-42 31,0-1-31,0 1 0,0-21 0,0 21 16,0-22-16,0 1 0,21-21 0,-21 20 15,21-20-15,-21-1 16,0 1-16</inkml:trace>
  <inkml:trace contextRef="#ctx0" brushRef="#br0" timeOffset="29907.85">17039 4487 0,'0'0'0,"0"-42"0,21 0 16,-21-1-16,0 1 0,0 21 0,21 0 15,-21 0-15,22-1 0,-22 1 16,21 0-16,0 21 0,0 0 0,0 0 15,0 0-15,22 0 0,-22 21 16,21 0-16,-21 1 0,1-1 0,20 21 16,-42-21-16,0 22 0,0-22 15,0 21-15,0-21 0,0 22 16,-21-22-16,0 0 0,-22 21 0,22-21 16,-21-21-16,-1 22 0,22-1 15,-21-21-15,21 0 0,0 21 0,-1-21 16,1 0-16,0 0 0,42 0 31,0 0-31,1-21 0,-1 21 16,21-21-16,-21-1 0,22 22 15</inkml:trace>
  <inkml:trace contextRef="#ctx0" brushRef="#br0" timeOffset="30196.13">17865 4233 0,'0'0'0,"0"-21"31,0 42-31,0 1 0,0-1 16,0 0-16,-22 21 0,1-21 15,0 22-15,21-1 0,-21 0 0,0 22 16,21-22-16,-21 22 0,-1-22 0,22 22 16,-21-1-16,0 1 0,21-1 15,-21 1-15,0-1 0,0 1 0,21-1 16,-22-21-16,1 22 0,0-22 0,0 1 15,21-1-15,0 0 16,0-21-16,0 1 0,0-1 0,0 0 16,21-42 15,0 0-31,0-22 0,-21 22 0,22-21 16,-1 21-16,0-22 0</inkml:trace>
  <inkml:trace contextRef="#ctx0" brushRef="#br0" timeOffset="30527.95">17801 4509 0,'0'-43'0,"0"86"0,0-128 0,0 64 0,0-22 0,-21 22 15,21 0-15,0-21 0,0 21 16,0-1-16,0 1 0,0 0 16,21 0-16,0 0 0,0 21 0,1-21 15,20-1-15,-21 22 0,21 0 16,-20 0-16,20 22 0,-21-1 0,0 0 15,0 0-15,1 21 0,-22-20 16,0 20-16,0 0 0,0-21 0,0 22 16,-22-22-16,1 21 0,0-21 0,-21 1 15,21-1-15,-22 0 0,22 0 16,-21-21-16,-1 21 0,22-21 0,-21 0 16,21 21-16,0-21 15,-1 22-15,1-22 0,42 0 47,1 0-47,-1 0 0,0 0 0,0-22 16,21 22-16,-20-21 0,20 0 0</inkml:trace>
  <inkml:trace contextRef="#ctx0" brushRef="#br0" timeOffset="30835.77">18627 3958 0,'0'0'0,"21"-42"15,0-22 1,-21 43-16,0 0 0,-21 21 31,0 21-31,-1 0 16,1 22-16,0-22 0,0 42 0,0-20 16,0-1-16,-1 22 0,1-22 15,21 0-15,-21 22 0,0-22 0,21 0 16,-21 1-16,21-22 0,0 21 15,0-21-15,0 22 0,0-22 0,21 0 16,0 0-16,0-21 0,0 21 16,1-21-16,20 0 0,-21 0 0,0 0 15,22 0-15,-22 0 0,0 0 16,0 0-16,0-21 0,0 21 16,1-21-16,-1 0 0,-21 0 0,21 0 15,0-1-15,-21 1 0</inkml:trace>
  <inkml:trace contextRef="#ctx0" brushRef="#br0" timeOffset="31368.15">19283 3725 0,'0'0'15,"-21"22"1,21-1-1,0 0-15,-22-21 0,22 21 16,0 0-16,-21 0 0,21 1 16,0 20-16,0-21 0,0 0 15,0 0-15,0 1 0,-21-1 16,21 21-16,0-21 0,-21 0 0,21 1 16,0-1-16,-21-21 0,21 21 0,0 0 15,0-42 32,0 0-47,0 0 0,0-1 16,0 1-16,0 0 0,0-21 15,0 21-15,0-22 0,0 22 0,0-21 16,0 21-16,21-22 0,-21 22 0,21 0 16,0 0-16,0 0 0,1-1 15,-1 1-15,21 0 0,-21 21 0,22 0 16,-1 0-16,-21 0 0,21 0 15,-20 0-15,20 0 0,-21 21 0,21 0 16,-20 1-16,-1-1 0,0 0 16,-21 21-16,0-21 0,0 22 0,0-1 15,0 0-15,-21 1 0,-22-1 16,22 0-16,0 1 0,-21-1 16,21-21-16,-22 22 0,22-22 0,0 0 15,0 0-15,0 0 0,-1 0 16,1 1-16,0-22 0,0 21 0,0 0 15,0-21-15</inkml:trace>
  <inkml:trace contextRef="#ctx0" brushRef="#br0" timeOffset="34736.29">550 7091 0,'0'0'0,"-21"-21"0,0 21 0,0 0 16,0 0-16,-1-21 0,1 21 15,0 0-15,0 0 0,0 0 16,0 0-16,21-22 16,42 22 15,-21 22-31,21-22 0,22 0 16,-1 21-16,1-21 0,-1 0 15,22 21-15,-21-21 0,20 0 0,-20 0 16,20 0-16,1 0 0,0 0 15,-1 0-15,-20 0 0,21 0 16,-22 0-16,1 0 0,-1 0 0,-21 0 16,1 0-16,-1 0 0,-21 0 15,0 0-15,1 0 0,-22-21 16,-22 0 0,1 21-16,0 0 0,0-22 15,-21 22-15,-1-21 0,1 21 16,0 0-16,-1-21 0,22 21 15,-21-21-15,21 21 0,-1 0 0,1 0 16,0 0-16,21-21 0,21 21 31,0 0-31,22 0 16,-22 0-16,0 0 0,21 0 16,1 0-16,-22 0 0,21 0 0,-21 0 15,22 0-15,-22 0 0,0 21 16,0 0-16,-21 0 0,0 0 15,0 1-15,0-1 0,0 0 16,-21 0-16,-21 21 0,21 1 0,-22-22 16,1 21-16,0 1 15,-1-22-15,1 21 0,0-21 0,-1 0 16,1 1-16,21-1 0,0 0 16,-1 0-16,1-21 0,21 21 15,0-42 1,21 21-16,1-21 0,-1-21 15</inkml:trace>
  <inkml:trace contextRef="#ctx0" brushRef="#br0" timeOffset="35887.78">2752 6477 0,'0'0'0,"42"-85"32,-42 107-17,0-1 1,0 0-16,0 21 0,0 1 16,0-1-16,0 0 0,0 1 0,0-1 15,0 0-15,0 1 0,0-1 0,0 0 16,0-21-16,-21 22 0,21-22 15,0 21-15,0-21 0,0 1 16,0-1-16,0 0 0,21-42 47,0 0-47,0-1 0,-21 1 0,21 0 16,1 0-16,-1-21 0,0 20 0,0-20 15,0 21-15,0-21 0,1-1 16,-22 22-16,21-21 0,-21 21 0,21-22 15,-21 22-15,21 21 0,-21-21 16,0 42 0,0 0-16,0 0 15,0 1-15,0-1 0,0 21 16,0-21-16,0 22 0,0-22 0,0 21 16,0-21-16,0 0 0,0 1 15,0 20-15,0-21 0,0 0 0,21 0 16,-21 1-16,21-22 15,1 0-15,-1 0 0,0 0 16,0 0-16,0 0 0,22 0 0,-22 0 16,0-22-16,0 1 0,21 0 15,-20 0-15,-1 0 0,0-22 0,21 22 16,-21-21-16,1 0 0,20-1 16,-21 1-16,0 0 0,0-1 0,1 1 15,-22 0-15,0-1 16,0 1-16,0 21 0,0 0 0,0-1 15,0 1-15,0 0 0,0 42 32,-22 0-32,22 22 0,-21-22 15,21 21-15,0 1 0,-21-1 16,21 0-16,-21 1 0,21-1 0,0 0 16,-21 1-16,21-1 0,0-21 15,0 21-15,0-20 0,21-1 0,21 0 16,-21 0-16,1 0 0,20-21 0,0 0 15,1 0-15,-1 0 16,0 0-16,1 0 0,-1 0 0,0 0 16,-21 0-16,22-21 0,-1 0 0,0 0 15,-20 0-15,20-1 0,-21 1 16,0-21-16,0 21 0,1 0 0,-1-22 16,0 1-16,-21 21 0,0-106 15,0 106 1,0-1-16,-21 1 0,0 21 0,-1 0 15,1 0-15,0 21 16,0 1-16,0-1 0,0 21 0,21-21 16,-22 22-16,1-1 0,21-21 15,-21 21-15,21 1 0,0-22 16,0 21-16,0-21 0,0 22 0,0-22 16,0 0-16,0 0 0,0 0 15,21-21-15,0 22 0,1-22 0,20 0 16,-21 21-16,0-21 0,22 0 0,-1 0 15,-21 0-15,21 0 0,-20 0 16,20-21-16,-21-1 0,0 22 0</inkml:trace>
  <inkml:trace contextRef="#ctx0" brushRef="#br0" timeOffset="36388.51">6011 6435 0,'0'0'15,"21"-21"-15,-21-1 0,0 1 0,0 0 16,0 0-16,0 0 0,0 0 16,0-1-16,-21 22 0,0 0 15,0-21-15,0 21 0,0 0 0,-1 0 16,-20 0-16,21 0 0,0 21 0,-22-21 15,22 22-15,0 20 0,0 0 16,0 1-16,0-1 0,-1 0 0,22 1 16,0 20-16,0-21 0,-21 1 0,21-1 15,0 0-15,0 1 0,0-22 16,0 21-16,0-21 0,0 22 16,21-22-16,1 0 0,-1 0 0,21-21 15,-21 21-15,22-21 0,-1 0 16,0 0-16,-21 0 0,22 0 0,20 0 15,-20 0-15,-1 0 0,0-21 0,1 0 16,-1 0-16,0 0 0</inkml:trace>
  <inkml:trace contextRef="#ctx0" brushRef="#br0" timeOffset="37284.44">6689 6562 0,'0'-43'15,"0"86"-15,0-107 0,0 43 0,0-21 0,-22 21 16,1-1-16,0 22 0,-21 0 15,21 0-15,-1 0 0,1 0 0,0 0 16,0 22-16,-21-1 0,20 21 16,1-21-16,0 22 0,-21-1 0,21 0 15,-1 1-15,1-1 0,0-21 0,21 21 16,0 1-16,-21-22 0,21 21 16,0-21-16,0 1 0,0-1 0,0 0 15,21-21-15,-21 21 0,21-21 16,22 0-16,-22 0 0,0 0 15,21 0-15,1-21 0,-22 0 0,21 21 16,0-21-16,1-1 0,-1 1 16,-21 0-16,22 0 0,-22-21 15,0 20-15,0-20 0,0 21 0,0-21 16,-21-1-16,0 22 0,0-21 16,0 21-16,0-22 0,0 22 0,0 0 15,-21 21-15,0 0 0,0 0 16,21 21-16,-21 0 0,0 0 15,21 22-15,0-22 0,-22 21 0,22 1 16,-21-1-16,21-21 0,0 21 0,0 1 16,0-22-16,0 0 0,0 21 15,21-20-15,1-22 0,-1 21 0,0 0 16,0-21-16,21 0 0,1 0 16,-1 0-16,0 0 0,1 0 15,-1 0-15,0-21 0,22 0 0,-22 21 16,1-22-16,-22 1 0,21-21 0,-21 21 15,0 0-15,22-22 0,-43 1 16,21 21-16,-21-22 0,0 1 0,21 21 16,-21 0-16,0-22 0,0 22 15,0 42 1,0 1-16,0-1 16,-21 0-16,21 21 0,0-21 15,-21 22-15,21-1 0,0-21 0,-21 22 16,21-22-16,0 0 0,0 21 15,0-21-15,-22 1 0,22-1 16,0 0-16,-21 0 0,21 0 16,0-42 15,0 0-31,0 0 16,0 0-16,0-1 0,0 1 0,0 0 15,0-21-15,21 21 0,1-22 16,-1 1-16,0 21 0,0-22 0,0 1 15,0 0-15,22 21 0,-1-1 16,0 1-16,1 0 0,-1 21 16,0 0-16,22 0 0,-22 21 0,1 0 15,-1 1-15,-21-1 0,0 21 16,0 0-16,1 1 0,-22-22 0,0 21 16,0 1-16,0-1 0,-22-21 0,1 21 15,0-20-15,0 20 0,0-21 16,0 0-16,-1 0 0,1 1 0,0-1 15,21-42 17,21-1-32,0 1 0,1 0 15</inkml:trace>
  <inkml:trace contextRef="#ctx0" brushRef="#br0" timeOffset="39601.66">9567 6668 0,'21'0'16,"1"0"-1,-22-22-15,21 22 0,0-21 16,0 21-16,-21-21 0,21 0 0,0 21 16,-21-21-16,0 0 0,0-1 0,22 1 15,-22 0-15,0 0 0,0 0 16,0 0-16,0-1 0,0 1 0,-22-21 15,1 21-15,0 0 0,0-1 0,0 22 16,0-21-16,-1 0 16,1 21-16,0 0 0,0 0 0,0 0 15,0 0-15,-1 21 0,1-21 0,0 43 16,0-22-16,0 0 0,0 21 16,-1 1-16,22-1 0,0 0 0,0 22 15,0-22-15,0-21 0,0 22 16,0-1-16,0-21 0,0 21 0,0-20 15,0-1-15,22 0 0,-1-21 0,0 21 16,0-21-16,0 0 0,0 0 0,1 0 16,-1 0-16,21 0 0,-21-21 15,0 0-15,22 0 0,-22-1 0,21 1 16,-21 0-16,22-21 0,-22-1 16,21 1-16,-21 0 0,1-22 15,-1 22-15,0 0 0,0-22 0,0 22 16,-21-22-16,0 22 0,0 0 15,0-1-15,0 1 0,0 0 0,0 20 16,0 1-16,0 0 0,0 0 0,0 42 31,0 0-31,0 0 0,-21 1 0,21 20 16,-21 0-16,21 1 0,-21 20 16,21-21-16,0 22 0,0-1 0,-21-20 15,21 20-15,0 1 0,0-22 0,0 0 16,0 1-16,0-1 0,21-21 15,0 0-15,0 22 0,0-43 16,22 21-16,-1 0 0,-21-21 0,21 0 16,1 0-16,-1 0 0,0 0 0,1 0 15,-1-21-15,0 0 0,-20 0 16,20-1-16,-21 1 0,21 0 0,-20-21 16,-1-1-16,0 22 0,0-21 15,0 0-15,-21-1 0,0 1 0,0 21 16,0-22-16,0 22 0,0 0 0,-21 21 15,0 0 1,0 0-16,0 0 0,-1 21 16,1 22-16,0-22 0,0 0 0,0 21 15,0 1-15,21-22 0,0 21 16,0-21-16,0 22 0,0-22 0,0 0 16,0 21-16,0-21 0,21 1 0,0-22 15,0 21-15,0 0 0,0-21 16,1 0-16,-1 21 0,0-21 0,0 0 15,21 0-15,-20 0 0,20 0 0,-21 0 16,21-21-16,-20 21 0,-1-21 16,21 0-16,-21-1 0,0 1 0,1 0 15,-1-21-15,0 21 0,0-22 16,0 1-16,0 21 0,1-22 0,-22 22 16,0 0-16,21 0 0,-21 0 15,0 42 16,0 0-31,0 0 0,0 22 16,0-22-16,0 0 0,0 21 16,0-21-16,0 1 0,0-1 0,0 21 15,0-21-15,0 0 0,0 1 16,0-1-16,21-21 16,-21 21-16,21-21 0,0 0 0,0 0 15,1 0-15,-1 0 0,0 0 16,0 0-16,0-21 0,22 0 15,-22-1-15,0 1 0,0 0 0,0 0 16,0 0-16,1-22 0,-1 22 0,0-21 16,0 0-16,0 20 0,-21-20 15,0 0-15,21 21 0,-21-1 0,22 1 16,-22 0-16,0 0 0,0 42 31,0 21-31,0-20 16,0-1-16,-22 21 0,22-21 0,0 22 15,-21-1-15,21-21 0,0 21 16,0-20-16,0-1 0,0 0 16,0 21-16,0-21 0,21 1 15,-21-1-15,22-21 0,-1 0 16,0 21-16,0-21 0,0 0 0,0 0 16,22 0-16,-22 0 0,0-21 0,21 21 15,-20-21-15,20-1 0,-21 1 16,21 0-16,1 0 0,-22-21 0,21 20 15,-21-20-15,1 21 0,-1-21 16,0-1-16,0 1 0,-21 0 0,0 20 16,0 1-16,0 0 0,0 0 0,0 0 15,-21 21 1,0 0-16,0 0 16,-1 21-16,1 0 0,21 0 0,-21 22 15,21-22-15,-21 21 0,21-21 16,-21 22-16,21-1 0,0-21 0,0 0 15,0 22-15,0-22 0,0 0 0,0 0 16,0 0-16,21 0 0,0-21 16,0 22-16,0-22 0,1 0 0,-1 0 15,21 0-15,-21 0 0,0 0 0,22 0 16,-22 0-16,21-22 0,-21 1 16,22 0-16,-22 0 0,21 0 0,-21-22 15,1 1-15,-1 21 0,0-21 0,0-22 16,0 22-16,0-1 15,-21 1-15,22 0 0,-22-1 0,21 1 16,0 0-16,-21-1 0,21 1 0,-21 0 16,0 21-16,0-1 0,0 1 15,0 0-15,0 0 0,-21 42 16,21 0 0,-21 22-16,21-22 0,-21 21 15,21 0-15,0 1 0,-22-1 0,22 0 16,-21 1-16,21 20 0,-21-20 15,21-1-15,0 0 0,0 1 0,0-1 16,0 0-16,0-21 0,0 22 16,0-22-16,0 0 0,21 0 0,0-21 15,-21 21-15,22-21 0,-1 0 16,0 0-16,0 0 0,0 0 16,0 0-16,1-21 0,20 0 0,-21 0 15,0 21-15,22-42 0,-22 20 16,0 1-16,21 0 0,-21-21 0,1 21 15,-22-22-15,21 22 0,0-21 0,-21 21 16,21-1-16,-21 1 16,0 42-1,-21-21-15,0 22 16,0 20-16,21-21 0,0 0 16,-22 22-16,1-22 0,21 0 0,0 21 15,-21-21-15,21 1 0,0-1 0,0 0 16,0 0-16,0 0 0,0 0 15,21-21-15,0 22 0,1-22 0,-1 0 16,0 0-16,0 0 0,0 0 0,0 0 16,22 0-16,-22 0 0,21-22 15,1 1-15,-1 0 0,-21 21 0,21-21 16,-20-21-16,-1 20 0,21-20 16,-42 21-16,21-21 0,-21-1 15,21 1-15,-21 0 0,0-1 0,0 22 16,0-21-16,-21 21 0,0-1 15,0 1-15,0 0 0,0 21 0,-22 0 16,22 0-16,-21 0 0,-1 0 0,22 0 16,-21 21-16,21-21 0,0 21 15,-22 22-15,22-22 0,0 0 0,21 21 16,0-20-16,0-1 0,0 21 0,0-21 16,0 0-16,0 1 0,0-1 15,21-21-15,0 0 0,0 21 0,22-21 16,-22 0-16</inkml:trace>
  <inkml:trace contextRef="#ctx0" brushRef="#br0" timeOffset="40001.53">13716 6244 0,'0'0'0,"0"-21"0,0 0 15,-21 21-15,0 0 31,-1 21-31,22 0 16,0 0-16,0 1 0,0 20 0,-21 0 16,21 1-16,0-1 0,-21 0 0,21 22 15,-21-22-15,21 22 0,0-22 16,-21 21-16,21-20 0,-21 20 16,-1 1-16,22-1 0,-21 1 0,0-1 15,0 1-15,21 20 0,-21-20 16,0 21-16,-1-22 0,1 1 0,0-1 15,0 1-15,0-1 0,0 1 0,-1-22 16,22 21-16,0-20 0,0-1 0,0 0 16,0-20-16,0 20 0,0-21 15,0 0-15,0 0 16,0-42 0,0 0-16,0 0 15,0 0-15,22 0 0,-1-22 0,-21 22 16,21-21-16,-21-1 0,21 1 15,0 0-15,0-1 0,1-20 0,-1-1 16</inkml:trace>
  <inkml:trace contextRef="#ctx0" brushRef="#br0" timeOffset="40292.19">13504 6816 0,'0'0'0,"0"-64"0,0 1 16,-21-1-16,21 1 0,0 20 0,0-20 15,0 21-15,0 20 0,0-20 0,0 21 16,0-21-16,21 20 0,0 22 15,1-21-15,-1 0 0,0 21 0,0 0 16,0 0-16,0 0 0,22 0 0,-22 21 16,0 0-1,-21 22-15,21-22 0,-21 21 0,0 1 16,0 20-16,0-21 0,0 1 0,-21-22 16,0 21-16,0 1 0,0-22 15,-1 0-15,-20 0 0,21 0 0,-21 0 16,-1 1-16,22-22 0,-21 0 15,21 21-15,-1-21 0,1 0 0,0 0 16,21-21 0,0-1-1,0 1-15</inkml:trace>
  <inkml:trace contextRef="#ctx0" brushRef="#br0" timeOffset="42168.21">14753 6583 0,'0'0'0,"21"-64"16,0 43-1,-21 0-15,22 0 0,-22-21 0,21-1 16,-21 22-16,0-21 0,21 21 0,0-22 15,-21 1-15,21 21 0,0-22 16,-21 1-16,0 21 0,22-21 0,-22 20 16,21 1-16,-21 0 15,0 0-15,0 42 16,0 0 0,-21 22-16,21-22 15,-22 21-15,22-21 0,0 22 0,-21-22 16,21 21-16,-21 0 0,21 1 0,0-1 15,0 0-15,0 1 0,0-22 16,0 21-16,0-21 0,0 22 0,21-22 16,0 0-16,1-21 0,-1 21 0,0-21 15,0 21-15,0-21 0,22 0 16,-22 0-16,21 0 0,-21-21 16,22 0-16,-1 0 0,-21 0 0,21 0 15,1-22-15,-22 1 0,21 0 16,-21 20-16,1-20 0,-1 0 15,0-22-15,0 22 0,0 0 0,0-1 16,-21 1-16,22 0 0,-22-1 0,0 22 16,21-21-16,-21 21 0,0-1 0,0 1 15,0 0-15,0 42 32,0 22-32,0-22 15,0 21-15,0 0 0,0-20 0,0 20 16,-21 0-16,-1 1 0,22-1 15,-21 0-15,21 1 0,0-1 16,-21 0-16,21 1 0,0-1 0,0-21 16,0 21-16,0-20 0,0-1 0,0 0 15,0 0-15,21 0 0,0-21 16,1 0-16,-1 0 0,0 0 0,0 0 16,0 0-16,0 0 0,22-21 15,-22 0-15,21 0 0,-21 0 0,22-22 16,-22 22-16,21-21 0,-21-1 0,22 22 15,-22-21-15,0 0 0,0 20 16,0 1-16,-21-21 0,0 21 0,0 0 16,0-1-1,-21 22 1,0 22-16,0-1 0,21 0 16,0 0-16,0 0 0,0 22 0,0-22 15,0 21-15,0-21 0,0 22 16,0-22-16,0 0 0,0 21 0,21-21 15,0 1-15,-21-1 0,0 0 0,0 0 16,0 0-16,0 0 16,-21-21-1,0 0 1,21-21-16,-21 0 0,0 0 0,-1 21 16,22-21-16,-21-22 0,21 22 15,-21 0-15,21 0 0,-21 0 16,21 0-16,0-1 0,0 44 31,0-1-15,0 0-16,0 0 0,0 0 15,0 0-15,0 1 0,21-1 16,-21 0-16,21-21 0,0 21 0,-21 0 16,22-21-16,-1 0 0,0 21 0,21-21 15,-21 0-15,1 0 0,20 0 16,0 0-16,1 0 0,-22 0 15,21 0-15,0 0 0,1-21 0,-22 0 16,21 0-16,-21 0 0,1 0 16,-1-1-16,21 1 0,-21 0 0,-21-21 15,21 21-15,1-22 0,-22 22 0,21 0 16,-21-21-16,0 20 0,0 1 16,0 0-16,0 0 0,-21 21 46,-1 0-46,1 0 0,0 21 16,0 0-16,0 0 16,0 1-16,-1-1 0,1 21 15,21-21-15,0 22 0,-21-1 0,21-21 16,0 21-16,0 1 0,0-22 16,0 0-16,0 21 0,0-20 0,0-1 15,21-21-15,-21 21 0,21 0 0,1-21 16,-1 0-16,21 0 0,-21 0 15,0 0-15,22 0 0,-22 0 0,21 0 16,1-21-16,-22 21 0,21-21 16,-21 0-16,22-1 0,-22-20 15,0 21-15,0-21 0,0 20 0,0-20 0,1 0 16,-22-1-16,0 1 0,21 21 16,-21 0-16,0-22 0,0 22 15,0 0-15,-21 21 16,-1 0-1,22 21-15,-21-21 0,21 21 0,-21 1 16,21-1-16,0 0 16,0 0-16,0 0 15,21-21 1,0 0-16,1 0 16,-1-21-16,0 21 0,0-21 0,0 21 15,0-21-15,1 0 0,20 21 0,-21-22 16,0 1-16,0 21 15,1-21-15,-22 0 0,0 0 16,-22 42 0,1-21-1,21 21-15,-21 0 0,0 0 0,0 22 16,0-22-16,21 21 0,0-21 0,0 22 16,-22-22-16,22 21 0,0-21 15,0 22-15,0-22 0,0 0 0,0 0 16,0 0-16,22-21 0,-22 22 0,21-22 15,0 0-15,0 0 16,0 0-16,0 0 0,1-22 0,-22 1 16,42 0-16,-21 0 0,0 0 15,0-22-15,1 22 0</inkml:trace>
  <inkml:trace contextRef="#ctx0" brushRef="#br0" timeOffset="44580.03">18859 6308 0,'0'0'0,"0"21"0,22-21 16,-1 0 0,0-21-1,0 21-15,0-21 0,0 21 16,-21-22-16,0 1 0,22 0 0,-1 0 15,-21 0-15,0 0 16,0-1-16,0-20 0,0 21 0,0 0 16,-21 0-16,-1-22 0,1 22 0,0 21 15,0-21-15,0 21 0,0 0 16,-22 0-16,22 0 0,-21 0 0,21 21 16,-22 0-16,22 0 0,-21 22 15,-1-22-15,22 0 0,0 21 0,-21-20 16,21 20-16,21-21 0,-22 21 0,22 1 15,0-22-15,0 21 16,0-21-16,0 22 0,0-22 0,22 0 16,-1 0-16,0-21 0,0 21 0,0-21 15,22 0-15,-22 0 0,21 0 16,-21 0-16,22 0 0,-1-21 0,0 0 16,-21 0-16,22 0 0,-1 0 15,-21-22-15,22 22 0,-22-21 0,0 21 16,21-22-16,-21 1 0,1 0 0,-1-1 15,0 1-15,0 0 0,-21-22 16,0 22-16,21-1 0,-21-20 0,0 21 16,0-1-16,0 22 0,0-21 0,0 21 15,0-1-15,0 44 16,-21 20 0,21-21-16,-21 21 0,0 22 15,21-22-15,0 1 0,-21 20 0,-1-21 16,22 22-16,-21-22 0,21 1 0,0-1 15,0 0-15,0 22 0,0-43 16,0 21-16,0 1 0,21-22 0,1 21 16,-1-21-16,21-21 0,-21 21 0,22-21 15,-1 22-15,-21-22 0,21 0 16,22 0-16,-22-22 0,1 1 0,-1 21 16,0-21-16,-21 0 0,22 0 15,-22-22-15,21 22 0,-21 0 16,1-21-16,-1 21 0,-21-1 0,0 1 15,0-21-15,0 21 0,0 0 16,-43 21 0,22 0-16,0 0 0,0 21 15,0-21-15,0 21 0,-1 0 16,-20 0-16,42 0 0,-21 1 0,21-1 16,-21 0-16,21 0 0,0 0 0,0 0 15,21 1-15,0-1 16,0-21-16,0 21 0,22-21 0,-22 0 15,21 0-15,-21 0 0,22 0 16,-1 0-16,0 0 0,1 0 16,-22-21-16,21 0 0,1-1 0,-22 1 15,21 0-15,-21 0 0,0-21 16,22 20-16,-22-20 0,0 0 0,0-1 16,0 1-16,1 0 0,-22-1 0,21 1 15,0 0-15,-21-1 0,21-20 16,-21 21-16,0 20 0,0-20 0,0 21 15,0-21-15,0 20 16,0 44 0,-21-1-16,0 0 0,21 21 0,-21 1 15,21-1-15,0 0 16,-22 22-16,22-1 0,-21-20 0,21 20 16,-21 1-16,21-1 0,0 22 0,-21-22 15,21 22-15,0 0 0,0-22 16,-21 22-16,21-1 0,-21-20 0,21 21 15,-22-1-15,1 1 0,0 0 0,0-1 16,0 1-16,0 0 0,-22-22 16,22 22-16,-21-22 0,21 22 0,-1-22 15,-20 1-15,42-1 0,-21 1 0,0-1 16,21-20-16,0-1 0,0-21 0,0 22 16,0-22-16,21-21 15,0 0-15,0 0 0,0 0 16,22 0-16,-22-21 0,21-1 0,1-20 15,-1 21-15,21-21 0,-20-1 0,-1 22 16,0-21-16,1-22 0,-1 22 16,-21 0-16,22-22 0,-22 1 0,0-1 15,0 1-15,-21-22 0,0 0 0,0 1 16,0 20-16,0-21 0,-21 1 16,-21 20-16,-1 1 0,1-1 0,0 1 15,-1 20-15,-20-20 0,20 42 0,1-22 16,0 22-16,21 0 0,-22 0 15,22 21-15,21-21 0,0 0 16,0-1 0,21 1-1,0 21-15,1-21 0,-1 0 0,21 21 16,-21-21-16,22 0 0,-22-1 16,21 1-16,-21 0 0,22 0 0,-1 0 15,-21 0-15,21-1 0,-20 1 0,-1 0 16,0 0-16,0 0 0,0 0 15,0-1-15,-21 1 0,0 0 16,-21 21 15,0 0-31,0 21 16,21 0-16,0 1 0,0-1 16,-21 0-16,21 0 0,0 0 15,0 22-15,0-22 0,0 0 0,0 0 16,21 0-16,-21 0 0,21 1 15,0-1-15,0 0 0,1-21 0,20 21 16,-21-21-16,21 0 0,-20 0 16,20 0-16,-21 0 0,21 0 0,1 0 15,-22-21-15,21 0 0,-21 0 0,22-1 16,-22 1-16,0 0 0,0 0 16,0 0-16,1-22 0,-1 22 0,-21 0 15,0 0-15,0 0 0,0 0 16,0 42 15,0 0-15,-21 0-16,21 0 0,-22-21 15,22 43-15,-21-22 0,21 0 0,0 0 16,0 0-16,0 0 0,0 1 16,-21-1-16,21 0 0,0 0 0,0 0 15,0-42 16,0 0-15,0 0-16,0 0 16,0-1-16,21 1 0,0 0 0,-21 0 15,22 0-15,-1 0 0,0-1 0,0 1 16,0 21-16,-21-21 0,21 0 16,1 21-16,-1 0 0,-21-21 15,21 21-15,0 0 16,-21 21-1,0 0-15,0 0 0,0 0 16,0 1-16,0-1 16,21 0-16,-21 0 15,0 0-15,21-21 0,1 0 0,-1 21 16,0-21-16,0 0 16,0 0-16,0 0 0,1 0 15,-1 0-15,0-21 0,0 0 0,0 21 16,0-21-16,1 0 0,-1 0 15,-21-1-15,21 1 0,0 0 16,-21 0-16,0-21 0,0 20 0,21 1 16,-21 0-16,0 0 15,-21 21 1,0 0-16,0 0 16,0 0-16,21 21 0,-22 0 15,1 0-15,21 1 0,0-1 0,-21 0 0,21 0 16,-21 0-16,21 22 0,0-22 15,0 0-15,0 0 0,0 0 16,0 0-16,0 1 0,0-1 0,0 0 16,21 0-16,0-21 15,0 0-15,1 0 0,-1 0 0,0 21 16,21-21-16,1 0 0,-22 0 0,21 0 16,0-21-16,1 21 0,-1-21 15</inkml:trace>
  <inkml:trace contextRef="#ctx0" brushRef="#br0" timeOffset="45189.69">22267 6181 0,'0'0'0,"0"-64"31,-21 64-31,0 0 0,21-21 16,-21 21-16,0 0 0,-1 0 15,1 0-15,0 0 0,0 0 0,0 21 16,0 0-16,-1-21 0,1 22 0,0-1 15,0 0-15,0 21 0,0-21 16,-1 1-16,22-1 0,0 0 0,0 21 16,0-21-16,0 1 0,0-1 15,0 0-15,0 0 0,0 0 16,22-21-16,-1 0 0,0 0 16,0 0-16,0 0 15,0 0-15,1 0 0,-1-21 16,0 0-16,0 0 0,-21 0 0,21-1 15,0 1-15,1-21 0,-22 21 16,21-22-16,0 22 0,-21-21 0,21 0 16,0-1-16,-21 1 0,21 0 15,1-1-15,-22 22 0,0-21 0,21-1 16,0 1-16,-21 0 0,0-1 0,0 22 16,21 0-16,-21-21 0,0 21 15,0 42 16,-21 21-31,0-21 0,21 22 0,-21-1 16,-1 0-16,1 1 0,0 20 0,0-21 16,21 1-16,-21-1 0,21 0 15,-21 1-15,21-1 0,0 0 0,0-20 16,0 20-16,0 0 0,0-21 16,0 22-16,0-22 0,0 0 0,0 0 15,21-21-15,0 21 0,0 1 0,0-22 16,0 0-16,1 0 0,-1 0 15,21 0-15,-21 0 0,22-22 0,-22 1 16,0 0-16,21 0 0,-21 0 16,1 0-16,20-1 0,-21 1 15,-21 0-15,21-21 0,-21 21 0,0-22 16,0 22-16,0-21 0,0 21 16</inkml:trace>
  <inkml:trace contextRef="#ctx0" brushRef="#br0" timeOffset="45395.57">21357 5884 0,'0'0'0,"-42"22"31,42-1-15,21-21-1,0 0 1,0 0 0,0-21-16</inkml:trace>
  <inkml:trace contextRef="#ctx0" brushRef="#br0" timeOffset="45918.08">23728 5757 0,'0'0'0,"21"-21"0,-21 0 15,0 42 16,0 22-15,0-22-16,0 21 16,-21-21-16,0 22 0,21-1 0,-22 0 15,1 1-15,0-1 0,0 0 0,0 1 16,0-1-16,21 0 16,-22 1-16,22-22 0,-21 21 0,21-21 15,0 22-15,0-22 0,0 0 0,0 0 16,21 0-16,1-21 0,-1 21 15,0-21-15,0 0 0,21 0 0,-20 0 16,20 0-16,0 0 0,-21 0 16,22-21-16,-1 0 0,-21 0 0,0 0 15,22 0-15,-22-1 0</inkml:trace>
  <inkml:trace contextRef="#ctx0" brushRef="#br0" timeOffset="46120.08">23495 6096 0,'0'0'0,"-42"0"0,-1 21 31,64-21-15,1 0-16,-1 0 0,21 0 16,0 0-16,1 0 0,-1 0 0,0 0 15,22 0-15,-1 0 0,-20 0 16,20 0-16,1-21 0,-22 21 0,22-21 15,-22 21-15,0 0 0</inkml:trace>
  <inkml:trace contextRef="#ctx0" brushRef="#br0" timeOffset="47720.32">24426 6096 0,'0'0'0,"0"21"16,21-21-16,1 0 15,-1 0 1,-21-21-16,21 0 0,-21 0 16,0 0-16,0-1 15,0 1 1,0 0-16,-21 21 0,0 0 0,21-21 16,-22 21-16,1 0 0,0 0 15,0 0-15,-21 0 0,20 21 0,1 0 16,-21 0-16,21 1 0,-22 20 0,22-21 15,-21 0-15,21 22 0,-22-22 16,22 21-16,0-21 0,21 0 0,0 1 16,0-1-16,0 21 0,0-21 15,0 0-15,21 1 0,0-22 16,1 0-16,-1 0 0,0 0 16,21 0-16,-21 0 0,1 0 15,-1 0-15,0-22 0,0 22 16,0-21-16,0 0 0,1 0 0,-1 0 15,0 0-15,0-22 0,0 22 16,-21 0-16,21-21 0,1 20 0,-1-20 16,-21 21-16,0 0 0,0 0 15,0 42 1,-21-21 0,21 21-16,-22 0 0,1 0 15,21 0-15,0 22 0,-21-22 0,21 0 16,0 0-16,-21 0 0,21 1 15,0-1-15,0 0 0,0 0 0,21 0 16,0 0-16,-21 1 0,21-22 16,1 21-16,20-21 0,-21 0 15,0 0-15,22 0 0,-1 0 0,-21 0 16,21 0-16,1 0 0,-1 0 0,0-21 16,1-1-16,-22 22 0,21-21 15,-21 0-15,1 0 0,-1-21 0,0 20 16,-21 1-16,0-21 0,0 21 15,0 0-15,0-1 0,0 1 0,0 0 16,-21 0-16,0 0 0,-1 21 0,1 0 16,0 0-16,-21 0 0,21 0 15,-1 0-15,-20 21 0,21 0 0,0 0 16,0 0-16,-1 1 16,1 20-16,21-21 0,0 0 0,0 0 15,-21 1-15,21-1 0,0 0 0,0 0 16,21 0-16,0 0 15,1-21-15,-1 0 0,0 0 0,0 0 16,0 0-16,0 0 0,1 0 16,-1 0-16,0 0 0,0-21 0,0 0 15,0 21-15,-21-21 0,0 0 0,22 21 16,-22-21-16,21-1 0,0 1 16,-42 42 30,0 1-46,-1-1 16,22 21-16,-21-21 0,0 22 16,0-1-16,21 0 0,-21 1 0,0-1 15,-1 21-15,1-20 0,21-1 0,-21 22 16,21-22-16,-21 0 0,21 22 16,0-22-16,0 22 0,0-1 0,0 22 15,0-22-15,0 1 0,0-1 0,0 22 16,0-22-16,0 1 0,0-1 15,0 1-15,0-1 0,-21 1 0,21-1 16,-21-20-16,-1 20 0,1-20 16,0-1-16,0-21 0,0 21 0,0-20 15,-1-1-15,1 0 0,0-21 16,0 0-16,0 0 16,21-21-16,0 0 0,0-1 15,-21-20-15,21 21 0,0-21 0,0-1 16,0 1-16,0 0 0,0-22 15,0 22-15,0-22 0,0 1 0,0-22 16,21 22-16,-21-1 0,21-21 0,-21 1 16,21 20-16,0 1 0,0-1 15,1 22-15,-1-22 0,0 22 0,0-21 16,0 20-16,0 1 0,22 0 16,-22-1-16,21 1 0,-21 0 15,22-1-15,-22 22 0,21-21 0,-21-1 16,22 22-16,-1-21 0,-21 21 0,0 0 15,22-22-15,-22 22 0,0 0 16,0 0-16,0 0 0,1-1 0,-1 1 16,0 0-16,-21 0 15,0 0-15,0 42 63,0 0-48,0 0 1,0 0-16,0 1 16,0-1-16,0 0 15,0 0-15,0 0 16,0 0 0,21-21-16,-21 22 15,21-22-15,-21 21 16,0 0-16,0 0 15,0 0 1,-21 0 0,0-21-1,0 0-15,0 0 16,-1 0 0,1 0-16,0 0 0,0 0 15,0 0-15,0 0 0,-1-21 16</inkml:trace>
  <inkml:trace contextRef="#ctx0" brushRef="#br0" timeOffset="69196.52">0 9186 0,'21'0'93,"0"0"-61,-21-21 15</inkml:trace>
  <inkml:trace contextRef="#ctx0" brushRef="#br0" timeOffset="69876.25">42 9208 0,'0'0'0,"-21"0"0,21 21 16,21-21 31,0 0-32,22 0-15,-22 0 0,0 0 16,21-21-16,1-1 0,-22 22 0,21-21 16,-21 0-16,22 0 0,-22 0 15,0 21-15,0-21 0,0-1 16,1 1-16,-22 0 0,21 0 0,-21 0 16,0 0-16,0-1 0,-21 1 15,-1 0-15,1 21 0,0-21 16,0 21-16,-21 0 0,20 0 15,-20 0-15,0 0 0,21 21 0,-22 0 16,1 0-16,0 1 0,-1 20 16,1-21-16,42 21 0,0 1 0,0-22 15,0 21-15,0-21 0,0 22 16,0-22-16,0 0 0,0 21 0,0-20 16,0-1-16,0 0 0,0 0 15,0 0-15,42-21 16,-21 0-16,22 0 0,-1 0 15,0 0-15,1 0 0,-1 0 0,-21 0 16,22 0-16,-22 0 0,0 0 16,0-21-16,0 21 0,-21-21 15,-21 21 1,0 0-16,-21 0 16,20 0-16,-20 0 0,0 0 15,21 21-15,-22 0 0,1 0 16,0-21-16,-1 22 0,22 20 0,0-21 15,21 0-15,0 0 0,0 1 0,0 20 16,0-21-16,0 0 0,0 0 16,0 1-16,0-1 0,0 0 0,0 0 15,0 0-15,0 0 16,21-21-16,21 0 16,1 0-16,-1 0 15,0 0-15,1 0 0,-1 0 0,0-21 16,1 21-16,-1-21 0,0 0 15,1 0-15,-1 0 0,0-1 0,1 1 16</inkml:trace>
  <inkml:trace contextRef="#ctx0" brushRef="#br0" timeOffset="70628.06">1249 9250 0,'0'0'0,"0"-21"0,0 0 0,0-1 15,-21 22-15,-1-21 0,1 21 16,0 0-16,0 0 0,0 0 16,0 0-16,-22 0 0,22 0 15,0 0-15,0 21 0,0 1 0,-1-1 16,1 0-16,0 0 0,0 21 16,0-20-16,21-1 0,0 0 0,-21 0 15,21 21-15,0-20 0,0-1 16,0 0-16,0 0 0,21 0 15,0-21-15,0 0 0,0 0 16,0 0-16,1 0 0,20 0 0,-21 0 16,0-21-16,22 0 15,-22 0-15,21 21 0,-21-21 0,0-1 16,1 1-16,-1 0 0,0 0 16,-21 0-16,0 0 0,0-1 0,0 1 15,21 0-15,-21 0 16,0 0-16,0 42 31,0 0-15,0 0-16,0 22 15,0-22-15,0 0 0,0 21 0,0 1 16,0-1-16,0 0 0,0 1 16,0 20-16,21 1 0,-21-22 15,0 21-15,0 1 0,0-1 0,0 1 16,21-1-16,-21 1 0,0 21 15,22-22-15,-22 1 0,0 20 0,21-20 16,0-1-16,-21 1 0,0-1 16,0 1-16,0-22 0,0 22 0,0-22 15,0 0-15,0-21 0,0 22 0,0-22 16,0 0-16,-21 0 0,0 0 16,-1 1-16,1-22 15,0 0-15,0 0 0,0 0 0,-22 0 16,22 0-16,-21-22 0,0 1 0,-1 0 15,1 0-15,-22-21 16,22 20-16,0-20 0,-22 0 0,22-22 16,21 22-16,-22-22 0,1 1 0,21-1 15,21 1-15,0-1 0,0 1 16,0-1-16,0 22 0,21-21 0,0 20 16,0 1-16,1 0 0,-1-1 15,21 1-15,0 0 0,-20-1 0,20 1 16,0 0-16,-21-1 0,22 1 15,-1 0-15,-21 20 0,22-20 0,-1 0 16</inkml:trace>
  <inkml:trace contextRef="#ctx0" brushRef="#br0" timeOffset="71111.5">1905 9102 0,'0'0'0,"0"21"0,-21 0 0,21 0 16,0 0 0,21-21 15,0 0-31,0 0 16,-21-21-16,0 0 15,0 0 1,0 0-16,0 0 15,-21 21 1,0 0 0,0 0-1,21 21-15,0 0 0,0 0 16,0 0-16,0 0 16,0 1-1,21-22 1,-21 21-16,21-21 0</inkml:trace>
  <inkml:trace contextRef="#ctx0" brushRef="#br0" timeOffset="71640.37">1926 9440 0,'0'0'15,"0"22"-15,-21-22 0,21 21 0,-21-21 16,21 21 0,21-21 15,-21-21-15,21 21-16,-21-21 15,0-1 1,-21 44 31,21-1-47,0 0 15,-21-21-15,21 21 16,0 0-16,21-21 62,0 0 79,0 0-141</inkml:trace>
  <inkml:trace contextRef="#ctx0" brushRef="#br0" timeOffset="73283.61">3789 8594 0,'0'0'0,"21"0"15,0 0 1,0 0 0,0-21-16,1 21 15,-1-22-15,0 22 16,-21-21-16,21 21 15,0 0-15,0-21 16,-42 42 62,0-21-78,0 21 0,0 1 0,-22-1 16,22 0-16,-21-21 0,0 42 0,-1-21 15,1 1-15,0-1 0,-1 21 16,1-21-16,-22 22 0,22-1 0,0-21 16,-1 0-16,1 22 0,21-22 15,-21 0-15,20 21 0,-20-21 0,21 1 16,0-22-16,0 21 0,-1-21 16,22 21-16,-21-21 0,0 0 15,0 0 1,21-21 31,21 21-32,0 0-15,0 0 0,1 0 16,-1 0-16,0 0 0,0 0 0,0 0 16,0 0-16,22 0 0,-22 21 15,21-21-15,-21 21 0,22-21 0,-1 21 16,0 0-16,1 1 0,-1-22 15,-21 21-15,22 0 0,-1 0 16,0 0-16,1 0 0,-22-21 0,21 22 16,-21-1-16,0 0 0,1-21 15,-1 21-15,-21 0 0,21-21 16,0 0-16,-21 21 0,-21-21 78,21-21-62,-21 21-16,21-21 0</inkml:trace>
  <inkml:trace contextRef="#ctx0" brushRef="#br0" timeOffset="75335.83">4276 8827 0,'0'-22'0,"0"1"15,0 0 1,0 0-16,21 21 15,-21 21 32,0 0-47,0 0 16,0 1-16,0-1 0,0 21 0,0-21 16,0 0-16,0 22 0,0-22 15,0 21-15,0-21 0,0 1 0,-21-1 16,21 21-16,-22-21 0,22 0 0,-21 1 15,21-1-15,0 0 16,0 0-16,0-42 47,0 0-47,0 0 16,0-1-16,0 1 0,0 0 15,0 0-15,0 0 0,0-22 0,0 22 16,0-21-16,21 0 0,1 20 0,-22-20 15,21 21-15,0-21 0,0 20 16,0 1-16,0 0 0,1 0 0,-22 0 16,21 0-16,0 21 0,0 0 15,0 0-15,22 0 0,-22 0 0,0 0 16,0 0-16,0 21 0,0 0 0,22 0 16,-22 0-16,0 22 15,0-22-15,-21 21 0,21-21 0,1 22 16,-22-22-16,0 21 0,0-21 15,0 0-15,0 22 0,0-22 0,0 0 16,0 0-16,0 0 0,0 1 16,0-1-16,-22-21 15,1 0 1,0 0 0,21-21-16,-21-1 15,21 1-15,0 0 0,0-21 0,0 21 16,0-22-16,0 22 0,0-21 15,21-1-15,0 1 0,0 0 16,1 21-16,-1-22 0,21 22 0,-21 0 16,0 0-16,22 0 0,-22-1 15,21 22-15,-21 0 0,22 0 0,-22 0 16,0 0-16,0 22 0,0-1 16,1 21-16,-1-21 0,0 0 0,0 22 15,-21-22-15,0 21 0,0-21 0,0 22 16,0-22-16,0 21 0,0-21 15,0 1-15,0-1 0,0 0 0,0 0 16,0 0-16,0 0 0,0 1 31,0-44 1,0 1-32,0 0 15,21 0-15</inkml:trace>
  <inkml:trace contextRef="#ctx0" brushRef="#br0" timeOffset="76155.61">5588 8742 0,'0'0'16,"0"-21"-16,-21 42 47,21 0-47,-21 0 0,21 0 15,0 1-15,0-1 0,-22 0 0,22 21 16,-21-21-16,21 1 0,0-1 16,0 0-16,0 0 0,0 0 0,0 0 15,0 1-15,0-1 0,0 0 16,21-21-16,1 0 16,-1 0-16,0 0 0,0 0 0,0 0 15,22-21-15,-22 0 0,0 21 16,0-22-16,21 1 0,-20 0 0,-1 0 15,0 0-15,-21-22 0,21 22 16,-21 0-16,21 0 0,-21-21 16,0 20-16,0 1 0,0 0 0,0 0 15,0 0-15,0 0 16,0 42 15,0 0-31,0 0 16,0 0-16,0 0 0,0 1 15,0 20-15,0-21 0,0 21 0,0 1 16,0-22-16,0 21 0,0 1 16,0-1-16,0 0 0,0 1 0,0-1 15,0 0-15,0 22 0,0-22 16,0 22-16,0-1 0,0-21 0,0 22 16,0-1-16,21 1 0,-21-1 15,22-20-15,-22 20 0,0 1 0,0-22 16,0 0-16,0 22 0,0-22 0,0 1 15,0-1-15,0 0 0,0 1 16,0-22-16,0 21 0,0-21 0,0 22 16,-22-22-16,22 0 0,-21 0 0,0 0 15,0 0-15,0-21 0,0 0 16,-1 0-16,1 0 16,0 0-16,0 0 0,0 0 0,0 0 15,-1-21-15,-20 0 0,21 0 16,-21 0-16,20 0 0,-20-22 0,21 1 15,-21 21-15,20-22 0,-20-20 16,21 21-16,0-1 0,0-20 0,21 20 16,0-20-16,0 21 0,0-22 0,0 22 15,21-1-15,0-20 0,0 21 16,21-1-16,-20 1 0,-1 0 0,0 20 16,0-20-16,0 21 0,22-21 0,-22 20 15,0 1-15,0 0 0,0 0 16,0 0-16,1 0 0,-1-1 0,-21 1 15,21 21-15,0 0 0,0-21 16,0 0 0,1 21-16,-22-21 0,21 21 0,0-21 15</inkml:trace>
  <inkml:trace contextRef="#ctx0" brushRef="#br0" timeOffset="76535.39">6604 8551 0,'0'0'0,"-21"0"0,21-21 0,-21 0 16,-1 21-1,1 0-15,0 0 16,21 21-16,0 0 0,-21 22 16,0-22-16,21 21 0,-21 1 15,21-1-15,-22 0 0,1 22 0,21-22 16,-21 22-16,21-22 0,-21 0 0,21 1 16,-21-1-16,21 0 0,-21-21 15,21 1-15,0-1 0,0 0 0,0 0 16,0 0-16,21-42 47,-21 0-47,21 0 0,-21 0 15,21-1-15</inkml:trace>
  <inkml:trace contextRef="#ctx0" brushRef="#br0" timeOffset="77096.12">6286 8721 0,'0'0'0,"0"-21"0,-21-43 32,21 43-32,0 0 15,0 0-15,0-1 16,21 22-16,1-21 0,-1 0 0,0 21 16,21 0-16,-21 0 0,1 0 0,-1 0 15,21 0-15,-21 0 0,0 0 16,22 0-16,-22 21 0,0 0 0,21 1 15,-20-1-15,-1 21 0,0-21 0,21 22 16,-21-1-16,1 0 0,-22 1 16,21-1-16,0 0 0,-21 22 0,21-22 15,-21-21-15,0 22 0,0-1 16,0-21-16,0 21 0,0-20 0,0-1 16,0 0-16,0 0 0,0 0 15,0 0 1,0-42-1,0 0-15,0 0 16,0-21-16,0 20 16,0-20-16,0 0 0,21-1 0,0 1 15,-21-21-15,22-1 0,-1 22 0,0-22 16,-21 22-16,21 0 0,0-1 16,0 1-16,1 0 0,-1 20 0,0 1 15,0 0-15,0 0 0,0 0 16,-21 0-16,22 21 0,-1 0 0,0 0 15,0 0 1,0 0-16,-21 21 16,0 0-16,0 0 15,0 0-15,0 0 0,0 1 16,0-1-16,0 0 16,-21-21-16,21 21 0,-21 0 15</inkml:trace>
  <inkml:trace contextRef="#ctx0" brushRef="#br0" timeOffset="77737.82">7451 9144 0,'0'21'0,"21"-21"0,0 0 31,0 0-31,0-21 0,0 0 16,1 0-16,-1 0 16,0-1-16,-21 1 0,0-21 0,0 21 15,0 0-15,0-22 0,0 22 16,0-21-16,0 21 0,0-1 16,-21 1-16,0 0 0,-1 0 0,1 21 15,0 0-15,0 0 16,0 0-16,0 0 0,-1 0 0,1 0 15,0 21-15,0 21 0,0-20 16,0 20-16,-22-21 0,22 21 0,0 1 16,0-1-16,21-21 0,-21 22 0,-1-1 15,22-21-15,-21 21 0,21-20 16,0-1-16,0 0 0,0 0 0,0 0 16,21-21-16,1 0 15,-1 0-15,0 0 0,0 0 0,0 0 16,0 0-16,1 0 0,-1 0 15,0-21-15,21 0 0,-21 0 0,1 0 16,-1-1-16,21-20 0,-21 21 16,0-21-16,1-1 0,-1 22 0,0-21 15,0-1-15,-21 22 0,0 0 0,21 0 16,-21 0-16,0 0 0,0-1 16,0 44-1,0-1-15,0 0 0,-21 0 16,21 0-16,-21 22 0,21-22 15,0 21-15,0-21 0,0 0 16,0 22-16,0-22 0,0 0 0,0 0 16,0 0-16,0 1 0,0-1 15,0 0-15,0 0 0,21-21 16,0 0-16,0 0 0,1 0 0,-1 0 16,0 0-16,0 0 0,21-21 15,-20 21-15,20-21 0,-21 0 0,21-1 16,-20 1-16,20-21 0,-21 21 0,0-22 15</inkml:trace>
  <inkml:trace contextRef="#ctx0" brushRef="#br0" timeOffset="78467.41">8149 8890 0,'0'0'16,"0"-21"-16,0 0 0,0 0 0,0-1 31,0 44-15,-21-1-1,21 0-15,0 0 0,-21 0 0,21 22 16,0-22-16,0 0 0,0 21 0,0-21 15,0 1-15,-21 20 0,21-21 16,0 0-16,0 0 0,-22 1 0,22-1 16,0 0-16,0 0 0,0 0 15,0 0-15,-21-21 16,0 0 0,21-21-1,0 0 1,0 0-16,0 0 0,0-22 0,0 22 15,0 0-15,21-21 0,0-1 0,1 22 16,-22-21-16,42 0 0,-21 20 16,0-20-16,0 21 0,1 0 0,-1 0 15,0-1-15,0 1 0,0 21 0,0 0 16,1 0-16,-1 0 0,0 21 16,-21 1-16,21-1 0,-21 0 15,0 0-15,0 0 0,0 22 16,0-22-16,0 0 0,0 21 0,0-21 15,0 1-15,0-1 0,0 0 0,0 0 16,0 0-16,0 0 16,0 1-16,0-1 0,-21-21 15,21 21-15,-21-21 0,21-21 32,0 0-17,0-1-15,0 1 0,0 0 16,0 0-16,21 0 0,-21-22 15,21 22-15,0-21 0,0 0 0,1 20 16,-1-20-16,0 0 0,0 21 0,21-1 16,-20 1-16,20 0 0,0 0 15,-21 21-15,22 0 0,-22 0 0,21 0 16,-21 0-16,1 21 0,-1-21 16,-21 42-16,0-20 0,0-1 15,0 21-15,0-21 0,0 22 0,0-22 16,-21 21-16,-1-21 0,1 22 0,21-22 15,-21 0-15,0 0 0,21 0 16,0 0-16,-21 1 0,21-1 0,0 0 16,21-21 15,0-21-15,0 0-16,0-1 0,1 1 15,-1 0-15,0 0 0</inkml:trace>
  <inkml:trace contextRef="#ctx0" brushRef="#br0" timeOffset="78896.16">9165 8932 0,'21'0'31,"0"0"-31,1 0 15,-1 0-15,0 0 16,0 0-16,21 0 0,-20 0 0,-1 0 16,0-21-16,0 21 0,0-21 15,0 0-15,-21 0 16,0 0-16,22-1 0,-22 1 0,0 0 16,0 0-16,0 0 0,-22 21 15,1 0-15,0 0 0,0 0 16,0 0-16,0 0 0,-1 0 0,1 21 15,0-21-15,0 42 0,0-21 0,0 1 16,-1 20-16,22-21 0,-21 21 16,0-20-16,21 20 0,0 0 15,0-21-15,-21 1 0,21 20 0,0-21 0,0 0 16,0 0-16,0 1 0,0-1 16,21 0-16,0 0 15,0-21-15,1 0 0,-1 0 16,0 0-16,0 0 0,0 0 15,0 0-15,1 0 0,-1 0 0,0 0 16,0-21-16,0 0 0,0 21 0,1-21 16,-1-1-16</inkml:trace>
  <inkml:trace contextRef="#ctx0" brushRef="#br0" timeOffset="79565.39">9842 8403 0,'0'0'0,"-21"0"0,0 0 0,0 0 16,21 21 0,0 1-16,0-1 15,21 0-15,0-21 0,0 21 0,1 0 16,-1 0-16,21 1 0,-21-1 15,0-21-15,22 21 0,-22 0 0,21 0 16,-21-21-16,1 21 0,20-21 0,-21 22 16,0-22-16,0 0 15,22 21-15,-22-21 0,0 0 0,0 21 16,0-21-16,1 0 0,-22 21 31,0 0-15,-22-21-1,1 0-15,0 21 0,0-21 0,0 22 16,0-1-16,-22 0 0,22 0 0,-21 0 16,21 0-16,-22 1 0,22-1 15,-21 21-15,-1-21 0,22 0 16,-21 22-16,0-22 0,20 0 0,1 0 16,-21 0-16,21 1 0,0-1 15,-1 0-15,1 0 0,0 0 0,21 0 16,-21 1-16,0-22 15,21 21-15,-21-21 16,21 21 0,0-42 109,0 0-110,0-1 1,21 1 0</inkml:trace>
  <inkml:trace contextRef="#ctx0" brushRef="#br0" timeOffset="80407.94">10880 8742 0,'0'0'0,"-22"0"0,1 0 16,0 0-16,0 0 0,63 0 47,-21 0-32,22 0-15,-1 0 16,22 0-16,-22 0 0,21 21 0,1-21 16,-22 0-16,22 0 0,-1 0 0,-20 0 15,-1 0-15,21 0 0,-20 0 16,-22 0-16,21 0 0,-21 0 0,1 0 16,-1 0-16,0 0 0,-21-21 15,0 0 1,0 0-16,-21-1 15,0 22-15,21-21 0,-22 21 16,1-21-16,0 21 0,0 0 0,0-21 16,0 21-16,-1 0 15,1 0-15,0 0 16,42 0 15,0 0-31,1 0 16,-1 21-16,0-21 0,0 0 15,0 0-15,0 21 0,1-21 0,-1 21 16,0 1-16,-21-1 16,0 0-1,0 0-15,-21 0 16,0 0-16,-1 1 0,1-1 0,0 0 16,-21 0-16,21 0 0,-22 0 0,22-21 15,-21 22-15,21-1 0,-1 0 16,1-21-16,0 21 0,0 0 0,0-21 15,0 0-15,42-21 32,0 0-17</inkml:trace>
  <inkml:trace contextRef="#ctx0" brushRef="#br0" timeOffset="81533.03">12552 8530 0,'21'0'15,"0"-21"-15,0 21 16,-21-21-16,0 0 16,0 0-1,0-1 1,-21 22 0,0 0-16,0 0 0,21 22 0,-21-1 15,-1 0-15,1 0 0,0 0 0,0 22 16,0-22-16,-22 21 0,22 0 15,0 1-15,0-1 0,0 22 0,21-22 16,0 0-16,0-21 0,0 22 0,0-1 16,0-21-16,0 0 0,21 1 15,0-22-15,0 21 0,0-21 0,22 0 16,-1 0-16,0 0 0,-20 0 0,41-21 16,-21 21-16,1-22 15,-1 1-15,22-21 0,-22 21 0,0 0 16,1-22-16,-1 1 0,-21 0 0,0 20 15,0-20-15,-21 0 0,0-1 16,0 1-16,0 21 0,-42-21 0,21-1 16,-21 22-16,20-21 0,-20 21 15,0-1-15,-1 1 0,1 21 0,0 0 16,21 0-16,-22 0 0,1 0 0,21 21 16,-22-21-16,22 22 15,0-1-15,0 21 0,0-21 0,21 22 16,-21-22-16,21 21 0,0 0 0,0-20 15,0 20-15,0 0 0,0 1 16,21-22-16,0 21 0,21-21 0,-21 0 16,1-21-16,20 22 0,0-22 0,-21 0 15</inkml:trace>
  <inkml:trace contextRef="#ctx0" brushRef="#br0" timeOffset="81868.87">13335 8594 0,'0'-21'0,"0"42"0,-21-42 31,0 21-31,21 21 0,-22-21 16,22 42-16,-21-21 0,0 0 0,21 22 16,0-1-16,0 0 0,-21 1 0,21-1 15,-21 0-15,0 22 0,21-1 16,-22-20-16,22 20 0,-21 1 0,0-22 15,21 43-15,-21-22 0,0 1 0,21 20 16,-21-20-16,-1-1 0,22 22 0,0-21 16,0-22-16,-21 21 0,21-20 15,0-1-15,-21 0 0,21-20 16,0-1-16,0 0 0,0-42 31,21 0-31,-21-1 16,21-20-16,1 0 0,-1-1 0,0 1 15,-21-21-15,21-1 0</inkml:trace>
  <inkml:trace contextRef="#ctx0" brushRef="#br0" timeOffset="82163.7">13208 8805 0,'0'0'0,"0"-42"0,-21 0 16,21 21-16,0-1 0,0 1 0,0-21 15,0 21 1,0 0-16,21-1 0,0 22 0,21-21 15,-20 21-15,20-21 0,-21 21 0,21 0 16,1 0-16,-1 0 0,0 0 16,-20 21-16,-1 0 0,21 1 0,-42-1 15,21 0-15,-21 0 0,0 0 0,0 0 16,0 22-16,-21-22 0,0 0 16,0 21-16,-22-20 0,22-1 0,-21 0 15,0 0-15,-1 0 0,22 0 0,-21-21 16,21 22-16,-1-22 0,1 0 15,42 0 1,1-22 0,-1 22-16,0-21 0,0 21 15,0-21-15,0 0 0</inkml:trace>
  <inkml:trace contextRef="#ctx0" brushRef="#br0" timeOffset="82520.5">13716 8805 0,'0'0'0,"0"-21"0,21 21 16,0 0-16,-21-21 16,21 0-16,1 21 0,-22-21 0,21 0 15,0 21-15,0-22 0,0 1 0,0 0 16,-21 0-16,22 0 0,-1 0 16,0-1-16,-21 1 15,0 0-15,-21 21 16,0 0-16,-1 0 0,1 0 15,0 0-15,0 0 0,0 21 16,0-21-16,-1 21 0,1 1 0,0-1 16,0 0-16,21 0 0,-21 0 0,21 22 15,-21-22-15,21 0 0,0 0 16,0 21-16,0-20 0,0-1 16,0 0-16,21 0 0,0 0 0,0-21 0,0 21 15,22-21-15,-22 0 0,0 0 16,21 0-16,-21 0 0,22 0 15,-1 0-15,-21-21 0,22 0 0,-1 21 16,-21-42-16,21 21 0,1-1 16,-22 1-16</inkml:trace>
  <inkml:trace contextRef="#ctx0" brushRef="#br0" timeOffset="82940.25">14351 8488 0,'0'0'0,"-42"21"31,20-21-31,22 21 15,-21 0-15,21 1 0,0-1 0,-21 21 16,21-21-16,-21 0 0,21 22 0,0-22 16,0 0-16,-21 0 15,21 0-15,-21 1 0,21-1 0,0 0 16,0 0-16,0 0 16,0-42-1,0 0 1,0 0-16,0 0 0,0-1 15,0 1-15,21 0 0,0-21 0,0 21 16,0-22-16,0 22 0,1 0 0,-1-21 16,0 20-16,0 1 0,21 21 15,-20-21-15,-1 21 0,0 0 16,0 0-16,0 0 0,0 0 0,1 21 16,-1 0-16,-21 1 0,0-1 0,0 21 15,0-21-15,0 22 0,0-22 16,0 21-16,0-21 0,-21 22 0,-1-22 15,22 0-15,-21 0 0,21 0 0,-21 0 16,21 1-16,0-44 31,0 1-15,21 0-16,0 0 0,1-21 16</inkml:trace>
  <inkml:trace contextRef="#ctx0" brushRef="#br0" timeOffset="83144.14">14838 8509 0,'-21'64'15,"21"-43"1,-22 0-16,22 0 0,-21 0 0,0 0 16,21 1-16,0-1 0,0 0 0,0 0 15,-21 0-15,21 0 16,0 1-16,0-44 31,21 22-31,-21-21 0,0 0 16</inkml:trace>
  <inkml:trace contextRef="#ctx0" brushRef="#br0" timeOffset="83423.98">14838 8276 0,'0'0'0,"-21"0"15,-1 0-15,22 21 16,0 1 0,0-44 31,0 1-32,-21 21 1,0 0-1,0 0-15,21 21 16,-21-21-16,21 22 0,0-1 16,0 0-1,21-21-15,0 0 0,0 0 0,0 21 16</inkml:trace>
  <inkml:trace contextRef="#ctx0" brushRef="#br0" timeOffset="83888">15049 8488 0,'0'21'16,"-21"-21"-1,0 21-15,21 0 16,-21-21-16,21 22 0,0-1 16,0 0-16,0 0 0,0 0 15,0 0-15,0 1 0,0-1 0,0 0 16,-21-21-16,21 21 0,-21 0 15,21 0-15,0 1 0,-22-22 16,1 0 0,21-22-1,0 1-15,0 0 0,0 0 16,0 0-16,0 0 0,21-1 0,1-20 16,-1 21-16,0 0 0,21-22 15,-21 22-15,1-21 0,20 21 0,-21 0 16,21-1-16,1 1 0,-22 21 0,21 0 15,1 0-15,-22 0 0,21 0 16,-21 0-16,22 21 0,-22 1 0,0-1 16,0 0-16,-21 0 0,0 21 0,0-20 15,0 20-15,0-21 0,0 21 16,0-20-16,-21 20 0,0-21 16,0 0-16,-22 0 0,22 1 0,0-1 15,21 0-15,-21-21 0,0 21 16,42-42-1,0 21 1,0-21-16,0 0 0</inkml:trace>
  <inkml:trace contextRef="#ctx0" brushRef="#br0" timeOffset="84500.65">15981 8488 0,'0'0'0,"0"-21"0,0 0 15,0-1-15,-21 22 16,-1 0-16,1 0 0,0 0 16,0 0-16,0 0 0,0 0 0,-22 22 15,22-1-15,-21 0 0,21 0 16,-22 0-16,22 0 0,0 1 0,0-1 16,0 21-16,-1-21 0,22 0 0,-21 1 15,21-1-15,0 0 0,0 0 16,21 0-16,1-21 0,-1 0 0,0 0 15,0 0-15,0 0 0,0 0 16,22 0-16,-22-21 0,0 21 16,21-21-16,-20 0 0,-1 0 0,0-1 15,0 1-15,0 0 0,-21 0 0,21 0 16,1 21-16,-22-21 0,0-1 16,21 1-16,-21 42 31,0 1-16,-21-1-15,21 0 0,0 0 0,-22 21 16,1-20-16,21 20 0,-21 0 0,21 1 16,-21 20-16,0-21 0,21 22 15,-21-22-15,21 22 0,0-22 16,0 0-16,0 22 0,0-22 0,0 22 16,0-22-16,0 22 0,0-1 15,0-21-15,0 22 0,0-1 0,0 1 16,0-1-16,0 1 0,0-22 0,-22 1 15,1-1-15,0-21 0,0 21 16,0-42-16,-22 22 0,1-22 0,0 0 16,21 0-16,-22 0 0,1 0 0,0 0 15,-1-22-15,1 1 0,0 0 0,-1 0 16,1 0-16,0-22 0,20 22 16,22-21-16,0 21 0,0-22 0,0 1 15,0 0-15,0-1 0,0 1 16,43 0-16,-22-22 0,21 22 15,1 0-15,-1-22 0,0 22 0,22-22 16</inkml:trace>
  <inkml:trace contextRef="#ctx0" brushRef="#br0" timeOffset="84772.49">16806 8022 0,'0'0'16,"-21"0"-16,0 21 16,21 1-16,-21-1 0,0 21 15,-1 0-15,1-20 0,21 20 0,-21 0 16,0 1-16,0-1 0,21 0 0,0 1 16,0-22-16,-21 21 0,21 0 15,0-20-15,0-1 0,0 0 0,0 0 16,0 0-16,0 0 0,21-21 15,0 0-15,0 0 0,0 0 0,22 0 16,-22 0-16,21 0 0,-21 0 0,0-21 16,22 0-16</inkml:trace>
  <inkml:trace contextRef="#ctx0" brushRef="#br0" timeOffset="84964.39">16679 8382 0,'-42'0'0,"84"0"0,-105 0 0,42 0 16,-1 0-16,1 0 0,0 0 16,42 0-1,0 0-15,22 0 16,-22 0-16,21 0 0,-21 0 0,22 0 16,-1 0-16,0 0 0,1 0 15,-1-21-15,22 21 0</inkml:trace>
  <inkml:trace contextRef="#ctx0" brushRef="#br0" timeOffset="85488.08">17738 8382 0,'0'0'0,"-22"-21"0,-41-64 31,42 85-31,-22-21 0,22 0 0,0 21 0,0 0 16,-21 0-16,20 0 0,1 0 15,-21 21-15,0 0 0,20 0 16,-20 22-16,21-22 0,-21 0 0,20 21 16,-20-20-16,21 20 0,0-21 0,0 21 15,-1-20-15,22-1 0,0 0 16,0 0-16,0 0 0,0 0 0,22 1 15,-1-1-15,0-21 16,21 0-16,1 0 0,-1 0 0,0 0 16,1 0-16,-1-21 0,21-1 15,-20 22-15,-1-21 0,22 0 0,-22 0 16,-21 0-16,21 0 0,-20-1 0,20-20 16,-21 21-16,0-21 0,-21 20 15,0-20-15,21 21 0,-21-21 16,0 20-16,0 1 0,0 0 0,-21 21 15,0 21 1,0-21-16,21 21 0,-21 22 16,0-22-16,21 0 0,0 21 0,0-20 15,-22 20-15,22-21 0,0 21 16,0-20-16,0-1 0,0 0 0,22 21 16,-1-21-16,0 1 0,0-1 0,21-21 15,1 21-15,-22-21 16,21 0-16,1 0 0,20 0 0,-21 0 15,1 0-15</inkml:trace>
  <inkml:trace contextRef="#ctx0" brushRef="#br0" timeOffset="86199.67">18648 8509 0,'0'0'0,"0"-21"16,0-21-16,0 20 0,0 1 0,0-21 16,0 21-16,0 0 0,-21-1 0,-1 22 15,1-21-15,0 21 0,-21 0 16,21 0-16,-1 0 0,-20 21 0,21 1 15,-21-1-15,20 0 0,-20 21 16,21-21-16,0 1 0,0 20 16,-1-21-16,1 0 0,21 0 0,0 22 15,0-22-15,0 0 0,0 0 16,0 0-16,21-21 0,1 22 0,-1-1 16,0-21-16,21 0 0,-21 0 0,22 0 15,-22 0-15,21 0 0,-21 0 16,22-21-16,-22-1 0,0 22 0,21-21 15,-20 0-15,-1 0 0,-21 0 0,21 0 16,0-1-16,-21 1 0,0 0 16,0 0-16,21 0 0,-21 42 47,0 0-47,0 0 0,-21 0 15,21 22-15,0-22 0,-21 21 16,0 1-16,0-1 0,21 0 0,0 1 15,0 20-15,-22-21 0,22 1 0,0 20 16,-21-20-16,21 20 0,0-21 16,0 22-16,0-22 0,0 22 0,0-22 15,0 22-15,0-1 0,0-21 0,0 22 16,0-1-16,21 1 0,-21-22 16,0 22-16,22-22 0,-22 22 0,0-22 15,0 0-15,0 1 0,0-1 16,0-21-16,0 21 0,21-20 0,-21-1 15,0 0-15,0-42 32,0 0-32,0-1 15,-21 1-15,-1-21 0,22 0 16,-21-1-16,0 1 0,21 0 0,-21-22 16,21 1-16,0-1 0,0 1 0,0-22 15,0 21-15,0 1 0,0-1 16,0 1-16,0-1 0,0 1 0,0 21 15,0-22-15,21 22 0,0-22 16,0 22-16,1 0 0,-1-1 16,0 22-16,21-21 0,-21 21 0,22-1 15,-22 1-15,21 0 0,-21 21 16,22 0-16,-22-21 0,0 21 0,0 0 16</inkml:trace>
  <inkml:trace contextRef="#ctx0" brushRef="#br0" timeOffset="87336.59">3662 10329 0,'84'-42'15,"-62"42"1,-22 21 15,0 0-31,-22 1 16,1 20-16,0-21 0,0 21 0,0 1 15,-22-1-15,22 0 0,-21 1 16,0-1-16,20 0 0,-41-20 0,21 20 16,-1 0-16,-20 1 0,20-22 15,1 21-15,-21-21 0,20 0 0,1 1 16,0-1-16,20 0 0,-20-21 0,21 0 16,0 0-16,0 0 0,-1 0 15,1 0-15,0 0 0,42 0 47,0 0-47,22 0 0,-22 0 0,0 0 16,21 0-16,-20 0 0,20 0 0,0 0 15,1 0-15,-1 0 0,0 0 16,22 21-16,-22-21 0,22 21 0,-22 0 16,0-21-16,22 22 0,-22-22 15,-21 21-15,22 0 0,-22-21 0,0 21 16,0-21-16,-21 21 15,0 0 1,0-42 47,0 0-63,0 0 15,0 0-15</inkml:trace>
  <inkml:trace contextRef="#ctx0" brushRef="#br0" timeOffset="87823.97">4487 10287 0,'0'0'0,"21"0"0,-42 21 31,0 0-31,0 1 16,21 20-16,-42 0 0,20 1 16,1-1-16,0 21 0,-21 1 15,21-1-15,-22 1 0,1-1 0,21 1 16,-22 21-16,1-22 0,0 22 16,-1-1-16,1-20 0,-21-1 0,20 1 15,22-1-15,-21-20 0,-1 20 16,22-20-16,0-22 0,0 21 0,0-21 15,21 0-15,0 1 0,0-44 32,0 1-17,0 0-15,21 0 16,-21 0-16,21 0 0,0-22 16,0 22-16,1-21 0,-1-1 0</inkml:trace>
  <inkml:trace contextRef="#ctx0" brushRef="#br0" timeOffset="88672.51">4276 10901 0,'0'-42'16,"21"20"-1,0 22 1,-21-21-16,21 21 0,0 0 16,0 0-16,1 0 15,-22 21-15,0 1 0,21-1 16,-21 0-16,0 0 0,0 0 16,0 22-16,0-22 0,0 0 0,0 21 15,0-21-15,0 1 0,0 20 0,-21-21 16,21 0-16,0 0 0,0 1 15,0-1-15,-22 0 0,22 0 16,-21-21 0,21-21-1,0 0 1,0 0-16,0-1 0,0 1 16,0-21-16,0 21 0,0 0 0,0-22 15,0 22-15,0-21 0,0 21 0,21-22 16,1 22-16,-1 0 0,0-21 15,0 20-15,0 1 0,0 0 0,1 0 16,-1 21-16,0-21 0,0 0 0,0 21 16,0 0-16,1 0 0,-1 0 15,0 0-15,0 21 16,0 0-16,0-21 0,1 21 0,-22 21 16,0-20-16,21-1 0,-21 0 15,0 0-15,0 21 0,0-20 0,0-1 16,0 0-16,0 0 0,0 21 0,0-20 15,0-1-15,-21 0 0,-1 0 16,22 0-16,0 0 0,-21 1 16,21-44 15,0 1-31,0 0 16,0 0-16,0 0 0,0 0 15,0-1-15,0-20 0,0 21 16,21-21-16,-21 20 0,22-20 0,-1 21 15,0-21-15,0 20 0,0-20 16,22 21-16,-22 0 0,21 0 0,-21-1 16,22 1-16,-22 21 0,0 0 0,21 0 15,-21 0-15,1 0 0,-1 0 16,0 21-16,0 1 0,-21-1 0,21 0 16,-21 21-16,21-21 0,-21 22 0,0-22 15,0 0-15,0 21 0,0-20 16,-21 20-16,0-21 0,21 0 0,-21 22 15,21-22-15,-21 0 0,21 0 0,0 0 16,0 0 0,0-42-1,0 0-15,21 0 16</inkml:trace>
  <inkml:trace contextRef="#ctx0" brushRef="#br0" timeOffset="89328.05">5609 10774 0,'0'0'0,"0"-21"0,-21 21 15,0 0 1,0 21 0,-1 0-16,22 0 0,0 0 15,0 1-15,0-1 0,-21 0 0,21 0 16,0 0-16,0 22 0,0-22 15,0 0-15,0 0 0,0 0 0,0 0 16,21 1-16,-21-1 0,22-21 0,-1 21 16,0-21-16,0 0 0,21 0 15,-20 0-15,-1 0 0,21 0 0,-21-21 16,22 0-16,-22 21 0,21-22 0,-21 1 16,22 0-16,-22 0 0,0 0 15,0 0-15,0-22 0,0 22 16,1 0-16,-22-21 0,21 20 0,-21 1 15,0 0-15,0 0 0,0 0 16,0 0-16,0-1 0,0 44 31,0-1-31,0 21 16,0-21-16,-21 0 0,-1 22 16,22-1-16,-21-21 0,21 22 0,-21 20 15,21-21-15,-21 22 0,21-22 16,0 22-16,0-1 0,0 1 0,0-1 15,0 1-15,0-22 0,0 22 0,0-1 16,21-21-16,-21 22 0,0-22 0,21 22 16,0-22-16,1 106 15,-22-105 1,0-22-16,0 0 0,0 0 0,-43-21 16,22 21-16,0-21 0,-21 0 15,-1 0-15,1 0 0,0 0 0,-22 0 16,22 0-16,-22 0 0,22 0 0,0 0 15,-1-21-15,1 0 0,0 0 16,20 21-16,-20-21 0,21-1 0,21 1 16,0 0-16,-21 0 0,21 0 0,0-22 15,0 22-15,0 0 0,0-21 16,21 21-16,0-22 0,0 1 0,0 0 16,22-1-16,-1 1 0,0-22 15</inkml:trace>
  <inkml:trace contextRef="#ctx0" brushRef="#br0" timeOffset="89612.28">6498 10414 0,'0'0'0,"-21"0"0,0 0 15,21-21-15,-21 42 16,21 0-16,-22 0 15,22 1-15,-21 20 0,21 0 0,0 1 16,0-1-16,-21 21 0,0-20 16,21-1-16,-21 0 0,21 1 0,0-1 15,-21-21-15,21 22 0,-22-22 0,22 21 16,0-21-16,0 0 0,0 1 16,-21-1-16,21 0 0,0-42 31,21 21-31,-21-21 0,0-1 15</inkml:trace>
  <inkml:trace contextRef="#ctx0" brushRef="#br0" timeOffset="90020.44">6350 10647 0,'0'0'0,"42"-212"32,-21 191-32,-21 0 15,22 0-15,-1 0 0,0 21 16,0 0-16,21 0 0,1 0 0,-1 0 15,0 0-15,1 0 0,20 42 0,-20-21 16,-1 21-16,0 1 0,1-1 16,-22 0-16,21 1 0,-21-1 0,0 0 15,1 22-15,-22-22 0,0 1 0,0-1 16,0-21-16,0 21 16,0-20-16,0 20 0,-22-21 0,1 0 15,0 0-15,0-21 0,21 22 0,-21-22 16,21-22-1,0 1-15,0 0 16,0 0-16,0 0 0,0 0 0,0-22 16,21 22-16,0-21 0,0-1 15,22 1-15,-22-21 0,0 20 0,21-20 16,-21 20-16,22 1 0,-22 0 0,0-1 16,0 1-16,0 21 0,1 0 15,-22 0-15,21 21 0,0 0 16,-21 21-1,0 0-15,21 0 16,-21 0-16,21 0 0,-21 1 0,0 20 16,0-21-16</inkml:trace>
  <inkml:trace contextRef="#ctx0" brushRef="#br0" timeOffset="91396.18">7853 10943 0,'0'0'0,"21"-21"0,-21 0 16,0 0 0,21 0-16,-21-1 0,0 1 15,0-21-15,0 21 0,0 0 0,0-22 16,-21 22-16,0-21 0,0 21 16,-1-1-16,1 1 0,0 21 0,0 0 15,0 0-15,0 0 0,-1 0 0,-20 21 16,21 1-16,0-1 0,0 0 15,-1 21-15,1 1 0,0-22 0,0 21 16,0 0-16,21 1 0,0-22 0,0 21 16,0-21-16,0 1 0,0-1 15,0 0-15,0 0 0,0 0 0,0 0 16,21-21-16,0 0 0,0 0 0,0 0 16,1 0-16,-1 0 15,21 0-15,-21-21 0,22 0 0,-22 21 16,0-21-16,21 0 0,-21-22 0,22 22 15,-22 0-15,0-21 0,0-1 16,0 1-16,1 21 0,-1-21 0,0-1 16,-21 1-16,0 21 0,0-22 0,0 22 15,-21 21 1,0 21-16,21 1 16,-22-1-16,22 21 0,0-21 15,-21 22-15,21-1 0,-21-21 0,21 21 16,0 1-16,0-22 0,0 21 15,0-21-15,0 1 0,21 20 0,0-21 16,1 0-16,-1-21 0,0 21 16,21 1-16,-21-22 0,22 0 0,-22 0 15,21 0-15,-21 0 0,22 0 16,-22-22-16,21 1 0,-21 0 0,22 21 16,-22-21-16,21 0 0,-21-22 0,1 22 15,-1 0-15,0-21 0,0 21 16,0-22-16,-21 22 0,0-21 0,0 21 15,0-1-15,0 1 0,0 0 0,0 42 32,-21 0-17,21 1-15,0-1 0,0 0 0,-21 21 16,21-21-16,-21 1 0,21 20 0,0-21 16,0 0-16,-21 0 0,21 1 15,-22-1-15,22 0 0,0 0 16,0 0-16,0-42 31,0 0-15,0 0-16,0 0 0,0-1 0,0 1 15,22 0-15,-1-21 16,-21 21-16,21-1 0,0-20 0,0 21 16,0-21-16,1 20 0,-1 1 0,0 0 15,0 0-15,0 0 0,0 21 16,1 0-16,-1 0 15,-21 21-15,0 0 0,0 21 16,0-20-16,0-1 0,0 0 16,0 21-16,0-21 0,0 1 0,0-1 15,0 0-15,0 0 0,0 0 0,0 0 16,0 1-16,21-1 16,0-21-16,0 0 15,0 0-15,1 0 16,-1-21-16,0 21 15,0-22-15,0 1 0,0 0 0,1 0 16,-1 0-16,21 0 0,-21-1 0,0 1 16,22-21-16,-22 21 0,0-22 15,21 22-15,-20 0 0,-1 0 0,0 0 16,0 0-16,-21 42 31,-21 0-31,21 0 16,-21 0-16,0 0 0,21 22 15,0-22-15,0 21 0,-22-21 0,22 1 16,0 20-16,0-21 0,0 0 0,0 0 16,0 1-16,22-1 0,-1-21 15,-21 21-15,21-21 0,0 0 16,0 0-16,22 0 0,-22 0 0,0 0 16,0 0-16,0 0 0,0 0 0,1-21 15,-1 21-15,0-21 0,0-1 16,0 1-16,0 0 0,1 0 0,-1 0 15,-21 0-15,21-22 0,-21 22 0,0 0 16,0-21-16,0 20 0,0 1 16,0 0-16,-21 21 15,0 0-15,-1 21 0,22 0 16,-21 1-16,21-1 0,-21 21 16,21-21-16,0 0 0,0 22 15,0-22-15,0 0 0,0 0 0,0 0 16,0 1-16,0-1 0,0 0 15,21-21-15,0 0 0,1 0 16,-1 0-16,0 0 0,0 0 0,0 0 16,22 0-16</inkml:trace>
  <inkml:trace contextRef="#ctx0" brushRef="#br0" timeOffset="91824.95">10181 10329 0,'0'0'0,"-21"0"0,0 0 0,0 22 31,21-1-31,0 0 0,0 0 16,0 21-16,21-20 0,0-1 0,0 0 16,0 0-16,0 21 0,22-20 15,-22-1-15,0 0 0,21-21 0,-20 21 16,20 0-16,-21-21 0,21 0 15,-20 0-15,20 0 0,-21 0 0,0 0 16,22 0-16,-22 0 0,0 0 16,0 0-1,-42 0 1,0 0-16,0 0 0,-22 0 16,22 21-16,-21 1 0,-1 20 15,1-21-15,0 0 0,-1 22 0,1-1 16,-21-21-16,20 21 0,-20-20 0,20 20 15,1-21-15,0 21 0,21-20 16,-22-1-16,22 21 0,0-21 0,0 0 16,0 1-16,-1-1 0,22 0 15,0-42 17</inkml:trace>
  <inkml:trace contextRef="#ctx0" brushRef="#br0" timeOffset="92615.71">11134 10647 0,'-22'0'31,"44"0"-15,-1 0-1,0 0-15,21 21 0,-21-21 16,22 0-16,-1 0 0,0 0 0,1 0 16,-1 0-16,0 0 0,1 0 0,20 0 15,-20 0-15,-1 0 16,0 0-16,1 0 0,-1 0 0,0 0 16,-21 0-16,1 0 0,-22-21 15,0 0 1,-22 0-16,1 21 0,0-22 15,-21 22-15,21-21 0,-1 0 16,1 21-16,0-21 0,0 0 0,0 21 16,0-21-16,42 21 47,0 0-47,0 0 15,0 0-15,0 0 16,1 0-16,-1 0 0,0 0 0,0 0 15,0 0-15,0 21 0,-21 0 0,0 0 16,0 0-16,0 22 0,0-22 16,-21 0-16,0 21 0,-21 1 0,21-22 15,-22 21-15,22-21 0,-21 22 16,-1-22-16,1 21 0,21-21 0,-21 0 16,20 1-16,-20-1 0,42 0 0,-21 0 15,42-21 1,0 0-1,0-21-15</inkml:trace>
  <inkml:trace contextRef="#ctx0" brushRef="#br0" timeOffset="93088.01">12890 10562 0,'0'0'16,"0"-21"-16,0-21 0,0 21 0,0-1 0,-21 1 15,0 0-15,0 0 0,0 0 16,0 21-16,-1 0 0,1 0 0,0 0 16,0 0-16,-21 0 0,20 21 0,1 0 15,0 21-15,0 1 16,0-1-16,0 0 0,-1 1 0,1-1 15,0 0-15,21 1 0,0-1 0,-21 0 16,21 1-16,0-1 0,0-21 16,0 22-16,0-22 0,21 0 0,0 0 15,0-21-15,1 21 0,20-21 0,-21 0 16,21 0-16,1 0 0,-1 0 16,0 0-16,22-21 0,-22 21 0,1-21 15,20 0-15,1 0 0</inkml:trace>
  <inkml:trace contextRef="#ctx0" brushRef="#br0" timeOffset="93372.84">13441 10393 0,'0'-106'15,"0"212"-15,0-254 16,0 127-16,0-1 0,0 1 0,-21 21 16,-1 21-1,1 1-15,0-1 16,0 21-16,21-21 0,-21 43 0,0-22 15,-1 22-15,1-22 0,0 21 0,0-20 16,0 20-16,0-20 0,-1-1 16,1 0-16,0 1 0,21-1 0,0-21 15,0 0-15,0 0 0,0 1 16,0-1-16,0 0 0,21-21 16,0 0-16,1 0 0,-1 0 0,21 0 15,-21 0-15,0 0 0,22-21 0,-22 0 16,21-1-16,-21 22 0,1-21 15,-1 0-15,0 0 0,0 0 0</inkml:trace>
  <inkml:trace contextRef="#ctx0" brushRef="#br0" timeOffset="93756.66">13568 10710 0,'0'22'0,"0"-44"0,0 1 0,0 0 15,-21 42 17,21 0-17,-22 1-15,1-1 16,21 0-16,-21 0 0,21 21 0,0-20 15,-21-1-15,21 0 0,0 0 0,0 0 16,0 0-16,0 1 0,0-1 16,0 0-16,21-21 0,0 21 0,0-21 15,1 0-15,-1 0 0,0 0 0,21 0 16,-21 0-16,22 0 0,-22-21 0,0 0 16,21 21-16,-20-21 0,20-1 15,-21 1-15,0-21 0,0 21 0,1 0 16,-22-22-16,0 1 0,0 21 0,0-22 15,0 1-15,0 0 0,0 21 16,-22-22-16,1 22 0,0 0 16,0 0-16,-21 21 0,20 0 0,1 0 15,-21 0-15,21 0 0,-22 21 16,22-21-16,-21 21 0,21 0 0,0 0 16,-1 1-16,1 20 0,21-21 0,-21 0 15,21 0-15,0 1 0,0-1 16,21 0-16,0 0 0,1 0 0,20-21 15,-21 0-15,21 0 0,1 0 0,-1 0 16,0 0-16</inkml:trace>
  <inkml:trace contextRef="#ctx0" brushRef="#br0" timeOffset="94112.56">14414 10689 0,'0'0'0,"-42"-21"16,21 21-16,0 0 15,0 0-15,-22 0 0,22 0 16,0 21-16,-21-21 0,20 21 0,1-21 16,21 22-16,0-1 0,-21-21 0,21 21 15,0 0-15,0 0 16,0 0-16,21 1 0,0-22 0,1 21 16,-22 0-16,21 0 0,0 0 0,0-21 15,-21 21-15,0 1 0,21-1 16,-21 0-16,0 0 15,0 0-15,-21-21 16,0 0-16,0 0 0,-22 0 16,22 0-16,0 0 0,-21 0 0,21 0 15,-22 0-15,22 0 0,0-21 0,0 21 16,0-21-16,-1 21 0,1-21 0,21 0 16,0-1-1,21 1 1,1 21-16,-1 0 0,0 0 0,0 0 15</inkml:trace>
  <inkml:trace contextRef="#ctx0" brushRef="#br0" timeOffset="95184.1">14245 11028 0,'0'0'0,"21"0"0,0 0 15,1 0-15,-1 0 0,0 0 0,0 0 16,21 0-16,-20 0 0,20 0 15,-21-21-15,21 0 0,1 21 0,-22-22 16,21 22-16,1-21 0,-22 0 0,21 0 16,-21 0-16,0 0 0,1-1 15,-1 1-15,-21 0 0,0 0 0,0 0 16,0 0-16,0-1 16,-21 22-16,-1 0 15,1 0-15,0 0 0,-21 0 16,21 22-16,-1-22 0,1 21 0,0 0 15,0 21-15,0-21 0,0 1 16,21-1-16,0 0 0,0 0 0,0 21 16,0-20-16,0-1 0,21 0 15,0 0-15,0 0 0,21-21 16,-20 0-16,20 0 0,-21 0 0,21 0 16,1 0-16,-1 0 0,0 0 0,22 0 15,-22 0-15,1-21 0,-1 0 16,21 21-16,-20-21 0,-1 0 15,-21-1-15,22 1 0,-22 0 0,0 0 16,0 0-16,0 0 0,-21-1 16,0 1-16,-21 42 31,0 1-31,21-1 16,-21 0-16,0 0 0,21 0 15,-22 0-15,22 1 0,0-1 16,0 0-16,22-21 47,-1 0-32,0-21-15,0 21 0,0-21 16,0-1-16,1 1 0,-1 0 16,0 0-16,0 0 0,0 21 15,0-21-15,1 21 0,-1-22 16,0 22-16,-21 22 15,0-1 1,0 0-16,0 0 0,0 0 16,0 0-16,0 1 0,0-1 15,0 0-15,0 0 16,21-21 0,0 21-16,0-21 0,22 0 15,-22 0-15,21 0 0,-21 0 16,22 0-16,-1 0 0,0-21 0,-20 0 15,20 21-15,0-21 0,1 0 0,-22-1 16,0 1-16,21 0 0,-21-21 16,-21 21-16,0-1 0,0-20 0,0 21 15,0-21-15,0 20 0,-21 1 0,0 0 16,0 0-16,0 21 0,-22 0 16,22 0-16,-21 0 0,0 21 0,20 0 15,1 0-15,-21 1 0,21-1 0,0 21 16,-1-21-16,22 22 15,0-22-15,0 21 0,-21 0 0,21-20 16,0 20-16,0-21 0,0 21 0,0 1 16,21-1-16,1 0 0,-1 22 15,0-22-15,0 1 0,0-1 0,0 0 16,1 1-16,-22-1 0,0 0 0,21 1 16,-21-1-16,0 0 0,0-21 0,0 22 15,-21-22-15,-1 0 0,-20 0 16,21 0-16,-21 1 0,-1-1 0,1-21 15,0 0-15,20 0 0,-20 0 0,0 0 16,21 0-16,-22 0 0,22-21 16,0-1-16,0 1 0,21 0 15,-21 0-15,21 0 0,-22-22 0,22 22 16,0-21-16,0 0 0,0-22 0</inkml:trace>
  <inkml:trace contextRef="#ctx0" brushRef="#br0" timeOffset="95344.06">15388 10583 0,'0'0'15,"-63"0"1,41 0 0,22-21-1</inkml:trace>
  <inkml:trace contextRef="#ctx0" brushRef="#br0" timeOffset="95759.82">16849 10287 0,'42'-63'16,"-21"41"-16,0 22 0,-21-21 0,21 21 15,-21 21 1,0 1-1,0-1-15,-21 21 16,21 0-16,-21 1 0,0-1 0,0 0 16,0 22-16,-1-22 0,1 1 0,0 20 15,0-21-15,0 1 0,0-22 16,-1 21-16,1-21 0,21 22 0,0-22 16,0 0-16,0 0 0,0 0 15,21-21-15,1 0 16,-1 0-16,21 0 0,-21 0 0,0 0 15,1 0-15,-1-21 0,21 0 0,-21 0 16,0 0-16,-21 0 0</inkml:trace>
  <inkml:trace contextRef="#ctx0" brushRef="#br0" timeOffset="95944.71">16785 10583 0,'0'0'0,"-21"0"0,0 0 16,42 0 15,0 0-31,0 0 16,0 0-16,1-21 0,-1 21 15,21 0-15,-21 0 0,0 0 0,22 0 16,-22-21-16,21 21 0,1 0 16,-22 0-16</inkml:trace>
  <inkml:trace contextRef="#ctx0" brushRef="#br0" timeOffset="97049.3">17695 10562 0,'0'-63'16,"0"42"0,-21-1-16,0 22 15,0-21-15,0 21 0,-1 0 16,1 0-16,0 0 15,0 0-15,-21 0 0,20 0 0,1 21 16,0 1-16,0-1 0,0 0 16,0 21-16,-1-21 0,1 1 15,0 20-15,21-21 0,0 0 0,-21 0 16,21 1-16,0-1 0,0 0 16,21-21-1,0 21-15,0-21 0,1 0 0,20 0 16,-21 0-16,0 0 0,0-21 15,22 21-15,-22-21 0,0 0 0,0 21 16,0-22-16,1 1 0,-1 0 16,0 0-16,0 0 0,-21-22 15,0 22-15,21 0 0,-21 0 0,21 0 0,-21 0 16,0-1-16,0 44 31,0-1-31,-21 0 16,21 0-16,-21 0 0,0 0 0,21 22 15,0-22-15,0 0 0,0 0 16,0 22-16,0-22 0,0 0 0,0 0 16,21 0-16,0 0 15,0-21-15,1 0 0,20 22 0,-21-22 16,21 0-16,-20 0 0,20 0 0,-21 0 16,21 0-16,1 0 0,-1-22 15,-21 22-15,22-21 0,-1 0 0,-21 21 16,21-21-16,-20-21 0,-1 20 15,-21 1-15,0 0 0,0-21 16,0 21-16,0-22 0,0 22 0,0 0 16,-21 21-16,-1-21 0,1 21 0,0 0 15,0 0-15,-21 0 0,20 0 16,1 21-16,0 0 0,0 0 0,0 0 16,0 1-16,-1-1 0,1 0 0,21 0 15,0 0-15,0 0 16,0 1-16,0-1 0,21-21 15,1 0-15,-1 0 0,0 0 16,21 0-16,-21 0 16,22 0-16,-22 0 0,21-21 0,-21 21 15,1-22-15,-1 22 0,0-21 0,0 0 16,0 21-16,-21-21 0,21 21 16,-21-21-16,-21 21 31,21 21-16,-21 0-15,0 0 0,21 0 0,-21 22 16,21-22-16,-21 0 0,-1 21 0,1 1 16,21-1-16,0 0 0,-21 1 15,0-1-15,21 0 0,0 22 0,0-1 16,-21 1-16,0-1 0,21 1 16,-22-1-16,1 1 0,21-1 15,0 22-15,0-21 0,-21 20 0,21 1 16,-21-22-16,21 22 0,0-21 0,-21 20 15,0-20-15,-1-1 0,1-20 0,21-1 16,-21 0-16,0-21 0,21 22 16,-21-43-16,21 21 0,-21-21 0,-1 0 15,1-21-15,0 0 16,21-22-16,-21 22 0,21-21 16,0-1-16,0-20 0,0-1 15,0 1-15,0-1 0,0 1 0,0-1 16,0 1-16,21-1 0,0 1 15,0-1-15,-21 1 0,22 21 0,-1-22 16,0 22-16,0-1 0,-21-20 16,21 21-16,0-22 0,1 22 0,20-1 15,-21-20-15,0-1 0,0 22 0,1-21 16</inkml:trace>
  <inkml:trace contextRef="#ctx0" brushRef="#br0" timeOffset="97593">19579 9440 0,'0'0'0,"0"-21"0,0 0 15,0 0-15,0 0 0,0 0 16,-21 21 0,0 21-1,21 0-15,-21 0 0,21 0 16,0 22-16,0-22 0,-22 21 0,22 0 16,-21 1-16,21-1 0,-21 22 0,21-22 15,0 0-15,-21 1 0,21-22 16,-21 21-16,21-21 0,0 22 0,0-22 15,0 0-15,0 0 0,21 0 16,0-21-16,0 0 0,22 0 16,-1 0-16,0 0 0,1 0 0,20-21 15,1 0-15,20 0 0,1 0 0,0-22 16,20 1-16,22 0 0,22-22 16,-1 22-16,0-22 0,21 1 0,1-1 15,-1 1-15,0 20 0,1-20 16,-22-1-16,0 1 0,-21 21 0,0-22 15,0 22-15,-42 21 0,-1-22 16,-41 22-16,20 0 0,-42 0 0,0 0 16,1-1-16,-44 22 15,1 0-15,0 0 16,0 0-16,-21 0 0,-1 22 16,22-1-16,-21 0 0,-1 0 0,1 0 15,21 0-15,-43 22 0,22-22 0</inkml:trace>
  <inkml:trace contextRef="#ctx0" brushRef="#br0" timeOffset="98296.23">19685 10583 0,'0'0'0,"0"-21"16,0 0-16,0 0 15,0 0 1,21 42 0,-21 0-1,21 0-15,0 22 0,1-1 0,-22 0 16,21 1-16,0-1 0,0 0 0,-21 1 16,0-22-16,21 21 0,-21 0 15,0-20-15,0 20 0,0-21 0,0 0 16,0 0-16,0 1 0,0-1 15,-21-21 1,21-21 0,0-1-16,0 1 15,0 0-15,0-21 0,21 21 16,0-1-16,-21-20 0,22 21 0,-1-21 16,0-1-16,0 1 0,0 0 0,0-22 15,1 22-15,-1-1 0,0 1 16,21 0-16,-21-1 0,1 22 0,-1 0 15,0 0-15,0 21 0,0 0 0,0 0 16,1 0 0,-22 21-16,21 21 0,-21-20 15,0-1-15,0 21 0,0-21 0,0 22 0</inkml:trace>
  <inkml:trace contextRef="#ctx0" brushRef="#br0" timeOffset="99824.36">20489 10943 0,'0'0'16,"21"0"-16,-21-21 0,22 21 0,-22-21 15,21 0-15,0 0 0,-21-22 0,0 22 16,21 0-16,-21-21 0,21 20 0,-21 1 16,0 0-16,0 0 15,0 0-15,-21 0 0,0 21 0,0 0 0,0 0 16,-1 0-16,-20 0 0,21 21 15,-21 0-15,-1 21 0,1-21 16,21 1-16,-22 20 0,22-21 0,0 21 16,0 1-16,0-22 0,0 21 0,21-21 15,-22 1-15,22 20 0,0-21 16,0 0-16,0 0 0,22 1 0,-1-22 16,0 0-16,0 21 0,0-21 15,22 0-15,-22 0 0,0 0 0,21-21 16,-21-1-16,22 22 0,-22-21 0,21 0 15,-21 0-15,1 0 0,-1-22 16,0 22-16,0-21 0,0 21 16,0-22-16,-21 22 0,0 0 0,0-21 15,0 21-15,0-1 16,0 44 0,0-1-16,-21-21 0,21 21 15,-21 21-15,21-21 0,-21 1 16,21-1-16,0 0 0,0 0 0,0 21 15,0-20-15,0-1 0,0 0 16,21 0-16,0 0 0,0 0 16,22-21-16,-22 22 0,0-22 0,21 0 15,1 0-15,-22 0 0,21 0 16,-21 0-16,22-22 0,-22 22 16,21-21-16,-21 0 0,1 0 0,-1 0 15,0 0-15,0-1 0,0-20 0,0 0 16,1 21-16,-1-22 0,-21-20 15,21 20-15,-21 1 0,21 0 0,-21-1 16,0 1-16,0 0 0,0 21 0,0-1 16,0 1-16,0 42 15,0 1 1,0-1-16,-21 21 0,0 0 0,0 1 16,21-1-16,-22 0 0,22-20 15,-21 20-15,21 0 0,0 1 16,-21-22-16,21 21 0,0-21 0,0 22 15,0-22-15,0 0 0,0 0 16,21 0-16,0 0 0,1-21 16,-1 0-16,0 0 0,0 0 0,0 0 15,22 0-15,-22 0 0,21-21 16,0 21-16,-20-21 0,20 0 0,0 0 16,-21 21-16,22-21 0,-22-22 0,0 22 15,21 0-15,-20 0 0,-1 0 16,0-1-16,-21 1 0,0 0 0,21 0 15,-42 42 17,21 0-17,-21 0-15,21 1 16,-21-1-16,21 0 0,0 0 0,0 0 16,0 0-16,0 1 0,0-1 0,21 0 15,0 0-15,21 0 0,-21 0 16,22-21-16,-1 22 0,-21-22 0,22 0 15,-1 0-15,0 0 0,1 0 0,-1 0 16,-21 0-16,21 0 16,1 0-16,-22 0 0,21-22 0,-21 1 0,22 0 15,-22 0-15,0 0 0,0 0 0,0-22 16,1 22-16,-22-21 16,0 21-16,21-22 0,-21 22 0,0 0 15,0-21-15,0 20 0,0 1 16,-21 21-16,-1 0 15,1 0-15,0 21 0,0-21 0,0 22 16,-22-1-16,22 0 0,-21 0 0,21 21 16,0-20-16,-22-1 0,22 0 15,0 0-15,0 0 0,21 0 0,0 1 16,0-1-16,0 0 0,0 0 16,21-21-16,0 0 15,0 0-15,0 0 0,1 0 0,-1 0 16,0 0-16,0 0 0,0 0 15,0-21-15,1 0 0,-1 0 16,0-1-16,0 1 0,0 0 0,0 0 16,1-21-16,-1-1 0,0 22 0,0-42 15,0 20-15,0 1 0,1 0 16,-22-1-16,21 1 0,0 0 0,-21-1 16,21 1-16,-21 21 0,0 0 0,0-1 15,0 1-15,-21 21 31,0 0-31,21 43 0,0-22 16,-21 21-16,-1 0 0,1 1 16,21-1-16,0 0 0,0 1 0,-21-1 15,21 0-15,-21 1 0,21-1 16,0 0-16,0 1 0,0-22 0,0 21 16,0-21-16,21 22 0,0-22 0,-21 0 15,21 0-15,1 0 0,20-21 16,-21 22-16,0-22 0,22 0 0,-22 0 15,21 0-15,-21 0 0,22 0 0,-22 0 16,21 0-16,0-22 0,-20 1 16,-1 21-16,0-21 0,0 0 15,21 0-15,-42 0 0,22-1 0,-1-20 0,0 21 16,-21-21-16,0 20 16,0-20-16,0 21 0,0-21 0</inkml:trace>
  <inkml:trace contextRef="#ctx0" brushRef="#br0" timeOffset="100280.17">21759 10245 0,'0'0'0,"-63"21"31,63 0-31,21-21 16,0 0 0,0 0-16,0 0 0,1 0 0,-1 0 15,0 0-15,0 0 0,0 0 16,0 0-16,1 0 0,-22-21 0,21 21 15,-21-21-15,0 0 0,-21 21 32,-1 0-32,1 0 0,0 0 15,0 0-15,0 0 0,0 21 16,-1 0-16,22 0 16,0 0-16,-21-21 0,21 21 15,0 1-15,0-1 16,0 0-1</inkml:trace>
  <inkml:trace contextRef="#ctx0" brushRef="#br0" timeOffset="105635.73">4000 13187 0,'22'-21'0,"-1"21"0,-21-21 0,21-1 16,0 22-16,-21-21 16,21 21-16,-21-21 15,0 42 16,0 0-31,0 1 16,-21-1-16,0 0 0,0 21 0,0-21 16,-1 1-16,-20 20 0,0-21 0,-1 21 15,1 1-15,-21-22 16,20 21-16,-20 1 0,-1-1 0,22 0 16,-22-21-16,22 22 0,0-1 15,-1-21-15,1 0 0,0 1 0,21-1 16,-1 0-16,1-21 0,0 21 15,21 0 17,21 0-17,0-21 1,22 0-16,-22 0 0,21 0 0,1 0 16,-1 22-16,21-22 0,1 0 0,-1 0 15,22 21-15,-21-21 16,20 21-16,-20 0 0,-1-21 0,1 21 15,-1-21-15,1 21 0,-22 1 16,22-22-16,-22 21 0,0 0 0,1-21 16,-22 21-16,0-21 0,0 0 0,0 21 15,-21-42 48,0 0-48,0 0-15,0 0 16,0-1-16</inkml:trace>
  <inkml:trace contextRef="#ctx0" brushRef="#br0" timeOffset="108860.64">4868 13335 0,'0'0'0,"0"-21"31,0 0-15,0 0-16,21-1 15,-21 1 17,0 0 77,0 42-15,0 0-94,0 1 0,0-1 0,0 0 15,0 0-15,0 21 0,0-20 16,0 20-16,0 0 0,0-21 0,0 22 16,-21-1-16,21 0 0,-21-20 15,21 20-15,-21-21 0,21 0 16,0 0-16,0 1 0,0-1 16,0-42 15,0-1-31,0 1 0,0 0 15,0 0-15,0 0 0,0 0 0,0-22 16,0 22-16,0-21 0,0-1 16,21 22-16,-21-21 0,21 21 0,-21-22 15,0 22-15,21-21 0,1 21 16,-1 0-16,-21-1 0,21 1 0,0 0 16,0 0-16,0 21 0,1 0 15,-1 0-15,0 0 16,0 21-16,0 0 0,-21 0 15,21 1-15,1 20 0,-22-21 0,21 0 16,-21 22-16,0-22 0,0 0 0,0 21 16,0 1-16,0-22 0,0 21 15,0-21-15,0 0 0,0 1 0,0-1 16,0 0-16,0 0 0,0 0 16,0-42 15,0 0-31,0 0 15,0 0-15,0-22 0,0 22 16,0-21-16,0 21 0,0-22 16,0 22-16,21-21 0,0 21 15,0-22-15,0 22 0,-21-21 0,43 21 16,-22-1-16,0 1 0,0 0 16,0 21-16,22 0 0,-22 0 0,0 0 15,21 0-15,-20 0 0,-1 21 0,0 0 16,0 1-16,0-1 0,0 0 15,-21 0-15,0 0 0,0 22 0,0-22 16,0 21-16,0 0 0,0-20 16,0 20-16,0 0 0,0-21 0,0 22 15,0-22-15,-21 0 0,21 0 16,0 0-16,-21 1 0,21-1 16,0-42-1,21-1 1,0 22-16,1-21 0,-1-21 0,0 21 15</inkml:trace>
  <inkml:trace contextRef="#ctx0" brushRef="#br0" timeOffset="109480.29">6117 13187 0,'0'0'15,"-21"0"1,21 21-16,-21 0 15,0 0-15,-1-21 0,22 43 0,0-22 16,0 0-16,-21 0 0,21 22 0,-21-22 16,21 21-16,0 0 0,0-20 15,0 20-15,0-21 0,0 21 0,0-20 16,0-1-16,0 0 0,21-21 16,0 0-16,1 0 0,20 0 0,-21 0 15,21 0-15,-20 0 0,20-21 16,0 0-16,-21-1 0,22-20 0,-1 21 15,-21 0-15,22-22 0,-22 22 16,0 0-16,0-21 0,0 21 16,-21-1-16,0 1 0,0 0 0,0 0 15,0 0-15,0 0 0,-21 21 32,0 0-32,21 21 15,0 0-15,0 0 0,-21 0 0,21 22 16,0-1-16,0 0 0,0 1 0,0-1 15,0 21-15,0-20 0,0 20 16,0 1-16,0-22 0,0 22 0,0-1 16,0 1-16,0-1 0,0 1 15,0-1-15,0 1 0,21 20 16,-21-20-16,0-1 0,0 1 0,0-1 16,0 1-16,-21-22 0,0 0 15,-1 1-15,22-22 0,-21 21 0,0-21 16,0 1-16,-21-1 0,20-21 0,1 0 15,-21 0-15,0 0 0,-1 0 16,1 0-16,0-21 0,-1-1 0,-20 1 16,20 0-16,1 0 0,0 0 0,-1-22 15,1 22-15,21-21 0,0 0 16,21 20-16,0-20 0,0 0 0,0-1 16,21 1-16,0 0 0,0-1 15,22 1-15,-1 0 0,0-1 0,1 1 16,-1 0-16,0-1 0</inkml:trace>
  <inkml:trace contextRef="#ctx0" brushRef="#br0" timeOffset="109764.13">7197 13018 0,'0'0'0,"-22"21"15,1 0 1,21 0-16,-21 0 0,21 0 16,-21 22-16,0-22 0,0 21 15,-1 1-15,22-1 0,-21-21 0,0 21 16,0 1-16,0-1 0,0 0 16,21-20-16,0 20 0,-22-21 0,22 0 15,0 0-15,0 1 0,0-1 16,0 0-16,22-21 15,-1 0-15,-21-21 16,21 0-16,0-1 0</inkml:trace>
  <inkml:trace contextRef="#ctx0" brushRef="#br0" timeOffset="110191.88">6858 13208 0,'-21'-21'0,"42"42"0,-63-84 0,42 41 16,0 1-16,0-21 0,0 21 0,0 0 15,0-1-15,0 1 0,21-21 16,0 42-16,0-21 0,21 0 0,1 21 16,-22 0-16,21 0 0,1 0 0,-1 21 15,21 0-15,-20 21 0,-22 1 16,21-22-16,1 21 0,-1 0 16,-21 22-16,0-22 0,0 1 15,1-1-15,-1 0 0,0 1 0,-21-1 16,0 0-16,0-21 0,0 22 0,0-1 15,0-21-15,0 0 0,0 1 16,0-1-16,-21-21 16,21-21-1,0-1-15,0 1 0,0 0 0,0-21 16,0-1-16,0 22 0,0-21 16,0 0-16,0-1 0,0-20 0,0 20 15,21 1-15,0-21 0,0 20 0,0-20 16,-21 20-16,22-20 0,-1 21 15,-21 20-15,21-20 0,0 21 16,-21 0-16,21 21 0,0 0 16,1 21-1,-22 0-15,0 0 0,0 0 16,0 1-16,0 20 0,0-21 0,0 21 16,21-20-16</inkml:trace>
  <inkml:trace contextRef="#ctx0" brushRef="#br0" timeOffset="111611.86">8064 13399 0,'0'0'15,"22"0"-15,-1 0 0,0-22 16,0 1-16,0 21 0,-21-21 16,21 0-16,-21 0 0,22 0 0,-22-1 15,0-20-15,0 21 0,0 0 0,0-22 16,0 22-16,-22 0 0,-20 0 15,21 21-15,0 0 0,-22 0 0,22 0 16,-21 0-16,21 0 0,-22 21 16,22 0-16,-21 0 0,21 22 0,0-22 15,-22 21-15,22 1 0,21-22 16,-21 21-16,21 0 0,-21 1 0,21-1 16,0 0-16,0-20 0,0 20 0,21-21 15,0 0-15,0 0 16,0 1-16,1-22 0,20 0 0,-21 0 15,21 0-15,-20 0 0,20-22 16,0 1-16,-21 0 0,22 0 0,-1-21 16,-21 20-16,22 1 0,-22-21 0,0 21 15,0-22-15,-21 1 0,21 0 16,-21 21-16,21-22 0,-21 1 0,0 21 16,0 0-16,0-1 0,0 1 15,0 0-15,0 42 16,-21 0-1,0 1-15,21 20 0,0-21 16,0 0-16,0 22 0,0-22 0,0 21 16,0-21-16,0 0 0,0 22 15,0-22-15,0 0 0,0 0 0,21 0 16,-21 1-16,21-22 0,1 21 16,-1-21-16,0 0 0,0 0 0,0 0 15,22 0-15,-22-21 0,0 21 0,0-22 16,0 1-16,0 0 0,1 0 15,-1 0-15,0-22 0,0 22 0,-21-21 16,0 21-16,0-22 0,0 22 16,21 0-16,-21 0 0,0 0 15,0 0-15,0-1 0,-21 44 16,21-1 0,0 0-16,-21 0 0,21 0 0,-21 0 15,21 1-15,-21 20 0,21-21 16,0 0-16,0 0 0,-22 22 0,22-22 15,0 0-15,-21 0 0,21 0 0,0 1 16,0-1-16,0 0 0,0-42 47,21 21-47,-21-21 0,22-1 0,-22 1 16,0 0-16,21-21 0,-21 21 15,21-1-15,0-20 0,-21 21 16,21 0-16,0-22 0,1 22 0,-22-21 15,21 21-15,0 0 0,-21-1 16,0 1-16,21 21 0,0 0 16,-21 21-1,0 1-15,0 20 0,0-21 16,0 0-16,0 22 0,0-22 0,0 0 16,0 21-16,0-21 0,0 1 15,0 20-15,0-21 0,21 0 0,-21 0 16,0 1-16,22-1 0,-22 0 15,21-21 1,0 0-16,0 0 0,0 0 16,-21-21-16,21 21 0,1-21 0,20-1 15,-21 1-15,0 0 0,0 0 0,1 0 16,-1-22-16,0 22 0,21 0 16,-21-21-16,1 21 0,-1-22 0,0 22 15,0 0-15,0 0 0,0 0 16,-21-1-16,22 22 0,-22-21 15,21 21-15,-21 21 16,0 1-16,0-1 16,0 0-16,0 0 0,0 0 0,0 0 15,0 1-15,0-1 0,0 0 16,0 21-16,0-21 0,0 1 16,0-1-16,0 0 0,0 0 15,0 0-15,21 0 0,-21 1 0,21-1 16,0-21-16,0 21 0,1-21 15,-1 0-15,0 0 0,0 0 0,0 0 16,0-21-16,1 0 0,-1 21 0,0-22 16,0 1-16,0 0 0,0 0 15,1-21-15,-1 20 0,0 1 0,0-21 16,-21 21-16,0-22 0,0 22 16,0 0-16,0 0 0,0 0 0,0 0 15,-21 21-15,0 0 16,0 0-16,-1 0 0,1 21 15,0 0-15,0 0 0,0 0 0,21 22 16,0-22-16,-21 0 0,21 21 16,0-21-16,0 22 0,0-22 0,0 0 15,0 21-15,21-20 0,-21-1 16,21 0-16,0 0 0,0 0 0,0-21 16,1 0-16,-1 0 0,0 0 0,21 0 15,-21 0-15,22 0 0,-22-21 16,21 0-16,1 0 0,-1 0 0,0-1 15</inkml:trace>
  <inkml:trace contextRef="#ctx0" brushRef="#br0" timeOffset="112071.99">10499 12679 0,'0'0'0,"-22"0"0,1 0 0,0 0 15,0 0-15,0 0 0,21 21 16,-21 0-16,21 0 16,0 1-16,0-1 0,0 0 0,0 21 0,0-21 15,21 1-15,0 20 16,0-21-16,21 0 0,-20 0 0,20 1 16,0-1-16,-21 0 0,22 0 0,-1 0 15,0-21-15,1 21 0,-1-21 16,0 0-16,1 0 0,-1 22 0,0-22 15,-20 0-15,20 0 0,-21 0 16,0 0-16,-21 21 16,-42-21-1,21 21-15,-22 0 0,22-21 16,-21 21-16,0 0 0,-1 1 0,1-1 16,0 0-16,-1 0 15,22 0-15,-21 0 0,-1 22 0,1-22 16,21 0-16,-21 21 0,20-20 15,-20 20-15,21-21 0,0 0 0,0 0 16,-1 1-16,22-1 0,0 0 16,-21 0-16,21 0 0,-21 0 15,42-42 17,0 0-32,1 0 0</inkml:trace>
  <inkml:trace contextRef="#ctx0" brushRef="#br0" timeOffset="113484.09">3619 15050 0,'22'0'0,"-44"0"0,44-22 0,-1 1 16,0 0-16,0 0 15,-21 42 1,0 0-1,0 0-15,-21 1 16,0 20-16,0 0 0,-22 1 0,22-1 16,-21 21-16,-1-20 0,1-1 15,0 0-15,-1 22 0,-20-22 0,21 1 16,-1-1-16,-20 0 0,20 1 16,1-22-16,-21 21 0,20-21 0,1 22 15,0-22-15,-1 0 0,1 0 16,21 0-16,0-21 0,-1 0 0,1 0 15,21-21 1,0 0-16,0 0 16,21 0-16,1 21 0,-1-22 0,21 22 15,-21-21-15,22 21 0,-1 0 16,21 0-16,-20 0 0,20 0 16,-20 0-16,20 0 0,1 0 0,-1 21 15,1 1-15,-22-1 0,21 0 16,-20 0-16,-1 0 0,0 22 0,-20-22 15,20 0-15,-21 0 0,0 0 16,-21 0-16,0 1 0,21-1 0,-21 0 16,22-21-1,-22-21 17,-22 0-17,22-1 1,0 1-16,0 0 0,0 0 0,22 0 15</inkml:trace>
  <inkml:trace contextRef="#ctx0" brushRef="#br0" timeOffset="114036.02">4508 14986 0,'43'-21'0,"-86"42"0,128-84 0,-43 41 16,-20 1-16,20 0 0,-21 0 16,0 0-16,0 21 0,-21 21 31,0 0-31,-21 0 16,0 0-16,0 22 0,0-1 0,0 22 15,-1-22-15,1 21 0,-21 22 16,0-21-16,20-1 0,-20 22 0,0-22 15,-1 22-15,1-22 0,0 22 16,-1 0-16,1-1 0,0 1 0,-22 0 16,22-1-16,0-20 0,-1-1 15,1 1-15,0-1 0,-1 1 0,22-22 16,-21 22-16,-1-22 0,22 0 16,0 1-16,-21-22 0,21 21 15,21-21-15,-22-21 0,22 22 16,0-44-1,0 1 1,0 0-16,22 0 0,-1-21 0,0 20 16,0-20-16,21 21 0,-20-21 15,20-1-15</inkml:trace>
  <inkml:trace contextRef="#ctx0" brushRef="#br0" timeOffset="114645.18">5016 15346 0,'0'0'16,"0"-21"-16,0 0 0,0-1 15,0 1-15,0 0 16,0 42 0,0 0-16,0 1 0,0 20 15,0-21-15,0 21 0,0 1 16,0 20-16,0-20 0,0-1 15,0 21-15,-21 1 0,21-22 0,-21 22 16,0-1-16,21 1 0,-21-1 16,0 1-16,21-1 0,-22-20 0,1-1 15,21 0-15,-21 1 0,21-22 16,0 21-16,0-21 0,0 0 16,0-42-1,0 0 1,0 0-16,21-21 15,-21 20-15,0-20 0,21 0 16,1-22-16,-22 22 0,0-22 0,0 1 16</inkml:trace>
  <inkml:trace contextRef="#ctx0" brushRef="#br0" timeOffset="115264.83">4847 15452 0,'0'0'0,"0"-21"0,-85-85 31,85 85-31,0-1 15,0 1-15,0 0 16,22 21-16,-1 0 0,0 0 0,0 0 16,0 0-16,22 21 0,-22 0 15,21 1-15,-21-1 0,22 21 16,-22 0-16,21 1 0,-21-1 0,0 0 16,1 1-16,-1-1 0,0 0 15,0 1-15,0 20 0,-21-20 0,0-1 16,0 21-16,0-20 0,0-1 15,0-21-15,0 22 0,0-1 0,0-21 16,0 0-16,0 0 0,0 1 16,0-44-1,0 1 1,0-21-16,0 21 0,0-22 16,0 22-16,0-21 15,0 0-15,0-22 0,21 22 0,1-1 16,-1-20-16,0 21 0,0-1 0,0-20 15,0 20-15,22-20 0,-22 21 16,21-1-16,-21 1 0,22 0 0,-22 20 16,21 1-16,-21 0 0,1 0 15,-1 21-15,0 21 16,-21 0-16,0 0 0,0 22 16,0-1-16,0 0 0,0 1 0,0-1 15,0 22-15,0-22 0,-21 21 16,21 1-16,-21-1 0,-1 1 0,22-1 15,0-20-15,-21 20 16,0 1-16,21-22 0,0 0 0,-21 1 16,21-1-16,0 0 0,0-20 15,0-1-15,0 0 0,0 0 0,0 0 16,0-42 15,21 0-15,0 21-16,-21-21 0,21 21 15,1-21-15,-22-1 0,21 1 0,0 0 16,0 0-16,0 0 0</inkml:trace>
  <inkml:trace contextRef="#ctx0" brushRef="#br0" timeOffset="115924.45">5969 15939 0,'0'0'0,"0"-22"0,21 22 15,-21 22 16,0-1-31,0 0 16,0 0-16,0 0 0,0 0 0,0 22 16,-21-22-16,21 0 0,0 0 15,0 0-15,0 1 0,0-1 0,0 0 16,0 0-16,21-21 16,0 0-16,0 0 0,1 0 15,-1 0-15,0 0 0,21-21 16,-21 0-16,1 0 0,-1-1 15,0 1-15,0 0 0,0 0 0,0-21 16,1 20-16,-1 1 0,0 0 16,-21-21-16,0 21 0,21-1 0,-21 1 15,0 0-15,21 21 16,-21 21 15,0 0-31,-21 22 16,21-22-16,0 21 0,0-21 0,-21 22 15,21-1-15,0 22 0,0-22 16,0 0-16,0 1 0,0 20 16,0-21-16,0 22 0,0-1 15,0 1-15,0 21 0,0-22 0,0 1 16,0 20-16,0-20 0,0-1 0,0 1 16,0-1-16,21 1 0,-21-1 15,21 1-15,-21-1 0,0 1 0,0-1 16,21-20-16,-21-1 0,22 0 15,-22 1-15,0-22 0,0 21 0,0-21 16,-22-21 0,1 0-16,-21 0 0,21 0 0,-22-21 15,1 0-15,0 0 0,-1 0 16,1-22-16,-21 1 0,20 0 16,1-22-16,0 1 0,20 20 15,-20-20-15,21-22 0,-21 22 0,42-22 16,0 21-16,0-20 0,0 20 15,0-20-15,0 20 0,21 22 0,0-22 16,0 22-16,21 0 0,-20-1 16,20 22-16,-21-21 0,21 21 0,1-22 15,-22 22-15,21-21 0,-21 21 0,22-22 16</inkml:trace>
  <inkml:trace contextRef="#ctx0" brushRef="#br0" timeOffset="116424.16">6816 15748 0,'-22'0'0,"1"0"31,21 21-31,-21 0 0,21 22 15,-21-22-15,21 0 0,0 21 0,0 1 16,-21-22-16,21 21 0,-21-21 16,21 1-16,0-1 0,0 21 15,0-21-15,0 0 0,0-42 47,0 0-47,0 0 16,0 0-16,0-22 0,0 22 0,21-21 15,0 21-15,-21 0 0,21-22 16,0 22-16,0 0 0,1-21 0,-1 20 16,21 1-16,-21 0 0,0 21 15,22-21-15,-22 0 0,21 21 0,-21 0 16,22 0-16,-22 0 0,0 0 16,0 0-16,0 21 0,1 0 15,-1 21-15,0-20 0,-21 20 0,0 0 16,0 1-16,0-1 0,0 0 15,0 1-15,-21-1 0,21 0 0,-21-21 16,21 1-16,-22-1 0,22 0 0,0 0 16,0 0-16,22-21 15,-1-21-15,0 0 16</inkml:trace>
  <inkml:trace contextRef="#ctx0" brushRef="#br0" timeOffset="117808.01">7959 15790 0,'0'0'0,"0"-21"0,0 0 0,0 0 16,0 0-16,-22 21 0,1-21 0,0-1 16,0 1-16,0 0 0,0 21 15,-1-21-15,1 21 0,0 0 0,-21 0 16,21 0-16,-1 0 0,1 0 15,-21 21-15,21 0 0,0 0 16,-22 1-16,22-1 0,0 21 0,0-21 16,0 22-16,-1-1 0,1 0 15,21 1-15,-21-1 0,21-21 0,0 21 16,0-20-16,0-1 0,0 21 16,21-42-16,0 21 0,22-21 0,-22 0 15,0 0-15,0 0 0,22 0 16,-22 0-16,21 0 0,0-21 0,-20 0 15,20 0-15,-21-22 0,21 22 16,-20-21-16,-1 21 0,0-22 0,0 22 16,0-21-16,0 0 0,1 20 15,-1 1-15,0-21 0,-21 21 16,0 0-16,0 42 31,0 0-15,-21 0-16,21 0 0,0 22 15,0-22-15,0 21 0,0 0 0,0-20 16,0 20-16,0-21 0,21 21 16,0-20-16,0-1 0,0 0 0,1 0 15,-1-21-15,0 0 0,21 21 0,-21-21 16,1 0-16,-1 0 0,21-21 16,-21 21-16,0-21 0,1 0 0,-1 0 15,0-22-15,0 22 16,0 0-16,-21-21 0,21-1 0,-21 22 15,22-21-15,-22 21 0,0-1 0,0-20 16,0 21-16,0 0 0,0 0 16,-22 21-1,1 0-15,21 21 16,-21 0-16,21 0 0,0 0 0,0 22 16,-21-22-16,21 21 0,0-21 15,-21 22-15,21-22 0,0 0 0,0 0 16,0 21-16,0-20 0,0-1 15,0-42 32,0-1-47,0 1 0,0 0 0,21-21 16,-21 21-16,21-22 0,-21 22 16,21-21-16,0-1 0,1 22 0,-22-21 15,21 21-15,0 0 0,0-1 0,0 1 16,0 0-16,1 0 0,-1 21 15,0 0-15,0 0 0,-21 21 16,21 0-16,0 0 0,-21 1 16,0-1-16,0 0 0,22 0 0,-22 0 15,0 22-15,21-22 0,-21 0 16,0 21-16,0-21 0,0 1 16,0-1-16,0 0 0,21-21 0,-21 21 15,21 0-15,0-21 16,0 0-16,1 0 0,-1 0 15,0-21-15,0 0 0,0 0 16,0 0-16,1-1 0,-1-20 0,21 21 16,-21 0-16,0-22 0,1 22 15,20 0-15,-21-21 0,0 21 0,0-1 16,1 1-16,-1 0 0,-21 0 16,0 42 15,0 0-31,0 0 0,0 1 15,0-1-15,0 0 16,0 0-16,0 0 0,0 0 0,0 1 16,0-1-16,0 0 0,0 0 15,21 0-15,0 0 0,-21 1 0,21-22 16,0 0-16,1 21 0,20-21 16,-21 0-16,0 0 0,0 0 0,1-21 15,-1-1-15,0 1 0,21 0 16,-21 0-16,1 0 0,-22 0 0,21-1 15,0 1-15,-21-21 0,21 21 16,-21 0-16,0-22 0,0 22 16,0 0-16,0 0 0,0 0 0,0-1 15,0 1-15,-21 21 0,0 0 16,0 21-16,-1 1 16,22-1-16,0 0 0,0 21 0,-21-21 15,21 1-15,0 20 0,0-21 16,0 21-16,0-20 0,0 20 0,0-21 15,0 21-15,0-20 0,21-1 16,1 0-16,-22 0 0,21 0 0,0 0 16,0-21-16,0 0 0,0 0 0,22 0 15,-22-21-15,0 0 0,21 0 16,1 0-16,-22 0 0</inkml:trace>
  <inkml:trace contextRef="#ctx0" brushRef="#br0" timeOffset="118260.27">10287 15261 0,'0'0'0,"-21"0"0,0-21 15,-1 21-15,1 21 16,0 0 0,21 1-16,0-1 0,0 21 15,0-21-15,0 0 0,21 22 0,0-22 16,22 0-16,-22 0 0,21 22 15,-21-22-15,22 0 0,-1-21 16,0 21-16,1 0 0,-1-21 0,0 0 16,1 0-16,-1 0 0,0 0 15,-20 0-15,20 0 0,-21 0 0,21-21 16,-20 0-16,-22 0 0,0 0 16,0-1-16,-22 22 15,1 0 1,0 0-16,-21 0 0,21 22 15,-22-1-15,22 0 0,-21 0 0,-1 0 16,22 22-16,-21-22 0,21 21 16,-22 0-16,22-20 0,0 20 15,0 0-15,0 1 0,0-1 0,-1 0 16,1-21-16,0 22 0,21-22 16,0 0-16,0 0 0,0 0 0,0 1 15,0-1-15,21-42 31,0-1-15,-21 1-16,0 0 0</inkml:trace>
  <inkml:trace contextRef="#ctx0" brushRef="#br0" timeOffset="119236.71">12023 13314 0,'0'0'0,"0"-21"16,-64 0 0,43-1-16,0 1 0,21 0 0,0 0 15,0 0-15,0 0 16,21-1-16,0 1 0,0 0 0,22 0 16,-1 0-16,0 0 0,22 21 0,-22-22 15,0 22-15,22 0 0,-22 0 16,1 0-16,-1 0 0,0 22 0,-21-1 15,22 21-15,-43-21 0,0 22 16,0-1-16,0 0 0,0 22 0,0-22 16,-43 22-16,22-1 0,-21 22 15,-22-22-15,1 22 0,-1-22 16,1 22-16,-1-21 0,1-1 0,-1 22 16,22-22-16,0 1 0,-1 20 15,22-20-15,0-1 0,21 1 0,0-22 16,0 22-16,0-22 0,21 0 15,22 1-15,-22-22 0,42 0 0,-20 21 16,-1-20-16,21-22 0,1 21 16,-1-21-16,1 0 0,-22 0 0,22 0 15,-22 0-15,0 0 0,-20 0 0,20 0 16,-21-21-16,0-1 0,-21 1 16,0 0-16,-21 21 31,-21 0-31,21 0 0,-22 21 15,22 0-15,-21 1 0,-1-1 0,1 0 16,0 21-16,-1-21 0,22 22 16,-21 20-16,0-20 0,20 20 0,-20-21 15,21 22-15,0-1 0,0 1 16,21-1-16,-22 1 0,22-1 0,0 1 16,0-1-16,0 1 0,0-1 0,22 1 15,-1 21-15,0-22 0,0 1 16,0-1-16,-21 1 0,21-1 0,-21 1 15,22-22-15,-22 21 0,0-20 0,0-1 16,0 0-16,0 1 16,0-22-16,-22 0 0,1 0 0,0 0 15,0-21-15,0 0 0,0 0 0,-22 0 16,22 0-16,-21 0 0,21 0 16,-22-21-16,22 0 0,0 0 0,0 0 15,21-22-15,0 22 0,0-21 0,0 0 16,0-1-16,0-20 0,21 20 15</inkml:trace>
  <inkml:trace contextRef="#ctx0" brushRef="#br0" timeOffset="122213.01">13737 14055 0,'-42'0'16,"21"0"-16,-1 21 0,1 0 0,0-21 16,0 21-16,21 0 15,0 1 1,21-22-16,0 0 15,0 0-15,1 0 0,20 0 0,0-22 16,1 22-16,-1-21 0,0 0 16,1 0-16,-1 21 0,0-21 0,1-22 15,-1 22-15,0 0 0,-21 0 16,1-21-16,-22 20 0,0-20 0,0 21 16,0 0-16,0 0 0,-22-1 15,1 1-15,0 0 0,0 21 0,0 0 16,0 0-16,-1 0 0,1 0 15,0 21-15,0 22 0,0-22 0,21 21 16,-21 0-16,21 1 0,0-1 16,0 22-16,0-22 0,0 21 15,0 1-15,0-1 0,21 1 0,-21-1 16,21 1-16,-21-1 0,21-20 16,-21 20-16,0-20 0,0-1 0,0 0 15,0-21-15,0 22 0,0-22 0,0 0 16,0 0-16,-21 0 0,0-21 15,0 0-15,-1 0 0,1 0 16,0 0-16,-21 0 0,21 0 16,-1-21-16,1 0 0,-21 0 0,21-21 15,0 20-15,-22-20 0,22 21 16,0-21-16,0 20 0,0 1 16,-1 0-16,22 0 0,-21 0 0,21 0 15,0 42 1,0 0-16,0 0 15,21 0-15,1 0 0,-1 1 0,0-1 16,0 0-16,-21 21 0,21-21 16,0 1-16,1-22 0,-1 21 0,0 0 15,0 0-15,21-21 0,-20 0 16,20 0-16,-21 0 0,21 0 0,1 0 16,-1 0-16,0 0 0,1-21 0,-1 21 15,0-21-15,-20 0 0,20-1 16,0 1-16,-21-21 0,22 21 15,-22-22-15,0 22 0,-21-21 16,0 0-16,21 20 0,-21 1 0,0 0 16,0 0-16,0 0 0,0 42 31,-21 0-31,21 0 0,-21 0 0,0 1 16,21 20-16,-21-21 0,21 21 15,-22-20-15,1-1 0,21 21 0,-21-21 16,21 0-16,0 1 0,0-1 15,-21 0-15,21 0 0,0 0 0,21-42 47,0 0-31,-21 0-16,21 0 0,1-1 0,-1 1 16,0-21-16,0 21 0,0-22 15,0 22-15,1-21 0,-1 21 0,0 0 16,0-22-16,0 43 0,-21-21 15,21 0-15,1 21 0,-22 21 16,0 0 0,0 0-16,0 1 0,0-1 15,0 21-15,0-21 0,0 0 0,0 22 0,0-22 16,0 0-16,0 0 0,0 0 16,21 22-16,0-22 15,0 0-15,-21 0 0,21-21 16,0 21-16,1-21 0,-1 0 15,0 0-15,0 0 0,0 0 0,0 0 16,1-21-16,-1 21 0,0-21 16,0 0-16,0 0 0,0 0 0,1-1 15,-1 1-15,-21-21 0,21 21 16,0-22-16,0 1 0,-21 21 0,21-21 16,1 20-16,-22 1 0,0 0 15,0 0-15,0 42 31,0 0-31,0 22 16,0-22-16,0 0 0,0 21 0,0-21 16,0 1-16,-22 20 0,22-21 0,0 0 15,0 0-15,0 1 0,0-1 16,0 0-16,22 0 0,-1-21 16,0 0-16,0 0 0,0 0 15,22 0-15,-22 0 0,21 0 0,-21-21 16,22 21-16,-1-21 0,-21 0 0,21-1 15,-20 1-15,-1-21 16,21 21-16,-21-22 0,0 22 0,-21-21 16,0 0-16,0 20 0,0-20 15,0 21-15,0 0 0,0 0 0,0-1 16,-21 22 0,42 0 15,1 0-31,-1 22 0,0-22 15,0 0-15,0 0 0,22 0 0,-1 0 16,-21 0-16,43 0 0,-22 0 16,0 0-16,22-22 0,-22 22 0,0 0 15,1-21-15,-1 21 16,-21 0-16,0 0 0,1 0 0,-44 21 31,1 1-31,0-22 16,0 21-16,-21 0 0,20 0 0,1 0 15,-21 0-15,21 1 0,0-1 16,-1 0-16,1 21 0,0-21 0,0 1 16,0 20-16,21-21 0,0 0 15,0 0-15,0 1 0,0-1 0,0 0 16,0 0-16,0 0 0,21-21 16,0 21-16,0-21 0,0 0 15,1 0-15,20 0 16,-21-21-16,0 0 0,0 21 0,1-21 15,-1 0-15,0 0 0,0-1 16,0 1-16,0-21 0,-21 21 0,0-22 16,22 1-16,-22 21 0,21-21 15,-21-1-15,0 22 0,0 0 0,0 0 16,0 0-16,-21 21 16,-1 0-1,22 21-15,0 21 0,-21-21 0,0 0 16,21 1-16,-21 20 0,21-21 15,0 21-15,0-20 0,0-1 0,0 21 16,0-21-16,0 0 16,0 1-16,21-1 0,0-21 0,0 21 15,1 0-15,-1-21 0,0 0 0,0 0 16,0 0-16,0 0 0,22 0 16,-22 0-16,21-21 0,-21 21 0,1-21 15,20 0-15,-21-22 0,0 22 16,0-21-16,22 21 0,-22-22 0,0-20 15,0 20-15,0-20 0,1 21 0,-1-22 16,-21 22-16,0-1 0,0 1 16,0 0-16,0 21 0,0-22 0,0 22 15,-21 21 1,-1 21 0,1 0-16,0 22 0,0-1 15,0 0-15,21 22 0,-21-22 16,21 1-16,0-1 0,0 0 0,0 1 15,0-1-15,0 0 0,0 1 16,0-22-16,0 21 0,0-21 0,21 0 16,-21 1-16,21-1 0,0 0 0,0-21 15,0 0-15,1 0 0,-1 0 16,0 0-16,42 0 16,-41 0-16,-1 0 0,0 0 0,0-21 15,0 0-15,0-1 0,1 1 16,-1 0-16,0 0 0,0 0 0,-21-22 15,21 22-15,0 0 0,1 0 16,-22 0-16,0 0 0,21-1 0,-21 44 47,0-1-47,0 0 0,0 0 0,0 0 16,0 0-16,0 22 15,0-22-15,0 0 0,0 0 0,0 0 0,21 1 16,-21-1-16,21-21 0,0 21 15,0 0-15,1-21 0,20 0 16,-21 21-16,64-21 0,-22 0 0,-20 0 16,20 0-16,-21 0 15,22-21-15,-22 0 0,1 21 0,-1-21 16,0 0-16,1-1 0,-22 1 16,21 0-16,-21 0 0,0-21 0,-21-1 15,0 1-15,0 0 0,0-1 0,0 1 16,0 0-16,0 20 0,0-20 15,0 21-15,-21 0 0,0 21 0,0 0 16,0 0-16,0 0 0,-1 0 16,1 21-16,0 0 0,-21 0 15,21 22-15,-1-1 0,-20 0 16,21 1-16,-21 20 0,-1 22 16,43-64-16,0 42 15,0-20-15,21-22 16,1-21-16,-1 21 0,0-21 0,0 21 15,0-21-15,0 0 0,22 0 16,-22 0-16,0 0 0,0-21 0,0 0 16,1 0-16,-1 0 0,-21-1 0,21-20 15,0 21-15,0-21 16,0-1-16,-21-20 0,22-1 0,-1 1 16,0-1-16,-21 22 0,21-85 15,0 85-15,-21-1 0,0 1 16,0 0-16,0-22 0,0 43 15,0 0-15,0 0 0,-21 42 32,0-21-32,0 42 0,21-21 15,0 22-15,0-1 0,-21 0 0,21 1 16,0 20-16,0-21 0,0 22 16,0-1-16,0 1 0,0-1 0,0-20 15,0 20-15,21-20 0,-21-1 0,21 0 16,0-21-16,-21 1 0,21-1 15,0 0-15,1 0 0,-1 0 16,0-21-16,0 0 0,0 0 0,0 0 16,22 0-16,-22 0 0,0 0 15,21-21-15,-20 21 0,-1-21 0,0 0 16,0 0-16,0-1 0,0 1 16,1-21-16,-1 0 0,-21 20 0,21-20 15,-21 0-15,0 21 0</inkml:trace>
  <inkml:trace contextRef="#ctx0" brushRef="#br0" timeOffset="122455.87">17187 14161 0,'0'0'0,"-42"0"0,21 0 0,0 0 15,-1 0 1,44 0 15,-22 21-15,21-21-16,0 0 0,0 0 16,0-21-16</inkml:trace>
  <inkml:trace contextRef="#ctx0" brushRef="#br0" timeOffset="123160.78">19833 14478 0,'21'0'0,"0"-21"15,1 21-15,-22-21 16,0 0-16,21-1 16,0 1-16,-21 0 0,0 0 15,0 0-15,21 0 0,-21-1 16,21 1-16,-21 0 0,0 0 16,0 0-16,0 0 0,0-1 15,-21 1-15,0 0 0,-21 21 16,20 0-16,-20 0 0,21 0 0,-21 0 15,-1 0-15,22 0 0,-21 0 16,-1 21-16,22 0 0,0 1 0,0-1 16,0 0-16,21 0 0,0 21 0,0 1 15,0-22-15,21 21 0,0 1 16,21-22-16,-20 21 0,20 0 0,0-20 16,-21 20-16,22-21 0,-1 21 15,-21-20-15,0-1 0,22 21 16,-43-21-16,21 0 0,-21 1 0,0-1 15,0 0-15,-21 0 16,0 0-16,-1-21 0,-20 0 0,0 0 16,-1 0-16,1 0 0,0 0 15,-22 0-15,22 0 0,-22 0 0,1-21 16,21 0-16,-22 0 0,22 0 0,-1 21 16,22-43-16,0 22 0,0 0 15,0 0-15,21-22 0,0 1 0,0 21 16,0-21-16,0-1 0,21 1 15,0 0-15,0 20 0,0 1 0,22 0 16,-1 0-16,0 0 16,1 0-16,20 21 0,-20 0 0,-1-22 15,21 22-15</inkml:trace>
  <inkml:trace contextRef="#ctx0" brushRef="#br0" timeOffset="123423.63">20214 14118 0,'0'0'0,"0"-21"0,0 0 15,0 0 1,0 42 0,0 0-16,-21-21 15,0 21-15,21 22 0,-21-22 16,21 21-16,0 0 0,-22 1 16,1-1-16,0 0 0,21 1 0,-21-1 15,21 0-15,0 1 0,-21-22 16,21 21-16,0-21 0,0 1 0,0-1 15,0 0-15,0 0 0,0 0 16,21 0-16,0-21 16,0 0-1,0-21-15,-21 0 0,0 0 16</inkml:trace>
  <inkml:trace contextRef="#ctx0" brushRef="#br0" timeOffset="123596.53">19918 14478 0,'0'-21'0,"0"42"0,-21-42 16,42 21 15,21-21-31,-21 21 16,0 0-16,1 0 0,20 0 0,0 0 16,-21-21-16,22 21 0,-1 0 15,0 0-15,-20-22 0,20 22 0,-21 0 16</inkml:trace>
  <inkml:trace contextRef="#ctx0" brushRef="#br0" timeOffset="126248.01">20786 14626 0,'21'0'31,"-21"-21"-31,0 0 16,0 0-16,0 0 16,0-1-16,0-20 0,0 21 15,0 0-15,0 0 0,0-22 16,0 22-16,-21 0 0,-1 0 16,1 21-16,0-21 0,0 21 0,0 0 15,0 0-15,-22 0 0,22 21 16,0 0-16,-21 0 0,20 0 0,1 0 15,0 22-15,0-22 0,0 21 16,0-21-16,21 22 0,0-22 0,0 0 16,0 0-16,0 0 0,0 1 15,0-1-15,21-21 0,0 0 0,0 21 16,21-21-16,-20 0 0,-1 0 16,21 0-16,-21 0 0,0-21 0,1 21 15,20-21-15,-21 21 0,0-22 16,-21 1-16,21 0 0,1 0 15,-22 0-15,21-22 0,-21 22 0,0 0 16,0-21-16,0 21 0,0-1 16,0-20-16,0 21 0,0 42 31,-21 0-31,-1 0 0,1 22 16,21-22-16,0 21 0,0 1 15,-21-22-15,21 21 0,0-21 0,0 22 16,0-22-16,0 0 0,0 21 15,0-21-15,21 1 0,0-1 16,1-21-16,-1 0 0,0 0 16,21 0-16,-21 0 15,1 0-15,20 0 0,-21 0 0,21-21 16,-20-1-16,20 1 0,-21 0 16,0 0-16,22 0 0,-22-22 0,0 1 15,0 0-15,0-1 0,0 1 0,1-21 16,-22 20-16,21-20 0,-21 20 15,21 1-15,-21 0 0,0 21 0,0-22 16,0 22-16,0 0 0,0 0 16,0 0-16,0-1 0,-21 22 0,0 0 15,-1 0-15,1 22 16,21-1-16,-21 0 0,21 0 16,-21 21-16,21 1 0,-21-1 0,21 0 15,0 1-15,0-1 0,0 22 16,-21-22-16,21 0 0,0 1 0,0-1 15,0-21-15,0 21 0,0-20 16,0 20-16,0-21 0,21 0 0,0 0 16,0 1-16,0-22 0,0 0 15,1 0-15,20 0 0,-21 0 16,0 0-16,22 0 0,-1-22 0,-21 1 16,21 0-16,-20 21 15,20-21-15,-21 0 0,21-22 0,-20 22 16,-1 0-16,0-21 0,0 21 15,-21-1-15,21-20 0,-21 21 0,0 0 16,0 0-16,-21 21 16,0 0-16,0 0 0,0 0 15,-1 21-15,1 0 0,0 21 16,0-21-16,21 1 0,0-1 16,0 0-16,0 21 0,0-21 0,0 1 15,0-1-15,0 0 0,0 0 16,0 0-16,21 0 0,0-21 15,22 0-15,-22 0 0,21 0 16,0 0-16,1 0 0,-22 0 16,21 0-16,1 0 0,-1 0 0,0-21 15,-21 0-15,22 0 0,-22 0 16,0 0-16,0-1 0,0-20 0,1 21 16,-22-21-16,0-1 0,21 22 15,-21 0-15,0 0 0,0 0 0,0-1 16,-21 44-1,21-1 1,0 0-16,-22 0 0,22 0 16,-21 22-16,21-22 0,-21 0 0,21 0 15,0 0-15,0 0 0,0 1 16,0-1-16,0 0 0,-21 0 16,21 0-16,0 0 0,0 1 15,0-44 32,21 1-47,-21 0 0,21 0 0,-21 0 16,21 0-16,1-1 0,-22-20 15,21 21-15,0-21 0,-21-1 0,21 1 16,0 0-16,0-1 0,1 22 16,-1-21-16,-21 21 0,21 21 0,0-22 15,0 22 1,-21 22-16,21-1 15,-21 21-15,0-21 0,0 22 16,0-1-16,0-21 0,0 21 16,0 1-16,22-22 0,-22 0 0,0 21 15,0-20-15,21-1 0,-21 0 16,0 0-16,0 0 0,21-21 31,-21-21-15,21 0-16,0 0 0,-21 0 15,21-1-15,1 1 0,-1-21 16,0 0-16,0 20 0,0-20 16,0 0-16,22 21 0,-22-22 15,21 22-15,-21 0 0,1 0 0,20 21 16,-21-21-16,0 21 16,-21 21-1,0 0-15,0 0 0,0 0 16,0 22-16,0-22 0,0 21 0,0-21 15,-21 22-15,21-22 0,0 0 0,0 0 16,0 21-16,0-20 16,0-1-16,21 0 0,0-21 0,1 0 15,-1 21-15,21-21 0,-21 0 16,22 0-16,-22 0 0,21 0 16,0 0-16,-20-21 0,20 0 15,-21 0-15,21 21 0,-20-22 0,-1-20 16,0 21-16,0 0 0,0-22 15,-21 1-15,21 21 0,-21-21 0,0 20 16,0 1-16,0 0 0,0 0 16,-21 0-16,0 21 0,0 0 0,0 0 15,0 0-15,-1 21 16,1 0-16,0 0 0,21 0 16,-21 22-16,21-22 0,0 21 0,0-21 15,0 1-15,0 20 0,0-21 0,0 0 16,21 0-16,0 1 0,-21-1 15,21-21-15,1 21 0,-1-21 16,0 0-16,0 0 0,21 0 0,-20 0 16,-1 0-16,21 0 0,-21 0 15,0-21-15,22 0 0,-22-1 0,0 1 16,21 0-16,-20 0 0,-1-21 16,0 20-16,0-20 0,0 0 0,-21 21 15,0-1-15,0-20 0,0 21 16,0 0-16,-21 21 15,0 0-15,0 21 16,21 0-16,-21 0 0,-1 0 0,22 1 16,-21-1-16,21 21 0,0-21 15,-21 0-15,21 1 0,0-1 16,0 0-16,0 0 0,0 0 0,0 0 16,0 1-1,21-22 1,0 0-1,-21-22-15,22 1 0,-1 21 0,-21-21 16,21 0-16,0 0 0,0-22 16,0 22-16,1 0 0,-1 0 15,0-21-15,0 20 0,0 22 0,0-21 16,1 21-16,-1 0 16,-21 21-1,21 1-15,-21 20 0,0-21 16,0 0-16,0 22 0,0-22 15,21 0-15,-21 21 0,21-21 0,0 1 16,-21-1-16,22-21 0,-1 21 0,0-21 16,0 0-16,0 0 15,0 0-15,1 0 0,-1 0 0,0 0 16,0-21-16,0 0 0,0-1 16,1 1-16,-1 0 0,0 0 15,21-21-15,-21-1 0,1 1 0,-1 0 16,0-1-16,0-20 0,0 20 15,-21 1-15,21 0 0,1-1 16,-22 1-16,21 0 0,-21-1 0,0 22 16,0 0-16,0 0 0,0 0 15,-21 21-15,-1 0 16,1 21-16,0 0 0,0 0 0,21 22 16,-21-22-16,21 21 0,-21 0 15,21 1-15,-22-1 0,22 22 0,0-22 16,0 21-16,0-20 0,0-1 15,0 0-15,0 1 0,0-22 0,0 21 16,0-21-16,22 1 0,-1-1 16,0-21-16,-21 21 0,21-21 0,0 0 15,0 0-15,1 0 16,-1 0-16,0 0 0,0-21 16,0 0-16,0-1 0,1 22 0,-1-21 15,0 0-15,0-21 0,-21 21 16,21-1-16,0 1 0,-21-21 0,22 21 15,-22-22-15,0 22 0</inkml:trace>
  <inkml:trace contextRef="#ctx0" brushRef="#br0" timeOffset="126507.86">24405 14118 0,'-21'0'16,"42"0"-16,-63 0 15,63 0 1,0 0-16,0 0 16,0 0-16,22 0 0,-1 0 0,0 0 15,1 0-15,-1 0 0,22 0 16,-22 0-16,21 0 0,-20 0 0,-1-21 16,0 21-16,1 0 0,-1 0 15,-21 0-15,0 0 0,1 0 16,-22-21-1,-22 0-15,1 21 16,-21 0-16,21-21 0</inkml:trace>
  <inkml:trace contextRef="#ctx0" brushRef="#br0" timeOffset="126888.65">21548 14118 0,'21'0'32,"0"0"-32,21 0 0,-21-21 15,22 21-15,-1 0 0,0 0 0,-20-21 16,20 21-16,0 0 16,1 0-16,-22 0 0,0 0 0,0 0 15,0 0-15,0 0 0,1 0 16,-22-21-16,21 21 0,0 0 15,0 0-15,0 0 16,0 0-16,1 0 0,20 0 0</inkml:trace>
  <inkml:trace contextRef="#ctx0" brushRef="#br0" timeOffset="161232.09">2455 7514 0,'0'21'0,"0"1"0,-21-1 15,21 0 1,0 0 0,0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5T02:24:38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1588 0,'0'0'0,"21"0"15,-21 21-15,0 0 0,0 0 16,22-21 0,-22 21-16,0 0 15,0 1 1,21-22-16,0 0 15,0 0-15,0 0 0,0 0 16,1 0-16,-1 0 0,0 0 16,0 0-16,0 0 0,0 0 0,1 0 15,-1 0-15,21-22 0,-21 1 16,0 21-16,1-21 0,-1 0 16,0 21-16,-21-21 0,0 0 0,0-1 15,0 1-15,0 0 16,0 0-16,-21 21 0,0-21 15,-1 21-15,1 0 0,0-21 0,0 21 16,-21 0-16,20 0 16,-20 0-16,21 0 0,-21 21 0,-1-21 15,1 21-15,21 0 0,-22 0 16,22 0-16,0 22 0,0-22 16,0 21-16,0 1 0,21-22 0,0 21 15,0 0-15,0-20 0,0 20 16,0-21-16,0 0 0,21 22 0,0-22 15,0 0-15,0-21 0,22 21 16,-22 0-16,0-21 0,21 0 16,-21 0-16,1 0 0,20 0 0,-21 0 15,0 0-15,0 0 16,1 0-16,-1-21 0,0 21 0,0 0 16,-21-21-16,21 0 0,-42 21 31,0 0-31,-21 0 15,20 0-15,1 0 0,-21 21 16,21 0-16,-22-21 0,1 21 0,0 0 16,21 1-16,-22-1 0,1 0 15,21 0-15,-22 0 0,22 0 0,0 1 16,0-1-16,0 21 0,21-21 16,-21 0-16,21 1 0,0-1 15,0 21-15,21-21 0,0 0 16,0 1-16,21-22 0,-20 21 0,20-21 15,0 0-15,1 0 0,-1 0 16,21 0-16,-20-21 0,-1-1 16</inkml:trace>
  <inkml:trace contextRef="#ctx0" brushRef="#br0" timeOffset="793.57">1736 1990 0,'0'0'0,"0"-106"31,-22 106-15,1 0-16,0-21 0,0 21 15,0 0-15,-22 0 0,22 0 16,0 21-16,0-21 0,0 21 0,-22 0 16,22 0-16,0 1 0,0-1 15,0 21-15,0-21 0,-1 0 0,1 22 16,21-22-16,-21 0 0,21 0 15,0 0-15,0 1 0,0-1 16,0 0-16,21 0 0,0-21 16,1 0-16,-1 0 0,21 0 15,-21 0-15,0 0 0,22 0 16,-22 0-16,0-21 0,21 0 16,-20 21-16,-1-21 0,0-1 0,0 1 15,0 0-15,0 0 0,-21 0 16,0-22-16,0 22 0,0 0 0,0 0 15,0 0-15,0 0 16,0-1-16,0 1 16,0 42-1,0 1 1,0-1-16,0 0 0,0 21 16,0-21-16,0 22 0,0-1 15,0 0-15,0 22 0,0-22 16,0 22-16,0-1 0,0 1 15,0-1-15,0 1 0,22 20 0,-22-20 16,21-1-16,-21 22 0,21 0 0,-21-22 16,21 22-16,0 0 0,-21-22 15,21 22-15,1-22 0,-22 1 0,21-1 16,0 1-16,0-1 0,0-20 16,-21-1-16,21 21 0,1-20 0,-22-22 15,0 21-15,0 1 0,0-22 16,0 0-16,0 0 0,0 0 0,0 0 15,-22-21 1,1 0-16,0 0 16,0 0-16,0-21 0,0 0 0,-1 0 15,-20 0-15,21-22 0,-21 1 16,-1 0-16,1-1 0,0 1 0,-1-21 16,1-1-16,21 1 0,-22-1 15,22-21-15,0 22 0,21-22 0,0 22 16,0-1-16,0 1 0,0-1 15,21 1-15,0 20 0,1-20 0,-1 21 16,21-1-16,-21-20 0,22 20 16,-22-20-16,21 21 0,-21-1 15,22 1-15,-22-22 0,21 22 16,-21 0-16,0-1 0,1 22 0</inkml:trace>
  <inkml:trace contextRef="#ctx0" brushRef="#br0" timeOffset="1224.32">2413 1947 0,'-21'22'16,"21"-1"0,-21 0-1,21 0-15,21-21 16,0 0-16,0 0 16,0 0-16,0-21 0,1 0 15,-22 0 1,0-1-1,-22 22 1,1 0 0,0 0-16,21 22 15,-21-1-15,21 0 16,-21-21-16,21 21 0,0 0 16,0 0-1,0 1 1,0-1-1</inkml:trace>
  <inkml:trace contextRef="#ctx0" brushRef="#br0" timeOffset="1880.94">2455 2350 0,'0'0'0,"21"0"31,1 0-15,-1 0-16,-21-22 16,0 1-1,0 0 1,-21 21 15,-1 0-31,1 21 16,21 0-16,0 1 15,0-1 1,21-21 62,-21-21-62,-21 21 218</inkml:trace>
  <inkml:trace contextRef="#ctx0" brushRef="#br0" timeOffset="4763.72">6181 1905 0,'0'21'16,"0"-42"31,0 0-32,21 21-15,-21-21 0,21 21 16,-21-21-16,0-1 15,21 1-15,0 0 0,0 0 16,-21 0-16,22 0 16,-1-1-16,-21 1 0,21 0 15,-21 0-15,21 21 16,-21-21-16,0 0 16,0-1-1,0 44 1,0-1-1,-21 0-15,0 0 0,0 0 0,-1 0 16,1 22-16,-21-22 0,21 21 0,-22 1 16,22-1-16,-21 0 0,0 1 15,-22-1-15,22 0 0,-1 1 0,-20-22 16,21 21-16,-1-21 0,-20 22 16,20-22-16,22 0 0,-21 0 0,21 0 15,0 0-15,-1-21 16,1 0-16,21 22 0,0-44 31,0 1-31,21 0 16,1 0-16,-1 0 15,0 21-15,0-21 0,0 21 16,0 0-16,1 0 0,20-22 0,-21 22 16,21 0-16,-20 0 0,20 0 15,0 0-15,1 0 0,-1 22 0,0-22 16,-21 21-16,22-21 0,-1 21 0,-21 0 15,0 0-15,22-21 0,-22 21 16,0 1-16,0-1 0,0 0 16,-21 0-16,22 0 0,-22 0 0,21 1 15,-21-1-15,21-21 16,-21 21 0,0-42 30,0 0-30,21 21-16,-21-22 0,21 1 0,0 0 16,-21 0-16</inkml:trace>
  <inkml:trace contextRef="#ctx0" brushRef="#br0" timeOffset="5983.64">7260 1630 0,'0'0'0,"21"0"31,-21-21-31,0 0 16,-21 21-1,0 0 1,0 0-16,0 0 0,-1 0 16,-20 0-16,21 0 0,-21 0 0,20 21 15,-20 0-15,21 21 0,-21-21 16,20 22-16,1-1 0,0 22 0,0-22 15,0 0-15,0 22 0,21-22 16,-22 22-16,22-22 0,0 0 0,0 1 16,0-1-16,0 0 0,22 1 0,-1-1 15,0 0-15,0-21 0,0 1 16,22-1-16,-22 0 0,21 0 0,0-21 16,-20 0-16,20 0 0,0 0 15,1 0-15,-1-21 0,-21 0 16,21 21-16,1-21 0,-22-22 0,21 22 15,-21 0-15,22-21 0,-22 20 16</inkml:trace>
  <inkml:trace contextRef="#ctx0" brushRef="#br0" timeOffset="7651.31">7683 1926 0,'0'0'0,"0"-21"0,0 0 16,0 0-16,-21 42 31,0-21-31,0 21 0,21 0 15,0 0-15,-21 22 0,0-22 0,21 21 16,-22-21-16,22 22 16,0-22-16,0 21 0,0 1 0,0-22 15,0 0-15,0 21 0,0-21 16,0 1-16,22-1 0,-1 0 0,0 0 16,21-21-16,-21 0 0,22 0 0,-22 0 15,21 0-15,1 0 0,-1 0 16,-21-21-16,21 0 0,1 0 0,-22-1 15,21 1-15,-21 0 0,1 0 16,-1 0-16,0-22 0,-21 22 0,0-21 16,0 21-16,0-22 0,0 1 15,0 21-15,-21-21 0,0-1 0,-1 1 16,1 21-16,0 0 0,0-1 0,-21 1 16,20 0-16,-20 21 15,21 0-15,0 0 0,-22 0 0,22 21 16,-21 0-16,21 1 0,0 20 15,-1-21-15,-20 21 0,21 1 0,21-1 16,-21-21-16,21 22 0,-21-1 0,21 0 16,0-21-16,0 22 0,0-1 15,0-21-15,21 0 0,0 22 0,0-43 16,0 21-16,0 0 0,22-21 16,-1 0-16,-21 0 0,22 0 0,-1 0 15,21 0-15,-20-21 0,-1 21 16,0-21-16,1 0 0,-1-22 0,0 22 15,1 0-15,-22-21 0,21 20 16,-21-20-16,1 0 0,-1 21 16,0-22-16,0 1 0,0 21 0,-21-22 15,0 22-15,0-21 0,0 21 16,0 0-16,0 42 31,-21 0-31,21 0 0,-21 0 16,21 0-16,-21 22 0,21-22 0,0 21 15,0-21-15,0 22 16,0-22-16,-21 21 0,21-21 0,0 1 16,0-1-16,0 0 0,0 0 0,21 0 15,-21 0-15,21-21 0,0 22 16,0-22-16,0 0 0,1 0 0,-1 0 16,21 0-16,-21 0 0,22-22 15,-22 1-15,0 21 0,21-21 0,-21 0 16,1-21-16,20 20 0,-21 1 0,0-21 15,0 21-15,-21-22 0,0 22 16,22-21-16,-22 21 0,21-22 0,-21 22 16,0 0-16,0 0 0,0 0 15,0 42 17,-21-21-32,21 21 0,-22 0 15,22 22-15,-21-22 0,21 21 0,0-21 16,0 0-16,-21 22 0,21-22 15,-21 21-15,21-21 0,0 1 0,0-1 16,0 0-16,0 0 0,0 0 0,21-21 16,0 0-16,0 21 0,22-21 15,-22 0-15,21 0 0,-21 0 0,22 0 16,-1-21-16,0 0 0,-20 0 0,20 0 16,0 0-16,1-1 0,-22-20 15,21 21-15,-21-21 0,0-1 16,1 22-16,-1-21 0,-21-1 15,0 22-15,0 0 0,0-21 0,0 21 16,0-1-16,-21 22 0,-1 0 16,1 0-16,0 0 0,0 0 15,0 22-15,0-1 0,21 0 16,-22-21-16,22 21 0,0 0 16,0 0-16,22 1 15,-1-22 1,0 0-16,0 0 0,0 0 15,0 0-15,1-22 0,-1 1 16,0 21-16,0-21 0,0 21 16,0 0-16,1-21 0,-1 21 15,0-21-15,-21 42 32,0 0-32,0 0 0,0 0 0,0 1 15,0-1-15,-21 0 0,0 0 16,21 0-16,0 22 0,-22-22 0,1 0 15,21 0-15,-21 0 0,21 0 16,0 1-16,0-1 0,0 0 0,0 0 16,0 0-16,42-21 0,-20 21 15,-1-21-15,0 0 16,0 0-16,21 0 0,-20 0 0,20 0 16,0-21-16,1 0 0,-1 21 0,0-21 15,1 0-15,-1 0 0,0-1 16,1 1-16,-1-21 0,-21 21 0,21-22 15,-20 22-15,-1-21 0,0 21 16,0 0-16,-21-22 0,0 22 0,0 0 16,0 0-16,-21 21 15,0 0-15,-22 0 16,22 21-16,21 0 0,-21 0 0,0 0 16,21 1-16,-21-1 0,21 0 15,0 21-15,0-21 0,0 1 16,0-1-16,0 0 0,21 0 0,0 0 15,-21 0-15,21 1 0,0-1 16,1 0-16,-1-21 0,0 21 0,0 0 16,0 0-16,0-21 0,-21 22 15,0-1-15,0 0 0,-21-21 16,0 0 0,-21 0-16,21 0 0,-1 0 15,-20 0-15,21 0 0,-21 0 0,20 0 16,1 0-16,0 0 0,0 0 15,21-21-15,0 0 32,21 21-32,0-22 0,0 22 15,1-21-15,-1 21 0,21-21 0</inkml:trace>
  <inkml:trace contextRef="#ctx0" brushRef="#br0" timeOffset="8036.09">10477 2201 0,'0'-21'16,"22"21"-1,-1 0-15,-21-21 0,21 21 16,0-21-16,0 0 0,0 0 16,1-1-16,-1 1 15,0 0-15,0 0 0,-21 0 0,0 0 16,21-1-16,-21 1 0,0 0 15,0 0-15,0 0 0,-21 21 16,0-21-16,0 21 0,0 0 0,-1 0 16,1 21-16,0 0 0,0 0 15,0 0-15,0 0 0,-1 1 0,1 20 16,21-21-16,-21 0 0,21 22 16,0-22-16,0 0 0,0 21 15,0-21-15,0 1 0,0-1 0,0 0 0,21 0 16,0-21-16,1 21 15,-1-21-15,0 0 0,21 21 0,-21-21 16,1 0-16,20 0 0,0 0 0,1 0 16,-1 0-16,0 0 0,1 0 15,-1-21-15,0 0 0,1 21 0,-1-21 16,-21-21-16</inkml:trace>
  <inkml:trace contextRef="#ctx0" brushRef="#br0" timeOffset="8427.86">11303 1693 0,'0'0'0,"0"-42"0,0 21 16,0 0-16,-21 0 0,21-1 0,-21 22 16,21 22 15,0-1-31,21 0 0,0 0 0,0 0 16,0 22-16,0-22 0,22 0 15,-1 0-15,-21 0 0,22-21 0,-1 21 16,0 1-16,1-22 0,-1 0 15,0 21-15,1-21 0,-1 0 0,-21 0 16,21 0-16,-20 0 0,-1 0 16,-42 0 15,-1 0-31,1 21 16,-21-21-16,21 21 0,-22 0 0,22 0 15,-21 1-15,0-1 0,20 21 0,-20-21 16,0 0-16,-1 22 0,22-22 15,-21 0-15,0 0 0,20 22 0,-20-22 16,21 0-16,0 0 0,0-21 16,-1 21-16,1 0 0,0 1 15,21-1-15,-21 0 32</inkml:trace>
  <inkml:trace contextRef="#ctx0" brushRef="#br0" timeOffset="9204.85">4847 3874 0,'21'0'31,"-21"21"-31,0 0 0,0 0 0,-21 0 16,0 0-16,-21 22 0,20-1 15,-20-21-15,0 22 0,-1-1 0,-20 0 16,21 1-16,-22-22 0,22 21 15,-22 0-15,22-20 0,0 20 16,-1-21-16,1 0 0,21 0 0,0-21 16,-1 0-16,22 22 0,0-44 31,22 22-31,20 0 0,-21 0 16,21-21-16,1 21 0,20 0 15,1 0-15,-1 0 0,1 0 0,-1 0 16,1 21-16,-1-21 0,1 22 15,-1-22-15,1 21 0,-1-21 0,1 21 16,-22-21-16,0 0 0,-20 21 16,-1-21-16,21 0 0,-42 21 15,0-42 17,0 0-17,0 0-15,0 0 0,0-1 16</inkml:trace>
  <inkml:trace contextRef="#ctx0" brushRef="#br0" timeOffset="9531.65">6159 3641 0,'-105'42'31,"83"-21"-31,1 22 16,-21-1-16,0 0 0,20 22 0,-20-1 16,0 1-16,-22 20 0,22 1 0,0 0 15,-1-22-15,1 22 0,0 0 16,-22-1-16,22 1 0,-1 0 0,1-1 16,0-20-16,-1 20 0,1-20 15,0-1-15,21 1 0,-22-1 16,1-20-16,0-1 0,20 0 0,-20 1 15,21-22-15,0 0 0,0 0 16,-1 0-16,44-42 16,-1 0-1,0-21-15,0 21 0,0-22 16</inkml:trace>
  <inkml:trace contextRef="#ctx0" brushRef="#br0" timeOffset="11904.81">6752 3810 0,'0'0'16,"0"-21"-16,0 0 0,0 0 0,-21 21 0,0-22 15,0 1-15,-1 21 0,-20 0 16,21 0-16,0 0 0,-22 0 0,22 21 16,-21 1-16,21-1 0,-22 0 15,22 21-15,0 1 0,-21 20 0,21 1 16,-1-1-16,1 1 0,0-1 0,0 1 16,21-1-16,-21-21 0,21 22 15,0-22-15,0 1 0,0-1 16,0-21-16,21 0 0,0 22 0,0-22 15,0-21-15,22 21 0,-22-21 16,21 0-16,1 0 0,20 0 0,-21 0 16,1 0-16,20-21 0,-20 21 15,20-21-15,-21-1 0,22-20 0,-22 21 16,1 0-16,-1-22 0,0 22 0,-21-21 16,1 0-16,-1 20 0,0-20 15,-21 0-15,21-1 0,-21 1 0,0 21 16,0 0-16,0 0 0,0-1 15,0 1-15,-21 21 16,0 0-16,0 21 0,21 1 16,0 20-16,-22-21 0,1 21 15,21-20-15,0 20 0,0 0 0,0-21 16,0 22-16,0-1 0,0-21 0,0 22 16,0-22-16,0 0 0,0 21 15,0-21-15,21 1 0,1-22 0,-1 21 16,0-21-16,0 0 0,0 0 0,22 0 15,-22 0-15,21 0 0,-21 0 16,0 0-16,22-21 0,-22-1 0,21 1 16,-21 0-16,22 0 0,-22 0 15,0-22-15,0 1 0,0 21 16,1-21-16,-22-1 0,0 1 0,0 0 16,0-22-16,0 22 0,-22-1 15,1 22-15,0-21 0,0 21 0,0-22 16,0 43-16,-1-21 0,1 21 0,0 0 15,-21 0-15,21 0 0,-1 21 16,1 1-16,-21-1 0,21 21 0,0 0 16,-1 1-16,1-1 0,21 0 15,0 1-15,0-1 0,0 0 0,0 1 16,0-1-16,0 0 0,0-20 0,0-1 16,21 21-16,1-21 0,-1-21 15,21 21-15,-21 1 0,22-22 0,-22 0 16,21 0-16,0 0 0,1 0 15,-1 0-15,22 0 0,-22-22 16,0 1-16,1 0 0,-1 0 0,21 0 16,-41 0-16,20-1 0,0-20 0,-21 0 15,22 21-15,-22-22 0,0 1 16,0 0-16,-21-1 0,0 1 0,0 21 16,0-22-16,0 22 0,0 0 15,0 42 1,0 0-16,-21 1 15,21 20-15,-21-21 0,21 21 16,-21 1-16,21-22 0,0 21 0,0 1 16,0-22-16,0 21 15,0-21-15,0 0 0,0 1 0,0-1 16,0 0-16,21-21 0,0 21 0,0-21 16,0 0-16,1 0 0,-1 0 15,0 0-15,0 0 0,21 0 0,-20 0 16,-1-21-16,21 0 0,-21 0 0,0-1 15,1 1-15,-1 0 0,0-21 16,0-1-16,0 22 0,0-21 0,1 0 16,-22-1-16,21 22 0,-21-21 15,0 21-15,0-1 0,0 1 0,0 0 16,0 0-16,0 42 31,0 0-31,0 22 0,-21-22 16,21 0-16,-22 21 0,22-21 0,-21 22 15,21-22-15,0 21 0,0-21 16,0 1-16,0 20 0,0-21 0,0 0 16,0 0-16,0 1 0,21-1 15,1-21-15,-1 0 0,0 0 16,0 0-16,0 0 0,0 0 0,22 0 16,-22 0-16,21 0 0,-21-21 15,22-1-15,-22 1 0,21 0 0,-21-21 16,22 21-16,-22-22 0,0 22 15,0-21-15,0-1 0,-21 1 16,0 21-16,0-21 0,0 20 0,0 1 16,0 0-16,0 0 0,-21 21 15,0-21-15,0 21 0,0 0 16,0 21-16,21 0 16,0 0-16,0 0 15,0 1-15,21-22 0,0 21 16,0 0-16,0 0 15,-21 0-15,21 0 16,1-21-16,-22 22 0,0-1 0,0 0 16,21 0-16,-21 0 15,0 0-15,0 1 0,0-1 16,0 0-16,0 0 0,0 0 16,0 0-16,21 1 15,0-22-15,0 0 0,-21 21 16,21-21-16,1 0 0,-1 0 0,0 0 15,0 0-15,21 0 0,-20 0 16,-1 0-16,21-21 0,-21 21 0,0-22 16,22 1-16,-22 0 0,21 0 15,-21 0-15,22-22 0,-22 22 0,0-21 16,21 21-16,-20-22 0,-1 1 16,0 21-16,0-21 0,0-1 15,-21 22-15,0 0 0,0 0 0,0 0 16,-21 21-16,0 0 0,0 0 15,0 21-15,-22-21 0,22 21 16,0 21-16,21-21 0,0 1 0,-21 20 16,21-21-16,0 21 0,0-20 15,0-1-15,0 21 0,21-21 0,0 0 16,-21 1-16,64 41 16,-43-63-16,0 21 15,0 0-15,0 1 0,0-22 0,-21 21 16,-21-21 31,0 0-47,0 0 0,21-21 0,-21 21 15,0-22-15,-1 22 0,22-21 16,-21 21-16,0-21 0,0 21 16,21 21 15,21-21-31,0 0 0,0 21 15,1-21-15,-1 0 0,0 0 16,21 22-16,-21-22 0,22 0 0,-22 0 16,21 0-16,1 0 0,-1 0 15,0 0-15,1 0 0,-1 0 16,21 0-16,-20-22 0,-1 22 0,0-21 16,-20 0-16,20 0 0,-21 0 0,21-22 15,-20 22-15,-1-21 0,0 21 16,0-22-16,0 1 0,0 0 0,1-1 15,-22 22-15,0-21 0,0 21 16,0 0-16,0-1 0,-22 22 16,1 0-16,0 0 0,0 22 0,0-1 15,0 0-15,-1 21 16,1 1-16,0-22 0,21 21 0,0 0 0,-21 1 16,21-1-16,0 0 0,0-20 15,0 20-15,0-21 0,0 0 16,21 0-16,0 1 0,0-1 0,22-21 15,-22 21-15,0-21 0,0 0 16,0 0-16,22 0 0,-22 0 16,0-21-16,0 21 0,22-21 0,-22-1 15,21 1-15,-21 0 0,22 0 0</inkml:trace>
  <inkml:trace contextRef="#ctx0" brushRef="#br0" timeOffset="12351.55">11176 3662 0,'0'0'0,"-85"0"32,85 21-32,0 0 15,21 0-15,1 1 16,20-1-16,-21-21 0,21 21 0,-20 0 15,20 0-15,0 0 16,1-21-16,-1 22 0,21-1 0,-20-21 16,-1 21-16,22-21 0,-22 0 0,21 21 15,-20-21-15,-1 0 0,0 0 16,1 0-16,-1 0 0,-21 0 0,0 0 16,1 0-16,-22-21 15,-43 21 1,22 0-16,0 0 0,-21 0 15,-1 21-15,22 0 0,-21 22 16,-1-22-16,1 21 0,0 0 0,21 1 16,-22-1-16,1 0 0,0 1 0,-1-1 15,22 0-15,-21-20 16,21-1-16,-1 0 0,1 0 0,0 0 16,0 0-16,21 1 0,0-1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1C77-0BBA-4E8C-91C1-33F3AD86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4704F-9CB9-48C5-ADA6-6C625FC10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ADA7-4F99-4E0E-B172-038F6AB4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3D51-4F87-430E-871D-16557D30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2948-6DEF-43D6-A13B-1C745FE5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F35-99C1-4336-B03D-EE8F68E3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357EF-ADF6-4A35-8AA6-9DC8036F7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D263-2E89-4579-8F0E-6573BFD7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AE666-C1C8-426B-A5BD-B317565E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3DA1-2497-4423-B18B-22274052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1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8C27-11A4-44AD-B2DD-8ACA40B1A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1D316-78C8-4705-917E-00025DC2F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326B-1D6F-4EDB-AD9B-906D549F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5EE5-B7AA-4F04-835B-F0369D7A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329F-851B-4399-BF7E-835DFBE9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8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E0AA-5251-4C7B-ADCA-449FD82D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44B6-8B0D-40DC-AF92-3E0CDA16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64FC-BE9D-4806-B79B-9E33F532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53D8-3B5C-41FD-99F1-6E6F0ACB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8E4D-2624-4324-96C9-3888213E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7777-4158-46C7-BDF3-536FD8B4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53F0-2B40-468C-A256-994881C3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3186-8A48-4525-98E9-7C9D78D8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359B-31A1-4501-8BBD-449ED94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F75A-FCB2-4326-AD4F-4068CAFE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E424-5350-49FF-A6C4-A271540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1B6D-B3B7-4E49-8A0A-47931EF90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95F88-A34A-4C8D-8131-F69AC12A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EB1E0-AADB-483D-A194-CF683CD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0831-33C4-4B2F-B57A-AA9C6A9F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43846-0CBD-4CCF-B4EF-09F96AF6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43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AA79-C167-408B-A3B5-081D8959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320E-A584-44FB-AD73-498F69B6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66026-679E-442A-8733-1D2DBAA2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3B582-6A58-4652-88C1-0B4843538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54AD5-83FF-4934-BE00-535976DD5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1DECC-8F8F-4402-9463-1C5126F9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A1620-3069-4D37-8E85-F8ABB990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FF6FD-5E83-4FBF-8914-EEC58A79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6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1F7E-56DC-4CDD-A831-BCCC4278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A8BD4-79F8-422F-BA01-2CA0658A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32D5C-BFFE-4D5E-91DA-3ED924F0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CBD71-DA49-4FD3-ADD7-F6D02139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6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2BF20-4786-4A6C-AEA6-EAEE8054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39B2D-954F-46B1-BA83-4F276ADD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89F16-68FE-4AE4-9E7F-E5592458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2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2F97-86E0-4A41-BFCF-AC469CD8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F3C4-EEC6-421A-9CBE-48CD90ED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7239-4F3B-4478-BE90-863C1E114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D7CF-D31C-4262-AAF1-2E8A409D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EC30A-D31D-422F-A89C-2BC3BA06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F145-3D03-463F-A3EE-9903A458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32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0A38-2E42-4F01-8231-AC9CC76F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1227B-0671-4561-8430-DD36B1BF9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47766-309A-4DB0-8CDD-3B55ECC9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4D69D-775F-42CB-B69A-63CDEA78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E1E4-C787-422F-AC8A-3DC03823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3FACB-5E55-4CF5-B7C4-70B9784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1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09763-875C-4E6A-858E-B882DE4A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C564F-C5B4-4F7C-B12F-11E52132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EF53-340E-46F6-AC76-209D56B8C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37EFD-77EF-416E-9C7C-4139F626CEDF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DE98-4C01-4429-94D3-D5802C5F4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9517-3D0F-406F-8CA4-0304C2E8D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75A4-DB67-463B-8ED4-6C833748D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8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3DE4B6-A32B-403E-AD5C-CF4AF3553F29}"/>
                  </a:ext>
                </a:extLst>
              </p14:cNvPr>
              <p14:cNvContentPartPr/>
              <p14:nvPr/>
            </p14:nvContentPartPr>
            <p14:xfrm>
              <a:off x="1127880" y="327600"/>
              <a:ext cx="7018200" cy="376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3DE4B6-A32B-403E-AD5C-CF4AF3553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318240"/>
                <a:ext cx="7036920" cy="37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40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1AE8D7-3735-46C6-93CD-583FA1C33FED}"/>
                  </a:ext>
                </a:extLst>
              </p14:cNvPr>
              <p14:cNvContentPartPr/>
              <p14:nvPr/>
            </p14:nvContentPartPr>
            <p14:xfrm>
              <a:off x="868680" y="122040"/>
              <a:ext cx="523512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1AE8D7-3735-46C6-93CD-583FA1C33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112680"/>
                <a:ext cx="525384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96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56C743-5B67-460C-B480-2CA477B3D8F1}"/>
                  </a:ext>
                </a:extLst>
              </p14:cNvPr>
              <p14:cNvContentPartPr/>
              <p14:nvPr/>
            </p14:nvContentPartPr>
            <p14:xfrm>
              <a:off x="122040" y="23040"/>
              <a:ext cx="8328960" cy="638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56C743-5B67-460C-B480-2CA477B3D8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3680"/>
                <a:ext cx="834768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326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73F82-45D6-4EF2-B1B3-8B9A68717C1A}"/>
                  </a:ext>
                </a:extLst>
              </p14:cNvPr>
              <p14:cNvContentPartPr/>
              <p14:nvPr/>
            </p14:nvContentPartPr>
            <p14:xfrm>
              <a:off x="167760" y="442080"/>
              <a:ext cx="8915760" cy="313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73F82-45D6-4EF2-B1B3-8B9A68717C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432720"/>
                <a:ext cx="8934480" cy="31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7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041D83-2584-4FFB-B3C2-78FBA06789D9}"/>
                  </a:ext>
                </a:extLst>
              </p14:cNvPr>
              <p14:cNvContentPartPr/>
              <p14:nvPr/>
            </p14:nvContentPartPr>
            <p14:xfrm>
              <a:off x="0" y="167760"/>
              <a:ext cx="915948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041D83-2584-4FFB-B3C2-78FBA06789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400"/>
                <a:ext cx="917820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60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D3CD8B-97C9-4196-B9F3-81147D60EA9D}"/>
                  </a:ext>
                </a:extLst>
              </p14:cNvPr>
              <p14:cNvContentPartPr/>
              <p14:nvPr/>
            </p14:nvContentPartPr>
            <p14:xfrm>
              <a:off x="159840" y="457200"/>
              <a:ext cx="8992080" cy="323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D3CD8B-97C9-4196-B9F3-81147D60E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447840"/>
                <a:ext cx="9010800" cy="32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09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23D925-6DB9-44F7-9D6A-AAF306D782DC}"/>
                  </a:ext>
                </a:extLst>
              </p14:cNvPr>
              <p14:cNvContentPartPr/>
              <p14:nvPr/>
            </p14:nvContentPartPr>
            <p14:xfrm>
              <a:off x="122040" y="114480"/>
              <a:ext cx="883188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23D925-6DB9-44F7-9D6A-AAF306D78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05120"/>
                <a:ext cx="885060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01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8277-DE2D-401D-8211-EF0BF84B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7DA7-8DDB-492E-A1AF-6032978E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FD288D-44B5-4CA9-9B05-5C5909ED72B5}"/>
                  </a:ext>
                </a:extLst>
              </p14:cNvPr>
              <p14:cNvContentPartPr/>
              <p14:nvPr/>
            </p14:nvContentPartPr>
            <p14:xfrm>
              <a:off x="175320" y="152280"/>
              <a:ext cx="896148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FD288D-44B5-4CA9-9B05-5C5909ED7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42920"/>
                <a:ext cx="89802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43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8277-DE2D-401D-8211-EF0BF84B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7DA7-8DDB-492E-A1AF-6032978E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C21D41-E8AD-4513-A432-9D4433A6189F}"/>
                  </a:ext>
                </a:extLst>
              </p14:cNvPr>
              <p14:cNvContentPartPr/>
              <p14:nvPr/>
            </p14:nvContentPartPr>
            <p14:xfrm>
              <a:off x="0" y="556200"/>
              <a:ext cx="9563400" cy="579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C21D41-E8AD-4513-A432-9D4433A61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46840"/>
                <a:ext cx="9582120" cy="58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2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8277-DE2D-401D-8211-EF0BF84B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7DA7-8DDB-492E-A1AF-6032978E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C42D4D-EC21-47B9-911F-1D3E2BA471EE}"/>
                  </a:ext>
                </a:extLst>
              </p14:cNvPr>
              <p14:cNvContentPartPr/>
              <p14:nvPr/>
            </p14:nvContentPartPr>
            <p14:xfrm>
              <a:off x="159840" y="99000"/>
              <a:ext cx="931212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C42D4D-EC21-47B9-911F-1D3E2BA47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89640"/>
                <a:ext cx="933084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7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8E8C9B-3A8A-4DCA-965E-4AC82B298EDE}"/>
                  </a:ext>
                </a:extLst>
              </p14:cNvPr>
              <p14:cNvContentPartPr/>
              <p14:nvPr/>
            </p14:nvContentPartPr>
            <p14:xfrm>
              <a:off x="678240" y="190440"/>
              <a:ext cx="6469560" cy="331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8E8C9B-3A8A-4DCA-965E-4AC82B298E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81080"/>
                <a:ext cx="6488280" cy="33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AEB313-9C75-47A4-9ED2-39FDF0D1E9AA}"/>
                  </a:ext>
                </a:extLst>
              </p14:cNvPr>
              <p14:cNvContentPartPr/>
              <p14:nvPr/>
            </p14:nvContentPartPr>
            <p14:xfrm>
              <a:off x="236160" y="167760"/>
              <a:ext cx="9136800" cy="55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AEB313-9C75-47A4-9ED2-39FDF0D1E9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58400"/>
                <a:ext cx="915552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68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A65FD8-86E9-440E-9DAE-3880EC8952EA}"/>
                  </a:ext>
                </a:extLst>
              </p14:cNvPr>
              <p14:cNvContentPartPr/>
              <p14:nvPr/>
            </p14:nvContentPartPr>
            <p14:xfrm>
              <a:off x="1440000" y="480240"/>
              <a:ext cx="5547960" cy="28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A65FD8-86E9-440E-9DAE-3880EC895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470880"/>
                <a:ext cx="5566680" cy="28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79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25858B-4A34-441E-A72D-9A8743B626D2}"/>
                  </a:ext>
                </a:extLst>
              </p14:cNvPr>
              <p14:cNvContentPartPr/>
              <p14:nvPr/>
            </p14:nvContentPartPr>
            <p14:xfrm>
              <a:off x="83880" y="190440"/>
              <a:ext cx="8915760" cy="34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25858B-4A34-441E-A72D-9A8743B626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81080"/>
                <a:ext cx="893448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6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F1A07D-6E0D-4AB1-993E-4A01CE43AFB1}"/>
                  </a:ext>
                </a:extLst>
              </p14:cNvPr>
              <p14:cNvContentPartPr/>
              <p14:nvPr/>
            </p14:nvContentPartPr>
            <p14:xfrm>
              <a:off x="0" y="106560"/>
              <a:ext cx="8870040" cy="53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F1A07D-6E0D-4AB1-993E-4A01CE43A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8888760" cy="53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45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009B5F-FFAE-4C1E-8C15-AF4BE38921C5}"/>
                  </a:ext>
                </a:extLst>
              </p14:cNvPr>
              <p14:cNvContentPartPr/>
              <p14:nvPr/>
            </p14:nvContentPartPr>
            <p14:xfrm>
              <a:off x="221040" y="251640"/>
              <a:ext cx="8572680" cy="557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009B5F-FFAE-4C1E-8C15-AF4BE38921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42280"/>
                <a:ext cx="8591400" cy="55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20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5BADAC-70E3-487D-9100-E8459B61E3C8}"/>
                  </a:ext>
                </a:extLst>
              </p14:cNvPr>
              <p14:cNvContentPartPr/>
              <p14:nvPr/>
            </p14:nvContentPartPr>
            <p14:xfrm>
              <a:off x="0" y="160200"/>
              <a:ext cx="9113760" cy="624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5BADAC-70E3-487D-9100-E8459B61E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9132480" cy="62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64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B08B-C497-415D-91BF-0959582F0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0985-3C02-4D52-BDFB-7984AA5D1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4EF1DF-EE1C-44BE-90B5-722E7209E841}"/>
                  </a:ext>
                </a:extLst>
              </p14:cNvPr>
              <p14:cNvContentPartPr/>
              <p14:nvPr/>
            </p14:nvContentPartPr>
            <p14:xfrm>
              <a:off x="167760" y="525960"/>
              <a:ext cx="4160880" cy="145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4EF1DF-EE1C-44BE-90B5-722E7209E8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516600"/>
                <a:ext cx="4179600" cy="14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83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2021-12-15T02:55:03Z</dcterms:created>
  <dcterms:modified xsi:type="dcterms:W3CDTF">2021-12-15T02:55:27Z</dcterms:modified>
</cp:coreProperties>
</file>