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57" r:id="rId7"/>
    <p:sldId id="263" r:id="rId8"/>
    <p:sldId id="264" r:id="rId9"/>
    <p:sldId id="266" r:id="rId10"/>
    <p:sldId id="267" r:id="rId11"/>
    <p:sldId id="268" r:id="rId12"/>
    <p:sldId id="269" r:id="rId13"/>
    <p:sldId id="272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3T04:08:39.4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4276 889 0,'21'-21'16,"-42"42"-16,63-63 0,-21-1 0,0 22 16,0 0-16,1 0 0,-1 0 15,-21-22-15,0 22 0,21 0 16,-21 0-16,21 0 0,-21 0 0,0-1 16,0 44-1,-21 20 1,0-21-16,21 43 15,-21-22-15,-1 21 0,1 22 16,21-21-16,-21 20 0,0 1 0,0 0 16,0-1-16,-1-20 0,1 20 15,21 1-15,-21 0 0,0-22 16,0 1-16,21-1 0,0-20 16,0-1-16,0-21 0,-21 0 15,21 0-15,0-42 16,0 0-1,0-21-15,0-1 0,0 1 16,0-21-16,21-1 0,-21-21 0,21 1 16,-21-1-16,21 0 0,0-20 15,0 20-15,1-21 0,20 21 16,-21 22-16,21-22 0,-20 43 0,-1-22 16,0 22-16,0 21 0,0 0 15,0 0-15,1 21 0,-1 21 16,0 0-1,-21 21-15,0 22 0,21-22 16,-21 43-16,21-22 0,-21 22 0,0 0 16,0-1-16,0-20 0,0 20 15,0-20-15,0 21 0,0-22 0,0 1 16,21-22-16,-21 21 0,0-20 16,0-1-16,0 0 0,0 1 15,22-22-15,-22 0 0,0 0 0,0 0 16,0-42-1,0 0 1,0 0-16,-22 0 0,1 0 16,0-1-16</inkml:trace>
  <inkml:trace contextRef="#ctx0" brushRef="#br0" timeOffset="184.89">4170 1672 0,'0'0'0,"-21"0"0,42 0 31,0 0-31,0 0 16,0 0-16,22-21 0,-22 0 0,21 0 16,0 21-16,1-21 0,-1-1 15,-21 22-15,22-21 0,-1 21 16,0 0-16,-21-21 0,1 0 0,-1 21 0,21 0 16,-21-21-16,0 21 15,1 0-15</inkml:trace>
  <inkml:trace contextRef="#ctx0" brushRef="#br0" timeOffset="932.54">5419 1545 0,'0'0'0,"21"0"0,0 0 16,0 0-16,0-21 0,0 21 15,-21-21-15,0 0 0,22 21 16,-22-21-16,21-1 0,-21 1 0,0 0 15,0 0-15,0 0 16,-21 0-16,-1 21 0,1 0 0,0 0 16,0 0-16,0 0 0,-22 0 0,22 0 15,-21 21-15,0 0 0,20 0 0,-20 0 16,21 22-16,-21-22 0,20 21 16,1 0-16,0-20 0,21 20 0,0 0 15,0 1-15,0-22 0,0 21 0,0-21 16,0 0-16,21-21 0,0 22 0,1-22 15,-1 0-15,21 0 0,-21 0 16,22 0-16,-1-22 0,0 1 16,-21 0-16,22 0 0,-1 0 0,0 0 15,1-22-15,-22 22 0,21-21 0,-21 21 16,1-1-16,-1-20 0,-21 21 16,0 0-16,0 0 0,0-1 0,0 1 15,0 0-15,0 42 47,0 0-47,21 1 0,-21-1 0,0 21 16,21 0-16,-21 1 0,0-1 0,0 22 15,21-1-15,-21 1 0,21 20 16,1-20-16,-22 20 0,0 1 0,21 0 16,-21-1-16,21 22 0,-21-21 15,0 21-15,21-22 0,-21 22 0,0-21 16,21 0-16,-21 20 0,0-20 0,0 0 15,0-1-15,0 1 0,0-21 0,0 20 16,0-20-16,-21-1 0,21-20 0,-21-1 16,0 0-16,21-21 0,-21 1 15,-1-1-15,-20-21 0,21 0 0,-21 0 16,20-21-16,-20-1 0,-21 1 0,20-21 16,1 0-16,-22-1 0,22-20 0,-21-22 15,20 22-15,1-22 0,0 0 16,-1 1-16,1-1 0,21 0 0,0 1 15,-1-1-15,22 0 0,0 1 16,0-1-16,0 0 0,22 22 0,-1-22 16,21 22-16,-21-1 0,22 1 0,-1-1 15,0 1-15,1-1 0,-1 1 0,0-1 16,22 1-16,-22-1 0,0 1 16,1 20-16,-22 1 0,21 0 0,-21 20 15</inkml:trace>
  <inkml:trace contextRef="#ctx0" brushRef="#br0" timeOffset="2836.4">5842 1566 0,'0'0'0,"-21"22"16,21-44 15,21 22-31,-21-21 0,21 0 0,0 0 16,0 0-16,1 0 0,-22-1 0,21 1 15,-21 0-15,21 21 0,-21-21 0,0 0 16,0 0-16,-21 21 31,0 0-31,-1 21 0,1 0 16,21 0-16,-21 0 0,21 0 16,0 1-16,0-1 0,0 21 15,0-21-15,0 0 0,0 22 0,0-22 16,0 0-16,0 0 0,21 0 0,0 1 15,1-1-15,-1-21 0,0 0 16,0 0-16,0 0 0,22 0 0,-22 0 16,0 0-16,21 0 0,-21-21 0,22-1 15,-22 1-15,0 0 0,21 0 16,-20 0-16,20 0 0,-21-1 0,0 1 16,0 0-16,1 0 0,-1-21 15,-21 20-15,0 1 0,0 0 0,0 0 0,0 0 16,0 0-1,0 42 17,0 0-32,0 0 15,0 0-15,0 22 0,0-22 0,0 0 16,0 21-16,0-21 0,-21 1 0,21-1 16,0 21-16,0-21 0,0 0 15,0 1-15,0-44 31,21 22-15,-21-21-16,0 0 0,21-21 16,0 21-16,0-1 0,0 1 15,-21 0-15,22 0 0,-1 21 0,0-21 16,0 0-16,0 21 0,0 0 16,1 0-16,-1 0 15,0 0-15,0 21 16,-21 0-16,21 0 0,-21 0 0,0 0 15,21 1-15,1-1 0,-22 0 0,21 0 16,0 0-16,0 0 16,0 1-16,0-22 0,1 0 0,-1 0 15,0 0-15,0 0 0,0 0 0,0 0 16,22 0-16,-22-22 0,0 1 16,21 0-16,-20 0 0,20 0 15,-21 0-15,21-1 0,-20-20 0,20 21 16,-21 0-16,21 0 0,-20-1 0,20 22 15,-21-21-15,0 0 0,0 21 16,1 0-16,-1 0 0,0 0 0,0 0 16,0 0-16,0 21 15,-21 0-15,22-21 16,-22 22-16,21-1 16,0-21-1,0 0-15,-21-21 47,0-1-31,0 1-16,-21 21 15,0-21-15,0 21 0,-1-21 16,1 21-16,0 0 0,0 0 16,0 0-16,-22 0 0,22 0 0,0 0 15,0 0-15,0 0 0,0 21 0,-22 0 16,22 0-16,0 1 0,0-1 0,21 0 15,-21 0-15,-1 21 0,1-20 16,21 20-16,0-21 0,0 21 0,0-20 16,0 20-16,0-21 0,0 0 0,0 22 15,0-22-15,0 0 16,21 0-16,1-21 0,-1 0 16,0 0-16,0 0 0,0 0 0,22 0 15,-22 0-15,21 0 0,0-21 0,-20 0 16,20 0-16,0-1 0,-21 1 15,22-21-15,-22 0 0,21 20 0,-21-20 16,1-21-16,-1 20 0,0 1 0,0-22 16,-21 22-16,0-21 0,0-1 0,21 1 15,-21-1-15,0 1 0,0-1 16,0 22-16,0-22 0,0 22 0,0 0 16,0 20-16,-21-20 0,21 21 0,0 0 15,-21 21 1,0 0-16,0 0 0,21 21 15,-22 0-15,22 21 0,0-20 0,0 20 16,-21 21-16,21-20 0,-21 20 16,21-20-16,-21 20 0,21 1 0,0-22 15,0 21-15,0-20 0,0 20 0,0-20 16,0 20-16,0-21 0,0 22 16,21-22-16,0 1 0,0-1 0,1 0 15,-1 1-15,0-22 0,21 21 16,1-21-16,-22 0 0,21 1 0,0-1 15,1 0-15,-22-21 0,21 0 0,1 0 16,-1 0-16,0 0 0,1 0 16,-1-21-16,-21 0 0,21-1 0,1 1 15,-22 0-15,21-21 0,-21 21 0,22-22 16,-22 22-16,0-21 0,0-1 16,-21 1-16,21 21 0,-21-21 0,22-1 15,-22 22-15,0-21 0,0 21 0,0-1 16,0 1-16,0 0 0,0 0 0,-22 0 15,1 21-15,0-21 0,0 21 16,0 0-16,0 0 16,-1 21-16,1 0 0,-21 0 15,21 0-15,0 0 0,21 22 0,-22-22 16,1 21-16,0 1 0,21-1 0,0 0 16,0-21-16,0 22 0,0-1 15,0-21-15,0 0 0,0 1 0,0-1 16,0 0-16,21-21 15,0 0-15,1 0 0,-1 0 16,0-21-16,0 0 0,0-1 16,0 1-16,1-21 0,-1 21 15,0-22-15,-21 1 0,21 21 0,0-21 16,-21 20-16,0 1 0,21 0 16,-21 0-16,22 0 15,-22 42 1,0 0-16,0 0 15,0 0-15,0 1 0,0 20 0,0-21 16,21 0-16,0 0 0,0 1 0,-21 20 16,21-42-16,0 21 0,1 0 15,-1 0-15,0-21 0,21 0 0,1 0 16,-22 0-16,21 0 0,0 0 0,1 0 16,-22-21-16,21 0 0,1 21 15,-22-21-15,0 0 0,0 0 0,0-1 0,0 1 16,-21 0-16</inkml:trace>
  <inkml:trace contextRef="#ctx0" brushRef="#br0" timeOffset="3579.5">4233 2265 0,'0'0'15,"-21"0"-15,0 0 0,0 0 0,0 0 0,-1 21 16,44-21 31,-1 0-47,0 0 16,21 21-16,1-21 0,20 0 0,1 0 15,-1 0-15,22 0 0,-1 0 0,22 0 16,0 0-16,0 0 0,21 0 15,-21 0-15,21 0 0,21 0 16,-21 0-16,21-21 0,-21 21 0,21 0 16,22-21-16,-22 21 0,21 0 0,0-21 15,1 21-15,-1-21 0,0 21 0,1 0 16,-1 0-16,0 0 0,1 0 16,-22-22-16,0 22 0,0 0 0,-21 0 15,0 0-15,0 0 0,-21 0 0,-21 0 16,21 0-16,-43 0 0,1 0 0,-1 0 15,-21 0-15,1 0 0,-22 0 0,0 0 16,0 0-16,0 0 16,-42 0 15,0 0-31,0 0 0,0 0 0,0-21 16,-1 21-16,1 0 0,-21 0 0,0 0 15,-1-21-15,1 21 0,-22 0 16,1 0-16,-22 0 0</inkml:trace>
  <inkml:trace contextRef="#ctx0" brushRef="#br0" timeOffset="4191.18">4593 2477 0,'-42'0'16,"21"0"-16,-1 0 0,1 0 16,0 0-1,42 0 1,22 0 0,-1 0-16,0 0 0,1 0 15,20 0-15,22 0 0,-1 0 0,1 0 16,21 0-16,0 0 0,0 0 0,21 0 15,0-22-15,0 1 0,0 21 16,21-21-16,-21 21 0,21-21 0,0 0 16,0 21-16,0-21 0,1-1 15,20 22-15,-42-21 0,21 21 0,0 0 16,0-21-16,-21 0 0,22 21 16,-44 0-16,22 0 0,-21 0 0,-21 0 15,0 0-15,-1 0 0,1-21 0,-22 21 16,1 0-16,-22 0 0,1 0 0,-22 0 15,21 0-15,-21 0 0,0 0 16,-42 0 31,0 0-31,21-21-1</inkml:trace>
  <inkml:trace contextRef="#ctx0" brushRef="#br0" timeOffset="4291.12">8953 2180 0,'-21'0'31,"0"0"-31,0 0 16,0 0-16</inkml:trace>
  <inkml:trace contextRef="#ctx0" brushRef="#br0" timeOffset="44263.8">6731 3620 0,'21'0'62,"0"0"-46,0-22 15,-21 1-31,0 0 16,0 0-16,0 0 15,0 0-15,0-1 0,0 1 16,0 0-16,0 0 15,0 0-15,0 0 16,0 42 15,0 0-31,0 0 16,0 0-16,0 0 0,0 1 16,0-1-16,0 21 0,0-21 0,0 22 15,0-1-15,0-21 0,0 21 16,0 1-16,0-1 0,0 0 0,0-20 15,0 20-15,0 0 0,0 1 16,0-1-16,0-21 0,0 21 0,0-20 16,0-1-16,0 21 0,-21-21 15,21 0-15,0 1 0,0-1 16,0 0 0,-21-21 15,0 0 0,21-21-31,-21 0 0,21-1 16,0 1-16,0 0 0,21 21 15</inkml:trace>
  <inkml:trace contextRef="#ctx0" brushRef="#br0" timeOffset="45027.35">7218 3937 0,'-21'0'47,"-1"0"-47,22 21 16,-21-21-16,21 21 0,0 1 15,0-1-15,0 0 16,0 0-1,21-21 1,1 0 0,-1 0-16,0 0 0,-21-21 15,21 0-15,-21 0 16,0-1-16,0 1 16,0 0-16,0 0 15,-21 21 1,0 0-1,0 21 1,-1-21-16,22 21 0,-21 0 16,21 1-16,0-1 15,0 0-15,0 0 16,21-21 0,1 0-16,-1 0 15,0 0 1,-21-21-16,21 21 0,-21-21 15,0 0-15,0-1 0,0 1 16,0 0 0,-21 21-1,0 0-15,0 0 16,21 21 0,-22-21-1,22 21-15,0 1 16,0-44 46,22 22-62,-1 0 16</inkml:trace>
  <inkml:trace contextRef="#ctx0" brushRef="#br0" timeOffset="52482.77">8657 3429 0,'0'-21'16,"0"0"0,0 0-16,0-1 15,21 22-15,-21-21 0,21 0 0,1 21 16,-22-21-16,21 0 0,-21 0 16,21-1-16,-21 1 0,0 0 15,21 0-15,-21 0 0,0 0 16,21 21-1,-21-22-15,0 44 32,0 20-17,0-21-15,-21 21 0,21-20 16,-21 41-16,0-21 0,21 22 0,-21-22 16,-1 22-16,1-1 0,0-20 15,0 20-15,0-21 0,0 22 16,-22-22-16,22 22 0,21-22 0,-21 0 15,0 1-15,0-22 0,-1 21 0,22-21 16,0 1-16,0-1 16,-21-21-16,21 21 0,-21-21 15,0 0-15,21-21 16,0 0-16,0-22 16,0 22-16,0 0 0,0-21 0,0-1 15,0 22-15,0-21 0,0-1 16,0 22-16,21-21 0,-21 21 0,21 0 15,0-1-15,-21 1 0,22 0 16,-1 21-16,0 0 16,0 0-16,-21 21 0,21-21 15,0 21-15,-21 1 0,22-1 0,-1 0 16,-21 0-16,21 21 16,0-20-16,0-1 0,-21 0 0,21 21 15,1-21-15,-1 1 0,-21-1 0,21 0 16,0 0-16,0 0 0,0-21 15,1 21-15,-1-21 0,0 0 0,0 0 16,21 0-16,-20 0 0,-1 0 16,21 0-16,-21 0 0,22 0 0,-22-21 15,0 0-15,21 0 0,-21 0 16,1-22-16,-1 22 0,21 0 16,-42-21-16,21-1 0,-21 1 0,21 0 15,-21-1-15,0 1 0,0-21 16,0 20-16,0-20 0,0 20 0,0-20 15,-21 21-15,0-22 0,-21 22 16,21-1-16,-1 1 0,1 21 0,-21-21 16,21 20-16,-22 1 0,22 0 15,-21 21-15,21 0 0,0 0 0,-22 0 16,22 0-16,-21 0 0,21 21 16,-1 0-16,1 22 0,0-22 0,0 21 15,21 22-15,0-22 0,0 0 16,0 22-16,0-22 0,0 1 0,21-1 15,0-21-15,0 21 0,1-20 16,-1-1-16,0 0 0,0 0 16,21 0-16,-20-21 0,-1 0 0,0 0 15,0 0-15,0 0 0,0 0 16,1 0-16,-1 0 0,0 0 0,0 0 16,0-21-16,-21 0 15,21 21-15,1-21 0,-22 0 31,21 21-31,0 0 16</inkml:trace>
  <inkml:trace contextRef="#ctx0" brushRef="#br0" timeOffset="53994.69">9737 3831 0,'0'0'0,"42"0"16,-21 0 0,0-21-16,0 21 0,-21-21 15,0 0-15,22 21 0,-1-21 0,-21-1 16,0 1-16,0 0 16,0 0-16,0 0 0,0 0 0,0-1 15,0 1-15,-21 0 0,-1 0 16,1 0-16,0 21 0,0 0 0,0 0 15,0 0-15,-1 0 0,-20 0 16,21 0-16,0 21 0,0 0 0,-22 0 16,22 0-16,0 1 0,0 20 0,0-21 15,-1 21-15,22-20 0,-21 20 16,21 0-16,0-21 0,-21 22 0,21-22 16,0 21-16,0-21 0,0 1 15,0-1-15,21 0 0,0 0 0,-21 0 16,22 0-16,-1-21 0,0 0 15,0 0-15,0 0 0,0 0 16,22 0-16,-22-21 0,0 21 16,0-21-16,0 0 0,1 0 15,-22-22-15,21 22 0,0 0 0,0-21 16,0 21-16,-21-22 0,0 1 16,21 21-16,1-22 0,-22 22 0,0-21 15,0 21-15,0 0 0,21-1 16,-21 1-16,0 0 15,0 42 1,0 0 0,-21 1-16,21 20 0,0-21 0,0 0 15,-22 0-15,22 22 0,0-22 16,0 0-16,0 21 0,0-20 16,0 20-16,0-21 0,0 0 0,0 22 15,22-22-15,-22 0 0,21 0 16,0-21-16,-21 21 0,21-21 0,0 0 15,0 0-15,1 0 0,20 0 16,-21 0-16,0 0 0,0 0 0,22-21 16,-22 0-16,0 0 0,21 0 15,-20-22-15,-1 22 0,0-21 0,0 21 16,0-22-16,0 1 0,-21 0 16,22-22-16,-1 22 0,0-1 15,-21-20-15,0 21 0,21-22 0,-21 22 16,21-1-16,-21-20 0,0 42 15,0-22-15,0 1 0,0 21 0,0 0 16,0 0-16,0-1 16,-21 44-1,0-1 1,21 21-16,-21-21 0,21 22 16,0-1-16,0 0 0,0 22 0,-21-22 15,21 0-15,-22 22 0,22-22 16,0 1-16,0-1 0,0 0 15,0 1-15,0-1 0,0 0 0,0-21 16,0 22-16,0-22 0,0 21 16,22-21-16,-1 1 0,0-1 0,0 0 15,0 0-15,0-21 0,1 21 16,-1-21-16,0 0 0,0 0 0,21 0 16,-20 0-16,20 0 0,-21-21 15,21 0-15,-20 21 0,20-42 0,0 20 16,-21 1-16,1 0 0,20-21 0,-21 21 15,0-22-15,0 22 0,-21-21 16,22-1-16,-22 22 0,21-21 0,-21 21 16,0 0-16,0-22 0,0 22 15,0 0-15,0 0 16,-21 21-16,-1 0 0,1 0 0,0 0 16,0 21-16,0-21 15,0 21-15,-1 21 0,1-20 0,0-1 16,0 21-16,0 0 0,0-20 15,21 20-15,-22-21 0,22 21 0,0-20 16,-21-1-16,21 21 0,0-21 0,0 0 16,0 1-16,0-1 0,21-21 15,1 21-15,-1-21 0,0 0 16,0 0-16,0 0 0,0 0 16,1 0-16,-1-21 0,0 0 15,0 21-15,0-22 0,0 1 0,1-42 16,-22 42-16,0-22 15,21 22-15,-21-21 0,21 21 0,-21-22 16,0 1-16,0 21 0,0 0 16,0-22-16,0 22 0,0 0 15,0 0-15,0 42 32,0 0-32,0 0 0,0 22 0,0-22 15,0 0-15,0 21 0,0-21 16,0 22-16,0-22 0,0 21 0,0-21 15,0 1-15,0 20 0,0-21 16,0 0-16,21 0 0,0 1 16,0-1-16,1 0 0,-1 0 15,0-21-15,0 0 0,0 0 16,22 0-16,-22 0 0,0 0 0,0 0 16,21-21-16,-20 0 0,-1 21 0,0-21 15,-21-1-15,21 1 0,-21 0 16,21 0-16,-21 0 0,0 0 15,0-1-15,0 1 0,0-21 16,0 21-16,-21 0 0,0-1 0</inkml:trace>
  <inkml:trace contextRef="#ctx0" brushRef="#br0" timeOffset="54315.5">10223 3408 0,'0'0'0,"-21"0"0,0 0 0,0 0 15,42 0 17,0 0-32,22 0 0,-1 0 0,0 0 15,1-21-15,20 21 16,-21-21-16,1 21 0,20-22 0,-20 22 15,20-21-15,-21 21 0,1 0 0,-1-21 16,0 21-16,1 0 0,-22 0 16,0 0-16,0-21 0,0 21 0,-21 21 62</inkml:trace>
  <inkml:trace contextRef="#ctx0" brushRef="#br0" timeOffset="56164.06">12192 3217 0,'0'0'0,"0"-21"0,0 0 16,0 0-16,0 0 0,0 0 15,0-1-15,0 1 0,-21 21 16,0 0 0,-1 0-16,1 43 15,21-22-15,-21 21 0,0 0 16,21 1-16,-21 20 0,0 1 16,-1-1-16,1 1 0,0-1 0,0 1 15,0-1-15,0 22 0,-22-22 0,22-20 16,0 20-16,0-20 0,0 20 15,21-21-15,0-20 0,-22 20 16,22-21-16,-21 0 0,21 0 0,0-42 47,0-21-47,0 21 0,0 0 16,0-22-16,0 1 0,0 0 0,0-1 15,0 1-15,0 0 0,0 20 0,21-20 16,-21 21-16,22 0 0,-1 0 0,-21-1 15,21 22 1,0 0-16,-21 22 16,0-1-16,0 0 0,21 0 15,0 0-15,-21 0 0,0 1 0,0-1 16,22 21-16,-1 0 0,0 1 0,0-22 16,0 0-16,-21 0 0,21 0 0,1 1 15,-1-1-15,0 0 0,21-21 0,-21 0 16,1 21-16,20-21 0,-21 0 0,0 0 15,22 0-15,-22 0 0,21 0 0,-21-21 16,22 0-16,-22 0 0,0 21 0,21-22 16,-21 1-16,1-21 0,-1 21 0,0 0 15,0-22-15,-21 1 0,0 21 0,21-22 16,-21 1-16,21 0 0,-21-22 0,0 22 16,0-43-16,0 43 0,0-22 15,-21 22-15,21 0 0,-21-22 0,0-20 16,0 41-16,0 1 0,-1 0 0,-20 20 15,21-20-15,0 21 0,-22 0 0,1-22 16,-21 22-16,41 0 0,-20 0 0,0 21 16,21 0-16,-1 0 0,-20 0 0,21 0 15,0 21-15,0 0 0,-1 0 0,1 1 16,0-1-16,0 21 0,21 0 0,-21 64 16,21-63-16,0 20 0,0-21 0,0 22 15,0-22-15,0 22 0,0-1 0,0-20 16,0-1-16,21 21 0,0-20 15,21 41-15,-20-41 0,-22-1 0,42 0 16,-21 1-16,0-1 0,0-21 0,1 22 16,-1-22-16,0 0 0,0 0 0,0 0 15,22 0-15,-22-21 0,0 22 0,0-22 16,0 0-16,0 0 0,22 0 0,-22 0 16,21 0-16,-21 0 0,22-22 0,-22 1 15,21 0-15,1 0 0,20-43 0,-21 43 16,1-21-16,-1 0 0,-21 20 15,22-20-15,-22 21 0,0-21 0,0 20 0,0-20 16,0 21-16,-21 0 0,22-22 16,-22 22-16,0 0 0,0 0 15,0 0-15,-22 21 0,1 0 16,0 0-16,0 0 0,0 0 16,0 21-16,-1 0 0,1 0 0,0 0 15,21 1-15,-21-1 0,21 0 16,0 0-16,0 0 0,0 0 15,0 1-15,0-1 16,21-21-16,0 0 16,0 0-16,1 0 0,-1 0 0,0 0 15,0-21-15,0 21 0,0-22 0,22 1 16,-22 21-16,0-21 0,0 0 16,0 0-16,1 21 0,-22-21 0,21-1 0,0 1 15,0 0 1,-21 42 31,0 0-47,0 22 0,-21-43 0,21 42 15,0-21-15,0 0 0,-21 1 0,21-1 16,0 0-16,0 0 0,0 21 0,0-20 16,0-1-16,0 0 0,0 0 0,0 0 15,0 0-15,21 1 0,0-1 16,0-21-16,0 0 15,1 0-15,-1 0 0,0 0 0,0 0 16,0 0-16,0 0 0,1 0 0,-1-21 16,21-1-16,-21 22 0,0-21 0,-21 0 15,22 0-15,-1 0 0,0 0 0,0-22 16,0 1-16,0 21 0,-21-22 0,22 22 16,-22 0-16,0 0 0,0 0 0,0 0 15,21-1-15,-21 1 0,21 0 16,-21 0-16,0 42 31,0 0-31,0 0 16,-21 22-16,21-22 0,0 0 15,-21 0-15,21 0 0,0 1 0,0-1 16,0 0-16,0 0 0,0 0 0,0 0 16,0 1-16,0-1 0,21 0 15,0-21-15,0 21 0,0-21 16,0 21-16,1-21 0,-1 0 0,0 0 15,0 0-15,0 0 0,0 0 16,1 0-16,-22-21 0,0 0 0,21 21 16,-21-21-16,21 0 0,-21-1 15,0 1-15,0 0 0,0 0 0,0 0 16,0 0-16,0-1 0,0-20 0</inkml:trace>
  <inkml:trace contextRef="#ctx0" brushRef="#br0" timeOffset="56491.38">13779 3217 0,'0'0'0,"-21"0"0,0 0 0,0 22 15,0-1-15,0 0 0,21 0 0,-22 0 16,22 0-16,0 1 0,0-1 16,0 0-16,0 0 0,22-21 15,-1 0 1,0 0-16,0 0 15,0 0-15,0 0 0,-21-21 0,0 0 16,22 21-16,-22-21 0,0-1 0,0 1 16,0 0-16,0 0 0,-22 0 15,1 21-15,0 0 16,0 0-16,0 0 0,0 0 16,-1 0-16,22 21 0,0 0 15,-21-21-15,21 21 0,-21 0 0,21 1 16,0-1-16,0 0 0,-21-21 15,21 21-15,0 0 0,0 0 16</inkml:trace>
  <inkml:trace contextRef="#ctx0" brushRef="#br0" timeOffset="58267.24">14076 3747 0,'0'-22'31,"21"22"-31,-21-21 16,0 0-1,21 21-15,0-21 0,0 21 16,1 0 0,20 0-16,-21 0 15,-21 21-15,21-21 0,-21 21 0,21 0 16,1 22-16,-22-22 0,21 0 0,-21 0 15,21 0-15,-21 1 0,0-1 0,0 21 16,0-21-16,21 0 0,-21 1 0,0-1 16,0 0-16,21 0 0,-21 0 0,0 0 15,21 1 1,1-22-16,-1 0 16,0-22-1,0 22-15,-21-21 0,21-21 16,0 21-16,1 0 0,-22-1 15,0 1-15,21 0 0,0 0 0,-21-43 16,0 43-16,21 0 0,-21 0 0,21 0 16,-21-22-16,0 22 0,0 0 15,0 0-15,21 21 0,-21-21 0,0 42 47,0 21-31,0-21-16,-21 1 0,21-1 15,0 21-15,0-21 0,0 0 16,0 1-16,0-1 0,0 21 0,0 0 16,0-20-16,21-1 0,1 21 15,-1-21-15,0 0 0,0-21 16,0 0-16,0 22 0,1-22 0,-1 0 16,0 0-16,0 0 0,0 0 0,22 0 15,-22 0-15,0 0 0,0-22 0,0 22 16,22-21-16,-22 0 0,-21 0 0,21 0 15,0 21-15,-21-21 0,21-22 0,0 22 16,1 0-16,-22 0 0,0 0 0,21-1 16,-21 1-16,0 0 0,21 0 0,-21 0 15,0 0-15,0-1 0,0 1 16,0 0-16,0 0 16,-42 21-16,20 0 15,1 0-15,0 0 0,0 21 16,0 0-16,0 0 0,21 1 15,-22-1-15,22 0 0,-21 0 16,21 21-16,0-20 0,0-1 16,0 0-16,0 0 0,0 0 0,43 22 15,-43-22-15,21 0 0,0 0 0,0-21 16,0 21-16,0-21 0,1 0 16,41 21-16,-42 1 0,22-22 0,-22 0 15,0 0-15,21 0 0,-21 0 0,22 0 16,-22 0-16,42-43 0,-41 43 0,-1-21 15,0 21-15,0-21 0,0 0 0,0 0 16,1-22-16,-22 22 0,21 0 0,-21 0 16,0 0-16,0-1 0,21-20 0,-21 21 15,0 0-15,0 0 0,0-22 16,0 22-16,0 0 16,-21 21 15,21 21-31,0 0 15,0 0-15,0 1 0,-21-1 16,21 0-16,0 0 0,0 0 0,0 0 16,-22-21-16,22 43 0,0-22 0,0 0 15,0 0-15,0 0 0,0 1 0,0-1 16,0 0-16,0 0 0,0 0 0,0 0 16,0 1-16,0-44 46,0 1-30,0 0-16,0 0 0,22 0 16,-22 0-16,0-1 0,0 1 15,21-21-15,-21 21 0,0-22 0,21 22 16,0 0-16,0 0 0,-21-21 0,21 20 16,1 1-16,-1 0 0,21 0 0,-21 0 15,22 0-15,-22 21 0,21 0 0,-21 0 16,22 0-16,-22 0 0,21 0 0,-21 0 15,0 0-15,1 21 0,20 0 0,-21 0 16,0 21-16,-21-20 0,21 20 16,-21-21-16,0 21 0,0-20 0,0 20 15,0 0-15,0-21 0,0 1 0,0 20 16,0-21-16,0 0 0,0 0 16,0 1-16,0-1 15,-21-21 48,21-21-48,0-1-15</inkml:trace>
  <inkml:trace contextRef="#ctx0" brushRef="#br0" timeOffset="59903.86">6858 5398 0,'0'-22'94,"0"1"-79,0 0-15,0 0 16,0 0-16,0 0 0,0-1 16,0 1-16,0 0 15,21 0-15,0 21 0,-21-21 0,21 0 16,1 21-16,-1-22 0,0 22 16,0 0-16,0 0 15,0 22-15,-21-1 0,22-21 0,-1 21 16,0 0-16,-21 21 15,21-20-15,0-1 0,-21 21 0,0-21 0,21 22 16,-21-22-16,22 21 0,-22 0 16,0 1-16,0-1 0,0 0 15,0 1-15,0-1 0,0-21 0,-22 22 16,1-1-16,0 0 0,21 1 16,-21-22-16,0 21 0,0-21 0,-1 22 15,1-22-15,0 0 0,0 0 16,0 0-16,0 0 0,-1-21 0,1 0 15,0 22-15,0-22 0,0 0 16,0 0-16,-1 0 0,1-22 0,0 22 16,0-21-16,0 0 0,0 0 0,-1 0 15,1-22-15,0 22 0,21 0 16,0 0-16,0-21 0,0 20 0,0 1 16,0 0-16,0-21 15,0 21-15,0-1 0,0 1 0,0 0 16,21 21-16,0-21 0,1 21 15,-1 0-15,0 0 0,0 0 0,0 0 16,0 0-16,1 0 0,20 0 16,-21 21-16,0 0 0,0 0 0,1 1 15,-1-1-15,0 0 0,0 21 0,-21-21 16,21 1-16,0-1 0,-21 21 16,0-21-16,22 0 0,-1 1 0,-21-1 15,21 0-15,-21 0 0,21 0 16,0-21-16,-21 21 0,21-21 15,1 22 1,-1-22-16,0 0 16,0 0-1,-21-22-15,21 1 16</inkml:trace>
  <inkml:trace contextRef="#ctx0" brushRef="#br0" timeOffset="60320.13">7726 5800 0,'-21'0'0,"-1"0"0,1 21 15,21 0 1,21-21 31,1 0-47,-22-21 0,21 21 15,-21-21-15,21 21 0,-21-21 16,0-1-16,0 1 16,-21 0-1,0 21-15,21-21 0,-22 21 16,1 0-16,0 0 15,0 21-15,21 0 16,0 0-16,0 1 0,0-1 16,0 0-16,0 0 15,21-21 1,0 0 0,0 0-1,1-21-15,-1 21 0</inkml:trace>
  <inkml:trace contextRef="#ctx0" brushRef="#br0" timeOffset="61040.16">9229 5525 0,'0'-43'16,"0"22"-16,21 21 0,-21-21 0,0 0 16,21 21-16,-21-21 0,0-1 15,0 1-15,0 0 0,0 0 16,0 0-16,0 0 0,0-1 16,0 1-1,0 42 16,0 1-31,0-1 0,0 0 16,0 21-16,0-21 0,0 43 0,0-22 16,0 1-16,0 20 0,0 1 15,0-1-15,0-21 0,0 22 0,0-1 16,-21-20-16,21-1 0,0 0 16,0 1-16,0-1 0,0-21 0,0 22 15,0-22-15,0 0 0,0 0 0,0 0 16,0-42 31,0 0-47,0 0 15,0 0-15,0-1 0,0 1 16,0 0-16,0 0 0,0-21 0,0 20 16</inkml:trace>
  <inkml:trace contextRef="#ctx0" brushRef="#br0" timeOffset="61467.2">9165 5482 0,'-21'-21'0,"42"42"0,-42-63 16,0 42-16,0-21 16,21 0-16,0-1 15,0 1 1,0 0-1,0 0-15,21 0 16,21 21-16,-21-21 0,0 21 16,22 0-16,-22 0 0,21-22 0,1 22 15,-1 0-15,0 0 0,1 0 0,-1 22 16,0-22-16,1 21 0,-1 0 16,0 0-16,-21 0 0,22 0 15,-22 1-15,0-1 0,-21 21 0,0-21 16,0 22-16,-21-22 0,0 0 0,-22 21 15,22-21-15,-21 22 0,0-22 16,-1 0-16,1 0 0,21 0 16,-22 1-16,22-1 0,0-21 0,0 21 15,0-21-15,0 0 0,-1 0 16,22-21 31,0 0-47,22 21 0,-22-22 15,21 1-15</inkml:trace>
  <inkml:trace contextRef="#ctx0" brushRef="#br0" timeOffset="61999.75">10160 5355 0,'-21'0'32,"0"0"-32,-1 21 0,22 1 15,-21-1-15,21 0 0,0 0 16,-21 21-16,0-20 0,0 20 0,21 0 16,-21-21-16,21 22 0,0-1 15,-22 0-15,22 1 0,-21-1 16,21 0-16,-21-20 0,21 20 0,0-21 15,0 21-15,0-20 0,0-1 0,0 0 16,0 0-16,21 0 0,0-21 16,1 21-16,-1-21 0,0 0 0,0 0 15,0 0-15,0 0 0,22 0 16,-22 0-16,21 0 0,-21-21 0,22 0 16,-22 0-16,21 0 0,-21 0 0,22-1 15,-22 1-15,0-21 0,0 0 16,0 20-16,1-20 0,-22-21 15,0 20-15,0 1 0,0 0 0,0-22 16,0 22-16,0-1 0,-22 1 16,1 21-16,0-21 0,0 20 0,0 1 15,-22 21-15,22-21 0,0 21 16,-21 0-16,21 0 0,-22 0 0,1 0 16,21 0-16,-22 21 0,22-21 0,0 21 15,-21 1-15,21-22 0,21 21 16,-22 0-16,22 0 0,0 0 15,0 0-15,0 1 0,22-1 16,-1-21-16,0 0 16,0 0-16,21 21 0</inkml:trace>
  <inkml:trace contextRef="#ctx0" brushRef="#br0" timeOffset="62395.04">10943 5376 0,'0'0'0,"0"-21"16,-21 21-16,0 0 31,0 0-15,21 21-16,0 1 15,0-1-15,0 0 16,0 21-16,0-21 0,0 22 0,0-22 16,0 21-16,-22 1 0,22-1 15,-21 0-15,21 1 0,0-1 0,0-21 16,-21 21-16,21 1 0,-21-22 0,21 21 16,0-21-16,0 1 0,0-1 15,0 0-15,0-42 47,0 0-31,0-1-16,0 1 0,0 0 0,0-21 15,0 21-15,0-1 0</inkml:trace>
  <inkml:trace contextRef="#ctx0" brushRef="#br0" timeOffset="62703.62">10816 5503 0,'0'-21'0,"0"42"0,0-63 0,0 21 15,0 0-15,0 0 0,0-1 0,21 22 16,-21-21-16,21 0 16,1 21-16,-1 0 15,0 0-15,0 0 16,0 0-16,0 0 0,1 0 0,-1 0 16,0 21-16,0 0 0,0 1 0,0-1 15,1 0-15,-1 21 0,0-21 16,0 1-16,0 20 0,-21-21 0,0 21 15,21-20-15,-21-1 0,22 0 16,-22 0-16,21 0 0,-21 0 0,0 1 16,0-1-16,0-42 47,0-1-47,21 1 15,0 0 1,-21 0-16,21 0 0</inkml:trace>
  <inkml:trace contextRef="#ctx0" brushRef="#br0" timeOffset="63299.65">11663 5313 0,'0'0'16,"0"-21"-16,21 21 0,-21-21 16,-21 42 30,0 0-46,-1 0 0,1 0 16,0 0-16,0 1 0,0 20 16,0-21-16,-1 21 0,1-20 0,0-1 15,0 21-15,0-21 0,0 0 16,-1 1-16,22-1 0,0 0 0,-21 0 16,0 0-16,42-21 46,0-21-46,1 0 16,-1-21-16,21 20 0,-21 1 0,0-21 16,1 21-16,20-22 0,-21 22 0,0-21 15,0 0-15,1 20 16,20-20-16,-42 21 0,21 0 0,0 0 16,0-1-16,1 1 0,-22 0 15,0 0-15,21 21 16,-21 21-1,0 0-15,0 0 16,0 1-16,0 20 0,0-21 16,0 0-16,0 22 0,0-1 15,0-21-15,0 21 0,0 1 0,-21-1 16,21 0-16,-22 1 0,22-1 16,0 0-16,-21-20 0,21 20 0,-21 0 15,21 1-15,-21-22 0,21 21 16,0-21-16,0 22 0,0-22 0,0 0 15,0 0-15,0 0 0,0 0 16,0 1-16,21-22 47,-21-22-47,0 1 16,21 0-16,0 21 0</inkml:trace>
  <inkml:trace contextRef="#ctx0" brushRef="#br0" timeOffset="63919.29">13589 4974 0,'0'-21'0,"0"0"15,0 42 17,0 0-32,0 22 15,0-22-15,0 21 0,0 0 16,0 1-16,0 20 0,-21-20 0,21 20 16,-21 1-16,21-22 0,0 21 0,0 1 15,-22-1-15,22-20 0,-21 20 16,0-20-16,21-1 0,0 0 15,0 1-15,-21-22 0,21 21 0,0-21 16,0 0-16,0 1 16,-21-44 15,21 1-31,0 0 16,0-21-16</inkml:trace>
  <inkml:trace contextRef="#ctx0" brushRef="#br0" timeOffset="64463.17">13398 5186 0,'0'0'0,"-21"-21"0,21 0 0,-21-1 16,21 1-16,0 0 0,0 0 16,0 0-16,0 0 0,0-1 0,0-20 15,21 21-15,0 0 0,1 0 16,20-1-16,-21 1 0,21 0 0,1 21 15,-1 0-15,0 0 0,1 0 16,20 0-16,-20 21 0,-1 0 0,0 22 16,1-22-16,-1 21 0,0 1 15,-21-1-15,1 0 0,-1 1 16,-21-1-16,0 0 0,0-21 0,-43 22 0,22-1 16,-21 0-16,-22-20 15,22 20-15,0-21 0,-22 21 0,22-20 16,-22-1-16,22 0 0,0 0 15,21 0-15,-22-21 0,22 0 0,-21 0 16,21 0-16,-1 0 0,1-21 16,21 0-1,0 0-15,21 21 16,1 0 0,-1 0-16,-21 21 0,21 0 0,0-21 15,0 21-15,0 0 0,-21 1 0,22-1 16,-1 21-16,-21-21 0,21 0 15,0 1-15,-21 20 0,21-21 16,0 0-16,-21 0 0,0 1 16,22-1-16,-1-21 0,0 21 0,-21 0 15,21-21-15,0 21 0,0-21 16,1 0-16,-1 0 16,0 0-16,0 0 15,0 0-15,-21-21 0,21 0 16,1 0-16,-22 0 15</inkml:trace>
  <inkml:trace contextRef="#ctx0" brushRef="#br0" timeOffset="64864.07">14033 5736 0,'0'0'0,"-21"0"15,0 21-15,21 1 16,21-22 15,0 0-31,1 0 16,-1 0-16,0-22 0,0 1 0,0 21 15,0-21-15,1 21 0,-1-21 16,0 0-16,0 21 0,-21-21 0,21 21 16,-21-22-16,0 1 15,-21 21 1,0 0-16,0 0 0,0 0 0,-1 0 15,-20 21-15,21-21 0,0 22 16,0-1-16,-22 0 0,22 0 0,0 0 16,21 0-16,0 22 0,-21-22 0,21 0 15,0 0-15,0 0 0,0 1 16,0-1-16,0 0 0,0 0 0,0 0 16,21 0-16,0-21 0,0 0 15,22 0-15,-22 0 16,0 0-16,0 0 0,21 0 0,-20-21 15,20 21-15,-21-21 0,21 0 16,1 0-16,-22 21 0</inkml:trace>
  <inkml:trace contextRef="#ctx0" brushRef="#br0" timeOffset="65233.04">14668 5525 0,'0'0'0,"0"-22"0,0 1 0,0 0 31,0 42-15,0 0 0,0 1-16,-21 20 0,21-21 0,0 21 15,-21 1-15,21-22 0,0 42 16,0-20-16,-21-1 0,0 0 16,21 22-16,0-22 0,-21 22 0,-1-22 15,1 22-15,0-1 0,21 22 0,-21-22 16,0 22-16,0 0 0,-22-22 15,22 22-15,0-1 0,0-20 0,-22-1 16,22 1-16,0-1 0,0 1 0,0-1 16,0-20-16,-1-1 0,1 0 0,21-20 15,-21-1-15,21 0 0,0-42 32,0 0-17,21-1-15,0 1 0,-21-21 0,22 21 16,-1-22-16,0-20 0,-21 21 15,21-22-15,0 1 0,0-1 0,1-21 16,-1 1-16</inkml:trace>
  <inkml:trace contextRef="#ctx0" brushRef="#br0" timeOffset="65531.78">14520 5821 0,'0'-42'16,"0"84"-16,0-106 0,0 22 0,21 0 15,-21 21-15,22-22 0,-1 22 0,-21 0 16,21 0-16,0 0 0,0-1 15,0 1-15,1 0 0,20 21 16,-21 0-16,0 0 0,22 0 0,-22 0 16,21 0-16,-21 21 0,0 0 0,1 1 15,-1-1-15,0 0 0,-21 21 16,0-21-16,0 1 0,0 20 0,0-21 16,0 0-16,-21 22 0,0-22 15,-22 0-15,22 0 0,0 0 0,0 0 16,0-21-16,-22 22 0,22-22 0,0 0 15,0 21-15,0-21 16,42-21 15,0 21-15,-21-22-16,21 1 0</inkml:trace>
  <inkml:trace contextRef="#ctx0" brushRef="#br0" timeOffset="65960.05">15282 5546 0,'-21'0'31,"0"0"-31,0 21 16,0 0-16,-1-21 0,22 21 15,-21 0-15,0 22 0,21-22 0,-21 0 16,21 0-16,0 22 0,0-22 15,0 0-15,0 0 0,0 0 0,0 0 16,0 1-16,0-1 0,0 0 0,21-21 16,0 0-16,0 21 0,1-21 15,-1 0-15,0 0 0,0 0 0,0 0 16,0 0-16,22-21 0,-22 0 0,0 0 16,0 21-16,0-22 0,1 1 15,-1 0-15,0 0 0,-21-21 0,0 20 16,0 1-16,0-21 0,0 21 15,-21 0-15,0-22 0,-1 22 16,1 0-16,0 0 0,0 21 0,0-21 16,0 21-16,-1 0 0,1 0 15,0 0-15,0 0 0,0 0 0,0 0 16,21 21-16,-22-21 0,22 21 16,-21-21-16,21 21 0,0 0 15,0 0 1,21-21-16</inkml:trace>
  <inkml:trace contextRef="#ctx0" brushRef="#br0" timeOffset="66455.84">15960 5525 0,'0'0'0,"0"-43"15,-22 43 1,22-21-16,-21 21 0,0 0 16,0 0-16,0 0 15,0 0-15,-1 0 0,1 0 16,0 21-16,21 0 0,-21-21 0,0 22 16,0-1-16,-1-21 0,22 21 15,0 0-15,0 0 16,0 0-16,0 1 0,0-1 15,22 0 1,-1-21-16,0 21 0,21-21 0,-21 21 16,1-21-16,-1 21 0,0 1 0,0-22 15,0 21-15,0 0 0,1-21 16,-1 21-16,-21 0 0,21-21 0,-21 21 16,0 1-16,0-1 0,-21 0 15,0-21-15,-1 21 0,-20-21 16,21 0-16,-21 0 0,20 21 0,-20-21 15,0 0-15,21 0 0,-22 0 16,22 0-16,-21 0 0,21 0 16,-22 0-16,22-21 0,0 21 0,0-21 15,0 21-15,21-21 16,0 0-16,0-1 16,21 22-16,0 0 15,0 0-15,0-21 0,0 21 16,1 0-16,20 0 0</inkml:trace>
  <inkml:trace contextRef="#ctx0" brushRef="#br0" timeOffset="66747.67">16362 5588 0,'-21'0'15,"-1"21"1,22 0-16,0 1 0,-21-1 16,21 21-16,-21-21 15,21 0-15,-21 1 0,21-1 0,0 0 16,0 0-16,0 0 0,-21 0 16,21 1-16,0-1 0,0 0 15,0 0 1,21-21 15,0-21-31,0 0 0,0 0 16,-21-1-16</inkml:trace>
  <inkml:trace contextRef="#ctx0" brushRef="#br0" timeOffset="67095.47">16446 5376 0,'0'0'0,"-21"-21"0,0 21 15,0 0-15,0 0 0,0 0 0,-1 0 16,1 0-16,21 21 16,0 1-16,0-1 15,0 0-15,21 0 16,1-21-16,-1 0 16,0 0-16,0 0 0,0 0 15,0 0-15,1-21 0,-1 0 16,-21 0-16,0-1 15,0 1-15,0 0 0,0 0 16,-21 0-16,-1 21 16,1 0-16,0-21 0,0 21 0,0 0 15,0 0-15,-1 0 0,1 0 16,0 21-16,0 0 16,0 0-16,21 0 15,0 0-15,21-21 31,0 0-31</inkml:trace>
  <inkml:trace contextRef="#ctx0" brushRef="#br0" timeOffset="67471.78">16954 4784 0,'0'0'0,"-21"-85"16,0 64-16,21 0 0,-21 0 16,21-1-16,-21 22 0,0 0 31,21 22-31,-22-1 0,22 21 16,0-21-16,0 22 0,0 20 15,0-21-15,-21 22 0,21-22 0,-21 22 16,21-1-16,0 1 15,0-1-15,-21-20 0,0 20 0,0 1 16,21-1-16,-22-21 0,22 22 0,-21-22 16,21 1-16,0-1 0,0 0 15,0-21-15,0 22 0,0-22 0,0 0 16,0 0-16,0 0 0,0 1 16,21-22-1,-21-22-15,22 1 16,-1 21-16,-21-21 0,21 0 15,0 0-15,0-22 0</inkml:trace>
  <inkml:trace contextRef="#ctx0" brushRef="#br0" timeOffset="67863.55">17060 5440 0,'0'0'0,"0"21"15,-21 0 1,21 0-16,-21 1 0,21-1 15,0 0-15,-21 0 0,21 21 16,-21-20-16,21-1 0,0 0 0,0 0 16,0 0-16,0 0 0,0 1 0,0-1 15,0 0-15,21-21 16,0 0-16,0 0 0,0 0 16,0 0-16,1 0 0,-1-21 15,0 21-15,21-21 0,-21-1 16,1 1-16,-1 0 0,0 0 0,0 0 15,-21 0-15,21-1 0,-21-20 16,0 21-16,0-21 0,0 20 0,0 1 16,0 0-16,-21 0 0,0 0 0,0 21 15,0 0-15,-1 0 0,1 0 16,0 0-16,0 0 0,0 0 0,0 0 16,-1 21-16,1 0 0,0-21 15,21 21-15</inkml:trace>
  <inkml:trace contextRef="#ctx0" brushRef="#br0" timeOffset="68163.38">16679 5207 0,'-21'0'0,"42"0"0,-42-21 16,42 21 0,22 0-16,-22 0 0,21 0 15,0-21-15,1 21 0,20 0 0,-20-21 0,-1 21 16,21 0-16,-20 0 16,-1 0-16,0 0 0,1 0 0,-1 0 15,-21 0-15,22 0 0,-22 0 16,0 0-16,0 0 0,0 0 15,-21 21 48</inkml:trace>
  <inkml:trace contextRef="#ctx0" brushRef="#br0" timeOffset="68741.59">17695 5652 0,'0'0'0,"0"-22"15,0 1-15,0 0 0,0 0 16,21 0-16,1 0 16,-22-1-16,21 22 0,0-21 0,0 0 15,0 21-15,0-21 0,1 21 16,-1 0-16,0 0 0,0 0 0,0 0 16,0 0-16,1 0 0,-1 21 0,-21 0 15,21 0-15,-21 1 0,21-1 16,-21 0-16,0 21 0,0-21 0,0 1 15,0 20-15,0-21 0,0 0 16,0 0-16,0 22 0,0-22 0,0 0 16,0 0-16,-21-21 0,0 21 0,21 1 15,-21-22 1,21 21-16,-22-21 0,22-21 31,0-1-31,0 1 16,0 0-16,0 0 0,22 0 0,-22-22 15,21 22-15,-21-21 0,21 21 16,0-22-16,-21 1 0,21 21 0,-21-21 16,21 20-16,1-20 0,-22 21 0,21 0 15,-21 0-15,21 21 0,-21-22 16,21 22-16,0 0 16,0 0-1,1 0 1,-22 22-16,21-22 0,0 21 15,0-21-15,0 0 16,0 21-16,1-21 0</inkml:trace>
  <inkml:trace contextRef="#ctx0" brushRef="#br0" timeOffset="69776.7">18732 5376 0,'0'0'15,"-21"0"17,0 0-32,21 22 15,-21-22-15,0 21 0,21 0 16,-21 0-16,21 0 16,-22 0-16,22 1 0,-21 20 0,21-21 15,0 0-15,0 0 0,0 1 0,0-1 16,0 0-16,0 0 0,0 0 15,0 0-15,0 1 0,0-1 0,21 0 16,1-21-16,-1 0 0,21 0 16,-21 0-16,0 0 15,22 0-15,-22 0 0,21 0 0,-21 0 16,1-21-16,20 0 0,-21-1 16,0 1-16,0 21 0,1-42 0,-1 21 15,0 0-15,0-1 0,0-20 0,-21 21 16,21-21-16,1 20 0,-22 1 15,0 0-15,0 0 0,21 0 0,0 0 16,-21-1-16,0 1 16,0 42 15,0 1-15,0-1-16,-21 0 0,21 21 15,-21-21-15,21 1 0,0 20 16,0-21-16,-22 21 0,22 1 15,-21-22-15,21 21 0,-21 1 0,0 20 16,21-21-16,0 1 0,-21-1 0,21 0 16,-21 22-16,-1-22 0,22 1 15,0 20-15,-21-21 0,0 22 0,0-1 16,21 1-16,-21-1 0,0 1 16,21-1-16,-22 1 0,22 21 0,0-22 15,-21 1-15,21-1 0,-21 1 0,21-1 16,-21 1-16,21-1 15,-21 1-15,21-1 0,0 1 0,0-1 16,-21-21-16,-1 1 0,22-1 0,-21 0 16,0 1-16,21-22 0,-21 0 15,0 0-15,21 0 0,-21 1 0,-1-22 16,1 0-16,0 0 16,0 0-16,0-22 15,0 1-15,-1 0 0,22 0 0,-21 0 16,0 0-16,0-1 0,-21-20 0,20 21 15,-20-21-15,21-1 0,-21-20 0,20 20 16,-20-20-16,21-1 16,0 1-16,0-1 0,-1 22 0,22-21 15,-21-1-15,21 1 0,0 20 0,0-20 16,0-1-16,0 22 0,21-22 16,1 22-16,-1-21 0,0 20 0,0 1 15,0-22-15,22 22 0,-22 0 16,21 21-16,0-22 0,1 1 15,-1 21-15,0 0 0,1-22 0,-1 22 0,0 0 16,-20 0-16,20 21 0,-21-21 16,0-1-16,0 22 0,1 0 0,-1 0 15,0-21-15,0 21 63,-21 21-16,0 1-32</inkml:trace>
  <inkml:trace contextRef="#ctx0" brushRef="#br0" timeOffset="75023.32">9038 6816 0,'0'0'0,"-21"0"0,0 0 15,0 0 1,-1 0-16,1 0 15,0 0-15,0 0 0,0 0 16,0 0-16,-1 0 16,1 0-16,0 0 0,0 0 0,0 0 15,0 0-15,-1 0 16,1 21 0,42-21 15,1 0-16,-1 0-15,0 0 0,0 21 16,0-21-16,0 0 0,22 0 0,-1 0 16,0 0-16,1 0 0,20 0 15,-20 0-15,20 0 0,1 0 0,-1 0 16,1 0-16,-1 0 0,22 0 0,-22 0 16,43 0-16,-21 0 15,21-21-15,-1 21 0,1 0 0,0 0 16,0 0-16,21-21 0,-21 21 0,0 0 15,21 0-15,-22 0 0,1 0 16,0 0-16,-21 0 0,21-21 16,-22 21-16,-20 0 0,-1 0 0,1 0 15,-1 0-15,-20 0 0,-1-22 0,-21 22 16,0 0-16,0 0 0,1 0 16,-1 0-16,-21-21 0,0 0 62,-21 21-46,-1 0-16,22-21 0,-21 21 15,0 0-15,0 0 0,-21 0 16</inkml:trace>
  <inkml:trace contextRef="#ctx0" brushRef="#br0" timeOffset="75792.28">9059 7091 0,'0'0'0,"-21"0"0,0 0 15,0 0-15,0 0 16,-1 0-16,1 0 15,0 0 1,42 0 62,22 0-62,-22 0-16,0-21 0,21 21 15,-21 0-15,22 0 0,-1 0 0,0 0 16,1-21-16,-1 21 0,0 0 0,1 0 16,20-22-16,1 22 15,-22 0-15,43 0 0,-22-21 0,22 21 16,0-21-16,-1 21 0,22 0 16,-21 0-16,21-21 0,-1 21 0,1 0 15,0 0-15,21-21 0,-21 21 0,21-21 16,-21 21-16,0 0 0,-1 0 15,-20-22-15,0 22 0,-1 0 0,1 0 16,-21 0-16,-1-21 0,1 21 16,-22 0-16,0 0 0,22 0 0,-22 0 15,0-21-15,-20 21 0,20 0 16,0 0-16,-21 0 0,1 0 16,-1-21-16,0 21 0,0 0 0,0 0 15,0 0 16,-21-21 16,22 21-31,-22-21 0</inkml:trace>
  <inkml:trace contextRef="#ctx0" brushRef="#br0" timeOffset="95727.48">9419 4509 0,'-21'0'31,"0"0"-15,0 0-16,-1 0 15,1 0-15,0 0 16,0 0-16,0 0 16,0 0-16,-1 0 0,1 0 15,0 0-15,0 0 0,0 0 0,0 0 16,-1 0-16,1 0 0,0 0 16,0 0-16,0 0 0,0 0 15,-1 0-15,1 0 16,0 0-16,0 0 15,0 0-15,42 0 63,0 0-63,0 0 16,0 0-16,1 0 0,20 0 15,-21 0-15,0 0 0,0 0 16,22 0-16,-22 0 0,21 0 15,-21 0-15,22 0 0,-22 0 0,21 0 16,-21 0-16,22 0 0,-1-22 16,0 22-16,1 0 0,-1 0 0,0 0 15,1-21-15,-1 21 0,22 0 16,-22 0-16,0 0 0,22 0 0,-22-21 16,22 21-16,-22 0 0,21 0 15,-20 0-15,-1 0 0,22 0 0,-22 0 16,0 0-16,22-21 0,-22 21 15,0 0-15,1 0 0,20 0 0,-20 0 16,20 0-16,-21 0 16,22 0-16,-1 0 0,-20 0 0,20 0 15,-20 0-15,20 0 0,1 0 16,-22 0-16,0 0 0,22-21 0,-22 21 16,0 0-16,1 0 0,-1 0 15,0 0-15,22 0 0,-22-21 0,1 21 16,20 0-16,-21-22 0,22 22 15,-1 0-15,1 0 0,-1-21 0,1 21 16,-1 0-16,1 0 0,-22 0 16,22 0-16,-22 0 0,22 0 15,-22 0-15,0-21 0,22 21 0,-22 0 16,0 0-16,1 0 0,-1 0 16,0-21-16,1 21 0,-22 0 15,21 0-15,1 0 0,-1 0 0,0 0 16,-21 0-16,22-21 0,-1 21 15,-21 0-15,22 0 0,-1 0 0,-21 0 16,21 0-16,-20 0 0,20 0 16,-21 0-16,0 0 0,0 0 0,1 0 15,-1 0-15,0 0 16,-21-21 15,-21-1 0,0 22-31,-1 0 0,-20 0 16</inkml:trace>
  <inkml:trace contextRef="#ctx0" brushRef="#br0" timeOffset="96747.98">9102 4614 0,'-22'0'0,"44"0"0,-65 0 15,22 0-15,0 0 0,0 0 16,0 0-16,-1 0 0,1 0 0,0 0 15,0 0 1,21 22 0,21-22 15,0 0-15,0 0-16,1 0 0,-1 0 15,0 0-15,21 0 0,1 0 0,-22 0 16,21 0-16,0 0 0,1 0 15,-1 0-15,0 0 0,-20 0 16,41 0-16,-21 0 0,1 0 16,20 0-16,-20 0 0,20-22 0,1 22 15,20 0-15,-20 0 0,-1 0 16,22 0-16,0-21 0,-22 21 0,22 0 16,-1 0-16,1 0 0,0-21 15,-1 21-15,1 0 0,0 0 0,-1-21 16,22 21-16,-21 0 0,0 0 15,-1-21-15,-20 21 0,20 0 0,-20 0 16,21-21-16,-22 21 0,22 0 16,-1 0-16,1-22 0,0 22 15,-1-21-15,1 21 0,0 0 0,-22 0 16,22-21-16,-22 21 0,1 0 16,-1 0-16,-20-21 0,20 21 15,-20 0-15,-1 0 0,-21 0 0,21 0 16,-20-21-16,-1 21 0,0 0 15,0 0-15,0 0 0,0 0 16,1 0 0,-1 0-1,0 0 1,-21-21 46,-21 21-46,0-22 0</inkml:trace>
  <inkml:trace contextRef="#ctx0" brushRef="#br0" timeOffset="98903.59">16976 3239 0,'0'21'0,"0"0"16,-22 0-16,22 0 15,-21-21-15,21 21 16,0 1-16,0-1 16,-21-21-16,21 21 15,21-21 32,0-21-47,22 0 16,-22-1-16,21 1 0,1 0 0,-1 0 15,21-21-15,1 20 16,-1-20-16,1 0 0,21-1 0,-22 1 16,1 0-16,-1-1 0,22 1 15,-22 0-15,1-1 0,-1 1 0,22 0 16,-22-1-16,1 22 0,-22-21 16,22 0-16,-1 20 0,-20-20 0,-1 21 15,0 0-15,1 0 0,-22-22 16,21 43-16,-21-21 0,0 0 0,1 0 15,-1 21-15,-21-21 0,21 21 16,-21-22 0,-21 22-1,0 0 1,-1 0-16,1 22 0,-21-22 16,21 21-16,-22 0 0,22 0 15,-21 0-15,21 0 0,0-21 0,-22 22 16,22-1-16,0 0 0,0-21 15,0 21-15,-1-21 0,44-21 32,-1 21-17,0-21-15,0 0 16,0-1-16,0 1 0,1 0 0,-1 0 0,0 21 16,21-21-16,-21 0 0,1-1 15,-1 22-15,0-21 0,0 0 16,0 21-16,0 0 15,-21-21-15,22 21 0,-1 0 16,0 0-16,-21 21 16,0 0-16,21 0 0,-21 1 15,0 20-15,0 0 0,0 1 16,0-1-16,0 0 0,0 22 0,0-22 16,-21 0-16,21 1 0,-21-1 15,21-21-15,0 22 0,0-22 0,0 0 16,0 0-16,0 0 15,0 0-15,0-42 32,0 0-17,0 0-15,0 0 0,0-22 16,0 22-16</inkml:trace>
  <inkml:trace contextRef="#ctx0" brushRef="#br0" timeOffset="99492.15">19367 1101 0,'0'0'0,"0"-21"0,0-1 0,-21-20 0,21 21 16,0 0-16,0 0 0,0-1 16,0 44-1,0-1-15,0 0 16,0 21-16,0 1 15,0 20-15,0-21 0,0 22 0,0-22 16,0 22-16,0-1 0,-21 1 16,21-1-16,-21-20 0,21 20 0,0 1 15,-21-22-15,0 0 0,21 1 16,-22-1-16,22 0 0,0-21 0,0 1 16,0-1-16,0 0 0,0 0 15,0-42 16,0 0-31,0 0 0,0-1 16,0 1-16,-21 0 0,21 0 0</inkml:trace>
  <inkml:trace contextRef="#ctx0" brushRef="#br0" timeOffset="99859.93">19008 1312 0,'-22'-21'0,"44"42"0,-65-63 0,22 21 0,0 0 15,0 0-15,0-1 0,21 1 16,0 0-16,0-21 0,0 21 16,0-1-16,0-20 0,21 21 0,0 0 15,0-22-15,0 22 0,22 0 16,-1 0-16,0 0 0,22 0 16,-1 21-16,1 0 0,-1 0 15,-20 0-15,20 21 0,1 0 16,-22 21-16,0-21 0,1 22 0,-22-1 15,0 0-15,-21 1 0,0-1 16,0 0-16,0 1 0,-21-1 0,0 0 16,-22 1-16,22-1 0,0-21 15,0 0-15,-22 1 0,22-1 0,0 0 16,0 0-16,0 0 0,0 0 16,-1-21-1,44-21 32</inkml:trace>
  <inkml:trace contextRef="#ctx0" brushRef="#br0" timeOffset="100324.21">19664 1566 0,'0'-21'31,"0"0"-15,21 21-16,-21-21 0,21 21 15,-21-21-15,21 21 0,0 0 16,1-21-16,-1 21 0,0-22 0,0 22 16,0 0-16,0 0 0,1 0 15,-1 22-15,0-1 0,0-21 0,21 21 16,-20 21-16,-1-21 0,0 1 15,-21-1-15,0 21 0,0-21 16,0 22-16,0-22 0,0 21 0,0-21 16,0 0-16,0 22 0,-21-43 15,0 21-15,21 0 0,-22-21 0,22-21 47,0 0-31,0 0-16,0-22 0,0 22 0,0-21 15,0-1-15,0 22 0,0-21 16,22 0-16,-22 20 0,21 1 0,-21-21 16,21 21-16,-21 0 0,21-1 15,-21 1-15,21 21 0,0 0 16,1 0 0,-1 0-1,0 0 1</inkml:trace>
  <inkml:trace contextRef="#ctx0" brushRef="#br0" timeOffset="100743.8">20616 1376 0,'0'0'0,"21"0"0,-42 0 15,0 0 1,0 0-16,0 0 0,0 0 15,-22 21-15,22 0 0,0 0 0,0 1 16,-22-1-16,22 21 0,0-21 16,21 0-16,0 22 0,-21-22 15,21 0-15,0 21 0,0-20 16,0-1-16,21 0 0,0 0 16,0-21-16,1 0 0,20 0 15,-21 0-15,0 0 0,22 0 0,-1 0 16,-21 0-16,21 0 0,1-21 15,-22 0-15,21 0 0,-21-1 0,1 1 16,-1-21-16,0 21 0,-21-22 16,0 22-16,0-21 0,0 21 0,-21-22 15,0 22-15,-1 0 0,1 0 16,0 21-16,-21-21 0,21 21 0,-1 0 16,1 0-16,0 0 15,0 0-15,0 0 0,0 21 16,21 0-16,0 0 15,21-21-15,-21 21 16,21-21-16,0 0 0,0 22 16</inkml:trace>
  <inkml:trace contextRef="#ctx0" brushRef="#br0" timeOffset="101107.59">21145 1312 0,'0'0'0,"-21"0"0,0 0 16,0 0-16,21 22 15,0-1 1,0 0-16,0 21 0,0-21 0,-21 22 16,21-22-16,0 21 0,0 1 15,0 20-15,0-21 0,0 22 16,0-22-16,0 22 0,0-1 0,0 1 15,0-1-15,-21 1 0,21-1 16,0 1-16,0-1 0,-22 1 0,1-1 16,21 1-16,-21-1 0,21-20 15,0-1-15,-21 0 0,21-21 16,0 1-16,0-1 0,0 0 0,0-42 31,0 0-31,0-1 16,0 1-16,0-21 0,0 0 15,0-1-15,0 1 0,0-22 0,0 1 16,0 21-16</inkml:trace>
  <inkml:trace contextRef="#ctx0" brushRef="#br0" timeOffset="101403.42">20955 1503 0,'0'0'0,"0"-21"15,0 0-15,0-43 16,0 43-16,21 0 15,0 0-15,0 21 0,1-22 16,-1 22-16,21 0 0,0 0 0,1 0 16,-1 0-16,0 0 0,-20 0 15,20 22-15,-21 20 0,0-21 0,-21 0 16,0 22-16,0-22 0,-21 21 16,0 0-16,0-20 0,-22 20 0,22-21 15,-21 0-15,21 0 0,0 1 16,-1-1-16,1 0 0,21 0 31,0-42 0,21 0-31,1 0 0,20-1 0,-21 1 16</inkml:trace>
  <inkml:trace contextRef="#ctx0" brushRef="#br0" timeOffset="101788.23">21653 1503 0,'0'21'0,"-21"-21"0,42 0 31,1 0-31,-1 0 16,0 0-16,0 0 0,0-21 15,0 0-15,22 21 0,-22-21 0,0-1 16,0 1-16,0 0 0,1 0 15,-22 0-15,0 0 0,0-1 0,0 1 16,0 0-16,-22 21 16,1 0-16,0 0 0,0 21 15,0 0-15,0 1 0,-1-1 16,1 0-16,0 21 0,0-21 16,0 22-16,21-22 0,0 21 15,0-21-15,0 1 0,0 20 0,0-21 16,0 0-16,0 0 0,21 1 15,-21-1-15,21-21 0,0 21 0,0 0 16,1-21-16,-1 0 0,21 21 16,-21-21-16,0 0 0,22 0 0,-22 0 15,0 0-15,0-21 0,22 0 16,-22 0-16,0 0 0,0-1 0</inkml:trace>
  <inkml:trace contextRef="#ctx0" brushRef="#br0" timeOffset="102183.51">22183 1418 0,'0'0'0,"0"-21"0,0 0 0,0 0 16,0 0 0,21 21 15,0 0-31,0 0 0,0 0 16,0 21-16,1 0 0,-1 0 15,0 0-15,0 0 0,-21 1 16,21-1-16,0 21 0,-21-21 0,22 22 15,-22-22-15,0 21 0,0-21 16,0 0-16,0 1 0,0 20 0,0-21 16,0 0-16,-22-21 15,22-21 17,0 0-32,0 0 0,0 0 15,0-1-15,0-20 0,0 0 0,0 21 16,22-22-16,-22 1 0,21 21 15,-21-22-15,0 22 0,21 0 16,0 0-16,-21 0 0,21 0 0,-21-1 16,21 1-16,1 21 15,-22-21 1,21 21-16,0 0 16,-21-21-16,21 21 0,0-21 15</inkml:trace>
  <inkml:trace contextRef="#ctx0" brushRef="#br0" timeOffset="103107.42">23050 783 0,'0'0'0,"0"-21"0,0 0 0,0 0 15,-21 42 16,0 0-31,21 0 0,0 0 0,-21 22 16,0-1-16,21 0 0,-21 1 16,21-1-16,0 0 0,-22 22 15,22-22-15,-21 1 0,21-1 0,0 21 16,-21-41-16,21 20 0,0 0 16,0-21-16,0 22 0,0-22 0,0 0 15,21 0-15,0 0 0,1-21 16,-1 0-16,0 0 0,21 0 15,-21 0-15,1 0 0,-1 0 0,21-21 16,-21 21-16,0-21 0,1 0 16,-1 0-16,0 0 0,0-1 15,-21 1-15,0 0 0,21 0 0,-21 0 16,-21 42 15,0 0-15,21 0-16,0 0 15,0 1-15,0-1 0,0 0 16,0 0-16,0 0 16,21-21-16,0 0 15,22 0-15,-22 0 0,0 0 16,21 0-16,-21-21 0,22 0 16,-1 0-16,-21 0 0,0 21 0,1-22 15,20 1-15,-42 0 0,21 0 16,-21 0-16,21 0 0,-21-1 15,0 1-15,0 0 16,-21 21 31,21 21-47,-21 0 0,21 1 16,0-1-16,-21 0 0,0 21 15,21-21-15,-22 22 0,22 20 0,0-20 16,0 20-16,0 1 0,0-1 15,0 1-15,0-1 0,0 1 0,0 20 16,0-20-16,0 20 16,0-20-16,0-1 0,22 22 0,-1-21 15,-21-1-15,21 1 0,-21-1 0,0-21 16,21 1-16,-21-1 0,0 0 16,0-20-16,0-1 0,0 0 0,-21-21 15,0 0 1,0 0-16,-1 0 0,22-21 0,-21-22 15,21 22-15,-21-21 0,21 0 16,0-1-16,0-20 0,0-1 0,0 1 16,0-1-16,0-20 0,21 20 15,0-21-15,1 1 0,-1 20 16,0 1-16,0-22 0,0 43 0,-21-22 16,21 22-16,1-22 0,-1 22 15,-21 21-15,0-21 0,21-1 16,0 22-16,-21-21 0,0 21 0,21-22 15,-21 22-15,0-21 0,0 21 16,0-22-16</inkml:trace>
  <inkml:trace contextRef="#ctx0" brushRef="#br0" timeOffset="103372.28">22881 931 0,'-21'0'0,"42"0"0,-63 0 0,63 0 32,0 0-32,21-21 0,-20 21 0,20-21 15,0 0-15,1 21 0,-1-21 16,0 21-16,1-21 0,-1 21 0,0 0 16,-21 0-16,22-22 0,-22 22 15,0 0 1,-21-21 15,21 21-31,0 0 16</inkml:trace>
  <inkml:trace contextRef="#ctx0" brushRef="#br0" timeOffset="104864.44">24532 1143 0,'0'0'0,"-21"21"0,-21 0 0,20 1 16,22-1-16,-21 0 0,21 0 16,0 0-1,21-21-15,1 0 0,-1 0 16,0 0-16,21-21 0,1 0 15,-1 21-15,0-21 0,1 0 16,-1-22-16,0 22 0,1-21 0,-22-1 16,21 1-16,-21 0 0,0-1 15,1 1-15,-22 21 0,21-21 0,-21 20 16,0 1-16,0 0 0,0 0 16,0 0-16,-21 21 0,-1 0 15,1 0-15,0 0 16,0 0-16,0 0 0,21 21 0,-21 0 15,-1 21-15,1 1 0,0-1 16,21 0-16,-21 22 0,0-1 0,0 1 16,21-1-16,-22 22 0,22-21 15,0-1-15,-21 22 0,21-1 0,0 1 16,0 0-16,0-22 0,0 22 16,0 0-16,0-1 0,0-20 0,0-1 15,0 22-15,0-22 0,0 1 16,-21-1-16,21-20 0,0 20 0,0-20 15,0-22-15,0 21 0,0-21 16,0 0-16,0 1 0,0-1 16,21-21-16,0 0 0,1 0 15,-1 0-15,0 0 0,0-21 16,0-1-16,22 1 0,-22 0 0,0 0 16,21 0-16,-21 0 0,1-22 15,-1 22-15,0-21 0,0-1 0,0-20 16,-21 21-16,0-1 0,0-20 15,0-1-15,0 1 0,0-1 0,-21 1 16,0 20-16,0-20 0,0 21 16,-22 20-16,22-20 0,-21 21 0,21 0 15,-22 0-15,22 21 16,0 0-16,0-22 0,0 22 0,21-21 31,21 0-31,0 21 16,0-21-16,0 21 0,22-21 15,-22 0-15,21 21 0,-21-22 0,22 1 16,-22 0-16,0 0 0,0 21 16,0-21-16,0 0 0,1-1 0,-1 1 15,-21 0-15,0 0 0,0 0 16,0 0-16,21 21 0,-21-22 16,0 44 15,0-1-16,0 0-15,-21-21 0,21 21 0,0 0 16,0 0-16,0 1 0,-21-1 16,21 0-16,0 0 0,0 0 0,0 0 15,0 1-15,0-1 0,21-21 16,-21 21-16,21-21 0,0 0 0,0 0 16,0 0-16,1 0 0,-1 0 15,0 0-15,21-21 0,-21 0 0,1-1 16,20 1-16,-21 0 15,0 0-15,22-21 0,-22-1 0,21 1 16,-21 0-16,0-1 0,22-20 16,-22 20-16,0-20 0,0 21 0,-21-1 15,0 1-15,0 0 0,21 20 16,-21-20-16,0 21 0,0 0 16,0 0-16,0-1 15,-21 22 1,21 22-16,0-1 0,-21 0 0,0 21 15,0-21-15,0 22 0,21-1 16,-22 0-16,1 1 0,0-1 0,21 0 16,0 22-16,-21-22 0,21 1 15,0-1-15,0-21 0,0 21 16,0-20-16,0 20 0,21-21 16,0 0-16,-21 0 0,43 1 0,-22-22 15,0 21-15,21-21 0,1 0 16,-1 0-16,0 0 0,1 0 0,-1-21 15,0 21-15,1-22 0,-22 1 16,21 0-16,0 0 0,-20 0 0,-1 0 16,0-22-16,0 22 0,-21-21 15,21 21-15,-21-1 0,0 1 0,0 0 16,0 0-16,-21 21 16,0 0-1,0 0-15,0 21 0,21 0 16,-22 0-16,1 1 0,0 20 0,21-21 15,0 21-15,0-20 0,0-1 16,0 21-16,0-21 0,0 0 0,0 1 16,0-1-16,0 0 0,0 0 15,21-21-15,0 0 0,1 0 0,-1 0 16,0 0-16,0 0 16,21 0-16,-20-21 0,-1 21 15,0-21-15,0 0 0,0-1 0,0 22 16,-21-21-16,22 0 0,-1 0 15,-21 0-15,0 0 0,0-1 0,0 1 16,0 0-16</inkml:trace>
  <inkml:trace contextRef="#ctx0" brushRef="#br0" timeOffset="105103.31">25654 974 0,'0'0'0,"-64"21"15,64 0 17,0 0-1,0 0-31,-21 1 15,0-1-15,0-21 16</inkml:trace>
  <inkml:trace contextRef="#ctx0" brushRef="#br0" timeOffset="106723.04">17251 3598 0,'0'0'0,"-21"0"16,-1 0 0,1 0-16,0 0 0,0 0 0,0 0 15,0 0-15,-1 0 0,1 0 16,0 0 0,0 0-16,0 0 15,21 22 1,0-1-1,21 0 17,0-21-32,0 0 15,22 0-15,-22 0 0,21 0 16,22 0-16,-1 0 0,1 0 16,-1 0-16,1 0 0,20 0 0,-20 0 15,20 0-15,-20-21 0,21 21 16,-1-21-16,-20 21 0,20 0 0,1 0 15,-21-22-15,20 22 0,1 0 16,-22 0-16,1 0 0,-1-21 0,1 21 16,-22 0-16,22 0 0,-22 0 15,-21 0-15,22-21 0,-22 21 0,0 0 16,0 0-16,0 0 0,-21-21 16,0 0 15,-21 21-31,0 0 15,0 0-15,0-21 0,-1 21 16,1 0-16,0-22 0,-21 22 16,21 0-16,-1-21 0,1 21 15,0 0-15,0 0 0,0-21 0,0 21 16,-1 0-16,1 0 16,42 0 46,1 0-46,-1 0-16,0 0 0,0 21 15,21-21-15,-20 0 0,20 0 0,-21 21 16,0-21-16,22 0 0,-22 0 16,0 0-16,0 0 0,21 0 0,-20 0 15,-1 0-15,0 0 0,0 0 16,0 0-16,-21 22 62,-21-22-62,0 21 16,0 0-16,0-21 0,-1 21 16,1 0-16,0 0 0,0 1 0,0-22 15,0 21-15,-1 0 0,-20 0 16,21 0-16,0 0 0,0 1 0,-1-1 15,1 0-15,0-21 0,0 21 16,21 0-16,-21 0 16,0-21-1,21 22-15,21-22 78,0-22-78</inkml:trace>
  <inkml:trace contextRef="#ctx0" brushRef="#br0" timeOffset="109398.95">19981 3112 0,'-21'21'31,"21"0"-15,0 0-16,0 0 15,0 0-15,0 1 16,21-22 0,0 0-16,1 0 0,-1 0 15,0 0-15,21 0 0,-21-22 16,22 22-16,-1-21 0,-21 0 0,22 21 15,-22-21-15,0 0 0,0 0 16,0 21-16,-21-22 0,21 1 0,-21 0 16,0 0-16,0 0 15,-21 0-15,0 21 0,0 0 16,-21 0-16,20 0 0,1 0 16,-21 0-16,21 0 0,-22 0 0,22 21 15,-21 0-15,21 0 0,0 0 16,-1 0-16,1 22 0,0-22 0,21 0 15,0 21-15,0-20 0,0-1 16,0 0-16,0 0 0,0 0 0,0 0 16,21-21-16,0 22 0,1-22 15,-1 0-15,0 0 0,0 0 0,0 21 16,0-21-16,1 0 0,20 0 16,-21 0-16,0 0 0,0 0 15,1 0 1,-44 21-1,1-21 1,21 21-16,-21 0 0,0 0 0,0 1 16,0-1-16,-1 21 0,1-21 15,0 0-15,0 22 0,0-22 16,0 0-16,21 21 0,0-20 0,0-1 16,0 0-16,0 0 0,0 0 0,0 0 15,0 1-15,0-1 0,21-21 16,0 0-16,0 21 15,0-21-15,0 0 16,1 0-16,-1 0 0,-21-21 16,21 0-16,0 21 0,0-22 0,0 1 15,1 0-15,-1 0 0,0 0 16,0-22-16,0 22 0,0-21 0,22 21 16,-22-22-16,0 22 0,21-21 15,-20 21-15,20 0 0,0-1 0,-21 1 16,22 0-16,-22 21 0,0 0 15,21 0-15,-20 0 0,-1 0 0,0 0 16,0 0-16,0 21 0,0 0 16,-21 22-16,0-22 0,0 0 15,0 0-15,0 22 0,0-22 0,0 0 16,0 21-16,0-21 0,-21 1 16,0-1-16,21 0 0,0 0 0,-21 0 15,0 0-15,0 1 16,42-44 31,0 1-47,-21 0 0,21 0 15,0 0-15,0 0 0,1-1 16,-1-20-16,0 21 0,0-21 0,21 20 16,-20-20-16,-22 21 0,21 0 15,0-22-15,-21 22 0,21 21 0,-21-21 16,0 0-16,0 42 31,-21 0-15,21 0-16,-21 1 0,21-1 0,0 0 15,0 21-15,0-21 0,0 1 16,0 20-16,0-21 0,0 0 0,0 0 16,0 1-16,0-1 0,0 0 15,21 0-15,0-21 0,0 21 0,22-21 16,-22 0-16,0 21 0,0-21 15,21 0-15,-20 0 0,20 0 16,-21 0-16,0-21 0,22 21 16,-22-21-16,21 0 0,-21 0 0,0 0 15,1-1-15,-1-20 0,0 21 16,0-21-16,21 20 0,-20-20 0,-1 21 16,0-21-16,0 20 0,0 1 0,0 0 15,1 0-15,-1 0 0,0 21 16,0 0-16,0 0 15,-21 21 1,0 0-16,0 0 0,0 0 16,0 1-1,21-22-15,-21 21 0,22-21 16,-22 21 0,0-42 15,0 0-31,0-1 15,0 1-15,0 0 16,0 0-16,0 0 0,0 0 0,0-1 16,0 1-16,-22 21 15,1 0 1,0 0-16,0 0 16,0 21-16,0-21 0,-1 22 15,22-1-15,-21 0 0,0 0 0,0 0 16,0 22-16,21-22 0,0 21 15,-21-21-15,21 0 0,0 22 0,0-22 16,0 0-16,0 21 0,0-20 16,0-1-16,21 0 0,0 0 0,0 0 15,0 0-15,22-21 0,-22 22 16,21-22-16,0 0 0,-20 0 0,20 0 16,0 0-16,1 0 0,-22 0 15,21 0-15,0 0 0,1-22 0,-1 1 16,0 21-16,-20-21 0,20 0 15,-21-21-15,0 20 0,0 1 16,1 0-16,-1-21 0,-21 21 0,0-22 16,0 22-16,0-21 0,0 21 15,0-1-15,0 1 0,-21 0 16,-1 21-16,1 0 0,0 0 16,0 0-16,0 21 0,0-21 15,21 21-15,-22 1 0,1-1 16,21 0-16,0 21 0,0-21 0,-21 1 15,21 20-15,0-21 0,0 0 16,0 0-16,0 1 0,0-1 0,21 0 16,-21 0-16,21-21 15,1 21-15,-1 0 0,0-21 0,21 0 16,-21 22-16,1-22 0,20 0 0,0 0 16,1 0-16,-22 0 0,21-22 15,0 1-15,-20 21 0,20-21 0,0 0 16,-21 0-16,22-22 0,-1 22 15,-21-21-15,22 0 0,-22-1 0,0 1 16,0 0-16,21-22 0,-42 22 16,22-22-16,-1 22 0,-21-22 0,0 22 15,0 0-15,0 21 0,0-22 16,0 22-16,0-21 0,0 21 0,0-1 16,0 1-1,0 42 1,0 1-1,-21-1-15,-1 0 0,22 21 0,-21 1 16,0-1-16,21 21 0,0-20 16,-21 20-16,21 1 0,-21-22 0,21 22 15,0-22-15,0 0 0,0 1 0,0-1 16,0-21-16,0 21 0,0-20 16,0 20-16,21-21 0,0 0 0,0-21 15,0 21-15,1 1 0,20-22 16,-21 0-16,0 0 0,0 0 0,1 0 15,-1 0-15,21 0 16,-21 0-16,0-22 0,1 1 0,-1 21 16,-21-21-16,21 21 0,-21-21 0,21 0 15,0 21-15</inkml:trace>
  <inkml:trace contextRef="#ctx0" brushRef="#br0" timeOffset="114723.33">9207 7938 0,'0'0'0,"0"-22"0,0 1 0,0 0 16,0 0-16,0 0 15,0 0-15,-21 21 0,21-22 16,0 1-16,-21 21 16,21 21 15,0 1-31,0-1 16,0 0-16,0 21 0,0 1 0,0-22 15,0 21-15,0 22 0,0-22 16,0 0-16,0 1 0,0 20 0,-21-21 15,21 22-15,0-22 0,0 1 16,-21-1-16,21 0 0,-21 1 0,21-22 16,0 21-16,0-21 0,0 0 15,0 1-15,0-1 0,0-42 47,0-1-47,0 1 16,0 0-16,0-21 15,0 21-15,0-1 0,0-20 0</inkml:trace>
  <inkml:trace contextRef="#ctx0" brushRef="#br0" timeOffset="115123.1">8784 8001 0,'0'0'0,"-21"-21"0,0 0 0,0 0 0,-1 21 16,1-22-16,21 1 0,0 0 15,0 0-15,0 0 16,21 21-16,1-21 0,-1-1 16,0 22-16,21-21 0,1 21 15,-1-21-15,0 21 0,22 0 0,-22 0 16,22 0-16,-22 0 0,21 0 16,-20 21-16,-1 0 0,0 1 0,1-1 15,-1 0-15,0 21 0,1 1 16,-22-1-16,0 0 0,0 1 0,-21-1 15,0 0-15,0 1 0,-21-1 16,0 0-16,-21 22 0,20-22 0,-20-21 16,0 22-16,-1-1 0,1 0 15,0-21-15,21 1 0,-22-1 16,22 0-16,0 0 0,0 0 0,21 0 16,-21-21-16,-1 22 0,1-22 15,21-22 32,0 1-47,0 0 0,21 0 16,1 0-16</inkml:trace>
  <inkml:trace contextRef="#ctx0" brushRef="#br0" timeOffset="115524.24">9821 8361 0,'0'0'0,"21"0"15,1 0 1,-1 0-16,0-21 0,0 0 16,0 21-16,0-22 0,1 1 15,-1 0-15,0 0 0,0 0 16,0 0-16,-21-1 0,0 1 0,21 0 0,-21 0 15,0 0 1,-21 21 0,0 0-1,0 0-15,0 21 0,0 0 0,-1 0 16,1 22-16,0-22 0,0 21 0,0-21 16,0 22-16,-1-22 0,22 0 15,0 21-15,0-21 0,0 1 0,0-1 16,0 0-16,0 0 0,0 0 15,22-21-15,-1 0 16,0 0-16,0 0 0,0 0 0,0 0 16,1 0-16,-1 0 15,0-21-15,21 0 0,-21 0 0,1 0 16</inkml:trace>
  <inkml:trace contextRef="#ctx0" brushRef="#br0" timeOffset="115999.48">10668 8001 0,'-21'0'31,"0"0"-31,-1 21 0,1-21 16,0 21-16,0 1 0,0-1 16,0 0-16,-1 0 0,1 0 15,0 0-15,21 1 0,-21-1 0,0 0 16,21 0-16,-21 0 15,21 0-15,21-21 32,0 0-32,0 0 0,0 0 0,0 0 15,-21 22-15,22-22 0,-1 0 0,0 0 16,0 0-16,0 21 0,0-21 16,1 0-16,-1 21 0,0-21 0,-21 21 15,0 0-15,0 0 16,0 1-16,0-1 0,-21-21 15,0 21-15,-1 0 0,1-21 0,0 21 16,0 0-16,0-21 0,0 22 16,-1-22-16,1 0 0,0 0 15,0 0-15,0 0 0,0 0 0,-1 0 16,1 0-16,0 0 16,0 0-1,21-22-15,0 1 31,21 21-15,0-21-16,0 21 0,1 0 16,-1-21-16</inkml:trace>
  <inkml:trace contextRef="#ctx0" brushRef="#br0" timeOffset="116303.82">11070 8149 0,'0'-21'16,"-21"21"-16,0 0 15,21 21-15,-21 0 16,21 1-16,-22-1 16,22 0-16,0 0 0,0 0 0,0 0 15,0 1-15,0-1 0,0 0 16,0 0-16,0 0 0,0 0 0,0 1 15,0-1-15,0 0 0,-21-21 0,21 21 16,0 0 0,0-42 15,21 21-31,-21-21 16,22 0-16,-22 0 0,0-22 0</inkml:trace>
  <inkml:trace contextRef="#ctx0" brushRef="#br0" timeOffset="116495.71">11112 7959 0,'0'0'0,"-21"-21"15,0 21-15,21-22 0,-21 22 32,21 22 30,21-1-46</inkml:trace>
  <inkml:trace contextRef="#ctx0" brushRef="#br0" timeOffset="117683.56">11515 8319 0,'21'0'0,"0"0"16,0 0-16,0-22 16,0 22-16,1-21 0,-1 0 15,0 0-15,-21 0 0,21 0 16,-21-1-16,0 1 0,0 0 15,0 0-15,0 0 0,0 0 0,0-1 16,-21 1-16,0 21 16,0-21-16,-1 21 0,1 0 15,0 0-15,0 21 0,0 0 0,0 1 16,-1-1-16,1 0 0,0 21 16,21-21-16,-21 1 0,21 20 15,-21-21-15,21 0 0,0 0 0,0 1 16,0-1-16,0 0 0,0 0 15,21-21-15,0 0 0,21 0 16,-20 0-16,-1 0 0,0-21 16,0 21-16,0-21 0,0 0 15,1-1-15,-1 1 0,0 0 0,-21 0 16,0 0-16,21 0 0,-21-1 16,21 22-16,-21-21 0,0 0 0,0 0 15,0 42 16,0 0-15,0 0-16,0 1 16,0 20-16,0-21 0,0 0 0,0 22 15,0-22-15,0 21 0,0-21 0,0 22 16,0-1-16,0 0 16,0 1-16,0-1 0,0 0 0,0 22 15,0-1-15,0 1 0,0-1 0,0 1 16,0-1-16,21 22 0,-21-22 0,0 1 15,22 21-15,-22-22 0,0 1 16,0-1-16,0 1 0,0-1 0,0-21 16,0 22-16,0-22 0,-22 1 0,1-22 15,21 21-15,-21-21 0,0 22 16,0-22-16,0-21 0,-22 21 0,22 0 16,0-21-16,0 0 0,0 0 15,-1 0-15,1-21 0,0 0 0,21 0 16,0-22-16,-21 22 0,21-42 15,0 20-15,-21-20 0,21-1 0,0 1 16,0-1-16,0-20 0,21 20 0,0-21 16,0 1-16,0-22 0,1 21 0,-1 1 15,21-22-15,-21 21 0,22-21 16,-1 22-16,0-1 0,1 0 16,-1 1-16,0 20 0,22 1 0,-22-1 15,0 22-15,22-1 0,-22 22 16,1-21-16,-22 42 0,21 0 0,-21 0 15,0 0-15,1 0 0,-22 21 16,21 0-16,-21 22 0,0-22 16,0 0-16,0 21 0,0-21 0,0 1 15,0 20-15,0-21 0,0 0 16,0 22-16,0-22 0,0 0 16,0 0-16,0 0 15,0-42 16,0 0-31,0 0 16,0 0-16,0-22 0,0 22 0,0-21 16,21 21-16,0-22 0,0 1 0,0 0 15,1-1-15,-1 1 16,0 21-16,0 0 0,0-1 0,22 1 16,-22 21-16,0 0 0,0 0 15,0 0-15,0 21 0,22-21 0,-22 43 16,0-22-16,0 0 0,-21 21 0,21-20 15,-21 20-15,22-21 0,-22 21 16,0-20-16,0-1 0,0 21 0,0-21 16,0 0-16,0 1 0,0-1 15,0 0 1,0-42 0,0 0-1</inkml:trace>
  <inkml:trace contextRef="#ctx0" brushRef="#br0" timeOffset="118231.57">14224 8170 0,'0'0'0,"0"-21"16,0 0-16,0 0 15,0 0-15,0-22 0,21 22 16,0 0-16,-21 0 0,0-21 15,21 20-15,1 1 0,-22-21 0,0 21 16,0-22-16,0 22 0,0-21 16,0 21-16,0 0 0,0-22 0,0 22 15,0 0-15,0 0 0,0 0 16,0 42 0,0 0-1,0 0-15,0 0 0,0 22 16,0-1-16,0 0 0,0 22 0,0-22 15,0 22-15,0-1 0,0 1 16,0-22-16,0 21 0,0 1 0,0-22 16,0 22-16,0-22 0,0 0 0,0-20 15,0 20-15,0-21 0,0 0 16,0 0-16,0 1 0,0-44 47,0 1-47,0-21 0,0 21 15,0 0-15,0-22 0,0 1 16,0 0-16</inkml:trace>
  <inkml:trace contextRef="#ctx0" brushRef="#br0" timeOffset="118555.38">14118 7832 0,'-21'-21'15,"42"42"-15,-42-64 0,21 22 0,0 0 16,0 0-16,0 0 0,21 0 15,0-1-15,22-20 0,-1 21 0,0 0 16,1 0-16,-1 21 16,21-22-16,-20 22 0,20 0 0,-20 0 15,-1 0-15,21 22 0,-41-1 16,20 0-16,-21 0 0,0 21 0,0-20 16,-21 20-16,0-21 0,0 21 15,-21-20-15,0 20 0,0-21 0,-21 21 16,20-20-16,-20-1 0,0 21 0,-1-21 15,1 0-15,0 1 0,21-22 16,-1 21-16,-20-21 0,21 21 16,0-21-16,21 21 15,21-21 1,0 0 0,0-21-16,0 21 0,1-21 15</inkml:trace>
  <inkml:trace contextRef="#ctx0" brushRef="#br0" timeOffset="119141.56">15198 8213 0,'0'0'0,"21"0"0,0 0 16,0 0-16,0 0 15,0 0-15,1-21 16,-22-1-16,0 1 0,0 0 15,0 0-15,0 0 0,0 0 16,0-1-16,0 1 0,-22 0 0,1 0 16,0 0-16,0 0 0,0-1 15,0 22-15,-22 0 0,22 0 0,-21 0 16,21 22-16,-22-1 0,22 21 16,0-21-16,-21 22 0,20-22 0,1 21 15,0 0-15,0 1 0,0-1 16,0 0-16,21 1 0,0-1 0,0-21 15,0 22-15,0-22 0,0 0 16,0 0-16,0 0 0,0 0 0,21-21 16,0 0-16,0 0 0,0 0 15,0 0-15,22 0 0,-22-21 0,0 21 16,21-21-16,-20 0 0,20 0 16,-21 0-16,0-22 0,0 22 0,1-21 15,-1-1-15,0 1 0,0 21 0,-21-21 16,0-1-16,0 1 0,0 21 15,0-22-15,0 22 0,0 0 0,0 42 32,0 0-17,-21 22-15,21-22 0,0 21 16,0-21-16,0 22 0,0-22 16,0 21-16,0-21 0,0 1 0,0 20 15,0-21-15,0 0 0,0 0 16,0 1-16,21-1 0,0-21 15,0 0-15,1 0 0,-1 0 16,0 0-16,0 0 16,0-21-16,0-1 0,1 1 0,-1 0 15,21 0-15</inkml:trace>
  <inkml:trace contextRef="#ctx0" brushRef="#br0" timeOffset="119437.39">15833 7662 0,'0'-42'0,"0"84"0,0-105 0,0 42 16,0 0-16,0-1 0,-22 22 31,1 0-31,21 22 0,-21-1 16,21 21-16,0-21 0,-21 22 16,21-1-16,0 21 0,-21-20 0,21 20 15,0 1-15,-21-22 0,21 22 16,0-1-16,0-21 0,-22 22 15,1-22-15,21 1 0,-21-1 0,21 0 16,0-21-16,0 22 0,0-22 16,0 0-16,0 0 0,21-21 31,0-21-15,-21 0-16,22-21 0,-1 20 0,0-20 15,0 21-15</inkml:trace>
  <inkml:trace contextRef="#ctx0" brushRef="#br0" timeOffset="119736.22">16192 7472 0,'0'0'0,"0"-21"0,-21 21 16,21 21-1,-21 0-15,21 0 0,-21 0 16,21 1-16,0 20 0,0 0 0,-21 1 15,21-1-15,-21 0 0,21 22 16,-22-22-16,22 22 0,-21-1 0,21-21 16,0 22-16,-21-22 0,0 1 0,21-1 15,0 0-15,0 1 0,-21-1 16,21-21-16,0 0 0,0 0 16,0 1-16,0-1 0,21-21 46,-21-21-46,21-1 16,0 1-16,-21 0 0</inkml:trace>
  <inkml:trace contextRef="#ctx0" brushRef="#br0" timeOffset="120135.99">16214 8213 0,'0'21'0,"0"0"15,0 0 1,21-21 0,0 0-16,0 0 15,0 0-15,0 0 0,1 0 16,-1-21-16,0 21 0,0-21 0,21 0 16,-20 0-16,-1 21 0,0-22 0,-21 1 15,0 0-15,21 0 0,-21 0 16,0 0-16,0-1 15,-21 22-15,0 0 16,0 0-16,-1 22 0,1-1 0,0 0 16,0 0-16,0 0 0,0 22 15,-1-22-15,1 0 0,0 21 16,0-21-16,0 22 0,21-22 0,0 21 16,-21-21-16,21 1 0,0-1 15,0 0-15,0 0 0,0 0 0,0 0 16,21-21-16,0 0 0,-21 22 15,21-22-15,21 0 0,-20 0 16,-1 0-16,21 0 0,-21 0 0,22-22 16,-1 22-16,-21-21 0,21 0 0,-20 0 15</inkml:trace>
  <inkml:trace contextRef="#ctx0" brushRef="#br0" timeOffset="120531.19">16827 8255 0,'0'0'0,"-21"-21"16,21 0-16,0 0 16,0-1-1,21 22-15,1 0 16,-1 0-16,0 0 0,0 0 16,0 0-16,0 22 0,-21-1 15,22 0-15,-1 0 0,-21 0 16,0 0-16,0 1 0,0-1 0,0 0 15,0 0-15,0 0 0,0 0 16,0 1-16,0-1 0,0 0 0,0 0 16,-21 0-16,-1-21 0,22 21 15,0 1-15,0-44 32,0 1-32,0 0 15,0 0-15,0 0 0,0 0 16,0-1-16,22 1 0,-22-21 15,0 21-15,21 0 0,-21-1 0,0 1 16,0 0-16,0 0 0,21 0 0,0 21 16,-21-21-1,21 21-15,0 0 16</inkml:trace>
  <inkml:trace contextRef="#ctx0" brushRef="#br0" timeOffset="121104.06">17484 8128 0,'-22'0'16,"1"0"-16,21 21 16,0 0-1,0 1-15,-21-1 16,21 0-16,0 0 0,-21 0 0,21 0 15,0 1-15,0-1 0,0 0 0,-21 0 16,21 0-16,-21 0 0,21 1 16,0-1-16,0 0 0,0 0 0,-22-21 15,22 21-15,0 0 0,-21-21 16,42 0 15,-21-21-15,22 0-16,-22 0 0,0 0 15,21 0-15,0-1 0,-21 1 0,0 0 16,0-21-16,21 21 0,0-22 16,0 22-16,-21 0 0,22-21 0,-1 20 15,0 1-15,0 0 0,0 0 0,0 0 16,1 21-16,-1 0 0,0 0 16,21 0-16,-21 0 0,1 0 0,-1 0 15,-21 21-15,21 0 0,0 0 16,-21 0-16,0 1 0,21 20 0,-21-21 15,0 0-15,0 0 0,0 22 0,0-22 16,0 0-16,0 0 0,0 0 16,0 1-16,0-1 0,0 0 0,0 0 15,0 0-15,0 0 0,-21-21 16,21 22-16,0-1 16,-21-21-1,0 0 1,21-21-16,0-1 15,-21 22-15,-1-21 0,1 0 0,21 0 16</inkml:trace>
  <inkml:trace contextRef="#ctx0" brushRef="#br0" timeOffset="121607.32">15367 7916 0,'0'0'0,"-21"0"31,42 0-15,0 0-1,21 0-15,-20 0 0,20 0 0,0 0 16,-21 0-16,22 0 0,-1 0 15,0 0-15,1 0 0,-1 0 0,0-21 16,1 21-16,-22 0 0,21 0 0,-21 0 16,1 0-16,-1 0 15,0 0-15,0-21 0</inkml:trace>
  <inkml:trace contextRef="#ctx0" brushRef="#br0" timeOffset="128979.25">11366 11663 0,'0'-21'0,"0"0"15,0-1 1,0 1 15,0 42 32,0 1-63,0-1 0,0 0 15,0 0-15,0 0 0,0 0 0,0 22 16,0-1-16,0 0 15,0 1-15,0-1 0,0 22 0,0-22 16,0 21-16,0-20 0,0 20 0,-21-20 16,21-1-16,-21 0 0,21 1 15,0-22-15,0 0 0,0 21 0,0-21 16,0 1-16,0-1 16,0-42 15,0-1-31,0 1 15,0 0-15,-21-21 0,21 21 16</inkml:trace>
  <inkml:trace contextRef="#ctx0" brushRef="#br0" timeOffset="129404">11007 11832 0,'-22'-21'0,"44"42"0,-44-63 0,22 21 16,-21 0-16,21-1 16,0 1-16,0 0 0,21 0 15,1 21-15,-1-21 0,0 21 16,21-21-16,1 21 0,-22 0 0,21 0 16,0-22-16,1 22 0,-1 0 15,22 0-15,-22 0 0,0 22 16,1-1-16,20 0 0,-21 0 0,1 0 15,-1 22-15,0-22 0,1 21 16,-22 0-16,0 1 0,0-1 0,-21 0 16,0 22-16,0-22 0,0 1 0,-21-1 15,0 0-15,0 1 0,-22-1 16,1 0-16,0 1 0,-1-1 0,1 0 16,0 1-16,-1-22 0,1 0 0,-21 21 15,41-21-15,-20-21 16,0 22-16,21-1 0,-1-21 0,-20 0 0,21 0 15,0 0-15,0 0 16,-1 0-16,1 0 16,21-21-16,0-1 0,0 1 15,0 0-15,21 0 16</inkml:trace>
  <inkml:trace contextRef="#ctx0" brushRef="#br0" timeOffset="130770.98">12361 12256 0,'0'-22'16,"0"1"-16,0 0 15,0 0-15,0 0 16,0 0-16,-21-1 0,0 22 16,21-21-16,-21 0 0,0 21 0,-1 0 15,1 0-15,0 0 0,0 0 0,0 0 16,0 0-16,-22 21 16,22 0-16,0 1 0,0-1 0,0 0 0,-1 21 15,1-21-15,0 22 0,21-22 16,-21 21-16,21-21 0,0 1 15,0 20-15,0-21 0,0 0 0,0 0 16,0 1-16,21-1 16,0-21-16,0 0 0,1 0 15,-1 0-15,0 0 0,0 0 0,0-21 16,0 21-16,1-22 0,-1 1 16,0 0-16,0 0 0,0 0 0,0 0 15,1-22-15,-1 1 0,0 0 16,0-1-16,-21 22 0,21-21 15,-21-1-15,21 1 0,-21 0 0,0 21 16,0-1-16,0 1 16,0 42-1,0 1-15,0-1 0,0 21 16,0-21-16,0 22 0,0-1 16,0-21-16,0 21 0,0 1 0,0-1 15,0-21-15,0 22 0,0-22 16,0 0-16,0 0 0,0 0 0,22 0 15,-22 1-15,21-22 0,0 0 0,0 0 16,0 0-16,0 0 0,1 0 16,-1 0-16,0 0 0,0-22 0,21 22 15,-20-21-15,-1 0 0,0-21 16,21 21-16,-21-1 0,1-20 16,-1 0-16,21-1 0,-21 1 0,0 0 15,1-22-15,-22 22 0,21 0 16,-21-22-16,21 22 0,-21-1 0,0 1 15,0 0-15,0 21 0,0-22 0,0 22 16,0 0-16,0 0 0,-21 42 31,21 0-15,-21 0-16,21 22 0,0-22 0,0 21 16,-22 0-16,22 1 0,-21-1 15,0 22-15,21-22 0,0 0 0,0 1 16,0 20-16,0-21 0,0 1 15,0-22-15,0 21 0,0-21 16,0 22-16,0-22 0,0 0 0,21 0 16,0 0-16,-21 1 0,22-22 0,-1 21 15,0-21-15,0 0 0,0 0 16,22 0-16,-22 0 0,0 0 0,21 0 16,-21 0-16,22-21 0,-22-1 0,21 1 15,-21 0-15,22 0 16,-22 0-16,21 0 0,-21-22 0,1 22 15,-1-21-15,0-1 0,0 22 0,-21-21 16,0 21-16,21-22 0,-21 22 16,0 0-16,0 0 0,0 0 0,-21 21 15,0 0 1,0 0-16,0 0 0,-1 21 16,1 0-16,21 0 0,-21 0 0,0 1 15,0 20-15,0-21 0,21 21 16,-22-20-16,22-1 0,-21 21 0,21-21 15,0 0-15,0 1 0,0-1 16,0 0-16,21-21 31,1 0-31,-1 0 0,0 0 16,0-21-16,0 0 0,0 21 16,1-22-16,-1 1 0,0-21 0,0 21 15,-21 0-15,21-1 0,0 1 16,-21-21-16,0 21 0,22 0 15,-22 42 1,0 0 0,0 0-16,0 0 0,0 0 15,0 1-15,0 20 0,0-21 16,0 0-16,0 0 0,0 1 16,0-1-16,0 0 0,21-21 15,-21 21-15,21-21 16,0 0-16,0 0 0,0 0 0,1 0 15,20 0-15,-21-21 0,0 21 16,22-21-16,-22 0 0,0-1 0,0 1 16,0 0-16,-21 0 0,0-21 0,21 20 15,-21 1-15,0-21 0</inkml:trace>
  <inkml:trace contextRef="#ctx0" brushRef="#br0" timeOffset="130999.84">12742 11980 0,'0'0'0,"-42"0"15,63 0 17,0 0-32,0 0 15,22 0-15,-22 0 0,21 0 0,-21-21 16,22 21-16,-1 0 0,-21 0 15,22-21-15,-1 21 0,0 0 0,-21 0 16,1-21-16,20 21 0,-21 0 0,0 0 16,0-21-16</inkml:trace>
  <inkml:trace contextRef="#ctx0" brushRef="#br0" timeOffset="132380.01">14182 11748 0,'-22'0'0,"44"0"0,-44 21 32,1 0-32,21 0 0,-21 0 0,21 22 15,-21-22-15,21 21 0,0 22 16,-21-22-16,0 0 0,-1 22 0,1-22 16,21 22-16,-21-22 0,0 21 0,0-20 15,0-1-15,21 0 16,-22 1-16,22-22 0,-21 0 0,21 0 15,-21 0-15,21 1 0,0-44 32,0 1-32,0-21 15,21 21-15,-21 0 0,21-22 16,-21 22-16,22-21 0,-22-1 0,0 22 16,0-21-16,0 21 0,0-22 0,21 22 15,-21 0-15,0 0 0,21 42 31,-21 0-31,0 0 16,0 1-16,21 20 0,-21-21 0,0 0 16,0 0-16,0 22 0,21-22 0,0 0 15,-21 0-15,22 0 16,-1 1-16,0-1 0,0-21 0,0 0 16,0 21-16,1-21 0,20 0 0,-21 0 15,0 0-15,22 0 0,-22-21 16,21 0-16,-21-1 0,0 1 0,22 0 15,-22 0-15,0 0 0,0-22 16,0 22-16,1-21 0,-22 0 0,0-22 16,0 22-16,0-22 0,0 1 0,0-1 15,0 22-15,0-22 0,-22 1 16,22 21-16,-21-22 0,0 22 0,-21-1 16,21 22-16,-1-21 15,1 21-15,-21 0 0,0-1 0,20 1 16,-20 21-16,0 0 0,21 0 0,-22 0 15,1 21-15,21 1 0,0-1 16,-1 0-16,1 21 0,0-21 0,0 22 16,21-1-16,0 0 0,0 22 15,0-22-15,0 1 0,0 20 0,0-21 16,0 22-16,0-22 0,0 1 0,21-1 16,0 0-16,0 1 0,1-22 15,-1 21-15,21-21 0,-21 0 16,22 1-16,-1-1 0,-21 0 0,21-21 15,1 0-15,-1 0 0,-21 0 16,22 0-16,-1 0 0,0-21 0,-21 0 16,22-1-16,-1 1 0,0-21 15,-20 21-15,20-22 0,-21 22 0,0-21 16,22 0-16,-22-1 0,-21 1 0,0 21 16,21 0-16,-21-22 0,0 22 15,0 0-15,-21 21 16,0 0-16,-1 0 0,1 0 15,0 21-15,0 0 0,0 0 16,21 1-16,0-1 0,0 0 0,0 0 16,0 0-1,0 0-15,0 1 0,21-1 0,0-21 16,-21 21-16,21-21 16,0 21-16,-21 0 0,22 0 15,-22 1-15,21-22 0,-21 21 0,0 0 16,0 0-16,0 0 15,0 0-15,0 1 0,21-22 16,0 0-16,0 0 16,0 0-16,1 0 15,-1 0-15,0 0 0,0-22 16,0 1-16,0 0 16,1 0-16,-1 0 0,0-22 15,-21 22-15,21 0 0,-21 0 0,21-21 16,-21 20-16,0 1 0,21 0 15,-21 0-15,22 21 16,-22 21 0,0 0-16,0 0 0,0 1 0,0-1 15,0 0-15,-22 0 0,22 0 0,-21 0 16,21 1-16,0 20 0,0-21 16,0 0-16,0 0 0,0 1 15,0-44 32,21 1-31,1-21-16,-22 21 0</inkml:trace>
  <inkml:trace contextRef="#ctx0" brushRef="#br0" timeOffset="132543.95">15303 11896 0,'-21'0'0,"42"0"0,-42-21 15,0 21 1,21 21 31,0 0-31,21-21-16</inkml:trace>
  <inkml:trace contextRef="#ctx0" brushRef="#br0" timeOffset="133771.72">15452 12129 0,'0'0'0,"-22"0"15,22-22-15,-21 22 0,21 22 47,0-1-47,0 0 16,0 0-16,0 0 0,0 0 15,0 1-15,0-1 0,0 0 0,0 0 16,0 0-16,0 0 0,0 1 0,0-1 16,0 0-16,21 0 0,-21 0 15,22-21-15,-1 0 16,0 0-16,0 0 15,0 0-15,0 0 16,1-21-16,-1 0 0,0 21 0,0-21 16,0-22-16,0 22 0,1 0 15,-1-21-15,-21 21 0,21-22 0,0 22 16,0-21-16,-21 21 0,0-1 0,0 1 16,21 0-16,-21 0 0,0 0 15,22 21-15,-22 21 31,-22 0-31,22 0 0,-21 0 16,0 1-16,21-1 0,0 0 0,0 0 16,0 21-16,0-20 15,0-1-15,0 0 0,0 0 0,0 0 16,0 0-16,0 1 0,21-22 16,0 21-16,1-21 15,-1 0-15,0 0 0,0 0 0,0 0 16,22 0-16,-22 0 0,21-21 15,-21-1-15,22 22 0,-1-21 0,-21-21 16,21 21-16,-20 0 0,-1-1 0,0-20 16,0 21-16,0 0 0,-21-22 15,0 22-15,0 0 0,0 0 0,0 0 16,-21 21 0,0 0-16,0 0 15,0 0-15,21 21 0,-22 0 16,1 0-16,21 0 0,0 1 15,0-1-15,-21 0 0,21 0 0,0 0 16,0 0-16,0 1 0,0-1 0,0 0 16,21 0-1,0-21-15,1 0 0,-1 0 0,0 0 16,0 0-16,21 0 0,-20 0 16,20 0-16,-21 0 0,21 0 0,-20-21 15,-1 21-15,21-21 0,-42 0 16,21-1-16,0 1 0,1 21 15,-22-21-15,0 0 0,0 0 0,0 0 16,0-1-16,0 1 0,0 0 0,0 42 47,0 0-47,-22 1 16,22-1-16,-21 0 0,21 0 0,0 0 15,0 0-15,0 1 0,0-1 0,-21-21 16,21 21-16,0 0 0,-21 0 15,21 0-15,0 1 0,0-44 63,0 1-63,0 0 16,0 0-16,21 0 0,0-22 15,0 22-15,1 0 0,-1-21 0,0-1 16,0 22-16,21-21 0,-20 21 15,20 0-15,0-1 0,1 1 16,41 0-16,-41 21 0,-1 0 0,-21 0 16,21 0-16,-20 0 0,-1 21 15,0 0-15,-21 1 0,0-1 0,0 0 16,0 0-16,0 0 0,0 0 16,0 1-16,0 20 0,0-21 0,0 0 15,0 0-15,0 1 0,0-1 16,-21 0-16,21 0 0,0 0 15,0 0 1,0-42 15</inkml:trace>
  <inkml:trace contextRef="#ctx0" brushRef="#br0" timeOffset="134364.21">17780 11621 0,'0'-22'0,"0"1"16,0 64-16,21-107 0,-21 43 0,0 0 15,0 0-15,0-1 0,0 44 47,0-1-47,0 0 0,0 21 16,0 1-16,0-1 0,-21 0 0,21 22 15,0-22-15,0 22 0,-21-1 16,21-21-16,0 22 0,-21-1 0,21-20 16,0-1-16,0 22 0,0-43 15,0 21-15,0 0 0,0-20 0,0-1 16,0 0-16,0 0 0,0-42 47,0 0-47,21 0 0,-21-1 15,0-20-15,0 21 16,0 0-16,0 0 0,0-1 0</inkml:trace>
  <inkml:trace contextRef="#ctx0" brushRef="#br0" timeOffset="134616.25">17526 12002 0,'0'0'0,"0"-22"16,21 22-1,0 0-15,0 0 0,1 0 0,20 0 16,-21 0-16,21 0 0,-20 0 16,20-21-16,-21 21 0,21 0 15,1 0-15,-22-21 0,0 21 0,21 0 16,-20 0-16,-1 0 0,0 0 16,-21-21-16,21 0 62,0 21-62</inkml:trace>
  <inkml:trace contextRef="#ctx0" brushRef="#br0" timeOffset="134971.48">18690 11515 0,'0'0'16,"0"-21"-16,0-1 15,-21 22 1,0 0 0,21 22-1,0-1-15,-21 0 0,21 21 0,0-21 16,0 22-16,0-22 0,0 21 15,0 1-15,0 20 0,0-21 0,0 1 16,0 20-16,0-20 0,0-1 0,0 0 16,0 22-16,0-43 0,0 21 15,0 1-15,0-22 0,0 21 0,0-21 16,0 0-16,0 1 16,21-22-16,0 0 15,-21-22 1,0 1-16,21 0 0,-21 0 15,0-21-15,0 20 0</inkml:trace>
  <inkml:trace contextRef="#ctx0" brushRef="#br0" timeOffset="135295.87">18669 11684 0,'-21'-63'15,"42"126"-15,-42-148 16,21 64-16,0 0 0,21 0 15,0 0-15,21 21 0,-20-21 0,-1-1 16,21 22-16,-21 0 0,0 0 16,22 0-16,-22 0 0,0 0 0,0 0 15,0 22-15,1-1 0,-1 0 16,0 0-16,-21 0 0,0 0 16,0 1-16,0 20 0,0-21 0,0 0 15,-21 0-15,0 1 0,-1-1 16,1 0-16,0 0 0,0-21 0,0 21 15,-22 0-15,22-21 0,0 22 16,0-22-16,0 21 0,0-21 0,21 21 16,0-42 15,21 21-15,0-21-16</inkml:trace>
  <inkml:trace contextRef="#ctx0" brushRef="#br0" timeOffset="135823.82">19537 11599 0,'0'-21'0,"0"42"0,0-63 15,-21 42 1,-1 0-16,1 0 15,21 21-15,-21-21 0,0 21 16,21 1-16,-21-1 0,0 0 16,-1 0-16,1 21 0,0-20 0,0 20 0,21-21 15,-21 21-15,0 1 16,-1-22-16,1 21 0,21 1 0,0-1 16,0 0-16,0-21 0,0 22 15,0-22-15,0 0 0,0 21 0,0-20 16,0-1-16,21-21 0,1 21 0,-1 0 15,0-21-15,0 0 0,21 0 16,-20 0-16,-1 0 0,21 0 0,-21 0 16,22-21-16,-1 21 0,-21-21 0,21 0 15,-20-1-15,20 1 0,-21-21 16,21 21-16,-20-22 0,-1 1 16,0 0-16,0-1 0,-21 1 0,0 0 15,0-1-15,0 1 0,0 21 16,0-21-16,-21 20 0,0-20 0,0 21 15,-1 0-15,1 21 0,-21 0 16,21-21-16,-22 21 0,22 0 0,-21 0 16,21 0-16,0 21 0,-22-21 0,22 21 15,0 0-15,0 0 0,0-21 16,-1 21-16,22 1 0,0-1 16,22-21-1,-1 0 1</inkml:trace>
  <inkml:trace contextRef="#ctx0" brushRef="#br0" timeOffset="136168.62">20172 11642 0,'0'0'0,"-21"0"0,-1 0 16,22 21 15,0 0-31,0 0 0,0 0 0,0 1 0,0-1 16,0 21-16,0-21 16,0 22-16,0-22 0,-21 21 0,21-21 15,0 22-15,0-22 0,0 21 0,0-21 16,0 0-16,0 22 0,0-22 15,0 0-15,0 0 0,0 0 16,0 1 0,21-22-16,1-22 15,-22 1 1,21 21-16,-21-21 0,0 0 16</inkml:trace>
  <inkml:trace contextRef="#ctx0" brushRef="#br0" timeOffset="137043.54">20129 11790 0,'0'0'0,"-21"-21"16,21 0-16,0-22 15,0 22-15,21 0 16,1 0-16,-1 21 0,0 0 16,0 0-16,0 0 0,0 0 15,1 0-15,-1 0 0,0 0 16,0 21-16,0-21 0,0 21 0,1 21 0,-1-20 15,0-1-15,-21 21 16,0-21-16,21 22 0,-21-22 0,0 21 16,0-21-16,21 22 0,-21-22 0,0 0 15,0 0-15,0 0 0,0 0 16,0 1-16,0-1 16,0-42 15,0-1-31,0 1 0,21 0 15,1 0-15,-1-21 0,0 20 16,0-20-16,0 0 0,0 21 16,22-22-16,-1 1 0,-21 0 0,22-1 15,-22 1-15,21 0 0,0 20 16,-20-20-16,41 0 0,-21 21 16,-42-1-1,22 22-15,-22 22 16,0-1-16,0 0 15,0 0-15,0 21 0,-22-20 0,22-1 16,-21 21-16,0-21 0,0 0 0,0 22 16,0-22-16,-1 0 0,-20 21 15,21-20-15,-21-1 0,-22 42 16,43-42-16,-21 1 0,20-1 16,1 0-16,21 0 15,-21-21-15,42 0 31,0 0-31,-21-21 0,22 21 0,-1-21 16,0 0-16,21-22 0,-21 22 16,1 0-16,20-21 0,-21-1 0,21 22 15,-20-21-15,20-1 0,-21 22 0,43-42 16,-43 42-16,0-1 16,-21 1-16,21 0 0,0 21 15,-21-21-15,21 21 16,-21 21 15,0 0-31,0 22 16,0-22-16,0 0 0,0 21 15,0-21-15,0 22 0,0-22 0,0 21 16,0 1-16,0-1 0,0 0 16,0-21-16,0 22 0,0-1 0,0-21 15,0 22-15,0-22 0,0 0 0,0 21 16,0-21-16,0 1 0,0-1 15,0 0-15,0 0 0,0-42 63,0 0-63,0 0 16</inkml:trace>
  <inkml:trace contextRef="#ctx0" brushRef="#br0" timeOffset="137614.85">21950 11811 0,'0'0'0,"21"0"47,0 0-47,21 0 15,-20 0-15,20 0 0,0 0 0,22 0 16,-22 0-16,22 0 0,-22 0 16,21 0-16,1 0 0,-1 0 0,1 0 15,-1-21-15,-20 21 16,-1 0-16,0 0 0,1 0 0,-1 0 16,-21 0-16,0 0 0,-42 0 31,0 0-31,-21 0 15,21 0-15,-22 0 0,1 0 0,0 0 16,-22 0-16,22 0 0</inkml:trace>
  <inkml:trace contextRef="#ctx0" brushRef="#br0" timeOffset="137887.69">21907 11917 0,'0'0'0,"22"0"31,-1 0-31,0 0 0,0 0 0,21 0 16,-20 0-16,20 0 0,0 0 15,1 0-15,-1 0 0,21 0 0,-20 0 16,-1 0-16,22-21 0,-22 21 16,0 0-16,1 0 0,-1 0 0,0-21 15,1 21-15,-1 0 0,-21 0 16,0-22-16,0 22 0,1-21 0,-1 21 15,-21-21-15,0 0 16,21 21-16,-21-21 0,0 0 16,0-1-16,0 1 15,0 0-15</inkml:trace>
  <inkml:trace contextRef="#ctx0" brushRef="#br0" timeOffset="138267.47">22712 11494 0,'0'0'0,"-21"0"15,-1 0 1,22 21 0,0 0-1,22 0-15,-1-21 16,0 0-16,0 0 0,0 21 0,0-21 16,22 0-16,-22 0 0,0 0 15,0 0-15,22 0 0,-22 0 0,0 0 16,0 0-16,0 0 0,0 0 15,1 0-15,-22 21 16,0 1-16,0-1 16,0 0-16,-22 0 15,1 0-15,0 0 0,0 1 0,0 20 16,0-21-16,-1 21 0,-20-20 16,21 20-16,0 0 0,-22 1 15,22-1-15,0-21 0,-21 21 0,21 1 16,-1-22-16,-20 21 0,21-21 15,0 1-15,21-1 0,-21 0 0,21 0 16,-22 0-16</inkml:trace>
  <inkml:trace contextRef="#ctx0" brushRef="#br0" timeOffset="138771.18">23855 11345 0,'0'0'0,"0"-42"0,0 21 15,0 0-15,0 0 0,0-22 0,0 22 16,0 0-16,0 0 0,0 42 31,0 0-31,0 0 0,0 22 16,0-1-16,0 0 0,0 22 15,0-22-15,0 22 0,0-22 0,0 21 16,0-20-16,0-1 0,0 22 16,0-22-16,0 0 0,-21 1 15,-1-1-15,22-21 0,0 21 0,0-20 16,0-1-16,0 0 0,0 0 15,22-21 17,-22-21-32,21 0 0,0 0 15,-21-22-15,0 22 0,0-21 0</inkml:trace>
  <inkml:trace contextRef="#ctx0" brushRef="#br0" timeOffset="139035.7">23897 11261 0,'0'0'0,"0"-21"15,0-1-15,0 1 16,21 21-16,0-21 0,1 21 16,-1-21-16,21 21 0,-21 0 0,0-21 15,22 21-15,-22-21 0,0 21 16,0 0-16,0 0 0,1 0 0,-1 0 15,0 0-15,-21 21 16,21 0-16,0-21 0,-21 21 16,0 0-16,0 0 31,-21 1-31,0-22 0</inkml:trace>
  <inkml:trace contextRef="#ctx0" brushRef="#br0" timeOffset="139259.09">23812 11621 0,'0'0'0,"0"21"0,22-21 16,-1 0 0,0 0-16,0 0 15,0 0-15,0 0 0,1 0 0,-1-21 16,0 21-16,0 0 0,0 0 15,0 0-15,1 0 0,-1 0 16,0 0 0</inkml:trace>
  <inkml:trace contextRef="#ctx0" brushRef="#br0" timeOffset="139695.84">24193 11642 0,'22'0'47,"-1"21"-31,0 0-16,0 0 0,-21 0 15,21 1-15,-21-1 0,21 0 16,1 0-16,-22 0 0,0 22 0,21-22 15,-21 0-15,0 21 0,0-21 0,0 1 16,0-1-16,0 21 0,0-21 16,0 0-16,0 1 0,0-44 47,0 1-47,0 0 0,0 0 15,0 0-15,0 0 0,0-1 16,0-20-16,0 21 0,0-21 0,21 20 15,-21 1-15,0-21 0,0 21 0,21 0 16,0-1-16,-21 1 0,0 0 16,21 0-16,1 21 0,-22-21 15,21 21 1,0 0 0,-21 21-1,21-21 1</inkml:trace>
  <inkml:trace contextRef="#ctx0" brushRef="#br0" timeOffset="140884.34">24828 11811 0,'22'-21'15,"-22"0"-15,0 0 0,0-1 16,0 1-16,-22 0 15,1 21-15,0 0 16,21-21-16,-21 21 0,0 0 0,0 0 16,-1 0-16,1 21 0,0-21 15,0 21-15,0 0 0,0 1 0,-1 20 16,1-21-16,0 0 0,0 22 16,0-22-16,0 21 0,21-21 0,0 0 15,0 22-15,0-22 0,0 0 0,0 0 16,21-21-1,0 0-15,21 0 0,-21 0 16,1 0-16,-1-21 0,21 0 0,-21 0 16,0 21-16,1-21 0,-1-22 15,0 22-15,0 0 0,0 0 16,-21 0-16,21-1 0,-21-20 0,0 21 16,0 0-16,0 0 0,0-1 15,-21 22 16,21 22-31,-21-22 0,21 21 0,-21 0 16,21 0-16,0 21 0,0-20 0,0-1 16,-21 0-16,21 0 0,0 0 15,0 0-15,0 1 0,0-1 0,0 0 16,21 0-16,0-21 0,0 0 16,0 0-16,1 0 15,20 0-15,-21 0 0,0-21 16,0 0-16,1 21 0,-1-21 15,0-1-15,0 1 0,0 0 0,0 0 16,-21 0-16,22 0 0,-22-1 0,0 1 16,0 0-16,0 0 0,0 0 15,-22 21 17,1 21-17,21 0-15,-21 0 0,21 0 16,0 1-16,0-1 0,0 0 0,0 0 0,-21 0 15,21 0-15,0 1 16,-21-1-16,21 0 0,0 0 16,0 0-16,0-42 47,0 0-32,0 0-15,0 0 0,0-1 0,0 1 16,21 0-16,-21-21 0,21 21 0,-21-1 15,21 1-15,0 0 0,-21 0 16,22 0-16,-1 0 0,0 21 16,0 0-16,0 0 15,0 21 1,-21 0-16,22 0 0,-22 0 16,0 0-16,0 1 0,21-1 15,-21 0-15,0 0 0,0 0 0,0 0 16,0 1-16,21-1 0,-21 0 0,0 0 15,0 0 1,0-42 15,0 0-15,0 0-16,0 0 0,0-1 0,0 1 16,0 0-16,0 0 0,0 0 15,0-22-15,21 22 0,0 0 0,-21 0 16,21 0-16,1 0 0,-1 21 15,0-22-15,0 22 0,0-21 16,0 21-16,1 0 0,-1 0 16,-21 21-16,0 1 0,21-1 0,-21 0 15,21-21-15,-21 21 0,0 21 16,0-20-16,0-1 0,0 0 0,0 0 16,0 0-16,0 0 0,0 1 0,0-1 15,-21 0-15,21 0 16,-21-21-1,21-21 17,0 0-32,0 0 0,21 21 15</inkml:trace>
  <inkml:trace contextRef="#ctx0" brushRef="#br0" timeOffset="141240.67">25590 11875 0,'22'0'15,"-1"0"1,0 0 0,0 0-16,0 0 15,0-22-15,1 22 0,-1 0 16,-21-21-16,21 0 0,0 21 16,-21-21-16,0 0 15,-21 21 1,0 0-16,0 0 15,-1 0-15,1 0 16,0 21-16,21 0 0,0 0 0,-21 0 16,21 1-16,-21-1 0,21 0 0,0 0 15,-21 0-15,21 0 0,0 1 16,0-1-16,0 0 0,0 0 16,0 0-16,21-21 15,0 0-15,0 0 16,0 0-16,0 0 0,1 0 15,-1-21-15,0 21 0,0-21 16,0 0-16,22 0 0,-22-1 0</inkml:trace>
  <inkml:trace contextRef="#ctx0" brushRef="#br0" timeOffset="141851.35">26162 11494 0,'0'0'0,"0"-22"0,0 1 16,0 42 15,0 1-31,0-1 16,-21 21-16,21-21 0,-21 0 0,-1 22 15,22-1-15,0-21 0,-21 22 0,21-22 16,-21 0-16,21 21 0,-21-21 16,21 1-16,-21-1 0,21 0 0,0 0 15,0 0-15,0 0 0,0 1 16,21-44 15,0 22-31,-21-21 0,21 0 16,0 0-16,1 0 0,-1 0 0,-21-1 15,21 1-15,0 0 0,0 0 16,-21 0-16,21 21 16,1 0-16,-22 21 15,0 0 1,0 0-16,-22 0 15,22 1-15,-21-1 0,21 0 0,0 0 16,0 0-16,0 0 0,0 1 16,0-1-1,21-21-15,1 0 16,-1 0-16,0 0 0,0 0 16,0-21-16,0-1 0,1 1 15,-1 21-15,-21-21 0,21 0 0,0-21 16,-21 20-16,0 1 15,21-21-15,-21 21 0,21-22 0,-21 1 16,0 21-16,0-21 0,0 20 0,0 1 16,0 0-16,0 0 0,0 0 15,0 0-15,-21 21 0,0 0 16,0 0-16,0 0 16,0 0-16,21 21 0,-22-21 15,22 21-15,0 0 0,0 0 16,-21-21-1,21 21-15,0 1 0</inkml:trace>
  <inkml:trace contextRef="#ctx0" brushRef="#br0" timeOffset="142231.13">26543 11684 0,'0'21'16,"0"0"-16,0 1 15,-21-22-15,21 21 0,0 0 16,-21 0-16,-1 0 0,22 0 16,-21 1-16,21-1 15,0 0-15,0 0 0,0 0 0,0 0 16,0 1 0,21-22-16,1 0 15,-1 0-15,0 0 0,0 0 16,0-22-16,0 22 0,-21-21 15,22 0-15,-22 0 0,21 0 16,-21 0-16,0-1 0,0 1 0,0 0 16,0 0-16,0 0 0,0 0 15,-21 21 1,-1 0-16,1 0 16,21 21-1,-21-21-15,21 21 16</inkml:trace>
  <inkml:trace contextRef="#ctx0" brushRef="#br0" timeOffset="142639.29">26733 11769 0,'0'0'0,"0"-21"16,22 21 31,-22 21-32,0 0-15,0 0 0,0 0 16,0 0-16,0 1 0,0-1 0,0 0 16,0 0-16,0 0 15,0 0-15,0 1 0,0-1 0,0 0 16,0 0-1,21-21 17,0-21-17,-21 0-15,0 0 0,21-1 16,-21 1-16,21 0 0,-21 0 16,0 0-16,0 0 15,0-1-15,0 1 0,21 21 0,-21-21 16,22 21-1,-22-21-15,21 0 32,0 0-17</inkml:trace>
  <inkml:trace contextRef="#ctx0" brushRef="#br0" timeOffset="143350.04">27199 11388 0,'0'0'0,"0"-21"0,0-1 16,0 44 15,-21-1-15,21 0-16,-21 0 0,21 0 0,-21 22 15,21-22-15,0 21 0,0-21 16,-22 22-16,1-1 0,21-21 15,-21 0-15,21 22 0,0-22 0,0 21 16,-21-21-16,21 0 0,-21 1 16,21-1-16,0 0 0,0 0 0,0 0 15,0 0-15,0 1 16,0-44 31,0 1-47,21 0 15,-21 0-15,0 0 16,21 0-16,-21-1 0,0 1 0,0 0 16,21 0-16,0 0 0,1 0 15,-1-1-15,-21 1 16,21 21-16,0-21 0,0 21 16,0 0-16,1 0 15,-1 0-15,-21 21 16,0 0-1,0 1-15,-21-1 16,-1-21-16,1 21 16,0-21-16,0 0 0,0 21 15,0-21-15,-1 0 0,1 0 16,0 21 0,21 0 15,0 1-31,21-1 15,-21 0 1,0 0-16,21 0 0,-21 0 16,22-21-16,-22 22 0,0-1 0,0 0 15,21-21-15,-21 21 0,21 0 16,-21 0-16,21 1 0,-21-1 16,-21-21 15,0 0-31,0 0 15,-1 0-15</inkml:trace>
  <inkml:trace contextRef="#ctx0" brushRef="#br0" timeOffset="143900.71">24109 12552 0,'0'0'0,"-21"0"0,-1 0 0,1 0 0,0 0 16,0 0-16,0 0 0,0 0 15,-1 0 1,44 0 0,-1 0-1,0 0-15,21 0 0,1 0 16,-1 0-16,21 0 0,1 0 0,21 0 15,-1 0-15,22 0 0,0 0 16,21 0-16,0 0 0,0 0 0,21 0 16,-21 0-16,21 0 0,-21 0 15,0 0-15,0 0 0,0 0 0,-21 0 16,0 0-16,-21 0 0,-1 0 0,-20 0 16,-22 0-16,22 0 0,-43 0 15,21 0-15,-21 0 0,0 0 0,-42 0 47,0 0-47,0 0 0,0 0 16,0 0-16,-1 0 0,-20 0 15,0 0-15,-1 0 0,1 0 0,0 0 16</inkml:trace>
  <inkml:trace contextRef="#ctx0" brushRef="#br0" timeOffset="144259.5">24236 12679 0,'0'0'0,"-85"0"16,85 21-16,21-21 31,0 0-31,1 0 15,41 0-15,-21 0 0,22 0 0,21 0 16,-1 0-16,1 0 0,21 0 16,0-21-16,-1 21 0,1 0 0,0 0 15,0-21-15,-21 21 0,20-21 0,-20 21 16,0 0-16,-22 0 0,1-22 16,-1 22-16,-20 0 0,-1 0 0,0 0 15,-21 0-15,1 0 16,-22-21-1,-22 21 17,1 0-17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3T05:42:44.4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11345 8636 0,'-21'0'0,"0"0"31,0 0-31,0 0 31,-1 0-31,1 0 0,0 21 16,0-21-1,0 0-15,0 0 0,-1 0 16,1 0-16,-21 0 0,21 21 0,0-21 16,-1 0-16,1 0 0,-21 0 15,21 0-15,-22 0 0,22 22 0,0-22 16,-21 0-16,21 0 0,-1 0 16,1 0-16,0 0 0,0 0 0,0 0 15,0 0-15,-1 0 0,1 0 16,0 0-1,0 0 1,42 0 78,0 0-79,0 0-15,1 0 0,-1 0 16,0 0-16,0 0 0,0 0 16,0-22-16,1 22 0,20 0 0,-21 0 15,0 0-15,0 0 0,22 0 16,-22 0-16,0 0 0,21-21 0,-20 21 16,-1 0-16,21 0 0,-21 0 15,0 0-15,22 0 0,-22 0 16,21 0-16,-21 0 0,22 0 15,-22 0-15,0 0 0,0 0 0,22 0 16,-22 0-16,0 0 0,0 0 0,0 0 16,0 0-16,22 0 0,-22 0 15,0 0-15,0 0 0,0 0 0,1 0 16,-1 0-16,0 0 0,0 0 16,0 0-16,0 0 0,22 0 0,-22 0 15,0 0-15,0 0 0,0 0 16,22 0-16,-22 0 0,0 0 0,0 0 15,0 0-15,1 0 0,-1 0 16,0 0-16,21 0 0,-21 0 16,1 0-16,-1 0 15,0 0-15,0 0 0,0 0 0,0 0 16,1 0-16,-1 0 0,0 0 0,0 0 16,0 0-16,0 0 0,1 0 15,-1 0-15,0 0 0,0 0 0,0 0 16,0 0-16,1 0 15,-1 0-15,0 0 16,0 0-16,0 0 16,0 0-16,1 0 15,20 0-15,0 0 0,1 0 16,-1 0-16,0 0 0,1 0 0,-1 0 16,21 0-16,-20 0 0,-1 0 0,22 0 15,-22 0-15,0 0 0,1 0 16,-1 0-16,0 0 0,1 0 0,-22 0 15,21 0-15,-21 0 0,0 0 16,1 0-16,-1 0 0,0 0 0,0 0 16,0 0-1,0 0 17,1 0-32,-1 0 15,0 0 1,0 0-16,21 0 15,-20 0-15,20 21 0,21-21 0,-20 0 16,20 0-16,-20 0 0,20 0 16,1 0-16,-22 0 0,0 0 0,1 22 15,-1-22-15,0 0 0,1 0 0,-1 0 16,-21 0-16,21 0 0,1 0 16,-22 0-16,0 0 0,21 0 0,-20 0 15,-1 0-15,0 0 0,21 0 16,-21 0-16,1 0 0,-1 0 15,21 0-15,-21 0 0,0 0 16,1 0-16,-1 0 0,-21 21 16,21-21-16,0 0 0,0 0 15,0 0-15,22 0 0,-1 0 16,0 0-16,1 0 0,-1 0 16,0 0-16,22 0 0,-22 0 0,1 0 15,20 0-15,-21 0 0,1 0 16,-1 0-16,-21 0 0,22 0 0,-22 0 15,21 0-15,-21 0 0,22 0 16,-22 0-16,0 0 0,0 0 16,0 0-16,-42 0 468,0 0-468,0 0 32,21 21-17,-21-21 95,-1 0-79,1 0-15,0 0-1,21-21-15</inkml:trace>
  <inkml:trace contextRef="#ctx0" brushRef="#br0" timeOffset="1704.14">15748 8700 0,'-21'0'15,"21"21"16,0 0-31,0 0 47,21-21-31,0 0-16,0 0 0,0 21 16,1-21-16,-1 0 15,21 0-15,-21 0 0,0 0 16,22 0-16,-1 0 0,0 0 0,22 0 15,-22 0-15,22 0 0,-1 0 16,1 0-16,-1 0 0,-20 0 0,20 0 16,1 0-16,-1-21 0,1 21 15,-22 0-15,21 0 0,1 0 0,-1 0 16,-20 0-16,20-21 0,1 21 16,-1 0-16,-20 0 0,20 0 15,1 0-15,-22 0 0,21 0 16,-20 0-16,20 0 0,-20 0 0,-1 0 15,0 0-15,1 0 0,20 0 16,-21 0-16,22 0 0,-22 0 0,22 0 16,-1 21-16,1-21 0,-1 0 15,1 0-15,-1 21 0,1-21 0,-1 0 16,1 0-16,-1 21 0,-20-21 16,20 0-16,-21 0 0,22 0 0,-22 0 15,1 22-15,20-22 0,-21 0 16,22 0-16,-22 0 0,22 0 15,-22 0-15,22 0 0,-22 0 16,21 0-16,-20 0 0,20 0 0,-20 0 16,-1 0-16,0 0 0,-21 0 15,22 0-15,-22 0 0,21 0 0,1 0 16,-1 0-16,-21 0 0,21 0 16,1 0-16,-1 0 0,0 0 0,1 0 15,-1 0-15,22 0 0,-22 0 16,0 0-16,1 0 0,-1 0 0,21 0 15,-20 0-15,-1 0 0,0 0 16,1 0-16,-1 0 0,22 0 16,-22 0-16,0 0 0,1 0 0,-1 0 15,0-22-15,22 22 0,-22 0 16,0 0-16,1 0 0,-22 0 16,21 0-16,1 0 0,-22 0 0,0 0 15,0 0-15,0 0 0,0 0 16,22 0-16,-22-21 0,21 21 0,-21 0 15,22 0-15,20 0 0,-20 0 16,-1 0-16,21 0 0,1 0 16,-22 0-16,22 0 0,-22 0 0,0 0 15,1 0-15,-1 0 0,-21 0 16,0 0-16,22 0 0,-22 0 0,0 0 16,0 0-16,0 0 0,1 0 15,-1 0-15,0 0 0,0 0 16,0 0-16,0 0 0,1 0 15,-1 0-15,0 0 0,0 0 0,0 0 16,0 0-16,1 0 16,-1 0 15,0 0-31,0 0 16,0 0-1,0 0 1,1 0-16,-22-21 15,21 21-15,-42 0 47,-1 0-47,1 0 0,0 0 16,0 0-16,0 0 0,0 0 0</inkml:trace>
  <inkml:trace contextRef="#ctx0" brushRef="#br0" timeOffset="4392.45">11917 8149 0,'0'21'0,"0"-42"78,0 0-62,21 0-16,0 0 16,-21 0-16,0-1 15,0 1-15,21 0 0,-21 0 0,0 0 16,21 0-16,-21-1 0,0 1 15,0 0-15,0 0 0,0 0 16,0 0-16,0-1 0,0 1 16,0 0-16,0 0 0,0 0 0,0 0 15,0-1-15,0 1 0,0 0 0,0-21 16,-21 21-16,21-1 0,0 1 16,0 0-16,0 0 0,0 0 0,0 0 15,-21-1 1,21 1-16,0 0 0,0 0 0,0 0 15,-21 0-15,21-1 16,0 1-16,0 0 0,0 0 0,0 0 16,-21 0-16,21-1 0,0 1 15,-21 0-15,21 0 0,0 0 16,0 0-16,0-1 0,-22 22 16,22-21-16,0 0 0,-21 21 0,21-21 15,0 0-15,0 0 16,-21-1-16,21 1 15,-21 0-15,21 0 0,-21 21 16,21-21-16,0 0 0,-21 21 16,-1-22-16,22 1 0,-21 0 15,21 0-15,-21 21 0,0-21 0,21 0 16,-21-1-16,0 1 16,-1 0-16,1 0 15,21 0-15,-21 0 16,0-1-16,0 22 0,21-21 15,0 0-15,-21 21 0,-1-21 16,1 0-16,0 0 0,0-1 16,0 22-1,0-21-15,-1 21 0,1-21 0,0 21 16,0 0-16,0-21 0,0 21 16,-22 0-16,22-21 0,-21 0 0,-1 21 15,22 0-15,-21-22 0,21 22 16,-22 0-16,22-21 0,-21 21 0,0 0 15,-1 0-15,22-21 0,0 21 16,0-21-16,0 21 0,-1 0 0,1 0 16,0 0-16,0-21 0,-21 21 15,20 0-15,1 0 0,0 0 16,21-21-16,-21 21 16,0 0-16,0 0 15,-1 0 1,1 0-16,0 0 0,0 0 15,0 0-15,0 0 16,-1 0-16,1 0 0,0 0 0,0 0 16,-21 0-16,20 0 0,1 0 15,0 0-15,0 0 0,-21 0 0,20 0 16,-20 0-16,21 21 0,-21-21 16,20 0-16,1 0 0,0 0 0,0 21 15,0-21-15,0 0 0,-1 0 16,1 0-16,0 21 0,0-21 15,0 0-15,0 21 16,-1-21-16,22 21 16,-21-21-16,0 22 0,0-1 15,0-21-15,21 21 16,-21-21-16,-1 21 0,22 0 16,-21 0-16,0 1 15,0-1-15,21 0 0,0 0 16,-21-21-16,21 21 15,-21-21-15,21 21 0,-22 1 0,22-1 16,0 0-16,-21-21 16,21 21-16,-21 0 0,21 0 0,0 1 15,-21-1-15,21 0 16,-21 0-16,21 0 0,-21-21 16,21 21-16,0 1 0,-22-1 15,22 0-15,-21 0 0,21 0 16,0 0-16,-21 1 0,21-1 15,0 0-15,-21 0 0,21 0 16,0 0-16,0 1 0,0-1 16,0 0-16,0 0 0,0 0 15,0 22-15,0-22 0,0 0 16,0 0-16,0 0 0,0 0 0,0 1 16,0-1-16,0 0 15,0 0-15,0 0 0,0 0 0,0 1 16,0-1-16,0 0 0,0 0 15,0 0-15,0 0 0,0 1 0,0-1 16,0 0-16,0 0 16,0 0-16,0 0 0,0 1 15,0-1-15,0 0 0,0 0 16,0 0-16,0 0 0,0 1 16,0-1-16,0 0 15,0 0-15,0 0 16,0 0-16,0 1 0,0-1 15,0 0-15,0 0 16,0 0-16,0 0 16,0 1-16,0-1 0,0 0 15,0 0-15,0 0 16,0 0 0,0 1-1,0-1 1,0 0-1,-21-21 64,0 0-48,21-21-31,0 0 0,0-1 15,-22 1-15</inkml:trace>
  <inkml:trace contextRef="#ctx0" brushRef="#br0" timeOffset="4996.22">8996 7768 0,'0'-21'15,"0"42"48,21-21-63,0 21 0,0-21 16,-21 22-16,21-1 0,1-21 15,-22 21-15,21 0 0,0 0 16,0 0-16,-21 1 15,21-1-15,-21 0 0,21-21 16,-21 21-16,22 0 0,-22 0 16,0 1-16,21-22 0,-21 21 15,21-21-15,-21 21 16,0 0-16,21-21 16,-21 21-16,21-21 0,-21 21 31,21-21 0,-21-21 32,0 0-63,0 0 15,0 0 1,0 0-16</inkml:trace>
  <inkml:trace contextRef="#ctx0" brushRef="#br0" timeOffset="5492.13">9567 7747 0,'21'-21'16,"-42"42"-16,64-42 15,-43 0-15,21 21 0,0 0 16,-42 21 31,0-21-47,21 21 15,-22 0-15,1-21 0,21 21 16,-21 1-16,0-22 0,0 21 0,0 0 16,21 0-16,-22 0 0,1 0 15,0 1-15,21-1 0,-21 0 16,21 0-16,-21 0 0,0-21 0,21 21 16,0 1-16,0-1 0,-22-21 15,22 21-15,-21-21 0,21 21 16,-21-21-1,21-21 95</inkml:trace>
  <inkml:trace contextRef="#ctx0" brushRef="#br0" timeOffset="20428.43">2730 10541 0,'0'-21'0,"0"0"15,-21 21 1,21-21-16,0-1 15,-21 44 64,21-1-79,0 0 15,0 0-15,0 0 0,-21 0 16,21 1-16,0 20 0,0-21 0,0 0 15,0 22-15,0-22 16,0 0-16,0 21 0,0-21 0,-21 22 16,21-1-16,0 0 0,-21-20 15,21 20-15,0 21 0,0-20 0,0-1 16,0 22-16,-22-22 0,22 21 16,-21-20-16,21 20 0,0 1 0,0-22 15,0 0-15,0 22 0,-21-22 16,21 1-16,0 20 0,-21-21 0,21 1 15,0 20-15,-21-20 0,21 20 16,0-21-16,0 1 0,-21 20 0,21-20 16,-22-1-16,22 0 0,-21 1 15,21-1-15,0 0 0,0 1 16,0-22-16,0 21 0,0-21 16,0 0-16,0 1 0,0-1 0,0 0 15,0 0-15,0 0 16,0-42 15,0 0-31,0 0 0,0 0 16,0-1-16,0 1 0,0-21 15</inkml:trace>
  <inkml:trace contextRef="#ctx0" brushRef="#br0" timeOffset="22020.22">2667 10732 0,'-21'0'16,"21"-22"15,-21 22-15,21-21 15,21 21-15,0 0-1,0 0-15,0 0 16,0 0-16,22 0 0,-22 0 0,0 0 15,21 0-15,1 0 0,-1 0 16,0 0-16,1 0 0,20-21 0,1 21 16,-1 0-16,1 0 0,20 0 15,1 0-15,0 0 0,-1 0 0,1 0 16,-21 0-16,20 0 0,1 0 0,0 0 16,-1 0-16,1 0 0,0 0 15,-1 21-15,1-21 0,0 0 16,-22 21-16,22-21 0,-1 0 15,-20 0-15,-1 0 0,1 0 0,21 22 16,-22-22-16,1 0 0,-1 0 16,1 0-16,20 0 0,-20 0 0,-1 0 15,22 0-15,-22 0 0,1 0 0,-1 0 16,1 0-16,-22 0 0,22 0 16,-22 0-16,-21 0 0,22 0 0,-22 0 15,0 21-15,0-21 0,0 0 16,0 0-16,-21 21 15,0 0-15,0 0 16,0 0 0,0 1-16,0-1 0,-21-21 15,21 21-15,-21 0 0,21 0 0,0 0 16,0 1-16,-21 20 0,0-21 16,21 0-16,-21 22 0,21-1 0,0-21 15,0 21-15,-22 1 0,22-22 16,-21 21-16,21 1 0,0-1 0,0 0 15,0 1-15,0-1 0,0 0 0,0 1 16,0-1-16,0 0 0,0-21 16,0 22-16,0-1 0,0 0 15,0 1-15,0-1 0,0 0 0,0 1 16,0-1-16,0 0 0,0-20 16,0 20-16,0 0 0,0-21 0,0 22 15,0-1-15,0-21 0,0 0 16,0 22-16,0-22 0,0 0 0,0 21 15,0-20-15,0-1 0,0 0 0,0 0 16,0 0-16,0 0 0,-21 1 16,21-1-16,0 0 0,-21 0 15,21 0-15,0 0 16,0 1 0,-21-22-16,21 21 15,-21-21-15,-1 21 16,1-21-1,21 21-15,-21-21 16,0 0 0,0 21-16,0-21 0,-1 0 15,1 0-15,0 0 16,21 21-16,-21-21 0,0 0 16,0 0-16,-1 0 0,1 0 15,0 0-15,-21 0 0,21 0 0,-1 0 16,1 0-16,-21 0 0,21 0 15,-22 0-15,22 0 0,-21 0 16,21 0-16,-22 0 0,22 0 0,-21 0 16,0 0-16,20 0 0,-20 0 15,0-21-15,-1 21 0,-20 0 0,21 0 16,-1 0-16,1 0 0,-22 0 16,22 0-16,-21 0 0,20 0 0,-20 0 15,20 0-15,1 0 0,-21-21 0,20 21 16,1 0-16,-22 0 0,22 0 15,0 0-15,-1 0 0,1 0 0,0 0 16,-1 0-16,1 0 0,0-21 16,-1 21-16,1 0 0,-21 0 0,20 0 15,1 0-15,0 0 16,-22 0-16,22 0 0,-1 0 0,1 0 16,0-21-16,-1 21 0,1 0 0,0 0 15,21 0-15,-22 0 0,1-21 16,0 21-16,-1 0 0,1 0 0,0-22 15,-1 22-15,1 0 0,0 0 16,-1 0-16,1 0 0,21-21 0,-22 21 16,1 0-16,21 0 0,0 0 15,-22 0-15,22 0 0,0 0 16,0 0-16,0 0 0,0 0 0,-1 0 31,22-21 0,0 0-31,0 0 16</inkml:trace>
  <inkml:trace contextRef="#ctx0" brushRef="#br0" timeOffset="24304.29">2752 10435 0,'0'0'0,"0"-21"31,-22 21 16,22 21-31,-21-21 0,21 21-16,-21 1 15,21-1-15,0 0 0,0 0 16,0 0-16,0 0 15,0 1-15,0-1 0,0 0 16,0 0-16,0 0 0,0 0 0,0 1 16,0-1-16,0 0 15,21 0-15,0 0 0,1 0 16,-22 1-16,21-22 16,0 21-16,0-21 0,0 21 15,0-21-15,1 0 16,-1 21-16,0-21 0,0 0 15,0 0-15,0 0 16,1 0-16,-1 0 0,0 0 0,0 0 16,0-21-16,0 0 0,1 21 0,-1-21 15,0 21-15,0-22 0,0 22 16,-21-21-16,21 21 0,1-21 0,-1 0 16,0 21-16,-21-21 15,21 0-15,0 21 0,-21-22 0,21 1 16,-21 0-16,0 0 0,22 0 15,-22 0-15,0-1 0,0 1 0,0 0 16,0 0-16,0 0 0,0 0 16,0-1-16,0 1 0,0 0 0,0 0 15,-22 0-15,1 0 0,21-1 16,-21 1-16,0 0 0,0 0 0,0 0 16,21 0-16,-22-1 0,1 22 15,0-21-15,0 21 0,21-21 0,-21 21 16,0-21-16,-1 21 0,1 0 15,0 0-15,0-21 16,0 21-16,0 0 0,-1 0 16,1 0-16,0 0 0,0 0 15,0 0-15,0 0 0,-1 0 16,1 0-16,0 21 0,0-21 16,0 21-16,0-21 0,-1 21 0,1-21 15,0 21-15,0 1 16,21-1-16,-21 0 0,0-21 0,21 21 15,0 0-15,0 0 0,-22 1 16,22 20-16,0-21 0,-21 0 0,21 0 16,0 22-16,0-22 0,0 0 15,0 0-15,0 22 0,0-22 16,0 0-16,21 0 0,1 0 16,-22 22-16,0-22 0,21 0 0,0 0 15,-21 0-15,21-21 0,0 21 16,-21 1-16,21-1 0,1-21 0,-1 21 15,-21 0-15,21-21 0,0 0 16,0 21-16,0-21 0,1 0 0,-1 0 16,0 0-16,0 0 0,0 0 15,0 0-15,1 0 0,-1 0 0,0-21 16,21 21-16,-21-21 0,1 21 0,-1-21 16,0 21-16,0-21 0,0 21 15,0-22-15,1 1 0,-1 21 16,0-21-16,0 0 0,-21 0 15,21 0-15,-21-1 0,21 1 16,-21 0-16,0 0 16,0 0-16,0 0 0,0-1 0,0 1 15,0 0-15,0 0 0,-21 0 16,0 0-16,0-1 0,0 1 16,0 0-16,21 0 0,-22 0 15,1 0-15,0-1 0,0 22 0,21-21 16,-21 21-16,0-21 0,-1 21 15,22-21-15,-21 21 0,0 0 0,0-21 16,0 21-16,0 0 16,-1 0-16,1 0 15,0 0-15,0 0 0,0 0 0,0 0 16,-1 0-16,1 0 16,0 21-16,0 0 0,0-21 15,21 21-15,-21 0 16,-1 1-16,1-1 0,21 0 15,0 0-15,0 0 0,0 0 16,0 1-16,0-1 0,0 0 0,0 0 16,0 0-16,0 0 15,0 1-15,0-1 0,0 0 16,0 0-16,0 0 0,21-21 16,1 21-16,-1 1 0,-21-1 15,21-21-15,0 0 0,0 21 16,0-21-16,1 0 15,-1 21-15,0-21 16,0 0-16,0 0 0,0 0 16,1-21-16,-1 21 15,-21-21-15,0 0 0,21 21 16,-21-22-16,21 22 0,-21-21 0,0 0 16,0 0-16,0 0 15,0 0-15,0-1 0,0 1 16,0 0-16,0 0 15,0 0-15,0 0 0,-21 21 16,21-22-16,-21 22 16,0 0-16,-1 0 15,1 0-15,0 0 16,0 0-16,0 0 0,0 22 16,21-1-1,-22 0-15,1 0 0,21 0 16,-21-21-16,21 21 0,0 1 15,0-1-15,0 0 16,0 0 0,21-21 15,0 0-31,1 0 16,-22-21-1,21 21 1,-21-21-16,0 0 15</inkml:trace>
  <inkml:trace contextRef="#ctx0" brushRef="#br0" timeOffset="25768.05">4508 10012 0,'0'21'47,"0"0"-31,0 0-16,0 1 15,0-1-15,0 0 0,0 0 0,0 0 16,0 22-16,0-22 16,0 0-16,0 0 0,0 0 0,0 22 15,0-22-15,0 0 0,0 0 16,0 0-16,0 0 0,22 1 16,-22-44 30</inkml:trace>
  <inkml:trace contextRef="#ctx0" brushRef="#br0" timeOffset="26220.01">4297 10118 0,'0'-21'0,"0"42"0,0-64 15,21 22 1,0 0-16,0 21 0,0 0 16,1-21-16,20 21 15,-21 0-15,0 0 0,22 0 0,-22-21 16,21 21-16,0 0 0,-20 0 15,20 0-15,-21 0 0,21 0 0,-20 21 16,-1-21-16,0 21 0,21 0 16,-21-21-16,-21 21 0,22 1 0,-1-22 15,-21 21-15,21 0 0,-21 0 16,0 0-16,0 0 0,0 1 16,-21-1-16,0 0 0,-1 21 15,1-21-15,0 1 0,0-1 16,-21 0-16,20 0 0,1 0 0,-21 0 15,21 1-15,0-22 0,-1 21 16,1-21-16,0 0 0,0 21 0,0-21 16,0 0-16,-1 0 15,22-21 17,0 0-32,0-1 0</inkml:trace>
  <inkml:trace contextRef="#ctx0" brushRef="#br0" timeOffset="26844.14">5122 10054 0,'0'21'47,"0"1"-31,-21-1-16,21 0 0,-21 0 15,21 0-15,0 0 0,0 1 16,0-1-16,0 0 15,-21 0-15,21 0 0,0 0 16,0 1-16,0-1 0,0 0 0,0 0 16,0 0-16,0 0 15,21-21-15,0 0 16,0 0 0,0 0-16,1 0 0,-1 0 15,0 0-15,0-21 16,0 0-16,0 0 0,1 0 15,-22 0-15,21-1 16,-21 1-16,21 21 0,-21-21 16,0 0-16,0 0 0,0 0 15,0-1-15,0 1 0,-21 0 16,21 0-16,-21 0 0,-1 0 16,22-1-16,-21 22 15,0 0-15,21-21 0,-21 21 0,0 0 16,0 0-1,-1 0-15,1 0 16,21 21-16,-21-21 16,21 22-16,-21-22 0,21 21 0,0 0 15,0 0 17</inkml:trace>
  <inkml:trace contextRef="#ctx0" brushRef="#br0" timeOffset="27244.91">5609 10118 0,'-21'0'32,"21"21"-17,0 0-15,-21 0 16,21 0-16,0 1 16,0-1-16,0 0 0,-21 0 15,21 0-15,-22 0 0,22 1 0,0-1 16,0 0-16,-21 0 0,21 0 15,0 0-15,-21 1 0,21-1 16,0 0-16,0 0 16,0-42 46,0 0-62,0 0 16,0-1-16</inkml:trace>
  <inkml:trace contextRef="#ctx0" brushRef="#br0" timeOffset="27619.72">5567 10181 0,'21'0'47,"0"0"-31,0 21-16,0-21 15,1 22-15,-1-1 16,0 0-16,-21 0 16,21-21-16,-21 21 0,21-21 0,-21 21 15,0 1-15,0-1 16,21-21-16,-21 21 15,0 0 1,0-42 47,0 0-48,0 0-15</inkml:trace>
  <inkml:trace contextRef="#ctx0" brushRef="#br0" timeOffset="28243.36">5990 10160 0,'-21'0'62,"21"21"-62,-21-21 16,0 21-16,21 1 16,-22-1-16,1-21 0,0 21 0,21 0 15,-21-21-15,0 21 0,21 0 16,-21-21-16,21 22 0,-22-22 0,22 21 15,-21-21 1,21-21 31,21 21-47,-21-22 0,22 1 0,-1 21 16,-21-21-16,21 21 15,0-21-15,-21 0 0,21 21 0,0-21 16,-21-1-16,22 22 0,-22-21 15,21 21-15,-21-21 0,21 21 16,0 0-16,-21-21 16,0 42 15,0 0-15,0 0-16,0 1 0,0-1 15,0 0-15,0 0 16,0 0-16,0 0 0,0 1 0,0-1 15,0 0-15,0 0 0,0 0 16,0 0-16,0 1 0,0-1 16,0 0-1,0 0 1,-21-21 15</inkml:trace>
  <inkml:trace contextRef="#ctx0" brushRef="#br0" timeOffset="41239.65">2730 10287 0,'-21'0'62,"0"0"-46,0 21 0,0-21-1,21 21-15,-21 1 16,21-1-1,-22 0-15,22 0 0,-21-21 16,21 21-16,0 0 0,0 1 16,0-1-16,-21 0 0,21 0 15,0 0-15,0 0 0,-21-21 16,21 22-16,0-1 0,0 0 16,0 0-16,0 0 15,0 0-15,0 1 0,0-1 16,0 0-16,0 0 15,0 0-15,0 0 16,21 1-16,0-1 0,-21 0 16,21-21-16,-21 21 0,0 0 15,22-21-15,-22 21 0,21-21 0,-21 22 16,21-22-16,0 21 16,0-21-16,0 21 15,1-21-15,-1 0 0,0 0 16,0 0-16,0 0 0,0 0 15,1 0-15,-1 0 16,0 0-16,0 0 0,0 0 16,0 0-16,1 0 0,-1 0 15,0 0-15,-21-21 16,21 21-16,0-21 0,0 21 16,-21-22-16,22 1 15,-1 21-15,-21-21 0,21 0 16,0 21-16,-21-21 0,21 0 15,0-1-15,-21 1 16,0 0-16,22 21 16,-22-21-16,0 0 0,0 0 0,21 21 15,-21-22-15,0 1 0,0 0 16,0 0-16,0 0 0,0 0 0,0-1 16,0 1-16,0 0 0,0 0 15,0 0-15,-21 0 0,21-1 0,-22 1 16,1 21-16,21-21 0,-21 0 15,21 0-15,-21 0 0,0-1 16,21 1-16,-21 0 0,-1 21 16,1-21-16,0 21 15,21-21-15,-21 21 0,0-21 16,0 21-16,-1 0 16,1 0-16,21-22 0,-21 22 0,0 0 15,0 0-15,0 0 16,-1 0-16,1 0 0,0 0 15,0 0-15,0 0 16,0 0-16,-1 0 0,1 0 16,0 22-16,0-22 0,21 21 15,-21-21-15,0 21 0,-1 0 0,1 0 16,0 0 0,21 1-16,0-1 0,-21 0 0,0 21 15,21-21-15,-21 1 0,21-1 16,0 0-16,0 0 0,0 0 0,0 0 15,0 22-15,0-22 0,0 21 16,0-21-16,0 1 16,0-1-16,0 0 0,0 0 15,21-21-15,-21 21 0,21 0 16,0-21-16,-21 22 0,21-22 0,0 0 16,1 21-16,-1-21 0,0 0 15,0 21-15,0-21 0,0 0 0,1 0 16,-1 0-16,0 0 0,0 0 15,0 0-15,0 0 0,1 0 16,-1 0-16,0 0 16,0 0-16,0 0 0,0 0 0,1 0 15,-1-21-15,0 21 16,0-21-16,0-1 0,0 22 16,-21-21-16,22 0 0,-22 0 15,21 0-15,0 0 16,-21-1-16,0 1 0,0 0 15,0 0-15,0 0 0,0 0 16,0-1-16,0 1 16,0 0-16,0 0 0,0 0 15,0 0-15,0-1 16,-21 1-16,0 0 16,-1 0-16,1 21 15,0-21-15,0 21 0,0 0 16,0 0-16,-1-21 15,1 21-15,0 0 16,0 0-16,0 0 16,0 21-16,-1-21 0,22 21 0,-21-21 15,0 21-15,21 0 0,-21 0 16,21 1-16,0-1 0,0 0 0,-21 0 16,21 0-16,0 0 15,0 1-15,0-1 0,0 0 16,0 0-16,0 0 0,0 0 15,0 1-15,0-1 16,21-21-16,-21 21 16,21-21-16,0 0 0,0 0 15,-21 21-15,22-21 0,-1 0 16,0 0-16,0 0 0,0 0 16,0 0-16,1-21 15,-1 21-15,-21-21 0,21 0 16,-21-1-16,21 22 15,-21-21-15,21 0 16,-21 0-16,0 0 16,0 0-16,0-1 0,0 1 15,0 0-15,-21 0 16,0 21-16,0 0 16,0 0-1,-1 0-15,1 0 0,0 0 16,0 21-16,0 0 15,21 0-15,-21-21 0,-1 22 16,22-1-16,0 0 16,0 0-16,0 0 0,0 0 15,0 1 1,0-1 0,22-21-1,-1 0-15,0 0 0,0 0 16,0 0-16,0 0 15,-21-21 1,22 21-16,-22-22 16,0 1-16,0 0 0,0 0 15,0 0 1,0 0 0,-22 21-1,1 0-15,0 0 31,21 21-31,-21-21 16,21 21-16,0 0 16,-21-21-1,21 21 1,-21-21 109,-1 0-109,22 21-1,-21-21-15,21 22 0,-21-22 16</inkml:trace>
  <inkml:trace contextRef="#ctx0" brushRef="#br0" timeOffset="45047.74">8170 9483 0,'-21'0'0,"0"0"16,0 0 0,0 0-1,-1 0-15,1 0 16,0 0-16,0 0 15,0 0-15,0 0 16,42 0 78,0 0-94,-21 21 0,21-21 15,0 0-15,0 0 0,22 0 0,-22 0 16,0 0-16,21 0 0,-20 0 16,20 0-16,-21 0 0,21 0 15,-20 0-15,20 0 0,0 0 0,1 0 16,-1 0-16,0 0 0,1 0 16,-1 0-16,0 0 0,1 0 0,20 0 15,-21 0-15,1 0 0,20 0 16,-20 0-16,-1 0 0,0 0 0,1 0 15,-1 0-15,0 0 0,1 0 16,-22 0-16,21 0 0,-21 0 0,22 0 16,-22 0-16,0 21 0,0-21 15,0 0-15,0 0 0,1 0 16,-1 0-16,0 0 0,0 0 16,21 0-16,-20 0 0,-1 0 0,0 0 15,0 0-15,21 0 0,-20 0 16,-1 0-16,0 0 0,0 0 0,0 0 15,22-21-15,-22 21 16,0 0-16,0 0 0,0 0 16,-42 0 93,21-21-93</inkml:trace>
  <inkml:trace contextRef="#ctx0" brushRef="#br0" timeOffset="46419.88">10499 9440 0,'-22'0'16,"1"0"0,0 0 15,42 0 63,0 0-79,1 0-15,-1 0 16,0 0-16,0 0 15,0 0-15,0 0 0,1 0 0,-1 0 16,0 0-16,0 0 0,0 0 16,22 0-16,-22 0 0,21 0 0,-21 0 15,22 0-15,-1 0 16,-21 0-16,21 0 0,1 0 0,-22 0 16,21 0-16,1 22 0,-22-22 0,21 0 15,0 0-15,-20 0 0,20 0 16,-21 0-16,21 0 0,-20 21 0,-1-21 15,0 0-15,21 0 0,-21 0 16,1 0-16,-1 0 0,0 0 0,0 0 16,0 0-16,0 0 0,1 0 15,-1 0-15,0 0 0,0 0 16,0 0-16,0 0 0,1 0 16,-1 0-16,0 0 0,21 0 15,-21 21-15,1-21 0,-1 0 16,0 0-16,0 0 0,0 0 15,22 0-15,-22 0 0,0 0 0,0 0 16,21 0-16,-20 0 0,20 0 16,-21 0-16,21 0 0,-20 0 0,-1 0 15,21 0-15,-21 0 0,0 21 16,22-21-16,-22 0 0,0 0 0,0 0 16,0 0-16,1 0 0,-1 0 15,0 0-15,0 0 0,0 0 0,0 0 16,1 0-16,-1 0 15,0 0-15,0 0 16,0 0 0,0 0-16,1 0 15,-1 0-15,0 0 16,0 0-16,0 0 0,0 0 16,1 0-16,-1 0 15,0 0 1,0 0-1,0 0 32,-21 21 31,-21-21-62,0 0 0</inkml:trace>
  <inkml:trace contextRef="#ctx0" brushRef="#br0" timeOffset="47776.18">14414 9419 0,'0'0'0,"-42"0"16,21 0-16,21 21 0,-21-21 15,0 0-15,-1 0 0,1 0 16,0 0-16,0 22 16,0-22-1,0 0 1,42 0 31,0 0-32,0 0-15,0 0 0,0 0 16,1 0-16,-1 0 16,0 0-16,0 0 0,0 0 0,22 0 15,-22 0-15,0 0 0,0 0 16,21 0-16,-20 0 0,-1 0 0,21 0 15,-21 0-15,22 0 16,-22 0-16,21 0 0,-21 21 0,22-21 16,-22 0-16,21 0 0,0 0 15,-20 0-15,20 0 0,0 0 0,1 0 16,-1 0-16,0 0 0,1 0 0,-1 0 16,0 0-16,-21 0 0,22 0 15,-1 0-15,0 0 0,-20 0 0,20 21 16,0-21-16,-21 0 0,22 0 15,-1 0-15,-21 0 0,22 0 0,-22 0 16,21 21-16,-21-21 0,22 0 16,-22 0-16,0 0 0,21 0 0,-21 0 15,22 0-15,-22 0 16,21 0-16,-21 0 0,1 0 0,20 0 16,-21 0-16,21 0 0,-20 0 15,20 0-15,-21 0 0,21 0 0,-20 0 16,20 0-16,-21 0 0,21 0 15,-20 0-15,20 0 0,-21 0 0,0 0 16,0 0-16,1 0 0,-1 0 16,0 0-16,0 0 0,0 0 0,0 0 15,22 0-15,-1 0 16,-21 0-16,0 0 16,1 0-16,-1 0 0,0 0 0,0 0 15,0 0-15,0 0 16,1 0-16,-1 0 15,0 0-15,0 0 16,0 0-16,0 0 16,1 0-1,-44 0 173,1 0-188,0 0 15,0 0-15,21 21 16,-21-21-16</inkml:trace>
  <inkml:trace contextRef="#ctx0" brushRef="#br0" timeOffset="55309">8890 8657 0,'-21'0'31,"0"0"-15,-1 0-16,1 0 16,0 0-16,0 0 0,0 21 15,0-21-15,-1 0 0,1 0 0,0 0 16,0 22-16,0-22 16,0 0-16,-1 0 0,1 0 0,0 0 31,42 0 0,0 0-15,1 0-16,-1 0 0,0 0 0,21 0 15,-21 0-15,22 0 0,-1 0 16,0 0-16,1 21 0,-1-21 0,0 0 16,1 0-16,-1 0 0,0 0 15,1 0-15,-1 0 0,0 21 0,1-21 16,-22 0-16,21 0 0,-21 0 15,1 0-15,-1 21 0,0-21 0,0 0 16,0 0-16,0 0 0,1 0 16,-1 0-1,-42 0 95,-1 0-110,1 0 0,0 0 15</inkml:trace>
  <inkml:trace contextRef="#ctx0" brushRef="#br0" timeOffset="55839.72">8742 8827 0,'-21'0'0,"42"0"0,-64 0 16,22 0-16,0 0 15,42 0 48,0 0-63,1 0 16,20 0-16,-21 0 0,21 0 0,1 0 15,-1 0-15,0 0 0,1 0 16,-1 0-16,0 0 0,1 0 15,-1 0-15,-21 0 0,22 0 0,-1 0 16,-21 0-16,0 0 0,22 0 0,-22 0 16,0 0-16,0 0 0,0 0 15,0 0-15,1 0 16,-44 0 109,1 0-125,0 0 16,0 0-16,0 0 0</inkml:trace>
  <inkml:trace contextRef="#ctx0" brushRef="#br0" timeOffset="57160.2">15515 4572 0,'-21'0'0,"42"0"0,-63 0 0,21 0 16,-1 0-16,1 0 15,0 0-15,21 21 0,-21-21 16,0 0-16,0 0 0,-1 0 16,1 21-16,0-21 15,0 0-15,0 0 16,0 22-16,42-22 78,-21 21-78,21-21 0,21 0 0,-21 0 16,1 0-16,20 0 0,-21 0 15,21 0-15,1 0 0,-1 0 0,0 0 16,1 21-16,-1-21 0,22 0 15,-22 0-15,21 0 0,1 0 0,-22 0 16,43 0-16,-22 0 0,22 0 16,-21 0-16,20-21 0,1 21 0,0 0 15,20-21-15,-20 21 0,21 0 16,0 0-16,0 0 0,-1 0 0,22 0 16,-21 0-16,21 0 0,-21 0 15,0 0-15,0 0 0,21 0 16,-21 0-16,-1 0 0,1 0 0,0 0 15,0 0-15,0 0 0,-22 0 16,1 0-16,0 0 0,-22 0 0,1 0 16,-1 0-16,-20 0 0,-1 0 15,0 0-15,1 0 0,-22 0 0,0 0 16,0 0-16,0 0 16,-42 0 15,0 0-31,0 0 0,0 0 15,-1 0-15,-20 0 0,21 0 16,-21 0-16,-1 0 0,1 0 16</inkml:trace>
  <inkml:trace contextRef="#ctx0" brushRef="#br0" timeOffset="57921.58">15557 4890 0,'0'0'0,"-63"0"16,42 0-16,-22 0 15,22 0-15,0 0 0,0 0 16,0 0-16,0 0 0,21-22 0,-22 22 16,1 0-16,42 0 62,1 0-62,-1 0 16,0 0-16,0 0 0,0 0 0,22 0 15,-1 0-15,-21 0 0,21 0 16,22 0-16,-22 0 0,1 0 0,20 0 16,1 0-16,-1 0 0,1 0 15,20 0-15,1 0 0,0 0 0,-1 0 16,1 0-16,0 0 0,20 0 15,-20 0-15,21 0 0,0 0 16,0 0-16,-1 0 0,22 0 16,0 0-16,-21 0 0,21 0 0,0 0 15,-21 0-15,0 0 0,21 22 16,-21-22-16,0 0 0,-1 0 0,-20 0 16,0 0-16,-1 0 0,1 0 15,-21 0-15,-1 0 0,1 0 0,-1 0 16,-21 0-16,22 0 0,-22 0 15,1 0-15,-22 0 0,21 0 0,-21 0 16,0 0-16,1 0 0,-1 0 16,-42 0 93,-1 0-93,-20 0-16</inkml:trace>
  <inkml:trace contextRef="#ctx0" brushRef="#br0" timeOffset="59635.65">8255 4826 0,'0'0'0,"-42"0"16,20 0-16,1 0 15,0-21 1,0 21-16,0 0 16,0 0-1,42 0 32,0 0-47,0 21 0,0-21 16,22 0-16,-1 0 0,0 0 0,1 0 15,20 0-15,1 0 0,20 0 16,-20 0-16,20 0 0,22 0 0,-21 0 16,0 0-16,20 0 0,-20 0 15,21-21-15,-21 21 0,42 0 0,-22 0 16,22 0-16,0 0 0,22 0 16,-22 0-16,21 0 0,-21 0 15,21 0-15,0 0 0,0 0 16,0 0-16,1 0 0,-22 0 0,21 0 15,-21 0-15,0 0 0,0 0 16,0 0-16,0 0 0,-21 0 0,-1 0 16,1 0-16,-21 0 0,0 0 15,-1 0-15,-20 0 0,20 0 0,-20 0 16,-22 0-16,1 0 0,-1 0 16,-21 0-16,0 0 0,-21 21 0,-21-21 31,0 0-31,-21 21 0,-22-21 0,22 0 15,-22 0-15</inkml:trace>
  <inkml:trace contextRef="#ctx0" brushRef="#br0" timeOffset="60336.26">8382 5101 0,'0'0'0,"-21"0"16,42 0 93,0 0-93,0 0-16,0 0 0,22 0 15,-1 0-15,0 0 0,22 0 0,-1 0 16,1 0-16,21 0 0,-1 0 16,1-21-16,0 21 0,-1 0 0,1 0 15,21 0-15,0-21 0,21 21 16,21-21-16,-21 21 0,21 0 0,0-21 15,-21 21-15,21 0 0,0 0 16,1 0-16,-1-22 0,0 22 16,0 0-16,0 0 0,0 0 0,1 0 15,-1 0-15,0 0 0,-21 0 16,0 0-16,0 0 0,-21 0 0,0 0 16,-22 0-16,22 0 0,-42 0 15,20 0-15,-20 0 0,-22 22 0,0-22 16,1 0-16,-22 0 0,0 0 15,-42 0 17,0 0-17,0 0-15,21-22 0,-43 22 16,22 0-16,0 0 0,-21 0 16,-1 0-16</inkml:trace>
  <inkml:trace contextRef="#ctx0" brushRef="#br0" timeOffset="61140.38">1968 4657 0,'-21'0'31,"0"0"-16,21 21 1,0 0 0,21-21-16,0 0 0,22 0 15,20 21-15,1-21 0,20 0 0,1 0 16,21 0-16,21 0 0,-21 0 16,21 0-16,21 0 0,-21 0 15,21 0-15,0 0 0,0 0 16,1 0-16,-22 0 0,0 0 0,0 0 15,-22 0-15,1 0 0,0 0 16,0 0-16,-21 0 0,-1 0 0,1 0 16,-22 0-16,1 0 0,-22 0 15,22 0-15,-22 0 0,0 0 0,-20 0 16,20 0-16,-21 0 0,0 21 16,0-21-16,-42 0 31,0 0-31,0 0 0,-21 0 0,-1 22 15,-20-22-15,-1 21 0</inkml:trace>
  <inkml:trace contextRef="#ctx0" brushRef="#br0" timeOffset="61564.13">2095 5144 0,'0'0'0,"-63"0"0,-1 0 16,22 21-16,-21-21 0,20 21 16,22-21-16,-21 0 0,21 0 0,-1 0 15,65 0 1,-22 0 0,42 0-16,-20 0 0,41-21 0,1 21 15,21-21-15,0-1 0,21 22 16,0-21-16,0 21 0,0-21 0,0 0 15,21 21-15,-21-21 0,21 21 16,0 0-16,-21-21 0,21 21 0,-21 0 16,0 0-16,0 0 0,0 0 15,0-22-15,0 22 0,0 0 0,-21 0 16,0 0-16,-21 0 0,-1 0 16,-20 0-16,-1 0 0,-20 0 0,-22 0 15,21 0-15,-21 0 16,-42 22 15,0-22-31,0 0 16,0 0-16,0 21 0,-1-21 15,1 0-15,0 21 0,-21-21 0</inkml:trace>
  <inkml:trace contextRef="#ctx0" brushRef="#br0" timeOffset="62852.4">1905 5863 0,'0'0'0,"0"-21"16,0 0-16,0 0 16,-21 21-1,0 0 1,-1 0-16,1 0 16,0 0-16,0 0 0,21 21 15,-21 0-15,0 0 16,-1 0-16,1 1 0,0-1 0,0 0 15,0 21-15,0-21 0,-1 1 16,22 20-16,0-21 0,-21 21 16,21-20-16,-21 20 0,21-21 0,0 21 15,0-20-15,0 20 0,0-21 16,0 0-16,0 22 0,0-22 0,21-21 16,0 21-16,1 0 0,-1-21 15,0 0-15,0 21 0,0-21 16,22 0-16,-22 0 0,0 0 0,21 0 15,-21-21-15,1 0 16,20 0-16,-21 0 0,0-1 0,0 1 16,1 0-16,-1 0 0,0-21 15,0 20-15,-21-20 0,21 21 0,-21-21 16,0 20-16,0-20 0,0 21 16,0 0-16,-21-22 0,0 22 15,0 0-15,21 0 0,-43 21 0,22 0 16,0 0-16,-21 0 0,21 0 15,-22 0-15,22 0 0,-21 0 0,21 21 16,-1 0-16,-20-21 0,21 21 16,0 1-16,0-1 0,-1-21 15,1 21-15,21 0 0,0 0 16,21-21 15</inkml:trace>
  <inkml:trace contextRef="#ctx0" brushRef="#br0" timeOffset="63210.23">2434 5567 0,'0'0'15,"21"-21"-15,-42 42 47,21 21-47,0-21 16,-21 1-16,21 20 0,-21-21 15,21 21-15,-21 1 0,21-1 0,0 0 16,-22 1-16,1-1 0,0 0 16,21 1-16,-21-1 0,0 0 15,0 1-15,-1-1 0,22 0 0,-21-20 16,21 20-16,-21-21 0,21 21 15,-21-20-15,21-1 0,0 0 16,0 0 0,21-21-1,0-21-15,0 0 16,1 0-16,-1-1 0,0 1 16</inkml:trace>
  <inkml:trace contextRef="#ctx0" brushRef="#br0" timeOffset="63956.35">3027 6117 0,'0'-21'31,"0"0"-15,-21 21-1,-1-21-15,1 21 16,0 0-16,0 0 0,0 0 16,0 0-16,-1 21 0,1 0 0,-21 0 15,21 0-15,0 1 0,-22-1 16,22 0-16,0 0 0,0 0 0,0 22 16,-1-22-16,1 0 15,21 0-15,0 21 0,0-20 0,0-1 16,0 0-16,0 0 15,0 0-15,0 0 16,21-21-16,1 0 0,-1 0 16,0 0-16,0 0 0,0 0 0,22-21 15,-22 0-15,0 0 0,21 0 16,-21 0-16,1-1 0,20-20 0,-21 21 16,21-21-16,-20 20 0,-1-20 15,21 0-15,-21-1 0,0 22 16,1-42-16,-1 20 0,0 1 0,0 0 15,0-1-15,0 1 0,1 0 16,-1-1-16,-21 1 0,21 21 16,-21-21-16,21 20 0,-21 1 15,0 0-15,0 0 0,0 42 32,-21 0-17,0 0-15,0 1 0,-1-1 16,1 21-16,0 0 0,0 1 0,0-1 15,0 0-15,-1 22 0,1-22 16,0 1-16,0-1 0,21 0 0,-21 1 16,21-1-16,-21 0 0,21 1 15,-22-22-15,22 21 0,0 0 16,0-20-16,0-1 0,0 0 16,0 0-16,0 0 0,22 0 0,-1-21 15,0 0-15,0 22 0,0-22 16,0 0-16,1 0 0,-1 0 0,0 0 15,0-22-15,0 22 0,0-21 16,1 21-16,20-21 0,-21 0 0,0 0 16,0 21-16,1-21 0,-1-1 15,0 1-15,0 0 0,0 0 16,0 0-16,22-22 0,-22 22 0</inkml:trace>
  <inkml:trace contextRef="#ctx0" brushRef="#br0" timeOffset="64328.13">4191 5588 0,'0'-21'16,"0"42"-16,0-63 0,0 21 0,0-1 0,21 1 16,-21 0-16,0 0 15,21 21-15,-21-21 0,0 42 31,0 0-31,0 0 16,0 0-16,-21 22 16,0-1-16,0 22 0,0-22 0,-1 21 15,1 1-15,0 21 0,-21-22 16,21 1-16,-22-1 0,1 1 0,21 20 16,-22-20-16,1-1 0,0 1 0,21-22 15,-22 22-15,22-22 0,-21 0 16,21 1-16,-1-1 0,1-21 0,0 0 15,0 0-15,0 1 0,21-1 16,21-42 15,0-1-15,0-20-16,-21 21 0</inkml:trace>
  <inkml:trace contextRef="#ctx0" brushRef="#br0" timeOffset="65111.68">4614 5884 0,'0'0'0,"0"-21"47,21 21-31,1-21-1,-1 0-15,0 21 0,0-21 0,0 21 16,0-21-16,1-1 0,20 1 16,-21 0-16,0 0 0,0 0 0,1 0 15,-1-1-15,0 1 0,-21 0 16,0 0-16,-42 21 15,20 0-15,-20 0 16,0 0-16,-1 21 0,1 0 0,0 0 16,-1 1-16,1-1 0,0 0 15,21 0-15,-22 21 0,22-20 16,0-1-16,21 0 0,0 0 16,0 0-16,0 0 0,0 1 0,0-1 15,0 0-15,21-21 0,0 0 16,0 21-16,22-21 0,-22 0 0,0 0 15,0 0-15,0 0 0,1 0 16,-1 0-16,0 0 0,0 0 0,0 0 16,-42 0-1,0 21-15,0-21 16,0 21-16,-22-21 0,1 22 16,21-1-16,-22 0 0,22 0 0,-21 0 15,21 0-15,0 1 0,-1-1 16,1 0-16,21 0 15,0 0-15,0 0 0,0 1 0,0-1 16,21-21-16,1 0 16,-1 0-16,0 0 0,0 0 0,0 0 15,22 0-15,-22 0 0,0 0 16,0 0-16,21 0 0,-20-21 0,-1 21 16,0-22-16,0 1 0,0 21 15,0-21-15,1 0 0,-1 0 0</inkml:trace>
  <inkml:trace contextRef="#ctx0" brushRef="#br0" timeOffset="65367.61">4995 5927 0,'0'21'16,"0"0"-1,0 0-15,0 0 0,21-21 16,-21 22-16,22-1 0,-1 0 0,-21 0 15,0 0-15,21 0 0,0 1 16,-21-1-16,21 0 0,0-21 16,-21 21-16,22-21 0,-22 21 15,21-21 1,0 0 0,-21-21-1,0 0 1,0 0-16</inkml:trace>
  <inkml:trace contextRef="#ctx0" brushRef="#br0" timeOffset="65616.42">5355 5927 0,'0'-21'0,"0"42"32,-21-21-17,0 21-15,0 0 0,-1 0 16,-20 0-16,21 1 0,0-1 0,-22 21 15,22-21-15,-21 0 0,21 1 0,0-1 16,-22 0-16,22 0 0,0 0 16,21 0-16,0 1 0,-21-22 0,21 21 15,21-21 17,0 0-32,0-21 15,0-1-15,1 22 0,-1-21 0,0 0 16</inkml:trace>
  <inkml:trace contextRef="#ctx0" brushRef="#br0" timeOffset="65944.78">5524 5927 0,'0'0'0,"0"21"47,0 0-47,0 0 15,0 22-15,0-22 0,-21 0 0,21 21 16,0-21-16,0 22 0,0-1 16,-21 0-16,21 1 0,-21 20 0,21-20 15,0 20-15,-21-21 0,21 22 16,-21-22-16,-1 22 0,22-22 16,0 0-16,-21 1 0,0-1 0,21 0 15,0-20-15,0 20 0,-21-21 0,21 0 16,0 0-16,0 1 15,0-44 17,0 1-32,0 0 0,0 0 0,21 0 15,-21-22-15,21 22 0,-21-21 0,21 0 16</inkml:trace>
  <inkml:trace contextRef="#ctx0" brushRef="#br0" timeOffset="66284.6">5482 6138 0,'0'0'0,"0"-21"0,0 0 0,0 0 0,0 0 16,0 0-16,0-1 15,0 1-15,0 0 0,0 0 16,21 21-16,-21-21 0,21 21 16,1-21-16,20 21 0,-21 0 0,0 0 15,22 0-15,-22 0 0,0 0 16,21 0-16,-21 21 0,1 0 15,-1-21-15,0 21 0,-21 0 0,0 0 16,0 1-16,0-1 0,0 0 16,0 0-16,-21 0 0,0 0 0,-1 1 15,-20-22-15,21 21 0,0 0 16,0 0-16,-22-21 0,22 21 0,0-21 16,0 21-16,0-21 0,-1 0 15,1 0-15,42 0 47,-21-21-47,22 0 0,-1 21 0</inkml:trace>
  <inkml:trace contextRef="#ctx0" brushRef="#br0" timeOffset="66559.44">6011 5863 0,'0'0'0,"0"21"32,0 1-17,0-1-15,0 0 0,0 0 16,0 0-16,0 0 0,0 1 0,0-1 16,0 0-16,0 0 15,0 0-15,-21 0 0,21 1 16,0-44 31,0 1-32</inkml:trace>
  <inkml:trace contextRef="#ctx0" brushRef="#br0" timeOffset="66744.34">5969 5800 0,'0'-21'0,"-21"21"16,0 0-16,42 0 47,0 0-32,0 0 1</inkml:trace>
  <inkml:trace contextRef="#ctx0" brushRef="#br0" timeOffset="67172.1">6138 5927 0,'21'0'46,"1"0"-46,-1 0 16,0 0-16,0 0 16,0 21-16,0 0 0,1-21 15,-22 21-15,0 0 0,21-21 16,-21 22-16,21-1 0,-21 0 0,0 0 16,0 0-16,0 0 15,0 1-15,-21-22 16,21 21-16,-21-21 15,21-21 1,0-1 0,0 1-16,0 0 15,0 0-15,0 0 0,0 0 16,0-1-16,0 1 0,21 21 0,0-21 16,-21 0-16,21 0 0,0 0 15,0 21-15,1 0 16,-22-22-16</inkml:trace>
  <inkml:trace contextRef="#ctx0" brushRef="#br0" timeOffset="67548.55">6583 6054 0,'21'0'16,"0"0"0,0 0-1,0 0-15,1 0 0,-1-21 16,0 21-16,-21-22 16,21 22-16,0-21 0,-21 0 15,21 0-15,-21 0 0,22 0 16,-22-1-16,0 1 15,-22 21 1,1 0 0,0 21-16,0 1 15,21-1-15,-21 0 16,0 0-16,21 0 0,-22 0 0,22 1 16,0-1-16,0 0 0,0 0 15,0 0-15,0 0 16,0 1-1,22-22-15,-1 0 16,0 0-16,0 0 0,0 0 0,0 0 16,1 0-16,-1-22 0,0 22 0</inkml:trace>
  <inkml:trace contextRef="#ctx0" brushRef="#br0" timeOffset="68099.92">7281 5863 0,'0'0'0,"-21"0"16,0 0 0,0 0-16,0 0 0,-1 0 15,1 0-15,0 21 0,0 1 16,0-22-16,0 21 0,-1 0 16,1 0-16,0 0 0,0 0 0,21 1 15,0-1-15,-21 0 0,21 0 0,0 0 16,-21 0-16,21 1 0,0-1 15,0 0-15,21-21 16,0 21-16,0-21 0,0 0 16,0 0-16,1 0 0,-1 0 15,0 0-15,0-21 0,0 21 0,0-21 16,1 0-16,-1-1 16,-21 1-16,21 0 0,0 0 0,0-21 15,-21 20-15,0-20 0,21 0 0,1-1 16,-22 1-16,21-21 0,-21 20 15,0-20-15,21 20 0,-21-20 0,21 21 16,-21 20-16,0-20 0,0 21 16,0 0-16,0 0 0,0-1 0,0 44 31,-21-1-15,21 21-16,-21-21 0,21 22 15,0-1-15,0 0 0,-21 1 0,21-1 16,0 0-16,0 1 0,0-1 15,0 0-15,0 1 0,0-1 16,0 0-16,0-21 0,0 22 0,0-22 16,0 0-16,0 0 0,0 0 0,21 1 15,-21-1-15,21-21 0,0 0 16,-21 21-16,21-21 0,0 0 16,1 0-16</inkml:trace>
  <inkml:trace contextRef="#ctx0" brushRef="#br0" timeOffset="70828.52">9059 7811 0,'0'0'0,"0"-22"16,0 1-16,-21 21 16,21-21-1,21 42 48,0-21-63,-21 21 0,22 1 0,-1-1 15,0 0-15,0 0 16,0 0-16,0 0 16,-21 1-16,22-22 0,-1 21 0,-21 0 15,0 0-15,21-21 0,0 21 16,-21 0-16,0 1 0,21-1 15,-21 0 1,0-42 47,21 0-63,-21-1 15,0 1-15,22 0 16,-1 0-16,-21 0 0,21 0 0,0-1 15,-21 1-15,21 0 0,0 0 16,1-21-16,-1 20 0,0 1 16,0 0-16,0 0 0,0 0 0,1 0 15,-1-1-15,0 22 16,-21-21-16,21 21 0,-21 21 16,-21 1-1,0-1-15,0-21 16,-1 21-16,1 0 0,0 0 0,0 0 15,0 22-15,0-22 0,-1 0 16,1 0-16,21 22 0,-21-22 0,0 21 16,0-21-16,21 0 0,-21 1 15,-1-1-15,1 0 0,21 0 0,0 0 16,-21-21-16,21 21 0,-21-21 16,21 22-1,0-44 173,0 1-157,0 0-15,-21 0-16,0 0 15,21 0-15,-22-1 16,1 1-16,21 0 15,-21 21-15,0-21 0,21 0 0,-21 0 16,0-1-16,-1 1 0,1 0 0,21 0 16,-21 0-16,0 0 0,0-1 15,0 1-15,-1 0 0,1 0 0,0 0 16,0 0-16,21-1 0,-21 22 16,0 0-16,21-21 0,-22 21 31,44 0 16,-1 0-47,0 0 0,0 0 15,0 0 1,0 0-16,1 0 0</inkml:trace>
  <inkml:trace contextRef="#ctx0" brushRef="#br0" timeOffset="73220.42">18838 9292 0,'0'0'0,"0"-21"16,0 0-16,0 0 16,0 0-16,0-1 15,0 1-15,-21 21 16,0-21-16,0 21 15,0 0-15,-1 0 16,1 21-16,0-21 0,0 21 16,0 1-16,-22-1 0,22 0 15,0 21-15,0-21 0,0 1 0,0 20 16,21-21-16,-22 21 0,22-20 16,0 20-16,0 0 0,0-21 0,0 22 15,0-22-15,22 21 16,-1-21-16,0 1 0,0-1 0,21 0 15,-20-21-15,20 21 0,-21-21 16,21 0-16,1 0 0,-1 0 0,0 0 16,1 0-16,-1-21 0,0 21 15,1-21-15,-1 0 0,0-1 0,1 1 16,-1 0-16,0-21 0,-20 21 16,20-22-16,-21 1 0,0 21 0,-21-22 15,0 1-15,21 21 0,-21-21 0,0-1 16,0 22-16,0-21 0,0 21 15,-21-22-15,0 22 0,0-21 0,0 21 16,-22-1-16,22 1 16,-21 0-16,0 0 0,-1 0 0,1 21 15,21 0-15,-22 0 0,1 0 16,0 0-16,-1 0 0,1 21 0,0 0 16,-1 0-16,22 22 0,-21-22 15,0 21-15,20 0 0,1-20 0,0 20 16,0-21-16,0 21 0,21 1 15,0-22-15,0 21 0,0-21 0,0 22 16,21-22-16,0 0 0,-21 21 16,42-20-16,-20-1 0,-1 0 0,21-21 15,-21 21-15,22-21 0,-22 21 16,21-21-16,0 0 0,-20 0 16,20-21-16,-21 0 0,0 21 15,22-21-15,-22-22 0,0 22 0,0 0 16,0 0-16,-21-21 0,0 20 15,0-20-15,0 21 0,0-21 0,0 20 16,-21 1-16,0-21 0,0 42 16,0-21-16,-1 0 0,1 21 0,0 0 15,-21 0-15,21 0 0,-22 0 16,22 0-16,-21 0 0,21 21 16,-22 0-16,22 0 0,0 0 0,0 0 15,0 1-15,-1-1 0,22 0 16,0 21-16,0-21 0,0 1 0,0-1 15,0 0-15,22 0 16,-1 0-16,0 0 0,21-21 0,-21 0 16,1 22-16,-1-22 0,21 0 15,-21 0-15,0 0 0,22 0 0,-22-22 16,0 1-16,0 0 0,0 21 16,-21-21-16,0 0 0,22 0 0,-22-1 15,0 1-15,0 0 0,0 0 16,0 0-16,-22 21 0,22-21 0,-21 21 15,0-22-15,0 22 0,-21 0 16,20 0-16,1 0 0,0 0 0,-21 22 16,21-1-16,-1-21 15,-20 21-15,21 0 0,0 0 0,21 0 16,0 1-16,0-1 16,0 0-16,0 0 0,0 0 0,0 0 15,21-21-15,0 22 0,0-22 16,0 0-16,1 0 0,-1 0 0,0 0 15,0 0-15,21 0 0,-20 0 16,-1 0-16,0-22 0,0 1 0,0 21 16,0-21-16,-21 0 0,0 0 15,0 0-15,0-1 0,0 1 16,0 0-16,0 0 0,0 0 0,0 0 16,-21 21-16,0 0 15,0 0-15,0 0 0,0 0 0,-1 0 16,-20 0-16,21 21 0,0 0 15,0 0-15,21 0 0,0 0 16,0 1-16,0-1 16,0 0-16,21-21 0,0 21 15,0-21-15,0 0 0,0 0 16,1 0-16,-1 0 0,0 0 0,0 0 16,0 0-16,0-21 15,1 21-15,-22-21 0,21 0 0,-21-1 16,0 1-16,0 0 0,0 0 15,-21 0-15,-1 21 0,1-21 16,0 21-16,0 0 0,0 0 0,0 0 16,-1 0-16,1 0 0,0 0 15,0 0-15,0 0 0,21 21 0,0 0 16,-21 0-16,21 0 16,0 0-16,0 1 0,0-1 15,21-21-15,0 21 16,0-21-1,-21 21 32,-21 0-15,0-21-32</inkml:trace>
  <inkml:trace contextRef="#ctx0" brushRef="#br0" timeOffset="74933.21">7937 10456 0,'-21'0'32,"0"0"-32,0 0 15,0 0 1,0 0-16,-1 0 15,1 0 1,21-21 31,21 21-31,1 0-16,-1 0 15,0 0-15,0 0 0,0 0 16,0 0-16,22-21 0,-22 21 0,21 0 15,-21 0-15,22 0 0,-22 0 16,21 0-16,-21 0 0,22 0 0,-1 0 16,-21 0-16,22 0 0,-1 0 15,-21 0-15,21 0 0,1 0 0,-1 0 16,22 0-16,-22 0 0,0 0 16,1 0-16,20 0 0,-21 0 15,22 0-15,-1 0 0,-20 0 16,20 0-16,-20 0 0,-1 0 0,21 0 15,-20 0-15,-1 21 0,22-21 16,-22 0-16,0 0 0,22 21 0,-22-21 16,0 0-16,22 0 0,-22 22 0,22-22 15,-1 0-15,-20 0 0,20 21 16,-21-21-16,22 0 0,-1 0 0,1 21 16,-22-21-16,22 0 0,-22 0 15,22 21-15,-22-21 0,21 21 0,1-21 16,-1 0-16,1 0 0,-1 21 15,1-21-15,21 0 0,-22 0 16,22 22-16,-1-22 0,1 0 16,-21 21-16,20-21 0,1 21 0,-22-21 15,22 0-15,-21 0 0,20 21 0,1-21 16,0 0-16,-22 0 0,22 21 16,-1-21-16,-20 0 0,21 0 0,-22 0 15,22 0-15,-22 0 0,1 0 16,20 0-16,-20 0 0,21 21 0,-22-21 15,22 0-15,-22 0 0,22 0 16,-22 0-16,1 0 0,-22 22 0,22-22 16,-22 0-16,-21 0 0,22 0 0,-22 0 15,0 0-15,0 0 16,0 0-16,-42 0 78,0 0-78,-21 0 0,20 0 16,-20 0-16,0 0 0,-22 0 15,1-22-15</inkml:trace>
  <inkml:trace contextRef="#ctx0" brushRef="#br0" timeOffset="76539.94">8657 10626 0,'0'0'0,"-21"0"0,0 0 0,0 0 15,-1 0-15,1 0 0,0 0 16,0 0-16,0 0 0,0 0 0,-1 0 16,1 0-16,0 0 15,0 0-15,0 0 16,0 0-16,-1 0 16,1 0-16,0 0 0,21-21 15,-21 21 1,0 0-1,42 0 17,0 0-17,0 0-15,0 0 0,1 0 16,-1 0-16,0 0 0,21 21 16,-21-21-16,22 0 0,-1 0 0,0 0 15,1 0-15,-1 0 0,0 0 0,22 21 16,-1-21-16,1 0 15,-1 0-15,1 0 0,21 0 0,-22 0 16,1 0-16,20 21 0,-20-21 16,20 0-16,1 0 0,0 0 0,-1 0 15,22 0-15,-21 0 0,0 0 16,-1 0-16,1 0 0,0 0 0,-22 0 16,22 0-16,-1 0 0,1 0 15,0 21-15,-1-21 0,1 0 0,0 0 16,21 0-16,-22 0 0,1 21 15,0-21-15,-1 0 0,1 0 0,0 22 16,-22-22-16,22 0 0,-1 0 0,-20 21 16,21-21-16,-22 0 15,22 0-15,-22 0 0,1 21 0,-1-21 16,1 0-16,-1 0 0,1 0 16,-1 0-16,1 0 0,-1 0 0,1 0 15,-1 0-15,1 0 0,20 0 16,-20 0-16,-1 0 0,1 0 0,-1 0 15,1 0-15,-22 0 0,22 0 0,-22 0 16,0 0-16,-20 0 0,20 0 16,-21 0-16,0 0 0,0 0 0,1 0 15,-1 0-15,0-21 16,0 21-16,0 0 16,0 0-16,1 0 15,-1 0 1,0 0-16,-21-21 78,0-1-47,0 1 0,0 0-15,-21 21-16,0 0 0,-1-21 16,1 0-16,0 21 0,0-21 15,0-1-15,0 22 0,-1-21 0,-20 21 16,21-21-16,0 0 0,-22 21 16,22 0-16,0-21 0,0 21 0,0 0 15,0 0-15,-1 0 0,1-21 16,0 21-16,0 0 15,42 0 32,0 0-47,0 21 0,1-21 16,-1 0-16,0 21 0,21 0 0,-21-21 16,22 0-16,-22 21 0,21-21 15,-21 0-15,22 0 0,-22 21 0,0-21 16,0 0-16,0 0 0,1 0 15,-1 0-15,-21 22 0,21-22 16,0 0-16,-21 21 31,0 0-15,-21-21 0,0 21-16,21 0 0,-43-21 15,22 21-15,0 1 0,0-22 0,-21 21 16,20 0-16,-20 0 0,21-21 15,-21 21-15,20 0 0,-20 1 0,21-22 16,-21 21-16,20 0 0,1-21 16,0 21-16,0-21 0,0 21 0,0-21 15,-1 0-15,1 21 0,0-21 0,0 0 16,0 22-16,21-1 16,-21-21-16,-1 0 0,1 0 15,21 21-15,-21-21 31,0-21-15,0 21-16,0-21 16,21-1-16</inkml:trace>
  <inkml:trace contextRef="#ctx0" brushRef="#br0" timeOffset="77552.36">8234 10541 0,'0'0'0,"-64"0"15,43 0-15,0 0 16,21-21-16,-21 0 16,21 0-16,0-1 15,21 22-15,0-21 16,0 0-16,0 0 0,1 21 15,-1-21-15,21 0 0,-21-1 16,22 22-16,-1-21 0,-21 0 0,21 21 16,1-21-16,-1 0 0,0 21 15,1-21-15,-22 21 0,21 0 0,-21-22 16,1 22-16,-1 0 0,-42 0 47,-1 0-47,1 0 0,0 22 0,-21-22 15,21 21-15,-22-21 0,22 21 16,-21-21-16,-1 21 0,22 0 0,-21 0 16,0 1-16,-1-1 0,1-21 15,21 21-15,-22 0 0,1 0 16,21 0-16,0-21 0,0 22 16,-1-22-16,1 21 0,21 0 15,0 0 1,0 0-16,0 0 15,21-21-15,1 22 0,-22-1 16,21 0-16,-21 0 16,21 0-16,0 0 0,-21 1 0,0-1 15,21-21-15,-21 21 0,21 0 16,1 0-16,-22 0 0,21-21 16,0 22-16,0-22 15,-21 21-15,21-21 16,-21 21-16</inkml:trace>
  <inkml:trace contextRef="#ctx0" brushRef="#br0" timeOffset="-68701.17">14245 7197 0,'0'-21'31,"-21"-1"-31,21 1 16,0 0-1,-21 21-15,21-21 16,-21 0-16,-1 21 16,22-21-16,0-1 15,-21 22 1,21-21-16,-21 21 31,21 21 0,21-21-15,-21 22-16,21-1 0,1 0 16,-1 0-16,0 0 0,-21 0 15,21 1-15,0-1 0,0 21 16,-21-21-16,22 0 0,-1 22 16,0-22-16,0 21 0,-21-21 0,21 22 15,0-22-15,1 21 0,-1 1 16,0-22-16,0 21 0,0 0 0,0-20 15,1 20-15,-1 0 0,0-21 0,0 22 16,21-1-16,-20 0 0,-1 1 16,0 20-16,21-20 0,-21-1 0,1 21 15,20 1-15,-21-22 0,21 22 0,-20-22 16,20 22-16,0-1 0,-21 1 16,22-22-16,-1 21 0,-21 1 15,22-1-15,-1 1 0,0 21 0,1-22 16,-22 1-16,21-1 0,0 1 15,-20-1-15,20 1 0,0 20 0,-21-20 16,22-1-16,-22 22 0,21-22 0,-21 1 16,1 21-16,20-22 0,-21 1 15,0 20-15,0-20 0,22-1 0,-22 22 16,0-22-16,21 1 0,-20 21 0,-1-22 16,21 1-16,-21 20 0,0-20 15,1-1-15,20 1 0,-21-1 0,0 1 16,0-22-16,1 22 0,-1-1 0,0 1 15,0-22-15,0 21 0,0-20 16,1 20-16,-1-20 0,-21-1 0,21 0 16,0 1-16,-21-1 0,21 0 15,-21 1-15,21-22 0,1 0 16,-22 21-16,0-21 0,0 1 0,21-22 16,-21 21-16,0 0 0,-21-21 46,-1-21-46,22 0 0,-21-1 0,0 1 16,0 0-16,0-21 0,0-1 16,-1 1-16,1 0 0</inkml:trace>
  <inkml:trace contextRef="#ctx0" brushRef="#br0" timeOffset="-67576.96">15727 7112 0,'0'0'0,"42"0"15,-21 0-15,0-21 16,1 21-16,-1 0 0,0-21 16,0 21-16,0 0 0,0 0 15,1-21-15,-1 21 16,0 0-16,-21-22 0,21 22 16,-42 0 46,0 0-62,0 22 0,-1-22 0,1 21 16,-21 0-16,21 0 0,0-21 15,-22 21-15,22 22 0,-21-22 0,21 0 16,-22 21-16,1-21 0,0 22 0,-1-1 16,1-21-16,0 22 0,-1-1 15,-20 0-15,20 1 0,-20 20 0,21-21 16,-22 1-16,1-1 0,-1 22 15,1-22-15,-1 21 0,1 1 16,-1-1-16,1-20 0,-1 20 0,-21 1 16,22-1-16,-22 1 0,1-1 0,-22 1 15,21 20-15,-21-20 0,22-1 16,-22 1-16,0 21 0,0-22 0,0 22 16,0-22-16,-21 22 0,0-22 0,22 22 15,-22-21-15,21-1 0,-21 22 16,21-22-16,0 1 0,-21 20 0,21-20 15,0-1-15,1 1 0,-22-1 16,21 1-16,21-1 0,-21-20 0,0 20 16,1-20-16,-1 20 0,21-21 0,-21 1 15,22-1-15,-1 0 0,0-20 16,1 20-16,20-21 0,1 0 0,20 0 16,1 1-16,0-1 0,20-21 15,1 0-15,0 21 0,0-21 16,42 0 31,0 0-32,-21-21-15,21 21 32,1 0 14,-22-21-30,0-1-16,21 22 16,-21-21-16,21 21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3T05:48:55.4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2540 2074 0,'0'-21'16,"0"0"-1,0 0-15,0 0 16,0 0-16,21-1 15,-21 1-15,0 0 16,0 0 0,0 42-1,0 0 1,0 0-16,0 1 0,0 20 16,0 0-16,0 1 0,-21-1 15,21 21-15,0 1 0,0-1 16,-21 1-16,0 21 0,-1-1 0,22-20 15,-21 20-15,0-20 0,21 21 16,-21-22-16,21 1 0,-21-22 0,21 21 16,-21-20-16,21 20 0,0-20 15,0-22-15,0 21 0,0-21 0,0 0 16,0 1-16,0-44 31,0 1-31,21 0 0,-21 0 16,21 0-16,0-22 0,0 22 15,0-21-15,22 0 0</inkml:trace>
  <inkml:trace contextRef="#ctx0" brushRef="#br0" timeOffset="306.82">3111 2053 0,'0'-21'0,"0"42"0,0-21 31,0 21-31,-21 1 16,21 20-16,-21 0 0,21 1 15,0-1-15,-21 21 0,21 1 16,-21-1-16,0 1 0,21 21 16,-22-22-16,1 1 0,21-1 0,0 1 15,-21-1-15,21-21 0,-21 1 16,21 20-16,0-42 0,0 22 0,0-1 15,0-21-15,-21 0 0,21 1 16,0-1-16,-21-21 16,21-21-1,-22-1-15,1-20 16,21 21-16,-21 0 0</inkml:trace>
  <inkml:trace contextRef="#ctx0" brushRef="#br0" timeOffset="550.19">2371 2963 0,'0'0'0,"-22"0"0,1 0 0,0 0 16,0 0-16,42 0 31,0 0-31,22-21 0,-1 21 0,0-21 16,22 21-16,-22-21 0,22 0 15,-22 21-15,21-21 0,-20 21 0,20-22 16,-20 22-16,-1 0 15,-21 0-15,21-21 0,-20 21 0,-1 0 0,0 0 32</inkml:trace>
  <inkml:trace contextRef="#ctx0" brushRef="#br0" timeOffset="2756.93">3789 3154 0,'0'-21'16,"21"0"-1,-21-1-15,21 1 16,0 0-16,0 0 0,-21-21 16,0 20-16,22 1 0,-22 0 0,21-21 15,-21 21-15,0-22 0,0 22 16,0 0-16,-21-21 0,-22 20 0,22 1 15,0 21-15,-21-21 0,-1 21 16,1 0-16,0 0 0,-1 21 0,1 0 16,-22 1-16,22-1 0,0 21 15,-1 0-15,1 1 0,21-1 16,-21 0-16,20 1 0,1 20 0,21-20 16,0-1-16,0 21 0,0-20 15,0-1-15,0 0 0,0 1 0,0-22 16,21 0-16,1 0 0,-1-21 15,21 0-15,-21 0 0,22 0 16,-22 0-16,21-21 0,0 0 16,1-21-16,-22 20 0,21-20 0,1 0 15,-22-1-15,21 1 0,-21 0 16,22-1-16,-22 1 0,0-21 16,-21 20-16,0 1 0,21 21 0,-21-22 15,0 22-15,0 0 0,0 42 31,0 22-15,0-22-16,0 21 0,0-21 0,0 22 16,0-1-16,0 0 0,0 1 15,0-1-15,0-21 0,21 21 16,0 1-16,1-22 0,-1 21 16,0-21-16,0 1 0,0-1 0,0-21 15,22 0-15,-1 0 0,-21 0 16,22 0-16,-1 0 0,0-21 0,1-1 15,20-20-15,-21 21 0,1-21 16,-1-1-16,0 22 0,-20-21 0,20-1 16,-42 22-16,0-21 0,0 21 15,0 0-15,0-1 0,0 1 0,0 0 16,-21 21 0,0 21-1,21 0-15,-22 1 0,22 20 0,0-21 16,-21 21-16,21 1 0,-21-22 15,21 21-15,-21 1 0,21-1 0,0 0 16,0-21-16,0 22 0,0-22 16,0 0-16,0 0 0,0 0 15,21-42 1,0 21 0,-21-21-16,21 0 0,1-21 15,-1 20-15,0-20 0,0 21 0,-21-21 16,21 20-16,0-20 0,1 21 15,-1 0-15,0 0 0,0 21 16,0 0-16,0 0 0,1 0 16,-1 0-16,0 0 15,0 21-15,-21 0 0,21 0 16,0 0-16,-21 22 0,22-22 0,-1 0 16,0 0-16,0 0 0,0 0 15,0 1-15,1-1 0,20 0 0,-21 0 16,21-21-16,1 21 0,-22-21 15,21 0-15,1 0 0,-1 0 0,0 0 16,1 0-16,-22 0 0,21-21 16,0 0-16,1 21 0,-1-21 15,0 0-15,-20-1 0,20-20 0,-21 21 16,0-21-16,0 20 0,1-20 16,-1 21-16,-21-21 0,0 20 0,0-20 15,0 21-15,0 0 0,0 0 16,-21 21-16,-1 0 0,1-22 0,0 22 15,-21 0-15,21 0 0,-1 0 16,-20 22-16,21-1 0,-21 0 0,20 0 16,-20 0-16,21 0 0,0 22 15,0-22-15,-1 21 0,22 1 16,0-22-16,-21 21 0,21 0 0,0-20 16,0-1-16,0 21 0,0-21 15,0 0-15,0 1 0,21-22 0,-21 21 16,22-21-16,-1 0 0,0 0 15,0 0-15,0 0 0,0 0 0,1 0 16,20 0-16,-21 0 0,21-21 16,-20-22-16,20 22 0,0 0 0,-21-21 15,22-1-15,-22 1 0,21 0 16,-21-1-16,1 1 0,-1-22 0,0 22 16,0-21-16,-21 20 0,0-20 15,21-1-15,-21 1 0,0-1 0,0 22 16,21-22-16,-21 22 0,0 0 15,0-1-15,0 1 0,0 21 16,0 0-16,0 0 0,0-1 0,-21 22 31,0 22-31,0-1 0,21 21 0,-21-21 16,0 43-16,-1-22 0,22 22 16,-21-22-16,0 21 0,21 1 0,0-1 15,-21-20-15,0 20 0,21 1 16,-21-1-16,21-20 0,0 20 0,0-21 15,0 1-15,0-1 0,0 0 16,0 1-16,21-1 0,0-21 0,21 0 16,-21 1-16,22-1 0,-22-21 15,21 0-15,1 0 0,-1 0 16,0 0-16,1 0 0,-1-21 0,0-22 16,1 22-16,20-21 0,-21 21 15,1-43-15,-22 22 0,21-1 0,1-20 16,-22 21-16,21-22 0,-21 1 15,0-1-15,1-21 0,-1 22 0,0-1 16,0 1-16,-21-1 0,0 1 16,21 21-16,-21-1 0,21 1 0,-21 21 15,0-22-15,0 22 0,0 0 16,0 42 15,0 22-31,-21-1 0,21 0 16,-21 1-16,0 20 0,21-21 15,0 22-15,-21-1 0,0-20 0,-1 20 16,22 1-16,-21-1 0,0-20 16,21 20-16,-21 1 0,21-22 0,0 21 15,-21-20-15,21 20 0,0-20 0,0-1 16,0 0-16,21 1 0,0-22 16,0 21-16,0-21 0,1 0 0,-1 1 15,21-1-15,0-21 0,-20 0 16,20 0-16,0 0 0,1 0 0,-22 0 15,21-21-15,0-1 16,1 1-16,-1-21 0,-21 0 0,22-1 16,-1 1-16,-21 0 0,21-1 0,-20-20 15,-1 20-15,0 1 0,-21 0 16,0 21-16,0-1 0,0 1 0,0 0 16,0 0-16,-21 21 15,0 0-15,-1 0 0,1 21 0,21 0 16,-21 0-16,21 1 0,-21 20 15,21-21-15,-21 21 0,21-20 0,0 20 16,0 0-16,0 1 0,0-22 16,0 21-16,21-21 0,0 0 15,0 1-15,0-1 0,1 0 0,20 0 16,0 0-16,1-21 0,-1 0 16,21 21-16,-20-21 0,-1 0 0,0 0 15,1 0-15,-1 0 0,-21-21 16,22 0-16,-22 21 0,0-21 0,0 0 15,0 0-15,0-1 0,1-20 16,-1 21-16</inkml:trace>
  <inkml:trace contextRef="#ctx0" brushRef="#br0" timeOffset="6564.78">10689 2117 0,'0'0'0,"0"-21"0,0-1 15,0 1-15,0 0 0,0 0 0,0 0 16,-21 0-16,21-1 16,-21 22-1,21 22 17,0-1-32,0 0 15,0 0-15,0 21 0,0-20 0,0 20 16,0 0-16,0 1 0,-21-1 15,21 0-15,0 1 0,0 20 0,0 1 16,-22-1-16,22 1 0,-21-1 16,0-21-16,21 22 0,-21-1 0,0 1 15,21-22-15,-21 1 0,-1 20 16,22-21-16,0 1 0,-21-1 0,21-21 16,-21 22-16,21-22 0,-21 21 0,21-21 15,0 0-15,0 1 16,0-44 15,0 1-15,0 0-16,0 0 0,0 0 0,0-22 15,0 22-15,0-21 0,0 0 16,21 20-16,-21-20 0,21-21 0</inkml:trace>
  <inkml:trace contextRef="#ctx0" brushRef="#br0" timeOffset="7062.99">10245 2286 0,'0'0'0,"-43"0"0,22 0 16,0 0-16,0 0 0,0 0 0,-1-21 15,1 21-15,0 0 0,21-21 16,-21 21-16,21-21 0,0-1 15,0 1-15,21 0 0,21 21 16,-20-21-16,20 0 0,-21 0 0,21-1 16,1 1-16,20 0 0,-20 0 15,-1 0-15,21 0 0,-20 21 0,20-22 16,-20 22-16,20 0 0,1 0 16,-22 0-16,0 0 0,22 22 15,-22-1-15,0 0 0,1 0 0,-22 0 16,21 22-16,-21-22 0,1 21 15,-1-21-15,-21 22 0,0-22 0,0 21 16,0 0-16,-21 1 0,-1-1 16,-20 0-16,21 1 0,-21-1 0,-1 0 15,1 1-15,-22-22 0,22 21 16,0 1-16,-1-22 0,1 0 0,0 0 16,21 0-16,-22 0 0,22 1 15,0-1-15,0-21 0,0 0 0,21 21 16,0-42 31,0 0-32,21-1-15,0 1 0,0 21 16,0-21-16,0 0 0,22 0 0</inkml:trace>
  <inkml:trace contextRef="#ctx0" brushRef="#br0" timeOffset="7690.63">11684 2201 0,'0'0'0,"0"-21"0,0 0 16,0 0-16,0 0 15,-21 21 1,0 0-16,-1 0 15,1 0-15,0 21 16,0 0-16,0 0 16,21 0-16,0 1 0,-21 20 0,21-21 15,-22 21-15,22 1 0,0-1 16,-21 22-16,21-22 0,-21 0 16,21 22-16,-21-22 0,21 22 0,-21-22 15,21 0-15,0 1 0,0-1 16,0 0-16,0-21 0,0 22 0,21-22 15,0 21-15,0-21 0,0 1 16,1 20-16,-1-21 0,0 0 0,0-21 16,0 21-16,22-21 0,-22 0 15,21 0-15,-21 0 0,22 0 0,-1 0 16,0-21-16,1 0 0,-1 0 16,0 0-16,1 0 0,-1-22 0,0 22 15,-21-21-15,22-1 0,-1 1 16,-21 0-16,0-1 0,1-20 0,-1-1 15,-21 1-15,0-1 0,0 1 16,0-1-16,0 22 0,-21-21 16,-1 20-16,1 1 0,0 0 0,-21-1 15,-1 1-15,1 21 0,21 0 0,-21-1 16,-1 22-16,1 0 0,0-21 16,-1 21-16,1 0 0,0 0 0,20 21 15,-20-21-15,21 22 0,0-1 16,-22 0-16,22 0 0,0 21 0,0-20 15,0-1-15,21 0 0,-21 21 16,21-21-16,-22 1 0,22-1 16,0 21-16,0-21 0,0 0 0,0 1 15,0-1-15,22-21 16,-1 0-16,0 0 0,0 0 16</inkml:trace>
  <inkml:trace contextRef="#ctx0" brushRef="#br0" timeOffset="8122.68">13144 2180 0,'0'-21'0,"0"42"0,-21-42 0,0 0 0,21 0 15,-21 0-15,0-1 16,0 22-16,21-21 0,-22 21 16,1 0-1,21 21 1,0 1-16,-21-1 0,21 0 16,0 21-16,0 1 0,-21-1 0,21 0 15,0 1-15,0 20 0,-21-21 16,21 22-16,0-1 0,0-20 0,-21 20 15,-1-20-15,1 20 0,21-21 16,-21 1-16,21-1 0,-21 0 16,0 1-16,21-22 0,0 0 0,0 0 15,0 0-15,0 1 0,0-1 0,0 0 16,0-42 15,0 0-31,21 21 0,-21-22 0,21 1 16,-21-21-16,0 21 0,0-22 15,0 22-15,0-21 0</inkml:trace>
  <inkml:trace contextRef="#ctx0" brushRef="#br0" timeOffset="8899.24">12700 2328 0,'0'0'0,"-21"-21"0,0 0 15,-1-21-15,22 21 0,0-1 0,0 1 16,0 0-16,0 0 0,0 0 0,0 0 15,0-1-15,0 1 0,22 0 16,20 0-16,-21 21 0,21-21 0,-20 0 16,20 21-16,0 0 0,1-22 15,20 22-15,-21 0 0,22 0 0,-22 0 16,22 22-16,-1-22 16,-20 21-16,20 0 0,-21 21 0,22-21 15,-22 22-15,1-22 0,-1 21 16,0 1-16,1-1 0,-22 0 0,21 22 15,-21-22-15,0 0 0,1 1 0,-1-1 16,-21 0-16,0 1 0,0-1 16,0-21-16,0 0 0,0 1 0,0-1 15,0 0-15,0 0 0,-21-21 32,21-21-17,0 0-15,0 0 16,21-22-16,0 22 0,0-21 15,0-1-15,0 1 0,22-21 16,-22 20-16,21-20 0,1 20 0,-1-20 16,0-1-16,22 22 0,-22-21 0,22 20 15,-22 1-15,21-22 0,-20 22 16,-1 21-16,0-21 0,-20 20 0,20-20 16,-21 21-16,21 21 0,-20-21 15,-22 0-15,21 21 0,0 0 0,0 0 16,0 0-1,-21 21-15,21-21 0,-21 21 0,0 0 16,0 0-16,0 0 16,0 22-16,0-22 0,0 21 0,0 1 15,0-22-15,0 21 0,0 0 0,0 1 16,0-1-16,0 22 0,0-22 16,0 21-16,-21-20 0,0 20 0,21 1 15,-21-22-15,21 22 0,-21-1 16,0 1-16,21-22 0,-22 21 0,1-20 15,21 20-15,0-20 0,-21-1 0,0 21 16,21-20-16,-21-1 0,21 0 16,0 1-16,0-1 0,0-21 0,0 0 15,0 1-15,-21-1 0,21 0 16,0 0-16,-22 0 16,22-42 15,0 0-16,0 0-15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3T05:49:18.25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3683 550 0,'-21'0'16,"0"0"0,-1 0-1,1 0 1,21-21 0,-21 21-16,21-21 31,0 0-31,0 0 15,21 21-15,0-21 0,1 21 16,-1-22-16,21 22 0,-21-21 0,22 21 16,-22 0-16,0 0 0,21 0 15,-21 0-15,1 0 0,-1 0 16,0 0-16,0 0 0,0 21 0,0 1 16,-21-1-16,0 0 15,0 0-15,0 0 0,0 0 0,0 22 16,0-22-16,0 21 0,-21-21 15,21 22-15,-21-22 0,0 21 0,0 1 16,0-22-16,-1 0 0,1 21 16,0-21-16,0 1 0,0-22 0,0 21 15,-1 0-15,1-21 0,0 0 16,0 0-16,0 0 16,0 0-16,-1 0 15,22-21 1,0 0-16,22 21 15,-1-22-15,0 22 16,0-21-16,0 21 0,0-21 0,1 21 16,-1 0-16,0-21 0,0 21 15,0 0-15,22 0 0,-22 0 16,0 0-16,0 0 0,0 0 16,0 0-16,1 21 0,-22 0 15,21 0-15,-21 1 0,21-1 16,-21 0-16,0 0 0,0 0 15,0 22-15,0-22 0,0 0 0,0 21 16,0-21-16,-21 22 0,0-22 16,-1 0-16,22 0 0,-21 22 15,0-22-15,0 0 0,-21-21 16,20 21-16,1 0 0,0-21 0,-21 0 16,21 21-16,-22-21 0,1 0 15,0 0-15,20 0 0,-20 0 0,0 0 16,-1 0-16,1 0 0,0 0 15,-1-21-15,22 21 0,0-21 16,0 21-16,0-21 0,0 21 0,-1 0 16,22-21-16,0 0 15,0-1 17</inkml:trace>
  <inkml:trace contextRef="#ctx0" brushRef="#br0" timeOffset="996.42">5778 699 0,'0'0'0,"22"0"16,-22-22-16,21 22 15,0 0-15,-21-21 16,21 0-16,0 21 0,-21-21 0,21 21 16,1-21-16,-1 0 0,-21-1 15,21 22-15,0-21 0,-21 0 0,0 0 16,0 0-16,21 0 16,-21-1-16,0 1 0,0 0 15,-21 21 1,0 0-1,0 0-15,0 21 0,-1-21 16,1 21-16,0 1 0,0-1 0,0 0 16,0 0-16,-22 0 0,22 0 15,0 1-15,0-1 0,21 0 16,-21 0-16,21 0 0,-22 0 0,22 1 16,0-1-16,-21 0 0,21 0 15,0 0-15,0 0 16,0 1-16,21-22 0,1 21 15,-1-21-15,-21 21 0,21-21 16,0 0-16,0 21 0,0-21 16,1 21-16,-1-21 0,0 21 0,0-21 15,0 0-15,22 22 0,-22-22 16,-21 21-16,21-21 0,0 21 0,0-21 16,0 21-16,-21 0 0,22-21 15,-22 21-15,21-21 0,-21 22 16,0-1-16,0 0 0,0 0 15,0 0-15,0 0 0,0 1 16,0-1-16,0 0 0,-21-21 16,-1 21-16,1 0 0,0 0 0,0 1 15,-21-1-15,20-21 0,-20 21 16,21 0-16,-21-21 0,-1 0 0,1 0 16,21 0-16,-22 0 0,1 0 15,0 0-15,21 0 0,-22 0 0,22-21 16,-21 21-16,21-21 0,-1 0 15,1 21-15,0-22 0,0 22 0,0-21 16,21 0-16,0 0 16,0 0-1,0 0 1,0-1 0,21 22-16,0-21 0,0 0 15,22 21-15</inkml:trace>
  <inkml:trace contextRef="#ctx0" brushRef="#br0" timeOffset="1456.16">6731 296 0,'0'22'32,"-21"-22"-32,21 21 0,0 0 15,0 0-15,-21 0 0,21 0 0,0 1 16,0 20-16,0-21 0,-22 21 15,22 1-15,-21-1 0,21 0 16,-21 1-16,0-1 0,0 0 0,21 1 16,0 20-16,-21-20 0,21-1 15,-22 0-15,22 1 0,-21-1 16,21-21-16,0 21 0,0-20 0,0-1 16,0 21-16,0-21 0,0 0 15,0 1-15,0-1 16,21-21-1,1 0-15,-1-21 16,0-1-16,-21 1 16,21 0-16,0 0 0,-21 0 15,0 0-15,21-1 0</inkml:trace>
  <inkml:trace contextRef="#ctx0" brushRef="#br0" timeOffset="1827.95">6392 847 0,'0'0'0,"-21"0"16,42-21 31,0 21-47,1 0 0,-1-22 0,21 22 15,-21-21-15,22 21 0,-1-21 16,-21 21-16,21 0 0,1-21 16,-1 21-16,-21 0 0,22-21 0,-22 21 15,21 0-15,-21 0 0,22-21 16,-22 21-16,0-22 0,0 22 0,0 0 16,0 0-1,-21-21 32</inkml:trace>
  <inkml:trace contextRef="#ctx0" brushRef="#br0" timeOffset="3835.99">7705 1122 0,'0'-21'62,"0"0"-62,21-1 0,-21 1 16,0 0-16,0 0 16,0 0-16,0 0 0,0-1 15,-21 1-15,21 0 16,-22 0-16,1 0 0,0 21 0,0-21 16,0-1-16,0 22 0,-1 0 15,1 0-15,-21 0 0,21 0 0,0 0 16,-1 0-16,1 0 0,0 22 15,0-1-15,21 0 0,-21 0 16,0 0-16,-1 0 0,1 1 0,21 20 16,-21-21-16,0 21 0,21 1 15,0-22-15,-21 21 0,21-21 0,-21 22 16,21-22-16,0 0 0,0 21 16,0-20-16,0-1 0,0 0 15,0 0-15,0 0 16,0 0-16,21-21 15,0 0-15,0 0 0,0 0 16,0 0-16,1 0 0,-1 0 0,0-21 16,0 21-16,0-21 0,22 0 15,-22 0-15,21 0 0,-21-1 0,22-20 16,-1 21-16,-21-21 0,21 20 16,-20 1-16,-1-21 0,0 21 0,0 0 15,0-22-15,0 22 0,1 0 16,-22 0-16,21 0 0,0-1 31,-21 44 0,0-1-31,0 0 16,0 0-16,-21 0 0,21 0 16,-21 1-16,21 20 0,0-21 0,0 0 15,0 0-15,0 22 0,0-22 16,0 0-16,0 0 0,0 0 0,0 1 15,0-1-15,21 0 16,0 0-16,0-21 0,0 21 0,0-21 16,1 0-16,-1 21 0,0-21 15,21 0-15,-21 0 0,1 0 16,20 0-16,-21 0 0,21 0 16,-20 0-16,20-21 0,-21 21 0,21-21 15,-20 0-15,-1 0 0,21 0 16,-21-1-16,0 1 0,22 0 0,-22 0 15,0 0-15,0 0 0,0-22 16,1 22-16,-1-21 0,0 21 0,-21-22 16,21 22-16,-21 0 0,0-21 15,0 20-15,0 1 0,0 0 0,0 0 16,0 0-16,0 0 16,-21 21-16,0 0 15,0 0-15,-1 0 16,1 0-16,0 0 0,0 21 0,0 0 15,0-21-15,-1 21 0,1 0 16,0 22-16,21-22 0,-21 0 0,0 0 16,21 21-16,0-20 0,-21-1 15,21 21-15,-22-21 0,22 0 0,0 1 16,0-1-16,0 0 0,0 0 16,0 0-16,0 0 0,22-21 15,-1 0-15,0 0 16,0 0-16,0 0 15,0 0-15,1 0 0,-1 0 16,0-21-16,0 0 0,0 0 0,0 21 16,1-21-16,-1 0 0,0-1 15,-21 1-15,0 0 0,21-21 0,-21 21 16,21-1-16,-21 1 16,0 0-16,0 0 0,0 0 15,21 21-15,-21-21 16,0 42 15,0 0-31,0 0 16,0 21-1,0-20-15,0-1 0,0 21 0,0-21 16,0 22-16,0-22 0,0 21 16,0-21-16,-21 22 0,21-1 0,0-21 15,0 21-15,0 1 0,0-1 16,0 0-16,0 1 0,0-1 0,0 0 15,0 22-15,0-22 0,0 1 16,0-1-16,0 0 0,0 1 0,21-1 16,-21 0-16,0 1 0,0-1 0,0 0 15,0 1-15,0-1 0,0 0 16,0 1-16,0-1 0,0-21 16,0 21-16,-21 1 0,21-22 15,-21 21-15,21-21 0,0 1 0,-21-1 16,21 0-16,-21 0 0,0 0 0,-1 0 15,1-21-15,0 0 16,0 0-16,0 0 0,-22 0 16,22 0-16,0-21 0,-21 0 15,21 0-15,-1 0 0,-20 0 0,21-22 16,0 1-16,0 0 0,-1-1 0,22 1 16,0 0-16,-21-1 0,21 1 15,0-22-15,0 22 0,0 0 0,0-22 16,0 22-16,0-22 0,0 22 15,21-21-15,-21-1 0,22 22 16,-1-22-16,0 22 0,-21 0 16,21-1-16,21 1 0,-20 0 0,-1-1 15,0 22-15,0 0 0,0-21 16,0 20-16,1 22 0,-1-21 0,0 0 16,0 21-16,0 0 0,-21-21 15,21 21-15,1 0 31,-1 0 1,0-21-17,-21 0-15,21 21 16</inkml:trace>
  <inkml:trace contextRef="#ctx0" brushRef="#br0" timeOffset="4364.22">9059 1080 0,'21'0'31,"1"0"-31,-22-22 16,0 1-16,21 21 0,0-21 0,-21 0 16,0 0-16,21 0 15,-21-1-15,21 1 0,-21 0 16,0 0-16,0 0 0,0 0 16,0-1-1,-21 22 1,0 0-16,0 0 15,0 22 1,-1-1-16,22 0 0,-21 0 16,21 21-16,-21-20 0,21-1 15,0 0-15,0 0 0,-21 21 0,21-20 16,0-1-16,0 0 0,0 0 16,0 0-16,0 0 0,0 1 0,0-1 15,0 0-15,21 0 16,0 0-1,-21 0-15,21-21 16,1 0-16,-1 0 31,0 0-31,0 0 16,0 0-16,0 0 16,-21-21-16,22 0 0,-1 21 0,0-21 15</inkml:trace>
  <inkml:trace contextRef="#ctx0" brushRef="#br0" timeOffset="5044.17">9821 868 0,'0'0'0,"0"-21"15,21 0-15,-21-1 16,22 22-16,-22-21 0,0 0 15,-22 21 17,1 0-32,0 0 0,0 0 15,0 0-15,0 21 0,-1 0 16,1 1-16,0-1 0,0 0 16,0 0-16,0 0 0,21 0 0,0 1 15,-22-1-15,22 0 0,-21 0 16,21 0-16,0 0 0,0 1 0,0-1 15,21-21 32,1 0-47,-1 0 0,0 0 16,0 0-16,0 0 16,0 0-16,1 0 0,-1 21 0,0-21 15,0 0-15,0 0 16,-21 21-16,21-21 0,1 0 15,-22 21-15,21-21 16,-21 21-16,0 1 16,0-1-1,-21 0-15,-1 0 16,1-21-16,0 21 0,0-21 0,0 21 16,0-21-16,-1 0 0,1 0 15,0 22-15,0-22 0,0 0 0,0 0 16,-1 0-16,1 0 0,0 0 15,0 21-15,0-21 0,0 0 16,-1 0-16,1 0 31,0 0 32,0 0-32,0 0-31</inkml:trace>
  <inkml:trace contextRef="#ctx0" brushRef="#br0" timeOffset="6221.24">2646 1947 0,'0'0'0,"-21"0"0,-1 0 0,-20 0 16,21 0-16,0 0 0,0 0 15,-1 0-15,1 0 0,0 0 0,0 0 16,0 0-16,0 0 16,42 0 30,21 0-46,-21 0 0,0 0 16,22 0-16,-1 0 16,0 0-16,1 0 0,-1 0 0,22 0 15,-22 0-15,21 0 0,1 0 16,-1 0-16,22 0 0,-21 0 0,20 0 16,-20 0-16,20 0 0,22 0 15,-21 0-15,0 0 0,20 0 0,-20 0 16,21 0-16,-21 0 0,20 0 15,1 0-15,0 0 0,0 0 0,21 0 16,-21 0-16,0 0 0,21 0 16,-22 22-16,22-22 0,-21 0 15,21 0-15,0 0 0,-21 21 0,21-21 16,-21 0-16,21 0 0,-21 21 16,21-21-16,0 0 0,0 0 0,0 21 15,0-21-15,0 0 0,0 0 16,-21 21-16,21-21 0,0 0 0,0 0 15,0 0-15,0 21 0,0-21 16,0 0-16,-22 0 0,22 0 0,-21 0 16,21 0-16,0 0 0,-21 0 0,21 0 15,-21 0-15,0 0 0,0 22 16,-1-22-16,1 0 0,0 0 16,0 0-16,-21 0 0,20 0 15,-20 0-15,21 0 0,-21 0 0,-22 0 16,22 0-16,-22 0 0,1 0 0,-1 0 15,-20 0-15,-1 0 0,0 0 16,-21 0-16,22 0 0,-22 0 0,0 0 16,-21-22 93,21 22-93,-21-21-1,21 21-15,1 0 0,-1 0 16</inkml:trace>
  <inkml:trace contextRef="#ctx0" brushRef="#br0" timeOffset="9732.26">2307 3725 0,'0'0'0,"21"0"0,-21-21 15,21 21-15,-21-21 16,0 0-16,0 0 16,0 0-1,0 42 32,0 0-31,0 0-16,0 0 15,0 22-15,0-22 0,0 21 16,0-21-16,0 22 0,0-1 0,0 0 16,0 1-16,0 20 0,0-21 15,0 1-15,-21 20 0,21-20 0,0-1 16,-21 0-16,21 1 0,0-1 16,-21-21-16,21 21 0,0-20 0,0 20 15,0-21-15,-21 0 0,21 0 16,0 1-16,0-1 0,0 0 15,0 0-15,0-42 63,0 0-63,0 0 16,0-1-16,21 22 0</inkml:trace>
  <inkml:trace contextRef="#ctx0" brushRef="#br0" timeOffset="10164.29">2794 4297 0,'0'0'0,"0"21"0,0 0 15,0 0 1,21-21-16,-21 22 16,21-22-1,0 0-15,1 0 16,-22-22 0,21 22-1,-21-21-15,0 0 16,0 0-16,0 0 0,0 0 15,0-1-15,-21 22 16,-1-21-16,1 21 16,0 0-1,21 21-15,-21-21 0,21 22 0,0-1 16,0 0-16,0 0 16,0 0-16,0 0 15,0 1 16,21-22-15</inkml:trace>
  <inkml:trace contextRef="#ctx0" brushRef="#br0" timeOffset="10791.93">5249 3133 0,'0'0'0,"0"-21"15,21-1-15,-21 1 0,0 0 16,0 0-16,0 0 16,-21 21 15,0 21-15,21 0-16,0 0 0,0 22 15,0-1-15,0 0 0,0 1 0,0 20 16,0 1-16,0-1 0,0 1 15,0-1-15,0 1 0,-21-1 16,0 1-16,21-1 0,-21 1 0,-1-1 16,1-21-16,21 22 0,-21-22 15,0 22-15,21-22 0,0-21 0,-21 22 16,0-22-16,21 21 0,-22-21 16,22 0-16,-21-21 15,21-21 1,0-21-1,0 21-15,0-22 0,0 22 0,0-21 16</inkml:trace>
  <inkml:trace contextRef="#ctx0" brushRef="#br0" timeOffset="11296.64">4572 3302 0,'0'0'0,"-21"0"0,0-21 16,-1 0-16,1 21 0,21-21 0,0-1 16,-21 1-16,21 0 15,0 0-15,21 21 0,0-21 16,1 0-16,20-1 0,-21 22 16,21-21-16,22 0 0,-22 0 15,22 21-15,-22-21 0,22 21 16,-1 0-16,-21 0 0,22 0 0,-1 0 15,1 0-15,-1 0 0,1 21 16,21-21-16,-22 42 0,1-21 0,-1 22 16,1-1-16,-1 0 0,1 22 15,-22-22-15,0 22 0,1-1 0,-22-20 16,21 20-16,-42 1 0,0-1 16,0 1-16,0-1 0,0-21 0,-21 22 15,-21-1-15,20 1 0,-20-1 16,0-20-16,-22 20 0,22-20 15,-22-1-15,1 0 0,-1 1 0,1-22 0,-1 21 16,1-21-16,-1 0 16,1 1-16,-1-1 0,1-21 0,21 21 15,-22-21-15,22 0 0,-1 0 16,1 0-16,21 0 0,-21 0 0,20 0 16,1 0-16,0 0 0,0 0 15,21-21-15,-21 21 0,21-21 16,0-1-16,0 1 15,21 0-15,0 21 0,-21-21 16,21 0-16,22 0 0</inkml:trace>
  <inkml:trace contextRef="#ctx0" brushRef="#br0" timeOffset="11768.45">6138 4001 0,'21'0'16,"1"0"-16,-1 0 0,0 0 15,0-22-15,-21 1 16,21 21-16,0-21 0,1 0 0,-1 21 15,-21-21-15,21 0 0,0-1 0,0 1 16,-21 0-16,0 0 0,0 0 16,0 0-16,0-1 0,-21 22 15,0 0 1,0 0-16,0 0 0,-22 0 0,22 22 16,0-22-16,-21 21 0,20 0 15,1 0-15,0 21 0,0-20 0,21 20 16,0-21-16,-21 21 0,21-20 15,0 20-15,0 0 0,0-21 16,0 22-16,0-22 0,0 21 0,0-21 16,0 1-16,21-1 0,0 0 15,-21 0-15,21 0 0,0 0 0,1-21 16,-1 22-16,0-22 0,0 0 16,0 0-16,0 0 0,22 0 0,-22 0 15,21-22-15,-21 1 0,22 21 0,-22-21 16,21 0-16,1 0 0</inkml:trace>
  <inkml:trace contextRef="#ctx0" brushRef="#br0" timeOffset="12384.17">7070 3768 0,'0'0'15,"0"-21"-15,0-1 0,-22 22 16,1 0-16,0 0 15,0 0-15,-21 0 0,20 0 16,1 22-16,0-1 0,0 0 16,-21 0-16,20 0 0,1 22 0,21-22 15,-21 0-15,21 21 0,-21 1 0,21-22 16,0 21-16,0-21 16,0 0-16,0 22 0,0-22 0,21 0 15,0 0-15,0-21 0,1 21 16,-1-21-16,0 0 0,0 22 0,21-22 15,-20 0-15,-1 0 0,21 0 0,-21 0 16,22-22-16,-22 22 0,21-21 16,-21 0-16,22 0 0,-22-21 0,0 20 15,21-20-15,-21 21 0,22-21 16,-22-1-16,0 1 0,0 0 0,0-22 16,22 22-16,-22-1 0,-21-20 0,21 21 15,0-22-15,0 22 0,-21-22 16,0 22-16,22 0 0,-22-22 15,0 43-15,0-21 0,0 20 16,0 1-16,-22 0 0,22 0 0,-21 0 16,0 21-16,0 21 15,0 0-15,21 0 0,0 22 16,0-1-16,-21 0 0,21 22 16,-22-22-16,22 22 0,0-22 0,0 21 15,-21 1-15,21-22 0,-21 22 16,21-22-16,0 22 0,0-22 0,0 0 15,0 1-15,0-1 0,0 0 0,0 1 16,0-22-16,21 0 16,0 0-16,1 0 0,20 0 0,-21-21 15,0 0-15,22 0 0,-1 0 16,0 0-16,-21 0 0,22-21 0,-1 0 16,0 0-16,-20 0 0,20 0 0,-21-22 15,0 22-15,0-21 0,1 21 16,-22-1-16</inkml:trace>
  <inkml:trace contextRef="#ctx0" brushRef="#br0" timeOffset="15468.1">8297 3916 0,'0'0'0,"21"0"15,-21-21-15,22 21 16,-22-21-16,0-1 16,0 1-16,0 0 15,0 0-15,0 0 0,0 0 16,0-1-16,0 1 0,0 0 15,-22 0-15,22 0 0,-21 0 0,0-1 16,0 1-16,0 0 0,0 21 16,-1 0-16,1 0 0,-21 0 15,21 0-15,0 0 0,-1 21 0,1 0 16,-21 1-16,21 20 0,0-21 16,21 21-16,-22 1 0,22-1 0,-21 0 15,21 1-15,0-1 0,0 0 16,0 1-16,0-1 0,0-21 0,21 22 15,-21-22-15,22 0 0,-1 0 16,0-21-16,0 0 0,0 0 0,0 0 16,1 0-16,20 0 0,-21 0 0,0-21 15,0 0-15,1 0 0,-1-1 16,21 1-16,-21 0 0,0 0 0,1-21 16,-1 20-16,0-20 0,-21 21 15,0-21-15,21 20 0,-21-20 16,0 21-16,0-21 0,0 20 0,0 1 15,0 0-15,0 0 0,0 0 16,0 42 15,0 0-31,0 21 0,0-20 16,0-1-16,0 21 0,0 0 16,0-20-16,0 20 0,0-21 0,0 21 15,0-20-15,0 20 0,0-21 16,21 0-16,-21 0 0,21 1 15,1-1-15,-1-21 0,0 0 16,21 0-16,-21 0 0,1 0 16,20 0-16,-21-21 0,21-1 0,1 1 15,-22 0-15,21 0 0,-21 0 16,22-22-16,-22 22 0,21-21 0,-21 21 16,1-22-16,-1 22 0,-21-21 0,0 21 15,0 0-15,0-22 0,0 22 16,0 0-16,-21 21 15,-1 0-15,1 0 16,0 0-16,0 0 0,0 0 0,0 21 16,-1 0-16,1 0 0,21 1 15,0-1-15,0 0 16,0 0-16,21 0 0,1-21 0,-1 21 16,0 1-16,0-1 0,0-21 15,0 21-15,1 0 0,-1 0 0,0 0 16,0 1-16,0-1 0,0-21 0,-21 21 15,0 0-15,22 0 0,-1 0 16,0 1-16,-21-1 0,21-21 16,0 0-16,-21 21 0,21-21 15,1 0-15,-1 0 0,0 0 0,0 0 16,0 0-16,0 0 0,1 0 0,-1-21 16,21 21-16,-21-21 0,0-1 15,1 1-15,20 0 0,-21 0 16,0 0-16,22 0 0,-22-1 15,0-20-15,-21 21 0,0 0 0,21 0 16,-21-22-16,0 22 0,0 0 0,0 0 16,0 0-16,-21-1 0,0 1 15,0 0-15,-1 0 0,1 0 0,0 21 16,0 0-16,0 0 0,0 0 16,-1 0-16,1 0 0,0 21 0,0 0 15,0 0-15,-22 0 0,43 1 16,-21 20-16,0-21 0,0 0 15,21 22-15,0-22 0,0 21 0,0-21 16,0 0-16,0 1 0,0-1 0,0 0 16,0 0-16,21 0 0,0-21 15,0 0-15,-21 21 0,22-21 0,-1 0 16,0 0-16,0 0 0,0 0 16,0-21-16,-21 0 0,22 21 0,-1-21 15,0 0-15,0 0 0,0-1 16,0 1-16,-21 0 0,22-21 0,-22 21 15,21-1-15,-21 1 0,21 0 16,-21 0-16,0 0 0,0 0 16,0-1-16,0 1 15,0 42 1,0 1 0,0-1-16,0 0 0,0 0 0,0 0 15,0 0-15,0 22 0,0-22 16,0 0-16,0 21 0,0-20 0,0-1 15,21 0-15,0 0 0,-21 0 0,21 0 16,-21 1-16,22-22 0,-1 21 16,0-21-16,0 0 0,0 0 15,0 0-15,1 0 0,-1 0 16,0 0-16,21-21 0,-21-1 16,1 1-16,20 0 0,-21 0 0,0-21 15,0 20-15,1-20 0,-1 0 16,0-1-16,-21 1 0,21 0 0,-21-1 15,21-20-15,0-1 0,-21 22 0,22-21 16,-22-1-16,21 1 0,-21-1 16,0 22-16,0-1 0,0 1 0,0 0 15,0 21-15,0-22 0,0 22 16,0 0-16,0 42 31,-21-21-31,21 42 0,-22-20 0,22 20 16,-21 0-16,21 1 0,0 20 15,0-21-15,-21 22 0,21-22 16,-21 22-16,21-22 0,-21 22 0,21-22 16,0 0-16,0 1 0,0-1 15,0 0-15,0 1 0,0-1 0,0-21 16,0 21-16,0-20 0,0 20 0,0-21 16,0 0-16,21 0 0,0 1 15,0-22-15,0 21 0,1-21 16,-1 0-16,0 0 0,0 0 0,0 0 15,0 0-15,22-21 0,-22-1 0,0 1 16,21 0-16,-20 0 0,-1 0 16,21 0-16,-21-22 0,0 22 15,1 0-15,-1-21 0,0 20 0,0 1 16,0-21-16,-21 21 0,0 0 0,21-1 16,1 1-16,-22 0 15,0 42 16,0 0-31,0 1 0,0-1 0,0 0 16,0 0-16,-22 0 0,22 0 0,0 1 16,0-1-16,0 0 0,0 21 15,0-21-15,0 1 0,0-1 0,0 0 16,0 0-16,0 0 0,22 0 0,-1 1 16,0-1-1,0-21-15,0 0 0,0 0 16,1 0-16,-1 0 0,0-21 15,21-1-15,-21 1 0,1 21 16,-1-21-16,0 0 0,0-21 0,0 20 16,0 1-16,1 0 0,-1-21 15,0 21-15,0-1 0,-21-20 0,21 21 16,-21 0-16,21 21 0,-21-21 0,0-1 16,0 44 15,0-1-31,0 0 15,0 0-15,0 0 16,0 0-16,-21 1 0,21 20 0,0-21 16,-21 0-16,21 22 0,0-22 15,0 0-15,0 0 0,0 0 0,0 0 16,0 1-16,0-1 0,0 0 0,21-21 16,0 21-16,1-21 15,-1 0-15,0 0 0,0 0 16,0-21-16,0 21 0,-21-21 15,22 0-15,-22-1 0,21 1 16,-21 0-16,21 0 0,-21 0 16,0 0-16,0-22 0,0 22 0,0 0 15,0-21-15,0 20 0,-21 1 16,0 0-16,-1 0 0,1 0 0,0 21 16,0 0-16,0-21 0,-22 21 0,22 0 15,0 0-15,0 0 16,0 0-16,42 0 31,0 0-31,0 0 0,0 0 16,1 0-16,-1 0 0,0 0 0,21 0 15,-21 0-15,1 0 0,20-22 16,-21 22-16,0 0 0,0 0 0,1 0 16,-1 0-16,0 0 0,0 0 15,0 0-15,0 0 0,1 0 16,-22 22-16,21-22 15,-21 21-15,0 0 16,21 0-16,-21 0 0,21 0 16,-21 1-16,0-1 0,0 0 15,0 0-15,0 0 0,0 0 16,0 1-16,0-1 0,0 0 0,-21 0 16,21 0-16,-21-21 0,21 21 0,-21 1 15,21-1-15,0 0 16,0-42 31,0 0-32,0-1-15,0 1 0,0 0 16,0 0-16,0 0 0,0-22 16,0 22-16,21-21 0,0 21 0,0-22 15,0 22-15,0-21 0,1 21 16,20-22-16,-21 22 0,0 0 15,22 0-15,-22 0 0,21 0 0,-21 21 0,22 0 16,-22 0-16,0 0 0,0 0 16,0 21-16,0 0 0,1 0 15,-1 0-15,-21 0 0,21 1 0,-21-1 16,0 0-16,0 21 0,0-21 16,0 1-16,0-1 0,0 21 0,-21-21 15,21 0-15,-21 1 0,-1-1 0,22 0 16,-21 0-16,21 0 0,-21 0 15,21 1-15,-21-22 16,21-22 15,0 1-15,0 0-16,0 0 0</inkml:trace>
  <inkml:trace contextRef="#ctx0" brushRef="#br0" timeOffset="15871.87">11324 2985 0,'0'0'0,"-21"0"0,0 0 0,0 0 15,21 21-15,0 0 16,0 0-16,0 0 31,21-21-31,0 0 16,0 0-16,-21-21 16,21 0-16,-21 0 15,0 0-15,0-1 16,-21 22-1,0 0-15,0 0 16,0 0-16,-1 0 16,22 22-16,0-1 15,0 0 1,-21-21 0,21 21-1,-21-21-15</inkml:trace>
  <inkml:trace contextRef="#ctx0" brushRef="#br0" timeOffset="16171.7">10054 3366 0,'0'0'0,"-21"21"0,0-21 0,0 0 15,42 0 1,0 0-16,0 0 16,0 0-16,22 0 0,-22 0 0,0 0 15,21 0-15,-21 0 0,1 0 16,20 0-16,-21 0 0,0 0 0,0 0 16,-21-21-16,22 21 0,-1 0 15,-42 0 16,-1 21-15,1-21-16,0 21 0</inkml:trace>
  <inkml:trace contextRef="#ctx0" brushRef="#br0" timeOffset="16995.74">4678 4530 0,'0'0'0,"-21"0"0,-1 21 15,1-21-15,0 0 31,21 21-31,21-21 32,0 0-32,1 0 0,20 0 15,0 21-15,1-21 0,-1 0 0,21 0 16,1 0-16,-1 0 0,1 0 16,21 0-16,-1 0 0,22 0 0,0 0 15,0 0-15,21 0 0,-21 0 16,21 0-16,21 0 0,-21 0 0,21 0 15,0 0-15,21 0 0,-20 0 0,-1 0 16,21 0-16,0 0 16,1 0-16,-1 0 0,0 0 0,1 0 15,-1 0-15,0 0 0,22 0 0,-22 0 16,1 0-16,-1 0 0,0 0 16,1 0-16,20 0 0,-21 0 0,1 0 15,-1 0-15,-21 0 0,0 0 16,-21 0-16,0 0 0,0 0 0,0 0 15,-21 0-15,0 0 0,-21 0 0,-1 0 16,-20 21-16,-1-21 0,-20 0 16,-1 0-16,-21 0 0,0 0 0,1 0 15,-44 0 1,1 0 0,0 0-16,-21 0 0,-1 0 0,-20-21 15,-1 21-15,1 0 0</inkml:trace>
  <inkml:trace contextRef="#ctx0" brushRef="#br0" timeOffset="17719.32">4784 4424 0,'0'0'0,"-22"0"0,1 0 0,0 0 0,0 0 15,42 0 32,0 0-47,0 0 16,-21 21-16,22-21 0,20 0 0,-21 21 16,21-21-16,1 21 0,-22-21 15,42 0-15,-20 22 0,20-22 0,-20 0 16,20 21-16,22-21 0,-22 0 15,22 21-15,21-21 0,-22 0 0,22 21 16,0-21-16,0 0 0,21 0 0,-21 21 16,21-21-16,0 0 0,21 21 15,-21-21-15,21 22 0,0-22 0,22 0 16,-22 0-16,21 0 16,0 21-16,1-21 0,-1 0 0,0 0 15,1 0-15,-1 0 0,0 0 0,1 0 16,-1 0-16,0 0 0,1 0 15,20 0-15,-20 0 0,-1 0 0,-21 0 16,21 0-16,-42 0 0,22 0 0,-22 0 16,0 0-16,-22 0 0,1-21 15,0 21-15,-21 0 0,-1 0 0,1 0 16,-43 0-16,22 0 0,-22 0 16,1 0-16,-22 0 0,0 0 0,0 0 15,-21-22 63</inkml:trace>
  <inkml:trace contextRef="#ctx0" brushRef="#br0" timeOffset="24581.43">5546 7154 0,'0'0'0,"0"-21"16,0 0-16,0 0 16,0 0-1,0 0-15,0-1 16,-22 22-16,22-21 15,-21 0-15,0 21 0,0 0 16,0-21-16,0 21 16,-1 0-16,1 0 0,0 0 15,0 0-15,0 0 16,0 0-16,-1 21 0,22 0 0,-21-21 16,0 21-16,21 22 0,-21-22 0,0 0 15,21 21-15,-21 1 0,21-1 16,-22 0-16,22 1 0,-21-22 0,21 21 15,0 1-15,0-22 0,0 0 16,0 21-16,0-21 0,0 1 16,0-1-16,0 0 15,0 0-15,21-21 0,1 0 16,-1 0-16,0 0 16,0 0-16,-21-21 0,21 21 0,0-21 15,1 0-15,-1-1 0,21 1 0,-21 0 16,0 0-16,1-21 0,-1 20 15,-21-20-15,21 21 0,0-21 0,0-1 16,-21 22-16,0 0 16,21-21-16,-21 20 0,22 1 0,-22 0 15,0 0-15,0 0 16,0 42 15,0 0-31,0 0 16,0 0-16,0 22 0,0-22 0,0 0 15,0 21-15,0-20 0,0-1 16,0 21-16,0-21 0,0 0 0,21 1 16,0-1-16,0 0 0,0 0 15,0 0-15,1-21 0,-1 21 0,0-21 16,21 0-16,-21 22 0,22-22 16,-22 0-16,21 0 0,-21 0 15,22 0-15,-22 0 0,21 0 0,-21-22 16,1 1-16,20 21 0,-21-21 15,0 0-15,0 0 0,1-22 0,-1 22 16,0-21-16,-21 21 0,0-22 16,21 1-16,-21 0 0,0-1 0,0 1 15,0 21-15,0-21 0,0-1 16,0 1-16,0 0 0,0 20 0,0-20 16,-21 0-16,21-1 0,-21 1 15,21 21-15,-21-21 0,-1-1 0,1 1 16,0 0-16,0 20 0,0-20 15,-22 21-15,22-21 0,-21 20 16,21 1-16,-22 0 0,1 0 0,-21 0 16,20 21-16,1 0 0,-22 0 15,22 0-15,-21 0 0,20 0 0,-20 0 16,20 0-16,1 21 0,-21 0 16,20 0-16,1 0 0,0 22 0,-1-22 15,1 21-15,0 1 0,-22-1 16,22 0-16,-1 1 0,1-1 0,0 0 15,21 1-15,-22-1 0,1 21 16,21-20-16,0-1 0,-1 22 0,1-22 16,0 21-16,0 1 15,0-1-15,21 1 0,0-22 0,-21 22 16,21-1-16,0-20 0,-22 20 16,22-21-16,0 22 0,0-22 0,0 22 15,0-22-15,22 0 0,-1 1 16,0-1-16,0 0 0,0 1 0,0-1 15,22-21-15,-1 22 0,0-22 16,1 0-16,-1 0 0,22-21 0,-22 0 16,21 0-16,-20 0 0,20 0 0,1 0 15,-1 0-15,1 0 0,-22-21 16,22 0-16,-1 0 0,1-1 16,-22 1-16,21 0 0,-20 0 0,-1-21 15,-21 20-15,22 1 0,-1 0 16,-21 0-16,0 0 0,0 21 0,1-21 15,-22-1-15,21 1 16,-21 0 0,0 0-1,0 0-15</inkml:trace>
  <inkml:trace contextRef="#ctx0" brushRef="#br0" timeOffset="25191.62">6583 6879 0,'0'0'0,"21"-21"16,-21 0-16,0 0 0,0 0 0,0-1 16,0 1-16,0 0 15,0 0-15,0 0 16,21 21-16,0 0 16,-21 21-1,21 0-15,-21 21 16,22-20-16,-22 20 0,0 0 15,0 22-15,0-22 0,0 22 0,0-1 16,0 1-16,-22 20 0,1-20 16,0-1-16,21 1 0,-21-1 0,0 1 15,0-22-15,-1 0 0,1 1 16,21-1-16,-21 0 0,0-20 0,21 20 16,0-21-16,0 0 0,-21 0 15,21-42 16,0 0-31,0-21 16,0 21-16,21-1 0,-21-20 16,0 0-16,21-1 0,0 1 0,0-21 15</inkml:trace>
  <inkml:trace contextRef="#ctx0" brushRef="#br0" timeOffset="25491.46">6773 6773 0,'0'0'0,"-21"0"0,0-21 0,0 0 16,21 0-1,21 0 1,21 21 0,-21-21-16,22 21 0,-22 0 0,21-22 15,1 22-15,-1-21 0,0 21 16,-21 0-16,22 0 0,-22 0 0,0 0 15,21 0-15,-20 0 0,-1 0 0,0 0 16,0 0 0,-21 21-1,0 1 1,-21-1-16,0 0 16,0-21-16,-1 21 0,1 0 15,-21 0-15</inkml:trace>
  <inkml:trace contextRef="#ctx0" brushRef="#br0" timeOffset="25711.33">6519 7472 0,'0'0'16,"0"21"-16,-21 0 0,21 0 0,-21-21 0,42 0 31,0 0-31,0 0 16,1 0-16,-1-21 15,21 0-15,-21 21 0,22-21 0,-22 21 16,21-21-16,-21 21 0,0-21 0,22 21 16,-22-22-16,0 22 0,0 0 15,-21-21-15,21 21 0,1-21 0,-1 21 16</inkml:trace>
  <inkml:trace contextRef="#ctx0" brushRef="#br0" timeOffset="26003.41">7239 7387 0,'0'21'16,"0"1"0,0-1-1,0 0-15,0 0 0,-21 0 16,21 0-16,0 1 0,0 20 0,0-21 15,-21 0-15,21 0 0,-22 1 16,22-1-16,0 21 0,0-21 0,0 0 16,-21 1-16,21-1 15,0 0 1,21-21 0,1-21-1,-22 0-15,21 21 0,0-22 0,-21 1 16</inkml:trace>
  <inkml:trace contextRef="#ctx0" brushRef="#br0" timeOffset="26344.22">7387 7197 0,'0'0'0,"-21"0"0,-21 0 16,20 0-1,1 0-15,21 21 16,21-21 15,1 0-31,-1-21 16,0 0-16,0 21 15,-21-22-15,0 1 0,21 21 0,-21-21 16,0 0-16,0 0 16,-21 21-1,0 0-15,0 0 0,0 0 16,-1 21-16,1-21 15,0 21-15,21 0 0,-21 0 16,21 1-16,0-1 16,0 0-16,0 0 15,0 0-15,21-21 16,0 0-16,0 21 0</inkml:trace>
  <inkml:trace contextRef="#ctx0" brushRef="#br0" timeOffset="26883.9">7895 7387 0,'0'0'16,"-21"0"-16,0 0 15,21 21-15,-21 1 0,-1-22 16,22 21-16,-21-21 0,21 21 0,0 0 15,0 0-15,0 0 0,-21-21 16,21 22-16,0-1 0,0 0 0,0 0 16,0 0-16,0 0 0,0 1 15,-21-1-15,21 0 0,0 0 0,0 0 16,0 0-16,0 1 0,0-1 16,-21-21-16,21 21 15,0-42 16,0 0-31,0-1 16,0 1-16,0 0 0,21 0 0,-21 0 16,21 0-16,0-22 0,0 22 15,22-21-15,-22-1 0,21 22 0,-21-21 16,22 21-16,-1 0 0,-21-1 16,22 1-16,-22 21 0,0 0 0,21 0 15,-21 0-15,1 0 0,-1 21 0,0 1 16,-21-1-16,0 21 15,0-21-15,0 0 0,0 1 0,0 20 16,0-21-16,0 0 0,0 0 16,0 1-16,0-1 0,0 0 15,0 0-15,0 0 0,0 0 0,-21 1 16,21-1-16,0-42 47,21-1-47</inkml:trace>
  <inkml:trace contextRef="#ctx0" brushRef="#br0" timeOffset="27556.52">8996 7557 0,'0'-22'16,"0"1"-16,0 0 15,0 0 1,0 0-16,0 0 0,-21-1 16,21 1-16,-22 21 0,1-21 0,0 0 15,0 0-15,0 21 0,0 0 16,-1 0-16,1 0 0,-21 0 16,21 0-16,0 21 0,-1-21 15,-20 21-15,21 21 0,0-20 16,0-1-16,-1 21 0,1-21 0,0 22 15,0-22-15,0 21 0,21-21 0,0 22 16,0-22-16,0 0 0,0 0 16,0 21-16,0-20 0,0-1 15,21 0-15,0-21 16,21 0-16,-20 0 0,-1 0 0,21 0 16,-21 0-16,22 0 0,-22-21 15,21 0-15,0-1 0,-20 1 0,20 0 16,-21 0-16,21-21 0,-20 20 15,-1-20-15,0 0 0,0-1 0,0-20 16,0 21-16,1-22 0,-1 1 16,-21-1-16,0 22 0,0-22 15,21 22-15,-21-22 0,0 22 0,21 0 16,-21-1-16,0 1 0,0 21 0,0 0 16,0-22-16,0 22 15,0 42 1,0 1-1,0 20-15,0-21 0,-21 21 0,21 1 16,-21-1-16,21 22 0,0-22 16,-21 21-16,21 1 0,0-1 0,0-20 15,0 20-15,0 1 0,-22-22 0,22 0 16,0 22-16,0-43 0,0 21 16,0 1-16,0-22 0,0 21 15,0-21-15,0 1 0,22-22 0,-1 21 16,0 0-16,0-21 15,0 0-15,0 0 0,1 0 0,-1 0 16,0 0-16,0-21 0,0 0 0,0-1 16,1 1-16</inkml:trace>
  <inkml:trace contextRef="#ctx0" brushRef="#br0" timeOffset="28060.59">10075 6900 0,'0'0'0,"21"-42"0,22-21 16,-43 20-16,21 22 0,-21 0 16,0 0-16,0 0 15,0 63 16,0-21-31,-21 21 0,21-20 0,-21 20 16,21 21-16,-22-20 0,22 20 0,-21 1 16,21-1-16,-21 22 0,0-22 15,0 1-15,0-1 0,-1-20 0,1 20 16,21-20-16,-21-1 0,0 0 16,0-21-16,21 22 0,0-22 0,-21 0 15,21 0-15,-22 0 0,22-42 47,0 0-47,0 0 0,0-21 16,0 20-16,0-20 0</inkml:trace>
  <inkml:trace contextRef="#ctx0" brushRef="#br0" timeOffset="29536.75">9779 6900 0,'0'0'0,"-21"-21"0,0-21 16,-1 21-16,22 0 0,0-22 16,0 22-16,22 0 15,-1 0-15,21 0 0,0-22 0,1 22 16,-1 0-16,22-21 0,-22 20 16,21 1-16,1 21 0,-22-21 0,22 21 15,-22 0-15,0 0 0,1 0 16,-1 21-16,-21 0 0,0 1 0,1 20 15,-1 0-15,-21 1 0,0-1 0,0 0 16,0 1-16,0-1 0,-21 0 16,-1 1-16,-20 20 0,0-21 15,-1 1-15,1-22 0,21 21 16,-21 1-16,-1-22 0,1 0 0,0 0 16,20 0-16,1 0 0,0-21 0,0 0 15,21-21 1,0 0-16,21 21 0,0-21 15,0 0-15,22 0 0,-1-1 16,-21 22-16,22-21 0,-1 0 0,-21 21 16,21 0-16,1 0 0,-1 0 0,0 0 15,1 0-15,-1 0 0,0 0 16,-20 21-16,20 0 0,-21 1 16,21-1-16,-20 0 0,-1 0 0,0 0 15,0 22-15,-21-22 0,0 21 16,0-21-16,0 22 0,0-22 0,0 21 15,0 0-15,-21-20 0,-21 20 0,20-21 16,-20 0-16,21 22 0,-21-22 16,-1 0-16,22 0 0,-21 0 0,-1 0 15,1 1-15,0-1 0,-1-21 0,1 0 16,0 21-16,-1-21 0,1 0 16,21 0-16,-21 0 0,20-21 0,-20 0 15,21 21-15,0-22 0,0 1 16,-1 0-16,1 0 0,0 0 15,21 0-15,0-1 16,0 1-16,21 21 31,0 21-31,-21 1 0,22-22 16,-22 21-16,0 0 0,21-21 16,0 21-16,0 0 0,0 0 15,0 1-15,1-22 0,-1 0 0,0 21 16,21-21-16,-21 0 0,22 0 15,-22 0-15,21 0 0,1 0 0,-22 0 16,21 0-16,0-21 0,1-1 0,20 1 16,-20 0-16,-1 0 15,0 0-15,22 0 0,-22-22 0,0 22 16,1 0-16,-1-21 0,-21 20 0,22 1 16,-22 0-16,0 0 0,0 0 15,-21 0-15,21 21 0,-21-22 16,-21 22-1,0 0-15,21 22 0,-21-22 16,0 21-16,21 0 0,-22 0 0,22 0 16,0 0-16,0 1 0,0-1 15,0 0-15,0 0 0,0 0 16,0 0-16,22-21 0,-22 22 0,21-22 16,0 0-16,0 21 0,0-21 15,22 0-15,-22 0 0,0 0 16,21 0-16,-21 0 0,1 0 0,20-21 15,-21 21-15,21-22 0,-20 1 16,-1 0-16,0 0 0,0 0 0,0 0 16,0-1-16,-21-20 0,22 21 0,-22 0 15,21-22-15,-21 22 0,0 0 16,0 0-16,0 0 0,21 0 16,-21 42 30,0 0-46,0 0 0,0 0 16,0 22-16,0-22 0,0 21 16,0 0-16,0 1 0,0-22 0,-21 21 15,21 1-15,0 20 0,0-21 0,0 22 16,-21-1-16,21 1 0,0-1 16,0 22-16,0 0 0,0-1 0,0 1 15,0 0-15,0 21 0,0-22 0,0 22 16,0-21-16,0 21 0,21-22 15,-21 1-15,0 0 0,21-1 16,-21-20-16,21 20 0,-21-20 0,0-1 0,21-20 16,-21-1-16,0 0 0,0-20 15,0 20-15,0-21 0,-21-21 16,-21 0 0,21 0-16,-1-21 0,-20 0 0,0 0 15,-1-22-15,22 22 0,-21-21 0,0-1 16,-1 1-16,1 0 0,0-1 15,-1-20-15,22 21 0,-21-22 0,-1 1 16,22-1-16,0 1 0,-21-1 0,21-21 16,21 22-16,0-1 0,0 1 15,0-1-15,0-20 0,0 20 0,21 1 16,0-1-16,0 1 0,0 20 0,22-20 16,-22 21-16,21-22 0,0 22 15,1-1-15,-1 1 0,0 21 16,1-21-16,-22 20 0,21 1 0,-21 0 15,1 0-15,-1 0 0,0 0 0,0-1 16</inkml:trace>
  <inkml:trace contextRef="#ctx0" brushRef="#br0" timeOffset="30136.57">13504 5863 0,'0'0'0,"21"-21"0,-21 0 16,0 0-1,-21 21 1,0 0 0,-21 21-16,21 0 0,-1 0 0,-20 0 15,0 22-15,-1-1 0,1-21 16,-21 43-16,20-22 0,-20 0 0,20 22 16,1 21-16,-21-1 0,20 1 15,-20 0-15,20 20 0,1-20 16,0 21-16,-1 0 0,22-22 0,0 22 15,0-21-15,21 0 0,-21-1 16,21-20-16,0-1 0,0 1 0,0-1 16,21-20-16,0-1 0,0 0 0,0-21 15,1 1-15,20-1 0,-21 0 16,21-21-16,-20 0 0,20 0 0,0 0 16,1 0-16,-1 0 0,-21 0 0,21-21 15,1 0-15,-22-1 0,21 1 16,-21-21-16</inkml:trace>
  <inkml:trace contextRef="#ctx0" brushRef="#br0" timeOffset="51420.16">13674 6773 0,'21'0'16,"0"-21"-16,42-42 16,-63 42-1,22 21-15,-1-22 0,0 1 0,0 0 16,-21 0-16,21-21 0,0 20 0,-21 1 15,22 0-15,-22 0 16,0 0 0,0 42-1,0 0-15,0 0 0,0 0 16,-22 22-16,1-1 0,21 0 16,-21 1-16,0-1 0,0 22 15,0-22-15,-1 21 0,1-20 0,21 20 16,-21-20-16,-21 20 0,42-21 15,-43 43-15,22-43 16,0 1-16,0-22 0,0 0 0,21 0 16,0 0-16,-21-21 0,-1 0 15,1-21 1,21 0-16,0-21 0,0-1 0,0 22 16,0-21-16,0 0 0,0-1 15,21 22-15,1-21 0,-22 21 0,21-1 16,0 22-16,0 0 0,0 0 15,0 0-15,1 0 0,-1 0 16,0 22-16,0-22 0,21 21 16,-20 0-16,-1 0 0,0 0 15,0 0-15,0 1 0,0-1 0,1 0 16,-1 0-16,0 0 0,0 0 16,0 1-16,0-1 0,1-21 15,-1 0-15,0 0 16,0 0-16,0 0 0,0 0 15,1 0-15,-1-21 0,21-1 16,-21-20-16,0 21 0</inkml:trace>
  <inkml:trace contextRef="#ctx0" brushRef="#br0" timeOffset="51680.01">14774 6604 0,'0'0'0,"0"-21"0,0 0 16,0 0-16,0-1 15,-21 22-15,0 22 16,0-1-16,21 0 0,0 21 16,-21-21-16,21 22 0,-22 20 0,22-20 15,-21-1-15,21 0 0,-21 1 16,0-1-16,0 21 0,21-20 0,-21-1 16,-1 0-16,22-20 0,0 20 15,-21-21-15,21 21 0,-21-42 0,21 22 16,0-1-16,21-42 31,0-1-31,-21 1 0,22-21 16,-1 21-16</inkml:trace>
  <inkml:trace contextRef="#ctx0" brushRef="#br0" timeOffset="51912.39">14668 6562 0,'0'0'0,"0"-21"0,0-1 16,22 22-16,-1 22 15,-21-1-15,21 21 16,0-21-16,0 22 0,0-1 0,1 0 16,-1 1-16,0-1 0,0 0 0,0 1 15,22-1-15,-22 0 16,0 1-16,0-1 0,0 0 0,0-21 16,-21 22-16,22-22 0,-1 0 15,-21 0-15,0 0 0,21-21 0,0 0 16,0 0-16,0 0 15,1-21-15,-22 0 0,21-21 16</inkml:trace>
  <inkml:trace contextRef="#ctx0" brushRef="#br0" timeOffset="52162.24">15473 6498 0,'0'0'15,"0"-42"-15,0 21 0,0-22 0,0 22 16,0 42-1,0 1-15,0 20 0,0-21 16,-21 43-16,-1-22 0,22 21 16,-21-20-16,0 20 0,0 1 0,0-22 15,0 22-15,-1-22 0,1 21 0,0-20 16,0-1-16,0 0 0,21 1 16,-21-22-16,21 21 0,0-21 0,-22 1 15,22-1-15,22-21 31,-1-21-31,0-1 0,0 1 0,0 0 16</inkml:trace>
  <inkml:trace contextRef="#ctx0" brushRef="#br0" timeOffset="52439.89">16341 6795 0,'-43'0'16,"22"0"-16,42 0 15,0 0 1,1 0-16,-1 0 0,0 0 16,21 0-16,-21 0 0,22 0 0,-22 0 15,0 0-15,0 0 0,0-22 16,1 22-16,-1 0 0,0 0 0,0 0 15,-42 0 17</inkml:trace>
  <inkml:trace contextRef="#ctx0" brushRef="#br0" timeOffset="52627.79">16319 6985 0,'-21'21'0,"42"-42"0,-42 63 15,42-42 17,1 0-32,-1 0 0,0 0 0,0 0 15,21 0-15,-20 0 0,-1 0 16,0-21-16,0 21 0,0 0 16,0-21-16,1 0 0,-22 0 15,21 21-15,-21-21 0</inkml:trace>
  <inkml:trace contextRef="#ctx0" brushRef="#br0" timeOffset="53232.44">17780 6138 0,'0'0'0,"0"-21"0,-21 21 31,0 0-31,-1 21 0,1 1 16,21-1-16,-21 0 0,21 0 15,0 0-15,0 0 0,0 1 16,21-44 15,0 1-31,-21 0 16,22 0-16,-22 0 15,0 0-15,0-1 0,0 1 16,0 0 0,-22 21-1,1 21-15,21 0 0,-21 1 0,0-1 16,0 21-16,21-21 15,-21 22-15,21-1 0,-22-21 0,22 21 16,0 1-16,0-22 0,0 21 16,0-21-16,0 22 0,0-22 0,0 0 15,0 0-15,0 0 0,22-21 16,20 22-16,-21-22 0,0 0 0,22 0 16,-1 0-16,0 0 0</inkml:trace>
  <inkml:trace contextRef="#ctx0" brushRef="#br0" timeOffset="53739.71">18563 6329 0,'0'0'0,"0"-21"0,0 0 16,0-1-16,-21 1 0,0 0 16,0 21-16,-1 0 15,1 0-15,21 21 16,0 0-16,-21 1 0,0-1 0,21 21 15,-21 0-15,21-20 0,-21 41 16,21-21-16,-22 1 0,1-1 0,0 0 16,0 1-16,0 20 0,0-20 0,-1-1 15,1 0-15,-21 1 0,21-1 16,0-21-16,-1 21 0,1-20 0,21 20 16,-21-21-16,21 0 0,-21 0 15,21 1-15,-21-22 0,21 21 16,0-42-1,0-1 1,0 1-16,0 0 0,0 0 0,0-21 16,0 20-16,0-20 0,0 21 15,21-21-15,0 20 0,0 1 0,-21 0 16,21 0-16,1 0 0,-1 21 16,0 0-16,0 21 15,0 0-15,0 0 0,1 0 16,-1 1-16,0-1 0,0 0 0,0 0 15,0 0-15,1 0 0,-1 1 0,0-22 16,21 21-16,-21 0 0,1-21 16,-1 0-16,0 0 0,0 0 15,0 0-15,0 0 0,1 0 0,-1 0 16,0-21-16,0 0 0,0-1 16,0 1-16,1 0 0,20 0 15</inkml:trace>
  <inkml:trace contextRef="#ctx0" brushRef="#br0" timeOffset="53992.57">19135 6308 0,'0'0'0,"-22"0"0,1 0 0,21 42 32,0-21-32,0 0 15,0 22-15,21-1 0,1 0 0,-1-20 16,0 20-16,0 0 0,0 1 0,0-22 15,1 21-15,-1 0 0,0-20 16,-21 20-16,21 0 0,0-21 0,0 1 16,-21 20-16,0-21 0,22 0 15,-1 0-15,-21 1 0,21-1 16,0-21 0,0 0-16,-21-21 15,21-1-15</inkml:trace>
  <inkml:trace contextRef="#ctx0" brushRef="#br0" timeOffset="54245.42">19833 6329 0,'0'0'0,"0"-21"0,0 0 0,0-1 0,0 1 16,0 42 0,-21 1-1,0-1-15,0 21 0,-1 0 0,-20 1 16,21-1-16,0 22 15,-22-22-15,22 0 0,-21 22 0,0-22 16,20 0-16,1 1 0,-21-1 0,21 0 16,0-20-16,-1 20 0,1-21 15,21 0-15,0 0 0,21-21 32,1-21-32,20 0 0,-21 21 15,21-42-15</inkml:trace>
  <inkml:trace contextRef="#ctx0" brushRef="#br0" timeOffset="54564.58">20214 6350 0,'-21'0'16,"0"0"-1,0 0 16,21-21-15,0 0 0,21 21 15,0 21-15,-21 0-16,21 0 0,-21 0 0,0 1 15,0 20-15,0-21 16,0 21-16,0-20 0,-21-1 0,0 0 15,0 0-15,-1 0 0,22 0 16,-21-21-16</inkml:trace>
  <inkml:trace contextRef="#ctx0" brushRef="#br0" timeOffset="54928.38">20532 5736 0,'0'0'0,"-22"-21"0,44 21 31,-1 0-31,0 21 16,21 0-16,-21 1 0,22-1 0,-22 21 15,21-21-15,1 22 0,-1-1 16,-21 0-16,21 1 0,-20-1 0,-1 0 15,-21 1-15,0 20 0,0-21 0,0 22 16,0-1-16,-43 1 0,22-1 16,-21 1-16,0-1 0,-22 1 15,1-1-15,-1 1 0,1-1 16,-1 1-16,1-22 0,20 22 0,-20-22 16,20 0-16,-20 1 0,21-22 0,20 21 15,-20-21-15,21 1 0,0-22 16,0 21-16,-1-21 0,1 0 15,0 0 1,21-21-16,-21 21 16</inkml:trace>
  <inkml:trace contextRef="#ctx0" brushRef="#br0" timeOffset="55976.86">3662 9038 0,'0'0'0,"-21"-21"0,-1 0 15,1 0-15,-21 0 0,21 21 0,21-22 16,-21 22-16,-1 0 0,1 0 15,21 43 1,0-22-16,0 21 0,0 1 16,0 20-16,0-21 0,0 22 0,0-1 15,0 22-15,0-21 0,0 20 16,-21 1-16,0 0 0,0-1 16,0 1-16,-1 0 0,-20-1 0,21 1 15,0 0-15,-22 20 0,22-20 16,-21-21-16,21 20 0,0-20 0,-1-1 15,1 1-15,0-22 0,21-21 0,0 22 16,0-22-16,-21-21 0,21-43 31,0 22-31,0-21 16,21 0-16,-21-22 0,21 1 0,0-1 16</inkml:trace>
  <inkml:trace contextRef="#ctx0" brushRef="#br0" timeOffset="56323.81">3323 8975 0,'0'0'16,"-21"-21"-16,0-1 0,0-20 0,21 21 16,0-21-16,0 20 0,0-20 0,21 21 15,21-21-15,0 20 0,1-20 16,20 21-16,1 0 0,-1 21 0,22 0 15,-22 0-15,1 0 16,-1 0-16,1 21 0,-22 0 0,1 0 16,-1 22-16,0-1 0,-21 0 0,1 22 15,-22-22-15,0 22 0,0-22 16,-22 21-16,1-20 0,0 20 0,-21-20 16,-1-1-16,1 21 0,-21-20 15,20-1-15,1-21 0,-22 22 0,22-1 16,0-21-16,-1 0 0,1 0 15,21 1-15,0-1 0,0-21 0,42 0 32,0-21-32,21 21 15,1-22-15</inkml:trace>
  <inkml:trace contextRef="#ctx0" brushRef="#br0" timeOffset="57123.67">4911 9483 0,'0'0'0,"-22"0"16,1 0-16,0 0 0,0 0 15,0 0-15,0 0 0,21-21 0,0-1 16,0 1-16,0 0 0,0 0 16,0 0-16,0-22 0,0 22 0,21-21 15,0 0-15,0-1 0,-21 1 16,21 0-16,0-22 0,1 22 0,-1-1 15,-21 1-15,0 21 0,21-21 0,-21 20 16,-21 22 0,0 0-1,-1 22-15,-20-1 0,21 0 16,-21 21-16,-1-21 0,22 1 0,-21 20 16,21-21-16,-1 0 0,22 0 15,0 1-15,0-1 0,0 0 0,22 0 16,20-21-16,-21 0 0,21 0 15,1 21-15,-22-21 0,21 0 16,1 21-16,-22 1 0,21-22 16,-21 21-16,0 0 0,1-21 0,-1 21 15,-21 0-15,0 0 0,0 1 16,0-1-16,0 0 0,0 0 0,0 0 16,0 0-16,0 1 0,0-1 15,0 0-15,0 0 0,0 0 16,21-21-1,0 0-15,0-21 16,-21 0-16,21 21 0,1-21 0,-1 0 16,21-22-16,-21 22 0,0 0 15,1 0-15,-1 0 0,0-22 0,0 22 16,0 0-16,-21 0 0,21 0 16,1 21-16,-22 21 31,0 0-31,0 0 15,0 0-15,0 0 0,0 1 0,0-1 16,0 0-16,0 0 0,0 0 0,0 0 16,0 1-16,0-1 15,0-42 17,0-1-17,0 1-15,0 0 0</inkml:trace>
  <inkml:trace contextRef="#ctx0" brushRef="#br0" timeOffset="57404.51">5419 8975 0,'0'0'0,"-22"0"15,1 0 1,21 21-16,0 0 16,21-21 15,1 0-31,-1 0 0,-21-21 15,0 0-15,0 0 0,0-1 16,0 1-16,0 0 16,-21 21-16,-1 0 0,1 0 15,0 0-15,0 0 0,0 0 16,0 0-16,21 21 16,0 0-16,0 1 0,0-1 15,0 0-15,21 0 0,0 0 0,0 0 16,21 1-16,-20-22 0,-1 21 15,21 0-15,-21 0 0</inkml:trace>
  <inkml:trace contextRef="#ctx0" brushRef="#br0" timeOffset="57819.27">5757 9186 0,'-21'-21'0,"0"21"16,0-21-16,0 21 15,42 0 1,0 21 0,0 0-16,0 1 0,-21-1 15,21 0-15,1 0 0,-1 0 0,0 0 16,0 22-16,-21-22 0,0 0 0,0 21 16,0-20-16,0-1 15,0 0-15,0 0 0,0 0 0,0 0 16,0-42 15,21 0-31,-21 0 0,21 0 0,-21 0 16,22-1-16,-1-20 0,-21 21 0,21-21 15,0-1-15,0 1 0,0 0 16,1-1-16,-1 1 0,0 0 0,0 20 16,0-20-16,0 21 15,1 21-15,-1 0 0,0 0 16,0 21-16,-21 0 15,0 0-15,0 1 16,0-1-16,0 0 16,0 0-16,0 0 15</inkml:trace>
  <inkml:trace contextRef="#ctx0" brushRef="#br0" timeOffset="58904.23">6773 9398 0,'0'0'0,"64"-21"15,-43 21-15,0-21 0,-21 0 16,0-1-16,21 1 0,0 0 0,-21 0 16,0 0-16,0 0 15,0-1-15,0 1 0,0-21 0,0 21 16,-21 0-16,0-22 0,0 22 0,0 21 15,-22-21-15,22 21 0,0 0 16,0 0-16,0 21 0,0-21 0,-22 42 16,22-20-16,0 20 0,21 0 0,-21 1 15,0-1-15,21 0 0,-22 1 16,22-1-16,0-21 0,0 21 0,0 1 16,0-22-16,0 0 0,0 0 15,0 0-15,22 1 0,-1-22 16,0 0-16,0 0 0,0 0 0,0 0 15,1 0-15,-1-22 16,0 1-16,0 0 0,0 0 0,0 0 16,1 0-16,-1-1 0,0-20 0,0 21 15,-21 0-15,21-22 0,-21 1 16,21 21-16,-21-21 0,22 20 0,-22-20 16,0 21-16,0 0 0,0 0 0,0 42 31,0 0-31,0 0 15,0 21-15,0-20 0,0-1 0,0 21 16,0 0-16,0-20 16,0 20-16,0-21 0,0 21 0,0-20 0,21 20 15,0-21-15,-21 0 0,21 0 16,0 1-16,0-1 0,22 0 16,-22-21-16,0 0 0,21 0 0,-20 0 15,20 0-15,-21 0 0,21-21 0,1 0 16,-22-1-16,21 1 0,1-21 15,-22 21-15,21 0 0,-21-22 0,0 1 16,22 0-16,-22-1 0,0 1 0,0 0 16,0-22-16,1 1 0,-1-1 15,0 1-15,-21-1 0,0 1 0,21-1 16,-21 22-16,0-1 0,0 1 16,0 0-16,0 21 0,0-1 15,0 44 1,0-1-1,0 0-15,0 21 0,0 1 0,-21-1 16,0 0-16,21 1 0,-21 20 0,21-21 16,0 1-16,-22 20 0,22-20 15,-21 20-15,21-21 0,0 1 0,0-1 16,0 0-16,0 1 0,0-1 0,0-21 16,21 22-16,22-22 0,-22 0 15,21 0-15,1 0 0,-1 0 0,0-21 16,1 0-16,-1 0 0,0 0 15,1 0-15,-1 0 0,0-21 16,1 0-16,-22 0 0,21 0 0,-21 0 16,22-1-16,-22-20 0,0 21 0,0 0 15,-21-22-15,21 1 0,-21 21 16,0-21-16,21-1 0,-21 22 0,0 0 16,0 0-16,0 0 0,-21 21 15,0 0-15,0 0 0,0 21 16,0 0-16,-1 0 0,1 0 0,0 22 15,21-22-15,0 0 0,0 21 0,-21-21 16,21 22-16,0-22 0,0 0 16,0 0-16,0 22 0,0-22 15,21 0-15,0 0 0,0-21 16,1 0-16,-1 0 0,0 0 16,0 0-16,21 0 0,-20-21 0,-1 21 15,21-21-15,-21 21 0,22-21 0,-22-1 16,0 1-16,21 0 0,-21 0 15,1 0-15,-1 0 0</inkml:trace>
  <inkml:trace contextRef="#ctx0" brushRef="#br0" timeOffset="59177.07">7514 8911 0,'0'0'0,"-21"0"0,-21 21 0,84-21 32,-21 0-32,21 0 15,22-21-15,-1 21 0,1-21 0,-1 21 16,1-21-16,21 0 0,-22 21 16,1-21-16,-1 21 0,1-22 15,-22 1-15,0 21 0,1 0 0,-1 0 0,-21-21 16,0 21-16,0 0 0,1 0 15,-22-21 1,-22 21-16</inkml:trace>
  <inkml:trace contextRef="#ctx0" brushRef="#br0" timeOffset="60895.48">10350 8615 0,'0'0'15,"-21"-21"-15,21 0 0,-21-22 0,-21 22 16,21 21-16,-1-21 0,-20 21 0,0 0 16,21 0-16,-22 0 0,1 21 15,21 0-15,-22 22 0,22-1 16,-21 0-16,21 22 0,0-1 0,-22 22 15,22-22-15,0 22 0,0-21 16,0 20-16,-22-20 0,22-1 0,0 1 16,21-1-16,-21-20 0,21-1 0,-21 0 15,21-21-15,0 1 0,0-1 16,0 0-16,21-42 16,0 0-16,0-1 0,0 1 15,0 0-15,1-21 0,-1-1 16,0 22-16,21-42 0,-21 20 0,22 1 15,-22 0-15,0-22 0,21 22 16,-20 0-16,20-1 0,-21 22 0,0 0 16,22 0-16,-22 21 0,0 21 15,0 0-15,0 0 0,-21 22 16,21-1-16,-21 0 0,22 1 0,-22-1 16,0 0-16,0 1 0,0-1 0,0 0 15,21-21-15,-21 22 0,21-22 16,0 21-16,-21-21 0,21-21 0,0 22 15,1-22-15,-1 0 0,0 0 0,0 0 16,0 0-16,0-22 0,22 22 16,-22-42-16,21 21 0,1 0 0,-22-22 15,21 22-15,0-21 0,-20 0 16,20-22-16,0 22 0,-21-22 0,1 1 16,-1-1-16,0 1 0,-21-1 15,21 1-15,-21-1 0,0 22 16,0-22-16,0 43 0,0-21 0,0 21 15,0 0-15,0-1 0,0 44 16,-21-1 0,21 0-16,-21 21 0,0 1 0,21-1 15,0 21-15,0 1 0,-22-1 0,22 1 16,0-1-16,0 1 0,0-22 16,0 22-16,0-22 0,0 0 0,0 1 15,0-1-15,22 0 0,-22-20 16,21 20-16,0-21 0,0 0 0,21 0 15,-20-21-15,-1 0 0,21 0 16,-21 0-16,22 0 0,-1 0 0,-21-21 16,21 0-16,1 0 0,-1 0 15,-21 0-15,22-1 0,-22 1 0,21-21 16,-21 21-16,0-22 0,1 1 0,-1 0 16,0-1-16,-21 1 0,0 0 15,0 21-15,0-22 0,0 22 0,0 0 16,0 0-16,-21 21 0,0 0 15,-1 21-15,1 0 16,0 0-16,-21 0 0,21 22 16,21-1-16,-22-21 0,22 22 0,-21-1 15,21 0-15,0-21 0,0 22 16,0-1-16,0-21 0,21 0 0,1 1 16,-1 20-16,0-42 0,0 21 0,0 0 15,0-21-15,22 0 0,-22 0 16,21 0-16,-21 0 0,22-21 0,-1 0 15,0 0-15,1 0 0,-1-1 0,0 1 16,1-21-16,-22 21 0,21-22 16,1 1-16,-22 0 0,21-22 0,-21 22 15,0-22-15,1 1 0,-22-1 0,21 1 16,-21-1-16,0 1 0,0-1 16,0 22-16,0-21 0,0 20 0,0 22 15,0 0-15,0 0 0,0 0 16,-21 42-1,21 0-15,-22 0 0,22 21 0,-21 1 16,21 20-16,0 1 0,-21-1 0,0 1 16,21-1-16,-21 1 0,21-1 15,0 1-15,-21-22 0,21 22 0,-22-22 16,22 0-16,-21 1 0,21-1 0,0-21 16,0 21-16,-21-20 0,21-1 15,-21 0-15,21 0 0,-21 0 16,21-42 15,0 0-31,0 0 0,0 0 0,21-1 16,0-20-16,0 21 0,0-21 0,22-1 15,-22 22-15,21-21 0,1 21 16,-22-22-16,21 22 0,0 0 0,22 0 16,-22 21-16,1 0 0,-1 0 0,-21 0 15,21 0-15,1 0 0,-22 21 16,0 0-16,-21 0 0,0 0 0,0 1 15,0-1-15,0 0 0,0 21 0,-21-21 16,0 1-16,-22-1 0,22 0 16,-21 0-16,0 0 0,-1 0 15,1 1-15,0-1 0,-1 0 0,1 0 16,0-21-16,20 0 0,-20 0 0,21 0 16,0 0-16,-22 0 0,22 0 15,0 0-15,0 0 0,0-21 16,0 0-16,21 0 0</inkml:trace>
  <inkml:trace contextRef="#ctx0" brushRef="#br0" timeOffset="63768.24">13377 8742 0,'0'0'0,"-21"21"15,21 0 1,21-21 0,0 0-1,1 0-15,-1-21 0,21 21 16,-21-21-16,0 0 0,22 0 0,-22-1 15,21 1-15,-21 0 0,1 0 16,20 0-16,-21 0 0,0-1 0,0-20 16,-21 21-16,0 0 0,0 0 15,0-1-15,0 1 0,-21 0 16,-21 0-16,21 21 0,-22 0 0,1 0 16,-21 0-16,20 0 0,1 21 15,-22 0-15,22 0 0,0 22 0,-1-1 16,1 0-16,21 1 0,0 20 0,0-20 15,21 20-15,0 1 0,0-1 16,0-21-16,21 22 0,0-22 0,0 1 16,0-22-16,22 21 0,-22-21 0,0 0 15,21-21-15,-21 22 0,22-22 16,-22 0-16,21 0 0,-21 0 0,1 0 16,20-22-16,-21 1 0,0 21 15,-21-21-15,0 0 0,0 0 16,0 0-16,0-1 0,-21 22 15,-21-21-15,21 21 0,-22 0 16,1 0-16,0 21 0,-1-21 16,1 22-16,21-1 0,-22 21 0,1-21 15,21 22-15,0-22 0,0 21 16,-1-21-16,22 22 0,-21-22 0,21 21 16,0 0-16,0-20 0,21-1 0,1 21 15,-1-21-15,0 0 0,21-21 16,-21 22-16,22-22 0,-1 0 0,0 0 15,1 0-15,-1-22 0,0 22 16,1-21-16,-1 0 0,0 0 0,22-21 16,-22 20-16,1-20 0,20 21 15,-21-21-15,1-1 0,-1 1 0,0 0 16,1-1-16,-1-20 0,0 20 16,-20-20-16,-1-1 0,0 1 0,-21-1 15,0 1-15,21-1 0,-21 22 0,21-21 16,-21 20-16,0-20 0,0 42 15,21-22-15,-21 22 0,0 0 0,0 42 32,0 0-32,0 0 0,-21 22 0,0-1 15,0 22-15,0-22 0,0 21 16,-1 1-16,1-1 0,-21 22 16,21-21-16,0-1 0,21 1 0,0-1 15,-22-21-15,22 22 0,0-22 0,0 1 16,0-22-16,22 21 0,-1-21 15,0 0-15,0 1 0,21-1 0,-20 0 16,20-21-16,0 0 0,1 0 0,-1 0 16,0 0-16,1-21 0,-1 0 15,0-1-15,1 1 0,-1 0 0,0 0 16,1 0-16,-22-22 0,21 22 0,-21-21 16,0 21-16,1-22 15,-22 1-15,0 21 0,0-21 0,0-1 16,0 22-16,0 0 0,0 0 0,-22 0 15,1 21-15,0 0 0,0 0 16,0 0-16,0 21 0,-1 0 0,-20 0 16,21 21-16,0-20 0,0 20 0,-1-21 15,22 21-15,0 1 0,0-1 16,0-21-16,0 22 0,0-22 0,0 0 16,22 21-16,-22-21 0,21 1 0,0-22 15,21 21-15,-21-21 0,1 21 16,20-21-16,-21 0 0,21 0 15,1-21-15,-22 0 0,21 21 0,1-22 16,-22 1-16,21 0 0,0 0 0,-20 0 16,-1 0-16,21-22 0,-21 22 15,0 0-15,1-21 0,-1-1 0,-21 22 16,0 0-16,21-21 0,-21 20 16,21 1-16,-21 42 15,0 1 1,0-1-16,-21 0 15,21 21-15,-21-21 0,21 1 0,0-1 16,0 21-16,-21-21 0,21 0 0,-22 1 16,22-1-16,-21 0 15,21 0-15,0 0 0,0 0 0,-21 1 16,21-1-16,-21-21 16,21-21 15,21-1-31,0 1 0,-21 0 0,21 0 15,-21 0-15,22-22 0,-1 22 0,0-21 16,-21 21-16,21-22 0,0 22 16,0 0-16,1-21 0,-1 21 15,0-1-15,0 22 16,0 0-16,-21 22 0,0-1 16,0 0-16,0 21 15,0-21-15,0 1 0,0-1 0,0 0 16,0 0-16,0 0 0,21 0 15,-21 1-15,0-1 0,0 0 0,22 0 16,-22 0-16,21-21 0,0 21 16,0-21-16,0 0 15,0 0-15,1 0 0,20 0 0,-21-21 16,0 0-16,0 0 0,1 21 0,-1-21 16,0-22-16,0 22 0,0 0 15,0-21-15,-21 21 0,22-22 16,-1 22-16,0-21 0,0 21 0,-21-1 15,0 1-15,21 0 0,-21 0 16,21 21-16,-21 21 31,0 0-31,0 0 0,0 1 0,0-1 16,-21 0-16,21 0 0,-21 21 0,21-20 16,0-1-16,0 0 0,0 0 15,0 21-15,0-20 0,0-1 16,0 0-16,0 0 0,21-21 0,0 21 15,1-21-15,-1 0 0,21 0 16,-21 0-16,0 0 0,22 0 0,-1 0 16,-21 0-16,22 0 0,-22-21 0,21 21 15,-21-21-15,22 0 0,-22 0 16,0-1-16,21 1 0,-21 0 16,1-21-16,-22 21 0,21-22 0,-21 22 15,21-21-15,-21 21 0,0-22 0,0 22 16,0 0-16,-21 21 15,0 0-15,-1 0 0,1 0 16,21 21-16,-21 0 0,0 0 16,0 22-16,21-22 0,0 0 0,0 21 15,0-20-15,-21-1 0,21 0 0,0 21 16,0-21-16,0 1 0,21-1 16,0 0-16,-21 0 0,42-21 0,-21 21 15,1-21-15,-1 0 0,21 0 16,-21 0-16,22 0 0,-22 0 0,21 0 15,-21 0-15,22 0 0,-22 0 16,0-21-16,0 0 0,0 21 0,0-21 16,1 0-16,-1-22 0,0 22 0,0 0 15,-21 0-15,0-22 0,21 22 16,-21 0-16,21 21 0,-21-21 0,0 42 47,0 0-47,0 0 0,0 1 15,0-1-15,-21 0 0,21 0 0,0 0 16,0 0-16,0 1 0,-21-22 16,21 21-16,0 0 0,0 0 15,21-21 17,0-21-17,1 0-15,-1 0 0,0-1 0,-21 1 16,21 0-16,0 0 15,0-21-15,1 20 0,-1 1 0,0 0 0,0 0 16,-21 0-16,21 21 0,-21 21 31,0 0-15,0 0-16,0 0 0,0 1 16,0-1-16,0 0 0,0 0 15,0 0-15,0 0 0,0 1 16,21-1-16,1-21 0,-22 21 0,21-21 15,0 0-15,21 21 0,-21-21 16,1 0-16,-1 0 0,21 0 0,-21 0 16,0-21-16,1 21 0,20-21 0,-21 0 15,0-1-15,22 1 0,-22 0 16,0-21-16,21-1 0,-21 1 16,1 0-16,-1-22 0,21-63 15,-21 64-15,0-1 0,1-20 16,-1 20-16,-21 1 0,21-1 0,0 1 15,-21-1-15,0 22 0,21-1 0,-21 22 16,0-21-16,0 21 0,-21 42 31,21 21-15,-21-21-16,0 22 0,21-1 0,0 0 16,-21 1-16,-1-1 0,22 22 0,-21-22 15,21 21-15,-21-20 0,0 20 16,21-20-16,-21 20 0,21-21 15,0 22-15,-21-22 0,-1 1 0,22-1 16,0 0-16,0 1 0,0-22 16,0 21-16,0-21 0,0 0 0,0 1 15,0-1-15,22-21 0,-1 0 16,0 0-16,0 0 0,0 0 16,0 0-16,1 0 0,20-21 0,-21 21 15,0-22-15,0 1 0,22 0 0,-22 0 16,0-21-16,0 20 0</inkml:trace>
  <inkml:trace contextRef="#ctx0" brushRef="#br0" timeOffset="64012.3">17505 8721 0,'0'0'15,"-43"0"-15,22 0 0,-21 0 0,21 0 0,42 0 31,0 0-31,21 0 0,1 0 16,-1 0-16,0 0 0,22 0 16,-1 0-16,-20 0 0,20-21 0,-20 21 15,20 0-15,-21 0 0,1-22 0,-22 22 16,21 0-16,-21 0 0,1 0 16,-1 0-1,-21-21-15,0 0 16</inkml:trace>
  <inkml:trace contextRef="#ctx0" brushRef="#br0" timeOffset="65891.96">20278 8192 0,'0'0'0,"0"-43"0,0 22 16,0-21-16,0 21 0,0-22 0,0 22 15,0-21-15,0 21 0,-22-1 16,1 1-16,0-21 0,0 42 0,-21-21 15,-1 21-15,22 0 0,-21 0 16,-1 0-16,-20 0 0,21 21 0,-22 0 16,22 21-16,-22 1 0,1-1 15,20 22-15,-20-1 0,21 1 0,-1 20 16,1-20-16,21-1 0,-22 22 0,22-22 16,0 1-16,21-1 0,0 1 15,0-1-15,0 1 0,0-1 16,21-20-16,0-1 0,1 0 0,20-20 15,-21 20-15,21-21 0,1 0 16,-1-21-16,0 0 0,1 0 0,20 0 16,-20 0-16,-1 0 0,0-21 0,1 0 15,-1 0-15,-21 0 0,21-1 16,1-20-16,-1 21 0,-21-21 0,22-1 16,-22 22-16,0-21 0,0-1 15,0 1-15,-21 21 0,21 0 16,-21 0-16,0-1 0,-21 22 31,0 0-31,0 22 0,0-1 0,0 0 16,-1 0-16,1 21 0,21-20 0,-21 20 15,0-21-15,21 21 0,-21-20 16,21 20-16,0-21 0,0 0 0,0 22 16,0-22-16,21 0 15,0 0-15,0-21 0,0 0 0,1 0 16,20 0-16,-21 0 0,21 0 0,-20 0 15,20-21-15,0 0 0,1 0 16,-22-1-16,21 1 0,-21 0 0,22 0 16,-22 0-16,-21 0 0,0-22 15,0 1-15,0 21 0,0-22 0,0 1 16,0 21-16,-21-21 0,-1 20 16,1 1-16,0 0 0,-21 0 0,21 0 15,-1 21-15,1 0 0,-21 0 16,21 0-16,-22 21 0,22 0 0,-21 0 15,21 22-15,0-22 0,-22 21 16,22 0-16,21 1 0,0-1 0,-21-21 16,21 22-16,0-22 0,0 21 0,0-21 15,21 0-15,0-21 0,0 22 16,22-22-16,-22 0 0,21 0 0,1 0 16,-1 0-16,-21 0 0,21-22 15,1 1-15,-1 21 0,-21-21 0,22 0 16,-22 0-16,21-22 0,-21 22 15,0 0-15,1 0 0,-22 0 0,0 0 16,21-1-16,-21 1 0,0 0 16,0 42-1,0 0-15,0 1 16,0-1-16,0 21 0,0-21 0,0 0 16,0 22-16,0-22 0,0 0 15,-21 0-15,21 0 0,0 1 0,0-1 16,0 0-16,-22-21 0,22 21 15,-21-21 1,21-21 15,0 0-31,21 0 0,1-1 0,-1 1 16,-21 0-16,21 0 0,0-21 16,-21 20-16,21-20 0,0 21 0,-21 0 15,0 0-15,22 21 0,-1 0 0,0 0 31,-21 21-31,21 0 0,-21 21 16,0-21-16,0 1 0,0-1 16,0 0-16,0 0 0,0 0 15,0 0-15,0 1 0,0-1 0,21 0 16,0-21 0,1 0-1,-1 0-15,0 0 0,-21-21 16,21 21-16,0-21 0,-21-1 15,21 1-15,1 0 0,-1-21 0,-21 21 16,21-22-16,-21 22 0,21 0 0,-21-21 16,0 20-16,0 1 0,0 42 31,0 1-15,0-1-16,0 0 0,0 21 15,0-21-15,0 1 0,0 20 0,0-21 16,0 0-16,0 0 0,0 1 15,0-1-15,21 0 0,0 0 0,1-21 16,-1 0-16,0 21 0,0-21 0,21 0 16,-20 0-16,-1 0 0,21 0 15,0-21-15,-20 21 0,20-21 0,-21 0 16,0 0-16,22-1 0,-22 1 0,0 0 16,0-21-16,0 21 0,0-22 15,-21 22-15,0-21 0,22 21 0,-22-22 16,21 22-16,-21 0 0,0 0 15,0 0-15,0 42 32,0 0-32,0 0 0,0 21 0,0-20 15,-21 20-15,21 0 0,-22 1 16,22-1-16,-21 0 0,21 1 0,0-1 16,0 21-16,-21 1 0,0-22 0,21 22 15,-21-1-15,21 22 0,-21-22 16,-1 22-16,1-21 0,0 20 0,0-20 15,-21 20-15,20-20 0,1-1 0,-21 1 16,21-1-16,0-20 0,-1-1 16,-20 22-16,21-43 0,21 21 15,-21-21-15,0 0 0,21 1 0,-22-1 16,22-42 0,0-1-16,0 1 0,0-21 15,22 21-15,-1-22 0,0 1 0,-21 0 16,42-1-16,-21-20 0,1-1 0</inkml:trace>
  <inkml:trace contextRef="#ctx0" brushRef="#br0" timeOffset="66204.78">21526 8721 0,'0'-43'0,"0"86"0,-21-107 0,21 43 0,0 0 16,0 0-16,21 0 0,1-1 15,-1 1-15,0 21 0,21-21 16,-21 21-16,1 0 0,20 0 0,-21 0 16,21 0-16,-20 0 0,-1 0 15,0 21-15,0 0 0,-21 1 0,0-1 16,0 0-16,0 0 0,0 21 0,0-20 16,-21 20-16,0-21 0,0 21 15,-22-20-15,22 20 0,-21-21 16,21 0-16,-22 0 0,22 1 0,-21-1 15,21 0-15,-1-21 0,1 0 16,42 0 0,1-21-1,20 21-15,-21-21 0</inkml:trace>
  <inkml:trace contextRef="#ctx0" brushRef="#br0" timeOffset="66596.33">22098 8636 0,'0'0'0,"21"-21"0,0 0 0,-21 0 16,0-1-16,-21 22 31,0 22-15,0-1-16,0 21 0,-1-21 0,22 0 16,-21 22-16,21-22 0,-21 21 0,21-21 15,0 22-15,0-22 0,0 0 16,0 0-16,0 0 0,0 1 15,21-22-15,0 0 0,1 0 16,-1 0-16,0-22 16,0 22-16,0-21 0,0 0 0,-21 0 15,22 0-15,-22 0 0,21-1 16,-21-20-16,0 21 0,0-21 0,0 20 16,0-20-16,0 21 0,0 0 0,0 0 15,-21-1-15,-1 1 16,1 21-16,0 0 0,0 0 15,0 0-15,21 21 0,0 1 0,0-1 16,0 0-16,0 0 16,0 0-16,0 0 0,21-21 15,0 0-15,0 0 16,0 0-16,1 0 0</inkml:trace>
  <inkml:trace contextRef="#ctx0" brushRef="#br0" timeOffset="67036.09">22394 8636 0,'21'-21'0,"-42"42"0,64-42 0,-43 0 15,0 0-15,21 21 0,-21-22 0,0 44 32,0-1-17,-21 0-15,21 0 0,0 0 16,-22 0-16,1 22 0,21-22 16,-21 0-16,21 21 0,0-20 0,-21-1 15,21 0-15,-21 0 0,21 0 0,-21-21 16,21 21-16,0 1 15,0-44 17,0 1-32,0 0 15,21 0-15,-21-21 0,21 20 16,0 1-16,0 0 0,0-21 0,1 21 16,-1-22-16,0 22 0,0 0 15,0 0-15,0 0 0,1 21 0,-1 0 16,0 0-16,-21 21 15,21 0-15,-21 0 16,0 0-16,0 0 0,0 1 0,0-1 16,0 0-16,0 0 0,0 0 15,0 22-15,0-22 0,0 0 16,0 0-16,0 0 0,-21-21 0,21 21 16,0-42 15,0 0-16,21 0-15,-21 0 16</inkml:trace>
  <inkml:trace contextRef="#ctx0" brushRef="#br0" timeOffset="68060.63">22712 8742 0,'21'0'16,"0"0"-1,0 0 1,0 0-16,1-21 0,-1 21 15,0 0-15,0 0 0,0-21 0,0-1 16,1 1-16,-1 21 16,0-21-16,-21 0 0,0 0 15,-21 21 17,0 0-32,-1 0 0,1 0 0,0 0 15,0 21-15,0 0 0,0 0 16,-1 0-16,22 1 0,-21-1 0,21 0 15,0 0-15,-21 0 0,21 0 0,0 1 16,0-1-16,0 0 0,21 0 16,0-21-16,1 0 15,-1 0-15,0 0 0,0 0 0,0 0 16,0 0-16,1 0 0,-1 0 16,0-21-16,0 21 0,0-21 0,-21 0 15,21 21-15,1-22 0,-1 1 16,-21 0-16,21 0 0,0 0 0,-21 0 15,21-1-15,-21 1 0,21 21 16,-21 21 15,0 1-31,-21-22 16,21 21-16,-21 0 16,0 0-16,21 0 0,0 0 0,0 1 15,-21-1-15,21 0 0,-21-21 0,21 21 16,0 0-1,0 0-15,0-42 32,0 0-32,21 0 15,-21 0-15,21 0 0,0-1 16,0 1-16,-21 0 0,21 0 16,1 0-16,-1 0 0,-21-1 15,21 1-15,0 21 0,-21 21 31,0 1-31,0-1 16,0 0-16,0 0 0,0 0 16,0 0-16,0 1 0,0-1 15,0 0-15,0 0 0,21-21 16,-21 21-16,21-21 0,1 0 16,-1 0-16,0 0 15,0-21-15,0 21 0,-21-21 16,21 0-16,1 0 0,-22-1 15,21 1-15,0 0 0,-21 0 0,21-21 16,0-1-16,0 1 0,1 0 0,-22-1 16,21-20-16,0-1 0,0 1 15,21-1-15,-20 1 0,-1-1 16,0 22-16,-21 0 0,21-1 0,-21 1 16,0 21-16,0 0 0,0 42 31,-21 0-31,0 0 0,0 21 15,21 1-15,-22-1 0,1 22 0,0-22 16,0 0-16,0 22 0,0-22 0,-1 22 16,22-22-16,0 0 0,-21 1 15,21-1-15,-21 0 0,21 1 0,-21-22 16,21 21-16,0-21 0,0 22 0,0-22 16,0 0-16,0 0 15,21-21 1,0 0-16,0 0 0,1 0 0,-1-21 15,0 0-15,0 0 0,0 21 0,22-22 16,-22 1-16,0 0 0,0-21 16,0 21-16,-21-1 0</inkml:trace>
  <inkml:trace contextRef="#ctx0" brushRef="#br0" timeOffset="68279.5">23368 8530 0,'0'0'0,"21"0"32,0 0-32,0 0 0,1 0 15,20-21-15,-21 21 0,21 0 0,-20 0 16,20 0-16,-21 0 0,21 0 16,-20 0-16,-1 0 0,0 0 0,-21 21 31,-21-21-31,-22 21 15,22-21-15</inkml:trace>
  <inkml:trace contextRef="#ctx0" brushRef="#br0" timeOffset="70003.5">23939 8573 0,'0'0'0,"0"21"47,0 0-47,0 0 15,-21-21-15,0 21 0,0 0 16,0 1-16,21-1 0,-21-21 15,-1 21-15,1-21 16,21-21 15,0 0-15,0-1-16,21 1 0,1 0 16,-1 0-16,0 0 0,-21 0 15,21 21-15,0-22 0,0 22 16,1 0-1,-22 22 1,0-1-16,0 0 0,21 0 0,-21 0 16,0 22-16,0-22 0,0 0 0,21 0 15,-21 0-15,0 0 0,0 1 16,0-1-16,21-21 0,0 21 0,0-21 16,1 0-16,-1 0 15,0 0-15,0 0 0,0 0 16,0-21-16,1 0 0,-1 21 0,21-22 15,-21 1-15,0 0 0,1 0 0,-1 0 16,0 0-16,-21-1 0,0 1 16,0 0-16,0 0 0,0 0 15,0 0-15,0-1 0,-21 22 16,0 0-16,-1 0 0,1 0 16,0 0-16,0 0 0,0 22 15,0-22-15,-1 21 0,1 0 16,21 0-16,0 0 0,-21 0 15,21 22-15,-21-22 0,21 0 0,0 0 16,0 0-16,0 1 16,0-1-16,21-21 0,0 0 15,0 0-15,1 0 16,-1 0-16,0-21 0,0-1 16,0 22-16,0-21 0,1 0 0,-22 0 15,21 21-15,-21-21 0,21 0 16,-21-1-16,0 1 0,0 0 0,0 0 15,0 0-15,0 42 32,0 0-17,0 0-15,0 0 0,0 1 16,0-1-16,0 0 16,0 0-16,0 0 0,0 0 15,0 1-15,21-22 16,0 0-16,0 0 0,1 0 15,-1 0-15,0-22 0,0 1 16,0 21-16,0-21 0,1 0 16,-22 0-16,21 0 0,-21-1 15,21 1-15,-21 0 0,0 0 16,0 42 15,0 0-31,-21-21 16,21 21-16,-21 1 0,21-1 15,0 0-15,0 0 0,-22 0 0,22 0 16,-21-21-16,21 22 0,0-1 0,-21-21 16,21 21-16,0-42 47,0 0-47,0-1 15,21 1-15,0 0 16,-21 0-16,22 0 0,-22 0 15,21-1-15,0 1 16,0 0-16,0 21 16,0 0-16,-21 21 15,0 0-15,0 1 16,0-1-16,0 0 0,0 0 16,0 0-16,0 0 15,0 1-15,0-1 0,0-42 63,0-1-63,22 22 0,-1-21 0,0 0 15,-21 0-15,21 0 0,0 0 16,-21-1-16,21 22 0,1-21 16,-1 21-16,0 0 15,-21 21 1,0 1-16,0-1 15,0 0-15,0 0 0,0 0 0,-21 0 16,21 1-16,-21-22 0,21 21 16,0 0-16,-22-21 0,22 21 15,22-21 17,-22-21-32,21 0 15,-21 0-15,21-1 16</inkml:trace>
  <inkml:trace contextRef="#ctx0" brushRef="#br0" timeOffset="70351.83">24977 8700 0,'21'0'15,"0"0"1,0 0 0,0-22-16,0 22 15,1 0-15,-1-21 0,0 0 16,0 21-16,0-21 15,0 21-15,1-21 0,-22 0 16,0-1-16,0 1 16,-22 21-1,1 0-15,0 0 0,0 21 16,0-21-16,0 22 0,-1-1 0,1 0 16,0 0-16,0 0 0,21 22 15,0-22-15,-21 0 0,21 0 0,0 0 16,0 0-16,0 1 0,0-1 15,21-21-15,0 0 0,-21 21 16,21-21-16,0 0 0,1 0 0,-1 0 16,0 0-16,0 0 15,0 0-15,-21-21 0,21 21 0,1-21 16,-1-1-16,0 1 0,-21 0 16,21 21-16</inkml:trace>
  <inkml:trace contextRef="#ctx0" brushRef="#br0" timeOffset="70647.66">25675 8657 0,'-21'0'0,"0"0"16,21-21 62,0 42 0,0 0-62,-21-21-16,21 22 15</inkml:trace>
  <inkml:trace contextRef="#ctx0" brushRef="#br0" timeOffset="70987.47">25485 8975 0,'-22'0'31,"22"21"79,0 0-110,0 0 15,0 0-15,0 1 16,0-1-16,0 0 0,0 0 16,0 0-16,-21-21 15,0 21-15,-21 1 0,21-22 0,-22 21 16,22 0-16,-21 0 0,-22 0 16,22 0-16,-22 1 0,1-1 0,-1 0 15</inkml:trace>
  <inkml:trace contextRef="#ctx0" brushRef="#br1" timeOffset="77495.53">1609 12023 0,'0'0'0,"0"-21"16,0-1-1,0 1-15,0 0 16,0 0-16,0 0 0,0 0 15,0-1-15,0 1 16,0 0-16,21 0 16,0 0-1,-21 42 32,0 0-47,0 0 0,-21 0 16,0 1-16,21-1 0,-22 21 15,22-21-15,-21 22 0,21-1 16,0-21-16,0 21 0,0 1 0,0-1 16,0 0-16,-21-20 0,21 20 15,0 0-15,0 1 0,0-22 0,0 21 16,0-21-16,0 22 0,0-22 16,0 21-16,0-21 0,21 0 15,0 1-15,-21-1 0,22 0 16,-22 21-16,21-21 0,0-21 0,0 22 15,-21-1-15,21-21 0,0 21 16,1-21-16,-1 0 0,0 0 16,0 0-16,0 0 0,0 0 15,1 0-15,-1-21 0,0 0 16,21-1-16,-21 22 0,1-21 0,-1 0 16,21-21-16,-21 21 0,0-1 15,1 1-15,-1 0 0,21-21 16,-21 21-16,0-22 0,1 1 0,-1 0 15,0-1-15,0 1 0,21 0 16,-20-1-16,-1 1 0,0-22 16,0 22-16,0 0 0,0 21 15,1-22-15,-22 22 0,0 0 0,21 0 0,-21 0 16,0-1-16,0 1 16,0 0-1,0 42 48,0 0-48,0 1-15,0-1 16,0 0 0,0 0-16,21-21 0,0 0 15</inkml:trace>
  <inkml:trace contextRef="#ctx0" brushRef="#br1" timeOffset="78304.03">3238 12129 0,'0'-22'0,"22"22"0,-22-21 0,21 21 16,-21-21-16,21 0 16,0 0-16,-21 0 0,21 21 0,-21-22 15,0 1-15,0 0 0,21 0 16,-21 0-16,0 0 0,0-1 16,0 1-16,-21 21 15,0 0-15,21-21 0,-21 21 16,0 0-16,0 0 0,-1 0 15,1 0-15,0 21 0,0 0 0,0-21 16,-22 22-16,22-1 0,0 0 16,21 0-16,-21 21 0,0-20 15,0-1-15,-1 21 0,22-21 16,0 0-16,-21 22 0,21-22 0,-21 0 16,21 0-16,0 0 0,0 1 15,0-1-15,0 0 0,0 0 16,0 0-16,21 0 15,0-21-15,1 0 0,-1 0 16,0 0-16,0 0 0,0 0 16,0 0-16,1 0 0,-1 0 0,21 0 15,-21 0-15,0 0 0,1 0 16,-1 0-16,0 0 0,0 0 0,0 0 16,0 0-16,1 0 15,-1 0-15,0 0 0,-21 22 16,21-22-16,-21 21 15,0 0-15,0 0 0,0 0 16,0 0 0,0 1-16,-21-1 0,0 0 15,0-21-15,-1 21 0,1 0 0,0 0 16,0 1-16,-21-22 16,20 21-16,1 0 0,0-21 15,0 0-15,-21 21 0,20-21 0,1 0 16,0 0-16,-21 0 0,21 0 15,-22 0-15,22 0 0,0 0 16,0 0-16,-22 0 0,22 0 0,0 0 16,0 0-16,21-21 0,-21 21 15,0 0-15,-1 0 0,1 0 16,0 0 0,0 0-16,42 0 62,0 0-62,0-21 0,1 21 0,-1-21 16</inkml:trace>
  <inkml:trace contextRef="#ctx0" brushRef="#br1" timeOffset="79015.92">4297 12023 0,'0'-21'15,"-21"21"32,21 21-31,-22-21-16,22 21 0,0 0 15,0 0-15,22-21 63,-1 0-47,-21-21-1,0 0-15,0 0 31,-21 21-31,-1 0 16,22 21 31,0 0-31,0 0-1,0 0 1,0 1-16</inkml:trace>
  <inkml:trace contextRef="#ctx0" brushRef="#br1" timeOffset="79635.57">4212 12510 0,'0'21'16,"0"0"15,21-21 32,0 0-48,-21-21 1,0 0-1,-21 21 32,21 21-47,0 0 16,0 0 0,0 0-1,21-21 16,1 0-15,-22-21 0,0 0-1,0 0 32</inkml:trace>
  <inkml:trace contextRef="#ctx0" brushRef="#br1" timeOffset="80327.59">5736 11938 0,'0'0'16,"0"-21"-16,21 21 0,-21-21 16,0 0-16,0-1 0,21 1 15,-21 0 1,22 0-16,-22 0 15,0 42 48,0 0-63,0 0 16,0 0-16,0 1 0,0 20 0,0-21 15,0 21-15,0-20 0,0 20 16,0-21-16,0 21 0,0 1 15,0-22-15,0 21 0,0 1 0,0-22 16,0 21-16,0-21 0,-22 22 16,22-22-16,-21 0 0,21 0 0,0 0 15,0 22-15,-21-22 0,21 0 16,-21 0-16,21 0 0,0 0 16,0-42 46,0 0-46,0 0-16,0 0 0,0 0 15,0-1-15</inkml:trace>
  <inkml:trace contextRef="#ctx0" brushRef="#br1" timeOffset="81916.2">5736 11811 0,'0'0'0,"-21"0"16,21-21-1,21 21 16,0 0-15,0 0-16,1 0 0,-1 0 16,0 0-16,0 0 0,0 0 15,0 0-15,1 0 0,-1 0 0,0 0 16,21 0-16,-21 0 0,22 0 0,-22 0 16,21 0-16,-21 0 0,22 0 15,-1 0-15,0 0 0,1 0 0,-1 0 16,0 0-16,22 0 15,-22 0-15,22 0 0,-1 0 0,1 0 16,-1 0-16,1 0 0,-1 21 0,-20-21 16,20 0-16,1 0 0,-1 0 15,-21 0-15,22 0 0,-1 0 0,1 0 16,-22 0-16,22 0 0,-1 0 16,1 0-16,20 0 0,-20 0 0,-1 0 15,1 0-15,-1 0 0,-20 0 0,20 0 16,-20 0-16,20 0 0,-21 0 15,1 0-15,-22 0 0,21 0 0,1 0 16,-22 0-16,21 0 0,-21 0 16,0 0-16,22 0 0,-22 0 0,0 0 15,0 0-15,0 0 0,1 0 16,-1 0 0,0 0-16,0 0 15,0 0-15,0 0 16,1 0-1,-22 21 1,21-21 0,-21 21-1,0 1 1,0-1 0,0 0-16,-21 0 15,21 0-15,0 0 16,0 1-16,0-1 15,-22 0-15,22 0 0,0 0 0,-21 0 16,21 1-16,0-1 0,0 0 0,0 0 16,-21 0-16,21 0 0,-21 1 15,21-1-15,0 0 0,0 0 0,0 0 16,-21 0-16,21 1 0,0-1 16,-21 0-16,21 0 0,0 0 15,0 0-15,0 1 0,-22-22 0,22 21 16,-21 0-16,21 0 15,0 0-15,-21 0 0,21 1 16,-21-22 0,21 21-16,0 0 0,0 0 15,0 0 17,-21-21-17,0 0 1,-1 0-1,1 0 1,0 0 0,0 0-1,0 0-15,0 0 0,-1 0 16,1 0-16,0 0 0,0 0 16,-21 0-16,20 0 0,-20 0 15,21 0-15,-21 0 0,20 0 0,-20 0 16,21 0-16,-21 21 0,20-21 0,-20 0 15,21 0-15,-21 0 0,20 0 16,-20 0-16,0 0 0,21 0 0,-22 0 16,1 0-16,0 0 0,-1 0 15,1 0-15,0 0 0,-1 0 0,1 0 16,0 0-16,-1 0 0,1 0 16,0 0-16,20 0 0,-20 0 0,0 0 15,-1 0-15,1 0 0,21 0 16,-21 0-16,-1 0 0,22 0 0,-21 0 15,-1 0-15,1 0 0,21 0 16,-21 0-16,-1 0 0,22 0 0,-21 0 16,-1 0-16,22 0 0,-21-21 15,21 21-15,-22 0 0,22 0 0,0 0 16,-21 0-16,21 0 0,-1 0 16,1-21-16,0 21 0,-21 0 0,21 0 15,-1 0-15,1 0 0,0 0 0,0-21 16,-21 21-16,20 0 15,1 0-15,0 0 0,0 0 0,0 0 16,0 0-16,-1 0 0,1 0 0,0 0 16,0 0-16,0 0 0,0 0 15,-1 0-15,1 0 0,0 0 0,0 0 16,0 0-16,0 0 16,-1 0-16,1 0 0,0 0 15,0 0-15,0 0 16,0 0-16,-1 0 15,22 21 1</inkml:trace>
  <inkml:trace contextRef="#ctx0" brushRef="#br1" timeOffset="93580.13">11197 11599 0,'0'0'0,"42"0"15,-42-21-15,22 21 16,-1 0-16,0 0 16,-21 21 46,-21-21-62,0 22 0,-1-1 16,1 0-16,0 0 0,0 0 0,0 0 15,0 22-15,-22-22 0,1 0 16,0 21-16,-1-20 0,1 20 0,0 0 16,-1-21-16,1 22 0,0-22 15,-1 21-15,1-21 0,0 22 0,-1-22 16,22 0-16,-21 0 0,21 0 0,-22 1 15,22-1-15,0-21 0,0 0 16,21 21-16,-21-21 0,-1 0 16,22-21 15,0 0-15,22 21-1,-1 0-15,0-22 0,0 22 0,0 0 16,0 0-16,22 0 0,-22 0 15,21 0-15,1 0 0,-1 0 0,0 0 16,-21 22-16,22-22 0,-1 21 0,0 0 16,1-21-16,-22 21 0,21 0 15,-21-21-15,22 21 0,-22 1 0,0-22 16,0 21-16,0-21 0,1 21 16,-1 0-16,0-21 15,-21 21-15,21-21 0,-21-21 78,0 0-78</inkml:trace>
  <inkml:trace contextRef="#ctx0" brushRef="#br1" timeOffset="94192.62">11726 12044 0,'0'-21'0,"0"0"0,21-22 16,-21 22-16,-21 21 47,21 21-47,0 22 0,0-22 15,-21 0-15,21 21 0,-21-21 0,21 22 16,-21-22-16,21 21 0,-21-21 16,21 1-16,0-1 0,0 0 0,0 0 15,-22 0-15,22 0 0,-21 1 16,21-44 31,0 1-32</inkml:trace>
  <inkml:trace contextRef="#ctx0" brushRef="#br1" timeOffset="94548.08">11832 11748 0,'0'0'0,"-42"0"16,21 0-16,-1 0 0,1 0 16,0 0-16,0 0 0,0 21 15,21 0-15,0 0 16,21-21 0,21 0-1,-21 0-15,1 0 0,-1 0 16,21-21-16,-21 21 0,0-21 0,1 21 15,-1-21-15,0-1 0,-21 1 16,0 0-16,0 0 16,-21 0-16,0 21 0,-1 0 0,1-21 15,0 21-15,0 0 0,-21 0 16,20 0-16,1 0 0,0 21 16,0-21-16,0 21 0,21 0 15,-21-21-15,21 21 0,-22 0 0,22 1 16,0-1-16,0 0 0,0 0 0,0 0 15,0 0-15,22-21 0,-1 22 16,0-1-16,0-21 0,0 21 0</inkml:trace>
  <inkml:trace contextRef="#ctx0" brushRef="#br1" timeOffset="95027.56">12234 11959 0,'0'21'15,"-21"1"1,0-1-16,21 0 16,-21-21-16,0 21 0,21 0 0,0 0 15,0 1-15,-22 20 0,22-21 0,-21 0 16,21 0-16,0 1 0,0 20 16,0-21-16,-21 0 0,21 0 0,-21 1 15,21-1-15,-21 0 0,0 0 16,21-42 31,0 0-47,0 0 0,21-1 15,0-20-15,-21 21 0,21-21 0,0 20 16,0-20-16,1 0 16,-1 21-16,0-1 0,21 1 0,-21 0 15,1 0-15,-1 21 0,0 0 16,0 0-16,-21 21 0,21 0 0,-21 0 15,21 1-15,-21-1 0,0 0 0,0 0 16,0 21-16,0-20 0,0-1 16,0 21-16,0-21 0,0 0 0,0 1 15,-21-1-15,21 0 0,-21-21 0,21 21 16,-21-21-16,21 21 16,21-42 30,0 0-46,0 21 0</inkml:trace>
  <inkml:trace contextRef="#ctx0" brushRef="#br1" timeOffset="95381.46">12890 11917 0,'0'0'0,"0"-21"0,-21 21 16,0-21-16,0 21 15,21 21 1,0 0-16,0 0 16,0 0-16,0 0 0,-21 22 0,21-22 15,-21 21-15,21 1 0,0 20 16,-22-21-16,1 22 0,0-22 0,21 22 16,-21-1-16,0 1 0,0-1 0,-1 22 15,1-22-15,0 22 0,0 0 16,0-22-16,0 22 0,-1-22 0,22 1 15,0-1-15,-21 1 0,21-22 0,-21 1 16,21-1-16,0 0 0,0 1 16,0-22-16,0 0 0,0 0 15,0-63 1,0 21 0,0-1-16,0-20 0,0 0 15,0-1-15,0 1 0,0 0 0,0-22 16</inkml:trace>
  <inkml:trace contextRef="#ctx0" brushRef="#br1" timeOffset="96513.35">12700 12129 0,'0'-43'0,"0"86"0,0-107 0,0 22 15,0 21-15,21-1 0,0 1 0,-21 0 16,21 0-16,1 21 0,-1-21 15,0 0-15,21 21 0,-21 0 0,1 0 16,20 0-16,-21 0 0,0 0 0,0 0 16,1 21-16,-1-21 0,-21 21 15,0 21-15,0-21 0,0 1 0,0 20 16,0-21-16,-21 21 0,-22-20 0,22-1 16,0 21-16,-21-21 15,20 0-15,1 1 0,-21 20 0,21-42 16,0 21-16,-1 0 0,1 0 15,42-21 17,1 0-17,-1 0-15,0-21 0,0 21 0,0 0 16,0-21-16,1 21 0,20 0 16,-21-21-16,0 21 0,22-21 0,-22 0 15,0 21-15,21-22 0,-21 22 0,1-21 16,-1 0-16,0 21 0,0-21 15,0 0-15,0 0 0,1 21 0,-22-22 16,0 1-16,0 0 16,21 21-1,-21 21 1,0 0-16,0 1 16,0-1-16,0 0 15,0 0-15,0 0 0,0 0 16,0 1-16,0-1 31,21-21-31,0 0 16,0 0-16,-21-21 15,21-1-15,1 22 0,-22-21 0,21 0 16,-21 0-16,21 0 0,-21 0 16,21-1-16,-21 1 0,21 0 15,-21-21-15,0 21 0,21-1 0,-21 1 16,22 0-16,-22 0 15,0 42 1,0 0-16,0 0 16,0 1-16,0-1 0,0 0 15,0 21-15,0-21 0,0 1 0,0 20 16,0-21-16,0 0 0,0 0 0,0 1 16,21-1-16,-21 0 0,21-21 15,-21 21-15,21-21 0,0 21 0,0-21 16,1 0-16,-1 0 15,0 0-15,0 0 0,0 0 16,0-21-16,1 0 0,-1 0 0,0 21 16,-21-21-16,21-1 0,0 1 15,-21-21-15,0 21 0,0-22 0,0 1 16,21 0-16,-21-1 0,0 1 0,22 0 16,-22-1-16,21 1 0,-21 0 15,0-22-15,21 22 0,0 0 0,-21-1 16,0 1-16,21 0 0,0 20 15,-21 1-15,22 0 0,-22 0 0,0 42 32,0 0-32,0 0 15,0 22-15,0-1 0,0 0 0,0 1 16,0-1-16,-22 0 0,1 1 0,21 20 16,-21-20-16,21-1 0,-21 0 15,21 1-15,0 20 0,0-21 0,0-20 16,0 20-16,0 0 0,0-21 15,0 1-15,0-1 0,0 0 0,0 0 16,0 0-16,21-21 16,0 0-16,0 0 15,1 0-15,-1 0 0,0 0 0,0-21 16,0 21-16,-21-21 0,21 0 16,1 0-16,-22-1 0,21 1 15,-21 0-15,0-21 0,0 21 0,0-22 16,0 22-16,0-21 0</inkml:trace>
  <inkml:trace contextRef="#ctx0" brushRef="#br1" timeOffset="96727.35">13843 11790 0,'0'0'0,"-21"0"0,42 0 47,0 0-47,0 0 0,0 0 16,22 0-16,-22 0 0,21 0 0,1 0 15,-1 0-15,0 0 0,1 0 0,-1 0 16,0 0-16,-21 0 16,1 0-16,-1 0 0,0 0 0,0 0 15</inkml:trace>
  <inkml:trace contextRef="#ctx0" brushRef="#br1" timeOffset="98705.82">15748 11726 0,'0'0'16,"0"-21"-16,0 0 0,0 0 0,-21 21 47,0 0-47,-1 21 0,22 0 0,-21 0 16,0 1-16,0 20 0,21 0 15,-21-21-15,21 22 0,-21-1 16,21 22-16,0-43 0,0 21 0,0 0 15,0 1-15,0-22 0,0 21 16,0-21-16,0 1 0,0-1 0,21 0 16,0-21-16,0 21 0,0-21 15,0 0-15,1 0 0,-1 0 0,0 0 16,21 0-16,-21-21 0,22 0 0,-22 0 16,21-1-16,1 1 0,-22 0 15,21-21-15,0 21 0,1-22 0,-22 1 16,21 0-16,-21-22 0,22 22 15,-22-1-15,0 1 0,0-21 16,0 20-16,1 1 0,-22 0 0,21-1 16,-21 1-16,21 21 0,-21-22 15,0 22-15,0 0 0,0 42 32,0 0-32,0 1 0,-21 20 0,0-21 15,-1 21-15,22 1 0,-21-1 0,0 0 16,21 22-16,-21-22 0,21 22 15,-21-22-15,21 22 0,-21-22 0,21 0 16,0 1-16,0-1 0,0 0 16,0-21-16,21 22 0,0-22 0,0 0 15,0 0-15,0-21 0,1 21 16,-1-21-16,0 0 0,0 0 0,0 0 16,22 0-16,-22 0 0,21 0 15,-21 0-15,22-21 0,-22 0 0,21 0 16,-21 0-16,22 0 0,-22-1 15,0-20-15,0 21 0,0-21 0,0-1 16,-21 22-16,0-21 0,0 21 16,0-1-16,0-20 0,0 21 0,0 0 15,0 0-15,0-1 0,-21 22 16,0 0-16,0 0 16,0 0-16,-22 0 15,22 22-15,0-22 0,0 21 0,0 0 0,0 21 16,-1-21-16,1 1 15,0 20-15,21-21 0,0 21 0,-21-20 16,21 20-16,0-21 0,0 0 16,0 0-16,0 1 0,0-1 0,0 0 15,21-21-15,0 21 0,0-21 16,1 0-16,-1 0 0,0 0 16,0 0-16,0 0 0,0 0 0,1-21 15,-1 0-15,0 0 0,0-1 16,0 1-16,-21 0 15,0-21-15,0 21 0,21-22 0,-21 22 0,0-21 16,0 21-16,22-22 0,-22 22 16,0 0-16,0 0 0,0 0 15,0-1-15,0 44 32,0-1-32,0 0 0,0 21 15,0-21-15,0 1 0,0 20 16,0-21-16,0 0 0,0 22 0,0-22 15,0 0-15,0 0 0,0 0 0,0 0 16,0 1-16,0-1 0,0 0 16,21-21-16,0 0 15,0 0-15,0 0 0,0 0 0,1 0 16,20 0-16,-21 0 0,0 0 16,0-21-16,22 0 0,-22 21 0,0-43 15,21 22-15,-20 0 16,-1 0-16,0-22 0,0 22 0,0-21 15,0 0-15,1 20 0,-22-20 16,0 21-16,0 0 0,0 0 0,0-1 16,-22 22-1,1 0-15,0 22 16,21-1-16,0 0 0,-21 0 0,21 0 16,0 22-16,0-22 0,0 0 0,0 0 15,0 0-15,0 22 0,0-22 16,0 0-16,21-21 0,-21 21 0,0 0 15,0 0-15,21-21 0,-21 22 16,0-1 0,-21-21 15,0 0-31,0 0 0,21-21 16,-21 21-16,-1 0 0,1-22 0,0 1 15,0 21 1,0 0-16,21 21 15,0 1-15,0-1 16,0 0-16,21-21 16,0 21-16,0-21 0,0 0 15,1 0-15,-1 0 0,0 0 16,0 0-16,0 0 0,0 0 16,1 0-16,20 0 0,-21-21 0,0 21 15,22-21-15,-22 0 0,0 21 16,21-22-16,-21 1 0,1 0 0,-1-21 15,0 21-15,0-22 0,0 22 0,0-21 16,-21-1-16,22 22 0,-1-21 16,-21 0-16,21 20 0,-21 1 0,0 0 15,0 0-15,0 0 0,-21 42 32,21 0-17,0 0-15,0 22 16,0-22-16,0 0 0,0 21 0,0-21 15,0 1-15,0 20 0,0-21 0,0 0 16,0 0-16,0 1 0,21-1 16,-21 0-16,0 0 0,0 0 0,0 0 15,0 1-15,0-1 0,-21 0 16,21 0-16,-21-21 0,-1 21 16,1-21-16,0 0 0,0 0 0,0 21 15,0-21-15,-1 0 0,1 0 16,0 0-16,21-21 47,21 0-47,0 21 15,-21-21-15,22 0 0,-1 21 0</inkml:trace>
  <inkml:trace contextRef="#ctx0" brushRef="#br1" timeOffset="98987.39">18373 11938 0,'21'0'15,"0"0"1,0 0-16,0 0 15,0 0-15,1 0 0,-1 0 16,0 0 0,0 0-16,0 0 15,-42 0 32</inkml:trace>
  <inkml:trace contextRef="#ctx0" brushRef="#br1" timeOffset="99195.79">18351 12129 0,'-21'21'0,"42"-42"0,-63 63 15,21-21 1,21 0 0,21-21-1,0 0-15,0 0 0,1 0 16,-1 0-16,0 0 0,0 0 0,0 0 15,0 0-15,1-21 16,-1 21-16,0 0 0,0-21 16,-21 0-16,21 0 0,0-1 15</inkml:trace>
  <inkml:trace contextRef="#ctx0" brushRef="#br1" timeOffset="100164.59">19473 11176 0,'0'0'0,"21"0"0,-21-21 16,0 42 62,-21 0-78,0 0 16,42-21 46,0-21-46,-21 0-16,0 0 15,22 21-15,-22-21 0,0 0 16,-22 21 15,1 0-15,21 21-16,-21 21 16,0-21-16,21 0 0,-21 22 0,21-1 15,-21-21-15,-1 22 0,22-22 16,-21 21-16,21-21 0,0 0 0,0 1 15,0-1-15,0 0 0,0 0 0,0 0 16</inkml:trace>
  <inkml:trace contextRef="#ctx0" brushRef="#br1" timeOffset="102324.13">19770 11663 0,'0'0'0,"0"-21"15,-22 21-15,22-21 16,0 42 15,0 0-15,0 0-16,0 21 0,0-20 0,22 20 15,-22 0-15,0 1 0,21-1 16,0 0-16,-21 1 0,21-1 0,-21-21 16,0 21-16,0-20 0,0 20 15,21-21-15,-21 0 0,0 0 0,0 1 16,21-22-16,-21 21 0,0-42 47,0-1-47,0 1 15,0 0-15</inkml:trace>
  <inkml:trace contextRef="#ctx0" brushRef="#br1" timeOffset="102583.83">20045 11769 0,'0'0'0,"0"-21"0,0-1 15,0 1-15,0 0 16,0 42 0,-21 0-16,-1-21 15,22 22-15,-42-1 16,21 21-16,0-21 0,0 22 0,-22-22 0,22 21 16,-21 0-16,-1-20 0,22 20 15,-21-21-15,21 21 0,0-20 16,-1-1-16,1 0 0,0 0 0,0 0 15,21 0-15,-21-21 16,42 0 0,0 0-1,0-21-15,0 21 0,1-21 0,-1 0 16</inkml:trace>
  <inkml:trace contextRef="#ctx0" brushRef="#br1" timeOffset="103045.58">20235 11705 0,'21'0'0,"-42"0"0,64-21 16,-22 0-16,-21 42 47,0 0-47,0 0 0,0 1 0,-21-1 16,21 0-16,-22 0 0,22 0 0,0 0 15,0 22-15,0-22 0,0 0 16,0 0-16,0 0 0,0 1 15,22-22 1,-1 0-16,0 0 0,0 0 16,0 0-16,0-22 0,1 22 0,-1-21 15,0 0-15,0 0 16,0 0-16,22 0 0,-22-1 0,-21 1 16,21 0-16,0 0 0,0 0 15,-21 42 16,-21 0-31,0 21 16,0-20-16,0 20 0,21-21 0,-22 21 16,1 1-16,0-1 0,0-21 0,0 22 15,0-22-15,-1 21 0,1-21 16,0 0-16,21 1 0,0-1 0,-21 0 16,0 0-1,42-21 16,0-21-31,0 0 0,0 0 16,1-1-16,20 1 0</inkml:trace>
  <inkml:trace contextRef="#ctx0" brushRef="#br1" timeOffset="103619.25">20891 11726 0,'-21'0'31,"42"0"1,1 0-17,-1 0-15,0 0 0,0 0 16,0 0-16,0 0 0,22 0 0,-22 0 16,0 0-16,0-21 0,0 0 15,1 21-15,-1 0 0,-21-21 0,21 21 16,-21-21-1,-21 42 1,0 0-16,-1 0 16,1 0-16,21 1 0,-21 20 15,0 0-15,0-21 0,0 22 16,-1-1-16,-20 0 0,21-20 0,0 20 16,0 0-16,-1-21 0,1 1 15,0-1-15,0 0 0,0 0 0,21 0 16,0-42 15,0 0-31,0 0 0,21 0 16,-21-1-16,21 1 0,0 0 15,0 0-15,-21 0 0,22 21 16,-1-21-16,0-1 0,0 22 16,0 0-16,-21 22 15,21-22-15,1 21 0,-22 0 0,21 0 16,-21 0-16,21 0 15,-21 1-15,21-22 0,-21 21 0,0 0 16,21-21-16,0 0 16,-21 21-16,22-21 0,-1 0 15,0 0 1,-21-21 0,21 0-16,0 0 0,0-1 15</inkml:trace>
  <inkml:trace contextRef="#ctx0" brushRef="#br1" timeOffset="103891.86">21823 11091 0,'-21'0'31,"21"22"-31,0-1 0,0 0 16,0 0-16,0 21 0,-22-20 0,22-1 16,0 21-16,0-21 0,0 0 0,0 22 15,0-22-15,0 0 16,0 0-16,0 0 0,0 1 0,0-1 16,-21-21-16,21 21 0,-21 0 0,0-21 15,21 21-15,-21-21 16,0 0-16,-1 0 0,22 21 0</inkml:trace>
  <inkml:trace contextRef="#ctx0" brushRef="#br1" timeOffset="104623.79">15473 13314 0,'0'0'0,"21"-21"0,-21 0 16,0-1 0,0 44 15,0-1-31,0 0 0,-21 0 15,21 0-15,0 22 0,0-22 16,-21 0-16,-1 0 0,22 0 0,-21 0 16,21 1-16,0-1 0,-21 0 0,21 0 15,-21 0-15,21 0 16,0-42 15,0 0-31</inkml:trace>
  <inkml:trace contextRef="#ctx0" brushRef="#br1" timeOffset="104795.69">15557 13102 0,'0'0'0,"0"-21"0,0 0 0,0 0 16,0 0-16,0 42 47,0 0-32,22-21-15,-1 21 0,0-21 16,-21 21-16,21 0 0</inkml:trace>
  <inkml:trace contextRef="#ctx0" brushRef="#br1" timeOffset="105371.52">16489 13420 0,'0'-21'16,"0"-1"-1,-21 1 1,-1 21-16,1 0 0,0-21 0,0 21 16,0 0-16,0 0 0,-1 0 0,-20 0 15,21 0-15,0 0 0,0 21 16,-22-21-16,22 21 0,0 1 0,-21-1 15,20 0-15,1 0 0,0 21 16,0-20-16,21-1 0,0 0 0,0 0 16,0 0-16,0 0 0,0 1 15,0-1-15,21-21 16,0 0-16,0 0 0,1 0 0,-1 0 16,0 0-16,0-21 0,0 21 15,22-22-15,-22 1 0,0 0 0,21 0 16,-21-21-16,1 20 0,20-20 15,-21 21-15,0-21 0,0-1 0,22 1 16,-43 0-16,21-1 0,0 1 16,0 0-16,-21-1 0,21 1 15,-21 0-15,0-1 0,0 1 0,0 21 16,0 0-16,0-1 0,-21 44 16,21-1-1,-21 0-15,0 21 0,21-21 0,-21 22 16,21-1-16,0 0 0,0 1 15,0-1-15,0 0 0,0 1 0,0-1 16,0 0-16,0-20 16,21 20-16,-21-21 0,21 21 0,0-20 0,0-1 15,1-21-15,-1 21 0,-21 0 16,21-21-16,0 0 0,0 0 16,0 0-16,1 0 0,-1 0 0,0 0 15,0 0-15,21-21 0</inkml:trace>
  <inkml:trace contextRef="#ctx0" brushRef="#br1" timeOffset="105631.14">17970 13314 0,'0'0'0,"-21"0"0,21 21 15,-21-21-15,42 0 32,0 0-17,1 0-15,-1 0 0,0 0 16,0 0-16,0 0 0,0 0 16,1 0-16</inkml:trace>
  <inkml:trace contextRef="#ctx0" brushRef="#br1" timeOffset="105796.05">17928 13441 0,'0'0'0,"-21"0"0,21 21 0,0 0 0,0 0 16,0 1-16,0-1 31,21-21-31,0 0 16,0 0-16,1 0 15,-1 0-15,0-21 0,21 21 0,-21-22 16,1 1-16,-1 21 0</inkml:trace>
  <inkml:trace contextRef="#ctx0" brushRef="#br1" timeOffset="106215.81">19283 13039 0,'0'0'0,"0"-21"0,21-22 16,-21 22-16,21 0 0,-21 0 16,0 0-16,0-1 0,-21 22 31,0 22-31,0-1 0,-1-21 16,1 21-16,0 21 0,21-21 0,-21 1 15,0 20-15,21-21 0,0 0 16,-21 0-16,21 22 0,-22-22 0,22 0 15,0 0-15,0 0 16,0 1-16,0-1 0,0 0 16,22-21-16,-1 0 0,-21 21 15,21-21-15,0 0 0,0 0 16,0 0-16,1 21 0</inkml:trace>
  <inkml:trace contextRef="#ctx0" brushRef="#br1" timeOffset="106535.62">19727 13229 0,'0'-21'0,"0"42"0,0-63 15,-21 42-15,0-21 16,0 21-16,0 0 16,-1 21-16,22 0 15,-21 0-15,21 22 0,0-22 0,0 21 16,0-21-16,0 22 0,0-1 0,0 0 15,0 1-15,-21-1 0,0 0 16,21 1-16,-21-1 0,0 0 0,21 1 16,-22-1-16,1 0 0,0 1 15,21-22-15,0 0 0,-21 0 0,21 0 16,-21 0-16,21-42 47,21 21-47,0-21 0,-21 0 0,21 0 15,-21-22-15,21 22 0,1-21 16</inkml:trace>
  <inkml:trace contextRef="#ctx0" brushRef="#br1" timeOffset="106816.46">19664 13335 0,'21'-21'0,"-42"42"0,42-63 0,0-1 16,-21 22-16,0 0 0,0 0 0,21 0 15,0-22-15,1 22 16,-1 21-16,0-21 0,0 0 0,0 21 15,0 0-15,1 0 0,-1 0 16,0 0-16,0 21 0,0 0 16,0 0-16,-21 1 0,22-1 0,-22 0 15,0 0-15,0 0 0,0 0 16,0 1-16,-22-22 0,1 21 0,0 0 16,0-21-16,0 21 0,-22-21 0,22 0 15,0 21-15,0-21 0,0 21 16,0-21-16,42 0 31,0 0-31,0-21 16,0 21-16,0-21 0,22 21 15</inkml:trace>
  <inkml:trace contextRef="#ctx0" brushRef="#br1" timeOffset="107440.12">20489 13123 0,'0'0'0,"0"-21"16,-21 21-1,0 0-15,0 0 0,0 0 0,-1 21 16,1 1-16,0-1 16,0 0-16,-21 0 0,20 0 0,1 0 15,0 1-15,0-1 0,0 0 0,0 0 16,21 0-16,0 0 0,0 1 15,-22-1-15,22 0 0,22-21 32,-1 0-32,0 0 15,0 0-15,0 0 0,0-21 0,1 0 16,-1 21-16,0-22 0,0 1 16,0 0-16,-21 0 0,21 0 0,1 0 15,-1-1-15,0 1 0,-21 0 0,0 0 16,21 21-1,-21 21 1,0 0-16,0 0 16,0 1-16,0-1 0,0 21 15,-21-21-15,21 22 0,0-22 0,0 21 16,-21 0-16,0 1 0,-1-1 0,22 0 16,-21 1-16,0-1 0,0 0 15,0 1-15,0-1 0,21-21 0,-22 22 16,22-22-16,-21 0 0,21 0 15,-21 0-15,21 0 0,21-42 47,0 21-47,1-21 0,-1 0 16,0 0-16,0-22 0,0 22 0,0 0 16,1-21-16,-1 21 0,0-22 15,0 22-15,0-21 0,0 21 0,1-1 16,-1 1-16,-21 0 0,0 0 0,21 0 15,0 0-15,-21-1 16,21 1-16,-21 0 0,0 0 16,0 0-16</inkml:trace>
  <inkml:trace contextRef="#ctx0" brushRef="#br1" timeOffset="107911.84">21018 13039 0,'0'0'0,"0"-21"31,22 42 0,-22 0-15,0 0-16,0 0 0,21 0 0,-21 1 15,21 20-15,-21-21 0,0 0 0,0 0 16,0 1-16,0-1 0,0 0 16,0 0-16,0 0 0,0 0 0,-21-21 15,21 22-15,0-44 47,21 1-31,-21 0-16,21 0 0,0 0 15,-21 0-15,21-1 0,-21 1 16,0 0-16,22 0 0,-22 0 16,21 21-16,-21-21 0,0-1 0,21 1 15,-21 0 1,21 0-1,-21 0 1</inkml:trace>
  <inkml:trace contextRef="#ctx0" brushRef="#br1" timeOffset="108247.16">21738 12848 0,'-21'0'15,"21"-21"-15,0 0 16,0 0 0,0 0-16,21 21 0,-21-22 15,21 22-15,-21 22 47,0-1-47,-21 0 0,0 0 16,0 0-16,0 0 0,-1 1 0,1-1 15,0 0-15,0 0 0,0 0 16,0-21-16,-1 21 0,1 1 0,0-22 16,21 21-16</inkml:trace>
  <inkml:trace contextRef="#ctx0" brushRef="#br1" timeOffset="109355.68">22923 12721 0,'0'0'0,"0"-21"0,22 0 16,-22 0-16,0 0 0,0-1 15,0 1-15,-22 42 47,1 1-47,0 20 16,0-21-16,0 21 0,-22 22 0,1-22 15,0 22-15,-1-1 0,1-20 16,-21 20-16,-1-21 0,22 22 0,-22-22 16,1 1-16,20 20 0,-20-21 15,21-20-15,-1 20 0,1 0 0,21-21 16,-22 1-16,22-1 0,-21 0 0,21 0 15,21 0-15,-21-21 0,21 21 16,21-21 15,0 0-31,0-21 0,0 21 16,0-21-16,1 0 0,20 0 16,0 0-16,1-1 0</inkml:trace>
  <inkml:trace contextRef="#ctx0" brushRef="#br1" timeOffset="109875.38">23262 12954 0,'0'0'0,"-21"0"15,0 0-15,0 0 32,-1 0-32,1 0 15,0 21 1,21 0 0,0 1-16,21-1 15,0-21-15,1 21 16,-1-21-16,21 21 0,-21-21 0,0 21 15,1-21-15,20 0 16,-21 0-16,0 21 0,22-21 0,-22 0 16,0 0-16,0 0 0,0 0 0,0 0 15,1 0-15,-1 0 0,-42 0 47,-1 0-47,-20 22 0,21-1 16,-21 0-16,-1 0 0,1 21 0,0-20 15,-1 20-15,1 0 0,0-21 16,-1 1-16,1 20 0,0-21 0,-1 0 16,22 0-16,-21 1 0,21-1 15,-1-21-15,22 21 0,-21-21 16</inkml:trace>
  <inkml:trace contextRef="#ctx0" brushRef="#br2" timeOffset="132900.26">4064 14669 0,'21'0'15,"0"0"1,0 0 0,1 0-16,-1 0 15,-21-22-15,21 22 0,-21-21 16,21 21-16,0-21 0,0 0 16,1 21-16,-22-21 0,0 0 15,21-1-15,-21 1 0,0 0 16,0 0-16,0 0 15,0 0-15,0-1 0,-21 1 0,-1 0 16,1 0-16,0 21 0,0 0 16,0-21-16,0 21 0,-22 0 0,22 0 15,0 0-15,-21 21 0,20 0 16,1 0-16,0 0 0,0 1 0,0-1 16,0 21-16,-1-21 15,1 22-15,0-1 0,21-21 0,0 21 16,0-20-16,0 20 0,-21-21 15,21 21-15,0-20 0,0-1 0,0 0 16,0 0-16,0 0 16,21-21-16,0 0 0,0 0 15,1 0-15,-1 0 16,0 0-16,0-21 0,0 0 0,0 0 16,22 0-16,-22-1 0,0 1 15,0 0-15,0-21 0,1 21 0,-1-22 16,0 22-16,-21 0 0,0-21 15,21 20-15,-21 1 0,0 0 0,0 0 16,0 42 15,0 0-15,0 0-16,0 1 0,0-1 16,0 0-16,-21 0 0,21 21 15,0-20-15,0-1 0,0 0 0,0 0 16,0 0-16,0 0 0,0 1 15,0-1-15,21 0 0,0-21 16,0 21-16,1-21 16,-1 0-16,0 0 0,0 0 15,0 0-15,0-21 0,22 0 0,-22 0 16,0 21-16,0-22 16,0 1-16,-21-21 0,22 21 0,-1 0 15,-21-22-15,0 22 0,0-21 16,0-1-16,0 1 0,0 0 0,0-1 15,0 1-15,0 0 0,-21-1 16,-1 22-16,1-21 0,0 0 0,0 20 16,0-20-16,-22 21 0,22-21 15,-21 20-15,0 1 0,20 0 0,-20 0 16,0 0-16,21 0 0,-22 21 16,1 0-16,0 0 0,-1 0 15,-20 0-15,20 0 0,1 0 0,-21 0 16,20 21-16,-20 0 0,20 0 15,-20 21-15,21-20 0,-22 20 16,22-21-16,-1 21 0,1 1 0,0-1 16,21 0-16,-22 22 0,22-22 15,0 22-15,21-1 0,0 1 0,-21-22 16,21 22-16,0-22 0,0 21 16,0-20-16,0-1 0,0 22 0,21-22 15,0 0-15,0 1 0,0-1 16,1 0-16,-1 1 0,0-1 15,21 0-15,-21 1 0,1-1 16,20-21-16,-21 21 0,21-20 0,1-1 16,-22 0-16,21 0 0,1 0 15,-1-21-15,0 0 0,1 0 0,-1 0 16,0 0-16,1 0 0,-1 0 16,0 0-16,1-21 0,-22 0 0,21 0 15,-21 0-15,22-1 0,-22 1 16,0 0-16,21 21 0,-21-21 0,1 0 15,-1 0-15,0-1 0,-21 1 16,21 21-16,0-21 0,0 21 0,-21-21 16,22 21-1,-1-21 1</inkml:trace>
  <inkml:trace contextRef="#ctx0" brushRef="#br2" timeOffset="134196.57">5059 14182 0,'0'0'0,"0"-21"16,0-1-16,-21 22 47,21 22-32,-22-1-15,22 0 0,0 0 16,0 0-16,0 0 0,0 22 0,-21-1 15,21 0-15,0 1 0,-21-1 16,21 0-16,0 1 0,0-1 0,0 0 16,0 1-16,0-1 0,-21-21 15,21 22-15,0-1 0,0-21 0,0 0 16,0 22-16,0-22 0,-21 0 16,21 0-16,0 0 0,0 0 15,0 1-15,0-44 47,0 1-31,0 0-16,0 0 0,0 0 0,0-22 15,0 22-15</inkml:trace>
  <inkml:trace contextRef="#ctx0" brushRef="#br2" timeOffset="134519.38">5059 14203 0,'21'0'47,"0"0"-47,0-21 16,0 21-16,22 0 0,-22 0 0,0-21 15,21 21-15,-20 0 0,20-22 16,-21 22-16,21 0 0,-20 0 0,20 0 16,-21 0-16,0 0 0,0 0 15,1 0-15,-1 0 0,-42 22 47,-1-22-47,-20 21 16,21-21-16,0 21 0,0 0 15</inkml:trace>
  <inkml:trace contextRef="#ctx0" brushRef="#br2" timeOffset="134783.74">4995 14732 0,'0'21'15,"21"-21"17,1 0-32,-1 0 15,0 0-15,0-21 0,-21 0 0,21 21 16,0 0-16,1-21 0,-1 21 16,0 0-16,0-21 0,0 21 15,0-22-15,1 22 16</inkml:trace>
  <inkml:trace contextRef="#ctx0" brushRef="#br2" timeOffset="135111.54">5630 14669 0,'0'21'0,"0"0"15,0 0 1,0 0 0,0 0-16,0 1 0,0-1 0,0 0 15,0 0-15,0 0 0,0 0 16,0 1-16,0-1 15,0 0-15,0 0 0,-21-21 0,21 21 16,0 0-16,0 1 16,0-44 31,0 1-47,0 0 0,0 0 0</inkml:trace>
  <inkml:trace contextRef="#ctx0" brushRef="#br2" timeOffset="135444.35">5715 14499 0,'21'0'46,"0"0"-30,-21-21-16,0 0 16,0 0 15,0 0-15,-21 21-16,0 0 0,21 21 31,-21-21-31,21 21 0,0 0 15,0 0-15,0 0 16,0 1 0,0-1-16,21-21 15</inkml:trace>
  <inkml:trace contextRef="#ctx0" brushRef="#br2" timeOffset="136044.07">6011 14711 0,'0'0'0,"0"21"15,0 0 1,0 0-16,0 1 16,0-1-16,0 0 15,0 0-15,0 0 16,0 0-16,0 1 0,0-1 15,0 0-15,-21 0 16,21 0-16,0 0 16,-21 1-16,21-1 15,-21-21 32,21-21-47,0-1 0,-21 22 16,21-21-16,0 0 0,0 0 0,0 0 15,0 0-15,0-1 16,0 1-16,0 0 0,21-21 0,0 21 16,0-1-16,0 1 0,0 0 15,1 0-15,-1 0 0,21 0 16,-21-1-16,0 22 0,1 0 0,-1-21 16,21 21-16,-21 0 0,0 0 15,1 0-15,-1 21 0,0-21 0,-21 22 16,21-1-16,0 0 0,-21 0 15,0 0-15,0 0 0,0 1 0,0-1 16,0 0-16,0 0 0,0 0 0,0 0 16,0 1-16,0-1 15,0 0-15,0 0 0,0 0 16,-21 0 0,0 1-1,21-44 32,0 1-47</inkml:trace>
  <inkml:trace contextRef="#ctx0" brushRef="#br2" timeOffset="136820.14">7091 14901 0,'0'-21'0,"0"0"16,0 0-16,0 0 15,0 0-15,0-1 0,0 1 16,-21 0-16,-1 0 0,1 0 15,0 0-15,0-1 0,0 1 16,0 21-16,-1 0 0,1 0 0,0 0 16,-21 0-16,21 0 0,-1 0 15,-20 0-15,21 21 0,0 1 16,-22-22-16,22 21 0,0 0 0,0 0 16,0 0-16,0 22 0,21-22 15,0 0-15,0 0 0,-22 0 0,22 22 16,0-22-16,0 0 0,0 0 15,0 0-15,22 0 0,-22 1 0,21-1 16,0-21-16,0 21 0,0 0 0,0-21 16,1 0-16,-1 0 0,0 0 15,21 0-15,-21 0 0,1 0 16,-1 0-16,21 0 0,-21 0 0,0-21 16,1 0-16,20 21 0,-21-21 0,0-1 15,0 1-15,1 0 0,-1-21 16,0 21-16,0-22 0,0 22 15,0-21-15,1-1 0,-1 1 0,-21-21 16,21 20-16,0 1 0,0 0 0,-21-22 16,21 22-16,1-1 0,-22 1 15,0 21-15,21-21 0,0 20 0,-21-20 16,21 21-16,-21 0 0,0 0 16,0-1-16,-21 44 31,0-1-16,0 0-15,-1 0 0,22 21 0,-21-20 16,0 20-16,21 0 0,0 1 16,-21-1-16,0 0 0,0 22 0,21-22 15,0 0-15,0 1 0,-22-1 0,22 0 16,0 1-16,-21-1 0,21 0 16,0-20-16,0 20 0,0-21 0,0 0 15,0 0-15,0 1 0,0-1 16,21-21-16,1 21 0,-1 0 15,0-21-15,0 0 0,0 0 16,0 0-16,1-21 0,-1 0 16,0 21-16,0-21 0,0-1 15,0 1-15</inkml:trace>
  <inkml:trace contextRef="#ctx0" brushRef="#br2" timeOffset="137355.32">8001 14224 0,'0'0'0,"0"-21"0,0 0 15,-21 21 1,21 21 0,0 0-1,0 21-15,0-20 16,0-1-16,0 21 0,0 0 0,-21 1 16,21-1-16,-22 0 0,22 1 15,-21-1-15,21 0 0,-21-20 0,0 20 16,21 0-16,0-21 0,-21 1 0,0 20 15,21-21-15,-22 0 0,1 0 16,21 1-16,0-1 16,0-42 15,0-1-31,0 1 0,0 0 16,21 0-16,-21 0 0</inkml:trace>
  <inkml:trace contextRef="#ctx0" brushRef="#br2" timeOffset="138023.67">7874 14224 0,'0'0'0,"0"-21"16,0 0-1,0 0-15,0-1 16,21 1-16,0 0 0,0 21 15,1-21-15,-1 21 0,0-21 16,21 21-16,-21 0 0,22 0 0,-22 0 16,21 0-16,1 0 0,-22 0 15,21 21-15,-21-21 0,0 21 0,1 0 16,-1 22-16,0-22 0,-21 0 16,0 21-16,0-21 0,0 22 0,0-22 15,-21 21-15,0-21 0,-22 1 0,22 20 16,-21-21-16,21 0 0,-22 0 15,22 1-15,0-1 0,-21 0 16,20-21-16,1 0 0,0 21 0,0-21 31,21-21-15,21 0-16,0 21 16,0-21-16,1 21 0,-1-22 0,21 22 15,-21 0-15,22 0 0,-22-21 0,21 21 16,-21 0-16,22 0 0,-22 0 15,21 0-15,-21 0 0,0 0 0,22 21 16,-22-21-16,0 22 0,0-1 16,0-21-16,-21 21 0,0 0 0,22 0 15,-22 0-15,0 1 0,0-1 16,0 0-16,-22 0 0,1 0 16,0 0-16,0 1 0,0-1 0,-22 0 15,22 0-15,-21 0 0,21 0 16,-22 1-16,1-1 0,0 0 0,-1-21 15,1 21-15,0-21 0,21 0 0,-22 21 16,1-21-16,21 0 0,-22 0 16,22 0-16,0 0 0,0 0 0,0 0 15,0 0-15,21-21 0,0 0 16,0 0 0,0 0-16,0-1 15,21 22 1,0-21-16,0 21 0,0-21 0,0 21 15,1-21-15</inkml:trace>
  <inkml:trace contextRef="#ctx0" brushRef="#br2" timeOffset="139023.48">8890 14520 0,'0'0'16,"-21"0"-1,0 0 1,21 22-16,-22-22 0,22 21 16,0 0-16,0 0 0,0 0 15,0 0-15,-21-21 0,21 22 0,0-1 16,0 0-16,0 0 0,0 0 0,0 0 15,0 1-15,0-1 16,21-21-16,1 21 0,-1-21 16,0 0-16,0 0 0,0 0 15,0 0-15,1 0 0,-1 0 0,0 0 16,0 0-16,0 0 0,22-21 16,-22 21-16,0-21 0,0-1 15,0 1-15,-21 0 0,21 0 0,1 0 16,-1 0-16,-21-1 0,21 1 0,-21 0 15,21 0-15,-21 0 0,0 0 16,0-1-16,0 1 0,21 21 16,-21-21-16,0 0 15,0 42 17,0 0-17,0 0 1,0 1-16,0-1 0,0 0 0,0 0 15,0 0-15,0 0 0,0 22 16,0-22-16,21 21 0,-21-21 0,0 22 16,0-22-16,0 21 0,0 1 0,0-1 15,0 0-15,0 22 0,0-22 16,0 0-16,0 22 0,-21-22 0,21 22 16,-21-1-16,21-20 0,0 20 0,-21 1 15,21-1-15,0-21 0,0 22 16,0-1-16,0 1 0,0-22 0,0 22 15,0-22-15,0 22 0,0-22 0,0 0 16,0 1-16,0-1 16,0-21-16,0 21 0,0-20 0,0-1 15,0 0-15,0 0 0,-21 0 16,0-21-16,-1 0 0,1 0 16,0 0-16,0 0 0,0 0 0,0 0 15,-1 0-15,1-21 0,-21 21 0,21-21 16,-22 0-16,22 0 0,-21-22 15,21 22-15,-22-21 0,1-1 0,21 1 16,-21 0-16,20-1 0,-20-20 0,21 21 16,0-1-16,21 1 0,0 0 15,0-1-15,0 1 0,0 0 16,0-1-16,0 1 0,21 0 0,0-1 16,0 1-16,22-22 0,-22 22 15,0 0-15,21-22 0,-21 22 0,22 0 16,-22-1-16,21 1 0,-21 21 0,22-22 15,-22 22-15,0 0 0,0 0 16,0 0-16,1 0 0,-1 21 0,0-22 16,-21 1-1,21 21 48,0 0-63,0 0 15,1-21-15</inkml:trace>
  <inkml:trace contextRef="#ctx0" brushRef="#br2" timeOffset="139563.63">10308 14288 0,'0'0'16,"0"-22"-16,21 1 0,0 0 0,-21 0 15,22 0-15,-22 0 16,0-1-16,0 1 0,0 0 31,-22 21-31,1 0 16,0 0-16,0 21 15,0-21-15,0 21 0,-1 1 16,1 20-16,0-21 0,0 21 0,-21 1 16,20 20-16,-20-20 0,21 20 0,-21 1 15,20-1-15,-20 1 0,0-1 16,21 1-16,-1-1 0,-20 22 0,21-22 15,0 1-15,21-1 0,0-20 16,0 20-16,0 1 0,0-22 0,0 0 16,21 1-16,0-22 0,0 21 0,0-21 15,1 0-15,-1 1 0,0-1 16,0 0-16,0-21 0,22 0 16,-22 0-16,0 0 0,0 0 0,0 0 0,0 0 15,1 0 1,-1 0-16,-21-21 0,21 21 15,-21-21-15,21 21 0,-21-22 0,0 1 16,21 21-16,-21-21 16,21 0-16,-21 0 0</inkml:trace>
  <inkml:trace contextRef="#ctx0" brushRef="#br2" timeOffset="148223.7">10795 14690 0,'0'0'0,"0"-21"16,-21-1-16,21 1 16,-21 21 46,21 21-62,0 1 16,0-1-16,-22 0 0,22 21 15,-21-21-15,21 1 0,0-1 0,0 21 16,-21-21-16,21 0 0,-21 22 16,21-22-16,-21 0 0,21 0 0,0 0 15,0 1-15,-21-1 0,21 0 16,0 0-16,0 0 15,-22-21 1,22-21 15,0 0-15,0 0-16,0 0 0,0-1 16</inkml:trace>
  <inkml:trace contextRef="#ctx0" brushRef="#br2" timeOffset="148711.42">10753 14245 0,'0'0'0,"-22"0"16,1 21-1,21 1-15,-21-1 0,21 0 16,0 0-16,0 0 0,0 0 0,0 1 16,0-1-16,0 0 15,21-21 16,0 0-31,1 0 0,-1-21 0,0 0 16,0-1-16,0 1 16,-21 0-16,0 0 0,21 21 0,-21-21 15,0 0-15,0-1 0,0 1 0,0 0 16,-21 21-16,21-21 16,-21 21-16,0 0 0,0 0 15,0 0-15,-1 0 16,1 21-16,21 0 0,-21 0 15,21 1-15,0-1 16,0 0-16,0 0 16,0 0-16,0 0 0,0 1 15,21-1-15,0 0 16</inkml:trace>
  <inkml:trace contextRef="#ctx0" brushRef="#br2" timeOffset="149586.29">11493 14753 0,'0'-21'31,"0"0"-31,0 0 16,0 0-16,-21 21 15,0-22-15,0 22 0,0-21 16,0 21-16,-1 0 0,1 0 16,0 0-16,0 0 0,0 0 15,0 0-15,-1 0 0,1 21 0,0-21 16,0 22-16,0-1 0,0 0 15,-1-21-15,1 21 0,0 0 0,0 22 16,0-22-16,21 0 0,-21 0 0,21 0 16,-22 0-16,22 1 0,0-1 15,0 0-15,0 0 0,0 0 0,0 0 16,0 1-16,0-1 0,0 0 16,22 0-16,-1 0 0,0-21 15,0 0-15,0 0 0,0 0 16,1 0-16,-1 0 0,0 0 15,0 0-15,0 0 0,0 0 16,1-21-16,-1 0 0,0 0 16,0 21-16,0-21 0,-21-1 0,21-20 15,1 21-15,-1 0 0,0-22 0,0 22 16,-21-21-16,21 0 0,-21-1 16,21 1-16,-21 0 0,22-1 0,-22 1 15,21 0-15,0-1 0,-21 1 16,0 0-16,0-1 0,0 1 0,21 0 15,-21 20-15,0 1 0,0 0 0,0-21 16,0 21-16,0-1 16,0 1-1,-21 21 17,21 21-32,0 1 0,0-1 15,-21 21-15,21-21 0,-21 22 16,21-1-16,-22 0 0,22 1 0,0-1 15,0 0-15,0 1 0,-21-1 16,21 0-16,0 1 0,0-1 0,0 0 16,0-21-16,0 22 0,0-22 15,0 21-15,0-21 0,0 1 0,21-1 16,1 0-16,-22 0 0,21 0 16,-21 0-16,21 1 15,0-22-15,0 0 0,-21 21 0,21-21 16,1 0-16,-1 0 15,0 0-15,0 0 0,0 0 16,0 0-16,1-21 16,-1-1-1,0 1-15,0 21 0,0-21 0,0 0 16</inkml:trace>
  <inkml:trace contextRef="#ctx0" brushRef="#br2" timeOffset="149935.12">12425 14647 0,'0'0'0,"-21"22"0,-1-22 15,44 0 17,-1 0-32,0 0 15,0 0-15,0 0 16,0 0-16,1 0 0,-1 0 16,0 0-16,0 0 15,0 0 1,-21-22-16,-21 22 47,21 22-47</inkml:trace>
  <inkml:trace contextRef="#ctx0" brushRef="#br2" timeOffset="150163.64">12340 14880 0,'0'0'0,"-21"0"0,21 21 0,-21-21 16,21 22-16,21-22 31,0 0-31,0 0 16,0 0-16,1 0 16,-1 0-16,0 0 0,0 0 15,-21-22-15,21 22 0,0 0 16,-21-21-1,22 21-15,-22-21 0</inkml:trace>
  <inkml:trace contextRef="#ctx0" brushRef="#br2" timeOffset="150695.32">13420 14118 0,'0'-42'16,"-22"42"0,1 0-1,0 21-15,21 0 16,-21 0-16,21 1 0,0-1 16,-21 0-16,21 0 0,0 21 15,-21-20-15,21-1 0,0 0 0,0 0 16,0 0-16,0 0 0,0 1 15,0-1-15,0 0 0,0 0 16,21-21-16,0 21 0,0-21 0,0 0 16,0 21-16,1-21 15,-1 0-15</inkml:trace>
  <inkml:trace contextRef="#ctx0" brushRef="#br2" timeOffset="151039.31">13801 14436 0,'-22'0'15,"1"0"1,21 21 0,0 0-16,0 0 0,-21 0 0,21 1 15,0 20-15,-21-21 0,21 21 0,0-20 16,0 20-16,0 0 0,-21-21 15,21 22-15,0-1 0,0 0 0,0 1 16,-21-22-16,21 21 0,-22 1 16,22-1-16,0-21 0,0 21 0,-21 1 15,21-22-15,-21 21 0,21-21 0,0 1 16,0-1-16,0 0 0,0 0 16,0 0-16,0-42 46,0 0-46,0 0 0,0 0 0,0-22 16,0 22-16</inkml:trace>
  <inkml:trace contextRef="#ctx0" brushRef="#br2" timeOffset="151379.74">13716 14457 0,'0'0'0,"0"-21"15,0-43 1,0 43-16,0 0 0,21 0 16,0 0-16,22 21 0,-22-22 0,21 22 15,-21 0-15,22 0 0,-1 0 0,0 0 16,-21 0-16,22 22 0,-1-1 16,-21 0-16,0 0 0,1 0 0,-1 0 15,-21 1-15,0 20 0,0-21 16,0 0-16,-21 0 0,-1 1 0,-20-1 15,21 0-15,-21 0 0,-1 0 16,22 0-16,-21 1 0,21-22 0,-22 21 16,22 0-16,0-21 0,0 0 0,0 0 15,-1 21-15,1-21 16,42 0 15,1 0-31,20 0 0,-21-21 16</inkml:trace>
  <inkml:trace contextRef="#ctx0" brushRef="#br2" timeOffset="152190.81">14753 14457 0,'0'-21'16,"0"42"-16,0-63 0,0 20 15,-21 22-15,0 0 0,0 0 16,-1 0-16,1 0 0,0 0 0,-21 0 16,21 0-16,-1 22 15,1-1-15,0 0 0,-21 0 0,21 0 16,-1 22-16,1-22 0,0 0 0,0 21 16,0-21-16,0 1 0,21-1 15,-22 0-15,22 0 0,0 0 0,0 0 16,0 1-16,0-1 0,22 0 31,-1-21-31,0 0 0,0 0 0,0 0 16,0 0-16,1 0 0,-1-21 15,0 21-15,0-21 0,21 21 16,-20-22-16,-1 1 0,-21 0 0,21 0 16,0 0-16,0-22 0,0 22 15,1 0-15,-22 0 0,0 0 0,21 0 16,-21-1-16,21 1 0,-21 0 0,0 0 15,0 42 32,0 0-47,0 22 16,0-22-16,0 0 0,0 0 0,0 0 16,0 22-16,0-22 0,0 21 15,-21-21-15,0 22 0,21-1 0,-22 0 16,22 1-16,0-22 0,-21 21 0,21 0 15,-21 1-15,21 20 0,-21-20 16,21-1-16,0 0 0,0-21 0,0 22 16,-21-1-16,21 0 0,-21-20 0,21 20 15,0-21-15,0 21 0,0-20 16,0-1-16,-22 0 0,22 0 0,0 0 16,0-42 15,0 0-16,0 0-15,22-22 0,-22 22 0,21-21 16,0 21-16,0-22 0,0 1 16,0 0-16,1-1 0,-1 1 0,0 21 15,0-21-15,0-1 0,0 1 0,1 0 16,-1-1-16,21 1 0,-21 0 16,0-1-16,1 1 0,-1 21 0,0-22 15,0 22-15,0-21 0,0 21 16,-21 0-16,0-1 0,22 22 0,-22-21 15,0 0-15,21 21 0,-21-21 32</inkml:trace>
  <inkml:trace contextRef="#ctx0" brushRef="#br2" timeOffset="152703.84">15325 14372 0,'0'0'0,"-22"0"16,22-21-16,22 21 46,-1 0-46,0 21 0,0-21 0,0 21 16,-21 1-16,21-1 0,1 0 16,-1 0-16,-21 21 0,0-20 0,0-1 15,0 21-15,21-21 0,-21 0 0,0 22 16,0-22-16,0 0 0,0 0 16,0 0-16,-21 1 0,21-1 0,-21 0 15,21 0-15,-22 0 0,1-21 16,21 21-16,-21 1 15,0-22-15,21-22 47,0 1-47,21 0 0,0 0 0,0-21 16,-21 20-16,22 1 0,-1-21 16,0 21-16,0-22 0,0 22 0,0-21 15,-21 21-15,22 0 0,-1-1 0,-21 1 16,0 0-16,21 21 0,0-21 15,-21 0-15,21 21 16,0 0 0,-21-21-16,22 21 15</inkml:trace>
  <inkml:trace contextRef="#ctx0" brushRef="#br2" timeOffset="153035.73">16108 14288 0,'0'21'62,"0"0"-62,0 0 16,-21 0-16,21 0 0,-22 1 16,22-1-16,-21 0 15,21 0-15,0 0 16,-21-21-16</inkml:trace>
  <inkml:trace contextRef="#ctx0" brushRef="#br2" timeOffset="153583.97">16531 14012 0,'0'0'16,"0"-21"-16,0 0 0,0 0 16,21 21 15,0 0-31,1 0 0,-1 21 15,-21 0-15,21-21 16,0 21-16,-21 1 0,21 20 0,-21-21 16,21 0-16,-21 0 0,0 1 15,22 20-15,-22-21 0,21 21 16,-21-20-16,0 20 0,0-21 0,0 21 16,0 1-16,0-1 0,0-21 15,0 22-15,0-1 0,-21 0 0,-1 1 16,1-22-16,-21 21 0,21 0 0,-22 1 15,1-1-15,0 0 0,-1 1 16,1-1-16,0 0 0,-22 22 0,22-22 16,-22 1-16,22-1 0,0-21 0,-22 21 15,22 1-15,0-22 0,-1 21 16,1-21-16,21 1 0,-22-1 0,22-21 16,0 21-16,0-21 0,0 0 15,21 21-15,-21-21 0,21-21 47,0 0-16,0 0-31</inkml:trace>
  <inkml:trace contextRef="#ctx0" brushRef="#br2" timeOffset="154711.81">2857 16320 0,'0'0'0,"0"-22"16,0 44 31,22-1-47,-22 0 0,0 21 0,0 1 15,0-1-15,0 0 0,0 22 16,0-1-16,0 1 0,0 20 16,0-20-16,0 21 0,0-22 0,-22 22 15,1-22-15,0 1 0,0-1 16,21 1-16,-21-1 0,0-20 0,21 20 16,0-21-16,-22 1 0,22-22 15,-21 21-15,21-21 0,-21 1 16,21-1-16,0 0 0,-21-42 47,21 0-47,0-22 0,0 22 15,-21-21-15,21-1 0,0 1 0,0 0 16</inkml:trace>
  <inkml:trace contextRef="#ctx0" brushRef="#br2" timeOffset="155086.81">2561 16595 0,'0'0'0,"-21"-21"0,21-1 0,0 1 0,0 0 16,0 0-16,0 0 15,0 0-15,21-1 0,0 1 16,0 0-16,22 0 0,-1 21 0,0-21 15,-20 0-15,20-1 0,21 22 16,-20 0-16,-22 0 0,21 0 0,1 0 16,-1 0-16,-21 22 0,0-1 15,0 21-15,-21-21 0,0 22 0,0-22 16,0 21-16,0-21 0,-21 22 16,0-1-16,0-21 0,0 21 15,0-20-15,-1 20 0,1-21 16,0 0-16,21 0 0,-21 22 15,0-43-15,21 21 0,-21 0 0,21 0 16</inkml:trace>
  <inkml:trace contextRef="#ctx0" brushRef="#br2" timeOffset="155787.2">3217 16976 0,'0'21'16,"21"-21"-1,1 0-15,-22-21 0,21 0 16,0-1-16,0 1 0,0 0 15,0 0-15,1-21 0,-1 20 0,21-20 16,-21 0-16,0-1 16,1 1-16,-1 0 0,0 21 0,0-22 15,-21 1-15,21 21 0,-21 0 16,0-1-16,0 1 0,-21 21 16,0 0-16,0 0 0,0 0 15,-1 0-15,1 21 0,-21 1 0,21-22 16,0 21-16,-1 0 0,22 0 15,0 0-15,0 0 16,0 1-16,0-1 16,22-21-16,-1 21 0,0-21 15,0 21-15,0-21 0,0 21 0,1 0 16,-1 1-16,0-22 0,-21 42 16,21-21-16,-21 0 0,21 0 0,-21 1 15,0-1-15,0 0 16,0 21-16,21-21 0,-21 1 0,22-1 15,-22 0-15,0 0 16,21-21-16,0 0 0,0 0 0,0 0 16,0 0-16,1 0 15,-1-21-15,0 0 0,0 0 16,0-1-16,-21 1 0,21 0 16,1-21-16,-1 21 0,0-22 0,0 1 15,-21 21-15,0-22 0,21 22 16,-21-21-16,0 21 0,0 0 15,0 42 17,0 0-32,0 0 15,0 21-15,0-20 0,0 20 0,0-21 16,0 0-16,0 22 0,0-22 16,0 0-16,0 0 0,0 0 15,0 0-15,0-42 31,0 0-31</inkml:trace>
  <inkml:trace contextRef="#ctx0" brushRef="#br2" timeOffset="155979.65">3958 16362 0,'0'0'0,"-21"0"15,0 0-15,42 0 79,-21 21-79</inkml:trace>
  <inkml:trace contextRef="#ctx0" brushRef="#br2" timeOffset="156455.14">4233 16616 0,'0'0'0,"-21"0"16,42 0 31,0 0-47,1 21 15,-1 0-15,-21 0 0,21 1 0,-21 20 16,21-21-16,-21 0 0,0 22 16,0-22-16,0 21 0,0-21 0,0 0 15,0 22-15,0-22 0,0 0 16,0 0-16,0 0 0,0 1 0,0-1 31,21-42-15,0 21-16,1-22 15,-22 1-15,21 0 0,0-21 0,-21 21 16,21-22-16,0 22 0,0-21 16,1-1-16,-22 1 0,21 0 0,0 21 15,0-22-15,-21 22 0,0 0 16,21 0-16,-21 0 0,0 42 47</inkml:trace>
  <inkml:trace contextRef="#ctx0" brushRef="#br2" timeOffset="157788.82">5080 17018 0,'0'-21'15,"42"-21"-15,-42 20 16,0 1-16,0 0 0,21 0 0,-21 0 16,0-22-16,0 22 0,0 0 15,0 0-15,0 0 0,0 0 16,0-1-16,-21 1 0,0 0 0,0 21 15,0 0-15,0-21 0,-1 21 0,1 0 16,0 0-16,0 0 16,0 0-16,0 21 0,-1 0 0,1 0 15,0 1-15,0-1 0,0 21 16,0-21-16,-1 22 0,1-1 0,21-21 16,0 21-16,0 1 0,0-22 15,0 0-15,0 0 0,0 0 0,0 1 16,21-1-1,1-21-15,-1 0 0,0 0 16,0 0-16,0 0 0,-21-21 16,21-1-16,1 22 0,-1-21 0,0 0 15,0 0-15,0 0 0,0 0 16,-21-1-16,22 1 0,-22 0 16,21 0-16,-21 0 0,0 0 15,0-1-15,0 1 0,21 0 0,-21 0 16,21 42 15,-21 0-31,0 0 16,0 22-16,0-22 0,0 0 0,0 21 15,0-20-15,0-1 0,21 21 16,-21-21-16,0 0 0,21 1 0,-21-1 16,0 0-16,22-21 15,-1 0-15,0 0 16,0 0-16,0 0 0,0 0 15,1-21-15,-1 0 0,0 21 16,0-22-16,0 1 0,0 0 16,1-21-16,-1 21 0,21-22 0,-21 1 15,0 0-15,1-1 0,-1 1 16,0 0-16,0-1 0,0 1 0,0 0 16,1-22-16,-22 22 0,0-1 15,21 1-15,-21 0 0,21 21 0,-21-22 16,0 22-16,0-21 0,0 21 15,0-1-15,0 44 32,0-1-32,0 0 0,-21 21 15,21-21-15,-21 22 0,21-1 16,-22-21-16,22 22 0,0-1 16,0 0-16,-21 1 0,21-1 15,-21 0-15,21 1 0,0 20 0,0-21 16,0 1-16,0-22 0,0 21 15,0 1-15,0-22 0,0 0 0,21 21 16,0-21-16,-21 1 0,22-22 16,-1 21-16,0-21 0,0 0 0,21 0 15,-20 0-15,-1 0 0,21 0 16,-21 0-16,0 0 0,22-21 0,-1-1 16,-21 1-16,22 0 0,-22 0 15,42-21-15,-42 20 16,1-20-16,-1 21 0,0-21 0,0 20 15,-21-20-15,21 21 0,-21-21 16,0 20-16,0 1 0,0-21 0,0 21 16,0 0-16,0-1 15,-21 22-15,0 0 16,0 22-16,0-1 16,21 0-16,-22-21 0,1 42 0,21-21 15,0 1-15,0-1 16,-21 21-16,21-21 0,0 0 0,0 1 15,0 20-15,0-21 0,21 0 16,-21 0-16,21-21 0,1 22 16,-1-22-16,0 0 15,0 0-15,0 0 0,0 0 0,1 0 16,-1 0-16,0 0 0,0 0 0,0 0 16,0-22-16,1 1 0,-1 21 15,0-21-15,0 0 0,0 21 0,0-21 16,-21 0-16,0-1 15,0 1-15,0 0 0,0 0 16</inkml:trace>
  <inkml:trace contextRef="#ctx0" brushRef="#br2" timeOffset="158259.32">5334 16489 0,'0'0'16,"21"0"-1,0 0-15,22 0 16,-22 0-16,21 0 0,0-21 15,22 21-15,-22-21 0,22 21 0,-1-22 16,-20 1-16,20 21 0,-21-21 16,1 21-16,-1 0 0,0-21 0,-20 21 15,20 0-15,-21 0 0,0 0 16,-42 0 125,0 0-141,0 0 15,0 0-15</inkml:trace>
  <inkml:trace contextRef="#ctx0" brushRef="#br2" timeOffset="160195.26">8340 16298 0,'0'0'0,"0"-21"16,0 0-16,0 0 0,0 0 15,0 0-15,0-1 16,0 1-16,0 42 31,0 1-31,0-1 0,0 21 16,0 0-16,0 1 0,0-1 15,0 0-15,0 22 0,0-22 0,0 22 16,0-22-16,0 22 0,0-22 16,0 21-16,-22-20 0,22-1 0,0-21 15,-21 22-15,21-22 16,0 0-16,0 0 0,0 0 0,0-42 47,0 0-47,0 0 0,0-22 15,0 22-15,0-21 0,0 21 0,0-22 16,21 1-16,-21 0 0,22-1 16,-22 22-16,21-21 0,-21 21 0,0 0 15,21-1-15,0 1 0,0 21 16,0 0-16,1 0 0,-1 0 16,0 21-16,-21 1 0,21-1 0,0 0 15,0 21-15,1-21 0,-22 1 16,21 20-16,0-21 0,-21 21 15,21-20-15,0-1 0,-21 0 16,21 0-16,1 0 0,-1 0 0,0 1 16,0-22-16,0 0 0,0 0 15,22 0-15,-22 0 0,21 0 0,-21-22 16,22 22-16,-22-21 0,21 0 16,-21 0-16,22-21 0,-22 20 0,0-20 15,21 21-15,-20-21 0,-1-1 16,0 1-16,0 21 0,-21-22 0,21 1 15,-21 0-15,21-1 0,-21 1 16,0 0-16,0-1 0,0 1 16,0 0-16,0 21 0,0-1 0,0 1 15,0 0-15,0 0 0,0 42 32,0 0-32,0 0 0,0 22 15,0-22-15,0 21 0,-21 1 0,21-1 16,0 0-16,0 1 0,-21-1 15,21 0-15,0 1 0,0-22 0,0 21 16,0 0-16,0 1 0,0-22 0,0 0 16,0 21-16,21-20 0,-21-1 15,21-21-15,1 21 0,-1-21 16,0 0-16,0 0 0,0 0 16,0 0-16,1 0 0,-1-21 0,0 0 15,0 21-15,0-22 0,0 1 16,1 0-16,-1 0 0,0-21 0,0 20 15,-21 1-15,21-21 0,0 21 16,-21 0-16,22-22 0,-22 22 0,0 0 16,0 0-16,0 0 0,0-1 15,-22 22 1,1 0-16,0 0 0,21 22 16,-21-22-1,0 21-15,21 0 0,-21 0 0,21 0 16,0 0-16,0 22 0,0-22 15,0 0-15,0 0 0,0 0 0,0 22 16,0-22-16,0 0 0,21 0 16,-21 0-16,21-21 0,0 22 0,0-1 15,22-21-15,-22 0 16,0 0-16,21 0 0,-21 0 0,22 0 16,-22 0-16,21-21 0,-21 21 0,22-22 15,-22 1-15,21 0 0,-21 0 16,1-21-16,20 20 0,-21 1 0,0-21 15,-21 21-15,21-22 16,-21 1-16,22 21 0,-22-21 0,0-1 16,0 1-16,0 21 0,0-22 15,0 1-15,0 0 0,0 21 0,0-1 16,0 1-16,0 0 0,0 42 31,0 0-31,0 1 16,0-1-16,0 21 0,0 0 15,0-20-15,0 20 0,-22-21 0,22 21 16,-21 1-16,0-22 16,21 21-16,-21 1 0,21-22 0,0 21 15,-21-21-15,21 22 0,-21-22 16,21 21-16,0-21 0,0 0 0,-22 1 16,22-1-16,0 0 0,-21 0 15,21-42 16,21 0-15,1 0-16,-22-1 0,21 1 0,0 0 16,0-21-16,-21 21 0,21-1 15,0-20-15,22 21 0,-22 0 0,0 0 16,0-1-16,0 1 0,22 21 16,-22-21-16,0 21 0,21 0 15,-20 0-15,-1 0 0,0 0 0,21 0 16,-21 0-16,1 0 0,-1 21 15,-21 0-15,21 1 0,-21-1 16,0 0-16,0 0 0,0 0 16,-21 0-16,21 1 0,-21-1 0,-22 0 15,22 0-15,0 0 0,0 0 16,-22 1-16,22-1 0,0 0 0,-21 0 16,21-21-16,-1 21 0,-20-21 15,21 21-15,0-21 0,0 0 0,-1 0 16,1 0-16,0 0 15,0 0 1,21-21-16,0 0 16,0 0-16,0 0 0,0 0 15</inkml:trace>
  <inkml:trace contextRef="#ctx0" brushRef="#br2" timeOffset="163347.04">10858 16404 0,'0'0'0,"-21"0"16,42 0 15,1 0-31,-1 0 15,0 0-15,0-21 0,0 0 16,0 21-16,1-21 0,20 0 0,-21-1 16,0 22-16,0-21 0,1 0 15,-1 0-15,-21 0 0,0 0 0,0-1 16,0 1-16,-21 21 16,-1 0-16,1 0 0,0 0 15,0 0-15,0 0 0,-22 0 16,22 21-16,-21 1 0,21-1 0,0 0 15,-1 21-15,1-21 0,0 1 16,21-1-16,0 21 0,0-21 16,0 0-16,0 1 0,0-1 0,0 0 15,21 0-15,0-21 0,1 21 16,-1-21-16,0 0 0,21 0 0,-21 0 16,1 0-16,-1 0 0,0 0 15,0 0-15,0 0 0,0 0 0,-21-21 16,-21 21 15,0 21-31,0-21 0,0 21 16,0-21-16,-1 22 0,1-1 15,0 0-15,0 0 0,0 0 16,0 22-16,21-22 0,-22 0 16,22 0-16,-21 0 0,21 22 0,0-22 15,0 0-15,0 0 0,0 0 0,0 0 16,21 1-16,1-22 0,-1 21 15,0-21-15,0 0 0,0 0 0,22 0 16,-22 0-16,21 0 0,-21 0 16,22-21-16,-1-1 0,-21 22 0,21-21 15,1-21-15,-1 21 0,-21 0 16,22-22-16,-1 22 0,0-21 0,-21-1 16,22 1-16,-22 0 0,0-1 15,21-20-15,-20 21 0,-1-1 16,0-20-16,0 20 0,0 1 0,0-21 15,-21 20-15,0 1 0,22 21 16,-22-22-16,21 1 0,-21 21 0,0 0 16,0 0-16,-21 42 31,-1 21-31,22-21 16,-21 22-16,21-1 0,-21 0 0,21 1 15,0-1-15,0 0 0,0 1 16,-21-1-16,21 0 0,0 1 0,0-1 15,0 0-15,0 1 0,0-1 16,0-21-16,0 21 0,0-20 16,0 20-16,21-21 0,0 0 0,0 0 15,1 1-15,-1-1 0,0-21 16,21 0-16,1 21 0,-22-21 0,21 0 16,0 0-16,-20 0 0,20-21 15,0 0-15,1-1 0,-22 1 0,21 0 16,-21 0-16,22 0 0,-22 0 0,0-22 15,0 22-15,-21 0 0,0-21 16,0 20-16,0 1 0,0 0 16,0 0-16,0 0 0,-21 21 15,0-21-15,0 21 0,-1 0 16,1 0-16,0 21 0,0 0 16,0 0-16,0 0 15,21 22-15,0-22 0,0 0 0,0 0 16,0 0-16,0 0 0,0 1 15,0 20-15,21-21 0,0 0 16,0 0-16,0-21 0,0 0 16,1 22-16,-1-22 0,0 0 0,21 0 15,-21 0-15,1 0 0,-1-22 16,0 1-16,0 0 0,0 21 16,0-42-16,1 21 0,-1-1 0,-21 1 0,21 0 15,-21 0-15,21-21 0,-21 20 16,0 1-16,0-21 0,0 21 15,21 0-15,-21-1 0,0 1 16,0 42 15,0 1-31,0-1 16,0 0-16,0 0 0,0 0 0,0 0 16,0 1-16,0-1 0,0 0 15,0 0-15,0 0 0,0 0 0,0 1 16,0-1-16,0 0 15,0 0-15,-21-21 16,21-21 15,0 0-15,0 0-16,0-1 0,21-20 16,-21 21-16,21 0 0,-21 0 0,0-22 15,22 22-15,-1 0 0,0 0 16,0 0-16,0-1 0,-21 1 0,21 0 15,1 0-15,-1 21 0,0 0 0,0-21 16,0 21-16,0 0 16,-21 21-16,22-21 15,-1 21-15,-21 0 0,0 0 16,0 1-16,21-22 0,-21 21 0,21 0 16,-21 0-16,21 0 0,-21 0 0,0 1 15,21-1-15,-21 0 16,0 0-16,22-21 0,-22 21 15,21-21 32,0-21-47,-21 0 16,21 0-16,0 0 0,-21-1 0,21 1 16,1 0-16,-1-21 15,-21 21-15,21-1 0,0-20 0,0 21 16,0 0-16,1 0 0,-1-1 0,0 22 15,0-21-15,0 21 16,0 0 0,-21 21-16,0 1 15,0-1-15,0 0 0,0 0 16,0 0-16,0 0 0,-21 1 0,21-1 16,0 0-16,0 0 0,0 0 15,0 22-15,0-22 0,0 0 0,0 0 16,0 0-16,21-21 15,1 21-15,-1 1 0,0-22 0,0 21 16,0-21-16,0 21 0,22-21 0,-22 0 16,0 0-16,0 0 0,0 0 15,1 0-15,-1 0 0,0 0 0,-21-21 16,21 0-16,0-1 0,0 22 16,1-21-16,-1 0 0,0 0 0,0 0 15,0 0-15,-21-22 0,21 22 0,-21 0 16,22 0-16,-22 0 0,0-22 15,0 22-15,0 0 0,-22 21 32,1 0-32,21 21 15,-21 0-15,0-21 0,0 21 16,21 1-16,0-1 0,-21 0 16,-1 0-16,22 0 0,0 0 0,0 1 15,0-1-15,0 0 0,0 0 16,0 0-16,0 0 0,0 1 0,0-1 15,0 0-15,22-21 16,-1 21-16,0-21 0,0 0 0,0 21 16,22-21-16,-22 0 0,21 0 0,-21 0 15,22 0-15,-22 0 0,21 0 16,-21-21-16,22 21 0,-22-21 0,0 0 16,0 0-16,0-1 0,0 1 15,1 0-15,-1 0 0,0-21 16,-21 20-16,0 1 0,21 0 0,-21 0 15,21 0-15,-21 0 0,0-1 16,0 44 15,0-1-15,-21 0-16,21 0 16,-21 0-16,21 0 15,-21 1-15,21-1 0,-21 0 0,-1 0 16,22 0-16,-21 0 0,0 1 0,0-1 15,21 0-15,-21 0 16,0 0-16,21 0 0,-22 1 16,1-22-16,21 21 15,0-42 1,0-1 0,21 1-16,1 0 0,-1 0 15,21 0-15,-21 0 0,0-1 16,22-20-16,-22 21 0,21 0 0,-21 0 15,22-1-15,-22 1 0,21 0 0,-21 0 16,1 21-16,-1 0 0,0 0 16,0 0-1,-21 21-15,0 0 16,0 0-16,0 1 16,0-1-16,-21 0 0,21 0 15,0 0-15,0 0 0,0 1 16,0-1-16,21 0 0,-21 0 15,42 0-15,-20 0 0,-1 1 0,0-1 16,0 0-16,21-21 0,-20 21 16,20-21-16,-21 0 0,21 0 0,-20 0 15,-1 0-15,0 0 0,0 0 0,0-21 16,0 0-16,1 0 0,-22-1 16,21 1-16,0-21 0,-21 21 0,21-22 15,0 1-15,-21 21 0,21-21 16,1-1-16,-22 1 0,0 0 15,21-1-15,0-20 0,-21 20 0,0 1 16,0 0-16,21-1 0,-21 1 16,21 21-16,-21-21 0,0 20 0,0 1 15,0 0-15,0 42 32,0 0-32,0 1 0,-21-1 15,21 21-15,-21-21 0,21 22 16,-21-1-16,21 0 0,0-21 0,-21 22 15,-1-1-15,1 0 0,21-20 16,-21 20-16,0 0 0,21-21 16,0 22-16,-21-22 0,21 0 0,-21 21 15,21-20-15,0-1 0,0 0 16,0 0-16,0 0 0,21-21 31,0 0-31,0 0 0,0 0 0,0 0 16,1 0-16,-1 0 0,0 0 0,0-21 15,0 21-15,0 0 0,1-21 16,-1 21-16,0-21 16,0 0-16,0 21 0,0-22 15,-21 1-15,22 21 0,-22-21 16,21 21-16,-21-21 0,0 0 0</inkml:trace>
  <inkml:trace contextRef="#ctx0" brushRef="#br2" timeOffset="163663.17">15049 16298 0,'0'0'0,"-21"0"0,42 0 31,22 0-31,-22 0 16,21 0-16,1 0 0,-1-21 15,0 21-15,1 0 0,-1-21 0,0 21 16,1-21-16,20 0 0,-42 21 16,22-21-16,-1 21 0,0 0 0,-21-22 15,1 22-15,-1 0 0,0 0 0,0-21 16,0 21-16,0-21 16,-42 0 30,0 0-30,0 21-16</inkml:trace>
  <inkml:trace contextRef="#ctx0" brushRef="#br2" timeOffset="169219.53">16743 16066 0,'0'0'0,"0"-22"0,21-20 15,-21 21 1,21 21-16,-21 21 31,0 0-15,0 22-16,0-22 0,0 21 0,0 0 15,-21 1-15,0 20 0,21-20 16,-21-1-16,-1 21 0,1-20 0,0 20 16,0-20-16,0 20 0,21-21 0,-21 1 15,21-1-15,0 0 0,0 1 16,0-22-16,0 0 0,21 0 0,0 0 16,0-21-16,0 0 0,0 0 15,1 0-15,-1 0 0,21 0 0,-21-21 16,22 0-16,-22-21 0,21 21 15,-21-22-15,22 1 0,-1 21 16,-21-22-16,0 1 0,22-21 0,-22 20 16,-21 1-16,21-22 0,-21 1 15,21 21-15,-21-22 0,0 1 0,0-1 16,0 22-16,0-22 0,0 22 16,0 21-16,0 0 0,0-1 0,21 1 15,-21 42 1,0 1-16,0-1 0,0 21 15,0 0-15,0 1 0,0-1 0,0 0 16,0 22-16,0-22 0,0 1 16,-21 20-16,21-21 0,-21 1 15,21-1-15,0-21 0,0 22 0,0-1 16,0-21-16,0 0 0,21 22 16,0-43-16,0 21 0,1 0 0,-1-21 15,0 0-15,0 0 0,0 0 16,22 0-16,-22 0 0,21-21 0,0 0 15,-20-1-15,20 1 0,-21 0 0,21 0 16,1 0-16,-22-22 0,0 22 16,0-21-16,0 21 0,1-22 0,-22 22 15,0-21-15,0 21 0,0 0 16,0-1-16,0 1 0,0 0 0,-22 21 16,1 0-16,0 0 0,21 21 15,-21 0-15,0 1 16,21-1-16,-21 0 0,21 0 0,0 0 15,0 0-15,0 1 0,0-1 0,0 0 16,21 0-16,0 0 0,0 0 16,-21 1-16,21-1 0,0 0 0,-21 0 15,22 0-15,-22 0 16,0 1-16,0-1 16,-22-21-16,1 0 15,0 0-15,0 0 16,0 0-16,0 0 0,-1 0 0,1 0 15,0 0-15,0-21 16,0 21-16,21 21 31,21 0-15,0-21-16,0 21 0,0-21 16,1 21-16,-1-21 0,0 0 15,0 21-15,21-21 0,-20 0 16,-1 0-16,0 0 0,21 0 0,-21 0 15,22 0-15,-1 0 0,-21-21 16,22 21-16,-1-21 0,-21 0 16,21 21-16,-20-21 0,20 0 15,-21-1-15,21 1 0,-20 0 0,-1 0 16,0 0-16,0 0 0,0-1 0,-21 1 16,0-21-16,0 21 0,0 0 15,0-1-15,0 1 0,0 0 16,-21 21-1,0 0-15,0 0 16,0 21-16,-1 0 0,22 1 0,-21-1 16,0 0-16,0 0 0,0 0 15,21 0-15,0 1 0,0-1 0,0 0 16,0 21-16,0-21 0,0 1 16,0-1-16,0 0 0,21 0 15,0 0-15,0-21 0,0 0 0,1 21 16,-1-21-16,0 0 0,21 0 15,-21 0-15,1 0 0,20-21 16,-21 21-16,21-21 0,-20 0 0,-1 0 16,21 0-16,-21 21 0,0-22 0,1 1 15,-1-21-15,0 21 0,-21 0 16,0-1-16,21 1 0,-21 0 0,21 0 16,-21 0-16,0 0 0,0-1 15,-21 22 16,0 22-31,21-1 16,0 0-16,0 0 0,0 0 0,0 0 16,0 1-16,0-1 15,0 0-15,0 0 16,21 0-16,0-21 0,0 21 0,1-21 16,-1 0-16,0 0 15,0 0-15,0 0 16,0 0-16,1 0 0,-1-21 15,0 0-15,0 21 0,-21-21 16,21 0-16,0 21 0,-21-21 0,0-1 16,0 1-16,22 0 0,-22 0 15,0 0-15,21 0 0,-21-1 16,0 44 15,0-1-15,0 0-16,0 0 0,0 0 15,-21 0-15,21 1 0,-22-1 0,22 0 16,0 0-16,0 0 0,0 0 16,0 1-16,0-1 15,0-42 32,0-1-47,22 22 16,-22-21-16,21 0 0,0 0 0,0 0 15,0 0-15,-21-1 0,21 1 0,1 0 16,-1 21-16,0-21 0,-21 0 16,21 21-16,0 0 15,-21 21-15,0 0 16,0 0-16,0 0 16,0 1-16,21-1 0,-21 0 15,22 0-15,-22 0 16,21 0-16,0-21 0,0 22 0,0-22 15,0 0-15,1 21 0,-1-21 16,0 0-16,21 0 0,-21 0 16,22 0-16,-22 0 0,21 0 0,1-21 15,-1-1-15,-21 22 0,21-21 0,-20 21 16,20-21-16,-21 0 0,0 0 16,-21 0-16,21-1 0,-21 1 0,22 0 15,-22 0-15,0 0 0,0 0 0,0-1 16,0 1-16,-22 0 15,1 21-15,0 0 0,0 0 0,0 0 16,0 0-16,-1 21 0,1 0 16,0 1-16,21-1 0,-21 0 0,0 0 15,21 0-15,0 0 0,0 1 16,0-1-16,0 0 0,0 0 16,0 0-16,0 0 0,21-21 15,0 0-15,0 0 16,0 0-16,1 0 0,-1 0 15,0-21-15,0 21 0,0-21 0,0 0 16,1 21-16,-1-21 0,-21 0 16,21-1-16,-21 1 15,21 21-15,-21-21 0,0 0 16,0 42 15,0 0-15,0 0-16,0 1 15,0-1-15,0 0 0,0 0 16,21-21 0,0 0-16,1 0 0,-1 0 15,0 0-15,0 0 0,0 0 0,0 0 16,1-21-16,-1 21 0,0-21 0,21 21 16,-42-21-16,21-1 0,1 22 15,-1-21-15,0 0 0,0 21 0,0-21 16,-21 0-16,21 0 0,1-1 0,-22 1 15,0 0-15,21 21 16,-21-21-16,0 42 31,0 0-31,0 0 16,0 1-16,0-1 0,0 0 16,-21 0-16,21 0 15,-22-21-15,22 21 0,0 1 16,-21-22-16,21 21 15,-21-21-15,21-21 47,0-1-47,0 1 16,0 0-16,21 0 16,0 0-16,1 21 0,-22-21 0,21-1 15,0 22-15,0-21 0,0 21 0,0-21 16,1 21-16,-1 0 15,0 0-15,0 21 16,-21 0-16,0 1 16,0-1-16,0 0 15,0 0-15,0 0 16,0-42 46,21 0-62,0 21 16,-21-21-16,22 0 0,20-1 0,-21 1 16,0 0-16,22 0 0,-22 0 0,21 21 15,0-21-15,-20-1 0,-1 22 16,0 0-16,0 0 0,0 0 0,-21 22 16,0-1-1,0 0-15,0 0 0,0 0 16,-21 0-16,0 1 0,0-1 15,0 0-15,21 0 16,-22-21-16,1 21 16,21 0-16,-21-21 0,21 22 15,21-1 1,0-21-16</inkml:trace>
  <inkml:trace contextRef="#ctx0" brushRef="#br2" timeOffset="169257.51">21124 16552 0,'127'0'0</inkml:trace>
  <inkml:trace contextRef="#ctx0" brushRef="#br2" timeOffset="169780.25">21865 16023 0,'0'0'0,"21"-21"0,0-21 16,1 21-16,-22-1 15,0 44 17,0-1-32,0 0 0,0 21 15,-22-21-15,1 22 0,0-1 16,21 0-16,-21 1 0,0-1 15,0 0-15,-1 22 0,1-22 0,0-21 16,0 22-16,0-1 0,21-21 16,0 0-16,-21 22 0,21-22 15,-22 0-15,22 0 0,0 0 16,0 1-16,22-22 16,-1 0-1,0 0-15,0 0 0,-21-22 16,21 1-16,-21 0 0,21 0 15,-21 0-15</inkml:trace>
  <inkml:trace contextRef="#ctx0" brushRef="#br2" timeOffset="170516.41">21357 16383 0,'0'0'0,"-21"0"15,42 0 16,21 0-31,-20 0 0,20 0 16,21 0-16,-20 0 0,20 0 0,1-21 16,-1 21-16,22-21 0,-22 0 15,1 21-15,-1-22 0,1 1 0,-1 0 16,-20 0-16,20 0 0,-20 0 16,-1-1-16,-21 1 0,0-21 15,0 21-15,-21 0 0,0-22 16,0 22-16,0 0 0,0 0 0,0 0 15,-21 21 1,0 0-16,0 0 0,0 21 16,21 0-16,0 0 0,-21 21 0,-1-20 15,22 20-15,-21 0 0,21 1 16,0-1-16,0 0 0,-21 1 0,21-1 16,0-21-16,-21 21 0,21 1 15,0-22-15,0 0 0,-21 21 0,0-20 16,21-1-16,-22 0 0,22 0 15,0 0-15,-21 0 0,0-21 0,21 22 16,-21-22-16,0 0 31,21-22-15,0 1-16,0 0 16,0 0-16,21 0 0,-21 0 0,21-1 15,0 1-15,22 0 0,-22 0 16,0 0-16,21 0 0,-21-1 0,22 22 15,-1 0-15,-21-21 0,22 21 16,-1 0-16,-21 0 0,21 0 0,-20 21 16,-1-21-16,0 22 0,0-1 15,-21 0-15,0 0 16,0 0-16,0 0 0,0 1 0,-21-1 16,0-21-16,0 21 0,-1 0 15,-20 0-15,21-21 0,-21 21 0,20 1 16,-20-22-16,21 21 0,-21-21 0,20 21 15,-20-21-15,21 0 0,0 0 16,0 21-16,-1-21 0,1 0 16,21-21 31,0 0-47,21 21 15,1-21-15,-1 21 16,-21-22-16,21 22 0</inkml:trace>
  <inkml:trace contextRef="#ctx0" brushRef="#br2" timeOffset="170811.39">23177 16383 0,'0'0'0,"22"0"78,-22 21-47,0 0-15,0 1-16</inkml:trace>
  <inkml:trace contextRef="#ctx0" brushRef="#br2" timeOffset="171067.24">23114 16870 0,'0'0'0,"-21"21"15,0-21-15,-1 21 16,1-21-16,21 21 16,-21 1-16,0-1 15,0-21-15,0 21 0,21 0 16,-22-21-16,1 21 0,0 0 0,0 1 15,0-1-15,0 0 0,-22 0 16,22-21-16,0 21 0,-21 0 0,-1 1 16,22-22-16,-21 21 0,21-21 0,-22 0 15</inkml:trace>
  <inkml:trace contextRef="#ctx0" brushRef="#br2" timeOffset="175404.15">5969 8170 0,'-42'0'16,"-1"0"-16,22 0 0,0 0 0,0 0 15,0 0-15,-1 0 0,1 0 16,0 0-16,0 0 0,-21-21 0,20 21 15,1 0-15,0 0 0,0 0 16,0 0-16,0 0 0,-1 0 16,22-21-16,-21 21 0,42 0 62,1 0-62,-1 0 0,0 0 16,0 0-16,43 0 0,-43 0 0,0 0 15,21 0-15,-21 0 0,22 0 0,20 0 16,-20 0-16,-1 0 0,-21 0 0,21 0 16,1 0-16,41 0 0,-41 0 0,-1 0 15,0 0-15,22 0 0,-22 0 0,64 0 16,-42 0-16,-22 0 0,21 0 0,1-21 16,-1 21-16,64 0 0,-63 0 0,-1 0 15,1-21-15,21 21 0,-22 0 0,85 0 16,-63 0-16,-22 0 0,22 0 0,0 0 15,84 0-15,-105 0 0,20 0 16,1 0-16,-22 0 0,22 0 0,42 0 16,-42 0-16,-22 0 0,1 0 0,20 0 15,-20 0-15,63 0 0,-64 0 0,1 0 16,-1 0-16,1 0 0,-1 0 0,22 0 16,-21-21-16,-22 21 0,0 0 0,1 0 15,-22 0-15,63 0 0,-62 0 0,20 0 16,-21 0-16,21 0 0,-20 0 0,20 0 15,-21 0-15,0 0 16,0 0-16,-42 0 63,0 0-48,0 0-15,-21 0 0,20 0 16,1 0-16,0 0 0,-21 0 0,21 0 15,-22 0-15,-41 0 0</inkml:trace>
  <inkml:trace contextRef="#ctx0" brushRef="#br2" timeOffset="176259.68">6032 8234 0,'0'0'0,"-21"-21"0,0 21 15,0 0-15,0 0 16,0 0 0,-1 0-1,1 0 1,42 0 46,1 0-62,-1 0 16,0 21-16,21-21 0,-21 0 0,43 21 16,-43-21-16,21 0 0,1 0 0,-22 21 15,21-21-15,64 0 0,-64 0 0,22 0 16,-1 0-16,1 0 0,-1 0 0,1 0 15,105 0-15,-105 0 0,20 0 0,1 0 16,21 0-16,-21 0 0,105 0 0,-84 0 16,0-21-16,0 21 0,-22 0 0,22 0 15,0 0-15,63 0 0,-84 0 0,0 0 16,-1 0-16,1 0 0,0 0 0,-1 0 16,64 0-16,-84 0 0,-1 0 0,22 0 15,-21 0-15,-1 0 0,1 0 16,41 0-16,-41 0 0,-1 0 0,1 0 15,-22 0-15,1 21 0,-1-21 0,43 0 16,-64 0-16,0 0 0,21 0 0,-21 21 16,1-21-16,-1 0 0,0 0 0,0 0 15,0 0-15,-42 0 172,0 0-172,0 0 0,0 0 16,-1 0-16</inkml:trace>
  <inkml:trace contextRef="#ctx0" brushRef="#br2" timeOffset="182239.57">13525 804 0,'-21'0'15,"0"0"1,0 0 0,21 22 31,0-1-32,21-21-15,0 0 0,0 0 16,1 0-16,-1 0 15,0 0-15,0 0 0,0 0 0,22 0 16,-22-21-16,21-1 0,-21 1 16,22 21-16,-22-21 0,21 0 0,0-21 15,-20 20-15,20 1 0,-21 0 16,0-21-16,0 21 0,1-1 0,-1-20 16,0 21-16,-21 0 0,0-22 15,0 22-15,0-21 0,0 21 16,0 0-16,0-1 0,0-20 0,0 21 15,0 0-15,0 0 0,0-1 16,0 44 15,0-1-31,-21 0 16,21 0-16,-21 0 0,21 22 16,-22-1-16,22-21 0,-21 21 0,21 1 15,-21-1-15,0 0 0,21 22 16,-21-22-16,0 22 0,-1-22 15,1 22-15,0-1 0,21 1 0,-21-1 16,0 1-16,0-1 0,-1 1 16,22-1-16,0 1 0,0-22 15,-21 21-15,21 1 0,0-22 0,0 22 16,0-22-16,0 0 0,0 1 16,0-1-16,0 0 0,0 1 0,0-22 15,0 0-15,21 0 0,-21 0 0,22-21 16,-1 0-16,0 0 15,0 0-15,0 0 0,0-21 0,1 0 16,-1 0-16,21 0 0,-21 0 16,0-1-16,1-20 0,-1 0 0,0 21 15,0-22-15,0 1 16,-21 0-16,0-1 0,0 1 0,0 0 16,0-1-16,0 22 0,-42-21 0,21-1 15,0 1-15,-1 21 0,-20-21 16,0 20-16,-1 1 0,22 0 0,-21 0 15,0 0-15,20 0 0,-20 21 16,21 0-16,0 0 0,-22 0 0,22 0 16,0 0-1,42 0 17,0 0-32,1-22 0,-1 22 0,0-21 15,21 0-15,-21 21 16,22-21-16,-1 0 0,0 0 0,1-22 15,-1 22-15,0 0 0,1 0 16,-22 0-16,21-1 0,-21 1 0,1 0 16,-1 0-16,0 21 0,-21-21 15,0 42 17,0 0-32,0 0 0,0 0 15,0 1-15,0-1 0,0 0 16,0 0-16,0 0 0,0 0 0,0 1 15,0-1-15,0 0 0,0 0 16,0-42 31,-21 0-31,21 0-16,0-1 0,0 1 15</inkml:trace>
  <inkml:trace contextRef="#ctx0" brushRef="#br2" timeOffset="182427.47">14245 572 0,'0'0'0,"0"-22"32,-21 22-1,21 22 0</inkml:trace>
  <inkml:trace contextRef="#ctx0" brushRef="#br2" timeOffset="182899.22">14457 699 0,'0'0'0,"0"42"16,0-21-16,0 0 16,0 0-16,0 1 0,0-1 15,0 0-15,0 0 0,-21 0 0,21 0 16,0 1-16,-22-1 0,22 0 16,0 0-16,0 0 0,0 0 0,-21-21 15,21 22-15,-21-22 31,21-22-15,0 1 0,0 0-16,0 0 0,0 0 15,0-22-15,21 22 0,0-21 0,1 21 16,-1-22-16,0 22 0,0 0 16,0 0-16,0 0 0,22 21 0,-22 0 15,0 0-15,0 0 0,0 0 16,1 0-16,-1 0 0,0 21 0,0 0 15,0 0-15,-21 0 0,0 1 16,0 20-16,0-21 0,0 0 0,0 0 16,0 1-16,0-1 0,0 0 15,0 0-15,0 0 0,-21 0 16,0-21-16,21 22 16,0-44 30,0 1-46</inkml:trace>
  <inkml:trace contextRef="#ctx0" brushRef="#br2" timeOffset="183539.83">15325 826 0,'0'0'0,"0"-22"0,0 1 0,0 0 15,0 0 1,-22 21-16,1-21 0,0 21 0,0 0 16,21-21-16,-21 21 0,0 0 15,-1 0-15,1 0 0,0 0 0,0 0 16,0 0-16,0 0 0,-1 21 16,1 0-16,0 0 0,0 0 0,0 0 15,0 1-15,-1 20 0,1-21 16,0 21-16,21-20 0,0-1 0,-21 21 15,21-21-15,0 0 16,0 1-16,0-1 0,0 0 16,21-21-1,0 0-15,0 0 0,1 0 16,-1 0-16,0 0 0,0-21 16,0 0-16,22 21 0,-22-22 0,0 1 15,0-21-15,0 21 0,0 0 16,1-22-16,-1 22 0,0-21 0,-21 21 15,21-22-15,-21 1 0,21 21 16,-21-22-16,21 1 0,-21 0 0,0 21 16,22-22-16,-22 1 0,21 21 15,-21 0-15,0-1 0,0 1 16,0 0-16,21 0 0,-21 42 31,-21 21-15,21-20-16,0-1 0,0 21 15,0 0-15,0 1 0,0-22 0,0 21 16,0 1-16,0-1 0,0 0 16,0 1-16,0-1 0,0 0 0,0-21 15,0 22-15,0-22 0,0 0 16,0 0-16,0 0 0,0 1 16,21-22-1,0 0 1,0 0-16,0 0 15,-21-22-15,22 1 0,-1 0 16,0 0-16</inkml:trace>
  <inkml:trace contextRef="#ctx0" brushRef="#br2" timeOffset="185543">15960 529 0,'0'0'0,"-43"0"16,22 0-1,42 0 32,0-21-47,1 21 16,-1-21-16,0 0 0,0 21 15,0-21-15,0-1 0,1 1 16,-1 21-16,0-21 0,0 0 0,-21 0 16,0 0-16,0-1 15,0 1-15,-21 21 16,0 0-16,0 0 15,-1 0-15,1 0 0,-21 21 0,21 1 16,0-1-16,-1 0 0,1 0 16,0 21-16,0-20 0,21 20 0,0-21 15,-21 0-15,21 22 0,0-22 16,0 0-16,0 0 0,0 0 0,0 0 16,0 1-16,21-22 15,0 0-15,0 0 16,0 0-16,1 0 0,-1 0 15,0 0-15,0 0 0,0 0 16,0 0-16,-21-22 16,-21 22 15,0 22-15,0-22-16,0 21 0,0 0 15,-1 0-15,22 0 0,-21 0 16,0 1-16,0 20 0,21-21 0,0 0 15,-21 0-15,21 1 0,0-1 16,-21 0-16,21 0 0,0 0 16,0 0-16,0 1 0,21-1 15,0-21-15,0 0 16,0 0-16,0 0 0,1 0 0,-1 0 16,0 0-16,0 0 0,0-21 15,0 21-15,22-22 0,-22 1 0,0 0 16,0 0-16,22 0 0,-22 0 15,0-22-15,0 22 0,0-21 0,0-1 16,1 1-16,-1 21 0,0-21 16,0-1-16,0 1 0,-21 0 0,0-1 15,21 1-15,-21 0 0,22-1 16,-22 1-16,0 0 0,0 20 16,0 1-16,0 0 0,0 0 0,21 21 15,-21-21-15,0 42 31,0 0-31,0 0 0,0 22 16,0-22-16,0 21 0,-21 0 0,21-20 16,-22 20-16,22 0 0,0 1 15,-21-22-15,0 21 0,21 0 0,0-20 16,0 20-16,0 0 0,0-21 16,0 22-16,0-22 0,0 21 15,0-21-15,0 22 0,0-22 16,0 0-16,0 0 0,21 0 0,-21 1 15,21-22-15,1 21 0,-1-21 16,0 0-16,0 0 0,21 0 0,-20 0 16,-1 0-16,0 0 0,0-21 15,21-1-15,-20 1 0,20 0 0,-21 0 16,0 0-16,0 0 0,1-1 16,-1-20-16,0 21 0,0-21 0,-21 20 15,0 1-15,0-21 0,0 21 16,0 0-16,0-1 0,0 1 0,0 0 15,-21 21 1,0 0-16,0 0 0,-1 0 16,1 0-16,0 21 0,21 0 15,-21 1-15,0-1 0,21 0 16,0 0-16,-21 0 0,21 0 0,0 1 16,0-1-16,0 0 0,0 0 15,0 0-15,0 0 0,21 1 0,-21-1 16,21-21-16,0 0 0,0 21 15,22-21-15,-22 0 0,0 0 0,21 0 16,-21 0-16,22-21 0,-22 21 16,21-21-16,-21 21 0,1-22 15,-1 1-15,0 0 0,0 0 16,0 0-16,-21 0 0,21-1 0,-21 1 16,0 0-16,0 0 0,0 0 15,0 0-15,0-1 0,0 44 47,0-1-47,0 0 16,-21 0-16,21 0 0,0 0 15,0 22-15,0-22 0,-21 0 16,21 0-16,0 0 0,0 1 0,-21-1 16,21 0-16,0 0 0,0 0 15,0 0-15,0-42 63,0 0-63,0 0 0,0 0 15,0 0-15,0-22 0,21 22 16,0-21-16,-21 21 0,21-22 0,1 22 16,-22 0-16,21 0 0,0 0 15,0-1-15,0 1 0,0 0 0,1 21 16,-1 0-16,0 0 15,0 0-15,0 0 0,0 21 0,-21 0 16,0 1-16,22-1 0,-1 0 16,-21 0-16,21 0 0,-21 0 15,0 1-15,0-1 0,0 0 0,0 0 16,0 0-16,0 0 0,0 1 16,0-1-16,0 0 0,0 0 15,0 0-15,-21-21 0,0 21 16,-1-21-16,22-21 31,0 0-15,0 0-16,0 0 15,0 0-15,22-1 0,-22-20 0,21 21 16,0-21-16,0 20 0,21-20 16,-20 21-16,-1 0 0,0-22 0,21 22 15,-21 21-15,1-21 0,-1 21 16,0-21-16,0 21 0,0 0 0,0 0 15,1 21-15,-22 0 0,0 0 16,21 1-16,-21-1 0,0 0 16,0 21-16,0-21 0,0 1 0,-21-1 15,21 21-15,-22-21 0,22 0 16,-21 1-16,21-1 0,-21 0 0,21 0 16,-21 0-1,21-42 16,0 0-15,21 21-16,-21-42 0</inkml:trace>
  <inkml:trace contextRef="#ctx0" brushRef="#br2" timeOffset="186048.09">17970 868 0,'0'0'0,"22"0"47,-1-21-32,0 21-15,0-21 0,0 21 0,0-22 16,1 1-16,-1 0 0,0 21 16,0-21-16,-21 0 0,21 0 15,-21-1-15,0 1 16,0 0-16,-21 0 16,0 21-16,0 0 0,0 0 15,-22 0-15,22 0 0,0 21 16,0 0-16,0 0 0,-1 1 15,1-1-15,0 0 0,21 0 0,0 21 16,-21-20-16,21-1 0,0 21 16,0-21-16,0 0 0,0 1 0,0-1 15,21 0-15,-21 0 0,21 0 16,0-21-16,1 21 0,-1-21 0,0 0 16,0 0-16,0 0 0,0 0 15,1 0-15,20 0 0,-21 0 16,0 0-16,22-21 0,-22 21 0,0-21 15,21 0-15,-21 0 0,22 0 16,-22-1-16,0 1 0,0-21 0</inkml:trace>
  <inkml:trace contextRef="#ctx0" brushRef="#br2" timeOffset="186580.51">18584 593 0,'0'0'0,"0"21"16,0 0-1,0 0-15,0 0 16,-21 1-16,21-1 0,0 0 16,0 0-16,0 21 0,0-20 0,-21-1 15,21 0-15,0 0 0,-21 0 16,21 0-16,0 1 0,0-1 0,0 0 16,0 0-16,0 0 0,-21 0 15,21 1 1,-22-22-16,22-22 47,0 1-47,0 0 0,0 0 15,0 0-15,0 0 0,0-1 16,22-20-16,-1 21 0,0-21 16,0 20-16,0-20 0,0 21 15,1 0-15,-1 0 0,0-1 0,0 1 16,21 0-16,-20 21 0,-1 0 15,0 0-15,0 0 0,0 0 0,0 0 16,1 21-16,-1 0 16,-21 1-16,0 20 0,0-21 15,0 0-15,0 0 0,0 1 16,0 20-16,0-21 0,0 0 0,0 0 16,0 1-16,-21-1 0,21 0 15,-22 0-15,22 0 0,0 0 16,-21-21-16,21-21 47,21 0-47,1 0 15,-1 0-15,0-22 0</inkml:trace>
  <inkml:trace contextRef="#ctx0" brushRef="#br2" timeOffset="187004.22">19283 360 0,'0'0'0,"0"-21"0,0 0 16,-21 21 0,21 21 15,0 0-31,0 0 0,0 0 15,0 0-15,0 1 0,0-1 16,-22 21-16,22-21 0,-21 0 0,21 22 16,0-22-16,-21 21 15,0-21-15,0 1 0,0 20 0,21-21 16,-22 21-16,1 1 0,21-22 0,0 0 16,-21 21-16,21-20 0,-21-1 15,21 21-15,-21-21 0,21 0 0,0 1 16,0-1-16,0 0 15,0 0-15,21-21 16,0 0 0,0 0-16,0-21 0,1 21 15,-22-21-15,21 21 0,0-21 16,0-1-16,-21 1 0,21 21 0,0-21 16,1 0-16,-1 0 15,0 0-15,-21-1 0,21 1 0,-21 0 16</inkml:trace>
  <inkml:trace contextRef="#ctx0" brushRef="#br2" timeOffset="187336.03">19050 572 0,'0'0'16,"21"0"15,0 0-31,0 0 0,1 0 0,-1 0 16,21-22-16,-21 22 0,22 0 15,-22 0-15,21-21 0,-21 21 0,22 0 16,-1 0-16,-21 0 0,21 0 16,-20-21-16,-1 21 0,0 0 0,0 0 15,0 0-15,0 0 0,1-21 16,-44 21 62</inkml:trace>
  <inkml:trace contextRef="#ctx0" brushRef="#br2" timeOffset="188107.96">15134 1566 0,'-21'0'0,"0"0"32,0 0-32,-1 0 0,1 0 15,0 0 1,0 0-16,0 0 0,0 0 15,-1 0-15,1 0 16,0 0 0,0 0-16,42 0 47,0 0-47,22 0 0,-1 0 15,0 0-15,22 0 0,-1 0 0,1 0 16,20 0-16,1 0 0,0 0 15,21 0-15,-22 0 0,22 0 0,0-21 16,0 21-16,0 0 0,21 0 16,0 0-16,-22 0 0,22 0 0,0-21 15,-21 21-15,21 0 0,-21 0 0,21 0 16,-21 0-16,0 0 0,0-21 16,-22 21-16,1-21 0,0 21 15,-1 0-15,-20 0 0,-1 0 16,1 0-16,-22-21 0,0 21 0,-20 0 15,-1 0-15,0 0 0,0 0 16,0 0-16,-21-22 16,-21 22-1,0 0-15,0 0 16,0 0-16,-1 0 0,1-21 16,0 21-16,-21 0 0</inkml:trace>
  <inkml:trace contextRef="#ctx0" brushRef="#br2" timeOffset="188711.55">15113 1630 0,'0'0'0,"-42"0"0,20 0 16,1 0-16,0 0 0,0 0 0,0 0 16,0 0-16,-1 0 0,1 0 15,42 0 48,1 0-48,20 0-15,0 0 0,1 0 16,20 0-16,1 0 0,41 0 0,-20 0 16,21 0-16,0 0 0,0 0 15,21-21-15,0 21 0,0 0 16,0 0-16,21 0 0,-21 0 15,21 0-15,-21 0 0,0 0 0,0 0 16,21 0-16,-42 0 0,21 0 16,-21 0-16,0 0 0,-1 0 0,-20 0 15,0 0-15,-22-21 0,1 21 16,-1 0-16,-20 0 0,-1 0 0,-21 0 16,21-22-16,-20 22 0,-1 0 15,0 0-15,-42 0 94</inkml:trace>
  <inkml:trace contextRef="#ctx0" brushRef="#br2" timeOffset="-205213.14">23961 804 0,'0'0'0,"21"0"31,0 0-31,0 0 16,0-21-16,0 0 15,1 21-15,-1-21 16,0 0-16,-21 0 0,21 21 15,-21-22-15,0 1 16,0 0-16,0 0 0,0 0 16,-21 21-16,0 0 15,0 0-15,-1 0 0,1 0 16,0 0-16,0 0 0,0 0 0,0 0 16,-22 21-16,22 0 0,0 0 15,-21-21-15,20 21 0,1 1 0,0-1 16,0 21-16,0-21 0,0 0 15,21 1-15,0-1 0,0 0 16,0 0 0,21-21-16,0 0 15,0 0-15,0 0 0,0 0 16,1 0-16,-1-21 0,0 0 0,0 0 16,21 21-16,-20-22 0,-22 1 15,21 0-15,0 0 0,0 0 0,-21 0 16,21-1-16,-21 1 0,21 21 15,-21-21-15,22 0 0,-22 42 47,0 0-47,0 0 16,0 1-16,0-1 0,0 0 16,0 0-16,0 0 0,0 0 15,21 1-15,0-22 16,-21 21-16,21-21 0,0 0 0,0 0 15,1 0-15,-1 0 16,0 0-16,0 0 0,21 0 0,-20-21 16,-1 21-16,0-22 0,0 1 15,0 0-15,0 21 0,1-21 0,-1-21 16,0 20-16,-21 1 0,0-21 16,21 21-16,-21-22 0,0 22 0,0-21 15,0 0-15,0 20 16,-21-20-16,0 0 0,0-1 0,-1 22 15,1-21-15,-21 21 0,21-22 16,-22 22-16,22 0 0,-21 0 0,0 0 16,-1 0-16,1 21 0,0 0 15,-1 0-15,1 0 0,-22 21 0,1 0 16,21 21-16,-22-21 0,1 22 16,-1 20-16,22-20 0,-22 20 0,22 1 15,0-1-15,20 1 0,-20-1 16,21 22-16,0-22 0,21-20 0,0 20 15,0 1-15,0-22 0,0 0 16,21 1-16,0-1 0,21-21 16,-20 21-16,20-20 0,0-22 15,22 21-15,-22 0 0,0-21 0,22 0 16,-22 0-16,1 0 0,-1 0 16,0 0-16,1 0 0,-1 0 0,-21-21 15,21 21-15,-20-21 0,-1-1 16,0 22-16,0-42 0,21 21 0,-20 0 15,-1-22-15,21 1 0,-21 0 0</inkml:trace>
  <inkml:trace contextRef="#ctx0" brushRef="#br2" timeOffset="-204872.33">24892 296 0,'0'-21'16,"0"42"-16,-21-42 0,0 21 15,21 21 1,0 1 0,0 20-16,0-21 0,0 0 0,0 22 15,0-1-15,0 0 0,0-21 16,0 22-16,0-1 0,-22 0 15,22-20-15,0 20 0,-21 0 16,21-21-16,0 1 0,0-1 0,0 0 16,0 0-16,0 0 0,0 0 15,0-42 17,0 0-32,0-21 0,21 21 15,1-1-15,-22-20 0</inkml:trace>
  <inkml:trace contextRef="#ctx0" brushRef="#br2" timeOffset="-204653.46">24871 296 0,'-21'0'0,"42"0"0,-64 0 16,43-21 0,22 21-1,20-21 1,-21 21-16,0 0 0,22 0 0,-22 0 15,21-21-15,-21 21 0,22 0 16,-22 0-16,0 0 0,0 0 0,0 0 16,0 0-16,-21 21 15,0 0-15,0 0 16,0 1-16</inkml:trace>
  <inkml:trace contextRef="#ctx0" brushRef="#br2" timeOffset="-204468.57">24828 656 0,'0'0'0,"0"21"16,0 1-1,22-22 1,-1 0-16,0 0 16,0 0-16,0 0 0,0 0 15,22 0-15,-22 0 0,0-22 16,0 22-16,0-21 0,1 21 0,-1 0 15,0-21-15,0 21 0</inkml:trace>
  <inkml:trace contextRef="#ctx0" brushRef="#br2" timeOffset="-204233.71">25315 593 0,'0'21'15,"0"0"-15,-21 0 16,21 0-16,0 1 0,0-1 15,-21 0-15,21 0 16,0 21-16,-21-20 0,21-1 0,0 0 16,0 0-16,0 0 0,0 0 15,0 1-15,0-1 16,0-42 15,0-1-15,0 1-16</inkml:trace>
  <inkml:trace contextRef="#ctx0" brushRef="#br2" timeOffset="-204068.81">25336 487 0,'0'-21'16,"-21"21"-16,0 0 15,21 21 16,21-21-15,0 21-16</inkml:trace>
  <inkml:trace contextRef="#ctx0" brushRef="#br2" timeOffset="-203617.05">25569 614 0,'0'21'0,"-21"-21"0,21 21 16,-21-21-16,21 21 0,0 1 0,0-1 16,0 0-16,0 0 0,-21 0 15,21 0-15,-21 1 16,21-1-16,0 0 0,0 0 16,0 0-16,-22-21 15,22-21 32,0 0-47,0 0 16,0 0-16,0-1 0,22 1 0,-1-21 15,0 21-15,0 0 0,0-1 16,22 1-16,-22 0 0,21 0 0,-21 21 16,22 0-16,-22 0 0,0 0 15,21 0-15,-21 0 0,1 0 0,-1 21 16,-21 0-16,0 0 0,0 1 15,0-1-15,0 0 0,0 0 0,0 0 16,0 0-16,-21 1 0,21-1 16,-22 0-16,1 0 0,21 0 15,0 0-15,-21-21 0,42 0 47,-21-21-47,21 0 16</inkml:trace>
  <inkml:trace contextRef="#ctx0" brushRef="#br2" timeOffset="-203072.16">26310 762 0,'0'0'0,"0"-21"0,0 0 0,0 0 0,0-1 15,0 1 1,0 0-16,-21 21 0,0 0 15,21-21-15,-21 21 0,-1 0 16,1 0-16,0 0 0,0 21 16,0 0-16,0-21 0,-1 21 15,1 1-15,0-1 0,0 21 0,0-21 16,0 0-16,-1 22 0,22-22 16,-21 0-16,21 0 0,0 0 0,0 1 15,0-1-15,0 0 0,21-21 16,1 0-1,-1 0-15,0 0 0,0 0 0,21-21 0,-20 21 16,-1-21-16,21-1 16,-21 1-16,0-21 0,1 21 0,20-22 15,-21 22-15,0-21 0,0 0 16,1-1-16,-1 1 0,-21-22 0,21 22 16,-21-21-16,21 20 0,-21 1 15,0 0-15,0-1 0,0 1 0,0 21 16,0 0-16,0-1 0,0 44 31,-21 20-31,21-21 0,-21 21 16,21 1-16,0-1 0,0 0 0,-21 1 15,21-1-15,-22 0 0,22 1 16,0-1-16,0 0 0,0-20 16,0 20-16,0-21 0,0 21 15,0-20-15,0-1 0,22 0 0,-1-21 16,-21 21-16,21-21 15,0 0-15,0 0 0,0 0 16,1-21-16,-1 0 0</inkml:trace>
  <inkml:trace contextRef="#ctx0" brushRef="#br2" timeOffset="-202789.32">27072 191 0,'0'0'0,"-21"0"0,0 0 16,0 21-16,21 0 0,-22 0 15,22 0-15,0 22 0,0-22 0,-21 21 16,21 0-16,-21 1 0,21-1 16,0 0-16,0-20 0,-21 20 0,0 0 15,21-21-15,-21 1 0,21 20 16,0-21-16,0 0 0,0 0 0,-22-21 15,22 22-15,0-44 47,0 1-47,22 0 16</inkml:trace>
  <inkml:trace contextRef="#ctx0" brushRef="#br2" timeOffset="-202280.66">26987 318 0,'0'-22'16,"0"44"-16,0-65 0,0 22 16,0 0-16,22 21 15,-1-21-15,21 21 16,-21 0-16,0 0 0,1 0 16,20 0-16,-21 0 0,0 0 0,0 21 15,1 0-15,-1 0 0,0 0 16,-21 1-16,21-1 0,-21 0 0,0 0 15,0 0-15,0 0 0,-21 1 16,0-1-16,0-21 0,-1 21 0,-20 0 16,21-21-16,0 21 0,0-21 15,-1 0-15,1 21 0,0-21 16,42 0 0,0 0-1,1-21-15,-1 21 0,0 0 16,0 0-16,0 0 0,22 0 0,-22 0 15,0 0-15,0 0 0,0 21 16,0 1-16,1-1 16,-22 0-16,0 0 0,0 0 15,0 0-15,0 1 0,-22-1 16,1 0-16,0 0 0,0-21 16,0 21-16,-22 0 0,22-21 0,0 22 15,-21-22-15,21 0 0,-1 0 16,1 0-16,0 0 0,0 0 0,0 0 15,0 0-15,-1 0 16,22-22 0,0 1-1,22 0-15,-1 21 16,-21-21-16,42 21 0</inkml:trace>
  <inkml:trace contextRef="#ctx0" brushRef="#br2" timeOffset="-201649">27622 487 0,'-21'21'32,"21"0"-17,-21 0-15,21 1 16,0-1-16,-21 0 0,21 0 0,0 0 15,0 0-15,0 1 16,0-1-16,21 0 0,0-21 16,0 0-16,1 0 15,-1 0-15,0 0 0,0 0 0,0 0 16,0 0-16,1-21 0,-1 0 16,0 21-16,0-22 0,0 1 0,0 0 15,1 0-15,-22 0 0,21 0 16,-21-1-16,21 1 0,-21 0 15,21 0-15,-21 0 16,0 42 0,0 0-1,0 0-15,0 0 16,0 1-16,0-1 0,0 0 0,-21 0 16,21 0-16,0 0 0,-21 1 15,21 20-15,0-21 0,0 21 0,-21-20 16,21 20-16,-22 0 0,22 1 15,0-1-15,0 21 0,0-20 0,0-1 16,0 0-16,0 1 0,0-22 16,0 21-16,0-21 0,0 1 15,0-1-15,-21 0 0,21 0 0,-21-21 16,0 0-16,0 0 16,21-21-16,-21 0 0,21 0 15,0-1-15,0-20 0,0 21 16,0-21-16,0-1 0,0-20 0,21 20 15,0-20-15,0 21 0,0-1 16,0 1-16,1 0 0,20-1 16,-21 22-16,0 0 0,0 0 0,1 0 0,-1-1 15,0 22-15,0 0 16,-21-21-16,21 21 0,0 0 16</inkml:trace>
  <inkml:trace contextRef="#ctx0" brushRef="#br2" timeOffset="-201141.11">24215 1101 0,'-22'21'16,"44"-21"30,-1 0-46,21 21 0,0-21 0,1 0 16,41 0-16,-20 0 16,21 0-16,20 0 0,1 0 0,0 0 15,21 0-15,-21 0 0,21 0 16,0 0-16,21 0 0,-21 21 0,0-21 16,0 0-16,0 0 0,-21 0 15,-21 0-15,20 0 0,-20 21 0,-21-21 16,-1 0-16,1 0 0,-22 0 15,-21 0-15,21 0 0,-20 0 0,-44 0 32,-20 0-17,21 0-15,-21 0 0,-1 0 0,-20 0 16,20 0-16,-20 0 16,-22 0-16,22 0 0</inkml:trace>
  <inkml:trace contextRef="#ctx0" brushRef="#br2" timeOffset="-200809.3">24363 1249 0,'0'0'0,"-43"0"0,22 0 0,0 0 0,63 0 31,1 0-31,-1 0 0,43 0 16,-1 0-16,1 0 15,21 0-15,0 0 0,0 0 0,-1 0 16,22 0-16,-21 0 0,21 0 0,0 0 16,-21 0-16,0 0 0,0 0 15,0 0-15,-22 0 0,-20 0 0,-1 0 16,1 0-16,-22 0 0,0 0 16,-20 0-16,20 0 0,-21 0 15,0 0 1,-42 0-1,0 0 1,-21 0-16,20 0 0,-20 0 0,0 0 16,-1 0-16,-20 0 0</inkml:trace>
  <inkml:trace contextRef="#ctx0" brushRef="#br2" timeOffset="-199705.9">14838 2138 0,'0'-21'15,"0"0"-15,0-1 16,-21 22 31,21 22-47,0-1 0,0 0 0,0 0 15,-22 0-15,22 22 0,0-22 16,0 21-16,-21 0 0,21 1 16,-21-22-16,0 21 0,21 1 0,-21-1 15,21-21-15,0 0 0,0 0 16,0 1-16,-21-1 0,21-42 47,0-1-47,21 1 0,-21-21 15,0 21-15,0-22 0,21 22 16</inkml:trace>
  <inkml:trace contextRef="#ctx0" brushRef="#br2" timeOffset="-199472.97">14732 2096 0,'0'0'0,"-21"0"15,21-22 1,0 1-1,0 0-15,21 21 16,0 0-16,0 0 0,0-21 0,1 21 16,20 0-16,-21 0 0,21 0 15,-20 0-15,20 0 0,-21 0 0,0 0 16,0 0-16,1 0 16,-22 21-1,0 0 1,-22-21-16,22 21 0,-21-21 15,0 22-15</inkml:trace>
  <inkml:trace contextRef="#ctx0" brushRef="#br2" timeOffset="-199288.08">14647 2371 0,'0'0'0,"0"21"0,0 0 15,21-21 16,1 0-15,-1 0-16,0-21 0,0 21 16,0 0-16,0-21 0,1 21 15,-1 0-15,0-21 0,0 21 0,0 0 16</inkml:trace>
  <inkml:trace contextRef="#ctx0" brushRef="#br2" timeOffset="-199065.21">15092 2286 0,'0'21'16,"0"0"-16,-21 1 0,21-1 15,0 0-15,-22-21 0,22 21 16,-21 0-16,21 0 0,0 1 16,-21-22-16,21 21 0,-21 0 15,21 0-15,-21-21 0,21 21 16,0-42 15,0 0-15,0 0-16</inkml:trace>
  <inkml:trace contextRef="#ctx0" brushRef="#br2" timeOffset="-198901.3">15071 2244 0,'21'0'62,"0"0"-46,-21 21-16,21-21 0</inkml:trace>
  <inkml:trace contextRef="#ctx0" brushRef="#br2" timeOffset="-198064.95">15346 2307 0,'0'21'0,"0"1"0,0-1 15,0 0 1,-21 0-16,21 0 0,0 0 16,-22 1-16,22-1 0,-21-21 15,21 21-15,0 0 16,-21-21-16,21 21 15,-21-21 1,21-21 0,0 0-16,0 0 15,21 0-15,0-1 16,0 1-16,1 0 0,-1 0 0,0 0 16,0 0-16,0-1 0,0 22 15,1 0-15,-1-21 0,0 21 0,0 0 16,0 0-16,-21 21 0,21-21 15,-21 22-15,0-1 0,0 0 16,0 0-16,0 0 0,0 0 0,0 1 16,0-1-16,0 0 0,0 0 15,0 0-15,0 0 0,22-21 16,-1 22-16,0-22 0,0 0 16,21 0-16,-20 0 15,-1-22-15,21 22 0,-21-21 0,0 0 0,22 0 16,-22 0-16,0 21 15,0-21-15,0-1 0,1 1 0,-22 0 16,0 0-16,0 0 0,0 0 0,0-1 16,0 1-16,0 0 15,-22 21-15,1 0 0,0 0 0,0 0 16,0 0-16,0 0 16,-1 21-16,1-21 0,0 21 0,21 1 15,-21-1-15,21 0 0,-21 0 16,21 0-16,-21 22 0,21-22 0,0 0 15,0 0-15,0 0 16,21-21 0,0 0-16,0 0 0,0 0 15,0-21-15,1 21 16,-1-21-16,0 0 0,0-22 0,0 22 16,0 0-16,1-21 0,-1 21 0,0-22 15,0 22-15,0-21 0,-21-1 16,21 1-16,-21 0 0,22-1 0,-22 1 15,0 21-15,0-21 0,0 20 16,0 1-16,0 42 16,0 1-1,0-1-15,-22 21 0,1-21 16,0 22-16,21-1 0,-21 0 0,21 1 16,0-1-16,-21 0 0,21 1 15,0-22-15,-21 21 0,21-21 0,0 22 16,0-22-16,0 0 0,0 0 15,0 0-15,21 0 0,0 1 0,0-22 16,0 0-16,0 0 0,22 0 16</inkml:trace>
  <inkml:trace contextRef="#ctx0" brushRef="#br2" timeOffset="-197353.35">17357 2117 0,'0'0'0,"-22"-64"16,1 43-16,21 0 16,-21 21-1,21 21 1,0 0-16,0 0 15,0 22-15,0-22 0,0 21 0,0 1 16,0-22-16,0 21 0,0 0 0,0 1 16,0-1-16,0 0 0,0 1 15,-21-1-15,21-21 0,-21 22 16,21-22-16,0 0 0,0 0 16,0 0-16,-21-21 15,21-21 1,0 0-16,0 0 15,0 0-15,0-1 0,0 1 0,0-21 16,0 21-16,21 0 0,0-22 16,0 22-16,0 0 0,0 0 0,1 0 15,20 21-15,-21 0 0,21-22 16,-20 22-16,20 0 0,0 0 16,-21 22-16,1-22 0,20 21 0,-21 0 0,0 0 15,-21 0-15,0 0 0,0 22 16,0-22-16,0 0 0,-21 0 15,0 0-15,0 1 0,0-1 16,-1 0-16,1 0 0,0-21 0,-21 21 16,21-21-16,-1 0 15,1 0-15,0 0 0,21-21 32,0 0-17,0 0-15,21 0 0,0 21 16,1-22-16,-1 1 15</inkml:trace>
  <inkml:trace contextRef="#ctx0" brushRef="#br2" timeOffset="-196969.56">17695 2328 0,'21'-21'0,"-21"0"16,22 0-1,-1 21-15,0 0 16,0 0-16,0 0 15,0 0-15,1 0 0,-1 21 0,0 0 16,0-21-16,0 21 0,-21 1 16,21-1-16,1 0 0,-22 21 0,0-21 15,0 1-15,0-1 16,0 0-16,0 0 0,0 0 0,-22 0 16,1 1-16,21-1 0,-21-21 0,21 21 15,-21-21-15,0 0 16,21-21-1,0 0-15,0-1 16,0 1-16,0-21 0,0 21 0,0-22 16,21 22-16,-21 0 0,21-21 15,0 21-15,-21-1 0,21 22 0,1-21 16,-1 0-16,0 21 0,0 0 16,0 0-16,0 0 15,1 0-15,-1 0 16,0 21-1</inkml:trace>
  <inkml:trace contextRef="#ctx0" brushRef="#br2" timeOffset="-196540.8">18394 2328 0,'0'-21'0,"-21"21"31,-1 0-31,1 0 16,0 0-16,0 21 16,0 1-16,0-22 0,-1 21 0,1 0 15,0 21-15,0-21 0,21 1 16,-21 20-16,21-21 0,-21 0 0,21 22 16,0-22-16,0 0 0,0 0 15,0 0-15,21 0 0,0-21 16,0 0-16,0 0 0,22 0 0,-22 0 15,21 0-15,-21 0 0,22-21 16,-1 0-16,-21 21 0,21-21 0,-20 0 16,-1 0-16,0-1 0,0 1 15,-21 0-15,0-21 0,0 21 16,0-1-16,0-20 0,-21 21 0,0 0 16,0 0-16,-1-1 0,1 1 15,0 21-15,0 0 0,0-21 0,0 21 16,-1 0-16,1 0 0,0 0 15,0 0-15,0 21 0,0 0 16,21 1 0,21-22-1,0 0-15,0 0 0,0 0 0</inkml:trace>
  <inkml:trace contextRef="#ctx0" brushRef="#br2" timeOffset="-195971.62">18775 2265 0,'21'0'16,"-21"21"-1,-21 0 1,21 0-16,0 1 0,0-1 0,-21 0 16,21 0-16,-22 0 0,22 0 0,0 22 15,0-22-15,-21 0 0,21 0 16,0 0-16,0 1 0,21-22 47,-21-22-47,22 1 15,-1 0-15,0 0 16,-21 0-16,21 0 0,-21-1 0,0 1 16,21 0-16,0 0 15,-21 42 16,0 0-31,0 0 0,0 1 16,0-1-16,0 0 0,0 0 16,0 0-16,0 0 0,22-21 15,-22 22-15,21-22 0,0 0 16,0 0-16,0 0 16,0 0-16,1 0 15,-1-22-15,0 1 0,-21 0 16,0 0-16,21 0 0,-21 0 0,0-1 15,0 1-15,0 0 0,0 0 16,0 0-16,0 0 0,0-1 0,-21 1 16,0 0-16,21 0 0,0 0 15,0 42 32,0 0-47,0 0 16,21-21-1,0 0-15</inkml:trace>
  <inkml:trace contextRef="#ctx0" brushRef="#br2" timeOffset="-195590.91">19389 2328 0,'0'0'0,"21"0"0,-21-21 16,0 0-1,-21 21 1,-1 0-1,1 0-15,0 0 0,0 21 16,21 0 0,0 1-16,0-1 15,0 0-15,0 0 16,21 0-16,0-21 0,-21 21 16,21-21-16,1 22 0,-1-22 0,0 21 15,0-21-15,-21 21 0,21-21 16,-21 21-16,0 0 15,0 0-15,-21-21 16,0 0-16,0 22 0,0-22 0,-1 0 16,-20 0-16,21 21 0,0-21 0,0 0 15,-22 0-15,22 0 16,0 0-16,0 0 16,42 0 15,-21-21-31,21-1 0,0 22 15,0-21-15,22 0 0</inkml:trace>
  <inkml:trace contextRef="#ctx0" brushRef="#br2" timeOffset="-195241.11">19579 2434 0,'21'0'31,"0"0"-31,1 0 15,-1 0-15,0 0 16,0-21-16,0 0 16,0 0-16,-21 0 15,22 21-15,-22-22 0,0 1 16,0 0 0,-22 21-16,1 0 15,0 0-15,0 21 16,0-21-16,0 21 0,21 1 0,-22-1 15,1 0-15,21 0 0,-21 0 0,21 22 16,0-22-16,0 0 16,0 0-16,0 0 0,0 0 0,0 1 15,0-1-15,21-21 16,0 0-16,1 0 0,-1 0 0,0 0 16,0 0-16,0 0 0,0 0 15,1 0-15,-1-21 0,0 21 16</inkml:trace>
  <inkml:trace contextRef="#ctx0" brushRef="#br2" timeOffset="-194773.07">20002 2413 0,'0'-21'0,"0"0"32,0 42 14,22 0-46,-1-21 16,-21 21-16,21 0 0,-21 1 16,0-1-16,21 0 0,-21 0 0,0 0 15,0 0-15,0 1 0,0-1 16,-21 0-16,21 0 0,-21 0 16,21 0-16,-21 1 0,-1-22 15,22 21-15,-21-21 16,21-21 15,0-1-31,0 1 0,21 0 16,-21 0-16,22 0 0,-1-22 15,0 22-15,0-21 0,0 0 0,0 20 16,1-20-16,-1 21 0,0 0 16,0 0-16,-21-1 0,21 1 0,0 21 15,1 0-15,-22-21 0,21 21 16,-21 21 15,0 0-15,21-21 15</inkml:trace>
  <inkml:trace contextRef="#ctx0" brushRef="#br2" timeOffset="-188244.22">23558 2074 0,'-21'0'0,"42"0"0,-63 0 0,21 0 0,0 0 15,42 0 32,0 0-47,0 0 16,0-21-16,1 21 0,-1-21 0,21 21 15,-21-21-15,0 21 0,22-21 16,-22 0-16,0 21 0,0-22 0,0 1 16,1 0-16,-1 21 0,-21-21 15,0 0-15,21 21 0,-21-21 0,0-1 16,0 1-16,0 0 15,-21 0-15,0 21 16,-1 0 0,1 0-16,0 0 15,21 21 1,-21 0-16,21 0 0,0 22 0,0-1 16,0-21-16,-21 22 0,21 20 15,-21-21-15,21 1 0,-22-1 0,22 22 16,0-22-16,0 21 0,-21-20 15,0-1-15,21 22 0,-21-22 0,21 0 16,0 1-16,0-22 0,-21 21 0,21-21 16,0 22-16,0-22 15,0 0-15,-21 0 0,21 0 0,0 0 16,21-21 15,0 0-31,0-21 16,0 0-16,0 21 0,1-21 15,-22 0-15,21-22 0,0 22 0,0 0 16,0-21-16,-21 21 0,0-22 16,21 1-16,-21 0 0,0-1 0,0 1 15,0 21-15,0-22 0,0 1 16,-21 21-16,0 0 0,0 0 0,21-1 16,-21 1-16,0 21 0,-1 0 15,1 0-15,0-21 0,0 21 16,21 21 15,21-21-31,0 0 16,0 0-16,1 0 15,20 0-15,-21 0 0,0 0 0,0 0 16,22 0-16,-22 0 0,0 0 16,21-21-16,-20 0 0,-1 21 0,0-21 15,0 21-15,0-21 0,0 21 16,1-22-16,-1 22 0,-21-21 15,0 42 32,0 1-47,-21-1 16,21 0-16,0 0 0,0 0 0,0 0 16,0 1-16,0-1 15,0 0-15,21-21 0,0 21 16,0-21-1,0 0-15,0 0 0,1 0 16,-1 0-16,0 0 0,0-21 0,0 21 16,0-21-16,1 0 15,-1 21-15,0-22 0,0 1 0,0 21 16,-21-21-16,0 0 0,21 0 16,-21 0-16,0-1 15,0 44 16,0-1-31,0 0 16,-21 0-16,21 0 0,-21 0 0,21 1 16,0-1-16,-21 0 0,0 0 15,21 0 1,0-42 31,0 0-47,21 0 15,0 0-15,0-1 16,0 1-16,1 0 0,-22 0 0,21 0 16,0 21-16,0-21 0,-21-1 15,21 22-15,0 0 0,1 0 0,-1 0 16,0 22 0,-21-1-16,0 0 15,0 0-15,21 0 0,-21 0 16,21-21-16,0 22 0,-21-1 0,22 0 15,-1-21-15,-21 21 0,21 0 16,0-21-16,21 0 0,-20 0 16,-1 0-16,21 0 0,-21 0 0,22 0 15,-22 0-15,21 0 0,-21 0 16,0 0-16,22-21 0,-22 21 0,0-21 16,0 21-16,0-21 0,-21 0 15,0-1-15,22 1 0,-22 0 0,0 0 16,0 0-16,0 0 0,0-1 15,0 1-15,0 0 0,-22 0 16,1 21-16,0 0 16,0 0-16,0 0 0,0 0 0,-1 0 15,1 21-15,0 0 16,0-21-16,0 21 0,0 1 16,-1-1-16,22 0 0,0 0 0,0 0 15,0 0-15,0 1 0,0-1 16,0 0-16,22 0 15,-1-21 1,0 0-16,0 0 0,0 0 16,0 0-16,1 0 0,-1-21 15,0 21-15,0-21 0,-21 0 0,21-1 16,0 1-16,1 0 0,-22 0 0,21 0 16,-21-22-16,21 22 0,0-21 15,-21 0-15,21-1 0,-21 22 16,21-21-16,-21-1 0,0 1 15,22 0-15,-22 21 0,21-1 0,-21 1 16,21 0-16,-21 0 0,0 42 31,0 21-15,0-20-16,0 20 0,0-21 16,-21 21-16,21 1 0,-21-1 0,21 0 15,-22 1-15,22-22 0,0 21 0,0-21 16,0 22-16,0-22 0,0 0 15,0 0-15,0 0 0,0 1 0,0-1 16,0 0-16,0 0 16,22-21-1,-1 0-15,0 0 0,0 0 16,0 0-16,-21-21 0,21 21 16,1-21-16,-22 0 0,21-1 0,-21 1 15,21 0-15,-21 0 0</inkml:trace>
  <inkml:trace contextRef="#ctx0" brushRef="#br2" timeOffset="-187985.11">24532 1736 0,'-21'0'16,"0"0"-16,0 0 16,-1 0-16,44 0 62,-1 0-62,0 0 0,-21-21 16,21 21-16</inkml:trace>
  <inkml:trace contextRef="#ctx0" brushRef="#br2" timeOffset="-184856.62">26606 1947 0,'22'0'78,"-1"0"-62,0-21 0,0 21-16,0-21 0,0 0 0,1 21 15,-1-21-15,-21 0 16,21-1-16,0 22 0,-21-21 0,21 0 15,-21 0-15,0 0 0,0 0 16,0-1-16,0 1 0,0 0 16,0 0-16,-21 21 15,0 0-15,0 0 0,0 0 16,-1 0-16,1 0 0,0 21 16,0 0-16,0 22 0,0-22 0,-1 0 15,1 21-15,21-21 0,0 1 16,-21 20-16,21-21 0,0 0 0,-21 0 15,21 1-15,0-1 0,0 0 16,0 0-16,21 0 16,0-21-16,0 0 0,1 0 15,-1 0-15,0 0 0,0 0 0,21 0 16,-20 0-16,-1 0 0,0 0 16,0 0-16,0 0 0,0 0 0,-21-21 15,-21 21 16,0 0-31,0 0 0,0 0 16,0 0-16,-1 21 0,1 0 0,-21-21 16,21 22-16,0-1 0,-1 0 15,1 0-15,21 0 0,-21 0 0,21 1 16,-21-1-16,21 0 0,0 0 16,0 0-16,0 0 15,0 1-15,21-22 0,0 0 0,0 0 16,1 0-16,-1 0 0,0 0 15,0 0-15,21 0 0,-20 0 0,20 0 16,0-22-16,1 1 0,-22 0 16,21 21-16,0-21 0,-20 0 0,20-22 15,-21 22-15,21 0 0,-20-21 16,-1-1-16,0 22 0,0-21 0,-21 0 16,21-1-16,0 1 0,-21 21 15,22-22-15,-22 1 0,0 21 0,0 0 16,0 0-16,21-1 15,-21 1-15,0 42 32,0 1-32,-21-1 0,21 21 15,-22-21-15,22 22 0,0-22 16,-21 21-16,21 0 0,-21-20 0,21 20 16,-21-21-16,21 21 0,0-20 15,0-1-15,0 21 0,0-21 0,0 0 16,0 1-16,21-1 15,0 0-15,0-21 0,1 0 16,-1 21-16,0-21 0,0 0 0,0 0 16,0 0-16,22 0 0,-22 0 15,0-21-15,0 21 0,22-21 0,-22 21 16,0-21-16,-21-1 0,21 1 16,0 0-16,0 0 0,-21 0 15,0 0-15,0-1 0,0 1 16,-21 21-1,0 0 1,0 21-16,21 1 16,-21-1-16,21 0 15,0 0-15,-21 0 0,21 0 0,0 1 16,0-1-16,0 0 16,21-21-16,0 0 15,0 0-15,0 0 0,0 0 0,1 0 16,-1 0-16,0 0 0,21 0 15,-21 0-15,1 0 0,20-21 0,-21 0 16,0 21-16,0-22 0,1 1 16,-1 0-16,-21 0 0,0 0 0,21 21 15,-21-21-15,0-1 0,21 1 16,-21 42 15,-21-21-15,21 22-16,-21-1 0,21 0 15,-21 0-15,21 0 0,0 0 0,-22 1 16,22-1-16,-21 0 16,21 0-1,-21-21-15,21-21 47,0 0-47,0 0 16,21-1-16,0 1 0,1 0 15,-22 0-15,21-21 16,0 20-16,-21 1 0,21 0 0,0 0 16,0 0-16,1 0 0,-1 21 15,0-22-15,0 22 0,0 0 0,0 0 16,1 0-16,-1 0 0,-21 22 16,0-1-16,0 0 0,21 0 15,-21 0-15,0 22 0,0-22 16,0 0-16,0 0 0,0 0 0,0 0 15,0 1-15,0-1 16,0 0-16,-21-21 16,21-21 31,0 0-47,0-1 0,21 1 15,0 0-15,-21 0 0,21-21 16,0 20-16,1 1 0,-1 0 15,0 0-15,0 0 0,0 0 0,0-1 16,1 1-16,-1 0 0,0 21 16,0 0-16,0 0 0,-21 21 15,0 0 1,0 1-16,0-1 0,0 0 16,0 0-16,0 0 0,0 0 0,-21 1 15,21-1-15,-21 0 0,21 0 16,0 0-16,0 0 0,0 1 15,0-1-15,0 0 0,21-21 16,0 0-16,-21 21 0,21-21 16,1 0-16,-1 0 0,0 0 0,0 0 15,0 0-15,0 0 0,1 0 16,-1 0-16,21-21 0,-21 0 0,0 21 16,1-21-16,-1-1 0,0 1 15,0 21-15,-21-21 0,0-21 0,21 21 16,-21-1-16,0 1 0,0 0 0,0 0 15,0 0-15,-21 21 16,0 0 0,0 0-16,0 21 15,-1 0-15,22 0 0,-21-21 0,21 21 16,-21 1-16,0-1 0,21 0 16,0 0-16,0 0 0,0 0 0,0 1 15,0-1-15,0 0 16,21 0-16,0-21 15,0 0-15,1 0 0,-1 0 16,0 0-16,0 0 0,0 0 0,0 0 16,1 0-16,-1 0 0,0-21 15,0 21-15,0-21 0,0 0 0,1 21 16,-1-22-16,-21 1 0,21 0 16,0 0-16,-21 0 0,0 0 15,0-1-15,21 1 0,-21 42 47,-21-21-47,21 22 16,0-1-16,-21 0 0,0 0 0,21 0 15,-21 0-15,21 1 0,-22-1 16,22 0-16,0 0 0,-21 0 16,21 0-1,0-42 32,0 0-31,0 0-16,21 0 15,1 0-15,-22-1 0,21 1 0,21 0 16,-21 0-16,0 0 0,1 0 16,20-22-16,-21 43 0,0-21 0,0 0 15,1 21-15,-1 0 0,0 0 16,0 0-16,0 21 15,-21 0-15,0 0 0,0 1 16,0-1-16,0 0 0,0 0 0,0 0 16,0 0-16,0 1 15,0-1-15,0 0 0,0 0 0,0 0 16,0 0-16,21-21 16,-21 22-16,22-22 0,-1 0 15,0 0-15,0 0 16,0 0-16,0 0 0,1 0 15,-1-22-15,0 1 16,-21 0-16,21 0 0,0 0 0,0 0 16,-21-1-16,22-20 0,-1 0 15,0-1-15,0 1 0,0 0 16,0-1-16,1 1 0,-1 0 0,0-1 16,-21 1-16,0 0 0,0-1 15,21 22-15,-21 0 0,0 0 0,0 0 16,-21 21-1,0 0-15,0 21 16,21 0-16,-22 0 0,22 22 16,0-22-16,-21 21 0,0-21 15,21 22-15,-21-1 0,21 0 0,0-21 16,0 22-16,-21-1 0,21-21 16,-21 22-16,21-22 0,0 0 15,0 0-15,0 0 0,-22 0 0,22 1 16,0-1-16,0 0 0,0 0 0,0 0 15,22-21 1,-1 0-16,0 0 16,0 0-16,0 0 0,0 0 15,1 0-15,-1 0 16,0 0-16,0-21 0,-21 0 0,21 21 16,0-21-16,1 21 0,-22-21 15,21-1-15,-21 1 16,0 0-16</inkml:trace>
  <inkml:trace contextRef="#ctx0" brushRef="#br2" timeOffset="-184541.29">29591 1905 0,'0'0'0,"-21"0"15,42 0 1,0 0-16,0 0 16,0 0-16,1 0 0,-1 0 15,21 0-15,-21 0 0,0 0 0,22 0 16,-22 0-16,0 0 0,0 0 16,0 0-16,1 0 0,-1 0 15,0 0-15,0-21 31</inkml:trace>
  <inkml:trace contextRef="#ctx0" brushRef="#br2" timeOffset="-183089.47">30607 2201 0,'-21'0'78,"21"-21"-47,21 0-15,-21 0 0,21 21-16,0 0 15,-21-21-15,21 21 16,-21 21 0,0 0-1,0 0-15,0 0 16,0 1-16,0-1 0,-21 0 15,0 0-15,0-21 16,21 21-16,-21-21 31,0 0-15,21-21 0,0 0-1,0 0-15,0 0 0,0-1 16,0 1-1,21 21-15,-21-21 16,21 21-16,-21-21 0,21 21 16,0 21-1,-21 0 1,0 0-16,0 1 0,0-1 16,0 0-16,0 0 15,-21 0-15,0-21 16,0 0-1,21 21-15,-21-21 16,-1 0 0,22-21-1,0 0-15,0 0 16,0 0-16,0 0 16,0-1-16,0 1 15,22 21-15,-1-21 0,0 21 16,-21-21-16,21 21 0,0 0 15,0 0-15,-21 21 16,0 0-16,0 0 16,0 1-16,0-1 0,0 0 15,0 0-15,-21 0 0,0 22 16,0-22-16,0 0 0,0 0 16,-22 0-16,1 0 0,21 1 15,-22-1-15,1 0 0,0 0 0,21 0 16,-22 0-16,22-21 0,0 0 0</inkml:trace>
  <inkml:trace contextRef="#ctx0" brushRef="#br2" timeOffset="-182224.97">31432 1990 0,'22'0'16,"-1"0"-16,-21-21 16,0-1-16,0 1 15,0 0 1,0 0-16,0 0 0,0 0 15,0-1-15,0 1 16,-21 21-16,-1-21 0,1 21 16,0 0-16,0 0 0,-21 0 15,20 21-15,1 0 16,-21 1-16,21-1 0,-22 0 0,22 21 16,-21-21-16,21 22 0,0-22 15,21 21-15,0-21 0,0 1 0,0-1 16,0 0-16,0 0 0,21 0 15,0-21-15,0 0 0,0 0 16,0 0-16,22 0 0,-22 0 16,0 0-16,21 0 0,-20 0 0,-1-21 15,21 0-15,-21 0 16,0 0-16,1-1 0,-1-20 0,0 21 0,0-21 16,0-1-16,0 1 0,-21 0 15,22-22-15,-1 22 0,-21-22 16,21 22-16,-21 0 0,0-1 15,21 1-15,-21 0 0,21-1 16,-21 22-16,0 0 0,0 0 0,0 0 16,0-1-16,0 44 15,0-1 1,0 0-16,-21 0 0,21 21 16,-21-20-16,21 20 0,0 21 15,0-20-15,-21-1 0,21 22 0,0-22 16,0 0-16,-21 1 0,21-1 15,0 0-15,0 1 0,0-22 0,0 21 16,0-21-16,0 0 16,0 1-16,0-1 0,0 0 15,0 0 1,21-21 15,0-21-31,0 0 16,0 0-16,0-1 15</inkml:trace>
  <inkml:trace contextRef="#ctx0" brushRef="#br2" timeOffset="-181824.91">31792 1926 0,'21'0'47,"1"0"-31,-1 0-16,0 0 0,-21-21 15,21 21-15,0-21 0,0 21 16,-21-21-16,22 0 16,-44 21 15,1 0-31,0 0 0,0 0 15,0 21-15,0 0 0,-1 0 16,1 0-16,-21 0 0,42 1 0,-21-1 16,0 0-16,21 0 0,-22 0 15,22 0-15,0 1 0,0-1 16,0 0-16,22-21 16,-1 0-16,-21 21 15,21-21-15,0 0 0,0 0 0,0 0 16,1 0-16,-1 0 15,0 0-15,0 0 0,-21-21 0,21 21 16,0 0-16</inkml:trace>
  <inkml:trace contextRef="#ctx0" brushRef="#br2" timeOffset="-181217.2">32194 1947 0,'0'0'0,"22"0"0,-22-21 16,21 21-16,-42 0 31,-1 0-31,1 0 0,0 21 16,0 1-16,0-1 15,21 0-15,-21 0 16,21 0-16,-22 0 0,22 1 16,0-1-16,0 0 15,0 0-15,0 0 0,0 0 16,22-21-16,-1 22 15,0-22-15,0 0 0,0 0 16,0 0-16,1 0 0,-1 0 16,0 0-16,0-22 0,0 1 15,0 21-15,1-21 0,-1 0 0,0 0 16,0 0-16,0-22 0,0 22 16,1-21-16,-22-1 0,21 1 0,0 0 15,-21-1-15,0 1 16,21 0-16,-21-1 0,21 1 15,-21 21-15,0 0 0,0 0 0,0-1 16,0 65 15,0-22-15,-21 0-16,21 21 0,-21 1 16,0-22-16,21 21 0,0 1 0,0-22 15,-21 21-15,21 0 0,-22-20 16,22 20-16,0-21 0,-21 0 15,21 22-15,0-22 0,0 0 16,0 0-16,0 0 0,0 0 16,0 1-16,21-22 15,1 0-15,-1 0 16,0 0-16,0 0 0,0 0 16,0 0-16,1 0 15,-1 0-15,0-22 0,0 22 16,0-21-16,-21 0 0,21 21 0,1-21 15,-22 0-15</inkml:trace>
  <inkml:trace contextRef="#ctx0" brushRef="#br2" timeOffset="-180740.89">32829 1969 0,'0'-22'16,"-42"128"-16,84-190 0,-63 62 31,0 22-15,0 0-16,0 0 0,0 22 15,21-1-15,-22 0 0,1 0 16,21 0-16,0 0 0,-21 1 16,21-1-16,-21 0 15,21 0-15,0 0 16,0 0 0,21-21-1,0 0 1,0 0-16,1-21 15,-22 0-15,21 0 16,0 21-16,-21-21 0,21 0 16,-21-1-16,0 1 15,21 21 1,-21 21 15,0 1-31,0-1 16,0 0-16,0 0 15,0 0 1,0 0-16,0 1 31,21-22-15,1 0 0,-1 0-1,0-22 1</inkml:trace>
  <inkml:trace contextRef="#ctx0" brushRef="#br2" timeOffset="-180273.07">32978 1947 0,'0'0'0,"0"-21"15,0 0-15,21 0 31,0 21-31,0 0 16,-21 21 0,21-21-16,-21 21 0,0 0 15,0 1-15,0-1 16,0 0-16,0 0 0,0 0 0,0 0 16,0 1-16,0-1 15,0 0-15,0 0 16,-21-21-16,21 21 0,0-42 62,0 0-62,21 0 16,0 21-16,1-21 0,-22-1 16,21 1-16,-21-21 0,21 42 0,0-21 15,-21 0-15,21-1 0,-21 1 16,21 21-16,1 0 15,-22-21 1,0 42 15,0 0 1</inkml:trace>
  <inkml:trace contextRef="#ctx0" brushRef="#br2" timeOffset="-179845.31">33316 2074 0,'0'0'16,"21"0"15,1 0-15,-1 0-16,0 0 0,0-21 15,0 0-15,0 21 16,-21-21-16,0 0 0,22 21 16,-22-21-16,0-1 0,0 1 15,-22 21 1,1 0 0,0 0-16,0 0 15,21 21-15,-21 1 0,0-22 0,-1 21 16,1 0-16,21 0 0,0 0 15,0 0-15,-21 1 0,21-1 16,0 0-16,0 0 16,21-21-16,0 0 15,1 0-15,-1 21 0,0-21 16,0 0-16,0 0 16,0 0-16,1 0 0,-22-21 31</inkml:trace>
  <inkml:trace contextRef="#ctx0" brushRef="#br2" timeOffset="-174313.01">14690 2985 0,'-22'0'16,"1"0"0,0 0-16,0 0 15,0 0 1,0 0-16,-1 0 31,44 0 47,-1 0-78,0 0 0,0 0 0,0 0 16,22 0-16,-22 0 0,21 0 15,0 0-15,1 0 0,20 0 0,-20 0 16,20 0-16,1 0 0,-1 0 0,1 0 16,20 0-16,-20 0 0,20 21 15,-20-21-15,21 0 0,-22 0 16,22 0-16,-22 0 0,22 0 0,0 0 16,-1 0-16,22 0 0,-21 0 0,21 0 15,-22 0-15,1 0 0,21 21 16,-43-21-16,22 0 0,-22 0 15,22 0-15,-21 0 0,-22 0 0,21 0 16,1 0-16,-22 0 0,1 0 16,-1 0-16,0 0 0,-21 0 0,1 0 15,20 0-15,-21 0 0,0 0 16,0 0-16,1 0 16,-44 0 30,1 0-46,-21 0 0,21 0 16,-22 0-16,1 0 0,0 0 16,-1 0-16,1 0 0</inkml:trace>
  <inkml:trace contextRef="#ctx0" brushRef="#br2" timeOffset="-173720.81">14838 3069 0,'0'0'16,"-43"0"-1,65 0 32,-1 0-31,0 0-16,21 0 15,1 0-15,-1 0 0,21 0 0,1 21 16,21-21-16,-1 0 0,1 0 0,0 0 16,-1 0-16,22 0 0,-21 0 15,21 0-15,-1 0 0,1 0 0,0 0 16,0 0-16,21 0 0,-21 0 16,0 0-16,-22 0 0,22 0 0,-21 0 15,-22 0-15,22 0 0,-22 0 16,-20 0-16,20 0 0,-20 0 0,-1 0 15,-21 0-15,21 0 0,-20 0 16,-1 0-16,0 0 0,0 0 31,-42 0 47</inkml:trace>
  <inkml:trace contextRef="#ctx0" brushRef="#br2" timeOffset="-170737.59">24109 2667 0,'0'0'0,"-21"0"15,-1 0 1,1 0-1,0 0-15,0 0 16,0 0 0,0 0-16,-1 0 0,1-21 15,0 21 1,0 0-16,42 0 78,0 0-78,0 0 0,1 0 0,-1 0 16,21 0-16,-21 0 0,22 0 0,-1 0 15,0 0-15,1 0 0,-1 0 0,0 0 16,1-21-16,-1 21 0,0 0 0,22 0 16,-22 0-16,22 0 0,-22 0 15,0 0-15,22 0 0,-22 0 16,22 0-16,-1 0 0,-21 0 0,22 0 15,-1 0-15,1 0 0,-22 0 0,22 0 16,-1 0-16,1 0 0,-1 0 0,-20 0 16,20 0-16,1 0 0,-22 0 0,0 0 15,22 0-15,-22 0 0,0 0 16,22 0-16,-22 0 0,1 0 0,-1 0 16,0 0-16,1 0 0,-1 0 0,0 0 15,1-21-15,-22 21 0,21 0 0,0 0 16,-20 0-16,20 0 0,-21 0 15,21 0-15,-20 0 0,-1 0 0,0 0 16,0 0-16,0 0 16,-42 0 31,0 0-47,-21 0 0,20 0 15,1 0-15,-21 0 0,0 0 0,-1 0 16,-20 0-16</inkml:trace>
  <inkml:trace contextRef="#ctx0" brushRef="#br2" timeOffset="-169701.49">23939 2646 0,'0'0'0,"-42"0"15,21 0-15,0 0 16,0 0 0,42 0 15,0 0-15,0 0-16,0 0 0,22 0 15,-1 0-15,0 0 0,1 0 0,-1 0 16,21 0-16,-20 0 0,20 0 0,-20 0 15,20 0-15,1 0 16,-1 0-16,22 0 0,-22 0 0,22 0 16,0 0-16,-1 0 0,1 0 0,-22 0 15,22 0-15,0 0 0,-1 0 16,1 0-16,0 0 0,-1 0 0,-20 0 16,21 0-16,-22 0 0,22 0 0,-43 0 15,22 0-15,-22 0 0,21 0 16,-20 0-16,-22 0 0,21 0 0,-21 0 15,1 0-15,20 0 0,-21 0 0,0 0 16,0 0-16,1 0 16,-1 0-16,0 0 15,0 0 1,-21-21 359,0 0-328,0-1-32</inkml:trace>
  <inkml:trace contextRef="#ctx0" brushRef="#br2" timeOffset="-168261.26">31517 2371 0,'0'0'0,"-21"0"0,0 0 0,0 0 16,-1 0-16,1 21 15,0-21-15,42 0 78,0 0-78,1 0 0,-1 0 16,21 0-16,-21 0 0,22 0 0,-22 0 16,21 21-16,0-21 0,1 0 15,-1 0-15,0 0 0,22 0 16,-22 21-16,1-21 0,20 0 0,-21 0 15,1 0-15,20 0 0,-20 0 0,-1 0 16,21 0-16,-20 0 0,20 0 16,-20 0-16,20 0 0,-21 0 0,22 0 15,-22 0-15,1 0 0,-1 0 0,0 0 16,1 0-16,-22 0 0,21 0 16,-21 0-16,22 0 0,-22 0 0,0 0 15,0 0-15,0 0 16,0 0-1,-42 0 17,0 0-17,0 0-15,0 0 16,0 0-16,-1 0 0,1 0 16,0 0-16,0 0 0,0 0 0</inkml:trace>
  <inkml:trace contextRef="#ctx0" brushRef="#br2" timeOffset="-167601.11">31602 2498 0,'-21'0'16,"-1"0"15,44 0 63,-1 0-94,0 0 0,0 0 15,0 21-15,22-21 0,-1 0 0,0 0 16,1 0-16,20 0 0,-21 0 0,22 0 15,21 0-15,-1 0 0,-20 0 16,20 0-16,1 0 0,0 0 16,-1 0-16,-20 0 0,21 0 15,-22 0-15,1 0 0,-1 0 0,-21 0 16,22 0-16,-22 0 0,1 0 16,-1 0-16,0 0 0,1 0 0,-1 0 15,-21 0-15,0 0 0,22 0 16,-22 0-16,0 0 15,0 0-15,-42 0 94,0 0-94,0 0 0,-1 0 16,1 0-16,-21 0 15</inkml:trace>
  <inkml:trace contextRef="#ctx0" brushRef="#br2" timeOffset="-158609.35">21992 169 0,'0'0'0,"0"-21"0,0 0 0,0 0 16,0 0-16,0 0 15,0-1-15,0 1 0,0 0 0,0 63 63,0 1-63,0 20 15,0 1-15,-21-1 0,0 22 16,0 0-16,21 20 0,-22 1 0,1 0 16,0 21-16,21-21 0,-21 21 15,0-21-15,0 21 0,21-21 0,0-1 16,-22-20-16,22 21 0,-21-21 15,21-1-15,0-20 0,-21-1 0,21 1 16,0-1-16,0 1 0,0-22 16,0 0-16,0-20 0,0-1 0,0 0 15,0 0-15,0 0 0,0-42 32,0 0-32,0 0 0,0-22 0,0 1 15,0 0-15,0-1 0,0 1 16,0-21-16,0 20 0</inkml:trace>
  <inkml:trace contextRef="#ctx0" brushRef="#br2" timeOffset="-158220.58">22077 85 0,'0'0'0,"0"-21"0,0-1 0,21 1 16,-21 42-1,0 1 1,0-1-16,0 42 0,0 1 0,0 20 16,-21 1-16,21 21 0,-21 21 15,-1 0-15,1 0 0,0 0 0,0 21 16,0 0-16,0 0 0,-1 1 15,1-22-15,21 0 0,-21 0 0,0 0 16,0-22-16,0 1 0,-1-21 0,22 0 16,-21-1-16,21-20 15,-21-22-15,0 0 0,21 1 0,0-22 16,0 0-16,0 0 0,0 0 0,-21-42 31,21 0-31,0 0 16,-21-21-16,21 20 0,0 1 0,0-21 15</inkml:trace>
  <inkml:trace contextRef="#ctx0" brushRef="#br2" timeOffset="-154224.68">13589 7641 0,'-21'0'0,"42"0"16,-63 0-16,20 0 0,1 0 15,0 0-15,0 0 0,0 0 16,0 0-16,42 0 62,0 21-62,21-21 0,1 0 0,-1 0 16,0 0-16,22 0 0,-1 0 16,22 0-16,0 0 0,-1 0 0,1 0 15,21 0-15,-22 0 0,1 0 16,0 0-16,21 0 0,-22 0 0,1 0 16,0 0-16,-22 0 0,22 0 0,-22 22 15,-20-22-15,20 0 0,-21 0 16,1 0-16,-1 0 0,-21 0 0,22 0 15,-22 0-15,0 0 16,-21 21 62,-21-21-62</inkml:trace>
  <inkml:trace contextRef="#ctx0" brushRef="#br2" timeOffset="-153508.96">18373 7662 0,'0'0'16,"-22"0"-16,1 0 0,0 0 0,0 0 0,0 0 15,0 0-15,-1 0 0,1 0 16,-21 0-16,21 0 0,0 0 0,-1 0 16,1 0-1,42 0 1,1 0-16,20 0 0,21 0 15,1 0-15,42 0 0,-22 0 16,22-21-16,21 21 0,-21 0 0,21 0 16,-21-21-16,21 21 0,0 0 0,-21 0 15,0 0-15,-1 0 0,-20 0 16,-21 0-16,-1 0 0,1 0 16,-22 0-16,0 0 0,-21 0 0,1 0 15,-1 0-15,0 0 0,-42 0 94,0-21-78,-22 21-16,22-21 15</inkml:trace>
  <inkml:trace contextRef="#ctx0" brushRef="#br2" timeOffset="-150133.31">4678 9758 0,'-21'0'0,"42"0"0,-64 0 16,22 0-16,0 0 0,0 0 16,0 0-16,0-21 0,-1 21 0,1 0 15,0 0-15,0 0 16,0 0-16,0 0 0,-1 0 15,1 0-15,42 21 47,1-21-47,-1 0 16,21 0-16,0 0 0,22 21 0,-1-21 16,1 0-16,-1 0 0,1 0 15,-1 0-15,1 21 0,21-21 0,-22 0 16,22 0-16,-1 0 0,1 21 15,0-21-15,21 0 0,-22 0 0,22 0 16,-21 0-16,21 0 0,-22 0 16,1 22-16,0-22 0,-22 0 15,22 0-15,-22 0 0,1 0 0,-1 0 16,1 0-16,-22 0 0,0 0 16,1 0-16,-1 0 0,-21 0 0,22 0 15,-22 0-15,-21 21 16,21-21-16,-42 0 47,0 0-47,-1 0 0,1 0 15,0 0-15,0 0 0,0 0 16,0 0-16,-1 0 0,-20 0 16,21 0-16,-21 0 0,20 0 0,-20 0 15</inkml:trace>
  <inkml:trace contextRef="#ctx0" brushRef="#br2" timeOffset="-149577.6">4699 9843 0,'0'0'16,"-21"0"-16,0 0 0,-1 0 0,1 21 31,42 0 0,1-21-15,-1 0-16,0 0 0,21 21 15,1-21-15,20 0 0,-21 0 0,22 0 16,-1 0-16,1 21 0,-1-21 16,1 0-16,21 0 0,-1 0 15,22 0-15,-21 0 0,21 0 0,-22 0 16,22 21-16,0-21 0,-21 0 16,-1 0-16,1 0 0,0 0 0,-1 0 15,1 0-15,-22 0 0,1 0 16,-22 0-16,22 0 0,-22 0 0,0 0 15,-20 0-15,20 0 0,-21 0 0,0 0 16,0 0 0,1 0 31,-22-21 15</inkml:trace>
  <inkml:trace contextRef="#ctx0" brushRef="#br2" timeOffset="-104241.2">14055 7557 0,'-22'0'0,"1"0"31,21 21 1,21-21-1,22 0-31,-22 0 16,21 0-16,22 0 0,-22 0 15,22 0-15,-1 0 0,1 0 0,-1 0 16,1-21-16,-1 21 0,1 0 0,-1 0 15,1 0-15,-22 0 0,21 0 16,-20 0-16,-1 0 0,0 0 16,-20 0-16,20 0 0,-21 0 15,0 0-15,0 0 0,1 0 0,-22-22 47</inkml:trace>
  <inkml:trace contextRef="#ctx0" brushRef="#br2" timeOffset="-103873.58">14563 7705 0,'21'0'0,"0"0"15,0 0-15,21 0 0,1 0 0,-1 0 16,0 0-16,22-21 0,-1 21 16,1 0-16,21-22 0,-22 22 0,22 0 15,-22-21-15,22 21 0,0-21 16,-22 21-16,22-21 0,-22 21 0,22-21 16,-22 21-16,1-21 0,-1 21 0,-20-22 15,20 22-15</inkml:trace>
  <inkml:trace contextRef="#ctx0" brushRef="#br2" timeOffset="-103009.06">18246 7514 0,'-22'21'15,"44"-21"16,-1 0-31,0 0 16,21 0-16,1 0 0,-1 0 16,0 0-16,22 0 0,-1 0 0,1 0 15,-1 0-15,1 0 0,-22-21 16,22 21-16,-1 0 0,1 0 16,-22 0-16,21 0 0,-20 0 0,20-21 15,-20 21-15,-1 0 0,0 0 16,1 0-16,-22 0 0,21 0 0,-21 0 15,22 0-15,-22 0 0,0 0 0,0 0 16,0 0-16,0 0 16,-42 0 15,0 0-15,0 0-16,-21 0 0,20 0 0</inkml:trace>
  <inkml:trace contextRef="#ctx0" brushRef="#br2" timeOffset="-102613.29">18203 7641 0,'0'0'0,"21"0"31,1 0-31,-1 0 0,21 0 16,0 0-16,22 0 0,-1 0 16,1 0-16,21 0 0,-22 0 15,22 0-15,-22 0 0,22 0 0,-22 0 16,1-21-16,-1 21 0,1 0 16,-22 0-16,22-21 0,-22 21 0,0 0 15,1 0-15,-1 0 0,0 0 0,-20-21 16,-1 21-16,21 0 0,-21 0 15,0 0-15,1 0 0,-1 0 16,-21-21-16,0-1 94</inkml:trace>
  <inkml:trace contextRef="#ctx0" brushRef="#br2" timeOffset="-84941.65">10499 9800 0,'-22'0'0,"1"-21"16,0 21 15,42 0 32,0 0-63,1 0 15,-1 0-15,21 0 0,-21 0 0,22 0 16,-1 0-16,21 0 0,1 0 16,-22 0-16,43 0 0,-22 0 15,22 0-15,-21 0 0,20 0 16,1 0-16,0-21 0,-1 21 0,1 0 15,0 0-15,-22 0 0,22-21 0,-1 21 16,1 0-16,0 0 0,-1 0 16,1 0-16,0 0 0,-22 0 0,22 0 15,0 0-15,-1 0 0,-20 0 16,20 0-16,1 0 0,0 0 0,-1 0 16,1 0-16,0 21 0,-1-21 0,1 21 15,-21-21-15,20 0 0,-20 0 16,-1 0-16,1 0 0,-1 0 0,1 0 15,-1 0-15,1 0 0,-1 0 16,1 0-16,-1 0 0,22 0 16,-22 0-16,1 0 0,-1 0 0,1 0 15,-1 0-15,-20 0 0,20 0 16,-20 0-16,-1 0 0,21 0 0,-20 0 16,-1 0-16,0 0 0,1 0 0,-1 0 15,22 0-15,-22 0 0,0 0 16,1 0-16,20 0 0,-21 21 0,22-21 15,-22 0-15,1 0 0,-1 0 16,0 0-16,1 0 0,-1 0 16,0 21-16,1-21 0,-1 0 0,0 0 0,1 0 15,-1 0-15,0 0 16,1 0-16,-1 0 0,0 0 0,1 0 16,-1 0-16,-21 0 0,21 0 0,1 0 15,-22 0-15,21 0 0,-21 0 16,22 0-16,-22 0 0,0 0 0,21 0 15,-20 0-15,-1 0 0,0 0 16,0 0-16,0 0 0,0 0 16,1 0-16,-1-21 15,0 21 1,0 0-16,0 0 16,0 0-1,1 0-15,-1 0 16,0 0-1,-21-21 1,-21 21 78,0 0-79,-1 0 1,1 0-16,0 0 16</inkml:trace>
  <inkml:trace contextRef="#ctx0" brushRef="#br2" timeOffset="-78193.28">20108 9504 0,'-21'0'0,"21"-21"16,-21 21-16,21-21 31,-21 21 1,21-22-17,-21 22-15,-1 0 16,1 0-1,0 0 1,0 0 0,0 0-1,42 0 63,0 0-78,0 22 16,22-22-16,-22 0 0,21 0 0,22 0 16,-22 21-16,21-21 0,22 0 15,-21 0-15,20 0 0,1 0 0,0 0 16,20 0-16,-20 0 0,0 0 0,21 0 16,-22 0-16,22 0 0,0 0 15,-21 0-15,20 0 0,1 0 0,0 0 16,-21 0-16,21 0 15,-22 0-15,1 0 0,0 0 0,-1 0 16,1 0-16,0 0 0,-22 0 0,22 0 16,-22 0-16,1 0 0,20 0 15,-41 0-15,20 0 0,1 0 0,-22 0 16,22 0-16,-22 0 0,0-21 16,1 21-16,-1 0 0,-21 0 0,0 0 15,22 0-15,-22 0 0,0 0 0,0 0 16,0 0-1,-42 0 64,0 21-79,0-21 0,0 0 15,-1 0-15,1 0 16,0 0-16,0 0 15,0 0-15,0 0 0,-1 0 0,1 0 16,0 0-16,0 0 0,-21 0 16</inkml:trace>
  <inkml:trace contextRef="#ctx0" brushRef="#br2" timeOffset="-76764.96">20172 9567 0,'0'0'0,"-21"0"0,-1 0 16,1 0-1,0 0 1,0 0-1,21 22-15,21-22 94,0 0-94,0 0 0,22 0 16,-22 0-16,21 0 0,1 0 0,-1 0 15,21 21-15,1-21 0,21 0 16,-22 0-16,22 21 0,21-21 0,-22 0 16,1 0-16,21 21 15,-22-21-15,1 21 0,21-21 0,-21 0 0,20 0 16,1 0-16,-21 0 0,0 0 16,20 0-16,-41 0 0,21 0 15,-1 0-15,1 0 0,-22 0 0,22 0 16,-21 0-16,20 0 0,-20 0 15,-1 0-15,1 0 0,-1 0 0,1 0 16,-22 0-16,0 0 0,1 0 16,-1 0-16,0 0 0,1 0 0,-22 0 15,21 0-15,-21 0 0,1 0 0,-1 0 16,21-21-16,-21 21 0,0 0 16,1 0-16,-1 0 0,0 0 15,0 0-15,0 0 16,0-21-16,1 21 0,-1 0 31,-42 0 625,-1 0-640,1 0 0,0 0-16</inkml:trace>
  <inkml:trace contextRef="#ctx0" brushRef="#br2" timeOffset="-38472.96">2159 14817 0,'-21'21'47,"0"-21"-16,-1 0-15,1 0 15,21-21-15,0 0-16,0-1 15</inkml:trace>
  <inkml:trace contextRef="#ctx0" brushRef="#br2" timeOffset="-37757.2">1651 13123 0,'-42'43'15,"20"-22"-15,1-21 0,0 21 16,0-21-16,0 0 16,0 0-16,21 21 15,21-21 16,21 0-15,0-21-16,1 0 0,20 0 16,1 0-16,-1-1 0,1 1 0,20 0 15,22-21-15,-21 21 0,21-22 16,0 22-16,-1-21 0,-20-1 0,21 22 16,-21 0-16,-1-21 0,1 21 15,-22-1-15,22 1 0,-21 0 16,-22 0-16,21 0 0,-20 21 0,-1 0 15,-21-21-15,22 21 0,-22 0 0,-42 0 47,-22 0-31,22 0-16,0 0 0,-21 0 0,-1 0 16,1 0-16,21 21 0,-22-21 15</inkml:trace>
  <inkml:trace contextRef="#ctx0" brushRef="#br2" timeOffset="-37433.39">1799 13250 0,'0'0'0,"-42"22"0,21-1 0,-22 0 0,1 0 16,21 0-16,0-21 0,21 21 15,42-21 1,-21 0-16,21-21 0,22 0 15,-1-21-15,1 21 0,21-1 16,-1-20-16,1 0 0,21 21 0,-22-22 16,1 1-16,0 21 0,-1-22 15,1 1-15,0 21 0,-22-21 0,1 20 16,-1-20-16,-20 21 0,-1 0 16,0 0-16,-21-1 0,22 22 15,-22 0-15,-21-21 0,21 21 16,0 0-16,0 0 15,1 21 1,-1 1-16,0-1 0,0-21 16,21 21-16,-20-21 0</inkml:trace>
  <inkml:trace contextRef="#ctx0" brushRef="#br2" timeOffset="-36045.12">19621 17187 0,'0'0'0,"-21"22"0,0-22 16,0 21-16,0-21 0,0 0 16,-1 0-16,1 21 0,-21-21 0,21 0 15,0 0-15,-1 0 0,1 0 16,0 0-16,21 21 16,21-21-1,0 0 1,22 0-16,20 0 0,-20 0 15,20 0-15,22 0 0,-22-21 0,22 21 16,0-21-16,20 0 0,-20 21 16,21-22-16,0 1 0,0 0 0,-1 0 15,1 21-15,-21-21 0,0 0 16,20-1-16,-41 1 0,21 0 16,-22 21-16,1-21 0,-1 0 15,1 21-15,-22-21 0,0 21 0,-21 0 16,22 0-16,-22-22 0,0 22 0,-21-21 31,0 0-31,-21 21 16,0 0-16,0 0 0,-22 0 15,1 0-15,0 0 0</inkml:trace>
  <inkml:trace contextRef="#ctx0" brushRef="#br2" timeOffset="-35689.14">19770 17272 0,'0'0'0,"-43"0"0,-84 42 16,85-42-1,21 22-15,0-22 0,-1 0 0,44 0 32,-1 0-32,21 0 0,0 0 15,22 0-15,-1 0 0,1-22 0,-1 1 16,22 21-16,0-21 0,21 0 15,-22 0-15,22 0 0,0-1 0,-21 1 16,20-21-16,-20 21 16,21 0-16,-21-1 0,-1 1 0,-20 0 15,-1 0-15,1 21 0,-1-21 16,-20 21-16,-1 0 0,-21-21 0,0 21 16,0-22-16,1 22 0,-1 0 15,-21-21 1,0 0-1,21 21-15,-21-21 0,21 0 16,-21 0-16,0-1 0,21 1 0,0 0 16,1 0-16</inkml:trace>
  <inkml:trace contextRef="#ctx0" brushRef="#br2" timeOffset="-28328.75">19791 16955 0,'0'21'16,"21"-21"0,-21 21-16,21-21 15,-21 21 1,0 0-1,0 0-15,-21 1 16,0-1 0,0-21-16,21 21 0,-22 0 15,1-21-15,0 21 0,21 0 16,-21-21-16,0 22 0,0-22 0,-1 21 16,1-21-16,0 21 0,0-21 0,0 21 15,0-21-15,-22 21 16,22-21-16,0 0 0,0 21 0,0-21 15,-1 0-15,1 0 0,0 22 16,0-22-16,-21 0 0,20 0 0,1 21 16,0-21-16,0 21 0,0-21 15,0 0-15,-1 0 0,1 0 0,0 0 16,0 21-16,-21-21 0,20 0 16,1 0-16,0 0 0,0 0 15,0 21-15,0-21 0,-1 0 0,1 0 16,0 0-16,0 0 0,0 0 0,-22 0 15,22 21-15,0-21 0,-21 0 16,21 0-16,-1 0 0,-20 0 0,0 0 16,21 0-16,-22 0 0,1 0 15,21 0-15,-22 0 0,1 0 0,0 0 16,21 0-16,-22 0 0,1 0 0,0 0 16,20 0-16,-20 0 0,21 0 15,-21 0-15,-1 0 0,22 0 0,-21-21 16,21 21-16,-22 0 15,22 0-15,-21-21 0,-1 21 0,22 0 16,-21-21-16,21 21 0,-22-21 0,22 21 16,-21-21-16,21 21 0,-22-22 15,22 22-15,0-21 0,-21 0 0,21 21 16,-22-21-16,22 21 0,-21-21 16,21 0-16,-22 21 0,22-22 0,-21 1 15,21 21-15,-22-21 0,22 0 0,-21 21 16,21-21-16,-1 0 0,-20 21 15,21-22-15,0 1 0,0 21 0,-1-21 16,1 0-16,0 0 16,0 21-16,21-21 0,-21-1 0,0 1 15,-1 0-15,22 0 0,-21 21 0,0-21 16,0 0-16,21-1 0,-21 1 16,0 0-16,21 0 0,0 0 0,-22 21 15,1-21-15,21-1 0,-21 1 0,21 0 16,0 0-16,0 0 15,0 0-15,-21-1 0,21 1 0,0 0 16,0 0-16,0 0 16,0 0-16,0-1 0,0 1 0,0 0 15,21 0-15,-21 0 0,0 0 0,21-22 16,0 22-16,-21 0 0,22 0 16,-1 0-16,0-1 0,-21 1 15,21 21-15,0-21 0,0 0 0,1 0 16,-1 0-16,-21-1 0,21 1 15,0 0-15,21 0 0,-20 0 0,-1 21 16,0-21-16,21-1 0,-21 1 0,1 0 16,20 0-16,0 0 15,-21 21-15,22-21 0,-1-1 0,0 1 0,1 0 16,-1 0-16,0 0 0,1 21 0,-1-21 16,0-1-16,1 1 0,-22 0 15,21 21-15,1-21 0,-1 0 16,0 0-16,1-1 0,-1 22 0,0-21 15,1 0-15,-1 0 0,0 0 16,1 0-16,-1 21 0,0-22 0,22 1 16,-22 0-16,0 0 0,1 21 15,20-21-15,-20 0 0,-1-1 0,21 1 16,-20 0-16,-1 21 0,22-21 0,-22 0 16,0 0-16,22-1 0,-22 22 15,0-21-15,22 0 0,-22 0 0,1 21 16,20-21-16,1 0 0,-22 21 0,21-22 15,1 1-15,-22 21 0,22-21 16,-1 21-16,1-21 0,-22 21 0,22-21 16,-1 21-16,-21-21 0,22 21 15,-22 0-15,22-22 0,-22 22 16,22 0-16,-22-21 0,21 21 0,-20-21 16,20 21-16,-20 0 0,20 0 15,-21-21-15,22 21 0,-22 0 0,22 0 16,-22 0-16,22 0 0,-22 0 0,0-21 15,1 21-15,-1 0 0,0 0 16,1 0-16,-1 0 0,0 0 0,1 0 16,-22 0-16,21 0 0,0 0 0,1 0 15,-22 0-15,21 0 0,1 21 16,-1-21-16,-21 0 0,21 0 16,-20 21-16,20-21 0,-21 0 0,21 21 0,-20-21 15,20 21-15,-21-21 16,21 0-16,-20 22 0,-1-22 0,21 0 15,-21 0-15,22 21 0,-22-21 0,21 0 16,-21 0-16,0 21 0,22-21 16,-22 0-16,21 21 0,-21-21 0,1 0 15,20 21-15,-21-21 0,0 21 0,22-21 16,-22 22-16,21-22 0,-21 0 16,0 21-16,22-21 0,-22 21 0,0-21 15,21 21-15,-20-21 0,-1 21 16,0-21-16,0 21 0,-21 1 15,21-22-15,0 21 0,1-21 0,-22 21 16,21 0-16,0 0 0,-21 0 16,21 1-16,0-22 15,-21 21-15,21 0 0,1 0 16,-1 0-16,-21 0 0,21 1 16,0-1-16,0 0 15,-21 0-15,21 0 16,-21 0-16,22-21 0,-22 22 0,0-1 15,0 0-15,21 0 0,0 0 16,-21 0-16,21 1 16,-21-1-16,0 0 0,0 0 15,21 0-15,-21 0 0,0 1 16,0-1-16,21 0 0,-21 0 0,0 0 16,0 0-16,0 1 0,0-1 0,0 0 15,0 21-15,0-21 0,0 1 16,0-1-16,0 0 0,0 0 0,0 0 15,0 0-15,0 1 0,-21-1 0,21 0 16,-21 0-16,21 0 0,-21 0 16,21 1-16,0-1 0,0 0 0,-21-21 15,0 21-15,21 0 0,-22 0 0,22 1 16,-21-22-16,0 21 16,21 0-16,-21 0 0,0-21 0,0 21 15,21 0-15,-22-21 0,1 22 0,0-1 16,0 0-16,0 0 15,0 0-15,-1-21 0,1 21 0,0 1 16,0-22-16,0 21 0,0 0 0,-22 0 16,22-21-16,0 21 0,0 0 15,0-21-15,-1 22 0,-20-1 16,21-21-16,0 21 0,-22 0 0,22-21 16,-21 21-16,21-21 0,-22 21 0,1 1 15,21-22-15,-21 21 0,-1-21 16,22 21-16,-21-21 0,-1 21 0,1-21 15,0 21-15,21-21 0,-22 0 16,1 21-16,0-21 0,-1 22 0,22-22 16,-21 0-16,-1 21 0,1-21 0,0 21 15,21-21-15,-22 21 0,1-21 16,0 21-16,-1-21 0,1 0 0,0 21 16,20-21-16,-20 0 0,0 22 15,-1-22-15,22 0 0,-21 0 0,21 0 16,-22 21-16,1-21 0,21 0 0,-21 0 15,20 0-15,-20 0 16,0 0-16,21 0 0</inkml:trace>
  <inkml:trace contextRef="#ctx0" brushRef="#br2" timeOffset="2754.49">4212 12234 0,'0'-21'0,"0"0"15,0 0 1,0 0 15,-21 21-15,21 21 31,0 0-32,0 0 1,0 0 0,0 1-16,0-1 15,0 0-15</inkml:trace>
  <inkml:trace contextRef="#ctx0" brushRef="#br2" timeOffset="3222.81">4381 12594 0,'0'21'109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3T05:58:15.580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1693 2794 0,'0'0'0,"21"-21"0,1 21 16,-1 0-16,-21-21 0,21 21 15,0-21-15,0 21 16,0-22-16,1 22 31,-1 0 1,-21 22-17,21-22 1,-21 21-1,21-21 17,0 0-17</inkml:trace>
  <inkml:trace contextRef="#ctx0" brushRef="#br0" timeOffset="2191.01">1990 1355 0,'0'0'0,"0"-21"0,0-1 0,0 1 16,-22 0-16,22 0 0,-21 21 16,21-21-1,-21 21 1,21 21-16,0 0 16,0 0-16,0 0 15,0 1-15,0 20 0,0-21 0,0 21 16,21-20-16,-21-1 0,21 0 15,1 0-15,-1 0 0,0 0 16,0 1-16,0-22 0,0 0 0,1 0 16,20 0-16,-21-22 0,21 1 15,1 0-15,-1 0 0,22 0 16,-22 0-16,0-22 0,-21 22 0,22-21 16,-22 21-16,0-1 15,-21-20-15,0 21 0,0-21 0,0 20 0,0 1 16,0 0-16,0 0 15,-21 21-15,0 0 16,0 0-16,21 21 0,-22-21 0,1 42 16,0-20-16,21-1 0,-21 21 15,0 0-15,21 1 0,0-1 0,-21 22 16,-1-1-16,22 1 0,-21-1 16,21 1-16,0 20 0,0-20 15,0 20-15,-21-20 0,21-1 0,0 1 16,-21 21-16,21-22 0,0-21 15,0 22-15,-21-22 0,0 22 0,21-22 16,-22-21-16,22 22 0,-21-22 16,0 0-16,0 0 0,0 0 15,0-21-15,-1 0 0,1 0 16,0 0-16,-21 0 0,21 0 16,-1 0-16,-20-21 0,21 0 0,0 21 15,-22-21-15,22 0 0,-21-1 16,21 1-16,0 0 0,-1 0 15,1 0-15,0 21 0,21-21 0,-21 21 16,21 21 0,0 0-1,0 0-15,21 21 0,-21-20 16,21-1-16,0 0 0,1 21 16,-1-21-16,0 1 0,0-1 0,0 0 15,22 0-15,-22 0 16,0 0-16,21 1 0,-21-22 0,22 0 15,-1 21-15,0-21 0,1 0 16,-1 0-16,0 0 0,22-21 0,-22-1 16,1 1-16,20 0 0,-21 0 15,1-21-15,-1 20 0,0-20 0,1 0 16,-22-1-16,0 1 0,0 0 16,0-1-16,1 1 0,-22 0 15,0-1-15,0 22 0,0 0 16,0 0-16,21 21 0,-21-21 15,0 42 17,0 0-32,0 0 0,0 0 0,0 22 15,0-22-15,0 21 0,0-21 16,0 22-16,0-1 0,-21-21 0,21 22 16,0-22-16,0 0 0,0 0 15,0 0-15,0 0 0,0 1 0,0-1 16,0-42 15,0-1-15,0 1-16,0 0 0,0 0 15,0 0-15,0-22 0,0 22 16,21-21-16,0 21 0,0-22 0,0 22 16,0 0-16,1-21 0,-1 21 15,0 21-15,0-22 0,0 22 0,0 0 16,1 0-16,-1 0 15,0 0-15,-21 22 0,21-22 16,-21 21-16,0 0 0,0 0 0,0 21 16,0-20-16,0 20 0,0-21 15,0 0-15,0 22 0,21-22 0,-21 0 16,0 21-16,0-21 0,21 1 16,1-22-16,-1 21 0,-21 0 15,21-21-15,0 0 0,0 0 16,0 0-16,1 0 0,20 0 0,-21 0 15,0-21-15,0 0 0,22 21 0,-22-22 16,0 1-16,21-21 0,-20 21 16,-1-22-16,0 22 0,0-21 15,-21 21-15,21-22 0,-21 22 0,21 0 16,-21 0-16,0 0 0,0 0 16,0 42 15,-21 0-16,0 0-15,21 0 0,0 0 0,0 1 16,-21 20-16,21-21 0,0 0 16,0 22-16,0-22 0,0 0 0,0 0 15,0 0-15,21 0 0,-21 1 16,21-1-16,0 0 0,1-21 0,20 21 16,-21-21-16,0 0 0,0 0 15,22 0-15,-22 0 0,0-21 0,21 21 16,-20-21-16,-1 0 0,0-1 15,0-20-15,0 21 0,0-21 0,1-1 16,-1-20-16,0 20 0,0-20 16,0-1-16,-21 22 0,21-21 15,1-1-15,-1 1 0,-21-1 16,0 1-16,0 20 0,21-20 0,-21 20 16,0 1-16,0 0 0,0-1 15,0 1-15,0 21 0,0 0 0,0 0 16,0-1-16,0 1 0,-21 21 15,21 21 1,0 1-16,-21 20 0,21-21 16,0 21-16,-22 22 0,22-22 0,0 1 15,0 20-15,0-21 0,-21 22 16,21-22-16,-21 22 0,21-22 16,0 0-16,0 22 0,0-22 15,0 1-15,0-1 0,0 0 0,0 1 16,0-1-16,0-21 0,0 21 15,0 1-15,0-22 0,0 0 0,0 0 16,0 0-16,21-21 0,-21 22 16,21-22-16,1 0 0,-1 0 15,0 0-15,0 0 16,0 0-16,0 0 0,-21-22 0,22 1 16,-1 21-16,0-21 0,0 0 15,0 0-15,-21-22 0,21 22 0,-21 0 16,22-21-16</inkml:trace>
  <inkml:trace contextRef="#ctx0" brushRef="#br0" timeOffset="2386.91">3979 2180 0,'0'0'0,"21"0"15,1 0 1,-1 0-16,0 0 0,21-21 0,-21 0 15,22 21-15,-1 0 0,0-21 16,-20 21-16,20 0 0,0 0 0,-21-21 16,1 21-16,-1 0 0,0 0 15,-21-22-15</inkml:trace>
  <inkml:trace contextRef="#ctx0" brushRef="#br0" timeOffset="2602.78">3471 2011 0,'0'0'0,"-42"0"16,42 21 62</inkml:trace>
  <inkml:trace contextRef="#ctx0" brushRef="#br0" timeOffset="3859.03">5101 2434 0,'0'0'0,"21"0"16,0 0-16,1-21 0,-22 0 15,21 21-15,0-21 16,0 0-16,-21-1 0,21 1 16,-21 0-16,0 0 0,0 0 15,0 0-15,0-1 0,-21 22 16,0-21-16,-21 21 0,20 0 0,-20 0 15,0 0-15,21 0 0,-22 0 16,1 0-16,0 21 0,-1 1 0,-20-1 16,20 0-16,1 21 0,0-21 15,21 22-15,-22-1 0,22 0 0,0 1 16,21-1-16,0 0 0,0 1 16,0-22-16,0 0 0,0 0 0,21 0 15,0 1-15,0-22 16,1 0-16,20 0 0,-21 0 0,21 0 15,-20 0-15,20-22 0,0 1 16,-21 0-16,22 0 0,-1 0 0,-21 0 16,22-22-16,-22 22 0,0-21 15,0-1-15,0 22 0,0-21 0,-21 0 16,0-1-16,0 22 0,0-21 16,0 21-16,0-1 0,0 1 0,0 0 31,0 42-16,0 0-15,0 1 0,0-1 16,0 21-16,0-21 0,0 22 0,-21-1 16,21 0-16,0 1 0,0-1 15,0 0-15,0 1 0,0-22 0,0 21 16,21-21-16,-21 0 0,22 1 16,-1-1-16,0 0 0,21-21 0,-21 0 15,22 0-15,-1 0 0,0 0 16,-20-21-16,20 0 0,0 21 0,1-43 15,-1 22-15,0-21 0,-21 21 16,22-22-16,-1-20 0,-21 20 16,22-20-16,-22 21 0,0-22 0,0 1 15,-21-1-15,0 1 0,21-1 0,-21 1 16,0-1-16,0 1 0,0 20 16,0-20-16,0 20 0,0 1 15,0 0-15,0-1 0,0 22 0,0 0 16,-21 0-16,21 42 31,0 0-31,0 22 16,-21-1-16,21 0 0,-21 1 15,21 20-15,0-21 0,0 22 0,-21-1 16,-1 1-16,22-22 0,-21 22 16,21-1-16,0 1 0,-21-1 15,21 1-15,-21-22 0,21 22 0,0-22 16,0 21-16,0-20 0,0-1 15,0-21-15,0 22 0,21-22 0,0 0 16,0 0-16,1 0 0,20-21 16,-21 0-16,0 0 0,0 0 15,22-21-15,-22 21 0,0-21 16,0 0-16,22-22 0,-22 22 0,0 0 16,0-21-16,0-1 0,0 22 15,1-21-15,-22 0 0,0 20 0,0 1 16,0 0-16,0 0 0,0 0 15,0 42 1,0 0-16,0 0 16,0 0-16,0 1 0,-22 20 15,22-21-15,0 0 0,0 0 0,-21 22 16,21-22-16,0 0 0,-21 0 16,21 0-16,0 1 0,0-44 46,21 1-46,-21 0 16,21 0-16,-21-21 0,22 20 0,-22-20 16</inkml:trace>
  <inkml:trace contextRef="#ctx0" brushRef="#br0" timeOffset="4034.6">6265 2159 0,'0'0'0,"-21"0"0,42 0 78,0 0-78</inkml:trace>
  <inkml:trace contextRef="#ctx0" brushRef="#br0" timeOffset="4651.2">6625 2328 0,'21'-21'32,"0"21"-32,1 0 15,-1 0-15,0 0 16,0 0-16,0 0 0,0 0 0,1 0 15,-1 0-15,0 0 0,0 0 16,-21 21-16,0 1 0,0-1 0,0 0 16,0 0-16,-21 0 0,0 22 15,-22-22-15,1 21 0,21-21 0,-43 22 16,22-22-16,0 0 0,-1 21 16,1-21-16,21-21 0,-21 22 0,20-1 15,1-21-15,0 0 0,42-21 31,0-1-31,1 22 16,-1-21-16,0 21 16,0-21-16,21 21 0,-20 0 0,20-21 0,-21 21 15,21 0-15,-20 0 16,20 0-16,-21 0 0,21 0 0,-20 0 16,-1 0-16,21 21 0,-21 0 0,0 0 15,1 1-15,-22-1 0,21 21 16,0 0-16,-21 1 0,0-1 0,21 0 15,-21 1-15,21 20 0,-21-20 16,0 20-16,0 1 0,0-22 0,-21 21 16,0-20-16,-21-1 0,20 0 0,-20 1 15,-21-22-15,-1 0 0,22 0 16,-22 0-16,-20-21 0,20 0 16,1 0-16,-1 0 0,-21 0 0,43 0 15,-21 0-15,20-21 0,-20 0 16,20 21-16,1-21 0,21 0 0,0 0 15,0-1-15,-1 1 0,1 0 16,21 0-16,0 0 0,0 0 16,0-22-16,0 22 0,0 0 15,0 0-15,0 0 0,0-1 0,21 1 16,-21 0-16,22-21 0,-1 21 0</inkml:trace>
  <inkml:trace contextRef="#ctx0" brushRef="#br0" timeOffset="6786.94">7472 2455 0,'0'0'0,"21"-21"0,-21 0 15,21 21-15,0-21 0,-21 0 16,21 0-16,1-1 0,-22 1 15,0 0-15,0 0 16,0 0-16,0-22 0,0 22 0,-22 0 16,-20 21-16,21-21 0,0 0 15,-22 21-15,22 0 0,0 0 0,-21 0 16,21 0-16,-22 21 0,22 0 16,-21 0-16,-1 0 0,22 22 15,0-22-15,0 21 0,0 1 0,0-1 16,21 21-16,0-41 0,0 20 15,0 0-15,0-21 0,0 1 0,21-1 16,0 0-16,0 0 0,0-21 16,0 0-16,1 0 0,20 0 0,-21 0 15,0-21-15,22 0 0,-22 0 16,21-1-16,-21-20 0,22 21 0,-22 0 16,21-22-16,-21 1 0,0 21 15,-21-21-15,0 20 0,22-20 0,-22 21 16,0-21-16,0 20 0,0 1 15,0 0-15,0 0 0,0 42 32,0 0-17,0 0-15,0 1 0,0 20 0,0-21 16,0 21-16,0 1 0,0-1 16,0 0-16,0 1 0,0-1 0,0-21 15,0 22-15,0-22 0,21 0 16,0 0-16,0 0 0,0 0 0,0-21 15,1 0-15,-1 0 0,0 0 16,0 0-16,21 0 0,-20-21 16,20 0-16,-21 0 0,21 0 0,1-22 15,-22 1-15,21 0 0,-21-1 16,22 1-16,-22-21 0,0-1 0,0 22 16,0-22-16,1 1 0,-1-22 15,-21 22-15,21-1 0,-21-21 0,21 22 16,0 21-16,-21-22 0,0 22 15,0 21-15,0-22 0,0 22 0,21 0 16,-21 0-16,0 42 16,0 0-1,0 0-15,0 22 0,0-1 16,0 0-16,-21 22 0,21-1 0,-21 1 16,21-22-16,0 22 0,0-1 15,-21 1-15,21-1 0,-21 1 16,21-22-16,-21 21 0,21 1 15,0-22-15,0 1 0,0-1 0,0 0 16,0 1-16,0-22 0,0 21 16,0-21-16,0 0 0,21-21 0,0 22 15,0-22-15,0 0 0,0 0 16,22 0-16,-22-22 0,0 22 16,21-21-16,-20-21 0,-1 21 0,21-22 15,-21 22-15,0-21 16,22 0-16,-22-1 0,0 1 0,0 0 15,0 20-15,-21-20 0,0 21 0,22 0 16,-22 0-16,0-1 0,21 22 16,-21 22 15,0-1-31,0 0 16,-21 0-16,21 21 0,0-20 15,-22-1-15,22 21 0,0-21 0,0 0 16,0 1-16,0 20 0,0-21 15,0 0-15,0 0 0,0 1 0,0-1 16,22 0-16,-1-21 0,-21 21 16,21-21-16,0 0 0,0 0 15,0 0-15,1 0 0,-1 0 0,0 0 16,21 0-16,-21-21 0,1 0 16,20 0-16,-21-1 0,0 1 0,22-21 15,-22 21-15,0-22 0,0 1 0,0 21 16,0 0-16,1-22 0,-1 22 15,-21 0-15,21 0 0,-21 0 16,0 0-16,0 42 47,0 0-47,0 0 16,0 21-16,0-20 0,-21-1 0,21 0 15,0 21-15,0-21 0,0 1 16,0-1-16,0 21 0,0-21 0,0 0 15,0 1-15,0-1 16,21 0-16,0-21 0,0 0 16,0 0-16,1 0 0,-1 0 0,0 0 15,0 0-15,0-21 0,0 0 16,1 21-16,-22-22 0,21 1 0,-21 0 16,0-21-16,0 21 0,0-1 15,0-20-15,0 0 0,0 21 0,-21-1 16,-1-20-16,22 21 0,-42 21 15,21-21-15,0 0 0,0 21 16,-1 0-16,1 0 0,0 0 0,0 0 16,0 0-16,0 0 15,42 0 17,21 0-32,-21 0 0,0-22 15,22 22-15,-22 0 0,21-21 16,1 21-16,-1-21 0,0 21 0,1-21 15,-1 21-15,0 0 0,1 0 0,-1 0 16,-21 0-16,0 0 0,0 0 16,1 0-16,-1 21 0,0-21 15,-21 21-15,0 0 0,0 1 16,0-1-16,0 0 0,0 0 0,0 0 16,0 22-16,0-22 0,0 0 0,0 21 15,0-21-15,0 1 0,0-1 16,0 0-16,0 21 0,0-21 0,0 1 15,0-1-15,0 0 16,0 0-16,-21-21 16,0 0-1,21-21 1,0 0 0,0 0-16,0-22 0,0 22 0,0-21 15,0-1-15,0 22 0,21-21 16,0 0-16,0-1 0,21 1 0,-20-22 15,20 22-15,0 0 0,1 21 16,20-22-16,-21 22 0,1 0 0,-1 21 16,0 0-16,1 0 0,-22 0 15,21 0-15,-21 21 0,1 0 0,-22 22 16,0-22-16,0 0 0,0 21 16,0 1-16,0-1 0,0 0 0,0 1 15,0-1-15,-22 0 0,1-21 0,0 22 16,21-1-16,-21-21 15,0 22-15,21-22 0,-21 0 0,21 0 16,0 0-16,0-42 31,0 0-31,0 0 16,0 0-16,0-22 0,0 22 16,0-21-16,0-1 0</inkml:trace>
  <inkml:trace contextRef="#ctx0" brushRef="#br0" timeOffset="7018.8">9715 1524 0,'0'0'0,"-42"0"0,21 0 0,0 0 15,0 0-15,-1 0 0,1 0 31,0 0 16,0 0-31</inkml:trace>
  <inkml:trace contextRef="#ctx0" brushRef="#br0" timeOffset="7279.65">8128 1905 0,'0'0'16,"-21"42"-16,42-42 31,0 0-15,0 0-16,22 0 0,-22-21 0,0 21 15,21 0-15,-21 0 0,22-21 0,-22 21 16,21 0-16,-21 0 0,1-21 0,-1 21 16,0 0-16,0 0 15,-42 0 1,0 0-16,0 0 16</inkml:trace>
  <inkml:trace contextRef="#ctx0" brushRef="#br0" timeOffset="8198.37">1947 3027 0,'0'0'0,"-21"0"0,0 0 0,0 21 15,0-21-15,-1 0 16,22 21 0,0 0-1,22-21-15,-1 0 16,0 0-16,0 0 0,0 22 0,22-22 16,-22 0-16,21 0 0,22 0 15,-22 21-15,21-21 0,1 0 0,21 0 16,-1 21-16,1-21 0,0 0 0,-1 0 15,22 0-15,0 21 0,0-21 16,21 0-16,0 0 0,0 0 0,21 21 16,-21-21-16,21 0 15,21 0-15,-20 0 0,20 0 0,21 21 16,-20-21-16,20 0 0,1 0 0,-1 0 16,1 0-16,-1 22 0,1-22 15,20 0-15,-20 0 0,21 0 0,-1 0 16,1 0-16,0 21 0,-1-21 15,1 0-15,0 0 0,-1 0 0,1 0 16,0 21-16,-1-21 0,-20 0 0,20 0 16,-20 21-16,-1-21 0,22 0 15,-21 0-15,-1 0 0,-21 21 0,22-21 16,-22 0-16,-21 0 0,22 0 0,-43 0 16,21 0-16,-21 0 0,-21 0 15,0 0-15,-1 0 0,-20 0 16,0 0-16,-1 0 0,-20 0 15,-1 0-15,-20 0 0,-1 0 0,-21 0 16,22 0-16,-65 0 78,1 0-62</inkml:trace>
  <inkml:trace contextRef="#ctx0" brushRef="#br0" timeOffset="18026.66">3535 5249 0,'0'0'0,"21"0"16,0-21-16,-21 0 16,21 21-16,0-21 15,-21 0-15,22 0 16,-1-1-16,-21 1 0,21 21 0,-21-21 15,0 0-15,0 0 0,0 0 16,0-1-16,0 1 0,-21 21 16,0-21-16,-1 21 0,1 0 15,0 0-15,-21 0 0,21 0 16,-22 0-16,22 0 0,-21 0 0,-1 21 16,1-21-16,0 21 0,-1 1 15,1 20-15,21-21 0,-21 0 0,20 22 16,-20-1-16,21 0 0,0 1 15,0-1-15,-1 21 0,1-20 16,0 20-16,21 1 0,-21-22 16,21 22-16,0-1 0,0 1 15,0-1-15,0 1 0,0-22 0,21 21 16,0-20-16,0-1 0,1 0 16,-1 1-16,0-22 0,0 21 0,0-21 15,22 1-15,-22-1 0,21 0 16,-21-21-16,22 0 0,-1 0 0,-21 0 15,21 0-15,1 0 0,-1-21 16,0 0-16,-20-1 0,20 1 0,0 0 16,1 0-16,-22-21 0,21 20 15,-21-20-15,22 0 0,-22 21 16,0-22-16,0 1 0,0 21 16,-21-22-16,0 22 0,21 0 0,-21 0 15,0 0-15,0 0 0,0 42 47,0 0-47,0 0 0,-21 21 0,21-20 16,0 20-16,0 0 0,-21-21 15,21 22-15,0-1 0,0-21 0,0 22 16,0-22-16,0 0 16,0 0-16,21 0 0,0 0 0,-21 1 0,22-1 15,-1-21-15,0 0 16,0 21-16,0-21 0,22 0 0,-22 0 15,0 0-15,0-21 0,0 21 16,0-21-16,1-1 0,-1 1 0,21 0 16,-21 0-16,-21 0 0,21 0 15,-21-22-15,22 22 0,-22-21 0,0-1 16,0 22-16,0-21 0,0 0 16,-22 20-16,1-20 0,0 21 0,0-21 15,0 20-15,0 22 0,-1-21 16,-20 21-16,21 0 0,-21 0 15,20 0-15,-20 21 0,21-21 0,-21 22 16,20-1-16,1 21 0,0-21 16,0 0-16,0 22 0,21-22 15,0 0-15,0 0 0,0 22 0,0-22 16,0 0-16,21-21 0,0 21 0,0 0 16,0 0-16,22-21 0,-22 0 15,0 22-15,21-22 0,-20 0 0,20 0 16,-21 0-16,21 0 0,1 0 15,-22 0-15,21-22 0,-21 1 0,22 21 16,-1-21-16,-21 0 16,0 0-16,22 0 0,-22-1 0,21 1 15,-21 0-15,1 0 0,-1 0 16,0 0-16,0-1 0,0 1 0,0 21 16,-21-21-16,22 21 15,-22 21 16,21 0-31,-21 1 0,0-1 0,0 0 16,0 0-16,0 21 0,0-20 16,0-1-16,0 0 0,0 0 0,0 21 15,0-20-15,0-1 0,0 0 16,-21 0-16,21 0 0,0 0 16,0 1-16,0-1 15,-22-21 1,1 0-1,21-21 1,-21 21-16,21-22 0,0 1 0,0 0 16,0 0-16,0 0 0,0 0 15,0-22-15,0 22 0,0 0 0,0-21 16,21 20-16,0-20 0,1 21 16,-1 0-16,0 0 0,0-1 0,21 1 15,1 0-15,-22 0 0,21 21 16,-21 0-16,22 0 0,-22 0 0,21 0 15,-21 0-15,1 21 0,-1 0 16,0 0-16,-21 1 0,0 20 16,21-21-16,-21 0 0,0 22 0,21-22 15,-21 21-15,0-21 0,0 0 16,0 22-16,0-22 0,0 0 0,0 0 16,0 0-16,0 1 0,21-22 15,-21 21-15,22-21 0,-1 0 0,0 0 16,0 0-16,0 0 15,0 0-15,22 0 0,-22-21 16,0-1-16,21 1 0,-20 0 0,-1 0 16,21-21-16,-21 20 15,0-20-15,22 0 0,-22-1 0,0 22 16,0-21-16,0 0 0,-21 20 16,0 1-16,0 0 0,0 0 0,0 0 15,-21 21 1,0 21-1,0 0-15,0 0 0,21 0 16,0 1-16,0-1 0,0 0 16,0 0-16,0 0 0,0 0 0,0 1 15,0-1-15,21 0 0,0 0 16,-21 0-16,21-21 0,0 21 0,-21 1 16,22-22-16,-22 21 0,0 0 15,21-21-15,0 21 0,-21 0 16,0 0-1,-21-21 1,0 0 0,-1 0-16,1-21 15,0 21-15,0-21 0,0 0 0,0 21 16,21-21-16,-22 21 0,1 0 16,21 21 30,0 0-46,0 0 16,0 0-16,21 1 0,1-1 16,-1-21-16,-21 21 15,21-21-15,0 0 0,0 0 0,0 21 16,1-21-16,-1 0 0,0 0 16,0 0-16,0 0 0,22 0 0,-22 0 15,21 0-15,-21-21 0,0 0 16,22 21-16,-22-21 0,21-1 0,-21-20 15,1 21-15,-1 0 0,0-22 0,0 1 16,0 0-16,0-22 16,1 22-16,-22-22 0,21 1 0,-21-1 0,0-20 15,21 20-15,-21 1 16,21-1-16,-21 1 0,0 20 0,21-20 16,-21-1-16,0 22 0,0 0 15,0-1-15,0 1 0,0 21 0,0-21 16,0 20-16,0 1 0,0 0 15,0 0-15,0 0 16,0 42 0,0 0-16,0 0 0,0 0 15,0 22-15,0-1 0,0 0 16,0 1-16,0-1 0,0 22 0,0-22 16,0 21-16,0-20 0,-21 20 15,21 1-15,-21-1 0,21-20 16,-21 20-16,21 1 0,0-1 0,-21-21 15,21 1-15,-22 20 0,22-20 16,0-1-16,-21-21 0,21 21 0,0 1 16,0-22-16,0 0 0,0 21 0,0-20 15,0-1-15,0 0 16,21 0-16,1-21 0,-1 0 16,0 0-16,0 0 0,21-21 15,-20 0-15,-1 21 0,21-21 0,-21-1 16,22 1-16,-22 0 0,0 0 15,0 0-15,21 0 0,-42-22 16,22 22-16,-1-21 0,-21 21 0,0-22 16,0 22-16,0 0 0,0 0 15,0 0-15,-21 21 0,-1 0 16,1 0-16,0 0 0,0 0 16,0 0-16,0 21 0,-1 0 15,22 0-15,0 0 16,0 0-16,0 1 15,22-22-15,-1 21 0,0 0 16,0-21-16,0 21 0,0-21 16,1 21-16,-1-21 0,-21 21 15,21-21-15,0 22 0,0-22 16,-21 21-16,0 0 0,21-21 16,-21 21-16,0 0 15,0 0-15,22-21 16,-22 22-16,21-22 15,0 0-15,0 0 16,0 0-16,0 0 16,1-22-16,-1 1 15,0 0-15,0 0 0,0 0 16,-21 0-16,0-1 0,21-20 16,1 21-16,-22 0 0,0 0 0,0-22 15,21 22-15,0 0 16,-21 0-16,0 0 15,0 42 17,0 0-32,0 0 15,0 0-15,-21 0 0,21 1 0,0-1 16,-21-21-16,21 21 0,0 0 16,0 0-16,0 0 0,0 1 0,0-1 15,0 0-15,0 0 16,21-21-1,0 21-15,0-21 16,0 0-16,0 0 16,1 0-16,-1 0 0,0-21 0,0 0 15,0 21-15,-21-21 0,21 0 16,-21-1-16,22 1 0,-22 0 16,21 0-16,-21 0 0,0 0 0,0-1 15,0-20-15,21 21 0,-21 0 16,0 0-16,0-1 0,0 1 0,0 0 15,0 0-15,0 42 47,-21-21-47,21 21 16,0 22-16,0-22 0,0 0 0,0 0 16,0 0-16,0 22 0,0-22 0,0 0 15,0 0-15,0 0 0,0 0 16,0 1-16,0-1 0,0 0 15,21-21-15,0 0 16,0 0-16,0 0 16,1 0-16,-22-21 15,21 21-15,-21-21 0,21 21 16,0-22-16,-21 1 0,21 21 0</inkml:trace>
  <inkml:trace contextRef="#ctx0" brushRef="#br0" timeOffset="18642.12">7705 5906 0,'0'-22'16,"0"1"-16,0 0 16,0 0-16,0 0 15,-22 0 1,1 21-16,0 0 15,0 0-15,0 0 16,0 21-16,21 0 0,-22 0 0,1 0 16,0 0-16,21 1 0,-21-1 15,21 21-15,-21-21 0,21 0 0,0 22 16,0-22-16,0 0 16,0 21-16,0-20 0,0-1 0,0 0 15,0 0-15,0 0 0,21 0 16,-21 1-16,21-22 0,0 0 15,0 0-15,1 0 0,-1 0 0,0 0 16,0 0-16,0 0 0,0 0 16,1 0-16,20-22 0,-21 1 0,0 0 15,22 0-15,-1 0 0,-21 0 16,21-22-16</inkml:trace>
  <inkml:trace contextRef="#ctx0" brushRef="#br0" timeOffset="19002.91">8276 5101 0,'0'0'15,"0"-42"-15,0 21 0,0-22 0,0 1 0,0 21 16,0 0-16,0 0 0,0-1 16,0 1-16,0 42 31,0 22-31,0-22 0,0 21 15,0 22-15,0-22 0,-21 22 16,0-1-16,21-21 0,-21 43 0,-1-21 16,1-1-16,0 1 15,0 20-15,21-20 0,-21-1 0,0 1 16,21-1-16,-22-20 0,22-1 16,0 0-16,-21 1 0,21-1 0,-21-21 15,21 21-15,0-20 0,0-1 0,0 0 16,0 0-16,0 0 15,21-21 1,0 0-16,1-21 16,-1 0-16,0 21 0,0-42 0,0 20 15,0 1-15</inkml:trace>
  <inkml:trace contextRef="#ctx0" brushRef="#br0" timeOffset="19447.65">8488 5779 0,'0'0'0,"0"-22"15,-21 22 17,-1 0-32,1 22 0,0-1 15,21 0-15,0 0 0,-21 21 16,21-20-16,-21 20 0,21-21 0,0 0 16,0 22-16,0-22 0,0 0 0,0 0 15,0 0-15,0 0 0,21-21 16,0 22-16,0-22 0,0 0 0,1 21 15,-1-21 1,21 0-16,-21 0 0,0 0 0,1 0 16,-1 0-16,0 0 0,0-21 0,0-1 15,0 1-15,-21 0 16,0 0-16,0 0 0,0-22 0,0 22 16,0-21-16,0 21 0,0-22 15,-21 22-15,0-21 0,21 21 0,-21 0 16,0 21-16,21-22 0,-21 22 0,-1 0 15,1 0-15,0 0 16,0 22-16,0-22 0,21 21 0,-21 0 16,-1 0-16,22 0 15,0 0-15,0 1 16,0-1 0,22-21-1,-1 0-15,0 0 0,0 0 0,0 0 16,22 0-16,-22-21 0</inkml:trace>
  <inkml:trace contextRef="#ctx0" brushRef="#br0" timeOffset="19904.02">8848 5906 0,'0'-22'31,"0"1"-31,0 0 16,0 0-1,21 21-15,0 0 0,0 0 16,0 0-16,0 0 0,1 21 16,-1 0-16,0-21 0,0 21 15,0 1-15,0-1 0,1 0 0,-22 0 16,21 0-16,0 0 0,-21 1 16,21-1-16,-21 0 0,0 0 0,0 0 15,0 0-15,0 1 0,0-1 0,0 0 16,0 0-1,0 0-15,-21-21 0,21 21 16,-21-21 0,21-21-1,0 0-15,0 0 0,0 0 16,0-22-16,0 22 0,0 0 16,0-21-16,21 21 0,-21-22 15,21 22-15,0-21 0,-21 21 0,21-1 16,1 1-16,-22 0 0,0 0 15,21 0-15,-21 0 0,21-1 0,0 1 16,-21 0 0,0 0-1,0 0 1,0 0 0</inkml:trace>
  <inkml:trace contextRef="#ctx0" brushRef="#br0" timeOffset="20275.33">8086 5355 0,'0'0'0,"-22"0"0,1 0 15,21-21 1,21 21-16,1 0 16,-1 0-16,21-21 0,0 21 0,1 0 15,-1 0-15,22-21 0,-22 21 16,21 0-16,1-21 0,-22 21 0,22 0 16,-22 0-16,0 0 0,1 0 15,-1 0-15,-21 0 0,0 0 0,1 0 16,-1 0-16,-42 0 47,-1 0-47,1-22 0,-21 22 15,21 0-15,0 0 0,-22 0 0,1 0 16,21 0-16,-43 0 0</inkml:trace>
  <inkml:trace contextRef="#ctx0" brushRef="#br0" timeOffset="20651.12">6350 5419 0,'-21'0'16,"42"0"0,0 0-1,0 0-15,22 0 0,-22 0 0,21 0 16,0-21-16,1 21 16,-1 0-16,0 0 0,1 0 0,-1-22 15,0 22-15,1 0 0,-1 0 16,-21 0-16,22 0 0,-22 0 0,0 0 15,0 0-15,0 0 0,0 0 16,-42 22 31,0-22-47</inkml:trace>
  <inkml:trace contextRef="#ctx0" brushRef="#br0" timeOffset="24702.83">10075 4741 0,'0'0'15,"21"0"-15,1-21 0,-1 21 0,0-21 16,-21 0-16,21 21 0,-21-21 16,21 21-16,-21-21 0,0-1 15,0 1 1,-21 21 0,0 0-16,0 0 15,0 0-15,-22 21 0,22-21 16,-21 22-16,-1-1 0,1 0 0,21 0 15,-21 0-15,20 0 0,-20 1 0,21-1 16,0 0-16,0 21 0,21-21 16,0 1-16,-22-1 0,22 0 0,0 0 15,0 0-15,0 0 16,22 1-16,-1-22 0,0 21 16,0-21-16,0 21 0,22-21 15,-22 21-15,21 0 0,-21-21 0,22 21 16,-1 1-16,-21-22 15,21 21-15,-20 0 0,20 0 0,-21 0 16,0 0-16,0 1 0,1-1 16,-22 0-16,0 0 0,0 0 0,0 0 15,0 1-15,0-1 0,0 0 0,-22 0 16,22 21-16,-42-20 0,21-1 16,-21 21-16,20-21 0,-20 0 0,0 1 15,21-1-15,-22 0 0,1 0 16,21 0-16,0 0 0,-22-21 0,22 22 15,0-22-15,0 0 16,21-22 15,21 22-31,0-21 16,0 21-16,0 0 0,1-21 0,-1 21 16,0 0-16,0 0 0,0 0 15,0 0-15,1 0 0,-1 0 0,0 0 16,0 21-16,-21 0 15,0 1-15,0-1 16,0 21-16,0-21 0,-21 22 0,0-22 16,0 21-16,-1 0 0,1 1 15,0-1-15,0 0 0,-21 1 0,20 20 16,1-20-16,0-1 0,0 0 16,0 22-16,0-22 0,-1 0 15,22 1-15,0-22 0,-21 21 0,21-21 16,0 22-16,0-22 0,0 0 0,0 0 15,0 0-15,0 1 0,21-1 16,1-21-16,-1 0 16,0 0-16,0 0 0,0 0 15,0 0-15,1 0 16,-1 0-16,0-21 0,0 21 16,-21-22-16,21 1 0,-21 0 31,-21 21-16</inkml:trace>
  <inkml:trace contextRef="#ctx0" brushRef="#br0" timeOffset="26202.3">10012 11853 0,'0'0'0,"-21"0"0,-1 0 0,1-21 15,0 21-15,0 0 0,0 0 16,0-21-16,-1 0 0,22 0 16,-21 21-16,21-21 15,0-1-15,0 1 0,21 0 16,1 0-16,20 0 0,-21 0 15,21-1-15,1 22 0,-1-21 16,0 0-16,1 21 0,-1 0 0,-21-21 16,22 21-16,-1 0 0,-21 0 15,21 0-15,-20 0 0,-1 21 0,0 0 16,0 0-16,-21 1 0,0-1 16,0 0-16,0 21 0,0 1 0,-21-22 15,0 42-15,0-20 0,-22 20 16,1 1-16,0-1 0,-1 1 0,-20-1 15,20 1-15,-20-1 0,21-21 16,-1 22-16,1-1 0,0-20 16,20 20-16,1-20 0,0-1 0,21 0 15,0 1-15,0-1 0,0 0 16,21-21-16,0 22 0,1-22 0,20 0 16,-21 0-16,21-21 0,1 21 0,-1-21 15,22 0-15,-22 0 0,0 0 16,1 0-16,-1-21 0,0 21 0,1-21 15,-22 0-15,0 0 0,0 0 16,0-1-16,-21 1 0,21 0 16,-21 0-16,0 0 0,0 0 0,-21 21 15,0 0 1,0 0-16,0 0 0,0 21 16,-1 0-16,1 0 0,21 0 15,-21 0-15,0 22 0,21-22 0,0 21 16,0-21-16,0 22 0,-21-1 0,21 0 15,0-20-15,0 20 0,0 0 16,0 1-16,0-1 0,0 0 0,0 1 16,0-1-16,0 21 0,21-20 0,-21-1 15,0 22-15,0-22 0,0 0 16,0 22-16,0-22 0,0 22 0,0-22 16,-21 0-16,0 22 0,-1-22 15,1 0-15,-21 22 0,21-22 16,0 1-16,-1-1 0,-20-21 0,21 21 15,-21-20-15,20 20 0,1-21 0,0-21 16,-21 21-16,21 0 0,-1-21 16,1 0-16,0 0 0,0 0 0,0 0 15,0 0-15,-1 0 16,22-21-16,0 0 16,-21 0-16,0 0 15,21 0-15,-21-1 16,21 1-16,0 0 0,0 0 15</inkml:trace>
  <inkml:trace contextRef="#ctx0" brushRef="#br0" timeOffset="30078.47">2201 8763 0,'0'-21'32,"0"0"-17,0 0 1,0-1 0,0 1-16,0 0 15,0 0-15,0 0 16,21 21-16,-21-21 0,0-1 15,0 1-15,0 0 16,0 0-16,0 0 16,0 0-16,0-1 15,-21 1 1,0 21 0,21 21 30,0 1-46,0-1 0,0 0 0,0 0 16,-21 21-16,21 1 0,0-1 16,0 0-16,0 1 0,0 20 15,0-20-15,0 20 0,0 1 0,0-1 16,0 1-16,0-1 16,0 1-16,0-1 0,0 1 0,0-1 15,0-21-15,0 22 0,0-1 16,0-20-16,0-1 0,0 22 0,0-22 15,0-21-15,0 21 0,0 1 16,-21-22-16,21 0 0,0 0 0,0 0 16,0 1-16,0-1 15,-21-21 1,-1 0 0,22-21-16,0-1 15,0 1-15,-21 0 16,21 0-16,-21 0 0,21-22 0,0 22 15,0-21-15</inkml:trace>
  <inkml:trace contextRef="#ctx0" brushRef="#br0" timeOffset="30570.19">1778 8932 0,'0'0'0,"-21"0"16,0-21-16,-1 21 0,1-21 16,0 0-16,0 21 0,0-21 15,0 0-15,-1-1 0,1 22 0,21-21 16,-21 0-16,21 0 0,0 0 16,0 0-16,0-1 0,0 1 0,21-21 15,22 21-15,-22 0 0,21-1 16,-21-20-16,22 21 0,20 0 15,-21-22-15,1 22 0,20 0 0,-20 0 16,20 0-16,-21 0 16,22-1-16,-1 22 0,1 0 0,-1 0 15,1 22-15,-22-1 0,1 21 0,-1-21 16,0 22-16,-21-1 0,1 0 16,-22 1-16,0-1 0,0 21 15,0-20-15,-22 20 0,1-20 0,0 20 16,-21-21-16,-1 1 0,1-1 15,21 0-15,-21 1 0,-1-22 0,1 21 16,21-21-16,0 1 0,-22-22 16,22 21-16,0-21 0,0 21 15,0-21-15,21-21 63</inkml:trace>
  <inkml:trace contextRef="#ctx0" brushRef="#br0" timeOffset="32127.62">3111 9631 0,'22'-21'15,"-1"0"-15,-21-1 0,0 1 16,21 0-16,0 0 16,-21 0-16,0 0 0,0-1 15,0 1-15,0 0 16,0 0-16,0 0 0,0 0 15,-21 21-15,21-22 0,-21 22 16,0 0-16,-1 0 0,1 0 0,0 0 16,0 0-16,0 0 0,-22 22 15,22-1-15,0 0 0,-21 0 0,21 0 16,-1 22-16,-20-1 0,21-21 16,0 21-16,0 1 0,-1 20 15,1-20-15,21-22 0,0 21 0,0 0 16,0-20-16,0-1 0,0 0 15,0 0-15,21 0 0,1 0 0,-1-21 16,0 0-16,21 0 16,-21 0-16,1-21 0,-1 0 0,21 21 15,-21-21-15,22 0 0,-22-22 16,0 22-16,21 0 0,-21-21 0,1-1 16,-1 1-16,0 21 0,0-21 15,0-1-15,0 1 0,1 21 0,-22 0 16,0-22-16,0 22 15,0 0-15,0 0 0,0 42 47,0 0-47,0 0 16,0 0-16,-22 1 0,22 20 0,0-21 16,0 21-16,0 1 0,0-1 15,0-21-15,0 22 0,0-1 0,0-21 16,0 21-16,22-20 0,-1-1 15,-21 0-15,21 0 0,21 0 0,-21-21 16,1 0-16,20 0 0,0 0 0,1 0 16,-1 0-16,0 0 0,1 0 15,20-21-15,-21 0 0,1 0 16,-1 0-16,0-1 0,1-20 16,-1 21-16,-21 0 0,0-22 0,22 1 15,-22 21-15,0-21 0,0-1 0,-21 22 16,0-21-16,0 21 0,0-22 15,0 22-15,0 0 0,0 0 0,-21 0 16,0 21-16,0-22 16,0 22-16,-1 0 0,-20 0 0,21 0 15,0 22-15,0-1 16,-22-21-16,22 21 0,0 0 0,0 0 0,0 0 16,21 22-16,-22-22 0,22 21 15,0-21-15,0 1 0,0 20 16,0-21-16,0 0 0,0 0 0,0 1 15,22-1-15,-1-21 0,0 0 16,0 21-16,0-21 0,0 0 0,1 0 16,20 0-16,-21 0 0,0-21 15,0 21-15,1-21 0,-1-1 0,0 1 16,0 0-16,-21 0 0,0 0 0,21 0 16,-21-1-16,0 1 15,0 0-15,0 0 0,0 42 63,0 0-63,0 0 15,0 22-15,0-22 0,0 0 0,0 21 16,0 1-16,0-22 0,0 21 16,0 1-16,0-1 0,0 21 0,0-20 15,0-1-15,0 22 0,0-1 16,0 1-16,0-1 0,0 22 0,0-1 15,0 1-15,0-21 0,0 20 0,0 1 16,0 0-16,0-1 0,0-20 16,0 20-16,-21-20 0,0-1 15,21 1-15,-21-1 0,0-20 0,21-1 16,-22 0-16,1 1 0,0-22 0,0 0 16,0-21-16,-22 0 15,22 0-15,0-21 0,-21 0 0,21 0 16,-22-1-16,22-20 0,-21 0 15,21-1-15,-1 1 0,1-21 0,21-1 16,0 22-16,0-22 0,0 1 0,0-1 16,0 1-16,0-1 0,0-20 15,0 20-15,21-21 0,1 22 16,-1-22-16,0 22 0,0-1 0,0-20 16,0 20-16,1 1 0,20 20 15,-21-20-15,0 20 0,0-20 0,1 42 16,-1-22-16,0 1 0,0 21 15,0 0-15,-21 0 0,21-1 0,1 1 16,-22 0-16,21 21 16,0-21-16,0 0 0,0 0 15</inkml:trace>
  <inkml:trace contextRef="#ctx0" brushRef="#br0" timeOffset="32550.38">4360 9567 0,'21'0'15,"1"0"-15,-1 0 16,0 0-16,0-21 16,0 21-16,0-21 0,1 0 15,-1 21-15,0-21 0,0 0 0,0-1 16,0 1-16,1 21 0,-1-21 0,-21 0 15,0 0-15,21 0 0,-21-1 16,0 1-16,-21 0 16,0 21-16,-22 0 15,22 0-15,0 0 0,0 21 16,-22 0-16,22 1 0,0-1 0,-21 0 16,21 21-16,21-21 0,-22 22 15,22-1-15,0-21 0,0 22 0,0-1 16,0 0-16,0-21 0,0 22 15,22-22-15,-1 0 0,0 0 0,0 0 16,0 1-16,22-22 0,-22 0 16,0 0-16,21 0 0,-21 0 0,1 0 15,-1 0-15,21 0 0,-21 0 16,0 0-16,1-22 0,-1 1 0,0 0 16,0 21-16,-21-21 0,21 0 15,-21-22-15,21 22 0</inkml:trace>
  <inkml:trace contextRef="#ctx0" brushRef="#br0" timeOffset="33622.65">5228 9546 0,'0'21'16,"-21"-21"0,21 22-16,21-44 47,0 1-47,0 0 0,1 21 15,20-21-15,0-21 0,1 20 16,-1 1-16,21-21 0,-20 0 0,-1 20 15,0-20-15,22 0 0,-22-1 16,-21-20-16,22 21 0,-22-22 0,0 22 16,0-22-16,0 22 0,-21-22 15,0 22-15,0 0 0,0-1 16,0 22-16,-21-21 0,0 21 0,0 0 16,0-22-16,0 43 0,-1-21 0,1 0 15,-21 21-15,21 0 0,0 0 16,-1 0-16,1 0 0,0 0 15,0 21-15,-21 0 0,20 0 0,1 22 16,0-22-16,0 21 0,0 1 16,0 20-16,-1 1 0,1-1 0,0 1 15,21 20-15,-21-20 0,0 20 16,21-20-16,-21 21 0,21-1 0,0 1 16,-22 0-16,1-22 0,21 22 0,0-1 15,-21 1-15,21 0 0,-21-22 16,0 22-16,21 0 0,-21 20 0,-1-20 15,1 0-15,0-1 0,21 1 16,-21 21-16,0-21 0,0-1 16,21 1-16,0 0 0,-22-1 0,22 1 15,-21-22-15,21 1 0,0-1 0,0 1 16,0-1-16,0-20 0,0-1 16,0 0-16,0-20 0,21-1 0,-21 0 15,22 0-15,-1 0 0,0-21 16,0 0-16,0 0 0,0 0 15,1-21-15,-1 0 0,0 0 0,0 0 16,0-22-16,0 22 0,22-21 0,-22-22 16,21 22-16,-21-22 0,22 1 15,-22-22-15,21 22 0,1-1 0,-22-20 16,0 20-16,0-21 0,0 1 16,-21-1-16,0 22 0,0-22 15,0 0-15,-21 22 0,0-22 0,-21 22 16,20-1-16,-20 1 0,0-1 15,-1 22-15,1-22 0,-21 22 0,20 0 16,1-1-16,0 22 0,-1 0 0,1 0 16,0 0-16,20 21 0,-20 0 15,21 0-15,0 0 0,0 0 16,-1 0-16,44 0 31,20 0-31,-21 0 0,0 0 16,22 0-16,-22-22 0,21 1 15,0 21-15,1-21 0,-1 0 0,0 21 16,22-21-16,-22 0 0,1-1 16,20 1-16,-21 0 0,1 0 0,-1 0 15</inkml:trace>
  <inkml:trace contextRef="#ctx0" brushRef="#br0" timeOffset="34162.37">6286 9335 0,'0'0'0,"0"-22"16,0 1-1,-21 0 1,0 21-16,0 0 0,0 0 16,0 0-16,-1 0 0,1 0 15,0 0-15,0 0 0,0 0 16,0 21-16,-1 0 0,1 1 0,0-1 15,0 21-15,0-21 0,0 22 0,21-1 16,-22-21-16,22 21 0,0 1 16,0-1-16,0-21 0,0 22 0,0-22 15,0 0-15,0 0 0,22 0 16,-1-21-16,0 0 0,0 0 16,0 0-16,0 0 0,1 0 15,-1-21-15,0 0 0,21 0 16,-21 0-16,1-1 0,-1 1 0,0-21 15,0 21-15,0-22 0,0 22 16,1 0-16,-22-21 0,0 21 0,21-1 16,-21 1-16,21 0 0,-21 0 0,0 0 15,-21 42 17,0 0-32,21 0 15,-22 0-15,22 1 0,0-1 16,0 21-16,0-21 0,0 22 0,0-22 15,0 21-15,0-21 0,0 0 16,0 22-16,0-22 0,0 0 0,0 0 16,22 0-16,-1-21 15,0 0-15,0 0 0,0 0 16,0 0-16,1 0 0,-1-21 16,0 0-16</inkml:trace>
  <inkml:trace contextRef="#ctx0" brushRef="#br0" timeOffset="34479.18">7112 9271 0,'0'0'0,"-21"-21"0,0 21 0,-1 0 16,1-21-16,0 21 0,0 0 15,0 0-15,0 0 0,-1 0 16,1 0-16,0 0 0,0 21 0,0 0 15,0 0-15,-1 0 0,1 1 0,0 20 16,0-21-16,0 21 16,21 1-16,0-1 0,-21 0 0,21 1 15,0-1-15,0 0 0,0-20 0,0 20 16,0-21-16,0 21 0,0-20 16,21-1-16,0 0 0,0-21 0,0 21 15,0-21-15,22 0 0,-22 0 16,0 0-16,21 0 0,1 0 0,-22-21 15,21 0-15,1 0 0,-22-1 0,21 1 16,0-21-16,-20 21 0</inkml:trace>
  <inkml:trace contextRef="#ctx0" brushRef="#br0" timeOffset="34847.36">7747 8382 0,'0'0'0,"0"-21"15,-21 21-15,0 0 16,-1 21-16,1-21 16,0 42-16,0-20 0,21-1 15,-21 21-15,0 0 0,21 22 0,-22-22 16,1 22-16,0-1 0,21 22 15,-21-22-15,0 1 0,0 21 16,21-22-16,-22 1 0,22-1 16,-21 1-16,21-1 0,-21-21 0,21 22 15,0-1-15,0-20 0,-21-1 0,21 0 16,0 1-16,-21-22 0,21 21 16,0-21-16,0 1 0,0-1 0,0 0 15,21-21 1,0 0-16,0 0 15,0-21-15,-21 0 0,22-1 0,-1-20 16,0 21-16</inkml:trace>
  <inkml:trace contextRef="#ctx0" brushRef="#br0" timeOffset="35266.11">7874 9335 0,'-21'21'15,"0"0"1,-1 0-16,22 0 0,0 0 0,-21 1 16,0 20-16,21-21 0,0 0 15,-21 22-15,21-22 0,0 0 0,0 21 16,0-21-16,0 1 0,0-1 16,21 0-16,0 0 0,0 0 15,1-21-15,20 21 0,-21-21 0,0 0 16,0 0-16,22 0 0,-22-21 15,21 0-15,-21 21 0,22-21 16,-22 0-16,0 0 0,0-1 0,0-20 16,1 21-16,-1-21 0,-21 20 0,0-20 15,0 21-15,0-21 0,0-1 16,0 1-16,0 21 0,-21-22 0,-1 22 16,1 0-16,0 0 0,0 0 0,0 0 15,0 21-15,-1 0 0,1 0 16,0 0-16,0 21 15,0 0-15,0-21 0,-1 21 16,22 0-16,-21-21 16,21 21-16</inkml:trace>
  <inkml:trace contextRef="#ctx0" brushRef="#br0" timeOffset="35770.33">8382 9313 0,'0'0'0,"-21"0"15,21-21-15,0 0 16,0 0-16,21 21 0,0-21 15,-21 0-15,21 21 0,0 0 16,1-22-16,-1 22 0,21 0 0,-21 0 16,0 0-16,1 0 0,-1 0 0,0 22 15,0-1-15,0 0 16,0 0-16,1 0 0,-1 0 0,0 1 0,0-1 16,-21 21-16,0-21 0,0 22 15,0-22-15,0 0 0,0 21 16,0-21-16,0 1 0,-21 20 0,0-21 15,0 0-15,21 0 16,0-42 15,0 0-31,0 0 16,0-21-16,0 20 0,0 1 0,21-21 16,0 0-16,-21 20 0,21-20 0,0 0 15,-21 21-15,21-22 16,1 22-16,-22 0 0,21 0 0,0 0 15,0-1-15,-21 1 0,21 0 0,0 21 16,-21-21-16,22 21 16,-1 0-16,0 0 31</inkml:trace>
  <inkml:trace contextRef="#ctx0" brushRef="#br0" timeOffset="36475.29">9229 9186 0,'-22'0'32,"22"22"-32,-21-1 15,21 0-15,0 0 0,0 0 16,-21 0-16,21 1 0,0-1 15,0 0-15,0 0 0,0 0 0,0 0 16,0 1-16,0-1 0,0 0 0,0 0 16,21 0-16,0 0 15,1-21-15,-1 0 16,0 0-16,0 0 0,0 0 0,0 0 16,1 0-16,-1-21 0,21 0 0,-21 0 15,0 0-15,1 0 16,-1-1-16,0 1 0,-21 0 0,21 0 15,-21 0-15,21-22 0,-21 22 16,0 0-16,21 0 0,-21 0 0,22 0 16,-22-1-16,0 1 15,0 0 1,0 42 15,0 0-31,0 1 16,0-1-16,0 0 0,0 21 0,-22-21 0,22 22 15,-21-22-15,21 21 16,-21 1-16,21-1 0,-21 21 0,0-20 16,21-1-16,-21 22 0,-1-22 0,1 0 15,0 22-15,21-1 0,0-20 16,-21 20-16,21 1 0,-21-22 0,21 21 16,0 1-16,0-1 0,0 1 0,0-22 15,0 22-15,0-1 0,0-20 16,0-1-16,21 0 0,0 1 0,-21-1 15,21-21-15,-21 21 0,0-20 0,21-1 16,-21 0-16,0 0 0,-21-21 47,0 0-47,0-21 0,0 0 16,0 0-16,-1 21 15,22-22-15,-21 1 0,0 21 16,21-21-16,-21 0 0,21 0 0,0 0 15,-21-1-15,21-20 0,-21 0 0,21-1 16,-22 1-16,22 0 0</inkml:trace>
  <inkml:trace contextRef="#ctx0" brushRef="#br0" timeOffset="36862.91">7768 8848 0,'-42'-21'0,"84"42"0,-105-42 0,41 21 0,1 0 0,0 0 15,21-22-15,21 22 16,0-21-16,22 21 15,-1-21-15,0 21 0,22 0 0,-1-21 16,1 21-16,-1-21 0,1 21 16,21-21-16,-22 21 0,1-22 0,20 22 15,-20-21-15,-1 21 0,1 0 16,-1 0-16,-20 0 0,20-21 0,-42 21 16,22 0-16,-22 0 0,0 0 0,0-21 15,-21 42 16,0 0-15</inkml:trace>
  <inkml:trace contextRef="#ctx0" brushRef="#br0" timeOffset="37655.76">10118 9229 0,'21'-21'0,"-21"42"47,0 0-47,0 0 0,0 0 16,0 0 0,0 1-1,21-22-15,0 0 16,0 0-1,0 0-15,1 0 0,-22-22 0,21 22 16,0-21-16,-21 0 16,0 0-16,0 0 15,0 0-15,0-1 16,-21 22 15,0 0-31,-1 0 16,22 22-16,0-1 15,0 0-15,22-21 32,-1 0-17,0 0-15,0 0 0,0 0 16,0 0-16,1 0 16</inkml:trace>
  <inkml:trace contextRef="#ctx0" brushRef="#br0" timeOffset="37998.56">11239 8890 0,'0'0'0,"0"-21"0,0 0 16,0 42 15,-21 0-15,21 0-16,0 0 0,0 22 0,0-22 15,0 21-15,-21-21 0,21 22 16,0-22-16,0 21 0,-21-21 16,21 22-16,-21-22 0,21 21 0,0-21 15,0 1-15,-21-1 0,21 0 16,-22 0-16,22 0 0,-21-21 15,0 0 1,21-21 0,0 0-16,0 0 15</inkml:trace>
  <inkml:trace contextRef="#ctx0" brushRef="#br0" timeOffset="38394.94">11155 8509 0,'0'0'0,"-21"64"16,-1-43-16,22 0 15,-21 0-15,21 0 0,0 0 16,0 1-16,21-1 15,1-21-15,-1 0 16,0 0-16,0 0 0,0 0 16,0 0-16,1-21 0,-1 21 0,0-22 15,0 1-15,0 21 0,0-21 0,1 0 16,-22 0-16,0 0 0,0-1 16,0 1-16,0 0 0,0 0 15,-22 0-15,1 21 16,0 0-16,0 0 15,0 0-15,0 0 0,-1 0 0,1 21 16,21 0-16,-21-21 16,21 21-16,0 0 0,0 1 0,0-1 0,0 0 15,0 0-15,0 0 16,21 0-16</inkml:trace>
  <inkml:trace contextRef="#ctx0" brushRef="#br0" timeOffset="38950.98">11747 8827 0,'0'0'0,"0"21"15,0 0-15,0 0 0,0 0 16,0 0-16,0 1 0,0 20 0,0-21 15,0 0-15,0 22 0,0-22 0,0 21 16,0-21-16,-21 22 0,21-22 16,0 0-16,-21 0 0,21 0 0,0 0 15,0 1-15,-21-1 0,21 0 16,0-42 31,0 0-47,0-1 15,0-20-15,0 21 0,0 0 16,0 0-16,0-22 0,21 22 0,0-21 16,-21-1-16,21 1 0,1 21 15,-1-21-15,0-1 0,0 1 0,0 21 16,22-22-16,-22 22 0,21 0 16,-21 21-16,22 0 0,-1 0 0,-21 0 15,21 0-15,-20 21 0,-1 0 0,0 1 16,0 20-16,0-21 0,0 21 15,-21-20-15,22 20 0,-22-21 0,0 21 16,0-20-16,0 20 0,0-21 16,0 0-16,0 0 0,0 1 15,-22-1-15,22 0 0,-21 0 0,0 0 16,21 0 0,0-42 15,0 0-16</inkml:trace>
  <inkml:trace contextRef="#ctx0" brushRef="#br0" timeOffset="39214.83">12742 8805 0,'0'22'31,"0"-1"-31,0 0 0,0 0 0,-21 0 16,21 0-16,-21 22 0,21-22 16,0 21-16,0 1 0,-21-22 0,21 21 15,-21-21-15,21 22 0,-22-22 0,22 0 16,0 0-16,0 0 0,0 0 16,0 1-16,0-1 0,0-42 46,0-1-46,0 1 16</inkml:trace>
  <inkml:trace contextRef="#ctx0" brushRef="#br0" timeOffset="39598.87">12594 8488 0,'-21'0'0,"42"0"0,-63 21 0,21-21 16,21 21-16,-22 0 16,22 1-16,0-1 15,0 0-15,0 0 0,22-21 16,-1 0 0,0 0-16,0 0 0,0 0 15,22 0-15,-22 0 0,0-21 16,0 21-16,0-21 0,0 0 15,-21-1-15,0 1 0,0 0 0,0 0 16,0 0-16,-21 0 16,0-1-16,21 1 0,-21 0 0,0 21 15,-22-21 1,22 21-16,0 0 0,0 0 0,0 0 0,0 0 16,-1 21-16,1-21 15,21 21-15,0 0 16,21-21-1,1 0 1,-1 0-16,0 0 0</inkml:trace>
  <inkml:trace contextRef="#ctx0" brushRef="#br0" timeOffset="39998.68">13864 7726 0,'0'-21'0,"0"0"16,-21 21-16,21-22 15,-21 22-15,0 0 0,-1 0 16,1 0-16,0 22 0,21-1 16,-21 0-16,0 21 0,21-21 15,-21 43-15,-1-22 0,1 22 0,0-1 16,21 22-16,-21-22 0,0 22 15,0 0-15,-1-1 0,-20 1 16,21 0-16,0-1 0,0 1 0,-22 0 16,22-1-16,0-20 0,0 21 15,0-22-15,-1 1 0,1-22 0,21 21 16,0-20-16,0-1 0,0 0 0,0 1 16,0-1-16,0-21 0,0 22 15,0-22-15,0 0 0,21-21 0,-21 21 16,22-21-16,-1 0 0,0 0 0,21 0 15,-21-21-15,1 0 0,20 0 16,-21-1-16,21 1 0,-20 0 0,-1-21 16,0 21-16,21-22 0,-21 1 15,-21 21-15</inkml:trace>
  <inkml:trace contextRef="#ctx0" brushRef="#br0" timeOffset="40230.85">13293 8678 0,'-22'0'0,"44"0"0,-65 0 0,43-21 16,21 21-1,1 0-15,-1 0 16,0-21-16,21 21 0,1 0 0,-22 0 16,21-21-16,0 21 0,1 0 15,-1 0-15,-21 0 0,22 0 16,-22-21-16,0 21 0,0 0 0,0 0 15,0 0-15,1 0 16</inkml:trace>
  <inkml:trace contextRef="#ctx0" brushRef="#br0" timeOffset="42294.91">14711 8424 0,'0'22'31,"0"-1"0,21-21-15,0 0-1,21-21-15,-20-1 0,20 1 16,-21 0-16,21 0 0,1 0 16,-1 0-16,0-1 0,1-20 0,-1 0 15,0 21-15,1-22 0,-22 1 16,0 0-16,-21-1 0,0 1 0,0 21 16,0-22-16,-21 22 0,0 0 0,-22 0 15,1 21-15,21 0 0,-21 0 16,-1 0-16,1 0 0,0 0 0,-1 0 15,1 21-15,0 0 16,-1 22-16,22-22 0,-21 21 0,-1 0 16,22 22-16,0-22 0,0 1 15,0-1-15,21 0 0,0 1 0,0-22 16,0 21-16,0-21 0,21 22 0,0-22 16,0 0-16,0 0 0,1 0 15,-1-21-15,21 21 0,-21 1 0,22-22 16,-22 0-16,0 0 0,21 0 15,-21 0-15,1 0 0,-22 21 16,-22-21 0,1 21-16,0-21 15,-21 21-15,21 0 0,-22 0 16,22 1-16,-21-1 0,21 0 16,-22 21-16,22 1 0,-21-22 0,21 21 15,-1 0-15,1 22 0,0-22 0,0 1 16,0-1-16,21-21 0,0 21 15,0 1-15,0-22 0,0 21 16,21-21-16,0 1 0,0-1 0,0 0 0,1 0 16,20-21-16,-21 21 0,21-21 15,1 21-15,-1-21 0,0 0 16,22 0-16,-22 0 0,22-21 0,-22 0 16,22 21-16,-1-21 0,1 0 0,-1-22 15,1 22-15,-22-21 0,21 21 16,-20-22-16,-1-20 0,22 21 15,-43-22-15,21 1 0,-21-22 0,22 21 16,-22-20-16,0 20 0,0-20 16,0-1-16,0 0 0,1 22 0,-1-22 15,-21 0-15,21 22 0,0-1 0,0 1 16,0 21-16,1-1 0,-22 1 16,0 0-16,21 20 0,-21 1 0,0 0 15,-21 21 1,21 21-1,-43 0-15,22 22 0,0-1 16,0 0-16,0 22 0,-1-1 0,-20 22 16,21-21-16,0 20 0,0-20 15,-1-1-15,1 22 0,0-22 0,0 22 16,0-21-16,21 20 0,-21-20 0,21-1 16,0 1-16,0-1 0,0-20 15,0 20-15,0-21 0,0 1 0,0-1 16,21 0-16,0-20 0,0-1 15,0 0-15,0 0 0,1 0 0,-1 0 16,0-21-16,21 0 0,-21 0 0,22 0 16,-1-21-16,-21 0 15,22 0-15,-1 0 0,0 0 0,1-1 16,-1-20-16,0 21 0,1-21 0,-1-1 16,0 1-16,1 0 0,-22-1 15,0 1-15,0 0 0,0-1 0,-21 1 16,0 21-16,0 0 0,0-1 15,-21 22-15,-21 0 16,21 0-16,-1 0 0,1 0 0,0 22 16,-21-1-16,21 21 0,-1-21 15,1 0-15,21 22 0,0-1 0,0-21 16,0 22-16,0-22 16,0 0-16,0 21 0,0-21 0,21 1 15,1-1-15,-1-21 0,0 21 0,21 0 16,-21-21-16,22 0 0,-1 0 15,0 0-15,-20 0 0,20 0 0,0 0 16,1 0-16,-1-21 0,-21 0 0,21 0 16,-20-1-16,-1 1 0,0 0 15,0-21-15,0-1 0,0 22 0,1-21 16,-22 0-16,0-1 0,0 1 16,0 21-16,21 0 0,-21-1 0,0 44 31,0 20-16,0-21-15,0 0 0,0 0 16,0 22-16,-21-22 0,21 21 16,0-21-16,0 1 0,0 20 0,-22-21 15,22 0-15,-21 0 0,21 1 0,0-1 16,0 0-16,0 0 0,-21 0 16,21 0-16,-21 1 15,21-44 16,0 1-15,0 0-16,0 0 0,0-21 16,0 20-16,0-20 0,0 0 0,0-1 15,21 1-15,0 0 0,0-1 16,1 1-16,-1 0 0,0 21 16,21-22-16,-21 22 0,1 0 0,20 0 15,-21 21-15,21 0 0,-20 0 16,-1 0-16,21 21 0,-21 0 0,0 21 15,1-20-15,-1 20 0,-21-21 0,0 21 16,21 1-16,-21-22 0,0 21 16,0 1-16,0-22 0,0 0 0,0 21 15,0-21-15,0 1 0,0-1 0,-21 0 16,21 0-16,-21 0 16,-1-21-16,1 21 15,0-21 1,21-21-16,0 0 15,0 0-15,0 0 0,0-22 16,21 22-16,0-21 0,1 21 16,-1-22-16,0 1 0,21-21 0,-21 20 15,22 1-15,-1 0 0,0-1 0,1 22 16,-1 0-16,0 0 0,1 21 16,-1 0-16,0 0 0,-20 21 0,20 0 15,-21 0-15,0 0 0,-21 22 16,0-1-16,0-21 0,0 22 15,0-1-15,0 0 0,0-21 0,0 22 16,0-22-16,-21 0 0,0 0 16,21 22-16,-21-22 0,0 0 15,-1 0-15</inkml:trace>
  <inkml:trace contextRef="#ctx0" brushRef="#br0" timeOffset="43359.32">18119 9059 0,'0'0'0,"-22"22"0,22-1 31,22-21-15,-1 0-1,0-21-15,21 21 0,-21-22 16,22 22-16,-22-21 0,21 0 16,-21 0-16,22 0 0,-22 0 0,21-1 15,-21 1-15,1 0 0,-1 0 0,-21 0 16,0-22-16,0 22 0,0 0 15,0 0-15,0 0 0,-21 21 16,-1 0-16,1 0 0,0 0 16,-21 0-16,21 0 0,-22 0 0,22 42 15,0-21-15,-21 0 0,20 22 0,1-1 16,21 0-16,0-20 0,-21 20 16,21 0-16,0 1 0,0-22 0,0 21 15,0-21-15,0 0 0,21 1 16,-21-1-16,43 0 0,-22-21 0,0 21 15,0-21-15,21 0 0,-20 0 0,20 0 16,0 0-16,-21 0 0,22 0 16,-1 0-16,-21-21 0,22 21 0,-22-21 15,21 0-15,-21-1 0,0 1 16,1 0-16,-1-21 0,0 21 16,0-22-16,-21 22 0,0-21 0,0 21 15,0-22-15,0 22 0,0 0 16,0 0-16,0 42 31,0 0-31,0 0 0,0 0 16,0 22-16,0-22 0,0 0 0,0 21 15,0-20-15,0-1 0,-21 21 16,21-21-16,-21 0 0,21 1 16,0-1-16,0 0 0,-21-21 15,21 21-15,-22-21 16,22-21 15,0 0-31,0 0 16,0-1-16,0-20 0,22 21 0,-1-21 15,0-1-15,0 1 0,0 0 16,22-1-16,-22 1 0,21 0 0,-21-1 16,22 1-16,-1 21 0,0 0 15,-21-1-15,22 22 0,-1 0 16,-21 0-16,22 0 0,-22 22 0,0-1 15,0 0-15,0 21 0,-21 1 0,0-1 16,0 0-16,0 1 0,0-1 16,0 0-16,0-21 0,0 22 15,-21-1-15,21-21 0,-21 22 0,0-22 16,21 0-16,-21 0 0,21 0 0,-22 0 16,22 1-16,0-44 46,0 1-46,0 0 16,0 0-16,22-21 0,-22 20 0,21-20 16</inkml:trace>
  <inkml:trace contextRef="#ctx0" brushRef="#br0" timeOffset="43698.21">19981 7938 0,'0'0'0,"0"-22"0,0 44 47,0-1-47,-21 21 0,0 0 16,0 1-16,0 20 0,-1 1 0,1-1 15,0 1-15,0-1 0,0 22 0,0-22 16,-22 22-16,22-21 0,0-1 15,0 22-15,-22-22 0,22 1 0,0-22 16,0 22-16,21-22 0,-21 0 16,21 1-16,-21-22 0,21 0 0,-22 21 15,22-21-15,0 1 16,0-1-16,22-21 31,-22-21-31,21-1 0,0 1 16,0 0-16,0 0 0,0 0 15</inkml:trace>
  <inkml:trace contextRef="#ctx0" brushRef="#br0" timeOffset="44154.95">20299 8763 0,'0'0'15,"21"-21"-15,-21 0 0,0 0 16,0-1-16,0 1 15,-21 21-15,0 0 0,-1 0 16,1 0-16,0 0 0,0 0 16,-21 21-16,20 1 0,1-1 0,-21 0 15,21 0-15,0 0 0,-1 0 16,1 1-16,0 20 0,0-21 16,21 0-16,-21 0 0,21 1 0,0-1 15,0 0-15,21-21 16,0 0-16,0 21 0,0-21 0,1 0 15,-1 0-15,0 21 0,0 0 0,21-21 16,-20 22-16,-1-22 0,0 21 16,0-21-16,0 21 0,0 0 0,-21 0 15,0 0-15,0 1 0,0-1 16,0 0-16,-21-21 16,0 21-16,0-21 0,0 21 0,0 0 15,-1-21-15,1 0 0,0 0 0,0 22 16,0-22-16,0 0 0,-1 0 15,1 0-15,0 0 0,0 0 0,0 0 16,0 0 0,-1 0-16,22-22 0,0 1 15,0 0-15,0 0 0,0 0 16,0 0-16,0-1 0,0 1 16</inkml:trace>
  <inkml:trace contextRef="#ctx0" brushRef="#br0" timeOffset="44421.79">19473 8488 0,'-21'0'16,"42"0"-16,-63 0 0,42-21 0,0 0 16,21 21-16,0 0 15,22-22-15,-1 22 0,0 0 16,1 0-16,-1-21 0,21 21 0,-20 0 15,20 0-15,-20 0 0,-1 0 16,21-21-16,-20 21 0,-22 0 0,21 0 16,-21 0-16,1 0 15,-1 0-15,0 0 0</inkml:trace>
  <inkml:trace contextRef="#ctx0" brushRef="#br0" timeOffset="45011.64">22267 7578 0,'0'0'0,"0"-21"0,0-1 15,-21 22 1,0 0-16,0 0 16,-22 0-16,22 43 0,-21-22 15,0 21-15,-1 1 0,-20-1 0,-1 21 16,1 1-16,-1-1 0,1 22 0,-22 0 15,0-1-15,22 1 16,-22 21-16,22-21 0,-1 20 0,22-20 0,0 21 16,-1 0-16,1-22 0,21 1 15,0 0-15,21-1 0,0-20 16,0 21-16,0-22 0,0 1 0,21-1 16,0 1-16,0-22 0,0 0 15,22 1-15,-22-1 0,21 0 0,-21-21 16,22 1-16,-1-1 0,-21 0 0,21-21 15,1 0-15,-22 0 0,21 0 16,-21 0-16,1 0 0,20-21 0,-21 0 16,0-1-16,0 1 0,22-21 0,-22 0 15,0-1-15,21 1 16</inkml:trace>
  <inkml:trace contextRef="#ctx0" brushRef="#br0" timeOffset="46090.37">22479 8827 0,'0'0'0,"0"-43"0,0 22 16,0-21-16,-21 21 0,0-1 0,-22 1 15,22 0-15,-21 21 0,21 0 0,-22 0 16,1 0-16,21 0 0,-22 21 16,22-21-16,-21 43 0,0-22 0,20 21 15,-20-21-15,21 22 0,0-1 16,0 0-16,-1 1 0,1-1 15,21 0-15,0 1 0,0-1 0,0-21 16,0 0-16,0 22 0,0-22 16,0 0-16,21-21 0,1 21 0,-1-21 15,0 0-15,0 0 0,0 0 0,0 0 16,22 0-16,-22 0 0,21-21 16,-21 0-16,22 0 0,-22-1 0,21-20 15,-21 0-15,22 21 0,-22-43 16,0 22-16,21-22 0,-20 22 0,-1-22 15,0 1-15,21-1 0,-21 1 16,1 21-16,-1-22 0,0 1 0,-21-1 16,21 1-16,0-1 0,0 22 15,-21-1-15,0 1 0,0 0 16,22 21-16,-22-22 0,0 22 16,0 42-1,-22 0-15,1 22 0,21-1 16,-21 0-16,0 22 0,21-22 15,0 22-15,-21-1 0,0 1 0,-1-1 16,22 1-16,0-1 0,-21 1 16,21-1-16,-21 1 0,21-22 15,-21 22-15,21-22 0,0 0 0,0 1 16,0-22-16,0 21 0,0-21 16,0 0-16,21 1 0,0-1 0,0-21 15,1 0-15,-1 0 0,0 0 0,21 0 16,-21 0-16,22 0 0,-22 0 15,21-21-15,1-1 0,-22 1 0,21 0 16,0-21-16,-20 21 0,-1-22 16,21 1-16,-21 0 0,0-1 0,-21 22 15,0-21-15,0 21 0,0-22 0,0 22 16,-21 0-16,0 21 16,0 0-16,0 0 0,0 0 15,-1 21-15,1-21 16,21 21-16,0 0 0,0 1 15,0-1-15,0 0 0,0 0 16,0 0-16,0 0 0,0 1 16,0-1-16,21 0 0,-21 0 0,22 0 15,-22 22-15,0-22 0,21 0 16,0 0-16,-21 0 0,0 0 16,21 1-16,0-1 0,0-21 15,1 0-15,-1 0 16,0 0-16,0 0 15,0 0-15,0 0 0,-21-21 16,22 21-16,-1-22 0,0 1 16,0 0-16,0-21 0,0 21 0,22-22 15,-22 22-15,0-21 16,0-1-16,22 1 0,-22 21 0,0-21 16,0 20-16,0 1 0,-21 42 31,0 1-16,0 20-15,0-21 0,-21 0 16,0 0-16,21 22 0,-21-22 0,21 0 16,0 0-16,-21 0 0,21 1 0,-22-1 15,22 0-15,-21 0 16,21 0-16,0 0 16,0-42 15,0 0-16,0 0-15,0 0 0,0-22 16</inkml:trace>
  <inkml:trace contextRef="#ctx0" brushRef="#br0" timeOffset="46294.26">23537 8509 0,'-21'0'0,"0"-21"15,21 0 17,0 42-1,0 0-15</inkml:trace>
  <inkml:trace contextRef="#ctx0" brushRef="#br0" timeOffset="46761.98">23834 8615 0,'-22'0'31,"22"21"0,0 0-31,22-21 0,-1 21 16,-21 1-16,21-1 0,-21 0 0,0 0 16,21 0-16,-21 22 0,21-22 15,-21 21-15,0-21 0,0 22 0,0-22 16,0 21-16,0-21 0,0 0 16,0 1-16,0-1 0,0 0 15,0 0-15,0 0 0,0 0 16,0-42 15,21 0-15,1 0-16,-1 0 0,-21 0 0,21-22 15,0 22-15,0-21 0,0 21 16,1-22-16,-1 1 0,-21 0 0,21 20 16,0 1-16,-21-21 0,0 21 15,0 0-15,21 21 0,-21-22 0,21 22 16,-21 22 46,0-1-62</inkml:trace>
  <inkml:trace contextRef="#ctx0" brushRef="#br0" timeOffset="47113.99">24236 8954 0,'21'0'0,"0"0"16,0 0-16,0 0 15,1 0-15,-1-22 16,-21 1-16,21 21 0,0-21 0,0 0 16,0 0-16,-21 0 0,0-1 0,22 1 15,-22 0-15,0 0 0,0 0 16,-22 21-1,1 21 1,0 0-16,0 0 0,21 0 16,-21 1-16,0 20 0,21-21 0,-22 0 15,22 22-15,0-22 16,-21 0-16,21 21 0,0-21 0,0 1 0,0-1 16,0 0-16,0 0 15,0 0-15,0 0 16,21-21-16,1 0 15,-1 0 1,0 0-16,0 0 0,0 0 16,-21-21-16,21 21 0</inkml:trace>
  <inkml:trace contextRef="#ctx0" brushRef="#br0" timeOffset="47530.75">24680 8784 0,'0'0'0,"-21"-21"0,21 0 0,0 0 16,0 0 0,21 21-1,0-22-15,1 22 0,-1 0 16,0 0-16,0 0 0,0 22 16,0-22-16,-21 21 0,0 0 0,22 0 15,-22 21-15,0-20 0,0-1 16,0 21-16,0-21 0,0 22 0,0-22 15,0 0-15,-22 21 0,22-21 0,-21 1 16,21-1-16,-21 0 0,0 0 16,21 0-1,0-42 17,0 0-32,0 0 0,21 0 15,-21-22-15,21 22 16,0 0-16,1-21 0,-1 20 0,-21-20 15,21 21-15,0-21 0,0 20 0,-21 1 16,0 0-16,21 0 0,1 0 16,-22 42 15,0 0-31,0 0 16</inkml:trace>
  <inkml:trace contextRef="#ctx0" brushRef="#br0" timeOffset="47826.53">25209 9250 0,'0'0'0,"0"21"15,-21-21-15,21 21 0,-21 0 16,21 1-16,-21-1 15,21 0-15,-21 0 0,21 0 0,-21 0 16,-1 1-16,22-1 16,-21 21-16,0-21 0,0 0 0,0 1 15,0-1-15,-1 0 0,1 0 0,0 0 16,0 0-16,21 1 16,-21-22-16,21-22 31,21 1-31,0 0 0,0 0 15</inkml:trace>
  <inkml:trace contextRef="#ctx0" brushRef="#br0" timeOffset="48134.35">25844 8297 0,'0'0'0,"-21"0"32,0 22-32,0-1 15,21 21-15,-21-21 0,0 22 16,21-1-16,-22 0 0,1 1 0,0 20 16,0-21-16,21 22 0,-21-22 15,0 22-15,-1-22 0,22 0 0,0 1 16,-21-22-16,0 21 0,21-21 15,-21 1-15,21-1 0,0 0 0,0 0 16,-21-21 0,21-21-1,0 0-15</inkml:trace>
  <inkml:trace contextRef="#ctx0" brushRef="#br0" timeOffset="48759.5">25421 8763 0,'-21'0'16,"42"0"0,0 0-16,0 0 15,22 0-15,-1 0 0,-21 0 16,43 0-16,-22 0 0,0 0 0,1 0 16,20-21-16,-20 21 0,-1-21 15,0 0-15,1 21 0,-1-22 0,-21 1 16,21 0-16,-20 0 0,-1 0 0,0 0 15,-21-1-15,0 1 0,0 0 16,0 0-16,-21 21 31,0 0-31,-1 21 16,1 0-16,21 0 0,-21 1 0,0-1 16,0 21-16,21 0 0,-21-20 15,-1 20-15,1 0 0,21 1 0,-21-1 16,0 0-16,21-21 0,-21 22 15,21-22-15,0 21 0,-21-21 0,-1 1 16,22-1-16,0 0 0,0 0 0,0 0 16,-21-21-16,42-21 47,-21 0-47,22 0 15,-1 0-15,0-1 0,0-20 0,0 21 16,22-21-16,-22 20 0,0-20 15,21 21-15,-21 0 0,1 0 0,20-1 16,-21 1-16,0 21 0,0 0 16,-21 21-1,0 1-15,0-1 0,0 0 0,0 0 16,0 0-16,0 22 0,0-22 16,0 0-16,0 0 0,-21 0 0,0 0 15,21 1-15,-21-1 0,21 0 0,0 0 16,-21 0-16,21 0 31,-21-21-31,21-21 31,0 0-31,0 0 0</inkml:trace>
  <inkml:trace contextRef="#ctx0" brushRef="#br0" timeOffset="49030.85">26395 8827 0,'0'0'0,"0"-22"16,0 44 15,0-1-31,0 0 0,0 0 16,0 0-16,0 0 0,0 1 0,0-1 15,0 0-15,0 0 0,0 0 16,-21 0-16,21 1 0,-22-1 0,22 0 15,0 0-15,-21-21 16,21 21-16,0-42 47,0 0-47,0 0 0,0 0 16,0-1-16</inkml:trace>
  <inkml:trace contextRef="#ctx0" brushRef="#br0" timeOffset="49182.77">26458 8678 0</inkml:trace>
  <inkml:trace contextRef="#ctx0" brushRef="#br0" timeOffset="49594.53">26797 8742 0,'0'-21'15,"-21"21"1,0 0-16,-1 0 16,1 0-16,0 0 0,0 21 0,21 0 15,-21-21-15,21 21 0,-21 0 16,21 1-16,0-1 16,0 0-16,0 0 0,0 0 15,21 0 1,0-21-16,0 22 0,-21-1 0,21-21 15,0 21-15,-21 0 0,22 0 16,-22 0-16,0 1 16,0-1-16,-22 0 0,1 0 15,0-21-15,0 0 0,0 21 16,0-21-16,-1 0 16,1 0-16,0 0 0,0 0 0,0 0 15,21-21 16,0 0-31,0 0 16</inkml:trace>
  <inkml:trace contextRef="#ctx0" brushRef="#br0" timeOffset="50030.3">27157 8107 0,'0'0'0,"-21"-21"0,-1 21 16,1 0-16,0-21 15,21 42 1,0 0-16,0 0 16,21 0-16,0 22 0,1-22 15,-1 21-15,0 0 0,0 1 0,0-1 16,-21 0-16,21 22 0,1-22 15,-1 22-15,-21-22 0,0 22 0,0-1 16,0-21-16,0 22 0,0-1 0,0-20 16,0 20-16,-21-20 0,-1-1 15,1 0-15,0 1 0,-21-22 16,21 21-16,-22-21 0,22 22 0,-21-22 16,-1 0-16,1 0 0,21-21 15,-21 21-15,-1 0 0,22-21 0,0 22 16,0-22-16,0 0 0,-1 0 0,22 21 15,-21-21-15,21-21 47,21 21-47,1-22 0,-1 1 16,0 0-16,0 0 16</inkml:trace>
  <inkml:trace contextRef="#ctx0" brushRef="#br0" timeOffset="50298.32">27284 9186 0,'0'0'0,"21"0"0,-21-21 16,0 42 78,0 1-79</inkml:trace>
  <inkml:trace contextRef="#ctx0" brushRef="#br0" timeOffset="50615.14">27241 9546 0,'0'21'16,"0"1"-1,0-1 1,0 0-16,0 0 16,-21 0-16,21 0 0,0 1 15,-21-1-15,21 0 16,-21 0-16,0 0 0,0 0 16,21 1-16,-22-1 0,1 0 0,0-21 15,-21 21-15,21 0 0,-22 0 16,22-21-16,0 22 0,-21-1 0,20-21 15,1 0-15,-21 0 0,21 0 0,0 0 16,-1 0-16,1 0 0,0 0 16,0 0-16,0-21 0</inkml:trace>
  <inkml:trace contextRef="#ctx0" brushRef="#br1" timeOffset="79146.17">2222 10160 0,'0'0'0,"-63"0"16,42 0-16,0 21 0,-1-21 0,1 0 15,0 0-15,0 0 0,0 0 16,0 0-16,-1 0 0,1 0 16,0 0-1,21 21-15,-21-21 0,0 0 16,21 22 31,0-1-32,21-21-15,0 0 16,0 0-16,0 0 0,22 21 16,-22-21-16,0 0 0,21 0 15,1 21-15,-1-21 0,0 0 0,1 0 16,-1 21-16,22-21 0,-1 0 0,1 0 15,-1 21-15,22-21 0,-22 0 16,22 0-16,0 0 0,-1 0 16,1 22-16,0-22 0,20 0 0,1 0 15,21 0-15,-21 0 0,21 0 0,0 0 16,0 21-16,0-21 0,0 0 16,21 0-16,0 0 0,1 0 15,-1 21-15,0-21 0,0 0 0,0 0 16,22 0-16,-22 21 0,0-21 15,21 0-15,-21 0 0,1 0 0,-22 21 16,21-21-16,0 0 0,0 0 0,-21 0 16,0 0-16,0 0 0,-21 0 15,0 0-15,0 0 0,-1 0 0,1 0 16,-21 0-16,0 0 0,-22 0 0,1 0 16,-1 0-16,1 0 15,-22 0-15,-21 0 0,21 0 0,-20 0 0,-1 0 16,-21-21 15,0 0-31,-21 21 0,-1 0 16,-20-21-16,21 21 0,-21 0 0,-1-21 15,1 21-15,0 0 0,-22-22 16,1 22-16,-1 0 0</inkml:trace>
  <inkml:trace contextRef="#ctx0" brushRef="#br1" timeOffset="79862.42">2328 10435 0,'-42'21'16,"42"1"-1,0-1 32,21-21-31,0 0-16,0 0 0,22 0 16,-1 21-16,0-21 0,1 0 0,20 0 15,1 0-15,-1 0 16,22 21-16,0-21 0,-1 0 0,1 0 15,21 21-15,0-21 0,21 21 0,-22-21 16,44 0-16,-22 0 0,21 22 16,0-22-16,21 0 0,1 0 0,20 0 15,-21 0-15,22 0 0,-1 0 16,22 0-16,-21 0 0,-1 0 0,1 0 16,-1 0-16,1 0 0,-1 0 0,1 0 15,-22 0-15,0 0 0,1 0 16,-1 0-16,-21 0 0,0 0 0,0 0 15,-21-22-15,0 22 0,-21 0 16,-21 0-16,21 0 0,-43 0 16,22 0-16,-22 0 0,-20 0 0,-1-21 15,0 21-15,-20 0 0,-1 0 0,0 0 16</inkml:trace>
  <inkml:trace contextRef="#ctx0" brushRef="#br1" timeOffset="120154.71">11705 9927 0,'-21'0'16,"0"0"-1,0 0-15,-1 0 16,1 0-1,0 0 17,42 0-1,0 0-31,1 0 0,-1 0 0,0 0 16,0 0-16,21 0 0,1 21 15,-1-21-15,0 0 0,22 0 0,-22 0 16,43 0-16,-22 0 0,1 0 0,21 0 15,-1 0-15,1 0 0,0 0 16,20 0-16,-20 0 0,42 0 0,-21 0 16,21 0-16,0 0 0,0 0 15,0 0-15,21 0 0,-21 0 16,21 0-16,-21 0 0,21 0 0,1 0 16,-22 0-16,21 0 0,0 0 15,0 0-15,0 0 0,22 0 0,-22 22 16,0-22-16,0 0 0,0 0 15,0 0-15,22 21 0,-22-21 0,0 0 16,0 0-16,-21 21 0,21-21 0,-21 0 16,22 0-16,-22 0 0,0 21 15,0-21-15,-22 0 0,1 0 0,0 0 16,0 0-16,-21 21 0,-1-21 16,1 0-16,-22 0 0,1 0 15,-1 0-15,-20 0 0,-1 0 0,0 0 16,-20 0-16,-1 0 0,0 0 15,-63 0 17,20 0-32,1 0 0,0 0 15,-21 0-15,21 0 0,-22 0 0,1 0 16,0 0-16,-1 0 0,1-21 16</inkml:trace>
  <inkml:trace contextRef="#ctx0" brushRef="#br1" timeOffset="121114.49">11642 9927 0,'0'0'0,"-22"0"0,1 0 0,0 0 0,0 0 15,0 0-15,42 0 47,0 0-31,0 0-16,0 0 0,1 0 16,-1 0-16,0 0 15,21 0-15,-21 21 0,22-21 0,-1 22 0,22-22 16,-1 0-16,1 0 0,20 21 15,1-21-15,0 0 0,20 0 16,-20 21-16,42-21 0,0 0 0,0 21 16,0-21-16,21 21 0,0-21 15,1 21-15,-1-21 0,21 22 0,-21-22 16,22 21-16,-1-21 0,-21 0 0,21 21 16,1-21-16,-1 0 0,22 21 15,-22-21-15,0 0 0,22 21 0,-22-21 16,22 0-16,-22 21 0,21 1 15,-20-22-15,-1 0 0,0 21 0,22-21 16,-22 0-16,-21 21 0,22-21 0,-22 0 16,0 0-16,0 21 0,0-21 15,1 0-15,-22 21 0,0-21 16,0 0-16,-22 0 0,1 0 16,0 0-16,-21 0 0,-22 21 0,22-21 15,-43 0-15,22 0 0,-22 0 0,-21 0 16,22 0-16,-22 0 0,0 0 15,0 0 17,-42 0 93</inkml:trace>
  <inkml:trace contextRef="#ctx0" brushRef="#br1" timeOffset="126993.85">15875 1164 0,'0'0'0,"0"-21"16,0 0-16,0 0 31,-21 21-16,21-21-15,0 42 63,0 0-63,0 0 16,0 0-16,0 0 0,-21 1 0,21-1 15,0 0-15,0 21 0,-22-21 16,22 22-16,0-1 0,0-21 15,0 22-15,0-1 0,0 0 16,0 1-16,0 20 0,0-21 0,0 1 16,0 20-16,0-20 0,0 20 15,-21-21-15,21 22 0,0-22 0,0 1 16,-21 20-16,21 1 0,-21-22 16,21 21-16,0 1 0,-21-1 0,0-20 15,21 20-15,-22 1 0,22-1 0,-21 1 16,21-22-16,-21 22 0,0-1 15,0-21-15,21 22 0,-21-22 0,-1 22 16,1-1-16,21-20 0,-21 20 16,0-21-16,21 22 0,-21-22 15,21 1-15,0-1 0,-21 0 0,21 1 16,-22-22-16,22 21 0,0-21 16,0 0-16,0 1 0,0-1 0,0 0 15,0 0-15,-21-21 16,21-21-1,0 0 1,0 0-16,0-1 0,0-20 16,0 21-16,0-21 0</inkml:trace>
  <inkml:trace contextRef="#ctx0" brushRef="#br1" timeOffset="128818.71">15663 1249 0,'0'-21'16,"21"21"0,1 0-1,-22-21-15,21 21 0,0 0 16,0-22 0,0 22-16,0 0 15,1 0-15,-1 0 16,0 0-16,21 0 0,-21 0 0,22 0 15,-22 0-15,21 0 0,22 0 16,-22 0-16,22 0 0,-1 0 0,1 0 16,-1 0-16,22 0 0,-22 0 15,22 0-15,-22 0 0,22 0 0,0 0 16,21 0-16,-22 0 0,22 0 16,0 0-16,0 0 0,0 0 0,-1 0 15,-20 0-15,0 0 0,-1-21 16,1 21-16,0 0 0,-1 0 15,-20 0-15,-1 0 0,1 0 16,-1 0-16,-20 0 0,20 0 0,-20 0 16,-22 0-16,21 0 0,-21 0 15,0 0-15,1 0 0,-1 0 0,0 0 16,-21 21-16,0 1 16,0-1-16,0 0 15,0 0-15,0 0 0,0 0 16,0 1-16,0 20 15,0-21-15,0 0 0,0 22 0,0-22 16,0 21-16,-21 0 0,21 1 16,-21-1-16,21 0 0,0 1 15,0 20-15,-22-20 0,22-1 0,-21 21 16,0-20-16,21-1 0,0 22 16,-21-22-16,21 21 0,-21 1 0,0-1 15,21 1-15,0-1 0,-22 1 16,22-1-16,-21-20 0,21 20 0,0 1 15,0-22-15,0 22 0,0-22 16,0 21-16,0-20 0,0-1 0,0 22 16,-21-22-16,21 0 0,-21 22 0,21-22 15,0 0-15,0 1 0,-21-1 16,21 0-16,-21 1 0,21-22 16,0 21-16,0 1 0,0-22 0,-22 21 15,22-21-15,0 22 0,0-22 16,-21 0-16,21 0 0,0 0 0,0 0 15,0 1-15,0-1 16,0 0-16,-21-21 0,21 21 0,-21-21 31,21 21-31,-21-21 16,0 0-16,-1 0 16,1 0-16,0 0 0,0 0 15,0 0-15,0 0 0,-1 0 16,-20 0-16,21 0 0,0 0 0,-22 0 0,22 0 15,0 0-15,-21 0 0,21 0 16,-22 0-16,22 0 0,-21 0 16,21 0-16,-22 0 0,22 0 0,-21 0 15,-1 0-15,1 0 0,0 0 16,-1 0-16,1 0 0,0 0 0,-22 0 16,22 0-16,0 0 0,-22 0 15,22 0-15,-1 0 0,1 0 0,0 0 16,-1 0-16,22 0 0,-21 0 0,21 0 15,-22 0-15,22 0 0,-21 0 16,21 0-16,-22 0 0,1 0 0,21 0 16,-21 0-16,-1 0 0,22 0 15,-21 0-15,-1 0 0,1 0 0,21 0 16,-21 0-16,20 0 0,-20 0 16,21 0-16,0 0 0,-22 0 15,22 0-15,0-21 0,-21 21 0,21 0 16,-1 0-16,-20 0 0,21 0 0,-21 0 15,20 0-15,1 0 0,-21 0 16,21 0-16,0 0 0,-22 0 0,22 0 16,0 0-16,0 0 0,0 0 15,-1 0-15,1 0 0,0-21 0,0 21 16,0 0-16,0 0 16,-1 0-16,1 0 15,0 0-15,0 0 16,0 0-16,0 0 15,-1 0 1,1 0 0,0 0-1,0 0 126,21-21-110,0 0-31,0-1 16</inkml:trace>
  <inkml:trace contextRef="#ctx0" brushRef="#br1" timeOffset="132890.23">15854 1037 0,'21'-21'16,"-21"0"-16,0 0 16,0 0-16,0-1 15,0 1 17,-21 21-32,0 0 15,-1 0-15,1 21 16,0-21-16,21 22 0,-21-22 15,0 21-15,0 0 0,21 0 16,-22 0-16,1 0 0,21 1 0,0 20 16,-21-21-16,0 0 0,21 0 15,-21 1-15,21 20 0,0-21 16,0 0-16,0 0 0,0 1 16,0 20-16,0-21 0,0 0 0,0 0 15,0 1-15,0-1 0,0 0 0,0 0 16,21 0-16,0 0 0,0 1 15,0-1-15,-21 0 0,22 0 0,-1-21 16,0 21-16,0-21 0,0 0 16,0 21-16,22-21 0,-22 0 0,0 0 15,21 0-15,-20 0 0,20-21 16,-21 21-16,0-21 0,22 0 16,-22 0-16,21 0 0,-21-1 15,0 1-15,1 0 0,-1 0 0,0 0 16,-21-22-16,21 22 0,-21-21 15,0 21-15,0-22 0,0 1 0,0 21 16,0-21-16,0-1 0,0 22 16,0-21-16,-21-1 0,0 22 0,21-21 15,-21 21-15,-1 0 0,1-22 16,0 22-16,0 0 0,0 0 16,-22 0-16,22 21 0,0 0 0,0-22 15,0 22-15,-22 0 0,22 0 16,0 22-16,0-1 0,0-21 15,-22 42-15,22-21 0,0 0 16,0 22-16,0-1 0,0 0 0,-1-20 16,1 20-16,0 0 0,21 1 15,0-1-15,-21 0 0,21-21 0,0 22 16,0-22-16,0 21 0,0-21 16,0 22-16,0-22 0,0 0 0,0 0 15,21 0-15,0 1 0,0-1 16,-21 0-16,43 0 0,-22-21 0,0 0 15,0 21-15,0-21 0,22 0 16,-22 0-16,21 0 0,-21 0 0,1 0 16,20-21-16,-21 0 0,21 21 15,-20-21-15,-1 0 0,21-1 16,-21 1-16,0 0 0,-21-21 0,22 21 16,-22-1-16,0 1 0,0-21 15,0 21-15,0-22 0,0 22 0,0 0 16,0-21-16,0 21 0,-22-1 15,1 1-15,0 0 0,0 0 0,0 0 16,0 21-16,-1-21 0,1-1 16,0 22-16,0 0 0,0 0 0,0 0 15,-1 0-15,1 0 0,0 0 16,21 22-16,-21-1 0,0 0 0,0 0 16,-1 0-16,1 0 15,0 1-15,21 20 0,-21-21 0,21 21 16,-21-20-16,21-1 0,-21 21 15,21-21-15,0 0 0,0 1 0,0-1 16,0 0-16,0 0 0,0 0 16,0 0-16,0 1 0,21-22 0,0 21 15,0-21-15,0 21 0,0-21 16,1 0-16,-1 0 0,21 0 16,-21 0-16,0-21 0,1 21 15,-1-21-15,0-1 0,0 1 0,0 0 16,0 0-16,1 0 15,-22 0-15,21-1 0,-21 1 0,0 0 16,0 0-16,0 0 0,0 0 0,0-1 16,-21 1-16,-1 0 0,1 21 15,0 0-15,0 0 0,0 0 0,0 0 16,-1 0-16,1 0 16,0 21-16,0 0 0,21 1 15,-21-1-15,21 0 0,-21 0 16,21 0-16,0 0 0,0 1 0,0-1 15,0 0-15,0 0 16,21-21-16,0 0 0,0 0 16,0 0-16,0 0 15,1 0-15,-1 0 0,0 0 16,0 0-16,0 0 16,-21-21-16,21 0 0,-21 0 15,0-1-15,0 1 0,0 0 16,0 0-16,-21 21 0,0-21 0,0 0 15,0 21-15,0 0 16,-1 0-16,1 0 0,0 0 0,0 0 16,21 21-16,-21-21 15,21 21-15,0 0 0,0 0 16,0 0-16,0 1 16,0-1-1,0 0-15</inkml:trace>
  <inkml:trace contextRef="#ctx0" brushRef="#br1" timeOffset="136758.31">17039 529 0,'21'0'15,"0"0"1,-21-21-16,-21 21 62,0 0-46,0 0-16,0 0 0,0 0 16,-1 21-16,1 0 0,0-21 15,0 22-15,0-1 0,0 0 16,-1 0-16,1 0 16,21 0-16,0 1 15,0-1 1,0 0-1,21-21-15,1 0 16,-1 0-16,0 0 0,0 0 0,0 21 16,0-21-16,1 0 0,-1 0 15,0 21-15,0-21 0,0 0 0,-21 21 16,21-21-16,1 22 0,-1-22 16,-21 21-16,0 0 0,0 0 15,0 0-15,0 0 16,0 1-1,0-1-15,-21-21 0,-1 21 0,1-21 16,0 21-16,0-21 0,-21 0 16,20 0-16,1 21 0,0-21 0,0 0 15,0 0-15,0 0 0,-1 0 16,1 0-16,0 0 0,0 0 16,0 0-16,0-21 31,21 0 0,0 0-15,21 21-16,0-21 15,0 21-15,0-22 0</inkml:trace>
  <inkml:trace contextRef="#ctx0" brushRef="#br1" timeOffset="137182.23">17441 614 0,'21'-42'0,"-21"20"16,0 44 30,0-1-30,0 0-16,-21 0 0,21 0 16,-21 0-16,21 1 0,-21 20 0,21-21 15,0 21-15,0-20 0,-21 20 16,21-21-16,0 0 0,0 22 0,0-22 16,0 0-16,0 0 0,0 0 15,0 0-15,21-21 16,0 0-16,0 0 15,0 0-15,1 0 0,-1 0 16,0 0-16,0 0 0,0 0 16,0-21-16,1 21 0,-22-21 15,21 0-15,-21 0 16,0 0-16,0-1 16,0 1-16,0 0 15,-21 0-15</inkml:trace>
  <inkml:trace contextRef="#ctx0" brushRef="#br1" timeOffset="137402.1">17441 847 0,'-21'0'16,"42"0"15,0 0-15,1 0-16,-1 0 0,0 0 0,0 0 15,0 0-15,0-21 0,1 21 16,-1-22-16,0 1 16,-21 0-1,0 0-15,0 0 16,0 0-16</inkml:trace>
  <inkml:trace contextRef="#ctx0" brushRef="#br1" timeOffset="137621.98">17462 614 0,'0'0'16,"22"0"15,-1 0-31,0 0 16,0 0-16,0 0 15,0 0 1</inkml:trace>
  <inkml:trace contextRef="#ctx0" brushRef="#br1" timeOffset="138381.34">17886 635 0,'0'21'31,"21"-21"-15,0 0 0,0 0-1,0 0 1,1 0-16,-1 0 31,-21-21-31,21 21 16,-21-21-1,-21 21 1,0 0 0,-1 0-16,1 0 15,21 21-15,-21-21 16,0 21-16,21 0 16,0 1-16,0-1 15,0 0 16,21 0-15,0-21 0,-42 21 62,0-21-78,0 21 0,21 1 15,-21-1 1,-1 0-16,22 0 0,0 0 16,-21-21-16,21 21 15,0 1-15,0-1 16,21-21 0,1 0-1,-1 0-15,0 0 16,0 0-1,-21-21-15,21 21 16,-21-22-16,21 1 16,1 0-16,-22 0 15</inkml:trace>
  <inkml:trace contextRef="#ctx0" brushRef="#br1" timeOffset="138882.4">18034 783 0,'0'21'47,"0"1"-32,21-22-15,-21 21 0,21 0 16,-21 0 0,21-21 15,1 0 0,-1 0-15,-21-21-1,0 0-15,0 0 16,0-1-16,21 22 16,-42 0 30,21 22-30,-21-1 0,-1 0-16,1 0 15,21 0-15,-21 0 16,0 1-16,21-1 16,0 0-16,-21-21 15,21 21 1,-21-21-16,21-21 47,21 21-32,0-21-15,0 0 0</inkml:trace>
  <inkml:trace contextRef="#ctx0" brushRef="#br1" timeOffset="139286.47">18246 804 0,'0'22'47,"0"-1"-47,0 0 15,0 0-15,0 0 16,0 0-16,0 1 0,-22-1 15,22 0-15,0 0 0,-21 0 0,21 0 16,0 1-16,0-1 0,0 0 16,0 21-16,-21-21 0,21 1 0,0-1 15,0 0-15,-21 0 0,21 0 16,0 0-16,0 1 0,0-1 16,0 0-16,-21-21 15,21 21-15,0 0 31,0-42 16,0 0-31,0 0-16,0 0 0,0-1 16,0 1-16,21 0 0</inkml:trace>
  <inkml:trace contextRef="#ctx0" brushRef="#br1" timeOffset="139654.26">18224 889 0,'0'-21'0,"22"21"31,-1 0-31,0 0 15,0 0 1,0 0-16,-21 21 31,0 0-15,0 0 0,-21 1-1,0-22-15,0 21 16,0-21-1,21 21-15,-22-21 16,1 0 0</inkml:trace>
  <inkml:trace contextRef="#ctx0" brushRef="#br1" timeOffset="164794.2">16108 953 0,'0'-22'16,"0"1"-1,-21 21 1,21-21-16,-22 21 15,22-21 1,0 0 0,-21 21-1,0-21-15,0 21 16,0 0 0,21-22-16,-21 22 15,-1 0-15,1 0 16,0 0-1,0 0-15,21-21 16,-21 21-16,0 0 0,-1 0 0,1 0 16,0 0-16,0 0 15,0 0-15,0 0 16,-1 0-16,1 0 0,0 0 16,0 21-16,0-21 15,0 22-15,-1-22 16,1 21-16,0-21 15,21 21-15,-21-21 0,21 21 0,-21-21 16,0 21-16,21 0 16,-22-21-16,22 22 0,-21-1 15,0 0 1,0 0-16,21 0 0,0 0 16,-21-21-16,21 22 15,-21-1-15,-1 0 0,22 0 16,0 0-16,-21-21 15,21 21-15,-21 1 0,0-1 16,21 0-16,0 0 16,0 0-16,-21 0 15,21 1-15,0-1 16,0 0-16,0 0 16,0 0-16,0 0 15,0 1 1,0-1-16,21-21 15,-21 21-15,0 0 16,21-21-16,-21 21 0,21-21 0,0 21 16,1 1-1,-1-22-15,-21 21 16,21-21-16,0 0 0,-21 21 0,21-21 16,0 0-16,1 0 15,-1 21-15,0-21 0,0 0 16,0 0-16,0 0 15,1 0-15,-1 0 0,0 0 0,0 0 16,0 0-16,0 0 16,1 0-16,-1 0 0,0 0 0,0 0 15,0 0-15,0 0 0,1 0 16,-1-21-16,0 21 0,0 0 16,0-21-16,0 21 15,-21-21-15,22 21 16,-22-22-16,21 22 0,0-21 0,-21 0 15,0 0-15,21 21 16,-21-21-16,21 21 0,-21-21 0,21-1 16,-21 1-16,0 0 15,0 0-15,0 0 16,0 0-16,0-1 0,0 1 0,0 0 16,0 0-16,0 0 0,0 0 15,0-1-15,-21 1 0,21 0 0,0 0 16,-21 0-16,0 0 15,0-1-15,21 1 0,-21 0 16,-1 0-16,1 0 16,0 0-16,0-1 0,0 22 15,0-21-15,-1 21 0,1 0 16,0-21-16,0 21 0,0 0 16,0 0-16,-1 0 0,1 0 15,0 0-15,0 0 0,0 0 0,-22 0 16,22 0-16,0 0 0,0 0 15,0 21-15,0 0 0,-1-21 16,1 22-16,0-22 0,0 21 16,0 0-16,0 0 0,21 0 15,0 0-15,-22 1 16,22-1-16,-21 0 0,21 0 16,0 0-16,0 0 0,-21 1 15,21-1-15,0 0 0,0 0 0,0 0 16,0 0-16,0 1 0,0-1 15,0 0-15,0 0 0,21 0 16,-21 0-16,21 1 0,1-22 16,-22 21-16,0 0 0,21-21 15,0 21-15,0 0 0,0-21 16,-21 21-16,21-21 0,1 0 16,-22 22-16,21-22 0,0 0 0,0 0 15,0 21-15,0-21 0,1 0 16,-1 0-16,0 0 15,0 0-15,0 0 0,0 0 0,1 0 16,-1 0-16,0 0 0,0 0 16,0 0-16,0-21 0,1 21 0,-1 0 15,0-22-15,0 22 0,-21-21 16,21 0-16,0 21 0,1-21 0,-1 0 16,0 21-16,-21-21 0,21-1 15,0 22-15,-21-21 0,21 0 0,-21 0 16,0 0-16,22 0 0,-22-1 15,0 1-15,0 0 16,21 0-16,-21 0 0,0 0 16,0-1-16,0 1 0,0 0 15,0 0-15,0 0 0,-21 0 16,-1-1-16,1 1 16,0 21-16,0-21 15,0 21-15,0 0 16,-1-21-16,1 21 0,0 0 0,0 0 15,0 0-15,0 0 16,-1 0-16,1 0 0,0 0 16,0 0-16,0 0 0,0 21 15,-1-21-15,1 21 16,0-21-16,0 21 0,0-21 0,21 22 16,-21-22-16,-1 0 0,22 21 15,0 0-15,-21-21 0,0 21 0,21 0 16,-21-21-16,21 21 0,0 1 15,0-1-15,0 0 0,-21-21 0,21 21 16,0 0-16,0 0 0,0 1 16,0-1-16,0 0 0,0 0 15,0 0-15,0 0 0,0 1 16,21-22-16,0 0 16,-21 21-16,21-21 0,0 21 15,1-21-15,-1 0 16,0 0-16,0 0 0,0 0 15,0 0-15,1 0 0,-1 0 16,0 0-16,0 0 0,0 0 16,0-21-16,1 21 0,-22-21 15,21-1-15,0 1 16,-21 0-16,0 0 16,0 0-16,0 0 15,-21-1 16,0 22-31,-1 0 16,1 0 0,0 0-1,21 22-15</inkml:trace>
  <inkml:trace contextRef="#ctx0" brushRef="#br1" timeOffset="167282.35">13652 1672 0,'0'-21'16,"0"0"0,0 0-16,0 0 15,0-1 1,-21 22-1,0 0 1,0 0-16,0 0 0,21 22 16,-21-1-16,-1-21 0,1 21 15,0 0-15,21 21 0,-21-20 0,0-1 16,21 0-16,-21 21 16,21-21-16,-22 1 0,22-1 0,-21 0 15,21 0-15,0 0 0,0 0 0,0 1 16,0-1-16,21 0 15,1-21-15,-1 21 0,0-21 16,0 0-16,0 0 0,0 0 16,1 0-16,-1 0 0,0 0 15,0 0-15,0 0 0,0 0 16,1-21-16,-1 0 0,0 0 0,0-1 16,0 1-16,-21 0 0,21 0 0,1 0 15,-22 0-15,0-1 16,0-20-16,21 21 0,-21 0 0,0-22 15,0 22-15,0 0 0,0 0 16,0 0-16,0 0 0,0 42 47,0 0-47,-21 0 0,21 0 16,0 0-16,0 1 0,0 20 0,-22-21 15,22 21-15,-21-20 0,21-1 16,0 21-16,0-21 0,0 0 0,0 1 15,0-1-15,0 0 0,0 0 16,0 0 0,0-42 31,0 0-32,0 0 1,21 21-16,1 0 15,-1 0 1,0 0 0,-21 21-16,0 0 15,21 0 1,-21 0-16,21-21 16,0 0-16,-21 22 0,22-22 15,-1 0-15,0 0 0,0 0 16,0 0-16,0 0 15,1 0-15,-1 0 0,0 0 16,0 0-16,0-22 0,0 1 16,1 21-16,-1-21 0,-21 0 15,0 0-15,21 21 0,-21-21 16,0-1 0,-21 22-1,0 0-15,-1 0 16,1 22-16,0-1 15,21 0-15,-21 0 16,21 0-16,-21 0 16,21 1-16,0-1 15,21-21 17,0 0-32,0 0 15,0 0-15,1-21 0,-1-1 16,-21 1-16,21 0 15,0 21-15,-21-21 16,21 21 0,0 0-1,-21 21 1,0 0-16,0 0 16,22-21-16,-1 0 15,-21 22 1,21-22-16,0 0 15,0 0 1,0 0-16,1 0 0,-1 0 16,0-22-16,0 22 0,-21-21 15,21 0 1,0 21-16,-21-21 0,22 21 0,-22-21 16,0 0-16,21-1 15,-42 22 16,-1 0-15,1 0-16,0 0 16,21 22-1,-21-22-15,21 21 16,0 0 31,21-21-32,-21 21-15,0 0 16,0 0-16,0 1 0,0-1 16,0 0-16,0 0 0,0 0 15,0 0-15,0 22 0,0-22 0,-21 0 16,21 0-16,-21 0 0,21 1 16,0-1-16,0 0 0,-21 0 15,21 0-15,0 0 16,0-42 46,0 0-62,0 0 16,21 0-16,-21 0 0,0-1 16,21 1-16</inkml:trace>
  <inkml:trace contextRef="#ctx0" brushRef="#br1" timeOffset="167642.14">14541 2117 0,'22'0'0,"-1"-21"16,0 21-1,0 0-15,-21-22 16,0 1-16,21 21 0,0-21 15,-21 0 1,0 42 31,-21-21-31,21 21-16,-21-21 0,21 21 15,0 1-15,0-1 0,-21-21 0,21 21 16,0 0-1,0 0 1,21-21 15,0 0-15</inkml:trace>
  <inkml:trace contextRef="#ctx0" brushRef="#br1" timeOffset="168162.82">14880 2011 0,'0'-21'15,"-21"21"32,0 0-47,0 0 16,21 21-16,-22 0 15,22 0-15,-21 0 16,21 1-16,0-1 0,0 0 16,0 0-16,0 0 15,21-21 32,1 0-47,-1-21 16,0 0-16,0 21 0,-21-21 15,0 0-15,21-1 0,0 1 16,-21 0-16,0 0 0,0 0 0,0-22 16,22 22-16,-22 0 0,0 0 15,0 0-15,0 0 0,0-1 0,0 1 16,0 42 15,0 1-31,0-1 16,0 0-16,0 0 0,0 0 15,0 0-15,0 1 0,0-1 0,0 0 16,0 0-16,0 0 0,0 0 0,0 1 16,0-1-16,0 0 15,-22-21-15,22 21 0,-21 0 16,21 0-16,-21-21 16,0 22-16,0-22 0</inkml:trace>
  <inkml:trace contextRef="#ctx0" brushRef="#br1" timeOffset="169198.02">13864 2709 0,'0'0'0,"0"-21"15,0 0-15,0 0 16,-21 21 0,21 21 15,0 0-16,0 0-15,0 1 0,0-1 16,0 0-16,0 21 16,0-21-16,0 1 0,0-1 0,-21 0 15,21 0-15,-21 0 16,21 0-16,0 1 0,0-1 0,-22 0 0,22 0 16,0 0-16,-21-21 0,21 21 15,0-42 16,0 0-15,0 0 0,0 0-16,0 0 0,21-1 15,-21 1-15,0 0 0,22 0 0,-22 0 16,0 0-16,0-22 0,21 22 16,-21 0-16,0-21 0,0 20 0,21 1 15,-21 0-15,0-21 0,0 21 16,0-1-16,0 1 0,0 0 0,0 0 15,0 0-15,0 0 32,-21 21-32,0 0 15,-1 21 1,22 0-16,0 0 16,-21 0-16,0 0 0,21 1 15,0-1-15,-21 0 16,21 0-16,-21 0 0,0 0 15,21 1-15,0-1 0,0 0 16,-22-21-16,22 21 0,0 0 31,0-42 1,22 0-17,-22 0-15,21 21 0,0-21 16,-21-1-16,21 1 0,0 21 0,0-42 15,-21 21-15,22 0 0,-1-1 16,0 1-16,0 0 0,-21 0 0,21 0 16,0 0-16,1 21 0,-22-22 0,21 22 15,0 0 1,0 0 0,0 22-16,-21-1 0,21 0 15,1 0-15,-22 21 0,21-20 16,0 20-16,-21 0 0,21-21 15,-21 22-15,0-1 0,0-21 0,21 22 16,-21-22-16,21 0 0,-21 0 16,0 0-16,0 0 0,0 1 0,0-1 15,0 0-15,22-21 16,-1 0 0</inkml:trace>
  <inkml:trace contextRef="#ctx0" brushRef="#br1" timeOffset="171862.63">14330 8065 0,'0'0'0,"0"21"0,0 0 0,0 0 15,0 0-15,0 0 16,0 1-16,0-1 16,0 0-1,0 0 1,0 0 15,21-21 16,0 0-47,-21-21 16,21 21-1,0 0-15,1-21 0,-1 21 0,0-21 16,0 21-16,0 0 16,-21-21-16,21-1 0,1 22 15,-1-21-15,0 21 16,-21-21-16,21 21 15,0 0-15,-21-21 0,0 0 16,21 21-16,1-21 16,-22-1-1,21 22-15,0-21 16,-21 0-16,0 0 16,21 0-16,0 0 15,0-1-15,-21 1 16,22 21-16,-22-21 0,21 21 0,-21-21 15,0 0-15,0 0 16,21 21-16,-21-22 0,0 1 16,21 21-16,-21-21 0,0 0 0,21 21 15,-21-21-15,0 0 0,0-1 0,0 1 16,0 0-16,21 21 0,-21-21 16,0 0-16,0 0 0,0-1 0,0 1 15,22 0-15,-22 0 0,0 0 0,21 0 16,-21-1-16,0 1 0,0 0 15,0 0-15,0 0 0,21 0 0,-21-1 16,0 1-16,21 0 0,-21-21 0,21 21 16,-21-1-16,0 1 0,0 0 15,21 0-15,-21 0 0,0 0 16,0-1-16,0-20 0,22 21 0,-22 0 16,0 0-16,21-1 0,-21-20 15,0 21-15,0 0 0,21-22 0,-21 22 16,0 0-16,0-21 0,21 21 0,-21-22 15,21 22-15,-21-21 0,0-1 16,0 22-16,21-21 0,-21 21 0,22-22 16,-22 22-16,0-21 0,0 21 0,0-22 15,21 22-15,-21 0 0,0-21 16,21 21-16,-21-1 0,0-20 0,0 21 16,0 0-16,0-22 0,0 22 0,21 0 15,-21-21-15,0 21 0,21-22 16,-21 22-16,0-21 0,0-1 15,0 22-15,21-21 0,-21 0 0,0-1 16,22 1-16,-22 0 0,0 20 16,0-20-16,0 0 0,21-1 0,-21 1 15,0 0-15,21-1 0,-21 1 0,0 0 16,0-1-16,0-20 0,0 21 16,21-1-16,-21 1 0,0-22 0,21 22 15,-21 0-15,0-1 0,0 1 0,0 0 16,0-1-16,0 1 0,0 0 15,21-1-15,-21-20 0,0 21 0,0-1 16,0 1-16,0 0 0,0-1 16,0 1-16,0-22 0,0 22 15,0 0-15,22-1 0,-22 1 0,0 21 16,0-21-16,0-1 0,0 1 0,0 21 16,0-22-16,0 1 0,0 21 15,0-21-15,0-1 0,0 22 0,0-21 16,0-1-16,0 1 0,0 21 0,0-21 15,0-1-15,0 22 0,0-21 16,0-1-16,0 22 0,0-21 0,21 21 16,-21 0-16,0-22 0,0 22 15,0 0-15,0 0 0,0-22 0,21 22 16,-21 0-16,21 0 0,-21-21 16,0 20-16,0 1 0,21 0 0,-21 0 15,21 0-15,-21 0 0,22-1 16,-22 1-16,0 0 0,0 0 0,21 0 15,-21 0-15,21-1 0,-21 1 16,0 0-16,21 21 0,-21-21 16,0 0-16,21 21 0,-21-21 0,0-1 15,0 1 1,21 21-16,-21-21 0,22 0 16,-22 0-16,0 0 15,21 21 1,-21-22-16,21 22 0,-21-21 15,0 0-15,21 0 16,-21 0-16,21 21 0,-21-21 0,0-1 16,21 22-16,-21-21 0,22 0 0,-1 0 15,-21 0-15,21 0 16,0-1-16,-21 1 0,21 21 0,0-21 16,-21 0-16,22 0 0,-1 0 15,-21-1-15,21 1 0,0 0 16,-21 0-16,0 0 15,21 21-15,0 0 16,-21-21-16,-21 21 94,0 21-94,0-21 15,0 0-15,0 21 0,-22-21 0,22 21 16,0-21-16,-21 21 0,20-21 16,-20 21-16,21-21 0,-21 22 0,20-22 15,1 0-15,0 21 0,0-21 16,0 0-16,0 0 0,-1 21 16,44-21 46,-1 0-46,0 0-16,0-21 0,0 21 15,22 0-15,-22-21 0,0-1 16,0 22-16,0-21 0,0 21 0,1-21 16,-1 0-16,0 21 0,0 0 15,0-21-15,0 21 16,-21-21-16,22 21 0,-22 21 47,0 0-47,21-21 0,-21 21 15,0 0-15,0 0 0,0 22 0,0-22 16,0 0-16,0 21 0,0-20 0,0-1 16,0 21-16,0-21 0,0 0 15,0 1-15,0-1 0,21 0 0,-21 0 16,0 0-16,0 0 0,0 1 15,0-1-15,0 0 16,0 0-16,0 0 0,0 0 31,0 1 63,21-22-94</inkml:trace>
  <inkml:trace contextRef="#ctx0" brushRef="#br1" timeOffset="-196450.27">22373 9864 0,'-21'0'0,"42"0"0,-63 0 15,21 0-15,-1 0 16,1 0 0,0 0 15,42 21 47,0-21-78,1 0 16,-1 0-16,0 0 0,0 0 15,0 0-15,22 0 0,-1 0 0,-21 0 16,21 21-16,22-21 0,-22 0 0,1 0 16,20 0-16,-21 0 0,22 0 15,-1 0-15,-20 0 0,-1 21 0,22-21 16,-22 0-16,0 0 0,1 0 15,20 0-15,-21 0 0,22 0 0,-22 0 16,22 0-16,-1 0 0,1 0 16,-22 0-16,22 0 0,-1 0 0,-21 21 15,1-21-15,20 0 0,-20 0 16,-22 0-16,21 0 0,-21 0 16,0 0-16,22 0 0,-22 0 0,0 0 15,0 0-15,0 0 31,1 0-15,-44 0 31,1 0-31,0-21-16,0 21 0,-21 0 0,20 0 15</inkml:trace>
  <inkml:trace contextRef="#ctx0" brushRef="#br1" timeOffset="-190250.47">18267 11684 0,'0'0'0,"21"-21"0,-21 0 0,0 0 15,0-1-15,0 1 0,0 0 16,0 42 31,-21 0-47,0 1 15,-1-1-15,22 0 0,-21 0 16,0 21-16,0-20 0,21 20 16,0-21-16,-21 21 0,21-20 0,-21 20 0,21 0 15,0 1-15,0-22 16,-22 21-16,22-21 0,0 0 0,-21 1 16,21-1-16,0 0 0,0 0 15,0 0-15,0-42 31,0 0-15,0 0-16,21-22 0,1 22 0,-1-21 16,0 21-16,-21-22 0,21 1 15,0 0-15,0-1 0,1 1 0,20 0 16,-21-1-16,0 1 0,0 21 16,-21-21-16,22 20 0,-1-20 0,0 21 15,-21 0-15,0 0 16,21 21-16,-21 21 15,21-21 1,-21 42-16,0-21 0,0 0 16,0 22-16,0-22 0,0 21 0,21 1 15,-21-1-15,0-21 0,0 21 0,0 1 16,0-1-16,0 0 0,0 1 16,0-22-16,0 21 0,0-21 0,0 1 15,0-1-15,0 0 0,0 0 16,0 0-1,-21-21 1,0 0 0,0 0-16,0-21 0,0 0 0,-1 21 15</inkml:trace>
  <inkml:trace contextRef="#ctx0" brushRef="#br1" timeOffset="-189728.77">18097 12065 0,'-21'0'0,"42"0"32,1 0-32,-1-21 15,0 21-15,0 0 0,0 0 16,0-21-16,1 0 16,20 21-16,-21-22 0,0 22 0,22-21 15,-22 21-15,21-21 0,-21 21 16,22 0-16,-22-21 0,0 21 0,0-21 15,0 21-15,0 0 0,1 0 0,-1-21 16,0 21 0,-21-22-16,21 22 0,-21-21 0,21 0 31,-21 42 16,0 0-47,0 1 15,0-1-15,0 21 0,0-21 16,0 22-16,0-22 0,0 21 0,0 0 16,0 1-16,-21 20 0,21-20 0,-21-1 15,21 0-15,-21 1 0,0 20 16,-1-21-16,22 1 0,-21 20 0,0-20 16,21 20-16,-21-21 0,21 1 0,-21-1 15,0 0-15,21 1 0,0-1 16,-22-21-16,22 22 0,-21-22 0,21 0 15,0 0-15,0-42 32,0 0-32,0 0 15,0-22-15,0 22 0,0-21 16</inkml:trace>
  <inkml:trace contextRef="#ctx0" brushRef="#br1" timeOffset="-189342.99">18584 12107 0,'0'0'0,"0"-21"16,0 0-16,21 21 16,-21-21-16,22 0 15,-1 21-15,0-21 0,0 21 16,0 0-16,0 0 0,1 0 15,-1 0-15,21 0 0,-21 0 0,0 0 16,1 0-16,-1 21 0,0 0 16,-21 0-16,0 0 0,0 0 15,0 1-15,0-1 0,0 0 0,0 0 16,-21 0-16,0 0 0,-1 22 16,1-22-16,0 0 0,0-21 15,0 21-15,-22 0 0,43 1 0,-21-22 16,0 0-16,0 21 0,0-21 31,21-21-15,0-1-16,0 1 15,21 21-15,0-21 0,-21 0 0,21 21 16,0-21-16,1 0 0,-1-1 16</inkml:trace>
  <inkml:trace contextRef="#ctx0" brushRef="#br1" timeOffset="-188982.84">19071 11917 0,'0'0'0,"0"21"47,0 0-32,0 0-15,0 22 0,0-22 0,0 21 16,0-21-16,0 22 0,0-1 15,0 0-15,0 1 0,0-1 0,0 22 16,0-22-16,-21 21 0,21-20 16,0 20-16,-21 1 0,0-1 0,-1-20 15,22 20-15,-21 1 0,0-22 16,21 0-16,0 1 0,-21-1 16,21 0-16,-21-21 0,21 1 0,-21 20 15,21-21-15,0 0 0,0-42 47,0 0-47,0 0 16,0-22-16,0 22 0,0-21 15,0 0-15,21-1 0,0 1 0,-21-22 16</inkml:trace>
  <inkml:trace contextRef="#ctx0" brushRef="#br1" timeOffset="-188058.63">18986 12150 0,'0'0'0,"0"-21"0,0-22 0,-21 22 0,21 0 16,0 0-16,0 0 0,0-1 0,0 1 15,0 0-15,21 0 0,1 21 16,-1-21-16,0 0 0,0 21 0,0 0 16,22-22-16,-22 22 0,21 0 15,0 0-15,1 0 0,-1 0 16,0 22-16,1-22 0,-22 21 0,21 0 0,-21 0 15,1 0-15,-22 0 0,0 22 16,0-22-16,0 0 0,0 0 16,0 0-16,-22 1 0,1-1 0,-21 0 15,21-21-15,0 21 0,-22 0 16,22-21-16,0 0 0,0 0 0,0 0 16,-1 0-16,1 0 0,0 0 15,0 0-15,21 21 31,21-21-15,0 0 0,0 0-16,1 0 0,-1 0 15,0 0-15,21 0 0,-21 0 0,22 0 16,-22 0-16,21 0 0,1-21 16,-22 0-16,21 21 0,0-21 15,-20 0-15,20 0 0,-21-1 0,21 1 16,-20-21-16,-1 21 0,21-22 0,-21 22 15,0-21-15,1 0 0,-1-1 16,0 22-16,0-21 0,-21-1 0,21 1 16,-21 21-16,21-21 0,-21 20 15,0 1-15,0-21 0,0 21 0,0 0 16,0-1-16,0 1 16,0 42 15,0 1-16,0-1-15,0 21 0,0-21 0,-21 22 16,21-1-16,0 0 0,0-21 0,-21 22 16,21-1-16,0 0 0,0 1 15,0-1-15,0 0 0,0-20 0,0 20 16,0-21-16,0 0 0,0 0 16,0 1-16,0-1 0,21 0 15,0-21-15,1 0 0,-1 0 16,0 0-1,0-21-15,0 0 0,0-1 16,-21 1-16,0 0 0,22-21 0,-1 21 16,-21-22-16,0 22 15,0 0-15,0 0 0,21 0 0,-21-1 16,0 44 15,0-1-15,0 0-16,0 0 0,0 0 15,0 0-15,0 1 0,0-1 16,0 0-16,0 0 0,0 0 16,0 0-1,0-42 32,-21 0-47,21 0 0,0 0 0,0 0 16,0-1-16</inkml:trace>
  <inkml:trace contextRef="#ctx0" brushRef="#br1" timeOffset="-187850.75">20278 11705 0,'0'-21'15,"-22"21"-15,22 21 78,22-21-62</inkml:trace>
  <inkml:trace contextRef="#ctx0" brushRef="#br1" timeOffset="-185710.26">20637 11748 0,'0'0'0,"22"0"16,-1 0-16,-42 0 62,-1 0-62,22 21 0,-21-21 0,0 21 16,21 0-16,-21 0 0,0 0 0,21 1 15,0-1-15,-21 0 0,21 0 16,0 21-16,0-20 0,0 20 0,0-21 16,0 0-16,0 22 0,0-22 15,0 0-15,21 0 0,0-21 16,0 21-16,0 0 0,0-21 0,1 0 16,20 0-16,-21 0 0,21 0 0,1 0 15,-22 0-15,21 0 0,-21-21 16,22 21-16,-22-21 0,21 21 0,-21-21 15,1 0-15,-1 0 0,0-1 16,0 1-16,0 0 0,-21 0 0,0 0 16,21-22-16,-21 22 0,0 0 0,0 0 15,0 0-15,0 0 0,0-1 16,0 1-16,-21 21 16,0 0-16,0 0 15,0 0-15,21 21 16,-21 1-16,-1-1 0,22 0 0,-21 0 15,21 0-15,-21 0 0,21 1 16,0 20-16,0-21 0,0 0 0,-21 0 16,21 1-16,0-1 0,0 0 15,21-21 1,0 0-16,0 0 16,1 0-16,-1-21 15,0 21-15,0-21 0,-21-1 16,21 1-16,0 0 0,-21 0 0,0 0 15,0 0-15,22-1 16,-22-20-16,21 21 0,-21 0 0,0 0 16,0 42 15,0 0-31,0 0 16,0 0-16,0 0 0,0 1 15,0-1-15,0 0 0,0 0 0,0 0 16,0 0-16,21-21 0,0 22 0,-21-1 15,21-21-15,-21 21 0,21-21 16,1 0-16,-1 0 0,0 0 16,0 0-16,0 0 0,0 0 15,1 0 1,-1-21-16,0 0 0,0-1 16,0-20-16,0 21 0,-21-21 0,22 20 15,-22-20-15,21 0 0,-21-1 16,0 1-16,21 21 0,-21-21 0,21-1 15,-21 1-15,0 0 0,0-1 16,0 22-16,0-21 0,21 21 0,-21-22 16,0 22-16,0 0 0,0 0 0,0 0 15,0-1-15,0 44 32,0-1-32,0 21 15,-21-21-15,21 22 0,0-22 16,0 21-16,-21 0 0,0 1 0,21-1 15,-21 0-15,21 1 0,0-22 16,-22 21-16,1 1 0,21-1 0,-21 0 16,21-21-16,0 22 0,-21-22 0,21 21 15,0-21-15,0 1 0,0-1 16,0 0-16,0 0 0,0 0 16,21-21-1,0 0-15,0 0 16,1 0-16,-1 0 0,0-21 0,0 0 15,0 0-15,0 0 0,22-1 16,-22 1-16,0-21 0,21 21 16,-20 0-16,-1-1 0,-21-20 0,21 21 15,0 21-15,-21-21 0,0 0 16,0-1 0,0 44-1,0-1 1,0 0-16,-21-21 0,21 21 15,-21 0-15,21 0 0,0 1 16,0-1-16,0 0 0,0 0 0,0 0 16,0 0-16,0 1 0,0-1 15,0 0 1,21-21 0,0 0-1,0 0-15,0 0 0,1-21 16,-1 0-16,-21-1 0,21 22 0,0-21 15,0 0-15,0-21 0,-21 21 16,22-1-16,-1 1 0,0 0 16,-21 0-16,0 42 31,0 0-31,0 0 16,0 1-16,-21-1 15,21 0-15,-21 0 0,21 0 16,-22-21-16,22 21 0,0 1 0,0-1 15,0 0-15,0 0 16,22-21 15,-1 0-31,0 0 16,-21-21-16,21 0 0,-21 0 16,21-1-16,-21 1 15,0 0-15,0 0 0,0 0 16,0 0-16,0-1 0,0 1 15,0 0-15,-21 21 0,0-21 16,0 21 0,42 0 46,0 0-62,0 0 0,0-21 0,1 21 16,-1 0-16,0 0 15,-21-21-15,21 21 0,0 0 0,0 0 16,1 0 0,-1 21-1,-21 0-15,0 0 16,0 0-16,0 0 0,0 1 16,0-1-16,0 0 0,0 0 15,-21 0-15,21 0 0,0 1 16,-22-22-16,22 21 0,-21-21 15,21 21-15,-21 0 16,0-21 0,21-21 15,0 0-15,0 0-16,0-1 0,21-20 15,0 21-15,0 0 0,1 0 16,-1-22-16,0 22 0,0 0 15,0 0-15,22 0 0,-22-1 0,0 1 16,0 21-16,21 0 0,-20 0 0,-1 0 16,0 0-1,-21 21-15,0 1 0,0-1 0,0 0 16,0 0-16,-21 0 0,0 0 16,21 1-16,-22-1 0,1 0 0,0 0 15,0 0-15,21 0 0,-21 1 0,0-1 16,-1 0-16,22 0 15,-21-21 1,21-21 15,0 0-15,0 0-16,0-22 0,0 22 16,0 0-16,-21 0 0</inkml:trace>
  <inkml:trace contextRef="#ctx0" brushRef="#br1" timeOffset="-185478.62">22077 11536 0,'0'0'0,"0"-21"0,-21 21 16,-1 0-16,22 21 94,-21-21-94,0 0 15,0 0-15,0 0 0,0 21 16,-1-21-16</inkml:trace>
  <inkml:trace contextRef="#ctx0" brushRef="#br1" timeOffset="-185234.76">21082 11663 0,'-21'21'0,"42"-42"0,-85 42 16,43-21-16,0 0 0,0 0 0,42 0 31,0 0-31,0 0 16,1 0-16,-1 0 0,21 0 15,-21 0-15,22 0 0,-1 0 0,-21 0 16,21 0-16,-20 0 0,-1 0 0,0 0 15,0 0-15,0 0 0,-21 21 47,-21-21-31</inkml:trace>
  <inkml:trace contextRef="#ctx0" brushRef="#br1" timeOffset="-183746.4">18055 13377 0,'0'0'0,"21"-42"16,-21 21-16,-21 42 47,0 0-47,21 0 15,0 1-15,0 20 0,-21-21 0,21 21 16,-21 1-16,21-1 0,-22 0 15,22 1-15,0-1 0,0 0 0,0 1 16,-21-22-16,21 0 0,0 0 16,0 0-16,0 1 0,21-22 15,1 0-15,-1 0 16,0-22-16,0 22 0,0-21 16,0 0-16,22 0 0,-22-21 0,0 20 15,0 1-15,22 0 16,-22-21-16,0 21 0,0-1 0,-21 1 15,21 0-15,-21 0 0,21 21 16,-21 21 0,0 0-16,0 0 15,0 22-15,0-22 0,0 0 16,-21 0-16,21 22 0,0-22 0,0 0 16,0 0-16,0 0 0,0 0 15,0 1-15,21-22 16,1 0-16,-1 0 15,0 0-15,0 0 0,0 0 0,0 0 16,1-22-16,-1 1 0,21 0 16,-21 0-16,0 0 0,1 0 15,-1-1-15,0 1 0,-21 0 0,0-21 16,21 21-16,-21-1 0,0 1 16,0-21-16,0 21 0,0 0 0,0-1 15,0 1-15,0 42 47,0 1-47,0-1 0,0 0 16,0 21-16,0-21 0,0 22 15,0-22-15,0 0 0,0 21 0,0-20 16,0-1-16,0 0 0,0 0 16,0 0-16,0 0 0,0 1 0,0-1 15,21 0-15,0 0 16,1-21-16,-1 0 15,0 0-15,0 0 16,0 0-16,0 0 0,1 0 16,-1-21-16,0 0 15,0 21-15,0-21 0,0 21 0,-21-22 16,22 22-16,-1-21 0,-21 0 16,0 0 15,21 21 63,-42 0-16,0 0-78,-1-21 15</inkml:trace>
  <inkml:trace contextRef="#ctx0" brushRef="#br1" timeOffset="-181845.95">18203 13272 0,'0'0'0,"0"-22"0,0 1 15,0 0-15,0 0 0,-21 0 16,21 0-16,0-1 15,0 44 17,0-1-32,0 0 15,0 21-15,0-21 0,-21 22 0,21-22 16,-21 21-16,21 1 0,-21-1 16,21 0-16,0 1 0,-22-1 0,22 0 15,-21 1-15,0-1 0,21 0 16,0-21-16,-21 22 0,21-22 0,-21 0 15,21 0-15,-21 0 16,21-42 15,0 0-15,0 0-16,0 0 0,0 0 16,21 21-16,-21-22 0,21 22 15,-21-21-15,21 21 16,0 0-16,0 0 15,1 21-15,-1 1 16,0-1-16,0 0 0,0 0 16,0 0-1,1 0-15,-1-21 16,0 0-16,0 0 16,0 0-16,0 0 15,1 0-15,-1-21 0,0 0 16,0 0-16,0 21 0,0-21 15,-21-22-15,0 22 0,0 0 0,22 0 16,-22 0-16,0 0 0,0-1 16,0 1-16,0 0 0,-22 21 15,1 0-15,0 0 0,0 0 16,0 0-16,0 0 0,-1 21 16,1 0-16,21 1 0,0-1 15,-21 0-15,21 0 0,-21 0 0,21 22 16,0-22-16,0 0 0,0 0 15,0 21-15,0-20 0,0-1 16,0 0-16,0 0 0,21 0 16,0-21-16,0 21 15,1-21-15,-1 0 0,0 0 16,0 0-16,0 0 0,0-21 0,1 0 16,20 21-16,-21-21 0,0 0 15,0 0-15,1 21 0,-1-22 0,0-20 16,0 21-16,0 0 0,0 0 15,-21-1-15,0 1 0,0-21 0,0 21 16,22 0-16,-22-1 0,0 1 16,0 0-16,-22 42 47,22 0-47,0 1 0,-21-1 15,21 0-15,-21 0 0,21 21 16,0-20-16,0-1 0,0 0 0,0 0 15,0 0-15,0 22 0,0-22 16,0 0-16,0 0 0,0 0 16,21-21 15,0 0-31,1 0 0,-1 0 0,0-21 16,0 21-16,0-21 0,0 0 15,1 0-15,-22-1 0,21 1 16,0 0-16,0 0 0,-21 0 15,0 0-15,21 21 0,-21-22 16,21 22-16,-21-21 16,0 42-1,0 1 1,0-1-16,0 0 0,0 0 16,0 0-16,0 0 15,0 1-15,0-1 16,0 0-16,0 0 0,0 0 15,22-21-15,-1 0 0,-21 21 16,21-21-16,0 0 0,0 0 16,0 0-16,1 0 0,-1 0 15,0 0-15,0-21 0,0 21 0,0-21 16,1 21-16,20-21 0,-21 0 16,0 0-16,0-1 0,1 1 0,-22-21 15,21 21-15,0 0 0,-21-22 0,0 22 16,0 0-16,21 0 0,-21 0 15,0-1-15,-21 22 16,0 0 0,0 0-16,-1 22 15,1-1-15,0-21 0,21 21 16,-21 0-16,21 0 0,-21 22 16,21-22-16,0 0 0,0 0 0,0 0 15,0 0-15,0 1 0,0-1 16,0 0-16,21-21 0,0 0 15,0 21-15,0-21 0,1 0 0,-1 0 16,0 0-16,21 0 0,-21 0 16,22-21-16,-1 21 0,0-21 0,-20 0 15,41-1-15,-21 1 0,1 0 16,-1-21-16,-21 21 0,22-22 16,-22 1-16,21 21 0,-42-22 0,21 1 15,-21 0-15,21-1 0,-21 1 16,0 21-16,0-21 0,0 20 0,0-20 15,0 21-15,0 0 0,-21 0 16,0 21-16,0 0 16,0 0-16,0 21 0,21 0 15,-22 0-15,22 21 0,0 1 16,0-1-16,-21 0 0,21 1 0,0 20 16,0-20-16,0-1 15,0 0-15,0 1 0,21-22 0,1 21 16,-22-21-16,21 22 0,0-22 0,-21 0 15,21-21-15,0 21 0,0-21 16,1 0-16,-1 0 0,0 0 16,0 0-16,0 0 0,22 0 15,-22-21-15,0 0 0,0 0 16,21-1-16,-20 1 0,20 0 0</inkml:trace>
  <inkml:trace contextRef="#ctx0" brushRef="#br1" timeOffset="-179293.87">21167 13526 0,'0'-22'0,"0"44"16,0-65-16,0 22 15,0 0 1,-22 0-16,1 21 15,0-21-15,0 21 16,0 0-16,0 0 0,-1 0 0,1 0 16,0 0-16,21 21 0,-21-21 15,0 21-15,0 0 0,-1 0 0,22 22 16,-21-22-16,21 21 0,-21-21 16,21 22-16,0-22 0,0 0 0,0 0 15,0 21-15,0-20 0,0-1 16,0 0-16,21-21 0,0 0 15,1 0-15,-1 0 0,0 0 16,0 0-16,0-21 16,0 21-16,1-21 0,-1-1 15,-21 1-15,21 0 0,0 0 0,0 0 16,-21 0-16,0-22 0,0 22 16,21 0-16,-21-21 0,0 20 0,0 1 15,0 0-15,0 0 16,0 42-1,0 0-15,0 0 16,0 1-16,0-1 0,0 0 16,0 0-16,22 0 0,-22 0 0,21 1 15,-21-1-15,21 0 0,0 0 16,-21 0-16,21-21 0,0 21 16,1-21-16,-1 0 0,0 0 15,0 0-15,0 0 16,0 0-16,1 0 15,-22-21-15,21 0 0,-21 0 16,21 0-16,-21 0 0,21-1 16,-21-20-16,21 21 0,-21 0 0,0 0 15,21-1-15,1 1 0,-22 0 16,0 0-16,21 21 16,0 0 62,0 0-78,-21-21 47,-21 21-16,0 0-16,0 0-15,21 21 0,0 0 16,-22-21-16,22 21 0,-21 0 16,21 1-16,0-1 0,0 21 0,0-21 15,0 0-15,0 1 0,0-1 16,0 21-16,0-21 0,0 0 0,0 1 16,0-1-16,21 0 15,1-21-15,-1 21 0,0-21 0,0 0 16,0 0-16,0 0 0,1 0 0,-1 0 15,21 0-15,-21 0 0,0 0 16,1 0-16,-1-21 0,0 0 0,0 21 16,-21-21-16,21-1 0,0 1 0,1 0 15,-1 0-15,0 0 16,-21-22-16,21 22 0,0 0 0,0 0 16,-21 0-16,0 0 0,22 21 15,-22-22-15,21 22 0,0 0 31,0 22 1,-21-44 30,-21 22-31,0 0-15,0 0 0,-1 22-1,22-1-15,-21 0 0,21 0 0,0 0 16,-21 0-16,21 1 0,-21-22 16,21 21-16,0 0 0,0 0 0,0 0 15,0 0-15,0 1 0,0-1 16,0 0-16,21-21 15,0 21-15,0-21 0,1 0 0,-1 0 16,0 21-16,0-21 16,21 0-16,-20 0 0,20 0 0,-21 0 15,21 0-15,-20 0 0,20 0 16,-21 0-16,0-21 0,0 21 0,1-21 16,-1 0-16,0 0 0,0-1 0,0 1 15,-21-21-15,0 21 0,0 0 16,0-1-16,0 1 0,0 0 15,0 0-15,-21 21 32,0 21-32,21 0 0,-21 0 15,0 1-15,21-1 16,-22 0-16,22 0 0,0 0 16,0 0-16,0 1 0,0-1 15,0 0-15,0 0 16,0 0-16,22-21 15,-1 0 1,0 0-16,0 0 0,0 0 16,0 0-16,1 0 0,-1-21 0,0 21 15,0-21-15,0 0 0,0 0 16,1-1-16,-1 1 0,0 0 0,0 0 16,0 0-16,-21 0 0,21-22 15,-21 22-15,22 0 0,-22 0 16,-22 42 15,1 0-15,21 0-16,0 0 15,0 1-15,-21-1 0,21 0 16,0 0-16,0 0 0,0 0 16,0 1-16,0-1 15,0 0-15,0 0 16,0 0-1,-21-21 1,0 0 0,0 0-1,-1 0-15,1-21 16,0 21 0,42 21 30,0-21-30,1 0-16,-1 0 16,0 0-16,0 0 15,0 0-15,0 0 0,1 0 0,-1 0 16,0-21-16,0 0 0,0 21 16,0-21-16,1 0 15,-1 21-15,0-22 0,0 1 0,0 0 16,0 0-16,1 0 0,-22 0 15,21-1-15,-21 1 0,0 0 16,-21 21 0,-1 0-1,1 21-15,21 0 16,0 1-16,-21-22 0,21 21 16,-21 0-16,21 0 15,0 0-15,0 0 16,0 1-1,0-1 1,0 0-16,0 0 16,-21-21 15,21 21-31,-21-21 16,-1 0-16,1 0 15,0 0 1,0-21-16,21 0 15</inkml:trace>
  <inkml:trace contextRef="#ctx0" brushRef="#br1" timeOffset="-168762.5">25866 9652 0,'-22'0'16,"1"0"-16,0 0 0,0 21 15,0-21-15,0 0 16,-1 0-16,1 0 15,21 21-15,-21-21 0,0 0 16,21 22-16,-21-22 0,21 21 31,21 0-15,0-21-16,0 0 0,22 0 16,-1 0-16,0 0 0,22 21 0,-22-21 15,22 0-15,-1 0 0,-21 0 16,22 0-16,-22 0 0,1 21 15,-1-21-15,0 0 0,1 0 0,-1 0 16,-21 0-16,0 0 0,22 0 16,-22 0-16,0 21 15,-42-21 48,0 0-63,-1 0 0,1 0 15,0 0-15,0 0 0,-21 0 16,20 0-16,1 0 0,0 0 16,-21 0-16</inkml:trace>
  <inkml:trace contextRef="#ctx0" brushRef="#br1" timeOffset="-168206.81">25485 9843 0,'0'0'0,"21"0"63,0 0-48,21 0-15,-21 0 0,22 0 16,-1 0-16,0 0 0,1 0 0,-1 0 16,22 0-16,-1 0 0,-21 0 15,22 0-15,-22 0 0,22 0 0,-22 0 16,0 0-16,1 0 0,-22 0 0,21 0 16,-21 0-16,1 0 0,-1 0 15,0 0-15,-21-22 16,21 22-1,-42 0 189,0 0-204,21 22 0</inkml:trace>
  <inkml:trace contextRef="#ctx0" brushRef="#br1" timeOffset="-166934.27">25866 10054 0,'0'-21'15,"-22"21"-15,22-21 16,0 0-16,0 0 15,0-1 1,0 1 0,-21 21-1,21-21 1,-21 21-16,21 21 47,0 0-32,-21 1-15,21-1 0,0 21 16,0-21-16,0 0 0,0 22 16,0-1-16,0-21 0,0 22 0,0 20 15,0-21-15,0 1 0,0 20 0,0-20 16,0 20-16,0 1 16,0-22-16,0 21 0,0-20 0,0 20 15,0-20-15,0 20 0,0-21 0,0 22 16,0-1-16,-21-20 0,21 20 15,0 1-15,0-22 0,-21 22 0,21-22 16,-22 0-16,22 1 0,-21-1 0,21 0 16,0 1-16,0-1 0,-21-21 0,21 21 15,0-20-15,-21-1 0,21 0 16,0 0-16,0 0 0,0 0 0,0 1 16,-21-22 30,0-22-30,21 1 0,0 0-16,-22 0 15,22 0-15,-21 0 0,21-1 16,-21 1-16,21 0 0,0-21 0,0 21 16,-21-1-16,21-20 0,-21 21 15,21 0-15,0 0 0,-21-1 0,21 1 16,0 0-16,0 0 0,0 0 15,0 42 17,0 0-17,0 0-15,0 0 0,21 1 16,-21-1-16,21 0 0,-21 21 16,21-21-16,-21 1 0,0-1 0,0 21 15,0-21-15,0 0 0,0 1 0,0-1 16,0 0-16,0 0 15,21-21-15,-21 21 0,21-21 16,1 0 0,-1 0-16,0-21 0,0 0 15,0 21-15,0-21 16,22 0-16,-22-1 0,21-20 0,-21 21 16,22 0-16,-22 0 0,21-1 0,-21 1 15,1 0-15,-1 0 0,0 0 16,0 0-16,0 21 0,-21-22 15,21 22 1,1 0 31</inkml:trace>
  <inkml:trace contextRef="#ctx0" brushRef="#br1" timeOffset="-164594.11">25019 12827 0,'0'0'0,"0"-21"0,21 0 0,-21 0 15,21-1-15,-21 1 16,0 0-16,21 0 0,-21 0 16,22 0-16,-22-1 0,0 1 0,0 0 15,0 0-15,0 0 16,0 0-16,0-1 0,0 1 15,0 0-15,-22 21 0,1 0 16,0 0-16,0 0 16,0 0-16,0 0 0,-1 21 0,1 0 15,0 1-15,-21-1 0,21 21 16,-1 0-16,1 1 0,-21-1 0,21 22 16,0-1-16,-1-21 0,1 22 0,0-1 15,21-20-15,-21 20 0,21-20 16,0-1-16,0 0 0,0 1 15,0-22-15,0 21 0,0-21 0,0 22 16,21-22-16,-21 0 0,21-21 16,0 21-16,1 0 0,-1-21 0,0 0 15,0 0-15,0 0 0,0 0 0,1 0 16,-1 0-16,21-21 0,-21 0 16,0 0-16,22 0 0,-22-1 0,0 1 15,21 0-15,-20 0 0,-1 0 16,0-22-16,-21 22 0,21-21 15,0 21-15,-21 0 0,0-1 0,0 1 0,0 0 16,0 0-16,0 42 31,0 0-15,0 22-16,0-22 16,0 0-16,-21 0 0,21 0 0,0 22 15,0-22-15,-21 0 0,21 0 0,0 0 16,0 0-16,0 1 0,0-1 15,0 0-15,21-21 0,0 0 16,0 0-16,1 0 16,-1 0-16,0 0 0,0 0 15,0-21-15,0 0 0,1 21 0,-22-22 16,21 1-16,0 0 16,0 0-16,-21 0 0,0 0 0,0-1 15,21 1-15,-21-21 0,21 21 0,-21 0 16,22 21-16,-22-22 0,0 1 15,0 42 17,0 1-32,0-1 15,0 0-15,0 0 0,0 0 0,0 0 16,0 1-16,0-1 0,0 0 16,0 0-16,0 0 0,0 0 15,0 1-15,0-1 0,0 0 0,0 0 16,21-21-16,0 21 15,0-21-15,0 0 16,0 0-16,1 0 0,-1 0 16,0-21-16,0 21 0,0-21 15,0 0-15,1 0 0,-1-1 0,0 1 16,0-21-16,0 21 0,0 0 0,1-1 16,-22 1-16,21 0 0,-21 0 15,0 0-15,-21 21 31,-1 0-31,22 21 16,0 0-16,-21-21 0,21 21 16,0 0-16,0 1 0,0-1 15,0 0-15,21 0 16,-21 0-16,0 0 0,22 1 16,-22-1-16,0 0 0,21-21 0,-21 21 15,0 0-15,0 0 16,0 1-16,21-22 15,0 0 1,0 0-16,0 0 16,1 0-16,-1-22 0,0 22 0,0-21 15,0 0-15,22 0 0,-22 21 0,0-21 16,0 0-16,0-1 16,0 1-16,-21-21 0,0 21 0,0 0 15,22 21-15,-22-22 0,0 1 0,-22 21 16,1 0-1,0 0-15,0 0 16,0 0-16,21 21 0,0 1 16,0-1-1,0 0-15,0 0 16,21 0-16,0-21 0,-21 21 16,21 1-16,0-22 15,-21 21-15,0 0 0,0 0 16,22 0-16,-22 0 15,0 1 1,21-22-16,0 0 16,0 0-16,0 0 0,0 0 0,1 0 15,-1 0-15,0 0 0,0 0 16,0 0-16,0-22 0,1 22 0,-1-21 16,0 21-16,0-21 0,-21 0 0,21 21 15,0-21-15,-21 0 16,0-1-16,0 1 0,22 21 0,-22-21 0,0 0 15,0 0-15,0 0 16,-22 21 0,1 0-16,0 21 15,0 0-15,0 0 0,21 0 16,-21 0-16,21 1 16,0-1-16,0 0 0,0 0 15,0 0-15,0 0 0,0 1 16,21-22-16,0 0 15,0 0-15,0 0 0,0 0 0,1 0 16,-1 0-16,0 0 0,0 0 16,0 0-16,0-22 0,1 22 15,-1-21-15,0 0 0,-21 0 16,21 0-16,0 0 16,-21-1-16,0 1 15,0 42 16,0 1-31,0-1 16,0 0-16,0 0 0,-21-21 0,21 21 16,0 0-16,0 1 0,0-1 15,21-21 17,0 0-32,1 0 15,-22-21 1,21-1-16,0 22 0,-21-21 15,21 0-15,-21 0 0,21 0 0,-21 0 16,21-1-16,-21 1 0,22-21 16,-1 21-16,-21-22 0,0 22 0,21-21 15,0 21-15,-21-22 0,21 22 0,-21 0 16,0 0-16,21 0 0,-21 0 16,22 21-16,-22 21 31,0 0-31,0 0 0,-22 0 15,22 0-15,-21 22 0,0-22 16,21 0-16,0 21 0,0-20 16,-21-1-16,21 21 0,-21-21 0,21 0 15,0 1-15,0-1 0,0 0 0,0 0 16,0 0-16,0 0 16,0 1-16,21-22 15,0 0-15,0 0 0,0 0 16,1 0-16,-1 0 15,0-22-15,0 22 0,0-21 16,0 0-16,1 0 16,-22 0-16,21 0 15,-21-1 1,0 1-16,0 0 0</inkml:trace>
  <inkml:trace contextRef="#ctx0" brushRef="#br1" timeOffset="-164258.78">27241 12742 0,'0'0'16,"0"-21"-16,-21 42 31,21 1-31,-21-1 16,21 21-16,-21 0 0,21-20 0,0 20 15,0 0-15,0 1 0,0-1 16,0 0-16,0-21 0,-21 22 0,21-1 16,0-21-16,-21 22 0,21-22 0,0 21 15,0-21-15,0 0 0,0 1 16,-22-1-16,22 0 0,0 0 16,0 0-16,22-21 31,-1 0-31,0-21 15,0 0 1,-21 0-16,0 0 16,0-1-16</inkml:trace>
  <inkml:trace contextRef="#ctx0" brushRef="#br1" timeOffset="-164012.93">27009 13081 0,'0'0'0,"-22"0"0,1 0 0,42 0 31,1 0-15,-1 0-16,0 0 0,21 0 15,1 0-15,-1 0 0,0 0 16,1 0-16,-1 0 0,0 0 0,1-21 0,-22 21 16,21 0-16,-21 0 0,0 0 15,1 0 1,-44 0-1,1 0-15,0 0 16,0 0-16,0 0 0,0 0 16</inkml:trace>
  <inkml:trace contextRef="#ctx0" brushRef="#br1" timeOffset="-163467.04">25167 14393 0,'0'0'16,"0"-42"-16,0 21 0,0-21 0,0 20 0,0 1 15,0 0-15,0 0 0,0 0 16,0 0-16,-21 21 16,0 0-1,21 21-15,-21 0 16,-1 21-16,22 1 0,-21 20 0,0-21 16,21 22-16,0-1 0,-21-20 15,21 20-15,-21-20 0,21-1 0,0 0 16,-21 1-16,21-22 0,-22 21 0,22-21 15,-21 0-15,21 1 0,0-1 16,0 0 0,0-42-1,0 0 1,0-1-16,0 1 0,0-21 16</inkml:trace>
  <inkml:trace contextRef="#ctx0" brushRef="#br1" timeOffset="-163178.21">24892 14393 0,'0'0'0,"0"-21"16,0-21-16,0 21 16,21 0-16,0-1 0,0 1 0,22 0 15,-22 0-15,0 21 0,21-21 0,-20 0 16,20 21-16,0 0 0,-21 0 16,22 0-16,-22 0 0,21 0 0,-21 21 15,1 0-15,-1 0 16,-21 21-16,0-20 0,0 20 0,0 0 0,0-21 15,-21 22-15,-1-22 0,1 21 16,-21-21-16,21 1 0,-22-1 16,1 0-16,0 0 0,-1 0 0,22 0 15,-21-21-15,21 22 0,0-22 16,-1 21-16,44-21 31,-1 0-15,0 0-16,0 21 0</inkml:trace>
  <inkml:trace contextRef="#ctx0" brushRef="#br1" timeOffset="-162339.16">25696 14774 0,'0'0'0,"0"-21"15,0 0 1,0 0-16,0 0 15,-21 0-15,0 21 0,0-22 16,0 22-16,-1 0 0,1 0 16,-21 0-16,21 22 0,0-1 0,-1-21 15,1 21-15,0 0 0,0 0 16,0 0-16,0 1 0,21-1 0,0 0 16,0 0-16,0 0 0,0 0 15,0 1-15,0-1 16,21-21-1,0 0-15,0 0 0,0 0 16,0 0-16,1-21 0,20-1 0,-21 22 16,0-21-16,22 0 0,-22 0 0,0 0 15,0 0-15,0-1 0,0 1 16,1 21-16,-22-21 0,0 42 31,-22 0-15,1 1-16,21-1 0,0 0 0,0 0 15,0 0-15,0 0 0,0 1 16,0-1-16,0 0 0,21 0 16,1 0-16,-1 0 0,0-21 0,21 22 15,-21-22-15,22 0 0,-1 0 16,-21 0-16,22 0 0,-1 0 0,-21 0 16,21 0-16,-20-22 0,20 1 0,-21 0 15,21 21-15,-20-21 0,-22 0 16,21 0-16,-21-1 0,0-20 0,0 21 15,0 0-15,0 0 0,0-1 16,-21 1-16,-1 0 0,1 21 0,0 0 16,-21 0-16,21 0 0,-22 0 0,22 0 15,-21 21-15,21-21 0,-1 21 16,-20 1-16,21-1 0,0-21 16,21 21-16,0 0 0,0 0 15,0 0 1,21-21-16,0 0 0,0 22 15,0-22-15,22 0 0,-22 21 16,0-21-16,0 21 0,0 0 0,1 0 16,-1 0-16,-21 1 0,0-1 0,0 21 15,0 0-15,0-20 0,0 20 16,0 0-16,0 1 0,-21 20 0,-1-21 16,1 1-16,0-1 0,-21 0 0,21 1 15,-1-1-15,1-21 0,-21 22 16,21-1-16,0-21 0,-1 0 15,1 0-15,21 1 0,-21-22 16,21 21-16,0-42 31,0-1-31,21 1 0,-21 0 0,21-21 16,1 21-16,-1-22 0,21 1 16,-21 0-16</inkml:trace>
  <inkml:trace contextRef="#ctx0" brushRef="#br1" timeOffset="-161938.39">26564 14965 0,'0'0'0,"21"0"31,0 0-15,1-21-16,-1 21 0,0-21 0,0 21 15,0-22-15,0 22 0,1-21 0,-1 0 16,0 0-16,0 0 0,0 0 0,0-1 16,-21 1-16,22 0 0,-22 0 15,0 0-15,-22 21 16,1 0-16,0 0 16,0 21-16,-21 0 0,20 0 15,1 0-15,0 1 0,0-1 0,0 21 16,0-21-16,21 0 0,0 1 15,0-1-15,0 0 0,0 0 0,0 0 16,0 0-16,21 1 0,0-1 0,0-21 16,0 0-16,0 21 0,1-21 15,-1 0-15,0 0 0,21 0 0,-21 0 16,22 0-16,-22 0 0,21 0 0,1 0 16,-22-21-16,21 21 0,-21 0 15,22-21-15,-1-1 0,-21 22 16</inkml:trace>
  <inkml:trace contextRef="#ctx0" brushRef="#br1" timeOffset="-159838.74">27665 14880 0,'0'0'0,"0"-21"0,21 21 16,-21-21-16,0 0 0,21 21 0,-21-21 16,0-1-16,0 1 0,0 0 0,0 0 15,-21 21 1,0 0-16,0 0 0,-1 0 15,1 0-15,21 21 0,-21 0 16,0-21-16,0 21 16,21 1-16,-21-1 0,21 21 0,-22-21 15,22 0-15,0 1 16,0-1-16,0 0 0,0 0 0,0 0 16,22-21 15,-1 0-31,0 0 0,0-21 15,0 21-15,0-21 0,1 0 0,-1 0 16,0-1-16,0 1 16,-21-21-16,0 21 0,21 0 15,-21-1-15,0 44 32,0-1-17,0 0-15,0 0 0,0 0 16,0 0-16,0 1 15,0-1-15,21-21 0,1 21 0,-1 0 16,0-21-16,0 0 16,0 0-16,0 0 0,1 0 15,-1 0-15,0 0 0,0 0 16,0 0-16,0-21 16,-21 0-16,22 21 0,-22-21 0,21-1 15,-21 1-15,0 0 0,21 0 0,0 21 16,-21-21-16,21 0 15,0 21-15,-21-22 0,0 44 63,22-22-16,-22-22-47,0 1 15,-22 21 17,1 0-17,0 0-15,0 21 16,0 1-16,21-1 16,0 0-16,0 0 0,-21 0 0,21 0 15,-22 1-15,22-1 0,0 0 16,0 0-16,0 0 0,0 0 15,0 1-15,22-22 16,-1 21-16,0-21 16,0 0-16,0 0 0,0 0 15,1 0-15,-1 0 0,0 0 0,0-21 16,0-1 0,0 1-16,1 0 0,-1 21 0,0-21 15,0 0-15,0-22 0,0 22 0,1 0 16,-1 0-16,0 0 15,-21 0-15,21 21 0,0 0 0,0 0 32,-21 21-17,0 0 17,22-21-17,-1 0 16,-21-21-31,21 0 0,-21-1 16,0 1 0,0 0-1,-21 21 1,0 0-16,-1 0 16,22 21-16,-21-21 0,0 21 0,0 1 15,21-1-15,-21-21 0,0 21 16,21 0-16,-22 0 0,22 0 15,0 1-15,0-1 0,0 0 16,0 0-16,0 0 0,0 0 16,22-21-1,-1 22-15,0-22 0,0 0 16,0 0-16,0 0 0,1 0 0,20 0 16,-21 0-16,0 0 0,0 0 0,1 0 15,20 0-15,0-22 16,-42 1-16,21 21 0,1-21 0,-1 0 15,0 21-15,-21-21 0,0 0 16,21-1-16,-21 1 0,-21 21 47,0 0-47,0 21 16,-1 1-16,22-1 15,0 0 1,0 0-16,22-21 15,-1 0 1,0 0-16,0 0 0,0 0 16,0 0-16,1 0 0,-1 0 0,0 0 15,0 0-15,0-21 16,0 0-16,1 21 0,-1-21 0,0 21 16,0-22-16,0 1 0,0 21 15,1-21-15,-22 0 0,0 0 16,-22 21 15,1 21-15,0 0-1,21 0-15,0 0 0,0 1 16,0-1 0,0 0-1,21-21 1,-21 21-16,21-21 31,-42 0 0,0 0-31,0 0 16,0 0-16,0 0 0,-1 0 0,1 0 16,0 0-16,0 0 0,0 0 15,21 21 1,0 0-1,21-21 1,0 0-16,0 0 0,0 0 16,1 0-16,-1 0 0,0 0 15,0 0-15,0-21 0,0 21 0,1 0 16,-1-21 0,0 21-16,0-21 0,0 21 0,0-21 15,1 21-15,-1-21 0,0 21 16,0-22-16,0 22 0,-21-21 15,0 0 1,-21 21 0,0 0-16,0 21 15,21 0 1,-21 1-16,21-1 16,0 0-1,0 0-15,0 0 31,-22-21 16,1 0-47,0 0 16,0 0-16,0 0 0,0 0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3T06:03:44.9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3048 1397 0,'0'-21'16,"0"0"15,0 0-15,21 21-16,-21-22 15,0 1 1,0 0-16,21 0 0,-21 0 15,0 0 1,0-1-16,21 22 0,-21-21 0,0 0 16,0 0-16,0 0 15,0 0-15,0-1 16,0 1-16,0 0 16,-21 42 46,21 0-62,0 1 16,-21-1-16,21 0 0,0 0 15,0 21-15,0-20 0,-21 20 16,21-21-16,-21 21 0,21 1 16,-21-22-16,21 21 0,0 1 0,0-1 15,-22 0-15,22 1 0,-21 20 16,21-21-16,0 1 0,0-1 15,0 22-15,0-22 0,0 0 0,0 1 16,0-1-16,0 0 0,0 1 16,0-1-16,0-21 0,0 21 0,0 1 15,0-22-15,21 21 0,1-21 16,-22 22-16,0-22 0,21 0 16,0 21-16,0-20 0,-21-1 0,21 0 15,0-21-15,-21 21 0,22-21 16,-1 0-16,0 0 0,0 0 0,0 0 15,0 0-15,1 0 0,-1 0 16,0-21-16,21 0 0,-21 0 0,22-1 16,-22 1-16,21 0 15,-21 0-15,22-21 0,-22 20 0,21-20 16,-21 0-16,1 21 0,-1-22 16,21-20-16,-21 20 0,0 1 0,1-21 15,-1-1-15,0 1 0,0-1 16,0 1-16,0-1 0,22 22 0,-22-22 15,0 22-15,0 0 0,-21-22 16,21 43-16,1-21 0,-22-1 16,0 22-16,21 0 0,-21 0 0,0-22 15,21 43-15,-21-21 0,0 0 16,0 0-16,0 0 16,-21 21-1,0 0 1,21 21-16,-22 0 15,22 0-15,0 0 0,-21 1 0,0-1 16,21 21-16,-21-21 0,21 22 16,0-1-16,-21 0 0,0 1 15,21 20-15,-22-21 0,22 1 0,0 20 16,-21-20-16,0 20 0,21-21 16,0 22-16,0-22 0,0 1 0,-21-1 15,21 0-15,0 1 16,-21-1-16,21 0 0,0-21 0,0 22 15,0-1-15,0 0 0,0-20 16,0 20-16,0-21 0,0 0 0,0 0 16,21 1-16,0-1 0,0 0 15,-21 0-15,21-21 0,1 0 0,-1 0 16,0 0-16,0 0 0,0 0 16,0 0-16,1 0 0,-1-21 0,0 21 15,0-21-15,21 0 0,-20-1 16,-1 1-16,0 0 0,0 0 0,0-21 15,0 20-15,22-20 0,-22 21 16,0-21-16,0-1 0,0 1 16,1 0-16,20-1 0,-21-20 0,0 20 15,-21-20-15,21-1 0,1 22 16,-22-21-16,0-1 0,0 22 16,0-1-16,21-20 0,-21 21 0,0 20 15,0-20-15,0 0 0,0 21 16,0-1-16,0 1 0,0 0 0,0 0 15,-21 0-15,21 0 0,-22 21 16,1 0 0,0 21-1,21 0-15,0 0 16,0 0-16,-21 22 0,21-22 16,-21 21-16,0 0 0,21 1 15,0-1-15,0 0 0,-22 22 0,22-22 16,-21 22-16,21-1 0,-21-20 15,21-1-15,0 21 0,0-20 0,-21-1 16,21 0-16,0 1 0,0-22 16,0 21-16,0-21 0,0 22 0,0-22 15,0 0-15,21 0 0,-21 0 16,21 1-16,0-22 0,1 21 0,-1 0 16,0-21-16,0 0 0,0 21 15,0-21-15,1 0 0,-1 0 16,0 0-16,0 0 0,0 0 15,0-21-15,1 0 0,-22 0 0,21-1 16,0 1-16,0-21 0,0 21 16,0-22-16,1 22 0,-1-21 0,0 21 15,-21-22-15,21 22 0,-21-21 0,21 21 16,-21 0-16,0-1 0,0 1 16,0 0-16,21 0 0,-21 0 15,0 42 1,0 0-1,0 0-15,0 22 16,0-22-16,0 0 0,0 21 16,0-21-16,0 1 0,0-1 15,0 21-15,0-21 0,0 0 0,0 1 16,0-1-16,0 0 16,22-21-16,-22 21 0,21-21 15,0 0 1,0 0-16,-21-21 15,21 21-15,-21-21 16,21 21-16,-21-21 0,0-1 16,0 1-16,22 0 0</inkml:trace>
  <inkml:trace contextRef="#ctx0" brushRef="#br0" timeOffset="251.82">5016 1461 0,'0'0'15,"-21"0"-15,0 0 16,21 21 78,-21-21-94,0 0 0</inkml:trace>
  <inkml:trace contextRef="#ctx0" brushRef="#br0" timeOffset="516">4170 1884 0,'0'0'0,"0"21"15,21-21 1,0 0-16,0 0 16,22 0-16,-22-21 0,0 21 15,21-21-15,-21 21 0,22 0 0,-22-21 16,21 21-16,-21 0 0,1 0 15,-1-22-15,0 22 0,0 0 16,-21-21 0</inkml:trace>
  <inkml:trace contextRef="#ctx0" brushRef="#br0" timeOffset="1403.67">5038 2201 0,'0'0'0,"0"22"16,21-22-16,0 0 0,0 0 15,0 0-15,0 0 16,1 0-16,-1 0 0,0-22 16,0 22-16,21-21 0,-20 0 15,-1 0-15,0 0 0,0 0 0,21-1 16,-20 1-16,-1 0 0,0-21 16,0 21-16,0-22 0,0 1 0,1 0 15,-1-1-15,-21 1 0,21-22 16,0 22-16,-21 0 0,0-22 0,21 22 15,-21 0-15,21-1 0,-21 22 16,0-21-16,0-1 0,0 22 0,22 0 16,-22-21-16,0 21 15,0-1-15,0 1 0,-22 21 32,22 21-17,-21 1-15,21-1 16,-21 0-16,21 0 0,-21 0 0,21 22 15,0-22-15,0 21 0,-21 0 16,21 1-16,-21-1 0,-1 0 0,22 1 16,0 20-16,-21-20 0,21-1 15,-21 21-15,21-20 0,0-1 0,-21 0 16,21 1-16,-21-1 16,21 0-16,0 1 0,0-22 0,0 21 15,0-21-15,0 1 0,0-1 16,0 0-16,21-21 0,0 21 0,-21 0 15,21-21-15,0 0 0,1 0 16,-1 0-16,0 0 0,21 0 0,-21 0 16,1-21-16,-1 0 0,0 21 0,21-21 15,-21 0-15,1-1 0,-1 1 16,0 0-16,0-21 0,0 21 0,-21-22 16,0 22-16,21-21 15,1 21-15,-22-22 0,0 22 0,0 0 0,0 0 16,0 0-16,0-1 15,0 1-15,0 42 32,0 1-32,0-1 15,0 0-15,0 0 0,0 21 16,0-20-16,0-1 0,0 0 0,0 0 16,0 0-16,0 0 0,0 1 0,0-1 15,21 0-15,0-21 16,-21 21-16,21-21 15,0 0-15,0 0 16,-21-21 0,22 21-16,-22-21 0,0 0 15,21 21-15,-21-22 0,0 1 16,0 0-16,0-21 0</inkml:trace>
  <inkml:trace contextRef="#ctx0" brushRef="#br0" timeOffset="1739.47">6054 1609 0,'0'21'16,"0"-42"30,0 0-30,-22 21 0,1 0-1,0 21 1,21 0 0,-21-21-1,21 21 1</inkml:trace>
  <inkml:trace contextRef="#ctx0" brushRef="#br0" timeOffset="3130.94">6265 1884 0,'21'0'32,"-21"-21"-32,22 0 0,-22-1 15,21 22-15,0-21 16,0 0-16,0 21 0,0 0 15,1 0-15,-1 0 16,0 0-16,0 0 0,-21 21 0,0 0 16,21 1-16,-21-1 0,0 0 15,0 21-15,0 1 0,-21-22 0,-21 21 16,21 0-16,-1 1 0,-20-1 0,21-21 16,-21 22-16,20-22 0,1 0 15,0 0-15,0 0 0,0-21 16,21 21-16,0-42 47,21 21-47,0 0 15,0-21-15,0 21 0,1 0 16,-1 0-16,21 0 0,-21 0 0,22 0 16,-22 0-16,21 0 0,-21 0 0,22 0 15,-22 0-15,21 0 0,-21 0 16,22 21-16,-22 0 0,0 1 0,0-1 15,0 0-15,0 0 0,1 0 16,-22 22-16,21-1 0,-21-21 16,0 21-16,0 1 0,0-1 15,0 0-15,0 1 0,-21-22 0,-1 21 16,1 1-16,-21-1 0,21 0 0,0 1 16,-22-1-16,1 0 0,0 1 15,-1-22-15,22 21 0,-21-21 0,-1 0 16,1 22-16,0-43 0,-1 21 15,1 0-15,0-21 0,21 0 0,-22 0 16,1 0-16,0 0 0,-1-21 16,1 0-16,21 0 0,-22-22 0,1 22 15,21 0-15,-21 0 0,20-22 0,1 22 16,0 0-16,0 0 16,0 0-16,0 0 0,21-1 0,0 1 15,0 0-15,0 0 0,0 0 16,0 0-16,0-1 0,0 1 15,21 21-15,0-21 16,0 0-16,0 21 0,0-21 16,1 0-16,-1 21 0,0-22 0,21 1 15</inkml:trace>
  <inkml:trace contextRef="#ctx0" brushRef="#br0" timeOffset="5424.57">7302 2032 0,'0'-21'15,"0"-21"-15,0 20 16,0 1-16,0 0 0,0 0 15,0-21-15,-21 20 0,0 1 0,21-21 16,-21 21-16,0 0 0,21-1 16,-21 1-16,-1 0 0,1 21 15,0-21-15,0 21 16,0 0-16,0 21 0,-1 0 16,1 0-16,0 1 0,-21 20 15,21-21-15,-1 21 0,1 1 0,0-1 16,21 0-16,-21 1 0,21-22 15,-21 21-15,21 1 0,0-22 0,0 21 16,0-21-16,0 0 0,0 1 0,0-1 16,0 0-16,21-21 0,-21 21 15,21-21-15,0 0 0,0 0 0,1 0 16,-1 0-16,0 0 16,0-21-16,0 21 0,0-21 0,1 0 15,-1-1-15,0 1 0,0 0 16,0-21-16,0 21 0,-21-22 0,0 22 15,22-21-15,-1-1 0,-21 1 16,0 21-16,0-21 0,21 20 0,-21 1 16,21-21-16,-21 21 0,0 0 15,0-1-15,0 44 32,0-1-32,0 0 0,21 0 15,-21 0-15,0 22 0,21-22 16,-21 21-16,0-21 0,0 22 15,22-22-15,-1 0 0,-21 21 0,21-21 16,0 1-16,-21-1 0,21 0 16,0-21-16,-21 21 0,22 0 0,-1-21 15,0 0-15,0 0 0,0 0 16,0 0-16,1 0 0,-1 0 0,0 0 16,0-21-16,0 21 0,0-21 15,1 0-15,-1 0 0,-21-1 0,21-20 16,0 21-16,0-21 0,-21-1 15,0-20-15,21 20 0,1-20 0,-22 21 16,21-22-16,0 1 0,-21-1 16,21 22-16,-21-22 0,21 22 15,-21-22-15,0 22 0,0 0 16,0-1-16,0 22 0,0-21 0,0 21 16,0 0-16,0-1 15,-21 22 1,0 22-16,0-1 15,21 0-15,-21 21 0,-1 1 0,22-22 16,-21 21-16,0 0 0,21 22 16,0-22-16,-21 22 0,0-22 0,21 22 15,0-22-15,0 21 0,0-20 16,0 20-16,0-20 0,0-1 0,0 0 16,0 1-16,0-22 0,0 21 15,0-21-15,0 0 0,21 22 16,-21-22-16,21 0 0,0-21 0,-21 21 15,21 0-15,1 1 0,-1-22 16,0 0-16,0 0 0,0 0 0,22 0 16,-22 0-16,0 0 0,0 0 15,0-22-15,0 22 0,1-21 0,-1 0 16,0 0-16,0 0 0,0 0 0,0-22 16,1 22-16,-22-21 15,21 21-15,-21-22 0,21 22 0,-21-21 16,0-1-16,0 22 0,21 0 15,-21 0-15,0 0 0,0 0 0,21-1 16,-21 44 15,0-1-31,0 0 16,0 0-16,0 0 0,0 0 0,0 22 16,0-22-16,0 0 0,0 21 15,0-20-15,0-1 0,0 0 0,0 0 16,0 0-16,21 0 0,-21 1 15,22-1-15,-22 0 16,21-21-16,0 0 0,0 0 16,0 0-16,0 0 15,1 0-15,-1-21 0,0 21 16,0-21-16,0-1 0,0 1 16,1 0-16,-22 0 0,21 0 0,0 0 15,0-22-15,-21 22 0,21 0 16,0-21-16,-21 20 0,0 1 0,0 0 15,22 0-15,-22 0 0,0 0 0,21-1 16,-21 1-16,0 42 47,0 1-47,0-1 0,0 0 0,0 0 0,0 21 16,0-20-16,0 20 15,0-21-15,0 21 0,-21-20 0,21-1 16,0 21-16,0-21 0,0 0 0,0 1 15,0-1-15,0 0 0,0 0 16,0 0-16,21-21 16,0 0-16,0 0 15,0 0-15,0 0 0,1 0 16,-1 0-16,-21-21 0,21 21 16,0-21-16,0 0 0,-21 0 0,0-1 15,0 1-15,21 0 0,-21 0 16,0-21-16,0 20 0,0-20 15,0 21-15,0 0 0,-21-22 0,0 22 16,0 21-16,0-21 0,0 21 16,-22 0-16,22 0 0,0 0 0,-21 0 15,20 0-15,1 0 0,0 0 16,0 21 0,42-21-1,0 0-15,0 0 16,22-21-16,-22 0 0,21 21 0,-21-21 15,22 21-15,-22-21 16,21-1-16,-21 22 0,22 0 0,-22-21 16,0 21-16,21 0 0,-20 0 0,-1-21 15,0 21-15,0 0 16,0 0-16,-21 21 16,21 0-16,1 1 0,-22-1 15,0 0-15,0 0 0,0 0 0,0 0 16,0 1-16,0-1 0,0 21 15,0-21-15,0 0 0,0 1 0,0-1 16,0 0-16,0 21 0,0-21 16,0 1-16,0-1 0,21 0 0,-21 0 15,21 0-15,-21 0 16,0 1 0,0-44 15,0 1-16,0 0-15,0 0 0,0 0 16,0 0-16,0-1 0,0-20 16,0 21-16,0-21 0,0 20 0,0-20 15,21 21-15,0-21 0,0-1 16,1 1-16,-1 21 0,0-22 0,21 1 16,-21 21-16,22 0 0,-1-22 15,-21 43-15,22-21 0,-1 21 0,-21 0 16,21 0-16,-20 0 0,-1 0 15,0 21-15,0 1 0,0-1 16,0 0-16,-21 0 0,22 21 0,-22-20 16,0 20-16,0 0 0,0-21 15,0 22-15,0-22 0,0 21 0,0-21 16,-22 1-16,22 20 0,-21-21 16,21 0-16,-21 0 0,21 1 0,0-1 15,-21 0-15,0 0 0,21 0 16,-21-21-16,21 21 0,0 1 31,0-44 0,-22 22-15,22-21-16,0 0 0,-21 0 0,21 0 16,-21 0-16,21-1 0</inkml:trace>
  <inkml:trace contextRef="#ctx0" brushRef="#br0" timeOffset="5779.73">9123 1228 0,'0'0'15,"-21"0"-15,-1-21 16,1 21-16,0-22 0,0 22 63,21 22-48,0-1 48,-21-21-48,0 0 1,-1 0-16,1 0 0</inkml:trace>
  <inkml:trace contextRef="#ctx0" brushRef="#br0" timeOffset="6131.53">7810 1524 0,'0'0'0,"-21"0"0,-21 21 15,21-21-15,42 0 31,0 0-31,21 0 0,-20 0 16,20 0-16,0 0 0,1-21 16,-1 21-16,0 0 0,-21 0 0,22-21 15,-22 21-15,21 0 0,-21 0 16,1 0-16,-1 0 16,-21-21-1,21 21-15,-42 0 63,0 21-63</inkml:trace>
  <inkml:trace contextRef="#ctx0" brushRef="#br0" timeOffset="7371.79">3260 2879 0,'0'0'0,"-22"21"0,1-21 0,0 0 15,0 0-15,0 0 16,21 21 0,21-21 31,0 0-47,0 0 0,0 0 0,22 0 15,-1 0-15,0 0 0,1 0 16,-1 0-16,22 0 0,-1 0 0,1 0 15,-1 0-15,1 0 0,-1 0 16,1 0-16,-1 0 0,22 0 16,-22 0-16,22 0 0,0 0 0,20 0 15,-20 0-15,21 0 0,0 0 16,0 0-16,-1 0 0,1 0 16,21 0-16,0 0 0,0 0 0,0 0 15,0 0-15,21 0 0,-21 0 0,22 0 16,-1 21-16,21-21 0,-21 0 15,22 0-15,-22 0 0,21 0 0,0 0 16,-20 0-16,20 0 0,0 21 16,-21-21-16,1 0 0,20 0 0,-21 0 15,0 0-15,0 0 0,1 0 16,-1 0-16,0 0 0,-21 0 16,0 0-16,21 0 0,-21 0 0,0 0 15,0 0-15,0 0 0,-21 0 16,0 0-16,0 0 0,-22 0 0,1 0 15,0 0-15,-1 0 0,-20 0 0,-1 0 16,1 0-16,-22 0 0,0 0 16,-20 0-16,20 0 0,-21 0 0,0 0 15,-42 0 48,0 0 109</inkml:trace>
  <inkml:trace contextRef="#ctx0" brushRef="#br0" timeOffset="8561.19">6604 5376 0,'0'0'15,"0"-21"-15,21 0 0,-21 0 0,0 0 16,0 0-16,0-1 0,0 1 0,0 0 16,0 0-16,0 0 15,0 0-15,-21 21 0,0 0 16,0 0-1,21 21-15,-22 0 16,22 0-16,-21 21 0,21 1 0,0-1 16,0 22-16,0-1 0,0 22 15,0-1-15,0 1 0,0 0 0,0-1 16,0 1-16,-21 0 0,21 21 16,-21-22-16,21 1 0,0 0 0,0-1 15,0 1-15,-21 0 0,0-1 16,21-20-16,-22-1 0,22 1 0,0-1 15,-21 1-15,0-22 0,21 0 0,-21 1 16,21-1-16,0-21 0,-21-21 16,21 21-16,-21-21 0,-1 0 15,22-21-15,0 0 0,-21 0 16,0 0-16,21 0 0,-21-1 16,21-20-16,-21 21 0,21-21 0,0-1 15,-21 22-15,21-21 0</inkml:trace>
  <inkml:trace contextRef="#ctx0" brushRef="#br0" timeOffset="9268.33">5905 5503 0,'0'0'0,"0"-21"0,-21 0 16,0 0-16,21 0 0,0 0 16,0-22-16,-21 22 0,21 0 15,0 0-15,0 0 0,0-22 0,0 22 16,21 0-16,0-21 0,22 20 16,-1-20-16,-21 0 0,43 21 0,-22-22 15,0 22-15,22 0 0,-1 0 16,1 21-16,-1 0 0,1 0 0,-1 21 15,1 21-15,-22 1 0,22-22 16,-22 42-16,-21-20 0,0-1 0,0 21 16,-21-20-16,0 20 0,0-20 15,-21-1-15,-21 21 0,21-20 0,0-1 16,-22-21-16,1 22 0,21-22 16,-22 0-16,22 0 0,-21 0 15,21-21-15,0 0 0,-1 0 16,1 0-16,0 0 0,0 0 0,21-21 31,0 0-31,21 0 16,0 21-16,0-21 0,1-1 15,20 1-15,-21 0 0,21 0 0</inkml:trace>
  <inkml:trace contextRef="#ctx0" brushRef="#br0" timeOffset="11397.89">7218 5080 0,'0'0'0,"21"0"16,-21 21 15,0 0-31,0 1 0,0-1 16,0 0-16,0 0 0,0 21 15,21-20-15,-21-1 0,21 21 0,-21-21 16,0 0-16,0 22 0,0-22 15,21 0-15,-21 0 0,22-21 0,-1 21 16,-21 1-16,21-22 16,0 0-16,0 0 0,0 0 15,1 0-15,-1-22 0,0 22 16,21-21-16,-21 0 0,1 0 16,20 0-16,-21 0 0,21-22 0,-20 22 15,20-21-15,-21 21 16,0-22-16,22 22 0,-22-21 0,0-1 0,-21 22 15,21-21-15,-21 21 0,21 0 16,-21-1-16,0 1 0,0 42 31,0 1-31,0-1 0,-21 0 16,21 21-16,-21-21 0,21 22 0,0-22 16,0 21-16,0-21 0,0 22 15,0-22-15,0 21 0,0-21 16,21 1-16,-21-1 0,21 0 15,0-21-15,1 21 0,-1-21 0,0 21 16,21-21-16,-21 0 0,1 0 0,20 0 16,-21-21-16,21 0 0,-20 0 15,20 0-15,-21-1 0,21 1 0,-20 0 16,20-21-16,0-1 0,-21 1 16,22 0-16,-22-22 0,21 22 15,-21-22-15,1 1 0,-22 21 0,0-22 16,21 22-16,-21-22 0,0 22 0,0 21 15,0-22-15,0 22 0,0 0 16,0 42 15,0 0-31,0 1 0,0 20 16,-21 0-16,21 1 0,0-1 0,0 21 16,-22-20-16,22 20 0,-21-20 15,21 20-15,0-21 0,0 1 0,-21-1 16,21-21-16,0 22 0,0-22 15,-21 0-15,21 0 0,0 0 0,0-42 47,0 0-47,0 0 16,21 0-16,0-1 0,-21 1 16,21-21-16,-21 21 0,22 0 15,-1-1-15,0 1 0,-21 0 16,21 0-16,0 0 0,0 0 0,1-1 15,-1 22-15,0 0 0,21 0 16,-21 0-16,1 0 0,-1 0 0,0 22 16,0-1-16,0 0 0,0 0 15,1 0-15,-22 0 0,0 1 16,0-1-16,0 0 0,0 0 0,0 21 0,0-20 16,-22-1-1,1 0-15,0 0 0,0-21 0,0 21 16,0-21-16,-1 0 0,1 0 0,0 0 15,0 0-15,0 0 0,0 0 16,-1-21-16,1 21 0,0 0 16,0-21-16,0 21 15,42 21 32,0-21-47,0 0 16,-21 21-16,21-21 15,22 0-15,-22 0 0,0 0 0,0 0 0,22 0 16,-22 0-16,21 0 0,-21 0 16,22 0-16,-1 0 0,-21 0 15,21-21-15,1 21 0,-22-21 0,21 0 16,-21 0-16,1-1 0,-1 1 16,21 0-16,-21-21 0,0 21 0,1-22 15,-1 1-15,0-22 0,-21 22 16,21-21-16,0-1 0,-21 22 15,0-22-15,0 22 0,21 0 0,-21-1 0,0 1 16,0 21-16,0 0 0,0-1 16,0 1-16,0 0 0,0 42 31,-21 0-15,21 1-16,0-1 0,0 0 15,0 21-15,-21-21 0,21 22 0,0-1 16,-21 0-16,21 1 0,0 20 0,0-20 15,0-1-15,0 21 0,0-20 16,0-1-16,0-21 0,0 22 0,0-22 16,0 21-16,0-21 0,0 0 15,21 1-15,0-1 0,0-21 0,-21 21 16,22-21-16,-1 0 0,0 0 16,0 0-16,0 0 0,0 0 15,1 0-15,-1 0 0,0-21 0,0 0 16,0-1-16,22 1 0,-22 0 15,0 0-15,0-21 0,0 20 16,0-20-16,-21 21 0,0-21 0,22 20 16,-22-20-16,0 21 0,0-21 0,21 20 15,-21 1-15,0 0 0,0 42 32,0 0-17,0 1-15,0-1 0,0 21 16,0-21-16,0 22 0,0-22 15,0 0-15,0 21 0,21-21 0,0 1 16,0-1-16,-21 0 0,21 0 16,22 21-16,-22-42 0,0 0 15,0 0-15,0 0 0,1 0 16,-1 0-16,0 0 0,0 0 0,0 0 16,0-21-16,1 0 0,-1 21 0,0-21 15,0 0-15,0-22 0,0 22 16,1 0-16,-1-21 0,0-22 15,0 43-15,0-21 0,-21 21 16,21-22-16,1 22 0,-22 0 0,0 0 16,21 0-16,0-1 0,0 22 47,-21 22-1,0-44 1,-21 22-31,0 0 0,0 0-1,-1 0-15,1 22 16,21-1-16,0 0 0,-21 0 15,21 0-15,-21 0 0,21 22 0,-21-22 16,21 21-16,0-21 0,0 22 16,0-22-16,0 0 0,0 21 0,0-20 15,0-1-15,0 0 0,0 0 16,21-21-16,0 21 0,-21 0 0,21-21 16,0 0-16,1 0 0,-1 0 0,0 0 15,0 0-15,0 0 0,0 0 16,1-21-16,-1 21 0,0-21 0,0 0 15,0 21-15,0-21 16,1 0-16,-22-1 0,0-20 0,21 21 16,-21 0-16,21 0 0,-21-22 0,0 22 15,0-21-15,0 21 0,0-22 16</inkml:trace>
  <inkml:trace contextRef="#ctx0" brushRef="#br0" timeOffset="11787.86">9842 4424 0,'-21'21'0,"42"-42"0,-84 63 15,42-21-15,0-21 0,-1 22 16,22-1-16,-21-21 0,42 0 31,1 0-31,-1 0 16,0 0-16,-21-21 0,21 21 0,0-22 15,0 22-15,-21-21 0,0 0 16,0 0-16,0 0 16,-21 21-1,0 0-15,0 0 0,0 0 16,0 21-16,21 0 15,-22-21-15,22 21 0,-21 0 16,21 1-16,0-1 16,0 0-1,21-21 1,1 0 0</inkml:trace>
  <inkml:trace contextRef="#ctx0" brushRef="#br0" timeOffset="12471.56">12213 4509 0,'0'0'15,"0"-22"-15,-21 22 16,21-21-16,0 0 16,0 0-16,21 0 15,0 21-15,0-21 16,1 21-16,-1 0 0,0 0 0,0 0 16,0 0-16,0 21 15,1 0-15,-1 0 0,0 21 0,0-20 16,0 20-16,0 0 0,-21 1 15,0-1-15,0 0 0,22 22 0,-22-22 16,0 22-16,0-22 0,0 0 0,0 1 16,0-1-16,0 0 0,0-21 15,0 1-15,0-1 0,0 0 0,0 0 16,0-42 15,0 0-31,0 0 0,21-1 16,0-20-16,-21 0 0,21 21 0,0-43 15,-21 22-15,21-1 0,1 1 0,-1-21 16,0 20-16,0 1 0,-21 0 16,21-1-16,0 22 0,1 0 15,-22 0-15,21 0 0,-21-1 16,21 22 0,-21 22-1,0-1 1,0 0-16,0 0 15,0 0-15</inkml:trace>
  <inkml:trace contextRef="#ctx0" brushRef="#br0" timeOffset="13959.24">13377 4636 0,'0'0'0,"21"0"0,-21-22 0,0 1 15,0 0-15,0 0 16,-21 21 0,0 0-16,0 0 0,0 0 15,0 0-15,-1 21 16,1 0-16,0-21 0,0 43 0,0-22 16,0 0-16,-1 21 0,22-21 15,0 22-15,0-22 0,0 21 16,0 1-16,0-1 0,0-21 0,0 21 15,0-20-15,0 20 0,0-21 16,22 0-16,-22 0 0,21 1 0,0-22 16,0 21-16,0-21 0,0 0 15,22 0-15,-22 0 0,0 0 0,0 0 16,0 0-16,1 0 0,-1-21 0,0 21 16,0-22-16,-21 1 0,21 0 15,0 0-15,-21 0 0,0-22 0,22 22 16,-22-21-16,21 0 0,-21-1 15,0 1-15,0 0 0,0 20 16,0-20-16,0 0 0,0 21 0,0-1 16,-21 1-16,-1 0 0,1 0 15,0 0-15,0 21 0,0 0 16,0 0-16,-1 0 0,1 0 16,0 0-16,0 21 0,0-21 0,0 21 15,21 0-15,-22 0 0,1 22 16,21-22-16,0 21 0,0 1 0,0-22 15,0 21-15,0 0 0,0 1 0,0-22 16,0 21-16,0-21 0,21 1 16,1-1-16,-1 0 0,0 0 0,0 0 15,0-21-15,22 0 16,-22 0-16,21 0 0,-21 0 0,22 0 16,-1 0-16,-21-21 0,21 21 0,1-21 15,-1 0-15,-21 0 0,22-1 16,-1 1-16,-21 0 0,21-21 0,-20 21 15,20-1-15,-21-20 0,0 21 16,0 0-16,1 0 0,-1-1 0,0 1 16,-21 0-16,21 0 15,0 21 1,-21 21-16,0 0 16,0 0-16,0 1 0,0-1 15,0 0-15,0 0 0,0 21 16,0-20-16,0-1 0,0 21 15,0-21-15,0 0 0,0 1 0,0-1 16,0 0-16,21 0 0,1 0 0,-22 0 16,42-21-16,-21 22 0,0-22 15,22 0-15,-22 21 0,21-21 0,-21 0 16,22 0-16,-1 0 0,0 0 16,-21 0-16,22 0 0,-1-21 0,-21 21 15,0-22-15,22 1 0,-22 0 0,0 0 16,0 0-16,0 0 0,1-1 15,-22 1-15,21 0 0,-21-21 0,21 21 16,-21-22-16,0 22 0,0-21 16,0 21-16,0-1 0,0-20 15,-21 21-15,0 0 0,-1 21 0,1-21 16,21-1-16,-21 22 0,0 0 16,0 0-16,-22 0 0,22 0 0,0 22 15,0-1-15,0 0 0,0 0 16,-1 0-16,1 22 0,21-22 0,0 21 15,-21 0-15,21 1 0,0-1 0,0-21 16,0 22-16,0-1 0,0-21 16,0 0-16,0 0 0,0 1 0,21-1 15,-21 0-15,21-21 0,1 0 16,-1 0-16,0 0 0,0 0 16,0 0-16,0-21 15,1 0-15,-1-1 0,0 1 16,0 0-16,0-21 0,0-1 0,1 1 15,-1 0-15,0-22 0,0 22 16,0-22-16,0 22 0,1-21 0,-1-1 16,0 1-16,-21 20 0,21-20 0,0-1 15,-21 22-15,0 0 0,0-22 16,21 22-16,-21-1 0,0 22 0,0-21 16,0 21-16,0 0 0,0-1 15,0 1-15,-21 21 31,21 43-31,-21-22 0,21 21 16,-21 0-16,0 1 0,21 20 16,0-20-16,0 20 0,-21 1 0,21-1 15,-22-21-15,22 22 0,0-1 0,0 1 16,-21-22-16,21 22 0,0-22 16,0 22-16,0-22 0,0 0 0,0 1 15,0-1-15,0-21 0,0 0 16,0 22-16,0-22 0,21 0 15,1 0-15,-1-21 0,0 0 16,0 0-16,0 0 0,0 0 16,1 0-16,-1 0 0,0 0 15,0-21-15,0 0 0,0 0 16,1 21-16,20-22 0,-42 1 0,21 0 16,0 0-16,0 0 0,1 0 0,-22-1 15,0 1-15,0 0 0,0-21 16,0 21-16,0-1 0,0 1 0</inkml:trace>
  <inkml:trace contextRef="#ctx0" brushRef="#br0" timeOffset="14215.47">14139 4403 0,'0'0'0,"-42"0"16</inkml:trace>
  <inkml:trace contextRef="#ctx0" brushRef="#br0" timeOffset="16555.75">17420 5101 0,'0'0'0,"0"-21"47,0 0-47,0 0 15,0 0-15,21-1 0,-21 1 0,0 0 16,21 0-16,-21-21 0,22 20 16,-22 1-16,0 0 0,0-21 0,0 21 15,0-1-15,-22 1 0,1 0 0,0 0 16,0 21-16,0 0 0,0 0 16,-1 0-16,1 0 0,0 0 0,0 0 15,-21 21-15,20 0 0,1 22 16,0-22-16,0 21 0,-21 0 15,20 1-15,1-1 0,0 22 16,0-22-16,21 0 0,-21-21 0,21 22 16,0-1-16,0-21 0,0 0 15,0 1-15,0-1 0,21-21 0,0 21 16,0-21-16,0 0 16,1 0-16,-1 0 0,0 0 0,21-21 15,-21 21-15,1-21 0,20-1 0,-21 1 16,21 0-16,-20 0 0,20-21 15,0 20-15,-21-20 0,22 0 0,-22-22 16,21 22-16,-21 0 0,22-22 16,-22 1-16,21 20 0,-21-20 15,1-1-15,20 1 0,-21-1 16,0 1-16,0 20 0,-21-20 0,22-1 16,-1 22-16,-21-21 0,0 20 15,0 22-15,0-21 0,0 21 0,0-1 16,0 1-16,0 42 31,0 1-31,-21 20 16,-1 0-16,1 1 0,0-1 15,21 21-15,-21-20 0,0 20 0,0-20 16,-1 20-16,22-21 0,0 22 0,-21-22 16,21 22-16,-21-22 0,21 22 15,0-22-15,0 21 0,0-20 16,0-1-16,0 0 0,21 1 0,0-22 15,1 21-15,-1-21 0,0 1 16,21-1-16,-21 0 0,1 0 0,20-21 16,-21 0-16,21 0 0,1 0 15,-22 0-15,21 0 0,1 0 0,-1 0 16,0-21-16,1 0 0,-1 0 16,0-1-16,1 1 0,-1 0 15,-21 0-15,0-21 0,22-1 0,-22 22 16,0-21-16,-21-1 0,0 1 0,0 0 15,0-1-15,0 22 0,0 0 16,0 0-16,0 0 0,-21 0 16,0 21-16,-1 0 0,1 0 0,0 0 15,-21 0-15,21 21 0,-1 0 16,1 0-16,0 0 0,0 22 0,0-22 16,21 21-16,0 0 0,0-20 15,0 20-15,0-21 0,0 21 0,0-20 16,21 20-16,0-21 0,0 0 15,0 0-15,22 1 0,-22-22 16,0 21-16,21-21 0,1 0 0,-22 0 16,21 0-16,-21 0 0,22 0 15,-22 0-15,21 0 0,-21 0 0,1-21 16,20-1-16,-21 1 0,0 0 16,0 0-16,1-21 0,-1 20 0,-21-20 15,21 21-15,-21-21 0,21 20 16,-21 1-16,0 0 0,0 0 0,0 0 15,0 0-15,0 42 32,-21 0-32,21 0 0,0 0 0,-21 22 15,21-22-15,0 0 16,0 21-16,0-21 0,-21 1 0,21 20 16,0-21-16,-22 0 0,22 0 15,0 1-15,0-1 0,0 0 0,0 0 16,-21-21-16,21 21 0,0-42 62,0 0-62,0 0 0,0 0 0,0-1 16,0 1-16,0-21 0,0 21 16,21-22-16,-21 22 0,22-21 0,-1 21 15,0-22-15,-21 22 0,21 0 16,0 0-16,0 0 0,1 0 15,-1 21-15,0 0 0,0 0 0,21 0 16,-20 21-16,-1 0 0,0 0 16,-21 0-16,21 0 0,-21 22 0,21-22 15,-21 0-15,0 21 0,0-20 16,0 20-16,0-21 0,0 0 0,0 0 16,0 1-16,0-1 0,0 0 15,-21 0-15,21 0 0,0-42 47,0 0-31,21 0-16,-21 0 15,21-1-15,1 1 0,-1-21 0,0 21 16,-21-22-16,42 22 0,-21-21 16,1 21-16,-1-22 0,0 22 0,21 0 15,-21 0-15,1 0 0,-1 0 0,21 21 16,-21 0-16,0 0 15,1 0-15,-22 21 0,0 0 0,0 0 16,21 0-16,-21 0 0,0 22 16,0-22-16,0 21 0,0-21 0,0 22 15,0-22-15,0 0 0,0 21 16,0-20-16,0-1 0,0 0 16,0 0-16,0 0 0,0 0 0,0 1 15,0-1 1,21-21-16,0 0 15,0 0-15,0 0 0,1-21 16,-1-1-16,21 1 0,-21 21 16,0-21-16,1 0 0,-1 0 0,-21-22 15,21 22-15,0 0 0,0 0 16,-21 0-16,0 0 0,21-1 0,-21 1 16,0 0-16,0 0 15,0 42 1,0 0-1,0 0-15,0 1 0,0-1 16,0 0-16,-21 0 0,21 0 0,0 22 16,0-22-16,0 0 0,0 0 15,0 21-15,0-20 0,0-1 0,0 0 16,21 0-16,1 0 16,-1-21-16,0 21 0,21-21 0,-21 0 15,1 0-15,-1 0 0,21 0 0,-21 0 16,0 0-16,1-21 0,-1 21 15,0-21-15,0 0 0,0 0 0,0 0 16,1-22-16,-22 22 0,0-21 16,21-1-16,-21 1 0,0 0 15,0-1-15,0 1 0,0 0 0,-21 21 16,21-22-16,-22 22 0,1-21 16,0 21-16,0 21 0,-21-22 0,20 22 15,1 0-15,0 0 0,0 0 16,0 0-16,0 0 0,-1 22 0,1-1 15,0 0-15,0 0 0,0 21 0,0-20 16,21 20-16,-22-21 0,22 0 16,0 22-16,0-22 0,0 0 0,0 0 15,0 0-15,0 0 16,22-21 0,-1 0-16,0 0 0,21 0 15</inkml:trace>
  <inkml:trace contextRef="#ctx0" brushRef="#br0" timeOffset="16912.18">21272 4614 0,'0'0'0,"-21"-42"15,0 42-15,21-21 0,-21 21 16,0 0-16,0 0 0,-1 21 16,1 0-16,0 0 15,21 1-15,-21-1 0,0 21 0,0-21 16,-1 22-16,1 20 0,21-21 16,-21 1-16,21 20 0,-21-20 0,21 20 15,0-21-15,0 1 0,0-1 16,0 0-16,0 1 0,0-1 0,21-21 15,0 22-15,-21-22 0,21 0 0,1 0 16,-1 0-16,-21 0 0,21-21 16,0 0-16,0 0 0,0 0 15,1 0-15,-1 0 0,0 0 16,0-21-16,0 0 0,0 0 16</inkml:trace>
  <inkml:trace contextRef="#ctx0" brushRef="#br0" timeOffset="17255.98">21907 4530 0,'0'0'0,"0"-21"0,0-1 15,22 22 1,-1 0-16,0 0 15,0 0-15,21 22 0,1-1 16,-22 0-16,21 0 0,1 0 0,-1 22 16,-21-1-16,0 0 0,0 22 15,-21-22-15,0 22 0,0-1 0,0-21 16,-21 22-16,0-22 0,0 1 16,0-1-16,-22 0 0,22 1 0,-21-1 15,21-21-15,-22 0 0,1 22 16,0-22-16,-1 0 0,22 0 15,-21 0-15,0 0 0,-1-21 0,1 22 16,21-1-16,-22 0 0,1-21 16,0 21-16,-1-21 0,1 21 0,0-21 15</inkml:trace>
  <inkml:trace contextRef="#ctx0" brushRef="#br0" timeOffset="18150.97">11557 6096 0,'0'0'16,"0"-21"-16,0 0 15,-21 21-15,0-21 16,-1 21-16,22-22 0,-21 22 16,0 0-16,0 0 0,-21 0 0,20 0 15,-20 22-15,21-1 0,-21-21 0,-22 21 16,22 0-16,-1 0 15,1 0-15,0 1 0,-1-1 0,1 0 16,0 0-16,21 0 0,-22-21 16,22 21-16,0 1 0,21-1 15,0 0-15,0 0 16,21 0 0,0-21-16,22 0 0,-22 0 0,21 21 15,-21-21-15,22 0 0,-1 22 16,0-1-16,1-21 0,-22 21 0,21 0 15,-21-21-15,0 21 0,1 0 16,-1 1-16,-21-1 0,0 21 0,0-21 16,-21 0-16,-1 22 0,1-22 15,-21 0-15,0 21 0,-1-20 16,1-1-16,0 0 0,20 0 0,-20-21 16,0 21-16,21-21 0,-1 0 0,1 0 15,0 0-15,21-21 16,21 0-1,0 21-15,1 0 16,20-21-16,-21 21 0,0 0 0,0 0 16,1 0-16,20 0 0,-21 21 0,0-21 15,0 21-15,1 0 0,-22 0 16,0 1-16,0 20 0,0-21 16,0 21-16,0-20 0,0 20 0,0 0 15,-22 1-15,1-1 0,0 0 16,0 1-16,0-22 0,0 21 0,21-21 15,-22 0-15,1 22 0,21-22 0,-21 0 16,21 0-16,0 0 16,0 1-16,21-22 15</inkml:trace>
  <inkml:trace contextRef="#ctx0" brushRef="#br0" timeOffset="19007.65">11515 13145 0,'-64'0'15,"43"0"-15,0 0 0,0 0 16,-1 0-16,1 0 0,0 0 15,21-22-15,0 1 0,0 0 16,0 0-16,0 0 0,0 0 16,21-1-16,0 22 0,1-21 15,-1 0-15,0 21 0,0 0 0,0 0 16,22 0-16,-22 0 0,0 0 16,0 0-16,0 21 0,0 22 0,-21-22 15,0 0-15,0 21 0,0 1 0,-21-1 16,0 0-16,0 1 15,-21-1-15,20 21 0,-20-20 0,0 20 16,-1-20-16,1 20 0,0-21 0,-1 1 16,22 20-16,-21-42 0,0 22 15,20-1-15,1-21 0,21 22 0,0-22 16,0 0-16,0 0 0,0 0 16,21-21-16,22 21 0,-22-21 0,21 22 15,1-1-15,-1-21 0,0 21 0,22-21 16,-22 21-16,0 0 0,1-21 15,-22 21-15,21 1 0,-21 20 0,1-21 16,-22 21-16,0-20 0,0 20 0,0 0 16,0 1-16,0-1 15,-22 0-15,1 1 0,0-1 0,0 0 16,0-21-16,0 22 0,-1-22 0,1 21 16,0-21-16,0 22 0,0-22 15,-22 0-15,22-21 0,0 21 0,-21 0 16,21-21-16,-22 0 0,1 0 0,21 0 15,-22 0-15,1 0 0,0-21 16,-1 0-16,1 0 0,0 0 0,-1 0 16,1-22-16,0 1 0,-1 21 0,1-22 15</inkml:trace>
  <inkml:trace contextRef="#ctx0" brushRef="#br0" timeOffset="44375.72">4191 9758 0,'0'0'0,"-42"-21"15,42 0 1,-22-1-16,1 22 0,0-21 0,21 0 16,0 0-16,-21 0 15,21 0-15,0-1 0,-21 1 0,21 0 16,0 0-16,0 0 0,0 0 16,0-1-16,0-20 0,0 21 0,0 0 15,0 0-15,0-1 0,0 1 16,0 0-16,0 0 0,0 0 0,0 0 15,0-1-15,0 1 0,-21 42 47,-1 1-47,22-1 16,-21 0-16,21 0 0,0 21 16,0 1-16,0-1 0,-21 22 0,21-22 15,0 21-15,0 1 0,-21 21 16,21-22-16,0 1 0,0 20 0,0-20 15,0 20-15,0-20 0,0-1 16,0 22-16,0-21 0,0-1 0,21 1 16,0-1-16,-21-21 0,21 1 0,1-1 15,-1-21-15,0 0 0,0 1 16,0-1-16,22-21 0,-22 0 0,0 0 16,21-21-16,1-1 0,-22 1 15,21 0-15,0-21 0,1 21 16,-22-43-16,21 22 0,1-1 15,-1-20-15,0-1 0,-21 1 0,22-1 16,-22 1-16,21-22 0,-21 1 0,22 20 16,-22-21-16,0 1 0,0 20 15,-21 1-15,21-1 0,1 1 0,-22 20 16,0 1-16,21 0 0,-21-1 16,0 22-16,21 0 0,-21 0 0,-21 42 46,21 21-46,-21-20 0,21 20 16,0 0-16,-22 22 0,1-1 16,0 1-16,21-1 0,-21 1 0,0 20 15,21-20-15,-21-1 0,21 1 16,-22-1-16,22-20 0,0 20 0,0-20 16,0 20-16,0-21 0,0-20 15,0 20-15,0-21 0,22 0 0,-1 0 16,0 1-16,21-22 0,-21 0 15,22 0-15,-22 0 0,21-22 0,1 1 16,-1 0-16,0-21 0,1 21 16,20-22-16,-21 22 0,1-21 0,20-1 15,-20 1-15,-1 21 0,0-21 16,-21-1-16,1 1 0,-1 21 16,0-22-16,-21 22 0,0 0 0,-21 21 15,0 0 1,-1 21-16,1 0 15,21 1-15,0-1 0,-21 0 0,21 0 16,0 21-16,0-20 0,0-1 16,0 0-16,0 21 0,0-21 0,0 1 15,21-1-15,-21 0 0,21 0 16,1 0-16,-1 0 0,0 1 0,0-1 16,-21 0-16,21-21 0,-21 21 15,0 0 1,0 0-16,-21-21 15,0 0 1,0 0-16,21-21 0,-21 21 16,-1-21-16,1 21 0,0 0 0,0-21 15,0 21-15,0 0 0,-1 0 16,1 0-16,21 21 16,0 0-1,0 0-15,0 1 0,0-1 16,0 0-16,21 0 0,1-21 15,-1 21-15,0-21 0,0 0 16,0 0-16,0 0 0,1 0 0,20 0 16,-21 0-16,0 0 15,22 0-15,-22 0 0,21-21 0,0 0 16,1 0-16,-22 0 0,21-1 0,-21 1 16,22-21-16,-22 21 0,0 0 15,0-22-15,0 22 0,1 0 0,-1-21 16,0 20-16,-21 1 0,0 0 0,0 0 15,0 0-15,0 0 0,0-1 16,0 1-16,0 0 16,-21 21-1,21 21 1,-21-21-16,21 21 0,0 1 0,0-1 16,0 0-16,0 0 15,0 0-15,0 22 0,0-22 0,0 0 16,0 0-16,0 0 0,0 0 15,0 1-15,0-1 0,0 0 0,21 0 16,0-21-16,0 21 16,0-21-16,0 0 0,1 0 15,-1 0-15,0 0 0,21-21 0,-21 0 16,22 0-16,-1 0 0,0-1 0,-20 1 16,20 0-16,0 0 0,-21-21 15,22 20-15,-22-20 0,0 21 16,0-21-16,-21 20 0,21-20 15,-21 21-15,0 0 0,0 0 16,-21 21-16,0 0 0,0 0 16,0 21-16,0-21 0,-1 21 15,22 0-15,-21 0 0,21 0 0,-21 1 16,21-1-16,0 0 0,0 0 16,0 0-16,0 0 0,0 1 0,0-1 15,0 0-15,0 0 0,0 0 0,21 0 16,0 1-16,1-1 0,-1-21 15,0 21-15,0 0 0,0-21 0,0 21 16,1-21-16,-1 21 0,0-21 16,0 0-16,21 0 0,-20 0 15,-1 0-15,21-21 0,-21 0 0,22 0 16,-22 0-16,0 0 0,0-1 0,21 1 16,-20-21-16,-1 21 0,-21 0 15,21-1-15,-21-20 0,0 21 0,0 0 16,0 0-16,0-1 0,0 1 0,0 0 15,-21 21 1,0 21 0,21 0-1,-22-21-15,1 22 0,21 20 0,0-21 16,0 0-16,-21 0 0,21 1 0,-21-1 16,21 21-16,-21-21 0,21 0 15,0 1-15,0-1 0,0 0 0,0 0 16,0 0-16,0-42 31,0 0-31,21 0 16,0 0-16,0-1 0,-21 1 0,21 0 15,1-21-15,-1 21 0,0-1 16,0-20-16,-21 21 0,21 0 0,0 0 16,1 21-16,-22-22 0,21 22 15,0 0-15,-21 22 16,0-1-16,0 0 15,0 0-15,0 21 16,0-20-16,0-1 0,0 0 0,0 21 16,0-21-16,21 1 0,-21 20 0,21-21 15,0 0-15,-21 0 16,22 1-16,-1-22 0,0 0 16,0 0-16,0 0 0,0 0 15,1-22-15,-22 1 0,21 21 16,0-21-16,-21 0 15,0 0 1,0 0 0</inkml:trace>
  <inkml:trace contextRef="#ctx0" brushRef="#br0" timeOffset="45977.8">7747 10329 0,'0'22'16,"21"-1"0,0-21-16,0 0 15,1 0-15,-1-21 16,0 21-16,-21-22 0,21 1 0,0 0 15,0 0-15,1 0 0,-22 0 16,0-1-16,0 1 0,0 0 16,0 0-16,0 0 0,0-22 0,0 22 15,-22 0-15,1 0 0,0 21 0,0-21 16,0 21-16,-22 0 0,22 0 16,-21 0-16,21 21 0,0-21 0,-22 21 15,22 0-15,0 22 0,0-22 16,0 0-16,21 21 0,-22 1 0,22-22 15,0 21-15,0 0 0,0 1 0,0-22 16,0 21-16,0-21 16,22 1-16,-1-1 0,0 0 0,-21 0 15,21 0-15,0-21 0,0 0 0,1 0 16,-1 0-16,0 0 0,21 0 16,-21-21-16,1 0 0,-1 0 0,0 21 15,0-64-15,0 43 16,0 0-16,-21 0 0,0-22 0,0 22 15,0 0-15,0 0 0,0-21 0,0 20 16,0 1-16,0 0 16,22 21-1,-22 21 1,0 0-16,21 1 0,-21-1 16,0 0-16,0 0 0,21 0 0,-21 0 15,21 1-15,0-1 0,-21 0 16,21 0-16,1 0 0,-22 0 0,21-21 15,0 0-15,0 0 0,0 0 16,0 0-16,1 0 0,-1 0 16,0-21-16,0 0 0,0 0 0,0 0 15,1 0-15,-22-1 0,21 1 0,-21 0 16,21 0-16,-21 0 0,0 0 16,0-22-16,0 22 0,0 0 15,0 42 16,0 0-31,0 0 16,0 1-16,0-1 0,0 0 16,0 0-16,0 0 0,0 0 0,0 1 15,0-1-15,0 0 0,0 0 0,0 0 16,0-42 31,0 0-47,0 0 0,21 0 15,-21-1-15,21 1 0,-21 0 0,21 0 16,-21 0-16,0-22 16,22 22-16,-1 0 0,0 0 0,0 0 15,0 21-15,0 0 16,1 0-16,-1 0 16,0 0-16,0 21 0,-21 0 0,21 0 15,0-21-15,-21 21 0,0 1 0,0-1 16,22 0-16,-22 0 0,21 0 15,0 0-15,-21 1 16,21-22 0,0 0-1,0 0-15,-21-22 0,22 22 16,-1-21-16,0 0 16,0 0-16,-21 0 0,21 0 0,0-1 15,1 1-15,-1 0 0,0 0 0,-21 0 16,21 0-16,0-1 0,0 1 15,1 21 1,-1 0-16,-21 21 16,0 1-16,0-1 15,0 0-15,0 0 0,0 0 0,0 0 16,0 1-16,0-1 0,0 0 0,21 0 16,-21 0-16,0 0 0,0 1 15,21-1-15,0 0 0,0 0 16,1-21-16,-1 21 0,0-21 0,0 0 15,21 0-15,-20 0 0,20 0 16,-21-21-16,21 0 0,-20 21 0,20-21 16,-21 0-16,21-1 0,-20 1 0,-1-21 15,0 21-15,0 0 0,0-1 16,0-20-16,-21 21 0,22-21 0,-22 20 16,0 1-16,0 0 0,0 0 15,0 0-15,-22 21 16,1 0-16,0 21 0,0 0 0,21 0 15,0 0-15,-21 1 0,0-1 16,21 21-16,-22-21 0,22 22 16,0-22-16,0 0 0,0 21 0,0-21 15,0 1-15,0-1 0,0 0 16,0 0-16,22-21 0,-1 21 0,0 0 16,0-21-16,0 0 0,0 0 15,1 0-15,20 0 0,-21-21 16,0 0-16,0 0 0,1 0 0,20 0 15,-21-1-15,0-20 0,22 21 16,-22 0-16</inkml:trace>
  <inkml:trace contextRef="#ctx0" brushRef="#br0" timeOffset="46336.59">10414 9208 0,'0'0'0,"0"-22"0,-21 1 16,0 21-1,21 21-15,0 1 16,-22-1-16,22 21 0,0-21 16,-21 22-16,21-1 0,0 21 0,-21-20 15,21 20-15,0 1 0,0-1 0,0 1 16,0-22-16,0 22 15,0-22-15,0 21 0,0-20 0,0-1 16,0 0-16,0-20 0,0 20 0,0-21 16,0 0-16,21 0 0,0 1 15,-21-1-15,22 0 0,-1-21 0,0 0 16,0 0-16,0 0 16,0 0-16,1 0 0,-22-21 15,21 0-15,0 21 0,-21-22 0,0 1 16,0 0-16,0 0 0,0 0 0,0 0 15</inkml:trace>
  <inkml:trace contextRef="#ctx0" brushRef="#br0" timeOffset="46539.48">10096 9864 0,'-21'0'0,"42"0"0,-42 21 15,21 0 1,21-21-16,1 0 0,-1 0 15,21 0-15,-21 0 0,0 0 16,22 0-16,-1 0 0,-21-21 0,22 21 16,-1-21-16,0 21 0,-21-21 0,22-1 15,-1 22-15,-21-21 0,22 0 16,-22 21-16,0-21 0,0 0 16,0 0-16</inkml:trace>
  <inkml:trace contextRef="#ctx0" brushRef="#br0" timeOffset="47368.02">11091 9208 0,'0'0'15,"0"-64"-15,0 43 0,0-21 0,0-1 16,0 22-16,0 0 0,0 0 16,-21 21-1,0 21-15,21 21 0,0-21 16,0 22-16,-21-1 0,21 22 16,0-22-16,-21 21 0,21 1 0,0-1 15,-22 22-15,22-21 0,0-1 16,-21 22-16,21-22 0,-21 1 0,0-22 15,21 22-15,0-22 0,-21 0 0,21 1 16,-21-1-16,21-21 0,0 0 16,0 0-16,0 1 0,0-1 15,0-42 17,0-1-32,0 1 0,0 0 15,0 0-15,0 0 0,0-22 16,0 22-16,0-21 0,21 0 0,0 20 15,0-20-15,0 0 0,0 21 0,1-22 16,20 22-16,-21-21 0,21 21 16,1-1-16,-22 1 0,21 21 0,1 0 15,-22 0-15,21 0 0,0 0 16,-20 21-16,-1 1 0,21-1 0,-21 0 16,22 21-16,-22-21 0,-21 22 0,21-22 15,-21 21-15,0-21 16,0 22-16,0-22 0,0 21 0,-21-21 15,0 22-15,-1-22 0,1 0 0,-21 0 16,21 22-16,-22-22 0,1-21 16,0 21-16,-1 0 0,22-21 0,-21 0 15,0 0-15,20 21 0,-20-21 0,21 0 16,0 0-16,0 0 0,-1 0 16,1 0-16,21-21 0,-21 21 0,21-21 15,0 0 16,21 21-31,0 0 0,1-21 16,-1 21-16,0-22 0,0 22 16,0 0-16</inkml:trace>
  <inkml:trace contextRef="#ctx0" brushRef="#br0" timeOffset="48096.28">12446 9927 0,'0'-21'16,"0"42"15,0 0-15,0 1-16,-21-1 0,21 0 15,0 0-15,0 0 16,0 0-16,0 1 16,21-22-1,0 0-15,0 0 0,0 0 16,1 0-16,-1-22 16,-21 1-16,21 21 0,-21-21 15,0 0-15,0 0 16,0 0-16,0-1 15,-21 22 1,0 0-16,-1 0 16,1 22-1,0-22-15,21 21 0,-21-21 0,21 21 16,0 0-16,0 0 0,0 0 16,21-21-1,0 0 1,0 0-16,1 0 15,-1 0-15,-21-21 0,0 0 16,21 21-16,-21-21 16,0 0-16,-21 21 31,0 0-15</inkml:trace>
  <inkml:trace contextRef="#ctx0" brushRef="#br0" timeOffset="63411.21">13652 10245 0,'0'21'0,"0"0"0,0 0 15,-21-21 1,21-21 31,21 21-47,1-21 0,-1 0 16,0 0-16,0-22 0,21 22 15,-20-21-15,20-1 0,21 1 0,-20-21 16,-1 20-16,22-20 0,-22-1 0,0-20 15,22 20-15,-22 1 0,0-1 16,1 22-16,-1-22 0,0 22 0,-20 0 16,-1 20-16,-21-20 0,0 21 15,0 0-15,-43 21 16,22 21-16,0 0 16,-21 0-16,-1 0 0,1 1 15,0-1-15,21 0 0,-22 21 0,22-21 16,0 1-16,0 20 0,21-21 15,0 0-15,0 0 0,0 22 0,0-22 16,21 0-16,0 0 0,0 0 16,0 22-16,1-22 0,20 0 0,-21 21 15,0-20-15,0-1 0,1 21 0,20-21 16,-42 0-16,21 1 0,-21-1 16,21 21-16,-21-21 0,0 0 0,0 1 15,0-1-15,-21 0 0,0 0 16,0 0-16,0 0 0,-1 1 0,-20-22 15,21 21-15,-21-21 0,20 0 16,-20 0-16,21 0 0,-21 0 0,20 0 16,-20 0-16,21-21 0,0-1 15,0 1-15,-1 0 0,1 0 0,0 0 16,0 0-16,0-1 0,0-20 16,21 21-16,0 0 0,-22 0 0,22-1 15,-21 22-15,21-21 0,0 42 31,0 1-31,21-1 0,1 0 16,-1 0-16,0 0 16,-21 0-16,21 1 0,0-1 0,22 21 15,-22-21-15,0 0 0,0 1 0,0-22 16,22 21-16,-22 0 0,21 0 16,0-21-16,1 0 0,-1 0 0,0 0 15,1 0-15,-1 0 0,22 0 0,-22 0 16,0-21-16,22 21 0,-22-21 15,0 0-15,1-1 0,-1 1 0,0 0 16,-20 0-16,20 0 0,-21-22 16,0 22-16,0-21 0,-21 0 0,0 20 15,0-20-15,0 0 0,0 21 0,0-22 16,0 22-16,-21 0 16,0 0-16,21 0 0,-21 21 0,0 0 15,0 0-15,-1 21 16,1-21-16,0 42 0,21-21 0,0 0 15,-21 22-15,21-22 0,-21 21 0,21 1 16,0-22-16,0 21 0,0-21 16,21 0-16,0 1 0,0-1 0,0 0 15,1 0-15,20 0 0,0-21 0,-21 0 16,22 0-16,-1 0 0,0 0 16,22 0-16,-22 0 0,1 0 0,20-21 15,-21 0-15,1 0 0,-1 0 16,0-1-16,1 1 0,-1 0 15,-21 0-15,0-21 0,1 20 0,-1-20 16,-21 21-16,21-21 0,-21 20 16,0 1-16,0 42 31,0 1-31,0-1 0,0 21 16,0-21-16,0 0 0,0 1 0,-21-1 15,21 21-15,-21-21 0,21 0 16,0 1-16,0-1 0,0 0 15,0 0-15,0 0 16,21-42 15,-21 0-31,21 21 16,0-21-16,-21 0 0,21-1 16,-21 1-16,0-21 0,21 21 0,1 0 15,-1-22-15,-21 22 0,21 0 16,0 21-16,-21-21 0,21 21 0,0 0 15,1 0-15,-1 21 16,-21 0-16,0 0 0,21 0 16,0 1-16,-21-1 0,21 0 0,-21 0 15,21 0-15,1 0 0,-22 1 16,21-1-16,0 0 0,21-21 16,-21 21-16,22 0 0,-1-21 0,0 0 15,1 21-15,20-21 0,-20 0 16,20 0-16,1 0 0,-1 0 0,-21 0 15,22 0-15,-1-21 0,-20 21 0,-1-21 16,0 0-16,-20 0 0,20 0 16,-21-1-16,0 1 0,0-21 0,1 0 15,-22 20-15,0-20 0,0 0 0,0 21 16,0-22-16,0 22 0,0-21 16,0 21-16,-22-1 0,1 1 15,0 21-15,0 0 0,0 0 16,-22 0-16,22 21 0,0 1 15,0-1-15,0 0 0,0 21 0,-1-21 16,1 22-16,0-1 0,0-21 16,0 22-16,0-22 0,21 21 0,-22-21 15,22 0-15,0 22 0,0-22 0,0 0 16,0 0-16,0 0 16,22-21-16,-1 0 0,0 22 0,0-22 15,0 0-15,0 0 0,22 0 16,-22-22-16,0 1 0,0 21 15,0-21-15,1 0 0,20-21 0,-21 20 16,0-20-16,22-21 0,-22 20 16,0-20-16,21-1 0,-21 1 15,1-1-15,-1-20 0,0 20 0,21 1 16,-42-1-16,21-21 0,1 22 16,-22-1-16,0 22 0,0-21 0,0 20 15,0 1-15,0 21 0,0-22 16,0 22-16,0 0 0,-22 21 15,1 0-15,0 21 0,21 0 16,-21 22-16,0-22 0,21 21 16,0 22-16,-21-22 0,21 22 15,-22-1-15,22 1 0,0-1 0,0 1 16,0-1-16,0 1 0,0-1 0,0 1 16,0-22-16,0 21 0,0-20 15,0-1-15,0 0 0,0 1 16,22-22-16,-1 21 0,0-21 0,21 1 15,-21-1-15,1-21 0,20 0 0,-21 0 16,21 0-16,-20 0 0,20 0 16,0 0-16,1-21 0,-1-1 0,-21 1 15,21 0-15,1 0 0,-22-21 0,21-1 16,-21 1-16,22-22 0,-22 22 16,0-21-16,0-22 0,0 21 0,1 1 15,-1-22-15,-21 22 0,21-1 16,-21-20-16,21 41 0,-21-20 15,0 20-15,0 1 0,0 21 0,0-21 16,0 20-16,0 44 16,0-1-1,0 21-15,-21-21 0,21 22 16,-21 20-16,21-21 0,0 22 0,-21-1 16,-1 1-16,1-1 0,21 1 15,-21-1-15,0 1 0,21-1 0,-21-20 16,0 20-16,21-20 0,-22-1 0,22 0 15,-21 1-15,0-22 0,21 0 16,0 0-16,0 0 0,0 0 16,0 1-16,-21-22 0,21-22 31,21 1-31,0-21 0,0 21 16,-21 0-16,22-22 0,-1 1 0,21 0 15,-21-1-15,0 1 0,1 0 16,-1 20-16,21-20 0,-21 21 15,0 0-15,22-22 0,-22 43 0,0 0 16,0 0-16,0 0 0,1 0 16,-1 0-16,-21 22 0,21-1 15,-21 0-15,0 0 16,0 0-16,0 0 16,-21-21-16,0 22 0,-1-22 15,1 21-15,0-21 0,0 0 16,0 0-16,0 0 0,-1 0 15,1 0-15,0 0 0,0 0 16,0 0 0,0 0-1,21 21-15,-22 0 16,22 0-16,0 0 0,0 1 16,0-1-16,0 0 0,0 0 0,0 0 15,0 0-15,0 1 16,22-1-16,-1 0 0,-21 0 0,21 0 15,0-21-15,0 21 0,0-21 0,1 22 16,-1-22-16,21 0 0,-21 0 16,22 0-16,-1 0 0,0 0 0,22 0 15,-1 0-15,1 0 0,-1 0 0,1 0 16,-1 0-16,1-22 0,-1 22 16,-20-21-16,-1 0 0,0-21 0,-21 21 15,1-22-15,-1 22 0,-21-21 0,0 21 16,0-22-16,0 22 0,0-21 15,0 21-15,-21-1 0,-1 1 0,1 21 16,0 0-16,0 0 16,0 0-16,0 21 0,-1 1 15,22-1-15,-21 0 0,0 0 0,21 21 16,-21-20-16,21 20 0,0-21 16,0 0-16,0 22 0,0-22 0,0 0 15,0 0-15,21 0 0,0 0 0,0-21 16,1 22-16,-1-22 0,0 0 15,0 0-15,0 0 0,0 0 0,22 0 16,-22 0-16,21 0 0,-21 0 0,22 0 16,-22 0-16,0 0 0,21-22 15,-20 1-15,-1 0 0,0 0 0,0 0 16,0 0-16,-21-22 0,21 22 16,-21 0-16,22 0 0,-22 0 15,0 42 16,0 0-31,0 0 16,0 0-16,0 0 0,0 1 16,0-1-16,0 0 15,21-21-15,0 0 16,0 0-16,0 0 0,22 0 16,-22 0-16,0 0 0,21 0 0,-21 0 15,22 0-15,-22-21 0,21 21 16,-21-21-16,1-1 0,-1 22 15,0-21-15,0-21 0,0 21 0,-21 0 16,21-1-16,-21 1 0,0 0 16,0 0-16,0 0 0,0 0 15,0-1 1,-21 22 0,0 22-1,21-1-15,-21-21 0,21 21 16,-21 0-16,21 0 0,0 22 0,0-22 15,0 21-15,0 0 0,0 1 0,21-1 16,0 0-16,0 22 0,0-22 16,1 22-16,20-1 0,-21 1 15,0-1-15,22 1 0,-22 20 0,21-20 16,0-1-16,-20 1 0,20 21 0,-21-22 16,21 1-16,-20 20 0,20-20 15,0 63-15,-21-64 0,1 1 16,-22 42-16,0-43 0,0-21 15,-22-20-15,1 20 0,0-21 16,0 21-16,-21-20 0,20-22 16,-20 21-16,21-21 0,-21 0 0,20 0 15,1 0-15,-21 0 0,21 0 0,0-21 0,-22-1 16,22 1-16,-21-21 0,21 21 16,-22-22-16,22 1 0,0-21 15,0-1-15,0 1 0,21-1 16,-22-84-16,22 63 0,0 22 15,22-22-15,-1 0 0,21 1 0,-21-1 16,22 0-16,20 1 0,-21-1 0,64-63 16,-42 63-16,-1 22 15,1-1-15,-1 1 0,-20-1 16,84-42-16,-85 64 0,0 0 16,1-1-16,-22 22 0,0 0 15,-21 0-15,0 0 0,-21 21 16,0 0-16,-1 0 0,1 0 0,-21 0 15,21 21-15,0 0 0,-1-21 16,1 21-16,0 0 0,21 1 16,0-1-16,0 0 15,0 0-15,21 0 0,0 0 0,1 1 16,-1-1-16,0 0 0,0 21 16,21-21-16,-20 22 0,-1-22 0,0 0 15,0 21-15,0-20 0,-21 20 0,0-21 16,0 0-16,0 0 0,0 1 0,-21-1 15,0 0-15,0 0 16,0-21-16,-22 21 0,22-21 0,-21 0 16,21 21-16,-1-21 0,1 0 0,0 0 15,0 0-15,0 0 0,0-21 16,21 0-16,0 0 0,0 0 0,0 0 16</inkml:trace>
  <inkml:trace contextRef="#ctx0" brushRef="#br0" timeOffset="63949.38">21738 8403 0,'0'0'16,"0"-21"-16,-21 21 15,0 0 1,0 0-16,-1 0 0,1 21 16,-21 0-16,21 1 0,0 20 0,-22-21 15,22 21-15,-21 22 0,21-1 16,-22 1-16,22-1 0,-21 22 0,21 0 16,-22-22-16,22 22 0,0 0 15,0-1-15,0 1 0,21-22 0,0 22 16,0-21-16,0 20 0,0-41 0,0 20 15,21 1-15,0-22 0,0 0 16,21 1-16,-20-22 0,-1 0 0,21 0 16,-21 0-16,22 0 0,-22 1 0,21-22 15,-21 0-15,22 0 0,-22 0 16,0 0-16,21-22 0,-21 1 16,22 21-16,-22-21 0,0 0 0,0-21 15,0 20-15,1-20 0,-1 0 0,-21-1 16</inkml:trace>
  <inkml:trace contextRef="#ctx0" brushRef="#br0" timeOffset="64187.23">22056 8784 0,'0'0'0,"0"21"46,0 1-46,-22-1 16,22 0-16,-21 0 0,21 0 16,0 0-16,-21 1 0,21-1 0,0 0 15,0 0-15,0 0 16,-21-21-16,21 21 0</inkml:trace>
  <inkml:trace contextRef="#ctx0" brushRef="#br0" timeOffset="64419.72">22161 8805 0,'0'22'47,"0"-1"-31,0 0-16,0 0 0,0 0 0,0 0 0,0 1 15,0 20-15,0-21 0,0 0 16,0 0-16,0 1 0,0-1 16,0 0-16,0 0 0,0 0 0,0 0 15,0 1-15,0-1 16,0 0 0</inkml:trace>
  <inkml:trace contextRef="#ctx0" brushRef="#br0" timeOffset="65311.73">22796 9123 0,'0'-21'16,"0"0"-16,0-1 16,0 1-16,0 0 0,0 42 31,-21 0-15,21 1-16,-21 20 0,21 0 15,0 1-15,0-1 0,-21 0 0,21 1 16,-21-1-16,0 0 0,21 22 15,0-22-15,-22-21 0,1 22 16,0-1-16,21-21 0,0 0 0,-21 22 16,0-22-16,21 0 0,0 0 15,-21-21-15,42-21 32,0 21-32,0-21 0,0 0 0,0-1 15,1-20-15</inkml:trace>
  <inkml:trace contextRef="#ctx0" brushRef="#br0" timeOffset="65547.59">23029 9102 0,'0'0'0,"0"-21"15,0-1-15,0 44 32,0-1-32,0 21 0,0-21 0,-21 22 15,21-1-15,0-21 0,0 21 16,0 1-16,-21-1 0,21 0 0,0-20 15,-21 20-15,21 0 0,0-21 16,0 1-16,0-1 0,0 0 0,0 0 16,0 0-16,0 0 0,-21-21 31,-1 0-15,22-21-16,-21 21 0</inkml:trace>
  <inkml:trace contextRef="#ctx0" brushRef="#br0" timeOffset="65735">22585 9546 0,'21'0'31,"0"0"-31,0 0 16,22 0-16,-22 0 0,0 0 0,0 0 15,21-21-15,-20 21 16,-1 0-16,21 0 0,-21-21 0,22 21 15,-22 0-15,0 0 0,0-21 0,0 21 16,0 0-16,1 0 0</inkml:trace>
  <inkml:trace contextRef="#ctx0" brushRef="#br0" timeOffset="66091.78">23135 9462 0,'21'0'16,"0"0"-1,1-22-15,-1 22 0,0-21 16,0 21 0,-21-21-16,21 0 0,0 21 0,-21-21 15,22 0-15,-1-1 0,-21 1 16,21 21-16,-21-21 0,0 0 16,-21 21-1,0 0 1,-1 0-16,1 21 0,0-21 0,21 21 15,-21 0-15,21 1 0,-21-1 0,21 0 16,-21 0-16,21 0 0,0 0 16,0 1-16,0-1 0,0 0 0,0 0 15,0 0-15,0 0 0,0 1 16,0-1-16,21-21 16,0 0-16,0 0 0,0 0 15,0 0-15,1 0 16,-1 0-16,0 0 15,0-21-15,-21-1 0</inkml:trace>
  <inkml:trace contextRef="#ctx0" brushRef="#br0" timeOffset="66379.63">23707 9038 0,'0'0'0,"0"-21"0,0 0 0,0 0 0,0 0 16,0-1-16,-22 44 31,22 20-15,0-21-16,-21 0 0,21 22 0,0-1 15,0 0-15,0-21 0,0 22 16,0-1-16,0 0 0,-21-20 0,21 20 16,0 0-16,0-21 0,-21 1 15,21 20-15,-21-21 0,21 0 0,-21 0 16,21 1-16,0-1 0,0 0 15,-22-21-15,44-21 32,-22 0-17</inkml:trace>
  <inkml:trace contextRef="#ctx0" brushRef="#br0" timeOffset="66675.48">23982 8954 0,'0'0'16,"0"-22"-16,0 1 0,0 42 31,0 1-31,0 20 16,0-21-16,0 21 0,0-20 0,0 20 16,0 0-16,0 1 15,0-1-15,0 0 0,0-21 0,0 22 16,-21-1-16,-1-21 0,22 22 0,-21-22 15,21 0-15,0 0 0,0 0 16,0 0-16,-21 1 0,21-1 0,0 0 16,0-42 15,21 0-15,0-1-16</inkml:trace>
  <inkml:trace contextRef="#ctx0" brushRef="#br0" timeOffset="67092.24">24130 9356 0,'0'21'16,"-21"0"0,21 0-16,0 0 15,-21 1-15,21-1 0,0 0 0,0 0 16,-22 0-16,22 0 0,0 1 15,0-1-15,0 0 16,22 0-16,-1-21 0,0 0 16,0 0-16,0 0 15,0 0-15,1 0 0,-1 0 16,-21-21-16,21 0 0,0 21 16,0-21-16,-21-1 0,0 1 0,21 0 15,-21-21-15,0 21 0,0-1 0,0-20 16,0 21-16,0-21 0,0 20 15,0 1-15,0 0 0,0 0 0,-21 0 16,0 21-16,0 0 16,0 0-16,21 21 15,-21-21-15,-1 21 16,22 0-16,-21-21 0,21 21 16,0 1-16,0-1 15,21-42 16</inkml:trace>
  <inkml:trace contextRef="#ctx0" brushRef="#br0" timeOffset="67367.08">24469 8954 0,'0'0'0,"0"-22"15,0 44 17,0-1-17,0 0-15,0 0 16,0 0-16,0 0 0,0 1 0,0-1 16,0 0-16,0 0 15,0 0 1</inkml:trace>
  <inkml:trace contextRef="#ctx0" brushRef="#br0" timeOffset="67587.47">24617 8975 0,'0'0'0,"0"21"47,0 0-47,0 0 0,0 0 15,0 1-15,-21-1 16,21 0-16,0 0 0,-22-21 0,22 21 16,-21 0-16</inkml:trace>
  <inkml:trace contextRef="#ctx0" brushRef="#br0" timeOffset="68027.75">24701 8530 0,'0'0'0,"-21"0"0,21-21 0,-21 21 16,42 0 15,0 0-31,1 0 0,-1 21 16,0 0-16,0-21 0,0 22 16,0-1-16,22 21 0,-22-21 0,0 22 15,0-1-15,0-21 0,1 43 16,-1-22-16,0 0 0,0 1 0,-21 20 15,0-21-15,0 1 0,0-1 16,0 22-16,0-22 0,0 0 16,0 1-16,0-22 0,-21 21 0,0 0 15,0 1-15,-1-1 0,-20-21 0,21 22 16,-21-22-16,20 21 0,-20-21 16,21 0-16,0 1 0,-22-1 0,22 0 15,0 0-15,0-21 0,21 21 0,-21 0 16,0-21-16,21-21 62,21 21-62,-21-21 0,21 0 16,0 0-16,0 0 0</inkml:trace>
  <inkml:trace contextRef="#ctx0" brushRef="#br0" timeOffset="68300.27">25400 9335 0,'0'-22'15,"0"44"32,0-1-31,-21-21-1,21 21-15,0 0 16,-21-21-16,21 21 16,0 0-16,-22-21 0</inkml:trace>
  <inkml:trace contextRef="#ctx0" brushRef="#br0" timeOffset="68548.12">25379 9821 0,'0'0'0,"0"22"0,0-1 0,0 0 16,0 0-1,0 0-15,0 0 0,0 1 16,-21-1-16,21 0 0,-22 0 15,1 0-15,21 0 0,-21-21 16,0 22-16,0-1 0,0 0 0,-1 0 16,-20-21-16,21 21 0,-21 0 15,20 1-15,-20-22 0,0 21 16,-1 0-16,22-21 0,-21 21 0,0-21 16,20 21-16,-20-21 0,21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3T06:19:51.9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12594 5059 0,'21'0'31,"-21"21"1,0 0-17,0 0 1,0 1-1,0-1-15</inkml:trace>
  <inkml:trace contextRef="#ctx0" brushRef="#br0" timeOffset="913.02">12340 1439 0,'0'-21'31,"0"0"-16,0 0-15,0 0 16,0 0-16,0-1 0,0 1 16,0 0-16,0 0 0,21 0 0,-21 0 15,21-1-15,-21 1 0,0 0 16,0 0-16,0 42 31,0 0-31,22 0 0,-22 22 16,0-1-16,0 0 0,0 1 15,0-1-15,0 22 0,0-1 0,0 1 16,-22-1-16,22 1 0,-21-1 16,0 22-16,0-22 0,21 1 15,-21-1-15,0 1 0,-1-1 16,1-20-16,21 20 0,0-21 0,-21 1 16,21-1-16,0-21 0,-21 0 0,21 1 15,0-1-15,0 0 0,0-42 31,0 0-31,0-1 16,0-20-16,0 21 0,0-21 0,21-1 16,0 1-16,0-22 0</inkml:trace>
  <inkml:trace contextRef="#ctx0" brushRef="#br0" timeOffset="1268.58">12340 1397 0,'0'0'0,"0"-21"0,-21 0 16,21 0-16,-21-1 0,21 1 0,0 0 16,0 0-16,0 0 15,0 0-15,21-1 0,0 1 16,0 21-16,22-21 0,-22 0 16,21 0-16,0 21 0,22-21 15,-22 21-15,22 0 0,-1 0 0,-20 0 16,20 21-16,1 0 0,-22 0 15,0 0-15,1 22 0,-22-22 16,0 21-16,-21 0 0,0 1 0,0-22 16,-21 21-16,0 1 0,-22-1 15,1 0-15,0 1 0,-1-1 0,-20-21 16,20 21-16,1-20 0,0 20 16,21-21-16,-22 0 0,22 0 0,0-21 15,0 22-15,21-44 31,21 1-15,0 21-16,0-21 0</inkml:trace>
  <inkml:trace contextRef="#ctx0" brushRef="#br0" timeOffset="1764.32">13652 1249 0,'-21'21'31,"0"-21"-31,0 21 0,0 0 16,21 22-16,-21-22 0,-1 21 0,1 1 16,-21-1-16,21 0 0,0 22 15,-22-22-15,22 22 0,0-22 16,-21 21-16,20-20 0,1 20 15,0-20-15,0-1 0,21 0 0,0-21 16,0 22-16,0-22 0,0 0 0,21 0 16,-21 0-16,42 1 0,-20-22 15,-1 0-15,21 0 0,-21 0 0,22 0 16,-1 0-16,-21 0 0,21-22 16,1 1-16,-1 21 0,-21-42 0,22 21 15,-1 0-15,0-22 0,-21 22 16,22-21-16,-22-1 0,0-20 0,0 21 15,-21-22-15,0 1 0,0-1 16,0 1-16,0 20 0,-21-20 16,0 20-16,0 1 0,0 0 0,-22 21 15,22-1-15,0 1 0,-21 0 16,20 21-16,1 0 0,-21 0 16,21 0-16,0 0 0,-1 0 0,-20 21 15,21 0-15,0 1 0,21-1 0,0 0 16,0 0-16,0 0 0,0 0 15,0 1-15,21-1 0,0 0 16</inkml:trace>
  <inkml:trace contextRef="#ctx0" brushRef="#br0" timeOffset="2101.87">14372 1270 0,'0'0'0,"0"-21"16,-21 21-16,0 21 15,21 0-15,-21 0 0,21 1 16,0 20-16,0-21 0,0 21 16,0 1-16,-22-1 0,22 22 15,-21-22-15,21 0 0,0 22 0,-21-22 16,0 0-16,0 22 0,21-22 15,-21 1-15,-1-1 0,1-21 0,21 21 16,0-20-16,-21-1 0,21 0 16,-21 0-16,21 0 0,-21-21 15,21 21-15,0-42 32,0 0-32,0 0 0,0 0 0,0 0 15,21-22-15,-21 22 0</inkml:trace>
  <inkml:trace contextRef="#ctx0" brushRef="#br0" timeOffset="2376.29">14224 1376 0,'0'0'16,"0"-21"-16,21 21 16,0 0-16,0 0 15,1 0-15,-1 21 16,21-21-16,-21 21 0,0 0 15,1 0-15,20 22 0,-21-22 0,0 0 16,0 21-16,22 1 0,-43-22 16,21 21-16,0 1 0,-21-22 15,0 21-15,0-21 0,0 0 0,0 22 16,0-22-16,0 0 0,0 0 16,0 0-16,0-42 46,0 0-46,0 0 0</inkml:trace>
  <inkml:trace contextRef="#ctx0" brushRef="#br0" timeOffset="2950.23">15409 1291 0,'0'0'16,"-21"0"-1,0 0-15,0 21 16,-22 1-16,22-1 0,-21 0 0,21 0 16,-22 0-16,22 0 0,-21 22 15,0-22-15,-1 21 0,1 1 0,0-22 16,-1 21-16,22-21 0,-21 0 16,21 22-16,-1-22 0,1-21 15,21 21-15,-21 0 0,42-42 31,0 0-15,1 21-16,-1-21 0,0-22 16,21 22-16,-21 0 0,22-21 15,-22 21-15,21-22 0,1 1 0,-1 21 16,21-22-16,-20 1 0,-1 0 16,0-1-16,1 22 0,-1 0 0,-21 0 15,0 0-15,22 0 0,-22 21 16,0 0-16,0 0 15,-21 21 1,0 0-16,0 0 0,0 0 16,0 22-16,0-22 0,0 21 0,0 0 15,0 1-15,0-1 0,-21 0 0,0 22 16,0-22-16,0 1 0,-1 20 16,1-21-16,0 1 0,0 20 15,0-20-15,21-1 0,-21 0 0,-1 1 16,1-1-16,0-21 0,21 21 15,0-20-15,-21 20 0,21-21 0,0 0 16,-21 0-16,21 1 0,0-1 16,0-42 15,-21-1-15,-1 22-16</inkml:trace>
  <inkml:trace contextRef="#ctx0" brushRef="#br0" timeOffset="3583.96">12721 2709 0,'21'-21'0,"-42"42"0,63-63 0,-20 42 16,-22-21-16,21 0 0,0 0 15,0-1-15,-21 1 16,21 21-1,-21 21 1,-21 1-16,0-22 16,0 21-16,-22 0 0,1 21 15,0-21-15,-1 22 0,-20-22 0,-1 21 16,-20 1-16,-22-1 0,0 0 16,0 1-16,-21-1 0,0 21 15,21-20-15,-21 20 0,0-20 0,0 20 16,0-21-16,22 1 0,-22-1 15,21 22-15,21-43 0,-21 21 0,22 0 16,-1-20-16,0 20 0,22-21 16,-1 0-16,22 0 0,-22-21 0,43 22 15,-21-22-15,21 0 0,0 0 16,21-22 0,0 1-16,0 0 0</inkml:trace>
  <inkml:trace contextRef="#ctx0" brushRef="#br0" timeOffset="3932.28">10520 3260 0,'0'-21'15,"-21"21"1,-1 21-16,1 0 0,0-21 15,-21 21-15,21 0 0,-22 0 16,1 1-16,0 20 0,20-21 16,-20 0-16,0 0 0,21 1 0,-22-1 15,22 0-15,0 0 0,0-21 0,0 21 16,21 0-16,0 1 16,0-1-16,21-21 0,0 21 15,21-21-15,-21 0 0,22 21 16,-1-21-16,-21 0 0,22 21 0,-1-21 15,0 0-15,1 21 0,-22-21 16,21 0-16,0 0 0,1 0 0,-22 22 16,21-22-16,1 0 0,-22 0 0,21 0 15,0 0-15,-20 0 0,20 0 16</inkml:trace>
  <inkml:trace contextRef="#ctx0" brushRef="#br0" timeOffset="4473.09">14817 2858 0,'21'0'16,"-42"0"-16,42-22 0,0 1 0,0 21 15,0 0 1,0 0-16,1 0 16,-1 21-16,0 1 0,21-1 0,1 21 15,-1-21-15,0 22 0,22-22 16,-1 21-16,1 0 0,-1 1 16,22-1-16,0 22 0,-22-22 0,22 0 15,-1 1-15,1-1 0,0 0 16,-1-21-16,1 22 0,0-1 0,-1-21 15,1 0-15,-21 22 0,-1-22 16,1 0-16,-1-21 0,-21 21 0,1 0 16,-22-21-16,21 0 0,-21 22 15,1-22-15,-1 21 0,0-21 16,0 0 0,-21-21-16,21-1 0,-21 1 15,0 0-15</inkml:trace>
  <inkml:trace contextRef="#ctx0" brushRef="#br0" timeOffset="4723.59">16997 3366 0,'0'0'0,"-21"0"0,21 21 47,0 0-31,21 0-16,-21 0 0,21 0 0,0 1 15,-21-1-15,21 0 0,-21 0 16,0 0-16,0 0 0,0 1 16,0-1-16,0 0 0,0 0 0,-21 0 15,0 0-15,0 1 16,-22-22-16,22 21 0,-21-21 0,0 0 16,-1 21-16,1-21 0,-22 0 15,1 0-15,-22 0 0,22 21 0</inkml:trace>
  <inkml:trace contextRef="#ctx0" brushRef="#br0" timeOffset="5596.73">1566 3577 0,'0'21'16,"0"1"-16,-21-1 15,21 21-15,0-21 0,0 22 0,0-1 16,-21 0-16,21 22 0,0-1 16,0 1-16,0-1 15,-21 22-15,0-22 0,21 22 0,-22-21 16,1-1-16,0 1 0,21-1 15,-21 1-15,0-1 0,0 1 0,21-22 16,0 0-16,0 1 0,0-22 16,0 0-16,0 0 0,0 0 15,0-42 1,0 0-16,0 0 16,0 0-16,0-22 0,0 1 0,0 21 15,0-22-15</inkml:trace>
  <inkml:trace contextRef="#ctx0" brushRef="#br0" timeOffset="5984.51">1249 3620 0,'0'0'0,"42"-64"15,0 22-15,-20 21 0,20-1 16,0-20-16,22 21 0,-22 0 16,22 0-16,-22-22 0,21 22 15,1 0-15,-1 0 0,-20 21 16,20 0-16,-20 0 0,-1 0 16,0 0-16,1 21 0,-1 0 0,-21 21 15,0 1-15,0-1 0,-21 0 16,0 1-16,0-1 0,0 22 15,-21-22-15,-21 0 0,21 22 0,-22-22 16,-20 22-16,21-1 0,-1-21 16,-20 22-16,20-22 0,-20 22 0,21-22 15,-1-21-15,1 22 0,21-1 16,0-21-16,-1 0 0,1 0 16,21 1-16,-21-22 0,21 21 15,0-42 1</inkml:trace>
  <inkml:trace contextRef="#ctx0" brushRef="#br0" timeOffset="7439.85">2561 4720 0,'0'-21'16,"21"21"-16,-21-21 0,0 0 0,21 0 15,1-1-15,-1 1 0,-21 0 16,21 0-16,0 0 0,0 0 16,0-22-16,1 22 0,-22 0 0,0 0 15,0 0-15,0-1 0,0 1 16,0 0-16,0 0 0,0 0 16,-22 0-16,1 21 0,0 0 0,0 0 15,-21 0-15,20 0 0,-20 21 16,21-21-16,-21 21 0,20 0 0,-20 21 15,0-20-15,21 20 0,-22-21 16,22 21-16,-21 1 0,21-1 0,-1 0 16,1 22-16,21-22 0,0 1 15,0-22-15,0 21 0,0 0 0,0-20 16,0-1-16,21 0 0,1 0 16,-1-21-16,0 0 0,0 0 15,0 0-15,0 0 0,1 0 0,-1 0 16,21-21-16,-21 0 0,0 0 15,22-1-15,-22 1 0,21 0 16,1-21-16,-22 21 0,21-22 16,-21 1-16,22 21 0,-22-22 0,0 1 15,21 21-15,-21-21 0,1-1 16,-1 1-16,0 21 0,0-22 0,0 22 16,0 0-16,1 0 0,-22 0 15,0 42 1,0 0-16,0 0 15,0 0-15,0 1 0,0 20 16,0-21-16,0 21 0,0 1 16,0-1-16,0-21 0,0 22 0,0-1 15,0 0-15,0 1 0,0-1 16,0-21-16,21 21 0,0-20 0,-21-1 16,21 0-16,0 0 0,22 0 15,-22-21-15,21 0 0,0 0 0,1 0 16,-1 0-16,0-21 0,22 0 15,-1 0-15,-20 0 0,20-1 0,-20 1 16,20-21-16,-21 21 0,1-22 0,20 22 16,-20-21-16,-22 0 15,21-1-15,-21 22 0,0-21 0,1 21 16,-1-22-16,-21 22 0,0-21 16,0 21-16,0-1 0,-21 1 15,-1 21-15,1 0 0,0 0 16,-21 0-16,21 21 0,-22 1 0,1-1 15,0 0-15,-1 0 0,1 0 16,21 0-16,-22 1 0,22 20 0,0-21 16,0 0-16,21 22 0,-21-22 15,21 0-15,0 0 0,0 0 16,21-21-16,0 0 16,0 0-16,0 0 0,1 0 15,20-21-15,-21 0 0,0 21 0,22-21 16,-1 0-16,-21-1 0,0 1 15,22 21-15,-22-21 0,0 0 0,0 0 16,0 21-16,0-21 0,1-1 16,-22 1-1,21 21-15,-21 21 32,0 1-32,0-1 0,0 0 15,0 0-15,0 0 0,0 0 0,0 22 16,0-1-16,0 0 0,-21 1 15,21 20-15,0 1 0,0-22 16,0 22-16,0-1 0,0 1 0,-22 20 16,22-20-16,-21-1 0,21 22 15,0 0-15,0-1 0,0 1 0,0-22 16,0 22-16,0 0 0,0-22 0,0 22 16,0-22-16,0 1 0,0 21 15,0-22-15,0 1 0,-21-22 0,21 21 16,-21-20-16,0-1 0,21-21 15,-21 22-15,21-22 0,0 0 0,-22-21 16,1 0-16,0 0 0,0 0 0,0 0 16,0-42-16,-1 20 15,1 1-15,0-21 0,-21 0 16,21-1-16,-1-20 0,-20-1 0,21 22 16,0-22-16,0-20 0,21 20 15,0 1-15,0-22 0,0 0 0,0 1 16,0-1-16,0 0 0,21 1 15,21-1-15,-21 0 0,0 1 0,22-1 16,-22 0-16,21 22 0,1-22 16,-1 22-16,0-1 0,1 1 0,-1-1 15,0 22-15,-21 0 0,22-1 0,-1 1 16,0 0-16</inkml:trace>
  <inkml:trace contextRef="#ctx0" brushRef="#br0" timeOffset="7832.63">4403 4509 0,'0'42'15,"21"-21"-15,0-21 16,0 0-16,0 0 16,0 0-16,1 0 15,-1 0-15,0-21 0,0 0 0,0 0 16,0-1-16,1 1 0,20 0 15,-21 0-15,0-21 0,0-1 16,1 1-16,-22 21 16,0-22-16,0 22 0,0 0 0,0 0 15,0 0-15,-22 0 0,1 21 16,-21 0-16,0 0 0,20 21 0,-20 0 16,-21 0-16,20 21 0,22 1 15,-21-1-15,-1 0 0,22 1 0,21-1 16,0 22-16,0-22 0,0-21 15,0 21-15,0 1 0,21-22 0,1 0 16,20 0-16,-21 0 0,21 1 0,-20-22 16,20 0-16,0 0 0,22 0 15,-22 0-15,0-22 0,1 22 16,-1-21-16,0 0 0,1 0 16,-1 0-16,0 0 0,-20-1 0</inkml:trace>
  <inkml:trace contextRef="#ctx0" brushRef="#br0" timeOffset="9629.12">5905 4318 0,'-21'0'16,"21"-21"-16,-21 21 0,0-21 16,0 21-16,0-21 0,-1 21 15,1 0-15,0 0 16,0 0-16,0 0 0,0 21 0,-1 0 16,1 0-16,0 0 0,-21 22 15,21-1-15,21-21 0,-22 21 0,1 1 16,21-1-16,-21 22 0,21-22 15,0 0-15,0 22 0,0-22 0,0 0 16,21 1-16,0-1 0,22-21 16,-22 22-16,21-22 0,-21-21 15,22 21-15,-1-21 0,0 0 0,22 0 16,-22 0-16,1-21 0,-1 21 16,0-21-16,22-1 0,-22-20 0,0 21 15,-20-21-15,20-1 0,0 22 0,1-42 16,-22 20-16,21 1 0,-21-22 15,22 22-15,-22-21 0,21-1 0,-21 1 16,0-1-16,1 1 0,-1-1 16,0 1-16,0-1 0,-21 22 15,21-1-15,-21 1 0,0 21 0,0-21 16,0 20-16,-21 1 16,0 21-16,0 0 15,21 21-15,-21 1 0,21 20 16,0-21-16,-22 21 0,1 1 0,21 20 15,-21-20-15,21-1 0,-21 21 16,21 1-16,0-22 0,0 22 0,0-22 16,0 0-16,0 22 0,0-22 15,0 1-15,0-1 0,0 0 0,21 1 16,-21-1-16,42-21 0,-20 21 0,-1-20 16,21-1-16,-21 0 15,22 0-15,-1-21 0,-21 0 0,21 0 16,1 0-16,-1 0 0,0 0 0,1 0 15,-1 0-15,0-21 0,1 0 16,-1 0-16,-21-1 0,22 1 0,-22-21 16,0 21-16,0 0 0,0-22 15,0 22-15,1-21 0,-22-1 0,21 22 16,-21-21-16,0 21 0,0-22 0,0 22 16,0 0-16,0 0 0,-21 21 15,-1 0-15,1 0 0,0 0 0,-21 0 16,21 0-16,-1 21 0,-20 0 15,21 0-15,-21 1 0,20 20 16,-20-21-16,21 21 0,0-20 0,21 20 16,0-21-16,-21 21 0,21-20 15,0 20-15,0-21 0,0 0 0,0 0 16,0 1-16,21-1 0,0-21 16,0 0-16,0 0 0,0 0 0,1 0 15,-1 0-15,0 0 0,0-21 0,0-1 16,0 1-16,1 0 0,-1 0 15,0 0-15,0 0 0,0-1 0,-21 1 16,21-21-16,1 21 0,-22 0 16,0-22-16,0 22 0,0 0 0,21 0 15,-21 0-15,0 42 32,0 0-17,0 0-15,0 0 0,0 0 0,-21 1 16,21 20-16,0-21 0,0 21 15,0-20-15,0 20 0,0-21 0,0 0 16,0 22-16,0-22 0,0 0 16,21 0-16,0-21 0,0 21 0,0 0 15,0-21-15,1 0 0,20 0 0,-21 0 16,21 0-16,1-21 0,-22 0 16,21 21-16,1-21 0,-22 0 0,21 0 15,0-1-15,-20-20 16,20 21-16,-21-21 0,21 20 0,-20-20 15,20 21-15,-21-21 0,0 20 0,0-20 16,1 21-16,-22 0 0,0 0 16,0-1-16,-22 22 15,1 22 1,0-1-16,0-21 0,0 21 0,21 0 16,0 21-16,-21-20 0,21-1 0,0 0 15,0 0-15,0 0 0,0 0 16,0 1-16,21-1 0,-21 0 0,21 0 15,-21 0-15,21 0 0,0-21 16,-21 22 0,0-44 15,-21 22-15,0-21-1,0 21 1,0 21-1,21 1-15,0-1 16,0 0 0,21 0-1,0-21-15,0 0 0,0 0 16,0 21-16,1-21 0,20 0 0,-21 0 16,21 0-16,-20 0 0,20 0 0,0-21 15,-21 0-15,22 21 0,-22-21 16,0 0-16,21-1 0,-20 1 0,-1 0 15,21 0-15,-21 0 0,0 0 0,1-22 16,-1 22-16,-21 0 0,0 0 16,21 0-16,-21-22 0,0 22 15,0 0-15,-21 21 32,0 21-32,21 0 15,0 0-15,0 1 16,0-1-16,0 21 0,0-21 0,0 0 15,0 1-15,0-1 0,0 0 0,0 0 16,0 0-16,0 0 0,0 1 16,0-1-16,0 0 0,0 0 15,0 0-15,-22-21 16,22 21-16,-21-21 16,0 0-16,0 0 0,0 0 0,0 0 15,-1 0-15,1 0 0,0 0 16,0 0-16,0-21 0,0 21 15,21-21-15,0 0 0</inkml:trace>
  <inkml:trace contextRef="#ctx0" brushRef="#br0" timeOffset="10379.7">17081 4360 0,'0'0'0,"-21"0"15,-42-21 1,42 21-16,21-21 16,21 21-1,0 0-15,0 0 16,21-21-16,1 21 0,-1-21 0,22 21 15,-1 0-15,22-21 0,-22 21 16,22 0-16,-22-22 0,22 22 0,-21 0 16,-1-21-16,1 0 0,-22 21 15,21 0-15,-20 0 0,-1 0 16,-21 0-16,22 0 0,-65 0 31,1 0-31,0 0 16,-21 0-16,-1 0 0,-20 0 15,21 21-15,-22-21 0,1 21 0</inkml:trace>
  <inkml:trace contextRef="#ctx0" brushRef="#br0" timeOffset="10655.56">17399 4276 0,'-21'0'15,"21"21"-15,0 0 16,0 0-16,-21-21 0,21 43 15,0-22-15,0 0 0,0 21 16,0 1-16,-22-22 0,22 42 0,-21-20 16,0-1-16,21 21 0,0 1 0,-21-22 15,0 22-15,0-22 0,21 22 16,-22-22-16,1 0 0,21 1 0,-21-1 16,21-21-16,0 21 0,-21-20 15,21-1-15,-21 0 0,21 0 16,-21-21-16,21-21 31,21 0-15,0 0-16,0-22 0</inkml:trace>
  <inkml:trace contextRef="#ctx0" brushRef="#br0" timeOffset="11744.02">17589 4932 0,'22'0'16,"-1"0"-16,0-21 16,0 0-16,0-1 15,0 22-15,1-21 0,-1 0 16,0 21-16,0-21 0,0 0 0,0 0 16,-21-1-16,22 22 0,-22-21 15,21 0-15,-21 0 0,0 0 0,0 0 16,0-1-16,-21 22 15,-1 0 1,1 22-16,0-1 16,0 0-16,0 0 0,0 0 0,-1 22 15,1-1-15,0-21 0,0 21 0,0 1 16,0-1-16,21 0 0,0 1 16,0-22-16,0 21 0,0-21 0,0 1 15,0-1-15,0 0 16,21 0-16,0 0 0,0-21 0,21 0 15,-20 0-15,-1 0 0,21 0 0,-21 0 16,22 0-16,-22-21 0,21 0 16,-21 0-16,22 0 0,-22-1 0,21 1 15,-21 0-15,22-21 0,-22 21 16,21-22-16,-21 1 0,0 0 0,1-1 16,-1 22-16,0-21 0,0 21 0,-21-1 15,21 1-15,-21 0 0,-21 21 31,0 0-31,21 21 16,0 0-16,-21 22 0,21-22 16,0 0-16,0 21 0,0-20 0,0 20 15,0-21-15,0 0 0,21 22 16,0-22-16,0 0 0,0 0 0,1-21 16,-22 21-16,21 0 0,0-21 15,-21 22-15,-21-22 47,0 0-47,-1-22 0,1 1 16,0 21-16,0 0 0,0-21 15,0 21-15,-1 0 0,1 0 0,0 0 16,21 21 0,0 0-1,0 1-15,0-1 16,21-21-16,0 21 0,1-21 15,-1 21-15,0-21 0,0 21 16,21-21-16,-20 0 0,20 0 0,-21 0 16,21 0-16,1 0 0,-1-21 15,0 0-15,1 21 0,-22-21 0,21 0 16,-21 21-16,22-22 0,-22 1 0,0-21 16,0 21-16,0 0 0,-21-22 15,22 1-15,-22 0 0,21-1 0,-21 1 16,0 0-16,0-1 15,0 1-15,0 0 0,0-1 0,0-20 16,0 20-16,21 1 0,-21 0 0,21-1 16,-21 22-16,0-21 0,21 21 15,-21 0-15,0-1 0,21 22 0,-21 22 32,0 20-32,0 0 0,0 1 15,0-1-15,-21 0 0,0 1 16,0-1-16,21 21 0,-21-20 0,21-1 15,0 22-15,0-22 0,-21 0 16,21-21-16,0 22 0,0-1 0,0-21 16,0 0-16,0 1 0,21-1 15,-21 0-15,21 0 0,0-21 16,0 21-16,0-21 0,1 0 16,-1 0-16,0-21 15,0 21-15,-21-21 0,0 0 16,21 0-16,-21-1 0,0 1 0,0 0 15</inkml:trace>
  <inkml:trace contextRef="#ctx0" brushRef="#br0" timeOffset="11947.53">18732 4678 0,'0'0'15,"22"0"1,-1 0-1,0 0-15,0 0 0,0-21 0,0 21 16,1 0-16,-1 0 0,21 0 16,-21-21-16,0 21 0,22 0 0,-22 0 15,21-22-15,-21 22 0,22 0 0,-22 0 16,0 0-16,0-21 0,0 21 16</inkml:trace>
  <inkml:trace contextRef="#ctx0" brushRef="#br0" timeOffset="13680.58">19833 4530 0,'0'-21'16,"-21"21"-1,0 0 1,0 21-16,-1 0 15,1 0-15,0 0 0,21 22 0,-21-22 16,0 0-16,0 21 16,-1 1-16,1-22 0,0 21 0,21 0 15,0-20-15,-21 20 0,21-21 16,0 0-16,0 0 0,0 1 0,0-1 16,21 0-16,-21 0 0,21 0 0,0-21 15,1 0-15,20 21 0,-21-21 16,0 0-16,22 0 0,-22 0 0,0 0 15,21-21-15,-21 21 0,22-21 16,-22 0-16,0 0 0,21-22 16,-20 22-16,-1-21 0,0 0 0,21-1 0,-21-20 15,1 20-15,-1-20 16,0-1-16,0 22 0,0-43 0,0 22 16,1-1-16,-1 1 0,0-1 15,-21 22-15,0-21 0,21 20 0,-21 1 16,21 21-16,-21 0 0,0-1 0,0 1 15,0 0-15,0 42 16,-21 22 0,0-22-16,0 21 0,0 0 15,21 22-15,-22-22 0,1 22 0,0-1 16,21-20-16,0 20 0,-21-21 16,21 22-16,-21-22 0,21 22 0,0-22 15,0 22-15,0-22 0,0 0 16,0 1-16,0-1 0,21-21 15,0 21-15,0-20 0,0-1 0,1 0 16,-1 0-16,0 0 0,21-21 0,-21 0 16,22 0-16,-1 0 0,0 0 15,-20 0-15,20 0 0,0 0 0,1-21 16,62-42 0,-62 41-16,-22 1 0,0 0 0,21-21 15,-20-1-15,-1 22 0,-21-21 0,0 21 16,21-22-16,-21 22 0,0 0 15,0 0-15,-21 0 0,0 0 0,-1 21 16,1 0-16,-21 0 16,0 0-16,20 0 0,-20 0 0,0 21 15,-1 0-15,22 0 0,0 21 0,0-20 16,0 20-16,21-21 0,-21 21 16,21-20-16,0 20 0,0-21 0,0 0 15,0 0-15,0 1 0,0-1 16,21 0-16,0-21 0,0 21 0,0-21 15,0 0-15,1 0 0,-1 0 0,0 0 16,0 0 0,0 0-16,0-21 0,1 0 0,-1 21 15,0-21-15,-21-1 0,21 1 0,0-21 16,-21 21-16,21 0 0,1-22 16,-22 22-16,0-21 0,21 21 0,0-1 15,-21 1-15,0 0 0,0 42 31,0 0-31,0 22 16,-21-22-16,0 0 0,21 0 16,-22 22-16,22-22 0,0 21 0,0-21 15,0 0-15,0 1 0,0-1 16,0 0-16,0 0 0,22 0 0,-1 0 16,0-21-16,0 0 0,0 0 15,0 0-15,1 0 0,-1 0 16,21-21-16,-21 21 15,0-21-15,1 0 0,-1 0 16,21 0-16,-21-1 0,0 1 0,1-21 16,-1 21-16,0-22 0,0 22 0,0-21 15,0 0-15,1 20 0,-1 1 16,-21 0-16,0 0 0,0 42 47,0 0-47,0 0 0,0 22 0,0-22 15,0 0-15,0 0 0,0 22 16,0-22-16,0 0 0,0 0 16,0 0-16,0 0 0,0 1 0,21-22 15,-21 21-15,21 0 0,0 0 16,-42-21 31,0-21-47,0 21 15,0 0-15,-1 0 16,1 0-16,0 0 16,0 21-1,21 0 1,21 0 0,0-21-16,0 0 0,1 0 15,-1 0-15,21 0 0,-21 0 0,22 0 16,-22 0-16,21 0 0,0 0 0,1 0 15,20 0-15,-20-21 0,-1 21 16,0-21-16,-21 0 0,22 0 0,-22 0 16,21 21-16,-21-43 0,22 22 15,-22 0-15,21 0 0,-21-22 0,1 22 16,-1-21-16,0 21 0,-21 0 16,21-1-16,-21 1 0,0 0 15,0 0-15,-21 21 0,0 0 0,0 0 16,-1 0-16,-20 0 0,21 21 15,0 0-15,0 0 0,-22 1 0,22-1 16,21 21-16,-21-21 0,21 22 16,-21-1-16,21-21 0,0 0 0,0 22 15,0-22-15,0 0 0,0 0 0,0 0 16,21 0-16,0 1 16,-21-1-1,-21-21 32,0 0-47,0-21 16,-1 21-16,-20 0 0,21 0 0,-21 0 15,-1 0-15,-20 0 0,20 0 16</inkml:trace>
  <inkml:trace contextRef="#ctx0" brushRef="#br0" timeOffset="14585.11">2180 5440 0,'-21'0'0,"0"0"16,0 0-1,21 21 1,0 0 0,21-21-16,0 0 0,21 21 15,22-21-15,-1 0 0,1 0 16,20 22-16,22-22 0,0 0 0,0 0 15,21 0-15,0 0 0,0 0 16,21 0-16,0 0 0,22 0 0,-22 0 16,21 0-16,0 0 0,22 0 15,-22 0-15,1 0 0,20 0 0,-21 0 16,1 0-16,-1 0 0,0 0 16,1 0-16,-22 0 0,0 0 0,0 0 15,-21 0-15,0 0 0,0 0 0,0 0 16,-21 0-16,0 0 15,-21 0-15,-1 0 0,-20 0 0,-1 0 16,-20 0-16,-1 0 0,-21 0 0,0 0 16,0 0-16,-42 0 15,0 0 1,0 0-16,-21 0 0,-1 0 16,1 0-16,-22 0 0,1 0 0</inkml:trace>
  <inkml:trace contextRef="#ctx0" brushRef="#br0" timeOffset="15071.83">2371 5588 0,'0'0'0,"21"0"15,0 0-15,21 0 0,1 0 0,-1 0 16,21 21-16,1-21 0,21 0 16,-1 0-16,22 0 0,-21 0 15,42 0-15,0 0 0,0 0 0,21 0 16,0 0-16,0 0 0,22 0 15,20 0-15,1 0 0,-1 0 0,1 0 16,-1 0-16,1 0 0,20 0 16,-20 0-16,-1 0 0,22 0 0,-22 0 15,1 0-15,-22 0 0,22 0 16,-22 0-16,0 0 0,-20 0 0,-1 0 16,0 0-16,-21 0 0,0 0 15,-21 0-15,0 0 0,-22 0 16,-20 0-16,-1 0 0,-20 0 0,-22 0 15,21 0-15,-21 0 16,-42 0 0,0 0-1,0 0-15,-22 0 0,22 0 0,-21 0 16,0 21-16,-22 1 0,22-22 0,-22 21 16</inkml:trace>
  <inkml:trace contextRef="#ctx0" brushRef="#br0" timeOffset="15636.79">1101 7324 0,'0'21'31,"0"0"-31,0 0 0,0 22 0,0-22 15,0 21-15,-22 22 0,22-22 16,0 21-16,0-20 0,-21 20 0,0 1 16,21-1-16,-21 22 0,0-22 15,0 1-15,21 21 0,-22-22 16,1-21-16,0 22 0,0-22 0,0 1 16,21-1-16,0 0 0,-21-21 15,21 1-15,-22-1 0,22-42 31,0-1-31,0 1 16,0 0-16</inkml:trace>
  <inkml:trace contextRef="#ctx0" brushRef="#br0" timeOffset="15932.61">1037 7387 0,'21'0'0,"22"21"16,-22 1 0,0 20-16,21 0 0,-21 1 15,22-1-15,-1 21 0,0-20 16,-20 20-16,20 1 0,-21-1 0,21 1 16,-20-1-16,-1 1 0,0-22 15,0 22-15,-21-22 0,0-21 16,21 21-16,-21-20 0,21-1 0,-21 0 15,0 0-15,0 0 0,0-42 32,0 0-17,0 0-15,0-22 0,22 22 0,-1-21 16</inkml:trace>
  <inkml:trace contextRef="#ctx0" brushRef="#br0" timeOffset="16221.12">2032 7154 0,'0'22'16,"-21"-1"-16,21 0 0,-21 21 16,-1 1-16,22-1 0,-21 0 15,0 22-15,0-1 0,0 1 0,0-1 16,-1 1-16,1-1 0,0 1 15,0 20-15,-21-20 0,20-1 16,1 1-16,-21-22 0,21 22 16,0-22-16,-1-21 0,22 22 0,0-22 15,0 0-15,0 0 0,22-21 16,-1-21 0,0 0-16,0 0 0,21-1 15,1 1-15,-1-21 0</inkml:trace>
  <inkml:trace contextRef="#ctx0" brushRef="#br0" timeOffset="16615.91">2498 7811 0,'0'0'0,"-22"21"31,1 0-31,0 21 0,0-21 16,-21 22-16,20-1 0,1 0 0,0 1 15,0-1-15,0 0 0,0 1 0,21-1 16,0 0-16,0-20 0,0 20 16,0-21-16,0 0 0,0 0 0,21 1 15,0-22-15,0 0 0,21 0 16,-20 0-16,20 0 0,0 0 0,1-22 16,-1 1-16,0 0 0,1 0 15,20 0-15,-21-22 0,1 1 0,-1 0 16,0-1-16,1 1 0,-22 0 15,0-1-15,-21 1 0,0 21 16,0-21-16,-21 20 0,0 1 0,-22 0 16,22 0-16,-21 21 0,0 0 15,-1 0-15,1 0 0,0 0 0,-1 21 16,22 0-16,-21-21 0,21 21 16,-1 1-16,1-1 0,21 0 15,21-21 1,1 0-16,-1 0 0</inkml:trace>
  <inkml:trace contextRef="#ctx0" brushRef="#br0" timeOffset="17563.62">4339 7726 0,'0'0'0,"0"-21"15,0 0-15,0-1 16,0 1 0,0 0-16,0 0 0,0 0 15,0 0 1,-21 21-16,0 0 16,0 0-16,-1 0 0,1 21 15,0 0-15,0 0 0,0 0 16,0 22-16,-1-1 0,1-21 0,0 21 15,21 1-15,0-1 0,-21 0 0,21 1 16,0-1-16,0 0 0,0-20 16,0 20-16,0-21 0,21 0 0,0 0 15,0-21-15,1 0 0,20 0 16,0 0-16,-21 0 0,22 0 0,-1 0 16,0-21-16,22-21 0,-22 21 0,1 0 15,-1-22-15,0 22 16,1-21-16,-1-1 0,0 1 0,-21 0 15,22-1-15,-22 1 0,-21 0 0,0-22 16,0 22-16,0 0 0,0-1 16,-21 1-16,0 21 0,-1-22 0,1 22 15,-21 21-15,21 0 0,0 0 16,-22 0-16,22 0 0,-21 0 0,21 0 16,21 21-16,0 1 0,0-1 15,0 0-15,42-21 16,-21 0-16,21 0 0,1 0 0,-1 0 15,22 0-15,-22 0 0,21 0 16,-20-21-16,20 0 0,1-1 16,-1 1-16,1-21 0,-1 21 0,1-22 15,20 1-15,-41 21 0,20-21 16,1-1-16,-22 22 0,0-21 0,-20 21 16,-1-22-16,0 22 0,-21 0 0,0 0 15,0 0-15,-21 21 16,0-22-16,-1 22 0,1 0 0,0 0 15,-21 22-15,21-1 0,-1 0 16,-20 0-16,21 21 0,-21 1 16,20-1-16,1 22 0,0-1 0,0 1 15,0-1-15,0 22 0,-1-22 16,1 1-16,0 20 0,21 1 0,-21 0 16,0-1-16,21 1 0,-21 0 0,21-1 15,0 1-15,0 0 0,0-1 16,0 1-16,0-21 0,0 20 0,0 1 15,0-22-15,0 22 0,0-21 0,21-1 16,-21 1-16,21-1 0,-21-21 0,0 1 16,0-1-16,0-21 0,0 22 15,0-22-15,0 0 0,-21-21 0,0 21 16,-1-21-16,1 0 0,0 0 0,0 0 16,-21-21-16,20 21 15,-20-21-15,0 0 0,-1-1 0,1 1 16,0 0-16,-22-21 0,22 21 0,-22-1 15,22 1-15,0 0 0,-22 0 0,22 0 16,21 0-16,-22-1 0,22 1 16,21 0-16,0 0 0,0 0 0,0-22 15,0 22-15,43-21 0,-22 0 0,21-1 16,0-20-16</inkml:trace>
  <inkml:trace contextRef="#ctx0" brushRef="#br0" timeOffset="17988.37">7345 6710 0,'0'0'0,"0"21"32,0 0-32,0 0 0,0 22 0,0-1 15,0 22-15,-21-22 0,21 21 16,0 22-16,-22-21 0,22-1 0,0 22 15,-21-22-15,0 1 0,21-1 0,-21 1 16,0-1-16,0-20 0,21-1 16,-22 0-16,22-21 0,-21 22 0,21-22 15,0 0-15,0 0 0,0 0 0,0 1 16,0-44 15,0 1-31,0 0 0,0 0 16,0 0-16,21 0 0</inkml:trace>
  <inkml:trace contextRef="#ctx0" brushRef="#br0" timeOffset="18348.45">6879 7514 0,'0'0'15,"-21"-21"-15,21 0 0,-21 0 0,21-22 0,0 22 16,0 0-16,0-21 0,0-1 0,0 1 15,21 0-15,0-1 0,0 1 16,22 0-16,-22-1 0,21 22 16,0-21-16,22 0 0,-22 20 15,1-20-15,20 21 0,-21 0 0,22 21 16,-22-21-16,22 21 0,-22 0 0,22 0 16,-22 21-16,0 0 0,1 0 15,-22 21-15,0 1 0,-21-22 0,0 21 16,0 22-16,-21-22 0,0 0 15,-22 1-15,22 20 0,-21-20 0,-1-1 16,1 0-16,0 1 0,21-22 0,-22 21 16,22-21-16,0 22 0,0-22 15,0-21-15,21 21 0,0 0 16,21-21 0,0 0-1,21 0-15,-21 0 0,1 0 0</inkml:trace>
  <inkml:trace contextRef="#ctx0" brushRef="#br0" timeOffset="20263.39">7937 7641 0,'0'0'15,"22"0"-15,41 0 16,-42 0-16,0 0 0,22-21 0,-22 21 0,0-21 16,0 21-16,0-21 0,1 0 15,-22-1-15,0 1 16,0 0-16,0 0 0,0 0 15,0 0-15,-22-1 0,1 22 0,0 0 16,0 0-16,0 0 0,-22 0 16,22 22-16,-21-22 0,0 21 0,-1 21 15,1-21-15,21 0 0,-22 22 16,1-1-16,21-21 0,0 22 0,0-22 16,-1 21-16,22-21 0,0 22 0,0-22 15,0 0-15,0 0 0,0 0 0,22-21 16,20 21-16,-21-21 15,0 0-15,22 0 0,-1-21 0,-21 21 16,21-21-16,1 0 0,-1 0 16,0 0-16,1-1 0,-22 1 15,21 0-15,-21-21 0,22 21 0,-22-22 16,0 22-16,0-21 0,0 21 0,-21-1 16,0 1-16,22 0 0,-22 0 15,0 0-15,0 42 31,0 0-31,0 0 0,0 0 0,-22 1 16,22-1-16,0 0 0,0 0 0,0 21 16,0-20-16,0-1 15,0 21-15,0-21 0,22 0 0,-22 1 0,21-1 16,21 0-16,-21 0 0,0-21 16,22 21-16,-22-21 0,21 0 15,1 0-15,-1 0 0,0 0 0,1 0 16,-1 0-16,0 0 0,1-21 0,-1 0 15,0 0-15,1 0 0,-1-1 16,-21 1-16,21 0 0,1-21 0,-22 21 16,0-22-16,0 1 0,0 0 0,1 20 15,-22-20-15,0 0 0,0-1 16,0 22-16,0 0 0,0 0 0,-22 21 16,1 0-16,0 0 0,0 0 0,0 21 15,-22 0-15,22 0 0,0 1 16,-21-1-16,21 0 0,-1 21 15,1-21-15,0 22 0,21-22 0,0 0 16,0 0-16,0 0 0,0 1 16,0-1-16,21-21 0,0 0 15,1 0-15,-1 0 0,21 0 16,-21 0-16,0-21 0,1 21 16,-1-22-16,21 1 0,-21 0 0,0 21 15,1-21-15,-1 0 0,-21 0 0,0-1 16,21 22-16,-21-21 0,21 21 15,-21 21 32,0 1-47,0-1 0,0 0 0,0 0 16,0 0-16,-21 0 0,21 22 0,0-22 16,0 21-16,-21 1 0,21-1 0,0 0 15,-21 1-15,21 20 0,0-21 16,-22 22-16,1-1 0,21-20 0,-21 20 15,21 1-15,0-1 0,0 1 0,-21-1 16,21 1-16,0-1 0,0-20 16,0 20-16,0 1 0,0-1 15,-21 1-15,21-22 0,0 0 0,0 22 16,0-22-16,-21 0 0,-1 1 0,1-22 16,0 21-16,0-21 0,0 1 15,0-1-15,-22 0 0,22-21 0,0 0 16,-21 0-16,20 0 0,1 0 0,0 0 15,0-21-15,21 0 0,-21-1 0,21 1 16,-21 0-16,21-21 0,-22-1 0,22 1 16,0 0-16,0-22 0,0 1 15,0-1-15,0 1 0,0-1 0,22 1 16,-1-22-16,0 22 0,21-1 0,-21-21 16,1 22-16,20-22 15,0 22-15,1-1 0,-1 1 0,0 20 16,1-20-16,-1 21 0,0-1 0,1 22 15,-22-21-15,21 21 0,-21-22 16,0 22-16,1 0 0,-1 0 0,0 0 16,0-1-16,-21-20 0,21 21 0,-21 0 15,0 0-15,0-1 0,0 1 16,0 0-16,0 0 0,0 0 16,21 21-16,1 0 15,-22 21 1,0 0-16,21-21 0,-21 21 15,21 0-15,0 1 16,0-22-16,0 0 16,1 0-16,-1 0 0,0 0 15,0 0-15,0 0 0,0 0 0,-21-22 16,22 1-16,-1 0 0,0 21 16,0-21-16,0 0 0,-21 0 0,21-1 15,1 1-15,-22 0 0,0 0 0,21 0 16,-21-22-16,0 22 0,0 0 15,0 0-15,0 0 0,-21 21 16,-1 0 0,-20 0-16,21 21 15,0 0-15,0 21 0,-1-20 16,1-1-16,0 21 0,0-21 0,21 22 16,0-22-16,0 21 0,0-21 15,0 0-15,0 22 0,0-22 0,0 0 16,21 0-16,0 0 0,0-21 0,1 22 15,-1-1-15,0-21 0,0 0 16,21 21-16,-20-21 0,20 0 0,0 0 16,1 0-16,-22 0 0,21 0 0,0 0 15,1-21-15,-22 0 0,21-1 16,1 22-16,-22-21 0,21 0 0,-21 0 16,0-21-16,22 20 0,-22 1 15,0-21-15,0 21 0,0 0 16,-21-22-16,0 22 0,22 0 0,-22 0 15,0 0-15,-22 21 32,1 21-32,0 0 0,0 0 15,21 0-15,0 0 0,0 1 0,0-1 16,0 21-16,0-21 0,0 0 16,0 1-16,0-1 0,21 0 0,0 0 15,0 0-15,1 0 0,-22 1 0,21-22 16,-21 21-16,21-21 0,-21 21 15,0 0 1,-21-21 0,0 0-1,-1 21-15,1-21 0,0 0 0,0 0 16,0 0-16,0 0 0,-1 0 16,1 0-16,0 0 15,0 0-15,0 0 16</inkml:trace>
  <inkml:trace contextRef="#ctx0" brushRef="#br0" timeOffset="20487.27">10647 7747 0,'0'0'0,"0"-21"110,21 0-95,0 0 1,0 21-16</inkml:trace>
  <inkml:trace contextRef="#ctx0" brushRef="#br0" timeOffset="21636.61">17780 5906 0,'0'-22'0,"-21"1"15,21 0 1,-21 21-16,-1 0 16,22-21-16,-21 21 31,42 0 31,22 0-46,-22 0-16,21-21 0,1 21 16,-1 0-16,21-21 0,1 21 15,21 0-15,-1 0 0,22 0 0,0 0 16,0 0-16,0 0 0,-1 0 15,22 0-15,-21 0 0,21 0 0,0 21 16,0-21-16,21 21 0,-21-21 16,22 21-16,-1-21 0,0 0 0,21 21 15,1-21-15,-1 21 0,0-21 16,22 22-16,-1-22 0,1 21 0,-22 0 16,22-21-16,-1 21 0,-21-21 15,1 21-15,-1-21 0,0 0 16,-20 21-16,-22-21 0,0 0 0,0 0 15,-43 0-15,22 0 0,-42 0 16,-1 0-16,-21 0 0,1 0 0,-1 0 16,-21 0-16,0 0 0,-42 0 62,0 0-46,0 0-16,0 0 15,0 0-15,-1 0 16,1 0-16</inkml:trace>
  <inkml:trace contextRef="#ctx0" brushRef="#br0" timeOffset="22201.29">16785 6773 0,'0'0'0,"0"22"47,0-1-47,0 21 0,-21-21 16,0 22-16,0-1 0,21 21 0,-22-20 15,1 20-15,0-20 0,21 20 0,-21 1 16,0-1-16,21-21 0,-21 22 15,21-22-15,-22 1 0,22-1 0,-21 0 16,0-21-16,21 22 0,0-22 16,0 0-16,-21-21 0,21 21 15,0-42 17</inkml:trace>
  <inkml:trace contextRef="#ctx0" brushRef="#br0" timeOffset="22512.65">16722 7070 0,'0'-21'15,"0"42"-15,0-85 0,0 43 0,-22-21 0,22 21 0,0-1 16,-21 1-16,21 0 16,0 0-16,0 0 0,21 21 15,1 0 1,-1 0-16,-21 21 0,21 21 15,0-21-15,0 22 0,22-1 0,-22 0 16,0 1-16,0-1 0,0 0 16,0 1-16,1 20 0,-1-20 0,0-1 15,0 0-15,-21 1 0,0-1 0,0 0 16,21-21-16,-21 22 0,0-22 16,0 0-16,0 0 0,0 0 15,0-42 16,0 0-31,0 0 16,0 0-16</inkml:trace>
  <inkml:trace contextRef="#ctx0" brushRef="#br0" timeOffset="22832.46">17357 6456 0,'0'0'0,"0"21"0,-22 21 0,1 1 16,0-1-16,0 22 0,0-22 16,0 21-16,-1 1 0,-20-1 0,21 1 15,-21-1-15,20 1 0,-20-1 16,21 1-16,0-1 0,0-20 0,-22-1 15,22 0-15,21 1 0,-21-1 0,0-21 16,21 0-16,-21 1 0,21-1 16,0 0-16,21-21 31,0-21-31,0 21 16,0-21-16,0-1 0,1 1 0</inkml:trace>
  <inkml:trace contextRef="#ctx0" brushRef="#br0" timeOffset="23239.74">17526 7154 0,'0'0'0,"-21"0"32,0 0-32,-1 0 15,1 22-15,21-1 16,-21 0-16,0 0 0,0 0 0,0 0 15,21 22-15,-22-22 0,22 0 0,-21 0 16,21 0-16,0 1 0,0-1 16,0 0-16,0 0 0,0 0 0,21 0 15,1-21-15,-1 0 0,0 0 16,21 0-16,-21 0 0,22-21 16,-22 0-16,21 21 0,1-21 0,-1-21 15,-21 20-15,21 1 0,-20 0 16,-1-21-16,0 21 0,-21-22 15,0 22-15,0-21 0,0 21 0,0-1 0,0-20 16,0 21-16,0 0 16,0 0-16,-21 21 0,21-22 0,-21 22 15,-1 0-15,1 0 0,0 0 0,0 0 16,0 0-16,0 0 0,-1 0 16,1 22-16,0-22 0,0 21 0,0-21 15,0 21-15,21 0 16</inkml:trace>
  <inkml:trace contextRef="#ctx0" brushRef="#br0" timeOffset="24212.28">19240 6731 0,'0'0'0,"-21"0"0,0-21 0,0 21 0,0 0 16,0-21-16,-1 21 0,1 0 15,0 0-15,0 0 16,0 21-1,0 0-15,21 0 0,0 22 16,-22-1-16,1 0 0,21 1 0,-21-1 16,21 0-16,0 1 0,-21-1 0,21 0 15,0 1-15,0-1 0,0-21 16,0 21-16,0-20 0,0-1 0,0 0 16,21 0-16,0-21 15,0 0-15,1 0 0,-1 0 0,21 0 16,-21 0-16,22 0 0,-22-21 0,21 0 15,0-22-15,-20 22 0,20 0 16,-21-21-16,0 21 0,22-22 16,-43 1-16,0 0 0,21 20 0,-21-20 15,0 0-15,0-1 0,-21 22 16,-1-21-16,1 0 0,0 20 0,-21 1 16,21-21-16,-22 21 0,22 0 15,0 21-15,0-22 0,0 22 0,-1 0 16,44 0-1,20 0 1,-21 0-16,21 0 0,1 0 0,-1 0 16,0 0-16,1 0 0,20-21 15,1 21-15,-22-21 0,22 0 16,-1 21-16,-21-21 0,22 0 0,-22-1 16,1 1-16,-1 0 0,0 0 15,-21 0-15,22 0 0,-22-1 0,-21 1 16,21 0-16,-21 0 15,-21 21 1,0 0-16,0 0 0,-1 0 16,1 0-16,0 0 0,0 21 15,0 0-15,0 0 0,21 22 0,-22-1 16,1 0-16,0 22 0,0-22 16,0 22-16,21-1 0,-21-20 0,-1 20 15,1 1-15,0-1 0,0 22 16,0-22-16,0 22 0,21-22 15,-22 22-15,1 0 0,0-22 0,21 22 16,-21 0-16,21-1 0,-21-20 0,0 20 16,21 1-16,0-21 0,-22 20 0,22-20 15,-21 20-15,21-20 0,-21-1 16,21 1-16,0-1 0,0-20 0,-21 20 16,21-20-16,-21-1 0,0 0 0,21 1 15,-22-22-15,1 21 0,0-21 0,0 0 16,-21-21-16,20 22 0,1-22 15,-21 0-15,21 0 0,0 0 16,-22 0-16,22 0 0,0-22 0,0 1 16,0 21-16,-1-21 0,1 0 15,0 0-15,0 0 0,0-1 0,21 1 16,0 0-16,-21-21 0,21 21 0,0-22 16,0 1-16,0 0 0,0-1 0,21 1 15</inkml:trace>
  <inkml:trace contextRef="#ctx0" brushRef="#br0" timeOffset="24669.02">21209 6604 0,'0'0'0,"0"-42"0,-21-1 16,21 22-16,0-21 0,0 21 0,0 0 15,0-1-15,0 1 0,0 42 32,0 1-32,0-1 0,21 21 15,-21 0-15,21 1 0,0-1 16,-21 22-16,21-22 0,1 0 0,-22 22 16,21-22-16,-21 0 0,21 1 0,-21-1 15,0-21-15,0 22 0,0-22 16,0 0-16,0 0 0,0 0 0,0 0 15,0 1-15,0-1 16,-21-21 0,0 0-16,21-21 15,0-1-15</inkml:trace>
  <inkml:trace contextRef="#ctx0" brushRef="#br0" timeOffset="25295.65">20934 6604 0,'0'0'0,"0"-21"0,-21 0 16,21 0-16,0-22 15,0 22-15,0 0 0,0-21 0,0 20 16,0 1-16,21 0 0,0 0 16,0 0-16,-21 0 0,21 21 0,22-22 15,-22 22-15,0-21 0,0 21 0,21 0 16,1 0-16,-1 0 0,0 0 15,1 21-15,20 1 0,-20-1 0,20 0 16,1 21-16,-22 1 0,21-1 16,-20 0-16,20 1 0,-20-1 0,-22 0 15,21 22-15,-21-22 0,0 0 16,-21-20-16,0 20 0,0 0 0,0-21 16,0 1-16,0-1 0,-21 0 15,0 0-15,21 0 0,-21 0 16,21 1-16,-21-22 15,0 0 1,21-22-16,0 1 0,0 0 16,0 0-16,0-21 0,0 20 15,0-20-15,0 21 0,0-21 0,0-1 16,0 1-16,21 0 0,-21-1 16,21-20-16,0 20 0,0 1 0,0-21 15,1 20-15,-1 1 0,21 21 16,-21-22-16,22 22 0,-22 0 0,0 21 15,21 0-15,-21 0 0,22 0 16,-22 21-16,0 22 0,0-22 16,0 21-16,1 22 0,-1-22 0,-21 21 15,21-20-15,-21 20 0,0-20 16,0 20-16,0-21 0,0 1 0,0-1 16,0 0-16,0 1 0,-21-22 0,21 21 15,-21-21-15,21 1 0,-22-1 16,22 21-16,0-21 0,0 0 15,0 1-15,-21-22 0,42-22 32,1 1-17,-1 0-15</inkml:trace>
  <inkml:trace contextRef="#ctx0" brushRef="#br0" timeOffset="27508.24">23050 6900 0,'0'0'0,"0"-21"0,0 0 15,0 0-15,0 0 0,0 0 0,0-1 16,0 1-16,0 0 0,0 0 16,-21 21-16,0 0 15,-21 0-15,21 0 0,-22 0 0,1 21 16,0 0-16,-1 0 15,1 1-15,0-1 0,-1 0 0,1 21 16,0-21-16,-1 1 0,22 20 16,0-21-16,0 21 0,0-20 0,21-1 15,0 0-15,0 21 0,0-21 0,21 1 16,0-1-16,0 0 16,0-21-16,0 0 0,22 0 0,-22 0 15,21 0-15,-21 0 0,22-21 0,-1 21 16,0-21-16,1-1 0,-22 1 15,21 0-15,-21 0 0,22 0 16,-22 0-16,0-1 0,0-20 0,0 21 16,1 0-16,-22-22 0,0 22 15,21-21-15,-21 21 0,21-22 0,-21 22 16,0 0-16,0 0 16,0 42-1,0 0 1,-21 0-16,21 1 0,-21-1 0,21 21 15,0-21-15,0 0 0,0 22 0,0-22 16,0 0-16,0 0 0,0 0 16,0 1-16,21-1 0,0-21 15,0 21-15,0-21 0,0 0 16,1 0-16,-1 0 0,0 0 16,21 0-16,-21 0 0,1 0 0,-1-21 15,0 21-15,0-21 0,0-1 16,-21 1-16,21 0 0,1 21 0,-1-21 15,-21-21-15,21 20 0,-21 1 0,0 0 16,0 0-16,0 0 0,21 21 16,-21-21-16,0 42 31,-21-21-31,0 21 0,21 0 0,-21 0 16,21 0-16,0 22 0,-22-22 15,22 0-15,-21 0 0,21 0 16,0 1-16,0-1 0,0 0 0,0 0 15,0 0-15,0 0 0,0 1 16,0-44 31,0 1-47,0 0 0,0 0 16,21 0-16,1 0 0,-22-1 0,0 1 15,21 0-15,0 0 0,-21-21 16,21 20-16,0 1 0,-21 0 0,21 0 15,-21 0-15,22 0 0,-1 21 16,-21 21 0,0 0-1,0 0-15,0 0 0,0 0 16,0 1-16,21 20 0,-21-21 0,0 0 16,0 0-16,0 1 0,0-1 0,21 0 15,0 0-15,0 0 0,1 0 16,-1 1-16,0-22 15,0 0-15,0 0 0,0 0 16,1 0-16,-1 0 0,0 0 0,0 0 16,0-22-16,0 1 0,1 21 0,-1-21 15,0 0-15,0 21 0,-21-21 16,21 0-16,0-1 0,-21 1 16,22-21-16,-22 21 0,0 0 0,21-1 15,-21 1-15,21 0 16,-21 0-16,0 42 31,0 0-31,0 0 0,-21 1 16,21-1-16,-21 0 0,21 0 0,0 0 15,0 0-15,0 1 16,0-1-16,0 0 0,0 0 16,0 0-1,21-21-15,0 0 16,0 0-16,0 0 15,0 0-15,1-21 0,-1 0 16,0 0-16,0 21 0,-21-21 16,21-1-16,0 1 0,-21 0 0,22 0 15,-22 0-15,21 0 0,-21-1 16,0 1-16,21 0 0,0 0 16,-21 42 15,0 0-31,0 0 15,0 1-15,0-1 16,0 0-16,0 0 0,0 0 16,0 0-16,0 1 0,0-1 0,0 0 15,0 0-15,0 0 16,21-21-16,0 21 0,1-21 16,20 0-16,-21 0 0,0 0 15,0 0-15,22 0 0,-22 0 0,0 0 16,21-21-16,-20 21 0,20-21 0,-21 21 15,21-21-15,-20 0 0,-1 0 16,0-1-16,0 1 0,0 0 0,0 0 16,-21 0-16,0-22 0,22 22 0,-22 0 15,0 0-15,0 0 16,0 0-16,0-1 0,-22 22 16,1 0-16,0 0 15,0 0-15,0 0 0,0 22 0,-22-22 16,22 21-16,0 0 0,0 0 0,0 0 15,-1 0-15,1 1 0,0 20 16,21-21-16,0 0 0,-21 0 16,21 1-16,0-1 0,0 0 0,0 0 15,21-21 17,0 0-32,0 0 15,1 0-15,-1-21 16,-21 0-16,21 21 0,-21-21 0,21-1 15,0 1-15,-21 0 16,21 0-16,-21 0 0,0 0 0,22-1 16,-22 1-16,0 0 0,21 21 15,-21 21 1,0 0 0,-21 1-16,21-1 0,-22 0 15,22 0-15,0 0 0,0 0 0,0 1 16,0-1-16,0 0 0,0 0 15,0 0 1,22 0-16,-1-21 0,0 0 0,0 0 16,0 0-16,22 0 0,-22 0 0,0 0 15,0 0-15,21 0 0,-20-21 16,-1 21-16,0-21 0,0 21 0,0-21 16,0 0-16,1 0 0,-1-1 0,0 1 15,-21 0-15,21-21 0,0 21 16,0-22-16,1 1 0,-1 0 0,-21-1 15,21 1-15,0 0 0,0-1 16,-21 1-16,21 0 0,1-1 16,-22 1-16,0 0 0,21 20 0,-21-20 15,21 21-15,-21 0 0,0 42 32,0 0-32,-21 0 15,0 22-15,-1-22 0,1 21 0,0 22 16,21-22-16,-21 0 0,0 1 0,0 20 15,21-21-15,0 1 0,-22-1 16,1-21-16,21 22 0,-21-22 0,21 21 16,0-21-16,0 0 0,0 1 15,0-1-15,0 0 0,0 0 0,0 0 16,21-21 0,0 0-16,1 0 15,-1 0-15,0 0 0,0 0 16,0 0-16,0-21 15,1 0-15,-1 21 0,21-21 0,0 0 16</inkml:trace>
  <inkml:trace contextRef="#ctx0" brushRef="#br0" timeOffset="27897.02">26162 6583 0,'0'0'0,"-21"0"0,0 0 0,-1 0 16,44 0 15,20 0-31,-21 0 0,21 0 15,1 0-15,-1 0 0,0 0 16,1 0-16,-1 21 0,0-21 0,1 0 16,-1 0-16,-21 21 0,22-21 15,-1 0-15,-21 0 0,0 0 16,0 21-16,-42-21 47,0 0-47,0 0 15,0 0-15,0 0 0,-1 0 0,1 0 16,0 0-16</inkml:trace>
  <inkml:trace contextRef="#ctx0" brushRef="#br0" timeOffset="28180.85">26522 6646 0,'0'22'63,"-21"-1"-63,-1 0 15,22 21-15,0-21 0,-21 1 0,21-1 16,0 21-16,-21-21 0,21 22 16,-21-22-16,21 21 0,-21-21 0,21 0 15,0 22-15,-21-22 0,21 0 16,-22 0-16,22 0 0,-21-21 0,21 22 16,0-1-16,0 0 0,-21-21 0,21 21 15,0-42 48,0 0-63,21 21 15,0-21-15,1-1 0,-1 22 16</inkml:trace>
  <inkml:trace contextRef="#ctx0" brushRef="#br0" timeOffset="28599.61">27051 6752 0,'0'0'0,"0"-21"16,0 0-16,0 0 0,-21 21 16,0 0-16,-1 0 15,1 21-15,0 0 0,0 0 16,0 0-16,-22 22 0,22-22 0,0 21 16,-21 1-16,21-22 15,21 21-15,-22-21 0,22 0 0,0 22 16,0-22-16,0 0 0,0 0 0,0 0 15,0 1-15,22-22 0,-22 21 16,21 0-16,0-21 0,0 0 0,21 0 16,-20 0-16,-1 0 0,0 0 15,0 0-15,0 0 0,0-21 0,1 21 16,-1-21-16,0 21 0,-21-22 0,21 1 16,-21 0-16,0 0 15</inkml:trace>
  <inkml:trace contextRef="#ctx0" brushRef="#br0" timeOffset="41191.87">1418 10372 0,'-21'0'0,"21"21"16,-21-21 47,21-21-63,0 0 15,0-1 1,0 1-1,0 0 1,0 0-16,0 0 0,0 0 16,0-1-1,0 1-15,0 0 16,0 0-16,0 0 16,0 0-16,0-1 15,0 1 1,0 0-1,0 0 1,0 0-16,0 42 63,0 0-63,-21-21 0,21 21 15,0 0-15,0 1 0,0-1 16,0 0-16,-22 0 0,22 21 0,0-20 15,-21 20-15,21 0 0,-21 1 16,21-1-16,-21 21 0,21-20 0,-21 20 16,21-20-16,-21 20 0,21-21 15,0 1-15,-22 20 0,1-20 0,21 20 16,-21 1-16,0-22 16,21 21-16,0-20 0,-21 20 0,21 1 15,-21-22-15,21 22 0,-22-1 0,22-21 16,-21 22-16,0-22 15,21 22-15,-21-22 0,0 0 0,0 22 16,21-22-16,-22 1 0,1 20 16,0-21-16,0 1 0,0-1 0,0 0 15,21 1-15,-22-1 0,1-21 16,0 22-16,21-22 0,0 0 0,-21 0 16,21 0-16,-21 0 0,21 1 15,0-44 32,0 1-47,0 0 0,0 0 16,0 0-16,0 0 0,0-22 15,0 1-15,0 21 0,0-43 16,0 22-16,0 0 0,21-22 0</inkml:trace>
  <inkml:trace contextRef="#ctx0" brushRef="#br0" timeOffset="42708.18">1185 10097 0,'0'0'0,"0"-22"16,0 1-1,21 21 1,-21-21 0,22 21-1,-1 0 1,-21-21 0,21 21 15,0 0-16,0 0 1,0 0-16,1 0 16,-1 0-16,0 0 0,0 0 15,0 0-15,0 0 0,1 0 0,20 0 16,-21 0-16,21 0 0,-20 0 16,20 0-16,0 0 0,1 0 0,-1 0 15,-21 0-15,21 0 0,1 0 16,-1 0-16,22 0 0,-22 0 0,0 0 15,22 0-15,-22 0 0,22 0 16,-1 0-16,-21 0 0,22 0 0,-1 0 16,1 0-16,-22 0 0,22 0 15,-1 0-15,-20 0 0,-1 0 16,0 0-16,1 0 0,-1 0 16,0 0-16,1 0 0,-22 0 0,21 0 15,-21 0-15,22 0 0,-22 0 16,0 0-16,0 0 0,0 0 0,0 0 15,1 0 1,-22 21-16,0 0 16,0 0-1,0 1-15,0-1 16,0 0-16,0 0 0,0 0 16,0 0-16,0 1 0,0-1 15,0 21-15,0-21 0,0 0 16,0 22-16,0-22 0,0 21 15,0 1-15,0-22 0,0 21 0,0 0 16,0 1-16,0-22 0,0 21 16,0 1-16,0-1 0,-22-21 0,22 21 15,-21 1-15,21-1 0,-21 0 0,21 1 16,-21-22-16,0 21 0,0 1 16,21-1-16,-22 0 0,1 1 0,21-1 15,0 0-15,-21 1 16,0-22-16,21 21 0,-21 0 0,21-20 0,0 20 15,-21-21-15,21 21 0,-22-20 0,22 20 16,-21-21-16,21 21 16,0-20-16,0-1 0,-21 0 0,21 21 15,-21-21-15,21 1 0,0-1 16,-21 0-16,21 0 0,0 0 0,0 0 16,0 1-16,0-1 0,0 0 15,-21 0-15,21 0 16,0 0-1,-22 1 1,1-22 0,21 21-16,0 0 15,-21-21 1,21 21 0,-21-21-16,0 21 31,0-21-31,-1 0 15,1 0-15,0 0 16,0 0-16,0 0 16,0 0-16,-1 0 15,1 0-15,0 0 0,0 0 0,0 0 16,-22 0-16,22 0 0,0 0 0,-21 0 16,-1 0-16,22 0 15,-21 0-15,0 0 0,20 0 0,-20 0 16,0 0-16,-1 0 0,1 0 15,0 0-15,-1 0 0,1-21 0,0 21 16,-22 0-16,22-21 0,-22 0 16,22 21-16,-21 0 0,-1 0 0,1 0 15,20 0-15,-20 0 0,-1 0 16,1 0-16,-1 0 0,1 0 0,-1 0 16,22 0-16,-22 0 0,22 0 15,0 0-15,21 0 0,-22 0 0,22 0 16,0 0-16,0 21 0,0-21 15,-1 0-15,22-21 47,-21 21-47,21-21 16,0-1-16,0 1 0,0 0 16,0-21-16,0-1 0,0 1 0</inkml:trace>
  <inkml:trace contextRef="#ctx0" brushRef="#br0" timeOffset="43476.01">1926 9313 0,'0'0'0,"21"0"0,-21-21 0,0 42 63,0 22-63,0-22 0,0 21 15,-21-21-15,0 22 0,0-1 16,21 22-16,-21-22 0,-1 0 0,1 1 16,0-1-16,-21 0 0,21-21 15,-1 1-15,1 20 0,0-21 0,0-21 16,0 21-16,0-21 0,21 21 15,-22-21-15,1-21 16,21 0-16,-21 0 16,21 0-16,0 0 0,0-1 0,0 1 15,0-21-15,0 21 0,0 0 16,0-1-16,0 1 0,21 21 16,0 0-1,1 0-15,-1 0 0,0 21 0,0 1 16,0-1-16,0 0 0,1 0 15,-1-21-15,0 21 0,0 0 16,-21 1-16,21-1 0,0 0 0,1-21 16,-1 21-16,0-21 0,0 0 0,0 0 15,0 0-15,1 0 16,-1 0-16,0 0 16,0 0-16,-21-21 0,21 21 15,0-21-15,-21 0 0,22-22 16</inkml:trace>
  <inkml:trace contextRef="#ctx0" brushRef="#br0" timeOffset="43744.86">2371 9356 0,'0'-21'0,"0"42"0,0-21 32,0 21-17,0 0-15,0 0 0,0 0 16,0 22-16,0-22 0,-22 21 15,22 1-15,0-22 0,0 21 0,0 0 16,-21-20-16,21 20 0,-21-21 0,21 21 16,0-20-16,0-1 15,-21 0-15,21 0 0,-21-21 16,21 21-16,0-42 31,0 0-31,0 0 16,0-22-16,0 22 0,21 0 15</inkml:trace>
  <inkml:trace contextRef="#ctx0" brushRef="#br0" timeOffset="43991.95">2307 9377 0,'0'0'16,"0"-21"-16,0 0 16,21-1-16,0 22 15,1 0-15,-1-21 0,21 21 16,-21 0-16,22 0 0,-22 0 0,0 0 15,21 0-15,-21 0 0,1 0 16,-1 21-16,0-21 0,0 22 0,-21-1 16,21 0-16,-21 0 0,0 0 15,0 0-15,0 1 0,-21-1 0,0 0 16,0-21-16,-22 21 0,22 0 16,0 0-16,0 1 0,0-1 15,0-21-15,-1 21 0,1-21 0</inkml:trace>
  <inkml:trace contextRef="#ctx0" brushRef="#br0" timeOffset="44616.69">4106 10245 0,'0'0'0,"0"-21"16,0-1-16,21 22 15,-21-21-15,0 42 31,0 1-15,0-1-16,0 21 0,0 0 0,0 1 16,-21-1-16,21 22 0,-21-1 0,0 1 15,0 20-15,21-20 0,-21 20 16,-22 1-16,22 0 0,0-1 0,-21 1 16,20 0-16,-20-1 0,21 1 15,-21 0-15,20-1 0,-20 1 16,21-21-16,0 20 0,0-20 0,-22-1 15,22 1-15,0-22 0,0 22 0,21-22 16,-21-21-16,-1 21 0,22-20 16,0-1-16,0 0 0,0-42 31,0 0-31,0-1 0,0-20 16,0 21-16,22-21 0,-1-1 0,0 1 15,0 0-15,0-1 0,0-20 16,1 20-16,-1-20 0,0-1 0</inkml:trace>
  <inkml:trace contextRef="#ctx0" brushRef="#br0" timeOffset="45391.89">4106 10245 0,'0'0'0,"21"-43"15,1 43-15,-1 0 0,-21-21 16,21 21-16,21 0 0,-21-21 0,22 21 16,-1 0-16,0 0 0,22-21 15,-1 21-15,22 0 0,0-21 16,-1 0-16,1 21 0,0 0 16,-1-22-16,1 22 0,21-21 0,-21 21 15,-1-21-15,1 21 0,21-21 0,-22 21 16,-20-21-16,21 21 0,-22-21 15,1 21-15,-1 0 0,-21 0 0,1 0 16,-1 0-16,0 0 0,-20 0 0,-1 0 16,0 21-16,0-21 0,0 21 15,-21 0-15,0 0 0,21 0 16,-21 1-16,0-1 0,0 0 16,0 0-16,22 0 0,-22 22 0,21-22 15,-21 21-15,21-21 0,-21 22 16,0-1-16,0 21 0,0-20 15,21-1-15,-21 22 0,0-22 0,0 21 16,0-20-16,0 20 0,0-20 0,0 20 16,-21-21-16,0 22 0,21-1 15,-21-20-15,-1 20 0,1 1 0,-21-22 16,21 22-16,0-22 0,-22 0 0,22 22 16,-21-22-16,21 0 0,-1 1 15,1-22-15,0 21 0,0 1 0,21-1 16,-21-21-16,21 21 0,0 1 0,0-22 15,0 21-15,0-21 0,0 22 16,0-22-16,0 21 0,0-21 16,0 1-16,0 20 0,0-21 0,0 0 15,0 0-15,0 1 0,0-1 16,-21-21-16,-1 0 0,1 0 16,0 0-16,0 0 0,-21 0 0,20 0 15,-20 0-15,0 0 0,-1 0 0,-20 0 16,21 0-16,-22 0 0,1 0 15,-22 0-15,21 0 0,-20 0 0,-1 0 16,0 0-16,1 0 0,-1 0 0,0 0 16,1 0-16,-1 0 0,0 0 15,22 0-15,-22 0 0,22-21 0,-1 21 16,1-22-16,-1 22 0,1-21 0,-1 21 16,22-21-16,0 21 15,-1-21-15,22 0 0,0 21 0,0-21 16,0-1-16,21 1 0,0 0 0,0 0 15,0 0-15,0 0 0,0-22 16,0 22-16,21-21 0</inkml:trace>
  <inkml:trace contextRef="#ctx0" brushRef="#br0" timeOffset="45868.77">4699 9102 0,'0'0'0,"0"21"31,0 0-31,0 0 0,0 22 16,0-1-16,0-21 0,0 21 0,0 1 15,0-1-15,0 0 0,0 1 16,0-1-16,-21 0 0,21-20 0,-21 20 16,-1-21-16,22 0 0,0 0 15,0 1-15,0-1 0,-21-21 0,21 21 16,0-42 15,0 0-31,21-1 0,1 1 0,-1 0 16,0-21-16,0 21 0,0-22 0,0 1 15</inkml:trace>
  <inkml:trace contextRef="#ctx0" brushRef="#br0" timeOffset="46095.64">5059 9123 0,'0'0'0,"0"21"16,0 0-16,0 0 15,0 1-15,0-1 0,0 21 0,0-21 16,0 22-16,0-1 0,0-21 0,0 21 15,0 1-15,0-1 0,0-21 16,0 22-16,0-22 0,-21 21 0,21-21 16,0 0-16,-22 1 0,22-1 15,0 0-15,-21-21 0,0 0 32,0 0-32,0-21 0,0 21 15,-1-21-15</inkml:trace>
  <inkml:trace contextRef="#ctx0" brushRef="#br0" timeOffset="46284.53">4508 9631 0,'0'-21'15,"43"21"1,-22-21-16,0 21 0,0 0 16,22-22-16,-1 22 0,0-21 0,-21 21 15,22-21-15,-1 21 0,0-21 16,1 0-16,-1 21 0,0-21 0,1 21 15,-22-22-15,21 22 0,-21-21 0,22 0 16,-22 21-16,0-21 0,21 0 16,-20 0-16,-1-1 0</inkml:trace>
  <inkml:trace contextRef="#ctx0" brushRef="#br0" timeOffset="46524.5">5546 9165 0,'0'0'0,"21"0"15,-21 21 1,0 1-1,0-1-15,0 0 0,0 0 16,0 21-16,0-20 0,-21-1 16,21 21-16,-22-21 0,22 22 0,-21-22 15,21 21-15,0 0 0,-21-20 0,21-1 16,-21 0-16,21 21 0,-21-21 16,21 1-16,0-1 0,0 0 15,0-42 16,0 0-15,0-1-16,0 1 0,0 0 16</inkml:trace>
  <inkml:trace contextRef="#ctx0" brushRef="#br0" timeOffset="46803.42">5461 9208 0,'0'0'0,"0"-22"15,0 1-15,21 0 16,0 21-16,0-21 0,22 21 16,-22 0-16,0 0 0,21-21 15,-20 21-15,20 0 0,-21 0 0,21 0 16,-20 0-16,-1 0 0,0 0 16,0 21-16,-21 0 0,0 0 15,0 0-15,0 1 0,0-1 16,-21 0-16,0 0 0,0-21 15,-1 21-15,1 0 0,0-21 0,0 22 16,0-1-16,0-21 0,-1 21 16,1-21-16,0 0 0,0 21 15,0-21-15</inkml:trace>
  <inkml:trace contextRef="#ctx0" brushRef="#br0" timeOffset="47424.6">7345 10266 0,'0'0'0,"0"-21"0,21 0 16,-21-1-16,0 1 0,0 0 15,0 42 17,-21 0-17,21 1-15,0 20 0,0 0 0,0 22 16,0-22-16,-21 22 0,21 20 0,-22-20 15,22 20-15,-21-20 0,0 21 16,0-1-16,0 22 0,0-21 0,-1 21 16,1-22-16,0 1 0,-21 21 0,21-22 15,-1 1-15,-20 0 16,21-1-16,0-20 0,0 21 0,21-22 16,-22-21-16,1 22 0,21-22 0,0 1 15,0-1-15,0-21 0,-21 0 0,21 0 16,0-42-1,0 0 1,0 0-16,0-21 0,0-1 0,0 1 16,21 0-16,0-22 0,1 1 15,-22-1-15,21 1 0</inkml:trace>
  <inkml:trace contextRef="#ctx0" brushRef="#br0" timeOffset="48279.59">7366 10351 0,'0'0'0,"0"-43"15,21 22-15,-21 0 16,21 0-16,0 21 16,1 0-16,-1-21 15,0 21-15,21 0 0,1 0 0,-1 0 16,21 0-16,22 0 0,0 0 15,-1-22-15,22 22 0,0 0 16,21 0-16,0-21 0,0 21 0,0-21 16,21 21-16,0-21 0,-21 21 15,0-21-15,0 21 0,0-21 0,-21 21 16,0 0-16,-21-22 0,-1 22 0,1 0 16,-21 0-16,-22 0 0,0 0 15,1 0-15,-22 0 0,0 0 0,0 0 31,-21 22-31,0-1 0,0 0 16,0 0-16,0 0 0,0 0 0,0 1 16,0-1-16,0 0 0,0 21 15,0-21-15,0 22 0,0-22 16,0 21-16,0 1 0,0-1 0,0 21 16,0-20-16,0-1 0,0 22 15,0-22-15,0 21 0,0-20 0,-21 20 16,21 1-16,0-22 0,-21 22 0,0-22 15,-1 21-15,1 1 0,0-22 16,0 22-16,0-22 0,0 0 0,-1 22 16,1-22-16,0 1 0,0-1 0,0 0 15,0 1-15,-1-1 0,1 0 16,0 1-16,21-1 0,-21 0 0,21 1 16,0-1-16,0 0 0,0 1 0,0-1 15,0-21-15,0 21 0,0-20 16,0 20-16,0-21 0,0 0 15,0 22-15,0-22 0,0 0 16,0 0-16,0 0 16,-21-21-16,0 0 0,-1 0 15,1 21-15,-21-21 0,21 0 16,0 0-16,-22 0 0,1 0 0,-22 0 16,22 22-16,-43-22 0,22 0 0,-22 0 15,22 0-15,-43 0 0,21 21 16,1-21-16,-22 0 0,0 0 0,0 0 15,0 0-15,-21 0 0,21 0 16,-21 0-16,22 0 0,-22-21 16,21 21-16,21 0 0,-21-22 0,22 22 15,20-21-15,1 21 0,-1 0 0,22-21 16,-1 21-16,1 0 0,21 0 16,-21 0-16,42-21 0,-22 21 0,1 0 15,21-21 32,21 21-47,1-21 16,-22-1-16</inkml:trace>
  <inkml:trace contextRef="#ctx0" brushRef="#br0" timeOffset="50700.44">8043 9440 0,'0'0'0,"0"-21"16,0 0-16,0 42 47,0 0-31,0 22-16,0-22 0,0 21 0,0 1 15,-21-1-15,21 0 0,-21 1 16,21-1-16,-21 0 0,21 1 15,0-1-15,-21-21 0,-1 21 0,22-20 16,-21-1-16,21 0 0,0 0 16,21-42 15,1 21-31,-1-21 0,-21 0 16,0-1-16</inkml:trace>
  <inkml:trace contextRef="#ctx0" brushRef="#br0" timeOffset="50960.29">7895 9525 0,'0'-42'0,"0"84"0,-21-105 0,21 20 16,0 22-16,0 0 0,0 0 15,0 0-15,21 21 0,0-22 16,0 22-16,1-21 0,-1 21 0,0 0 16,0 0-16,0 0 0,0 21 15,1 1-15,-1-22 0,-21 21 0,21 0 16,-21 0-16,21 0 0,-21 0 15,0 1-15,0-1 0,0 0 0,0 0 16,-21 0-16,0-21 0,0 21 16,-1 1-16,1-1 0,0-21 15,0 0-15,21 21 16,0-42 0,21 21-16</inkml:trace>
  <inkml:trace contextRef="#ctx0" brushRef="#br0" timeOffset="51220.14">8445 9356 0,'0'0'0,"0"21"32,0 0-32,0 0 0,0 0 15,0 22-15,0-22 16,0 21-16,0 1 0,-21-22 0,21 21 15,-21 0-15,21 1 0,0-22 0,0 21 0,-21-21 16,21 22-16,-21-22 16,21 0-16,0 0 0,0 0 15,0-42 17,0 0-32,0 0 15,0 0-15</inkml:trace>
  <inkml:trace contextRef="#ctx0" brushRef="#br0" timeOffset="51448.01">8382 9567 0,'21'-42'0,"-42"84"0,42-105 16,-21 21-16,0 20 0,21-20 0,-21 21 15,0 0-15,0 0 0,21 21 0,1-22 16,-22 1-16,21 21 0,0 0 16,0 0-16,0 0 15,0 0-15,1 0 0,-1 21 0,0-21 16,0 22-16,-21-1 0,0 0 15,0 0-15,0 0 0,0 0 0,0 1 16,-21-1-16,0 0 0,0 0 16,-22 0-16,22 0 0,-21 1 15,21-1-15,-1 0 0,1-21 0,0 21 16,0-21-16,0 0 0,21 21 16</inkml:trace>
  <inkml:trace contextRef="#ctx0" brushRef="#br0" timeOffset="52095.87">10964 10393 0,'0'0'0,"0"-21"0,0-43 16,0 43 0,0 0-16,0 0 0,0 0 0,0-1 15,0 1-15,0 0 0,0 0 16,0 0-1,0 42 1,0 0-16,-21 21 16,21 1-16,-21 20 0,21 1 0,-21 20 15,21 1-15,0 0 0,-21-1 16,-1 1-16,22 0 0,-21-1 0,0 22 16,0-21-16,0 0 0,-22 20 15,22-20-15,-21 0 0,21-1 0,-22-20 16,22 21-16,0-22 0,-21 1 15,21-1-15,-1 1 0,1-1 0,0-21 16,21 1-16,0-1 0,0-21 16,-21 0-16,21 1 0,0-1 0,0-42 31,0-1-31,0 1 0,21-21 16,-21 0-16,21-1 0,0 1 0,1-22 15,-1 1-15,-21-1 0</inkml:trace>
  <inkml:trace contextRef="#ctx0" brushRef="#br0" timeOffset="52712.03">10816 10562 0,'0'0'0,"0"-42"0,0 0 0,0-1 0,0 1 16,0 21-16,0-22 0,0 22 15,0 0-15,0 0 31,21 21-31,0 0 0,22-21 0,-1 21 16,0 0-16,22-21 0,21 21 0,-22 0 16,22-22-16,-1 1 15,1 21-15,21-21 0,0 21 0,0-21 16,-1 0-16,1 21 0,0 0 16,0-21-16,0 21 0,-22 0 0,1-22 15,0 22-15,-22 0 0,1 0 16,-22 0-16,22 0 0,-22 0 0,0 0 15,-21 0-15,22 22 0,-22-1 0,0 21 16,-21-21-16,0 22 16,0-1-16,0 0 0,0 22 0,0-1 15,0 1-15,-21-1 0,21 1 16,0-1-16,-21 1 0,21-1 0,-21 1 16,21-1-16,0 1 0,0-1 15,0 1-15,0-22 0,0 22 16,0-1-16,0 1 0,0-1 0,0-21 15,0 22-15,0-22 0,0 22 0,0-22 16,0 22-16,-22-22 0,22 0 16,-21 1-16,21 20 0,-21-21 0,21 1 15,-21-22-15,0 21 0,0 1 0,-1-22 16,1 21-16,-21-21 0,21 0 16,-22 1-16,1-1 0,0 0 0,-22 0 15,22 0-15,-22-21 0,-20 21 0,20-21 16,-20 0-16,-1 0 15,-21 0-15,0 0 0,0 0 0,1 0 16,-1 0-16,-21 0 0,42 0 0,-21 0 16,22 0-16,20 0 0,1 0 0,20 0 15,-20 0-15,42 0 0,-22-21 16,22 0-16,0 0 0,0 0 0,21 0 16,0-1-16,0-20 0,0 0 0,0-1 15</inkml:trace>
  <inkml:trace contextRef="#ctx0" brushRef="#br0" timeOffset="52912.92">11536 9864 0,'0'0'0,"-43"-21"16,43-1-16</inkml:trace>
  <inkml:trace contextRef="#ctx0" brushRef="#br0" timeOffset="53356.67">11536 9610 0,'0'-21'31,"-21"21"-15,-1 0-16,22-22 15,-21 22 1,42 0 15,1 0-31,-1 0 0,21 0 16,-21 0-16,22 0 0,-1 0 16,0 0-16,1-21 0,-1 21 0,0-21 15,1 21-15,-1 0 0,21-21 16,-20 21-16,-1 0 0,0 0 0,-20 0 15,20 0-15,-21 0 0,0 0 16,0 0-16,1 0 0,-44 0 47,1 0-47,0 0 16,0 0-16,0 0 0,0 0 15,-1 21-15,1-21 0,-21 21 0,21-21 16,0 21-16</inkml:trace>
  <inkml:trace contextRef="#ctx0" brushRef="#br0" timeOffset="53584.54">12001 9694 0,'0'0'0,"22"0"0,-1 0 0,0 0 0,0 0 16,0 0-16,0 0 15,1 0-15,20 0 0,-21 0 0,0 0 16,22 0-16,-22 0 0,0 0 0,0 0 15,21 0-15,-20 0 0,-1 0 16,0 0-16,0 0 0,0 0 16,-42 0 31,0 0-47,0 0 0</inkml:trace>
  <inkml:trace contextRef="#ctx0" brushRef="#br0" timeOffset="57760.3">1757 10308 0,'-21'0'0,"-1"0"16,1 0-1,0 0 1,0 0 0,21-21 15,-21 21-15,42 0 77,0 0-46,-42 0 63,0 0-95,0 0-15,-1 0 16,1 0-16,0 0 0,0 0 15,0 0-15,0 0 16,-1 0-16,1 0 0,0 0 0,0 0 16,0 0-1,21-21 282,-21 21-125,42 0-125,0 0-31,0 0-16,0 0 0,0 0 15,1 0-15,-1 0 0,0 0 0,0 0 16,0 0-16,0 0 0,1 0 15,-1 0-15,0 0 0,0 0 16,0 0-16,0 0 0,1 0 16,-1 0-16,0 0 0,0 0 15,0 0-15,0 0 0,1 0 16,20 0-16,-21 0 0,21 0 16,-20 0-16,20 0 0,0 0 0,1 0 15,-1 0-15,-21 0 0,21 0 16,1 0-16,-1 21 0,22-21 0,-22 0 15,0 0-15,22 0 0,-1 0 16,-20 0-16,20 21 0,1-21 0,-1 0 16,-21 0-16,22 0 0,-22 0 15,22 0-15,-22 0 0,0 0 0,1 0 16,-1 21-16,-21-21 0,22 0 16,-22 0-16,0 0 0,0 0 0,0 0 15,0 0-15,1 0 110,-22 22 561</inkml:trace>
  <inkml:trace contextRef="#ctx0" brushRef="#br0" timeOffset="58436.72">1164 10837 0,'0'0'0,"-21"0"16,0 0 0,42 0 15,0 0-15,0 0-16,0 0 0,22 0 0,-1 0 15,0 0-15,1 0 0,-1 0 16,22 0-16,-1 0 0,1 22 0,-1-22 15,1 0-15,-1 0 0,1 0 16,-1 0-16,22 0 0,-22 0 0,1 0 16,-1 0-16,1 0 15,-1 0-15,1 0 0,-1 0 0,1 0 16,-22 0-16,0 0 0,1 0 0,-1 0 16,0 0-16,-20 0 0,-1 0 15,0 0-15,0 0 0,-21 21 16,-21 0 31,0-21-32,0 0-15,-1 0 0,-20 0 16,21 21-16</inkml:trace>
  <inkml:trace contextRef="#ctx0" brushRef="#br0" timeOffset="58855.99">1058 11218 0,'0'0'0,"0"22"16,0-1-1,21-21 1,1 0 0,20 0-16,0 0 0,1 0 0,-1 0 15,0 0-15,22 0 0,-1 0 16,1 0-16,20 0 0,-20 0 0,-1 0 16,1 0-16,21-21 0,-22 21 15,1 0-15,-1 0 0,1 0 0,-1 0 16,1 0-16,-22 0 0,21 0 15,-20 0-15,-1 0 0,-21 0 0,22 0 16,-22 0-16,0 0 0,0 0 16,0 0-16,0 0 15,1 0 1</inkml:trace>
  <inkml:trace contextRef="#ctx0" brushRef="#br0" timeOffset="64717.32">4530 10626 0,'0'0'0,"-22"0"0,22-21 15,-21 21-15,0 0 16,0 0 0,0 0-1,21-22-15,-21 22 16,-1 0-16,1 0 16,0 0-16,0 0 15,21-21 1,-21 21-16,0 0 15,42 0 64,0 0-79,21 21 15,-21-21-15,43 0 16,-22 0-16,22 0 0,-1 0 0,22 0 15,-22 0-15,22 0 0,0 0 0,-1 0 16,1 22-16,-21-22 0,20 0 16,-20 0-16,-1 21 0,22-21 0,-22 0 15,-20 0-15,20 0 0,-20 0 16,-1 21-16,0-21 0,-21 0 0,1 0 16,-1 0-16,0 0 15,-42 0 63,0 0-78,-1 0 16,1 0-16,0 0 0,0 0 0,0 0 16,0 0-16,-1 0 0,1 0 15,0 21-15</inkml:trace>
  <inkml:trace contextRef="#ctx0" brushRef="#br0" timeOffset="65291.58">4339 10943 0,'-21'0'16,"21"21"-1,-21-21 16,42 0 1,0 22-17,0-22-15,22 0 0,-1 0 16,0 0-16,1 21 0,20-21 0,-21 0 16,22 0-16,-1 0 0,1 0 15,21 0-15,-22 0 0,1 0 0,-1 0 16,1 0-16,-22 0 0,21 0 0,1 0 15,-22 0-15,1 0 16,20 0-16,-21 0 0,-20 0 0,20 0 16,-21 0-16,0 0 0,0 0 0,1 0 15,-1 0-15,-21 21 16,-21-21 15,-1 0-15,1 0-16,-21 21 0,21-21 15,0 0-15,-1 0 0,1 21 16,0-21-16,0 0 0,0 21 0,0-21 16,-1 22-16,1-22 0,0 21 15</inkml:trace>
  <inkml:trace contextRef="#ctx0" brushRef="#br0" timeOffset="65784.05">4254 11494 0,'0'0'0,"-21"21"15,0 0-15,42-21 78,0 0-62,22 21-16,-22-21 0,21 0 0,22 0 16,-22 0-16,22 0 0,-1 0 0,1 0 15,-1 0-15,1 0 0,-1 0 16,1 0-16,-1 0 0,-21 0 15,1 0-15,-1 0 0,0 0 16,1 0-16,-22 0 0,0 0 0,0 0 16,0 0-16,1 0 0,-1 0 0,0 0 31,0 0-31,-42 0 62,0 0-62,0 21 16,-1-21-16,1 0 0,0 0 0,0 0 16,0 21-16,-22-21 0</inkml:trace>
  <inkml:trace contextRef="#ctx0" brushRef="#br0" timeOffset="66148.84">4318 11917 0,'-21'21'0,"42"-42"0,-63 63 0,20-42 15,22 21-15,0 1 16,0-1 0,22-21-1,20 0-15,-21 0 0,21 0 0,1 21 16,20-21-16,-20 0 0,20 0 15,1 0-15,-1 0 0,-21 0 16,22 0-16,-1 0 0,-20-21 0,20 21 16,-20 0-16,-1-21 0,0 21 15,-21 0-15,22 0 0,-22-22 0,0 22 16,0 0-16,0 0 0,1-21 0,-22 0 16,21 21-1,-21-21 1,0 0-1,0 0-15,0-1 16,0 1-16,-21 0 0,-1 0 0,22 0 16</inkml:trace>
  <inkml:trace contextRef="#ctx0" brushRef="#br0" timeOffset="67152.39">4953 10456 0,'0'0'0,"-21"0"15,21 22-15,-21-1 32,42-21 61,0 0-93,0 0 0,0 0 16,22-21-16,-22 21 0,21 0 16,0 0-16,1-22 0,-1 22 0,0 0 15,22-21-15,-22 21 0,1 0 16,20 0-16,-21-21 0,1 0 0,-1 21 16,0 0-16,-20 0 0,20 0 15,-21-21-15,0 21 0,0 0 16,1 0-16,-1 0 0,0 0 15,-42 0 110,0 21-109,-1-21-16,1 21 16,0 0-16</inkml:trace>
  <inkml:trace contextRef="#ctx0" brushRef="#br0" timeOffset="67820.53">4741 11134 0,'0'0'0,"0"21"0,0 0 16,-21-21-1,21 21-15,21-21 63,0 0-63,1 0 15,-1 0-15,21-21 0,-21 21 16,22-21-16,-1 21 0,-21-21 0,21 21 16,1-21-16,-1 21 0,0 0 0,-20-22 15,20 22-15,0 0 0,1-21 16,-22 21-16,21 0 0,0 0 0,-20 0 15,-1 0-15,21 0 16,-21 0-16,0-21 0,1 21 0,-1 0 16,0 0-16,0 0 0,0 0 0,0 0 15,1 0 1,-44 0 109,1 21-125,0-21 0,0 21 16</inkml:trace>
  <inkml:trace contextRef="#ctx0" brushRef="#br0" timeOffset="69280.91">4508 11917 0,'-21'0'31,"21"21"47,21-21 125,1 0-15,-1 0-188,0 0 0,0-21 0,0 0 16,22 21-16,-1-21 0,21-1 15,-20 1-15,20 21 0,1-21 0,-1 0 16,22 0-16,-22 0 0,1-1 0,-1 1 15,1 0-15,-1 21 0,1-21 16,-22 0-16,1 21 0,-1 0 0,-21-21 16,0 21-16,0 0 0,1 0 15,-1 0-15,0 0 0,-21-22 16,0 44 406,-21-22-407</inkml:trace>
  <inkml:trace contextRef="#ctx0" brushRef="#br0" timeOffset="70389.06">8191 10647 0,'0'0'15,"-21"-21"1,0 21-1,0 0 1,0 0 15,0 0 1,42 21-1,0-21-16,0 0 1,0 0-16,0 0 0,1 0 16,-22 21-16,21-21 0,0 0 15,0 0-15,21 0 0,-20 0 0,-1 0 16,21 0-16,0 0 0,22 0 16,-1 0-16,1 0 0,-1 0 0,22 21 15,0-21-15,21 0 0,-22 0 0,22 21 16,-21-21-16,-1 0 0,1 0 15,0 22-15,-22-22 0,22 21 0,-43-21 16,22 0-16,-22 0 0,0 0 16,-20 0-16,-1 0 0,0 0 0,0 0 15,-42 0 32,21 21-47,-42-21 0,20 0 16,1 21-16,-21-21 0,0 0 15,-1 0-15,1 0 0,-22 21 0,22-21 16,-21 0-16</inkml:trace>
  <inkml:trace contextRef="#ctx0" brushRef="#br0" timeOffset="70767.85">8022 11049 0,'0'0'0,"-21"0"0,-21 0 16,20 21-16,1-21 0,0 0 0,0 0 16,21 21-16,-21-21 15,21 22-15,21-22 32,0 21-32,0-21 0,22 0 0,20 0 15,1 0-15,-1 21 0,22-21 16,-1 0-16,1 0 0,21 0 15,0 0-15,-22 21 0,22-21 0,0 0 0,0 0 16,-21 0-16,-1 0 16,-20 0-16,-1 0 0,1 0 0,-1 0 15,-20 0-15,-22 0 0,21 0 16,-21 0-16,0 0 0,1 0 0,-1 0 31,-21 21-15,-21-21-16,-1 0 15,1 21-15,0-21 0,0 0 0,-21 22 16,-1-22-16</inkml:trace>
  <inkml:trace contextRef="#ctx0" brushRef="#br0" timeOffset="71135.64">7853 11748 0,'-21'0'16,"42"0"-16,-42 21 0,-1 0 0,44 0 31,-1-21-31,21 0 0,0 0 16,22 0-16,-22 0 0,22 0 0,-1 0 15,22 0-15,-22 0 0,1 0 0,-1 0 16,22 0-16,-21-21 0,-1 21 16,1 0-16,-1 0 0,-21 0 0,22 0 15,-22 0-15,1 0 0,-1 0 16,0 0-16,-21 0 0,22 0 0,-22 0 16,0 0-16,0 0 0,0 0 0,1 0 15,-1 0-15,21 0 0,-21 0 16,0 0-16,1 0 0,-1-21 0,21 0 15,-21 21-15,22-22 0,-22 22 16,21-21-16</inkml:trace>
  <inkml:trace contextRef="#ctx0" brushRef="#br0" timeOffset="71832.25">11049 10732 0,'0'0'0,"-21"0"0,0 0 0,-1 0 16,1 0-16,0 0 0,0 0 0,0 0 16,0 0-16,-1 0 15,44 0 16,-1 0-31,21 0 16,0 0-16,1 0 0,20 0 16,-20 0-16,20 0 0,22 21 15,-22-21-15,1 0 0,-1 0 0,1 0 16,-1 0-16,1 0 0,-22 0 16,22 0-16,-1 0 0,-21 0 0,22 0 15,-22 0-15,1 0 0,-1 0 16,0 0-16,1 0 0,-22 0 0,0 0 15,0 0-15,0 0 0,0 0 16,-42 0 31,0 0-47,0 0 0,0 21 16,0-21-16,-1 0 0,-20 21 0</inkml:trace>
  <inkml:trace contextRef="#ctx0" brushRef="#br0" timeOffset="72180.71">10985 11049 0,'0'0'0,"-21"0"0,-63 21 16,84 0-1,21-21 1,0 0-16,0 22 0,21-22 15,1 0-15,-1 0 0,22 21 16,-1-21-16,1 0 0,-1 0 0,22 0 16,-43 0-16,22 0 0,-1 0 15,-21 0-15,1 0 0,-1 0 0,0 0 16,-20 0-16,20 0 0,-21 0 0,0 0 16,22 0-16,-22 0 15,0 0-15,0 0 0,0 0 16,-21 21 31,-21-21-47,0 0 0,0 21 0,0-21 15,-1 21-15,1 0 0,0-21 0,-21 22 16</inkml:trace>
  <inkml:trace contextRef="#ctx0" brushRef="#br0" timeOffset="72552.49">10985 11578 0,'0'0'0,"-21"0"0,-63 21 16,62 1-1,44-22 17,-1 0-32,21 0 0,0 0 15,1 0-15,-1 0 0,0 0 0,22 0 16,-1 0-16,1 0 0,-22 0 15,22 0-15,-22 0 0,22 0 0,-22 0 16,0 0-16,1 0 0,-1 0 0,0 0 16,-21 0-16,22 0 0,-22 0 15,0 0-15,0 0 0,0 0 0,1 0 16,-1 0 0,0 0-1,-21 21 32,-21-21-47,0 0 0,-1 21 16,1-21-16,0 21 0,0-21 15,0 0-15,0 0 0,-1 21 0</inkml:trace>
  <inkml:trace contextRef="#ctx0" brushRef="#br0" timeOffset="73772.19">11197 11896 0,'-21'0'16,"21"21"-16,0 0 31,21-21-15,21 0-16,-20 0 15,-1 0-15,21 0 0,-21 0 0,22 0 16,-22 0-16,21 0 0,0-21 16,-20 0-16,20 21 0,-21 0 15,21-21-15,-20 21 0,-1 0 0,0-22 16,0 22-16,21 0 0,-20 0 0,-22-21 16,21 21-16,0 0 0,0 0 15,0 0-15,0 0 16,1 0-16,-1 0 47,0 0 93,-42 0 157,21-21-281,-21 21-16,-1 0 78,22-21 203,0 0-265,0 0-16,-21-1 15,0 22-15,21-21 0,0 0 16,0 0-16</inkml:trace>
  <inkml:trace contextRef="#ctx0" brushRef="#br0" timeOffset="74863.32">19304 10245 0,'0'0'15,"-21"-21"-15,21-1 0,0 1 0,0 0 16,0 0-16,0 0 15,0 0-15,0-1 16,-21 22-16,21-21 16,-22 42 15,22 1-31,-21-1 16,21 0-16,-21 0 0,21 21 0,-21 1 15,21 20-15,0-20 0,-21 20 16,21 1-16,-21-1 0,-1 1 0,1-1 15,21 22-15,-21-22 16,0 1-16,0-1 0,0 22 0,-1-22 16,1 22-16,21 0 0,-21-1 0,0 1 15,0-21-15,0 20 0,-1 1 16,22 0-16,-42-1 0,21 1 0,0 21 16,0-43-16,-22 22 0,22 0 0,-21-22 15,21 1-15,-22-1 0,1 1 16,21-1-16,-22-21 0,22 1 0,-21-1 15,21 0-15,0 1 0,-1-1 0,1-21 16,0 22-16,0-22 0,21 0 16,0 0-16,0 0 0,0 0 0,0 1 15,0-1-15,0-42 47,21-1-47,-21 1 0,21 0 0,0-21 16,1-1-16,-1 1 0,0 0 0</inkml:trace>
  <inkml:trace contextRef="#ctx0" brushRef="#br0" timeOffset="76223.66">19177 10075 0,'0'0'0,"21"0"47,0 0-31,22 0-16,-22 0 0,21 0 0,0 0 16,1 0-16,20 0 0,1 0 15,-1 0-15,1 0 0,-1 0 0,22 0 16,0 0-16,-1 22 0,1-22 15,21 0-15,21 21 0,-21-21 0,21 21 16,0-21-16,0 0 0,-22 21 16,22-21-16,-21 0 0,0 0 15,0 21-15,0-21 0,0 0 0,-22 0 16,1 21-16,-22-21 0,1 0 16,-1 0-16,1 22 0,-22-22 0,1 0 15,-22 0-15,21 21 0,-21 0 16,0-21-16,1 0 0,-1 21 0,0-21 15,-21 21-15,21 0 0,0 1 16,-21-1-16,0 0 0,0 0 16,0 0-16,0 22 0,0-22 15,0 0-15,0 21 0,0-21 0,0 22 16,0-1-16,0-21 0,0 22 16,0-1-16,0 0 0,0-21 0,-21 22 15,21-1-15,-21 0 0,21 22 16,0-22-16,0 22 0,0-22 15,0 22-15,0-1 0,0 1 0,0-1 16,0 1-16,0-22 0,0 21 16,0 1-16,0-1 0,0 1 0,0-22 15,0 22-15,0-1 0,0-20 16,0 20-16,0 1 0,0-22 0,0 0 16,0 22-16,0-22 0,0 0 0,0 1 15,0-1-15,0 0 0,-21-20 16,21 20-16,-21 0 0,21 1 0,-22-1 15,22-21-15,0 21 0,0 1 16,-21-22-16,0 21 0,21-21 16,-21 22-16,21-22 0,-21 0 15,0 0-15,21 0 0,-22 1 0,1-1 16,21 0-16,-21 0 0,21 0 0,-21-21 16,0 21-16,0-21 0,21 22 15,-22-22-15,1 0 0,0 21 0,0-21 16,0 0-16,0 21 15,-1-21-15,1 0 0,0 0 0,0 0 16,0 21-16,-22-21 0,22 0 0,0 0 16,-21 0-16,21 0 0,-22 0 15,22 0-15,-21 0 0,21 0 16,-22 0-16,1 0 0,21 0 0,-22 0 16,1 0-16,21 0 0,-21 0 15,-1 0-15,1 0 0,0 0 0,-1 0 16,1 0-16,0 0 0,-1 0 15,-20 0-15,20 0 0,1 0 0,-21 0 16,20 0-16,1 0 0,-22 0 0,22 0 16,0 0-16,-1 0 0,1 0 15,21 0-15,-21 0 0,-1 0 0,1 0 16,0-21-16,-1 21 0,1 0 0,0-21 16,-1 21-16,1-21 0,-22-1 15,22 22-15,-21-21 0,-1 0 0,1 21 16,-1-21-16,22 0 0,-22 21 15,22-21-15,-22-1 0,22 22 16,0-21-16,-1 21 0,-20-21 0,21 21 16,-1 0-16,1-21 0,0 21 0,-1 0 15,-20-21-15,20 0 0,1 21 16,-21 0-16,20-22 0,1 22 0,-22-21 16,22 21-16,-21 0 0,-1-21 0,22 21 15,-22 0-15,22-21 0,-22 21 16,22-21-16,-21 21 0,20 0 0,1 0 15,0 0-15,-1-21 0,1 21 16,21 0-16,-22 0 0,22 0 16,0 0-16,0 0 0,0 0 15,0 0 1,21-22-16,0 1 16,-22 21-1</inkml:trace>
  <inkml:trace contextRef="#ctx0" brushRef="#br0" timeOffset="78300.09">1651 11451 0,'-21'0'31,"0"0"-15,-1 21-1,22 1 1,0-1-16,-21 0 0,21 0 16,-21 0-16,21 0 0,0 1 15,0-1-15,0 0 0,0 21 16,0-21-16,0 1 0,0 20 0,0-21 16,0 21-16,0 1 0,0-1 0,0 0 15,0 1-15,0-1 0,0 22 0,0-22 16,0 0-16,0 22 0,0-22 0,-21 0 15,21 22-15,0-22 0,0 1 16,0 20-16,0-21 0,0 22 16,0-1-16,21-20 0,0 20 0,-21 1 15,21-1-15,22-20 0,-22 20 0,0 1 16,0-22-16,22 21 0,-22-20 0,21 20 16,-21-20-16,0 20 0,22-21 15,-22 22-15,21-1 0,-21-20 0,22 20 16,-22-20-16,21 20 0,-21-21 0,22 22 15,-1-22-15,-21 22 0,22-22 0,20 22 16,-21-22-16,1 21 0,20-20 0,1 20 16,-22-20-16,22 20 0,-1-21 0,22 1 15,-22-1-15,1 0 0,20 1 16,1 20-16,0-20 0,-22-1 16,43-21-16,-21 21 0,-1 1 0,1-1 15,0 0-15,-1-20 0,1 20 0,0 0 16,-1-21-16,1 22 0,0-1 0,-1-21 15,1 22-15,0-22 0,21 0 0,-22 21 16,1-21-16,0 1 0,-1-1 0,22 0 16,-21 0-16,84 21 0,-63-20 0,-21-22 15,20 21-15,-20 0 0,21-21 0,0 0 16,-22 21-16,22-21 0,-21 0 0,21 0 16,0 0-16,-22 21 0,22-21 0,-21 0 15,21 0-15,-1 0 0,1 0 16,0 0-16,0 0 0,0 0 0,0 0 15,-1-21-15,1 0 0,0 21 0,0 0 16,0-21-16,0 21 0,21 0 0,-22-21 16,1-1-16,0 22 0,21 0 0,-21-21 15,21 21-15,-21-21 0,0 21 0,21-21 16,-22 21-16,1-21 0,0 21 0,0-21 16,0 21-16,0-22 0,-22 1 0,22 0 15,0 21-15,0-21 0,0 0 16,-1 0-16,1-1 0,0-20 0,-21 21 0,21 0 15,-1 0-15,1-1 0,0-20 0,0 21 16,0 0-16,0-22 0,-1 22 16,-20 0-16,21 0 0,-21-21 0,20 20 15,1 1-15,-21 0 0,0 0 0,20 0 16,-20 0-16,0-1 0,-1 1 0,22 0 16,-21 0-16,0 0 0,-1 0 0,1-22 15,21 22-15,-22 0 0,22-21 0,-21 20 16,0 1-16,20-21 0,-20 21 0,0-22 15,21 22-15,-22-21 0,1 21 0,0 0 16,-1-22-16,22 22 0,-21 0 0,-1 0 16,1 0-16,-21-1 0,20 1 15,1 0-15,-22 0 0,22 0 0,-21 0 16,20-1-16,-20 1 0,20 0 0,-20 0 16,21 0-16,-22 0 0,22-22 0,-22 22 15,1 0-15,20 0 0,-20 0 0,21-1 16,-22 1-16,22 21 0,-22-21 0,1 0 15,20 21-15,-20 0 0,21 0 0,-22-21 16,22 21-16,-22 0 0,1 0 0,20 0 16,-20 0-16,-1 0 0,1 0 0,-1 0 15,1 0-15,-1 0 0,22 0 0,-21 0 16,-1 0-16,1 0 0,-1 0 16,1 0-16,-1 0 0,1 0 0,-1 0 0,1 21 15,-1-21-15,1 0 0,-1 0 16,-21 21-16,22-21 0,-22 21 0,1-21 15,-1 0-15,0 21 0,1-21 0,-22 0 16,21 22-16,-21-22 0,22 0 0,-22 21 16,0-21-16,0 21 0,0-21 0,0 21 15,1-21-15,-1 21 16,-42-21 203,21-21-219,-22 21 15,1-21-15,-21 21 0</inkml:trace>
  <inkml:trace contextRef="#ctx0" brushRef="#br0" timeOffset="79939.53">4699 12150 0,'0'0'16,"0"-21"-16,0-1 0,0 1 0,0 0 16,0 0-16,0 0 15,0 0-15,0-1 0,0 1 16,0 42 31,0 1-47,0-1 0,0 0 15,0 0-15,0 0 0,0 22 16,0-22-16,0 0 0,0 21 16,0-21-16,0 22 0,0-1 0,0-21 15,0 22-15,-21-1 0,21 0 0,0 22 16,0-22-16,0 0 0,0 22 0,0-1 16,0 1-16,0-22 0,0 22 0,0-1 15,21 1-15,-21-1 0,21-20 0,0 20 16,0 1-16,1-22 0,-1 21 0,0-20 15,0 20-15,21-20 0,-20 20 16,20-21-16,0 1 0,-21 20 0,22-20 16,-1-1-16,0 0 0,1 1 0,20-1 15,-20 0-15,20 1 0,-21-1 0,22 0 16,-22 1-16,22-1 0,-1 0 0,1 1 16,-1-1-16,1 0 0,-1 1 0,1-1 15,-1 0-15,22 1 0,-22-1 0,1-21 16,21 21-16,-22 1 0,22-22 0,-1 21 15,-20 1-15,21-22 0,-1 0 0,1 21 16,0-21-16,-1 1 0,1 20 0,0-21 16,-1 0-16,1 0 0,0 1 0,-1-1 15,1 0-15,0 0 0,-1-21 16,1 21-16,0 0 0,-1-21 0,22 0 16,-21 0-16,-1 0 0,1 22 0,21-22 15,-21 0-15,20 0 0,-20 0 0,21 0 16,-21 0-16,20 0 0,-20 0 0,21 0 15,-21 0-15,-1 0 0,22 0 0,-21 0 16,-1 0-16,1 0 0,21 0 0,-21 0 16,-1 0-16,1-22 0,0 22 0,20 0 15,-20-21-15,0 0 0,-1 21 0,22-21 16,-21 0-16,0 21 0,20-21 0,-20 21 16,21-22-16,-21 22 0,20-21 0,-20 21 15,0 0-15,21-21 0,-22 21 16,1-21-16,21 0 0,-22 21 0,1 0 15,0-21-15,-1-1 0,1 22 0,0-21 16,-1 0-16,1 0 0,0 0 0,-1 0 16,1-1-16,0 1 0,-22 0 0,22 0 15,0 0-15,-1 0 0,1-1 16,0 1-16,-1-21 0,1 21 0,-22 0 16,22-1-16,0 1 0,-22 0 0,22 0 15,-22 0-15,22 0 0,0-1 0,-22 1 16,22 0-16,-22-21 0,22 21 0,0-1 15,-22 1-15,1 0 0,20 0 0,1 0 16,-21-22-16,20 22 0,1 21 16,-22-21-16,22 0 0,0 0 0,-1 0 15,1-1-15,0 22 0,-1-21 0,-20 0 16,21 21-16,-1-21 0,1 0 0,0 21 16,-1-21-16,1-1 0,0 22 0,-1-21 15,1 0-15,21 21 0,-22-21 0,1 0 16,0 0-16,21 21 0,-22-22 15,1 22-15,21-21 0,-22 21 0,1 0 16,0 0-16,-1 0 0,1 0 0,0 0 16,-1 0-16,-20 0 0,-1 0 0,1 0 15,21 0-15,-22 21 0,1-21 0,-22 0 16,21 22-16,1-22 0,-1 21 16,-20-21-16,-1 21 0,22-21 0,-22 21 15,0-21-15,1 21 0,-22-21 16,21 21-16,-21-21 0,22 0 0,-22 22 15,0-22-15,0 0 0,-21 21 0,-21-21 63,0-21-63,-22 21 0,1-22 0</inkml:trace>
  <inkml:trace contextRef="#ctx0" brushRef="#br0" timeOffset="81067.89">8382 11748 0,'-21'0'15,"21"21"1,-21 0-16,21 0 15,0 0-15,0 0 0,-22 1 16,22-1-16,-21 21 0,21-21 0,0 22 16,-21-1-16,21 0 0,0 1 15,0-1-15,-21 0 0,21 1 0,-21 20 16,21-21-16,0 22 0,0-22 0,0 22 16,0-1-16,0-20 0,0 20 0,21 1 15,0-1-15,0 1 0,0-1 0,22 1 16,-22-1-16,21-21 0,1 22 0,-1-1 15,0-20-15,22 20 0,-1 1 16,1-22-16,-22 22 0,22-1 0,20-21 16,-20 22-16,-1-22 0,22 22 0,-22-22 15,22 22-15,-21-22 0,-1 0 0,22 22 16,-22-22-16,22 0 0,0 1 0,-22-1 16,22 0-16,-1 1 0,1-1 0,0 0 15,21-20-15,-22 20 0,22-21 0,-21 21 16,21-20-16,-1-1 0,1 0 0,21 0 15,-21 0-15,21 0 0,0 1 16,-21-1-16,21 0 0,0-21 16,0 21-16,0-21 0,0 0 0,0 21 0,0-21 15,0 0-15,0 0 0,0 0 0,0 0 16,0 0-16,21 0 0,-21 0 16,0 0-16,21 0 0,-21 0 0,0 0 15,0 0-15,0-21 0,0 21 0,0-21 16,0 0-16,0 21 0,0-21 0,0-1 15,0 1-15,0-21 0,0 21 0,-21 0 16,21-22-16,0 1 0,0 0 0,0 20 16,0-20-16,0 0 0,0 21 0,0-22 15,0 22-15,0-21 0,0 21 16,-21-1-16,21 1 0,0 0 16,-21 0-16,21 21 0,-21-21 0,-1 21 0,22-21 15,-42 21-15,21 0 0,-21 0 0,-1 0 16,1 0-16,-22 0 0,1 0 15,-1 0-15,-20 0 0,-1 0 0,-21 0 16,22 0-16,-22 0 0,-64 0 31,22 0-31,0 0 0,-21 0 16,-1-22-16,-20 1 0,-1 21 0</inkml:trace>
  <inkml:trace contextRef="#ctx0" brushRef="#br0" timeOffset="81980.37">11790 12002 0,'0'0'0,"21"-22"0,0 1 15,-21 0-15,21 21 0,-21-21 0,21 0 16,-21 0-16,0 42 31,0 0-15,0 0-16,0 21 0,0-20 15,0 20-15,0-21 0,0 21 0,0 1 16,0-1-16,0 0 0,0 22 0,0-22 16,0 22-16,22-1 0,-22-20 0,0 20 15,0 22-15,21-22 0,0 1 0,0-1 16,0 1-16,22 63 0,-22-64 0,0 1 16,21-22-16,-21 22 0,22-22 0,-1 0 15,0 22-15,1-22 0,-1 0 0,0 1 16,22-22-16,-22 21 0,1 1 0,20-22 15,-21 21-15,22-21 0,-1 0 16,1 1-16,-1-1 0,1 0 0,-1-21 16,1 21-16,21 0 0,-22-21 0,22 0 15,-1 21-15,1-21 0,0 0 0,-1 0 16,1 22-16,0-22 0,-1 0 0,22 0 16,-21 0-16,21 0 0,0 0 0,-1 0 15,1 0-15,0 0 0,0 0 0,0 0 16,0-22-16,-1 22 0,1-21 0,21 21 15,-21-21-15,0 0 0,21 0 0,-21 0 16,0-1-16,21 1 0,-22 0 0,22 0 16,-21 0-16,21-22 0,-21 22 0,21 0 15,-21 0-15,21 0 0,-21 0 16,0-1-16,21 1 0,-22 21 0,1 0 16,0 0-16,0 0 0,-21 0 0,20 0 15,-20 0-15,0 0 0,-1 0 0,1 21 16,0-21-16,-1 22 0,1-22 0,-21 21 15,20 0-15,-20-21 0,-1 21 0,-20-21 16,20 21-16,-21-21 0,-20 21 0,20 1 16,-21-22-16,0 21 0,0-21 0,-21 21 15,22-21-15,-22 21 16,0 0-16,0 0 16,-22-21-16,1 22 15,0-22-15,0 0 16,0 0-16</inkml:trace>
  <inkml:trace contextRef="#ctx0" brushRef="#br0" timeOffset="84895.66">19981 14732 0,'-21'0'16,"0"-21"-1,0 21 17,42 0-1,0 0-15,0 0-16,0 0 0,1 0 0,-1 0 15,0-21-15,0 21 0,21-21 0,-20-1 16,20 22-16,-21-21 0,21 0 0,-20 0 15,20 0-15,-21 0 0,0-1 0,0 1 16,1 0-16,-22 0 0,0 0 0,0 0 16,0-1-16,0 1 15,-22 21-15,-20 0 0,21 0 0,-21 0 16,20 0-16,-20 0 0,0 21 0,21 1 16,-22-22-16,1 42 0,0-21 0,20 0 15,-20 0-15,0 22 0,21-22 16,-1 21-16,1-21 0,21 22 0,0-22 15,0 21-15,0-21 0,0 1 0,0-1 16,0 0-16,0 0 0,21-21 16,1 0-16,-1 0 0,0 21 0,0-21 15,0 0-15,0 0 0,1 0 0,-1 0 16,0 0-16,21 0 0,-42-21 0,21 21 16,1 0-16,-1 0 0,-42 0 31,-1 0-31,1 0 15,0 21-15,0 0 0,0-21 0,-22 22 16,22-1-16,-21 0 0,21 0 16,0 0-16,-1 0 0,1 1 0,0-1 15,0 21-15,0-21 0,0 0 0,21 1 16,0-1-16,0 0 0,0 21 0,0-21 16,0 1-16,21-1 0,0 0 15,0-21-15,-21 21 0,21-21 0,0 0 16,1 0-16,-1 0 0,0 0 0,0 0 15,0 0-15,0 0 0,1 0 0,-1-21 16,0 0-16,0 0 0,0-1 0,0 1 16,1 0-16,20 0 0,-21-21 0,0 20 15,22-20-15,-22 21 0,21-21 0,-21 20 16,22-20-16,-1 21 0,-21 0 16,21 21-16,-20-21 0,-1 21 0,0 0 15,0 0-15,0 0 0,0 0 0,-21 21 16,0 0-16,0 0 0,0 0 15,0 22-15,0-22 0,0 0 0,0 21 16,-21-21-16,21 1 0,-21-1 0,0 21 16,0-21-16,0 0 0,-1-21 0,22 22 15,-21-1-15,21 0 0,-21-21 0,0 21 16,21-42 15,0 0-15,0 0-16,21-1 0,0 1 15,0 0-15,1 0 0,-22 0 0,21-22 16,0 22-16,21-21 0,-21 0 0,1 20 16,-1-20-16,0 21 0,21-21 0,-21 20 15,1-20-15,-1 21 0,-21 0 0,21 0 16,-42 42 15,0-21-31,-1 21 0,1 0 16,0 0-16,21 0 0,-21 1 0,0 20 15,21-21-15,0 0 0,0 22 0,0-22 16,0 21-16,0-21 0,0 0 16,0 1-16,21-1 0,0 0 0,21 0 15,-20 0-15,-1 0 0,21-21 16,-21 0-16,22 22 0,-1-22 0,0 0 16,-21 0-16,22 0 0,-1 0 0,0-22 15,-20 1-15,20 21 0,0-21 0,-21 0 16,22 0-16,-22 0 0,21-1 0,-21-20 15,1 21-15,-1 0 0,-21-22 0,0 22 16,0 0-16,0 0 0,0 0 0,0 0 16,0-1-16,-21 22 15,-1 0-15,1 0 16,0 22-16,0-1 0,21 0 16,0 0-16,-21 0 0,0 0 0,21 22 15,0-22-15,0 0 0,0 21 0,0-20 16,0-1-16,0 0 0,0 0 15,0 0-15,0 0 0,21-21 0,0 22 16,0-22-16,0 0 0,0 0 0,1 0 16,-1 0-16,0 0 0,0 0 0,0 0 15,22 0-15,-22 0 0,0 0 0,0-22 16,0 1-16,0 21 0,1-21 0,-1 0 16,21 0-16,-21 0 0,0-1 0,1 1 15,-1-21-15,0 21 0,0 0 16,0-1-16,0 1 0,1 0 0,-1 0 15,0 21-15,0 0 16,0 0-16,-21 21 16,21 0-1,-21 0-15,22-21 16,-22 22-16,21-22 47,-21-22-32,0 1 1,0 0-16,0 0 16,-21 21-1,21-21-15,-22 21 0,1 0 16,0 0-16,0 0 0,0 0 16,21 21-16,-21 0 0,-1 0 0,1 0 15,0 1-15,21-1 0,-21 0 0,0 0 16,0 21-16,21-20 0,0-1 0,0 0 15,0 21-15,0-21 0,0 1 0,0-1 16,0 0-16,0 0 0,0 0 0,0 0 16,21 1-16,0-1 15,0-21-15,0 0 0,0 21 0,1-21 16,-1 0-16,0 0 0,0 0 0,21 0 0,-20 0 16,-1 0-16,21-21 0,-21 0 15,0 21-15,1-22 0,20 1 0,-21 0 16,0 0-16,22 0 0,-22-22 0,0 22 15,0 0-15,0-21 0,0 21 16,1-1-16,-1 1 0,-21 0 0,0 0 16,21 21-16,-21 21 31,-21 0-31,21 0 16,-21 1-16,21-1 0,0 0 0,-22 0 0,22 0 15,-21 0-15,21 1 0,0-1 16,0 0-16,0 0 0,0 0 15,0 0-15,21-21 0,1 0 16,-1 0-16,0 0 0,21 0 0,-21 0 16,1 0-16,-1 0 0,21 0 0,-21 0 15,0-21-15,1 21 0,20-21 0,-21 0 16,0 0-16,0 0 0,1-1 16,-22 1-16,21-21 0,-21 21 15,0 0-15,21-1 0,-21 1 0,21 0 0,-21 0 16,0 0-16,0 42 31,0 0-31,0 0 16,0 0-16,0 1 0,0-1 15,0 0-15,0 0 0,0 0 0,0 0 16,0 1-16,0-1 0,0 0 0,0 0 16,0 0-16,21-21 15,0 0-15,1 0 0,-1 0 0,0 0 16,0 0-16,0 0 0,0 0 0,22 0 15,-22 0-15,0-21 0,0 0 0,0 0 16,1 0-16,20-1 0,-21 1 0,0 0 16,0-21-16,1 21 0,-1-22 15,21 1-15,-21 21 0,0-22 0,1 1 0,-1 0 16,0-1-16,0 1 0,0-21 16,0 20-16,1 1 0,-1 0 0,0-22 15,0 22-15,0-1 0,0 1 0,-21 0 16,0 21-16,22-1 0,-22 1 15,0 0-15,0 0 0,-22 21 16,22 21 0,-21 0-16,0 0 0,0 22 0,0-22 15,0 21-15,-1 1 0,1-1 0,0-21 16,-21 21-16,21 22 0,-1-22 0,1 1 16,0-22-16,0 21 0,21 0 15,-21 1-15,0-1 0,-1-21 0,22 22 16,0-1-16,-21 0 0,21-21 0,-21 22 15,21-22-15,0 0 0,0 21 0,0-20 16,0-1-16,0 0 0,0 0 16,0 0-16,0 0 0,21-21 15,0 0-15,1 22 0,-1-22 0,0 0 16,0 0-16,0 0 0,0 0 0,1 0 16,20 0-16,-21-22 0,21 22 0,-20-21 15,20 0-15,0 21 0,-21-21 16,22 0-16,-22-22 0,21 22 0,-21 0 15,22-21-15,-22 21 0,21-43 16,-21 43-16,-21 0 0,0 0 0,-21 21 31,0 0-31,0 21 16,0 0-16,-22 0 0,22 0 0,0 0 16,0 1-16,-21 20 0,20-21 15,22 21-15,0-20 0,-21-22 0,21 21 16,0 0-16,0 0 0,0 0 0,0 0 15,21-21 1,1 0-16,-1 22 0,0-22 0,0 0 16,21 0-16,-20 0 15,20 0-15,0 0 0,-21-22 0,22 22 16,-1-21-16,0 0 0,-20 21 0,20-21 16,-21 0-16,21 21 0,-20-21 0,-1-1 15,0 22-15,0-21 0,0 0 0,0 0 16,-21 0-16,0 0 15,0-1-15,0 1 16,0 0-16,0 0 0,0 0 0</inkml:trace>
  <inkml:trace contextRef="#ctx0" brushRef="#br0" timeOffset="85240.46">23283 14753 0,'0'0'0,"21"0"31,1 0-31,-1 0 16,0 0-16,0 0 0,21 0 0,-20 0 15,20-21-15,0 21 0,-21 0 16,22 0-16,-1 0 0,0 0 0,1 0 15,-1 0-15,0 0 16,1 0-16,-1 0 0,0 0 0,-20 0 16,-1 0-16,21 0 0,-21 0 0,0 0 15,1 0 1,-44 0 15,1 0-31,0 0 16,0 21-16,0-21 0,0 0 0</inkml:trace>
  <inkml:trace contextRef="#ctx0" brushRef="#br0" timeOffset="112543.71">1863 12086 0,'21'21'140,"-21"1"-140,21 20 16,21 21 0,-21 1-16,22-22 15,-22 1-15,0-1 16,0-42 0,0 21-16,22-21 15,20 0 1,43 0-16,85-63 15,-1-64 1,64-85-16,0 21 16,-63 22-1,-22 42-15,-42 21 16,-21 22-16,-64 41 16,0 1-1,-20 42 1,-1-21-1</inkml:trace>
  <inkml:trace contextRef="#ctx0" brushRef="#br0" timeOffset="116078.55">19685 10689 0,'21'0'157,"64"0"-142,63-21-15,42 0 16,43 21 0,-21 0-16,21 0 15,-64 0 1,-21 0-16,-63 0 15,-22 0-15,-20 0 16,-22 0 0,-42 21 77,-85 0-93,-42 64 16,-64 0-16,-42-1 16,21 22-1,0-21-15,43-22 16,21 1 0,42-22-16,0 0 15,84-20 1,1-1-16,0-21 15,63 0 64,85 0-64,63 0-15,85-21 16,21-1-1,21 1-15,-20 21 16,-44 0-16,-62 0 16,-64 0-1,-43 0-15,-21 0 16,-20 0 0,-44 0 62,-62 0-63,-43 64 1,-64-1-16,-42 1 16,-42 20-1,85-20-15,-22-1 16,64-20-1,63-1-15,22-21 16,20 0 0,43 1-16,-21-22 15,64 0 48,84 0-48,84 0 1,107 0-16,84-22 16,0 22-16,-63 0 15,-85 0 1,-106 0-16,-63 0 16,-22 0-1,-42 0-15,0 0 16,-42 64 46,-106-22-46,-21 85 0,-64-42-16,-20 0 15,-1 20 1,-21-41-16,0 21 15,42-43 1,106-21-16,0-21 16,64 0-1,21 0-15,0 0 16,148 0 62,63-21-62,64-43-16,191 22 15,-64-21-15,-64 41 16,-105 22 0,-64 0-16,-84 0 15,-22 0 1,-21 0-16,0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3T04:11:22.4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5524 931 0,'0'-21'0,"0"42"0,0-63 16,0 21-16,0 0 0,0 0 16,0-1-16,0 1 0,0 0 15,0 0-15,0 0 16,0 0-16,0-1 0,0 1 16,-21 21 15,21 21-16,0 1-15,-21-1 0,21 0 16,0 21-16,0 1 0,0 20 16,0-21-16,0 22 0,0-1 15,-21 1-15,21-1 0,0 1 0,0 21 16,-21-22-16,21 1 0,0 20 16,0-20-16,0-1 0,0-20 0,0 20 15,0-21-15,0 1 0,0-1 16,0-21-16,0 22 0,0-22 0,0 0 15,0 0-15,0 0 16,0-42 15,0 0-31,0-21 16,0 20-16,0 1 16,0-21-16,0 0 0</inkml:trace>
  <inkml:trace contextRef="#ctx0" brushRef="#br0" timeOffset="492.6">4953 1016 0,'-21'-21'0,"42"42"0,-63-63 15,20 21-15,22-1 0,0 1 16,0 0-16,0 0 15,0 0-15,0 0 0,22-1 0,20 22 16,0-21-16,1 0 0,-1 0 16,21 0-16,1 21 0,-1 0 15,22-21-15,-21 21 0,20 0 0,1 0 16,0 0-16,-1 21 0,1 0 16,0 0-16,-22 21 0,22-20 0,-43 20 15,22 21-15,-1-20 16,-21-1-16,1 22 0,-1-1 0,-21-21 0,0 22 15,-21-1-15,0 1 16,-21-1-16,0 1 0,-21-1 0,-1 1 16,1-1-16,0 1 0,-22-1 15,-20 1-15,20-22 0,-21 22 0,1-22 16,-1 0-16,0 1 0,-20-22 16,20 21-16,0-21 0,-21 1 0,22-1 15,20 0-15,-20-21 0,-1 0 16,21 0-16,1 0 0,21 0 0,-22 0 15,43 0-15,-21 0 0,20 0 16,1 0-16,0 0 0,21-21 31,21 0-15,0 21-16,1-22 0,-1 22 16</inkml:trace>
  <inkml:trace contextRef="#ctx0" brushRef="#br0" timeOffset="1311.22">6837 1757 0,'0'0'0,"0"-21"0,0 0 16,0-1-16,0 1 15,0 0-15,0 0 16,0 0-16,-21 21 0,-1-21 0,1-1 16,0 1-16,0 21 0,0 0 15,0 0-15,-1 0 0,1 0 0,-21 0 16,21 21-16,0-21 0,-22 22 15,22 20-15,-21-21 0,21 21 0,-22 1 16,22-1-16,0 0 0,0 1 16,0-1-16,-1 0 0,22-20 15,0 20-15,0-21 0,0 0 16,0 22-16,0-22 0,0 0 16,22-21-16,-1 0 0,21 0 15,-21 0-15,0 0 0,22 0 0,-22 0 16,21 0-16,-21-21 0,22 0 15,-22-1-15,21 1 0,-21 0 0,1 0 16,20-21-16,-21 20 0,0-20 16,0 0-16,1-1 0,-1 22 0,0-21 15,-21 0-15,0-1 0,0 1 16,21 21-16,-21 0 0,0-1 16,0 1-16,0 42 31,0 1-31,0-1 0,0 21 15,-21-21-15,21 22 0,-21-1 0,21 0 16,0 1-16,0-1 0,0-21 16,0 21-16,0-20 0,0 20 0,0-21 15,0 0-15,0 0 0,21 1 16,0-1-16,0-21 0,0 0 16,22 0-16,-22 0 0,0 0 15,0 0-15,22 0 0,-22-21 0,0-1 16,0 1-16,21 0 0,-20 0 15,-1 0-15,0-22 0,0 22 0,0-21 16,0 0-16</inkml:trace>
  <inkml:trace contextRef="#ctx0" brushRef="#br0" timeOffset="1616.05">7451 1058 0,'0'-84'15,"0"41"-15,0 1 0,0 0 0,0 21 16,0-1-16,0 1 0,0 42 31,0 22-31,0-1 16,0 0-16,0 1 0,0-1 15,0 22-15,0-1 0,0 1 0,-22-1 16,22 1-16,0-1 16,0 1-16,-21-1 0,0 1 0,21-22 15,-21 21-15,21 1 0,0-22 16,0 22-16,-21-22 0,21 0 0,0-20 15,-21 20-15,21-21 0,0 0 16,0 0-16,0 1 0,21-22 16,0 0-1,0-22-15,0 22 16,0-21-16,1 0 0,20-21 16</inkml:trace>
  <inkml:trace contextRef="#ctx0" brushRef="#br0" timeOffset="2199.48">8043 1672 0,'0'0'15,"21"-21"1,-21 0-16,0 0 0,0 0 0,0-1 16,0 1-16,0 0 0,0 0 15,0 0-15,-21 21 0,21-21 0,-21-1 16,0 22-16,0 0 15,0 0-15,-1 0 0,1 0 0,0 22 16,0-1-16,0 0 16,-22 21-16,22-21 0,0 22 0,0-1 15,-21 0-15,20 1 0,1-1 16,0-21-16,0 22 0,21-1 0,0-21 16,-21 0-16,21 0 0,0 1 15,0-1-15,0 0 0,21-21 16,0 0-16,0 0 0,0 0 15,22 0-15,-22 0 0,21-21 0,-21 0 16,1-1-16,20 1 0,-21 0 16,21 0-16,-20-21 0,-1 20 0,0-20 15,21 21-15,-42-21 0,21-1 16,1 22-16,-22-21 0,21 21 16,-21-1-16,0 1 0,0 0 15,0 42 1,0 0-16,0 1 15,0-1-15,0 0 0,0 0 16,0 21-16,0-20 0,0 20 0,0 0 16,0-21-16,0 22 15,0-22-15,0 21 0,0-21 0,0 1 0,0-1 16,21 0-16,0 0 0,0 0 16,0-21-16,1 21 0,-1-21 15,21 0-15,-21 0 0,0 0 16,22 0-16,-22 0 0,21-21 0,-21 0 15,1 0-15,-1 0 0,0 0 0,0-1 16,0 1-16,0-21 0,-21 21 16,22-22-16</inkml:trace>
  <inkml:trace contextRef="#ctx0" brushRef="#br0" timeOffset="2482.48">7302 1334 0,'0'0'0,"-21"0"0,0 0 0,42 0 31,22 0-31,-1 0 0,21 0 16,1 0-16,-1 0 0,22 0 15,21-22-15,-21 22 0,-1 0 0,1-21 16,0 21-16,-22 0 0,1 0 15,-22-21-15,-21 21 0,21 0 0,-20 0 16,-1 0-16,-42 0 31,-1 0-15,1 0-16,0 0 0</inkml:trace>
  <inkml:trace contextRef="#ctx0" brushRef="#br0" timeOffset="3086.36">9546 847 0,'0'0'0,"0"-21"0,0-1 0,-21 22 16,21-21-16,0 0 0,-21 21 15,21 42 1,0-20-1,0 20-15,-21 21 0,21-20 16,0 20-16,0 1 0,0 20 0,0-20 16,0-1-16,0 22 0,0-21 15,0 20-15,0-20 0,0-1 16,0 1-16,0-1 0,0 1 16,0-22-16,0 0 0,0 1 0,0-22 15,0 0-15,0 0 0,0 0 16,0 1-16,-22-22 31,22-22-31,0 1 16,0 0-16,-21 0 0,0-21 15</inkml:trace>
  <inkml:trace contextRef="#ctx0" brushRef="#br0" timeOffset="3499.64">8869 1164 0,'0'0'16,"-21"-21"-16,-1-21 0,1 21 0,0-1 16,0-20-16,21 21 0,0 0 0,0-22 15,0 22-15,42 0 0,-21-21 16,22 21-16,-1-22 0,22 22 16,-1-21-16,1 21 0,20 21 15,1-22-15,0 22 0,-1 0 0,22 22 16,-21-1-16,21 0 0,-1 21 15,1 1-15,-21-1 0,0 21 16,-1 1-16,-20-1 0,-1 1 0,-20-1 16,-22 1-16,0-1 0,-21 1 15,0-1-15,-21 1 0,-22-1 0,1 1 16,-21-1-16,-1 1 0,1-1 16,-22-20-16,0 20 0,22-20 0,-22-1 15,0 0-15,22-21 0,-1 22 16,1-22-16,21 0 0,-1 0 0,1-21 15,21 0-15,-22 21 0,22-21 0,0 0 16,0 0 0,21-21-16,0 0 15,21 0 1,-21 0-16,21 21 0,0-21 0,1-1 16,20 1-16,-21 0 0</inkml:trace>
  <inkml:trace contextRef="#ctx0" brushRef="#br0" timeOffset="3962.69">10456 1566 0,'0'0'0,"0"-21"0,0 0 0,0 0 15,0 0-15,21 21 16,1 0-16,-1 0 0,0 0 16,0 0-16,0 0 0,0 0 15,22 0-15,-22 21 0,0 0 0,0 0 16,22 0-16,-22 1 0,0 20 16,-21-21-16,21 0 0,-21 22 0,0-22 15,0 0-15,0 21 0,0-21 16,0 1-16,0-1 0,0 0 0,0 0 15,-21-21-15,0 21 0,21 0 16,-21-21 0,-1 0-1,22-21-15,0 0 16,-21 0-16,21 0 0,0 0 0,-21-1 16,21 1-16,0-21 0,0 21 15,0 0-15,0-22 0,0 22 0,0 0 16,21 0-16,0 0 0,1-1 15,-1 22-15,0 0 0,0 0 16,0 0-16,0 0 0,1 0 16,-1 0-16,0 0 15,21 0-15</inkml:trace>
  <inkml:trace contextRef="#ctx0" brushRef="#br0" timeOffset="4243.04">11409 1461 0,'-21'0'16,"-1"0"-1,22 21-15,-21-21 0,21 21 16,-21 0-16,21 21 0,0-20 16,0-1-16,-21 21 0,21-21 0,0 22 15,-21-22-15,21 21 0,0-21 16,0 22-16,0-22 0,0 0 0,-21 0 15,21 0-15,0 0 0,0 1 16,0-1-16,0-42 47,21 21-47,-21-22 0,21 1 16</inkml:trace>
  <inkml:trace contextRef="#ctx0" brushRef="#br0" timeOffset="4591.35">11366 1312 0,'0'0'0,"-42"-63"16,21 63-16,0 0 15,0 0-15,-1 0 0,1 0 16,0 0-16,21 21 0,0 0 16,0 0-1,0 1-15,21-22 16,0 0-16,1 0 15,-1 0-15,0 0 0,0 0 0,0 0 16,0-22-16,1 1 16,-22 0-16,21 0 15,-21 0-15,0 0 0,0-1 16,-21 1-16,-1 21 0,1 0 16,0 0-16,0 0 0,0 0 0,0 0 15,-1 0-15,1 0 0,0 21 16,0 1-16,21-1 0,-21 0 15,21 0-15,0 0 16,0 0-16,21 1 0,0-22 16,0 0-16,0 21 0,1-21 15,-1 21-15</inkml:trace>
  <inkml:trace contextRef="#ctx0" brushRef="#br0" timeOffset="5039.1">11578 1461 0,'-21'0'16,"21"21"-1,0 0 1,0 0 0,0 0-16,21 0 0,-21 1 0,0 20 15,0-21-15,21 0 0,-21 22 0,0-1 16,21-21-16,-21 21 0,0-20 15,0 20-15,0-21 0,0 0 0,0 0 16,0 1-16,0-1 16,0 0-16,0 0 0,22-21 15,-1 0 1,0 0-16,0-21 16,0 0-16,0 0 0,-21-1 15,22 1-15,-1-21 0,0 21 16,-21-22-16,21 1 0,0 0 0,0-1 15,1 22-15,-22-21 0,21 21 16,-21 0-16,21-1 0,-21 1 0,0 0 16,21 21-1,0 0 32,-21 21-31,0 0-1</inkml:trace>
  <inkml:trace contextRef="#ctx0" brushRef="#br0" timeOffset="5987.15">12128 1820 0,'0'22'16,"-21"-22"-16,42 0 31,1 0-31,-1 0 0,0 0 16,0-22-16,0 1 0,22 21 15,-22-21-15,0 0 0,0 0 0,0 0 16,0-1-16,-21-20 0,0 21 16,22 0-16,-22 0 0,0-1 0,0 1 15,0 0-15,-22 21 16,1 0-16,0 0 0,0 0 15,0 0-15,0 21 0,-1-21 16,22 21-16,-21 1 0,0-1 16,0 21-16,21-21 0,-21 0 0,21 22 15,0-22-15,0 21 0,0-21 16,0 1-16,0-1 0,0 21 0,0-21 16,21 0-16,0 1 0,0-22 15,0 21-15,1 0 0,-1-21 0,21 0 16,-21 21-16,0-21 0,22 0 15,-1 0-15,-21 0 0,22 0 0,-22 0 16,21-21-16,0 0 0,-20 0 0,20 21 16,0-22-16,-21-20 0,1 21 15,20 0-15,-21-22 0,0 22 16,-21-21-16,21 0 0,-21 20 16,22-20-16,-22 21 0,0-21 0,0 20 15,0 1-15,0 0 16,0 42-1,0 0-15,0 1 16,-22-1-16,22 0 0,-21 21 16,21-21-16,0 22 0,0-22 0,-21 0 15,21 21-15,0-20 0,-21 20 16,21-21-16,0 0 0,0 0 16,0 1-16,0-1 0,0 0 15,-21 0-15,21 0 0,0 0 0,0 1 16,0-44 31,0 1-47,0 0 0,0 0 15,0 0-15,0-22 0,21 22 0,-21-21 16,21 0-16,0-22 0,-21 22 16,21-1-16,1 1 0,-1 0 0,0-1 15,21 22-15,-21-21 0,22 21 16,-22 0-16,21-1 0,1 22 0,-1 0 15,0 0-15,-21 0 0,22 0 0,-1 0 16,0 22-16,-20-1 16,20 0-16,-21 0 0,0 0 0,0 22 15,1-22-15,-1 21 0,-21 0 16,21-20-16,-21 20 0,0 0 0,0 1 16,0-22-16,0 21 0,0-21 15,0 22-15,0-22 0,-21 0 0,0 21 16,21-21-16,-22 1 0,22-1 0,-21 0 15,21 0-15,-21-21 16,21 21-16,-21-21 31,21-21-15,-21 0-16,0 21 0,21-21 0</inkml:trace>
  <inkml:trace contextRef="#ctx0" brushRef="#br0" timeOffset="6758.82">4995 2773 0,'0'0'0,"-21"0"0,0 0 16,0 0-16,0 0 16,-1 0-16,1 0 15,0 0-15,0 21 0,0-21 16,0 0-16,21 21 31,21-21-31,21 0 16,-21 0-16,22 0 0,20 0 15,1 0-15,-1 0 0,1 0 0,20 0 16,22 0-16,-21 0 0,21 0 16,-1 0-16,22-21 0,-21 21 0,0-21 15,21 21-15,-21 0 0,21-21 16,-21 0-16,21 21 0,-21 0 0,-1-22 16,1 22-16,0 0 0,-21-21 15,-1 21-15,-20 0 0,-1-21 0,1 21 16,-22-21-16,1 21 0,-1 0 15,-21 0-15,0 0 0,0 0 32,-42 0-1</inkml:trace>
  <inkml:trace contextRef="#ctx0" brushRef="#br0" timeOffset="7615.67">9610 2540 0,'-43'0'0,"86"0"0,-107 0 0,22 0 16,-1 21-16,22-21 0,0 0 0,-21 0 15,21 0-15,-1 21 0,-20-21 16,21 0-16,0 0 0,0 0 16,-1 0-16,1 0 15,21 22 17,21-22-17,1 0-15,-1 0 16,0 0-16,21 0 0,-21 0 0,43 0 15,-22 0-15,22 0 0,-1 0 16,1 0-16,20 0 0,1 0 0,0 0 16,21 0-16,-1 0 0,1 0 15,0 0-15,0-22 0,0 22 16,21-21-16,0 21 0,0 0 0,0 0 16,21 0-16,0-21 0,-21 21 15,42 0-15,-20-21 0,20 21 0,-21-21 16,0 21-16,0-21 0,1 21 15,-1-22-15,0 22 0,0-21 0,-21 21 16,-21 0-16,0-21 0,-22 21 16,1 0-16,-21 0 0,-1 0 0,-21 0 15,-20-21-15,-1 21 0,0 0 16,0 0-16,0 0 16,0 0 62,-21-21-63,22 21 1,-22-21-16</inkml:trace>
  <inkml:trace contextRef="#ctx0" brushRef="#br0" timeOffset="17927.03">7620 4720 0,'-21'0'0,"21"21"16,0-42 31,0 0-47,21 0 0,0 0 16,-21 0-16,21-1 15,0 1-15,-21 0 0,0 0 16,0 0-16,0 0 15,0-1-15,-21 1 0,0 21 0,-21-21 16,21 21-16,-1 0 0,-20 0 16,21 0-16,-21 0 0,20 0 0,-20 0 15,21 21-15,-21-21 0,20 21 16,1 1-16,-21-1 0,21 21 0,0-21 16,-1 0-16,1 1 0,21 20 0,-21-21 15,21 21-15,-21-20 0,21-1 16,0 21-16,0-21 0,0 0 0,0 1 15,0-1-15,21-21 0,0 21 16,0-21-16,1 0 0,20 0 16,-21 0-16,0-21 15,22 0-15,-22 21 0,21-43 0,0 22 16,-20 0-16,20 0 0,0 0 16,-21-1-16,1 1 0,-1 0 0,0 0 15,0 0-15,-21 0 0,0-1 16,0 1-16,0 0 0,0 42 62,0 0-62,0 1 0,0 20 16,0-21-16,0 0 0,0 22 16,0-1-16,0 0 0,0 1 15,0-1-15,0 21 0,0-20 0,0-1 16,0 22-16,0-22 0,0 0 15,0 22-15,21-22 0,-21 0 0,0 1 16,0 20-16,0-20 0,0-1 16,0 0-16,0 1 0,0-1 0,0 0 15,-21 1-15,0-22 0,21 21 16,-21-21-16,0 0 0,-1 1 0,1-1 16,0 0-16,0-21 0,-21 0 0,20 0 15,1 0-15,0 0 0,-21-21 16,21 0-16,-22-1 0,22-20 0,0 21 15,-21-21-15,20 20 16,1-20-16,21 0 0,0 21 0,0-22 16,0 1-16,0 21 0,0-22 0,21 1 15,1 0-15,-1 21 0,0-22 16,21 1-16,-21 0 0,22-1 0,20 1 16,-20-22-16,20 22 0,-21-21 15,22 20-15,-1-20 0,-20 20 0,20-20 16,-20 21-16,-1 20 0,0-20 15,-21 21-15,1-21 0,-1 20 0,0 1 16,-21 0-16,0 0 16,-21 21-1,0 0-15,-1 0 16,1 0-16,0 21 0,21 0 16,-21 0-16,21 1 0,-21-1 0,21 0 15,-21 21-15,21-21 0,0 1 16,0 20-16,0-21 0,0 21 0,0-20 15,0-1-15,21 0 0,0 0 16,0 0-16,0 0 0,0-21 0,1 0 16,-1 0-16,21 0 0,-21 0 15,22 0-15,-22 0 0,21 0 0,-21-21 16,22 0-16,-22 0 16,21 0-16,-21-22 0,22 22 0,-22-21 15,0 21-15,0-22 0,0 1 16,0 0-16,1-1 0,-1 1 0,0 0 15,0-1-15,-21 1 0,0 0 16,0-1-16,21 1 0,-21 21 0,0-21 16,0 20-16,0 1 0,0 0 15,0 0-15,0 42 32,0 21-32,0-20 0,0 20 15,0-21-15,0 21 0,0 1 0,-21-1 16,21 0-16,0 1 0,0-1 15,0 22-15,0-22 0,0 0 0,0 1 16,0-1-16,0-21 16,0 21-16,0 1 0,0-22 0,0 0 15,0 0-15,0 0 0,0 1 16,21-22-16,0 21 0,1-21 16,-1 0-1,0-21-15,0-1 0,-21 1 0,21 0 16,0 0-16,-21 0 0,0-22 0,22 22 15,-22-21-15,21 21 0</inkml:trace>
  <inkml:trace contextRef="#ctx0" brushRef="#br0" timeOffset="18142.41">8382 4530 0,'-21'0'15,"42"0"-15,-63 0 0,20 0 0,22 21 16,22-21-1,-1 0 1,0 0-16,0 0 0,21 0 16,1 0-16,-22 0 0,21-21 0,1 21 15,-1 0-15,0 0 0,-21-21 16,22 21-16,-22 0 0,21 0 0,-21-22 16,1 22-16,-1 0 15,0-21-15,0 21 0</inkml:trace>
  <inkml:trace contextRef="#ctx0" brushRef="#br0" timeOffset="18564.18">10160 3810 0,'0'-21'0,"0"42"0,-21-63 16,0 21-16,-1 21 15,1 0-15,0 0 0,0 0 0,0 0 16,0 0-16,-1 21 0,1 0 16,-21 0-16,21 0 0,0 0 0,-22 22 15,22-1-15,0 0 0,0 22 16,0-1-16,-1-20 0,-20 20 0,21 1 15,0-1-15,0 1 0,21-1 0,-22-20 16,22 20-16,0 1 0,-21-22 16,21 21-16,0-20 0,0-1 0,21 0 15,1 1-15,-1-1 16,0 0-16,0-20 0,0 20 0,22-21 16,-22 0-16,0-21 0,21 21 0,-21-21 15,22 0-15,-22 0 0,21 0 16,-21 0-16,1-21 0,-1 0 0,21 21 15,-21-42-15,0 21 0,1-1 16,-1-20-16,0 0 0</inkml:trace>
  <inkml:trace contextRef="#ctx0" brushRef="#br0" timeOffset="18811.34">10287 4085 0,'0'0'0,"-21"0"0,0 0 16,-1 0 0,22 21-1,0 1-15,0-1 16,0 0-16,0 0 0,0 0 16,0 0-16,0 1 15,0-1-15,0 0 16,22-21-1,-1-21 1,0 0-16</inkml:trace>
  <inkml:trace contextRef="#ctx0" brushRef="#br0" timeOffset="18999.75">10435 4043 0,'0'-21'15,"0"42"16,0 0-31,0 0 0,0 0 16,0 1-16,0-1 16,-21 0-16,21 0 0,0 0 15,0 0-15,0 1 16,0-1 0</inkml:trace>
  <inkml:trace contextRef="#ctx0" brushRef="#br0" timeOffset="19687.34">10964 4360 0,'0'0'15,"21"-21"-15,-21 0 0,0 0 16,22 0-16,-22 0 0,0-1 16,0 44 15,-22-22-15,22 21-16,-21 21 0,21-21 0,0 0 15,-21 22-15,0-1 0,0-21 16,21 22-16,-21-1 0,21 0 0,-22 1 15,22-22-15,-21 21 0,21 0 16,0-20-16,0 20 0,0-21 0,0 0 16,0 0-16,21 1 0,1-1 15,-1-21-15,0 0 0,21 0 16,-21 0-16,1 0 0,-1-21 16,21-1-16,-21 1 0,22 0 15,-22 0-15,0 0 0,21-22 0,-21 22 16,1-21-16,20 0 0,-21-1 15,0 1-15,0 0 0,1 20 0,-1-20 16,-21 0-16,0 21 0,21-22 16,-21 22-16,0 0 0,0 0 15,0 42 32,0 0-31,0 0-1,21-21 1,0 0-16</inkml:trace>
  <inkml:trace contextRef="#ctx0" brushRef="#br0" timeOffset="20442.91">11917 4255 0,'-21'0'31,"-1"21"-31,22 0 16,-21 0-16,21 0 0,-21 0 0,0 1 15,21-1-15,0 21 0,-21-21 16,0 22-16,21-22 0,0 21 0,-22-21 16,1 0-16,0 22 0,21-22 15,-21 21-15,21-21 0,0 1 0,-21-1 16,21 0-16,-21 0 0,21 0 0,0 0 15,0-42 17,0 0-17,0 0-15,0-21 16,0 20-16,0 1 0,0-21 16,0 21-16,0-22 0,21 22 0,-21-21 15,0 21-15,0-22 0,21 22 0,0-21 16,0 21-16,-21-22 0,21 22 15,1-21-15,-1 21 0,-21 0 0,21-1 16,0 1-16,0 0 0,22 21 16,-22 0-16,0 0 0,21 0 0,-21 0 15,1 0-15,-1 0 0,0 21 16,21 0-16,-42 1 0,21-1 0,-21 0 16,22 0-16,-22 0 0,0 0 15,0 1-15,0-1 0,-22 0 16,1 0-16,-21 0 0,21 0 0,0 1 15,-22-22-15,22 21 0,0-21 16,0 0-16,-22 21 0,22-21 0,0 0 16,0 0-16,0 0 0,0 0 15,-1 0-15,1-21 0,0 21 16,0 0 0,21 21 15,0 0-16,0 0-15,0 0 0,21-21 0,-21 22 16,21-1-16,0 0 16,1 0-16,-1 0 0,0-21 0,0 21 15,0 1-15,0-1 0,1 0 0,-1-21 16,0 21-16,0-21 0,0 0 16,0 0-16,1 0 0,-1 21 0,0-21 15,0 0-15,0 0 16,0 0-16,-21-21 15,0 0-15,22 21 16,-22-21-16,21 0 0,0 21 0</inkml:trace>
  <inkml:trace contextRef="#ctx0" brushRef="#br0" timeOffset="20999.71">12785 4212 0,'0'-21'16,"0"42"-16,-22-42 0,1 21 15,0 21-15,21 0 16,0 1-16,0-1 16,-21 0-16,0 0 0,21 21 0,-21-20 15,21 20-15,0-21 0,-22 21 0,1-20 16,0 20-16,21-21 0,-21 0 15,0 22-15,21-22 0,-21 0 0,-1 21 16,22-21-16,-21 1 0,0-1 16,21 0-16,-21 0 0,0-21 15,21 21-15,0-42 32,0 0-32,0 0 0,0 0 15,0-1-15,0 1 0,0 0 16,0 0-16,0 0 0,0 0 0,21-1 15,-21 1-15,21 21 16,0 0 0,-21 21-16,21 1 15,-21-1-15,0 0 16,22 0-16,-1 0 0,0 0 16,0 1-16,0-22 15,0 0-15,1 0 0,-1 0 0,0 0 16,0 0-16,0 0 0,0 0 15,1 0-15,-1 0 0,0 0 16,0 0-16,0 0 0,-21-22 0,0 1 31,0 0-31,0 0 16,0 0-16,0 0 0,21 21 16,1-22-16</inkml:trace>
  <inkml:trace contextRef="#ctx0" brushRef="#br0" timeOffset="21295.54">13504 3895 0,'-21'0'0,"0"0"31,21 21-31,-21 0 0,21 0 16,0 0-16,0 1 0,-21-1 15,21 0-15,-22 0 16,22 0-16,0 0 0,0 1 16,-21-22-16,42-22 46</inkml:trace>
  <inkml:trace contextRef="#ctx0" brushRef="#br0" timeOffset="21515.41">13631 3937 0,'0'21'46,"-21"0"-46,0 1 0,21-1 16,0 0-16,-21-21 0,21 21 16,0 0-16,0 0 0,-21 1 15,21-1-15,0 0 16,21-21 15</inkml:trace>
  <inkml:trace contextRef="#ctx0" brushRef="#br0" timeOffset="22071.06">13843 3620 0,'0'0'0,"-21"-22"0,0 22 15,42 0 17,0 0-32,0 0 15,21 22-15,-20-22 0,20 21 0,-21 0 16,21 0-16,-20 0 0,20 0 16,-21 1-16,21-1 0,-20 0 0,20 0 15,-21 21-15,0-20 0,0 20 16,1-21-16,-1 21 0,-21 1 15,21-1-15,-21 0 0,0 1 0,0-1 16,0 0-16,0 1 0,-21-1 16,0 0-16,-1 1 0,-20-1 0,21 0 15,-21 1-15,-22-22 0,22 21 16,-1 1-16,-20-22 0,-1 21 0,22 0 16,-21-20-16,20 20 0,1-21 15,0 21-15,-1-20 0,1 20 0,0-21 16,20 0-16,-20 0 0,21 1 0,0-1 15,0 0-15,-1 0 0,-20-21 16,42 21-16,-21-21 0,0 0 0,21 21 16,-21-21-16,21 22 93</inkml:trace>
  <inkml:trace contextRef="#ctx0" brushRef="#br0" timeOffset="25155.33">15452 6287 0,'0'21'15,"-22"-21"-15,22 21 16,-21-21-16,21 21 0,0 0 16,21-21 31,1 0-47,-1-21 15,0 21 1,-21-21-16,0 0 15,-21 21 32,0 0-31,21 21-16,0 0 16,0 0-1,21-21 1</inkml:trace>
  <inkml:trace contextRef="#ctx0" brushRef="#br0" timeOffset="26958.95">15896 6625 0,'-42'0'0,"42"-21"31,21 0-15,0 0-16,0 0 0,0-1 15,1 1-15,-1-21 0,0 21 0,21-22 16,-21 1-16,22 21 0,-22-21 15,21-1-15,-21 22 0,1-21 0,20-1 16,-21 1-16,0 21 0,-21 0 16,0-22-16,0 22 0,0 0 15,-21 21-15,0 0 16,0 21-16,0 0 16,-1 1-16,1-1 0,0 0 0,0 0 15,0 0-15,0 0 0,21 1 0,0 20 16,0-21-16,0 0 0,0 22 15,21-22-15,-21 0 0,21 21 0,0-21 16,21 22-16,-20-22 0,-1 0 16,0 21-16,21-20 0,-21-1 0,1 0 15,-1 0-15,0-21 0,-21 21 0,0 0 16,-21-21 15,0 0-31,-1 0 0,-20-21 0,21 21 16,0-21-16,-22 21 0,22-21 15,-21 0-15,21 21 0,0-21 0,-1 21 16,1 0-16,0 0 16,0 0-16,21 21 15,0 0-15,0 0 16,21-21-16,0 21 16,0 0-16,1-21 0,-1 0 0,21 22 15,-21-22-15,22 0 0,-22 0 16,21 0-16,0 0 0,1 0 15,-1 0-15,0 0 0,1-22 0,-1 1 16,0 21-16,1-21 0,-22 0 16,21 0-16,1 0 0,-22-1 0,0-20 15,0 21-15,0-21 0,22-22 16,-43 22-16,0 21 0,0-1 16,0-20-16,0 21 0,0 0 0,0 0 15,-22 21 1,1 0-16,0 0 0,0 21 15,0-21-15,0 21 16,-1 0-16,22 0 0,0 22 0,-21-22 16,21 0-16,0 21 0,0-21 15,0 22-15,0-22 0,0 0 16,0 21-16,21-20 0,22-1 16,-22 0-16,0-21 0,0 0 0,0 21 15,1-21-15,-1 0 0,21 0 16,-21 0-16,0 0 0,22 0 0,-22-21 15,0 0-15,21 21 0,-20-21 16,-1-1-16,0 1 0,0-21 0,0 21 16,-21 0-16,0-1 0,21-20 0,-21 21 15,0 0-15,0 0 16,0 42 15,0 0-31,0 0 0,0 0 0,-21 0 0,21 1 16,0-1-16,0 21 0,-21-21 15,21 0-15,-21 1 0,21-1 16,-21 0-16,21 0 0,0 0 16,21-42 31,-21 0-47,21 0 15,0 0-15,-21-1 0,0-20 0,21 21 16,1 0-16,-1-22 0,0 22 15,-21 0-15,21 0 0,0 0 16,0 21-16,1 0 0,-1 0 16,0 0-16,-21 21 15,0 0-15,0 0 0,0 0 16,0 1-16,0-1 0,0 21 0,0-21 16,0 0-16,0 1 0,0-1 15,21 0-15,0 0 0,0 0 0,1 0 16,20 1-16,-21-22 0,0 0 15,0 0-15,22 0 0,-22 0 16,21 0-16,-21 0 0,22 0 0,-22 0 16,0 0-16,21-22 15,-20 22-15,-1-21 0,0 0 0,0 0 16,0 0-16,0 0 0,1-1 0,-22 1 16,0-21-16,21 21 0,-21 0 15,0-22-15,0 22 0,0 0 0,0 0 16,0 0-16,-21 21 15,-1 0-15,1 0 0,0 0 16,0 0-16,0 21 0,0-21 0,-22 21 16,22 21-16,0-21 0,-21 1 15,20-1-15,22 0 0,-21 21 0,21-21 16,0 1-16,0-1 0,0 0 16,0 0-16,0 0 0,0 0 15,21 1-15,1-22 0,-1 0 16,0 0-16,0 0 15,0 0-15,0 0 0,1 0 0,-1-22 16,0 1-16,0 0 16,0 0-16,0 0 0,-21 0 0,22-22 15,-1 22-15,-21-21 0,21-1 0,-21 1 16,0 0-16,21-1 0,-21 1 16,0 0-16,21-1 0,-21 1 0,0 0 15,0-1-15,0 1 0,0 21 16,0-21-16,0 20 0,0 1 15,0 42 1,0 1-16,0 20 16,0-21-16,0 21 0,0 1 0,0-1 15,-21 0-15,21 1 0,0-1 16,0 0-16,0 1 0,0-1 0,0 0 16,0-20-16,0 20 0,0-21 0,0 21 15,0-20-15,0-1 0,0 0 16,0 0-16,0 0 0,21-21 15,0 0-15,1 0 0,-1 0 16,0 0 0,0-21-16,21 0 0,-20 21 0,20-21 0</inkml:trace>
  <inkml:trace contextRef="#ctx0" brushRef="#br0" timeOffset="28767.24">18584 5800 0,'0'0'16,"-21"0"-1,21 21-15,-21 0 0,0 0 16,21 0-16,-21 1 0,21 20 16,0 0-16,0-21 0,-22 22 0,22-1 15,0 0-15,-21 1 0,21 20 0,0-20 16,0-1-16,0 0 0,-21 1 16,21-1-16,0-21 0,-21 21 0,21 1 15,0-22-15,0 0 0,0 0 16,0 0-16,0 1 15,0-44 17,0 1-32,0 0 0,0 0 15,0 0-15,0-22 0,21 1 0,0 21 16,-21-21-16,21 20 0,1-20 16,-1 21-16,-21-21 0,21 20 0,0 1 15,0 21-15,0-21 0,1 0 16,-1 21-16,0 0 0,0 0 15,0 0-15,0 21 16,1 0-16,-22 0 16,0 1-16,0-1 15,-22-21-15,1 0 16,0 21-16,0-21 0,0 0 16,0 0-16,-1 0 0,1 0 15,0 0-15,0 0 16,21-21-16,-21 21 0,0 0 15,-1 21 17,22 0-32,0 0 15,0 0-15,0 1 0,0-1 16,0 0-16,0 0 0,0 0 0,0 0 16,22 1-1,-1-1-15,0 0 0,0-21 0,0 21 16,0-21-16,22 0 0,-22 21 0,0-21 15,21 0-15,1 0 0,-22 0 16,0 0-16,21 0 0,-20 0 0,20 0 16,-21-21-16,21 0 0,-20 21 15,-1-21-15,0 0 0,0-1 0,0-20 16,0 21-16,1 0 0,-1-22 0,0 22 16,-21 0-16,21 0 0,-21 0 15,0 0-15,0-1 0,-21 22 31,0 0-31,0 0 16,21 22-16,-22-1 0,1 0 0,0 0 16,21 0-16,0 0 0,-21 1 15,21-1-15,-21 0 0,21 0 0,0 0 16,0 0-16,0 1 0,0-1 16,0 0-16,0 0 0,21-21 15,-21 21-15,21-21 0,0 0 0,0 0 16,1 0-16,-1 0 0,0 0 15,0 0-15,0 0 0,0 0 0,22 0 16,-22-21-16,0 0 0,0 21 0,0-21 16,-21 0-16,22-1 0,-1 1 15,0 0-15,-21 0 0,0 0 16,21 0-16,-21-1 0,0 1 0,21 21 16,-42 21 15,0 1-16,21-1-15,0 0 0,0 0 0,-21 0 16,21 0-16,0 1 0,0-1 16,0 0-16,0 0 15,21-21-15,0 21 0,0-21 16,0 0-16,1 0 0,-1 0 16,0 0-16,0 0 0,0 0 15,0 0-15,1 0 0,-1-21 0,-21 0 16,21 21-16,0-21 0,0 0 15,0-1-15,-21 1 0,0 0 0,22 0 16,-1 0-16,-21 0 0,0-1 0,21 1 16,-21 0-1,0 42 1,0 0 0,-21 1-16,21-1 0,-21 0 15,21 0-15,-22 21 0,22-20 0,-21-1 16,21 0-16,-21 21 0,21-21 15,0 22-15,0-22 0,0 21 16,0 1-16,0-1 0,0 0 0,0 1 16,0-1-16,0 0 0,0 1 15,0-1-15,0 0 0,0 1 0,-21-1 16,0 0-16,21-21 0,-21 22 0,-1-22 16,1 0-16,0 0 0,-21 0 15,21-21-15,-22 22 0,22-22 16,0 0-16,-21 0 0,20 0 0,1 0 0,0 0 15,0 0-15,21-22 16,0 1-16,0 0 0,0 0 16,0 0-16,0-22 0,0 22 0,21-21 15,0 0-15,22-1 0,-22 1 16,0 0-16,21-1 0,1-20 16,-1-1-16,0 1 0,1-1 0,-1 1 15,0-1-15,1 1 0,-1-1 16,0 1-16,1 20 0,-1 1 15,-21 0-15,21 21 0,-20-1 0,-1 1 16,-21 0-16,0 0 0,21 21 0,-42 0 31,0 21-31,21 0 16,-22-21-16,22 21 0,0 1 0,0-1 16,0 0-16,0 0 0,0 0 15,0 0-15,22 1 0,-1-1 16,0 0-16,0 0 0,0 0 0,0 0 15,1 1-15,-1-1 0,-21 0 16,0 0-16,0 0 0,0 0 16,0 1-16,-21-22 15,-1 0-15,1 21 0,0-21 16,0 0-16,0 0 0,0 0 16,-1 0-16,-20 0 0,21 0 15,0-21-15,0-1 0</inkml:trace>
  <inkml:trace contextRef="#ctx0" brushRef="#br0" timeOffset="29312.01">21103 5503 0,'0'0'0,"-21"0"16,0 0-16,0 0 16,-1 0-16,1 0 0,0 22 15,0-1-15,0 0 16,-22 21-16,22 1 0,0-1 0,0 21 15,-21-20-15,20 20 0,1 1 16,-21-1-16,21-20 0,0 20 0,-1 1 16,22-22-16,0 21 0,0-20 15,0-1-15,0 22 0,0-22 0,0 0 16,0-21-16,22 22 0,-1-22 0,0 0 16,0 0-16,0 0 0,0 1 15,1-22-15,-1 0 0,0 0 0,0 0 16,0 0-16,0 0 0,22 0 15,-22-22-15,0 1 0,0 0 0,0 0 16,1 0-16</inkml:trace>
  <inkml:trace contextRef="#ctx0" brushRef="#br0" timeOffset="29558.86">21251 5821 0,'0'0'0,"-21"0"15,0 0 1,21 21 0,0 0-16,-21 0 0,21 1 15,-21-1-15,21 0 0,0 0 16,0 0 0,0 0-1,21-42 16,0 21-31,-21-21 0,21 21 16,0-21-16</inkml:trace>
  <inkml:trace contextRef="#ctx0" brushRef="#br0" timeOffset="29722.35">21315 5884 0,'0'0'0,"0"22"47,0-1-31,-21 0-16,21 0 15,-22-21-15,22 21 0,0 0 16,0 1-16,-21-22 0,21 21 16</inkml:trace>
  <inkml:trace contextRef="#ctx0" brushRef="#br0" timeOffset="32131.19">21844 6392 0,'0'-21'31,"21"0"-31,-21 0 16,21 21-16,-21-21 0,0 0 16,0-1-16,0 1 0,0 0 15,0 0-15,0 0 0,0 0 0,0-1 16,0 1-16,-21 21 16,0 0-16,0 0 0,0 0 15,-1 21-15,1 1 16,0-1-16,0 0 0,0 0 0,-22 0 15,22 22-15,0-22 0,0 21 0,21-21 16,0 0-16,-21 22 0,21-22 16,0 0-16,0 0 0,0 0 0,0 1 15,0-1-15,21-21 16,0 0-16,0 0 0,0 0 16,1 0-16,-1-21 0,0 21 15,0-22-15,0 1 16,0 0-16,1 0 0,-1 0 0,0 0 15,0-22-15,0 22 0,0-21 0,1 21 16,-1-22-16,0 22 0,-21 0 16,21 0-16,-21 0 0,0-1 0,0 44 31,-21-1-15,21 0-16,0 0 0,-21 21 15,0-20-15,21-1 0,-22 0 0,22 21 16,0-21-16,0 1 0,0-1 0,0 21 15,0-21-15,0 0 16,22-21-16,-1 22 0,0-1 0,0-21 16,21 0-16,-20 21 0,-1-21 0,0 0 15,21 0-15,-21 0 0,22 0 16,-22 0-16,21-21 0,-21 21 0,22-21 16,-22-1-16,0 1 0,0 0 15,0 0-15,1 0 0,-1-22 0,-21 22 16,0 0-16,0-21 0,0 21 0,0-1 15,0 1-15,0 0 0,0 0 16,-21 21-16,-1 0 0,1-21 0,0 21 16,0 0-16,0 0 15,0 0-15,-1 21 0,1-21 0,-21 21 0,21 0 16,0 0-16,-1 1 0,1 20 16,0-21-16,0 0 0,21 0 15,0 1-15,0 20 0,0-21 0,0 0 16,0 0-16,21 1 15,0-22-15,0 0 16,1 0-16,-1 0 0,0 0 0,0 0 16,0 0-16,0-22 0,22 22 15,-22-21-15,0 0 0,0-21 0,0 21 16,22-1-16,-22-20 0,0 0 16,0-1-16,0 1 0,1 0 15,-1-1-15,0-20 0,0 21 0,0-1 16,-21-20-16,0 20 0,21 1 15,-21-21-15,0 41 0,0-20 0,0 0 16,0 21-16,0-1 0,0 1 16,-21 42-1,0 1-15,0 20 16,21-21-16,-21 21 0,0 22 0,-1-22 16,22 1-16,0 20 0,-21-21 15,21 1-15,-21 20 0,21-20 0,0-1 16,0 0-16,0 1 0,0-22 15,0 21-15,0 0 0,0-20 16,0-1-16,0 21 0,21-21 0,0-21 16,1 21-16,-22 1 0,21-22 0,0 0 15,0 0-15,0 21 0,0-21 16,22 0-16,-22 0 0,0 0 0,0-21 16,0 21-16,1-22 0,-1 1 15,0 0-15,0 0 0,0 0 0,0 0 16,-21-1-16,0-20 0,0 21 0,0 0 15,0 0-15,-21 42 47,21 0-47,-21-21 0,0 21 0,21 0 16,-21 0-16,21 1 0,-21-1 0,21 0 16,0 0-16,-22 0 0,22 0 15,-21-21-15,21 22 0,0-1 16,21-21 15,1 0-31,-22-21 0,21-1 16,0 1-16,0 0 15,-21 0-15,21 0 0,0 0 0,-21-1 16,0 1-16,22 0 16,-1 21-16,-21 21 31,0 0-31,0 1 15,0-1-15,0 0 0,0 0 16,0 0-16,0 0 16,21-21-16,0 22 15,0-22-15,0 0 0,1 0 16,-1 0-16,0 0 0,0 0 16,0 0-16,0 0 0,1 0 0,-1 0 15,0 0-15,-21-22 0,21 1 16,0 21-16,0-21 0,1 0 15,-22 0-15,21 0 0,-21-1 16,21 1-16,-21 0 16,0 42 15,0 0-31,0 1 16,0-1-16,-21 0 0,21 0 15,0 0-15,0 0 16,0 1-16,0-1 15,21-21-15,0 0 0,0 0 16,0 0 0,1 0-16,-1 0 0,0 0 0,0 0 15,0 0-15,-21-21 0,21-1 16,1 22-16,-1-21 0,-21 0 16,21 0-16,-21 0 0,21 0 15,0 21-15,-21 21 47,0 0-47,0 0 16,0 0-1,21 0 1,1-21-16,-1 22 0,0-22 16,0 0-16,0 0 15,0 0-15,1 0 0,-1 0 16,0 0-16,0 0 0,0 0 0,0 0 15,-21-22-15,22 22 0,-1-21 0,-21 0 16,21 0-16,-21 0 16,21 21-16,-21-21 0,0-1 0,0 1 15,-21 42 17,0-21-17,0 22-15,21-1 16,0 0-16,-22-21 0,22 21 15,-21-21-15,21 21 16,21-21 31,1 0-47,-22-21 16,21 21-16,-21-21 0,21 0 15,0 0-15,0-1 0,0 1 16,1 0-16,-1 0 15,-21 42 1,0 0-16,0 0 16,0 1-16,-21-1 15,21 0-15,0 0 16,0 0-16,0 0 16,21-21-1,0 0-15,0 0 16,0 0-16,0 0 0,1 0 15,-1 0-15,0 0 0,0-21 16,-21 0-16,21 21 0,-21-21 16,21 0-16,-21 0 15,22-1-15,-1 1 0,-21 0 16,0 0-16,0 0 16,0 0-16,0-1 0</inkml:trace>
  <inkml:trace contextRef="#ctx0" brushRef="#br0" timeOffset="32342.14">23918 6011 0,'0'0'0,"-42"0"15,21 0 1,0 0-1</inkml:trace>
  <inkml:trace contextRef="#ctx0" brushRef="#br0" timeOffset="32638.59">24490 5736 0,'0'0'16,"-21"0"-1,21 21-15,-22 1 16,22-1-16,-21 0 0,21 0 15,0 0-15,0 0 0,-21 1 16,21-1-16,0 0 0,0 0 16,0-42 31,0 0-32,21 21-15,0-21 0</inkml:trace>
  <inkml:trace contextRef="#ctx0" brushRef="#br0" timeOffset="32835.07">24574 5757 0,'0'-21'0,"0"42"31,0 1-31,0-1 16,0 0-16,0 0 0,0 0 15,-21 0-15,21 1 0,-21-1 16,21 0-16,0 0 15,21-21 32</inkml:trace>
  <inkml:trace contextRef="#ctx0" brushRef="#br0" timeOffset="33198.5">24807 5376 0,'0'-21'15,"0"42"1,0 1-16,21-1 16,1 0-16,20 21 0,-21-21 0,0 22 15,22-1-15,-22 0 0,0 1 16,0-1-16,0 22 0,0-22 0,1 21 15,-22-20-15,0-1 0,0 0 16,0 22-16,0-22 0,-22 1 0,1-1 16,-21 0-16,21 1 0,-22-1 0,1-21 15,0 21-15,-1 1 0,1-22 16,0 21-16,-22-21 0,22 22 16,0-22-16,20 0 0,-20 0 15,21 0-15,-21 1 0,20-22 0,1 21 16,0-21-16,0 0 15,0 0 1</inkml:trace>
  <inkml:trace contextRef="#ctx0" brushRef="#br0" timeOffset="35275.4">22183 6985 0,'-22'0'0,"1"0"31,0 0-31,0 0 0,0 0 16,0 0 0,-1 0-16,22-21 15,-21 21-15,0 0 16,0 0-16,0-21 15,0 21 17,42 0-1,0 0-15,0 0-16,0 0 0,0 21 0,22-21 15,-22 0-15,21 0 0,1 0 0,-1 0 16,21 0-16,-20 21 0,20-21 0,22 0 15,-22 0-15,22 0 0,0 0 16,-1 0-16,1 0 0,0 0 0,-1 0 16,1 0-16,0 0 0,-1 0 0,-20 0 15,21 0-15,-22-21 0,1 21 16,-1 0-16,1 0 0,-1 0 0,-21 0 16,1-21-16,-1 21 0,0 0 15,-20 0-15,-1 0 0,0 0 0,0 0 31,-42 0 32,0 0-63,0 0 0,-1 0 16,1 0-16,0 0 0,0 0 0,0 0 15,0 0-15,-22 0 0,22 0 16</inkml:trace>
  <inkml:trace contextRef="#ctx0" brushRef="#br0" timeOffset="35883.5">22098 7070 0,'0'0'0,"-21"0"16,0 0-1,42 0 32,0 0-31,0 0-16,0 0 15,0 0-15,1 0 0,20 0 0,-21 0 16,21 0-16,1 0 0,-22 0 16,42 0-16,-20 0 0,-1 0 0,22 0 15,-1 0-15,1 0 0,-1 0 16,1 0-16,20 0 0,-20 0 0,-1 0 15,1 0-15,-1 0 0,1 0 16,-1 0-16,1 0 0,-1 0 0,1 0 16,-22 0-16,22 0 0,-22 0 0,0 0 15,22 0-15,-43 0 0,21 0 0,1 0 16,-22 0-16,0 0 0,0 0 16,0 0-16,0 0 31,-42 0 47,0 0-78,0 0 16,0 0-16,0 0 0,-1 0 0,1-21 15</inkml:trace>
  <inkml:trace contextRef="#ctx0" brushRef="#br0" timeOffset="37251.71">11070 5440 0,'0'-21'15,"-21"21"1,0 0 0,21-21-16,-21 21 15,-1 0-15,1 0 16,0 0-16,0 0 0,0 0 16,0 0-16,-1 0 0,1 0 15,0 0-15,0 0 0,-21 0 0,20 0 16,1 21-16,0-21 0,0 0 15,0 0-15,0 0 16,-1 0-16,22 21 31,22-21-15,-1 0 0,0 0-16,0 0 0,21 0 0,-20 0 15,20 0-15,0 0 0,22 0 16,-22 0-16,22 0 0,-1 0 0,22 0 15,-22 0-15,22-21 0,0 21 16,-1 0-16,22 0 0,-21 0 0,21 0 16,-22-21-16,22 21 0,0 0 15,-21 0-15,-1 0 0,1 0 0,-22 0 16,1 0-16,-1 0 0,1 0 16,-22 0-16,1 0 0,-22 0 0,21 0 15,-21 0-15,0 0 0,1 0 16,-44 0 31,1 0-32,0 0-15,-21 0 16,21 0-16,-1 0 0,-20 0 0,0 0 16,-1 0-16,1 0 0</inkml:trace>
  <inkml:trace contextRef="#ctx0" brushRef="#br0" timeOffset="37803.4">10858 5588 0,'0'0'0,"-21"0"0,0 0 16,0 0-16,0 0 0,0 0 0,-1 0 16,1 0-16,0 0 31,0 0-31,21 21 31,21-21-15,0 0-1,0 0-15,22 0 0,-1 0 0,0 0 16,22 0-16,-1 0 0,1 0 16,21 0-16,-1-21 0,1 21 0,21 0 15,-22 0-15,22-21 0,0 21 16,0 0-16,0 0 0,-22 0 0,1 0 16,0-21-16,-1 21 15,-20 0-15,-1 0 0,-20 0 0,-1 0 16,0 0-16,1 0 0,-22 0 15,0 0-15,0 0 0,0 0 0,1 0 32,-1 0 15,-42 0-16,-1 0-16,1 0-15,0 0 16</inkml:trace>
  <inkml:trace contextRef="#ctx0" brushRef="#br0" timeOffset="75754.24">11515 3281 0,'0'-21'47,"0"42"47,0 0-78,21-21-16,-21 21 0,0 0 0,21 1 15,-21-1-15,0 0 0,0 0 16,0 0-16,21 0 0,-21 1 0,21-1 16,-21 0-16,0 0 0,21 0 15,-21 0-15,22 1 0,-22-1 16,0 0-16,21-21 15,-21 21-15,21-21 0,-21 21 16,0 0 0,21-21-16,0 22 15,-21-1 1,21-21 0,1 0 15,-1 0-31,0 0 0,0 0 15,0-21-15,-21-1 0,43 22 16,-22-21-16,0 0 0,0 0 0,21 0 16,1-22-16,-1 22 0,0 0 15,1-21-15,20-1 0,-20 22 16,-1-21-16,21 0 0,-20-1 16,20 1-16,-20 0 0,20 20 0,-21-20 15,22 0-15,-22 21 0,22-22 16,-22 22-16,22 0 0,-22-21 0,0 20 15,1 1-15,-22 21 0,21-21 16,-21 0-16,0 21 0,1-21 0,-1 21 16,0 0-1,-21-21-15,21 21 16,-21 21 93,-21-21-109,0 0 16,21 21-16,-21-21 0,-1 21 16,1-21-16</inkml:trace>
  <inkml:trace contextRef="#ctx0" brushRef="#br0" timeOffset="78746.38">23770 5546 0,'0'-21'16,"0"-1"0,0 1 15,-21 21-31,21-21 16,-21 21-16,0-21 15,-1 21-15,22-21 0,-21 21 16,0 0-16,21-21 0,-21 21 15,0 0-15,0-22 0,-1 22 0,1-21 16,0 21-16,0 0 0,0-21 16,0 21-16,-1-21 0,1 21 0,0 0 15,-21 0-15,21-21 0,-1 21 16,1 0-16,0 0 0,0 0 0,-21 0 16,20 0-16,1 0 0,0-21 15,0 21-15,0 0 0,-22 0 0,22 0 16,0 0-16,0 0 0,-21 0 15,20 0-15,1 0 0,-21 0 0,21 0 16,-22 0-16,1 0 0,21 21 16,-21-21-16,20 0 0,-20 21 15,21-21-15,-21 0 0,20 21 0,-20-21 16,21 21-16,-21-21 0,20 21 16,1-21-16,-21 0 0,21 22 0,-22-22 15,22 21-15,0-21 0,0 21 16,-21-21-16,20 21 0,1-21 15,0 21-15,0 0 0,0-21 0,0 22 16,-22-22-16,22 21 0,0 0 0,0 0 16,0 0-16,-1-21 0,-20 21 15,21 1-15,0-1 0,0 0 16,-1 0-16,1 0 0,0 0 0,21 1 16,-21-22-16,0 21 0,21 0 15,-21 0-15,21 0 0,0 0 0,-22 1 16,22-1-16,-21 0 0,21 0 15,0 21-15,0-20 0,0-1 0,0 0 16,0 0-16,0 21 0,0-20 0,0-1 16,0 21-16,0-21 0,0 22 15,21-22-15,1 21 0,-22-21 0,0 22 16,21-22-16,-21 21 0,21-21 16,-21 0-16,21 22 0,-21-22 0,0 0 15,0 21-15,21-20 0,0-1 16,-21 0-16,0 21 0,22-21 15,-1 1-15,-21-1 0,0 0 0,21 0 16,0 0-16,0 0 0,0 1 0,-21-1 16,22 0-16,-1 0 0,0-21 15,0 21-15,0-21 0,0 21 0,22-21 16,-22 22-16,0-22 0,0 0 16,0 21-16,22-21 0,-22 0 0,0 21 15,21-21-15,-20 0 0,20 0 0,-21 0 16,21 0-16,1 0 0,-22 0 15,21 0-15,1 0 0,-1 0 0,0 0 16,1 0-16,-1 0 0,0 0 16,22-21-16,-22 21 0,0-21 15,1 21-15,-1-22 0,22 1 0,-22 21 16,0-21-16,1 0 0,-1 21 0,0-21 16,1 0-16,-1-1 0,-21 1 15,21 21-15,1-21 0,-22 0 16,21 0-16,1 0 0,-22 21 0,21-22 0,-21 1 15,0 0-15,22 0 0,-22 0 16,21 0-16,-21-1 0,1 1 16,20 0-16,-21 0 0,0-21 0,0 20 15,22 1-15,-22 0 0,0-21 16,0 21-16,0-1 0,22-20 0,-22 21 16,-21 0-16,21-22 0,0 22 0,0 0 15,-21-21-15,22 21 0,-22-22 16,0 22-16,0-21 0,0 21 0,0-22 15,0 1-15,-22 0 0,1 20 16,0-20-16,0 0 0,21-1 0,-21 1 16,0 21-16,-1-21 0,1-1 0,0 1 15,0 21-15,0 0 0,0-22 16,-1 22-16,1 0 0,0 0 16,0 0-16,0-1 0,0 1 15,-1 21-15,-20-21 0,21 0 0,0 21 16,0 0-16,-1 0 0,1-21 15,0 21-15,-21 0 0,21 0 0,-1-21 16,1 21-16,0 0 0,0 0 0,0-22 16,0 22-16,-1 0 0,1 0 15,0-21-15,0 21 0,0-21 16,0 21-16,21-21 0,-22 21 16,1 0-16</inkml:trace>
  <inkml:trace contextRef="#ctx0" brushRef="#br0" timeOffset="79255.21">22564 4911 0,'-22'-43'16,"1"43"-1,0 0 1,21 22 15,0-1-31,0 0 0,0 0 16,0 0-16,0 0 0,0 1 15,21-1-15,0 0 0,-21 0 16,0 0-16,22 0 0,-22 1 0,21-1 16,-21 0-16,0 0 0,21-21 15,0 0-15,0 21 0,0-21 16,1 0-16,-1 0 0,0 0 15,0 0-15,0-21 0,22 0 0,-22 0 16,21 0-16,0-1 0,1 1 16,-22-21-16,21 21 0,1-22 0,-1 22 15,0-21-15,1 21 0,-22-22 16,21 22-16,0 0 0,-20 0 0,20 0 16,-21 0-16,21-1 15,-20 1-15,-1 0 0,0 21 0,0-21 16,0 21-16,0 0 0,1-21 0,-1 21 15,-21-21-15,21 21 16,0 0 0,-42 21 31,0 0-47,0-21 0</inkml:trace>
  <inkml:trace contextRef="#ctx0" brushRef="#br0" timeOffset="111938.5">22119 7197 0,'0'0'0,"-21"0"0,0 0 15,42 0 64,0 0-64,0 0-15,0 0 0,22 0 16,-22-21-16,21 21 0,22 0 15,-22-22-15,22 22 0,-1 0 0,1-21 16,-1 21-16,22-21 0,-22 21 16,1 0-16,-1 0 0,1-21 0,-1 21 15,1 0-15,-1 0 0,-20-21 16,20 21-16,1 0 0,-22 0 0,0 0 16,22-21-16,-22 21 0,0 0 15,-20 0-15,20 0 0,-21 0 0,21 0 16,-20-22-16,-1 22 0,0 0 15,0 0-15,0 0 32,-42 0 15,0 0-32,0 0-15,0 0 0,-1 0 0,-20 22 16,21-22-16,-21 0 0,20 21 15,-20-21-15,21 0 0,-21 0 0,-1 21 16,22-21-16</inkml:trace>
  <inkml:trace contextRef="#ctx0" brushRef="#br0" timeOffset="112398.43">22098 7451 0,'0'0'0,"0"21"0,21-21 46,21 0-46,1-21 16,20 0-16,1 21 0,20-22 0,22 1 16,0 0-16,0 0 0,0 0 15,-22 0-15,22-1 0,-21 1 0,21 0 16,-43 0-16,22 21 0,-22-21 16,1 0-16,-22 21 0,1 0 0,-1-22 15,-21 22-15,0 0 0,0 0 16,1 0-16,-1-21 0,0 21 31,0 0-31,-21-21 47,-21 21-31,0 0-16,0 0 15,-1 0-15,1 0 16</inkml:trace>
  <inkml:trace contextRef="#ctx0" brushRef="#br0" timeOffset="114167.76">20024 7430 0,'0'0'16,"0"21"-16,21-42 62,0 21-62,0-22 0,21 1 16,-20 0-16,20-21 0,0 21 15,22-22-15,-1 1 0,-20 0 0,41-1 16,-20 1-16,20-22 0,1 22 0,21-21 16,-21-1-16,42 1 0,-22-1 15,22-21-15,0 22 0,0-1 16,0 1-16,-21-1 0,21 1 15,-21 21-15,0-22 0,0 22 0,-22-1 16,1-20-16,0 21 0,-1-1 16,-20 1-16,-1-22 0,1 22 0,-1 0 15,1-1-15,-1 1 0,-20 0 16,20-1-16,-20 1 0,20 0 0,-21 21 16,1-22-16,-1 22 0,0 0 15,1 0-15,-1 0 0,-21-1 0,22 1 16,-22 0-16,0 21 0,0-21 15,0 0-15,0 0 0,-21-1 16,0 1 0,0 0-16,0 0 15,-21 21 1,0 0-16,0 0 16,0 0-16,0 0 15,-1 0-15,1 0 0,0 0 16,0 0-16,0 21 0,0-21 15,-1 21-15,1-21 16,42 0 31,1 0-47,-1-21 0,0 0 16,0 21-16,0-21 0,22 21 15,-22-21-15,0-1 0,0 22 0,0-21 16,0 21-16,-21-21 15,22 21-15,-22 21 32,0 0-32,0 1 15,0-1-15,-22 21 0,22-21 16,-21 0-16,21 1 0,0-1 0,0 0 16,-21 0-16,21 0 0,-21 0 15,21 1-15,0-1 0,-21 0 16,0 0-16,-1-21 0,1 21 15,21 22-15</inkml:trace>
  <inkml:trace contextRef="#ctx0" brushRef="#br0" timeOffset="116435.34">21421 9440 0,'0'-21'0,"0"0"15,0 0 1,0 0-16,0 0 15,0-1-15,0 1 16,0 0 0,-22 0-16,1 21 0,0 0 0,-21 0 15,21 0-15,-22 0 0,22 0 16,-21 0-16,-1 21 0,1-21 0,0 21 16,21 22-16,-22-22 0,1 0 15,21 21-15,-22 1 0,22-1 0,21 0 16,-21 1-16,21-1 15,0 0-15,0-21 0,0 22 0,0-22 16,0 0-16,0 0 0,21-21 16,0 0-16,1 0 0,-1 0 0,0 0 15,0 0-15,0 0 0,0-21 0,1 0 16,-1 0-16,21 0 0,-21-1 16,22-20-16,-22 0 0,0 21 0,0-22 15,0 22-15,0-21 0,1 21 16,-1-1-16,0-20 0,-21 21 15,0 0-15,21 21 16,-21 21 0,0 0-16,0 0 15,0 0-15,0 1 0,0-1 16,0 0-16,21 0 0,-21 0 16,21 0-16,1 1 0,-1-1 0,0 0 15,0-21-15,21 21 0,-20 0 0,20-21 16,-21 0-16,21 0 0,1 0 15,-22 0-15,21 0 0,1 0 0,-22 0 16,21 0-16,-21-21 0,22 0 16,-22 21-16,0-21 0,0 0 15,0-1-15,0 1 0,-21 0 16,22 0-16,-22-21 0,0 20 0,0 1 16,0 0-16,0 0 0,-22 0 0,1 0 15,0 21-15,21-22 0,-21 22 16,0 0-16,0 0 0,-1 0 0,1 0 15,0 0-15,0 22 0,0-1 16,-22-21-16,22 21 0,0 0 0,0 21 16,0-20-16,0-1 0,21 0 15,0 21-15,0-21 0,0 1 0,0-1 16,0 0-16,0 0 0,21 0 16,0 0-16,0-21 0,0 0 15,0 0-15,1 0 0,20 0 0,-21 0 16,0-21-16,22 21 0,-22-21 15,21 0-15,-21 0 0,0 0 0,22-22 16,-22 22-16,0-21 0,0 21 16,0-22-16,-21 1 0,22 0 0,-22-1 15,0 1-15,0 0 0,0-1 16,0 1-16,0 0 0,0-22 0,0 22 16,-22-1-16,22 1 0,0 21 15,0 0-15,0 0 0,0-1 0,-21 22 16,21 22-1,-21 20-15,21-21 16,0 21-16,0 1 0,0-1 16,0 0-16,0 1 0,0 20 0,0-20 15,0-1-15,0 0 0,0 1 16,0-1-16,0 0 0,0 1 0,0-22 16,21 21-16,0-21 0,1 0 15,-22 1-15,21-1 0,0 0 0,0-21 16,0 0-16,0 0 0,1 0 15,-1 0-15,0 0 16,0-21-16,0 0 0,-21-1 0,21 1 16,1-21-16,20 21 0,-21 0 15,0-22-15,0 22 0,1 0 16,-22 0-16,21 21 0,-21-21 16,21 21-16,-21 21 15,0 0-15,0 0 16,0 0-16,0 0 15,0 22-15,0-22 0,0 0 0,0 0 16,0 0-16,0 1 0,0-1 16,0 0-16,0 0 0,0 0 15,21-21 17,0-21-32,0 0 15,-21 0-15,22 0 16,-1-22-16,-21 22 0,21 0 0,-21 0 15,21 0-15,-21-1 0,21 1 16,-21 0-16,21 21 0,1-21 16,-1 21-16,-21 21 15,21 0-15,-21 0 16,21-21-16,-21 22 0,0-1 0,0 0 16,0 0-16,21 0 0,-21 0 15,21-21-15,-21 22 0,0-1 0,22-21 16,-1 21-1,0-21-15,0 0 0,0 0 16,0 0-16,1-21 16,-1 0-16,0 21 0,-21-22 15,21 1-15,0 0 0,-21 0 0,0 0 16,21 0-16,-21-22 0,22 22 16,-22 0-16,0 0 0,0 0 15,21 21-15,0 0 31,-21 21-31,0 0 16,0 0-16,0 0 0,0 0 16,0 1-16,0-1 0,0 0 0,0 0 15,0 0-15,0 0 16,21 1-16,0-22 0,0 0 16,1 0-1,-1 0-15,0 0 0,0 0 16,0 0-16,0 0 0,1-22 15,-1 1-15,-21 0 16,21 0-16,0 0 16,-21 0-16,0-1 0,21 1 15,-21 0-15,21 0 0,1 0 16,-22 0-16,0-1 16,21 22-16,0-21 15,-21 42 48,0 1-63,-21-22 0,21 21 0,0 0 15,-21-21-15,21 21 0,0 0 0,0 0 16,0 1-16,-22-22 16,22 21-16,0 0 0,0 0 15,0 0 1,0 0-16,0 1 15,22-22-15,-22 21 16,21-21 0,0 0-16,0 0 15,0 0-15,0 0 16,1 0-16,-1 0 0,0 0 16,0-21-16,21 21 0,-20-22 0,-1 22 15,-21-21-15,21 0 0,0 21 16,-21-21-16,0 0 15,0 0-15,0-1 16</inkml:trace>
  <inkml:trace contextRef="#ctx0" brushRef="#br0" timeOffset="116790.65">23622 9081 0,'0'0'0,"-21"0"0,0 0 0,-1 21 16,1-21-16,0 21 0,0 0 16,21 0-1,0 0 1,21-21-16,0 0 16,0 0-16,1 0 0,-22-21 15,21 21-15,0-21 0,-21 0 16,0 0-1,0 0-15,0-1 16,-21 22 0,0 0-1,21 22 1,0-1 0,0 0-16,0 0 15,0 0-15,0 0 16,21 1-1</inkml:trace>
  <inkml:trace contextRef="#ctx0" brushRef="#br0" timeOffset="117334.88">24024 9292 0,'0'0'0,"0"21"62,0 1-62,0-1 16,0 0-16,-21-21 15,21 21-15,0 0 0,0 0 16,0 1-16,0-1 0,0 0 16,0 0-16,0 0 15,0 0-15,0-42 63,0 0-48,0 0-15,21 0 0,-21 0 16,21-22-16,0 22 0,-21 0 0,22 0 16,-1 0-16,0-22 0,0 22 15,0 0-15,0 21 0,1-21 0,-1 21 16,0 0-16,0 0 15,0 0-15,-21 21 0,0 0 16,21 0-16,-21 0 0,22 1 0,-22-1 16,0 21-16,0-21 0,0 0 15,0 22-15,0-22 0,0 0 0,0 21 16,0-20-16,0-1 0,0 0 16,0 0-16,0 0 0,0 0 15,-22-21 1,22-21 15,0 0-15,0 0-16,0 0 0</inkml:trace>
  <inkml:trace contextRef="#ctx0" brushRef="#br0" timeOffset="117651.3">24701 9208 0,'0'-22'0,"0"1"0,0 42 47,0 1-32,0-1-15,0 0 0,0 0 16,0 21-16,0-20 0,0-1 0,0 0 15,0 21-15,-21-21 0,21 1 0,0-1 16,-21 0-16,21 0 0,0 0 16,-21 0-16,21 1 0,0-1 15,0-42 17,0-1-17,21 1-15,0 0 16</inkml:trace>
  <inkml:trace contextRef="#ctx0" brushRef="#br0" timeOffset="118206.9">25146 9186 0,'-42'-21'16,"42"0"-1,-22 21-15,22-21 0,0 0 16,-21 0-16,21-1 16,0 1-1,21 21-15,1-21 16,-1 21-16,0 0 0,0 0 16,0 0-16,0 0 0,1 0 0,-1 0 15,0 0-15,0 21 0,0-21 0,-21 21 16,21 1-16,-21-1 0,0 0 15,22 0-15,-22 0 0,0 0 0,0 22 16,0-22-16,-22 0 0,1 0 16,0 22-16,-21-22 0,21 0 0,-1 0 15,-20 0-15,21 0 0,0 1 16,0-1-16,-1 0 0,1-21 16,0 21-16,21 0 31,21-21 0,0 0-31,1 0 16,-1 0-16,0 0 0,0 0 15,0 0-15,0-21 16,1 21-16,-1 0 0,0-21 16,0 21-1,-21-21 16,0 0-15,0-1-16,0 1 16,21 21-16,0-21 0</inkml:trace>
  <inkml:trace contextRef="#ctx0" brushRef="#br0" timeOffset="118779.09">25802 9165 0,'0'0'0,"-21"0"0,0 0 0,21-21 15,-21 21-15,21-21 16,0 0 0,0 0-16,21 21 15,-21-22 1,21 22-16,0 0 0,0 0 0,0 0 15,1 0-15,-1-21 0,0 21 16,0 0-16,0 0 0,0 0 0,1 0 16,-1 21-16,0-21 0,-21 22 0,0-1 15,0 0 1,0 0-16,-21 0 0,0 0 16,-1 1-16,-20-22 0,21 21 15,-21 0-15,20 0 0,-20-21 0,21 21 16,0-21-16,21 21 0,21-21 47,0-21-47,0 21 15,22 0-15,-22 0 0,0 0 0,0-21 16,0 21-16,0 0 0,1 0 0,-1 0 16,0 0-16,0 0 0,-21 21 15,0 0 1,0 1-16,0-1 15,0 0-15,-21 0 16,0-21-16,0 21 0,-1-21 0,1 21 16,0-21-16,0 22 0,-21-22 15,20 0-15,1 21 0,0-21 0,0 0 16,0 0-16,0 0 16,-1 0-1</inkml:trace>
  <inkml:trace contextRef="#ctx0" brushRef="#br0" timeOffset="119291.01">24638 9821 0,'0'0'16,"-21"0"-16,0 0 0,-1 0 0,1 0 16,0-21-1,0 21-15,0-21 31,42 21 1,0 0-32,21 0 15,-20-21-15,20 21 0,21 0 0,1 0 16,-1-21-16,1 21 0,21-21 0,-1 21 16,1-22-16,0 22 0,-22-21 15,22 21-15,-1 0 0,-20-21 0,-1 0 16,1 21-16,-1 0 0,-20 0 15,-1-21-15,0 21 0,1 0 16,-22 0-16,0 0 0,0 0 0,0 0 16,-21-21-1,-21 21 17,0 0-32,0 0 15,-21 0-15,20 0 0,-20 0 0,0 0 16,-1 0-16,22 0 0,-21 21 15</inkml:trace>
  <inkml:trace contextRef="#ctx0" brushRef="#br0" timeOffset="119618.82">24574 9906 0,'0'0'15,"-21"0"-15,21 21 0,21-21 32,22 0-32,-22 0 0,42 0 0,-20 0 15,20 0-15,1-21 0,-1 21 0,1-21 16,20 21-16,-20-21 16,-1 0-16,1 21 0,-1-22 0,1 1 15,-1 21-15,-20-21 0,-1 21 0,0 0 16,1-21-16,-22 21 0,21 0 15,-21 0-15,1 0 0,-1-21 0,0 21 16,0 0-16,0 0 31,-21-21-15,0-1-16</inkml:trace>
  <inkml:trace contextRef="#ctx0" brushRef="#br0" timeOffset="124762.2">22437 10456 0,'-22'0'109,"22"22"-93,-21-22-16,0 21 15,0-21 1,21 21-16,-21-21 15,0 0-15,21 21 16,0-42 47,0 0-48,21 21-15,0-21 0,0-1 0,0 1 16,0 0-16,1 0 0,-1 0 0,21 0 15,-21-1-15,22-20 0,-1 21 16,0-21-16,1-1 0,20 1 0,-21 0 16,22-1-16,-22 1 15,22-22-15,-1 22 0,-20-21 0,20-1 0,1 1 16,-1-1-16,1 1 0,-1-1 16,1 1-16,-1 20 0,22-20 15,-22-1-15,1 22 0,-1-22 0,1 1 16,-1 21-16,1-22 0,-22 22 15,22-22-15,-22 22 0,0 0 0,22-1 16,-22 1-16,-21 21 0,22-22 16,-1 22-16,-21 0 0,21 0 0,-20 0 15,-1 0-15,0-1 0,-21 1 16,0 0 31,-21 21-16,0 0-31,-1 0 0,1 0 0,0 0 16,0 0-16,0 0 15,0 21-15,-1-21 0,1 0 0,0 0 16,0 21-16,0-21 0,0 0 16,-1 0-16,1 22 0,21-1 15,-21-21-15,0 0 16,21 21-16,0 0 31,21-21-15,0 0-1,0-21 1,1 0-16,-1 21 0,0 0 0,0-21 16,0 21-16,0-22 0,1 22 15,-1-21-15,0 21 0,0-21 0,0 21 16,0-21-1,-21 42 17,0 0-32,0 0 15,0 1-15,0-1 0,0 0 16,0 0-16,0 0 0,-21 0 0,21 1 16,-21-1-16,21 21 0,0-21 15,0 0-15,0 1 16,0-1-16,0 0 0,0 0 15,0 0 1</inkml:trace>
  <inkml:trace contextRef="#ctx0" brushRef="#br0" timeOffset="127458.42">21484 12171 0,'0'0'0,"-21"0"16,21 21-16,-21-21 16,21-21-1,0 0 1,0 0-16,0-1 15,0 1 1,0 0-16,0 0 0,-21 21 31,-1 0-31,1 0 0,0 0 16,0 0-16,0 21 0,0 0 16,-1 0-16,1 1 0,0-1 15,0 0-15,0 21 0,0-21 0,21 22 16,0-22-16,-22 21 0,22-21 15,0 1-15,0 20 0,0-21 0,0 0 16,0 0-16,0 1 16,0-1-16,22-21 15,-1 0-15,0 0 0,0 0 16,0-21-16,0-1 16,1 1-16,-1 0 0,0 0 15,0 0-15,0-22 0,22 22 0,-22-21 16,0 21-16,0-22 0,0 22 15,0 0-15,1-21 0,-1 21 16,0 21-16,-21-22 0,0 44 31,0-1-31,0 0 0,0 0 16,0 0-16,0 0 0,0 22 0,0-22 16,0 0-16,0 21 0,0-20 15,21-1-15,0 0 0,-21 21 0,21-21 16,1 1-16,-1-22 0,0 21 15,0 0-15,0-21 0,0 0 0,1 21 16,20-21-16,-21 0 0,0 0 0,22 0 16,-22 0-16,21 0 15,-21-21-15,0 21 0,1-21 0,-1 0 16,0 21-16,0-22 0,0 1 16,0 0-16,1-21 0,-22 21 0,21-1 15,-21 1-15,0 0 0,0-21 0,0 21 16,0-1-16,0 1 15,-21 0-15,-1 21 0,1 0 16,0 0-16,0 0 0,0 21 16,0 0-16,-1-21 0,1 22 15,0-1-15,0 0 0,0 0 0,0 0 16,21 0-16,0 1 0,-22-1 16,22 0-16,0 0 0,0 0 0,0 0 15,0 1-15,0-1 16,22-21-16,-1 21 0,0-21 15,0 0-15,0 0 0,0 0 16,1 0-16,-1-21 0,0 21 0,0-21 16,21-1-16,-20 1 0,-1 0 0,0 0 15,0-21-15,0 20 0,22-20 16,-22 21-16,0-21 0,-21-1 16,21 1-16,-21 0 0,21-22 0,-21 22 15,0-1-15,0 1 0,0 21 0,0-21 16,0 20-16,-21 1 0,0 0 15,21 0-15,-21 21 0,0 0 16,-1 0-16,22 21 16,-21 0-16,21 0 0,-21 22 15,21-1-15,0-21 0,0 22 0,0-1 16,0 21-16,0-20 0,0-1 16,0 0-16,0 1 0,0-1 0,0 0 15,0-20-15,21 20 0,-21-21 16,21 0-16,1 0 0,-1 1 0,0-1 15,0-21-15,0 21 0,0-21 0,22 0 16,-22 0-16,0 0 0,0 0 16,0 0-16,1-21 0,20 21 15,-21-21-15,0-1 0,0 1 16,1 0-16,-22 0 0,21 0 16,-21 0-16,0-1 0,0 1 0,0 0 15,0 42 16,0 0-31,0 1 16,0-1-16,0 0 0,0 0 16,0 0-16,0 0 15,21 1-15,-21-1 0,21-21 16,0 0 0,0 0-16,1 0 15,-1 0-15,0 0 0,0 0 16,-21-21-16,21-1 0,0 22 0,1-21 15,-22 0-15,21 0 0,0 0 16,-21 0-16,21-1 0,-21 1 16,21 21-1,0 0 1,-21 21 0,0 1-16,0-1 0,0 0 15,22 0-15,-1 0 0,-21 0 16,21-21-1,0 0-15,-21 22 0,21-22 16,0 0-16,1 0 0,-1 0 16,0 0-16,0-22 15,0 1-15,0 21 0,1-21 0,-1 0 16,0 21-16,0-21 0,0 0 16,0-1-16,1 22 0,-22-21 0,0 0 15,21 21-15,0 21 31,-21 0-31,0 1 16,21-22-16,-21 21 0,0 0 16,0 0-16,21-21 15,0 21-15,1-21 0,-1 0 16,0 0-16,0 0 0,0 0 16,22 0-16,-22 0 0,0 0 0,0 0 15,21 0-15,-20 0 0,-1 0 16,0 0-16,-21-21 15,0 0-15,0 0 16,0 0-16,0-1 16,-21 1-16,0 0 0</inkml:trace>
  <inkml:trace contextRef="#ctx0" brushRef="#br0" timeOffset="127650.31">23453 11917 0,'0'0'0,"-22"0"0,1 0 0,0 0 16,0 0 0,21 21 15,0 0-31,21-21 47,0 0-47</inkml:trace>
  <inkml:trace contextRef="#ctx0" brushRef="#br0" timeOffset="128059.08">24130 11938 0,'0'0'0,"0"21"31,21 0-16,0 1-15,-21 20 0,21-21 16,1 21-16,-1-20 0,0-1 0,0 21 16,0-21-16,22 22 0,-22-22 15,0 0-15,0 0 0,0 0 0,0 0 16,1-21-16,-1 22 0,0-1 16,0-21-1,-21-21 16,0-1-31,0 1 16,0 0-16</inkml:trace>
  <inkml:trace contextRef="#ctx0" brushRef="#br0" timeOffset="128318.94">24553 11938 0,'0'0'0,"-21"0"31,0 0-31,21 21 0,-21 0 15,0 1-15,-1-1 0,1 0 16,0 0-16,0 21 0,0-20 0,-22 20 16,22-21-16,0 21 0,0-20 15,0 20-15,0-21 0,21 21 0,-22-20 16,1-1-16,0 0 0,21 0 0,0 0 16,0 0-16,-21-21 15,42-21 16,0 0-31,0 21 0,-21-21 16,22 0-16,-1 0 0,0-1 16</inkml:trace>
  <inkml:trace contextRef="#ctx0" brushRef="#br0" timeOffset="128790.68">24765 11875 0,'0'0'0,"0"21"31,0 0-15,0 0-16,0 0 15,0 0-15,0 1 0,0-1 0,0 0 16,0 0-16,0 0 0,0 0 16,21-21-16,0 0 15,0 0-15,1 0 0,-1 0 16,0 0-16,21 0 0,-21-21 0,1 0 15,-1 0-15,0 21 0,0-21 16,0-22-16,0 22 0,1 0 0,-1 0 16,-21 0-16,0-22 0,0 22 15,21 0-15,-21 0 0,0 0 16,0 42 0,-21 0-1,21 0-15,-21 0 0,21 22 0,-22-22 16,1 21-16,21-21 15,0 22-15,0-1 0,-21-21 0,21 22 16,-21-22-16,21 21 0,0-21 0,0 22 16,0-22-16,0 0 0,0 0 15,0 0-15,0 0 0,0 1 0,0-1 16,0 0-16,21-21 47,-21-21-47,21 0 0,-21-1 15</inkml:trace>
  <inkml:trace contextRef="#ctx0" brushRef="#br0" timeOffset="129375.01">25485 11917 0,'0'0'0,"21"0"47,0 0-47,-21-21 0,21 21 0,0 0 0,0-21 16,1-1 0,-1 22-16,0-21 0,0 21 0,0-21 15,0 21-15,1-21 0,-1 21 0,0 0 16,0 0-16,-21-21 0,21 21 15,-21 21 1,0 0 0,0 0-16,-21 22 0,0-22 15,0 0-15,0 21 0,-1 1 16,1-22-16,-21 21 0,21-21 0,0 22 16,-22-1-16,1-21 0,21 0 0,0 0 15,-1 1-15,1-1 16,0 0-16,0 0 0,21-42 31,21 0-15,0 0-16,0-1 0,1 22 15,-22-21-15,21 21 0,0 0 16,0 0-16,0 0 16,0 0-16,1 21 0,-1 1 15,0-1-15,0 0 16,0 0-16,0-21 0,1 21 15,-1-21-15,0 0 16,0 0-16,0 0 16,0 0-16,1 0 0,-1 0 0,0-21 15,0 21-15,-21-21 0,0 0 16,0 0-16,0-1 16,-21 22-16</inkml:trace>
  <inkml:trace contextRef="#ctx0" brushRef="#br0" timeOffset="130099.68">22606 13229 0,'-21'0'16,"21"-21"-16,0 0 0,21 0 15,0 0-15,0-1 0,0 1 16,22-21-16,-1 0 0,0-1 15,1 1-15,20-22 0,1 22 0,-22-21 16,43-1-16,-22-21 0,1 1 16,20-1-16,1 0 0,21-20 0,-21 20 15,20-21-15,-20 21 0,21-20 16,0 20-16,-22 0 0,1 1 16,0 20-16,-1-21 0,-20 22 0,-1-1 15,1 1-15,-22 21 0,1-1 0,-1 22 16,-21-21-16,0 42 0,-21-21 15,-21 21 1,0 0-16,0 21 0,0 0 16,-22 0-16,22 0 0,-21 0 15,-1 22-15,1-22 0,0 21 0,-1-21 16,1 1-16,21-1 0,-21 0 16,20 0-16,1 0 0,42-21 31,1-21-16,-1 0-15,21 0 0,-21 0 0,22-1 16,-22-20-16,21 21 0,-21 0 16,22-22-16,-22 22 0,0 0 0,21 0 15,-42 0-15,21 0 16,-21 42 0,0 0-16,0 0 0,0 0 15,-21 22-15,21-1 0,0 0 16,0 1-16,-21-1 0,21-21 0,-21 21 15,21 1-15,0-22 0,0 0 16,0 21-16,0-20 0,0-1 16,0 0-16,0 0 15</inkml:trace>
  <inkml:trace contextRef="#ctx0" brushRef="#br0" timeOffset="130798.79">21653 14753 0,'0'0'0,"-21"0"0,21-21 0,-21 21 15,21-21-15,-21 0 0,0 21 16,21-21-16,-21 21 31,21-22-31,-22 22 16,22 22 31,0-1-47,0 0 15,22 0-15,20 0 16,-21 0-16,21 22 0,-20-22 15,20 0-15,0 21 0,1 1 16,20-22-16,-21 21 0,1 1 0,-1-1 16,0 0-16,-20 1 0,20-22 15,-21 21-15,0-21 0,0 22 0,-21-22 16,0 0-16,0 0 0,0 0 0,0 0 16,0 1-16,0-1 0,0-42 31,0-22-16,0 22-15,0 0 0</inkml:trace>
  <inkml:trace contextRef="#ctx0" brushRef="#br0" timeOffset="131052.64">22288 14796 0,'0'-22'16,"0"44"-16,-21-44 15,21 44-15,-42-1 16,21 0-16,-22 0 0,22 21 15,-21-20-15,0 20 0,-1 0 0,1 1 16,0-1-16,-1 0 0,1 1 16,0-1-16,20 0 0,1 1 15,0-22-15,0 21 0,0-21 0,21 0 16,0 1-16,0-1 0,21-21 31,0 0-15,-21-21-16,21-1 0,0 1 0,1-21 15,-1 21-15,0-22 0,0 1 0</inkml:trace>
  <inkml:trace contextRef="#ctx0" brushRef="#br0" timeOffset="131458.99">22394 14732 0,'21'-21'16,"-42"42"-16,64-42 0,-22 21 0,0 0 15,-21 21-15,0 0 16,0 0-16,0 1 0,0-1 0,0 0 15,0 0-15,0 0 0,0 0 16,0 1-16,0-1 0,0 0 16,0 0-16,21-21 15,0 0-15,0 0 0,1 0 16,-1 0-16,0 0 0,0 0 16,21-21-16,-20 0 0,20 0 0,-21-22 15,21 22-15,-20 0 0,-1-21 16,21 20-16,-21 1 0,0 0 0,-21 0 15,0 0-15,22 21 0,-22 21 32,0 0-32,0 21 0,0-20 15,0-1-15,0 21 0,0-21 16,-22 22-16,22-1 0,0-21 0,0 21 16,-21 1-16,0-22 0,21 21 15,-21-21-15,21 1 0,0-1 0,0 0 16,0 0-16,0 0 0,0-42 31,21 0-31,0 0 16,0 0-16,1-1 0,-1-20 0</inkml:trace>
  <inkml:trace contextRef="#ctx0" brushRef="#br0" timeOffset="132010.69">23347 14669 0,'0'0'0,"21"21"47,0-21-47,0 0 15,0 0-15,1 0 16,-1 0-16,21 0 0,-21-21 0,22-1 16,-22 1-16,21 21 0,0-21 15,-20 0-15,-1 0 0,21 0 0,-21 21 16,0-22-16,-42 44 31,0-22-31,0 21 16,0 21-16,-22-21 0,22 0 15,-21 22-15,0-1 0,20-21 0,-20 22 16,0-1-16,21 0 0,-22-21 16,22 22-16,0-1 0,-21-21 0,20 22 15,1-22-15,0 0 0,21 0 16,0 0-16,-21-21 0,21-21 31,0 0-31,0 0 0,0 0 16,0-1-16,0 1 0,21 0 15,-21 0-15,21 21 0,-21-21 0,21 0 16,1 21-16,-1 0 16,0 0-16,0 0 0,0 21 15,0 0-15,-21 0 0,22-21 0,-1 21 16,0 0-16,-21 1 0,21-22 15,0 21-15,0 0 0,1 0 16,-1-21-16,0 0 0,0 0 16,0 0-16,0 0 0,1 0 15,-1 0-15,0-21 0,0 21 0,0-21 16,0 0-16,1-1 0,-1 1 16,0 0-16,0 0 0,21 0 15,-20 0-15</inkml:trace>
  <inkml:trace contextRef="#ctx0" brushRef="#br0" timeOffset="132469.42">24384 14393 0,'0'0'0,"0"-21"0,0 0 0,0 42 31,0 0-31,0 22 16,0-22-16,0 0 0,-21 21 15,21-20-15,-21 20 0,21-21 16,-22 21-16,22-20 0,-21 20 0,21-21 15,0 0-15,0 0 0,-21 1 16,21-1-16,0 0 0,-21-21 0,21 21 16,0-42-1,0 0 1,21 21-16,0-21 0,-21-22 0,21 22 16,1-21-16,-22 21 0,21-22 15,0-20-15,0 20 0,0 1 0,0 0 16,1-1-16,-1 1 0,0 0 15,0 21-15,0-1 0,0 22 16,1 0-16,-1 0 0,0 22 16,-21-1-16,0 0 0,0 0 15,21 21-15,-21 1 0,0-22 0,0 21 16,0 1-16,0-22 0,0 21 16,0-21-16,0 22 0,0-22 0,0 21 15,0-21-15,0 0 0,0 1 0,0-1 16,0 0-16,0 0 0,0 0 15,0 0 1,-21-21-16,0 0 31</inkml:trace>
  <inkml:trace contextRef="#ctx0" brushRef="#br0" timeOffset="132670.62">24320 14796 0,'0'0'16,"-21"0"-16,42 0 31,1 0-31,-1-22 0,0 22 16,0 0-16,21-21 0,-20 21 0,-1 0 16,21-21-16,-21 21 0,22-21 15,-22 21-15,0-21 0,21 0 16,-21 21-16,22-22 0,-1 1 0,-21 21 15,22-21-15</inkml:trace>
  <inkml:trace contextRef="#ctx0" brushRef="#br0" timeOffset="133403.2">25167 14330 0,'0'-21'16,"0"42"-1,0 0 1,0 0-16,0 0 0,0 1 15,0-1-15,0 21 0,-21-21 0,0 0 16,0 1-16,21-1 0,-22 21 16,22-21-16,-21 0 0,0 1 15,21-1-15,-21 0 0,21 0 0,-21 0 16,21 0-16,0 1 16,-21-22-16,21 21 0,0-42 46,21-1-46,-21 1 0,0 0 16,21-21-16,-21 21 16,21-1-16,-21 1 0,21-21 0,0 21 15,-21-22-15,22 22 0,-1-21 16,-21 21-16,21-22 0,0 22 16,0 0-16,0 0 0,-21 0 0,22 0 15,-1 21-15,0 0 0,0 0 16,0 0-16,0 0 0,1 0 0,-22 21 15,0 0 1,0 0-16,0 0 0,0 0 0,0 1 16,0-1-16,0 0 0,-22 0 0,1 0 15,0 0-15,0 1 0,0-1 16,0 0-16,-1 0 0,1-21 0,0 21 16,0-21-16,0 0 0,21 21 15,21-21 16,0-21-31,0 21 16,0-21-16,1 21 0,-1 0 16,21-21-16,-21 21 0,0 0 15,1 0-15,-1 0 0,0 0 0,0 0 16,0 0-16,0 0 16,1 21-16,-22 0 15,0 0-15,21-21 0,-21 22 0,0-1 16,0 0-16,0 0 15,0 0-15,-21-21 0,-1 21 0,1 1 16,-21-1-16,21 0 0,-22 0 16,1-21-16,0 21 0,21 0 15,-22 1-15,1-1 0,0 0 0,-1-21 16,22 21-16,0-21 0,0 0 16,21-21-1,0 0-15,0 0 16,21-1-16</inkml:trace>
  <inkml:trace contextRef="#ctx0" brushRef="#br0" timeOffset="134190.26">26225 14266 0,'0'-21'0,"22"21"16,-22-21-1,0 0 1,-22 21 15,1 0-15,0 0-1,0 0-15,0 0 16,0 21-16,-1-21 16,22 21-16,-21-21 15,21 21-15,-21-21 0,21 22 0,0-1 16,-21-21-16,21 21 0,-21 0 15,21 0-15,0 0 16,-21-21-16,-1 22 0,22-1 0,0 0 16,-21 0-16,0 0 0,0 0 15,0 1-15,0 20 0,21-21 16,-22 0-16,1 0 0,21 1 0,0-1 16,0 0-16,0 0 0,-21 0 15,21 0-15,0 1 0,0-1 16,21-21-1,0 0 1,1 0-16,-1 0 0,0 0 16,0 0-16,0 0 0,0 0 0,1-21 15,-1 21-15,21 0 0,-21-22 16,0 22-16,1 0 0,-1-21 0,0 21 16,0 0-1,-21-21-15,-21 21 47,0-21-47</inkml:trace>
  <inkml:trace contextRef="#ctx0" brushRef="#br0" timeOffset="152979.32">21929 10181 0,'-22'0'15,"44"0"-15,-44 21 0,1-21 0,0 22 16,0-22-16,42 0 31,0 0-31,0 0 16,22 0-16,-1 0 0,0 0 15,22 0-15,21 0 0,-1 0 16,1-22-16,21 22 0,0-21 0,-1 21 16,22-21-16,-21 21 0,0-21 15,0 21-15,0-21 0,-22 0 0,22 21 16,-21 0-16,0-22 0,-22 22 0,1 0 16,-1-21-16,-21 21 0,22 0 15,-43 0-15,21-21 0,-20 21 0,-1 0 16,0 0-16,0 0 15,-21-21-15,-21 21 32,0 21-32,0-21 15,-1 0-15,-20 21 0,21 0 16,-21-21-16</inkml:trace>
  <inkml:trace contextRef="#ctx0" brushRef="#br0" timeOffset="153370.89">21865 10689 0,'-21'0'15,"42"0"-15,-84 0 0,41 0 0,1 0 0,0 0 16,63-21 0,-20 0-16,41 21 15,-21-21-15,43 0 0,0-1 16,-1 1-16,22 0 0,21 0 0,0 0 16,21 0-16,-21-22 0,0 22 0,22 0 15,-22 0-15,0 0 0,-22-1 16,22 1-16,-21 0 0,0 0 15,-21 21-15,-1-21 0,1 21 0,-21 0 16,-22 0-16,0 0 0,-21 0 16,1 0-16,-22 21 31,-22 0-31,1-21 0,0 21 16,0 0-16</inkml:trace>
  <inkml:trace contextRef="#ctx0" brushRef="#br0" timeOffset="153915.57">22373 12679 0,'0'0'0,"-21"0"0,-43 0 15,43 0 1,42 0 0,22 0-16,-22 0 0,42 0 15,1 0-15,-1 0 0,22 0 16,0 0-16,-1-21 0,22 0 0,-21 21 15,21-22-15,0 22 0,-22-21 16,22 0-16,0 21 0,-21-21 0,20 21 16,-20 0-16,-21-21 0,20 21 15,-20-21-15,-22 21 0,0 0 16,-20 0-16,-1 0 0,-42 0 16,-1 0-1,-20 0-15,0 0 0,-1 21 0,1 0 16,-21-21-16,-1 0 0,22 21 0,-43-21 15</inkml:trace>
  <inkml:trace contextRef="#ctx0" brushRef="#br0" timeOffset="154163.44">22500 12869 0,'0'0'0,"-42"22"16,21-1-16,-22 0 0,43 0 15,0 0-15,43-21 16,-1 0-1,0 0-15,43 0 0,-22-21 0,43 21 16,-21-21-16,21 0 0,0 0 0,-1-1 16,1 22-16,0-21 0,0 0 15,-21 21-15,-1-21 0,1 21 0,0 0 16,-22 0-16,-21 0 0,1 0 16,-1 0-16,-21 0 0,0 0 15,-21 21 1,-21 0-16,21 0 0,-21-21 15</inkml:trace>
  <inkml:trace contextRef="#ctx0" brushRef="#br0" timeOffset="154750.6">22606 15621 0,'-64'42'15,"128"-84"-15,-128 106 0,64-43 16,22-21-16,-1 0 16,0 0-16,21 0 0,1 0 15,20 0-15,-21 0 0,22 0 0,-1 0 16,1-21-16,-1 21 0,1-22 15,-1 22-15,1-21 0,-22 0 0,22 21 16,-1-21-16,1 0 0,-22 21 0,22-21 16,-22 21-16,0-22 0,-21 22 15,1 0-15,-1 0 0,-42 0 16,-1 0 0,1 0-16,0 0 0</inkml:trace>
  <inkml:trace contextRef="#ctx0" brushRef="#br0" timeOffset="155013.46">22860 15706 0,'0'0'0,"0"21"0,-21-21 16,42 0 0,0 0-16,0 0 0,22 0 15,-1 0-15,0 0 0,1 0 0,-1 0 16,0-21-16,1 21 0,20-21 15,-21 21-15,22 0 0,-22-22 0,1 22 16,20 0-16,-21 0 0,1-21 0,-1 21 16,0 0-16,-20 0 0,-1 0 15,21-21-15,-21 21 16,-42-21 0,0 21-1,0-21-15</inkml:trace>
  <inkml:trace contextRef="#ctx0" brushRef="#br0" timeOffset="156182.82">2984 9123 0,'0'-42'16,"0"84"-16,0-106 0,0 43 0,0 0 15,0 0-15,-21 21 16,0 0-16,0 0 15,21 21 1,-21 21-16,21-20 0,-21 20 0,-1 0 16,22 1-16,0-1 0,-21 21 15,0-20-15,21 41 0,0-20 16,0 21-16,0-1 0,-21 1 16,21 0-16,0 20 0,0-20 0,0 21 15,0 0-15,0 0 0,0-1 16,0 1-16,0 0 0,-21 0 0,21 0 15,0 0-15,-21-1 0,21 1 0,0-21 16,0 21-16,0-22 0,0 1 16,0-21-16,0 20 0,0-20 0,0-1 15,0-20-15,0 20 0,0-21 16,0-20-16,0 20 0,0-21 0,0 0 16,0-63 15,0 21-31,0-22 15,0 1-15,0 0 0,0-22 0,0-20 16,0 20-16</inkml:trace>
  <inkml:trace contextRef="#ctx0" brushRef="#br0" timeOffset="157098.82">2752 9271 0,'0'0'16,"0"-21"-16,21 0 15,0 0-15,0 21 0,0-22 0,22 1 16,-1 0-16,0 0 0,1 0 15,20 0-15,22-1 0,-1-20 0,1 21 16,0-21-16,21-1 0,-1 1 16,1 21-16,21-22 0,-21 1 15,21 0-15,0 21 0,0-22 0,0 22 16,0-21-16,0 21 0,-21-1 16,21 1-16,-42 0 0,20 21 15,1-21-15,-21 0 0,0 21 0,-1 0 16,1 0-16,0 0 0,-22 0 15,1 0-15,-22 0 0,21 0 0,-20 0 16,-1 0-16,0 0 0,1 21 16,-22 0-16,21-21 0,-21 21 0,22 0 15,-22-21-15,0 22 0,0-1 16,0 0-16,1 21 0,-1-21 16,-21 22-16,21-22 0,0 21 0,-21 1 15,21 20-15,-21-21 0,0 1 16,0 20-16,21 1 0,-21-22 0,22 22 15,-22-1-15,21-21 0,-21 22 16,0-1-16,0 1 0,21-1 0,-21 1 16,21-1-16,0 1 0,-21-1 15,21 1-15,-21-1 0,22 22 0,-1-21 16,-21-1-16,21 1 0,0-1 0,-21 22 16,21-22-16,0 1 0,-21 20 15,0-20-15,22-1 0,-22 1 0,21-1 16,-21 1-16,0-1 0,0 1 0,0 21 15,0-22-15,0 1 0,0-1 16,0-21-16,0 22 0,0-1 16,0-20-16,0-1 0,0 0 0,0 1 15,0-1-15,0 0 0,0-20 16,-21-1-16,21 21 0,0-21 0,-22 0 16,1 1-16,0-1 0,0 0 0,0 0 15,-22-21-15,22 21 0,-42 0 16,20 1-16,-20-22 0,-1 21 0,1 0 15,-22 0-15,-21 0 0,22-21 0,-43 21 16,21 1-16,0-1 0,-21 0 16,21-21-16,-21 21 0,0 0 0,21 0 15,-21-21-15,0 22 0,0-1 16,0-21-16,22 21 0,-1 0 16,0 0-16,0-21 0,21 21 0,1-21 15,-1 22-15,22-1 0,-1-21 16,1 0-16,20 0 0,1 21 0,0-21 15,20 0-15,1 0 16,21-21 0,0 0-16,0-1 0,0-20 15,21 0-15,1-1 0,-22 1 0</inkml:trace>
  <inkml:trace contextRef="#ctx0" brushRef="#br0" timeOffset="158148.57">3196 7027 0,'-21'0'0,"42"0"0,-63 0 16,21 0-16,-1 0 15,22 22-15,0-1 16,22-21 15,-1 0-31,0 0 0,0 0 16,0 0-16,0-21 0,1-1 15,-1 22-15,21-21 0,-21 0 0,22 0 16,-22 0-16,21 0 0,-21-1 16,0 1-16,1-21 0,-1 21 0,0 0 15,-21-1-15,0 1 16,0 0-16,-42 21 0,20 0 15,1 0-15,-21 0 0,21 0 16,-22 21-16,1 0 0,0 1 0,21-1 16,-22 0-16,1 21 15,21-21-15,-22 22 0,22-22 0,0 21 16,21 1-16,0-1 0,0-21 16,0 21-16,0-20 0,0-1 15,21 0-15,0 0 0,1 0 0,20 0 16,-21-21-16,21 0 0,-20 0 15,20 0-15,-21 0 0,21 0 0,-20 0 16,20 0-16,-21 0 0,0 0 16,0 0-16,-21-21 0,-21 42 31,0-21-31,0 22 0,-21-1 0,-1 0 16,1 0-16,0 21 15,-1-20-15,1 20 0,21-21 0,-22 21 16,22-20-16,0 20 0,0-21 15,0 0-15,21 22 0,0-22 0,0 0 16,0 0-16,0 0 16,21 0-16,0-21 0,0 0 0,0 0 15,1 0-15,20 0 0,-21 0 16,21-21-16,1 0 0,-1 21 0,-21-21 16,22 0-16,-1 0 15,0-1-15,1-20 0,-1 21 0,0 0 16</inkml:trace>
  <inkml:trace contextRef="#ctx0" brushRef="#br0" timeOffset="158399.43">3831 7239 0,'-21'0'16,"21"21"-16,0 0 15,0 1-15,0-1 0,21 0 16,0 21-16,0-21 0,1 1 15,-22-1-15,21 0 16,0 0-16,-21 0 0,0 0 0,21 1 16,-21-1-16,21 0 0,-21 0 15,0 0-15,21-21 16,1 0 0,-22-21-1,0 0-15,0 0 0,0 0 16</inkml:trace>
  <inkml:trace contextRef="#ctx0" brushRef="#br0" timeOffset="158630.81">4064 7218 0,'-21'21'32,"0"0"-32,-1 0 0,22 22 15,-21-22-15,0 21 0,0-21 0,0 22 16,0-1-16,-1-21 0,1 22 15,0-22-15,-21 21 0,21-21 0,-1 0 16,22 1-16,0-1 0,-21 0 16,42-21-1,1-21 1,-1 0-16,0-22 0,0 22 16,0-21-16,22-1 0,-22 1 15</inkml:trace>
  <inkml:trace contextRef="#ctx0" brushRef="#br0" timeOffset="160611.48">4318 6625 0,'0'21'32,"-21"1"-32,21-1 15,0 21-15,0-21 0,0 22 16,0-1-16,0 0 0,0 1 15,0-1-15,0 0 0,0 1 16,0-1-16,0 21 0,0-20 0,0 20 16,0-20-16,0-1 0,0 0 15,0 1-15,21-1 0,-21-21 0,21 0 16,0 0-16,0 1 0,1-22 16,-1 0-16,0 0 0,21 0 0,-21 0 15,22 0-15,-22 0 0,21 0 16,-21-22-16,22 1 0,-22 0 0,21 0 15,-21-21-15,22 20 0,-22-20 16,0 21-16,0-21 0,0 20 0,1-20 16,-22 21-16,0-21 0,0 20 15,0 1-15,0 0 0,0 0 0,-22 21 32,1 21-17,21 0-15,0 0 0,-21 1 0,0-1 16,21 0-16,-21 21 0,21-21 15,0 1-15,0-1 0,0 21 0,0-21 16,0 0-16,0 1 0,0-1 16,0 0-16,0 0 0,0 0 0,21-21 15,0 21-15,0-21 0,0 0 16,1 0-16,-1 0 0,0 0 16,21 0-16,-21 0 0,1-21 15,-1 0-15,21 0 0,-21 0 16,0 0-16,1-1 0,20-20 0,-21 21 15,0-21-15,0 20 0,-21-20 16,22 21-16,-22-21 0,0 20 0,0 1 16,0 0-16,0 0 15,-22 21-15,1 0 16,0 21-16,0 0 16,0-21-16,21 21 0,0 1 0,0-1 15,0 0-15,0 0 0,0 0 16,0 0-16,0 1 0,0-1 0,0 0 15,21 0-15,0 0 0,0 0 16,0 1-16,1-1 0,-1 0 16,0-21-16,0 21 0,0 0 0,0-21 15,22 0-15,-22 21 0,0-21 16,0 0-16,22 0 0,-22 0 0,0 0 16,0 0-16,0 0 0,0-21 15,1 0-15,-1 21 0,0-21 0,0 0 16,0 0-16,0-1 0,1 1 0,-1 0 15,0 0-15,0 0 0,-21 0 16,21-1-16,-21 1 0,21 0 0,-21 0 16,0 0-16,-21 21 47,21 21-47,-21 0 15,0 0-15,0 0 0,21 1 16,-21 20-16,-1-21 0,22 0 15,0 0-15,-21 1 0,21-1 0,0 0 16,0 0-16,0 0 0,0 0 16,0 1-16,21-22 15,1 0 1,-1 0-16,0-22 16,0 1-16,0 0 0,0 0 15,1 0-15,-22 0 0,21-1 16,0 1-16,-21 0 0,21 0 0,-21 0 15,21 0-15,0 21 16,1 0-16,-1 0 0,0 21 16,0 0-1,-21 0-15,21-21 16,-21 21-16,0 0 0,0 1 0,21-22 16,1 21-16,-1 0 15,0-21-15,0 0 0,0 0 16,0 0-16,22 0 0,-22 0 15,0 0-15,0 0 0,22 0 16,-22 0-16,0-21 0,0 0 0,21-1 16,-20 22-16,-1-21 0,0 0 15,0 0-15,0 0 0,0-22 0,1 22 16,-22 0-16,0 0 0,0 0 0,0 0 16,0-1-16,0 1 0,0 0 15,-22 21-15,1 0 0,0 0 16,0 0-16,0 0 15,0 0-15,21 21 0,0 0 0,-22 1 16,1-1-16,21 0 0,-21 0 16,21 21-16,0-20 0,0-1 0,0 0 15,0 0-15,0 0 0,0 0 16,0 1-16,0-1 16,21-21-1,0 0 1,1-21-16,-1-1 15,0 1-15,-21 0 0,21 0 0,0 0 16,-21 0-16,0-1 0,21 1 16,-21 0-16,22 0 0,-22 0 0,0 0 15,0 42 17,0 0-17,0 0-15,0 0 16,0 0-16,0 1 0,0-1 0,0 0 15,0 0-15,0 0 0,0 0 16,21 1-16,0-1 16,0-21-16,0 21 0,0-21 15,1 0-15,-1 0 0,0 0 16,0 0-16,0 0 0,0-21 0,1 0 16,-1 21-16,0-22 0,0 1 0,0-21 15,0 21-15,1 0 0,-22-22 16,21 1-16,-21 0 0,0-1 0,0 1 15,0 0-15,0-1 0,0 1 16,0 0-16,0-1 0,0 1 16,0 0-16,0-1 0,0 1 0,0 0 15,0 20-15,0-20 0,0 21 16,0 0-16,0 0 0,0 42 31,0 0-31,0 0 0,0 21 16,0 1-16,0-22 0,0 21 15,0 22-15,0-22 0,0 0 0,0 1 16,0-1-16,0 22 0,0-22 0,0 0 16,0 1-16,0-1 15,21 0-15,-21 1 0,21-1 0,0-21 16,0 0-16,1 0 0,-1 1 16,0-1-16,0 0 0,0-21 0,0 21 15,1-21-15,-1 0 0,0 0 0,0 0 16,0 0-16,0 0 15,1-21-15,-1 0 0,-21 0 16,21-1-16,-21 1 0,0 0 16,0 0-16,21 0 0,-21-22 0,0 22 15,0 0-15,0-21 0,-21 21 0,0-1 16,0 1-16</inkml:trace>
  <inkml:trace contextRef="#ctx0" brushRef="#br0" timeOffset="161070.44">4360 7154 0,'0'-21'16,"21"0"-16,22 21 15,-1-21-15,0 0 0,1 21 0,20-21 16,1-1-16,-1 1 0,22 0 15,-22 0-15,1 0 0,-1 0 0,-20-1 16,20 1-16,-20 0 0,-1 0 16,0 0-16,1 21 0,-1-21 0,-21 21 15,0 0-15,0-22 0,1 22 16,-1 0-16,0 0 16,-21-21-1,21 21 1,0 0-16,0 0 15,1 0-15,-1 0 16,0 0-16,0 0 0,0 0 16</inkml:trace>
  <inkml:trace contextRef="#ctx0" brushRef="#br0" timeOffset="162010.91">8170 7874 0,'0'0'0,"-21"21"16,42-42 15,0 21-31,22-21 0,-22 0 16,21 0-16,1-1 0,-1 1 0,21 0 15,1 0-15,-1-21 0,1 20 16,21-20-16,-1 21 0,1-21 16,-22-1-16,22 1 0,-21 0 0,20-1 15,-20 1-15,-22 0 0,22 20 0,-22-20 16,0 21-16,-21-21 15,22 20-15,-22 1 0,-21 0 0,0 0 16,0 0-16,0 0 0,-21 21 31,0 0-31,-1 0 0,1 0 0,-21 21 16,0-21-16,-1 21 0,22 0 16,-21 0-16,-1 0 0,1-21 0,0 22 15,21-1-15,-1-21 0,44-21 47,-1-1-47,0 22 16,21-21-16,-21 0 0,1 21 15,-1-21-15,0 21 0,0-21 0,0 0 16,0 21-16,1 0 0,-1-22 16,0 22-16,0 0 15,0 22-15,-21-1 16,0 0-16,0 21 0,0-21 15,0 22-15,0-1 0,0 0 0,0-20 16,0 20-16,0 0 0,0 1 16,0-22-16,-21 21 0,21-21 0,0 0 15,0 1-15,0-1 0,0 0 0,0 0 16</inkml:trace>
  <inkml:trace contextRef="#ctx0" brushRef="#br0" timeOffset="162514.92">10287 6414 0,'0'42'16,"0"0"-16,0 1 0,21-1 0,0 21 15,-21 1-15,0-22 0,21 22 16,-21-1-16,22-20 0,-22 20 0,0-21 15,0 1-15,0 20 0,0-20 16,0-1-16,0-21 0,-22 21 0,22-20 16,0-1-16,0 0 0,0-42 47,0 0-47,0-1 15,0-20-15</inkml:trace>
  <inkml:trace contextRef="#ctx0" brushRef="#br0" timeOffset="162846.73">10054 6668 0,'0'0'0,"0"-22"0,0-20 0,0 21 15,0-21-15,21 20 0,0-20 0,1 21 16,20-21-16,-21 20 0,21 1 15,-20 0-15,20 0 0,-21 0 0,21 21 16,1 0-16,-22 0 0,0 0 16,21 21-16,-20 0 0,-1 0 0,0 22 15,0-1-15,-21 0 0,0 22 16,0-22-16,0 0 0,0 1 0,0-1 16,0 0-16,-21-20 0,0 20 15,0-21-15,-1 0 0,22 0 0,-21 1 16,21-1-16,-21 0 0,21 0 15</inkml:trace>
  <inkml:trace contextRef="#ctx0" brushRef="#br0" timeOffset="163250.51">10583 7006 0,'21'0'0,"1"0"15,-22-21-15,21 21 0,0-21 16,0 21-16,0-21 0,0 21 16,1 0-16,-1 0 0,0 0 15,0 0-15,0 0 0,0 21 16,1 0-16,-1 0 0,0 0 0,0 1 15,0-1-15,0 0 0,1 0 16,-22 21-16,0-20 0,21-1 0,-21 21 16,0-21-16,0 0 0,0 1 15,0-1-15,0 0 0,0-42 47,0 0-47,0-1 0,0 1 16,0 0-16,0 0 0,0 0 15,-21-22-15,21 22 0,0 0 0,0-21 16,0 21-16,0-1 0,0 1 16,0 0-16,0 0 0,0 0 0,0 0 15,21-1-15,0 22 16,0 0 0</inkml:trace>
  <inkml:trace contextRef="#ctx0" brushRef="#br0" timeOffset="163670.79">11388 6837 0,'0'21'16,"0"0"-16,0 0 0,-22 1 15,22-1-15,0 0 0,0 0 16,0 21-16,0-20 0,0-1 0,-21 0 15,21 21-15,0-21 0,0 1 16,0-1-16,0 0 0,0 0 0,0 0 16,21-21-16,1 0 15,-1 0-15,0 0 0,0 0 16,21 0-16,-20-21 0,-1 0 0,0 0 16,21 0-16,-21-1 0,1 1 15,-22 0-15,21 0 0,-21 0 0,21-22 16,-21 22-16,0 0 0,0-21 15,0 21-15,-21-1 0,0 1 0,-1 0 16,1 0-16,0 0 0,0 21 16,0 0-16,0 0 0,-1 0 0,1 0 15,0 0-15,0 0 0,0 0 16,0 21-16,-1-21 0,22 21 16,0 0-16,0 0 0,22-21 31,-1 22-31,0-22 0,0 0 0,0 0 15,0 0-15,1 0 0</inkml:trace>
  <inkml:trace contextRef="#ctx0" brushRef="#br0" timeOffset="163966.62">11874 6731 0,'0'21'15,"0"0"-15,0 1 0,0 20 16,22-21-16,-22 21 0,21 1 15,-21-1-15,21 0 0,-21 1 0,21 20 16,0-20-16,-21 20 0,0 1 16,21-1-16,-21 1 0,22-1 15,-22 1-15,0-1 0,0 1 0,0-22 16,0 21-16,0-20 0,0-1 16,0 0-16,0 1 0,0-22 0,0 21 15,0-21-15,0 1 0,21-22 16,0 0-1,-21-22-15,0 1 0,0 0 16,0 0-16,0-21 0,21 20 0,-21-20 16,0 0-16,0-22 0,0 22 15,0 0-15</inkml:trace>
  <inkml:trace contextRef="#ctx0" brushRef="#br0" timeOffset="164254.45">11853 7049 0,'0'0'0,"-21"-43"0,0 22 16,0-21-16,0 21 0,21-22 15,0 22-15,0 0 0,0 0 0,0 0 16,0-1-16,0 1 0,21 21 16,-21-21-16,21 0 0,0 21 0,0 0 15,22-21-15,-22 21 0,0 0 16,0 0-16,0 0 0,22 0 0,-22 21 16,-21 0-16,21 0 0,0 0 15,-21 1-15,0 20 0,0-21 16,0 0-16,0 0 0,-21 1 0,0 20 15,0-21-15,-1 0 16,1 0-16,0-21 0,21 22 16,0-44 15,0 1-31,21 21 0,-21-21 16,21 0-16</inkml:trace>
  <inkml:trace contextRef="#ctx0" brushRef="#br0" timeOffset="164594.64">12128 6879 0,'0'0'0,"22"0"16,-1 0-16,-21-21 0,21 21 15,-21-21-15,21 21 0,0-21 0,-21 0 16,21-1-16,-21 1 16,22 21-16,-22-21 0,0 0 0,0 0 15,0 0-15,-22 21 31,1 21-31,21 0 0,-21 0 16,21 21-16,-21-20 0,21-1 16,0 21-16,0-21 0,0 0 0,0 1 15,0-1-15,0 0 0,0 0 16,0 0-16,0 0 0,21-21 16,0 0-16,0 0 15,1 0-15,-1 0 16,0 0-16,0 0 0,0 0 15,-21-21-15,21 21 0,-21-21 16,0 0-16,22 21 0,-1-21 0,-21 0 16,0-1-16,0 1 0,21 0 0,-21 0 15,0 0-15</inkml:trace>
  <inkml:trace contextRef="#ctx0" brushRef="#br0" timeOffset="164930.49">12467 6752 0,'0'-21'16,"0"42"-16,0-63 0,0 21 15,21 21 16,0 0-15,1 0-16,-1 0 0,0 21 16,-21 0-16,21 0 0,0 0 15,0 1-15,1-1 0,-22 0 0,0 0 16,21 0-16,-21 0 0,0 1 16,0-1-16,0 0 0,0 0 15,0-42 32,0 0-47,0 0 0,0-1 16,0 1-16,0 0 0,0 0 0,0-21 15,0 20-15,0-20 16,0 21-16,0 0 0,0 0 0,21-1 16,-21 1-16,0 0 0,0 0 15,0 0-15,21 0 0,-21-1 16,0 1-16,21 21 0,-21-21 15,0 0-15,0 0 0,21 0 16</inkml:trace>
  <inkml:trace contextRef="#ctx0" brushRef="#br0" timeOffset="165634.43">12848 6138 0,'0'0'0,"0"-21"0,-21 21 15,0 0 1,21 21-16,0 1 15,0-1-15,0 21 0,0-21 0,0 22 16,0-1-16,0-21 0,0 43 16,0-22-16,0 0 0,0 1 0,0-1 15,0 0-15,0-21 0,0 22 16,0-1-16,0-21 0,21 0 0,0 22 16,0-22-16,0 0 15,1 0-15,-1-21 16,0 0-16,0 0 0,0 0 0,0 0 15,1-21-15,-1 21 0,0-21 16,0 0-16,0 0 0,0-22 0,-21 22 16,22 0-16,-22 0 0,21-22 15,-21 22-15,21 0 0,-21 0 16,0 42 0,0 0-1,0 0-15,0 1 0,0-1 0,0 0 16,0 0-16,0 0 0,0 0 15,0 1-15,0-1 0,21 0 32,0-21-32,0 0 0,1 0 15,-1 0-15,0-21 0,0 21 16,0-21-16,0-1 0,-21 1 16,22 0-16,-22 0 0,21 0 0,-21 0 15,21-1-15,-21 1 0,0 0 16,0 0-16,0 42 31,0 0-31,0 0 16,0 22-16,0-22 0,0 0 15,-21 21-15,21-20 0,0 20 16,0-21-16,-21 21 0,21 1 0,0-22 16,0 21-16,0-21 0,0 22 15,0-22-15,0 21 0,0-21 0,0 1 16,0 20-16,0-21 0,0 0 0,21 0 15,-21 1-15,21-22 0,-21 21 16,0 0-16,21-21 0,-21 21 16,21-21-1,-21-21-15,0 0 16,0 0-16,0-1 0,0 1 0,-21 0 16,0-21-16,0 21 15,0-22-15</inkml:trace>
  <inkml:trace contextRef="#ctx0" brushRef="#br0" timeOffset="165870.29">12679 6519 0,'0'0'0,"-43"-21"0,1 0 15,0 21-15,21-21 0,-1 0 16,22 0-16,0-1 16,0 1-16,0 0 0,43 0 15,-22 0-15,0 0 0,21 21 16,-20-22-16,20 1 0,0 0 0,1 21 15,-1-21-15,0 0 16,1 21-16,-1 0 0,0-21 0,1 21 16,-22 0-16,21 0 0,-21 0 15,0 0-15,1 0 0,-1 0 0,0 21 16,-21 0-16,0 0 16</inkml:trace>
  <inkml:trace contextRef="#ctx0" brushRef="#br0" timeOffset="166606.65">8932 8869 0,'-21'0'0,"42"0"0,-63 0 15,21 0-15,0 0 0,-1 0 0,1 0 16,21 21 0,21 0-1,22 0-15,-1 1 0,0-1 16,1 21-16,-1-21 0,22 0 15,-1 1-15,-21-1 0,22 0 0,-1 0 16,1 0-16,-1-21 0,1 21 0,21-21 16,-22 22-16,1-22 0,-1 0 15,1 0-15,-22 21 0,0-21 16,1 21-16,-1-21 0,-21 0 0,0 0 16,-42 0 15,21-21-31,-21 0 0,0 21 0,21-22 15,0 1-15,-21 0 0,21 0 16,-22 0-16,22 0 0,0-1 0,0 1 16,0 0-16,0 0 15,0 42 1,0 0 0,0 0-16,0 1 0,0-1 15,0 21-15,-21-21 0,21 0 0,0 1 16,-21-1-16,0 0 0,0 0 15,0 0-15,-1 0 0,1 1 0,0-1 16,0-21-16,0 21 0,0 0 16,-1-21-16,1 0 15,21-21 1</inkml:trace>
  <inkml:trace contextRef="#ctx0" brushRef="#br0" timeOffset="167243.59">10499 8848 0,'0'0'0,"21"0"31,-21-21-31,21 21 16,-21-22-16,21 22 0,0-21 15,0 0-15,1 0 0,20 0 0,-21 0 16,21-1-16,-20-20 0,20 21 16,-21 0-16,0 0 0,0-1 15,1 1-15,-22 0 0,0 0 16,-22 21-16,1 0 16,0 0-16,0 0 0,-21 0 0,-1 21 15,22-21-15,-21 21 0,21 0 16,-22 22-16,22-22 0,0 21 0,0-21 15,0 22-15,21-1 0,0-21 16,0 0-16,0 22 0,0-22 0,0 0 16,21 0-16,0-21 0,0 21 15,21-21-15,-20 0 0,-1 0 0,21 0 16,-21 0-16,0 0 0,22 0 0,-22 0 16,0 0-16,0-21 15,0 21-15,-42 0 31,0 0-31,0 0 0,0 21 16,-22 1-16,1-1 0,21 0 0,-21 0 16,20 0-16,1 22 0,0-22 15,0 21-15,0-21 0,0 0 0,21 22 16,-22-22-16,22 0 0,0 0 16,0 0-16,0 1 0,22-22 15,-1 21-15,0-21 16,0 0-16,21 0 15,-20 0-15,-1 0 0,0-21 0,0 21 16,21-22-16,-20 1 0,-1 21 16,0-21-16,0 0 0,0 0 0,0 0 15,1-1-15,-1 1 0,-21 0 16,0 0-16,0 0 0,0 0 16</inkml:trace>
  <inkml:trace contextRef="#ctx0" brushRef="#br0" timeOffset="168671.25">10901 9038 0,'21'-21'15,"0"-21"1,-63 105-16,84-147 0,-21 62 0,0 22 0,1-21 15,-1 21-15,0-21 16,0 21-16,21 0 0,-20 0 16,-1 0-16,0 0 0,21 0 0,-21 21 15,1 0-15,-1 1 0,0-22 16,0 42-16,0-21 0,-21 0 0,21 0 16,-21 1-16,0-1 0,0 21 15,0-21-15,0 0 0,0 1 0,0-1 16,0 0-16,0 0 0,0 0 0,0 0 15,-21-21-15,21-21 32,0 0-17,0 0-15,0 0 16,21 0-16,1-22 0,-1 22 0,-21-21 16,21-1-16,0 1 15,-21 21-15,21-21 0,0-1 0,1 22 16,-22-21-16,21 21 0,0-1 0,-21 1 15,21 21-15,-21 21 16,0 1 0,0-1-16,0 0 0,0 21 15,0-21-15,0 22 0,0-22 0,0 21 16,0-21-16,0 22 0,0-22 0,0 0 16,0 0-16,0 0 0,21 1 15,0-22-15,1 21 0,-1-21 16,0 0-16,0 0 0,0 0 0,0 0 15,1 0-15,-1 0 0,21-21 16,-21 21-16,0-22 0,1 1 0,-1 0 16,0 0-16,0 0 0,0-22 15,0 22-15,1-21 0,-1 21 0,0-22 16,0 1-16,0 21 0,0-21 0,1 20 16,-1 1-16,-21 0 0,21 0 15,-21 0-15,21 21 0,0 0 31,-21 21-31,0 0 0,0 0 16,0 0 0,21-21 15,-21-21-15,0 0-1,0 0-15,0 0 16,0 0-1,-21 21 1,0 0 0,0 0-16,0 21 15,21 0-15,-21 0 0,21 0 16,-22 22-16,22-22 16,-21 0-16,21 21 0,0-21 0,0 1 15,0 20-15,0-21 0,0 0 16,0 0-16,0 1 0,0-1 0,0 0 15,21 0-15,1 0 0,-1 0 16,0-21-16,0 0 0,0 0 16,22 0-16,-22 0 0,0 0 0,21 0 15,-21 0-15,22 0 0,-22 0 0,0-21 16,21 0-16,-20 0 0,-1 0 16,0 0-16,0-1 0,0 1 0,-21-21 15,0 21-15,21 0 0,-21-22 16,0 22-16,0 0 0,0 0 15,0 0-15,0-1 0,0 1 0,0 0 16,-21 21 0,0 0-16,0 0 0,21 21 15,0 0-15,-21-21 0,21 22 16,0-1-16,-21 0 0,21 0 0,0 0 16,0 0-16,0 1 0,0-1 15,0 0-15,0 0 0,0 0 0,0 0 16,21 1-16,0-22 0,0 21 15,0-21 1,0 0-16,1 0 0,-1 0 16,0 0-16,21 0 0,-21 0 0,1-21 15,20 21-15,-21-22 0,0 1 16,22 0-16,-22 0 0,0 0 0,0-22 16,0 22-16,-21-21 0,21 0 15,1-1-15,-22 1 0,0-22 0,21 22 16,-21 0-16,0-22 0,21 22 0,-21 0 15,0-22-15,0 22 0,0-1 16,0 1-16,0 0 0,-21 21 0,21-22 16,0 22-16,-21 21 0,21-21 15,0 42 1,0 0-16,0 0 0,0 1 0,0 20 16,0 0-16,0 1 0,0-1 15,0 21-15,0-20 0,21-1 0,0 0 16,-21 22-16,0-22 0,21 1 15,-21-1-15,21 0 0,0 1 0,1-22 16,-22 21-16,21-21 0,0 0 0,0 1 16,21-22-16,-20 21 0,-1-21 15,0 0-15,21 0 0,-21 0 0,22 0 16,-22 0-16,21 0 0,-21 0 16,22 0-16,-22-21 0,0 21 0,0-22 15,0 1-15,-21 0 16,0 0-16,0 0 0,0 0 15,0-1-15,-21 1 0</inkml:trace>
  <inkml:trace contextRef="#ctx0" brushRef="#br0" timeOffset="174486.59">2942 11853 0,'0'-21'0,"0"42"79,0 1-79,0-1 15,0 0-15,0 0 0,21 0 16,-21 22-16,0-22 0,0 21 15,0-21-15,0 22 0,0-1 0,0 0 16,0 1-16,21-22 0,-21 21 16,0-21-16,22 0 0,-22 1 0,0-1 15,0 0-15,21 0 16,-21 0-16,21-21 0,-21 21 31,21-21-15,0 22-1,0-22 1,1 0-16,-1 0 16,0-22-16,21 1 0,1 21 15,-1-21-15,21 0 0,1 0 0,-1 0 16,1-1-16,-1 1 0,1 0 16,-1 0-16,1 0 0,-1 21 15,-20-21-15,20-1 0,-20 1 0,-1 21 16,0-21-16,1 21 0,-1 0 15,-21 0-15,0-21 0,0 21 16,1 0-16,-1 0 16,-42 0 15,-1 21-31,1-21 16,21 21-16,-42 0 0,21-21 15,-22 22-15,22-1 0,-21 0 0,-22 0 16,22 0-16,-21 0 0,-1 1 15,1-1-15,-22 0 0,0 0 0,22 0 16,-22-21-16,22 21 0,-1-21 16,1 0-16,-1 0 0,22 22 15,-1-22-15,1 0 0,21 0 16,0 0-16,0 0 0,21 21 78,21-21-62,0 0 31,-21-21-32,0-1 16,0 1 188,0 0-141,0 0-31,0 0 47</inkml:trace>
  <inkml:trace contextRef="#ctx0" brushRef="#br0" timeOffset="176503.21">3048 9927 0,'-21'0'0,"0"0"31,-1 0-16,1 0 17,42 0 30,1 0-46,-1 0-16,0 0 15,0 0 1,0 0-16,0 0 0,1 0 0,-1-21 16,21 21-16,-21-21 0,43 0 15,-22 21-15,22-21 0,-1-1 16,22 1-16,-22 0 0,22 0 0,0-21 16,-1 20-16,1 1 0,0 0 15,-1 0-15,1-21 0,21 20 0,-22 1 16,22 0-16,0 0 0,-21 0 15,-1 0-15,1-1 0,0 1 16,-22 21-16,1-21 0,-1 0 16,-20 21-16,20-21 0,-21 21 0,1 0 15,-1-21-15,0 21 0,-20 0 16,20 0-16,-21 0 0,0-22 0,0 22 16,1 0 15,-44 0 47,1 0-78,0 0 0,0 0 0,0 0 16,-22 0-16,1 22 0</inkml:trace>
  <inkml:trace contextRef="#ctx0" brushRef="#br0" timeOffset="177302.84">3069 10456 0,'0'22'16,"-21"-1"0,0-21-16,0 21 0,-1 0 15,1-21 1,0 0 0,42 0 46,0 0-62,1 0 0,-1-21 16,0 0-16,21 21 0,1-21 15,-1-1-15,0 1 0,22 0 0,-1 0 16,22 0-16,-22-22 16,22 22-16,21 0 0,-21 0 0,-1-21 15,1 20-15,21 1 0,0 0 16,-1 0-16,1-21 0,21 20 0,-21 1 15,0 0-15,0 0 0,-22 0 16,1 0-16,21-1 0,-21 1 0,-22 0 16,22 21-16,-1-21 0,1 0 15,-21 0-15,-1-1 0,1 22 0,-1-21 16,-21 21-16,22-21 0,-43 21 16,21-21-16,-20 21 0,-1 0 0,0 0 31,-42 0 47,0 0-78,-1 0 16,1 0-16,0 0 15,-21 0-15,21 0 0,-1 0 0,1 0 16,0 21-16,-21-21 0,21 0 15,-22 0-15,1 21 0,21-21 0</inkml:trace>
  <inkml:trace contextRef="#ctx0" brushRef="#br0" timeOffset="178011.47">3387 11197 0,'0'0'0,"0"21"0,-22-21 16,22 22-16,0-1 31,-21-21-31,0 21 16,21 0 0,21-21 15,0 0-31,22 0 15,-1 0-15,-21-21 0,43 0 16,-22 0-16,22-1 0,-1 1 16,1 0-16,-1 0 0,1 0 0,-1 0 15,22-22-15,-22 22 0,22 0 16,-22 0-16,22 0 0,0-1 0,-22 1 16,22 0-16,-22 0 0,1 0 15,-1 0-15,1 21 0,-22-22 0,1 1 16,-1 21-16,0-21 0,1 0 15,-22 21-15,21-21 0,-21 21 0,0 0 16,1 0-16,-1-21 16,0 21-16,0 0 0,-42 0 93,21 21-93,-21-21 16,0 21 0,-1 0-16,1-21 15,0 21-15,0-21 0,0 21 0,0-21 16,-1 22-16,1-1 16,0 0-16,-21-21 0,-1 21 0,22 0 15,-21 0-15</inkml:trace>
  <inkml:trace contextRef="#ctx0" brushRef="#br0" timeOffset="179015.9">3598 11853 0,'0'0'0,"-21"0"0,0 22 0,21-1 16,0 0-16,0 0 16,0 0-16,0 0 15,21-21 1,0 0-16,22 22 16,-22-22-16,21 0 0,-21 0 15,22 0-15,-1-22 0,0 1 0,22 0 16,-22 21-16,22-42 0,-22 21 0,21-1 15,22 1-15,-21 0 16,20 0-16,1-21 0,0 20 0,-22 1 16,170-63-1,-170 62-15,1 1 0,-22 0 0,22 0 16,-22 21-16,-21-21 0,22 0 16,-22 21-16,0 0 0,0-22 0,0 22 15,0-21 1,1 21-16,-22-21 15,21 21-15,0 0 47,-21-21-15,21 21-32,0 0 31,0 0 359,1 0-358,-1 0-1,-21 21 0,-43-21-31</inkml:trace>
  <inkml:trace contextRef="#ctx0" brushRef="#br0" timeOffset="179050.87">5165 11515 0,'0'-21'0,"0"-1"0,0 1 0</inkml:trace>
  <inkml:trace contextRef="#ctx0" brushRef="#br0" timeOffset="181830.52">18563 6456 0,'0'0'0,"21"21"15,-21 0 32,0 0-31,21 1-16,1-1 16,-22 0-16,21-21 0,-21 21 15,0 0-15,21 0 0,0-21 16,-21 22-16,0-1 0,0 0 0,21 0 15,0 0-15,1 0 16,-22 1-16,21 20 0,-21-21 0,21 0 16,0 0-16,-21 1 0,0 20 0,21-21 15,0 0-15,-21 22 0,0-22 16,0 21-16,22 0 0,-22-20 0,21 20 16,-21 0-16,0 1 0,0-1 15,0 0-15,0 1 0,0-1 0,0 0 16,0 1-16,0-1 0,0 0 0,0 1 15,0-1-15,0 0 0,0 1 16,21 20-16,-21-21 0,0 1 0,21 20 16,-21-20-16,0 20 0,0 1 15,0-22-15,0 21 0,0-20 0,0 20 16,0-20-16,0 20 0,0-21 16,0 1-16,0 20 0,0-20 15,0 20-15,-21-21 0,21 22 0,-21-22 16,21 1-16,0 20 0,-21-21 15,-1 1-15,1-1 0,0 0 0,21 1 16,-21-1-16,0 0 0,-22 1 0,22-1 16,0 0-16,-21 1 0,21-1 15,-22 0-15,1 1 0,0 20 0,-1-20 16,-20-1-16,20 0 0,1 22 0,-21-22 16,20 0-16,1 1 15,-22-1-15,22 0 0,-21 1 0,20-1 16,-20 0-16,-1 1 0,22-1 0,-22 0 15,1 1-15,-1-1 0,1 0 16,-1 1-16,-20-1 0,20 0 0,1 1 16,-22-1-16,22 0 0,-22 1 15,21-22-15,-20 21 0,-1 1 0,0-1 16,-20 0-16,20-21 0,-21 22 0,21-1 16,-20 0-16,-1 1 0,21-1 15,-21 0-15,0 1 0,22-1 16,-128 22-16,85-22 0,21 0 0,0-21 15,1 22-15,-22-1 16,21-21-16,0 22 0,-21-22 0,21 21 16,-21-21-16,0 0 0,21 22 0,-21-22 15,0 21-15,21-21 0,-21 1 16,0-1-16,0 21 0,0-21 0,0 0 16,0 1-16,22-1 0,-22 0 0,0 0 15,0 0-15,0 0 0,0 1 16,0-22-16,0 21 0,21 0 0,0-21 15,-21 0-15,21 21 0,0-21 0,0 0 16,-21 0-16,22 0 0,-1 0 16,0 0-16,0 0 0,0 0 0,0 0 15,22 0-15,-22 0 0,0 0 16,21 0-16,-20 0 0,-1-21 16,21 21-16,-21-21 0,22 21 0,-22-21 15,21-1-15,0 22 0,1-21 0,-1 0 16,0 21-16,1-21 0,-1 0 15,22 0-15,-22-1 0,0 1 0,1 0 16,20 0-16,1 21 0,-22-21 16,21 0-16,1-1 0,-1 1 0,1 21 15,-1-21-15,1 0 0,-1 21 0,1-21 16,-1 0-16,1 21 0,-1-22 16,1 22-16,-1-21 0,22 0 0,-21 21 15,20-21-15,-20 0 0,20 21 16,1-21-16,0 21 0,-1-22 15,22 22-15,-21-21 0,0 21 0,20-21 16,-20 21-16,21-21 0,0 21 16,0 0-16,-22-21 0,43 0 0,-21 21 15,0 0-15,0 0 0,21-22 16,0 1 62,21 21-62,0-21-16,0 0 0</inkml:trace>
  <inkml:trace contextRef="#ctx0" brushRef="#br0" timeOffset="182430.18">7556 11007 0,'-21'0'32,"0"0"-32,21 21 15,-21 0-15,0-21 0,0 21 16,-1 0-16,1-21 0,0 22 0,0-1 15,0 0-15,21 0 0,-43 0 16,22 0-16,0-21 0,0 22 0,0-1 16,0 0-16,-22 0 0,22-21 0,0 21 15,0 0-15,-22-21 0,22 0 16,0 22-16,0-22 0,0 0 0,0 0 16,-1 0-16,1 0 0,0 0 15,0 0-15,0 0 0,0 0 16,-1 0-16,1 21 0,0-21 15,0 0-15,21 21 16,-21-21-16,21 21 16,0 0-16,0 0 15,21 1-15,0-1 16,0 0-16,0 0 0,1 0 0,20 0 16,-21 1-16,21-1 0,1-21 15,-1 21-15,0 0 0,22 0 0,-22 0 16,1 1-16,-1-1 0,0 0 0,1-21 15,-1 21-15,0 0 0,1 0 16,-1 1-16,0-22 0,-21 21 16,22 0-16,-1-21 0,-21 21 0,0 0 15,1-21-15,20 21 0,-21-21 16,-21 22-16,21-22 0,-21 21 0,21-21 16,-21 21-16,22-21 0,-22 21 15,0-42 16,0 0-31</inkml:trace>
  <inkml:trace contextRef="#ctx0" brushRef="#br0" timeOffset="186502.81">18415 6646 0,'0'22'78,"0"-1"-62,0 0-1,0 0-15,0 0 0,0 0 0,21 1 16,-21-1-16,0 0 0,0 0 16,21 21-16,-21-20 0,0-1 15,0 0-15,0 21 0,0-21 16,0 1-16,0 20 0,0-21 0,0 21 15,0-20-15,0 20 0,0 0 0,-21 1 16,21-22-16,-21 21 0,0 0 16,21 1-16,-21-1 0,-1 0 0,1 1 15,0-1-15,-21 0 0,21 1 16,-1 20-16,-20-20 0,21-1 0,-21 21 16,20-20-16,-20 20 0,21-20 0,-21 20 15,-1-21-15,22 22 0,-21-22 16,21 1-16,-22 20 0,1-21 15,0 1-15,-1-1 0,1 0 0,0 1 16,-1-1-16,1 0 0,-22 1 16,22-1-16,-21 0 0,20 1 0,-20-22 15,-1 21-15,22 1 0,-22-1 0,1 0 16,21-21-16,-22 22 0,1-1 16,-1-21-16,1 22 0,-1-1 0,1-21 15,-1 21-15,-21-20 0,22 20 16,-22-21-16,1 21 0,20 1 0,-21-22 15,22 21-15,-22-21 0,1 22 16,20-1-16,-21-21 0,1 22 16,-1-22-16,0 0 0,1 21 0,-1-21 15,0 1-15,1-1 0,-1 21 0,0-21 16,1 0-16,-1 1 0,0-1 16,1 0-16,-22 0 0,21 0 0,-21 0 15,22 1-15,-22-1 0,0-21 0,21 21 16,-20 0-16,-1 0 0,0 0 15,0-21-15,0 22 0,0-1 16,1 0-16,-1-21 0,0 21 0,0 0 0,21-21 16,-20 21-16,-1 1 0,0-1 0,0-21 15,21 21-15,-20 0 16,-1-21-16,0 21 0,0-21 0,21 21 16,-20 1-16,-1-22 0,21 21 0,-21-21 15,22 21-15,-22 0 0,0-21 16,21 21-16,-21-21 0,22 0 0,-1 21 15,0-21-15,1 22 0,-1-22 0,0 0 16,1 21-16,-1-21 0,0 0 16,22 21-16,-22-21 0,1 0 0,-1 0 15,0 21-15,22-21 0,-22 0 0,22 0 16,-1 0-16,1 0 0,-1 0 16,1 0-16,20 0 0,-20 0 0,20 0 15,1 0-15,-21 0 0,20 0 16,22 0-16,-21 0 0,-1 0 15,22 0-15,0 0 0,-21 0 0,21 0 16,-1 0-16,1 0 0,0-21 16,0 21-16,0 0 15,0 0-15,-1 0 0,1 0 16,0 0-16,0 0 0,0 0 16,0 0-16,-1 0 0,-20 0 0,21 0 15,0 0-15,-22 0 0,22 0 0,-21 0 16,21 0-16,-22 0 0,22 0 15,0 0-15,0 0 0,0 0 0,0 0 16,-1 0-16,1-21 16,0 21-16,0 0 15,0 0-15,0 0 0,-1 0 0,1 0 16,0 0-16,0-21 0,0 21 0,0 0 16,-22 0-16,22 0 0,0 0 15,21-22-15,-21 22 0,0 0 0,-1 0 16,1 0-16,21-21 15,-21 21-15,0 0 0,0 0 16,0 0-16,-1 0 16,1 0-16,21-21 15,0 0 17,0 0-32,0 0 15,21-1-15,1 1 0,-1 21 0,0-21 16,21 0-16,-21 0 0,22 0 15,-22-1-15,0 1 0,21 0 0,-20 21 16,20-21-16,-21 0 0,0 0 16,0-1-16,22 22 0,-22-21 0,0 0 15,0 21-15,0 0 0,-21-21 16,22 21-16,-22 21 31,0 0-31,0 0 16,-22 1-16,1-1 15,0 0-15,0 0 0,0 0 0,0 0 16,-1 1-16,1-1 0,0 0 16,0-21-16,0 21 0,0 0 15,-1-21-15,1 21 0,-21-21 0,21 0 16,0 22-16,-1-22 0,1 0 16,0 0-16,21 21 15,0 0 16,0 0-15,21 0-16,0-21 0,1 21 16,-1 1-16,0-22 0,0 21 0,21-21 15,-20 21-15,20-21 0,-21 21 16,21-21-16,1 21 0,-22 0 0,21-21 16,1 22-16,-22-22 0,21 21 0,-21 0 15,0-21-15,22 21 0,-22-21 16,0 21-16,0 0 0,0-21 15,-21 22-15,22-22 16,-22 21-16,0 0 47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3T04:15:08.7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8086 550 0,'0'0'0,"0"-21"31,0 0-16,-22 21-15,22-21 16,0 0 0,0 42 31,0 0-32,0 0-15,0 0 0,0 1 16,0 20-16,0-21 0,0 21 15,0 1-15,0-1 0,0 0 0,-21 22 16,21-1-16,-21-20 0,21 20 16,-21-20-16,0 20 0,21-21 0,0 1 15,-21 20-15,-1-20 0,22-1 16,0-21-16,0 21 0,-21 1 0,21-22 16,0 21-16,-21-21 0,21 1 15,0-1-15,-21 0 0,21 0 16,0 0-16,0-42 47,-21 21-47,21-21 0,-21 0 0,21 0 15,0-1-15,0 1 0,0-21 16,0 21-16</inkml:trace>
  <inkml:trace contextRef="#ctx0" brushRef="#br0" timeOffset="504.43">7620 656 0,'0'0'15,"0"-21"1,-21 21-16,21-21 0,0 0 0,0 0 16,0-1-16,21 1 15,0 0-15,0 21 16,0-21-16,22 0 0,-1 0 16,0-1-16,1 22 0,-1-21 0,22 0 15,-22 21-15,21 0 0,-20 0 16,20 0-16,-20 0 0,-1 0 0,0 0 15,1 21-15,-22 0 0,21 1 16,-21-1-16,0 21 0,-21-21 16,0 22-16,0-22 0,0 21 0,0 0 15,-21 1-15,0 20 0,0-20 16,0-1-16,-22 0 0,1 1 0,0-1 16,-1 0-16,22 1 0,-21-1 15,0-21-15,-1 21 0,22-20 0,-21-1 16,21 0-16,-1 0 15,1 0-15,0-21 0,0 21 16,21-42 31,21 21-47</inkml:trace>
  <inkml:trace contextRef="#ctx0" brushRef="#br0" timeOffset="1119.5">8191 1461 0,'0'0'0,"-21"0"32,21-22-17,0 1-15,0 0 16,0 0-16,21 21 16,1-21-16,-1 0 0,0 21 15,0 0-15,0-22 0,22 22 16,-22 0-16,21 0 0,-21 0 0,22 0 15,-1 0-15,-21 0 0,21 22 16,-20-1-16,20 0 0,-21 0 0,0 0 16,0 0-16,-21 1 0,22 20 0,-22-21 15,0 0-15,0 22 0,-22-22 16,1 21-16,0-21 0,0 0 0,21 1 16,-21-1-16,0 0 15,-1 0-15,1-21 0,0 0 16,0 0-1,21-21-15,0 0 0,0 0 16,0-1-16,0 1 0,0-21 16,0 0-16,0 20 0,0-20 0,0 0 15,0 21-15,21-22 0,0 1 16,0 21-16,1-22 0,-1 22 0,0 0 16,0 0-16,0 0 15,0 21-15,1 0 0,-1-21 0,0 21 0,0 0 16,0 0-16,0 0 15,1 21-15,-22 0 16,0 0 0,0 0-1</inkml:trace>
  <inkml:trace contextRef="#ctx0" brushRef="#br0" timeOffset="1612.12">9102 1312 0,'0'0'0,"0"-21"16,-22 21 15,1 21-16,21 1-15,-21-1 0,0 0 16,21 0-16,-21 0 0,0 0 16,21 22-16,0-22 0,0 0 0,-22 21 15,22-20-15,0 20 0,0-21 16,0 0-16,0 0 0,0 1 0,22-1 16,-22 0-16,21 0 0,0-21 15,0 0-15,21 0 0,-20 0 0,-1 0 16,0 0-16,21 0 15,-21 0-15,1-21 0,-1 0 0,21 0 16,-21-1-16,0 1 0,-21 0 16,22 0-16,-22 0 0,0 0 0,0-22 15,0 22-15,0-21 0,0 21 0,-22-22 16,1 22-16,0-21 0,0 21 16,0-1-16,21 1 0,-21 0 0,-1 21 15,1 0-15,0 0 16,0 0-16,0 0 0,0 0 15,21 21-15,-22-21 0,22 21 16,-21 1-16,21-1 16,0 0-16,0 0 15</inkml:trace>
  <inkml:trace contextRef="#ctx0" brushRef="#br0" timeOffset="2209.71">9864 1312 0,'-22'0'0,"44"0"0,-44-21 16,1 21-16,0-21 0,0 21 15,0 0 1,0 0-16,21 21 16,0 0-16,0 1 0,0-1 15,0 21-15,0-21 0,0 22 16,0-1-16,0 21 0,0-20 0,0 20 16,0 1-16,0 20 0,0-20 15,0-1-15,0 22 0,0 0 0,-22-22 16,1 22-16,0 21 0,0-22 15,0 1-15,-22 0 0,22-1 0,0 1 16,0-21-16,0 20 0,0-20 16,-1-1-16,1-20 0,0 20 15,21-21-15,-21-20 0,21 20 0,0-21 16,0 0-16,0 0 0,0 1 0,-21-22 16,21-22-1,0 1-15,0-21 16,0 21-16,0-22 0,0 1 0,0 0 15,0-1-15,0-20 0,0-1 16,0 1-16,0-22 0</inkml:trace>
  <inkml:trace contextRef="#ctx0" brushRef="#br0" timeOffset="2560.51">9419 1482 0,'0'0'0,"0"-21"0,0-1 0,0 1 0,0 0 15,0 0-15,0 0 0,0 0 16,0-1-16,21 22 0,0-21 16,1 0-16,-1 21 0,0-21 15,21 21-15,1 0 0,-1 0 0,0-21 16,1 21-16,20 0 0,-21 0 16,1 0-16,-1 0 0,0 21 0,1 0 15,-1-21-15,-21 21 0,0 0 16,1 1-16,-22-1 0,0 0 15,0 0-15,0 0 0,-22 0 16,1 1-16,-21-1 0,0 21 0,20-21 16,-20 0-16,0 1 0,21-1 15,-22 0-15,1 0 0,21 0 0,0 0 16,-1-21-16,1 0 0,21 22 16,0-44-1,21 1 1,1 0-16,-1 0 0,0 0 15</inkml:trace>
  <inkml:trace contextRef="#ctx0" brushRef="#br0" timeOffset="2963.85">10118 1524 0,'0'0'16,"0"21"-16,21-21 15,0 0 1,0 0-16,0 0 16,0-21-16,1 0 0,-1 21 0,0-21 15,0 0-15,0 21 0,0-22 16,1 1-16,-1 0 0,-21 0 16,0 0-16,0 0 15,0-1-15,-21 22 16,-1 0-1,-20 0-15,21 22 0,0-1 16,0 0-16,-22 0 0,22 0 0,0 0 16,0 1-16,0-1 0,21 21 15,0-21-15,0 0 0,0 22 0,0-22 16,0 0-16,0 0 0,0 0 16,0 1-16,0-1 0,21 0 0,0-21 15,0 21-15,-21 0 16,21-21-16,0 0 0,1 0 0,-1 0 15,0 0-15,0 0 0,0 0 0,0 0 16,1-21-16,-1 0 0,0 21 16</inkml:trace>
  <inkml:trace contextRef="#ctx0" brushRef="#br0" timeOffset="3411.99">10604 1397 0,'0'0'0,"0"-21"0,-21 21 0,21-21 16,0 0-1,21 21-15,1-22 0,-1 22 16,0 0-16,0 0 0,0 0 16,0 0-16,1 0 0,20 22 0,-21-1 15,0-21-15,0 21 0,1 0 16,-22 0-16,21-21 0,-21 21 0,0 1 15,21 20-15,-21-21 0,0 0 16,0 0-16,0 22 0,0-22 0,-21 0 16,0 0-16,21 0 0,-22-21 15,22 22-15,0-44 47,0 1-47,0 0 16,0 0-16,0-21 0,22 20 15,-22 1-15,21-21 0,-21 0 0,21 20 16,0-20-16,0 21 0,-21-21 16,21 20-16,1 1 0,-1 0 0,0 21 15,0-21-15,0 21 16,0 0 0,1 0-1</inkml:trace>
  <inkml:trace contextRef="#ctx0" brushRef="#br0" timeOffset="4668.02">11176 1736 0,'0'0'15,"-21"0"-15,0 21 0,21 0 16,0-42 15,21 21-31,0-21 16,21 0-16,-21-1 0,1-20 0,20 21 16,-21-21-16,21 20 0,-20-20 15,-1 0-15,0-1 0,21-20 0,-21 21 16,1-22-16,-1 1 0,0-1 15,-21-21-15,21 22 0,-21-1 0,0 22 16,0-21-16,0 20 0,0-20 16,0 20-16,0 1 0,0 0 0,0 21 15,0-22-15,0 22 0,0 0 16,0 42 0,0 0-1,-21 0-15,21 22 0,0-1 0,0 0 16,0 1-16,0 20 0,-21 1 15,21-1-15,-21 1 0,21-1 0,0 1 16,-22-1-16,1-20 0,21 20 16,-21 1-16,21-22 0,0 0 0,0 1 15,0-1-15,0 0 0,0 1 16,0-1-16,0-21 0,0 0 0,21 22 16,0-22-16,1 0 15,-1-21-15,0 0 0,0 0 16,0 0-16,0-21 0,22 0 15,-22-1-15,0 1 0,0 0 16,0-21-16,1 21 0,-1-1 0,0-20 16,0 0-16,0 21 0,0-22 15,1 22-15,-22 0 0,0 0 0,21 0 16,-21-1-16,0 44 47,0-1-47,0 0 0,-21 0 0,21 0 15,0 0-15,0 1 0,0-1 0,0 0 16,-22 0-16,22 0 0,0 0 16,0 1-16,0-1 0,0 0 15,22 0-15,-1-21 16,0 0-16,0 0 0,0 0 0,0 0 16,22 0-16,-22-21 0,21 21 15,-21-21-15,1 0 0,20-1 0,-21 1 16,0 0-16,0 0 0,1-21 0,-1 20 15,0 1-15,-21 0 0,0 0 16,0 0-16,0 0 0,21-1 0,-21 1 16,0 0-1,0 42 17,0 0-17,0 1-15,0-1 16,-21 0-16,21 0 0,0 21 0,0-20 15,-21 20-15,21 0 0,-21 1 0,-1-1 16,22 0-16,-21 1 0,0-1 16,21 0-16,-21 22 0,21-1 0,-21-20 15,21 20-15,0 1 0,0-1 16,0 1-16,0-1 0,0 22 0,0-22 16,0 22-16,0 0 0,0-22 0,0 22 15,0-22-15,0 1 0,0-1 16,0 1-16,0-1 0,0-20 15,-21-1-15,21 0 0,-22-21 0,1 1 16,0-1-16,0-21 16,0 0-16,0 0 0,-1 0 15,22-21-15,0-1 0,-21 1 0,21 0 16,-21 0-16,21-21 0,-21 20 16,21-20-16,0 0 0,0-22 0,0 22 15,0-22-15,0 1 0,0-1 16,0-20-16,0 20 0,21-20 0,0 20 15,0-21-15,1 22 0,-1-1 16,0 1-16,0 21 0,0-22 16,22 22-16,-22-1 0,21 1 0,-21 0 15,0-1-15,1 22 0,20-21 0,-21 21 16,0-22-16,0 22 0,1 0 16,-1 0-16,-21 0 0,0 0 0,21-1 15,-21 1-15,0 0 0</inkml:trace>
  <inkml:trace contextRef="#ctx0" brushRef="#br0" timeOffset="4940.24">11536 1164 0,'0'0'16,"21"-21"-1,0 21-15,21 0 0,-20 0 16,20-21-16,0 21 0,1 0 16,20 0-16,-21-21 0,1 21 0,20 0 15,-20 0-15,-1-21 0,0 21 16,-21 0-16,22 0 0,-22 0 0,0 0 16,0 21-1,0-21 1</inkml:trace>
  <inkml:trace contextRef="#ctx0" brushRef="#br0" timeOffset="5957.08">12827 1545 0,'0'0'0,"-21"0"0,0 21 15,21 1-15,0-1 16,21-21 0,0 0-16,0 0 15,0-21-15,22-1 0,-1 22 0,0-21 16,1 0-16,-1-21 0,0 21 15,1-1-15,-1-20 0,0 0 0,1-1 16,-1 1-16,0 0 0,-21-1 16,1 1-16,-1-21 0,-21 20 0,21 1 15,-21 0-15,0-1 16,0 1-16,0 21 0,-21-22 0,0 22 0,-1 0 16,22 0-16,-21 0 0,0 21 15,0 0-15,0 0 16,0 21-16,-1 0 15,22 0-15,0 22 0,0 20 16,0-21-16,-21 22 0,21-1 0,0 1 16,0 21-16,0-22 0,0 1 15,-21 20-15,21 1 0,0-22 0,-21 22 16,21 0-16,-21-22 0,0 22 16,21-22-16,0 22 0,0-21 0,-22-1 15,22 22-15,-21-22 0,21 1 16,0 20-16,0-20 0,0-1 15,-21 1-15,21-1 0,0 1 0,0-22 16,-21 22-16,21-22 0,0 0 16,0-20-16,0-1 0,0 0 0,0 0 15,21 0-15,0-21 0,0 0 0,1 0 16,-1 0-16,21-21 0,-21 0 16,0 0-16,22 0 0,-1-22 0,-21 22 15,22-21-15,-22 21 0,21-22 0,-21 1 16,0-22-16,1 22 0,-1-21 15,0 20-15,-21-20 0,21-1 0,-21 1 16,0-1-16,0 1 0,0-1 16,-21 1-16,-21-1 0,20 1 15,1 20-15,-21 1 0,0 0 0,-1-1 16,1 1-16,0 21 0,20 0 16,-20 0-16,21 21 0,0 0 0,0-22 15,-1 22-15,44-21 31,-1 21-31,0 0 16,21-21-16,1 21 0,-1-21 0,0 0 16,1 0-16,-1-1 0,0 1 15,1 0-15,-1 0 0,0 0 16,1-22-16,-1 22 0,-21 0 0,21-21 16,-20 21-16,-1-1 0,0 22 15,0-21-15,-21 0 0,0 0 16,0 42-1,-21 0 1,21 0-16,-21-21 0,0 43 16,21-22-16,0 0 0,-22 0 0,22 0 15,-21 22-15,21-22 0,0 0 16,0 0-16,0 0 0,0 1 0,0-1 16,0 0-16,0 0 15,0-42 16,0 0-15,0 0-16</inkml:trace>
  <inkml:trace contextRef="#ctx0" brushRef="#br0" timeOffset="6345.37">13928 995 0,'0'0'0,"-22"0"0,1 0 16,0 42 0,0-21-16,21 1 15,0-1 1,0 0-16,21-21 0,0 0 16,0 0-16,1 0 15,-1 0-15,0 0 0,0-21 0,0 0 16,0-1-16,1 22 0,-1-21 15,-21 0-15,21 0 0,-21 0 0,0-22 16,0 22-16,0 0 0,0 0 16,-21 0-16,0 21 0,-1-21 0,1 21 15,0 0-15,0 0 0,0 0 16,0 0-16,-1 0 0,1 21 0,0-21 16,0 21-16,0 0 15,21 0-15,-21 0 0,21 1 0,-22-1 16,22 0-16,0 0 0,-21-21 15,21 21-15,0 0 0,21-21 16,22 0-16,-22 0 16,21 0-16</inkml:trace>
  <inkml:trace contextRef="#ctx0" brushRef="#br0" timeOffset="6689.74">14626 593 0,'0'0'0,"0"-21"0,0-1 16,0 44 15,-21-1-31,21 0 16,-21 0-16,21 0 0,-21 22 0,21-1 16,-22 0-16,1 1 0,21 20 15,-21 1-15,21-22 0,-21 21 0,0 1 16,0-1-16,21-20 0,-22 20 15,1-20-15,0 20 0,21-21 0,0 1 16,-21-1-16,0-21 0,21 22 16,-21-22-16,21 0 0,0 0 15,0 0-15,0 0 0,-22 1 0,22-1 16,0-42 15,0-1-31,0 1 16,22 0-16,-22 0 0,21 0 0,0 0 15,0-1-15</inkml:trace>
  <inkml:trace contextRef="#ctx0" brushRef="#br0" timeOffset="7123.01">14541 1461 0,'22'0'16,"-1"0"-1,0 0-15,0 0 0,0 0 0,0 0 16,1 0-16,-1-22 0,21 22 16,-21-21-16,0 0 0,22 21 0,-22-21 15,0 0-15,0 0 0,0-1 16,1 22-16,-22-21 0,0 0 0,0 0 16,0 0-1,-22 21-15,-20 0 16,21 0-16,0 0 0,0 21 15,-22-21-15,22 21 0,-21 0 16,21 0-16,-1 22 0,1-22 16,0 0-16,21 21 0,0-20 0,-21 20 15,21 0-15,0-21 0,0 1 0,0 20 16,0-21-16,0 0 0,21 0 16,0 1-16,0-1 0,22 0 0,-22 0 15,21-21-15,1 0 16,-1 0-16,-21 0 0,21 0 0,22 0 0,-22 0 15,1 0-15,-1 0 0,0-21 16,1 0-16,-1 21 0,0-21 16,-21-1-16,22 22 0,-22-21 0,0 0 15,0 21-15,0 0 0,-21-21 16</inkml:trace>
  <inkml:trace contextRef="#ctx0" brushRef="#br0" timeOffset="8040.67">7895 2159 0,'0'0'0,"-85"0"15,64 0-15,-21 0 16,21 21-16,0-21 16,42 21 15,21-21-16,-21 0-15,22 0 0,-1 0 0,0 0 16,22 22-16,-22-22 0,22 0 16,-1 0-16,22 0 0,-22 0 0,22 0 15,21 0-15,0 0 16,-1 0-16,22 0 0,0 0 0,0 0 16,0 0-16,0 0 0,22 0 0,-1 0 15,21 0-15,-21 0 0,22 0 16,-1 0-16,21 0 0,-20 0 0,20 0 15,1 0-15,-1 0 0,1 0 16,-1 0-16,1 0 0,-1 0 0,1 0 16,-22 0-16,22 0 0,-1 0 15,1 0-15,-22 0 0,0 0 0,1 0 16,-1 0-16,0 0 0,-21 0 0,22 0 16,-22 0-16,0 0 0,-21 0 15,0 0-15,0 0 0,-21 0 16,0 0-16,-22 0 0,1-22 15,0 22-15,-22 0 0,-20 0 0,-1 0 16,-21 0-16,0 0 0,0 0 0,1 0 16,-22-21 31,0 0-32,0 0-15,-22 21 16</inkml:trace>
  <inkml:trace contextRef="#ctx0" brushRef="#br0" timeOffset="10980.76">2900 3429 0,'0'-21'16,"0"0"-1,21 21-15,-21-21 16,0-1-1,0 44 48,0-1-63,0 0 16,0 0-16,0 0 15,0 0-15,0 1 0,0-1 0,0 0 16,0 21-16,0-21 0,0 1 15,0-1-15,-21 21 0,21-21 16,0 22-16,0-22 0,0 21 16,0-21-16,0 22 0,-21-1 0,21 0 15,0 1-15,0 20 0,0-21 16,0 22-16,0-22 0,0 22 0,0-22 16,0 22-16,-22-1 0,22-21 15,0 22-15,0-22 0,0 22 0,0-1 16,-21 1-16,21-1 0,0 1 15,0 20-15,0-20 0,0-1 0,0 1 16,0-1-16,0 1 0,0-1 16,0 1-16,0-1 0,-21 22 0,21-21 15,-21 20-15,21-20 0,0 20 16,0-20-16,-21-1 0,21 1 16,-21 21-16,21-22 0,0 22 0,0-22 15,-22 1-15,22 20 0,0-20 16,0-1-16,-21 22 0,21-21 0,0-1 15,0 1-15,0-1 0,0 1 16,0-1-16,0 1 0,0-1 0,0 1 16,-21 20-16,21-20 0,-21-1 15,21-20-15,-21 20 0,21 1 0,0-22 16,0 0-16,-21 1 0,21-1 16,0 0-16,-22-21 0,22 1 0,0-1 15,0 0-15,0 0 0,0-42 31,0 0-15,0 0-16,0-1 16,0-20-16,0 0 0,0-1 0,0 1 15</inkml:trace>
  <inkml:trace contextRef="#ctx0" brushRef="#br0" timeOffset="13424.2">3090 3344 0,'-21'0'16,"0"22"-16,21-1 31,-21-21-31,21 21 47,0 0 0,21-21-31,0 0-1,0 0-15,0 0 0,1 0 16,-1 0-16,21 0 0,-21 0 16,22 0-16,-1 0 0,0 0 15,1 0-15,-1 0 0,21 0 16,-20 0-16,20 0 0,-20 0 0,20 0 15,1 0-15,-22 0 0,21 0 16,1 0-16,-1 0 0,1 0 0,21 0 16,-1 0-16,1-21 0,21 21 15,0 0-15,-1 0 0,1 0 0,21 0 16,-21 0-16,0-21 0,21 21 0,-21 0 16,21 0-16,-21 0 0,21 0 15,-22 0-15,22 0 0,-21 0 0,0 0 16,21-21-16,-21 21 0,0 0 15,21 0-15,-21 0 0,-1 0 16,1-22-16,0 22 0,0 0 16,-21 0-16,-1 0 0,1 0 0,0 0 15,-1-21-15,1 21 0,-22 0 0,22 0 16,-21 0-16,-1 0 0,-21 0 16,1-21-16,-1 21 0,0 0 0,-20 0 15,-1 0-15,0 0 16,-21 21 78,0 0-94,0 1 15,0-1-15,0 0 0,0 0 16,0 0-16,0 0 0,0 1 15,-21 20-15,21-21 0,0 0 0,0 22 16,0-22-16,0 21 0,0 0 0,-21 1 16,21-1-16,-22 0 0,22 1 15,0 20-15,0-20 0,0 20 0,-21 1 16,21-1-16,-21 1 0,21 20 16,0-20-16,0-1 0,-21 1 15,21-1-15,-21 22 0,21-22 0,-21 22 16,21 0-16,0-22 0,0 22 15,0-22-15,-22 22 0,22 0 0,-21-22 16,21 22-16,0 0 0,0-22 0,0 22 16,-21-1-16,21 1 0,0-21 15,-21 20-15,21-20 0,0 20 0,0-20 16,0 21-16,0-1 0,0-20 16,-21 20-16,21 1 0,0-21 0,0-1 15,0 1-15,-21 20 0,21-20 0,0-1 16,0 1-16,0-1 0,0 1 15,0-1-15,0 1 0,0-22 16,0 22-16,0-22 0,0 0 0,0 1 16,0-1-16,0 0 0,0-21 15,0 1-15,0 20 0,0-21 0,0 0 16,0 0 0,-22-21 15,1 0-16,0 0 1,0 0-16,0 0 16,0 0-16,-1 0 15,1 0-15,0 0 16,0 0-16,0 0 0,0 0 0,-1 0 16,1 0-16,-21 0 0,21 0 0,0 0 15,-22 0-15,22 0 0,-21 0 16,21 0-16,-22 0 0,1 0 0,0 0 15,-1 0-15,-20 0 0,-1 0 0,1 0 16,-1 0-16,-20 0 0,20 0 16,-21 0-16,22 0 0,-22 0 0,1 22 15,20-22-15,-21 0 0,1 0 0,-1 0 16,0 0-16,1 0 0,-22 0 0,21 0 16,1 0-16,-22 0 15,21 0-15,0 0 0,-20 0 0,20 0 16,0 21-16,-21-21 0,22 0 0,-22 0 15,21 0-15,-21 0 0,22 0 16,-1 21-16,0-21 0,1 0 0,-1 0 16,0 0-16,1 0 0,-1 21 15,22-21-15,-22 0 0,0 0 0,1 0 16,-1 21-16,0-21 0,22 0 0,-22 0 16,22 21-16,-1-21 0,-21 0 15,22 0-15,-1 22 0,22-22 0,-21 0 16,-1 0-16,1 0 0,20 0 15,-20 0-15,20 21 0,1-21 16,0 0-16,-1 0 0,1 0 0,0 0 16,21 0-16,-22 0 0,22 0 15,0 0-15,0 0 0,0 0 0,-1 0 16,1 0-16,0 0 16,0 0-1,0 0-15,0 0 16,-1 21-16,1-21 0,0 0 15,0 0-15,0 0 16,0 0 0,42 0 140,0 0-94</inkml:trace>
  <inkml:trace contextRef="#ctx0" brushRef="#br0" timeOffset="19840.54">3387 3852 0,'0'-21'16,"0"0"-16,-22 21 31,22 21 32,0 0-63,0 1 15,0-1-15,0 0 0,0 0 16,0 0-16,0 22 0,0-22 15,0 21-15,0 0 0,0-20 0,0 20 16,0 0-16,0 1 0,0-22 16,0 21-16,0 0 0,-21-20 0,21 20 15,0-21-15,0 0 0,0 0 16,0 1-16,0-1 0,0 0 16,0 0-16,-21-21 46,21-21-30,0 0-16,0 0 16</inkml:trace>
  <inkml:trace contextRef="#ctx0" brushRef="#br0" timeOffset="20420.66">3662 3937 0,'0'0'0,"-21"21"0,-1-21 16,22 21-16,-21 1 0,0-1 15,0 21-15,0-21 0,0 0 16,-1 1-16,1 20 0,0-21 16,-21 0-16,21 0 0,-1 1 0,1-1 15,0 0-15,0 0 0,0-21 16,21 21-16,-21-21 16,-1 0-1,44 0 32,-1 0-31,0 0-16,0 21 15,0-21-15,0 22 0,1-22 16,-1 21-16,0 0 16,0-21-16,0 21 0,0-21 0,-21 21 15,22 0-15,-1-21 0,0 22 16,-21-1-16,21-21 0,0 21 15,0-21-15,-21 21 16,22-21-16,-1 0 31,-21-21 1,0 0-17</inkml:trace>
  <inkml:trace contextRef="#ctx0" brushRef="#br0" timeOffset="20916.37">3768 4403 0,'0'0'0,"21"0"16,0 0 0,0 0-16,-21-21 15,21 21-15,0-22 16,-21 1-16,0 0 16,0 0-16,0 0 15,0 0 1,-21 21 15,0 0-31,0 0 16,21 21-16,0 0 0,-21 0 15,21 0-15,0 0 0,-21 1 16,21-1-16,0 0 16,0 0-16,0 0 0,0 0 15,0 1-15,0-1 0,0 0 16,0 0-16,0 0 15,21-21 1,-21 21-16,21-21 16,0 0-1,0 0 1,0 0-16,1-21 16,-1 0-16,0 0 15,0 0-15</inkml:trace>
  <inkml:trace contextRef="#ctx0" brushRef="#br0" timeOffset="22196.15">4106 4255 0,'0'21'31,"0"0"-16,0 0-15,0 0 16,0 0-16,0 1 0,0-1 16,0 0-16,0 0 0,0 0 15,0 0-15,0 1 16,0-1-16,0 0 0,21-21 31,1 0-15,-1 0-16,0-21 15,0 21-15,-21-21 0,21 21 0,0-22 16,-21 1-16,22 21 0,-22-21 16,21 0-16,-21 0 0,21 0 0,-21-1 15,0 1-15,21 0 16,-21 0-16,0 0 0,0 0 16,21 21-1,-21-22-15,0 44 47,0-1-47,0 0 16,0 0-16,0 0 0,0 0 15,0 1-15,0-1 16,0 0-16,0 0 0,0 0 0,0 0 16,0 1-16,0 20 0,0-21 15,0 0-15,0 22 0,0-22 0,0 21 16,0 0-16,0-20 15,0 20-15,0 0 0,0 1 0,0-1 16,0 0-16,0 1 0,0-1 16,0 0-16,0-21 0,21 22 0,-21-1 15,0-21-15,0 22 0,0-22 0,0 0 16,0 21-16,0-21 0,0 1 16,0-1-16,0 0 0,0 0 0,0 0 15,-21 0 1,0-21-16,0 0 15,0 0-15,0 0 16,-1 0-16,1 0 0,0 0 16,0 0-16,0 0 0,0-21 15,-1 21-15,1-21 0,-21 0 16,21 21-16,0-21 0,-1 0 0,1-1 16,0-20-16,0 21 0,0 0 15,21-22-15,0 22 0,0-21 0,0 21 16,0-22-16,0 1 0,0 0 0,0 21 15,0-22-15,0 1 0,0 0 16,0 20-16,21-20 0,0 21 0,0-21 16,-21 20-16,21 1 0,1 0 15,-22 0-15,21 0 0,0 21 0,-21-21 16,21-1-16,0 22 0,0 0 16,-21-21-1,22 21-15,-1 0 188,-21 21-173,0 1 142</inkml:trace>
  <inkml:trace contextRef="#ctx0" brushRef="#br0" timeOffset="22927.75">4847 4382 0,'-21'21'16,"42"-21"15,0 0-15,0 0-16,1 0 0,-1 0 0,0 0 15,0 0-15,0 0 0,0-21 16,1 21-16,-1 0 0,0 0 0,0 0 16,0 0-16,-21-22 0,21 22 15,1 0 1,-44 0 15,1 0-15,21 22-16,-21-22 0</inkml:trace>
  <inkml:trace contextRef="#ctx0" brushRef="#br0" timeOffset="23188.6">4889 4551 0,'0'21'16,"22"-21"15,-1 0-15,0 0-16,0 0 15,0 0-15,0 0 0,1 0 0,-1 0 16,-21-21-16,21 21 0,0 0 16,0 0-16,-21-21 31,21 21-31,1-21 15</inkml:trace>
  <inkml:trace contextRef="#ctx0" brushRef="#br0" timeOffset="23788.26">5503 4043 0,'-21'-21'16,"21"0"-16,21 21 47,0 0-47,-21 21 15,22 0-15,-1 0 0,-21 0 16,21 0-16,0 1 0,-21 20 15,21-21-15,0 0 0,1 22 0,-22-22 16,21 21-16,-21-21 0,21 0 16,-21 22-16,0-22 0,0 0 0,0 0 15,21 22-15,-21-22 0,0 0 16,0 0-16,0 0 0,0 0 16,0 1-16,0-1 15,21-21 16,-21-21-15,0-1-16,0 1 0,0 0 16,0 0-16,0-21 15,0 20-15,0-20 0,21 21 0,-21-21 16,22-1-16,-1 1 0,-21-22 16,0 22-16,21 0 0,0-1 0,-21 22 15,0-21-15,21 21 0,0-22 16,-21 22-16,0 0 0,22 0 15,-1 21-15,-21-21 16,21 21 15,-21 21-15,0 0 0,0 0-1,0 0-15</inkml:trace>
  <inkml:trace contextRef="#ctx0" brushRef="#br0" timeOffset="25688.35">6392 4424 0,'0'0'0,"0"-42"16,0 20-16,0 1 15,0 0-15,0 0 0,0 0 16,0 0-16,-21-1 0,0 22 15,0-21-15,21 0 0,-21 21 16,-1 0-16,1 0 16,0 0-16,0 0 0,0 21 15,0-21-15,-1 21 0,22 1 0,-21-1 16,0 0-16,0 0 0,21 21 16,0-20-16,-21-1 0,21 21 0,-21-21 15,21 0-15,0 1 0,0-1 16,0 0-16,0 0 0,0 0 0,0 0 15,21 1-15,0-22 16,0 0-16,0 0 0,0 0 16,1 0-16,-1 0 0,0 0 15,0-22-15,0 1 16,0 0-16,1 21 0,-22-21 0,0 0 16,21 0-16,0-1 15,-21 1-15,0 0 0,0 0 0,0 0 16,0 0-16,0-1 0,0 1 15,0 0-15,0 0 0,0 0 16,0 42 15,0 0-15,0 0-16,0 0 0,0 1 16,0-1-16,0 0 0,0 0 0,0 0 15,0 0-15,0 1 16,21-1-16,-21 0 0,21 0 15,-21 0-15,0 0 0,21-21 16,1 0-16,-1 0 16,0 0-16,0 0 0,0 0 15,0 0-15,1 0 16,-1-21-16,0 0 0,0 0 16,0 0-16,0 0 0,-21-22 15,22 22-15,-22 0 0,21-21 0,-21-1 16,21 1-16,0 0 0,-21-1 0,0 22 15,0-21-15,21-1 0,-21 1 16,0 0-16,0 21 0,0-1 16,0 1-16,0-21 0,0 21 15,0 0-15,0-1 0,0 1 16,-21 21 15,21 21-31,0 1 0,0 20 16,-21-21-16,21 0 0,0 22 15,-21-1-15,21-21 0,0 21 0,0-20 16,0 20-16,0 0 0,0-21 16,0 22-16,0-22 0,0 21 0,0-21 15,0 1-15,0 20 0,0-21 16,0 0-16,0 22 0,0-22 16,0 0-16,0 0 0,0 0 0,0 0 15,0 1-15,0-1 16,0 0-16,21-21 15,0 0-15,0 0 16,0 0-16,1-21 16,-1 21-16,0-21 0,0-1 15,0 1-15,-21 0 0,21 0 16,1 0-16,-22 0 0,0-1 0,21 1 16,0 0-16,-21 0 0,21 0 15,-21 0-15,0-1 0,0 1 0,21 21 16,-21-21-16,0 0 0,21 0 15,-21 42 32,0 0-47,0 0 16,0 0-16,0 1 0,0-1 16,0 0-16,0 0 0,0 0 15,0 0-15,0 1 0,0-1 16,0 0-16,0 0 15,22-21 1,-1 0-16,0 0 16,0 0-1,0 0-15,0 0 0,-21-21 16,22 0-16,-1 0 16,-21-1-16,21 1 0,-21 0 15,21 0-15,-21 0 16,0 0-16,0-1 15,0 1-15,0 42 63,0 1-47,0-1-16,0 0 15,0 0-15,0 0 16,0 0-16,0 1 0,0-1 15,0 0-15,0 0 16,0 0-16,0 0 16,21-21-16,-21 22 15,21-22-15,1 0 16,-1 0-16,0 0 16,0 0-16,0 0 15,0 0-15,-21-22 0,22 22 0,-1-21 16,0 21-16,-21-21 0,21 0 15,0 21-15,0-21 0,-21 0 16,22-1-16,-1 1 0,-21 0 0,0 0 16,0 0-16,21 0 0,-21-1 15,0 1-15,0 0 0,0 0 0,0 0 16,-21 21 15,21 21-31,-21-21 16,-1 21-16,22 0 0,-21 0 15,21 1-15,0 20 0,0-21 16,0 0-16,0 0 0,0 1 0,0-1 0,0 0 16,0 0-1,0 0-15,0 0 0,21-21 16,1 0-16,-1 0 16,0 0-16,0 0 0,0 0 0,0 0 15,1 0-15,-1-21 0,0 21 16,0-21-16,0 0 15,0 0-15</inkml:trace>
  <inkml:trace contextRef="#ctx0" brushRef="#br0" timeOffset="27188.95">3090 5609 0,'0'0'0,"-21"0"0,0-21 0,21 0 16,-21 21-1,21-21-15,-21 21 16,21 21 31,0 0-47,0 0 15,0 0-15,0 1 0,0-1 0,0 21 16,0-21-16,0 22 0,0-22 16,0 21-16,0-21 0,0 22 0,0-22 15,-22 21-15,22-21 0,0 0 16,0 22-16,0-22 0,0 0 0,0 0 15,0 0-15,0 1 16,0-1-16,0 0 0,22-21 0,-1 0 16,0 0-1,0 0-15,0 0 0,0 0 16,1 0-16,-1-21 0,0 0 16,0-1-16,0 1 0,0 0 0,1 0 15,-1 0-15,-21 0 0,21-1 16,-21-20-16,21 21 0,-21 0 0,0-22 15,0 22-15,0 0 0,0-21 16,0 21-16,0-1 0,0 1 16,0 42 62</inkml:trace>
  <inkml:trace contextRef="#ctx0" brushRef="#br0" timeOffset="27940.04">3704 5715 0,'0'21'32,"0"0"-32,0 1 15,0-1-15,0 0 16,0 0-16,0 0 0,0 0 0,0 1 16,0-1-16,0 21 0,0-21 15,0 0-15,0 1 0,-21-1 16,21 0-16,-21 0 0,21 0 0,-21 0 15,21 1-15,0-1 0,0 0 16,0 0-16,0 0 31,0-42 1,0 0-32,0 0 0,0 0 15,0-1-15,0 1 0,0-21 16,0 21-16,0 0 0,0-22 0,21 22 15,0-21-15,-21 21 0,21-22 16,-21 22-16,21 0 0,0 0 16,1 0-16,-22-1 0,21 1 15,0 21-15,0 0 0,0 0 16,0 0-16,1 21 16,-1 1-16,-21-1 15,0 0-15,0 0 0,0 0 16,0 0-16,0 1 0,-21-22 15,21 21-15,-22 0 0,1-21 0,0 21 16,0 0-16,0-21 16,0 0-16,-1 0 0,1 21 0,0-21 15,0 0-15,0 0 16,0 0-16,21 22 31,0-1-15,21 0-1,0-21-15,0 21 0,0 0 16,0-21-16,1 21 16,-1-21-16,0 22 15,0-22 1,0 21-16,0-21 31,1-21 0,-1 21-31</inkml:trace>
  <inkml:trace contextRef="#ctx0" brushRef="#br0" timeOffset="28456.26">4233 5694 0,'0'21'31,"0"0"-31,0 0 0,0 1 16,0-1-16,0 0 0,0 21 0,0-21 16,0 1-16,0 20 0,0-21 15,0 0-15,-21 22 0,0-22 0,21 0 16,-21 0-16,21 0 0,-21 0 0,21 1 15,-22-22-15,22 21 0,-21-21 16,0 0 0,21-21 15,0-1-31,0 1 16,0 0-1,21 21-15,0 0 16,1 0-1,-1 0-15,0 21 16,0-21 0,0 21-16,0 1 0,1-22 15,-1 21 1,0-21-16,0 0 16,0 21-1,0-21 16,1-21-15,-1 21-16</inkml:trace>
  <inkml:trace contextRef="#ctx0" brushRef="#br0" timeOffset="28780.07">4784 5863 0,'21'0'31,"0"0"-15,0 0-16,0 0 15,0 0-15,1 0 16,-1 0 0,0 0-16</inkml:trace>
  <inkml:trace contextRef="#ctx0" brushRef="#br0" timeOffset="29021.93">4784 6011 0,'0'0'0,"0"22"16,21-22 30,0 0-30,0 0-16,0 0 16,0 0-16,1 0 15,-22-22 1</inkml:trace>
  <inkml:trace contextRef="#ctx0" brushRef="#br0" timeOffset="30736.63">5546 5779 0,'0'-22'79,"21"22"-79,0-21 0,0 0 15,-21 0-15,21 0 0,0 0 0,1-1 16,-22 1-16,21 0 0,-21-21 0,21 21 15,-21-1-15,0 1 0,0 0 16,0 0-16,0 0 0,0 0 16,-21 21-16,0 0 0,-1 0 15,1 0-15,0 21 16,0 0-16,0 21 0,21-21 16,-21 22-16,-1-1 0,22 0 0,-21 22 15,21-22-15,0 22 16,0-1-16,-21-20 0,21 20 0,0 1 15,-21-22-15,21 0 0,0 22 0,0-22 16,0 22-16,0-22 0,0 0 16,0 1-16,0-1 0,0 0 0,0 1 15,0-22-15,0 21 0,21-21 16,-21 0-16,21-21 0,-21 22 0,21-22 16,1 0-1,-22-22-15,21 22 0,0-21 16,-21 0-16,21-21 0,-21 21 0,0-1 15,21-20-15,-21 0 0,21-1 16,-21 1-16,0 21 0,0-21 16,0-1-16,0 1 0,-21 21 0,-21-22 15,21 22-15,0 0 0,-1 0 16,-20 0-16,21 0 0,0 21 0,0 0 16,-1 0-16,1 0 0,0 0 15,42 0 16,0 0-31,22 0 16,-22 0-16,0-22 0,21 1 0,-20 21 16,-1-21-16,21 0 0,-21 21 15,0-21-15</inkml:trace>
  <inkml:trace contextRef="#ctx0" brushRef="#br0" timeOffset="31160.41">6032 5736 0,'-21'0'16,"0"0"-16,0 0 0,0 0 16,0 0-16,-1 21 15,1-21-15,0 22 0,0-1 0,0-21 16,0 21-16,-1 0 0,22 0 16,-21 0-16,21 1 0,0-1 0,0 0 15,0 0-15,0 0 16,0 0-1,21-21-15,1 0 16,-1 0-16,0-21 0,0 21 16,0-21-16,0 21 0,1-21 0,-22 0 15,21 0-15,0-1 0,0 22 16,-21-21-16,0 0 0,21 0 0,-21 0 16,0 0-16,0 42 46,0 0-30,0 0-16,0 0 0,0 0 16,0 1-16,0-1 15,0 0-15,0 0 0,0 0 16,21-21-16,1 0 16,-1 0-16,0-21 15,0 21-15</inkml:trace>
  <inkml:trace contextRef="#ctx0" brushRef="#br0" timeOffset="31392.28">6329 5757 0,'0'-21'0,"0"42"15,-21-42 1,-1 21 0,1 21-16,0-21 15,21 22-15,-21-1 0,0 0 16,21 0-16,0 0 0,0 0 0,-21 1 15,21-1-15,0 0 0,0 0 16,0 0 0,21-21-16,0 0 15,0 0-15,0 0 16,0 0-16,1-21 0,-1 0 16,0 0-16</inkml:trace>
  <inkml:trace contextRef="#ctx0" brushRef="#br0" timeOffset="31748.42">6392 5821 0,'21'0'47,"1"0"-47,-1 0 15,0 0-15,0 0 0,-21-21 16,21 21-16,0-21 0,1 21 15,-1-22-15,0 1 16,-42 21 15,0 0-31,-1 0 0,1 0 16,0 21-16,0 1 16,21-1-16,-21-21 0,21 21 0,-21 0 15,21 0-15,-22 0 0,22 1 16,0-1-16,0 0 0,0 0 15,22-21 1,-1 0-16,0 0 16,0 0-16,0 0 0,0 0 15,1-21-15,-1 0 0,0 0 16</inkml:trace>
  <inkml:trace contextRef="#ctx0" brushRef="#br0" timeOffset="32248.13">6837 5376 0,'0'-21'0,"0"42"0,-21-42 16,-1 21-1,22 21 1,-21 1-16,21-1 0,0 21 16,0-21-16,0 0 0,0 1 15,0 20-15,0-21 0,0 21 0,0-20 16,0-1-16,0 21 15,0-21-15,0 0 0,0 1 0,0-1 16,0 0-16,0 0 0,0 0 0,0 0 16,0-42 31,0 0-32,0 0-15,0 0 16,0 0-16,21-1 0,1 22 15,-22-21-15,21 21 0,0 0 0,0-21 16,0 21 0,0 0-16,1 0 0,-22 21 15,21-21-15,-21 21 0,21 1 16,-21-1-16,0 0 0,0 0 16,0 0-16,-21 0 0,0-21 15,21 22-15,-22-22 0,1 21 16,0-21-16,0 0 0,21 21 15,-21-21-15,0 0 16,21-21 15,21 0-15</inkml:trace>
  <inkml:trace contextRef="#ctx0" brushRef="#br0" timeOffset="32903.91">7112 5736 0,'-21'21'31,"21"1"-31,-21-1 16,21 0-16,-22-21 0,22 21 15,0 0-15,0 0 0,0 1 16,22-22 15,-1 0-15,0 0-16,0 0 0,-21-22 15,0 1 1,0 0-16,0 0 16,0 0-1,0 0-15,-21 21 0,0-22 16,21 1-16,0 0 31,21 0-31,0 21 16,0 0-1,0 0-15,-21 21 16,22-21-16,-22 21 0,0 0 16,0 1-16,0-1 15,0 0-15,0 0 16,0 0-16,0 0 15,0 1-15,0-1 16,0 0 0,21-21 15,0 0-31,0-21 16,0 0-16,-21-1 15,0 1-15,0 0 16,0 0-16,0 0 15,-21 21 1,0 0 0,0 0-16,21-21 47</inkml:trace>
  <inkml:trace contextRef="#ctx0" brushRef="#br0" timeOffset="33508.08">7493 5440 0,'0'0'0,"0"-21"16,0 42 15,0 0-31,-21 0 16,21 0-16,0 1 0,0 20 15,0-21-15,0 21 0,0-20 0,-21 20 16,21-21-16,0 0 0,0 22 16,0-22-16,0 0 0,-22 0 15,22 21-15,0-20 16,0-1-16,0 0 0,0 0 16,0-42 15,0 0-31,0 0 15,0-1-15,0 1 16,0 0-16,0 0 0,22 0 0,-22 0 16,0-1-16,21 1 0,0 0 15,0 0-15,0 21 16,0 0-16,-21 21 47,0 0-32,-21 0-15,0-21 16,0 22-16,21-1 31,0 0-31,0 0 0,0 0 16,0 0 0,0 1-16,0-1 15,21-21 1,0 0-16,0 0 15,1 0 1,-1 0-16,0 0 16,0 0-1,-21-21 1</inkml:trace>
  <inkml:trace contextRef="#ctx0" brushRef="#br0" timeOffset="33704.87">7705 5821 0,'0'0'0,"0"-21"109,21 0-93,0 21-16</inkml:trace>
  <inkml:trace contextRef="#ctx0" brushRef="#br0" timeOffset="35168.18">8149 5525 0,'0'-22'0,"0"1"32,-21 21-1,0 21-31,21 1 0,-21-1 15,21 0-15,-22 0 0,22 0 16,-21 0-16,21 1 0,0-1 16,0 0-16,0 0 0,0 21 15,0-20-15,0-1 0,0 0 16,0 0-16,0 0 0,21-21 16,1 0-16,-1 0 15,0 0-15,0 0 0,0 0 16,0 0-16,1 0 0,-1-21 15,0 21-15,-21-21 0,21 21 0,0-21 16,0 0-16,-21-1 0,0 1 16,22 0-16,-22 0 15,0 0-15,0 0 0,0-1 16,0 44 31,0-1-47,-22-21 0,22 21 15,0 0-15,0 0 0,0 0 0,-21 1 16,21-1-16,0 0 0,0 0 16,0 0-1,21-21-15,1 0 16,-1 0-16,0 0 16,0 0-16,-21-21 15,21 21-15,-21-21 0,21 21 0,-21-21 16,0 0-1,0-1-15,0 1 16,-21 21-16,0 0 0,21-21 16,-21 21-16,21-21 0,-21 21 15,21-21 1,0 0 0,21-1-1,0 22-15,0 0 16,-21-21-16,21 21 0,1-21 15,-1 21-15,0 0 0,0 0 0,0 0 16,-21 21-16,21 0 16,-21 1-16,22-22 0,-22 21 15,0 0-15,0 0 16,21 0-16,-21 0 0,0 1 16,0-1-16,0 0 0,0 0 15,0 0-15,0 0 16,0 1-1,-21-22-15,21-22 47,0 1-31,0 0-16,0 0 0,0 0 16,0 0-16,0-1 15,0 1-15,21 0 0,-21 0 16,21 21-16,0-21 0,0 21 15,0 0-15,1 0 16,-1 0 0,-21 21-16,0 0 0,21 0 15,-21 0-15,0 1 0,21-1 16,-21 0-16,0 0 0,0 0 16,0 0-16,0 1 0,0-1 15,0-42 48,0-1-63,0 1 15,0 0-15,0 0 0,21-21 0,0 20 16,1 1-16,-22-21 0,42 21 16,-21 0-16,0-1 0,22 1 0,-22 0 15,21 21-15,-21 0 0,22 0 16,-1 0-16,-21 0 0,0 21 0,0 0 15,1 1-15,-22-1 0,0 0 16,0 21-16,0-21 0,0 1 16,0-1-16,0 0 0,0 21 0,0-21 15,0 1-15,0-1 16,-22 0-16,1-21 0,21 21 16,-21-21-1</inkml:trace>
  <inkml:trace contextRef="#ctx0" brushRef="#br0" timeOffset="36240.03">3027 6858 0,'-21'0'0,"-1"0"16,22 21 15,0 0-31,0 1 16,0 20-16,0-21 15,0 0-15,0 0 0,0 22 16,0-1-16,0-21 0,0 22 0,0-22 16,0 21-16,0-21 0,0 22 15,0-22-15,0 0 0,0 0 0,0 0 16,0 0-16,0-42 47,22 0-47,-22 0 15,0 0-15,21 0 0</inkml:trace>
  <inkml:trace contextRef="#ctx0" brushRef="#br0" timeOffset="36567.85">2984 6985 0,'0'0'0,"0"-21"0,-21 21 0,21-21 16,0 0-16,0-1 16,0 1-1,21 21-15,1 0 0,-1-21 16,0 21-16,0 0 0,0 0 16,0 0-16,1 0 0,-1 0 15,0 21-15,0 0 16,0 1-16,-21-1 0,0 0 0,0 0 15,0 0-15,0 0 0,0 1 16,-21-1-16,0 0 0,0 21 0,0-21 16,-1 1-16,22-1 0,-21-21 15,0 21-15,0 0 0,0 0 16,21 0-16,0-42 47,21 0-47,0 21 15,-21-21-15,21 0 0</inkml:trace>
  <inkml:trace contextRef="#ctx0" brushRef="#br0" timeOffset="37131.51">3344 7006 0,'0'21'16,"0"1"-1,0-1-15,0 0 0,21 0 16,-21 0-16,0 0 0,0 1 0,0 20 16,0-21-16,0 0 0,0 0 15,-21 1-15,21-1 0,0 0 0,0 0 16,0 0 0,0-42 15,0 0-16,0 0-15,21 0 16,-21-1-16,22 1 0,-22 0 16,0 0-16,21 21 0,0 0 15,0 0 1,0 0-16,0 21 0,-21 0 16,22 0-16,-22 1 0,21-1 0,0 0 15,0 0-15,-21 0 16,21-21-16,0 0 0,-21 21 15,22-21-15,-1 0 0,0 0 0,0 0 16,0 0-16,0-21 16,1 0-16,-1 21 0,-21-21 0,21 0 15,-21 0-15,21 21 0,-21-22 16,0 1-16,0 0 0,0 0 0,0 0 16,0 0-16,0-1 0,-21 1 15,0 0-15,0 0 0,21 0 16,-22 21-16,1-21 0,0 21 15,21 21 32,21-21-47,-21 21 0,21-21 16,1 0-16</inkml:trace>
  <inkml:trace contextRef="#ctx0" brushRef="#br0" timeOffset="37407.92">4064 6985 0,'0'-21'16,"-21"21"15,21 21-15,0 0-16,0 0 0,0 1 0,0-1 15,0 0-15,0 0 16,0 0-16,0 22 0,0-22 0,0 0 15,0 0-15,0 0 0,-21 22 16,21-22-16,0 0 0,0 0 16,0 0-1,0-42 17,0 0-32,0 0 15,0 0-15</inkml:trace>
  <inkml:trace contextRef="#ctx0" brushRef="#br0" timeOffset="37752.73">3916 7027 0,'0'0'0,"0"-42"16,0 21 0,21 21-16,0 0 0,0-21 15,0 21-15,1 0 0,-1 0 0,0 0 16,0 0-16,0 0 0,22 0 15,-22 0-15,0 21 0,0-21 0,21 21 16,-20 0-16,-1 0 16,0 1-16,-21-1 0,0 0 0,0 0 15,0 21-15,0-20 0,0-1 0,0 21 16,0-21-16,-21 0 0,0 1 16,-1-1-16,1 0 0,0 0 0,0 0 15,0 0-15,21 1 0,-21-1 16,-1-21-16,1 21 0,21 0 15,-21-21-15,21-21 47,0 0-47,21 0 16</inkml:trace>
  <inkml:trace contextRef="#ctx0" brushRef="#br0" timeOffset="38011.94">4635 7070 0,'22'0'31,"-1"0"-15,0 0-16,0 0 15,0 0-15,0 0 16,1 0-16,-1 0 16,0 0-1</inkml:trace>
  <inkml:trace contextRef="#ctx0" brushRef="#br0" timeOffset="38191.83">4699 7218 0,'0'0'0,"-21"0"0,21 21 16,0 0-1,21-21 1,0 0 0,0 0-16,0 0 0,1 0 15,-1 0-15,-21-21 0,21 21 0,0 0 16,-21-21-16</inkml:trace>
  <inkml:trace contextRef="#ctx0" brushRef="#br0" timeOffset="38744.04">5419 6752 0,'0'0'0,"0"21"16,0 1-16,0-1 15,0 0-15,0 0 0,0 0 16,0 0-16,0 1 0,0-1 0,0 0 16,0 21-16,0-21 0,0 1 0,0-1 15,0 0-15,0 0 0,0 0 16,0 0-16,0 1 0,0-1 15,0 0 1,21-21 0,0-21-1,-21 0-15</inkml:trace>
  <inkml:trace contextRef="#ctx0" brushRef="#br0" timeOffset="39219.76">5778 6879 0,'0'-21'0,"0"0"16,0 0 0,22 21-16,-1 0 15,0-21-15,0 21 16,0 0-16,0 0 0,1 0 15,-1 21-15,0 0 16,0-21-16,-21 21 0,21 0 0,-21 0 16,21 1-16,-21-1 0,0 0 0,0 0 15,0 0-15,0 0 0,-21 1 16,0-1-16,0-21 0,0 21 0,0 0 16,-1 0-16,1-21 0,0 21 15,0 1-15,0-22 0,0 21 16,-1-21-16,44 0 47,-1 0-32,0 0-15,0 0 0,21 0 0,-20 0 16,-1 0-16,0 0 0,0 0 0,0-21 16,0 21-16,1 0 15,-1 0-15,0 0 0,-21-22 0,21 22 16,-21-21-1,21 21-15,-21-21 16</inkml:trace>
  <inkml:trace contextRef="#ctx0" brushRef="#br0" timeOffset="39792.43">6286 6858 0,'0'-21'0,"0"0"31,0 0-15,22 21-16,-1 0 0,0 0 16,0 0-16,0 0 0,0 0 15,1 0-15,-1 0 0,0 0 0,0 21 16,0 0-1,-21 0-15,0 0 0,0 0 16,0 1-16,0-1 0,-21 0 16,0-21-16,0 21 0,0-21 15,-1 21-15,1-21 0,21 21 0,-21-21 16,0 0 0,42-21 30,0 21-46,0 0 0,1 0 16,-1 0 0,0 0-16,0 0 0,0 0 0,0 0 15,1 0-15,-1 21 0,0-21 0,-21 22 16,21-1-16,-21 0 16,0 0-16,0 0 15,-21 0-15,0-21 0,0 22 0,-1-1 16,1-21-16,0 21 0,0-21 15,0 21-15,0-21 0,-1 0 16,1 0 0,0 0-16,0 0 15,21-21 32,0 0-47</inkml:trace>
  <inkml:trace contextRef="#ctx0" brushRef="#br0" timeOffset="40276.67">6858 6795 0,'0'21'15,"0"0"1,-21 0-16,21 0 16,-21 0-16,21 1 0,0-1 0,0 0 15,0 0-15,0 0 0,-22 0 16,22 1-16,0-1 0,0 0 0,0 0 16,0 0-16,22-21 31,-1 0-31,0 0 0,0 0 15,0-21-15,0 21 16,-21-21-16,22 21 0,-22-21 16,0 0-16,21 21 0,0-22 0,-21 1 15,21 21-15,-21-21 0,0 42 47,0 0-47,0 1 16,0-1-16,0 0 0,0 0 15,0 0-15,0 0 0,0 1 16,-21-1-16,21 0 0,0 0 16,21-42 31,-21 0-47,21 0 0,0-1 15</inkml:trace>
  <inkml:trace contextRef="#ctx0" brushRef="#br0" timeOffset="40856.33">7281 6879 0,'21'0'16,"-21"-21"-16,22 21 15,-1 0-15,0 0 16,0 0-16,0 0 0,0 0 15,1 0-15,-1-21 0,0 21 0,0 0 16,0 0-16,0 0 16,-42 0 15,0 0-31,0 0 16,0 0-16,0 0 0,-1 0 0,1 0 15,0 21-15,0-21 0,0 0 16,0 21-16,-1-21 0,22 21 15,-21-21-15,0 22 16,21-1-16,0 0 16,0 0 15,21-21-15,0 0-16,1 0 0,-1 0 15,0 0-15,0 0 16,0 21-16,0-21 0,-21 21 0,22-21 15,-1 0-15,-21 22 0,0-1 16,21-21-16,-21 21 16,0 0-16,0 0 15,0 0-15,-21-21 16,0 22-16,-1-1 0,1 0 16,0-21-16,0 21 0,0-21 15,0 0-15,-1 21 0,1-21 16,0 0-1,21-21 17,0 0-17</inkml:trace>
  <inkml:trace contextRef="#ctx0" brushRef="#br0" timeOffset="41276.1">7916 6837 0,'0'0'0,"-21"0"31,0 21-31,0-21 16,0 21-16,-1 0 0,1 1 0,0-1 15,0 0-15,21 0 0,-21 0 16,0 0-16,-1 22 0,22-22 0,0 0 15,-21 21-15,21-20 0,0-1 16,0 0-16,0 0 0,0 0 0,21 0 16,1-21-1,-1 0-15,0 0 0,0 0 0,0 0 16,0 0-16,1 0 16,-1-21-16,-21 0 0,21 0 15,-21 0-15,0 0 0,0-1 16,0 1-16,-21 21 15,0 0 1,-1 0-16,1 0 0,0 0 16,0 0-16,0 0 15,21-21 17,0 0-32,21 21 15</inkml:trace>
  <inkml:trace contextRef="#ctx0" brushRef="#br0" timeOffset="41695.9">8234 6816 0,'0'0'0,"21"0"47,0 0-47,0 0 15,0-21-15,1 21 16,-1-22-16,0 22 0,0-21 0,0 21 16,0-21-16,-21 0 0,22 21 15,-22-21-15,21 21 0,-21-21 16,0 42 15,0 0-31,0 0 16,-21 21-16,21-20 0,0-1 15,0 21-15,-22-21 0,22 22 16,-21-22-16,21 21 0,-21-21 0,21 0 16,-21 1-16,21 20 0,0-21 15,0 0-15,-21 0 0,21 1 0,-21-1 16,21 0-16,0-42 47,0 0-32,0-1-15,0 1 0</inkml:trace>
  <inkml:trace contextRef="#ctx0" brushRef="#br0" timeOffset="41935.76">8213 7091 0,'0'0'0,"-22"0"15,44 0 16,-1 0-31,0 0 16,0 0-16,0 0 16,0 0-16,1 0 0,-1 0 0,0 0 15,0 0-15,-21-21 16,21 21-16,0 0 16,-21-21-1,22-1 1,-1 22-1</inkml:trace>
  <inkml:trace contextRef="#ctx0" brushRef="#br0" timeOffset="42491.6">8763 6922 0,'-21'-22'16,"0"22"-16,-1-21 15,1 0-15,0 0 16,21 0 0,0 0-16,0-1 0,0 1 15,0 0-15,0 0 0,21 0 16,0 0-16,1-1 0,-1 1 16,0 0-16,0 0 0,0 21 0,0-21 15,22 21-15,-22 0 0,0 0 16,0 0-16,0 0 0,-21 21 15,22-21-15,-22 21 0,0 0 0,0 0 16,0 1-16,0-1 0,0 0 16,0 0-16,-22 0 0,1 0 0,0 1 15,0-1-15,-21 21 0,20-21 0,1 0 16,-21 22-16,21-22 16,0 21-16,-22-21 0,22 22 0,0-22 15,0 21-15,21-21 0,0 1 16,0-1-16,0 0 0,0 0 0,0 0 15,0 0-15,21-21 0,0 0 16,0 0-16,0 0 0,1 0 16,-1 0-16,0 0 0,0-21 0,0 0 15,0 21-15,1-21 0,-22 0 0,21 0 16,-21-1-16,0 1 0,0 0 16,0 0-16,0 0 15,-21 21-15,-1-21 0,1 21 0,0 0 16,0 0-1,0 0-15,0 0 0,-1 0 0,1 0 16,0 0-16,0 0 0,0 0 16,0 0-16,-1 0 0,1 0 15,0 0-15</inkml:trace>
  <inkml:trace contextRef="#ctx0" brushRef="#br0" timeOffset="45820.73">2984 6435 0,'0'0'0,"-21"0"0,0 0 16,0 0-16,0 0 15,0 0-15,-1 0 16,1 0-1,0 0-15,0 0 16,0 0 0,42 0 46,0 0-62,0 0 16,0 0-16,22 0 0,-22 0 15,21 0-15,1 0 0,-1 0 0,0 0 16,1 0-16,20 0 16,-21 0-16,22 0 0,21 0 0,-22 0 15,1-21-15,20 21 0,-20 0 16,-1 0-16,22 0 0,-22-22 0,1 22 16,-1 0-16,1 0 0,-22 0 15,22 0-15,-22-21 0,0 21 0,1 0 16,-1 0-16,-21 0 0,22 0 15,-22 0-15,0 0 0,0 0 0,0 0 16,0 0 0,-21-21 15,-21 21-15,0 0-16,0 0 15,0 0-15,0 0 16,-1 0-16,1 0 0,0 0 15,0 0-15,0 0 0</inkml:trace>
  <inkml:trace contextRef="#ctx0" brushRef="#br0" timeOffset="46446.11">2773 6604 0,'21'0'31,"0"0"-15,0 0-16,0 0 15,1 0-15,-1 0 0,0 0 0,21 0 16,-21 0-16,22 0 0,-1 0 15,0 0-15,1 0 0,-1 0 0,0 0 16,22 0-16,-1 0 0,1-21 16,-1 21-16,1 0 0,21-21 0,-22 21 15,1-21-15,-1 21 0,-21 0 16,22-22-16,-22 22 0,1-21 16,-1 21-16,-21 0 0,21 0 15,-20-21-15,-1 21 0,0 0 0,0 0 16,0 0-16</inkml:trace>
  <inkml:trace contextRef="#ctx0" brushRef="#br0" timeOffset="47266.81">3260 7768 0,'0'0'0,"-22"0"15,1 0-15,0 0 0,0 0 16,0 0-16,0 0 0,-1 0 15,1 0-15,0 0 16,0 0-16,0 0 16,0 0-16,42 0 47,0 0-32,21 0-15,-21 0 0,22 0 0,-1 0 16,22 0-16,-22 0 0,21 0 15,-20 0-15,20 0 0,1 0 0,-1 0 16,1 0-16,-22 0 16,22-21-16,-22 21 0,21 0 0,-20-21 15,-22 21-15,21 0 0,-21 0 0,22 0 16,-22-21-16,0 21 0,0 0 16,0 0 15,-42 0 16,0 0-47,0 0 0,0 0 0,0 21 15,-1-21 1,1 0-16,0 0 0,-21 0 0,21 21 16,-1-21-16</inkml:trace>
  <inkml:trace contextRef="#ctx0" brushRef="#br0" timeOffset="47688.57">3027 7874 0,'0'0'0,"-106"21"16,85-21-16,-22 21 0,22-21 16,-21 0-16,21 22 0,0-22 15,-1 0-15,22 21 16,0 0-1,22 0 1,-1-21-16,21 0 16,-21 0-16,22 0 0,-1 0 0,21 0 15,-20 0-15,20 0 0,1 0 0,-1-21 16,1 21-16,-1-21 0,1 0 16,20 21-16,-20-22 0,21 22 0,-22-21 15,1 21-15,-1 0 0,-21-21 16,1 21-16,-1-21 0,0 21 0,-20 0 15,20 0-15,-21 0 0,0 0 16,0 0 0,-21-21 77,22 21-93</inkml:trace>
  <inkml:trace contextRef="#ctx0" brushRef="#br0" timeOffset="48464.12">5990 7599 0,'0'0'0,"-21"0"15,0 21 1,42-21 31,21 21-47,-21-21 15,22 0-15,20 0 0,-20 0 0,20 0 16,1 0-16,20 0 0,1 0 16,0 0-16,20 0 0,-20 0 15,21 0-15,0 0 0,-22 0 16,22 0-16,-21-21 0,-22 21 0,22-21 15,-21 21-15,-1 0 0,1-21 0,-1 21 16,-21 0-16,1 0 0,-1 0 16,0-21-16,-20 21 0,-1 0 0,0 0 15,-42 0 32,0 0-47,-1 0 0,1 0 16,0 0-16,0 0 0,0 0 15,-22 0-15,22 0 0,0 0 0,0 0 16,-21 0-16,20 0 0,-20 0 16</inkml:trace>
  <inkml:trace contextRef="#ctx0" brushRef="#br0" timeOffset="48872.04">6075 7768 0,'0'0'0,"-21"21"0,-1 1 16,22-1 15,22-21-31,20 0 0,-21 0 0,21 0 16,1 0-16,20 0 0,-20 0 0,20 0 15,22 0-15,-22 0 0,22-21 16,0 21-16,-1-22 0,1 22 0,0-21 16,-1 21-16,-20-21 0,20 21 0,-20 0 15,21-21-15,-22 21 0,-21 0 16,22-21-16,-22 21 0,22 0 16,-22 0-16,-21 0 0,22-21 0,-22 21 15,0 0-15,0 0 0,0 0 16,-21-22 31,0 1-47,-21 21 15,0-21-15,21 0 0,-21 21 16</inkml:trace>
  <inkml:trace contextRef="#ctx0" brushRef="#br0" timeOffset="49768.05">5990 6181 0,'0'0'0,"-21"0"0,0 0 0,0 0 16,-1 0-16,1 0 15,0 0-15,42 0 47,0 0-31,1 0-16,20 0 0,0 0 0,-21-21 16,22 21-16,20 0 0,-20 0 15,20-22-15,1 22 0,-1-21 0,22 21 16,-1 0-16,1-21 0,21 21 15,0 0-15,0-21 0,-1 21 16,1 0-16,-21 0 0,21-21 0,0 21 16,-22-21-16,22 21 0,-21 0 0,-1 0 15,1-22-15,0 22 0,-22 0 16,1 0-16,-22-21 0,0 21 16,1 0-16,-1 0 0,-21 0 0,0 0 15,1 0-15,-22-21 0,21 21 16,-42 0 31,-1 0-47,1 0 15,0 0-15,0 0 0,0 0 16,0 0-16,-1 0 0,-20 0 0,0 0 0,-1 0 16</inkml:trace>
  <inkml:trace contextRef="#ctx0" brushRef="#br0" timeOffset="50311.74">5905 6202 0,'0'0'0,"-21"0"15,0 0 1,42 0-1,0 0-15,1 0 0,20 0 16,0 0-16,22 0 16,-1 0-16,1 0 0,20 0 0,22 0 15,-21 0-15,21 0 0,21-21 16,-21 21-16,-1 0 0,1-21 0,0 21 16,0 0-16,0-22 0,-22 22 15,22 0-15,-21 0 0,-22-21 0,22 21 16,-21 0-16,-1 0 0,1 0 15,-22 0-15,0-21 0,1 21 0,-22 0 16,0 0-16,0 0 0,0 0 0,0 0 16,-21 21 62,-21-21-78,0 0 15</inkml:trace>
  <inkml:trace contextRef="#ctx0" brushRef="#br0" timeOffset="66155.59">3133 4890 0,'-22'0'16,"22"21"-16,-21-21 0,0 0 15,0 0 1,0 21-16,0-21 15,-1 0-15,1 0 16,0 0-16,0 0 0,21 21 16,-21-21-1,21 21 17,21-21-17,0 0-15,0 0 16,0 0-16,22 0 0,-1 0 0,0 0 15,1 0-15,-1 0 0,22 0 16,20 0-16,-20-21 0,20 21 0,1 0 16,0-21-16,-1 21 0,1 0 15,-21 0-15,-1 0 0,1 0 0,-1 0 16,1 0-16,-22 0 0,0 0 16,1 0-16,-22 0 0,21 0 0,-21 0 15,0 0-15,1 0 0,-1 0 16,-42 0 31,-1 0-32,1 0-15,-21 0 0,21 0 16,0 0-16,-1 0 0,1 0 16,0 0-16,-21 0 0,21 0 0,-1 0 15,1 0-15</inkml:trace>
  <inkml:trace contextRef="#ctx0" brushRef="#br0" timeOffset="66620.33">2984 5186 0,'0'21'0,"-21"-21"15,21 21 1,21-21-16,1 0 0,-1 0 0,0 0 16,0 0-16,21 0 15,1 0-15,-1 0 0,22 0 0,-22 0 0,21 0 16,1 0-16,21 0 15,-22-21-15,22 21 0,-22-21 0,1 21 16,-1-21-16,1 21 0,-1-21 16,-20 21-16,-1-22 0,0 22 0,1 0 15,-22 0-15,0-21 0,0 21 16,0 0-16,0 0 94,1 0-79,-1 0 1</inkml:trace>
  <inkml:trace contextRef="#ctx0" brushRef="#br0" timeOffset="67775.91">6329 4953 0,'0'0'15,"-21"0"-15,-1 0 0,1 21 16,0-21-16,0 0 15,0 21-15,0-21 0,-1 0 0,1 0 16,0 0-16,0 22 0,0-22 16,0 0-16,42 0 47,0 0-47,21 0 0,-21 0 15,22 0-15,20-22 0,-20 22 16,20 0-16,22-21 0,-22 21 0,22-21 15,0 21-15,-1 0 0,1-21 16,0 21-16,-1 0 0,-20 0 0,20 0 16,1 0-16,-21 0 0,-1-21 15,22 21-15,-22 0 0,-20 0 16,20 0-16,-21 0 0,1 0 0,-1 0 16,0 0-16,-20 0 0,20 0 15,-21 0-15,0 0 0,0 0 16,1 0-16,-44 0 47,1 0-47,0 0 15,0 0-15,0 0 0,0 0 16,-1 0-16,1 0 0,-21 0 0,21 0 16,0 0-16,-22 0 0,22 0 15</inkml:trace>
  <inkml:trace contextRef="#ctx0" brushRef="#br0" timeOffset="69156.66">5863 5165 0,'0'21'16,"-21"-21"-16,21 21 94,21-21-94,0 0 15,0 0-15,1 0 16,-1 0-16,0 0 0,0 0 0,0 0 15,0 0-15,22 0 0,-1 0 16,0 0-16,1 0 0,20 0 0,1 0 16,-1 0-16,22-21 0,0 21 15,20-21-15,-20 21 0,21-21 16,-21 21-16,-1-22 0,1 22 0,-22 0 16,22 0-16,-43-21 0,22 21 15,-22 0-15,1 0 0,-1 0 0,-21 0 16,0 0-16,0 0 0,1 0 15,-1 0-15,0 0 16,0 0 0,-42 0 31,0 0-16,42 0 78,0 0-93,0 0-1,-21 21-15,21-21 47,-21 22-31,22-22 109,-44 0 219,1 21-344,0-21 0,0 21 15,0-21-15,21 21 32,-21-21-32,-1 0 15</inkml:trace>
  <inkml:trace contextRef="#ctx0" brushRef="#br0" timeOffset="76507.89">14160 3535 0,'0'-21'0,"0"0"16,0-1-16,0 1 0,0 0 15,0 0 1,0 0-16,0 42 47,22 0-47,-22 0 15,0 0-15,0 1 0,0-1 16,0 21-16,0-21 0,0 22 0,0-22 16,0 21-16,0 0 0,0-20 15,0 20-15,0 0 0,0-21 0,-22 22 16,22-1-16,0 0 0,-21-20 16,21 20-16,0 0 0,0-21 0,0 22 15,0-22-15,0 0 16,0 21-16,0-20 0,0-1 0,0 0 15,0-42 32,0 0-47,0-1 16,21 1-16,1 0 0</inkml:trace>
  <inkml:trace contextRef="#ctx0" brushRef="#br0" timeOffset="76887.74">14478 3916 0,'0'21'16,"0"0"-1,0 0-15,0 1 16,0-1 15,21-21-15,-21-21-16,21-1 15,0 1-15,-21 0 16,0 0 0,-21 21 15,0 0-31,0 0 15,21 21-15,-21-21 16,21 21-16,0 0 16,0 1-16,0-1 15,21-21 17</inkml:trace>
  <inkml:trace contextRef="#ctx0" brushRef="#br0" timeOffset="79301.78">15452 4128 0,'0'0'16,"-22"21"-16,22 0 0,22-42 62,-22 0-62,21-1 0,0 1 16,-21 0-16,21-21 0,0 21 15,0-22-15,-21 1 0,22 0 0,-1-1 16,0 1-16,0 0 0,0-22 16,-21 22-16,21-1 0,1 1 0,-1 0 15,0 21-15,-21-22 0,21 43 16,-21-21-16,21 21 0,0 0 16,-21 21-1,22 0-15,-22 1 0,0-1 16,0 0-16,0 0 15,0 0-15,0 0 16,21-21 0,0 0-1,-21-21 1,0 0-16,0 0 0,0 0 16,0 0-16,0-1 15,0 1-15,0 0 0,0 0 16,0 0-1,-21 21-15,0 0 0,-1 0 16,22 21 0,-21 0-16,21 0 0,-21 0 15,21 1-15,-21 20 0,21-21 16,0 21-16,-21-20 0,21 20 0,-21 0 16,21-21-16,-22 22 0,22-1 15,0-21-15,0 22 0,0-22 0,0 21 16,0-21-16,0 22 0,0-22 0,0 0 15,0 21-15,0-21 0,22 1 16,-1-1-16,0 0 0,0-21 16,0 0-16,0 0 0,22 0 15,-22 0-15,0-21 0,21 0 16,1-1-16,-22-20 0,21 21 16,1-21-16,-1-1 0,0 1 0,1 21 15,-22-22-15,0 1 0,21 0 16,-42 21-16,0-1 0,21 1 0,-21 0 15,0 0-15,-21 21 16,0 0-16,0 0 0,0 0 16,0 21-16,-1-21 0,1 21 15,0 0-15,0-21 0,21 22 0,-21-22 16,21 21-16,21-21 16,0 0-1,0 0-15,0 0 0,1 0 16,-1-21-16,0 21 0,21-22 15,-21 22-15,1-21 0,-1 21 0,0 0 16,0-21-16,0 0 0,0 21 16,1 0-16,-22 21 31,0 0-15,0 0-16,0 1 0,0-1 15,0 0-15,-22 21 16,22-21-16,0 1 0,0-1 15,0 0-15,0 0 0,0 0 0,0 0 16,0 1-16,0-1 0,22 0 16,-1-21-16,-21 21 0,21 0 0,0-21 15,0 0-15,0 0 0,1 0 0,-1 0 16,0 0-16,0 0 0,0 0 16,0-21-16,1 21 0,20-21 0,-21 0 15,0 0-15,0-1 0,1 1 16,-1-21-16,0 21 0,0 0 0,-21-22 15,0 22-15,21 0 0,-21-21 16,21 20-16,-21-20 0,0 21 16,0 0-16,0 0 0,0-1 15,-21 22 1,0 0-16,0 22 16,0-1-16,0 0 0,21 0 0,-22 0 15,1 0-15,0 1 0,21-1 16,0 21-16,0-21 0,0 0 0,0 1 15,0 20-15,0-21 0,0 0 16,0 22-16,21-22 0,0 0 0,1 0 16,-1 0-16,0 0 0,21-21 0,-21 22 15,22-22-15,-1 0 0,0 0 16,22 0-16,-22 0 0,22 0 16,-22-22-16,22 22 0,-22-21 15,0 0-15,1 0 0,-1 0 0,-21 0 16,21-22-16,-20 22 0,-1 0 15,0 0-15,0-22 0,-21 22 0,0 0 16,0-21-16,0 21 0,0-1 16,0 1-16,0 0 0,0 0 0,-21 21 15,0-21-15,0 21 16,-1 0-16,-20 0 0,21 0 0,-21 21 16,20-21-16,-20 21 0,21 0 15,-21 0-15,20 1 0,-20-1 16,21 21-16,0-21 0,21 0 0,0 1 15,0-1-15,0 0 0,0 0 16,0 0-16,0 0 0,0 1 0,0-1 16,21-21-16,0 0 0,0 0 15,0 0-15,1 0 0,-1 0 16,0 0-16,0-21 0,0 21 16,0-22-16,1 1 0,-1 0 0,0 0 15,0 0-15,0-22 0,0 22 16,-21 0-16,22 0 0,-22 0 15,21 0-15,-21-1 0,0 1 16,0 0-16,0 42 31,0 0-15,0 1-16,0-1 0,0 0 16,0 0-16,0 21 0,0-20 15,0-1-15,0 0 0,0 0 0,0 0 16,0 0-16,0 1 0,21-1 15,0 0-15,0 0 0,0-21 16,1 21-16,-1-21 0,0 0 16,0 0-16,0 0 0,0-21 0,22 0 15,-22 0-15,0 0 0,0-1 0,0-20 16,1 21-16,-1-21 16,0 20-16,0-62 0,0 41 15,0-20-15,1 21 0,-22-22 16,21 22-16,0-22 0,-21 22 0,21 0 15,-21-1-15,0 22 0,0-21 16,0 21-16,0-1 0,0 1 0,0 0 16,0 0-16,-21 21 15,0 0-15,0 21 0,21 0 16,0 0-16,-22 1 0,1 20 16,21 0-16,0 1 0,0-1 0,-21 0 15,21 1-15,0-1 0,0 0 16,0 1-16,0-1 0,0 0 15,0 1-15,0-22 0,0 21 16,21 0-16,-21-20 0,21-1 0,1 21 16,-22-21-16,21 0 0,0 1 15,0-1-15,0-21 0,0 0 0,1 0 16,-1 0-16,0 0 0,21 0 0,-21 0 16,22-21-16,-22 21 0,21-22 15,-21 1-15,22 0 0,-22-21 0,0 21 16,0-1-16,0-20 0,1 21 15,-1 0-15,-21 0 0,0-22 16,0 22-16,0 0 0,0 0 16,-21 21-1,-1 0 1,1 0-16,0 0 0,21 21 0,-21 0 16,21 0-16,-21 0 0,21 22 15,0-22-15,0 0 0,0 0 0,0 0 16,0 1-16,0-1 0,0 0 0,0 0 15,0 0-15,0 0 0,21 1 16,0-22-16,0 0 0,0 0 0,1 0 16,-1 0-16,0 0 0,0 0 15,0 0-15,0 0 0,1-22 16,-1 1-16,0 21 0,0-21 16,0 0-16,0 0 0,1 21 0,-22-21 15,21-1-15,-21 1 0,21 0 0,-21-21 16,0 21-16</inkml:trace>
  <inkml:trace contextRef="#ctx0" brushRef="#br0" timeOffset="79548.63">18161 3429 0,'-21'0'0,"-22"0"16,65 0-1,-1 0-15,0 0 16,21 0-16,1 0 0,-1 0 16,0 0-16,1 0 0,-1-21 0,0 21 15,22 0-15,-43 0 0,21 0 16,1-21-16,-22 21 0,0 0 0,0 0 16</inkml:trace>
  <inkml:trace contextRef="#ctx0" brushRef="#br0" timeOffset="80264.22">20341 3874 0,'0'0'0,"21"0"16,0 0-16,1-22 16,-1 1-16,0 21 0,0-21 15,-21 0-15,21 0 0,0 0 16,-21-1-16,0 1 0,22 0 0,-22 0 16,0 0-16,0-22 0,0 22 15,0 0-15,-22-21 0,1 21 0,0-1 16,0 1-16,0 21 15,-22 0-15,1 0 0,21 0 0,-21 21 16,-1 1-16,1-1 0,0 0 16,20 21-16,-20 1 0,0-1 0,21-21 15,-1 21-15,1 1 0,0-1 16,0 0-16,21-20 0,0 20 0,0-21 16,0 0-16,0 0 0,21 1 15,0-22-15,0 0 0,1 0 0,20 0 16,-21 0-16,21 0 0,1-22 15,-1 22-15,-21-21 0,22 0 0,-1 0 16,0 0-16,1 0 0,-22-22 16,0 22-16,0 0 0,0 0 15,-21 0-15,0-1 0,0 1 16,0 0-16,0 42 31,0 0-31,0 1 16,-21-1-16,21 0 15,0 0-15,0 0 0,0 0 0,0 1 16,0-1-16,21-21 0,0 0 16,1 21-16,-1-21 0,21 0 15,-21 0-15,22 0 0,-1 0 0,-21 0 16,21-21-16,1 21 0,-22-21 16</inkml:trace>
  <inkml:trace contextRef="#ctx0" brushRef="#br0" timeOffset="80588.07">21484 3450 0,'0'0'0,"-21"0"16,0 21 0,21 1-16,-21-1 0,21 0 15,-22 21-15,22-21 16,0 22-16,-21-1 0,0 22 0,0-22 15,21 21-15,-21 22 0,0-21 16,-1 20-16,1 1 0,21 0 0,-21-1 16,0 1-16,0 0 0,21-1 15,-21 1-15,-1 0 0,22-22 0,-21 1 16,21-1-16,-21-21 0,21 1 0,0-22 16,0 0-16,0 0 0,0-42 31,0 0-31,0 0 0,0-22 15,0 1-15,21 0 0,-21-1 0,21 1 16,1-21-16,-22 20 0,21-20 16</inkml:trace>
  <inkml:trace contextRef="#ctx0" brushRef="#br0" timeOffset="80888.41">21272 3895 0,'0'0'0,"0"-43"0,-21 1 15,0 0-15,21 21 0,-21-22 0,21 22 16,0 0-16,0-21 0,0 20 15,0 1-15,0 0 0,21 0 0,0 0 16,0 21-16,22 0 0,-1 0 16,-21 0-16,22 0 0,-1 0 0,0 0 15,1 21-15,-1 0 0,-21 0 16,0 0-16,0 1 0,-21-1 16,0 0-16,0 0 0,0 21 15,-21-20-15,0-1 0,-21 0 0,21 0 16,-22 0-16,22-21 0,0 21 15,-21 1-15,20-22 0,1 0 0,0 0 16,42 0 15,0 0-15,1-22-16,20 1 0,-21 21 0,0-21 16</inkml:trace>
  <inkml:trace contextRef="#ctx0" brushRef="#br0" timeOffset="81259.2">21738 3577 0,'0'-21'16,"0"0"-16,21 21 31,0 0-15,1 0-16,-1 0 0,0 21 15,0-21-15,0 21 0,0 0 0,1 1 16,-1-1-16,-21 0 0,0 0 15,0 21-15,0-20 0,0-1 0,0 0 16,0 0-16,0 0 0,0 0 16,-21 1-16,-1-1 0,1 0 15,21-42 17,0 0-17,0-1-15,0 1 0,0 0 16,0-21-16,0 21 0,0-1 15,0 1-15,21-21 0,-21 21 0,22 0 16,-22-1-16,21 1 16,0 21-16,-21-21 15,21 21-15,0 0 16,0 0-16</inkml:trace>
  <inkml:trace contextRef="#ctx0" brushRef="#br0" timeOffset="81703.94">22479 3535 0,'0'0'0,"-21"0"0,21-21 16,-21 0-16,-1 21 0,1 0 15,0 0-15,0 0 16,0 21-16,0 0 0,21 0 15,-22 0-15,1 0 0,0 1 16,0-1-16,21 21 0,-21-21 16,21 22-16,-21-22 0,21 0 0,0 0 15,0 0-15,0 0 0,0 1 16,0-1-16,0 0 0,21-21 0,21 0 16,-21 21-16,0-21 0,22 0 15,-1 0-15,-21 0 0,22-21 0,-1 21 16,-21-21-16,21 0 0,-20-1 15,-1 1-15,0 0 0,0 0 0,-21 0 16,0-22-16,0 22 0,0 0 16,0-21-16,-21 21 0,0-1 0,0 1 15,-1 0-15,-20 21 16,21 0-16,0 0 0,0 0 0,-1 0 16,-20 0-16,21 0 0,0 0 15,21 21-15,0 0 16,0 1-1,21-22-15,0 0 0,21 0 16,-20 0-16</inkml:trace>
  <inkml:trace contextRef="#ctx0" brushRef="#br0" timeOffset="82039.94">22923 3450 0,'0'21'16,"0"1"-16,-21-1 16,21 0-16,-21 0 0,21 21 15,-21-20-15,21 20 0,0 0 0,0 1 16,-21-1-16,21 21 0,0 1 16,-21-1-16,21 1 0,0-1 0,0 22 15,0-21-15,-22 20 0,1-20 16,21-1-16,-21 22 0,0-22 15,21 1-15,-21 21 0,21-22 0,-21-21 16,-1 22-16,22-22 0,-21 1 16,21-1-16,0-21 0,-21 0 0,21 0 15,0 1-15,0-44 32,0 1-32,0-21 0,0 21 15,0-22-15,21 1 0,-21-21 0</inkml:trace>
  <inkml:trace contextRef="#ctx0" brushRef="#br0" timeOffset="82335.77">22839 3789 0,'0'0'0,"0"-42"0,0-22 16,0 43-16,0-21 0,0 20 15,0 1-15,21 21 0,0-21 0,0 0 16,0 0-16,1 21 0,20 0 15,0 0-15,-21 0 0,22 0 0,-22 21 16,0 0-16,0 0 0,0 0 16,-21 1-16,0-1 0,0 0 0,0 21 15,0-21-15,-21 1 16,-21-1-16,21 0 0,0 0 0,-1-21 16,1 21-16,0-21 0,0 0 15,0 21-15,0-21 0,21-21 31,21 0-15,0 0-16,0 0 0</inkml:trace>
  <inkml:trace contextRef="#ctx0" brushRef="#br0" timeOffset="82672.58">23326 3683 0,'0'0'0,"21"0"31,0-21-31,0 0 0,0 21 16,-21-21-16,21 21 0,1-22 15,-22 1-15,21 21 0,-21-21 0,21 0 16,-21 0-16,0 0 16,-21 21-1,0 0-15,-1 21 0,1 0 16,0-21-16,0 21 0,0 0 0,0 0 15,-1 1-15,1-1 0,21 0 16,0 0-16,0 0 0,0 0 16,0 1-16,0-1 0,0 0 15,0 0-15,21-21 0,1 0 16,-22 21-16,21-21 0,0 0 16,0 0-16,0 0 0,0 0 0,1 0 15,-1 0-15,0 0 0,0 0 0,0-21 16</inkml:trace>
  <inkml:trace contextRef="#ctx0" brushRef="#br0" timeOffset="83027.87">23770 3535 0,'0'0'0,"0"-42"16,0 20 0,0 1-16,21 0 15,0 21 1,1 21-1,-22 0-15,0 1 0,21-1 16,-21 0-16,21 0 0,-21 21 0,0-20 16,0-1-16,0 21 0,0-21 15,0 0-15,0 1 0,0-1 0,0 0 16,0 0-16,0 0 16,0-42 15,0 0-31,0 0 15,0 0-15,0-1 0,0 1 16,0 0-16,0 0 0,0 0 16,0-22-16,0 22 0,0 0 0,0 0 15,0 0-15,0 0 16,0-1-16,21 1 0,0 0 16,0 0-16</inkml:trace>
  <inkml:trace contextRef="#ctx0" brushRef="#br0" timeOffset="83956.86">24363 2836 0,'-21'0'0,"-1"0"16,22 22 0,-21-1-16,0 0 0,21 0 15,0 0-15,0 0 0,-21 22 0,21-1 16,-21 0-16,21 1 0,-21-1 16,21 22-16,0-22 0,0 21 15,0-20-15,-22 20 0,22-20 16,0-1-16,0 0 0,0 1 0,0-22 15,0 21-15,0-21 0,0 0 16,0 1-16,22-1 0,-1-21 16,0 0-16,0 0 15,0 0-15,0-21 16,1-1-16,-1 22 0,0-21 0,-21 0 16,21 0-16,0-21 0,0 20 15,-21 1-15,0 0 0,0 0 0,0 0 16,22 21-16,-22 21 31,0 0-15,-22 0-16,22 0 0,0 1 15,0-1-15,0 0 0,0 0 0,0 0 16,0 0-16,0 1 16,22-22-16,-1 0 0,0 21 0,0-21 15,0 0-15,0 0 16,1 0-16,-1 0 0,0 0 0,0 0 15,0-21-15,0 21 0,1-22 16,-1 1-16,-21 0 0,21 21 0,0-21 16,-21 0-16,0 0 0,0-1 0,21 1 15,-21 0-15,0 0 16,0 42 15,0 0-31,-21-21 16,21 21-16,0 22 0,-21-22 15,21 0-15,-21 21 0,21 1 0,0-22 16,0 42-16,0-20 0,0 20 0,0 1 16,21-1-16,0 22 0,0-22 15,-21 22-15,0-21 0,21 20 16,1-20-16,-22 20 0,21-20 0,-21-1 16,0 22-16,0-21 0,0-22 0,0 21 15,0-20-15,0-22 0,0 21 16,-21-21-16,-1-21 15,1 0-15,0-21 16,21-21-16,-21 21 0,21-22 16,-21 1-16,21 0 0,0-22 15,0 1-15,0 20 0,0-20 0,21-1 16,0 1-16,-21-1 0,21 1 0,0-1 16,1 1-16,-1-1 0,-21 1 15,21 21-15,0-22 0,0 22 16,0-1-16,1 1 0,-1 0 15,-21-1-15,21 1 0,0 0 0,0 21 16,-21-22-16,0 1 0</inkml:trace>
  <inkml:trace contextRef="#ctx0" brushRef="#br0" timeOffset="84167.74">24193 3196 0,'0'0'16,"-21"0"-16,0 0 16,21-21-16,21 21 15,0 0 1,1 0-16,-1-21 0,21 21 16,-21 0-16,22 0 0,-22-21 0,21 0 15,-21 21-15,22 0 0,-1 0 16</inkml:trace>
  <inkml:trace contextRef="#ctx0" brushRef="#br0" timeOffset="85576.45">25209 3323 0,'0'0'0,"-21"21"0,21 1 0,0-1 0,0 0 16,21-21-1,1 0-15,-1 0 0,0 0 16,0 0-16,0 0 0,0 0 16,1-21-16,20 21 0,-21-21 0,21-1 15,-20-20-15,-1 21 0,0 0 16,0-22-16,0 22 0,0-21 0,1 0 16,-22 20-16,0-20 0,0 21 15,0-21-15,0 20 0,0 1 0,0 0 16,0 0-16,-22 21 15,1 0 1,0 21-16,0 0 0,0 22 0,0-1 16,-1 0-16,1 22 0,0-1 15,0 22-15,0 0 0,0-22 0,21 22 16,0-1-16,-22 1 0,22 0 16,0 21-16,-21-22 0,21 22 0,0-21 15,0-1-15,0 1 0,-21 0 16,0-1-16,21 1 0,-21 0 0,0-22 15,21 22-15,-22-22 0,1 1 0,21-22 16,-21 22-16,21-22 0,0 0 16,0-20-16,0-1 0,0 0 0,0 0 15,0 0-15,21-21 16,0 0-16,1 0 0,-1-21 16,0 0-16,0 0 0,21 0 0,-20-22 15,20 22-15,-21-21 0,0-1 0,0 1 16,1-21-16,-1 20 0,0-20 15,-21-1-15,0 22 0,0-43 0,0 22 16,0-1-16,0 1 0,0-1 16,-21 1-16,0-1 0,-1 1 0,1 20 15,0 1-15,0 0 0,0 21 16,0-22-16,-1 22 0,1 21 16,21-21-16,0 0 0,-21 21 0,21-21 15,21-1 16,0 22-31,22 0 0,-22-21 16,21 0-16,-21 21 0,22 0 16,-1-21-16,0 0 0,-20 21 0,20-21 15,-21 21-15,21-22 0,-20 1 16,-1 0-16,0 0 0,0 21 0,-21-21 16,0 0-16,0-1 0,0 1 15,0 0-15,-21 21 31,21 21-31,-21-21 16,0 21-16,21 1 0,-22-1 0,22 0 16,-21 0-16,21 0 0,-21 0 15,21 22-15,0-22 0,0 0 0,0 0 16,0 0-16,0 1 16,21-22-16,0 0 0,1 21 0,-1-21 15,0 0-15,0 0 0,0 0 0,0 0 16,22 0-16,-22 0 0,0-21 15,0-1-15,22 1 0,-22 0 0,0 0 16,0 0-16,0-22 16,0 1-16,1 0 0,-1-1 0,0 1 15,0-21-15,0 20 0,0-20 16,-21-1-16,22 22 0,-22-22 0,21 22 16,-21 0-16,0-1 0,0 22 15,0 0-15,0 0 0,0 42 31,-21 0-15,21 22-16,-22-22 0,1 21 16,21 0-16,-21 1 0,21-1 0,-21 22 15,0-22-15,21 0 0,0 1 16,0-1-16,0 0 0,0 1 16,0-1-16,0 0 0,0-21 0,0 1 15,0 20-15,0-21 0,0 0 16,21 0-16,0 1 0,0-22 15,0 0-15,1 0 0,-1 0 16,0 0-16,0 0 0,0 0 0,0 0 16,1 0-16,-1-22 0,0 1 0,0 21 15,-21-21-15,21 0 0,-21 0 16,21 0-16,-21-1 0,0 1 0,0 0 16,0 0-16,-21 21 15,0 0 1,0 21-1,0-21-15,21 21 0,-21 0 0,21 1 16,0-1-16,0 0 0,0 0 0,0 0 16,0 0-16,0 1 15,0-1-15,21 0 16,0-21-16,0 0 16,0 0-16,0 0 15,1 0 1,-22-21-16,21 0 0,-21-1 15,0 1-15,0 0 0,0 0 16</inkml:trace>
  <inkml:trace contextRef="#ctx0" brushRef="#br0" timeOffset="85955.25">25760 3281 0,'-21'0'0,"42"0"0,-64 0 0,22 0 16,21 21-16,-21 0 15,21 0 1,21-21 15,-21-21-15,0 0-1</inkml:trace>
  <inkml:trace contextRef="#ctx0" brushRef="#br0" timeOffset="87319.73">14033 5398 0,'0'0'0,"-21"0"31,21-22-31,0 1 16,0 0-16,0 0 0,21 0 16,1 0-16,-1-1 15,0 22-15,0-21 0,0 0 0,0 21 16,1-21-16,20 21 0,-21 0 16,0 0-16,0 0 0,1 0 0,20 0 15,-21 0-15,0 21 16,-21 0-16,21 22 0,-21-22 15,0 0-15,0 21 0,0 1 0,0-22 16,0 21-16,0-21 0,0 22 16,-21-1-16,0 0 0,0-21 0,0 22 15,0-1-15,-22 0 0,22-20 16,-21 20-16,-1-21 0,1 21 0,0-20 16,-1 20-16,1-21 0,0 0 15,21 0-15,-22-21 0,22 22 0,-21-22 16,21 0-16,-1 0 0,1 0 15,0 0-15,0 0 0,0-22 16,21 1 0,-21 0-16,21 0 0,0 0 0,0-22 15,-22 22-15,22 0 0,0-21 16,0 21-16,0-1 0,0 1 16,0-21-16,22 42 0,-1-21 0,-21 0 15,21 21-15,0 0 0,0 0 16,0 0-16,1 21 0,-1 0 0,0 0 15,0 0-15,0 0 0,0 1 16,1-1-16,-1 0 0,0 0 0,-21 0 16,0 0-16,21 1 0,0-1 15,-21 0-15,0 0 0,21 0 0,1 0 16,-22 1 0,21-22-16,0 0 15,0 0-15,0 0 16,0 0-1,1-22-15,-1 1 0,0 21 0</inkml:trace>
  <inkml:trace contextRef="#ctx0" brushRef="#br0" timeOffset="87648.05">14647 5779 0,'0'0'0,"0"21"0,0 0 15,0 0 1,21-21 15,1 0-15,-22-21-16,0 0 16,0 0-1,-22 21 1,1 0-1,0 0 1,21 21 0,0 0-1,21-21 17</inkml:trace>
  <inkml:trace contextRef="#ctx0" brushRef="#br0" timeOffset="88419.95">16065 5673 0,'22'0'16,"-1"0"-16,0-21 16,0-1-16,0 1 0,22 21 15,-22-21-15,0 0 0,21 0 16,-21-22-16,1 22 0,20 0 15,-21 0-15,0-21 0,0 20 0,1 1 16,-1-21-16,-21 21 0,0 0 16,0-22-16,0 22 0,0 0 0,-21 21 15,-1 0-15,-20 0 0,21 0 16,-21 0-16,-22 0 0,22 21 0,-1 0 16,1 0-16,0 1 0,-1 20 15,22-21-15,-21 21 0,42-20 16,-21 20-16,21-21 0,0 0 0,0 22 15,0-22-15,0 0 0,0 0 0,21 0 16,21 0-16,-21 1 16,1-1-16,20 0 0,0 0 0,1 0 15,-22 22-15,21-22 0,-21 0 16,22 0-16,-22 0 0,-21 22 0,0-22 16,0 0-16,0 0 0,0 21 0,-21-20 15,-22-1-15,22-21 0,-21 21 16,-1 0-16,22-21 0,-42 0 0,20 0 15,1 0-15,0 0 0,-1 0 16,1 0-16,21-21 0,-21 0 0,20 0 16,-20-1-16,21 1 0,0 0 15,0-21-15,-1 21 0,1-22 0,0 1 16,21 21-16,0-22 0,0 22 16,0 0-16,0 0 0,21 21 15,0 0-15,1 0 16,-1 0-16,0 21 0,0 0 15,0 0-15,0 1 0,1 20 0,-22-21 16,21 0-16,-21 0 0,21 1 16,-21-1-16,0 0 0,0 0 0,21 0 15,0 0-15,0 1 16,1-22-16,-1 0 16,0 0-16,0 0 15,0 0-15,0-22 0,1 1 0,-1 0 16</inkml:trace>
  <inkml:trace contextRef="#ctx0" brushRef="#br0" timeOffset="88723.77">16891 5080 0,'0'0'0,"0"-21"0,0-21 0,0 20 15,0 1-15,-21 21 16,0 0-1,-1 21-15,22 1 0,-21 20 0,21 0 16,-21 1-16,21 20 0,0-21 16,-21 22-16,21-1 0,-21-20 15,21 20-15,-21 1 0,21-1 0,0-20 16,-22-1-16,1 21 0,0-20 16,21-1-16,0-21 0,-21 22 0,21-22 15,-21 0-15,21 0 0,0 0 16,-21-21-16,21 21 0,0-42 31,21 21-31,0-21 0,0 0 16,-21 0-16,21 0 0</inkml:trace>
  <inkml:trace contextRef="#ctx0" brushRef="#br0" timeOffset="89112.24">16891 5609 0,'0'0'0,"0"-21"0,21 0 16,-21 42 15,0 0-31,-21 0 0,21 1 16,-21-1-16,21 0 0,0 21 0,0-21 15,0 1-15,0 20 0,0-21 16,0 0-16,0 22 0,0-22 0,0 0 16,0 0-16,0 0 0,21 0 15,0-21-15,0 0 16,0 0-16,1 0 0,20-21 15,-21 0-15,0 0 0,0 21 16,1-21-16,-1-22 0,0 22 0,0 0 16,-21 0-16,0-21 0,0 20 15,0 1-15,0-21 0,-21 21 0,0 0 16,0-1-16,-1 1 0,1 0 16,0 21-16,0 0 0,-21 0 0,20 0 15,1 0-15,0 0 0,0 0 16,0 0-16,0 0 0,-1 21 15,22-42 32</inkml:trace>
  <inkml:trace contextRef="#ctx0" brushRef="#br0" timeOffset="89368.09">16552 5503 0,'0'0'0,"21"0"31,22 0-31,-22 0 16,0-21-16,0 21 0,22 0 16,-22 0-16,21-21 0,-21 21 15,22 0-15,-22 0 0,21 0 16,-21-21-16,0 21 0,1 0 0,-1 0 15,0 0-15</inkml:trace>
  <inkml:trace contextRef="#ctx0" brushRef="#br0" timeOffset="89839.33">17293 5673 0,'0'-21'32,"21"-1"-32,0 1 15,1 21-15,-1-21 16,0 21-16,0 0 0,0 0 15,0 0-15,1 0 16,-1 0-16,0 0 0,0 0 0,-21 21 0,21 0 16,0 1-16,1-1 15,-1 21-15,0-21 0,-21 0 0,0 22 16,0-22-16,0 0 0,0 21 16,0-20-16,0-1 0,0 0 0,-21 0 15,21 0-15,-21-21 0,21 21 0,-22-21 16,1 0-16,21-21 31,0 0-31,0 0 16,0 0-16,0 0 0,21-1 0,1 1 15,-22 0-15,0-21 16,21 21-16,-21-22 0,21 22 0,0 0 16,-21-21-16,21 20 0,0 1 15,-21 0-15,22 0 0,-1 21 0,-21-21 16,21 21-16,0 0 0,0 0 15,0 0 1,1 0-16</inkml:trace>
  <inkml:trace contextRef="#ctx0" brushRef="#br0" timeOffset="90235.65">17949 5779 0,'0'0'0,"0"21"15,0 0-15,21-21 16,1 0-16,-1 0 0,0 0 16,0 0-16,0 0 15,0-21-15,1 0 0,-1 21 0,0-22 16,0 1-16,0 0 0,-21 0 16,21 21-16,-21-21 0,22 0 0,-22-1 15,0 1-15,0 0 0,0 0 16,-22 21-16,1 0 15,0 0-15,0 0 0,0 21 16,0-21-16,21 21 0,-22 0 16,1 1-16,0 20 0,0-21 15,21 21-15,0-20 0,-21 20 0,21-21 16,0 0-16,0 22 0,0-22 0,0 0 16,0 0-16,0 0 0,21 0 15,0-21-15,0 0 16,0 0-16,1 0 15,-1 0-15,0 0 0,0 0 0,0 0 16,0 0-16,1-21 0,-1 0 16,0 21-16,0-21 0,0 0 0,0 0 15,1-1-15</inkml:trace>
  <inkml:trace contextRef="#ctx0" brushRef="#br0" timeOffset="90772.34">19643 5419 0,'0'0'0,"0"-21"0,21-1 0,-21 1 15,0 0-15,0 0 0,0 0 0,0 0 16,0 42 31,-21 0-47,-1 21 0,22-21 0,-21 22 16,0-1-16,21 0 0,-21 1 15,0-1-15,0 22 0,-1-22 0,1 0 16,0 22-16,0-22 0,0 0 0,0-20 15,-1 20-15,22-21 0,0 0 16,0 0-16,0 1 0,0-1 0,0 0 16,0-42 15,0 0-31,22 21 16,-1-22-16,0-20 0</inkml:trace>
  <inkml:trace contextRef="#ctx0" brushRef="#br0" timeOffset="91269.06">20066 5165 0,'0'0'0,"-21"0"32,21 21-32,-21 21 0,-1-21 0,22 22 15,-21-22-15,0 21 0,21 22 16,-21-22-16,0 0 0,21 22 0,-21-22 15,-1 1-15,1-1 0,21 0 16,-21 1-16,0-1 0,0 0 16,21-21-16,-21 22 0,21-22 0,-22 0 15,1 0-15,21 0 16,0-42 15,0 0-31,0 0 0,0 0 16,21 0-16,1-22 0,-1 22 0,0 0 15,0-21-15,-21-1 0,42 22 16,-20-21-16,-1 21 0,0-1 16,21-20-16,-21 42 0,1-21 0,20 21 15,-21 0-15,0 0 0,0 21 16,1 0-16,-1 0 0,-21 1 16,0-1-16,0 21 0,0-21 0,0 0 15,0 22-15,0-22 0,0 0 16,0 21-16,0-20 0,0-1 0,-21 0 15,-1-21-15,22 21 0,0 0 0,0 0 16,0-42 31,0 0-47,0 0 0,22 0 0,-1 0 16,0-1-16</inkml:trace>
  <inkml:trace contextRef="#ctx0" brushRef="#br0" timeOffset="91663.83">20405 5736 0,'0'21'0,"21"-21"16,0 0-16,0 0 0,0 0 16,0 0-16,1 0 15,-1-21-15,0 21 0,0-21 16,0 21-16,0-21 0,1 0 15,-1 0-15,-21-1 16,0 1-16,0 0 0,0 0 16,-21 21-1,-1 0-15,1 0 0,0 0 0,0 0 16,0 0-16,0 21 0,-1 0 16,-20 0-16,21 22 0,0-22 0,0 0 15,-1 21-15,1-20 0,0 20 16,0-21-16,21 0 0,0 0 0,0 1 15,0-1-15,0 0 0,0 0 0,21 0 16,0-21-16,0 0 16,1 0-16,20 0 0,-21 0 0,0 0 15,22 0-15,-22 0 16,21-21-16,-21 21 0,0-21 0,1 0 16,-1 21-16,0-21 0,0-1 0,0 1 15,-21 0-15,21 21 0</inkml:trace>
  <inkml:trace contextRef="#ctx0" brushRef="#br0" timeOffset="91895.89">19325 5567 0,'0'0'0,"-21"0"16,-21 21-16,84-21 31,-21 0-31,21 0 16,-20 0-16,20 0 0,0 0 0,22 0 15,-22 0-15,0 0 0,1-21 16,-22 21-16,21-21 0,-21 21 0,1 0 16,-1 0-16,0-21 0</inkml:trace>
  <inkml:trace contextRef="#ctx0" brushRef="#br0" timeOffset="93896.26">22098 5842 0,'0'0'15,"-42"21"1,42-42 15,0 0-31,21 0 0,0 0 16,-21-1-16,21 1 0,-21 0 15,21 0-15,-21-21 0,0 20 0,0-20 16,0 21-16,0 0 0,0-22 16,0 22-16,-21 0 0,0 0 0,0 21 15,0 0-15,-1 0 0,1 0 0,0 0 16,-21 0-16,21 21 16,-22 0-16,22 0 0,-21 1 0,21 20 15,-1-21-15,-20 21 0,21 1 16,0-22-16,0 21 0,-1 1 0,22-22 15,0 0-15,0 0 0,0 0 16,0 0-16,0 1 0,22-22 16,-1 0-16,0 0 0,0 0 0,21 0 15,-20 0-15,20-22 0,0 1 16,-21 0-16,22 0 0,-1 0 0,0 0 16,-20-22-16,20 1 0,-21 21 15,21-22-15,-20 1 0,-1 0 16,0-1-16,-21 1 0,0 0 15,21-1-15,-21 1 0,0 0 0,0-1 16,0 22-16,0-21 0,0 21 16,0 0-16,0-1 0,0 1 0,-21 21 15,0 21 1,21 1-16,0-1 0,-21 21 0,-1-21 16,1 22-16,21-1 0,0 0 15,-21 1-15,21-1 0,-21 0 0,21 22 16,0-22-16,0 0 0,0 1 0,0-1 15,0 0-15,0 1 0,0-22 16,21 21-16,0-21 0,0 1 0,1-22 16,20 21-16,-21-21 15,21 0-15,-20 0 0,20 0 0,0 0 16,1 0-16,-22-21 0,21 21 16,0-22-16,1 1 0,-22-21 0,21 21 15,-21 0-15,1-22 0,-1 22 0,0-21 16,-21 21-16,21-22 0,-21 22 15,0-21-15,0 21 0,0-1 0,0 1 16,-21 21-16,0 0 16,0 0-16,-1 0 0,1 21 15,0-21-15,0 22 0,0-1 16,0 21-16,21-21 0,-22 0 0,1 22 16,0-22-16,0 0 0,21 21 15,-21-20-15,21-1 0,0 0 16,0 0-16,0 0 0,0 0 15,21-21 1,0 0-16,0 0 0,0 0 0,1 0 16,-1 0-16,0-21 0,0 0 15,0 0-15,0 0 0,1 0 0,-1-1 16,0 1-16,-21-21 0,0 21 16,21 0-16,-21-22 0,0 22 0,0 0 15,0 0-15,0 0 0,0-1 0,0 44 47,-21-1-31,0 21-16,21-21 0,-21 0 0,21 22 15,0-22-15,0 0 0,0 21 16,0-20-16,0-1 0,0 0 0,0 21 16,0-21-16,21 1 0,0-1 15,0-21-15,0 0 0,0 0 16,1 0-16,20 0 0,-21 0 0,21 0 15,-20 0-15,-1-21 0,21-1 16,-21 1-16,22 0 0,-22 0 16,21 0-16,-21-22 0,0 22 15,1-21-15,-1 0 0,0-1 0,0 1 16,0-22-16,0 22 0,-21 0 0,22-22 16,-1 22-16,-21-22 0,0 22 15,21 0-15,0-1 0,-21 1 0,0 21 16,0-21-16,21 20 0,-21 1 15,0 42 17,0 1-32,0-1 0,0 21 0,0 0 15,-21-20-15,21 20 0,-21 0 16,0 1-16,21-1 0,-21 0 16,21 1-16,0-1 0,0 0 15,-22 22-15,22-22 0,0 0 0,0 1 16,0-22-16,0 21 0,0 1 0,0-22 15,0 0-15,22 0 0,-22 0 16,21 0-16,0 1 0,0-1 0,21-21 16,-20 0-16,-1 0 0,21 0 15,0 0-15,-20 0 0,20 0 0,0-21 16,-21-1-16,22 1 0,-1 0 16,-21 0-16,22 0 0,-22 0 0,0-22 15,0 22-15,0-21 0,0 21 16,-21-22-16,22 22 0,-22 0 0,0 0 15,0 0-15,0-1 0,0 1 16,-22 21-16,1 0 16,0 0-16,0 0 0,0 0 0,0 0 15,-1 0-15,-20 21 0,21 1 0,0-1 16,0 0-16,-1 0 0,1 0 16,0 0-16,0 22 0,21-22 0,0 0 15,0 21-15,0-20 0,0-1 16,0 0-16,0 0 0,0 0 0,21 0 15,0-21-15,0 0 0,1 0 16,-1 0-16,0 0 0,0 0 16,0 0-16,0 0 0,1 0 15,-1-21-15,0 0 0,0 21 16,0-21-16,0 0 0,-21-22 0,22 22 16,-22 0-16,21-21 0,-21 21 15,0-1-15,0 1 0,0 0 0,0 0 16,0 0-16,0 42 31,0 0-31,-21 0 16,21 0-16,0 1 15,0-1-15,0 21 0,0-21 0,0 0 16,0 1-16,0-1 0,0 0 0,0 0 0,0 0 16,0 0-16,21-21 15,0 22-15,0-1 0,0-21 16,0 0-16,1 0 0,-1 0 15,0 0-15,0 0 0,0 0 0,0-21 16,1 21-16,-1-22 0,-21 1 0,21 21 16,-21-21-16,21 0 0,-21 0 15,21-22-15,-21 22 0,0 0 0,0-21 16,0 21-16,0-1 0,0-20 16,0 21-16,0-21 0</inkml:trace>
  <inkml:trace contextRef="#ctx0" brushRef="#br0" timeOffset="94176.17">23241 5249 0,'-21'0'16,"42"0"-16,-63 0 0,63 0 31,0 0-31,0 0 0,0 0 15,22 0-15,-1 0 0,0 0 16,1 0-16,20-21 0,-21 21 0,22 0 16,-22-21-16,1 21 0,20-21 0,-21 21 15,1 0-15,-22 0 16,0-21-16,0 21 0,0 0 0,-42 0 31,0 0-15,0 0-16,0 21 0</inkml:trace>
  <inkml:trace contextRef="#ctx0" brushRef="#br0" timeOffset="94811.8">17568 6837 0,'0'-21'0,"0"42"0,0-63 0,0 20 16,0-20-16,0 21 0,0 0 16,0-22-16,0 22 0,0 0 0,0 0 15,0 0-15,0 0 0,0-1 16,0 44 0,0-1-1,0 0-15,0 21 0,0 1 16,0-1-16,0 0 0,0 22 0,0-22 15,-21 0-15,21 1 0,0-1 16,-21 22-16,21-22 0,-21 0 0,21 1 16,0-1-16,0 0 0,-21-21 15,21 22-15,-22-22 0,22 0 0,0 0 16,0-42 15,0 0-15,22 0-16,-1-22 0,-21 22 15,21-21-15</inkml:trace>
  <inkml:trace contextRef="#ctx0" brushRef="#br0" timeOffset="95192.58">17886 6689 0,'0'-21'0,"0"42"0,0-21 31,0 21-31,-21 0 0,-1 0 16,1 0-16,0 1 0,-21-1 15,21 0-15,-22 0 0,22 0 0,-21 0 16,21 1-16,-1-22 0,-20 21 16,21 0-16,0-21 0,0 21 0,-1-21 15,1 0 1,21 21 0,0 0-1,0 1-15,21-22 0,1 21 16,-22 0-16,21 0 0,0 0 0,0 22 15,-21-22-15,21 21 0,0-21 16,1 22-16,-22-22 0,21 0 16,0 0-16,-21 0 0,21 0 0,0 1 15,-21-1-15,0 0 0,21-21 16,1 0-16,-1 21 0,0-21 16,0 0-16,0 0 15,0-21-15,-21 0 0,22 0 16,-1-1-16,-21 1 15,0 0-15,21-21 0</inkml:trace>
  <inkml:trace contextRef="#ctx0" brushRef="#br0" timeOffset="96172.32">18034 7154 0,'-21'22'0,"0"-22"15,21 21-15,-22-21 0,22 21 16,22-21 15,-1-21-31,0 0 0,0 21 16,0-22-16,0 1 0,1 0 15,20 21-15,-21-21 0,0 0 0,-21 0 16,0-1-16,21 1 0,-21 0 16,0 0-16,-21 21 15,0 0-15,0 0 16,0 0-16,0 21 15,-1 0-15,1 0 0,0 1 0,0-1 16,0 21-16,0-21 0,21 22 16,-22-1-16,22-21 0,-21 21 0,21 1 15,0-22-15,0 0 0,0 21 16,0-20-16,0-1 0,0 0 0,0 0 16,21-21-16,1 0 0,-1 21 0,0-21 15,0 0-15,21 0 0,1 0 16,-1-21-16,0 0 0,1 0 0,-1 0 15,0-1-15,1 1 0,-1 0 16,-21-21-16,22 21 0,-22-22 16,0 22-16,0-21 0,0 21 0,0-1 15,-21-20-15,0 21 0,0 0 16,0 0-16,0 42 31,0 0-15,0 0-16,-21 0 15,21 22-15,0-22 0,-21 0 0,21 0 16,0 0-16,0 0 0,0 1 0,0-1 16,0 0-16,21 0 15,0 0-15,1-21 0,-1 0 0,0 0 16,0 0 0,0 0-16,0 0 0,1-21 0,-1 0 15,21 21-15,-42-21 0,21 0 0,0-1 16,1 1-16,-1-21 0,-21 21 15,0 0-15,21-1 0,-21-20 0,21 21 16,-21 0-16,21 0 16,-21-1-16,0 44 31,0-1-15,0 0-16,0 0 0,0 0 15,0 22-15,0-22 0,-21 21 16,21 0-16,0 1 0,-21-1 15,21 22-15,0-1 0,-21 1 0,21-1 16,0 1-16,0-1 0,-21 1 16,-1 20-16,22-20 0,0-1 0,-21 22 15,0-22-15,21-20 0,-21-1 16,0 0-16,21 1 0,0-22 0,-21 0 16,21 0-16,-22-21 0,22-21 15,-21 0 1,21 0-16,0 0 0,-21-22 0,21 1 15,0 0-15,0-22 0,0 1 16,0-1-16,0 1 0,0-1 0,0 22 16,0-22-16,0 1 0,21-1 15,0 22-15,-21 0 0,0-1 0,22 1 16,-1 0-16,0 20 0,0 1 16,-21 0-16,21 0 0,0 0 0,1 0 15,-1 21-15,0-22 0,0 1 16,0 21-16</inkml:trace>
  <inkml:trace contextRef="#ctx0" brushRef="#br0" timeOffset="96424.18">19516 7218 0,'0'0'0,"-22"21"15,22 0-15,-21 0 0,21 1 0,0-1 16,0 0-16,-21 0 0,21 0 16,-21 22-16,0-22 0,21 21 0,-21-21 15,-1 22-15,1-22 0,21 0 0,-21 21 16,0-21-16,0 1 0,0-22 16,21 21-16,-22-21 0</inkml:trace>
  <inkml:trace contextRef="#ctx0" brushRef="#br0" timeOffset="97104.71">20214 6922 0,'0'-22'0,"0"1"16,21 21 15,0 0-15,-21 21-16,22 22 0,-1-22 0,-21 0 15,21 21-15,0-20 0,-21 20 16,21 0-16,-21 1 0,0-1 0,21 0 16,-21-21-16,0 22 0,22-1 0,-22-21 15,0 0-15,0 1 0,0-1 16,0 0-16,0-42 31,0 0-15,0-1-16,0-20 0,0 21 0,21-21 15,-21-1-15,0 22 0,0-21 16,21-22-16,0 22 0,-21 0 0,21-1 16,0 1-16,-21 0 0,22-1 15,-1 1-15,0 21 0,-21-22 0,21 22 16,0 21-16,0-21 0,1 21 16,-1 0-16,0 0 15,-21 21-15,0 0 16,0 1-16,0-1 15,0 0-15,0 0 0,0 0 16,0 0 0,0 1-1</inkml:trace>
  <inkml:trace contextRef="#ctx0" brushRef="#br0" timeOffset="98696.57">20934 7239 0,'42'0'16,"-21"0"-16,0 0 16,1-21-1,-1 21-15,-21-21 0,21 0 0,-21-1 16,21 22-16,-21-21 0,21 0 16,-21 0-16,0 0 0,0 0 0,0-1 15,0 1-15,0 0 0,0 0 16,-21 0-16,0 21 0,0 0 0,0 0 15,-1 0-15,1 0 16,0 21-16,0 0 0,0 0 0,0 0 16,-1 1-16,1 20 0,0-21 15,0 21-15,0-20 0,0 20 0,-1 0 16,22-21-16,0 22 0,0-22 0,0 0 16,0 0-16,0 0 0,0 1 15,22-22-15,-1 0 0,0 21 0,0-21 16,0 0-16,0 0 0,1 0 15,-1 0-15,0-21 0,0 21 16,0-22-16,0 1 0,1 0 0,-1 0 16,-21 0-16,21-22 0,0 22 15,0-21-15,-21 21 0,0-22 0,21 22 16,-21-21-16,0 21 0,0 0 16,0-1-16,0 1 0,0 0 0,0 42 46,-21-21-46,21 21 0,0 1 0,0-1 16,-21 21-16,21-21 0,0 0 16,0 1-16,0 20 0,0-21 15,0 0-15,0 0 0,0 1 16,0-1-16,0 0 0,21 0 0,0-21 16,1 21-16,-1-21 0,0 0 15,0 0-15,21 0 0,-20 0 16,-1-21-16,0 0 0,21 21 0,-21-21 15,1-22-15,-1 22 0,21 0 16,-21-21-16,0 21 0,1-22 0,-22 1 16,21 0-16,0-1 0,-21 1 0,0 0 15,21-22-15,-21 22 16,21-1-16,-21 1 0,0 0 0,0 21 16,0-1-16,0 1 0,0 0 15,0 0-15,-21 21 0,0 21 16,0 0-16,21 0 15,-21 1-15,-1 20 0,22 0 0,0-21 16,-21 22-16,0-1 0,21 0 0,-21 1 16,21-1-16,0 0 0,0 1 15,0-1-15,0-21 0,0 22 0,0-1 16,0 0-16,0-21 0,0 1 16,21 20-16,0-21 0,0-21 0,1 21 15,-22 0-15,21-21 0,0 0 16,0 0-16,0 0 0,0 0 0,1 0 15,-1 0-15,0 0 0,0-21 16,0 0-16,0 0 0,22 0 16,-22 0-16,0-1 0,0-20 0,-21 21 15,21-21-15,1 20 0,-22 1 0,21 0 16,-21 0-16,0 0 0,0 0 16,0 42 15,0 0-16,0 0-15,-21 0 0,21 0 0,0 1 16,0 20-16,0-21 0,0 0 16,0 0-16,0 1 0,0-1 15,0 0-15,0 0 16,21-21-16,0 0 16,0 0-16,0 0 0,0 0 15,1 0-15,-22-21 0,21 21 16,0-21-16,-21 0 0,21 21 0,0-22 15,-21 1-15,21-21 0,-21 21 16,22 0-16,-1-1 0,-21 1 0,21-21 16,-21 21-16,0 0 0,21 21 0,-21-22 15,21 1-15,-21 42 47,0 1-47,0-1 0,0 0 16,-21 0-16,21 21 0,-21-20 0,21-1 15,0 0-15,0 0 0,0 21 16,0-20-16,0-1 0,0 0 0,21 0 16,0 0-16,0 0 15,1-21-15,-1 0 0,0 0 16,21 0-16,-21 0 0,1 0 16,-1 0-16,0 0 0,0 0 15,0-21-15,22 0 0,-22 0 16,0 0-16,0 0 0,0-1 15,0 1-15,1-21 0,-1 21 0,-21 0 16,0-22-16,21 22 0,-21 0 0,21 0 16,-21 0-16,0-1 0,0 1 15,0 0-15,0 0 0,-21 21 16,0 0-16,0 0 16,-1 0-16,1 0 0,0 21 0,21 0 15,-21 0-15,0 1 0,0-1 0,-1 0 16,22 0-16,0 21 0,0-20 15,0-1-15,0 21 0,0-21 0,0 0 16,0 1-16,22-1 16,-1 0-16,0-21 0,0 21 0,0-21 15,22 21-15,-22-21 0,0 0 0,21 0 16,-21 0-16,22 0 0,-1-21 16,-21 0-16,22 0 0,-1 21 0,-21-21 15,21-1-15,1 1 0,-22-21 16,0 21-16,0 0 0,0-1 0,1 1 15,-1 0-15,-21 0 0,0 0 0</inkml:trace>
  <inkml:trace contextRef="#ctx0" brushRef="#br0" timeOffset="100115.78">19558 7176 0,'-21'0'15,"0"0"1,21 21-16,-22-21 16,1 21-16,0 0 15,0 0-15,21 0 0,-21-21 16,21 22-16,-21-1 0,21 0 15,0 0-15,0 0 16,0 0-16,21-21 16,0 0-16,0 0 15,0 0-15,0 0 16,1 0-16,-1 0 16,-21-21-16,21 0 15,-21 0-15,0 0 16,0 0-16,0-1 0,0 1 15,0 0-15,0 0 0,-21 21 16,0 0-16,-1 0 16,1 0-16,0 0 0,0 0 15,0 0-15,0 21 0,-1 0 16,1 0-16,21 1 16,-21-1-16,21 0 0,0 0 0,0 0 15,0 0 1,21-21-1,0 0-15,1 0 16,-1 0-16,0 0 0,-21-21 16,21 21-16,-21-21 0,21 0 15,-21 0 1,0 0-16,0-1 16,0 1-16,0 0 15,0 0 16,0 42-15,21-21-16,-21 21 16,22 0-16,-22 1 15,0-1-15,0 0 0,0 0 16,0 0-16,0 0 0,0 1 16,0-1-16,0 21 0,0-21 0,-22 0 15,1 1-15,0-22 0,0 21 16,0 0-16,0 0 0,-1 0 0,1-21 15,0 21-15,0 1 0,0-22 0,0 0 16,-1 0-16,22 21 16,-21-21-16,0 0 0,0 0 15,0 0-15</inkml:trace>
  <inkml:trace contextRef="#ctx0" brushRef="#br0" timeOffset="103375.93">14139 8742 0,'-21'0'15,"0"0"1,0 0-16,0-21 31,21 0-31,0-1 16,0 1-16,21 0 15,0 0 1,0 21-16,0 0 0,0-21 0,1 21 16,-1 0-16,0 0 0,21 0 15,-21 0-15,1 0 0,-1 0 0,21 0 16,-21 0-16,0 21 0,1-21 16,-1 21-16,-21 0 0,0 0 0,21 1 15,-21-1-15,0 0 0,0 0 16,0 0-16,-21 22 0,0-22 0,-1 0 15,1 21-15,0-21 0,-21 1 16,21-1-16,-22 0 0,22 0 16,-21 0-16,21-21 0,-1 0 0,1 21 15,0-21-15,0 0 0,0 0 16,21-21 15,0 0-31,0 0 16,21 21-16,0-21 0,0 21 15,0 0-15,1-21 0,-1 21 16,0 0-16,0 0 0,21 0 0,-20 0 16,-1 0-16,0 0 0,0 0 15,21 0-15,-20 0 0,-1 21 16,0 0-16,0-21 0,-21 21 0,21 0 16,-21 0-16,0 1 15,0-1-15,0 0 0,0 0 0,0 0 16,-21 0-16,0 1 0,0 20 15,-22-42-15,22 42 0,-21-42 0,21 21 16,-22 1-16,22-1 0,-21-21 0,21 0 16,0 21-16,-1-21 0,-20 0 15,21 0-15,0 0 0,0 0 0,-1 0 16,1-21-16,0 21 0,0-21 16,0 21-16,0-22 0,-1 22 15,1 0-15,0-21 0,0 21 16,21-21-1,21 21 17,0-21-17,0 21-15,1-21 0,-1 21 16,0 0-16</inkml:trace>
  <inkml:trace contextRef="#ctx0" brushRef="#br0" timeOffset="103763.41">14774 9081 0,'0'21'31,"21"-21"-15,1 0-1,-1 0-15,-21-21 16,21 21-16,0-22 0,-21 1 16,0 0-1,0 0-15,0 0 16,0 0 0,-21 21-16,0 0 15,0 0 1,21 21-16,0 0 0,0 0 15,0 0-15,0 0 16</inkml:trace>
  <inkml:trace contextRef="#ctx0" brushRef="#br0" timeOffset="105560.06">16150 8721 0,'0'0'0,"21"0"16,0-21-16,1 21 16,-22-22-16,21 22 0,0-21 15,0 21-15,-21-21 0,21 21 0,0-21 16,-21 0-16,0 0 15,0-1-15,0 1 16,-21 21-16,0 0 0,0 0 16,0 0-16,0 0 0,-1 0 15,1 0-15,0 21 0,0 1 0,0-1 16,0 0-16,-1 21 0,1 1 16,0-1-16,0 0 0,21 1 15,0-1-15,0 0 0,-21 22 16,21-22-16,0 0 0,0-20 0,0 20 15,0 0-15,0-21 0,0 1 16,0-1-16,21 0 0,0 0 0,21 0 16,-20-21-16,20 0 0,-21 0 0,21 0 15,1 0-15,-1 0 0,0 0 16,1 0-16,-1 0 0,22-21 0,-22 0 16,0 0-16,1 0 0,-1-1 15,0 1-15,1 0 0,-22-21 0,21 21 16,-21-22-16,0 22 0,1-21 0,-22 21 15,21-22-15,-21 1 0,0 21 16,0 0-16,0-22 0,0 22 16,-21 0-16,-1 21 15,1 0-15,0 0 0,0 0 0,0 0 16,0 21-16,-1 0 0,1 22 16,0-22-16,-21 0 0,21 21 0,-1 1 15,1-22-15,0 21 0,0-21 0,0 22 16,21-22-16,-21 0 0,21 0 15,0 0-15,0 0 0,0 1 0,21-22 16,0 21-16,0-21 16,0 0-16,0 0 0,1 0 15,-1 0-15,0-21 0,0-1 16,0 22-16,22-21 0,-22 0 0,0 0 16,0-21-16,-21 20 0,21 1 0,-21-21 15,21 0-15,-21 20 0,0-20 16,0 0-16,0 21 0,22-22 0,-22 22 15,0 0-15,0 0 0,0 42 47,0 0-47,0 0 0,0 22 0,0-22 16,0 21-16,0-21 0,0 22 16,0-22-16,0 21 0,0-21 0,0 22 15,0-22-15,0 21 0,0-21 0,21 0 16,0 1-16,-21-1 0,21 0 15,0-21-15,22 21 0,-22-21 16,0 0-16,0 0 0,0 0 16,22 0-16,-22 0 0,0 0 0,0 0 15,21-21-15,-20 21 0,-1-21 0,0 0 16,0-22-16,0 22 0,0-21 16,1 21-16,-1-22 0,0 1 0,0-22 15,0 22-15,0 0 0,1-1 16,-22-20-16,21 21 0,0 20 15,-21-20-15,21 21 0,-21-21 0,0 20 16,0 1-16,-21 42 31,21 1-31,-21-1 16,0 0-16,21 0 0,-22 21 0,22-20 16,0 20-16,-21 0 0,0-21 15,21 22-15,-21-1 0,21 0 16,0-20-16,0 20 0,0 0 0,0-21 0,0 1 15,0 20-15,0-21 0,0 0 16,21 0-16,0 1 0,0-22 16,-21 21-16,22-21 0,-1 0 0,0 0 15,0 0-15,21 0 0,-20 0 16,-1 0-16,0-21 0,0-1 0,0 1 16,0 0-16,1-21 0,-1 21 15,0-22-15,21-20 0,-42 20 16,21 1-16,-21-21 0,22 20 15,-22 1-15,0 21 0,21-22 0,-21 1 16,21 21-16,-21-21 16,21 20-16,-21-20 0,0 21 15,0 0-15,0 42 32,0 0-32,-21 0 0,0 0 0,21 1 15,-21 20-15,-1-21 16,22 21-16,0 1 0,0-1 0,-21 0 15,21 1-15,0-1 0,0 0 16,0 1-16,0-1 0,0-21 0,0 22 16,0-22-16,21 21 0,1-21 0,-22 0 15,21 1-15,0-22 0,0 21 16,0-21-16,0 0 0,1 0 16,-1 0-16,0 0 0,0 0 15,0 0-15,0-21 0,22-1 0,-22 1 16,21-21-16,-21 21 0,22-22 0</inkml:trace>
  <inkml:trace contextRef="#ctx0" brushRef="#br0" timeOffset="107556.23">19706 8467 0,'21'-21'16,"-42"42"-16,63-64 0,-42 22 0,0 0 16,0 0-16,22 0 0,-22 0 0,21 21 15,-21-22-15,0 1 0,0 0 16,0 42 15,0 0-31,-21 22 0,21-22 16,-22 0-16,22 21 0,0-20 15,-21 20-15,0 0 0,0 1 0,21-1 16,0 0-16,-21 1 0,0-1 16,-1 0-16,22 22 0,-21-43 0,0 21 15,21 1-15,-21-22 0,21 21 0,0-21 16,0 0-16,0 1 15,0-44 17,0 1-17,0 0-15,0 0 0,0 0 0,0 0 16,0-22-16,0 1 0,0 0 16,21-1-16,0 1 0,0 21 0,1-22 15,-1 1-15,0 21 0,0-21 16,21 20-16,-20 1 0,-1 0 0,42 21 15,-42 0-15,1 0 16,-1 0-16,0 0 0,-21 21 0,21-21 16,-21 21-16,0 1 0,0-1 0,0 0 15,0 0-15,-21 0 16,0 0-16,0-21 0,-1 22 0,1-1 16,0-21-16,0 21 0,0-21 15,0 0-15,-1 0 0,-20 0 0,21 0 16,0 0-16,0 0 0,-1 0 0,1 0 15,0-21-15,0 21 16,0 0-16,21-21 0,-21 21 16,21 21 15,0 0-31,0 0 16,21 0-16,-21 0 0,0 1 15,21-1-15,0 0 0,0 0 16,-21 0-16,21 22 0,1-22 15,-1 0-15,-21 0 0,21 0 0,0 0 16,0 1-16,22-1 0,-22-21 16,0 21-16,21 0 0,-21-21 0,22 0 15,-22 0-15,21 0 0,1 0 0,-1 0 16,-21 0-16,21-21 0,1 0 16,-1 21-16,-21-21 0,22-1 0,-22-20 15,0 21-15,21 0 0,1-43 16,-22 22-16,0 0 15,0 20-15,-21-20 0,0 21 0,21 0 0,-21 0 16,0-1-16,0 1 0,0 0 16,-21 21 15,0 0-31,0 21 0,21 0 16,-21 1-16,-1-1 0,22 0 0,0 0 15,-21 21-15,21-20 0,-21-1 16,21 21-16,0-21 0,0 0 0,0 1 15,0-1-15,0 0 0,21 0 16,-21 0-16,21-21 0,1 0 0,-1 21 16,21-21-16,-21 0 0,0 0 0,1 0 15,20 0-15,-21 0 0,0 0 16,22-21-16,-22 0 0,21 21 16,-21-21-16,43-21 0,-43-1 15,0 22-15,-21 0 0,21-21 16,0 20-16,-21 1 0,22 0 0,-22 0 15,0 0-15,0 0 0,0-1 16,0 44 15,-22-1-15,1 0-16,21 0 0,-21 0 0,21 0 16,0 1-16,0 20 0,0-21 15,0 0-15,0 0 0,0 1 0,0-1 16,21 0-16,0-21 15,1 0-15,-22 21 0,21-21 16,0 0-16,0 0 0,0 0 0,0 0 16,22 0-16,-22-21 0,0 21 15,0-21-15,0 0 0,1-1 0,-22 1 16,21 0-16,0 0 0,0-21 0,-21 20 16,0-20-16,21 21 0,0 0 15,-21-22-15,0 22 0,0 0 0,22 0 16,-22 0-16,0 0 15,21 21-15,-21 21 47,0 0-47,0 0 0,0 0 16,0 0-16,0 1 0,0 20 0,0-21 16,0 21-16,0 1 0,0-1 15,0 0-15,-21 22 0,21-1 0,0 1 16,0-1-16,0 1 0,0-1 15,0 22-15,0-21 0,0 20 0,0 1 16,0 0-16,0-22 0,0 22 16,0-1-16,0 1 0,0-21 0,0-1 15,0 22-15,-22-22 0,22 1 16,-21-22-16,21 22 0,-21-22 0,0 0 16,0-21-16,0 1 0,-22-1 0,22 0 15,0 0-15,0-21 0,0 0 16,-1 0-16,1 0 0,-21-21 0,21 0 15,0-22-15,-22 22 0,22-21 0,0 0 16,0-22-16,0 1 0,-1-1 16,22 1-16,0-22 0,0 21 0,0-41 15,22 20-15,-1 0 0,0 1 0,0-1 16,0 0-16,22 1 16,-22 20-16,42-63 0,-42 85 15,43-43-15,-1 22 16,-20 20-16,-22 22 0,21 0 15,22-21-15,-43 42 0,0-22 16,0 1-16,0 21 16,1 0-16,-1 0 0,0 0 15,-21 21 1,0 1 0</inkml:trace>
  <inkml:trace contextRef="#ctx0" brushRef="#br0" timeOffset="107780.68">22077 9017 0,'0'21'15</inkml:trace>
  <inkml:trace contextRef="#ctx0" brushRef="#br0" timeOffset="113960.72">2265 11494 0,'0'0'0,"0"-22"0,0 1 16,0 0-16,21 21 16,-21-21-16,0 0 0,21 21 15,-21-21-15,0-1 16,0 1-1,-21 21 32,21 21-31,0 1-16,0-1 0,0 0 16,0 21-16,0-21 0,0 22 0,0-1 15,0 0-15,0-20 0,21 20 16,-21 0-16,0 1 0,0 20 0,0-21 15,0 1-15,21-1 0,-21 0 16,0-20-16,0 20 0,21 0 0,-21-21 16,0 22-16,0-22 0,0 0 15,0 0-15,0 0 0,0 1 0,0-1 16,0-42 62,0-1-78,0 1 0</inkml:trace>
  <inkml:trace contextRef="#ctx0" brushRef="#br0" timeOffset="114687.83">2900 11938 0,'0'21'31,"-21"-21"-16,21 21 1,21-21 47,-21-21-48,21 21-15,-21-21 16,0 0-16,0 0 15,0 0 1,-21 21-16,0 0 16,-1 0-1,22 21-15,0 0 0,-21-21 16,21 21-16,0 0 16,0 0-16,0 1 0,0-1 15,21-21 16,1 0-31,-1 0 16,0 0-16,-21-21 16,21 21-16,-21-22 15,0 1-15,0 0 16,0 0-16,0 0 16,-21 21-1,21-21-15,-21 21 0,0 0 16,-1 0-1,1 0-15,21 21 32,0 0-17,0 0 32,21-21-31,1 0-1</inkml:trace>
  <inkml:trace contextRef="#ctx0" brushRef="#br0" timeOffset="115424.42">5588 10880 0,'0'0'0,"0"-21"0,-21-1 0,21 1 16,0 0-16,0 0 0,0 0 16,0 0-16,0-1 0,0 1 15,0 0-15,0 0 16,-21 21 15,21 21-31,0 0 0,0 0 16,0 1-16,0 20 0,0-21 0,0 21 15,0 1-15,0 20 0,0-20 16,0 20-16,0 1 0,0-1 16,0 1-16,0-1 0,0 1 0,0-1 15,0 1-15,0-1 0,-22-21 16,22 22-16,-21-22 0,21 1 0,-21 20 15,21-21-15,-21-20 0,0 20 16,21-21-16,0 21 0,0-20 0,0-1 16,-21-21-16,21 21 0,-22-21 15,22-21 1,0 0 0,0-1-16,0 1 0,-21 0 15,21 0-15,0 0 0,0-22 0,0 22 16,0-21-16</inkml:trace>
  <inkml:trace contextRef="#ctx0" brushRef="#br0" timeOffset="115903.65">5143 10943 0,'-21'0'0,"0"-21"16,21 0-16,-21 0 16,21 0-16,0-1 15,0 1-15,0 0 0,0 0 16,21 0-16,0 0 16,-21-1-16,21 1 0,1 21 0,-1-21 15,0 0-15,21 0 0,-21 0 16,22 21-16,-1-22 0,0 22 0,1 0 15,-1 0-15,22 0 0,-22 0 16,21 0-16,1 22 0,-22-1 0,22 0 16,-22 21-16,0 1 0,-20-22 15,-1 21-15,0 0 0,-21 1 0,0-1 16,0 0-16,0 1 0,-21-1 0,0 0 16,-22 1-16,22-1 15,-21 0-15,-1-20 0,22 20 0,-21-21 16,21 0-16,-22 0 0,22 1 0,0-22 15,0 21-15,0-21 0,0 21 16,-1-21-16,1 0 16,0 0-16,0 0 15</inkml:trace>
  <inkml:trace contextRef="#ctx0" brushRef="#br0" timeOffset="116483.85">5905 11494 0,'0'-22'47,"22"22"-47,-22-21 0,21 21 15,0-21-15,0 21 16,0 0-16,0 0 0,1 0 16,-1 0-16,0 0 0,0 0 15,21 0-15,-20 21 0,-1-21 16,-21 21-16,21 1 0,0-1 0,0 0 15,0 0-15,-21 0 0,22 0 16,-22 1-16,0-1 0,0 0 0,0 0 16,0 0-16,0 22 0,0-22 0,0 0 15,-22 0-15,1 0 16,0 0-16,21 1 0,0-1 0,-21 0 16,0-21-16,21 21 0,-21-21 15,-1-21 1,22 0-16,0 0 15,0-1-15,0 1 0,0 0 16,0 0-16,0-21 0,0 20 0,0-20 16,22 21-16,-1-21 0,-21 20 0,21-20 15,0 21-15,-21-21 0,21 20 16,0 1-16,1 0 0,-1 0 0,0 0 16,-21 0-16,21 21 0,0-22 0,0 22 15,-21 22 32,0-1-31</inkml:trace>
  <inkml:trace contextRef="#ctx0" brushRef="#br0" timeOffset="116992.56">6858 11409 0,'0'0'0,"-21"0"16,0 0 0,-1 0-16,1 0 15,0 0-15,0 21 0,0-21 16,21 21-16,-21 0 0,-1 1 15,22-1-15,0 0 0,-21 0 0,0 0 16,21 22-16,0-22 0,-21 0 0,0 21 16,21-21-16,-21 1 0,21 20 15,0-21-15,0 0 0,0 0 0,0 1 16,0-1-16,0 0 0,21-21 16,0 0-16,0 21 0,0-21 15,22 0-15,-22 0 0,0 0 0,21 0 16,-21-21-16,1 0 0,20 21 15,-21-21-15,0-1 0,0 22 0,1-21 16,-1 0-16,0 0 0,0 0 0,-21 0 16,21-1-16,-21-20 0,0 21 15,0 0-15,0 0 0,0-1 0,-21 1 16,0 0-16,0 0 0,0 0 0,-1 0 16,1 21-16,0 0 0,0-22 15,0 22-15,0 0 0,-1 0 0,1 0 16,0 0-16,0 0 0,0 0 15,0 0-15,21 22 0,-22-1 16,1-21-16,21 21 16,21-21-1</inkml:trace>
  <inkml:trace contextRef="#ctx0" brushRef="#br0" timeOffset="117392.33">7133 11367 0,'21'0'15,"-21"21"17,0 0-32,0 0 15,0 0-15,0 0 0,0 1 0,0-1 16,0 0-16,21 21 0,-21-21 15,0 1-15,22 20 0,-22-21 0,0 21 16,0 1-16,0-1 0,0 0 16,0 1-16,0-1 0,0 22 0,0-22 15,0 21-15,0 1 0,0-22 0,-22 22 16,1-1-16,21 1 0,-21-22 16,0 22-16,21-22 0,-21 21 15,0-20-15,21-1 0,-22 0 0,22-20 16,0 20-16,-21-21 0,21 0 0,0 0 15,0-42 17,0 0-32,0-21 15,0 21-15,0-1 0,21-20 16,-21 21-16,0-21 0,0-1 16,22 1-16</inkml:trace>
  <inkml:trace contextRef="#ctx0" brushRef="#br0" timeOffset="117728.14">7133 11705 0,'0'-21'0,"0"42"0,-21-63 15,21 21-15,0 0 0,-21-1 16,21 1-16,0 0 0,0 0 16,0 0-16,0 0 0,21-1 15,0 1-15,0 21 0,0 0 16,1-21-16,-1 21 0,0 0 0,0 0 15,0 0-15,22 0 0,-22 0 0,0 21 16,0-21-16,-21 21 0,21 1 16,-21-1-16,21 0 0,-21 0 15,0 0-15,0 0 0,0 1 16,-21-1-16,0 0 0,0 0 16,0 0-16,0 0 0,-1-21 0,22 22 15,-21-1-15,0-21 0,21 21 16,-21 0-1</inkml:trace>
  <inkml:trace contextRef="#ctx0" brushRef="#br0" timeOffset="118299.82">7683 11642 0,'0'0'0,"-21"-21"16,21-1-1,0 1 1,0 0-16,0 0 15,21 0-15,1 21 0,-22-21 16,21-1-16,-21 1 16,0 0-16,0 0 0,0 0 0,0 0 15,-21 21 1,-1 0-16,1 0 16,0 0-16,0 0 0,0 21 0,0 0 15,-1 21-15,1-21 0,21 22 16,0-22-16,0 21 0,0-21 0,0 1 15,0 20-15,0-21 0,0 0 0,0 0 16,0 1-16,21-1 16,1 0-16,-1-21 0,0 0 0,0 0 15,0 0-15,0 0 0,1 0 16,-1 0-16,0 0 0,0 0 16,0 0-16,0 0 0,22 0 0,-22-21 15,0 0-15,0-1 0,0 22 16,-21-21-16,22 0 0</inkml:trace>
  <inkml:trace contextRef="#ctx0" brushRef="#br0" timeOffset="118715.71">8064 11472 0,'0'-21'16,"0"0"0,0 0-1,22 21 16,-1 0-31,0 0 0,0 0 0,0 21 16,0 0-16,1-21 0,-1 21 16,0 1-16,0-1 0,0 0 15,0 0-15,-21 0 0,0 0 0,0 1 16,0-1-16,0 0 0,0 0 0,0 0 16,0 0-16,0 1 0,0-1 15,0 0-15,-21-21 0,21 21 16,-21-21 15,21-21-31,-21 0 16,21 0-16,0-1 0,0 1 15,0 0-15,-21-21 0,21 21 0,0-1 16,0 1-16,0 0 0,0 0 16,0 0-16,0 0 0,0-1 15,0 1-15,21 0 0,-21 0 0,21 0 16,-21 0-16,21 21 0,-21-22 15,21 22-15,-21-21 0,0 0 16,22 0-16,-22 0 0,21 21 16</inkml:trace>
  <inkml:trace contextRef="#ctx0" brushRef="#br0" timeOffset="119888.29">8699 10837 0,'0'0'0,"-21"0"15,0 0-15,0 0 16,0 22-16,21-1 16,0 0-16,0 0 0,0 21 0,0-20 15,0 20-15,0 0 0,0 1 16,0-1-16,0 21 0,0-20 15,0-1-15,0 0 0,0 22 0,0-22 16,0-21-16,0 22 0,0-1 16,0-21-16,0 22 0,0-22 0,21 0 15,0 0-15,-21 0 0,21-21 16,0 0-16,1 0 16,-1 0-16,0 0 0,0 0 15,0-21-15,0 0 0,1 21 16,-1-21-16,0 0 0,-21-1 0,21 1 15,0 0-15,-21 0 0,21 0 0,-21 0 16,0-1-16,0 1 0,0 0 16,22 0-16,-22-21 0,0 20 15,0 1-15,0 0 0,0 42 47,0 0-47,0 1 16,0-1-16,0 0 0,-22 0 0,22 0 15,0 0-15,0 22 0,0-22 0,0 0 16,0 0-16,0 0 0,0 1 16,22-1-16,-1 0 0,0 0 15,0 0-15,0-21 0,0 0 16,1 21-16,-1-21 0,0 0 0,0 0 16,0 0-16,0 0 0,1 0 15,-1 0-15,0 0 0,0 0 0,0 0 16,0-21-16,1 21 0,-1-21 15,-21 0-15,21 0 0,0 21 0,-21-21 16,0-1-16,0 1 0,0 0 0,21 0 16,-21 0-16,0-22 0,0 22 15,0 0-15,0 0 0,0 0 16,0 0 0,-21 21-16,0 0 15,21 21-15,-21 0 16,0 0-16,21 0 15,0 0-15,0 1 0,0-1 16,0 0-16,0 0 0,0 0 0,0 0 16,0 1-16,0-1 15,0 0-15,21-21 0,0 0 0,0 21 16,0-21-16,0 0 0,1 0 16,-1 0-16,0 0 0,0 0 15,0 0-15,0 0 0,1 0 0,-1 0 16,0 0-16,0-21 0,21 0 0,-20 21 15,-1-21-15,0-1 0,0 1 16,0 0-16,0 0 0,1-21 16,-1 20-16,-21 1 0,0 0 0,21 0 15,-21 0-15,0 0 0,0-1 16,-21 22 0,0 0-16,21 22 15,0-1-15,-22-21 16,22 21-16,0 0 0,0 0 0,0 0 15,0 1-15,0-1 0,0 0 16,0 0-16,0 0 0,22 0 16,-22 1-16,21-22 0,0 21 15,-21 0-15,0 0 0,21-21 16,-21 21-16,0 0 16,0 1-16,-21-22 15,0 0 1,0 0-16,-1 0 0,1 0 15,0 0-15,0 0 16,0 0-16,21-22 16,-21 1-1,21 0-15,0 0 16,0 0-16,0 0 0,0-1 0,0 1 16</inkml:trace>
  <inkml:trace contextRef="#ctx0" brushRef="#br0" timeOffset="120104.17">9567 11028 0,'0'0'15,"-21"-21"-15,0 0 0,0 21 16,0 0 0,21 21 30,-22 0-30,1-21-16,0 0 16,0 0-16,0 21 15</inkml:trace>
  <inkml:trace contextRef="#ctx0" brushRef="#br0" timeOffset="120335.55">8467 11218 0,'-22'22'0,"44"-44"0,-65 44 16,22-22-16,21 21 16,21-21-1,0 0-15,22 0 0,-22 0 16,21 0-16,-21 0 16,22 0-16,-1 0 0,0-21 0,1 21 15,-22 0-15,21 0 0,-21 0 0,22 0 16,-22 0-16,0 0 15,0 0-15,0 0 16</inkml:trace>
  <inkml:trace contextRef="#ctx0" brushRef="#br0" timeOffset="122928.3">11451 11324 0,'0'0'0,"0"-21"16,0 0 0,0 0-1,0 42 32,0 0-31,0 0-16,0 22 0,0-22 15,0 21-15,-21 0 0,21 1 16,0-1-16,0 0 0,0 22 0,0-22 0,0 22 16,0-1-16,0 1 15,0-1-15,0 22 0,0-22 0,0 22 16,-21-21-16,21-1 0,-21 22 0,21-22 15,0 1-15,-22-1 0,1 1 16,0-22-16,21 22 0,0-22 0,0 0 16,0 1-16,-21-1 0,21-21 0,0 0 15,0 0-15,0-42 32,0 0-32,0 0 0,0-21 15,0 20-15,0-20 0,0 0 16,0-22-16,0 22 0</inkml:trace>
  <inkml:trace contextRef="#ctx0" brushRef="#br0" timeOffset="123309.6">11282 11472 0,'0'-21'16,"0"42"-16,-21-63 0,21 21 0,0 0 15,0 0-15,0-1 0,0 1 0,0 0 16,21 0-16,0 0 0,0 0 0,21-1 16,-20 22-16,-1-21 15,21 0-15,-21 21 0,22 0 0,-22 0 16,21 0-16,-21 0 0,0 0 16,22 21-16,-22 0 0,0 1 0,0 20 15,0-21-15,-21 21 0,0-20 0,0 20 16,0 0-16,0-21 0,-21 22 15,0-22-15,0 0 0,-21 0 0,20 0 16,1 1-16,-21-1 0,21-21 0,0 21 16,-1-21-16,1 0 0,0 0 15,21 21-15,21-21 47,0-21-31,1 21-16,-1-21 15</inkml:trace>
  <inkml:trace contextRef="#ctx0" brushRef="#br0" timeOffset="123608.43">12552 11388 0,'0'21'16,"-21"-21"-16,42 0 31,0 0-31,0 0 16,0 0-16,0 0 0,1 0 16,-1 0-16,0 0 15,0 0-15,0 0 16,-21-21-16,21 21 15,-42 0 17,0 21-17</inkml:trace>
  <inkml:trace contextRef="#ctx0" brushRef="#br0" timeOffset="123792.32">12573 11557 0,'0'21'0,"0"0"15,21-21 32,0 0-47,0 0 0,1 0 16,-1 0-16,0 0 0,0 0 16,0 0-16,-21-21 15,21 21-15,-21-21 16</inkml:trace>
  <inkml:trace contextRef="#ctx0" brushRef="#br0" timeOffset="124520.06">13928 11155 0,'0'-21'0,"0"42"0,0-63 0,0 20 15,0 1-15,0 0 0,0 0 16,0 0-16,21 0 0,-21 42 47,0 0-47,0 21 0,0-21 16,0 22-16,0-22 0,0 21 15,0 1-15,0-1 0,0 0 0,0 1 16,0-22-16,0 21 0,0-21 15,-21 22-15,21-22 0,0 0 0,-22 0 16,22 0-16,-21-21 16,21-21 15,0 0-31,0 0 0,0 0 0,0-1 16,0 1-16,0-21 15,0 21-15,0-22 0,21 1 0,-21 0 16,22-1-16,20 1 0,-21 0 15,0 21-15,22-22 0,-22 22 0,21 0 16,0 0-16,-20 0 0,20 21 0,0 0 16,-21 0-16,1 0 0,-1 0 15,21 21-15,-42 0 0,21 0 0,0 0 16,-21 22-16,22-22 0,-22 21 16,0-21-16,0 22 0,0-1 0,0-21 15,0 21-15,0-20 0,-22-1 0,22 0 16,-21 0-16,21 0 0,0 0 15,-21-21-15,21 22 16,0-44 31,0 1-47,0 0 16,21 21-16,-21-21 0</inkml:trace>
  <inkml:trace contextRef="#ctx0" brushRef="#br0" timeOffset="124911.84">14647 11240 0,'0'21'31,"21"-21"-31,1 0 16,-1 0-16,0 0 15,0-21-15,0-1 0,0 22 16,1-21-16,-1 0 0,0 0 0,21 0 15,-21 0-15,1-1 0,-22 1 16,0 0-16,21 21 0,-21-21 0,0 0 16,0 0-16,0-1 0,-21 22 15,-1 0-15,1 0 16,0 0-16,0 0 0,0 0 0,0 22 16,-1-22-16,1 21 0,0 0 15,0 21-15,0-21 0,0 22 0,-1-22 16,22 21-16,0-21 0,0 22 15,0-22-15,0 21 0,0-21 0,0 1 16,0 20-16,0-21 0,0 0 16,22 0-16,-1-21 0,0 0 15,0 22-15,0-22 0,0 0 0,1 0 16,-1 0-16,0 0 0,0 0 16,0-22-16,0 22 0,1-21 0,20 0 15,-21 0-15,0 0 0</inkml:trace>
  <inkml:trace contextRef="#ctx0" brushRef="#br0" timeOffset="125471.28">15388 11007 0,'21'-21'0,"-21"-1"16,-21 44 0,21-1-1,0 0-15,-21 0 0,0 21 0,0-20 16,21 20-16,-22 0 0,22-21 15,0 22-15,-21-1 0,21-21 0,0 0 16,0 22-16,0-22 0,0 0 16,0 0-16,21-21 31,1 0-31,-1 0 0,0-21 16,0 0-16,0 0 15,0 0-15,1-1 0,-1 1 0,-21 0 16,21-21-16,0 21 0,-21-1 0,0 1 15,21 0-15,0 21 16,-21 21 0,0 0-1,0 1-15,0-1 0,0 0 0,0 0 16,0 21-16,0-20 0,0-1 16,0 0-16,0 0 0,22-21 15,-1 21-15,0 0 0,0-21 16,0 0-16,0 0 0,1 0 0,-1 0 15,0 0-15,0 0 16,0 0-16,0-21 0,1 0 0,-1 0 16,0 0-16,-21 0 0,0-22 0,21 22 15,-21-21-15,0 21 0,0-22 16,0 22-16,0-21 0,0 21 0,0-1 16,-21 1-16,21 0 0,0 0 15,-21 0-15,21 0 0,-21 21 0,-1 0 16,22-22-16,-21 22 31</inkml:trace>
  <inkml:trace contextRef="#ctx0" brushRef="#br0" timeOffset="125993.03">17272 10520 0,'0'0'16,"21"-21"-16,-21-22 0,0 22 15,0 0-15,0 0 0,-21 21 16,0 21-1,0 0-15,21 0 0,-22 1 16,22 20-16,-21 0 0,21 22 0,0-22 16,-21 0-16,21 22 0,-21-22 15,21 22-15,-21-1 0,21-20 0,0 20 16,-21-21-16,-1 22 0,22-1 16,0-20-16,0-1 0,0 0 0,0 1 15,0-22-15,0 0 0,0 0 0,0 0 16,0 1-16,0-44 47,0 1-47,0-21 15,0 21-15,0 0 0,0-1 0</inkml:trace>
  <inkml:trace contextRef="#ctx0" brushRef="#br0" timeOffset="126348.34">16870 10626 0,'0'0'0,"0"-64"16,0 43-16,0-21 0,0 21 15,0-1-15,21 1 0,0-21 16,0 21-16,22 0 0,-22-1 16,21 1-16,22 21 0,-22-21 0,0 21 15,22 0-15,-1 0 0,-20 0 16,20 0-16,1 0 0,-22 0 0,0 21 15,1 22-15,-1-22 0,-21 21 16,0 0-16,0 1 0,-21-1 0,0 0 16,0 1-16,-21-1 0,-21 0 15,21-20-15,-22 20 0,1 0 16,-21-21-16,20 1 0,1-1 0,0 0 16,-1 0-16,1 0 0,0-21 15,-1 21-15,22-21 0,0 22 0,21-1 31,21-21-15,0 0-16,0 0 16,1 0-16,-1 0 0</inkml:trace>
  <inkml:trace contextRef="#ctx0" brushRef="#br0" timeOffset="126800.59">17632 11028 0,'0'-21'31,"0"0"-15,21 21-16,0 0 16,0 0-16,0 0 0,1 0 15,-1 21-15,0 0 16,0 0-16,-21 0 0,21 0 0,-21 1 15,21 20-15,-21-21 0,0 21 0,0-20 16,0 20-16,0 0 16,0-21-16,0 22 0,0-22 0,0 0 15,0 0-15,0 0 0,0 1 16,-21-22-16,21 21 0,0-42 31,0-1-31,0 1 16,0 0-16,0 0 0,21-21 15,-21 20-15,0-20 0,0 21 0,22-21 16,-22-1-16,21 22 0,-21-21 16,0 21-16,0-22 0,21 22 0,0 0 15,-21 0-15,21 0 0,-21-1 16,21 22-16,1 0 16,-1 0-1,0 0 1</inkml:trace>
  <inkml:trace contextRef="#ctx0" brushRef="#br0" timeOffset="127240.34">18478 10943 0,'-21'0'15,"0"0"-15,0 0 0,0 21 16,0 1-16,-1-22 0,-20 21 0,21 0 16,0 0-16,0 21 0,-1-20 15,1-1-15,0 21 0,0-21 0,21 22 16,0-22-16,0 0 0,0 21 0,0-21 16,0 1-16,21-1 0,0-21 15,0 21-15,1 0 0,-1-21 0,21 0 16,-21 0-16,22 0 0,-22 0 15,0 0-15,21 0 0,-21 0 0,22-21 16,-22 0-16,21 0 0,-21-1 0,1 1 16,-1 0-16,0 0 15,0 0-15,0-22 0,-21 22 0,0-21 16,0 21-16,0-22 0,0 22 0,0 0 16,-21 0-16,0 0 0,0 0 15,0-1-15,-1 22 0,1 0 0,0 0 16,-21 0-16,21 0 0,-1 0 15,-20 0-15,21 0 0,0 22 0,0-22 16,-1 21-16,1-21 0,21 21 0,-21-21 16,21 21-1</inkml:trace>
  <inkml:trace contextRef="#ctx0" brushRef="#br0" timeOffset="127620.12">18902 10943 0,'0'21'31,"0"1"-31,0 20 16,-21-21-16,21 21 0,-22-20 0,22 20 15,0 21-15,0-20 0,-21-1 16,21 22-16,-21-22 0,21 21 0,0 1 15,0-22-15,-21 22 0,21-1 16,-21 1-16,21-22 0,0 22 16,0 20-16,0-20 0,0-1 0,-21 1 15,21-1-15,0 1 0,-22-22 0,22 22 16,0-1-16,0-21 0,-21 1 16,0-1-16,0 0 0,21 1 0,-21-22 15,21 0-15,0 0 0,-21 0 0,21 1 16,0-44-1,0-20 1,0 21-16,0 0 0,0-22 0,0 1 16,0-21-16,0 20 0,0-20 15,0-1-15,0-20 0,0-1 16</inkml:trace>
  <inkml:trace contextRef="#ctx0" brushRef="#br0" timeOffset="127932.23">18648 11303 0,'0'-42'0,"0"84"0,0-127 15,0 43-15,0 0 0,0 21 0,0-22 16,0 22-16,0 0 0,0 0 16,21 0-16,0-1 0,0 1 0,0 0 15,1 21-15,-1 0 0,21 0 16,-21 0-16,22 0 0,-22 0 0,0 21 16,0 0-16,0-21 0,0 22 15,1-1-15,-22 0 0,21 0 16,-21 0-16,0 22 0,0-22 0,0 0 15,-21-21-15,-1 21 0,1 0 0,0 0 16,0 1-16,0-22 16,0 21-16,-1-21 0,22 21 15,-21-21-15,0 0 16,21 21-16,21-21 47,0 0-47,-21-21 0,22 0 0</inkml:trace>
  <inkml:trace contextRef="#ctx0" brushRef="#br0" timeOffset="129544.49">19325 11261 0,'-21'0'0,"42"0"0,-42 21 0,42-21 47,0-21-32,0 21-15,-21-21 0,22-1 0,-1 22 16,0-21-16,0 0 0,0 0 0,-21 0 16,21 0-16,1-1 0,-22-20 15,0 21-15,0 0 0,0 0 0,0-1 16,0 1-16,0 0 15,-22 21 1,1 0-16,0 0 0,21 21 0,-21 0 16,0 1-16,0-1 0,21 0 15,0 21-15,-22-21 0,22 1 0,0 20 16,0-21-16,0 0 0,0 0 0,0 1 16,0-1-16,0 0 15,22 0-15,-1-21 0,0 21 16,0-21-16,0 0 0,22 0 15,-22 0-15,0 0 0,21 0 0,-21-21 16,1 0-16,-1 0 0,0 21 0,0-21 16,21-1-16,-42-20 0,22 21 15,-1 0-15,0 0 0,0-1 0,-21 1 16,0 0-16,0 0 0,21 0 0,0 21 16,-21 21 15,0 0-31,0 0 0,0 22 15,0-22-15,0 0 16,0 0-16,0 0 0,0 0 0,0 1 16,0-1-16,0 0 0,0 0 15,0 0-15,22 0 0,-1 1 16,0-22-16,0 0 0,0 0 0,0 0 16,1 0-16,-1 0 0,0 0 15,0 0-15,0-22 0,0 1 0,1 0 16,-1 0-16,0 0 0,0 0 0,0-22 15,0 1-15,1 21 0,-1-22 16,-21 1-16,21-21 0,0 20 16,0 1-16,0 0 0,-21-1 0,0 1 15,22-22-15,-22 22 0,0 21 16,0-21-16,0 20 0,0 1 0,0 0 16,0 0-16,-22 21 15,1 21 1,0 21-16,21-20 0,-21 20 0,21-21 15,0 21-15,-21 1 0,21-1 16,0 0-16,0 1 0,-21-22 0,21 21 16,0 1-16,0-1 0,0-21 15,0 21-15,0 1 0,0-22 0,21 21 16,0-21-16,-21 1 0,21-1 0,0 0 16,-21 0-16,21 0 15,1-21-15,-1 21 0,0-21 16,0 0-16,0 0 0,0 0 0,1 0 15,-1 0-15,0-21 0,0 21 16,0-21-16,0 0 0,1 0 0,-22 0 16,21-1-16,0 1 0,-21 0 0,21-21 15,-21 21-15,0-1 0,0 1 16,0 0-16,-21 42 47,0 0-47,21 1 15,0-1-15,0 0 16,0 0-16,0 0 0,0 0 16,0 1-16,0-1 0,0 0 0,0 0 15,21 0-15,0 0 16,0-21-16,0 22 0,1-22 0,-1 0 16,0 0-16,0 0 0,0 0 0,0 0 15,1 0-15,-1 0 0,0 0 16,0 0-16,0 0 0,0-22 0,1 1 15,-1 0-15,0 21 0,0-42 0,0 21 16,-21-1-16,21-20 16,-21 21-16,22-21 0,-22 20 0,0 1 15,0-21-15,0 21 0,21 21 0,-21-21 16,-21 21 0,21 21-1,-22-21-15,22 21 0,-21 0 16,21 0-16,-21 0 0,21 1 0,0 20 15,0-21-15,0 0 0,0 0 0,0 1 16,0-1-16,0 0 16,0 0-16,21-21 0,0 21 0,1-21 15,-1 0-15,0 0 0,0 0 16,0 0-16,0 0 16,1 0-16,-1 0 0,0 0 0,0 0 15,0 0-15,0-21 0,1 0 0,20 0 16,-21 0-16,0-1 0,0 1 15,1-21-15,20 0 0,-21-1 16,0 22-16,-21 0 0,0 0 16,0 0-16,-21 21 15,0 0-15,0 0 16,0 21-16,21 0 0,-22-21 16,22 21-16,-21 0 0,21 0 0,0 1 15,0-1-15,0 0 0,0 0 0,0 0 16,0 0-16,0 1 15,0-1-15,0 0 0,0 0 16,0 0-16,0 0 31,0-42-15,0 0 0,0 0-1,-21 0-15,21 0 0,0-1 0,-21 1 16</inkml:trace>
  <inkml:trace contextRef="#ctx0" brushRef="#br0" timeOffset="129720.39">21251 10816 0,'0'0'0,"-21"0"16,0 0-16,21-21 0,-21 21 31,0 0 0,-1 0-15,1 0 0,0 0-16</inkml:trace>
  <inkml:trace contextRef="#ctx0" brushRef="#br0" timeOffset="129944.26">20151 10901 0,'0'0'0,"-22"0"0,1 0 16,0 21-16,0-21 0,42 0 31,0 0-31,0 0 0,1 0 16,-1 0-16,21 0 0,0 0 16,-20 0-16,20 0 0,0 0 0,-21 0 15,22 0-15,-1-21 0,0 21 0,1 0 16,-1-21-16,0 21 0,1-21 15,-1 21-15,22-22 0</inkml:trace>
  <inkml:trace contextRef="#ctx0" brushRef="#br0" timeOffset="130304.41">22415 10562 0,'0'-21'16,"0"0"-1,-21 21-15,0 0 16,0 0-16,21 21 0,-21 0 0,0 0 16,-22 1-16,22-1 0,0 21 15,0-21-15,0 22 0,-1-1 0,1-21 16,21 21-16,-21 1 0,21-1 0,-21 0 15,21 1-15,0-1 0,0-21 16,0 22-16,0-1 0,0 0 0,0-21 16,21 22-16,0-22 0,0 21 15,-21-21-15,22 1 0,-1-1 16,0 0-16,0 0 0,0-21 16,0 0-16,1 0 0,-1 0 15,0 0-15,0 0 0,0 0 0,22-21 16,-22 0-16,0 21 0,0-21 0</inkml:trace>
  <inkml:trace contextRef="#ctx0" brushRef="#br0" timeOffset="130632.1">22796 10689 0,'0'-21'16,"22"21"-16,-1-21 0,0 21 15,0 0-15,21 0 0,1 0 16,-1 0-16,-21 0 0,22 0 0,-1 21 16,-21 0-16,21 0 0,-20 1 0,-22-1 15,0 21-15,0-21 0,0 22 16,0-22-16,0 21 0,0 0 0,-22-20 16,1 20-16,0-21 0,0 21 15,0-20-15,0 20 0,-1-21 0,1 0 16,0 0-16,0-21 0,0 22 0,21-1 15,-21-21-15,-1 0 16,22-21 31,0-1-47</inkml:trace>
  <inkml:trace contextRef="#ctx0" brushRef="#br0" timeOffset="130895.94">23855 10795 0,'0'-21'31,"-21"21"-15,-1 0 0,22 21-16,-21-21 15,21 21-15,-21-21 0,0 21 0,0 1 16,21-1-16,-21-21 16,21 21-16,-22 0 0</inkml:trace>
  <inkml:trace contextRef="#ctx0" brushRef="#br0" timeOffset="131116.1">23749 11218 0,'0'0'0,"0"22"16,0-1-16,0 0 0,0 0 16,0 0-16,0 0 15,0 1-15,0-1 16,-21 0-16,0-21 0,-1 21 0,1 0 15,0-21-15,0 21 0,0 1 16,0-22-16,-1 21 0,-20 0 0,21-21 16,0 21-16,-22-21 0,22 0 0,0 0 15,-21 21-15,21-21 0</inkml:trace>
  <inkml:trace contextRef="#ctx0" brushRef="#br0" timeOffset="133976.91">9969 13441 0,'0'0'0,"0"-42"16,0 20-16,0 1 15,0 0-15,0 0 16,0 0 0,0 0-16,0 42 31,0 0-31,0 0 16,0 0-16,22 22 0,-22-22 0,0 21 15,0 0-15,0 22 16,0-22-16,0 22 0,21-22 0,-21 22 15,0-1-15,0 1 0,0-1 16,0 1-16,0 20 0,0-20 0,-21-1 16,21 1-16,0-1 0,0 1 0,-22-1 15,22-20-15,0-1 0,-21 21 16,21-41-16,0 20 0,0-21 0,0 0 16,0 0-16,0 1 0,0-1 15,0-42 32,0-1-47,0 1 0,0 0 0,0-21 16,0-1-16,0 1 0,0 0 0</inkml:trace>
  <inkml:trace contextRef="#ctx0" brushRef="#br0" timeOffset="134415.47">9800 13526 0,'-21'-22'15,"42"44"-15,-42-65 0,21 22 0,0 0 0,0 0 16,0 0-16,0-1 16,0 1-16,0 0 0,0 0 0,0 0 15,21 0-15,0-1 0,0 1 16,1 0-16,-1 0 0,0 0 0,21 21 15,-21-21-15,22-1 0,-1 22 16,0 0-16,-20 0 0,20 0 0,0 22 16,-21-1-16,22 0 0,-22 0 15,0 0-15,21 0 0,-42 22 16,22-22-16,-22 21 0,0-21 0,0 22 0,0-22 16,0 21-16,0-21 15,-22 22-15,1-22 0,0 21 0,21-21 16,-21 1-16,0-1 0,0 0 15,-1 0-15,1 0 0,0-21 0,0 21 16,0-21-16,0 22 0,-1-22 16,22 21-16,-21-21 0,0 0 15,21 21-15,-21-21 16,21-21 15</inkml:trace>
  <inkml:trace contextRef="#ctx0" brushRef="#br0" timeOffset="134824.59">10774 13695 0,'0'0'0,"0"21"0,-21-21 0,-1 21 16,44-42 31,-22 0-47,21 21 16,-21-21-16,0 0 0,21 21 0,-21-22 15,0 1-15,0 0 0,0 0 16,-21 21-1,0 0 1,-1 21 0,22 0-16,-21 0 0,21 1 15,0-1-15,0 0 16,0 0-16,0 0 16,21-21-1,1 0 1,-1 0-1,0-21-15,0 0 16</inkml:trace>
  <inkml:trace contextRef="#ctx0" brushRef="#br0" timeOffset="137236.57">11663 13822 0,'0'0'0,"0"21"0,-21-21 0,21-21 47,0 0-47,0 0 15,0-1-15,21 1 0,-21 0 16,21 0-16,0 0 0,-21-22 0,21 22 16,0-21-16,1 0 15,-1-1-15,0 1 0,0 0 0,21-1 16,-20-20-16,20 20 0,-21 1 0,21-21 16,-20 20-16,20 1 0,-21 0 15,0-1-15,0 1 0,1 0 0,-22 20 16,0-20-16,0 21 0,0 0 15,0 0-15,0-1 0,0 1 0,0 0 16,-22 21-16,1 0 0,0 0 16,0 0-16,0 0 0,0 21 15,21 0-15,-22 1 0,1 20 16,0-21-16,0 21 0,0 1 0,21-1 16,-21 0-16,21 1 15,-22-1-15,1 0 0,21 1 0,0-1 16,0 0-16,-21 1 0,21-22 0,0 21 15,-21 1-15,21-1 0,0 0 16,0-21-16,0 22 0,0-1 0,0-21 16,0 0-16,0 22 0,0-22 15,21 0-15,0 0 0,0-21 0,-21 21 16,22-21-16,-1 0 0,0 0 16,0 0-16,0 0 0,0 0 0,22 0 15,-22 0-15,0 0 0,0-21 16,22 0-16,-22 21 0,0-21 0,0-21 15,21 20-15,-20 1 0,-1 0 16,0 0-16,0 0 0,-21-22 16,21 43-16,-21-21 0,21 0 0,-21 0 15,22 0-15,-22 42 47,-22-21-31,22 21-16,-21 0 0,21 0 0,0 1 15,-21-1-15,21 0 0,0 0 16,0 0-16,0 22 0,0-22 0,0 0 16,0 0-16,0 0 0,21-21 15,0 21-15,1 1 0,-1-1 16,0-21-16,0 0 0,0 0 16,0 0-16,1 0 0,-1 0 15,0 0-15,0 0 0,0 0 0,0 0 16,1 0-16,-1-21 0,0 21 15,0-22-15,0 1 0,-21 0 16,21 0-16,-21 0 0,22 0 0,-22-1 16,0 1-16,0-21 0,0 21 0,0 0 15,0-22-15,0 22 0,0 0 0,0-21 16,-22 20-16,1 1 0,0 0 16,0 0-16,21 0 0,-21 21 15,0-21-15,-1 21 0,1 0 0,0 0 16,0 0-16,0 0 0,0 0 15,-1 0-15,1 21 0,0 0 0,0-21 16,0 21-16,0 0 0,-1 0 16,22 1-16,0-1 0,-21 0 0,21 21 15,0-21-15,0 1 0,0 20 16,0-21-16,0 0 0,0 0 0,0 22 16,21-22-16,1 0 0,-1 0 0,-21 0 15,42 1-15,-21-22 16,0 21-16,1 0 0,20-21 0,-21 0 0,21 0 15,-20 0-15,20 0 0,0 0 16,1 0-16,-1 0 0,21 0 16,-20-21-16,-1 0 0,22-1 0,-22 22 15,0-21-15,1 0 0,-1 0 16,0 0-16,-21-22 0,1 22 16,-1 0-16,0 0 0,0 0 0,-21 0 15,0-1-15,0 1 0,0 0 0,0 0 16,0 0-16,0 0 0,0-1 15,0 1-15,-21 0 16,0 21-16,0 0 0,-1 0 16,1 0-16,0 0 0,0 0 0,0 0 15,0 21-15,-1-21 0,1 21 16,0 1-16,0-1 16,0 0-16,0 0 0,21 0 0,0 0 15,-22 1-15,22-1 0,-21 0 0,21 0 16,0 0-16,0 0 0,0 1 15,0-1-15,0 0 0,21 0 16,1-21-16,-1 0 16,0 0-16,0 0 0,0 0 15,0 0-15,1-21 16,-1 0-16,0 21 0,0-21 16,0-1-16,0 1 0,-21 0 15,22 0-15,-22 0 0,0 0 16,21-1-16,0 22 0,-21-21 0,0 0 15,0 0-15,21 21 0,-21-21 16,21 21-16,0-21 0,-21 42 47,0 0-31,0 0-16,0 0 0,0 0 15,0 1-15,0-1 0,0 0 0,0 0 16,0 0-16,0 22 0,0-22 15,0 0-15,22 0 16,-1 0-16,-21 0 0,21-21 0,0 22 16,0-1-16,0-21 0,1 21 15,-1-21-15,0 0 0,21 21 0,-21-21 16,22 0-16,-1 0 0,0 0 16,22 0-16,-22 0 0,1 0 0,-1 0 15,0 0-15,22 0 0,-43 0 0,21-21 16,1 21-16,-22-21 0,0 0 15,0-1-15,0 1 0,0 0 16,-21 0-16,0 0 0,0 0 0,0-22 16,0 22-16,0 0 0,0 0 15,0 0-15,-21-1 0,21 1 0,-21 0 16,0 21-16,0-21 0,0 21 16,-1 0-16,1 0 0,0 0 0,0 0 15,0 0-15,0 0 0,-1 0 16,1 21-16,0-21 0,0 21 15,21 0-15,-21 1 0,0-1 0,21 0 16,0 0-16,0 0 0,-22 0 16,22 1-16,0-1 0,0 0 0,0 0 15,0 0-15,0 0 0,0 1 16,22-22-16,-1 21 0,0-21 0,0 0 16,0 21-16,0-21 0,1 0 15,-1 0-15,0 0 0,0 0 16,0 0-16,22 0 0,-22-21 0,0 21 15,0-21-15,0-1 0,-21 1 16,21 0-16,1 0 0,-1 0 0,0 0 16,-21-22-16,21 22 0,0-21 15,-21-1-15,21 22 0,1-21 0,-1 0 16,-21-22-16,21 22 0,0-1 0,0 1 16,0 0-16,1-22 0,-1 22 15,0 0-15,0-1 0,0 1 16,-21 0-16,0-1 0,21 22 0,-21-21 15,0 21-15,0-1 0,0 1 16,0 0-16,0 0 0,-21 21 31,0 0-31,21 21 16,-21 0-16,0 0 0,21 22 16,-21-22-16,21 21 0,-22-21 0,1 22 15,21-1-15,-21 0 0,21 1 0,0-1 16,-21 0-16,21 1 0,-21-1 15,21 0-15,0 1 0,0-1 0,0 0 16,0 1-16,0-1 16,0 0-16,0 1 0,0-1 0,0-21 15,0 22-15,0-22 0,21 0 0,0 0 16,0 0-16,0 0 0,1-21 16,-1 0-16,0 22 0,21-22 0,-21 0 15,1 0-15,20 0 0,-21 0 16,0 0-16,22-22 0,-22 22 0,0-21 15,0 0-15,0 21 0,0-21 0,-21 0 16,22 0-16,-1-1 16,-21 1-16,0 0 0,0 0 15,0 0-15</inkml:trace>
  <inkml:trace contextRef="#ctx0" brushRef="#br0" timeOffset="138244.45">16065 12298 0,'0'-21'16,"22"21"-16,-1-21 15,-21-1-15,-21 22 47,-1 0-47,1 0 16,0 22-16,0-1 16,21 0-16,-21 21 0,0-21 0,-1 22 15,1-1-15,0 22 0,0-22 16,-21 21-16,20 1 0,1-1 0,0 1 15,0-1-15,0 1 0,0 21 16,-1-22-16,-20 1 0,21-1 16,0 1-16,21-1 0,-21 1 0,21-1 15,0 1-15,0-1 0,0 1 16,0-1-16,0-21 0,21 22 0,0-22 16,0 1-16,21-1 0,-20 0 15,20-21-15,-21 22 0,21-22 0,1 0 16,20 0-16,-20 0 0,-1-21 0,0 0 15,1 22-15,-1-22 0,0 0 16,-21 0-16,1 0 0,20 0 0,-21-22 16,-21 1-16,21 21 15,-21-21-15,0 0 0,0 0 0</inkml:trace>
  <inkml:trace contextRef="#ctx0" brushRef="#br0" timeOffset="139764.1">16171 13293 0,'0'0'0,"-21"0"16,0 0 0,21-21-16,0-1 0,0 1 15,0 0 1,0 0-16,21 0 16,0 0-16,0 21 15,-21-22-15,22 22 0,-1 0 0,0 0 16,0 0-16,0 0 15,0 0-15,1 22 16,-22-1-16,0 0 0,21-21 0,-21 42 16,21-21-16,-21 1 0,0-1 0,0 0 15,0 0-15,0 0 0,0 22 16,0-22-16,0 0 0,0 21 0,0-21 16,0 1-16,-21-1 0,21 0 0,-21 0 15,21 0-15,0 0 0,-22-21 16,1 0-1,21-21 17,0 0-32,-21 0 0,21 0 0,0 0 15,0-1-15,0 1 0,0 0 16,0 0-16,0 0 0,21-22 0,-21 22 16,21 0-16,1 0 0,-22 0 0,21-22 15,0 22-15,0 21 0,0-21 0,0 0 16,1 0-16,-1 21 0,0 0 15,0 0-15,0 0 0,0 0 0,1 0 16,-1 0-16,0 0 0,0 0 0,-21 21 16,21 0-16,0 0 0,-21 0 15,0 1-15,22-22 0,-22 21 16,21 0-16,-21 0 0,0 0 0,0 0 16,0 1-16,0-1 0,0 0 15,0 0-15,0 0 0,0 0 31,-21-21 1,21-21-1,-22 21-31,22-21 0,0 0 16</inkml:trace>
  <inkml:trace contextRef="#ctx0" brushRef="#br0" timeOffset="140205.85">16870 13335 0,'21'0'31,"0"0"-31,0 0 0,0-21 15,1 0-15,-1 21 16,0-21-16,0-1 0,0 1 16,-21 0-16,21 21 0,-21-21 15,0 0-15,0 0 0,0-1 16,-21 22 15,0 0-31,0 0 0,21 22 0,0-1 16,-21-21-16,0 21 0,-1 0 15,22 0-15,0 22 0,-21-22 0,21 0 16,-21 0-16,21 0 0,0 0 16,-21 22-16,21-22 0,0 0 0,0 0 0,0 0 15,0 1-15,0-1 16,0 0-16,0 0 0,21-21 16,-21 21-16,21-21 15,0 0-15,1 0 16,-1 0-16,0-21 15,0 0-15,0 0 0,0 0 16,1-1-16</inkml:trace>
  <inkml:trace contextRef="#ctx0" brushRef="#br0" timeOffset="141015.4">17462 13123 0,'0'22'32,"0"-1"-32,0 0 15,0 0-15,-21 21 0,21-20 16,0-1-16,-21 0 0,21 0 0,0 0 16,0 0-16,0 1 0,0-1 15,0 0-15,0 0 0,0 0 16,0 0-16,0 1 0,0-1 15,21-42 32,0-1-47,-21 1 0,0 0 16,22 0-16,-1 21 0,-21-21 0,21 0 16,-21-1-16,21-20 15,0 42-15,0-21 0,-21 0 0,0 0 16,22 21-16,-1-22 0,0 22 31,-21 22-15,0-1-16,0 0 15,0 0-15,0 0 0,0 0 16,0 1-16,0-1 0,0 0 0,0 0 16,0 0-16,0 0 0,0 1 0,0-1 15,0 0-15,21 0 0,0 0 16,-21 0-16,21-21 0,1 0 15,-22 22-15,21-22 0,0 0 0,0 0 16,0 0-16,0 0 0,1 0 16,-1-22-16,-21 1 0,21 21 0,0-21 15,0 0-15,-21 0 0,0 0 16,21-1-16,-21 1 0,22-21 16,-22 21-16,0 0 0,0-22 0,0 22 15,0-21-15,0 21 0,0-1 0,0 1 16,0 0-16,0 0 0,-22 21 15,22-21-15,-21 21 0,0 0 16,0 0-16,0 0 0,0 0 16,-1 0-16,22 21 15,22-21 17,-1 0-32,0 0 0,0 0 15,0 0-15,0 0 0,1 0 16,-1 0-16,0 0 15,0-21-15,-21 0 16,21 21-16,0 0 0,-21-22 16</inkml:trace>
  <inkml:trace contextRef="#ctx0" brushRef="#br0" timeOffset="141460.14">19071 12827 0,'0'-21'16,"0"42"-16,0-63 0,0 21 0,0-1 0,0 1 16,0 0-16,-21 21 15,0 0 1,21 21 0,0 22-16,-21-22 0,21 21 0,0 0 15,-22 1-15,22 20 0,0-20 16,0-1-16,0 21 0,0-20 0,-21 20 15,21-20-15,-21-1 0,21 21 16,0-20-16,-42-1 0</inkml:trace>
  <inkml:trace contextRef="#ctx0" brushRef="#br0" timeOffset="141567.62">18881 13695 0,'0'0'31,"21"0"-15,-21-21-1,0 0-15,0-1 16,0 1-16,0-21 0,0 21 15,0-22-15,0 22 0</inkml:trace>
  <inkml:trace contextRef="#ctx0" brushRef="#br0" timeOffset="141843.49">18986 12806 0,'0'0'0,"-21"0"0,21-21 0,-21 21 16,21-21-16,0-1 31,21 22-31,0-21 0,1 0 0,20 21 16,-21-21-16,21 21 0,1-21 15,20 21-15,-20-21 0,-1 21 0,0 0 16,1 0-16,-1 0 0,-21 0 16,21 0-16,-20 0 0,-1 0 15,-21 21 16,-21 0-31,21 0 16,-22-21-16,-20 21 0,21 22 16,0-22-16</inkml:trace>
  <inkml:trace contextRef="#ctx0" brushRef="#br0" timeOffset="142047.88">19008 13250 0,'0'0'0,"0"22"15,21-22 17,0 0-32,0 0 0,0 0 15,0 0-15,22-22 0,-22 22 16,0 0-16,0 0 0,0 0 0,1-21 16,-1 21-16,0 0 0,0 0 15,0-21 1</inkml:trace>
  <inkml:trace contextRef="#ctx0" brushRef="#br0" timeOffset="142308.46">19516 13208 0,'0'21'31,"-22"0"-31,1 1 16,21-1-16,0 0 15,0 0-15,0 0 0,0 22 0,0-22 16,-21 0-16,21 0 0,0 0 0,-21 0 16,21 1-16,0-1 0,0 0 15,0 0-15,0 0 16,0-42 15,0 0-31,0 0 0,0 0 16,0-1-16,0 1 0,21 0 15</inkml:trace>
  <inkml:trace contextRef="#ctx0" brushRef="#br0" timeOffset="142608.29">19558 13102 0,'-21'0'16,"0"0"-16,-1 0 0,22 21 15,0 1 1,22-22-1,-1 0 1,0-22-16,0 1 16,0 21-16,0-21 0,1 0 0,-22 0 15,0 0 1,0-1-16,-22 22 16,1 0-16,0 0 15,0 0-15,0 0 16,0 22-16,21-1 15,-22 0-15,22 0 16,22-21 15,-1-21-31</inkml:trace>
  <inkml:trace contextRef="#ctx0" brushRef="#br0" timeOffset="142940.14">20002 12510 0,'0'0'16,"0"-22"-16,0 1 0,0 42 31,0 1-31,0-1 16,-21 21-16,21-21 15,0 22-15,0 20 0,-21-21 0,21 22 16,0-22-16,0 22 0,0-22 0,-21 22 15,0-22-15,0 21 0,21-20 16,-22 20-16,1-20 0,0 20 0,0-21 16,0 1-16,21-1 0,-21 0 15,-1 1-15,1-1 0,21-21 0,0 0 16,0 1-16,0-1 0,0 0 0,0-42 31,21 0-31,1-1 16,-1 1-16,-21 0 0,21-21 15,0 21-15</inkml:trace>
  <inkml:trace contextRef="#ctx0" brushRef="#br0" timeOffset="143332.91">19960 13335 0,'0'21'0,"0"0"15,0 1 1,21-22 15,0 0-31,1 0 0,-1 0 16,0 0-16,0-22 0,0 22 15,0-21-15,1 0 0,-1 21 16,0-21-16,-21 0 0,21 0 16,-21-1-16,0 1 15,0 0-15,-21 21 16,0 0-16,0 0 15,-1 0-15,1 21 0,21 0 16,-21 1-16,0-1 0,0 0 0,21 0 16,-21 0-16,21 0 0,-22 1 15,22-1-15,0 0 0,0 21 16,0-21-16,0 1 0,0-1 16,0 0-16,22-21 15,-1 0-15,0 21 0,0-21 16,0 0-16,0 0 15,1 0-15,-1 0 0,0-21 0,0 21 16,0-21-16,0 21 0</inkml:trace>
  <inkml:trace contextRef="#ctx0" brushRef="#br0" timeOffset="143588.41">20574 13208 0,'0'0'0,"0"-21"0,0 42 31,0 0-31,-21 0 0,21 1 16,-21-1-16,-1 0 15,22 0-15,-21 0 0,21 0 0,0 1 16,0-1-16,-21 0 0,21 0 0,0 0 16,-21-21-16,21 21 0,0-42 46,21 0-30,-21 0-16,0 0 0,21 0 0</inkml:trace>
  <inkml:trace contextRef="#ctx0" brushRef="#br0" timeOffset="143752.32">20532 12996 0,'0'0'0,"-22"0"16,1 0-1,21 22 17,0-1-17,0 0 1</inkml:trace>
  <inkml:trace contextRef="#ctx0" brushRef="#br0" timeOffset="144241.04">20743 13166 0,'0'0'15,"0"21"-15,0 0 16,0 0-16,0 0 0,0 1 16,0-1-16,0 0 15,0 0-15,0 0 0,0 0 16,-21 1-16,0-1 15,21 0-15,0 0 16,-21-21-16,0 0 16,21-21 15,0 0-31,0 0 16,0-1-16,21 1 15,-21 0-15,21 0 0,0 0 0,0 0 16,0-1-16,-21 1 15,22 0-15,-1 21 0,0 0 0,-21-21 16,21 21-16,0 0 0,0 0 0,1 0 16,-22 21-16,21-21 0,-21 21 15,21 0-15,-21 1 0,0-1 16,0 0-16,0 0 16,0 0-16,0 0 0,0 1 0,0-1 15,0 0-15,0 0 31,0-42 1,0 0-17,0 0-15</inkml:trace>
  <inkml:trace contextRef="#ctx0" brushRef="#br0" timeOffset="144612.82">21145 13145 0,'0'-22'16,"0"44"15,0-1-15,0 0-16,0 0 0,0 0 0,0 22 15,0-22-15,-21 0 0,21 21 16,0-21-16,-21 22 0,21-1 15,-21 0-15,21 1 0,0-1 0,0 22 0,-21-22 16,0 21-16,-1-20 16,1 20-16,21 1 0,-21-1 0,0-20 15,21 20-15,-21-21 0,0 22 0,-1-1 16,22-20-16,-21-1 0,21 22 16,-21-22-16,0 0 0,21 1 0,0-1 15,0 0-15,0 1 0,0-22 16,0 0-16,-21 0 0,21 0 0,0 0 15,0-42 1,0 0-16,0 0 16,21 0-16,-21-22 0,21 22 15,-21-21-15</inkml:trace>
  <inkml:trace contextRef="#ctx0" brushRef="#br0" timeOffset="144959.62">21040 13293 0,'0'0'0,"0"-21"0,0-1 0,0 1 15,0 0-15,0 0 0,0 0 16,21 0 0,0-1-16,0 22 0,0 0 0,0 0 15,1 0-15,-1 0 0,0 0 16,0 22-16,0-1 0,0-21 15,-21 21-15,0 0 0,0 0 0,0 0 16,0 1-16,0 20 0,0-21 16,0 0-16,-21 0 0,21 1 15,-21-1-15,0 0 0,0-21 0,0 0 16,21 21-16,-22-21 16,1 0-16,21-21 46,21 0-30,1 21-16,-1-21 0</inkml:trace>
  <inkml:trace contextRef="#ctx0" brushRef="#br0" timeOffset="145760.48">21569 13166 0,'0'-21'0,"-21"42"31,-1 0-15,22 0-16,-21-21 16,21 21-16,0 0 0,0 1 0,0-1 15,-21 0-15,21 0 0,0 0 0,0 0 16,0 1-16,0-1 0,0 0 16,0 0-16,21-21 0,0 0 15,1 0 1,-1 0-16,0 0 0,0 0 15,0 0-15,0 0 0,1-21 0,-1 0 16,0 0-16,0-1 16,0 22-16,0-21 0,-21 0 0,0 0 15,22 0-15,-1 0 0,-21-1 0,0 1 16,0 0 0,21 21-16,-21 21 31,0 0-16,-21-21-15,21 22 0,0-1 0,0 0 16,-21 0-16,21 0 0,0 0 16,0 1-16,0-1 0,0 0 0,0 0 15,0 0-15,0 0 16,21-21-16,0 0 16,0 0-16,0 0 0,0 0 15,1 0-15,-22-21 16,21 0-16,0 21 0,-21-21 15,0 0-15,21 0 0,0-1 0,-21 1 16,21-21-16,-21 21 0,0-22 16,0 22-16,22-21 0,-22 0 0,21-1 15,-21 1-15,21 0 0,-21-1 16,21 1-16,-21 21 0,0-22 0,0 22 16,0 0-16,0 0 0,0 0 15,0 0-15,0 42 31,-21 0-15,21 21-16,-21-21 0,21 1 16,-21 20-16,21 0 0,0 1 15,0-22-15,0 21 0,0 0 0,0 1 16,0-1-16,0 0 0,0-20 0,0 20 16,0 0-16,0-21 0,0 1 15,0 20-15,0-21 0,0 0 0,0 0 16,21-21-16,-21 22 0,21-22 15,0 0-15,0 0 16,0 0-16,1 0 0,-1-22 16,0 1-1,-21 0-15,0 0 0,21 0 0,-21 0 16,21-1-16,-21 1 0,21 0 16</inkml:trace>
  <inkml:trace contextRef="#ctx0" brushRef="#br0" timeOffset="145975.35">22056 13102 0,'0'0'0,"-22"0"0,44 0 47,-1 0-47,0 0 0,0 0 15,0 0-15,0 0 16,1 0-16,-22-21 0,21 21 15,0 0-15,-21-21 32</inkml:trace>
  <inkml:trace contextRef="#ctx0" brushRef="#br0" timeOffset="147131.91">22902 12996 0,'21'0'0,"-42"0"0,64 0 16,-22-21-16,0 21 0,0-21 0,0 0 15,0 21-15,1-21 0,-1 0 16,0-1-16,0 1 0,0 0 0,0 0 15,-21 0-15,0 0 0,0-22 16,0 22-16,0 0 0,-21 0 16,21 0-16,-21 21 0,-21 0 15,21 0-15,-22 0 0,1 0 0,21 0 16,-22 0-16,1 21 0,0 0 0,-1 0 16,22 0-16,-21 22 0,21-22 15,0 0-15,-1 21 0,22-21 16,0 1-16,0 20 0,0-21 0,0 0 15,0 0-15,22 1 0,-1-1 16,0 0-16,0 0 0,21 0 16,-20 0-16,-1 1 0,21-1 0,-21 0 15,22 0-15,-22 0 0,0 0 0,0 1 16,-21-1-16,0 0 0,0 0 16,0 0-16,0 0 0,0 1 0,-21-1 15,0 0-15,-22 0 0,22-21 16,-21 21-16,0 0 0,-1-21 0,1 0 15,0 0-15,20 0 0,-20 0 0,0 0 16,21 0-16,-1-21 16,-20 0-16,21 21 0,0-21 0,0 0 15,-1-22-15,1 22 0,21 0 16,-21-21-16,0 21 0,21-22 0,-21 22 16,21-21-16,0 21 0,0-1 0,0 1 15,0 0 1,0 42-1,0 0-15,0 1 0,0-1 16,21 0-16,0 0 0,0 0 0,-21 0 16,21 1-16,1-1 0,-1 0 15,0 0-15,0 0 0,0 0 16,0 1-16,22-1 0,-22-21 0,0 21 16,21-21-16,-20 0 0,20 0 0,-21 0 15,21 0-15,-20 0 0,20 0 16,-21 0-16,21 0 0,1-21 0,-22 21 15,21-21-15,-21-1 0,22 1 16,-22 0-16,0-21 0,21 21 0,-20-22 16,-1 22-16,0-21 0,-21-22 15,21 22-15,0 0 0,0-22 0,-21 22 16,22-22-16,-22 22 0,21-22 16,-21 22-16,21 0 0,-21 21 0,0-22 15,21 22-15,-21 0 0,0 0 0,0 42 47,0 21-47,0-21 0,0 22 16,0-1-16,-21 0 0,21 1 0,0-1 15,0 22-15,0-22 0,-21 0 16,21 1-16,0 20 0,-21-42 0,21 22 16,0-1-16,0 0 0,0-21 0,0 22 15,0-22-15,0 0 0,0 0 16,0 0-16,0 1 0,0-1 15,0 0-15,0-42 32,0 0-17,0-1-15,21 1 16,-21 0-16,0 0 0,0 0 0</inkml:trace>
  <inkml:trace contextRef="#ctx0" brushRef="#br0" timeOffset="147216.85">23093 13018 0</inkml:trace>
  <inkml:trace contextRef="#ctx0" brushRef="#br0" timeOffset="147335.79">23199 12996 0,'42'0'16,"-21"0"-16,0 0 15,64 0 1,-64 0-16,0 0 0,0 0 0,1 0 15,-1 0 1,0 0-16</inkml:trace>
  <inkml:trace contextRef="#ctx0" brushRef="#br0" timeOffset="147811.51">23580 13123 0,'-22'0'16,"-20"0"0,42-21 15,21 0-31,0 21 16,1 0-16,-1 0 15,0 0-15,-21 21 0,21 0 16,-21 1-16,21-22 0,-21 21 15,0 0-15,21 0 0,-21 0 0,0 0 16,0 1-16,22-1 0,-22 0 16,0 0-16,0 0 0,0 0 15,0 1-15,0-1 0,-22 0 16,1-21-16,21-21 47,0 0-47,0-1 0,0 1 15,21 21-15,-21-21 0,22 0 0,-22 0 16,21 0-16,-21-1 0,0 1 0,0 0 16,21 0-16,0-21 0,-21 20 0,0 1 15,21 0-15,-21 0 0,21 21 16,-21-21-16,22 21 16,-22 21 15,21-21-31,-21 21 15</inkml:trace>
  <inkml:trace contextRef="#ctx0" brushRef="#br0" timeOffset="148199.5">23982 13272 0,'21'0'15,"0"0"1,0 0-16,0-22 16,-21 1-16,22 21 0,-1-21 0,0 21 15,0-21-15,0 21 0,0-21 0,1 0 16,-22-1-16,21 22 0,-21-21 16,0 0-1,-21 21-15,-1 0 16,1 0-16,0 21 0,0 0 15,0-21-15,0 22 0,-1-1 16,22 0-16,-21 0 16,0 0-16,21 0 0,0 1 0,0-1 15,0 0-15,0 0 0,0 0 16,0 0-16,0 1 16,21-1-16,0-21 15,1 0-15,-1 0 16,0 0-16,0 0 0,0 0 15,0 0-15,1 0 0,-1 0 0,0 0 16</inkml:trace>
  <inkml:trace contextRef="#ctx0" brushRef="#br0" timeOffset="149368.35">24617 13123 0,'0'0'0,"0"-21"0,-21 0 16,-1 21-16,1 0 15,0 0-15,0 0 16,0 0-16,0 0 0,-1 21 16,1 0-16,0 1 0,0-1 15,21 0-15,-21 0 0,21 0 16,-21 0-16,21 1 0,0-1 0,0 0 16,0 0-16,0 0 15,21 0-15,0-21 16,0 0-16,0 0 15,0 0-15,1 0 0,-1 0 16,0-21-16,0 0 0,0 0 16,0 0-16,-21 0 15,0-1-15,22 22 0,-22-21 0,0 0 16,0 0-16,0 0 0,0 0 16,-22 21 15,22 21-31,0 0 15,0 0-15,-21 0 16,21 0-16,0 1 0,0-1 16,0 0-16,0 0 15,21-21-15,1 0 16,-22 21-16,21-21 0,0 0 0,0 0 16,0 0-16,0 0 15,1 0-15,-22-21 0,21 21 0,0-21 16,-21 0-16,21 0 15,-21-1-15,0 1 0,21 0 0,-21 0 16,0 0-16,0 0 16,0-1-16,0 44 31,-21-22-15,21 21-16,-21 0 0,21 0 15,0 0-15,0 0 0,0 1 16,-21-1-16,21 0 15,0 0-15,-21 0 16,21 0 0,0-42 31,0 0-32,0 0-15,0 0 16,21 0-16,-21-1 0,21 22 0,-21-21 15,21 0-15,-21 0 0,21 0 16,0 0-16,-21-1 0,22 22 16,-1 0-16,0 0 15,0 0 1,-21 22-16,0-1 0,0 0 16,0 0-16,0 0 0,0 0 15,0 1-15,0-1 0,0 0 16,0 0-16,0 0 0,0 0 15,0 1 17,0-44-1,0 1-15,0 0-16,0 0 15,0 0-15,21 21 0,-21-21 0,21-1 16,1 1-16,-22 0 0,21 0 0,0 0 15,0 0-15,0-1 0,0 1 16,-21 0-16,43 21 0,-22 0 16,0 0-16,0 0 0,0 0 0,-21 21 15,22-21-15,-22 21 0,21 1 16,-21-1-16,0 0 0,0 0 16,0 0-16,0 0 15,0 1-15,0-1 0,0 0 16,0 0-16,-21-21 0,21 21 0,-22-21 15,22 21-15,0-42 47</inkml:trace>
  <inkml:trace contextRef="#ctx0" brushRef="#br0" timeOffset="149840.37">25993 12213 0,'0'0'0,"-22"-21"15,22 0 1,-21 0-16,0 21 16,0 0-1,0 21 1,0 0-16,-1-21 0,22 21 0,-21 0 16,0 1-16,0 20 0,21-21 15,-21 21-15,0-20 0,-1 20 0,1 0 16,0 1-16,0-1 0,0 0 0,0 22 15,-1-22-15,1 22 0,21-1 0,-21-21 16,21 22-16,-21-1 0,21-20 16,0-1-16,0 22 0,0-22 0,0 0 15,0 1-15,0-1 0,0-21 0,0 21 16,21-20-16,0 20 0,-21-21 0,21 0 16,1 0-16,-1 1 0,-21-1 15,21-21-15,0 0 0,0 21 16,0-21-16,1 0 0,-1 0 15,0 0-15,0-21 0,0 0 16,0-1-16,1 1 0</inkml:trace>
  <inkml:trace contextRef="#ctx0" brushRef="#br0" timeOffset="150559.56">25908 12488 0,'21'0'16,"-21"22"30,0-1-46,0 0 16,0 0 0,0 0-1,0 0 1,21-21 31,-21-21-32</inkml:trace>
  <inkml:trace contextRef="#ctx0" brushRef="#br0" timeOffset="150795.42">26141 12446 0,'0'21'31,"0"0"-16,0 1-15,0-1 16,0 0-16,-21 0 16,21 0-16,0 0 0,0 1 15</inkml:trace>
  <inkml:trace contextRef="#ctx0" brushRef="#br0" timeOffset="154604.56">26649 12954 0,'0'0'0,"21"-21"0,-21 0 0,0 0 15,0-1-15,0 1 16,0 0-16,0 0 15,0 42 17,-21 0-17,21 22-15,-21-22 0,21 21 0,0 0 16,0 1-16,0-1 0,0 22 0,0-22 16,0 0-16,0 22 0,0-1 15,0 1-15,-22-1 0,22 1 0,0-1 16,-21 1-16,21-22 0,0 22 15,0-1-15,0 1 0,-21-22 0,21 0 16,0 22-16,-21-22 0,21 0 16,-21 1-16,21-1 0,0 22 0,0-22 15,-21-21-15,-1 21 0,22 1 0,-21-1 16,21-21-16,0 22 0,0-22 0,-21 0 16,21 0-16,0 0 0,-21-42 31,21 0-31,0 0 15,0-22-15,0 22 0,0-21 16,0 21-16,0-22 0,0 1 16,0 0-16,0-22 0,0 22 15</inkml:trace>
  <inkml:trace contextRef="#ctx0" brushRef="#br0" timeOffset="154980.26">26543 13081 0,'0'0'16,"0"-21"-16,0 0 0,-21 0 0,21-22 0,0 22 15,0 0-15,0 0 0,0 0 0,0-1 16,0 1-16,0 0 16,21 0-16,0 0 0,0 0 0,0 21 15,1-22-15,-1 1 0,21 21 0,-21 0 16,22-21-16,-22 21 0,21 0 15,-21 0-15,0 0 0,1 21 0,20 0 16,-42 1-16,21-1 0,-21 21 0,21-21 16,-21 22-16,0-1 0,0-21 0,0 21 15,-21-20-15,0 20 0,-21-21 16,20 0-16,1 0 0,0 1 0,-21-1 16,21 0-16,-1 0 0,1-21 0,0 21 15,0-21 1,21-21 15,0 0-31,0 0 16,21 21-16,0-21 15</inkml:trace>
  <inkml:trace contextRef="#ctx0" brushRef="#br0" timeOffset="155508.17">27326 12848 0,'0'0'0,"0"-42"16,0 21-16,0 0 0,-21 21 16,21-22-16,-21 22 15,0 0-15,-1 0 0,1 0 0,0 22 16,0-1-16,0 0 0,0 0 0,-1 0 15,-20 22-15,42-22 0,-21 21 16,0-21-16,0 22 0,-1-22 0,22 21 16,0-21-16,0 0 0,0 1 0,0-1 15,0 0-15,22-21 16,-1 0-16,0 0 16,0 0-16,0 0 0,0 0 15,1-21-15,-1 0 0,0 21 0,0-22 16,0 1-16,0 0 0,1 0 15,-22-21-15,0 20 0,21 1 0,-21-21 16,0 21-16,21 0 0,-21-22 0,0 22 16,0 0-16,0 0 15,0 42 1,0 0-16,0 0 16,0 0-16,0 22 0,0-22 0,0 0 15,0 0-15,0 22 0,0-22 16,0 0-16,0 0 0,0 0 0,0 0 15,0 1-15,0-1 16,0 0-16,21-21 31,0 0-31,0-21 16,-21 0-16,22-1 0</inkml:trace>
  <inkml:trace contextRef="#ctx0" brushRef="#br0" timeOffset="155824.51">27749 12425 0,'0'0'0,"0"-21"0,0-22 0,0 22 0,0 0 15,0 0-15,0 0 0,0 0 16,0 42 0,0 0-1,0 0-15,0 0 0,0 22 0,0-22 16,0 21-16,0 0 0,0-20 0,0 20 15,0 0-15,0 1 0,-21-1 0,21 0 16,0 1-16,0-1 0,0 0 0,-21-21 16,0 43-16,21-43 0,-21 21 0,21-20 15,0-1-15,0 0 0,0 0 16,21-42 31,0 0-47,0 0 0,-21-1 15,21 1-15,1 0 0,-22-21 0,21 21 16</inkml:trace>
  <inkml:trace contextRef="#ctx0" brushRef="#br0" timeOffset="156323.76">28152 12298 0,'0'-21'0,"0"42"0,0-21 31,0 21-16,0 0-15,0 0 0,0 1 16,0-1-16,-22 21 0,22-21 0,0 22 16,0-22-16,0 21 0,0 43 0,0-64 15,-21 21-15,21 1 0,0-22 0,0 21 16,-21-21-16,21 22 0,0-22 0,0 0 16,0 0-16,0 0 0,0 0 0,-21 1 15,21-1-15,0-42 47,0-1-31,0 1-16,0 0 0,21 0 15,-21 0-15,21 0 0,-21-22 0,21 22 16,1-21-16,-22 21 0,21-1 0,0-20 16,0 21-16,-21 0 0,21 0 0,0 21 15,1-22-15,-22 1 0,21 21 0,0 0 16,0 0-1,-21 21-15,21 1 0,-21-1 0,0 0 16,0 21-16,0-21 0,0 1 0,0 20 16,0-21-16,0 0 0,0 0 0,0 1 15,0-1-15,0 0 0,0 0 0,0 0 16,0 0-16,0 1 0,0-1 16,-21-21-1,0 0 1,21-21-1,-21 21-15,21-22 0,-21 1 0,-1 21 16</inkml:trace>
  <inkml:trace contextRef="#ctx0" brushRef="#br0" timeOffset="156563.78">27580 12615 0,'-21'0'15,"42"0"1,0 0 0,22 0-16,-22 0 0,21-21 15,0 21-15,1 0 0,-1 0 0,0-21 16,1 21-16,-22-21 0,21 21 0,-21 0 16,1 0-16,-1 0 0,0 0 0,0 0 15</inkml:trace>
  <inkml:trace contextRef="#ctx0" brushRef="#br0" timeOffset="157048.53">29273 12488 0,'0'-21'0,"0"42"0,0-63 16,-21 21-16,0 0 0,0 21 15,21-21-15,0-1 0,-21 1 0,0 21 16,-1 0-16,1 0 16,0 0-16,0 21 0,21 1 0,-21-1 15,21 21-15,-21 0 0,21 1 16,0-1-16,0 22 0,0-22 15,0 21-15,0-20 0,0 20 0,-22-20 16,22-1-16,-21 0 0,21 1 16,0-22-16,0 0 0,0 21 0,-21-42 15,21 21-15,0 1 0,-21-22 32,0 0-17,0-22-15,-1 1 0,1 0 16,0 0-16</inkml:trace>
  <inkml:trace contextRef="#ctx0" brushRef="#br0" timeOffset="157676.17">28533 12869 0,'0'0'0,"21"0"32,0 0-32,0 0 0,0 0 15,22-21-15,-1 0 0,0 21 0,22-21 16,-22 21-16,22-21 0,-1 0 15,1-1-15,-1 1 0,1 0 0,-1 0 16,1 0-16,-22 0 0,21-1 0,-20 1 16,-1-21-16,-21 21 0,22 0 15,-22-22-15,0 22 0,0 0 0,-21 0 16,21 0-16,-21-1 0,0 1 16,-21 21-1,0 0-15,0 0 16,0 21-16,21 1 0,-22 20 15,1-21-15,21 21 0,0 1 0,-21-1 16,0-21-16,0 22 0,21-1 16,-21 0-16,-1 1 0,22-1 0,-21 0 15,21-21-15,-21 22 0,21-22 16,-21 0-16,21 0 0,0 0 0,0 1 16,0-1-16,0 0 15,0-42 16,0 0-31,0-1 16,21 1-16,-21 0 0,0 0 0,21 0 16,0-22-16,-21 22 0,22 0 15,-1-21-15,0 21 0,0-1 0,0 1 16,0 0-16,-21 0 0,22 21 0,-1 0 16,0 0-16,0 0 0,0 0 15,0 21-15,-21 0 0,0 0 0,0 1 16,0-1-16,0 0 0,0 21 15,0-21-15,0 1 0,0-1 16,0 0-16,0 0 0,0 0 0,0 0 16,-21-21-16,21 22 0,-21-1 15,0-21 1,21-21 15,0-1-31,0 1 16,0 0-16,21 0 0</inkml:trace>
  <inkml:trace contextRef="#ctx0" brushRef="#br0" timeOffset="158027.48">29781 12785 0,'22'21'31,"-1"-21"-31,0 0 0,0 0 16,0 0-16,0 0 0,1 0 15,20 0-15,-21-21 0,0 21 16,0-21-16,22 21 0,-43-22 0,21 1 16,-21 0-16,0 0 15,0 0-15,0 0 0,-21 21 16,0 0-16,-1 0 16,1 0-16,0 0 0,0 0 0,0 21 15,0 0-15,-1 21 0,1-21 16,0 1-16,21 20 0,0-21 15,-21 0-15,21 0 0,0 22 0,0-22 16,0 0-16,0 0 0,0 0 16,21 1-16,0-22 15,0 0-15,-21 21 0,22-21 16,-1 0-16,0 0 0,0 0 0,0 0 16,0-21-16,1-1 0,-1 1 15</inkml:trace>
  <inkml:trace contextRef="#ctx0" brushRef="#br0" timeOffset="158127.42">30586 12785 0</inkml:trace>
  <inkml:trace contextRef="#ctx0" brushRef="#br0" timeOffset="158515.88">31030 12488 0,'0'-42'16,"0"21"-16,0 0 15,0 0-15,0-43 0,0 43 0,0 0 0,0 0 16,0-1-16,-21 1 0,0 21 0,0 0 16,-22 0-1,22 21-15,21 1 0,-21-1 16,21 0-16,-21 21 0,21-21 0,-21 22 15,21-1-15,-21 0 0,-1 1 0,1 63 16,0-43-16,0-21 0,0 1 0,0 63 16,-1-43-16,22-21 0,-21 1 0,0 63 15,21-64-15,-21 21 0,0-20 0,21 20 16,-43 64-16,43-63 0,-21-1 0,21-20 16,-42 84-16,21-64 0,21-21 0,-21 22 15,-1-22-15,1 22 0,-21 20 16,42-41-16,0-1 0,-21 0 0,21 22 15,0-22-15,0-21 0,0 1 0,0 20 0,0-21 16,21-21 0,0 0-16,0 0 0,22-21 0,-22 0 15,0 0-15,0-1 0,43-20 0,-22 21 16,-21-21-16,21 20 0,-20 1 0,-22-21 16</inkml:trace>
  <inkml:trace contextRef="#ctx0" brushRef="#br0" timeOffset="159448.34">30861 13801 0,'0'-106'16,"0"212"-1,-42-360-15,20 211 0,1 1 0,0 0 0,0-1 16,0 22-16,0-21 0,-1 21 16,-20 0-16,21-1 0,0 22 15,0-21-15,-1 21 0,1 0 0,42-21 47,22 21-47,-22 0 0,0 0 0,0-21 16,0 21-16,22-21 0,-22 0 0,21 21 15,1-22-15,-1 1 0,0 0 16,1 0-16,-22 0 0,21 0 0,-21-1 16,22 1-16,-22 21 0,0-21 0,-21 0 15,0 0-15,0 0 0,0-1 16,0 1 0,-21 21-1,0 21 1,-1 1-16,22-1 15,0 0-15,0 0 0,0 0 0,-21 0 16,21 1-16,0-1 0,0 0 0,0 0 16,0 0-16,0 0 15,21-21-15,1 0 0,-1 0 16,0 0-16,21 0 0,-21 0 16,1 0-16,-1 0 0,0-21 15,21 0-15,-21 0 0,1 0 0,-1 0 16,0-1-16,0-20 0,21 0 15,-20-1-15,-1 1 0,-21 0 16,21-1-16,0 1 0,0 0 0,-21-22 16,0 22-16,21 0 0,1-1 0,-22 1 15,0 0-15,0 20 0,0 1 0,0 0 16,21 0-16,-21 0 0,0 42 31,0 0-31,0 0 0,-21 0 0,21 22 16,-22-22-16,1 21 0,21-21 0,-21 22 15,21-22-15,-21 21 16,0 1-16,21-22 0,0 21 0,0 0 0,0 1 16,0-22-16,0 21 0,0 1 15,0-22-15,0 0 0,0 21 16,0-21-16,0 1 0,21-1 0,0 0 16,0-21-16,-21 21 0,21-21 0,1 0 15,-1 0-15,0 0 16,0 0-16,0 0 0,0 0 0,1-21 15,-1 21-15,0-21 0,0 0 16,0-1-16,0 1 0,1 0 16,-22-21-16,0 21 0,21-1 0,-21 1 15,0 0-15,0 0 0,0 0 0,0 0 16,-21 21 0,-1 0-16,1 0 15,0 0-15,0 21 0,0 0 0,21 0 16,-21 0-16,21 0 0,-22 1 0,22-1 15,0 0-15,0 0 0,0 0 16,0 0-16,0 1 0,0-1 0,0 0 16,22 0-16,-1-21 0,0 0 15,0 21-15,0-21 16,0 0-16,1 0 0,-1 0 0,0 0 16,0 0-16,0-21 0,-21 0 0,21 21 15,1-21-15,-1 0 0,-21-1 16,21 1-16,-21 0 15,0 0-15,0 0 0,0 0 0,0-1 16</inkml:trace>
  <inkml:trace contextRef="#ctx0" brushRef="#br0" timeOffset="159789.14">31263 12552 0,'0'0'16,"0"21"-1,-21-21-15,21 21 16,21-21 15,-21-21-15,0 0-1,0 0 1,21 21 62,0 0-78,1 0 0</inkml:trace>
  <inkml:trace contextRef="#ctx0" brushRef="#br0" timeOffset="160099.96">32279 12277 0,'0'21'47,"0"0"-47,0 0 15,-21-21-15,21 21 0,0 1 0,-21-22 16,21 21-16,0 0 0,-21-21 16,21 21-16,0 0 15,-22 0 1,44-21 31,-1 0-47</inkml:trace>
  <inkml:trace contextRef="#ctx0" brushRef="#br0" timeOffset="160319.35">32448 12340 0,'-21'0'31,"0"21"-31,0 1 16,21-1-16,-21 0 15,21 0-15,-21 0 0,21 0 16,0 1 0,21-22 30,0 0-46,0 0 0</inkml:trace>
  <inkml:trace contextRef="#ctx0" brushRef="#br0" timeOffset="160659.16">32575 11938 0,'0'0'15,"22"0"-15,-1 0 16,0 0-16,0 0 16,0 21-16,-21 0 0,21 1 15,1-1-15,-22 0 0,0 0 16,0 21-16,0 1 0,21-22 0,-21 21 16,21 1-16,-21-1 0,0 0 15,0 1-15,0-1 0,0 21 0,0-20 16,0-1-16,0 0 0,0 1 15,0-1-15,-21 0 0,21 1 16,-21-1-16,-22 0 0,22 1 0,-21-1 16,21-21-16,-22 0 0,1 22 15,21-22-15,-22-21 0,1 21 16,0 0-16,21-21 0,-1 0 16,-20 21-16,21-21 0,0 0 0,0 0 15</inkml:trace>
  <inkml:trace contextRef="#ctx0" brushRef="#br0" timeOffset="161503.76">30861 13504 0,'0'0'0,"-21"0"0,21 22 15,0-1 16,0 0 32,0 0-32,21 0-15,0-21-16,-21 21 0,21 1 15,0-1-15,1 0 16,-1 0-16,-21 0 0,21 0 0,0 1 16,0 20-16,-21-21 0,21 21 15,-21-20-15,22 20 0,-22 0 0,0-21 16,0 22-16,0-1 0,0 0 16,-22 1-16,1-1 0,0-21 0,0 22 15,0-1-15,-22 0 0,22-21 16,-21 1-16,21 20 0,-22-21 0,1 0 15,0 0-15,21 1 0,-22-22 16,1 21-16,21-21 0,0 0 16,-1 0-16,1 0 0,0 0 0,0 0 15,0-21-15,21-1 0,0-20 16,0 21-16</inkml:trace>
  <inkml:trace contextRef="#ctx0" brushRef="#br0" timeOffset="165131.87">6117 8340 0,'0'-21'0,"0"-1"15,0 1 1,0 0-16,0 0 16,0 0-16,0 0 0,0-1 15,0 1-15,0 0 16,0 42 46,0 0-62,0 1 16,0-1-16,0 0 0,0 0 16,0 0-16,21 0 0,0 22 15,-21-22-15,22 0 0,-1 0 16,0 0-16,-21 22 0,21-22 0,0 0 15,0 0-15,1 0 0,-1 1 0,0-1 16,21 0-16,-21 0 0,1 0 16,-1 22-16,21-22 0,-21 0 15,22 0-15,-1 0 0,-21 22 0,21-22 16,1 0-16,-22 21 0,21-21 16,1 22-16,-1-22 0,0 0 0,1 21 15,-1-20-15,-21-1 0,21 0 16,1 21-16,-1-21 0,0 1 0,1-1 15,-22 0-15,21 0 0,1 0 0,-1 0 16,0 1-16,1-22 16,20 21-16,-21 0 0,22 0 0,-22-21 15,22 21-15,-22 0 0,22-21 16,-22 22-16,21-22 0,1 21 0,-22-21 16,22 21-16,-22-21 0,22 21 0,-1-21 15,1 21-15,-1-21 0,1 21 16,20-21-16,-20 22 0,20-22 0,1 21 15,-21-21-15,20 21 0,1 0 16,0-21-16,-22 21 0,22-21 0,-1 21 16,1 1-16,0-22 0,21 21 15,-22-21-15,22 21 0,-21 0 0,21-21 16,-22 21-16,22 0 0,-21-21 16,21 22-16,-1-22 0,1 21 15,0-21-15,21 21 0,-21-21 0,21 0 16,-21 21-16,0-21 0,-1 0 0,1 0 15,0 21-15,21-21 0,-21 0 16,0 0-16,21 0 0,-21 0 0,21 0 16,-22 21-16,22-21 0,0 0 15,0 0-15,0 0 0,0 0 0,0 0 16,0 0-16,0 0 0,0 0 0,0 0 16,0 0-16,0 0 0,0 0 15,-21 22-15,21-22 0,-21 0 0,0 0 16,21 0-16,-21 0 0,21 0 15,-21 0-15,21 0 0,-22 0 16,22 0-16,-21 0 0,0 0 0,21 0 16,-21 0-16,0 0 0,21 0 15,-21 0-15,-1 0 0,22 0 0,-21 0 16,0 0-16,-21 0 0,21 0 16,-1 0-16,1 0 0,0-22 0,0 22 15,0-21-15,0 21 0,-22 0 0,22 0 16,-21-21-16,-1 21 0,22 0 15,-21-21-15,21 21 0,-22-21 0,22 21 16,0-21-16,-21 21 0,21-22 16,-22 22-16,22-21 0,-21 21 15,21-21-15,-22 21 0,22-21 0,0 21 16,-21-21-16,20 0 0,1 21 16,0-22-16,-21 1 0,21 21 0,-22-21 15,22 0-15,0 0 0,0 21 16,0-21-16,-1-1 0,1 1 0,0 0 15,21 21-15,-21-21 0,0 0 0,21 21 16,-21-21-16,21-1 0,0 1 16,0 21-16,0-21 0,0 0 15,0 21-15,0-21 0,21 0 0,-21 21 16,0-22-16,21 1 0,-21 21 16,0-21-16,0 0 0,0 21 0,0-21 15,0 0-15,0 21 0,0-22 16,0 1-16,-21 21 0,21-21 0,-21 0 15,-1 21-15,22-21 0,-21 0 16,0 21-16,21-22 0,-21 1 0,0 0 16,0 21-16,-1-21 0,-20 21 0,21-21 15,-21 0-15,20 21 0,1-22 16,-21 22-16,0-21 0,20 21 0,-20 0 16,0-21-16,-1 21 0,1 0 15,-21 0-15,20-21 0,-20 21 0,20 0 16,-20 0-16,21 0 0,-22 0 15,1 0-15,20 0 0,-20 0 16,-1 0-16,1 0 0,-1 0 0,-20 0 16,-1 0-16,0 21 0,1 0 15,-1-21-15,0 0 0,-21 21 0,22-21 16,-22 0-16,0 22 0,0-22 0,0 0 16,1 21-16,-1-21 0,0 0 15,0 21-15,0 0 0,0-21 0,1 21 16,-1-21-16,0 21 0,21 22 15,-21-22-15,1 21 16,-1-21-16,0 1 0,0 20 16,-21-21-16,21 0 0,0 0 15,1 22-15,-22-22 0,21 0 0,0 21 16,-21-20-16,0 20 0,21-21 16,-21 21-16,21 1 0,-21-1 0,21-21 15,-21 22-15,0-1 0,0 0 16,22 1-16,-22-22 0,21 21 0,-21 0 15,21 1-15,-21-22 0,0 21 0,21 1 16,0-22-16,-21 21 0,0 0 16,0-20-16,21 20 0,-21 0 0,22 1 15,-1 20-15,-21-21 16,0 1-16,0-1 0,0 0 16,0 1-16,0-1 0,21 0 0,-21 1 15,0-22-15,0 21 0,0 1 16,0-1-16,0 0 0,0 1 0,0-1 15,0 0-15,0 1 0,0-1 0,0 0 16,0 1-16,0-1 0,0 0 16,0 22-16,0-22 0,0-21 0,0 22 15,0-1-15,0 0 0,0-21 16,0 22-16,0-22 0,0 0 0,0 0 16,0 0-16,0 1 0,-21-1 0,21 0 15,0 0 1,-21-21-16,-1 0 31,1 0-15,0-21 15,0 21-31,0 0 0,21-21 16,0 0-16,-21 21 0,-1 0 0,1-22 15,0 1-15,0 21 16,21-21-16,-21 0 0,0 21 0,21-21 15,-22 21-15,1-21 16,21-1-16,-21 22 0,0-21 0,21 0 0,-21 21 16,21-21-16,0 0 15,-21 0-15,21-1 16,0 1-16,0 0 16,-22 21-16,22-21 15,0 42 32,0 0-47,22-21 16,-22 21-16,21 1 0,0-22 15,-21 21-15,21 0 0,0 0 16,0 0-16,1 0 0,-22 1 16,21-1-16,0 0 0,-21 0 15,21 0-15,-21 0 0,0 1 0,21-1 16,0 0-16,1 0 0,-22 43 15,0-43-15,21 0 0,-21 0 16,21 0-16,-21 0 0,21 1 0,-21-1 16,0 0-16,0 0 15,21-21-15,-21 21 0,21-21 16,-21 21 0,22-21-1,-1 0-15,-21-21 16,21 0-16,0 21 15,0-21-15,22-21 0,-22 20 16,21 1-16,0-21 0,22 0 16,-22-1-16,128-63 15,-128 64-15,0 21 16,1 0-16,-22 0 0,0-1 16,21 1-16,-42 0 0,21 0 15,-21 42 63,-21-21-62,0 21-16</inkml:trace>
  <inkml:trace contextRef="#ctx0" brushRef="#br0" timeOffset="188036.26">10477 15367 0,'0'0'16,"0"-21"-16,0 0 0,0 0 16,0-1-16,0 1 15,-21 21 17,0 0-17,21 21 1,0 1-16,0-1 0,0 21 15,0-21-15,0 0 0,0 22 0,0-1 16,0 0-16,0 1 0,0-1 16,0 0-16,0 1 0,0-1 0,0 22 15,0-22-15,0 21 0,0 1 16,0-22-16,0 22 0,0-22 0,0 22 16,0-22-16,-21 0 0,21-21 0,0 22 15,0-1-15,0-21 0,0 22 16,0-22-16,0 0 0,0 0 15,0 0-15,0 0 0,0 1 16,0-44 31,0 1-47,-21 21 16,21-21-16,0-21 0,0 21 15,0-22-15,0 22 0</inkml:trace>
  <inkml:trace contextRef="#ctx0" brushRef="#br0" timeOffset="188563.7">10266 15536 0,'0'0'0,"0"-21"0,-21 21 0,21-21 16,0 0-16,0 0 16,0 0-16,0-1 15,0 1-15,0 0 0,0 0 16,21 0-16,0 21 0,-21-21 16,21 21-16,-21-22 0,21 22 15,0-21-15,1 21 0,-1-21 0,0 21 16,0 0-16,0 0 0,0 0 15,1 0-15,-1 0 0,0 0 0,0 0 16,21 0-16,-20 21 0,-1 0 0,0-21 16,0 22-16,0-1 0,0 0 0,-21 0 15,22 0-15,-22 0 0,21 1 0,-21-1 16,0 0-16,0 0 0,0 0 0,0 0 16,0 1-16,-21-1 0,-1 0 0,1 0 15,0 0-15,0 0 16,0-21-16,0 22 0,-1-1 0,1 0 15,0-21-15,21 21 0,-21 0 0,0 0 16,0-21-16,-1 22 0,1-1 16,0-21-1,0 0-15,21 21 16,0-42 31</inkml:trace>
  <inkml:trace contextRef="#ctx0" brushRef="#br0" timeOffset="188956.11">10943 15833 0,'0'0'16,"21"21"-16,0-21 16,1 0-1,-1 0 1,-21-21 0,0 0-16,0-1 15,0 1 1,-21 21 15,-1 0-15,22 21-1,-21-21 1,21 22-16,0-1 47,21-21-32</inkml:trace>
  <inkml:trace contextRef="#ctx0" brushRef="#br0" timeOffset="190712.61">12404 15600 0,'0'-21'0,"21"21"15,0 0-15,-21-21 16,21 21-16,-21-22 0,0 1 15,0 0-15,0 0 16,0 0-16,0 0 0,0-1 16,0 1-16,0 0 0,0 0 0,-21 0 15,0 0-15,0-1 0,-1 22 16,1-21-16,0 21 16,0 0-16,0 0 0,0 0 0,-1 0 15,1 0-15,0 0 0,0 21 0,-21 1 16,20-1-16,1 0 0,0 0 15,0 0-15,0 0 0,0 22 0,-1-22 16,1 21-16,21-21 0,0 1 0,0-1 16,0 0-16,0 0 0,0 0 15,0 0-15,21 1 0,1-22 16,-1 0-16,0 0 0,0 0 0,0 0 16,0 0-16,1 0 0,-1 0 0,21 0 15,-21 0-15,0-22 0,1 1 16,20 21-16,-21-21 0,0 0 0,0 21 15,-21-21-15,22 0 0,-22-1 0,21 22 16,-21-21-16,0 0 0,0 0 0,0 0 16,0 0-16,0-1 15,0 44 32,0-1-31,0 0-16,0 0 0,0 0 15,0 0-15,0 1 0,0-1 0,0 0 16,21 0-16,-21 21 0,0-20 16,21-1-16,-21 21 0,0 0 0,0-20 15,0 20-15,0 0 0,21 22 0,-21-22 16,0 0-16,21 22 0,-21-22 0,0 1 16,0 20-16,0-21 0,0 1 15,0 20-15,22-20 0,-22-1 0,0 0 16,0 1-16,0-1 0,0 0 15,0 1-15,0-1 0,0 0 0,0 1 16,0-22-16,0 21 0,-22-21 0,22 22 16,-21-22-16,21 0 0,-21 0 0,0 0 15,0 0-15,0-21 0,-1 0 16,1 0-16,0 0 0,-21 0 16,21 0-16,-22 0 0,22 0 0,-21 0 15,-1-21-15,22 0 0,-21 21 0,21-42 16,0 21-16,-1-1 0,1 1 15,21-21-15,0 21 0,0-22 16,0 22-16,0-21 0,0 0 0,0 20 16,0-20-16,0 21 0,21-21 0,1-1 15,-1 1-15,0 0 0,0-1 0,21 1 16,-20 0-16,20-1 0,0-20 0,1 20 16,-1-20-16,0 21 0,1-22 15,-1 22-15,0-1 0,1 1 16,-1 0-16,-21-1 0,0 22 0,22 0 0,-22-21 15,-21 21-15,21-1 0,-21 1 16,21 0-16,-21 0 0,21 0 0,-21 0 16,0-1-16,0 1 0,0 0 15,-21 21 1,0 0 0,0 0-16,21 21 15,-21 0 1,21 1-16,-22-1 0,1 0 15,21 0-15,-21 0 0,21 0 0,0 1 16,0-1-16,0 0 0,0 0 0,0 0 16,0 0-16,0 1 0,0-1 15,21 0-15,-21 0 0,21-21 16,1 21-16,-1-21 0,0 0 16,0 0-16,-21 21 0,21-21 0,0 0 0,1 0 15,-1 0-15,0 0 0,0-21 16,0 21-16,0-21 0,1 21 0,-22-21 15,21 0-15,0 21 0,0-21 0,0-1 16,-21 1-16,21 0 0,1-21 16,-22 21-16,21-1 0,-21-20 0,21 21 15,-21-21-15,21 20 0,0-20 16,-21 0-16,21-1 0,-21 22 0,22-21 0,-22 0 16,0-1-16,21 22 0,-21-21 0,0 21 15,21-1-15,-21 1 16,0 0-16,0 0 0,0 0 15,-21 21 1,0 0 0,21 21-16,0 0 15,-22 0-15,22 0 0,0 1 0,-21-1 16,21 0-16,0 21 0,0-21 0,0 22 16,-21-22-16,21 21 0,0-21 15,0 22-15,0-1 0,0-21 0,0 22 16,0-22-16,0 21 0,0-21 0,0 0 15,0 1-15,0-1 0,0 0 16,0 0-16,21 0 0,0 0 16,1 1-16,-1-1 0,0-21 15,0 0-15,0 0 0,0 0 16,1 0-16,-1 0 16,0 0-16,0 0 0,0 0 0,0-21 15,1 21-15,-1-22 0,-21 1 16,21 21-16,-21-21 0,21 21 15,-21-21-15,0 0 0,0 0 16,0-1-16,0 1 0</inkml:trace>
  <inkml:trace contextRef="#ctx0" brushRef="#br0" timeOffset="191059.91">13081 15409 0,'-21'22'0,"42"-44"0,-63 44 15,20-22-15,44 0 32,-1 0-32,0 0 0,0 0 15,21 0-15,-20 0 0,-1 0 16,21-22-16,-21 22 0,0 0 0,22 0 0,-22-21 15,0 21-15,0 0 16,0 0-16,1-21 0,-1 21 0,0 0 16,0-21-16,0 0 15,0 21-15</inkml:trace>
  <inkml:trace contextRef="#ctx0" brushRef="#br0" timeOffset="191651.85">13928 15007 0,'0'-21'0,"0"42"0,0-63 16,0 21-16,0 0 0,0-1 15,-22 22-15,22-21 0,-21 21 16,0 0-1,21 21 1,0 1-16,0-1 16,0 0-16,0 21 0,0 1 15,0-1-15,0 0 0,0 1 0,0-1 16,0 21-16,0-20 0,0 20 0,0-20 16,0-1-16,0 0 0,-21 1 0,21-1 15,-21-21-15,21 21 0,0-20 0,-21 20 16,21-21-16,0 0 0,0 0 0,0 1 15,0-1-15,0 0 0,0 0 16,0 0 0,0-42 15,0 0-31,0 0 16,0 0-16,0-1 0,0 1 0,0 0 15</inkml:trace>
  <inkml:trace contextRef="#ctx0" brushRef="#br0" timeOffset="192048.63">13652 15092 0,'0'-21'0,"0"0"0,0-1 15,0 1-15,0 0 16,0 0-16,22 0 15,-1 21-15,0-21 0,0 21 16,21 0-16,-20-22 0,20 22 0,0 0 16,1-21-16,-1 21 0,0 0 0,1 0 15,-1 0-15,0 0 0,1 0 0,-1 0 16,0 21-16,-21 1 0,1-1 16,-1-21-16,-21 21 0,0 21 0,0-21 0,0 1 15,0-1-15,0 0 0,-21 21 16,-1-21-16,1 22 0,-21-22 0,21 0 15,-22 21-15,1-20 0,21-1 0,-21 0 16,20 0-16,-20 0 0,21 0 0,0-21 16,0 22-16,-1-22 0,22 21 15,-21-21-15,0 0 16</inkml:trace>
  <inkml:trace contextRef="#ctx0" brushRef="#br0" timeOffset="192595.31">14309 15536 0,'-22'0'16,"22"-21"0,0 0-16,0 0 15,22 0-15,-1 21 16,0 0 0,0 0-16,0 0 0,0 0 15,1 0-15,-1 21 0,-21 0 16,21 0-16,0 0 15,-21 1-15,0-1 0,21 0 0,-21 0 16,0 0-16,0 0 0,0 1 16,0 20-16,0-21 0,-21-21 0,21 21 15,-21 0-15,0 1 0,21-1 16,-21-21 0,-1 0-1,22-21 1,0-1-1,0 1-15,0 0 0,0 0 0,0 0 16,0 0-16,0-1 0,22 1 0,-22 0 16,21-21-16,0 21 0,-21-1 0,21 1 15,0-21-15,0 21 0,-21 0 0,22 21 16,-1-22-16,-21 1 0,21 21 16,0 0-16,0 0 15,-21 21 1,0 1-1,0-1 1</inkml:trace>
  <inkml:trace contextRef="#ctx0" brushRef="#br0" timeOffset="193276.14">14838 15579 0,'0'0'0,"21"0"0,-21-21 16,21 21-16,0-22 0,-21 1 0,0 0 16,21 0-16,-21 0 15,-21 42 32,0-21-47,0 21 0,21 0 0,-21 0 16,0 22-16,21-22 0,0 0 15,-22 21-15,22-20 0,-21-1 0,21 21 16,0-21-16,0 0 0,0 22 0,0-22 16,0 0-16,0 0 0,21-21 15,1 21-15,-1-21 0,0 0 0,0 0 16,0 0-16,0 0 0,22 0 15,-22 0-15,21 0 0,-21 0 0,1-21 16,20 0-16,-21 0 0,21 0 16,-20 21-16,-1-43 0,0 22 15,0 0-15,-21 0 0,21 0 0,-21-22 16,0 22-16,0 0 0,0-21 16,-21 21-16,0-1 0,0 1 0,0 0 15,-22 0-15,22 21 0,0 0 16,-21 0-16,20 0 0,1 0 0,-21 0 15,21 0-15,0 0 0,-1 21 16,1-21-16,0 21 0,0 0 0,0 1 16,21-1-16,0 0 0,0 0 15,21 0 1,0-21-16,0 0 0,22 0 16,-22 0-16,21 0 15</inkml:trace>
  <inkml:trace contextRef="#ctx0" brushRef="#br0" timeOffset="193659.46">15621 15431 0,'0'-22'16,"0"44"15,0-1-31,0 0 16,0 0-16,0 21 0,0-20 15,0-1-15,0 0 16,0 21-16,0-21 0,-21 22 0,21-1 16,-21 0-16,21 1 0,-22-1 15,22 22-15,0-1 0,-21-21 0,21 22 16,-21-1-16,21 1 0,0-1 0,-21 1 16,21-22-16,-21 22 0,21-1 15,-21-20-15,21 20 0,0 1 0,0-22 16,0 0-16,0 22 0,-22-22 15,22 0-15,0 1 0,-21-1 16,21-21-16,0 0 0,0 22 0,0-22 0,-21 0 16,21-42 15,0 0-31,0-22 16,0 22-16,0-21 0,0 0 15,0-1-15,0 1 0</inkml:trace>
  <inkml:trace contextRef="#ctx0" brushRef="#br0" timeOffset="194055.5">15388 15748 0,'0'-21'0,"0"42"0,0-63 15,0 21-15,0-1 0,0 1 16,0 0-16,0 0 0,21 0 0,0 21 15,1-21-15,-1-1 0,0 1 16,0 0-16,0 21 0,22-21 0,-22 0 16,21 21-16,-21 0 0,22 0 15,-22 0-15,21 0 0,-21 0 0,22 0 16,-22 0-16,0 21 0,0 0 0,0-21 16,-21 21-16,0 0 0,0 1 15,0-1-15,0 0 0,-21-21 16,0 21-16,0 0 15,0 0-15,-1-21 0,-20 22 0,21-22 16,-21 21-16,20 0 0,1-21 16,-21 21-16,21-21 0,0 0 0,-1 21 15,1-21-15,0 0 0,21 21 16,21-21 15,0 0-15,1 0-16,-1-21 0</inkml:trace>
  <inkml:trace contextRef="#ctx0" brushRef="#br0" timeOffset="194528.4">16044 15600 0,'0'0'16,"-21"0"-16,21 21 0,21-21 31,0 0-31,1 0 16,-1 0-16,21-21 0,-21 21 16,0-21-16,1 21 0,-1-21 15,0-1-15,0 1 0,0 21 0,0-21 16,1 0-16,-22 0 0,0 0 15,0-1-15,0 1 0,0 0 0,0 0 16,0 0 0,-22 21-16,1 0 0,0 21 15,0 0-15,0-21 0,0 21 0,-1 0 16,1 22-16,0-22 0,0 0 16,21 0-16,0 22 0,0-22 0,0 0 15,0 0-15,0 0 0,0 0 16,0 1-16,0-1 0,0 0 15,21 0-15,0-21 0,0 21 16,1-21-16,-1 21 0,0-21 16,0 0-16,0 0 0,0 0 0,1 0 15,-1 0-15,0 0 0,0 0 16,0 0-16,-21-21 0,21 21 16,1-21-16,-1 21 0,-21-21 0,21 0 15</inkml:trace>
  <inkml:trace contextRef="#ctx0" brushRef="#br0" timeOffset="194979.14">16637 15494 0,'-21'-21'16,"21"0"0,0 0-1,0-1 1,21 22-16,0 0 15,0 0-15,0 0 0,1 0 0,-1 0 16,0 0-16,0 22 0,-21-1 16,21-21-16,0 21 0,-21 0 0,22 0 15,-22 0-15,0 1 0,0-1 16,0 0-16,0 0 0,0 0 0,0 0 16,0 1-16,-22-1 0,1 0 15,21 0-15,-21 0 0,21 0 16,0 1-1,0-44 17,0 1-17,21 0-15,-21 0 0,21 0 16,1 0-16,-22-1 0,0 1 0,0 0 16,21-21-16,-21 21 15,21-1-15,-21 1 0,0 0 0,0 0 0,0 0 16,21 21-16,-21-21 15,0-1 17</inkml:trace>
  <inkml:trace contextRef="#ctx0" brushRef="#br0" timeOffset="196365.4">17378 14986 0,'0'-21'0,"0"42"0,0-63 0,0 21 15,0-1-15,0 1 0,0 42 47,0 22-31,-21-22-16,21 0 0,-22 21 15,22 1-15,-21-1 0,21 0 16,0 1-16,0-1 0,-21 0 0,0 22 16,0-22-16,21 1 0,0-1 0,0 0 15,-21 1-15,21-22 16,0 21-16,0-21 0,0 22 0,0-22 0,0 0 15,0 0-15,21 0 0,0-21 16,-21 21-16,21-21 0,0 0 16,0 0-16,1 0 0,-1 0 0,0 0 15,0 0-15,0 0 0,22 0 16,-22 0-16,0-21 0,0 21 0,0-21 16,0 0-16,1 0 0,-1 0 0,0-1 15,0 1-15,0 0 0,0 0 16,-21 0-16,0 0 0,22-1 0,-22 1 15,21 0-15,-21 0 0,0 0 16,0 42 31,0 0-47,0 0 0,0 0 16,0 1-16,-21-1 0,21 0 15,0 0-15,0 0 0,0 0 16,0 1-16,21-1 15,0-21-15,0 21 0,0-21 16,0 0-16,1 0 0,-1 0 16,0 0-16,0 0 0,0 0 0,0 0 15,1 0-15,-22-21 0,21 0 16,0 21-16,-21-22 0,0 1 0,21 21 16,0-21-16,-21 0 15,21 0-15,-21 0 0,0-1 16,0 1-16,0 0 0,0 0 15,22 21-15,-22-21 16,0 42 15,0 0-15,0 0-16,0 0 16,0 1-16,0-1 0,0 0 15,0 0-15,0 0 0,0 22 0,0-22 16,-22 0-16,22 0 0,0 21 15,0 1-15,-21-1 0,21 0 16,-21 1-16,21-1 0,0 0 0,-21 22 16,0-22-16,0 22 0,21-22 0,0 22 15,-22-22-15,1 21 0,0-20 16,21 20-16,-21-20 0,0 20 0,21 1 16,-21-22-16,-1 21 0,1-20 15,21 20-15,-21-20 0,0 20 0,0-21 16,21 1-16,-21-1 0,21-21 0,-22 22 15,22-22-15,0 0 0,-21 0 16,0 0-16,21 0 0,-21-21 0,0 22 16,0-22-1,-1 0-15,1-22 16,0 22-16,0-21 0,21 0 16,-21 0-16,0 0 0,-1-22 15,22 1-15,-21 0 0,0-1 0,21 1 16,0-21-16,-21 20 0,21-20 0,0-1 15,0 1-15,0 20 0,0-20 16,21 21-16,0-1 0,0-20 0,1 20 16,-1 1-16,21 0 0,-21-1 15,0-20-15,22 21 0,-22 20 16,0-20-16,21 0 0,-20-1 0,-1 22 16,21 0-16,-21 0 0,0 0 15,1 0-15,-1-1 0,0 1 16,0 21-16,-21-21 0,0 0 31,-21 0-15,0 0-16,0 21 15,21-22-15,-22 22 0</inkml:trace>
  <inkml:trace contextRef="#ctx0" brushRef="#br0" timeOffset="196736.18">16658 15282 0,'0'0'0,"0"-21"15,21 0 1,0 21-16,1-21 0,20 0 0,0 21 16,1-21-16,-1 21 0,21-22 15,-20 22-15,20-21 0,1 0 0,-1 21 16,1-21-16,-22 21 0,22 0 16,-1-21-16,-21 21 0,1 0 0,-1 0 15,-21-21-15,22 21 0,-22 0 16,0 0-16,0 0 15,-21 21 32,0 0-47</inkml:trace>
  <inkml:trace contextRef="#ctx0" brushRef="#br0" timeOffset="197359.82">19706 14859 0,'64'-42'15,"-128"84"-15,149-84 16,-85 21-16,-21 21 47,-1 21-31,1-21-16,0 21 0,-21 0 15,21 21-15,-1 1 0,-20-1 0,21 0 16,-21 1-16,20 20 0,1 1 15,-21-1-15,0 1 0,-1-1 0,22 22 16,-21-22-16,21-20 0,-1 20 0,1 1 16,21-22-16,0 22 0,0-22 15,0 0-15,0 22 0,0-22 0,21 0 16,1-20-16,20 20 0,-21 0 16,21-21-16,1 1 0,-1-1 15,0 0-15,1 0 0,20 0 0,-20-21 16,-1 0-16,21 0 0,-20 0 15,-1 0-15,-21 0 0,22 0 0,-22-21 16,21 21-16,-21-21 0,0 0 16,1 0-16,-22-1 0,21 1 0,0 0 15,0 0-15</inkml:trace>
  <inkml:trace contextRef="#ctx0" brushRef="#br0" timeOffset="198075.9">20362 15113 0,'0'-21'16,"0"0"-16,0 42 47,0 0-31,-21 0-16,21 0 0,0 22 15,0-1-15,0-21 0,0 43 16,0-22-16,-21 0 0,21 1 0,-21-1 15,21 0-15,-21 1 0,-1-1 16,1 0-16,21 1 0,-21-22 16,0 21-16,21-21 0,0 1 0,-21-1 15,21 0-15,-21 0 0,21 0 16,0-42 15,21 21-31,-21-21 16,21 0-16,0 0 0,0-1 0,0 1 15,1-21-15,-1 21 0,21-22 16</inkml:trace>
  <inkml:trace contextRef="#ctx0" brushRef="#br0" timeOffset="198559.63">20807 15134 0,'-21'21'0,"42"-42"0,-21 42 46,-21 1-46,-1-1 0,22 0 16,-42 0-16,21 0 0,0 0 0,-22 1 16,1-1-16,0 0 0,21 0 15,-22 0-15,1 0 0,0-21 0,-1 22 16,22-1-16,-21-21 0,21 0 16,-1 0-16,1 0 15,42 0 32,-21-21-47,22 21 0,-1 0 0,0 0 16,0 21-16,0-21 0,0 21 15,1 0-15,-1-21 0,0 21 16,-21 0-16,21 1 0,0-1 0,-21 0 16,0 0-16,21 0 0,1 0 15,-22 1-15,21-1 0,-21 0 16,21 0-16,0 0 0,0 0 15,0-21-15,1 0 16,-1 0-16,-21 22 0,21-22 0,0 0 16,0 0-16,0 0 0,1 0 15,-1 0-15,0 0 0,0 0 16,0-22-16,0 22 0,-21-21 16,22 0-16,-1 0 15,-21 0-15,0 0 0,21-1 0,-21 1 16,21 21-16,-21-21 0,0 0 15</inkml:trace>
  <inkml:trace contextRef="#ctx0" brushRef="#br0" timeOffset="199739.25">20976 15558 0,'0'21'31,"0"-42"-31,21 42 16,0-21-1,1 0-15,-1 0 16,0-21-16,0 21 15,-21-22-15,21 1 0,0 0 16,-21 0-16,22 21 0,-22-21 16,0 0-16,0-1 0,0 1 0,0 0 15,-22 21-15,1-21 16,0 21-16,0 0 0,0 0 16,0 0-16,-1 21 15,1-21-15,0 21 0,21 0 16,-21 1-16,0-1 0,0 21 0,21-21 15,0 0-15,0 1 0,-22-1 0,22 21 16,0-21-16,0 0 0,0 1 16,0-1-16,0 0 0,22 0 15,-1-21-15,0 21 0,0 0 16,0-21-16,0 22 0,1-22 16,-1 0-16,0 0 0,0 0 0,0 0 15,0 0-15,1 0 0,-1 0 16,0 0-16,0-22 0,0 1 15,0 21-15,1-21 0,-1 0 0,0 0 16,0 0-16,0-1 0,0 1 16,1 0-16,-22 0 0,21-21 0,0 20 15,-21 1-15,0 0 0,0 0 16,0 0-16,0 42 31,0 0-31,-21-21 16,0 21-16,21 0 0,0 1 0,-22-22 15,22 21-15,0 0 0,0 0 16,0 0-16,0 0 0,22 1 16,-1-22-16,0 21 15,0-21-15,0 0 16,0 0-16,1 0 0,-1 0 16,0 0-16,0 0 0,0 0 0,0 0 15,1-21-15,-1 21 0,0-22 16,-21 1-16,21 0 0,0 0 0,-21 0 15,0 0-15,0-1 0,21 1 16,-21 0-16,0 0 0,22 0 0,-22 0 16,0-1-16,0 1 15,-22 21 32,22 21-47,-21-21 0,21 22 16,0-1-16,0 0 0,0 0 15,-21 0-15,21 0 0,0 1 16,0-1-16,-21 21 0,21-21 0,0 0 16,0 22-16,0-22 0,0 21 0,-21 1 15,21-1-15,0 0 0,-21 1 16,21-1-16,0 21 0,0 1 16,0-22-16,0 22 0,0-1 0,0 1 15,0-1-15,0 1 0,0-1 16,0 22-16,0-22 0,0 1 0,21-1 15,-21 1-15,0-1 0,0-20 16,0 20-16,0-20 0,0 20 0,0-21 16,0-20-16,0 20 0,0-21 0,-21 0 15,21 0-15,-22 1 0,1-22 16,0 0-16,0 0 0,0 0 16,0 0-16,-1 0 0,1 0 15,0-22-15,21 1 0,0 0 0,-21 0 16,21 0-16,0 0 0,0-22 0,0 1 15,0 21-15,0-43 0,0 22 16,0 0-16,0-22 0,0 22 0,0-22 16,21 1-16,0-1 15,-21 22-15,21-22 0,1 1 0,-1-1 16,0 1-16,0 21 0,0-22 0,22 1 16,-22 20-16,0 1 0,21 0 15,-21-1-15,1 1 0,-1 0 0,0 20 16,0 1-16,0 0 0,0 21 15,-21-21-15,0 0 0,0 0 16,0-1 15</inkml:trace>
  <inkml:trace contextRef="#ctx0" brushRef="#br0" timeOffset="200339.91">22415 14838 0,'0'0'0,"-21"0"16,42 0 15,1 0-31,-1 0 0,0 21 0,0 0 16,0-21-16,0 21 0,1 1 0,20-1 16,-21 0-16,0 0 0,0 0 15,1 22-15,-1-22 0,0 21 0,0 0 16,0-20-16,0 20 0,1 0 15,-1 1-15,-21-1 0,0 0 16,21 1-16,-21-1 0,0-21 0,0 21 16,0 1-16,0-1 0,0-21 0,-21 22 15,0-22-15,-1 0 0,-20 21 16,21-21-16,-21 22 0,-1-22 16,22 0-16,-21 0 0,-1 22 0,1-22 15,0 0-15,21 0 0,-22 0 16,22 0-16,0-21 0,0 22 0,0-1 15,-1-21-15,1 21 0,21-42 79,0 0-48,21 21-16,1 0-15,-22-22 16,21 22-16,0 0 0,0 0 0,0 0 16</inkml:trace>
  <inkml:trace contextRef="#ctx0" brushRef="#br0" timeOffset="200688.16">23474 15663 0,'0'-21'16,"0"0"15,0 42 47,0 0-62</inkml:trace>
  <inkml:trace contextRef="#ctx0" brushRef="#br0" timeOffset="201025.96">23431 16193 0,'0'21'31,"0"0"-15,0 0 0,0 0-1,0 0-15,0 1 16,0-1-16,-21-21 0,0 21 0,0 0 15,0-21-15,0 21 16,-1 0-16,-20 1 0,21-1 0,-21 0 16,20 0-16,-20-21 0,21 21 0,-21 0 15,20-21-15,-20 22 0,21-22 16,0 0-16,0 0 0,-1 0 0,1 0 16,0 0-16</inkml:trace>
  <inkml:trace contextRef="#ctx0" brushRef="#br0" timeOffset="202056.37">23453 15579 0,'-22'0'47,"1"0"-31,21 21-16,-21-21 15,21 21-15,-21 0 16,21 0-16,0 1 16,0-1-1,21-21 1,0 0-16,0 0 15,1 0-15,-1 0 0,0 0 16,-21-21 0,21 21-16,-21-22 15,0 1-15,0 0 16,0 0 0,-21 21-16,0 0 15,0 0-15,-1 0 16,22 21-16,0 0 0,-21-21 0,0 21 15,0 1-15,21-1 16,0 0 0,0 0-1,21-21-15,0 0 0,0 0 16,1 0-16,-1 0 16,0-21-16,-21 0 15,0 0 1,0-1-1,0 44 48,-21-22-16</inkml:trace>
  <inkml:trace contextRef="#ctx0" brushRef="#br0" timeOffset="203603.88">19897 16849 0,'-22'0'0,"44"0"0,-65 0 0,22 0 16,0 0-16,0 0 0,0 0 0,-1 0 16,1 0-16,0 0 15,0 0-15,0 0 0,0 0 16,-1 0 15,44 0-15,-1 0-1,21 0-15,-21 0 0,22 0 0,-1 0 16,21 0-16,-20 0 0,20-21 16,1 21-16,20 0 0,1 0 0,0-22 15,-1 22-15,1 0 16,21 0-16,-21 0 0,-1 0 0,1-21 0,0 21 15,-22 0-15,1 0 16,-1-21-16,1 21 0,-22 0 0,0 0 16,1 0-16,-1 0 0,-21 0 15,0-21-15,0 21 16,-21-21 31,-21 21-47,0 0 0,0 0 0,0 0 15,0 0-15,-1 0 0,1 0 16,0 0-16,0 0 0,0 0 16,0 0-16,-1 0 0,1 0 0</inkml:trace>
  <inkml:trace contextRef="#ctx0" brushRef="#br0" timeOffset="204011.64">20256 16891 0,'-42'0'0,"84"0"0,-126 21 16,41-21-16,1 0 0,0 21 0,-1-21 16,22 0-16,-21 22 0,21-22 15,0 0-15,-1 0 0,44 0 32,-1 0-17,0 0-15,21 0 16,1 0-16,-1 0 0,0 0 0,22 0 15,-1 0-15,1 0 0,-1 0 0,22 0 16,-22 0-16,22 0 0,-21 0 16,-1 0-16,1-22 0,-1 22 0,-21 0 15,22-21-15,-43 21 0,21 0 16,1 0-16,-22-21 0,0 21 0,-21-21 16,21 21-16,0 0 15,1 0 16,-22-21-15,-22 21 15,1 0-15,0-21-16</inkml:trace>
  <inkml:trace contextRef="#ctx0" brushRef="#br0" timeOffset="208539.77">4657 11155 0,'0'0'0,"21"0"16,0-21-1,0 21-15,0-21 16,0-1 0,1 1-16,-44 21 31,1 0-16,0 0-15,0 0 0,-21 0 16,20 0-16,-20 0 0,21 21 0,-21-21 16,-1 22-16,22-1 0,-21 21 15,-1-21-15,22 0 0,-21 22 0,0-1 16,-1-21-16,22 22 0,-21-1 16,-1-21-16,22 21 0,0 1 15,-21-22-15,21 21 0,-1-21 0,1 22 16,21-22-16,-21 0 0,21 21 15,-21-20-15,21-1 0,0 0 0,0 0 16,0 0-16,0 0 0,0 22 16,0-22-16,0 0 0,0 0 0,0 0 15,21 1-15,0-1 0,0-21 16,1 21-16,-1 0 0,0 0 0,0 0 16,0 1-16,0-1 0,22-21 15,-22 21-15,0 0 0,21 0 0,1 0 16,-22 1-16,21-22 15,1 21-15,-1 0 0,0 0 0,1-21 16,-22 21-16,21 0 0,0 1 16,1-1-16,-1 0 0,0 0 0,1 0 15,-22 0-15,21 1 0,-21-1 16,22 0-16,-22 0 0,0 0 0,21 0 16,-20 1-16,-1-1 0,0 0 15,-21 0-15,21 0 0,0 22 0,0-22 16,-21 0-16,22 0 0,-22 21 15,21-20-15,-21-1 0,0 21 0,21-21 16,-21 0-16,21 22 0,-21-22 16,0 21-16,0-21 0,0 1 0,0 20 15,0-21-15,0 21 0,0 1 0,0-22 16,0 21-16,0-21 16,0 22-16,0-1 0,0-21 0,0 22 15,0-1-15,0 0 0,-21-21 16,0 22-16,21-1 0,-21 0 0,-1 1 15,22-1-15,-21-21 0,0 22 16,0-1-16,0-21 0,-22 21 0,22-20 16,0 20-16,0-21 0,0 0 15,0 0-15,-1 1 0,-20-1 16,21 0-16,0 0 0,0 0 0,-1-21 16,1 0-16,0 0 15,0 0-15,0 0 16,0 0-16,-1 0 15,1 0 1,21-21 0,21 0-1,1 21 1,-1 0-16,0-21 0,0 21 16,0 0-16,0 0 0,1 0 0,-1 0 15,0 0-15,0 0 0,0 0 16,0 0-16,1 0 15,-1 0-15,0 0 0,0 0 16,-21 21-16,21-21 16,-21 21-16,0 0 0,0 22 15,0-22-15,0 0 0,0 0 16,0 21-16,0 1 0,0-22 16,0 21-16,0 1 0,0-1 0,0 0 15,0 1-15,0-1 0,-21 0 0,21 1 16,-21-1-16,0 0 15,21 22-15,0-22 0,-21 0 0,-1 1 0,1 20 16,0-20-16,0 20 0,21-21 16,-21 1-16,0 20 0,-1-20 15,-20-1-15,21 21 0,0-20 16,0-1-16,-1 0 0,1 1 0,-21-1 16,21 0-16,0 1 0,-1-1 15,1 0-15,0 1 0,0-1 0,0 0 16,0 1-16,-1-1 0,1 0 15,0 1-15,21-1 0,0 0 0,0 1 16,-21-1-16,21 0 0,0-20 16,0 20-16,0 0 0,0-21 0,0 22 15,0-1-15,0 0 0,21-20 16,-21 20-16,21 0 0,0-21 16,1 22-16,-22-1 0,21-21 15,0 22-15,21-22 0,-21 0 0,1 21 16,20-21-16,-21 1 0,21 20 15,1-21-15,-1 0 0,0 0 0,1 22 16,-1-22-16,0 0 0,22 0 16,-22 0-16,22 1 0,-22-1 0,22 0 15,-1-21-15,1 21 0,-1 0 16,22-21-16,-22 21 0,22-21 0,-22 0 16,1 0-16,-1 0 0,1 0 15,-1 0-15,1 0 0,-22 0 16,1 0-16,-1 0 0,0 0 0,-21-21 15,1 21-15,-1 0 0,0 0 16,0-21-16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3T04:43:34.4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2879 5080 0,'21'0'47</inkml:trace>
  <inkml:trace contextRef="#ctx0" brushRef="#br0" timeOffset="3060.48">3344 3895 0,'0'-21'0,"21"-1"16,1 22 0,-22-21-16,0 0 15,21 21-15,-21-21 16,21 21 0,-21-21-16,0 0 15,0-1 1,0 44 46,0-1-46,-21 0-16,21 0 0,0 0 16,0 0-16,0 1 0,0 20 15,0-21-15,0 0 0,0 0 16,0 22-16,0-22 0,0 21 15,0-21-15,0 22 0,0-1 0,0-21 16,0 22-16,0-22 16,0 21-16,0-21 0,0 22 0,0-22 15,0 21-15,-21-21 0,21 22 16,0-22-16,0 21 0,0-21 16,0 22-16,0-22 0,0 21 0,0-21 15,0 22-15,0-22 0,-22 21 16,22-21-16,0 22 0,0-22 0,0 21 15,-21-21-15,21 0 0,0 22 16,0-22-16,0 21 0,-21-21 0,21 22 16,-21-1-16,21-21 0,-21 22 15,21-1-15,0 0 0,0 1 0,-21-1 16,21 0-16,0 1 0,-22-1 16,22 0-16,0 22 0,0-22 15,0 0-15,0 22 0,0-22 16,0 1-16,0-1 0,0 0 0,-21 22 15,21-22-15,0 0 0,0 1 16,0-1-16,0 0 0,0 1 0,0 20 16,0-20-16,0-1 0,-21 21 15,21-20-15,0 20 0,0-20 16,0-1-16,0 21 0,0-20 0,0-1 16,0 22-16,0-22 0,0 0 15,0 22-15,0-22 0,0 22 16,0-1-16,0-21 0,0 22 0,0-1 15,0 1-15,0-22 0,0 22 16,-21-1-16,21-20 0,0 20 0,0-21 16,0 22-16,0-22 0,0 22 15,0-1-15,0 1 0,0-22 0,-21 22 16,21-1-16,0-21 0,0 22 16,0-22-16,0 22 0,0-22 0,0 22 15,0-22-15,0 0 0,0 22 16,0-22-16,0 0 0,0 22 0,0-22 15,0 1-15,0-1 16,0 0-16,0 1 0,0-1 0,0 0 0,0-21 16,0 22-16,0-22 15,0 21-15,0-21 0,0 1 0,0-1 16,0 0-16,-21-21 31,21-21-31,0 0 16,0-22-16,0 1 0,0 0 15,0-22-15</inkml:trace>
  <inkml:trace contextRef="#ctx0" brushRef="#br0" timeOffset="5777.58">3577 3789 0,'0'-21'0,"-21"21"47,0 0-32,0 0 1,-1 0 0,22 21 31,22-21-32,-1 21 1,0-21-16,0 0 0,21 0 15,-20 0-15,-1 0 0,21 0 0,0 0 16,-20 0-16,20 0 0,0 0 16,1 0-16,-1 0 0,-21 0 0,21 0 15,1 0-15,-1 0 0,0 0 16,1 0-16,20 0 0,-20 0 16,20 0-16,1 0 0,-1 0 15,1 0-15,-1 0 0,22 0 0,-1 0 16,-20 0-16,21 0 0,-1 0 15,1 0-15,0 0 0,-1 0 0,22 0 16,-21 0-16,21 0 0,-1 0 16,1 0-16,21 0 0,0 0 0,0 0 15,0 0-15,0 0 0,21 0 16,-21 0-16,22 0 0,-22 0 0,0 0 16,21 0-16,-21 0 0,21 0 15,0 0-15,-21 0 0,0 0 0,0 0 16,0 0-16,0 0 0,0 0 15,0 0-15,0 0 0,-21 0 16,21 0-16,-21 0 0,-22 0 0,22 0 16,-21 0-16,0 0 0,-1 0 15,1 0-15,0 0 0,-1 0 0,-20 0 16,20 0-16,-20 0 0,-1 0 16,1 0-16,-22 0 0,1 0 0,-1 0 15,0 0-15,-21 0 0,1 0 16,-1 0-16,0 0 0,0 0 0,0 0 15,0 0-15,-21 21 16,22-21-16,-1 0 0,0 0 16,0 0-1,0 0-15,0 0 16,-21 21 46,0 1-46,0-1-16,0 0 16,0 0-16,0 0 0,0 0 15,0 22-15,0-22 0,0 0 16,0 21-16,0-20 0,0 20 0,0 0 16,-21-21-16,21 22 0,0-1 15,-21 0-15,21 1 0,0 20 16,0-20-16,0-1 0,0 21 0,-21-20 15,21 20-15,0 1 0,-21-1 16,21 1-16,-21-1 0,21 1 0,0-1 16,0 1-16,0-1 0,-22 1 15,22-1-15,-21 1 0,21-1 0,0 1 16,0-1-16,-21 22 0,21-22 16,-21 1-16,21 21 0,0-22 0,0 1 15,-21-1-15,0 22 0,21-1 16,-22-20-16,1 21 0,21-1 15,0 1-15,-21-22 0,0 22 0,21 0 16,-21-22-16,21 22 0,0 0 0,-21-1 16,21 1-16,-22 0 0,1-1 15,21 1-15,0-22 0,0 22 0,-21 0 16,21-22-16,-21 22 0,21 0 16,0-1-16,0-20 0,-21 20 0,21-20 15,-21 21-15,21-22 0,-22 1 0,22-1 16,0 22-16,0-22 0,0 1 15,-21-1-15,21 1 0,-21-1 0,21 1 16,0-22-16,0 22 16,0-22-16,-21 21 0,21-20 0,-21-1 15,21 0-15,0 1 0,-21-1 0,21 0 16,0-20-16,0 20 0,0 0 16,0-21-16,0 1 0,0 20 0,-22-21 15,22 0-15,0 0 0,0 1 16,0-1-1,-21-21 32,0 0-31,0 0-16,0 0 16,0 0-16,-1 0 15,1 0-15,-21 0 0,21 0 16,0 0-16,-22 0 0,22 0 15,-21 0-15,21 0 0,-22 0 0,1 0 16,0 0-16,-1-21 0,1 21 0,0 0 16,-22 0-16,22 0 0,-22 0 15,1 0-15,-1 0 0,1-22 0,-1 22 16,1 0-16,-1 0 0,1 0 16,-1-21-16,1 21 0,-1 0 0,-20 0 15,20 0-15,-21-21 0,1 21 0,20 0 16,-20 0-16,-1 0 15,0 0-15,1 0 0,-1-21 0,0 21 16,1 0-16,-1 0 0,0 0 16,-21 0-16,22 0 0,-22 0 0,0 0 15,0 0-15,22 0 0,-22 0 0,0-21 16,0 21-16,21 0 0,-20 0 16,-1 0-16,0 0 0,0 0 0,0 0 15,22 0-15,-22 0 0,0-21 16,0 21-16,21 0 0,-20 0 15,-1 0-15,0 0 0,21 0 0,-21 0 16,1 0-16,-1 0 0,21 0 0,0 0 16,-20 0-16,20 0 0,21 0 15,-20 0-15,-1 0 0,22-22 16,-1 22-16,1 0 0,-22 0 0,43-21 16,-22 21-16,1 0 0,20 0 15,1-21-15,21 21 0,-22 0 0,22 0 16,0-21-16,0 21 0,0 0 15,0 0-15,-1 0 0,1 0 16,21-21 0,-21 21-16,0 0 15,0 0 1,0 0 15,-1 0-15,1 0-1,21-21 32,0-1-31,0 1-16,0 0 0,0 0 0,0-21 16,0-1-16,0 1 0,21-22 15</inkml:trace>
  <inkml:trace contextRef="#ctx0" brushRef="#br0" timeOffset="7080.83">4064 2286 0,'0'0'0,"21"42"15,-21-20-15,0-1 0,21 0 16,0-21 0,1 0-1,-1 0-15,0-21 0,21 21 16,-21-21-16,1-1 0,-1 22 15,21-21-15,-21 0 0,0 0 0,22-21 16,-22 20-16,21 1 0,-21-21 16,22 21-16,-22-22 0,0 22 0,0-21 15,0 21-15,-21-22 16,0 22-16,0-21 0,0 21 16,0-22-16,-21 22 0,-21 0 0,21 0 15,-22 21-15,1 0 0,0 0 16,-1 0-16,-20 0 0,21 0 0,-22 21 15,1 0-15,-1 22 0,22-22 16,-22 21-16,1 0 0,20-20 16,1 20-16,0 0 0,-1 1 0,22-1 15,0 0-15,0 1 0,21-1 16,0-21-16,0 21 0,0 1 0,0-1 16,21-21-16,0 22 0,0-1 15,1-21-15,-1 0 0,21 22 16,-21-22-16,22 0 0,-22 0 15,21 0-15,-21 0 0,22 1 0,-22 20 16,0-21-16,21 0 0,-21 0 16,1 1-16,-1 20 0,0-21 0,0 0 15,0 22-15,-21-22 0,21 21 16,-21-21-16,0 22 0,0-22 16,-21 0-16,0 21 0,0-21 0,-21 22 15,20-22-15,-20 0 0,0 0 16,-1 0-16,1-21 0,0 22 0,-22-22 15,22 0-15,0 0 0,-1 0 16,-20 0-16,20-22 0,1 1 16,0 0-16,21 0 0,-22 0 15,1-22-15,21 22 0,-22-21 0,22 21 16,0 0-16,0-22 0,21 22 16,0 0-16,0 0 0,0 0 0,0-1 15,21 22 1,0-21-16,0 21 0,1 0 15,-1 0-15,0 0 0,0-21 0,21 21 16,-20 0-16,20-21 0</inkml:trace>
  <inkml:trace contextRef="#ctx0" brushRef="#br0" timeOffset="7572.55">4572 3027 0,'0'0'0,"21"0"32,0 0-32,0 0 15,1-21-15,-1 0 16,0-1-16,0 22 15,-21-21-15,21 0 0,0 0 0,-21 0 16,0 0-16,22-1 0,-22 1 16,0 0-16,0 0 0,0 0 15,-22 21-15,1 0 16,0 0-16,0 0 0,-21 0 0,20 0 16,-20 0-16,21 21 0,-21 0 15,20 0-15,1 0 0,0 1 0,0 20 16,0-21-16,21 0 0,0 22 15,0-22-15,0 21 0,0-21 0,0 22 16,0-22-16,0 0 0,21 21 16,-21-21-16,21 1 0,0-1 15,0 0-15,1 0 0,-1-21 16,0 21-16,21-21 0,-21 0 0,1 0 16,20 0-16,-21 0 0,21 0 15,1-21-15,-22 0 0,21 21 0,1-42 16,-22 20-16,21 1 0,-21-21 15,22 0-15,-22 20 0,21-41 0,0 21 16</inkml:trace>
  <inkml:trace contextRef="#ctx0" brushRef="#br0" timeOffset="7933.35">5673 1842 0,'-22'-22'15,"44"44"-15,-65-65 0,43 22 0,-21 0 0,0 21 16,0 0-16,21-21 0,-21 21 16,-1 0-16,1 0 15,21 21-15,-21 0 0,0 0 0,21 22 16,-21-1-16,21 0 0,0 22 16,-21-22-16,21 22 0,-22-1 0,1 1 15,21 20-15,-21-20 0,0 20 16,21 1-16,-21 0 0,0-1 15,21-20-15,0 21 0,-22-22 16,22 1-16,-21-1 0,21-21 0,0 22 16,0-22-16,0 1 0,0-1 15,0-21-15,0 0 0,0 0 0,0 1 16,0-1-16,0-42 31,21-1-15,-21 1-16,0 0 0,22-21 0,-22 21 15</inkml:trace>
  <inkml:trace contextRef="#ctx0" brushRef="#br0" timeOffset="8356.62">5461 3048 0,'0'0'0,"-21"0"0,21 21 16,21-21 15,0 0-31,0 0 16,0 0-16,22 0 0,-22-21 0,0 0 15,0 21-15,0-21 0,22 0 16,-22 21-16,0-22 0,0 1 16,-21 0-16,21 0 15,-21 0-15,0 0 0,0-1 16,0 1-16,-21 21 0,0-21 15,0 21-15,-21 0 0,20 0 16,1 0-16,0 21 0,0 0 16,-21 1-16,20-1 0,1 21 0,0-21 15,0 0-15,21 22 0,0-22 16,-21 21-16,21-21 0,0 22 0,0-22 16,0 21-16,0-21 0,0 1 15,21-1-15,0-21 0,0 21 0,0-21 16,1 0-16,-1 0 15,21 0-15,-21 0 0,0 0 0,22 0 16,-22 0-16,21-21 0,-21 21 0,1-21 16,-1-1-16,21 1 0,-21 0 15,0 0-15</inkml:trace>
  <inkml:trace contextRef="#ctx0" brushRef="#br0" timeOffset="8888.59">6075 2836 0,'0'0'0,"0"-42"15,-21 63 17,21 0-32,0 1 15,0-1-15,0 0 0,0 0 16,0 0-16,0 0 0,0 1 16,0-1-16,0 0 0,-22 0 0,22 0 15,0 0-15,0 1 0,0-1 16,0 0-16,0 0 0,-21-21 15,21 21-15,0-42 47,0 0-31,0 0-16,21 0 0,1-1 0,-1-20 16,-21 21-16,21 0 15,0-22-15,0 22 0,0-21 0,1 21 16,20-22-16,-21 22 0,21 0 15,-20 0-15,20 21 0,0 0 0,-21 0 16,22 0-16,-22 0 0,21 21 16,-21 0-16,22 0 0,-22 1 0,0-1 15,0 0-15,0 21 0,-21-21 16,0 1-16,0-1 0,0 21 0,0-21 16,0 0-16,0 1 0,-21-1 0,0 0 15,0 0-15,21 0 16,-21-21-16,21 21 15,-21-21 1,21-21 15,0 0-15,21 0-16,0 0 0,0 21 16,0-21-16</inkml:trace>
  <inkml:trace contextRef="#ctx0" brushRef="#br0" timeOffset="9160.43">7197 2752 0,'0'21'32,"0"0"-32,-22 0 15,22 0-15,-21 1 0,21-1 16,-21 21-16,21-21 0,-21 0 0,21 22 15,0-22-15,0 0 0,-21 21 16,21-20-16,-21-1 0,21 0 0,0 0 16,0 0-16,-22 22 0,22-22 15,0 0-15,-21-21 0,21-21 32,21 0-17,1-22-15,-1 22 0</inkml:trace>
  <inkml:trace contextRef="#ctx0" brushRef="#br0" timeOffset="9560.2">7218 2498 0,'0'0'0,"-21"-21"16,-1 21-1,1 0-15,0 21 16,21 0-16,-21 0 15,21 0-15,0 0 0,0 1 0,0-1 16,0 0-16,0 0 0,0 0 16,21-21-16,0 21 0,0-21 0,1 0 15,-1 0-15,0 0 16,0 0-16,0 0 0,0-21 0,1 0 16,-1 21-16,-21-21 0,21 0 0,-21 0 15,21-1-15,-21 1 16,0 0-16,0-21 0,0 21 0,0-1 0,-21 1 15,0-21-15,0 42 16,-1-21-16,1 0 0,0 21 0,-21 0 16,21 0-16,-1 0 0,1 0 15,0 21-15,0 0 0,0 0 0,0 0 16,21 0-16,0 1 0,-22-1 16,22 0-16,0 0 0,0 0 0,0 0 15,0 1-15,0-1 0,22 0 16,-1 0-16,0-21 0,0 0 15</inkml:trace>
  <inkml:trace contextRef="#ctx0" brushRef="#br0" timeOffset="10989.09">7789 3112 0,'0'0'0,"0"-22"0,0 1 16,21 0-16,-21 0 16,0 0-16,0 0 0,0-1 15,0 1-15,0 0 16,-21 21 31,21 21-47,0 0 0,0 1 15,0 20-15,0-21 0,0 0 0,0 22 16,0-22-16,0 21 16,0-21-16,0 22 0,0-22 0,0 0 15,0 0-15,0 0 0,0 0 16,0 1-16,21-22 0,1 0 16,-1 0-16,0 0 0,0 0 0,0 0 15,0 0-15,1-22 0,-1 1 16,0 0-16,21 0 0,-21 0 0,22 0 15,-22-22-15,0 22 0,21-21 16,-20 21-16,-1-22 0,0 1 0,0 0 16,-21 20-16,21-20 0,-21 21 15,21-21-15,-21 20 0,0 1 16,0 42 15,0 1-31,0-1 16,0 0-16,0 0 0,0 21 0,0-20 15,0 20-15,0-21 0,0 0 0,0 22 16,0-22-16,0 0 0,0 21 16,22-21-16,-1 1 0,0-1 15,0-21-15,0 0 0,0 21 16,22-21-16,-22 0 0,21 0 0,-21 0 16,22-21-16,-22 21 0,21-21 15,-21-1-15,22 1 0,-22 0 0,21 0 16,-21-21-16,1 20 15,-22 1-15,21-21 0,-21 0 0,21 20 16,-21-20-16,0 21 0,0-21 0,0 20 16,0 1-16,0 0 0,-21 21 31,0 0-31,-1 21 16,22 0-16,0 1 0,-21 20 0,21-21 15,0 0-15,0 0 0,0 22 16,0-22-16,0 0 0,0 0 0,0 22 15,0-22-15,0 0 0,0 0 16,0 0-16,0 0 0,0 1 16,0-1-1,0-42 1,0-1 0,0 1-16,21 0 15,1-21-15,-22 21 0,21-1 0,0-20 16,-21 21-16,21-21 0,0-1 15,22 22-15,-22-21 0,0 21 0,21-1 16,-21 1-16,1 0 0,-1 21 16,0 0-16,0 0 0,0 0 0,0 0 15,1 21-15,-22 0 0,21 1 16,-21-1-16,0 0 0,0 0 16,21 0-16,-21 0 0,0 1 15,0-1-15,0 0 0,0 21 16,0-21-16,0 1 0,0-1 0,0 0 15,0 0-15,0 0 0,0 0 16,0 1-16,-21-1 16,21-42 15,0-1-31,0 1 0,0 0 0,0 0 16,0 0-16,0-22 0,0 1 15,21 21-15,0-21 0,0-1 16,0 1-16,1 0 0,-1-1 0,0 22 15,21 0-15,-21-21 0,22 42 16,-22-22-16,21 22 0,-21 0 0,22 0 16,-22 22-16,21-1 0,-21 0 15,1 0-15,-1 21 0,0-20 0,0 20 16,-21 0-16,0 1 0,0-22 16,0 21-16,0 0 0,0-20 0,0 20 15,-21 0-15,0-21 0,21 22 0,-21-22 16,21 0-16,-22 0 0,1 0 15,21 1-15,0-1 0,-21-21 16,0 0 0,0-21-1</inkml:trace>
  <inkml:trace contextRef="#ctx0" brushRef="#br0" timeOffset="27048.72">2625 10435 0,'0'0'0,"0"-21"16,0 0-16,0 0 0,0 0 16,0-1-16,0 1 0,0 0 0,0 0 15,0 0-15,0 42 47,0 21-47,0-21 0,0 22 0,0-1 16,0 22-16,0-22 0,0 21 15,0-20-15,0 20 0,0 1 0,21-1 16,-21 1-16,0-1 16,0 1-16,0-1 0,0 1 0,0-1 0,21 1 15,-21-22-15,0 0 16,0 1-16,0-1 0,0-21 0,21 0 15,-21 1-15,0-1 0,0 0 16,21-21-16,0 0 16,1 0-16,-22-21 0,21 0 15,0-1-15,-21-20 0,21 21 0,0-21 16,-21-1-16,21-20 16,-21 20-16,0-20 0,22 21 0,-1-1 0,0-20 15,-21 20-15,0 1 16,0 21-16,21-21 0,-21 20 0,21 1 15,-21 0-15,0 42 32,0 0-32,0 1 15,0-1-15,21 21 0,-21-21 0,0 22 16,22-1-16,-22-21 0,0 21 0,0 1 16,21-1-16,-21-21 0,21 22 15,0-22-15,-21 21 0,21-21 0,-21 0 16,21 1-16,1-22 0,-1 21 15,0-21-15,0 0 0,0 0 16,0 0-16,1 0 16,-1-21-16,0 21 0,0-22 0,21 1 15,-20 0-15,-1-21 0,0-1 16,-21 22-16,21-21 0,0 0 0,0-22 16,1 22-16,-22-1 0,0-20 0,21-1 15,-21 1-15,21 21 0,-21-22 16,0 22-16,0-22 0,0 22 0,0 21 15,0-22-15,0 22 0,0 0 16,0 0-16,0 42 31,0 0-31,-21 22 0,21-22 16,-21 21-16,21 0 16,0 1-16,0-1 0,-22 22 0,22-22 15,-21 21-15,21-20 0,0-1 16,-21 22-16,21-22 0,0 21 0,0-20 15,0-1-15,0 0 0,0 1 16,0-22-16,0 21 0,21-21 0,0 1 16,1-1-16,-1 0 0,0 0 15,0-21-15,0 0 0,0 0 0,1 0 16,-1 0-16,0 0 0,21 0 0,-21 0 16,1-21-16,20 0 0,-21 0 15,0-1-15,0-20 0,1 21 0,-1-21 16,0 20-16,0-20 0,0 21 15,-21-21-15,0-1 0,0 22 16,0-21-16,0 21 0,0-1 0,0 1 16,0 0-16,-21 21 15,0 0-15,0 0 0,0 0 0,-1 0 16,1 21-16,0 0 16,0 1-16,0-1 0,0 0 0,21 21 15,0 1-15,-22-22 0,22 21 16,0 0-16,0 1 0,0-22 0,0 21 15,0-21-15,0 22 0,0-22 0,22 0 16,-22 0-16,21-21 0,0 21 16,0-21-16,0 0 0,0 0 15,1 0-15,-1 0 0,21 0 16,-21 0-16,0 0 0,22-21 0,-22 0 16,21 0-16,-21 0 0,1 0 0,20-22 15,-21 1-15,21 0 0,-20-1 16,-1 1-16,0-22 0,0 22 0,0-21 15,0-1-15,-21 22 0,22-22 16,-22 1-16,0 20 0,0-20 0,0 21 16,0 20-16,0-20 0,0 21 0,0 0 15,-22 42 17,22 0-32,-21 21 0,21-20 15,-21 20-15,21 21 0,0-20 0,0-1 16,-21 22-16,21-22 0,-21 21 15,21-20-15,0-1 0,0 22 0,0-22 16,0 0-16,0 1 0,0-1 0,0 0 16,0 1-16,0-22 0,0 0 15,0 0-15,0 0 0,0 0 0,0 1 16,0-44 15,0 1-31,0 0 16,0 0-16,21 0 15,0-22-15,-21 1 0,21 0 0,0-1 16,1 22-16,-1-21 0,0 21 16,0-22-16,21 22 0,1 0 0,-1 0 15,0 21-15,1 0 0,-1 0 0,0 0 16,1 0-16,-1 0 0,0 0 16,1 0-16,-22 21 0,21 0 0,-21 0 15,1 1-15,-22-1 0,0 0 16,0 0-16,0 0 0,0 0 0,-22 22 15,1-22-15,-21 0 0,0 0 0,-1 22 16,1-22-16,0 0 0,-1 0 16,-20 0-16,20 0 0,1 1 15,0-22-15,21 21 0,-22 0 0,22-21 16,0 0-16,0 21 0,0-21 16,-1 0-16,22-21 31,0 0-31,0 0 0</inkml:trace>
  <inkml:trace contextRef="#ctx0" brushRef="#br0" timeOffset="29640.09">5440 11113 0,'0'0'0,"21"-22"0,0 22 16,-21-21-16,21 0 0,0 0 0,1 0 16,-1 21-16,0-21 0,0-1 15,0 1-15,0 0 0,1 0 0,-1 0 16,0 0-16,0-1 0,-21 1 16,0-21-16,21 21 0,0 0 0,-21-1 15,0-20-15,22 0 0,-22 21 0,0-22 16,0 1-16,0 21 0,0 0 15,0-22-15,0 22 0,0 0 0,-22 21 32,22 21-32,-21 0 15,21 22-15,-21-22 0,21 42 0,0-20 16,0-1-16,-21 21 0,21 1 16,0-22-16,0 22 0,0-1 0,0-20 15,-21 20-15,21 1 0,0-22 16,0 0-16,0 1 0,0-1 0,0-21 15,0 21-15,0-20 0,0-1 16,0 0-16,0 0 0,0-42 47,0-21-47,21 20 0,0 1 16,-21-21-16,21 0 0,0-1 0,1 1 15,-1 0-15,0 20 0,21-20 16,-21 21-16,1 0 0,20 0 0,-21 21 15,21 0-15,-20 0 0,-1 0 16,21 0-16,-21 21 0,0-21 0,1 21 16,-1 21-16,0-21 0,0 1 0,-21 20 15,0-21-15,0 21 0,0-20 16,0 20-16,0-21 0,-21 21 0,0-20 16,0-1-16,-1 0 0,1 0 15,0 0-15,-21 0 0,21 1 0,-1-22 16,1 0-16,0 21 0,0-21 0,0 0 15,0 0-15,-1 0 16,1 0-16,0-21 0,0-1 0,0 1 16,0 0-16,-1 0 0,1 0 0,21 0 15,0-22-15,0 22 0,0 0 16,0 0-16,21 21 31,1 0-31,-1 21 0,0 0 0,0 0 16,0 0-16,22 1 0,-22-1 0,0 0 15,0 0-15,21 0 0,-20 0 16,20 1-16,-21-22 0,21 21 16,1-21-16,-1 0 0,0 0 0,22 0 15,-22 0-15,22 0 0,-22 0 16,22 0-16,-22-21 0,21-1 0,-20 1 16,-1 0-16,0 0 0,1 0 0,-1 0 15,0-1-15,-20-20 0,-1 21 16,0-21-16,0-1 0,-21 1 0,0 0 15,0 20-15,0-20 0,0 0 16,0 21-16,-21-22 0,0 22 0,0 0 16,-1 21-16,1 0 0,0 0 0,-21 0 15,21 0-15,-22 21 16,22 0-16,-21 0 0,21 1 0,-22 20 16,22-21-16,0 21 0,0 1 0,0-1 15,-1 0-15,22-20 0,0 20 16,0-21-16,0 0 0,0 22 0,0-22 15,0 0-15,22 0 0,-1-21 16,0 0-16,0 0 0,0 0 16,0 0-16,1 0 0,20 0 0,-21-21 15,0 0-15,0 0 0,22-1 16,-22 1-16,0 0 0,0-21 16,0 21-16,1-22 0,-1 1 0,0 21 15,-21-22-15,21 22 0,-21-21 16,0 21-16,0 0 0,0-1 0,0 44 31,0-1-15,-21 0-16,21 0 0,0 21 0,0-20 15,0 20-15,0-21 0,0 21 0,0-20 16,0 20-16,0-21 0,0 0 16,0 0-16,0 1 0,0-1 0,0 0 15,21-21-15,0 0 0,0 21 16,1-21-16,-1 0 0,0 0 0,21 0 15,1-21-15,-22 0 0,21 21 0,22-21 16,-22-1-16,0-20 0,1 21 16,-1-21-16,0 20 0,1-20 15,-1 21-15,-21-21 0,0 20 0,22-41 16,-43 42-16,0 0 16,0-1-16,-22 22 15,1 0-15,0 0 0,0 0 0,0 0 16,0 22-16,-1-1 0,1-21 15,0 42-15,21-21 0,0 0 0,0 1 16,-21-1-16,21 21 0,0-21 16,0 0-16,0 1 0,0-1 15,0 0-15,21 0 0,-21 0 0,21 0 16,0-21-16,-21 22 0,22-22 16,-22 21-1,0-42 32,-22 21-47,22-22 0,-21 22 16,0 0-16,21-21 0,-21 21 15,21 21 1,0 1 0,0-1-1,21-21-15,0 0 0,0 21 0,1-21 16,-1 0-16,0 0 0,0 21 0,21-21 15,-20 0-15,20 0 16,0 0-16,1 0 0,-22 0 0,21 0 16,0 0-16,1-21 0,-1 21 0,0-21 15,1 21-15,-22-21 0,21-1 16,-21 1-16,1 0 0,20 0 0,-21 0 16,0 0-16,0-1 0,1-20 15,-1 21-15,-21-21 0,0 20 16,0 1-16,0 0 0,0 0 0,0 0 0,0 0 15,-21 21 1,-1 0-16,1 0 0,0 21 16,0 0-16,0 0 0,0 0 15,-1 0-15,22 1 0,0-1 16,0 21-16,0-21 0,0 0 0,0 1 16,0-1-16,0 0 0,0 0 0,0 0 15,0 0-15,22 1 0,-1-22 16,0 21-16,21-21 0,-21 21 0,22-21 15,-1 0-15,0 21 0,22-21 0,-1 0 16,1 0-16,-1 0 0,-20 0 16,20 0-16,1 0 0,-22 0 0,0 0 15,1 0-15,-1-21 0,-21 21 16,22-21-16,-22 0 0,0-1 16,0 1-16,0-21 0,0 21 0,1-22 15,-22 22-15,0 0 0,0-21 16,0 21-16,0-1 0,0 1 0,-22 0 15,1 0-15,0 21 0,0 0 0,-21 0 16,20 0-16,1 0 0,-21 0 16,21 0-16,0 0 0,-22 0 0,22 21 15,0 0-15,0 0 0,-22 1 16,22-1-16,0 21 0,0-21 16,21 0-16,-21 22 0,21-22 0,-21 0 15,21 0-15,0 0 0,0 1 16,0-1-16,21 0 0,0-21 0,0 0 15,0 0-15,0 0 0,1 0 16,20 0-16,-21 0 0,21 0 16,-20 0-16,20-21 0,0 0 0,1 21 15,-22-22-15,21-20 0,-21 21 0,22 0 16,-22-22-16,21 1 0,-21 21 16,0-21-16,1-1 0,-1 1 15,0 0-15,-21-1 0,0 1 0,0 0 0,21-1 16,-21 1-16,0 0 0,0-1 15,0 1-15,0 21 0,0 0 0,0-1 16,-21 22 0,0 22-1,0-1-15,-1 21 0,22-21 0,-21 22 16,0-1-16,21 0 0,-21 1 16,0-1-16,21 21 0,-21-20 0,21-1 15,-22 0-15,22 1 0,0-1 0,0 0 16,0 1-16,0-22 0,0 21 15,22-21-15,-1 1 0,0-1 0,0-21 16,0 0-16,0 0 0,1 0 16,-1 0-16,21 0 0,-21-21 15,0-1-15,1 1 0,-1 0 16,21 0-16,-21-21 0,0 20 0,1 1 16,-1-21-16</inkml:trace>
  <inkml:trace contextRef="#ctx0" brushRef="#br0" timeOffset="30880.77">17886 4001 0,'0'-22'0,"0"1"0,0 0 15,0 0-15,0 0 16,0 0 0,0-1-16,21 22 15,-21 22 17,0-1-17,-21 0-15,21 21 0,0-21 0,0 1 16,0 20-16,0 0 0,0 1 15,0-1-15,0 0 0,0 1 0,0-1 16,0 0-16,0 1 0,0 20 16,-21-21-16,21 22 0,0-1 0,0 1 15,0 21-15,-22-1 0,22-20 16,0 20-16,0 1 0,0 0 16,-21 21-16,21-22 0,-21 1 15,21 0-15,-21 20 0,21 1 0,-21-21 16,21 21-16,0 0 0,-21-1 15,21 1-15,-22 21 0,22 0 0,0 0 16,0 0-16,-21 0 0,0 0 0,21 0 16,-21 21-16,21-21 0,-21 0 15,21 22-15,0-22 0,0 0 0,-21 0 16,21 0-16,-22 0 0,22 0 0,0-22 16,0 22-16,0-21 0,0 0 15,0 0-15,0 0 0,-21-22 0,21 22 16,0-42-16,0 20 0,0-20 15,0-1-15,0-20 0,0-1 16,0-21-16,-21 22 0,21-86 31,0 22-31,0-21 0,0-1 16,-21-20-16,21 21 0,0-43 0</inkml:trace>
  <inkml:trace contextRef="#ctx0" brushRef="#br0" timeOffset="32589.43">17949 3789 0,'-21'0'0,"42"0"31,0 0-15,1 0-16,-1 0 0,0 0 16,21 0-16,-21 0 0,22 21 0,-22-21 15,21 0-15,1 0 0,-1 0 16,0 21-16,22-21 0,-22 0 15,22 0-15,20 0 0,-20 0 0,20 0 16,-20 0-16,42 0 0,-22 0 16,43 0-16,0 0 0,0 0 0,0 0 15,22 0-15,-1 0 0,0 0 16,21 0-16,1-21 0,-1 21 16,0 0-16,22-21 0,-22 0 0,0 21 15,22 0-15,-22-21 0,1-1 16,-1 22-16,0-21 0,1 21 15,-1-21-15,-21 21 0,21-21 0,-20 21 16,-1-21-16,-21 0 0,0 21 16,0 0-16,0 0 0,0-22 0,-21 1 15,-22 21-15,22-21 0,-42 21 16,20 0-16,-20-21 0,-22 21 16,0 0-16,22 0 0,-22 0 0,1-21 15,-22 21-15,21 0 0,-21 0 0,22 0 16,-22 0-16,0 0 15,0 0-15,0 0 0,0 0 16,-21 21-16,22 0 16,-22 0-16,0 0 15,0 1-15,0-1 16,-22 0-16,22 0 0,-21 0 16,21 22-16,0-22 0,-21 0 15,21 21-15,-21-21 0,21 22 0,0-1 16,0 0-16,0 1 0,-21 20 15,21-20-15,-21 20 0,21 1 16,0-22-16,-22 21 0,22 1 0,-21-1 16,0 22-16,21-21 0,0 20 15,0 1-15,-21 21 0,21-22 16,0 1-16,-21 21 0,21-21 0,0 20 16,0 1-16,0 0 0,0 21 15,-21-21-15,21 0 0,-22 0 0,22-1 16,-21 22-16,0-21 0,21 0 15,-21 0-15,0 0 0,0 0 0,-1 21 16,1-22-16,0 1 0,0 0 16,0 0-16,0 0 0,-1 0 0,1-1 15,0 1-15,21 0 0,-21 0 0,0 0 16,0-22-16,-1 1 0,1 0 16,0-1-16,21 1 0,-21 0 15,0-1-15,0 1 0,-1 0 16,22-22-16,-21 22 0,21-22 0,-21 1 15,21-1-15,0-20 0,-21 20 0,21-20 16,-21-1-16,21 21 0,0-20 16,0-1-16,0-21 0,-21 22 0,21-22 15,-22 21-15,22-21 0,-21 0 16,21 1-16,-21-22 0,0 21 0,0-21 16,0 0-16,-1 0 0,1 0 15,0 0-15,-21 0 0,21 0 0,-22 0 16,1 0-16,21 0 0,-22 0 0,1 0 15,-21 0-15,20 0 0,-20 0 16,-1 0-16,1-21 0,-22 21 16,0-22-16,1 22 0,-22-21 0,0 21 15,0-21-15,-21 21 0,0 0 16,0-21-16,-21 0 0,0 21 0,0 0 16,-22-21-16,1 21 0,0-22 0,-22 22 15,1 0-15,20-21 0,1 21 16,-21 0-16,20 0 0,1 0 0,0-21 15,20 21-15,1 0 0,-21 0 16,21 0-16,0 0 0,-1 0 16,22 0-16,-21 0 0,21 0 0,0 0 15,21 0-15,1 0 0,-1 0 16,21 0-16,22 0 0,-1 0 0,22 0 16,-1 0-16,1 0 0,21 0 15,0-21-15,0 21 0,21-21 16,-22 21-1,22-21-15,0-1 16,0 1-16,0 0 0,22 0 0,-1 0 16</inkml:trace>
  <inkml:trace contextRef="#ctx0" brushRef="#br0" timeOffset="33432.53">19621 4085 0,'0'0'16,"0"-21"-16,0 0 0,0 0 0,-21 0 0,21-1 15,0 1-15,0 0 16,-21 42 31,21 22-47,0-1 0,0 21 15,0-20-15,0 41 0,0-20 16,0 21-16,0-1 0,0 1 0,0 21 16,0 0-16,0 21 0,0-22 15,0 22-15,-21 0 0,21 22 0,-21-22 16,0 21-16,21-21 0,-22 21 0,1 0 16,0 0-16,0 0 15,21 1-15,-21 20 0,0-21 0,-1 0 0,1 0 16,0 22-16,0-22 15,0 0-15,0 0 0,-1-21 0,1 21 16,0-21-16,0 0 0,21-21 0,-21 0 16,0 0-16,21 0 0,-22-22 15,22-20-15,0-1 0,0 1 0,0-22 16,0-21-16,0 1 0,0-1 16,0-42-16,0-22 15,0 22-15,22-21 0,-22-1 0,21-20 16,0-1-16,-21-20 0,21 20 15</inkml:trace>
  <inkml:trace contextRef="#ctx0" brushRef="#br0" timeOffset="34092.25">21315 4085 0,'0'-21'16,"0"42"-16,0-63 0,0 21 0,0 0 0,0-1 15,0 1-15,0 0 16,0 42 31,0 0-47,0 22 15,0-1-15,0 0 0,0 22 0,0-1 16,0 1-16,0-1 0,0 22 16,0 0-16,0-1 0,-21 22 0,-1 0 15,22 0-15,-21 0 0,21 21 16,0 0-16,-21 0 0,0 21 0,21-21 15,0 21-15,-21 0 0,21 0 16,-21 22-16,-1-22 0,22 21 0,-21 1 16,0 20-16,0-21 0,21 22 15,-21-22-15,0 22 0,-1-1 16,1-20-16,0-1 0,0 0 0,0-21 16,0 1-16,21-1 0,-22-42 0,1 21 15,21-43-15,-21 1 0,21-22 16,0 1-16,0-22 0,0 1 0,0-22 15,0-42-15,0-1 16,21-20-16,0 0 0,1-1 16,-1-20-16</inkml:trace>
  <inkml:trace contextRef="#ctx0" brushRef="#br0" timeOffset="34784.42">23220 3683 0,'0'0'0,"0"-21"15,0 42 17,0 0-17,0 0-15,0 1 0,0 20 0,0 0 16,0 1-16,0 20 0,-21 1 15,21 20-15,-22 1 0,22 0 0,0-1 16,-21 22-16,0 0 0,21 0 16,-21 21-16,0 0 0,21 0 0,-21 0 15,-1 21-15,22-21 0,-21 21 16,0 0-16,21 22 0,-21-22 16,0 21-16,0 0 0,-1 1 0,1-1 15,0 0-15,0 1 0,0-1 16,-22 0-16,22 1 0,-21 20 0,21-42 15,0 22-15,-22-22 0,22 0 0,0 0 16,0-21-16,0 0 0,-1 0 16,1-21-16,21-21 0,-21-1 0,0-20 15,21-1-15,0 1 0,-21-22 0,21-21 16,-21 1-16,21-1 0,-22-21 16,22-21-1,0-1-15,0 1 0,0-21 0</inkml:trace>
  <inkml:trace contextRef="#ctx0" brushRef="#br0" timeOffset="35505.01">18076 5207 0,'-21'0'15,"0"21"1,42-21 0,0 0-16,22 0 0,-1 0 15,0 0-15,43 0 16,0 0-16,20-21 0,22 0 0,0 21 15,43-21-15,20 0 0,1 21 16,20-22-16,22 22 0,0 0 0,0 0 16,0 0-16,-22 0 0,22 0 15,0 0-15,-21 0 0,-1 0 0,-20 0 16,-1 22-16,1-22 0,-1 21 16,-41-21-16,-1 0 0,0 0 0,-42 0 15,0 21-15,-22-21 0,1 0 16,-22 0-16,-20 0 0,-1 0 0,-21 0 15,0 0-15,1 0 0,-44 0 47,1 0-31,-21 0-16,21 0 0,-22 0 0</inkml:trace>
  <inkml:trace contextRef="#ctx0" brushRef="#br0" timeOffset="36084.58">17484 6477 0,'-22'0'16,"44"0"-16,-65 0 0,22 0 0,0 0 15,42 0 1,0 0-16,0 0 16,1 0-16,20 0 0,0 0 15,1 0-15,20 0 0,-21 0 0,43 0 16,-21 0-16,41 0 0,1-21 0,21 21 16,21 0-16,1 0 0,20 0 15,21 0-15,1 0 0,21 0 0,-1 0 16,1 0-16,21 0 0,0 0 15,-1 0-15,1 0 0,0 0 0,0 0 16,-21 0-16,-1 0 0,1 0 16,-22 0-16,-20 0 0,-1 0 15,0 0-15,-42 0 0,22 0 16,-44 0-16,1-21 0,-21 21 0,-22 0 16,1 0-16,-22-21 0,1 21 15,-22 0-15,0 0 0,0 0 0,-42 0 31,0 0-15,-22 0-16,22 0 0,-21 0 0</inkml:trace>
  <inkml:trace contextRef="#ctx0" brushRef="#br0" timeOffset="36624.9">18203 7916 0,'-21'0'0,"42"0"0,-63 0 16,21 0-16,21 22 0,21-22 31,0 21-31,21-21 16,1 0-16,20 0 0,22 0 0,0 0 15,-1 0-15,22 0 0,21 0 16,21 0-16,0 0 0,22 0 0,-1 0 15,22 0-15,-1 0 0,1 0 16,20 0-16,1 0 0,0 0 16,-22 0-16,22 0 0,-1 0 15,-20 0-15,-1 0 0,1 0 0,-1 0 16,-20 0-16,-1 0 0,-21-21 0,0 21 16,-21 0-16,0 0 0,-21-22 15,-21 22-15,-22 0 0,22 0 0,-43-21 16,1 21-16,-1 0 0,0-21 15,-20 21-15,-1 0 0,0 0 0,-21-21 16,-21 0 15,0 21-31,-1-21 0,1 21 0,0-22 16</inkml:trace>
  <inkml:trace contextRef="#ctx0" brushRef="#br0" timeOffset="39069.54">19960 1588 0,'0'0'0,"0"21"15,0 0-15,0 0 0,0 0 16,-21 0-16,21 1 16,0-1-16,0 0 15,21-21-15,0 0 0,0 0 0,1 0 16,-1 0-16,0 0 0,21 0 16,-21 0-16,22-21 0,-1 0 0,0 21 15,-20-22-15,20 1 16,0 0-16,-21 0 0,1 0 0,-1 21 15,-21-21-15,0-1 0,0 1 16,-21 0-16,-22 21 0,22 0 16,-21 0-16,-1 0 0,1 0 15,0 0-15,-22 0 0,22 21 0,0 0 16,-1 1-16,1-1 0,0 21 16,-1 0-16,22-20 0,-21 20 0,21 0 15,-1 1-15,22-22 0,0 21 16,0-21-16,0 22 0,0-22 0,22 0 15,-1 0-15,0 0 0,0 0 16,21-21-16,-20 22 0,20-22 0,0 21 16,-21-21-16,22 0 15,-1 0-15,0 0 0,-20 0 0,20 0 16,-21 0-16,-21 21 16,0 0-16,-42-21 15,21 21-15,-22 0 0,22 1 16,-21-1-16,-22 0 0,22 21 0,0-21 15,-1 22-15,-20 20 0,20-20 16,1 20-16,0-21 0,21 22 0,-1-22 16,1 1-16,21-1 0,0 0 15,0 1-15,0-22 0,21 0 16,1 0-16,-1 0 0,0-21 0,21 0 16,1 0-16,-22 0 0,21 0 15,0 0-15,1 0 0,-1 0 0,-21-21 16,22 0-16,-1 0 0,0 0 15,-21-22-15,1 22 0,20-21 16,-21 21-16,0-22 0,0 1 0,1 0 16,20-1-16,-21 1 0,0 21 0,22-22 15,-22 22-15,21 0 0,-21 0 16,22 0-16,-22 21 0,21 0 0,-21 0 16,0 0-16,1 0 0,-1 0 15,-21 21-15,0 21 0,0-21 0,0 1 16,0 20-16,0 0 0,-21 1 15,-1-22-15,1 21 0,0 0 16,21-20-16,-21 20 0,0-21 0,0 0 16,-1 0-16,22 1 0,0-1 15,0-42 17,22-1-32,-1 1 15,0 0-15,-21-21 0,21 21 16,0-1-16,0-20 0,1 0 15,-1 21-15,21-22 0,-42 22 0,21 0 16,0 0-16,1 0 0,-22-1 0,0 44 47,0-1-47,0 0 0,0 0 0,0 21 16,0-20-16,0 20 0,0-21 15,0 21-15,0 1 0,0-22 0,0 21 16,0-21-16,0 1 0,0-1 15,0 0-15,21 0 0,0 0 0,0-21 16,0 0-16,0 21 0,1-21 16,-1 0-16,0 0 0,21 0 0,-21 0 15,1-21-15,-1 21 0,0-21 16,0 0-16,0 0 0,22 0 16,-22-1-16,0-20 0,0 21 0,0-21 15,0 20-15,1-20 0,20 0 16,-21 21-16,0-22 0,0 22 0,1 0 15,-1 0-15,0 21 0,0 0 16,0-21-16,0 21 16,-21 21-16,22 0 15,-22 0-15,0 0 0,0 0 0,0 1 16,0-1-16,0 0 16,0 0-16,0 0 0,0 0 15,21-21 1,-21-21-1,0 0-15,0 0 16,0 0-16,0 0 16,0-1-16,0 1 0,0 0 0,-21 0 15,-1 0-15,22 0 16,-21 21-16,0 0 0,0 0 16,0 0-1,0 21-15,-1 0 0,1 0 0,21 0 16,-21 22-16,0-22 0,0 21 15,21-21-15,0 22 0,-21-1 0,21-21 16,0 0-16,0 22 0,0-22 16,0 0-16,0 21 0,0-21 15,21 1-15,0-1 0,0 0 0,0-21 16,22 21-16,-22-21 0,21 0 16,0 0-16,-20 0 0,20 0 0,0 0 15,1 0-15,-22 0 0,21 0 0,0 0 16,-20-21-16,-1 0 0,21 0 15,-21 21-15,0-43 0,1 22 0,-1 0 16,0-21-16,-21 20 0,0-20 16,21 21-16,-21-21 0,0 20 0,0-20 15,0 21-15,0 0 0,0 0 16,-21 21 0,0 0-16,0 0 0,-1 0 15,22 21-15,0 0 0,-21 0 16,21 0-16,-21 0 0,21 22 0,-21-22 15,21 0-15,0 21 0,0-20 16,0-1-16,0 0 0,0 0 0,21 0 16,0 0-16,-21 1 0,21-1 15,1-21-15,-1 21 0,0-21 0,0 0 16,0 0-16,0 0 0,22 0 0,-22 0 16,0 0-16,21 0 0,-20 0 15,20-21-15,-21 0 0,21-1 16,-20 1-16,-1 0 0,0-21 15,21-1-15,-21 1 0,1 0 0,20-22 16,-21 1-16,0-1 0,0 1 0,1-1 16,-1-20-16,0 20 0,0 1 15,0 20-15,-21-20 0,0 20 0,0 1 16,0 0-16,0 21 0,0-1 16,0 1-16,0 0 0,-21 21 0,0 0 15,0 21-15,0 0 16,-1 22-16,22-1 0,-21 0 0,0 1 15,0 20-15,0 1 0,21 20 16,0-20-16,-21-1 0,21 22 0,-22-21 16,22-1-16,0 1 15,0-1-15,0 1 0,0-22 0,22 0 16,-1 1-16,0-1 0,0-21 16,0 0-16,22 22 0,-22-43 0,0 21 15,21-21-15,-21 0 0,1 0 0,20 0 16,-21 0-16,0 0 0,22-21 15,-22-1-15,0 1 0,0 0 0</inkml:trace>
  <inkml:trace contextRef="#ctx0" brushRef="#br0" timeOffset="40055.08">23093 5101 0,'0'0'0,"-21"0"15,-1 0 1,1 0-16,64 0 47,-22 0-31,21 0-16,-21 0 0,43 0 15,-22 0-15,22 0 0,-1 0 0,22 21 16,-1-21-16,-20 0 0,21 0 15,-1 0-15,1 0 0,-22 22 0,22-22 16,-43 0-16,22 0 0,-1 0 16,-20 0-16,-1 0 0,-21 0 15,22 21-15,-1-21 0,-21 0 0,0 0 16,0 0-16,1 0 0,-22 21 31,-22-21-15,1 21-16</inkml:trace>
  <inkml:trace contextRef="#ctx0" brushRef="#br0" timeOffset="40732.19">23050 6435 0,'0'21'0,"0"0"16,0 0 0,22-21-1,-1 0-15,0 21 0,21-21 16,1 0-16,20 0 0,1 0 0,-1 0 16,22 0-16,-1 0 0,1 0 15,0 0-15,-22 0 0,22 0 16,-22 0-16,22 0 0,-43 0 15,1 0-15,-1 0 0,0 0 0,-20 0 16,-1 0-16,-21-21 31</inkml:trace>
  <inkml:trace contextRef="#ctx0" brushRef="#br0" timeOffset="41416.33">18097 5186 0,'0'0'0,"-21"0"16,0 0 0,0 0-1,0 0-15,21 21 47,21-21-31</inkml:trace>
  <inkml:trace contextRef="#ctx0" brushRef="#br0" timeOffset="42272.68">18034 7980 0,'-21'0'15,"0"0"1,-1 0-16,1 0 16,0 0-16,0 0 0,0 0 15,0 0-15,-1 0 16,1 0-16,0 0 16,0 0-16,0 0 15,0 0-15,42 0 31,0 0-15,0 0-16,0-21 0,22 21 16,-22 0-16,21 0 0,0 0 0,1 0 15,-1-21-15,0 21 0,1 0 16,20 0-16,-20-22 0,20 22 0,1 0 16,-1 0-16,1-21 0</inkml:trace>
  <inkml:trace contextRef="#ctx0" brushRef="#br0" timeOffset="43148.29">23410 7832 0,'0'0'0,"21"0"47,1 0-32,-1 0-15,0 0 0,0 0 16,21 0-16,1 0 0,-1 0 0,0 0 15,22 0-15,-22 0 0,1 0 16,-1 0-16,-21 0 0,21 0 0,-20 0 16,-1 0-16,0 0 15,-21 21 1</inkml:trace>
  <inkml:trace contextRef="#ctx0" brushRef="#br0" timeOffset="44601.46">18838 10668 0,'0'0'0,"21"0"15,1 0-15,-1 0 16,0 0-16,0 0 16,0 0-16,0 0 0,22-21 15,-22 21-15,0-21 0,0 0 16,0-1-16,1 22 0,-1-21 15,0 0-15,-21 0 0,0 0 16,0 0-16,-21 21 16,0-22-16,-1 22 0,-20 0 0,21 0 15,-21 0-15,-1 0 0,1 0 16,-22 22-16,22-1 0,0-21 0,-1 21 16,1 0-16,0 0 0,21 0 15,-1 1-15,1-1 0,21 0 0,0 0 16,0 0-16,0 0 0,21 1 15,1-1-15,-1 0 0,0 0 0,21 0 16,-21 0-16,22 1 0,-1-1 16,-21 0-16,0 0 0,22 0 15,-22 0-15,0 1 0,0 20 0,0-21 16,-21 0-16,0 0 0,0 22 16,0-22-16,-21 0 0,0 0 0,-21 22 15,21-22-15,-43 0 0,22 0 16,-22 0-16,22 0 0,-22 1 0,1-22 15,-1 21-15,22-21 0,-21 0 16,20 0-16,-20 0 0,20 0 0,1-21 16,21-1-16,-21 1 0,20 0 0,1 0 15,0-21-15,0 20 0,21-20 16,-21 0-16,21-1 0,0 22 16,0-21-16,0 0 0,0 20 15,0-20-15,21 21 0,0 0 0,0 0 16,0 21-16,1 0 0,-1 0 15,0 0-15,0 0 0,0 21 16,0 0-16,1 21 0,-1-21 16,0 22-16,0-1 0,0 0 0,-21 1 15,21-1-15,1 0 0,-1 1 0,0-1 16,0-21-16,0 22 16,0-22-16,22 0 0,-22 0 0,21 0 15,-21 0-15,22 1 0,-22-22 0,21 0 16,1 0-16,-22 0 0,21 0 0,0-22 15,1 1-15,-1 21 0,0-42 16,1 21-16,-1 0 0,0-22 16,1 1-16,-22 0 0,21-1 15,1-20-15,-22 20 0,21 1 0,-21-21 16,0 20-16,1-20 0,-1 20 0,-21 1 16,0 0-16,21 21 0,-21-22 15,0 22-15,-21 21 16,0 21-1,-1 0-15,1 1 0,21 20 0,-21 0 16,0 1-16,0-1 0,0 21 16,-1-20-16,22 20 0,-21-20 15,21-1-15,-21 0 0,21 1 0,0-1 16,0 0-16,0-21 0,0 1 16,0-1-16,21 0 0,0 0 0,1-21 15,-1 0-15,0 0 0,0 0 16,0 0-16,0 0 0,1-21 15,-1 0-15,0 0 0,-21-1 0,21 1 16,0-21-16,-21 0 0,0 20 16,0-20-16,0 21 0,0-21 0</inkml:trace>
  <inkml:trace contextRef="#ctx0" brushRef="#br0" timeOffset="44772.41">19156 11028 0,'21'0'31,"0"0"-31,0 0 16,22 0-16,-22 0 0,21 0 15,-21 0-15,22-21 0,-1 21 0,0 0 16,1-21-16,-22 21 0,21 0 16,-21-22-16,22 22 0,-22 0 15</inkml:trace>
  <inkml:trace contextRef="#ctx0" brushRef="#br0" timeOffset="47580.87">20024 11367 0,'21'0'31,"0"0"-31,0-22 16,0 22-16,0-21 0,1 0 15,-1 0-15,0 0 0,-21 0 0,21-22 16,-21 22-16,0 0 0,0-21 16,-21 20-16,0 1 0,0 0 15,-1 0-15,1 0 0,-21 0 0,21 21 16,0 0-16,-22 0 0,22 0 16,-21 21-16,21 0 0,-22 0 0,22 0 15,0 0-15,-21 22 0,20-1 16,1-21-16,0 22 0,0-1 0,21 0 15,0-21-15,0 22 0,0-22 0,0 21 16,0-21-16,21 1 0,0-22 16,0 21-16,1-21 0,-1 0 0,0 0 15,21 0-15,-21 0 0,22 0 16,-22 0-16,21-21 0,-21-1 16,22 1-16,-22 0 0,21 0 0,-21 0 15,1-22-15,20 22 0,-21-21 16,-21 0-16,21-1 0,-21 22 0,21-21 15,-21 21-15,0-1 0,0 1 16,0 0-16,0 42 16,0 0-1,-21 1-15,21 20 0,0-21 16,0 21-16,0-20 0,0 20 0,0-21 16,0 0-16,0 22 0,0-22 15,21 0-15,1 0 16,-1 0-16,0-21 0,0 0 0,0 0 15,22 0-15,-22 0 0,21 0 16,-21 0-16,22-21 0,-1 21 0,0-21 16,-21 0-16,22 0 0,-22-1 15,0 1-15,0-21 0,0 21 0,-21 0 16,0-1-16,0 1 0,0 0 0,-21 42 47,0 0-47,21 22 0,-21-22 15,0 0-15,21 0 0,0 22 0,-21-22 16,-1 0-16,22 0 0,0 0 16,-21-21-16,21 21 0,0 1 15,21-22 17,1 0-32,-1-22 0,0 22 0,0-21 15,0 0-15,0 0 0,-21 0 0,22 0 16,-1-1-16,0 1 0,0 0 15,0 0-15,0 0 0,1 21 16,-1 0 0,-21 21-1,0 0-15,0 0 0,21 0 16,-21 1-16,21-1 16,-21 0-16,21 0 0,0-21 0,-21 21 15,22 0-15,-1-21 0,0 22 0,0-22 16,0 0-16,22 0 0,-22 0 15,0 0-15,85-22 16,-64 22-16,-21-21 16,0 21-16,22-21 0,-22 0 0,21 0 15,-21 0-15,1-1 0,-1 1 0,0-21 16,-21 21-16,0 0 0,0-1 16,0 1-16,0 0 0,0 0 0,0 0 15,-21 21-15,0 0 16,-1 0-16,1 0 0,-21 21 15,21 0-15,0 0 0,-1 0 0,1 1 16,0-1-16,0 0 0,0 21 16,0-21-16,21 1 0,0-1 0,0 0 15,0 0-15,0 0 0,0 0 16,0 1-16,21-1 16,0-21-16,0 0 0,21 0 0,-20 0 15,-1 0-15,0-21 0,21-1 16,-21 1-16,1 21 0,20-42 15,-21 21-15,0-22 0,0 22 0,22-21 16,-22-22-16,0 22 0,0 0 16,0-22-16,1 22 0,-1-22 0,-21 22 15,21-21-15,-21 20 0,0 1 16,0 21-16,0 0 0,0-1 0,0 1 16,-21 21-1,21 21-15,-21 1 0,-1-1 0,1 0 16,0 21-16,21 1 0,0-1 0,-21 0 15,21 1-15,0-1 0,0 0 16,0 1-16,0-1 0,0 0 0,0 1 16,0-1-16,21-21 0,-21 0 15,21 22-15,0-22 0,1 0 16,-1 0-16,0-21 0,0 0 0,21 21 0,-20-21 16,20 0-16,-21 0 15,21 0-15,-20-21 0,20 21 0,0-21 16,-21 0-16,22 0 0,-1-1 0,-21-20 15,22 21-15,-22 0 0,0-22 16,-21 22-16,0 0 0,21-21 0,-21 21 16,0-1-16,-21 22 15,0 0-15,0 0 0,-1 0 16,1 0-16,0 22 0,0-1 0,-21 0 16,20 0-16,1 0 15,0 0-15,0 1 0,0 41 16,21-42-16,0 0 0,0 1 15,0-1-15,0 0 0,0 0 0,0 0 16,21-21-16,0 0 16,0 0-16,0 0 0,1 0 15,-1 0-15,0 0 0,0-21 0,0 0 16,0 21-16,1-21 0,-1 0 16,0-1-16,0-20 0,0 21 15,-21-43-15,21 43 0,-21 0 16,22-21-16,-22 21 0,-22 42 31,22 21-15,-21-21-16,0 0 0,21 1 15,0 20-15,0-21 0,0 0 0,0 22 16,0-22-16,0 0 0,0 0 16,21 0-16,0-21 0,1 0 15,-1 21-15,0-21 0,0 0 0,0 0 16,22 0-16,-22 0 0,0-21 15,21 21-15,1-21 0,-22 0 0,21 0 16,-21 0-16,0-1 0,22-20 16,-22 0-16,21-1 0,-21 1 15,22 0-15,-22-1 0,0-20 0,0 21 16,0-1-16,-21 1 0,0-43 16,0 64-16,0 0 0,0 0 15,-21 21 1,0 21-16,0 21 15,0-21-15,0 22 0,-1-22 0,1 21 16,0 1-16,0-1 16,0 0-16,-22 43 0,22-64 0,21 21 15,0 1-15,0-1 0,0-21 0,0 22 16,0-22-16,0 0 0,21 0 16,1 0-16,-1 0 0,-21 1 0,42-22 15,-21 0-15,0 0 0,1 0 16,-1 0-16,21 0 0,-21 0 15,22-22-15,-22 22 0,0-21 0,0 0 16,21 0-16,-20 0 0,-1-22 16,0 22-16,21-21 0,-21 21 0,1-22 15,-1 22-15,-21 0 16,21 21-16,-42 21 31,0 0-31,21 1 0,-22-1 16,1 0-16,21 0 0,0 0 0,-21 22 15,21-22-15,0 0 16,0 0-16,0 0 0,0 0 16,21 1-16,0-22 15,1 0 1,-1 0-16,0 0 0,0 0 16,0-22-16,0 22 0,-21-21 0,0 0 15,0 0-15,22 21 0,-22-21 16,0 0-16,0-22 0,0 22 0,-22 0 15,1 21-15,0-21 0,21 0 0,-21-1 16,0 22-16,0-21 0,21 0 16,0 0-1,0 0 1,21 21-16,0 0 16,0 0-16,21-21 0,-20 21 0,20 0 15,-21 0-15,21 0 0,-20 0 16,20 0-16,-21 0 0,0 0 0,0 21 15,1 0-15,-22 0 0,0 0 16,0 0-16,0 1 0,0-1 16,0 0-16,0 0 0,0 0 15,0 0-15,0 1 0,0-1 16,0 0-16,0 0 0,-22 0 16,22 0-1,0-42 32,0 0-31,0 0-16,0 0 0,22 0 0,-1-1 15,0 1-15,0 0 0,0-21 16,22-1-16,-22 22 0,21-21 0,43 0 16,-43 20-16,0 1 0,1 0 15,-1 21-15,0 0 16,-20 0-16,20 0 0,-21 0 0,0 21 15,0 0-15,-21 1 0,0-1 0,0 21 16,0-21-16,0 0 0,0 22 16,0-22-16,-21 0 0,0 21 0,0-20 15,0-1-15,21 0 0,0 0 0,-21-21 16,21 21-16,-22 0 0,1 1 16,42-22 30,1 0-46,-1-22 0,-21 1 0,21 21 16,0-21-16,0 21 0</inkml:trace>
  <inkml:trace contextRef="#ctx0" brushRef="#br0" timeOffset="48012.62">24574 11240 0,'-21'0'15,"0"0"1,21 21-16,21-21 16,0 0-1,1 0-15,-1 0 0,0 0 0,0 0 16,21 0-16,-20 0 0,20 0 0,-21 0 16,21-21-16,-20 21 0,20-22 15,-21 1-15,0 0 0,-21 0 0,21 0 16,-21 0-16,22-1 0,-22 1 15,0 0-15,0 0 0,0 0 16,-22 0-16,1 21 0,0 0 16,0 0-16,0 0 0,-22 0 0,22 21 15,-21 0-15,21 21 0,-22-21 16,22 22-16,-21-1 0,21-21 0,0 22 16,-1-1-16,22-21 0,0 21 15,0-20-15,0-1 0,0 21 0,0-21 16,22-21-16,-1 21 0,0 1 0,21-1 15,-21-21-15,22 21 0,-1-21 16,22 0-16,-22 0 0,0 0 0,1 0 16,-1 0-16,0 0 0,1 0 15,-22-21-15,21 0 0,-21-1 16,0 22-16,1-21 0,-1 0 0,0 0 16,0 0-16</inkml:trace>
  <inkml:trace contextRef="#ctx0" brushRef="#br0" timeOffset="49320.93">18351 4678 0,'-21'0'0,"0"21"15,21 0 17,21-21 14,0 0-46,1 0 16</inkml:trace>
  <inkml:trace contextRef="#ctx0" brushRef="#br0" timeOffset="49512.37">18669 4699 0,'-21'0'31</inkml:trace>
  <inkml:trace contextRef="#ctx0" brushRef="#br0" timeOffset="49684.27">18817 4699 0,'0'0'0,"0"21"31,0 0 1,21-21 14</inkml:trace>
  <inkml:trace contextRef="#ctx0" brushRef="#br0" timeOffset="49848.17">19198 4741 0,'21'0'16,"-42"0"-16,42 22 62</inkml:trace>
  <inkml:trace contextRef="#ctx0" brushRef="#br0" timeOffset="50331.92">20129 4741 0,'0'0'0,"-21"0"15,42 0 63,1 0-62,-1 0-16,0 0 0</inkml:trace>
  <inkml:trace contextRef="#ctx0" brushRef="#br0" timeOffset="50480.83">20489 4741 0,'0'0'0,"21"0"15,1 0 32,-1 0-31,0 0-1</inkml:trace>
  <inkml:trace contextRef="#ctx0" brushRef="#br0" timeOffset="50653.73">20997 4763 0,'0'21'62,"-21"-21"-62,0 21 16,0-21-16,0 21 0,-1-21 16,1 21-16,0-21 15,0 21-15</inkml:trace>
  <inkml:trace contextRef="#ctx0" brushRef="#br0" timeOffset="51040.51">18415 5779 0,'0'0'0,"0"21"15,0 0 1,0 0 15,0 0-15,21-21 0,0 0-16,0 0 15,1 0 1</inkml:trace>
  <inkml:trace contextRef="#ctx0" brushRef="#br0" timeOffset="51221.41">18796 5821 0,'0'0'0,"21"0"62,0 0-46,0 0 0</inkml:trace>
  <inkml:trace contextRef="#ctx0" brushRef="#br0" timeOffset="51400.3">19135 5821 0,'0'0'0,"21"0"0</inkml:trace>
  <inkml:trace contextRef="#ctx0" brushRef="#br0" timeOffset="94043.57">10287 6646 0,'0'22'0,"-21"-22"15,0 0-15,-1 21 0,1-21 16,0 21-1,0-21-15,0 0 16,21 21-16,-21-21 0,-1 0 16,44 0 77,-1 0-93,0-21 0,0 21 0,21-21 16,-20 21-16,-1-21 0,21 21 16,-21-22-16,0 1 0,22 0 15,-1 21-15,-21-21 0,22 0 0,-22 0 16,21 21-16,0-22 0,1 1 16,-22 0-16,21 21 0,1-21 0,-1 0 15,0 0-15,1-1 0,-1 1 0,0 0 16,1 0-16,-1 0 0,0 0 15,1 21-15,-1-22 0,0 1 16,1 0-16,-22 0 0,21 21 0,-21-21 16,22 0-16,-22 21 0,21-22 0,-21 1 15,0 21-15,1-21 0,-1 21 0,0-21 16,21 0-16,-21 21 16,1-21-16,-1 21 0,21-22 0,-21 1 15,22 0-15,-22 21 0,0-21 16,21 0-16,-21 21 0,1-21 0,20-1 15,-21 22-15,0-21 0,22 21 0,-22-21 16,0 0-16,0 21 0,0-21 16,0 21-16,22-21 0,-22-1 0,0 22 15,21-21-15,-20 0 0,-1 21 16,0-21-16,0 21 0,0-21 0,0 21 16,1-21-16,-1 21 0,0 0 0,0-22 15,0 1-15,0 21 0,1-21 16,-1 0-1,0 21-15,0 0 16,-21-21-16,21 21 0,0 0 0,-21-21 16,22 21-16,-1-22 0,0 22 15,-21-21-15,21 21 0,-21-21 32,21 21-17,-42 0 1,0 0-1,0 0-15,0 0 16,-1 0-16,1 0 0,0 0 16,0 0-16,0 0 0,0 0 15,-1 0-15,1 0 0,0 0 16,-21 0-16,21 21 0,-1-21 0,1 0 16,0 0-16,0 0 0,0 0 15,21 21-15,-21-21 0,-1 0 16,1 0-1,42 0 48,1 0-47,-1 0-16,0 0 15,0 0-15,0 0 0,0 0 16,1 0-16,-1 0 0,0 0 15,0 0-15,0 0 16,0 0-16,1 0 16,-1 0-16,-21-21 0,21 21 15,0 0 1,-21 21 46,0 1-62,0-1 16,0 0 0,0 0-16,-21 0 15,0-21-15,21 21 0,0 1 0,-21-1 16,-1 0-16,22 0 0,-21-21 0,0 21 16,21 0-16,0 1 0,0-1 15,-21 0-15,0-21 0,21 21 0,-21 0 16,21 0-16,0 1 15,-22-22-15,22 21 0,-21 0 16,21 0-16,0 0 16,-21-21-1,21 21-15,-21 1 32</inkml:trace>
  <inkml:trace contextRef="#ctx0" brushRef="#br0" timeOffset="95656.92">16087 5144 0,'21'0'31,"0"0"-15,-42 21 62,0-21-62,-1 21-16,1-21 0,0 21 15,-21-21-15,21 21 0,-1-21 0,-20 21 16,21-21-16,0 22 0,0-22 16,-1 0-16,1 0 0,0 21 0,0-21 15,0 0 1,0 0 0,42 0 62,0 21-78,0 0 15,0-21-15,0 21 0,-21 0 16,22 1-16,-1-1 0,0 0 0,0 0 16,0 0-16,0 0 0,-21 1 0,22-1 15,-1 0-15,0-21 0,-21 21 16,21 0-16,-21 0 0,21-21 0,-21 22 15,0-1-15,21-21 0,-21 21 16,22-21-16,-22-21 63,0 0-48,0-1-15</inkml:trace>
  <inkml:trace contextRef="#ctx0" brushRef="#br0" timeOffset="96373.03">15854 5334 0,'0'0'0,"-21"0"15,21 21 48,21-21-48,-21 21-15,0 1 16,21-22-16,0 0 0,0 21 16,0-21-16,1 21 0,-1 0 15,0-21 1,0 21-16,0-21 0,0 21 0,1 1 16,-1-22-16,21 21 0,-21 0 0,0 0 15,22 0-15,-1 0 0,-21 1 16,22-1-16,-1 0 0,0 21 0,1-21 15,-1 1-15,0 20 0,1-21 16,-1 21-16,0-20 0,1 20 0,-1-21 16,0 21-16,1-20 0,-22 20 15,21-21-15,0 21 0,1-20 16,-22 20-16,21-21 0,1 21 0,-22 1 16,21-22-16,-21 21 0,22 1 15,-22-22-15,21 21 0,-21-21 0,0 0 16,1 22-16,-1-22 0,0 0 15,0 0-15,-21 22 0,21-22 0,0 0 16,1 0-16,-1 0 0,0-21 0,-21 21 16,0 1-16,21-22 0,-21 21 15,21-21-15,-21 21 16,0 0-16,0 0 31,21-21-15,-21-21 31,0 0-32,0 0-15,0 0 0,0-1 0,-21 1 16,0-21-16</inkml:trace>
  <inkml:trace contextRef="#ctx0" brushRef="#br0" timeOffset="99037.74">14097 3535 0,'0'0'15,"0"-21"1,-21 21 31,0 0-47,-1 0 0,1 0 15,0 0-15,-21 0 0,21 0 16,-1 21-16,-20-21 0,21 21 16,-21-21-16,20 21 0,1-21 0,0 21 15,-21-21-15,21 22 0,-1-22 16,22 21-16,-21-21 0,0 21 0,0 0 15,0-21-15,0 21 0,-1 0 16,1 1-16,0-22 0,0 21 0,0 0 16,0 0-16,-1 0 0,1-21 15,0 21-15,0 1 0,0-1 16,-22 0-16,22 0 0,0 21 0,0-20 16,0-1-16,0 0 0,-1 21 15,1-21-15,0 1 0,0 20 0,21-21 16,-21 0-16,0 0 0,-1 22 15,22-22-15,-21 0 0,0 0 0,0 22 16,0-22-16,21 0 0,-21 0 16,-1 0-16,1 0 0,21 1 0,0 20 15,-21-21-15,0 0 0,21 0 16,0 1-16,-21-1 0,0 0 0,21 21 16,-22-21-16,22 1 0,0-1 15,0 21-15,0-21 0,0 0 16,0 22-16,0-22 0,0 0 15,0 21-15,0-20 0,0-1 0,0 21 16,0-21-16,0 0 0,0 1 16,-21 20-16,21-21 0,0 0 0,0 0 15,0 1-15,0-1 0,0 0 16,0 0-16,0 0 0,0 0 0,0 1 16,0-1-16,0 0 0,0 0 0,0 0 15,0 22-15,21-22 0,-21 0 16,0 21-16,0-21 0,22 1 0,-22 20 15,21-21-15,-21 0 0,21 22 16,-21-22-16,0 0 0,0 0 16,21 0-16,-21 0 0,21 1 15,-21 20-15,0-21 0,0 0 0,21 0 16,-21 1-16,22-1 0,-22 0 0,0 0 16,21 0-16,0 0 0,-21 1 15,21-1-15,-21 0 0,21 0 0,-21 0 16,21 0-16,1 1 0,-22-1 0,21 21 15,0-21-15,0 0 0,-21 1 16,21-1-16,0 0 0,1 21 0,-1-21 16,0 1-16,0-1 0,0 0 15,0 0-15,1 0 0,20 0 0,-21 1 16,21-1-16,-20 0 0,20 0 16,-21 0-16,21 0 0,-20 1 15,20-1-15,-21 0 0,21-21 0,-20 21 16,20 0-16,-21 0 0,0 1 0,22-22 15,-22 21-15,21-21 0,-21 0 16,0 21-16,1-21 0,20 0 0,-21 0 16,0 0-16,0 0 0,22 0 0,-22 0 15,21 0-15,-21 21 0,22-21 16,-22 0-16,21 0 0,1 0 0,-22 0 16,21 0-16,-21 0 0,22 0 0,-22 0 15,21 0-15,-21 0 0,22 0 16,-22 0-16,0 0 0,21 0 15,-21 0-15,1-21 0,-1 21 0,0-21 16,0 0-16,0 21 0,22-22 16,-22 22-16,0-21 0,0 21 0,0-21 15,0 0-15,1 21 0,-1-21 0,0 0 16,0 21-16,0-22 0,0 1 16,1 0-16,-1 21 0,0-21 0,0 0 15,0 0-15,-21-1 0,21 22 0,1-21 16,-1 0-16,0 0 0,0 0 15,-21 0-15,21 21 0,0-22 16,1 1-16,-22 0 0,21 0 0,0 0 16,-21 0-16,21-1 0,-21 1 15,0 0-15,21 0 0,0 0 0,1 0 16,-22-1-16,0 1 0,21 0 16,-21 0-16,21 21 0,-21-21 15,0 0-15,0-1 0,0 1 0,0 0 16,21 0-16,-21 0 0,0 0 15,0-1-15,21 1 0,-21 0 16,0 0-16,0 0 0,21 0 0,-21-1 16,22 1-16,-1 0 0,-21 0 15,0 0-15,21 0 0,0-1 16,-21 1-16,0 0 0,21 0 16,0 0-16,-21 0 0,0-1 15,22 1-15,-1 0 0,-21 0 16,21 0-16,-21 0 0,21-1 0,-21 1 15,0 0-15,21 0 0,-21 0 16,21 21-16,-21-21 0,0-1 0,0 1 16,22 0-16,-22 0 0,0 0 15,21 0-15,-21-1 0,0 1 16,0 0-16,0 0 0,0 0 16,0 0-16,0-1 0,0 1 0,0 0 15,0 0-15,0-21 0,0 20 0,0 1 16,0-21-16,0 21 15,0 0-15,0-1 0,0-20 0,0 21 16,0 0-16,0 0 0,0-1 16,0 1-16,0 0 0,0 0 0,0 0 15,0 0-15,0-1 0,0 1 16,0 0-16,0 0 0,-21-21 16,21 20-16,0 1 0,-22 0 0,22 0 15,0 0-15,0 0 16,0-1-16,-21 1 0,21 0 15,-21 0-15,21 0 0,0 0 16,-21 21-16,0-22 16,0 1-16,21 0 15,-22 0-15,1 21 0,0-21 16,0 0-16,0 21 0,21-22 16,-21 1-16,-1 21 0,1-21 0,0 0 15,0 0-15,0 21 0,21-21 16,-21-1-16,-1 22 15,1-21-15,0 0 16,0 0 0,0 21-16,0 0 0,21-21 15,-22 21-15,1-21 0,0 21 16,0-22-16,0 22 16,0-21-16,-1 21 15,1 0-15,0-21 0,0 21 16,0 0-16,21-21 0,-21 21 15,-1 0-15,1 0 16,0-21-16,0 21 0,0 0 16,0 0-16,-1-21 15,1 21-15,0 0 0,0 0 0,0 0 16,0-22-16,-1 22 16,1 0-16,0 0 0,0 0 15,0 0-15,0-21 16,-1 21-16,1 0 15,0 0-15,0 0 16,0 0 0,0 0-16,-1 0 0,1 0 15,0 0 1,21-21-16,-21 21 0,0 0 0,0 0 16,-1 0-16,1 0 15,0 0-15,21-21 0,-21 21 0,0 0 16,0 0-16,-1 0 15,1 0-15,0 0 0,0-21 0,0 21 16,0 0-16,-1 0 0,1 0 16,0 0-16,0 0 0,0 0 15,0 0-15,-22 0 0,22 0 16,-21 21-16,21-21 0,-22 0 0,22 21 16,-21-21-16,21 21 0,-1-21 15,-20 21-15,42 1 0,-21-22 0</inkml:trace>
  <inkml:trace contextRef="#ctx0" brushRef="#br0" timeOffset="100364.52">12636 1969 0,'-21'0'16,"0"0"-1,21-22 1,0 1 0,0 0-16,0 0 15,0 0-15,21 0 16,0-1-16,1 1 0,-1 21 16,0 0-16,21-21 0,-21 21 15,1 0-15,20 0 0,-21 21 0,0 0 16,0 1-16,1-1 0,-1 0 15,-21 21-15,0-21 0,0 22 16,0-22-16,-21 21 0,-22-21 0,22 22 16,0-22-16,-21 21 0,20-21 15,-20 1-15,21-1 0,0 0 16,0 0-16,-1-21 0,1 0 0,21 21 16,0-42 15,0 0-31,0 0 15,21 0-15,-21-1 16,22 22-16,-1-21 0,0 21 16,0-21-16,0 21 0,22 0 0,-22-21 15,0 21-15,21 0 16,-21 0-16,22 0 0,-22 0 0,0 0 16,0 21-16,22 0 0,-22 0 15,0 1-15,-21-1 0,21 0 16,-21 0-16,0 0 0,0 22 15,0-22-15,0 21 0,-21 0 0,0-20 16,0 20-16,-1-21 0,-20 21 16,21-20-16,-21 20 0,20-21 0,-20 0 15,0-21-15,-1 21 0,22 1 16,-21-22-16,0 0 0,20 0 0,-20 0 16,21 0-16,0 0 0,0-22 0,-1 1 15,1 21-15,0-21 0,0 21 16,21-21-16,0 0 0,0 0 31,0-1-31,0 1 16,0 0-16,21 0 15,-21 0-15,21 0 0</inkml:trace>
  <inkml:trace contextRef="#ctx0" brushRef="#br0" timeOffset="100876.3">13081 1651 0,'0'0'0,"0"-21"15,0 0-15,0 0 0,0-1 16,21 1-1,0 0-15,0 21 0,1 0 0,20 0 16,-21 0-16,0 0 0,0 0 16,22 0-16,-22 0 0,0 0 0,0 21 15,0 0-15,22 22 0,-43-22 16,21 21-16,0 1 0,-21-22 16,0 21-16,0 0 0,0 1 15,0-22-15,0 21 0,0-21 0,0 1 16,-21-1-16,0 0 0,21 0 15,-21-21-15,-1 0 16,1 0-16,0-21 16,21 0-16,0 0 15,0-1-15,0-20 0,0 21 16,0-21-16,0-1 0,21 22 0,-21-21 16,21-1-16,1 1 0,-22 0 15,21 21-15,0-22 0,-21 22 0,21 0 16,-21 0-16,21 21 0,-21-21 15,21 21-15,1 0 0,-1 0 32,-21 21-32,0 0 15,0 0 1,0 0-16</inkml:trace>
  <inkml:trace contextRef="#ctx0" brushRef="#br0" timeOffset="101527.92">14139 1630 0,'0'-21'15,"0"42"-15,0-63 0,0 20 0,0 1 16,0 0-1,-21 0-15,0 0 0,0 21 16,0 0-16,-1 0 0,1 0 16,-21 0-16,21 0 0,0 0 0,-1 0 15,-20 21-15,21 0 16,0 0-16,0 0 0,-22 22 0,22-22 16,0 21-16,21 1 0,-21-1 15,21-21-15,0 21 0,0-20 16,0-1-16,0 0 0,0 0 0,0 0 15,0 0-15,21-21 0,0 0 16,0 0-16,0 0 0,1 0 0,-1 0 16,0 0-16,0 0 0,21 0 15,-20-21-15,-1 0 0,0 0 0,0 0 16,21 0-16,-20-1 0,-1-20 16,0 0-16,0 21 0,0-22 15,-21 1-15,21 0 0,1-1 0,-1 1 16,-21 0-16,21-1 0,-21 1 0,21 0 15,-21 20-15,21-20 0,-21 0 16,0 21-16,0-22 0,21 22 16,-21 0-16,22 21 15,-22 21 1,-22 0-16,1 0 0,0 22 16,0-22-16,0 21 0,21 1 15,0-1-15,-21-21 0,21 21 0,0 1 16,0-1-16,0 0 0,0 1 15,0-1-15,0-21 0,0 22 0,21-22 16,-21 21-16,0-21 16,21 0-16,0 1 0,-21-1 0,0 0 15,21 0-15,0-21 0,-21 21 16,22-21-16,-1 0 16,0 0-1</inkml:trace>
  <inkml:trace contextRef="#ctx0" brushRef="#br0" timeOffset="102088.6">14584 2371 0,'0'0'0,"-21"0"15,-1 0 1,22 21-16,0 0 15,0 0-15,-21 0 0,21 22 0,0-22 16,-21 21-16,21 1 0,0-1 16,0-21-16,0 21 0,0 1 15,-21-1-15,21 0 0,0-20 16,-21 20-16,21-21 0,0 0 0,0 22 16,0-22-16,0 0 15,0 0-15,0 0 16,-21-21-16,-1-21 31,22 0-31,0 0 0,-21 0 16</inkml:trace>
  <inkml:trace contextRef="#ctx0" brushRef="#br0" timeOffset="102468.38">14224 2455 0,'0'-21'0,"0"42"0,0-63 0,0 21 16,0 0-16,0 0 16,0-1-16,0 1 0,0 0 0,21 0 15,21 0-15,-20 0 16,-1-1-16,21 22 0,-21-21 0,22 21 16,-1 0-16,-21 0 0,21 0 15,1 0-15,-22 0 0,21 0 0,-21 21 16,1 1-16,-1-1 0,0 0 15,0 0-15,-21 0 0,0 22 16,0-22-16,0 0 0,0 0 16,0 21-16,-21-20 0,0-1 0,0 21 15,-1-21-15,1 0 0,-21 22 16,21-22-16,0 0 0,-22 0 0,22 0 16,0 1-16,0-22 0,0 21 15,-1 0-15,1-21 16,42 0 15,1 0-15,-1 0-16</inkml:trace>
  <inkml:trace contextRef="#ctx0" brushRef="#br0" timeOffset="103084.99">15092 2773 0,'0'0'0,"21"-21"0,-21 0 16,21 21-16,-21-22 0,0 1 0,0 0 15,0 0-15,0 0 0,0 0 16,0-1-16,-21 22 15,0 0-15,0 0 16,-1 0-16,1 0 0,0 0 0,0 22 16,0-1-16,0 0 0,-1 0 15,1 0-15,0 0 0,21 1 0,-21 20 16,0-21-16,0 0 0,21 22 16,-22-22-16,22 0 0,0 0 0,0 0 15,0 0-15,0 1 0,0-1 16,22-21-1,-1 0-15,0 0 16,0 0-16,0 0 16,22-21-16,-22-1 0,0 1 15,0 0-15,0 0 0,22 0 0,-22 0 16,0-1-16,0 1 0,0 0 16,-21 0-16,21 0 0,-21 0 0,0-1 15,0 1-15,0 42 47,0 1-47,-21-1 0,21 0 0,0 0 16,0 0-16,0 0 0,0 1 15,0-1-15,0 0 0,0 0 0,0 0 16,0 0-16,0 1 0,21-1 16,1 0-16,-1 0 15,0-21 1,0 0-16,0 0 15,0 0-15,1-21 16,-1 0-16</inkml:trace>
  <inkml:trace contextRef="#ctx0" brushRef="#br0" timeOffset="103559.98">15409 2794 0,'0'0'0,"0"-21"16,0 0 0,0 0-16,21-1 31,1 22-31,-1 0 0,0 0 16,0 0-16,0 22 15,0-22-15,-21 21 0,22 0 0,-1 0 16,-21 0-1,0 0-15,0 1 0,21-1 0,-21 0 16,0 0-16,0 0 0,0 0 16,0 1-16,-21-1 0,21 0 15,0 0-15,-21-21 0,-1 0 16,22 21 0,0-42-1,0 0 1,0 0-16,0 0 0,0-1 15,0 1-15,0 0 0,22 0 16,-22 0-16,21 0 0,-21-22 0,0 22 16,21 0-16,0 21 15,-21-21-15,21 0 0,-21-1 0,21 1 16,-21 0-16,22 21 16,-22-21-16,21 0 15,0 21-15,-21-21 16,0-1-16,21 22 15</inkml:trace>
  <inkml:trace contextRef="#ctx0" brushRef="#br0" timeOffset="104592.38">16044 2265 0,'0'0'15,"0"-21"1,-21 21 0,0 0-1,21 21 1,0 0-16,0 0 0,-21 0 0,21 1 16,-21 20-16,21 0 0,0 1 15,0-1-15,0 0 0,-22 1 0,22-1 16,-21 0-16,21 1 15,-21-1-15,21-21 0,0 21 0,0 1 16,0-22-16,-21 0 0,21 21 16,0-20-16,0-1 0,0 0 0,0 0 15,0 0-15,21-21 16,0 0-16,0 0 16,1 0-16,-1 0 15,0 0-15,0 0 0,0-21 0,0 0 16,22 21-16,-22-21 0,0 0 15,0-1-15,0 1 0,1 21 0,-1-21 16,-21 0-16,21 0 0,0 0 16,0-1-16,-21 1 15,0 42 17,0 1-17,0-1-15,0 0 0,0 0 16,0 0-16,0 0 15,0 1-15,0-1 16,21-21 0,1 0-16,-1 0 0,0 0 15,0 0-15,0 0 0,0 0 16,1 0-16,-1-21 0,0-1 16,0 1-1,-21 0-15,0 0 16,21 0-16,-21 0 0,21-1 15,-21 1 1,0 42 31,0 1-47,0-1 16,0 0-16,0 0 0,0 0 15,0 0-15,0 22 0,0-22 16,0 0-16,0 21 0,0 1 0,0-1 15,0 0-15,0 1 0,0-1 16,0 22-16,0-22 0,0 0 16,0 22-16,0-22 0,0 0 0,0 1 15,-21-22-15,21 21 0,0 1 16,-21-22-16,21 0 0,0 0 0,0 0 16,-21 0-16,0 1 0,21-1 15,-21 0-15,21 0 0,-22-21 16,1 0-1,0-21 1,21 0-16,0 0 16,0-1-16,0 1 0,0 0 15,0-21-15,0 21 0,0-1 16,0-20-16,0 0 0,21 21 16,-21-22-16,21 1 0,1 0 0,-22-1 15,21 22-15,0-21 0,-21-1 16,21 1-16,0 21 0,-21-21 0,21 20 15,-21-20-15,0 21 0,0 0 0,22-22 16,-22 22-16,0 0 0,0-21 16,0 21-16</inkml:trace>
  <inkml:trace contextRef="#ctx0" brushRef="#br0" timeOffset="104976.16">15981 2328 0,'0'0'0,"-21"-21"0,-1 21 16,22-21-1,22 21 1,-1 0-16,21 0 0,-21 0 15,22 0-15,-1-21 0,0 21 16,1-21-16,20 21 0,-21 0 0,1-21 16,-1 21-16,0 0 0,1-22 15,-22 22-15,21-21 0,-21 21 16,1 0-16,-1 0 0,0-21 0,0 21 16,0 0-16,-21 21 78,-21 0-78,0-21 15</inkml:trace>
  <inkml:trace contextRef="#ctx0" brushRef="#br0" timeOffset="105864.1">13652 4255 0,'0'0'0,"-21"0"0,0 0 15,21 21-15,-21-21 0,0 21 0,21 0 16,-21 0-16,-1 22 0,1-22 16,0 21-16,21-21 0,-21 22 0,0-22 15,-22 21-15,22 0 0,0-20 16,0 20-16,0 0 0,0-21 0,-1 1 15,1 20-15,21-21 16,0 0-16,0-42 31,0 0-31,0 0 16,21 0-16,-21-1 0,22 1 0,-1 0 16,0-21-16,0 21 0,-21-22 15,21 1-15,0 0 0,-21 20 16,22-20-16,-1 0 0,-21-1 0,21 22 15,-21-21-15,0 21 0,21 0 16,-21-1-16,21 22 16,-21 22-16,0-1 15,0 0-15,0 0 0,21 0 0,-21 22 16,22-22-16,-22 21 0,0-21 16,0 22-16,0-1 0,21-21 0,-21 21 15,0-20-15,0-1 0,0 0 16,0 21-16,0-21 0,0 1 15,0-1-15,0 0 0,-21-21 47,-1 0-47,1-21 0</inkml:trace>
  <inkml:trace contextRef="#ctx0" brushRef="#br0" timeOffset="106276">13229 4678 0,'21'0'32,"0"0"-32,1-21 0,20 21 15,-21 0-15,21-21 0,-20-1 16,20 22-16,0-21 0,1 21 16,-22-21-16,21 0 0,0 0 0,1 21 15,-1-21-15,0-1 0,1 1 16,-1 21-16,-21-21 0,0 21 0,1 0 15,-1 0-15,-21 21 32,-21 0-17,21 1-15,-22-1 0,22 21 16,0-21-16,0 0 0,0 22 16,0-1-16,0 0 0,0 1 0,0-1 15,0 0-15,0 22 16,0-22-16,0 1 0,0 20 0,0-21 15,-21 1-15,21-1 0,-21-21 16,21 22-16,-21-22 0,21 21 0,0-21 16,0 0-16,-21 1 15,0-22-15,21-22 32,0 1-32,0 0 0,0 0 0,-22 0 15</inkml:trace>
  <inkml:trace contextRef="#ctx0" brushRef="#br0" timeOffset="106597.85">13779 4593 0,'0'0'16,"22"-21"-16,-22 0 0,21 21 16,0-21-16,-21 0 0,21 21 0,0-22 15,0 1-15,22 21 0,-1-21 16,-21 0-16,22 21 0,-1 0 0,21-21 15,-41 21-15,20 0 0,0 0 16,-21 21-16,1-21 0,-22 21 16,0 0-16,0 0 0,0 1 15,0-1-15,-22 0 0,1 0 0,-21 0 16,21 0-16,-22 1 0,22-1 0,0-21 16,-21 21-16,21 0 0,-1-21 15,1 21-15,-21-21 0,21 0 16,0 21-16,21-42 31,0 0-31,21 21 16,0-21-16,21 0 0</inkml:trace>
  <inkml:trace contextRef="#ctx0" brushRef="#br0" timeOffset="107112.56">14647 4424 0,'-21'0'0,"0"0"0,0 0 16,0 0-16,-1 21 0,22 0 16,-21-21-16,0 21 0,21 1 15,-21-1-15,0 0 0,21 0 0,0 0 16,-21 0-16,21 22 0,-22-22 15,22 0-15,0 0 16,0 0-16,0 1 0,22-22 16,-1 0-1,0 0-15,0 0 0,0 0 16,0-22-16,1 22 0,-1-21 16,0 0-16,-21 0 0,21 0 0,0 0 15,0-1-15,-21 1 0,0 0 16,22 0-16,-22 0 0,0 0 15,0-1-15,0 1 0,0 0 16,0 42 15,0 0-31,-22-21 16,22 22-16,0-1 0,0 0 0,0 0 16,0 0-16,0 0 0,0 1 15,0-1-15,0 0 0,0 0 16,0 0-16,0 0 15,22-21 1,-1 0 0,0 0-16,0-21 0,0 21 15,0-21-15</inkml:trace>
  <inkml:trace contextRef="#ctx0" brushRef="#br0" timeOffset="107372.41">14944 4466 0,'0'-21'0,"-22"21"32,1 0-17,21 21-15,-21 0 0,21 1 16,-21-1-16,21 0 0,0 0 16,-21 0-16,21 0 0,0 1 15,0-1-15,0 0 0,0 0 16,0 0-16,0 0 0,0 1 15,21-22 1,0 0-16,0 0 0,0 0 16,1 0-16,-1-22 15,0 1-15,-21 0 0,21 0 16,0 21-16</inkml:trace>
  <inkml:trace contextRef="#ctx0" brushRef="#br0" timeOffset="107892.11">15155 4212 0,'0'21'16,"0"1"-16,0-1 0,0 0 16,0 0-16,0 21 0,0-20 15,0-1-15,0 0 0,0 21 0,0-21 16,0 1-16,0 20 0,0-21 15,0 0-15,0 0 0,0 1 0,0-1 16,-21 0-16,21 0 0,-21 0 16,21 0-16,0 1 0,-21-22 31,21-22 16,0 1-47,0 0 0,0 0 15,0 0-15,21 21 0,0-21 16,0-1-16,-21 1 0,21 0 0,1 21 16,-1 0-16,0-21 0,0 21 15,0 0-15,0 21 16,-21 0 0,0 0-16,0 1 0,0-1 15,0 0-15,0 0 16,0 0-16,0 0 15,0 1-15,0-1 0,-21 0 16,21 0 0,0-42 15,21 0-31,-21 0 16,22 21-16</inkml:trace>
  <inkml:trace contextRef="#ctx0" brushRef="#br0" timeOffset="108275.89">15430 4636 0,'22'0'32,"-1"0"-17,0 0-15,0 0 16,-21-22-16,21 1 15,0 21-15,1-21 0,-22 0 16,0 0 0,-22 21 15,1 0-31,0 0 16,21 21-16,-21-21 0,21 21 15,0 0-15,-21 0 0,21 1 0,0-1 16,0 0-16,0 0 15,0 0-15,0 0 0,0 1 16,21-22-16,-21 21 16,21-21-16,0 0 0,0 0 15,1 0-15,-1 0 0,0 0 16,-21-21-16,0-1 16,21 1-16,-21 0 15</inkml:trace>
  <inkml:trace contextRef="#ctx0" brushRef="#br0" timeOffset="108920.52">13737 5906 0,'0'0'16,"0"-22"-16,0 1 0,0 0 16,0 42-1,0 0 1,0 1-16,0-1 0,0 0 15,0 0-15,0 21 0,0-20 16,-21 20-16,21-21 0,0 0 16,-21 0-16,21 22 0,0-22 0,0 0 15,0 0-15,-21 0 16,21 1-16,0-1 16,-22-21-1</inkml:trace>
  <inkml:trace contextRef="#ctx0" brushRef="#br0" timeOffset="109268.67">13568 5990 0,'0'0'0,"-21"-42"16,21 21-16,0 0 15,0-1-15,0 1 16,0 0-16,21 21 0,0-21 0,0 0 15,0 21-15,0-21 0,1 21 16,20 0-16,-21 0 0,21 0 16,-20 0-16,20 0 0,-21 0 0,0 0 15,0 21-15,1 0 0,-22 0 16,0 0-16,0 0 16,0 1-16,-22-1 0,1 0 0,0 0 15,0 0-15,0 0 0,0 1 16,-1-1-16,1 0 0,0-21 0,0 21 15,0-21-15,0 21 16,-1-21-16,44 0 47,-1-21-31,0 21-16,0-21 0</inkml:trace>
  <inkml:trace contextRef="#ctx0" brushRef="#br0" timeOffset="109748.81">14245 5842 0,'0'-21'0,"0"42"0,21-42 15,-21 42 17,-21-21-17,0 21-15,21 0 0,-21 1 0,0-1 16,21 0-16,-22 0 0,22 0 15,-21 0-15,0 22 0,21-22 0,0 0 16,0 0-16,0 0 0,0 1 16,0-1-16,0 0 0,21-21 15,0 21-15,1-21 16,-1 0-16,0 0 16,0 0-16,0 0 0,22 0 0,-22 0 15,0-21-15,0 0 0,0 21 16,0-21-16,-21-1 0,22 1 0,-1 0 15,0 0-15,-21 0 0,0 0 16,0-1-16,0-20 0,0 21 0,0-21 16,0 20-16,0 1 0,-21 0 15,0 0-15,-1 21 0,22-21 0,-21 21 16,0 0-16,0 0 0,0 0 16,0 0-16,-1 0 0,1 21 0,21 0 15,-21 0-15,0 0 16,21 1-16,0-1 15,0 0-15,0 0 16,0 0 0,21-21-16,0 0 15,0 0-15,1 0 0,-1 0 16,0 0-16</inkml:trace>
  <inkml:trace contextRef="#ctx0" brushRef="#br0" timeOffset="110048.64">14774 5757 0,'0'22'47,"0"-1"-47,0 0 0,0 0 15,0 0-15,0 0 0,0 1 0,0-1 16,0 0-16,0 0 0,0 0 15,-21 0-15,21 1 0,0-1 0,0 0 16,0 0-16,0 0 0,-21-21 16,21 21-16,0 1 0,0-1 15,0 0 1,-21-21 15</inkml:trace>
  <inkml:trace contextRef="#ctx0" brushRef="#br0" timeOffset="110316.48">14605 6223 0,'0'0'0,"0"21"16,0 0-16,0 1 15,21-1 1,0-21-16,0 0 15,1 0 1,-1 0-16,0 0 16,0 0-16,0 0 0,0 0 15,1 0-15,-22-21 0,21-1 16,0 22-16,0-21 16,0 21-16,-21-21 0,0 0 15,21 21-15,-21-21 0,0 0 16,0-1-16,0 1 15,0 0-15</inkml:trace>
  <inkml:trace contextRef="#ctx0" brushRef="#br0" timeOffset="110624.3">14541 5800 0,'22'0'16,"-1"0"-1,0-21 1,0 21-16,0 0 0,0 0 0,1-22 16,-1 22-16,0 0 15,0-21-15,0 21 0,0 0 16,1 0-16,-1 0 31,-21-21-31</inkml:trace>
  <inkml:trace contextRef="#ctx0" brushRef="#br0" timeOffset="133613">12192 2921 0,'0'0'0,"-21"0"0,0 0 0,-1 0 16,1 0-16,0 21 0,0-21 0,0 0 15,0 0-15,-1 0 0,1 0 16,0 0-16,0 0 0,0 0 31,42 0 1,0 0-17,0 0-15,22 0 0,-1 0 0,0 0 16,1 0-16,20 0 0,1 0 15,-1 0-15,1 0 0,-1 0 16,1 0-16,-1 0 0,-21 0 0,22 0 16,-1 0-16,1 0 0,-22 0 15,22 0-15,-22 0 0,0 0 0,-20 21 16,20-21-16,-21 0 0,0 0 16,0 0-16,-42 0 46,0 0-30,0 0-16,0 0 0,0 0 16,-22 0-16,22 0 0,0 0 15,0 0-15,-22 0 0</inkml:trace>
  <inkml:trace contextRef="#ctx0" brushRef="#br0" timeOffset="134076.75">11769 3133 0,'-22'0'16,"44"0"-16,-65 21 0,64-21 62,1 0-62,20 0 16,-21 0-16,21 0 0,1 0 0,-1 0 16,22 0-16,-22 0 0,21 0 15,1 0-15,-22 0 0,22-21 0,-1 21 16,-20 0-16,20 0 0,-21 0 15,22 0-15,-22 0 0,1 0 0,-1-21 16,0 21-16,-21 0 0,1 0 0,20 0 16,-21 0-16,0 0 15,0 0-15</inkml:trace>
  <inkml:trace contextRef="#ctx0" brushRef="#br0" timeOffset="134932.76">14309 3344 0,'0'0'0,"-22"0"0,-62 0 16,63 0-16,-1 0 0,1 0 15,0 0-15,0 0 16,0 22-16,42-22 63,0 0-63,0 0 0,22 0 0,-22 0 15,21 0-15,0 0 0,1 0 16,20 0-16,-20 0 0,20 0 0,-21 0 15,22 0-15,-1 0 0,-20 0 16,20 0-16,1 0 0,-22 0 0,22 0 16,-1 0-16,1 0 0,-22 0 15,21 0-15,1 0 0,-22 0 0,22 0 16,-22 0-16,0 0 0,1 0 16,-22 0-16,21 0 0,-21 0 0,1 0 15,-1 0-15,0 0 0,0 0 0,0 0 16,-42 0 62,0 0-62,0 0-16,0 0 15,-1 0-15,1 0 0,0 0 0,0 0 16,0 0-16,-22 0 0,1 0 15</inkml:trace>
  <inkml:trace contextRef="#ctx0" brushRef="#br0" timeOffset="135404.5">13885 3493 0,'0'0'0,"-21"0"0,0 21 0,0-21 16,0 0-16,21 21 31,21-21-15,0 0-16,0 0 0,21 0 15,-20 0-15,41 0 0,-21 0 0,22 0 16,-1 0-16,1 0 0,-1 0 16,1 0-16,-1 0 0,1 0 0,-22-21 15,22 21-15,-22 0 0,0 0 0,1-21 16,-1 21-16,0 0 0,-20 0 16,20 0-16,-21 0 0,0 0 0,0 0 15,1 0-15,-1 0 0,0 0 31,-42 0 48,21 21-64,-21-21-15</inkml:trace>
  <inkml:trace contextRef="#ctx0" brushRef="#br0" timeOffset="165544.63">7832 14203 0,'-22'0'16,"1"0"-16,21 21 15,0 0 1,-21-21-16,21 21 15,0 1-15,0-1 16,-21 0-16,21 21 0,0-21 16,0 1-16,0-1 0,0 21 15,0 0-15,0 1 0,0-22 0,0 42 16,0-20-16,0-1 0,0 0 0,0 1 16,0-1-16,0 0 0,0 1 15,0-1-15,-21 22 0,21-22 0,-21 0 16,21 1-16,-22-1 0,22 0 15,0 1-15,-21-1 0,21-21 0,-21 21 16,21-20-16,-21-1 0,21 0 16,0 0-16,0 0 15,0-42 17,0 0-32,0 0 15,0 0-15,0-1 0,0 1 16,0 0-16</inkml:trace>
  <inkml:trace contextRef="#ctx0" brushRef="#br0" timeOffset="167060.38">7789 14393 0,'21'0'47,"1"0"-47,-1 0 0,0 0 16,0 22-16,0-22 0,0 0 15,1 0-15,20 0 0,-21 0 0,21 0 16,-20 0-16,20 0 0,0 0 16,1 0-16,-1 0 0,0 0 0,1-22 15,-1 22-15,21-21 0,1 21 16,-1 0-16,1-21 0,21 21 16,-1 0-16,-20 0 0,20-21 0,-20 21 15,21 0-15,-22 0 0,22 0 16,-22 0-16,1-21 0,-1 21 0,1 0 15,-1 0-15,1 0 0,20 0 16,-20 0-16,-1-21 0,22 21 0,-21 0 16,20 0-16,-20 0 0,-1 0 15,1 0-15,-1 0 0,1 0 0,-22 0 16,22 0-16,-22 0 0,0 0 0,1 0 16,-22-22-16,21 22 0,-21 0 15,0 0-15,1 0 16,-1 0-16,-21 22 62,0-1-46,0 0 0,0 0-16,0 0 15,0 0-15,0 1 16,0-1-16,0 0 15,0 0-15,0 0 0,0 0 0,0 1 16,0-1-16,0 0 0,0 0 0,0 21 16,0-20-16,0-1 0,0 0 15,0 21-15,0-21 0,0 1 0,0-1 16,0 0-16,0 0 0,0 21 16,0-20-16,0-1 0,0 0 0,0 0 15,0 0-15,0 0 0,0 1 16,0-1-16,-21 0 0,21 0 15,-22 0-15,22 0 0,0 1 16,0-1-16,-21-21 0,21 21 0,0 0 0,-21 0 16,21 0-1,0 1-15,0-1 0,0 0 16,0 0 0,-21-21-16,21 21 15,0 0-15,-21 1 16,21-1 15,-21-21-15,-1 0-16,1 0 15,0 0 1,0 0-16,0 21 0,0-21 16,-1 0-1,1 0-15,0 0 0,0 0 16,0 0-16,0 0 0,-1 0 0,-20 0 15,21 0-15,-21 0 0,-1 0 16,22 0-16,-21 0 0,-1 0 0,1 0 16,-21 0-16,20 0 0,1 0 0,0 0 15,-22 0-15,22 0 0,-1 0 16,-20 0-16,21 0 0,-1 0 0,-20 0 16,20 0-16,1 0 0,-21 0 0,20 0 15,1 0-15,-22 0 0,22 0 16,0 0-16,-1 0 0,1 0 0,0 0 15,-1 0-15,1 0 0,0 0 16,-1 0-16,1 0 0,0 0 16,-1 0-16,22 0 0,-21 0 0,0 0 15,-1 0-15,1 0 0,21 0 16,-22 0-16,1 0 0,0 0 0,21 0 16,-22 0-16,1 0 0,0 0 0,-1 0 15,1 0-15,0 0 0,-1 0 16,1 0-16,0 0 0,-1 21 0,-20-21 15,20 0-15,1 0 0,0 0 16,-1 0-16,1 0 0,0 0 0,21 0 16,-1 0-16,-20 0 0,21 0 0,0 0 31,42-21 16,0 21-47,-21-21 0,21 0 15</inkml:trace>
  <inkml:trace contextRef="#ctx0" brushRef="#br0" timeOffset="167544.1">8467 14457 0,'0'0'0,"0"-21"0,-22 21 63,22 21-63,0 0 0,0 0 15,0 0-15,0 1 0,0 20 16,0 0-16,0 1 0,0-1 0,0 0 16,22 1-16,-22-1 0,0 0 0,0 1 15,21-1-15,-21 0 0,0 1 16,21-1-16,-21 0 0,0-21 0,0 22 15,0-1-15,0-21 0,0 22 16,0-22-16,0 0 0,0 0 0,0 0 16,0 0-16,0 1 0,0-1 15,21-21 17,-21-21-17,21 21-15,-21-22 0,0 1 0,0 0 16,0 0-16</inkml:trace>
  <inkml:trace contextRef="#ctx0" brushRef="#br0" timeOffset="167943.88">9080 14415 0,'0'21'16,"0"0"-1,0 0-15,0 0 0,0 22 0,0-22 0,0 21 16,0 0-16,0 1 0,0-1 15,0-21-15,0 22 0,0-1 16,0 0-16,0 1 0,0-1 0,0 0 16,0-21-16,0 22 0,0-1 15,0-21-15,0 22 0,0-22 0,0 21 16,0-21-16,0 0 0,0 1 0,0-1 16,0 0-16,22-42 46,-1 0-46</inkml:trace>
  <inkml:trace contextRef="#ctx0" brushRef="#br0" timeOffset="168347.65">9906 14520 0,'0'0'0,"0"22"0,0 20 0,0 0 16,0 1-16,0-1 0,0 0 0,0-21 16,0 22-16,0-1 0,0 0 0,0-20 15,0 20-15,0-21 0,0 21 16,0-20-16,0 20 0,0-21 0,0 0 16,0 22-16,0-22 0,0 0 15,0 0-15,0 0 0,0 0 16,-21-21 15,0 0-15,21-21-16</inkml:trace>
  <inkml:trace contextRef="#ctx0" brushRef="#br0" timeOffset="168890.34">7959 14838 0,'21'21'16,"0"-21"-1,0 0-15,0 0 0,22 0 0,-1 0 16,0 0-16,1 0 0,-1 0 15,21 0-15,1 0 0,-1 0 0,22 0 16,0 0-16,21 0 0,-1 0 16,1 0-16,-21-21 0,21 21 0,0 0 15,-1 0-15,-20 0 0,21 0 0,-21 0 16,-1 0-16,1 0 0,0 0 16,-22 0-16,1 0 0,-1 0 0,-21 0 15,1 0-15,-1 0 0,0 21 16,1-21-16,-22 0 0,0 0 0,0 0 15,0 0-15,1 21 0,-1-21 16,-42 0 47,-1 0-63</inkml:trace>
  <inkml:trace contextRef="#ctx0" brushRef="#br0" timeOffset="169404.15">7832 15219 0,'0'0'0,"21"0"0,0 21 16,0-21-16,0 0 0,22 0 15,-22 0-15,21 0 0,22 0 16,-22 0-16,21 0 0,1 0 0,-1 0 15,1 0-15,21 0 0,-1 0 16,22 0-16,-21-21 0,21 21 0,-1-21 16,1 21-16,-21 0 0,21-21 15,-22 21-15,1 0 0,0-22 0,-22 22 16,22-21-16,-22 21 0,1 0 0,-22 0 16,22-21-16,-22 21 0,0 0 15,1 0-15,-1 0 0,-21 0 0,0 0 16,22 0-16,-43-21 0,21 21 15,0 0-15,0 0 16</inkml:trace>
  <inkml:trace contextRef="#ctx0" brushRef="#br0" timeOffset="170216.55">10583 14838 0,'0'21'0,"21"-21"47,1 0-16,-1 0-31,0 0 0,0-21 0,0 21 16,22-21-16,-22 21 0,21-21 0,0-1 15,22 1-15,-22 0 0,22 0 16,-1 0-16,22 0 0,-22-1 0,1 1 16,21 0-16,-22 0 0,1 0 15,20 0-15,-20-1 0,20 1 0,-20 21 16,-1-21-16,22 21 0,-21-21 15,-1 21-15,1 0 0,-1 0 0,-21 0 16,1 0-16,-1 0 0,0 0 0,1 0 16,-22 0-16,21 21 0,-21-21 15,1 0-15,-1 0 0,0 21 0,0-21 16,-21 21 0,21-21-16,-21 22 46,-21-22-30,0 0-16,0 0 0,0 0 16,-1 0-16</inkml:trace>
  <inkml:trace contextRef="#ctx0" brushRef="#br0" timeOffset="170716.93">10626 14901 0,'0'0'0,"21"0"31,0 0-15,21-21-16,-21 21 0,22-21 0,-1 0 15,0 21-15,22-21 0,-1 0 16,1-1-16,-1 1 0,107-21 16,-107 21-16,22 0 0,-22-1 15,22 22-15,0-21 0,-22 0 0,22 0 16,-22 21-16,1-21 0,-1 0 15,1 21-15,-1-22 0,-20 22 0,20 0 16,-20 0-16,-1 0 0,-21-21 0,21 21 16,-20 0-16,-1 0 0,0 0 15,0 0-15,0 0 16,-21-21 62</inkml:trace>
  <inkml:trace contextRef="#ctx0" brushRef="#br0" timeOffset="171940.27">12319 14139 0,'0'0'0,"21"22"31,0-1-15,0-21-16,1 21 15,20 0-15,-21-21 0,0 21 0,0-21 16,22 0-16,-22 21 0,0 1 0,0-22 16,0 0-16,22 21 15,-22-21-15,0 0 0,0 0 0,0 21 16,1-21-16,-1 0 16,-21 21-16,21-21 15,-21 21-15,0 0 16,0 1-1,0-1-15,-21 0 16,0 0-16,-1-21 0,1 21 16,0 0-16,0 1 0,-21-1 0,20 0 15,-20 0-15,21 0 0,-21 0 0,20 1 16,1-1-16,0 0 0,-21 0 16,42 0-16,-21-21 0,-1 21 15,22 1-15,-21-22 0,21 21 0,0 0 31,-21-21-31,21 21 500,-21-21-265,0 0-220,0 21-15</inkml:trace>
  <inkml:trace contextRef="#ctx0" brushRef="#br0" timeOffset="174563.69">9377 14351 0,'-21'0'16,"-1"0"0,1 0-1,0 0 1,0 0-16,21 21 0,-21 0 15,0-21-15,-1 0 16,22 22-16,-21-1 16,0-21-16,21 21 15,-21-21-15,0 21 16,21 0 0,-21-21-16,21 21 0,-22 1 0,22-1 31,0 0-31,0 0 15,0 0 1,0 0-16,0 1 16,0-1-16,0 0 15,0 0 1,0 0 0,0 0-1,22-21-15,-1 22 0,0-22 16,-21 21-1,21 0-15,0-21 0,0 0 16,1 21-16,-1-21 0,0 0 16,0 21-16,0-21 15,0 0-15,1 0 0,-1 0 16,0 0-16,0 0 0,0 0 16,0 0-16,1 0 15,-1 0-15,0 0 0,0 0 16,0 0-16,0 0 0,1 0 15,-1 0-15,0 0 0,0 0 16,0 0-16,0 0 0,1 0 16,-1 0-16,0 0 15,0 0-15,0 0 0,0 0 16,1 0-16,-1 0 16,0 0-16,0 0 15,0-21-15,0 21 16,1 0-16,-22-21 15,0 0-15,21 21 16,-21-21-16,0-1 16,21 22-1,-21-21-15,0 0 16,0 0-16,0 0 16,0 0-1,0-1 1,0 1-16,0 0 15,0 0-15,0 0 16,0 0 0,-21 21-1,0-22-15,-1 22 0,22-21 16,-21 21-16,21-21 16,-21 21-16,0 0 0,0-21 0,0 0 15,-1 21 1,1-21-1,0 21 1,0 0-16,0-22 16,0 22-16,-1 0 0,1 0 15,0 0-15,0 0 16,0 0-16,0 0 16,-1 0-16,1 0 15,0 0-15,0 0 16,0 0-16,0 0 15,-1 0 1,1 0-16,21 22 0,-21-22 16,0 0-16,21 21 15,-21-21-15,0 0 0,21 21 16,-22-21-16,22 21 0,-21-21 16,0 21-16,0-21 15,21 21-15,0 1 0,-21-22 16,21 21-16,-21 0 0,21 0 15,0 0 1,0 0-16,0 1 16,0-1-1,0 0-15,0 0 16,0 0 0,21-21-16,0 21 15,-21 1-15,21-22 16,0 21-16,0-21 0,1 21 15,-1-21-15,0 21 16,0-21-16,0 21 0,0-21 16,1 0-16,-1 0 0,0 0 0,0 21 15,0-21-15,0 0 0,1 0 16,-1 0-16,0 0 0,0 0 0,0 0 16,0 0-16,1 0 0,-1 0 15,0 0-15,0 0 0,0-21 16,0 21-16,1-21 0,-1 0 15,0 0 1,0 0-16,-21-1 16,0 1-16,0 0 0,21 21 15,-21-21-15,0 0 0,0 0 16,0-1-16,0 1 0,0 0 16,0 0-16,0 0 0,-21 0 0,0-1 15,0 1-15,0 0 16,-1 21-16,1-21 0,0 21 15,0-21-15,-21 21 0,20 0 16,1-21-16,0 21 0,0 0 0,0 0 16,0 0-16,-1 0 15,1 0-15,0 0 16,0 21-16,21 0 16,-21-21-1,21 21-15,-21-21 0,21 21 16</inkml:trace>
  <inkml:trace contextRef="#ctx0" brushRef="#br0" timeOffset="175692.1">12890 14266 0,'0'-21'16,"22"21"-16,-1 0 0,0-21 16,0 21-16,0 0 15,0 0-15,1 0 0,-1 0 16,0 0-16,0 0 0,0 0 16,0 0-16,1 0 0,20 21 0,-21 0 15,0 1-15,0-1 0,1 0 16,-1 0-16,0 0 0,-21 0 0,0 1 15,21-1-15,-21 0 0,0 0 0,0 0 16,0 0-16,0 1 0,0-1 16,0 0-16,-21-21 15,21 21-15,-21-21 32,21-21-32,0 0 15,0 0-15,0-1 16,0 1-16,0 0 0,21 0 0,-21 0 15,0-22-15,21 22 0,0 0 16,0-21-16,-21 21 0,22-1 0,-1 1 16,-21 0-16,21 21 0,0 0 15,-21-21-15,21 21 0,0 0 32,-21 21-1,0 0-16,22-21-15</inkml:trace>
  <inkml:trace contextRef="#ctx0" brushRef="#br0" timeOffset="176120.86">13631 14457 0,'21'0'0,"1"0"16,-1 0-16,0 0 16,-21-21-16,21 21 0,0-21 15,0-1-15,1 1 0,-1 0 16,0 0-16,-21 0 16,21 21-16,-21-21 0,0-1 0,0 1 15,0 0-15,-21 21 31,0 0-15,0 0-16,21 21 16,-22 0-16,1-21 0,0 22 0,21-1 0,-21 0 15,0 0-15,21 0 0,0 0 16,0 1-16,-21-1 0,21 0 16,0 0-16,0 0 0,0 0 0,0 1 15,0-1-15,0 0 16,0 0-16,0 0 0,21-21 15,0 21-15,0-21 16,0 0 0,0 0-16,1 0 0,-1 0 15,0-21-15,0 21 16</inkml:trace>
  <inkml:trace contextRef="#ctx0" brushRef="#br0" timeOffset="176728.02">14160 14372 0,'0'0'0,"0"-21"0,0 0 15,0 0 1,0 42 15,-21-21-15,21 21-16,-21 0 0,0 0 15,21 1-15,0-1 0,0 0 16,-21 0-16,0 0 0,-1 0 16,22 1-16,0-1 0,0 0 15,-21-21-15,21 21 16,0 0 0,21-21 15,1 0-31,-22-21 0,21 0 15,0 21-15,-21-21 0,21 21 16,0-21-16,-21-1 0,21 1 0,1 21 16,-22-21-16,21 0 0,0 0 0,-21 0 15,21 21 1,0-22-16,-21 44 47,0-1-47,0 0 15,0 0-15,21 0 16,-21 0-16,0 1 0,22-22 16,-22 21-16,0 0 0,0 0 15,21-21-15,-21 21 0,21-21 16,0 0-16,-21 21 0,21-21 16,0 0-16,1 0 15,-1 0-15,0 0 0,0 0 16,0 0-16,0 0 0,1 0 15,-1-21-15,0 21 16,0-21-16,0 0 0,0 0 16,1 21-16,-1-21 0,0-1 15</inkml:trace>
  <inkml:trace contextRef="#ctx0" brushRef="#br0" timeOffset="177491.58">14817 14393 0,'0'0'15,"0"-21"-15,0 0 0,0 0 16,0 0-1,-22 21 1,1 0 0,0 0-16,0 0 15,21 21-15,-21 0 0,0 0 16,-1-21-16,22 21 0,0 1 16,-21-1-16,21 0 0,-21 0 15,21 0-15,0 0 16,0 1-16,0-1 0,0 0 15,0 0-15,0 0 16,0 0 0,21-21-1,0 0-15,1 0 16,-1 0-16,0-21 16,0 21-16,-21-21 0,21 0 15,0 0-15,1 0 16,-22-1-16,0 1 0,21 0 0,0 0 15,0 0-15,-21-22 0,21 22 16,0-21-16,-21 21 0,22-22 0,-1 22 16,0-21-16,-21 0 0,21 20 0,0-20 15,-21 0-15,21 21 0,-21-22 16,22 22-16,-22 0 0,21 0 16,-21 0-16,0-1 15,-21 22 1,21 22-1,-22-1-15,1-21 0,21 21 16,0 0-16,0 0 0,-21 0 0,21 1 16,-21-1-16,21 0 0,-21 21 15,21-21-15,0 1 0,0 20 0,-21-21 16,21 0-16,-22 22 0,22-22 0,0 21 16,0-21-16,0 0 0,0 22 15,0-22-15,0 0 0,0 0 16,0 22-16,0-22 0,0 0 0,0 0 15,0 0-15,0 0 0,0 1 16,0-1-16,22-21 63,-1-21-63,-21-1 15,21 22-15,-21-21 16,21 21-16,-21-21 0,21 21 15,-21-21 1</inkml:trace>
  <inkml:trace contextRef="#ctx0" brushRef="#br0" timeOffset="177688.27">14986 14690 0,'-21'0'16,"21"21"-16,-21-21 15,21-21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3T04:47:07.5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3387 1609 0,'0'0'0,"0"-21"0,0-1 15,0 1-15,0 0 16,0 0-16,0 0 0,0 0 16,0-1-16,0 1 15,0 0-15,0 0 0,0 0 16,0 0-16,0-1 0,0 1 15,0 0-15,0 0 16,-22 21-16,22-21 0,0 0 0,0-1 16,0 44 31,0-1-47,0 0 0,0 0 15,0 21-15,0-20 0,0-1 0,0 21 16,0-21-16,0 22 0,0-1 15,0 0-15,0 1 0,0-1 0,0 0 16,-21 1-16,21-1 0,0 0 16,-21 22-16,21-22 0,-21 0 0,21-20 15,0 20-15,0 0 16,0-21-16,0 22 0,0-22 0,-21 0 16,21 0-16,0 0 0,0 1 15,0-44 32,0 1-31,0 0-16,0 0 0</inkml:trace>
  <inkml:trace contextRef="#ctx0" brushRef="#br0" timeOffset="402.76">3641 1842 0,'0'0'0,"0"21"0,0 0 16,0 0-16,0 0 15,21-21 1,0 0-1,0 0-15,0 0 16,-21-21 0,21 21-16,-21-21 0,22 21 15,-22-21-15,0 0 0,21 21 0,-21-22 16,0 1-16,0 0 16,-21 21-16,-1 0 15,1 0-15,0 0 16,0 21-16,0-21 15,21 21-15,0 1 16,-21-22-16,21 21 0,0 0 16,21-21 15</inkml:trace>
  <inkml:trace contextRef="#ctx0" brushRef="#br0" timeOffset="1464.63">5651 1291 0,'-21'0'16,"0"0"-16,0 0 16,21-21 15,0 0-31,0 0 16,21 21-16,0-21 15,0-1-15,1 22 0,-1-21 0,21 21 16,-21-21-16,0 21 0,22 0 15,-22 0-15,0 0 0,0 0 16,0 0-16,1 0 0,-1 21 0,0 0 16,0 1-16,-21-1 0,0 21 15,0-21-15,0 0 0,0 22 0,0-22 16,-21 0-16,0 21 0,-22-20 16,22 20-16,-21-21 0,21 21 15,-22-20-15,22-1 0,-21 0 16,21 0-16,0 0 0,-1-21 0,1 21 15,0-21 1,21-21 0,0 0-1,21 0-15,0 21 0,1-21 16,-1 0-16,0 21 0,0-22 16,0 22-16,0 0 0,1-21 0,20 21 15,-21 0-15,0 0 0,0 0 16,1 0-16,20 0 0,-21 0 0,0 0 15,0 21-15,1-21 16,-22 22-16,21-1 0,0-21 0,0 21 16,-21 0-16,0 0 0,0 0 15,21 1-15,-21-1 0,0 0 0,0 21 16,0-21-16,-21 1 0,21 20 16,-21-21-16,-21 0 0,20 22 0,-20-22 15,21 0-15,-21 0 0,-1 0 16,1-21-16,0 21 0,-1 1 0,1-22 15,0 0-15,20 0 0,-20 0 16,21 0-16,-21 0 0,20 0 0,1 0 16,-21 0-16,21 0 0,21-22 15,-21 1-15,-1 21 0,1 0 16,21-21-16,0 0 16,0 0-1,0 0 1,21 21-16,1-22 0,-1 1 0,-21 0 15,21 0-15,21 0 0</inkml:trace>
  <inkml:trace contextRef="#ctx0" brushRef="#br0" timeOffset="1954.86">6117 1143 0,'0'0'16,"0"-21"-16,0 0 0,21 21 0,-21-21 16,0-1-16,0 1 0,0 0 15,21 21-15,-21-21 0,22 21 16,-1 0-16,-21-21 0,21 21 0,0 0 16,0 0-16,0 0 0,-21 21 15,22 0-15,-1 0 0,0 0 16,0 1-16,0 20 0,0-21 0,1 21 15,-1-20-15,0 20 0,-21-21 16,0 21-16,0-20 0,0-1 16,0 0-16,0 0 0,0 0 0,0 0 15,-21-21 17,0-21-17,21 0-15,0 0 0,0 0 16,0 0-16,0-22 0,0 22 15,0-21-15,0 21 0,0-22 16,0 1-16,0 21 0,0-22 0,0 22 16,0 0-16,0 0 0,0 0 15,21 0-15,-21-1 0,21 22 16,0 0-16,0 0 16,0 0-1,-21 22 1,0-1-16,22 0 15</inkml:trace>
  <inkml:trace contextRef="#ctx0" brushRef="#br0" timeOffset="2601">7070 1185 0,'0'0'16,"0"-21"-16,0 0 0,0 0 16,0 0-16,0 0 0,0-1 15,0 1-15,-22 0 16,1 21-16,0 0 0,0 0 0,0 0 16,0 0-16,-1 0 0,1 0 15,0 21-15,0 0 0,0 1 0,0-1 16,-1 0-16,1 0 0,21 0 15,-21 22-15,0-22 0,21 0 16,0 21-16,0-21 0,0 1 16,0-1-16,0 0 0,0 0 0,0 0 15,0 0-15,0 1 0,21-22 16,0 21-16,0-21 0,1 0 16,-1 0-16,0 0 15,0 0-15,0-21 0,0-1 0,1 22 16,-1-21-16,0 0 0,0 0 15,0 0-15,0-22 0,-21 22 0,22-21 16,-1 0-16,0-1 16,0 1-16,-21 0 0,21-22 0,-21 22 0,21-22 15,-21 1-15,0 20 16,0 1-16,0 0 0,0-1 0,0 22 16,0-21-16,0 21 0,0 0 15,0 42 16,0 0-31,0 21 0,0 1 0,0-1 16,0 0-16,0 22 0,0-22 16,0 22-16,0-22 0,0 21 15,0-20-15,0-1 0,0 0 16,0-20-16,0 20 0,0-21 0,0 21 16,0-20-16,22-1 0,-22 0 15,21-21-15,-21 21 0,21-21 16,0 0-1,0-21 1,0 0-16</inkml:trace>
  <inkml:trace contextRef="#ctx0" brushRef="#br0" timeOffset="3266.35">7472 1926 0,'0'-21'0,"0"42"0,0-63 0,0 21 15,0 0-15,0-1 16,0 1-16,0 0 16,0 42-1,0 0-15,0 1 0,0 20 16,0 0-16,0 1 0,0 20 15,0 1-15,0-1 0,0 1 0,0 20 16,0-20-16,0 20 0,0 1 16,0-21-16,0 20 0,0 1 0,-21 0 15,21-22-15,-22 22 0,1-1 16,21 1-16,0 0 0,0-1 0,-21-20 16,21 21-16,0-22 0,0-21 0,0 1 15,0-1-15,0 0 0,0-20 16,0-1-16,0 0 0,0-42 31,0 0-31,0-1 0,0-20 16,0 0-16,0-1 0,0 1 0,0-21 15,0-1-15,0 1 0,0-22 16</inkml:trace>
  <inkml:trace contextRef="#ctx0" brushRef="#br0" timeOffset="3615.15">7260 2074 0,'0'0'0,"0"-42"0,0 21 0,0-21 16,21-1-16,0 1 0,1 0 0,-1-1 16,21 1-16,0 21 0,-20 0 15,20-1-15,0 1 0,-21 21 0,22 0 16,-1 0-16,-21 0 0,22 21 15,-22-21-15,0 43 0,21-22 0,-42 21 16,21-21-16,-21 22 0,0-1 16,0 0-16,0 1 0,0-22 0,0 21 15,-21 1-15,-21-22 16,21 21-16,0-21 0,-22 0 0,22 1 0,0-1 16,0 0-16,-22-21 15,43 21-15,-21-21 0,0 0 16,21-21 15,21 21-31,0-21 0,22 0 16</inkml:trace>
  <inkml:trace contextRef="#ctx0" brushRef="#br0" timeOffset="4146.87">8213 1820 0,'0'0'0,"0"-21"0,-22 21 15,1 0-15,0 0 16,0 21-16,0-21 0,0 22 16,-1-1-16,1 0 0,0 21 0,0-21 15,0 1-15,21 20 0,-21 0 16,-1-21-16,1 22 0,21-22 0,0 21 15,0-21-15,0 1 0,0-1 16,0 0-16,0 0 0,0 0 0,21-21 31,1 0-31,-1 0 16,0 0-16,0 0 0,-21-21 0,21 0 16,0 0-16,1 0 0,-1-1 15,0 1-15,0 0 0,0-21 0,-21 21 16,0-1-16,21-20 0,-21 21 15,0 0-15,22-22 0,-22 22 0,0 0 16,0 0-16,0 42 31,0 0-31,0 0 16,0 1-16,0-1 0,0 0 0,0 21 0,0-21 16,0 1-16,21 20 0,-21-21 15,0 0-15,0 0 0,0 1 16,21-1-16,-21 0 0,21-21 15,0 21-15,0 0 0,1-21 16,-1 0-16,0 0 0,0 0 16,21-21-16,-20 0 15,-1 21-15,0-21 0,0 0 0,-21-1 16,21 22-16</inkml:trace>
  <inkml:trace contextRef="#ctx0" brushRef="#br0" timeOffset="4580.62">8572 2032 0,'0'0'0,"-21"-21"16,0 21-16,21-21 16,-21 21-16,21-21 0,0-1 15,0 1-15,0 0 16,21 0-16,0 21 16,0 0-16,1 0 0,20-21 15,-21 21-15,0 0 0,22 0 0,-22 21 16,21 0-16,-21 0 0,0 0 15,1 1-15,20-1 0,-42 0 0,21 0 16,0 21-16,-21-20 0,21-1 16,-21 0-16,0 21 0,0-21 0,0 1 15,0-1-15,-21 0 0,0 0 0,0 0 16,0 0 0,0-21-16,-1 0 15,1 0 1,21-21-16,0 0 15,0 0-15,0 0 0,0 0 0,0-1 16,0 1-16,0-21 0,0 21 16,21 0-16,1-22 0,-22 22 0,21-21 15,0 21-15,-21-22 0,21 22 16,0 0-16,0 0 0,-21 0 16,22-22-16,-1 22 0,0 21 0,0-21 15,-21 0-15,21 0 0,-21-1 0,21 1 16,1 21-1</inkml:trace>
  <inkml:trace contextRef="#ctx0" brushRef="#br0" timeOffset="5634.33">9461 1418 0,'0'-21'15,"0"42"-15,0-63 0,0 21 16,0 0-16,0-1 31,-21 22-31,0 0 0,21 22 16,0-1-16,-21-21 15,21 21-15,-21 21 0,21-21 0,0 22 16,0-1-16,0 0 0,0 1 16,-21-1-16,21 22 0,-22-22 0,22 21 15,0-20-15,0-1 0,0 0 0,0 22 16,0-22-16,0 1 0,0-22 15,0 21-15,0 0 0,0-20 0,0 20 16,0-21-16,0 0 0,0 0 16,0 1-16,22-1 15,-1-21-15,0 0 16,0 0-16,0-21 0,0-1 0,1 22 16,-1-21-16,0 0 0,0 0 0,0 0 15,22 0-15,-22-1 0,0-20 16,0 21-16,-21 0 0,21-22 0,0 22 15,1 0-15,-22 0 0,0 0 16,0 0-16,21 21 0,-21 21 31,0 0-15,0 0-16,0 0 0,0 0 16,0 1-16,0-1 15,0 0-15,0 0 0,0 0 16,0 0-16,0 1 15,21-22-15,0 21 0,0-21 0,0 0 16,22 0-16,-22 0 0,0 0 16,0 0-16,22-21 0,-22 21 15,0-22-15,0 1 0,21 0 0,-20 21 16,-22-21-16,21 0 0,0 0 16,0-1-16,-21 1 0,0 0 15,0 0-15,21 0 0,-21 0 16,0-1-1,0 44 17,0-1-32,0 0 15,0 0-15,0 0 0,0 0 16,0 1-16,0-1 0,0 21 0,0-21 16,0 22-16,0-1 0,0 0 0,0 1 15,0-1-15,0 21 0,0-20 16,0 20-16,0 1 0,0-22 0,0 22 15,0-1-15,0-21 0,-21 22 16,21-1-16,0 1 0,0-1 0,0 1 16,0-1-16,0 1 0,0-22 0,0 22 15,-21-22-15,21 22 16,0-43-16,-21 21 0,21-21 0,0 22 16,0-22-16,0 0 0,-21-21 15,-1 0 1,22-21-16,0 0 0,-21-1 15,0 1-15,0-21 0,21 21 0,0-43 16,-21 22-16,21 0 0,-21-22 16,21 1-16,0 20 0,0-20 0,0-1 15,0 1-15,0 20 0,0-20 16,0-1-16,21 22 0,-21 0 0,21-22 16,-21 22-16,0 0 0,21-1 15,0 22-15,0-21 0,-21-1 0,0 22 16,22 0-16,-1 0 0,-21 0 15,21 0-15,-21-1 0,0 1 16,21 0-16,-21 0 16,0 0-16,0 0 15</inkml:trace>
  <inkml:trace contextRef="#ctx0" brushRef="#br0" timeOffset="5938.15">9102 1820 0,'21'0'31,"0"0"-31,0-21 0,21 21 0,1-21 16,-1 21-16,0-21 0,22 21 15,-22-21-15,22 0 0,-22 21 0,0 0 16,22-22-16,-22 22 0,1 0 16,-1-21-16,0 21 0,-21 0 15,1 0-15,-1 0 0,0 0 0,0 0 16</inkml:trace>
  <inkml:trace contextRef="#ctx0" brushRef="#br0" timeOffset="6774.98">13695 2117 0,'0'0'0,"0"-21"0,21-1 0,0 22 16,-21-21-16,21 21 0,-21-21 15,21 0-15,-21 0 0,0 0 0,0-1 16,0 1-16,0 0 0,0 0 16,0 0-16,0 0 0,-21-1 15,0 1-15,0 0 0,0 0 16,0 0-16,-22 0 0,22 21 16,0 0-16,-21 0 0,20 0 0,-20 0 15,0 0-15,21 21 0,-22 0 16,1 21-16,21-21 0,-22 22 0,22-1 15,0 0-15,0 1 0,0-1 16,0 22-16,21-22 0,0 0 0,0-21 16,0 22-16,0-22 0,0 21 15,0-21-15,21 1 0,0-1 16,0-21-16,0 0 0,0 0 0,1 0 16,-1 0-16,21 0 0,-21 0 0,0-21 15,1 21-15,-1-22 0,0 1 16,0 0-16,21 0 0,-20 0 15,-1 0-15,0-1 0,0-20 0,0 21 16,-21-21-16,21 20 0,1-20 16,-22 21-16,21-21 0,-21 20 0,0-20 15,0 21-15,0 0 0,0 0 16,0 42 0,0 0-16,0 0 15,0 0-15,0 0 0,0 22 0,0-22 16,0 21-16,0-21 0,0 1 0,0-1 15,21 21-15,0-42 16,0 21-16,0 0 0,1 1 0,-1-22 16,0 0-16,0 0 0,0 0 15,0 0-15,22 0 0,-22 0 0,0-22 16,0 22-16,0-21 0</inkml:trace>
  <inkml:trace contextRef="#ctx0" brushRef="#br0" timeOffset="7183.74">14541 1122 0,'0'0'0,"0"-64"15,0 22-15,0 21 0,0-21 16,-21 20-16,0 1 0,0 0 0,0 21 16,0 21-1,-1 0-15,22 22 0,0-1 0,-21 0 16,21 22-16,0-1 0,0 1 15,-21-1-15,21 22 0,0 0 0,0-1 16,0 1-16,0 0 0,0 21 16,-21-22-16,21 1 0,-21 0 0,0 20 15,21-20-15,-22 21 0,1-21 0,21 20 16,-21-20-16,0 0 0,0 21 16,21-22-16,-21 1 0,-1 21 15,1-22-15,0 1 0,21-21 0,-21 20 16,0-20-16,21-1 0,-21 1 15,21-22-15,0 0 0,0 1 0,0-22 16,0 0-16,0 0 0,0 0 0,0-42 31,0 0-31,0 0 0,0 0 0,0-22 16,21 1-16,0 0 0,-21-1 0,0-20 16,21-1-16,0-20 0,0 20 15,1-20-15,-22-1 0</inkml:trace>
  <inkml:trace contextRef="#ctx0" brushRef="#br0" timeOffset="7523.06">14330 2053 0,'0'0'0,"-21"-84"16,21 62-16,0 1 16,0 0-16,0 0 0,0 0 0,0 0 15,21-1-15,0 1 0,0 0 16,0 0-16,0 0 0,22 0 15,-22 21-15,21-22 0,1 22 0,-22 0 16,21 0-16,-21 0 0,22 22 0,-22-1 16,0 0-16,0 0 15,0 21-15,0-20 0,-21 20 0,0-21 16,0 21-16,0-20 0,0-1 16,-21 21-16,0-21 0,0 0 0,0 1 15,0-1-15,-1 0 0,-20 0 0,21 0 16,-21-21-16,20 21 0,-20-21 15,21 0-15,-21 22 0,20-22 0,1 0 16,0 0-16,0 0 0,42-22 31,0 22-15,0-21-16</inkml:trace>
  <inkml:trace contextRef="#ctx0" brushRef="#br0" timeOffset="8038.76">15325 1736 0,'0'0'0,"0"-21"0,0-1 16,-22 1-16,1 21 16,0 0-16,0 0 0,0 0 0,-22 0 15,22 0-15,0 0 0,-21 0 16,21 21-16,-1 1 0,-20 20 0,21-21 15,0 21-15,0-20 0,-1 20 16,22 0-16,-21-21 0,21 22 16,-21-1-16,21-21 0,0 22 0,0-22 15,0 21-15,0-21 0,0 0 16,0 1-16,0-1 0,21-21 16,0 0-16,1 0 0,-1 0 0,0 0 15,21 0-15,-21-21 0,1-1 16,20 22-16,-21-21 0,0-21 0,22 21 15,-22 0-15,0-22 0,0 22 16,0-21-16,0-1 0,-21 22 16,0-21-16,0 21 0,22 0 0,-22-22 15,0 22-15,-22 21 32,1 21-32,21 0 0,-21 1 15,21-1-15,-21 21 0,21-21 0,0 22 16,0-1-16,0-21 0,0 21 15,0-20-15,0-1 0,0 21 0,0-21 16,0 0-16,0 1 0,21-22 16,0 21-16,0 0 0,1-21 15,-1 0-15,21 0 0,-21 0 16,0 0-16,1 0 0,20-21 0,-21 21 16,21-21-16</inkml:trace>
  <inkml:trace contextRef="#ctx0" brushRef="#br0" timeOffset="8306.61">16065 1651 0,'0'0'0,"0"-21"0,0 0 0,-21 21 15,0-21-15,0 21 0,0 0 0,0 0 16,-22 0-16,22 21 16,0-21-16,0 21 0,0 21 0,21-21 15,-22 22-15,1-1 0,21 0 16,-21 1-16,21-22 0,0 21 0,0 1 15,0-1-15,0 0 0,0-21 16,0 22-16,0-22 0,0 0 16,0 0-16,0 0 0,21 1 0,0-1 15,1-21-15,-1 0 16,0 0-16,21 0 0,-21 0 0,1 0 16,20 0-16,-21-21 0,21-1 15,-20 1-15,20 0 0</inkml:trace>
  <inkml:trace contextRef="#ctx0" brushRef="#br0" timeOffset="8839.78">16446 1609 0,'0'0'0,"0"-43"0,0-20 0,0 21 15,0 20-15,0-20 0,0 21 0,0 0 16,-21 0-16,21-1 0,-21 22 16,21 22-1,0-1 1,0 0-16,0 21 0,-21 1 15,21-1-15,0 0 0,0 1 0,-21 20 16,21-21-16,-21 22 0,21-1 16,0-20-16,0 20 0,0-20 0,-22-1 15,22 0-15,0-21 0,0 22 16,-21-22-16,21 21 0,0-21 16,0 1-16,0-1 0,0 0 15,0-42 16,0 0-15,0-1-16,0 1 0,0 0 0,0 0 16,21-21-16,1 20 0,-1-20 0,21 0 15,-21 21-15,0-22 0,22 1 16,-22 21-16,21 0 0,-21-1 0,22 1 16,-22 21-16,0 0 0,0 0 15,0 21-15,1 1 0,-1-1 0,-21 0 16,21 0-16,-21 0 0,0 22 15,0-22-15,0 0 0,0 21 0,0-21 16,0 1-16,0-1 0,0 0 16,0 0-16,-21 0 0,21 0 15,-21-21-15,21 22 0,-22-22 0,22 21 16,0-42 15,22 21-15,-1-22-16,0 1 0,0-21 15,21 21-15,-20 0 0</inkml:trace>
  <inkml:trace contextRef="#ctx0" brushRef="#br0" timeOffset="9243.19">17081 1905 0,'0'0'0,"0"21"0,-21-21 15,21 21-15,0 1 16,0-1-1,21-21-15,1 0 16,20 0-16,-21 0 16,0 0-16,0 0 0,1 0 0,-1-21 15,21-1-15,-21 22 0,0-21 16,1 0-16,-1 0 0,0 0 16,0 0-16,-21-1 0,0 1 0,0 0 15,0 0-15,0 0 0,0 0 16,-21 21-16,0 0 0,0 0 15,-22 0-15,22 21 0,-21 0 16,21 0-16,-22 21 0,22-20 0,0 20 16,-21 0-16,20 1 0,1-22 15,21 21-15,0 0 0,-21 1 0,21-22 16,0 21-16,0-21 0,0 1 0,21-1 16,0 0-16,1 0 0,-1-21 15,0 21-15,0-21 0,21 0 0,-20 0 16,20 0-16,0 0 0,1 0 15,-22 0-15,21-21 0,0 0 16,-20 21-16,20-21 0,-21 0 0,21-1 16,-20 1-16,-1 0 0</inkml:trace>
  <inkml:trace contextRef="#ctx0" brushRef="#br0" timeOffset="9770.57">19156 1588 0,'0'-22'0,"0"44"0,0-65 16,0 1-16,0 21 0,0 0 0,0-1 15,0 1-15,0 0 16,0 42 0,-21 22-1,21-22-15,0 21 0,0 0 0,0 1 16,0-1-16,0 22 0,0-1 16,-22-21-16,22 22 0,0-22 0,0 1 15,-21-1-15,0 0 0,21 1 16,0-1-16,-21 0 0,0-21 0,21 1 15,-21-1-15,-1 0 0,22 0 16,0 0-16,0-42 31,0 0-15</inkml:trace>
  <inkml:trace contextRef="#ctx0" brushRef="#br0" timeOffset="10154.87">19029 1630 0,'-21'-21'0,"42"42"0,-64-63 0,43 20 15,-21 22-15,0-21 0,0 0 16,21 0-16,0 0 0,0 0 16,0-1-16,0 1 0,0 0 15,21 0-15,0 21 0,22-21 16,-1 21-16,0 0 0,1-21 15,-1 21-15,21 0 0,-20 0 0,20 0 16,-20 21-16,20-21 0,-21 21 16,1 0-16,-1 0 0,-21 22 0,0-22 15,1 0-15,-22 21 16,0-21-16,0 22 0,0-22 0,-43 21 16,22-21-16,0 22 0,-21-22 15,-1 0-15,1 0 0,0 0 0,-1 1 16,22-1-16,-21 0 0,-1 0 15,22-21-15,-21 0 0,21 21 0,0-21 16,-1 0-16,44-21 31,-1 0-15,0 21-16,0-21 0</inkml:trace>
  <inkml:trace contextRef="#ctx0" brushRef="#br0" timeOffset="10674.57">20087 1439 0,'-21'0'16,"0"22"-1,0-1-15,-1 0 0,1 0 0,0 0 16,0 22-16,0-22 0,0 21 15,-1 0-15,1 1 0,0-1 0,0 0 16,0 1-16,21-1 0,-21 0 16,21-20-16,-22 20 0,22 0 15,0-21-15,0 1 0,0-1 0,0 21 16,22-21-16,-1 0 16,0-21-16,0 0 0,0 22 0,22-22 15,-22 0-15,0 0 0,21 0 16,-21 0-16,22-22 0,-1 22 0,-21-21 15,22 0-15,-1 21 0,-21-21 16,21 0-16,-20-22 0,-1 22 0,21-21 16,-21 0-16,0-1 0,-21 1 15,22 0-15,-22-22 0,0 22 0,0-22 16,0 22-16,0 0 0,-22-1 16,1 1-16,0 0 0,0 20 15,-21 1-15,20 0 0,-20 0 0,21 21 16,-21 0-16,-1 0 0,1 0 15,0 21-15,20-21 0,-20 21 0,21 0 16,0 1-16,0-1 0,-1 0 16,22 0-16,-21 0 0,21 0 0,0 1 15,0-1-15,21-21 16,1 21-16,20-21 0,-21 0 0,21 0 16,-20 0-16,20 0 0,21 0 15</inkml:trace>
  <inkml:trace contextRef="#ctx0" brushRef="#br0" timeOffset="10986.93">21018 1418 0,'0'0'0,"0"-21"0,0 0 16,0 42 15,0 0-31,0 0 15,0 1-15,0 20 0,0-21 0,0 21 16,0 1-16,0-1 0,-21-21 16,21 22-16,-21-1 0,21 0 0,0 1 15,-21-1-15,21-21 16,-21 21-16,21-20 0,-21 20 0,21-21 16,0 0-16,0 0 0,0 1 15,0-1-15,0 0 16,21-21-1,0 0 1,-21-21-16,21 21 16</inkml:trace>
  <inkml:trace contextRef="#ctx0" brushRef="#br0" timeOffset="11278.76">20786 2074 0,'-22'0'16,"44"0"-16,-65 22 0,22-22 0,21 21 0,-21-21 15,21 21-15,-21-21 0,21 21 16,0 0-16,0 0 16,21-21-16,0 0 0,0 0 15,0 0-15,22 0 0,-22 0 0,21 0 16,-21 0-16,22 0 0,-22 0 0,21 0 16,1 0-16,-22 0 0,21 0 15,-21-21-15,22 21 0,-22-21 0,0 21 16,0-21-16,0 21 0,0-21 15,1 0-15,-22-1 0,0 1 16,0 0 0,0 0-16,0 0 0,0 0 0,0-1 15,0 1-15,0 0 0,-22 0 16,1 0-16,0 0 0</inkml:trace>
  <inkml:trace contextRef="#ctx0" brushRef="#br0" timeOffset="11558.54">20659 1376 0,'0'0'0,"0"-21"16,21 21-16,0-21 16,0-1-16,21 22 0,-20-21 15,20 21-15,0 0 0,1-21 0,-1 21 16,0 0-16,-21 0 0,22-21 15,-1 21-15,-21 0 0,22 0 0,-22 0 16,0 0-16,0 0 0,0 0 16,-21-21 31,-21 21-32,0 0-15,0-21 0,0 21 0</inkml:trace>
  <inkml:trace contextRef="#ctx0" brushRef="#br0" timeOffset="20058.43">3492 4339 0,'-21'0'63,"0"0"-48,0 0 1,0 0 0,21-21-16,-21 21 15,21-21-15,0 0 16,0 0-16,0-1 0,0 1 15,0 0-15,0 0 0,21 0 16,0 0-16,-21-1 0,21 1 0,0 21 16,-21-21-16,21 0 0,1 0 15,-1 21-15,0-21 0,0 21 16,0 0-16,0 0 16,1 0-16,-1 0 0,0 21 15,0 0-15,0 0 0,-21 0 16,0 0-16,21 1 0,-21 20 15,22-21-15,-22 0 0,0 0 0,0 22 16,0-22-16,0 21 0,0-21 16,0 22-16,0-22 0,0 21 0,0-21 15,0 22-15,0-1 0,0-21 16,0 22-16,-22-1 0,1-21 0,21 21 16,-21 1-16,0-1 0,0 0 15,21-20-15,-21 20 0,-1 0 0,1-21 16,0 1-16,-21 20 15,21-21-15,-1 0 0,1 0 0,0-21 16,0 22-16,-21-22 0,20 0 16,1 0-16,0 0 0,0 0 0,0 0 15,0 0-15,-1 0 0,1-22 16,0 1-16,0 0 0,21 0 16,-21 0-16,0 0 0,21-22 0,-22 22 15,22-21-15,0 21 0,0-22 16,0 22-16,0 0 0,0 0 0,0-22 15,0 22-15,0 0 0,0 0 16,0 0-16,22 21 16,-1-21-16,0 21 0,0 0 15,0 0-15,0 0 0,1 0 16,-1 0-16,21 21 0,-21 0 16,0-21-16,1 21 0,20 0 15,-21 0-15,0 22 0,0-22 0,1 0 16,-1 0-16,0 22 0,0-22 15,0 0-15,-21 0 0,21 0 0,-21 0 16,22 1-16,-22-1 0,0 0 16,0 0-16,21-21 0,-21 21 15,21-21 17,-21-21-17,0 0-15</inkml:trace>
  <inkml:trace contextRef="#ctx0" brushRef="#br0" timeOffset="20598.64">4106 4805 0,'0'21'31,"0"0"-16,0 0 1,0 1 0,21-22 15,1 0-15,-22-22-16,21 1 15,-21 0-15,0 0 16,21 0-16,-21 0 15,0-1-15,0 1 16,-21 21 0,0 0-1,21 21 1,-22 1-16,22-1 16,0 0-16,0 0 15,22-21 16,-1 0-15</inkml:trace>
  <inkml:trace contextRef="#ctx0" brushRef="#br0" timeOffset="23275.39">5969 4424 0,'0'21'15,"0"0"-15,-21-21 0,21 21 16,0 1 0,0-1-16,0 0 15,21-21 1,0 0-16,0 0 15,0 0-15,1 0 0,-1 0 0,0-21 16,0 21-16,0-21 16,0-1-16,1 1 0,-1 0 0,21 0 15,-21 0-15,0 0 0,1-1 16,-22 1-16,21 0 0,-21 0 0,0 0 16,0 0-16,0-1 0,0 1 15,0 0-15,0 0 0,-21 0 0,-1 21 16,1 0-16,0 0 0,0 0 15,-21 0-15,20 0 0,1 21 0,-21-21 16,0 21-16,20 21 16,-20-20-16,21-1 0,0 21 0,0-21 15,-1 22-15,1-22 0,21 21 0,0-21 16,0 22-16,0-22 0,0 0 16,0 0-16,21 0 0,1 0 15,-1-21-15,0 22 0,0-1 0,21-21 16,-20 0-16,-1 0 0,21 0 15,-21 0-15,0 0 0,1 0 0,20 0 16,-21 0-16,0 0 0,0 0 16,1-21-16,-44 21 47,1 0-47,0 0 0,0 21 15,0-21-15,0 21 0,-1 0 16,1 0-16,0 0 0,0 1 15,0-1-15,0 0 0,21 21 0,-22-21 16,22 22-16,0-22 0,0 21 16,0 1-16,0-22 0,0 0 0,0 21 15,22-21-15,-1 1 0,0-1 0,0 0 16,-21 0-16,21 0 0,0-21 16,1 21-16,-1-21 0,0 0 0,0 0 15,0 0-15,0 0 16,1 0-16,-1-21 0,0 0 15,0 0-15,-21 0 16,21 0-16,0-1 0,1 1 16,-22 0-16,21-21 0,0 21 15,-21-22-15,21 1 0,0 0 0,0 20 16,1-20-16,-1 0 0,21-1 16,-21 1-16,22 21 0,-1 0 0,-21-22 15,21 22-15,1 0 0,-1 0 16,-21 21-16,22 0 0,-22-21 0,21 21 15,-21 0-15,0 0 0,1 21 16,-1 0-16,-21 0 0,21 0 16,-21 1-16,0 20 0,0-21 0,0 21 15,0-20-15,0 20 16,-21 0-16,21-21 0,-21 22 0,-1-1 16,22-21-16,-21 22 0,0-22 15,21 21-15,0-21 0,-21 0 16,21 1-16,-21-22 15,21-22 17,0 1-32,0 0 0,21 0 15,0 0-15,-21 0 0,0-22 0,21 22 16,0-21-16,-21-1 16,22 22-16,-1-21 0,-21 0 0,21-1 0,0 22 15,0-21-15,-21 21 16,21-1-16,-21 1 0,22 21 0,-22-21 15,0 42 17,0 0-32,0 1 0,0-1 0,0 0 15,-22 0-15,22 21 0,0-20 16,0 20-16,-21 0 0,21-21 0,0 22 16,0-1-16,0-21 0,0 0 15,21 22-15,1-22 0,-1 0 0,-21 0 16,21 0-16,0 1 0,0-1 15,0-21-15,1 0 0,-1 21 0,21-21 16,-21 0-16,0 0 16,1 0-16,20 0 0,-21-21 0,21 0 15,-20-1-15,20 22 0,-21-21 0,0-21 16,22 21-16,-22 0 0,0-22 16,21 1-16,-21 21 0,1-22 0,20 1 15,-21 0-15,0 21 0,0-22 16,1 22-16,-1 0 0,0 0 15,0 0-15,-21-1 0,21 22 16,0 0-16,1 0 0,-1 0 16,-21 22-1,0-1 1,0 0-16,0 0 0,0 0 16,0 0-1,21-21 1,-21-21 15,0 0-15,0 0-16,0 0 15,-21 0-15,0-1 16,21 1-16,-22 21 16,1 0-16,0 0 15,0 0 1,0 0-16,0 0 0,21 21 15,0 1-15,-22-22 0,1 21 16,21 0-16,-21 0 0,21 0 0,-21 0 16,21 1-16,0 20 0,0-21 15,0 0-15,0 0 0,0 22 0,0-22 16,339 233 46,-339-254-62,867-233 485,-951-148-407</inkml:trace>
  <inkml:trace contextRef="#ctx0" brushRef="#br0" timeOffset="25627.85">8001 4741 0,'-21'0'31,"0"0"0,21-21-15,0 0-16,0 0 16,0 0-1,21 21-15,-21-21 0,21-1 0,0 22 16,0-21-16,0 0 0,1 21 15,-1-21-15,0 0 0,0 21 0,0 0 16,0-21-16,1 21 0,-1 0 16,0 0-16,0 0 15,-21 21 1,0 0 0,0 0-1,0-42 48,-21 21-63,21-21 15,-21 21-15,0 0 16,21-21-16,-22 21 0,1 0 16,0 0-16,0 0 15,0 0-15,21 21 16,-21-21-16,21 21 0,-22 0 15,1 0-15,21 0 16,-21 1-16,21-1 0,0 0 0,0 0 16,0 0-16,0 0 0,0 1 15,0 20-15,0-21 0,0 0 0,0 22 16,0-22-16,0 0 0,0 21 16,0-21-16,0 1 0,21-1 0,0 0 15,-21 0-15,22 0 0,-1 0 16,-21 1-16,21-22 0,0 21 0,0-21 15,0 0-15,1 21 0,-1-21 0,0 0 16,0 0-16,0 0 0,0 0 16,1 0-16,20 0 0,-21-21 0,0 21 15,22-21-15,-22-1 16,21 1-16,-21 0 0,22 0 0,-22 0 16,21 0-16,-21-22 0,22 22 0,-22-21 15,0 21-15,0-1 0,0-20 16,0 21-16,1-21 0,-22 20 0,0 1 15,21 0-15,-21 0 0,21 0 16,-21 0-16,0-1 0,0 1 0,0 0 16,0 0-16,0 0 15,-21 0-15,0 21 16,-1 0-16,1 0 16,0 0-16,0 0 0,0 21 15,21 0-15,-21-21 16,-1 21-16,22 0 0,-21 0 15,21 1-15,0-1 0,-21 0 0,21 0 16,-21 0-16,21 0 0,-21 22 0,21-22 16,0 0-16,0 21 0,0-20 15,0 20-15,0-21 0,0 0 0,0 0 16,0 22-16,0-22 0,0 0 16,0 0-16,0 0 0,21-21 0,0 22 15,0-1-15,0 0 0,1-21 16,-1 0-16,0 0 0,0 0 15,0 0-15,22 0 0,-22 0 16,0 0-16,21 0 0,-21-21 16,1 0-16,20-1 0,-21 22 0,21-21 15,-20-21-15,20 21 0,-21 0 0,21-1 16,-20-20-16,-1 21 0,0-21 16,21-1-16,-21 1 0,1 0 0,-1-1 15,0 1-15,0 0 0,0-1 16,0-20-16,-21 20 0,22 1 0,-1 0 15,-21-1-15,0 1 0,21 0 0,-21 21 16,0-22-16,0 22 0,0 0 16,0 0-16,0 0 0,0-1 15,0 1-15,0 0 16,-21 42 15,21 0-31,0 1 0,0-1 0,-21 0 16,21 21-16,-22-21 0,22 22 15,-21-1-15,21 0 0,-21 1 0,21-1 16,0 0-16,0 1 0,-21-1 0,21 0 16,0 1-16,-21-1 0,21 0 15,0 1-15,0-22 0,0 21 0,0-21 16,0 22-16,0-22 16,21 0-16,0 0 0,-21 0 0,21 1 15,0-1-15,22 0 0,-22-21 0,0 21 16,21-21-16,1 0 0,-22 0 15,0 0-15,21 0 0,-20 0 0,-1 0 16,0 0-16,0-21 0,21 21 0,-20-21 16,-1 0-16,0-1 0,21 1 15</inkml:trace>
  <inkml:trace contextRef="#ctx0" brushRef="#br0" timeOffset="34646.33">8805 4932 0,'0'21'0,"0"0"16,0 0-1,21-21 32,1 0-16,-1 0-31,0-21 16,0 0-16,0 21 0,0-21 16,1 21-16,-22-21 0,21 0 15,0-1-15,0 22 0,-21-21 16,21 0-16,0 0 15,-21 0-15,0 0 16,0-1-16,22 22 0,-22-21 16,0 0-16,0 0 15,0 0-15,0 0 0,0-1 16,-22 22 0,22-21-16,0 0 15,-21 21-15,0 0 0,0 0 16,21-21-16,-21 21 15,0 0-15,-1 0 16,1 0-16,0 0 16,0 0-16,0 0 0,0 0 15,-1 21-15,1-21 16,0 21-16,0-21 0,0 0 0,21 21 16,-21 1-16,-1-22 0,1 21 15,21 0-15,-21-21 16,0 21-16,21 0 0,0 0 15,-21 1-15,21-1 0,-21-21 0,21 21 16,0 0-16,-22 0 0,22 0 16,0 1-16,0-1 0,0 0 15,0 0-15,0 0 16,0 0-16,0 1 0,0-1 16,0 0-16,0 0 0,22 0 0,-22 0 15,21-21-15,-21 22 0,21-1 16,-21 0-16,0 0 0,21-21 0,-21 21 15,21 0-15,0 1 0,-21-1 16,22-21-16,-1 21 16,0-21-16,0 0 15,0 21-15,0-21 16,1 0-16,-1 0 0,0 0 0,0 0 16,0-21-16,0 21 0,1 0 15,-1-21-15,0 0 0,0 21 16,0-22-16,0 1 0,1 21 15,-1-21-15,0 0 0,0 0 16,0 21 0,-21-21-16,21-1 0,1 1 15,-22 0-15,21 21 0,-21-21 16,0 0-16,21 21 16,-21-21-16,21 21 0,-21-22 0,0 1 15,21 0-15,0 0 16,-21 0-16,0 0 0,0-1 15,22 22-15,-22-21 0,21 0 0,-21 0 16,21 0-16,-21 0 16,0-1-16,21 1 0,-21 0 0,21 0 15,-21 0-15,0 0 16,21-1-16,-21 1 0,0 0 0,0 0 16,0 0-16,0 0 0,22-1 15,-22 1-15,0 0 16,21 0-16,-21 0 0,0 0 15,0-1-15,0 1 16,0 0-16,0 0 0,0 0 16,0 0-16,0-1 15,0 1 1,0 0-16,0 0 16,0 42 62,-21 0-63,21 0-15,-22 1 0,22-1 0,-21 0 16,21 0-16,0 0 0,0 0 0,0 22 16,-21-22-16,21 0 0,0 21 15,-21-20-15,21 20 0,0-21 0,0 0 16,0 0-16,0 22 0,0-22 15,0 0-15,0 21 0,0-20 0,0-1 16,0 0-16,0 21 0,0-21 0,0 1 16,0-1-16,21 0 0,-21 0 15,21 0-15,-21 0 0,0 1 16,21-22-16,-21 21 0,22 0 0,-1-21 16,-21 21-16,21-21 0,0 0 15,-21 21-15,21-21 0,0 0 0,1 0 16,-1 0-1,0 0-15,0 0 0,0 0 16,0-21-16,1 0 16,-1 0-16,-21 0 15,21 21-15,0-22 0,-21 1 0,0 0 16,21 21 0,-21-21-1,0 0 16,21 21-15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3T05:05:00.50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7810 1926 0,'0'-21'0,"0"0"15,-21 0 1,21 0-16,0-1 16,0 1-16,0 0 15,-21 21 1,0 0 15,21 21-15,0 0-1,0 1-15,0-1 0,0 0 16,-21 0-16,21 0 0,-21 0 16,21 1-16,0 20 15,0-21-15,-22 0 0,22 0 16,0 1-16,0-1 0,0 0 0,0 0 16,0 0-16,0 0 0,0 1 15,0-1-15,0 0 0,0 0 0,0 0 16,0 0-16,0 22 0,0-22 15,0 0-15,0 21 0,0-20 0,0-1 16,0 21-16,0-21 0,0 0 16,0 22-16,0-22 0,0 0 0,0 0 15,0 22-15,0-22 0,0 0 16,0 0-16,0 0 0,0 22 16,0-22-16,0 0 0,0 0 0,0 21 15,0-20-15,0-1 0,0 21 16,0-21-16,0 22 0,0-22 0,0 21 15,0 0-15,0 1 0,0-1 16,0 0-16,0 1 0,0-1 0,0 0 16,0 1-16,0 20 0,0-20 15,0-1-15,-21 0 0,21 1 0,0-1 16,-21 0-16,21 1 0,0-1 16,0 0-16,0 1 0,0 20 0,-21-21 15,21 1-15,-21-1 0,21 22 16,0-22-16,-21 0 0,21 1 15,0-1-15,0 21 0,-22-20 0,22-1 16,-21 0-16,21 22 0,0-22 16,0 1-16,0 20 0,-21 1 0,21-22 15,0 21-15,0 1 0,0-22 16,-21 22-16,21-22 0,0 22 0,0-22 16,0 21-16,0 1 0,-21-22 15,21 22-15,0-1 0,0 1 0,0-1 16,0 1-16,-21-1 0,21-20 15,0 20-15,0 1 0,0-22 0,0 21 16,0 1-16,0-1 0,-22-20 16,22 20-16,0 1 0,0-1 0,-21 1 15,21-1-15,0-20 0,-21 20 16,21 1-16,0-1 0,0-21 16,0 22-16,-21-1 0,21 1 0,-21-1 15,21 1-15,0-1 0,0 1 16,-21-1-16,21 1 0,0-1 0,-22 22 15,22-21-15,0-1 0,0 1 0,-21-1 16,21 22-16,-21-22 0,21 22 16,0-22-16,0 22 0,-21-21 0,21-1 15,0 1-15,-21 20 0,21-20 0,0-1 16,-21 22-16,21-22 0,0 1 16,0 21-16,0-22 0,0 1 0,0 20 15,0-20-15,0-1 16,0 1-16,0-1 0,-22 1 0,22-1 15,0 1-15,0-1 0,0 1 0,0-22 16,0 22-16,0-22 0,0 0 16,0 22-16,0-43 0,0 21 0,0-21 15,0 22-15,0-22 0,0-42 32,0-22-17,0 22-15,0-21 0</inkml:trace>
  <inkml:trace contextRef="#ctx0" brushRef="#br0" timeOffset="3827.7">7789 1799 0,'-21'0'15,"0"0"1,0 0-16,0 0 31,-1 21 0,22 1 16,22-22-31,-1 0-16,0 0 16,-21 21-16,21-21 0,0 0 15,0 0-15,1 0 0,-1 0 0,0 0 16,21 0-16,-21 21 0,22-21 15,-22 0-15,21 0 0,1 0 16,-22 0-16,21 0 0,0 0 16,-20 0-16,20 0 0,0 0 0,1 0 15,-1 0-15,0 0 0,1 0 16,20 0-16,-21 0 0,22 0 0,-1 0 16,1 0-16,21 0 0,-22-21 15,1 21-15,20 0 0,-20 0 0,-1-21 16,22 21-16,-22 0 0,22 0 15,-21-22-15,20 22 0,1 0 0,0 0 16,-1 0-16,1-21 0,21 21 16,0 0-16,-22 0 0,22 0 15,0 0-15,21 0 0,0 0 16,0 0-16,0 0 0,0 0 16,0-21-16,0 21 0,0 0 0,21 0 15,0 0-15,0 0 0,1 0 16,-1-21-16,0 21 0,21 0 0,-21 0 15,1 0-15,-1 0 0,0 0 16,0 0-16,0-21 0,0 21 0,1 0 16,-1 0-16,0 0 0,-21 0 15,21 0-15,-21 0 0,21 0 16,-21 0-16,21 0 0,1 0 0,-22 0 16,21 0-16,-21 0 0,0 0 15,0 0-15,-21 0 0,21 0 16,0 0-16,0 0 0,-22 0 15,22 0-15,-21 0 0,0 0 0,0 0 16,0 0-16,0 0 0,-1 21 16,1-21-16,0 0 0,0 0 0,-21 0 15,20 0-15,-20 21 0,21-21 16,-21 0-16,-1 0 0,1 0 0,0 0 16,-1 0-16,1 0 0,0 0 15,-1 21-15,1-21 0,0 0 0,-22 0 16,22 0-16,-1 0 15,-20 0-15,21 0 0,-22 0 0,1 0 16,20 0-16,-20 0 0,-1 0 16,1 0-16,-1 0 0,1 0 15,-22 0-15,22 0 0,-1 0 0,-21 0 16,22-21-16,-22 21 0,22 0 16,-22 0-16,0-21 0,22 21 0,-22-21 15,1 21-15,-1 0 0,0 0 16,1-21-16,-1 21 0,-21 0 0,0 0 15,22-22-15,-22 22 0,0 0 16,0 0-16,0 0 0,0 0 16,1 0-16,-22 22 78,0-1-78,0 0 15,0 0-15,-22-21 0,1 21 16,21 0-16,-21 1 0,21-1 0,0 0 16,0 21-16,0-21 0,-21 1 15,21-1-15,0 0 0,-21 21 16,21-21-16,-21 1 0,21-1 16,0 21-16,0-21 0,-22 22 0,22-1 15,-21 0-15,21 1 0,0 20 16,0 1-16,0-1 0,-21 1 0,21-1 15,0 1-15,0-1 0,-21 1 16,21-1-16,0 1 0,0-1 0,0 22 16,0-22-16,0 1 0,0-1 15,0 22-15,0-22 0,0 1 0,0-1 16,0 1-16,0-1 0,0 22 16,0 0-16,0-22 0,0 22 0,0 0 15,0-1-15,0 1 0,0 0 16,0-22-16,0 22 0,0-1 0,0 1 15,0 21-15,0-21 16,0-1-16,0 1 0,0 0 0,0-1 16,21 1-16,-21 0 0,0-1 0,21 22 15,-21-21-15,0-1 0,0 1 16,0 0-16,0-22 0,0 22 0,0 0 16,0-1-16,0 1 0,0 0 15,0 20-15,0-20 0,0 0 0,0-1 16,0 1-16,0-21 0,0 41 15,0-20-15,0 0 0,0-1 0,0 1 16,0-21-16,0 20 0,0 1 16,0-22-16,0 22 0,0 0 0,0-22 15,0 22-15,-21 0 0,21-22 16,0 1-16,-21 20 0,21-20 16,0-1-16,0 1 0,0-22 0,0 22 15,0-1-15,-21 1 0,21-1 16,0-21-16,0 22 0,-21-1 0,21-20 15,0 20-15,0-20 0,0-1 16,0 0-16,0 1 0,0-1 0,-22 0 16,22 1-16,0-22 0,0 21 0,-21-21 15,21 22-15,0-22 0,0 21 16,0-21-16,0 0 0,0 22 0,0-22 16,0 0-16,0 0 15,0 0-15,0 1 0,-21-1 0,21 0 16,0 0-16,0 0 31,-21-21 16,0 21-16,0-21-15,-1 0-16,1 0 15,0 0-15,0 0 16,0 0 0,0 0-16,-1 0 0,1 0 15,0 0-15,0 0 0,0 0 0,0 0 16,-1 0-16,1 0 0,0 0 16,-21 0-16,21 0 0,-1 0 0,-20 0 15,21 0-15,-21 0 0,-1 0 16,22 0-16,-21-21 0,21 21 0,-22 0 15,22 0-15,-21-21 0,21 21 0,-22 0 16,22 0-16,-21-21 16,21 21-16,-22-21 0,22 21 0,0 0 15,-21-21-15,20 21 0,1 0 0,-21 0 0,0-22 16,-1 22-16,1 0 16,0 0-16,-22 0 0,1-21 0,-1 21 15,1 0-15,-22 0 0,21 0 16,-20 0-16,-1 0 0,0 0 0,22 0 15,-22-21-15,-21 21 0,22 0 0,-1 0 16,-21 0-16,0 0 0,1 0 16,-1 0-16,0 0 0,0 0 0,0 0 15,-21-21-15,21 21 0,-21 0 16,0 0-16,0 0 0,0 0 16,0 0-16,22 0 0,-22 0 0,0 0 15,0 0-15,0-21 0,0 21 0,0 0 16,21 0-16,-21 0 0,21 0 15,-21-21-15,21 21 0,-21 0 0,21 0 16,-21 0-16,0 0 0,0 0 16,21 0-16,-21-22 0,0 22 0,0 0 15,0 0-15,0 0 0,0-21 16,22 21-16,-22 0 0,0 0 0,21-21 16,0 21-16,-21 0 0,21-21 0,0 21 15,-21-21-15,21 21 0,1 0 16,20 0-16,-21-21 0,0 21 0,0 0 15,-21 0-15,22 0 0,-1 0 16,-21-22-16,21 22 0,0 0 16,21 0-16,-20 0 0,-1 0 0,21 0 15,-21 0-15,22 0 0,-1 0 0,0 0 16,-21 0-16,22 0 0,20 0 16,-20 0-16,20 0 0,-21 0 0,43 0 15,-21 0-15,-1 0 0,22 0 16,-1 0-16,1-21 0,21 21 0,-21 0 15,20 0-15,-20 0 0,21 0 0,0 0 16,0 0-16,-1 0 16,1 0-16,0 0 0,0 0 0,0 0 0,0 0 15,-1 0-15,1 0 0,0 0 16,0 0-16,-21 0 0,20 0 16,1 0-16,-21 0 0,21 0 0,0 0 15,-1 0-15,1 0 0,0 0 16,0 0-16,0 0 0,0 0 15,-1 0-15,1 0 0,0 0 0,0 21 16,0-21-16,-22 0 0,22 0 16,0 0-16,-21 22 0,21-22 0,-1 0 15,-20 0-15,21 21 0,0-21 16,-22 0-16,22 0 0,0 0 0,0 0 16,0 21-16,0-21 0,-1 0 0,1 0 15,0 0-15,0 21 16,0-21-16,-22 0 0,22 0 0,0 21 15,0-21-15,-21 0 0,20 0 16,1 21-16,0-21 0,0 0 0,0 0 16,0 0-16,-1 22 0,1-22 15,0 0 1,0 0-16,0 21 16,0-21-1,-1 0-15,1 0 0,0 0 16,21 21-16,-21-21 15,0 0-15,0 0 16,-1 0-16,1 0 16,0 0-16,0 0 15,0 0 1,0 0-16,-1 0 16,1 0-1,0 0-15,0 0 16,21-21 15,-21 21-31,21-21 16,0-1 46,0 1-31,0 0-15</inkml:trace>
  <inkml:trace contextRef="#ctx0" brushRef="#br0" timeOffset="17919.58">11112 1672 0,'0'-21'0,"22"21"47,-1 0-31,0 0 15,-21 21-15,0 0-1,21-21-15,-21 22 16,0-1-16,0 0 16,0 0-16,0 0 0,0 0 15,0 1-15,0-1 16,0 0-16,0 0 0,0 0 16,0 0-16,0 1 0,0-1 0,0 0 0,0 0 15,0 21-15,0-20 16,0-1-16,21 21 0,-21-21 0,0 0 15,0 22-15,0-22 0,0 21 16,21 1-16,-21-1 0,0-21 0,0 21 16,0 1-16,0-1 0,0 22 0,0-22 15,0 0-15,0 1 0,0-1 16,0 0-16,0 1 0,0 20 0,0-21 16,0 22-16,0-22 0,0 22 15,0-1-15,0 1 0,0-1 0,0 1 16,0-1-16,0 1 0,0-1 0,0 22 15,0-22-15,0 1 16,0 21-16,0-22 0,0 22 0,0-22 16,0 22-16,0 0 0,0-1 0,0-20 15,0 20-15,0 1 0,0 0 16,0-1-16,0 1 0,0 0 0,0-1 16,0 1-16,0 0 0,0-1 15,0 1-15,0 0 0,0-1 0,0 22 16,0-21-16,0 0 0,0-1 0,0 1 15,0 0-15,0-1 0,0 1 16,0 0-16,0-1 0,0 1 0,0 0 16,22-1-16,-22 1 0,0 0 0,21-22 15,-21 22-15,0-1 16,0 1-16,0-21 0,0 20 0,0 1 16,21-22-16,-21 22 0,0-21 0,0-1 15,0 1-15,0-1 0,0 1 16,0-22-16,0 21 0,0-20 0,0 20 15,0-20-15,0-1 0,0 0 0,0-21 16,0 22-16,0-22 0,0 0 16,0 0-16,0 0 0,21-21 62,-21-21-46,0 0-16,0 0 0,0 0 15,0 0-15,0-22 16,0 22-16,0 0 0</inkml:trace>
  <inkml:trace contextRef="#ctx0" brushRef="#br0" timeOffset="19567.97">15727 1799 0,'0'0'0,"-21"0"0,21-21 0,0 0 16,-22 0-1,22 0-15,-21 21 47,21 21-31,-21-21-1,21 21-15,0 0 0,0 0 16,0 0-16,0 1 0,0 20 0,0-21 16,0 0-16,0 22 0,0-22 15,-21 21-15,21-21 0,0 22 0,-21-22 16,21 21-16,0-21 0,0 22 15,0-22-15,0 21 0,0 0 16,0 1-16,0-1 0,-21 0 16,21 22-16,0-22 0,0 1 0,-22-1 15,22 21-15,0-20 0,0-1 0,0 22 16,-21-22-16,21 21 0,-21-20 16,21 20-16,0 1 0,0-1 0,-21 1 15,21-1-15,-21 1 0,21-1 16,0 1-16,0 20 0,0-20 0,0-1 15,0 1-15,0-1 0,0 22 16,0-21-16,0-1 0,0 22 0,0-22 16,0 22-16,0-22 0,0 1 0,0 21 15,0-22-15,0 22 16,0-22-16,0 22 0,0 0 0,0-1 16,0-20-16,0 20 0,0 1 15,0-21-15,0 20 0,0 1 0,0-22 16,-21 22-16,21 0 0,0-22 0,0 22 15,0-22-15,0 22 0,0-21 16,0 20-16,0-20 0,0 20 0,0 1 16,0 0-16,0-1 0,0 1 0,0 0 15,0-22-15,0 22 16,0 0-16,0-1 0,0 1 0,0 0 16,0-1-16,0-20 0,0 20 0,0 1 15,0 0-15,0-22 0,0 22 16,0 0-16,0-22 0,0 22 0,0-1 15,0-20-15,-22 21 0,22-22 16,0 22-16,-21-22 0,21 1 0,0-1 16,0 22-16,0-22 0,0 1 0,0-1 15,0 1-15,-21-1 0,21 1 16,0-1-16,0 1 0,0-22 0,0 22 16,0-22-16,0 0 0,0 1 0,0-1 15,0-21-15,0 22 0,0-22 16,0 0-16,0 0 15,0-42 1,-21 0 0,21 0-16,-21-1 0,21 1 15</inkml:trace>
  <inkml:trace contextRef="#ctx0" brushRef="#br0" timeOffset="20656.05">11345 8276 0,'-21'0'15,"0"0"17,0-21-17,0 21 1,21-21-16,0 0 16,0 0-1,0 42 48,0 0-48,0 0-15,0 0 16,0 0-16,0 1 0,0-1 16,0 0-16,0 0 0,0 0 0,0 22 15,0-22-15,0 21 0,0 0 0,0 1 16,0-1-16,0 0 0,0 1 15,0-1-15,0 0 0,0 1 16,0-1-16,0 0 0,0 1 0,0-1 16,-22 0-16,22-20 0,0 20 15,0-21-15,0 0 0,0 0 0,0 1 16,0-1-16,0-42 31,0-1-15,0 1-16,-21 0 0,21 0 0,-21 0 15,0-22-15,21 1 0</inkml:trace>
  <inkml:trace contextRef="#ctx0" brushRef="#br0" timeOffset="22351.46">7853 3598 0,'-21'0'16,"-1"0"-16,1 0 0,0 0 16,0-21-16,0 21 15,0 0-15,42 0 47,0 0-47,21 21 16,-21-21-16,22 0 0,-22 0 15,21 22-15,22-22 0,-22 0 16,22 0-16,-22 0 0,21 21 0,22-21 16,-21 0-16,20 0 0,1 0 15,21 0-15,-22 0 0,22 0 0,-21 0 16,21 0-16,0 0 0,-22 0 15,22 0-15,-21 21 0,21-21 0,-1 0 16,1 0-16,0 21 0,0-21 16,21 0-16,-21 0 0,21 0 0,0 0 15,0 0-15,21 0 16,21 0-16,-21 0 0,22 0 0,-1 0 0,0 0 16,1 0-16,20 0 15,-20 0-15,-1 0 0,0 0 0,1 0 16,-1 0-16,0 0 0,1 0 15,-1-21-15,-21 21 0,0 0 0,0 0 16,22 0-16,-22 0 0,0 0 16,0 0-16,0 0 0,22-21 0,-22 21 15,21 0-15,1 0 0,-22 0 16,0 0-16,21 0 0,-21 0 0,1 0 16,-1 0-16,0 0 0,0 0 15,0 0-15,-21 0 0,21 0 0,-21 0 16,0 0-16,0 0 0,22 0 15,-22 0-15,-22 0 0,22 0 16,-21 0-16,0 0 0,0 0 16,0 0-16,0 0 0,-1 0 0,1 0 15,0 0-15,-21 0 0,-1 0 16,1 0-16,0 0 0,-22 0 0,1 0 16,-1 0-16,1 0 0,-22 0 15,0 0-15,1 0 0,-1 0 0,0 0 16,1 0-16,-1-21 0,0 21 15,-20 0-15,20 0 0,0 0 16,-21 0-16,1 0 0,-1 0 0,0 0 16,0 0-16,0-22 0,0 22 15,1 0-15,-1 0 0,0 0 16,0 0-16,21 0 0,-20 0 16,-1 0-16,21 0 0,0 0 0,-20 0 15,20 0-15,0 0 0,1 0 16,-1 0-16,-21 0 0,21 0 0,-20 0 15,-1 0-15,0 0 0,0 0 16,-42 0 15,0 0-31,0 0 0,-22 0 0,22 0 16,-21 0-16,-1 0 0,1 0 16</inkml:trace>
  <inkml:trace contextRef="#ctx0" brushRef="#br0" timeOffset="23540.04">8043 5673 0,'-21'0'16,"0"0"-16,0 0 31,0 0-15,42 0 31,0 0-47,0 21 0,21-21 0,1 0 15,-1 0-15,0 0 16,1 0-16,-1 0 0,22 0 0,-1 0 16,1 0-16,-1 0 0,1 0 15,20 0-15,1 0 0,0 0 0,-22 0 16,22 0-16,21 0 0,-22 0 16,1-21-16,21 21 0,21 0 0,0 0 15,21-21-15,-21 21 0,21 0 16,0-22-16,22 22 0,-22 0 0,42 0 15,-20 0-15,-1 0 0,0-21 16,22 21-16,-22 0 0,22 0 0,-22 0 16,21 0-16,-20 0 0,20 0 15,1 0-15,-1 0 0,1 0 16,-22 0-16,22 0 0,-1 0 16,1 0-16,20 0 0,-20 0 0,-1 0 15,1 21-15,-1-21 0,22 0 16,-22 0-16,22 0 0,-21 0 0,-1 22 15,22-22-15,-22 0 0,1 0 16,-22 0-16,22 21 0,-1-21 0,-21 0 16,1 0-16,-1 0 0,-21 0 15,0 0-15,1 0 0,126 21 16,-148-21-16,-21 0 0,21 0 16,-43 0-16,1 0 0,0 0 15,-22 21-15,1-21 0,-1 0 16,1 0-16,-22 0 0,-21 0 0,21 0 15,-20 0-15,-1 0 0,0 0 16,0 0-16,0 0 0,0 0 0,1 0 16,20 0-16,-21 0 0,21 0 15,1-21-15,-22 21 0,21 0 0,1 0 16,-22 0-16,21 0 0,-21 0 16,0 0-16,1 0 0,-1 0 0,0 0 15,0-21-15,0 21 16,-21-21-1,-21 21 1,-21 0-16</inkml:trace>
  <inkml:trace contextRef="#ctx0" brushRef="#br0" timeOffset="24623.43">7959 8043 0,'0'0'0,"-22"22"0,1-22 0,0 0 16,0 21-16,0-21 0,0 0 16,-1 21-16,1-21 0,0 0 0,-21 0 15,21 21-15,-1-21 0,1 0 16,0 21-16,0-21 0,0 21 0,0-21 16,42 0 15,21 0-31,-21 0 15,0 0-15,22 0 0,-1 0 16,0 0-16,1 0 0,20 0 0,1 0 16,-22 0-16,22 0 0,-1 0 0,1 0 15,20 0-15,-20 0 16,20 0-16,1 0 0,0 22 0,-1-22 16,22 0-16,0 21 0,0-21 15,0 0-15,0 21 0,21-21 0,0 0 16,0 21-16,0-21 0,21 0 0,0 21 15,-21-21-15,21 0 0,21 21 16,-20-21-16,20 22 0,0-22 0,1 0 16,-1 0-16,0 21 0,1-21 0,-1 0 15,0 0-15,22 0 0,-22 21 16,22-21-16,-1 0 0,1 0 0,-1 0 16,1 0-16,-1 0 0,1 21 15,20-21-15,-20 0 0,-22 0 16,22 0-16,-1 0 0,1 21 0,-22-21 15,21 0-15,-20 0 0,-1 0 16,22 0-16,-22 0 0,0 21 0,1-21 16,-1 0-16,-21 0 0,21 0 0,1 0 15,-22 0-15,21 0 0,-21 0 16,1 0-16,-1 0 0,0 0 0,0 22 16,0-22-16,-21 0 0,21 0 15,1 0-15,-22 0 0,0 0 0,0 0 16,-22 0-16,22 0 0,-21 0 15,0 0-15,-21 0 0,-1 0 0,1 0 16,-21 0-16,-1 0 0,-21 0 16,1 0-16,-1 0 0,-21 0 0,-42 0 31,0 0-15,0-22-16,0 22 0,-22-21 15,22 21-15,-21-21 0</inkml:trace>
  <inkml:trace contextRef="#ctx0" brushRef="#br0" timeOffset="25820.96">8636 2688 0,'0'-21'0,"0"0"16,-21 21-16,0 0 16,21 21-1,0 0-15,0 0 16,0 1-16,0-1 0,0 0 15,0 0-15,0 21 0,0-20 16,0 20-16,0 0 0,0-21 0,0 22 16,0-1-16,0 0 0,0-20 15,0 20-15,0 0 0,21-21 0,0 22 16,0-22-16,0 21 0,0-21 16,1 1-16,-1-1 0,0-21 0,0 0 15,21 21-15,-20-21 0,-1 0 16,21 0-16,-21 0 0,0-21 0,22 0 15,-22-1-15,0 1 0,0 0 0,0 0 16,1 0-16,-1-22 0,0 22 16,0-21-16,-21 21 0,0-22 15,21 22-15,-21-21 0,0 0 16,0 20-16,0-20 0,0 0 0,0 21 16,0-1-16,0 1 0,0 0 15,0 0-15,0 0 0,-21 21 0,0 0 16,0 0-1,0 0-15,21 21 16,21 0 0,0-21-16,0 21 15</inkml:trace>
  <inkml:trace contextRef="#ctx0" brushRef="#br0" timeOffset="26123.83">9779 2667 0,'0'0'0,"-21"0"15,0 0-15,-1 0 0,1 0 16,21 21-16,-21 0 0,21 1 16,0-1-16,-21 0 0,21 0 0,-21 0 15,21 22-15,0-22 0,0 0 0,-21 21 16,21 1-16,0-22 0,0 21 15,0-21-15,0 22 0,0-22 16,0 0-16,0 21 0,0-21 16,0 1-16,0-1 0,0 0 0,0 0 15,0-42 17,0 0-17,0 0-15</inkml:trace>
  <inkml:trace contextRef="#ctx0" brushRef="#br0" timeOffset="26639.77">9673 2794 0,'0'0'0,"0"-21"15,0 0-15,0 0 16,0-1-1,0 1-15,0 0 16,21 21 0,0-21-16,1 21 15,-1 0-15,0 0 0,0 0 16,0 0-16,0 0 0,1 0 0,-1 21 16,0 0-16,0 0 15,0 1-15,-21-1 0,0 0 16,0 0-16,0 21 0,0-20 0,-21-1 15,0 0-15,0 0 0,0 0 16,-22 0-16,22 1 0,-21-1 0,21 0 16,-22 0-16,22-21 0,0 21 15,0-21-15,0 0 0,21 21 32,0 1-17,0-1-15,21-21 0,-21 21 16,21 0-16,0 0 0,0-21 15,0 21-15,1 1 0,-22-1 16,21-21-16,0 21 0,0 0 16,0-21-16,0 21 0,1 0 15,-1-21-15,0 22 0,0-22 16,0 0 0,0 0-1,1-22 1,-22 1-16</inkml:trace>
  <inkml:trace contextRef="#ctx0" brushRef="#br0" timeOffset="26991.09">10287 2773 0,'0'-21'15,"0"0"-15,0 42 47,0 0-47,0 0 0,0 0 0,0 0 16,0 1-16,0 20 0,0-21 15,0 21-15,0 1 0,0-22 0,0 21 16,0-21-16,0 22 0,0-22 0,0 21 16,0-21-16,0 1 15,0-1-15,0 0 0,0 0 0,0 0 16,21-21-16,-21 21 0,21-21 15,0 0-15,1 0 0,-1 0 0,21 0 16,-21 0-16,0 0 0,22 0 16,-22 0-16,21 0 0,-21 0 0,1-21 15,-1 21-15,0 0 0,0 0 0,-21-21 16,0 0 0,0 0-16</inkml:trace>
  <inkml:trace contextRef="#ctx0" brushRef="#br0" timeOffset="27803.62">11726 2688 0,'0'-21'0,"0"42"0,0-63 16,0 21-16,0 0 0,0-1 15,0 1-15,-21 42 47,21 1-47,0 20 0,0-21 0,0 21 16,0-20-16,0 20 0,0 0 15,0 1-15,0-1 0,0 0 16,0 1-16,0-22 0,0 21 16,0 0-16,0-20 0,0 20 0,21-21 15,-21 0-15,21 0 0,1-21 0,-1 0 16,-21 22-16,21-22 0,0 0 16,0 0-16,0 0 0,1-22 0,-1 1 15,0 0-15,-21 0 0,21 0 16,0 0-16,-21-1 0,21 1 0,-21-21 15,0 21-15,22-22 0,-22 1 16,21 0-16,-21-1 0,0 1 0,0 0 16,0-1-16,0 22 0,0-21 15,0 21-15,0 0 0,0-1 16,0 1-16,0 0 0,0 42 31,0 0-31,0 1 16,0-1-16,0 0 0,0 0 15,0 0-15,0 0 0,0 1 16,0-1-16,0 0 16</inkml:trace>
  <inkml:trace contextRef="#ctx0" brushRef="#br0" timeOffset="28262.28">12467 2921 0,'21'0'0,"-42"0"0,63-21 16,-42 0-16,0 0 0,22-1 15,-22 1-15,0 0 0,-22 21 47,1 0-47,21 21 0,-21 0 16,0 1-16,0-22 0,0 21 0,21 0 15,-22 0-15,22 0 16,0 0-16,0 1 16,22-22-16,-1 0 0,0 0 0,0 21 15,0-21-15,0 0 0,1 0 16,-1 21-16,0-21 0,0 0 0,0 21 16,0 0-16,-21 0 15,0 1 1,0-1-16,-21-21 15,0 21-15,0-21 16,0 0-16,-22 21 0,1-21 0,21 21 16,-21-21-16,-1 0 0,22 0 15,-21 0-15,21 0 0,-1 0 0,1 0 16,21-21 15,21 21-31,1-21 0,-1 0 16,0 0-16</inkml:trace>
  <inkml:trace contextRef="#ctx0" brushRef="#br0" timeOffset="28612.08">12806 3006 0,'0'0'16,"42"-21"-1,-21 21-15,0-22 0,1 1 16,-1 21-16,0-21 15,-21 0-15,0 0 16,0 0-16,0-1 16,-21 22-1,0 0-15,-1 0 16,1 0-16,0 0 16,0 22-16,0-1 0,21 0 0,0 0 15,0 0-15,0 0 0,0 1 16,0-1-16,0 0 15,21 0-15,0 0 0,-21 0 16,21-21-16,-21 22 0,21-22 16,1 0-16,-1 0 15,0 0-15,0 0 16,0 0-16,0 0 16,1-22-16,-1 22 0,-21-21 0</inkml:trace>
  <inkml:trace contextRef="#ctx0" brushRef="#br0" timeOffset="28980.87">13187 2858 0,'0'0'16,"-21"0"-16,42 21 47,0-21-32,0 21-15,0-21 0,0 21 0,1 0 16,-1 0-16,0 1 15,0-1-15,-21 0 0,21 0 16,-21 0-16,0 0 0,0 1 16,0-1-16,0 0 15,-21-21 17,21-21-17,0 0-15,0-1 16,0 1-16,0 0 0,0 0 0,0 0 15,0 0-15,0-1 0,0 1 0,0 0 16,0-21-16,21 21 0,-21-1 16,21 1-16,1 0 0,-22 0 0,21 21 15,0-21-15,0 21 0,0 0 16,0-21-16,1 21 0,-1 0 0,0 0 16,0 0-16</inkml:trace>
  <inkml:trace contextRef="#ctx0" brushRef="#br0" timeOffset="30499.33">13695 2921 0,'0'0'15,"-21"0"1,-1 0-16,22 21 47,0 0-47,0 1 15,0-1-15,0 0 16,0 0-16,0 0 16,0 0-16,0 1 0,0-1 15,0 0 1,0-42 31,0 0-47,0-1 15,0 1-15,22 0 0,-22 0 0,21 0 16,-21 0-16,21-1 0,0 1 16,-21 0-16,21 0 0,0 0 15,1 0-15,-1 21 0,0 0 0,0 0 16,0 0-16,0 0 0,1 0 15,-1 0-15,0 0 0,0 21 0,0 0 16,0 0-16,-21 0 0,0 0 16,0 1-16,22-1 0,-22 0 0,0 0 15,0 0-15,21-21 0,-21 21 16,0 1-16,21-22 16,0 0-16,-21 21 0,21-21 15,0 0-15,1 0 0,-1 0 16,0 0-16,0 0 0,0-21 15,0-1-15,1 1 0,-1 21 16,0-21-16,21 0 0,-21 0 16,-21 0-16,22-1 0,-1 1 0,-21 0 15,0-21-15,0 21 0,0-1 0,0 1 16,0 0-16,-21 21 16,-1-21-16,1 21 0,0 0 0,0 0 15,0 0-15,-22 21 0,22 0 16,0 0-16,0-21 0,0 22 0,0-1 15,-1 21-15,1-21 0,21 0 0,0 1 16,0-1-16,0 0 0,0 0 16,0 0-16,0 0 0,0 1 15,21-22-15,1 0 16,-1 0-16,0 0 0,0 0 16,0 0-16,0 0 0,1 0 15,-1-22-15,0 1 0,0 21 16,-21-21-16,0 0 0,21 0 0,0 21 15,-21-21-15,0-1 0,0 1 0,0 0 16,0 0-16,0 42 47,0 0-47,0 0 0,0 1 16,0-1-16,22 0 15,-22 0-15,21-21 0,-21 21 16,0 0-16,21-21 0,0 0 15,0 0 1,0 0-16,1 0 16,-22-21-16,21 21 0,-21-21 0,21 21 15,-21-21-15,0 0 0,21 21 16,0-21-16,-21-1 0,21 22 16,-21-21-16,0 42 31,0 1-16,0-1-15,0 0 16,0 0-16,-21-21 0,21 21 16,0 0-16,0-42 62,0 0-62,21 21 16,-21-21-16,0 0 0,22 21 0,-22-21 15,21 21-15,-21-22 0,21 22 16,0 0 15,-21 22-15,0-1-16,0 0 0,0 0 16,21-21-16,-21 21 15,21-21-15,1 21 16,-1-21-16,0 0 0,0 0 15,0 0-15,0 0 16,1-21-16,-1 21 0,0-21 16,-21 0-16,21 0 15,0 0-15,-21-1 0,0 1 16,0 0-16,0 0 16,-21 21 15,0 21-31,21 0 0,0 0 15,0 1-15,0-1 16,0 0-16,0 0 0,0 0 16,0 0-16,21 1 31,0-22-31,0 0 16,-21-22-1,22 22-15,-1-21 0</inkml:trace>
  <inkml:trace contextRef="#ctx0" brushRef="#br0" timeOffset="30999.04">15769 2773 0,'0'0'0,"0"-42"0,0-1 0,0 22 15,0-21-15,0-43 16,0 64-16,0 0 16,0 42-1,0 0-15,0 21 16,0 1-16,-21-22 0,21 42 0,0-20 15,0-1-15,0 0 0,0 1 16,0 20-16,0-20 0,0-1 0,0 0 16,0-21-16,0 22 0,0-1 0,0-21 15,21 0-15,-21 1 0,0-1 16,0 0-16,21-21 0,0 0 16</inkml:trace>
  <inkml:trace contextRef="#ctx0" brushRef="#br0" timeOffset="31308.15">15790 2688 0,'0'-42'0,"0"84"0,0-105 0,0 42 16,0-22-16,0 22 0,0 0 0,0 0 15,21 0-15,1-1 0,-1-20 16,0 21-16,21 0 0,-21 21 0,22-21 15,-1-1-15,-21 22 0,22 0 16,-1 0-16,-21 0 0,0 22 0,0-1 16,-21 0-16,0 0 15,0 0-15,0 0 0,0 22 0,-21-22 16,0 0-16,-21 21 0,21-20 16,-22-1-16,-20 21 0,20-21 0,1 0 15,0 1-15,-1-1 0,22 0 16,-21 0-16,21 0 0,0 0 0,-1 1 15,1-22-15,21 21 0,0 0 16,21-21 0</inkml:trace>
  <inkml:trace contextRef="#ctx0" brushRef="#br0" timeOffset="32552.05">16573 3048 0,'0'0'0,"22"0"16,-22-21 15,0 0-31,0 0 16,0-1-16,-22 1 0,1 21 15,0-21-15,0 0 0,0 0 16,0 21-16,-1 0 0,1 0 15,0 0-15,0 0 0,0 0 16,0 0-16,-22 21 0,22 0 0,0 0 16,-21 0-16,20-21 0,1 22 15,0-1-15,0 0 0,21 0 0,0 0 16,0 0-16,0 1 0,21-1 16,0-21-16,0 0 0,1 0 15,-1 0-15,21 0 0,-21 0 0,22 0 16,-22 0-16,21 0 0,-21-21 15,22-1-15,-22 22 0,0-21 0,0 0 16,0 0-16,0 0 0,1 21 16,-1-21-16,-21-1 0,0 1 15,21 0-15,-21 0 16,0 42 15,0 0-31,0 0 0,0 1 16,0-1-16,0 0 0,0 0 0,0 0 15,0 0-15,0 1 0,0-1 16,0 0-16,21 0 0,0 0 0,0-21 16,22 21-16,-22-21 15,0 0-15,21 0 0,-20 0 0,20 0 16,-21-21-16,21 0 0,1 0 16,-22 21-16,21-21 0,1 0 15,-22-1-15,0 1 0,21 0 0,-21 0 16,1 0-16,-1 0 0,0-22 15,-21 22-15,0 0 0,21 0 0,-21 0 16,0-1-16,0 1 0,-21 21 31,21 21-31,0 1 16,-21-1-16,21 0 0,-21 0 0,21 0 16,0 0-16,0 1 0,0-1 15,0 0-15,21 0 0,-21 0 16,0 0-16,21 1 15,0-22-15,-21 21 16,-21-21 31,0 0-47,0 0 16,-1-21-16,1 21 0,0 0 15,0 0-15,0 0 0,21 21 16,-21-21-16,21 21 15,-22-21-15,22 21 0,0 0 0,0 0 16,22-21 0,-1 22-16,0-22 0,0 0 0,0 0 15,0 0-15,1 0 0,20 0 16,-21 0-16,21-22 0,-20 22 16,20-21-16,-21 21 0,0-21 0,22 0 15,-22 21-15,0-21 0,0 0 16,0 21-16,0-22 0,1 1 0,-1 0 15,-21 0-15,21 0 0,-21 0 16,21-1-16,-21 1 0,0 0 16,-21 21-1,0 0-15,0 0 0,-1 0 0,-20 0 16,21 21-16,-21 0 0,20 1 16,1-1-16,0-21 0,21 21 15,0 0-15,0 0 0,21-21 0,0 21 16,1 1-16,-1-22 0,0 21 15,0-21-15,0 0 0,0 0 0,1 21 16,-1-21-16,-21 21 16,0 0-1,-21-21 1,-1 0-16,-20 21 0,21-21 16,0 0-16,0 0 0,-1 0 15,1 0-15,-21 0 0,42 22 0,-21-22 16,42-22 15,0 1-31,21 21 16</inkml:trace>
  <inkml:trace contextRef="#ctx0" brushRef="#br0" timeOffset="33115.24">17949 2942 0,'0'0'0,"0"-21"0,0 42 31,0 0-15,0 1-16,-21-1 15,21 0-15,-21 0 0,21 0 16,0 0-16,-21 1 0,0-22 16,21 21-16,-22 0 0,22 0 0,0 0 15,0 0-15,22-21 47,-22-21-47,21 0 16,0 0-16,-21 0 0,0 0 15,21 21-15,-21-22 0,21 22 16,0 0-16,1 22 31,-22-1-15,0 0-16,0 0 15,0 0-15,0 0 0,21-21 0,-21 22 16,21-1-16,0-21 0,-21 21 16,21-21-16,0 0 0,1 0 15,-1 0-15,0-21 16,-21 0-16,21 21 0,0-22 16,-21 1-16,0 0 0,0 0 15,0 0-15,0 0 0,0-1 16,0 1-16,0 0 0,0 0 15,0 0-15,0 0 0,0-1 16,0 1-16,0 0 16,0 0-16</inkml:trace>
  <inkml:trace contextRef="#ctx0" brushRef="#br0" timeOffset="33555.91">18817 2900 0,'-21'0'0,"42"0"0,-63 0 0,21 0 0,-1 0 15,1 0-15,0 0 0,0 0 16,0 0-16,0 0 0,-1 0 0,1 21 15,0 0-15,0 0 0,0-21 16,0 22-16,-1-1 0,1 0 0,0 0 16,0 21-16,21-20 0,-21-1 15,21 0-15,0 0 0,0 0 0,0 0 16,0 1-16,21-1 16,0-21-16,0 0 0,0 0 15,1 0-15,-1 0 0,0 0 0,0 0 16,0 0-16,0 0 0,22-21 15,-22-1-15,0 22 0,-21-21 0,21 0 16,0 21-16,-21-21 0,22 0 16,-22 0-16,0-1 0,0 1 0,0 0 15,0 0-15,0 0 0,0 0 16,0-1-16,0 1 0,-22 0 0,1 21 16,0 0-16,0-21 0,0 21 15,0 0-15,-1 0 0,1 0 16,21 21-1,21-21 1,1 0 0</inkml:trace>
  <inkml:trace contextRef="#ctx0" brushRef="#br0" timeOffset="33971.56">18965 2879 0,'0'-21'0,"21"21"47,1 0-31,-22 21-16,0 0 0,0 0 16,21 0-16,-21 0 15,0 1-15,0-1 0,0 0 0,0 0 16,0 0-16,0 0 0,0 1 15,-21-22-15,21 21 16,0-42 31,0-1-47,0 1 0,0 0 16,21 0-16,-21 0 0,21 0 15,-21-1-15,21 1 0,-21 0 16,0 0-16,21 0 0,-21 0 0,21 21 15,-21-22-15,0 1 0,22 0 16,-1 21-16,0 0 31,0 0-31,0 0 16,-21 21-16</inkml:trace>
  <inkml:trace contextRef="#ctx0" brushRef="#br0" timeOffset="34554.96">19621 2815 0,'0'0'0,"0"-21"0,-21 21 0,0 0 16,0 0-16,0-21 15,0 21-15,-1 0 0,1 0 0,0 0 16,0 0-16,0 0 0,0 21 15,21 0-15,-22-21 0,1 21 0,0 1 16,21-1-16,0 0 0,0 0 16,-21 0-16,21 0 0,0 1 0,0-1 15,0 0-15,0 0 16,21 0-16,0 0 16,0-21-16,1 0 0,-1 0 0,0 0 15,0 0-15,0 0 16,0 0-16,1 0 0,-1 0 0,0-21 15,0 21-15,0-21 16,0 0-16,-21 0 0,22 0 0,-1-1 16,0 1-16,-21 0 0,0-21 15,21 21-15,-21-22 0,21 1 0,-21 0 16,0-1-16,0 1 16,21-22-16,-21 22 0,22 0 0,-22-1 15,0 22-15,0-21 0,0 21 16,0 0-16,0-1 0,0 44 31,0-1-31,0 21 0,0 0 0,-22 1 16,1-1-16,0 0 0,21 22 15,-21-22-15,21 1 0,0 20 0,-21-21 16,21 1-16,0-22 0,0 21 16,0 1-16,0-22 0,0 21 0,0-21 15,0 0-15,0 1 0,0-1 16,21-21-16,0 21 0,0-21 15,0 0 1,1 0-16,-1 0 0,-21-21 0,21 21 16,0-21-16</inkml:trace>
  <inkml:trace contextRef="#ctx0" brushRef="#br0" timeOffset="37691.98">8382 4657 0,'-21'0'0,"21"21"32,-21-21-32</inkml:trace>
  <inkml:trace contextRef="#ctx0" brushRef="#br0" timeOffset="38035.24">8382 4720 0,'-21'0'0,"21"-21"141</inkml:trace>
  <inkml:trace contextRef="#ctx0" brushRef="#br0" timeOffset="38947.33">8361 4720 0,'0'-21'187,"0"0"-155,0 0-17,-21 21 1,-1 0 0,1 0-16,0 0 15,0 21-15,0-21 0,0 21 0,-22 21 16,22-20-16,-21 20 0,-1-21 15,22 21-15,0 1 0,-21 20 0,21-20 16,-1-1-16,22 0 0,0-21 16,0 22-16,0-22 0,0 0 0,0 0 15,22 0-15,-1-21 0,0 0 16,0 0-16,0 0 0,0 0 16,1 0-16,-1 0 0,0 0 0,0-21 15,0 0-15,0 0 0,1 0 16,-1 0-16,0-1 0,0-20 0,-21 21 15,21 0-15,0-22 0,-21 22 16,0-21-16,0 21 0,0 0 0,22-1 16,-22 1-16,0 0 0,0 42 31,0 0-31,0 1 16,0-1-16,0 21 0,0-21 0,0 22 15,0-22-15,0 0 0,0 21 16,0-21-16,0 1 0,0-1 15,21 0-15,-21 0 0,21 0 16,0-21-16,21 0 16,-20 0-16,-1-21 0,21 0 0,-21 0 15,22 0-15</inkml:trace>
  <inkml:trace contextRef="#ctx0" brushRef="#br0" timeOffset="39603.48">8826 4932 0,'0'0'0,"22"-21"15,-22 0-15,0-85 16,0 85-16,0-1 15,-22 22-15,1 0 0,0 0 16,0 0-16,0 22 0,21-1 16,-21 0-16,-1 0 0,1 21 15,0-20-15,0 20 0,21-21 0,0 21 16,0-20-16,0 20 0,0-21 16,0 21-16,0-20 0,0-1 0,21 0 15,0-21-15,0 21 0,1-21 16,-1 21-16,21-21 0,-21 0 0,22 0 15,-22 0-15,21-21 0,-21 0 0,22 0 16,-22 0-16,21-1 0,-21-20 16,22 21-16,-22-21 0,0-1 15,0 1-15,0 0 0,0-1 16,1 1-16,-22 0 0,21-1 0,-21 1 16,0 21-16,0-22 0,0 22 15,0-21-15,0 21 0,0 0 16,-21 21-16,21 21 15,-22 0-15,1 0 0,21 0 16,0 0-16,-21 22 0,21-22 0,-21 21 16,21 1-16,0 20 0,0-21 15,0 1-15,0-1 0,0 0 0,0-20 16,0 20-16,0-21 0,21 0 16,0 0-16,-21 1 0,21-22 15,1 0-15,-1 0 0,0 0 16,0 0-16,0 0 0,0 0 15,-21-22-15,22 1 0,-1 0 0,0 0 16,-21 0-16,21 0 0,-21-1 16,21 1-16,-21 0 0,0 0 0,21 0 15,1 21 1,-22 21 0,0 0-16,0 0 15,0 0-15,0 1 0,0-1 16,0 0-16,0 0 0,0 0 15,0 0 1,0-42 15,0 0-15,0 0-16,0 0 16,21 0-16</inkml:trace>
  <inkml:trace contextRef="#ctx0" brushRef="#br0" timeOffset="39775.11">9610 4699 0,'-22'-21'16,"1"21"-16,0 0 15,0 0-15,0 0 47,0 0-31,-1 0-1,1 21-15</inkml:trace>
  <inkml:trace contextRef="#ctx0" brushRef="#br0" timeOffset="39972">9038 4953 0,'0'21'0,"0"0"16,0 1-1,21-22 1,0 0-16,1 0 0,-1 0 0,0 0 16,0-22-16,21 1 0,-20 21 15,-1 0-15,21-21 0,-21 21 0,0 0 16,1-21-16,-1 21 0</inkml:trace>
  <inkml:trace contextRef="#ctx0" brushRef="#br0" timeOffset="40667.6">9652 4911 0,'0'21'47,"0"0"-47,0 0 16,0 22-16,-21-22 16,21 0-16,0 0 0,0 0 15,0-42 32,0 0-31,0 0-16,21 21 0,-21-21 0,0-1 15,0 1-15,21 21 0,-21-21 16,21 21-16,-21-21 0,21 21 16,1 0-1,-22 21 1,21 0-16,-21 0 0,21 1 15,-21-1-15,0 0 16,21-21-16,-21 21 0,21-21 0,-21 21 31,21-21-31,1 0 0,-22-21 16,21 21-16,-21-21 16,21 0-16,0 0 15,-21-1-15,21 1 0,-21 0 16,0 0-16,0 0 0,21 21 15,-21-21-15,0 42 32,0 0-32,0 0 15,0 0-15,0 0 0,22 1 16,-22-1 0,21-21-16,-21 21 15,21-21 16,0-21-31,0 0 16</inkml:trace>
  <inkml:trace contextRef="#ctx0" brushRef="#br0" timeOffset="40959.4">10075 4995 0,'21'0'0,"-21"-21"16,22 21-1,-1-21 1,0 21-16,-21-21 0,21 0 15,-21 0 1,0-1-16,-21 22 31,0 0-31,0 0 0,-1 0 16,1 22-16,21-1 16,-21-21-16,21 21 0,-21 0 15,21 0-15,0 0 0,0 1 0,0-1 16,0 0-16,0 0 15,0 0-15,21-21 0,0 0 16,0 21 0,1-21-16,-1 0 15,-21-21-15,21 21 0,0-21 0,0 21 16</inkml:trace>
  <inkml:trace contextRef="#ctx0" brushRef="#br0" timeOffset="41144.29">10414 4995 0,'0'-21'16,"0"0"62,0 0-78,21 21 16,0 0-16,-21-21 0</inkml:trace>
  <inkml:trace contextRef="#ctx0" brushRef="#br0" timeOffset="41978.57">10731 4763 0,'-21'0'16,"0"0"-16,0 0 0,0 0 15,0 0 1,21 21-16,-22 0 0,22 0 0,0 0 15,-21 0-15,21 1 0,-21-1 16,21 0-16,0 21 0,-21-21 0,21 1 16,0-1-16,0 0 0,0 0 15,0 0-15,0 0 0,21-21 16,0 0 0,0 0-16,1 0 15,-1 0-15,0-21 0,-21 0 16,21 0-16,0 0 15,-21 0-15,21 21 0,-21-22 0,22 22 32,-22 22-17,0-1 1,0 0-16,21 0 16,-21 0-1,21-21-15,0 0 16,0 0-16,0 0 15,1-21 1,-22 0-16,0 0 16,0 0-16,0-1 15,0 1-15,-22 0 16,1 21-16,0-21 16,0 21-16,0 0 0,0 0 15,-1 0 1,22 21-1,22-21 17,-1 0-32,0 0 0,0 0 0,0 0 15,0 0 1,1-21-16,-1 21 0,0 0 0,0 0 16,0 0-16,0 0 0,1 0 15,-22 21 1,0 0-16,0 0 15,0 1-15,21-22 16,-21 21-16,21-21 16,0 0-1,0-21 1,0-1-16,1 1 16,-1 21-16,-21-21 0,21 21 15,0 0-15,0 0 16,0 0-1,1 0 1,-22 21-16</inkml:trace>
  <inkml:trace contextRef="#ctx0" brushRef="#br0" timeOffset="43743.56">12340 4974 0,'0'-21'0,"0"0"15,0 0 1,0 0-16,-21-1 16,0 1-16,0 21 15,-1 0-15,1 0 0,0 0 16,0 0-16,0 0 0,0 0 15,-1 0-15,1 21 0,0 1 0,0-1 16,21 0-16,-21 0 0,0 21 0,21-20 16,-22-1-16,22 21 0,0-21 15,0 0-15,0 1 0,0-1 0,0 0 16,22 0-16,-1-21 16,0 0-16,0 0 0,0 0 0,0 0 15,1 0-15,-1 0 0,-21-21 16,21 0-16,0 0 15,-21-1-15,21 1 0,-21 0 16,0 0-16,0 0 16,0 0-16,0-1 0,0 1 15,21 21 17,1 21-32,-22 1 0,21-1 15,0 0-15,-21 0 0,21-21 16,0 21-16,0 0 0,1 1 0,-1-1 15,21-21-15,-21 21 0,0-21 16,22 0-16,-22 0 0,21 0 0,-21 0 16,22 0-16,-1 0 0,0 0 0,1 0 15,-1-21-15,0 0 16,1-1-16,-1 1 0,0 0 0,-20 0 16,20 0-16,-21 0 0,0-1 15,-21 1-15,0 0 0,0-21 0,0 21 16,-21-1-16,0 1 0,-21 0 0,20 0 15,-20 21-15,0 0 0,21 0 16,-22 0-16,1 0 0,21 0 0,-22 0 16,22 21-16,0 0 0,0 0 15,0 1-15,0 20 0,21-21 0,-22 0 16,22 22-16,0-22 0,0 0 16,0 0-16,22 0 0,-1-21 15,0 21-15,0-21 0,21 0 0,-20 0 16,20 0-16,0 0 0,1 0 15,-1-21-15,-21 0 0,21 0 0,1 21 16,-1-42-16,-21 20 0,22 1 0,-22-21 16,21 21-16,-21-22 0,0 22 15,-21-21-15,0 0 0,22-1 0,-22 1 16,0 0-16,0-1 0,0 1 16,-22 0-16,1-1 0,0 22 0,0 0 15,0 0-15,21 0 0,-21 21 16,-1 0-16,1 0 0,0 0 15,21 21-15,-21 0 0,21 0 0,-21 0 16,21 22-16,0-1 0,0 0 16,0 1-16,0-1 0,0 0 0,21 22 15,0-22-15,-21 0 0,21 22 16,0-22-16,1 1 0,-1-22 0,0 21 16,0-21-16,0 0 0,0 1 15,1-22-15,-1 0 0,0 0 0,0 0 16,0 0-16,0 0 0,1-22 15,-1 1-15,0 0 0,0 0 16,-21 0-16,21-22 0,0 22 16,-21-21-16,22 21 0,-1-22 0,-21 22 15,21 21-15,-21-21 0,21 21 16,0 0-16,-21 21 16,21-21-16,-21 21 15,0 1-15,22-1 0,-22 0 0,0 0 16,0 0-16,0 0 0,21 1 15,-21-1-15,21-21 16,0 0 0,0 0-16,0-21 15,1 21-15,-22-22 16,21 1-16,-21 0 0,21 0 16,0 0-16,-21 0 15,21 21-15,-21-22 16,21 22-16,1 0 15,-22 22 1,0-1 0,0 0-16,21-21 0,-21 21 15,21-21-15,0 0 16,0 21-16,0-21 16,1 0-16,-1 0 0,0 0 15,0 0-15,0-21 0,0 21 16,1-21-16,-1 0 0,0 21 15,-21-21-15,21 21 0,0-22 16,0 22 0,-21 22 15,0-1-31,22-21 0,-22 21 16,0 0-16,21-21 15,0 0-15,0 21 0,0-21 16,0 0-16,1 0 0,-1 0 15,0 0-15,0 0 0,0 0 0,0 0 16,1 0-16,-1-21 0,0 0 16,0 0-16,-21 0 15,0-1-15,21 1 16,-21 0-16,0 0 0,0 0 16,0 0-16,-21-1 15</inkml:trace>
  <inkml:trace contextRef="#ctx0" brushRef="#br0" timeOffset="43919.46">14309 4614 0,'-22'0'0,"44"0"0,-65 0 15,22 0-15,42 0 78,0 0-78</inkml:trace>
  <inkml:trace contextRef="#ctx0" brushRef="#br0" timeOffset="47064.08">16531 4551 0,'0'-21'47,"0"0"-47,0-1 31,0 1-31,0 0 47,-21 21 31,21 21-62,-21-21 62,21 21-47,0 1-31,0-1 16,0 0-16,0 0 0,0 0 0,0 0 15,0 22-15,0-22 0,0 21 16,0 1-16,-21-1 0,21 0 0,0-21 16,0 22-16,0-22 0,0 0 15,0 21-15,0-20 0,0-1 16,21-21-16,-21 21 0,0-42 78,0 0-62,0-1 31,0 1 62,0 0-93,0 0-16,0 0 15,0 0-15,0-1 0,0 1 16,0 0-16,0 0 0,0-21 15,0 20-15,0-20 0,21 21 0,0 0 16,-21-22-16,21 22 0,0 0 16,1 21-16,-1-21 0,0 21 15,0 0-15,0 0 0,0 0 0,1 0 16,-1 21-16,0 0 0,0 0 16,0 1-16,0-1 0,1 21 0,-1-21 15,-21 22-15,0-1 0,0-21 16,21 21-16,-21-20 0,0 20 0,0-21 15,0 0-15,0 0 16,0 1-16,21-22 16,-21-22-1,21 1-15,-21 0 16,21 0-16,-21 0 0,22-22 16,-22 22-16,0-21 0,21 21 15,0-22-15,-21 22 0,21-21 0,0 21 16,0 0-16,1-1 0,-22 1 15,21 21-15,0 0 0,0 0 16,0 0-16,-21 21 16,21 1-16,-21-1 0,0 0 0,0 0 15,0 0-15,0 0 0,22 22 16,-22-22-16,0 0 0,0 21 0,21-20 16,0-1-16,0 0 0,0 0 15,0 0-15,1-21 0,-1 0 0,0 21 16,21-21-16,-21 0 0,1 0 0,-1 0 15,21 0-15,-21-21 0,0 0 16,1 0-16,-1 21 0,0-21 16,0 0-16,-21-22 0,21 22 15,-21 0-15,21 0 0,-21-22 0,0 22 16,0 0-16,0-21 0,0 21 16,-21-1-16,0 1 0,0 0 15,0 21-15,0 0 0,-1 0 16,1 0-16,0 21 0,-21 0 0,21-21 15,-1 43-15,22-22 0,-21 0 16,0 0-16,21 22 0,-21-22 16,21 21-16,0-21 0,0 22 0,0-22 0,0 0 15,21 0-15,0-21 16,0 21-16,1-21 0,-1 0 0,0 0 16,0 0-16,0 0 0,0 0 15,1 0-15,-1-21 0,-21 0 0,21 21 16,0-21-16,0 0 0,-21-1 15,21 1-15,1 0 0,-22 0 0,0 0 16,21-22-16,-21 22 0,21 21 16,-21-21-16,0 42 31,0 0-15,0 1-16,0-1 0,0 21 15,0-21-15,0 0 0,0 1 16,0-1-16,0 0 0,21 0 15,0-21-15,0 0 16,1 0-16,-1 0 0,0 0 0,0 0 16,0 0-16,0 0 0,1-21 15,-1 0-15,0 0 0,21-1 0,-42 1 16,21 0-16,1 0 0,-1 0 0,0 0 16,-21-1-16,21 1 0,-21 0 15,0 0-15,0 42 47,0 0-47,-21-21 0,21 21 16,0 1-16,0-1 0,-21 0 0,21 0 15,0 0-15,0 0 0,0 1 0,-21-1 16,21 0 0,21-42 15,0 0-31,-21-1 15,21 1-15,0 0 16,0 21-16,-21-21 0,22 0 0,-1 0 0,0-1 16,-21 1-16,21 21 0,0 0 15,-21-21-15,21 21 16,1 0-16,-1 21 16,-21 0-16,0 1 15,0-1-15,0 0 0,21 0 0,0 0 16,-21 0-16,21 1 15,0-22-15,-21 21 0,22-21 0,-1 0 16,0 0-16,0 0 0,0 0 16,0 0-16,1 0 0,-1 0 0,0-21 15,21-1-15,-21 22 0,1-21 16,20 0-16,-21 0 0,0 0 0,0 0 16,1 21-16,-22-22 15,0 1-15,21 0 0,-21 0 0,0 0 16,0 0-16,0-1 0,-21 1 15,-1 0-15,1 21 0,0 0 16,0 0-16,0 0 0,0 0 16,-1 0-16,1 0 0,0 21 0,0 0 15,0 1-15,0-1 0,21 0 16,-22 0-16,22 0 0,0 0 0,0 1 16,0-1-16,0 0 0,0 0 15,22-21-15,-1 0 0,0 0 16,-21 21-16,21-21 0,0 0 0,0 0 15,1 0-15,-1-21 16,0 21-16,0-21 0,0 0 16,0 0-16,1 21 15,-22-22-15,21 22 0,-21-21 0,21 21 16,-21 21 31,0 1-47,0-1 0,0 0 15,0 0-15,0 0 16,0 0-16,0 1 16,21-22-16,0 0 15,0 0-15,22 0 0,-22 0 0,0 0 16,0 0-16,22 0 0,-22-22 16,21 1-16,-21 21 0,22-21 15,-22 0-15,21 21 0,-21-21 0,0 0 16,1-1-16,-1 1 0,0 0 15,-21 0-15,0 0 0,21 21 16,-21-21-16,0-1 0,0 1 0,0 0 16,-21 21-16,0 0 15,0 0 1,21 21 0,0 0-16,0 1 15,0-1-15,0 0 16,0 0-16,0 0 0,-22 0 15,22 1-15,-21 20 0,21-21 16,0 21-16,0 1 0,0-22 0,0 21 16,0 1-16,-21-1 0,21 21 15,0-20-15,-21-1 0,21 0 0,-21 1 16,0-22-16,21 21 0,-22-21 0,1 1 16,21-1-16,0 0 15,-21-21-15,21 21 0,-21-21 0,21-21 31,0 0-15,0 0-16,0-1 0,0 1 0,0 0 16,21 0-16,0-21 0,22 20 0</inkml:trace>
  <inkml:trace contextRef="#ctx0" brushRef="#br0" timeOffset="47699.9">19558 4911 0,'0'0'0,"-21"0"0,42 0 47,0-21-47,-21-1 0,21 22 15,0-21-15,-21 0 0,22 0 0,-1 0 16,-21 0-16,0-1 15,0 1-15,0 0 16,-21 21 0,-1 0-16,1 21 0,0 0 15,21 1-15,0-1 0,-21 0 16,21 0-16,-21 0 0,21 0 16,0 1-16,0-1 0,0 0 0,0 0 15,0 0-15,0 0 16,0 1-1,21-22 1,0 0-16,0-22 16,0 22-16,1-21 0,-1 0 0,-21 0 15,21 21-15,0-21 0,0 0 16,0-1-16,-21 1 0,22 0 0,-22 0 16,21 0-16,-21 0 0,0-1 15,21 22-15,-21-21 0,21 21 31,-21 21-15,0 1-16,0-1 16,0 0-16,0 0 0,0 0 0,0 0 15,0 1-15,0-1 0,0 0 0,0 0 16,0 0-16,0 0 0,0 1 16,-21-22-16,0 21 0,0-21 15,21-21 16,0-1-31,0 1 16,21 0-16,-21 0 16,21 0-16,0 0 0,-21-1 15,21 1-15</inkml:trace>
  <inkml:trace contextRef="#ctx0" brushRef="#br0" timeOffset="49647.41">2603 5821 0,'-21'0'15,"0"0"-15,0 0 0,0 0 16,-22 0-16,22 0 16,0 0-16,0 0 0,0 0 0,0 0 15,-1 0-15,1 0 0,0 0 16,0 0-16,21 21 47,21-21-32,0 0-15,0 0 16,1 0-16,20 0 0,0 0 0,1 0 16,-1 0-16,21 0 0,-20 0 15,20 0-15,1 0 0,-1 0 0,1 0 16,-1 0-16,22 0 0,-22 0 16,22 0-16,0 0 0,-1 0 15,22-21-15,-21 21 0,21 0 0,-22 0 16,22 0-16,-21 0 0,0 0 15,20 0-15,-20 0 0,21-21 0,0 21 16,-22 0-16,22 0 0,-21 0 16,0 0-16,-1 0 0,-20 0 15,-1 0-15,1 0 0,-1 0 0,1-21 16,-22 21-16,22 0 0,-22 0 16,0 0-16,1 0 0,-1 0 0,-21-22 15,21 22-15,-20 0 0,20 0 16,-21 0-16,0 0 0,0 0 0,-21-21 15,0 0 17,-21 0-17,0 21 1,0 0-16,0-21 16,0 21-16,-1-21 0,1-1 0,0 22 15,0-21-15,-21 21 0,20-21 16,-20 0-16,21 21 0,-21-21 0,20 0 15,-20 21-15,21-22 0,0 22 16,0 0-16,-1-21 0,1 21 0,0 0 16,0 0-1,0-21-15,21 42 32,21-21-17,0 0-15,0 21 16,0-21-16,1 22 0,-1-22 0,21 0 15,-21 21-15,22-21 0,-1 0 16,-21 0-16,21 0 0,1 0 0,-1 0 16,-21 21-16,22-21 0,-22 0 15,21 21-15,-21-21 0,0 0 0,1 0 16,-22 21-16,21-21 16,-21 21-16,0 1 0,-21-1 15,-1 0-15,-20 0 16,0 0-16,-1 22 0,1-22 15,0 0-15,-1 21 0,1-21 16,0 22-16,-1-22 0,22 21 0,-21-21 16,21 1-16,0-1 0,-1 0 15,1 0-15,0-21 0,21 21 0,0 0 32,0 1 14</inkml:trace>
  <inkml:trace contextRef="#ctx0" brushRef="#br0" timeOffset="50846.85">3387 8128 0,'-22'21'15,"44"-42"-15,-65 42 0,22-21 0,0 0 0,-21 0 16,20 21-16,1-21 0,-21 0 16,21 0-16,-22 22 0,22-22 0,-21 0 15,21 0-15,-22 21 0,22-21 16,-21 0-16,21 0 0,0 0 0,-1 21 15,1-21-15,0 0 16,42 21 15,0-21-31,22 0 0,-22 0 16,42 0-16,-20 0 0,20 0 16,1 0-16,-1 0 0,22 0 0,0-21 15,-1 21-15,22-21 0,0 21 16,-21-21-16,20 21 0,1 0 0,-21-22 15,21 22-15,-22-21 0,22 0 16,-21 21-16,0 0 0,-1-21 0,1 21 16,0 0-16,-22-21 0,1 21 0,-1 0 15,-21-21-15,22 21 0,-22-22 16,1 22-16,-1 0 0,-21 0 16,21-21-16,-20 21 0,-1 0 0,0 0 15,-21-21-15,0 0 16,0 0-1,0 0-15,-21 21 16,0 0-16,-1-22 0,-20 22 0,21 0 16,0-21-16,-22 21 0,22 0 15,-21-21-15,21 21 0,-22-21 0,22 21 16,-21 0-16,21 0 0,-22 0 16,22 0-16,0 0 0,0 0 0,0 0 15,0 0 1,42 0 15,-21 21-15,21-21-16,0 0 0,21 0 0,-20 0 15,-1 0-15,21 0 0,-21 0 16,22 0-16,-22 0 0,0 0 0,21 0 16,-21 0-16,1 0 0,-1 0 0,0 0 15,0 0-15,0 0 0,0 21 16,1-21-16,-22 21 15,0 1-15,0-1 16,0 0-16,-43 0 0,22 0 16,0 0-16,-21 1 15,20 20-15,-20-21 0,0 21 0,21 1 16,-22-22-16,1 21 0,0 1 0,-1-22 16,1 21-16,21-21 0,0 22 15,-22-22-15,22 0 0,0 0 0,0 0 16,21 0-16,0 1 15,-21-22-15,21-22 47,0 1-47,0 0 16,0 0-16,-22-21 0</inkml:trace>
  <inkml:trace contextRef="#ctx0" brushRef="#br0" timeOffset="52228.87">2921 3789 0,'0'0'0,"-21"0"16,0 0-16,21-21 0,-22 21 0,1 0 16,0 0-16,0 0 15,0 0-15,0 0 16,-1 0-1,44 0 17,-1 0-32,0 0 0,21 0 15,22 0-15,-22 0 0,22 0 0,-1 0 16,1 0-16,20 0 0,1 0 16,0 0-16,20 0 0,1 0 0,0 0 15,0 0-15,-21 0 0,20 0 16,1 0-16,0 0 0,0 0 0,0 0 15,0 0-15,-1 0 0,1 0 16,0 0-16,-21 0 0,-1 0 0,-20 0 16,-1 0-16,1 0 0,-22-21 15,1 21-15,-1 0 0,-21 0 16,0 0-16,0 0 0,1-22 16,-1 22-16,-21-21 15,0 0-15,0 0 16,-21 21-16,-1-21 0,1 21 15,0 0-15,-21-21 0,-1 21 16,1-22-16,-21 22 0,-1 0 0,22 0 16,-22-21-16,1 21 0,20 0 15,-20 0-15,21 0 0,20 0 0,-20 0 16,21 0-16,0 0 0,0 0 31,42 0-15,0 0-16,21 0 15,-21 0-15,22 0 0,-1 0 16,0 0-16,1 0 0,20 0 0,-20 0 16,20 0-16,-21 0 0,1 0 15,-1 0-15,0 0 0,1 0 0,-1 0 16,-21 0-16,0 0 0,1 0 16,-1 0-16,0 0 0,-21 21 15,0 1 1,0-1-16,-21-21 0,0 21 15,-22 0-15,22 0 0,-21 0 16,21 1-16,-22-1 0,22 21 16,-21-21-16,-22 22 0,22-1 15,0-21-15,20 0 0,1 0 16,-42 22-16,42-22 16,-1 0-16,22 0 0,-21 0 15,0-21-15,21 22 16,21-22 62,0-22-78,-21 1 0,22 0 16,-1 21-16</inkml:trace>
  <inkml:trace contextRef="#ctx0" brushRef="#br1" timeOffset="69987.58">1587 2540 0,'0'0'0,"-21"0"0,0 0 15,21-21 1,0 0-16,0 0 16,0-1-16,0 1 0,21 21 15,0-21-15,1 21 0,-1 0 16,0-21-16,0 21 0,0 0 15,22 0-15,-22 0 0,0 0 0,0 21 16,21 0-16,-20 0 0,-1 1 16,0 20-16,21-21 0,-21 21 15,1 1-15,-1-22 0,-21 21 16,0 1-16,21-1 0,-21-21 16,0 21-16,0-20 0,0 20 0,0-21 15,0 0-15,0 0 16,0 1-16,0-44 31,0 1-31,0 0 16,0 0-16,0 0 0,0 0 15,0-22-15,0 22 0,0-21 16,0-1-16,0 1 0,0 0 0,21-1 16,0 1-16,-21 0 0,21-1 15,-21 22-15,22 0 0,-1 0 16,0 0-16,0 21 15,0 0-15,0 0 16,1 0-16,-22 21 31,0 0-15</inkml:trace>
  <inkml:trace contextRef="#ctx0" brushRef="#br1" timeOffset="70475.33">2667 2371 0,'-21'0'15,"0"0"1,-1 21-1,22 0-15,0 0 16,-21 0-16,0 1 0,21-1 16,-21 21-16,21-21 0,0 22 15,0-22-15,0 21 0,0-21 0,0 0 16,0 22-16,0-22 0,0 0 16,0 0-16,21 0 0,0-21 0,-21 22 15,21-22-15,1 0 0,-1 0 16,0 0-16,0 0 0,21 0 0,-20 0 15,-1-22-15,0 22 0,0-21 16,0 0-16,0 0 0,1 0 16,-1 0-16,-21-1 0,21 1 0,-21-21 15,0 21-15,0-22 0,0 22 16,0-21-16,-21 21 0,0 0 0,-1-22 16,1 22-16,0 0 0,0 21 15,0-21-15,0 21 0,-1 0 16,1 0-16,0 0 0,0 21 15,0-21-15,0 21 0,-1 0 0,22 0 16,0 1-16,-21-1 0,21 0 16,0 0-16,-21 0 0,21 0 15,0 1-15,0-1 0,21-21 16,22 0-16,-22 0 0,0 0 16</inkml:trace>
  <inkml:trace contextRef="#ctx0" brushRef="#br1" timeOffset="71123.95">3238 2371 0,'0'21'31,"0"0"-15,0 0-16,0 0 0,0 1 15,0-1-15,0 0 0,0 21 0,0-21 16,0 1-16,0 20 0,0-21 16,0 0-16,0 0 0,0 1 15,0-1-15,0 0 0,0 0 16,0 0-16,22-21 31,-22-21-31,0 0 16,21 21-16,-21-21 0,21-22 15,0 22-15,-21 0 0,0-21 0,0 21 16,21-1-16,-21-20 0,21 21 16,-21 0-16,0 0 0,22 21 0,-1 0 15,0 0 1,0 21-16,-21 0 16,21 0-16,-21 0 15,0 0-15,0 1 0,0-1 0,0 0 16,21 0-16,-21 0 0,22 0 15,-22 1-15,21-1 0,0-21 16,0 0-16,0 0 0,0 0 16,1 0-16,-1 0 0,0 0 0,0 0 15,0 0-15,22-21 0,-22-1 16,0 22-16,0-21 0,0 0 0,0 0 16,-21 0-16,0-22 0,0 22 15,0-21-15,0 21 0,0-22 0,0 22 16,0-21-16,0 21 15,0 0-15,0-1 0,0 1 16,0 0-16,22 21 78,-1 0-78</inkml:trace>
  <inkml:trace contextRef="#ctx0" brushRef="#br1" timeOffset="71667.64">4424 2244 0,'0'-21'15,"0"-1"-15,0 1 16,-21 21-1,-1 0 1,1 0-16,0 0 0,0 21 0,21 1 16,-21-22-16,0 21 0,-1 0 15,1 0-15,0 0 0,21 0 0,-21 1 16,21-1-16,0 0 0,0 0 16,0 0-1,21-21-15,0 0 16,0 0-16,1 0 0,-1 0 0,0 0 15,0 0-15,21 21 0,-20-21 16,-1 0-16,21 0 0,-21 0 16,0 22-16,22-22 0,-22 21 0,0 0 15,-21 0-15,21-21 0,-21 21 16,0 0-16,0 1 16,-21-1-16,0 0 0,0-21 0,-22 21 15,22 0-15,0-21 0,-21 21 16,21-21-16,-22 22 0,22-22 0,-21 0 15,21 0-15,-1 0 0,1 0 16,0 0-16,0 0 16,0 0-16,0 0 0,42-22 93,0 1-77,0 21-16</inkml:trace>
  <inkml:trace contextRef="#ctx0" brushRef="#br1" timeOffset="72603.56">10964 233 0,'0'-42'15,"0"20"-15,0 1 16,0 0-16,0 0 16,0 0-16,0 0 0,0-1 0,0 1 15,0 0-15,-21 21 31,21 21-31,-21 22 16,21-22-16,-21 21 0,21 0 16,0 1-16,0 20 0,0-20 0,0 20 15,-21 1-15,21-1 0,0 1 16,0-1-16,-22 1 0,22-1 0,0 1 16,0-22-16,0 21 0,0 1 15,0-22-15,0 1 0,0-1 0,-21 0 16,21-21-16,0 22 0,0-22 15,0 0-15,0 0 0,0 0 16,0 1-16,-21-1 16,0-21-1,0 0 1,21-21-16,0-1 0,-21 1 0,21 0 16,-22 0-16</inkml:trace>
  <inkml:trace contextRef="#ctx0" brushRef="#br1" timeOffset="72855.42">10456 974 0,'0'0'0,"-21"0"0,21 21 31,0 0-15,0 0-16,0 0 0,21 1 15,0-1-15,1 0 0,-1 0 0,0 0 16,0 0-16,0 1 0,0-1 15,1-21-15,-1 21 0,0 0 0,0 0 16,0-21-16,0 21 0,1-21 16,-22 22-16,21-1 15,0-21 17,-21-21-32</inkml:trace>
  <inkml:trace contextRef="#ctx0" brushRef="#br1" timeOffset="73112.27">11324 804 0,'0'0'16,"0"22"0,-21-1-1,21 0-15,-21 0 0,0 0 0,-1 22 16,1-1-16,0-21 0,0 21 15,0-20-15,0 20 0,-1-21 0,1 21 16,0-20-16,0-1 16,0 0-16,0 0 0,-1 0 0,22 0 15,0 1-15,-21-22 16,21 21-16,21-21 16,-21-21-16,22-1 0</inkml:trace>
  <inkml:trace contextRef="#ctx0" brushRef="#br1" timeOffset="73782.94">15663 466 0,'0'0'0,"0"-21"0,0-1 0,21 1 16,-21 0-16,0 0 0,0-21 15,0 20-15,0 1 0,0 0 0,0 0 16,0 0-16,0 0 16,0 42-1,0 21-15,0-21 16,0 22-16,0-1 0,0 0 0,0 22 15,0-22-15,-21 22 0,21-1 16,0 1-16,0-22 0,0 21 0,0 1 16,0-22-16,0 22 15,0-22-15,0 0 0,0 1 0,0-22 16,0 21-16,0-21 0,0 1 16,0-1-16,0 0 0,0 0 15,-21-21 1,0 0-1,0-21-15</inkml:trace>
  <inkml:trace contextRef="#ctx0" brushRef="#br1" timeOffset="74071.28">15325 953 0,'0'0'0,"-22"0"0,22 21 47,0 0-47,0 0 0,0 0 15,0 0-15,22 1 0,-1-1 0,0 21 16,0-21-16,0 0 0,0 1 16,1-1-16,-1 0 0,-21 0 0,21 0 15,0 0-15,-21 1 0,21-1 0,-21 0 16,0 0-16,0 0 15,0 0-15,21-42 47,1 0-47</inkml:trace>
  <inkml:trace contextRef="#ctx0" brushRef="#br1" timeOffset="74294.72">16002 931 0,'0'0'0,"0"-21"0,0 0 0,0 42 32,-21-21-32,0 21 15,-1 1-15,1-1 0,0 21 16,0-21-16,-21 0 0,20 1 16,1 20-16,21-21 0,-21 0 0,0 0 15,0 1-15,21-1 0,0 0 16,0 0-16,0 0 0,-21-21 0,21 21 15</inkml:trace>
  <inkml:trace contextRef="#ctx0" brushRef="#br1" timeOffset="79674.88">8043 85 0,'0'0'16,"0"-21"-16,-21-1 0,0 22 0,0-21 16,0 21-16,-1 0 0,1 0 15,0 0-15,0 0 0,0 0 16,0 21-16,-1 1 0,1 20 0,0-21 15,0 21-15,0 1 16,0 20-16,21-20 0,0-1 0,0 21 16,0-20-16,0-1 0,0 0 15,0 1-15,0-1 0,0 0 0,0 1 16,21-22-16,0 0 0,0 21 16,0-42-16,0 22 0,22-1 0,-22-21 15,21 0-15,-21 0 0,1 0 16,-1 0-16,21-21 0,-21-1 0,0 22 15,1-21-15,-1 0 0,0 0 16,-21 0-16,21 0 0,0-22 16,-21 22-16,21 0 0,-21-21 15,0 20-15,0 1 0,0 0 0,0 0 16,0 42 0,0 0-1,0 0-15,-21 1 16,21 20-16,0-21 0,0 0 0,0 22 15,0-22-15,0 0 0,0 21 16,0-21-16,0 1 0,0-1 16,21-21-16,1 21 0,-1-21 0,0 0 15,0 0-15,21 0 16,-20 0-16,-1-21 0,0 21 16,0-21-16,0-1 0,0 1 15,1 0-15,-1 0 0,-21 0 0,21 0 16,-21-1-16,0-20 0,0 21 15,0 0-15,0 0 0,-21-22 0,21 22 16,-21 0-16,-1 0 0,-20 0 16,21-1-16,0 1 0,0 21 0,-1 0 15,-20 0-15,21 0 0,0 21 16,0 1-16,-1-1 0,1 0 0,21 21 16,-21-21-16,21 1 0,0 20 15,0 0-15,0-21 0,0 22 0,0-22 16,0 0-16,21 0 0,0 0 15,1 1-15,-1-1 0,0-21 16,0 0-16,0 0 0,0 0 16,1 0-16,20 0 0,-21 0 0,0-21 15,22-1-15,-22 1 0,21 0 16,-21-21-16,22 21 0,-22-22 0,21 22 16,-21-21-16,22-1 0,-22 1 15,0 0-15,0-22 0,0 22 0,-21-22 16,0 22-16,0 0 0,0-1 15,0 1-15,0 0 0,0 21 0,0-22 16,0 22 0,0 42-1,-21 0-15,21 1 16,0 20-16,-21-21 0,0 21 0,0 1 16,21-1-16,0 22 0,0-22 15,-22 0-15,22 1 0,0-1 0,0 0 16,0 1-16,0-1 0,0 0 15,0-21-15,0 22 0,22-22 0,-22 0 16,21 21-16,0-42 0,0 22 16,0-1-16,0-21 0,1 0 0,-1 0 15,21 0-15,-21 0 0,0 0 16,1 0-16,-1-21 0,0 21 0,0-22 16,0 1-16,0 0 15,-21 0-15,22 0 0,-22 0 0,21-1 0,-21 1 16,21-21-16,-21 21 15,0 0-15,0-1 0,0 1 0,0 0 16,0 0 0,0 42-1,0 0 1,0 0-16,0 1 0,0-1 0,0 0 16,-21 0-16,21 0 0,0 0 15,0 1-15,0-1 0,0 0 0,0 0 16,0 21-16,0-20 15,21-1-15,-21 0 0,21-21 16,0 0-16,0 0 16,1 0-16,-1 0 0,0 0 15,0-21-15,0 21 0,0-21 16,1-1-16,-22 1 0,21 0 0,0 0 16,-21 0-16,21 0 0,-21-1 15,0-20-15,0 21 0,0 0 0,0 0 16,0-1-16,0 44 47,0-1-32,0 0-15,0 0 16,0 0-16,0 0 0,0 1 0,0-1 16,0 0-16,0 0 15,21 0-15,0-21 0,-21 21 0,22 1 16,-1-22-16,0 0 15,0 0-15,0 0 0,0 0 0,1 0 16,-1 0-16,0-22 0,0 1 16,0 0-16,0 0 0,1 0 15,-22 0-15,0-1 16,0 1-16,0 0 0,0 0 0,0 0 16,0 0-16,0-1 15,0 44 16,0-1-15,0 0-16,0 0 0,0 0 16,0 0-16,0 1 0,0-1 15,-22 0-15,22 0 0,0 0 0,0 0 16,0 1-16,0-1 16,0-42 15,0-1-16,22 1-15,-22 0 16,21 0-16,-21 0 16,0-22-16,21 22 0,0 0 15,-21 0-15,21 21 0,-21-21 0,21 0 16,1 21-16,-1 0 16,0 0-1,-21 21-15,0 0 16,0 0-16,0 0 0,0 0 15,0 1-15,0-1 0,0 0 16,0 0-16,0 0 0,21 0 16,-21 1-16,21-22 15,0 0-15,1 0 16,-1 0 0,0-22-16,-21 1 0,21 21 15,-21-21-15,21 0 0,0 0 0,-21 0 16,22-1-16,-22 1 0,21 0 15,0 0-15,-21 0 0,21 0 0,-21-1 16,21 1-16,0 21 16,-21 21-1,0 1 1,0-1-16,0 0 0,0 0 16,0 0-16,0 0 15,0 1-15,0-1 0,0 0 0,0 0 16,22 0-1,-1-21-15,0 0 0,-21 21 0,21-21 16,0 0-16,0 0 0,1 0 16,-1-21-16,0 21 0,0-21 15,-21 0-15,21 21 0,0-21 16,-21 0-16,22-1 0,-22 1 16,21 21-16,-21-21 0,0 0 0,0 0 15,21 0-15,-21-1 0,0 44 31,0-1-15,0 0-16,0 0 16,-21-21-16,21 21 0,0 0 15,0 1-15,0 20 16,-21-21-16,21 0 16,0-42 30,0 0-46,0 0 16,21 0-16,-21-1 0,21 1 0,0 0 16,-21 0-16,21 0 15,0 0-15,1-1 0,-1 22 16,-21-21-16,21 21 0,0 0 16,0 21-1,-21 1-15,0-1 16,0 0-16,0 0 0,0 0 15,0 0-15,0 1 16,21-1-16,1 0 0,-1-21 16,0 0-16,0 0 15,0 0-15,0 0 0,22 0 16,-22 0-16,0 0 0,0-21 16,0 0-16,22 21 0,-22-22 15,0 1-15,21 0 0,-20 0 0,20 0 16,-21 0-16,21-1 0,1-41 15,-22 21-15,-21 20 16,21 1-16,-21 0 0,0 0 16,-21 21-1,0 0-15,0 0 0,-1 21 16,1 0-16,-21 0 0,21-21 16,0 22-16,21-1 0,0 0 0,0 0 15,0 0-15,0 0 0,0 1 16,0-1-16,21-21 0,0 21 15,0-21-15,21 21 0,-20 0 16,20-21-16,-21 21 0,21 1 0,-20-1 16,-1 0-16,-21 0 15,0 0-15,0 0 0,0 1 0,-21-1 16,-1-21-16,-20 21 0,21 0 16,-21-21-16,20 0 0,-20 21 0,21-21 15,-21 0-15,20 0 0,1 0 16,0 0-16,0 0 0,0 0 15,21-21-15,0 0 16,21 0-16</inkml:trace>
  <inkml:trace contextRef="#ctx0" brushRef="#br1" timeOffset="80759.25">8064 2180 0,'0'-21'0,"0"0"15,0 0 1,0 0-1,0-1 1,0 1 0,0 0-1,-21 21 1,0 0-16,0 0 16,0 0-16,21 21 15,-21 0-15,21 1 0,0-1 16,0 0-16,0 0 0,0 0 0,0 22 15,0-1-15,0 0 0,0 1 16,0 20-16,0-21 0,0 22 16,21-1-16,-21 1 0,21-1 15,-21-20-15,0 20 0,0 1 0,0-1 16,0-20-16,0 20 0,0-21 16,0 22-16,0-22 0,21 1 0,-21-1 15,0 0-15,0 1 0,0-1 16,0-21-16,0 0 0,21 22 0,-21-22 15,0 0-15,0 0 0,0-42 47,0 0-31,0 0-16,0-1 0,0 1 16,0 0-16,0-21 0,0 21 15,0-22-15,-21 1 0,21 0 0,0-1 16,0-20-16</inkml:trace>
  <inkml:trace contextRef="#ctx0" brushRef="#br1" timeOffset="85344.5">7916 2138 0,'0'0'0,"0"-21"0,0 0 16,-21 21-16,21-22 15,0 1-15,-21 21 16,21-21-16,21 21 47,0-21-47,0 21 16,1 0-16,-1 0 0,0 0 0,21 0 15,1-21-15,-22 21 0,42 0 16,-20 0-16,20-21 0,-21 21 15,43 0-15,-21-22 0,20 22 16,1 0-16,0 0 0,-1 0 0,22-21 0,-21 21 16,21 0-16,-22 0 15,22 0-15,-21 0 0,21 0 0,-1 0 16,1 0-16,-21 0 0,21 0 16,-22 0-16,1 0 0,0 0 0,-22 0 15,1 0-15,-1 0 0,1 0 16,-22 0-16,0 0 0,-20 0 0,20 0 15,-21 0-15,0 0 0,0 0 16,1 0-16,-1 0 0,0 0 0,0 0 16,0 0-1,0 0-15,1 0 16,-22 21-16,21-21 0,0 0 16,0 0-16,0 22 15,0-22 1,1 21-1,-22 0-15,21-21 16,-21 21-16,21 0 16,-21 0-16,0 1 15,0-1-15,0 0 16,0 0-16,21 0 0,-21 0 16,0 1-16,0-1 15,0 0-15,0 0 0,0 21 0,0 1 16,0-22-16,0 21 0,0 1 0,0-1 15,0 0-15,0 1 0,0-22 16,0 21-16,0 0 0,0 1 0,-21-22 16,21 21-16,0 1 0,0-22 15,0 21-15,0 0 0,21-20 0,-21 20 16,21-21-16,-21 21 0,21 1 16,-21-1-16,0-21 0,0 22 0,22-1 15,-22-21-15,0 21 0,0-20 0,0-1 16,0 0-16,0 0 0,0 0 15,0 0-15,0 1 0,0-1 0,0 0 16,0 0 0,-22 0-1,22 0-15,-21-21 16,0 22-16,0-22 16,0 21-16,0-21 0,-1 0 15,1 21-15,0-21 0,0 0 16,0 21-16,0-21 15,-1 0-15,1 0 0,0 21 0,0-21 16,0 0-16,-22 0 0,22 21 16,0-21-16,-21 0 0,-1 0 0,22 22 15,-21-22-15,0 0 0,-1 0 16,1 0-16,0 21 0,-1-21 16,-20 0-16,20 0 0,1 0 0,-21 0 15,20 21-15,-20-21 0,20 0 0,-20 0 16,21 0-16,-1 0 0,-20 0 15,20 0-15,1 0 0,0 0 0,-22 0 16,22 0-16,0 0 0,-1 0 16,1 0-16,-22 0 0,22 0 0,0 0 15,-1 0-15,-20 0 0,21 0 0,-22 0 16,22 0-16,-22 0 0,22 0 16,0 0-16,-22 0 0,22 0 0,-1 0 15,-20-21-15,21 21 0,-1 0 16,22 0-16,-21 0 0,-1 0 15,1 0-15,21 0 0,-21 0 0,-1 0 16,22 0-16,-21-21 0,-1 21 16,22 0-16,-21 0 0,0 0 0,-1 0 15,22-22-15,-21 22 0,21 0 16,-22 0-16,22 0 0,-21-21 0,21 21 16,-1 0-16,1-21 0,0 21 15,0 0-15,0 0 0,0 0 0,-1 0 16,1-21-16,0 21 0,0 0 15,0 0-15,0 0 0,-1 0 16,1 0 0,0 0-16,21-21 47,0 0-16,0-1-16,0 1 1,0 0-16,0 0 0,0 0 16,0 0-16,0-22 0,0 22 15,0-21-15,0 21 0,21-22 16,-21 1-16,0 0 0,21-1 0,-21 1 16,0 0-16,0-1 0,0 1 15,0-22-15,0 22 0,0 0 0,0-1 16,0 1-16,0 0 0,0-1 15,0 22-15,0-21 0,0 0 0,0-1 16,0 1-16,0 21 0,0-22 16,0 1-16,0 21 0,0 0 15,0-22-15,22 22 0,-22 0 0,21 0 16,-21 0-16,0 0 0,21-1 16,0 1-16,0 21 15,-21-21-15,21 0 16,1 21-16,-1-21 0,0 21 15,0 0-15,0-21 16,0 21-16,1 0 0,-1-22 16,0 22-16,0 0 15,0 0-15,0 0 16,1 0-16,-1 0 0,21 0 16,-21 0-16,22 0 0,-22 0 0,21 0 15,-21 0-15,22 0 0,-1-21 16,0 21-16,1 0 0,-1 0 0,0-21 15,1 21-15,-1 0 0,21 0 16,1-21-16,-1 21 0,1 0 16,21-21-16,-1 21 0,-20 0 15,20-21-15,1 21 0,0-22 0,-1 22 16,1-21-16,-21 21 0,20-21 16,1 21-16,0 0 0,-1-21 0,-20 21 15,20 0-15,-20 0 0,-1-21 16,1 21-16,-1 0 0,-20 0 0,20 0 15,-20 0-15,-1 0 0,0 0 16,1-21-16,-1 21 0,0 0 16,-21 0-16,22 0 0,-22 0 15,21 0-15,-21 0 0,1 0 0,-1 0 0,0 0 16,0 0-16,0 0 16,0 0-16,1 0 0,-1 0 15,0 0 1,0 21 15,-21 0-31,0 0 16,0 0-16,0 0 15,21 1-15,-21-1 16,0 0-16,0 0 16,0 0-16,0 0 0,21 22 15,-21-22-15,0 0 0,0 0 16,0 22-16,22-22 0,-22 21 15,21-21-15,-21 22 0,21-1 0,-21 0 16,0 1-16,21-1 0,-21 0 16,21 1-16,-21-1 0,21 0 0,-21 1 15,0-1-15,0-21 0,0 21 16,0 1-16,0-22 0,0 21 0,0 1 16,0-22-16,0 0 0,0 21 0,0-21 15,0 1-15,0-1 0,0 0 16,0 21-16,0-21 0,0 1 15,0-1-15,0 0 0,0 0 16,-21 0-16,21 0 0,0 1 0,-21-1 16,21 0-16,-21 0 0,21 0 15,0 0-15,-21-21 0,21 22 16,-21-22-16,21 21 0,-22-21 0,22 21 16,-21-21-16,0 0 15,0 21-15,0-21 16,0 0-16,-1 0 0,1 0 15,0 0-15,-21 0 0,21 0 16,-1 21-16,1-21 0,-21 0 0,21 0 16,-22 0-16,1 0 0,0 0 15,-1 0-15,1 0 0,0 0 16,-1 0-16,1 0 0,-21 0 0,20 0 16,1 0-16,0 0 0,-1 0 15,-20 0-15,20 0 0,1 0 0,0 0 16,-22 0-16,22 0 0,0 0 0,-1 0 15,1 0-15,0 0 0,-1 0 16,1 0-16,0 0 0,-1 0 0,1 0 16,0 21-16,-1-21 0,1 0 15,0 0-15,20 0 0,-20 0 0,0 0 16,-1 0-16,1 0 0,21 0 16,-21 0-16,-1 0 0,1 0 0,0 22 15,-1-22-15,1 0 0,0 0 16,-1 0-16,1 0 0,0 21 15,-1-21-15,22 0 0,-21 0 0,21 0 16,-1 0-16,1 0 0,0 0 16,-21 0-16,21 0 0,-1 0 0,1 0 15,-21 0-15,21 0 0,0 0 0,-22 0 16,22 0-16,0 0 0,-21 0 16,20 0-16,1 0 0,0 0 15,0 0-15,0 0 0,21-21 16,-21 21-16,-1 0 15,1 0 1,0 0 15,21-22 1,0 1-17,0 0 1,0 0-1,0 0-15,0 0 0,0-1 16,0 1-16,0-21 16,0 21-16,0 0 0,0-22 0,0 1 15,0 0-15,0-1 16,0 1-16,0 0 0,0 20 0,0-20 16,0 0-16,0-1 0,0 1 15,0 0-15,0-1 0,0 1 0,0 0 16,0-1-16,0 1 0,0 0 15,0-1-15,-21 1 0,21 0 0,0-1 16,0 1-16,0 21 0,0-21 16,0 20-16,-21 1 0,21-21 0,0 21 15,-21 0-15,21-1 0,0 1 16,0 0-16,0 0 16,0 0-1,0 42 32,0 0-31,0 0-16,0 0 0,0 22 15,0-22-15,-22 21 0,22-21 16,0 22-16,0 20 0,0-20 0,0-1 16,0 21-16,0-20 0,0 20 15,0 1-15,22-22 0,-22 22 0,21-22 16,-21 0-16,0 22 0,21-22 15,-21 0-15,0 22 0,0-22 0,0 1 16,0-1-16,0 0 0,0 1 16,0-1-16,0-21 0,21 21 15,-21-20-15,0-1 0,0 0 0,0 0 16,0 0-16,21 0 0,-21 1 16,0-44 30,0 1-30,0 0-16,0 0 0,0 0 16,0 0-16,0-1 15,0 1-15,0-21 0,0 0 16,0 20-16,0-20 0,0 0 0,0-22 16,0 22-16,0 0 0,0-22 15,0 22-15,0-22 0,0 22 0,21-22 16,-21 1-16,0 21 0,22-22 15,-22 22-15,0-22 0,0 22 0,0 0 16,0-1-16,0 1 0,0 21 16,0-22-16,0 22 0,0 0 0,0 0 15,0 0-15,0 0 0,0-1 16,0 1-16,-22 0 0,22 0 16,0 0-1,0 0 48,0-1-63,22 22 15,-1 0-15,0-21 0,0 21 16,21 0-16,-20-21 0,20 21 0,0-21 16,1 21-16,-1-21 0,21 21 15,-20 0-15,20-21 0,-20 21 16,41 0-16,-20 0 0,20-22 0,-20 22 15,21 0-15,-1 0 0,1 0 16,0-21-16,-1 21 0,1 0 16,0 0-16,-22-21 0,43 21 0,-21 0 15,-1 0-15,1-21 0,21 21 16,-22 0-16,1 0 0,0-21 0,-22 21 16,1-21-16,-1 21 15,-20 0-15,20 0 0,-21 0 0,1 0 16,-1 0-16,0 0 0,1 0 0,-22 0 15,21 0-15,1 0 0,-22 0 16,21 0-16,0 0 0,-20 0 0,-1 0 16,21 0-16,-21 0 0,0 0 15,1 0-15,-1 0 0,0 0 16,0 0-16,0 0 0,0 0 16,1 0-1,-22 21-15,21 0 16,0 0-1,0 0-15,-21 0 0,21-21 16,0 22-16,-21-1 0,22 0 16,-1 0-16,-21 0 15,0 0-15,21 1 0,-21-1 16,0 0-16,0 21 0,0-21 0,0 22 16,0-22-16,0 21 15,0 1-15,0-1 0,0 0 0,0 1 16,0 20-16,0-21 0,0 1 0,0-1 15,0-21-15,0 22 0,0-1 16,0 0-16,0 1 0,0-22 0,-21 21 16,21-21-16,0 22 0,0-22 15,0 0-15,0 0 0,0 21 0,0-20 16,-21-1-16,21 0 0,-22 21 0,22-21 16,0 1-16,0-1 0,-21 0 15,21 0-15,-21-21 0,21 21 0,-21 0 16,21 1-1,-21-1-15,0-21 16,-1 21-16,1 0 16,0-21-16,0 0 15,0 0-15,21 21 0,-21-21 0,-1 0 16,1 0-16,0 21 0,-21-21 16,21 0-16,-1 0 0,1 22 0,-21-22 15,21 0-15,-22 0 0,1 21 0,0-21 16,-1 21-16,-20-21 0,-1 21 15,-20-21-15,-1 21 0,0 0 0,-20-21 16,20 22-16,-21-22 0,21 21 16,1 0-16,-1-21 0,0 21 15,1-21-15,20 0 0,1 21 0,-85-21 16,84 21-16,1-21 16,20 0-16,-20 0 0,20 22 0,1-22 15,0 0-15,21 0 0,-1 0 16,-20 0-16,21 0 0,21 21 15,-21-21-15,42 0 47,0-21-47,0 21 0,-21-22 16,21 22-16,1-21 0</inkml:trace>
  <inkml:trace contextRef="#ctx0" brushRef="#br1" timeOffset="87815.33">6329 1461 0,'0'-22'16,"-21"22"-16,-1 0 15,1 0-15,0 0 16,0 22-16,0-1 16,0 0-1,-1 0-15,22 0 0,-21 0 0,21 22 16,0-22-16,-21 0 0,21 21 16,0-20-16,0 20 0,0-21 0,0 21 15,0-20-15,0 20 0,0-21 16,0 0-16,0 0 0,0 1 0,21-1 15,0 0-15,-21 0 0,22 0 16,-1-21-16,-21 21 0,21-21 0,0 0 16,0 0-16,0 0 0,1 0 15,-1 0-15,0 0 0,0 0 0,21 0 16,-20-21-16,-1 21 0,0-21 16,0 0-16,21 0 0,-20 0 15,-1-1-15,0 1 0,0 0 16,0 0-16,0 0 0,-21 0 0,0-22 15,0 22-15,0 0 0,0 0 16,0-22-16,0 22 0,0 0 0,0 0 16,0 0-16,0 0 0,-21-1 15,0 22-15,0-21 0,0 21 16,0 0-16,-1 0 16,1 0-16,21 21 0,-21 1 15,0-1-15,0 0 0,21 21 0,0-21 16,-21 1-16,21 20 0,0-21 0,0 21 15,0 1-15,0-22 16,0 0-16,0 21 0,0-20 0,21-1 16,0 0-16,0 0 0,0-21 15,0 21-15,1-21 0,-1 0 0,0 21 16,0-21-16,0 0 0,0 0 16,1 0-16,-1 0 0,0 0 0,0 0 15,0-21-15,0 21 0,1-21 16,-1 0-16,0 0 0,0 0 15,0-1-15,0 1 0,1 0 0,-1-21 16,-21 21-16,21-22 0,-21 22 16,21-21-16,-21-1 0,0 1 0,0 21 15,21-21-15,-21 20 0,0-20 16,0 21-16,21 0 0,-21 0 16,0-1-16,0 1 0,0 0 0,0 0 15,0 0-15,0 0 16,0-1-16,0 1 15,-21 21 17,21 21-17,0 1-15,0-1 16,0 0-16,0 0 0,0 0 16,0 22-16,0-22 0,0 0 15,0 21-15,0-21 0,0 22 16,0-22-16,21 0 0,-21 21 15,22-20-15,-1-1 0,-21 0 0,0 21 16,21-42-16,0 21 0,0 1 16,-21-1-16,21-21 0,1 21 0,-1-21 15,0 0-15,0 0 16,0 0-16,0 0 0,1 0 16,-1 0-16,0-21 15,0 0-15,0-1 0,0 1 16,1 0-16,-22 0 0,21-21 15,0 20-15,-21 1 0,21-21 16,-21 0-16,0 20 0,0-20 16,0 21-16,0-21 0,0 20 0,0-20 15,0 21-15,0-21 0,0 20 16,0 1-16,0 0 0,0 0 0,0 0 16,0 0-16,-21 21 15,0 0-15,21 21 16,0 0-16,-21 0 15,21 0-15,0 22 0,0-22 16,0 21-16,0-21 0,0 22 0,21-1 16,-21-21-16,21 21 0,0 1 15,-21-22-15,21 0 0,0 21 16,-21-20-16,22-1 0,-1-21 0,0 21 16,0-21-16,0 21 15,0-21-15,1 0 0,-1 0 0,0 0 16,0 0-16,0-21 15,-21 0-15,21 21 0,-21-21 16,22-1-16,-22 1 0,0 0 16,0 0-16</inkml:trace>
  <inkml:trace contextRef="#ctx0" brushRef="#br1" timeOffset="99427.95">7683 10329 0,'0'0'0,"22"-21"47,-1 21-47,-21-21 0,21 0 15,0 0 1,-21 0-16,0-1 0,0 1 16,0 0-16,-21 21 15,0 0-15,0 0 0,-1 0 0,1 0 16,-21 0-16,21 0 0,-22 0 16,1 0-16,0 21 0,-1 0 0,22 1 15,-21-1-15,21 0 0,0 0 16,-1 0-16,22 0 0,0 1 0,0-1 15,0 0-15,0 0 0,0 0 16,0 0-16,22-21 16,-1 0-16,0 22 0,0-22 0,0 21 15,22-21-15,-22 21 0,21-21 16,-21 21-16,22 0 0,-22 0 16,21-21-16,-21 22 0,0-1 0,1 0 15,-22 0-15,0 0 0,0 0 16,0 1-16,0-1 0,-22 0 0,1 0 15,0 0-15,-21 0 0,-1 1 0,1-22 16,21 21-16,-21-21 0,-1 0 16,1 0-16,0 0 0,20 0 0,-20 0 15,21 0-15,-21 0 0,20-21 16,1 21-16,0-22 0,0 1 0,0 0 16,21 0-16,-21 21 0,21-21 15,0 0-15,0-1 0,0 1 16,0 0-16,21 21 0,0-21 15,0 21-15,0-21 0,0 21 0,1-21 16,-1-1-16,0 22 0,0-21 16</inkml:trace>
  <inkml:trace contextRef="#ctx0" brushRef="#br1" timeOffset="100004.06">8043 10224 0,'-21'21'47,"21"0"-47,0 0 0,0 0 15,0 22-15,0-22 0,0 21 16,-21-21-16,21 22 0,0-22 0,0 21 15,-21 0-15,21-20 0,0 20 0,-21-21 16,21 0-16,0 22 0,0-22 16,0 0-16,-22 0 0,22 0 15,-21-21 1,21-21 15,0 0-15,0 0-16,0 0 0,0-1 0,0 1 15,0 0-15,21 0 0,-21 0 16,22 0-16,-1-1 0,0 1 0,0 0 16,0 21-16,0-21 0,1 0 0,-1 21 15,0 0-15,0 0 16,0 0-16,0 0 0,-21 21 16,22 0-16,-22 0 0,21 0 15,-21 1-15,0-1 0,0 0 16,0 0-16,0 0 0,0 0 0,0 1 15,0-1-15,0 0 0,0 0 16,0 0-16,-21-21 0,21 21 16,-22-21-16,22-21 47,0 0-32,0 0-15</inkml:trace>
  <inkml:trace contextRef="#ctx0" brushRef="#br1" timeOffset="101023.47">8340 10647 0,'0'21'0,"21"-21"31,0 0-16,0 0-15,0-21 16,0 21-16,1-21 0,-1 21 16,0-21-16,-21-1 0,21 22 15,-21-21-15,21 0 0,-21 0 16,0 0-16,0 0 16,-21 21-1,0 0-15,0 0 0,0 0 16,-1 0-16,1 0 0,0 21 15,0 0-15,0 0 0,21 0 16,-21 0-16,21 1 0,0-1 16,0 0-16,0 0 0,0 0 15,0 0-15,0 1 0,0-1 0,0 0 16,21-21-16,0 21 16,0-21-16,0 0 15,0 0-15,1 0 0,-1 0 0,0 0 16,21 0-16,-21 0 0,1 0 15,20 0-15,-21 0 0,21-21 0,-20 0 16,-1 21-16,21-21 0,-21-1 16,0 1-16,1 21 0,-1-21 0,0 0 15,-21 0-15,21 0 0,-21-1 16,21 1-16,-21 0 0,0 0 16,0 0-16,-21 21 31,0 0-31,0 0 15,0 21-15,-1 0 16,22 0-16,-21-21 0,21 21 16,0 1-16,0-1 0,0 0 15,0 0-15,0 0 0,0 0 16,0 1-16,0-1 0,21 0 16,-21 0-16,22-21 0,-1 21 15,0-21-15,0 0 0,0 21 16,0-21-16,1 0 15,-1 0-15,0 0 0,0-21 16,0 21-16,0-21 0,1 21 0,-1-21 16,0 0-16,0 0 0,0-1 15,0 1-15,1-21 0,-1 21 16,-21 0-16,21-22 0,0 1 16,-21 21-16,0-22 0,21 1 0,0 0 15,-21 21-15,22-22 0,-22 1 0,0 21 16,0-22-16,0 22 0,0 0 15,0 0-15,0 0 0,0 0 0,0-1 16,0 44 15,0-1-31,0 0 0,0 0 16,0 0-16,0 0 0,0 1 16,0 20-16,0 0 0,0 1 0,0-22 15,-22 21-15,22 0 0,0 1 16,0-1-16,0-21 0,0 22 15,0-1-15,0-21 0,0 0 0,0 0 16,0 1-16,0-1 0,22 0 0,-22 0 16,21-21-16,0 21 15,0-21-15,0 0 0,0 0 16,1 0-16,-22-21 0,21 21 16,0-21-16,-21 0 0,21 0 15,-21-1-15,21 1 16,-21 0-16,0 0 0,0 0 15</inkml:trace>
  <inkml:trace contextRef="#ctx0" brushRef="#br1" timeOffset="101279.32">9292 10456 0,'0'0'0,"-21"0"16,42 0 15,0 0-31,0 0 16,1 0-16,-1 0 0,0 0 15,0-21-15,0 21 0,0 0 0,1-21 16,-1 21-16,0 0 16,-21-21-1</inkml:trace>
  <inkml:trace contextRef="#ctx0" brushRef="#br1" timeOffset="101994.92">10054 10520 0,'0'0'0,"0"-21"32,0 0-17,0-1-15,0 1 16,0 0-16,0 0 0,21 21 16,-21-21-16,0 0 0,21-1 0,-21 1 15,0 0-15,0 42 63,0 0-63,0 1 0,0-1 15,0 0-15,0 21 0,0-21 16,0 1-16,0-1 0,0 21 0,0-21 16,0 0-16,0 1 0,0 20 0,0-21 15,0 0-15,0 0 0,0 1 16,0-1-16,0 0 0,0 0 0,0 0 15,-21-21-15,21 21 0,0 1 16,-21-22 0,0 0-1,0 0-15,0 0 16,-1 0-16,1 0 0,0 0 16,0 0-16,0 0 0,0 0 15,-1 0-15,1 0 0,0 0 16,0 0-16,0 0 0,0 0 15,-1 0 1,44 0 15,-1 0-31,0 0 0,21 0 0,-21 0 16,22 0-16,-22 0 0,21 0 0,1 0 16,-1-22-16,-21 22 15,21 0-15,-20 0 0,-1 0 0,21-21 16,-21 21-16,0 0 0,1 0 15,-1 0 48,-21-21-47</inkml:trace>
  <inkml:trace contextRef="#ctx0" brushRef="#br1" timeOffset="108632.37">6202 2921 0,'0'-21'15,"21"21"-15,-21-21 32,21 21-32,-21-21 15,-21 21 63,0 0-78,21 21 16,0 0-16,-21 0 0,21 0 16,-22 0-16,22 1 0,0-1 15,0 0-15,0 0 0,-21 0 0,21 0 16,0 1-16,-21 20 0,21-21 15,0 21-15,0-20 0,0-1 16,0 21-16,0-21 0,0 0 0,0 22 16,0-22-16,0 0 0,0 0 15,0 0-15,21 1 0,0-1 0,1 0 16,-22 0-16,21-21 0,0 21 16,0-21-16,0 0 0,0 21 15,1-21-15,-1 0 0,0 0 16,0 0-16,21 0 0,-20 0 0,-1 0 15,21-21-15,-21 21 0,0-21 16,22 21-16,-22-21 0,0 0 0,0 0 16,0 21-16,1-22 0,-1 1 15,0 0-15,0 0 0,0 0 0,0 0 16,-21-1-16,22 1 0,-22 0 16,21-21-16,-21 21 0,0-1 0,0 1 15,21 0-15,-21 0 0,0 0 16,0 0-16,0-1 0,0 1 0,0 0 15,0 0-15,-21 0 16,21 0-16,-21-1 0,-1 22 16,1-21-16,0 21 0,0 0 15,0-21-15,0 21 0,-1 0 0,1-21 16,0 21-16,0 0 0,0 0 16,0 0-16,-1 0 0,1 0 15,0 0-15,0 0 0,-21 0 0,20 0 16,1 21-16,0-21 0,0 21 15,0 0-15,0 1 0,21-1 16,-22 0-16,22 0 16,0 0-16,-21 0 0,21 1 0,-21-1 0,21 21 15,0-21-15,-21 22 16,21-22-16,0 21 0,0-21 0,0 0 16,0 22-16,0-22 0,0 0 15,0 21-15,0-20 0,0-1 16,21 0-16,-21 0 0,21 0 15,0-21-15,1 21 0,-1-21 16,0 0-16,0 0 0,0 22 0,0-22 16,1 0-16,-1 0 0,0 0 15,21 0-15,-21 0 0,1 0 0,-1-22 16,21 22-16,-21-21 0,0 21 16,1-21-16,-1 0 0,0 21 0,0-21 15,0 0-15,0-1 16,1-20-16,-1 21 0,0 0 0,-21 0 15,0-22-15,0 1 0,21 21 16,-21-22-16,0 22 0,0-21 0,0 21 16,0-22-16,0 22 0,0-21 15,0 21-15,-21 0 0,0-1 0,0 1 16,-1 0-16,-20 21 0,21-21 16,0 21-16,-22-21 0,22 21 0,-21 0 15,21 0-15,-22 0 16,22 0-16,0 0 0,-21 21 0,21 0 15,-1-21-15,1 21 0,0 0 0,0 1 16,21-1 0,-21 0-16,21 0 0,0 0 15,0 0-15,0 1 16,0-1-16,0 0 16,0 0-1,0 0 1</inkml:trace>
  <inkml:trace contextRef="#ctx0" brushRef="#br1" timeOffset="109926.45">6371 4911 0,'21'-21'47,"0"-1"-47,-21 1 16,22 0-16,-1 0 15,0 0-15,0 0 16,0-1-16,0 1 0,-21 0 0,0 0 15,22 0-15,-22 0 0,21-1 16,-21 1-16,0 0 0,0 0 0,0 0 16,0 42 31,0 0-47,0 0 15,0 0-15,0 22 0,0-22 16,0 21-16,0-21 0,0 22 0,0-1 15,0 0-15,0 1 16,0-1-16,21 0 0,-21 1 0,0-1 16,21-21-16,-21 22 0,0-22 15,0 21-15,0-21 0,0 0 0,0 1 16,0-1-16,0 0 0,0 0 16,0 0-1,0 0-15,-21-21 16,0 0-1,-22 0-15,22 0 16,0 0-16,-21 22 0,21-22 0,-22 0 16,1 0-16,21 21 0,-22-21 15,22 0-15,0 0 0,0 0 16,0 0-16,21 21 0,-21-21 0,42 0 47,0 0-47,0 0 15,21 0-15,-20 0 0,20 0 0,0 0 16,1 0-16,-1 0 0,0-21 16,1 21-16,-1 0 0,0 0 0,1-21 15,-1 21-15,-21 0 0,0 0 16,22 0-16,-22-22 0,0 22 16,-42 0 30,0 0-30,21 22-16</inkml:trace>
  <inkml:trace contextRef="#ctx0" brushRef="#br1" timeOffset="110879.42">6413 6943 0,'0'0'0,"-21"0"16,0 0 0,0 0-16,0 0 31,21-21-31,0-1 16,0 1-1,0 0-15,0 0 16,21 21-16,0-21 0,-21 0 15,21 21-15,0-22 0,1 22 16,-1 0-16,0 0 0,0 0 0,0 0 16,0 0-16,22 0 0,-22 0 15,0 22-15,0-1 0,0 0 0,-21 0 16,22 0-16,-22 0 0,0 1 16,0 20-16,0-21 0,0 21 0,0-20 15,0 20-15,0 0 0,-22 1 16,1-22-16,0 21 0,0 0 0,0 1 15,0-1-15,-1-21 0,1 22 16,0-22-16,0 21 0,0-21 16,0 0-16,-1-21 0,22 22 0,-21-1 15,0-21-15,0 0 0,0 0 16,0 0-16,21-21 16,-22 21-16,1-22 15,21 1-15,-21 0 0,21 0 0,0 0 16,0 0-16,0-1 0,0 1 15,0 0-15,0 0 0,21 21 16,0 0 0,1 0-16,-1 0 0,0 21 0,0-21 15,0 21-15,22 0 0,-22 1 16,0-1-16,0-21 0,21 21 16,-20 0-16,-1-21 0,21 21 0,-21 0 15,0-21-15,1 0 0,20 0 16,-21 0-16,0 0 0,0 0 0,1 0 15,-1 0-15,0 0 0,0 0 16,0 0-16,0 0 16,-21-21-16,22 21 0,-22-21 15,21 0-15,-21 0 16</inkml:trace>
  <inkml:trace contextRef="#ctx0" brushRef="#br1" timeOffset="112007.3">5948 8700 0,'0'-22'0,"0"1"16,0 0-1,0 0 1,0 0 0,0 0-16,21-1 15,0 1-15,0 21 16,0-21-16,1 21 15,-1 0-15,0 0 0,0-21 0,0 21 16,0 0-16,1 0 0,-1 0 16,0 0-16,0 21 15,-21 0-15,0 0 16,0 1-16,0-1 0,0 0 16,0 0-16,0 0 0,-21 0 15,21 1-15,0-1 0,-21 0 16,0 0-16,-1-21 0,1 21 15,21 0-15,-21 1 0,0-1 16,0-21-16,0 21 0,21 0 0,-22-21 16,22 21-16,-21-21 15,21-21 17,21 21-32,1-21 15,-1 0-15,0 21 16,0-21-16,0 21 15,0 0-15,1-22 0,-1 22 16,0 0-16,0 0 0,0 0 16,0 0-16,1 0 0,-1 0 15,0 22-15,0-22 16,0 21-16,0-21 0,1 21 0,-22 0 16,21 0-16,-21 0 0,0 1 15,0-1-15,0 0 0,0 0 16,0 0-16,0 0 0,0 1 0,-21-1 15,21 0-15,-22 0 0,1 0 16,0 0-16,0 1 0,0-1 16,0 0-16,-22-21 0,22 21 0,0 0 15,-21-21-15,20 0 0,1 0 0,-21 21 16,21-21-16,0 0 0,-22 0 0,22 0 16,0 0-16,0 0 0,-22 0 15,22 0-15,0 0 0,0-21 0,0 21 16,0 0-16,-1 0 0,22-21 15,-21 21-15,0 0 16,21-21 0,-21 21-16,21-21 31,21 0 0,-21-1-31,21 22 0,-21-21 0,21 0 16</inkml:trace>
  <inkml:trace contextRef="#ctx0" brushRef="#br1" timeOffset="114017.57">9652 1334 0,'0'-22'16,"0"1"-1,-21 0 17,0 21-17,-1 0-15,1 0 16,0 21-16,0 0 15,0 1-15,21-1 0,-21 0 0,-1 0 16,22 0-16,-21 0 16,0 1-16,0 20 0,21-21 0,0 0 15,0 22-15,0-1 0,0-21 16,0 0-16,0 22 0,0-22 0,0 0 16,21 21-16,-21-21 0,21 1 15,0-1-15,1 0 0,-1-21 16,-21 21-16,21 0 0,0-21 0,0 21 15,0-21-15,22 0 0,-22 0 16,0 0-16,0 0 0,0 0 0,1 0 16,-1 0-16,21 0 0,-21-21 0,0 21 15,22-21-15,-22 0 0,0 0 16,0 0-16,0-1 0,1 1 16,-1 0-16,0 0 0,-21-21 15,21 20-15,-21 1 0,0-21 0,0 21 16,0 0-16,0-22 0,0 22 15,0-21-15,-21 21 0,0-22 0,21 22 16,-21 0-16,-1 0 0,1 0 16,0-1-16,0 1 0,0 21 15,0 0-15,-1-21 0,1 21 0,-21 0 16,21 0-16,0 0 0,-22 0 16,22 0-16,-21 21 0,21-21 0,-1 21 15,1 1-15,0-1 0,0 0 16,0 0-16,21 0 0,-21 0 0,21 1 15,-22-1-15,22 21 16,0-21-16,0 22 0,0-22 0,0 21 16,0-21-16,0 0 0,0 22 15,0-22-15,0 0 0,0 0 0,22 0 16,-1 1-16,0-1 0,0 0 16,0 0-16,0-21 0,1 0 15,-1 0-15,0 0 0,0 0 16,0 0-16,0 0 0,1 0 0,-1 0 15,0 0-15,0 0 0,0 0 16,0-21-16,1 21 0,-1-21 0,0 0 16,0-1-16,0 1 0,0 0 15,1 0-15,-22 0 0,0 0 16,21-1-16,-21 1 0,0 0 16,0-21-16,0 21 0,0-1 0,0 1 15,-21-21-15,21 21 0,-22 0 16,1-1-16,0 1 0,0 0 0,0 0 15,0 0-15,-1 21 0,1-21 16,-21 21-16,21-22 0,-22 22 0,22 0 16,-21 0-16,21 0 0,0 0 15,-1 0-15,-20 0 0,21 0 16,21 22-16,-21-1 0,0 0 16,21 0-16,-22 0 0,22 0 0,0 1 15,0 20-15,0-21 0,0 21 16,0-20-16,0 20 0,0-21 0,0 21 15,0-20-15,0-1 0,0 0 16,0 21-16,0-21 0,0 1 16,0-1-16,22 0 15,-22 0-15,21-21 0,0 0 0,0 21 16,0-21-16,0 0 16,1 0-16,-1 0 15,0 0-15,0 0 16,0 0-16,0-21 0</inkml:trace>
  <inkml:trace contextRef="#ctx0" brushRef="#br1" timeOffset="115143.19">13123 1312 0,'0'-21'62,"0"0"-62,0 0 16,0 0-16,21 0 0,1-1 15,-1 1-15,-21 0 0,0 0 0,0 0 16,21 0-16,-21-1 0,0 1 16,0 0-16,0 0 0,0 0 0,0 0 15,-21 42 32,21 0-47,0 0 0,0 0 0,0 22 16,0-22-16,0 21 0,0-21 15,0 22-15,0-22 0,0 21 0,0-21 16,0 22-16,0-22 16,0 0-16,0 0 0,0 0 0,0 0 15,0 1-15,0-1 0,0 0 16,0 0-16,0 0 0,0 0 15,0 1-15,0-1 16,0 0-16,0 0 16,-21-21-16,-1 0 0,1 21 15,0-21-15,0 0 16,0 0-16,0 0 0,-1 0 16,1 0-16,0 0 0,0 0 15,0 0-15,0 0 0,-1 0 0,1 0 16,0 0-16,0 0 15,63 0 32,-21 0-47,1 0 0,20 0 16,0 0-16,1 0 0,-1 0 0,0 0 16,1 0-16,-1-21 0,21 21 15,-20 0-15,-1 0 0,0 0 0,1-21 16,-1 21-16,-21 0 15,22 0-15,-22 0 0,0 0 0,0 0 16,-63-21 47,21 21-48,-1 0-15</inkml:trace>
  <inkml:trace contextRef="#ctx0" brushRef="#br1" timeOffset="116559.92">17166 1122 0,'0'-21'78,"-21"21"-78,21-21 16,-21 21-1,21-22-15,0 1 16,0 0-16,0 0 16,0 0-16,21 0 15,-21-1-15,21 22 0,0-21 16,0 0-16,22 0 0,-22 21 16,0-21-16,0 21 0,22 0 15,-22 0-15,0 0 0,0 0 16,0 0-16,0 0 0,-21 21 0,22-21 15,-22 21-15,21 0 0,-21 0 16,0 1-16,0-1 0,0 0 0,0 21 16,0-21-16,-21 1 0,-1 20 15,1-21-15,-21 21 0,21-20 0,0-1 16,-22 21-16,22-21 0,-21 22 16,21-22-16,-22 0 0,22 0 0,-21 0 15,21 0-15,-1 1 0,1-1 16,0 0-16,0-21 0,21 21 0,-21-21 15,0 21 1,-1-21 15,22 21-31,-21-21 16,21 22-16,0-1 16,-21-21-1,21 21-15,21-21 63,-21-21-48,21 21-15,1-21 0,-22-1 16,21 22-16,0-21 0,0 21 0,0-21 16,-21 0-16,21 21 0,1 0 15,-1 0-15,0 0 0,0 0 0,0 0 16,0 0-16,1 0 15,-1 0-15,0 21 0,-21 0 0,21 0 16,0-21-16,-21 22 16,0-1-16,21-21 0,-21 21 0,22-21 15,-1 21-15,-21 0 16,21-21-16,0 0 16,0 0 15,0-21-16,-21 0-15,0 0 16,0 0-16,22 21 0,-22-22 0,0 1 16,0 0-16,21 21 15,-21-21-15,21 21 32,-21 21 46,-21 0-78</inkml:trace>
  <inkml:trace contextRef="#ctx0" brushRef="#br1" timeOffset="139063.56">1545 12933 0,'0'21'15,"21"-21"32,0 0-16</inkml:trace>
  <inkml:trace contextRef="#ctx0" brushRef="#br1" timeOffset="139399.53">1651 12996 0,'0'22'32</inkml:trace>
  <inkml:trace contextRef="#ctx0" brushRef="#br1" timeOffset="140240.06">1630 13081 0,'0'0'0,"0"21"0,21-21 15</inkml:trace>
  <inkml:trace contextRef="#ctx0" brushRef="#br1" timeOffset="140747.47">1651 13123 0,'0'-21'78,"0"0"-47,0 0-15,0 0 0,0 0 15,0 42 47,-21-21-62</inkml:trace>
  <inkml:trace contextRef="#ctx0" brushRef="#br1" timeOffset="141427.43">1672 13145 0,'0'-22'47,"21"1"-32,-21 0 1,21 21-16,-21-21 0,0 0 16,0 0-16,0-1 15,0 1-15,0 0 0,0 0 16,-21 0-16,0 21 15,0-21-15,-21 21 0,20 0 16,1 0-16,-21 0 0,0 21 16,-1 0-16,1 0 0,0 0 15,-1 22-15,1-22 0,0 21 16,20-21-16,1 22 0,0-22 0,0 21 16,21-21-16,0 0 0,0 1 15,0-1-15,0 0 0,0 0 16,21-21-16,0 21 0,0 0 0,22-21 15,-22 22-15,21-1 0,1-21 16,-1 21-16,0 0 0,1-21 16,20 21-16,-21 0 0,1 1 15,-22-1-15,21 0 0,-21 0 16,22 0-16,-22 0 0,-21 1 0,0-1 16,0 0-16,0 21 0,0-21 15,-42 1-15,20 20 0,-20-21 0,0 0 16,-22 0-16,1 1 0,-1-1 15,1 0-15,-1-21 0,1 0 16,-1 0-16,1 0 0,-1 0 0,1 0 16,20-21-16,-20 0 0,21-1 15,-1 1-15,1 0 0,0-21 16,20 21-16,-20-1 0,21-20 0,0 21 16,21 0-16,0-22 0,0 22 15,0 0-15,0 0 16,21-21-16,21 20 0,-21 1 0,22 0 15,-22 0-15,21 0 0,1 0 16,-1-1-16,21 1 0,-20 0 16</inkml:trace>
  <inkml:trace contextRef="#ctx0" brushRef="#br1" timeOffset="142811.04">1968 12933 0,'0'0'16,"0"21"15,-21 0-31,21 22 16,0-22-16,0 0 0,0 21 16,0-21-16,0 22 0,0-1 15,0 0-15,0 1 0,0-1 0,0 0 16,0 1-16,0 20 0,0-20 15,0-1-15,0 0 0,0 1 0,0-1 16,0 0-16,0-21 0,0 1 16,0-1-16,-21 0 0,21 0 15,0 0-15,0-42 32,0 0-17,0 0-15,0-22 16,0 22-16,0 0 0,0 0 0,0-21 15,0 20-15,0 1 0,0 0 16,21 0-16,-21 0 0,21 21 16,1 0-16,-1 0 15,0 21 1,-21 0-16,21 0 0,-21 0 0,0 1 16,21-1-16,0 0 0,-21 0 15,22 0-15,-1 0 0,-21 1 16,21-1-16,0 0 0,-21 0 15,21 0-15,0 0 0,1-21 16,-1 0-16,21 22 0,-21-22 0,0 0 16,1 0-16,20 0 0,-21 0 15,0-22-15,22 1 0,-22 21 0,0-21 16,0 0-16,0 0 0,0 0 16,1-22-16,-1 22 0,-21 0 0,0-21 15,0 20-15,0 1 0,0-21 16,0 21-16,0 0 0,0-1 15,0 1-15,0 0 16,0 0-16,-21 21 16,-1 0-16,1 0 0,0 0 15,0 21-15,21 0 0,-21 0 16,21 1-16,0-1 0,-21 0 16,21 21-16,0-21 0,0 1 0,0-1 15,0 21-15,0-21 0,0 0 16,0 1-16,21-1 0,0-21 15,0 21-15,0 0 0,0-21 0,1 0 16,-1 0-16,21 0 0,-21 0 16,22 0-16,-22 0 0,21 0 15,-21 0-15,22 0 0,-22-21 16,0 0-16,0 21 0,0-21 0,0-1 16,1 1-16,-1 0 0,-21 0 15,0 0-15,0-22 0,0 22 0,0 0 16,0-21-16,0 21 0,0-1 15,0 1-15,0 0 0,0 0 16,-21 21 0,-1 0-1,1 21-15,0 0 0,21 0 16,-21 1-16,21-1 0,-21 0 0,21 0 16,0 0-16,0 22 15,0-22-15,0 0 0,0 0 0,0 0 16,0 0-16,21 1 0,-21-1 15,21-21-15,0 21 0,0 0 0,1-21 16,-1 0-16,0 21 0,0-21 16,0 0-16,0 0 0,1 0 0,-1 0 15,0 0-15,0-21 0,0 0 16,22 21-16,-22-21 0,0 0 0,0-1 16,0 1-16,0 0 0,-21-21 15,0 21-15,22-22 0,-22 1 0,0 21 16,0-22-16,21 1 0,-21 0 15,0-1-15,0 1 0,0 0 0,0 21 16,0-22-16,0 1 0,0 21 16,0 0-16,0-1 0,21 1 15,0 0-15,-21 0 0,0 0 0,21 21 16,-21 21 0,21-21-16,-21 21 15,0 0-15,0 0 0,0 22 16,0-22-16,0 21 0,0 1 0,0-22 15,0 21-15,0 0 0,0 22 16,-21-22-16,21 1 0,0-1 0,-21 0 16,21 1-16,0-1 0,0-21 15,0 21-15,0-20 0,0-1 0,0 0 16,21 0-16,-21 0 16,21 0-16,1-21 15,-1 0-15,0 0 16,0 0-16,0-21 15,-21 0-15,0 0 16,21 0-16,-21 0 0,0-1 0,22 1 16,-22 0-16,0-21 0</inkml:trace>
  <inkml:trace contextRef="#ctx0" brushRef="#br1" timeOffset="143010.93">3365 13483 0,'0'0'0,"22"0"47,-1 0-47,0 0 0,0-21 16,0 21-16,0 0 0,22 0 0,-22-21 16,0 21-16,0-21 0,0 0 15,1 21-15,-1-22 0,0 22 16,0-21-16</inkml:trace>
  <inkml:trace contextRef="#ctx0" brushRef="#br1" timeOffset="143318.91">4276 13123 0,'0'0'16,"-22"0"-16,1 0 0,0 0 15,0 0-15,0 22 16,21-1-16,0 0 0,-21 0 0,-1 21 16,22-20-16,0-1 15,0 21-15,0-21 0,0 22 0,0-1 16,0-21-16,-21 21 0,21 1 16,0-1-16,0-21 0,-21 22 0,21-22 15,0 0-15,0 0 0,0 21 16,0-20-16,0-1 0,0-42 47,0-1-47,0 1 15</inkml:trace>
  <inkml:trace contextRef="#ctx0" brushRef="#br1" timeOffset="143774.65">4022 13377 0,'0'-21'0,"0"42"0,0-63 0,0 21 15,0 0 1,0 0-16,0-1 0,0 1 16,21 21-16,0 0 15,0 0-15,0 0 0,0 0 0,22 0 16,-22 21-16,0 1 0,21-1 16,-20 0-16,20 0 0,-21 21 15,0-20-15,0 20 0,1-21 0,20 21 16,-21 1-16,0-1 0,0 0 0,1 1 15,-1-22-15,0 21 0,0-21 16,-21 22-16,0-22 0,21-21 16,-21 21-16,0 0 0,21-21 0,-21-21 31,0 0-31,0 0 0,0 0 16,0-22-16,0 1 0,0 0 0,0-1 15,0-20-15,0 20 0,0-20 16,0 21-16,0-22 0,0 1 0,22 20 15,-22 1-15,21 0 0,-21-1 16,0 1-16,21 21 0,-21-22 0,21 22 16,0 0-16,0 21 31,1 0-15,-22 21-16,0 0 15,0 1-15,0-1 16,0 0-1</inkml:trace>
  <inkml:trace contextRef="#ctx0" brushRef="#br1" timeOffset="145483.45">4995 13843 0,'0'0'0,"21"-21"16,1 0-16,-1 0 0,-21-1 0,21 1 15,-21 0-15,21 0 0,-21 0 16,21-22-16,-21 22 0,0 0 0,0-21 16,0 21-16,0-1 0,0-20 15,-21 21-15,0 21 0,0-21 0,0 0 16,-1 21-16,1 0 0,0 0 15,-21 0-15,21 0 0,-1 0 0,1 0 16,0 21-16,0 0 0,0 0 16,0 21-16,-1-20 0,1 20 15,21 0-15,0 1 0,0-1 0,0 0 16,0-21-16,0 1 0,0 20 16,0-21-16,0 0 0,21-21 15,-21 21-15,22-21 0,-1 0 0,0 0 16,0 0-16,0 0 15,0 0-15,1 0 0,-1-21 0,0 0 16,0 0-16,-21 0 0,21 0 16,0-1-16,1 1 0,-22 0 0,0-21 15,21 21-15,-21-22 0,21 22 16,-21 0-16,0-21 0,0 20 16,0 1-16,0 42 31,0 1-31,0-1 0,0 21 15,0-21-15,0 0 0,21 22 16,-21-22-16,0 0 0,21 0 0,0 0 16,-21 1-16,22-1 0,-1-21 15,-21 21-15,21-21 0,0 21 0,0-21 16,0 0-16,1 0 0,-1 0 16,0-21-16,0 0 0,0 21 0,0-21 15,1-1-15,-1 1 0,0 0 16,-21-21-16,21 21 0,-21-1 15,21-20-15,-21 0 0,0 21 16,0-22-16,0 22 0,0 0 0,0-21 16,0 20-16,0 1 15,0 42 1,0 1-16,0-1 16,0 0-16,0 0 0,0 0 15,0 22-15,0-22 0,0 0 0,0 0 16,0 21-16,0-20 0,0-1 15,0 0-15,0 0 0,0 0 16,0 0 0,0-42 15,0 0-31,21 0 16,-21 0-16,22 0 0,-22-1 15,0 1-15,0 0 0,21 0 0,-21-21 16,21 20-16,0 1 0,-21 0 0,21 0 15,-21 0-15,21 21 0,-21-21 16,22 21-16,-1 0 0,0 21 16,-21 0-1,21 0-15,0 21 0,-21-20 0,0-1 16,0 21-16,21-21 0,-21 0 16,22 22-16,-22-22 0,21 0 15,-21 0-15,0 0 0,0 1 16,21-1-16,0-21 0,-21 21 15,21-21-15,0 0 16,1 0 0,-1-21-16,-21 0 0,21-1 0,0 1 15,-21 0-15,21 0 0,0 0 16,1-22-16,-22 22 0,21-21 0,0 21 16,-21-22-16,21 22 0,0 0 15,0 0-15,-21 0 0,0 0 16,22 21-16,-1 0 0,-21 21 31,21 0-31,-21 0 16,0 0-16,0 0 0,0 22 15,0-22-15,21 0 0,-21 0 0,0 22 16,0-22-16,0 0 0,21 0 16,-21 0-16,21 0 0,-21 1 15,22-1-15,-1 0 0,0-21 0,0 0 16,0 0-16,0 0 0,22 0 15,-22 0-15,0 0 0,21 0 0,-20 0 16,20 0-16,-21-21 0,0 0 16,0 21-16,1-22 0,20 1 0,-21 0 15,0 0-15,-21-21 0,21 20 16,1 1-16,-1-21 0,-21 0 16,0 20-16,21-20 0,0 21 0,-21-21 15,21 20-15,-21 1 0,0 0 16,0 0-16,0 0 0,-21 21 15,0 0-15,0 0 16,0 0-16,-1 21 0,1-21 0,0 21 16,0 0-16,0 0 0,21 1 0,0-1 15,0 21-15,0-21 0,0 0 16,0 22-16,0-22 0,0 0 0,21 21 16,0-20-16,-21-1 0,21 0 15,0 0-15,1 0 0,-1 0 16,0 1-16,21-1 0,-21-21 0,1 0 15,-1 21-15,21-21 0,-21 0 16,0 0-16,1 0 0,-1 0 0,0 0 16,0-21-16,0 21 0,-21-21 15,0-1-15,21 22 0,-21-21 0,22 0 16,-22 0-16,0 0 0,0 0 16,21-1-16</inkml:trace>
  <inkml:trace contextRef="#ctx0" brushRef="#br1" timeOffset="146343.07">7874 13462 0,'0'0'0,"-21"0"31,21 21-31,-21 0 16,21 1-16,0-1 16,0 0-16,0 0 15,21-21 17,0 0-17,0 0-15,-21-21 16,21 21-16,-21-21 15,21 0-15,-21-1 0,0 1 0,0 0 16,0 0 0,0 0-16,-21 21 15,0 0-15,0 0 16,0 0-16,0 21 16,21 0-16,-22 0 0,22 0 15,-21 1-15,21-1 16,0 0-16,0 0 0,0 0 15,21-21-15,1 21 0,-1-21 16,0 0-16,0 0 16,0 0-16,0 0 0,1-21 15,-22 0-15,21 21 16,-21-21-16,0 0 16,0 0-16,0-1 15,-21 22 16</inkml:trace>
  <inkml:trace contextRef="#ctx0" brushRef="#br1" timeOffset="149535.44">8890 13229 0,'0'-21'16,"-21"21"-16,21-21 0,-21 21 15,21-21-15,0 0 0,0-1 16,0 1-1,21 21-15,0 0 16,0 0-16,0 0 0,0 0 0,1 0 16,20 0-16,-21 21 0,0 1 15,22-1-15,-22 0 0,0 0 16,21 0-16,-42 0 0,21 22 16,-21-22-16,22 21 0,-22 1 0,0-22 15,0 21-15,0 0 0,-22 1 16,22-22-16,-21 21 0,0-21 0,21 22 15,0-22-15,-21-21 0,21 21 16,0 0-16,-21-21 0,21-21 31,0 0-31,0 0 0,0 0 16,0-1-16,0-20 0,0 21 16,21-21-16,-21 20 0,21-20 0,0 0 15,-21-1-15,21 1 0,1 0 16,-1 21-16,-21-22 0,21 1 15,0 21-15,0-22 0,0 22 0,-21 0 16,0 0-16,22 21 0,-22-21 16,21 21-16,-21 21 47,21 0-32,-21 0-15,0 0 31,21-21-31</inkml:trace>
  <inkml:trace contextRef="#ctx0" brushRef="#br1" timeOffset="150087.64">9842 13208 0,'0'-21'0,"0"0"16,0 0-16,-21-1 16,0 22-1,0 0-15,0 0 0,0 0 16,-1 0-16,1 0 0,0 22 16,0-1-16,0-21 0,0 21 15,-1 0-15,1 21 0,0-20 0,0-1 16,0 0-16,21 21 0,0-21 15,-21 22-15,-1-1 0,22-21 0,0 22 16,0-22-16,0 21 0,0-21 16,0 0-16,0 1 0,22-1 15,-1-21-15,0 0 0,0 0 16,0 0-16,0 0 0,1 0 16,20 0-16,-21 0 0,0 0 15,22-21-15,-22-1 0,0 22 0,0-21 0,0 0 16,22 0-16,-22 0 15,-21-22-15,21 22 0,-21 0 0,21 0 16,-21-21-16,0 20 0,0 1 16,0-21-16,-21 21 0,0 0 0,0-22 15,-1 22-15,1 0 0,0 21 16,0-21-16,0 21 0,0 0 0,-1 0 16,1 0-16,0 0 0,0 0 15,0 0-15,21 21 0,-21-21 0,21 21 16,-22 0-16,22 0 0,-21-21 15,21 22-15,0-1 0,0 0 16,0 0-16,0 0 0,0 0 16,21-21-16,1 0 15,-1 0-15,0 0 0,0 0 0,21 0 16,-20 0-16</inkml:trace>
  <inkml:trace contextRef="#ctx0" brushRef="#br1" timeOffset="151011.34">10329 13250 0,'0'-21'0,"0"42"47,0 1-31,0-1-16,0 0 0,0 0 15,0 0-15,0 22 0,0-22 0,-21 0 16,21 21-16,0-21 0,0 1 16,0-1-16,0 21 0,0-21 0,0 0 15,0 1-15,0-1 16,0 0-16,21-21 31,0 0-31,1-21 16,-1 0-1,0-1-15,-21 1 0,21 0 0,-21-21 16,21 21-16,-21-1 0,21-20 0,-21 21 16,22 0-16,-22 0 0,0-1 15,21 1-15,-21 0 0,21 0 0,-21 0 16,0 42 15,0 0-31,0 0 16,0 0-16,21 1 0,-21-1 15,0 0-15,0 0 0,21 21 16,-21-20-16,0-1 0,0 0 16,0 0-16,21 0 0,-21 0 15,22 1-15,-22-1 0,21-21 0,0 21 16,-21 0-16,21-21 0,0 0 0,0 0 16,1 0-16,-1 0 15,0 0-15,0 0 0,0 0 0,0 0 16,1-21-16,-1 0 15,0 21-15,0-21 0,-21-1 0,21-20 16,0 21-16,-21 0 0,0-22 16,22 22-16,-22-21 0,0 0 0,0-1 15,0 22-15,0-21 0,0-1 16,0 1-16,-22 21 0,1-21 16,0 20-16,21 1 0,-21 0 0,-21 21 15,20 0-15,1 0 0,0 0 16,0 0-16,0 0 0,0 0 0,21 21 15,0 0-15,0 1 16,0-1-16,21-21 16,0 0-16,0 21 15,0-21-15,22 0 0,-22 0 0,21 0 16,-21 0-16,22 0 0,-22 0 16,0-21-16,21 21 0,1-21 15,-22 21-15,21-22 0,-21 22 16,0-21-16,1 0 0,-1 21 0,0-21 15,-21 0-15,0 0 16,21 21 0,-21 21 62</inkml:trace>
  <inkml:trace contextRef="#ctx0" brushRef="#br1" timeOffset="152343.21">12023 13504 0,'0'-21'0,"-22"21"0,22-21 16,-21 21-1,0 0 1,0 0-1,21 21 1,0 0-16,0 1 0,0-1 16,0 0-16,0 0 15,0 0-15,0 0 0,0 1 16,21-22 31,0-22-47,-21 1 15,21 0-15,-21 0 16,22 21-16,-22-21 0,0 0 0,0-1 16,0 1-16,0 0 0,-22 0 15,1 0-15,0 21 16,0-21-16,0 21 0,0 0 16,-1 21-1,22 0-15,-21-21 0,21 21 0,-21 0 16,21 0-16,0 1 0,0-1 15,0 0-15,0 0 16,21 0 0,0-21-16,1 0 0,-1 0 15,0 0-15,0 0 0,0-21 16,0 21-16,1-21 0,-22 0 16,0 0-16,0-1 15,0 1-15,0 0 0,0 0 16,-22 21-16,22-21 15,-21 21-15,0 0 16,0 0-16,0 0 16,21 21-1,0 0-15,0 0 32,0 0-1,-21-21 31,21 22-62</inkml:trace>
  <inkml:trace contextRef="#ctx0" brushRef="#br1" timeOffset="156934.59">12912 13631 0,'0'22'31,"0"-1"-15,0 0-16,21 0 16,0 0-16,-21 0 15,21-21-15,0 0 31,0 0-15,1 0 0,-22-21-16,0 0 0,21 0 15,-21 0-15,21 0 0,-21-1 16,0-20-16,0 21 0,21-21 0,-21 20 16,21-20-16,-21 0 0,21-1 15,-21 1-15,0 0 0,0-1 0,22 22 16,-1-21-16,0 0 0,0-1 15,-21 22-15,21 21 0,0 0 16,1 0-16,-1 0 16,-21 21-16,21 0 0,-21 1 15,0-1-15,0 0 0,21 0 16,-21 0-16,0 0 16,21-21-16,-21 22 0,21-22 31,-21-22-16,22 1-15,-22 0 16,0 0-16,0 0 0,0 0 16,0-1-16,0 1 0,0 0 15,0 0-15,0 0 0,-22 21 0,1-21 16,21-1-16,-21 22 16,0 0-16,0 0 15,0 22-15,-1-1 0,22 0 16,-21 0-16,0 21 0,21-20 0,0 20 15,0 0-15,-21-21 0,21 22 16,0-1-16,-21 0 0,21 1 0,0-1 16,0 0-16,0 1 0,0-1 0,21-21 15,0 22-15,0-22 0,0 0 16,1 0-16,-1 0 0,0-21 0,0 0 16,21 21-16,-20-21 0,-1 0 15,21 0-15,-21 0 0,0-21 0,22 0 16,-22 0-16,0 0 15,0 0-15,22-1 0,-22-20 0,0 21 16,0-21-16,0-1 0,-21 22 16,21-21-16,-21 21 0,22-22 0,-22 22 15,0 0-15,0 0 0,0 0 16,0-1-16,0 44 31,0-1-31,0 0 16,0 0-16,0 21 0,-22-20 15,22-1-15,0 21 0,0-21 0,0 0 16,0 1-16,0 20 0,0-21 16,22 0-16,-1 0 0,0 1 15,0-22-15,0 0 0,0 21 16,1-21-16,-1 0 0,21 0 16,-21 0-16,0 0 0,1-21 0,20-1 15,-21 1-15,0 0 0,0 0 16,22 0-16,-22 0 0,-21-1 0,21-20 15,-21 21-15,0 0 0,0-22 16,0 22-16,0-21 0,0 21 0,-21-22 16,0 22-16,0-21 0,-1 21 15,1 0-15,-21-1 0,21 1 16,0 0-16,-22 21 0,22 0 0,0 0 16,-21 0-16,20 21 0,1 0 0,0 1 15,0-1-15,0 0 0,21 21 16,0-21-16,0 22 0,0-1 15,0-21-15,0 22 0,0-22 0,0 0 16,0 21-16,21-21 0,0 1 16,0-1-16,0-21 0,22 21 0,-22 0 15,21-21-15,1 0 0,-22 0 16,21 0-16,0 0 0,-20 0 0,20-21 16,0 0-16,-21 0 0,22-1 15,-22-20-15,21 21 0,-21 0 16,22-22-16,-22 1 0,21 0 15,-21-1-15,1 1 0,-1 0 0,0-22 16,0 22-16,0-22 0,-21 1 0,0 21 16,0-1-16,0 1 0,0 0 15,0-1-15,0 22 0,0 0 0,-21 42 47,21 0-47,0 0 0,-21 22 0,0-1 16,0 0-16,21 1 0,-22-1 0,22 22 15,-21-22-15,21 0 0,-21 22 16,21-22-16,-21 0 0,21 1 0,0-1 16,0 0-16,0 1 0,0-22 15,0 21-15,0-21 0,0 22 16,0-22-16,21 0 0,0 0 0,-21 0 16,21 1-16,1-22 0,-1 0 15,0 0-15,0 0 0,0 0 16,0 0-16,1 0 0,-1-22 15,-21 1-15,21 0 0,0 0 0,0-21 16,0 20-16,1 1 0,-22-21 16,21 21-16,0 0 0,-21-22 0,21 22 15,-21 0-15,0 0 0,0 0 0,0-1 16,0 44 15,-21-1-31,21 0 16,0 0-16,-21 0 0,21 0 15,0 22-15,0-22 0,0 0 16,0 21-16,0-20 0,0-1 0,0 0 16,0 0-16,0 0 0,0 0 15,21 1-15,0-22 0,0 0 16,0 0-16,1 0 0,-1 0 0,0 0 16,0 0-16,0 0 0,22-22 15,-22 1-15,0 21 0,0-21 0,0 0 16,0 0-16,1 0 0,-1-1 15,0-20-15,-21 21 0,0 0 16,0 0-16,0-1 0,0 1 16,0 0-16,-21 21 15,0 0 1,-1 0 0,22 21-16,0 0 0,0 1 15,-21-1-15,21 0 16,0 0-16,0 0 0,0 0 0,0 1 15,21-1-15,1 0 16,-1-21-16,0 0 0,0 21 0,0-21 16,0 0-16,1 0 0,-1 0 0,21 0 15,-21 0-15,0 0 16,22-21-16,-22 21 0,0-21 0,0 0 16,0 21-16,-21-22 0,22 1 15,-22 0-15,21 0 0,-21 0 0,0 0 16,0-1-16,0 1 0,0 0 0,0 0 15,0 0-15,0 42 32,-21 0-17,21 0-15,0 0 0,-22 1 16,22-1-16,0 0 0,0 0 16,0 0-16,0 0 0,0 1 15,0-1-15,0 0 0,0 0 0,0 0 16,0 0-16,0 1 15,0-44 32,0 1-47,0 0 16,0 0-16,0-21 0,22 20 0,-1 1 16,-21 0-16,21 0 0,-21 0 0,0 0 15,21-1-15,0 1 0,-21 0 16,21 21-16,1 0 15,-22 21 1,0 0-16,21 1 16,-21-1-16,0 0 0,0 0 15,0 0-15,0 0 0,0 1 16,0-1-16,21 0 0,-21 0 0,0 0 16,0 0-16,21 1 0,-21-1 15,21 0-15,0 0 0,1-21 31,-1 0-31,0 0 0,0-21 16,0 0 0,-21 0-16,21-1 0,1 1 0,-22-21 15,21 21-15,0 0 0,0-22 16,0 22-16,-21-21 0,21 21 16,1-1-16,-1 1 0,-21 0 15,21 21-15,-21 21 31,0 0-31,0 1 0,0-1 16,0 0-16,0 0 0,0 21 16,0-20-16,0-1 0,0 0 15,0 0-15,21 0 0,-21 0 0,21-21 16,-21 22-16,21-1 0,1-21 0,-1 0 16,-21 21-16,21-21 15,0 0-15,0 0 0,0 0 0,22 0 16,-22 0-16,0 0 0,0-21 0,0 0 15,1 21-15,-1-22 0,0 1 16,-21 0-16,21 0 0,-21 0 16,21-22-16,-21 22 0,0 0 0,0 0 15,0 0-15,0 0 0,0-1 16,-21 22 15,0 0-31,21 22 0,0-1 16,0 0-16,0 0 15,-21 0-15,21 0 0,0 1 16,0-1-16,0 0 16,0 0-16,-21 0 0,21 0 0,0 1 15,0-1 1,0-42 31,0-1-32,0 1-15,0 0 16,0 0-16,0 0 0,0 0 0,21-22 16,0 22-16,0 0 0,0 0 15,0 0-15,1-1 0,20 1 16,-21 0-16,0 21 0,0 0 0,22 0 16,-22 0-16,0 0 0,0 0 15,0 0-15,1 21 0,-1-21 0,0 21 16,0 22-16,0-22 0,-21 0 15,0 0-15,0 22 0,0-22 0,0 0 16,0 21-16,0-21 0,0 1 0,0-1 16,0 0-16,0 0 0,0 0 15,0 0-15,0 1 16,-21-22 0,0 0-1,21-22 16,-21 22-31,21-21 16,-21 0-16,-1 21 16</inkml:trace>
  <inkml:trace contextRef="#ctx0" brushRef="#br1" timeOffset="159958.85">13547 14055 0,'-22'0'0,"1"0"15,0 0 1,0 0 0,0 0-16,0 0 15,-1 0-15,1 0 16,0 0 0,0 0-1,0 0 32,42 0 16,0 0-63,0 0 15,0 0-15,1 0 0,-1 0 16,0 0-16,0 0 15,0 0-15,0 0 0,1 0 0,-1 0 16,0 0-16,21 0 0,-21 0 16,1 0-16,20 0 0,-21 0 0,21 0 15,-20 0-15,20 0 0,0 0 0,1 0 16,-22 0-16,21 0 16,0 0-16,1 0 0,-1 0 0,0 0 15,1 0-15,-1 0 0,-21 0 16,22 0-16,-1 0 0,-21 0 0,21 0 15,1 0-15,-1 0 0,0 0 0,1 0 16,-22 0-16,21 0 0,22 0 16,-22 0-16,0 0 0,1 0 0,-1 0 15,22 0-15,-22 0 0,0 0 16,1 0-16,-1 0 0,0 0 0,1 0 16,-1 0-16,-21 0 0,0 0 15,0 0-15,22 0 0,-22 0 0,0 0 16,0 0-16,0 0 0,1 0 15,-1 0-15,0 0 0,0 0 16,21 0-16,-20 0 0,-1 0 0,21 0 16,-21 0-16,0 0 0,1 0 15,-1 0-15,21 0 0,-21 0 0,0 0 16,1 0-16,-1 0 0,0 0 16,0 0-16,0 0 0,0 0 15,1-21-15,-1 21 0,0 0 0,0 0 16,0 0-16,0 0 0,1 0 15,-1 0-15,0 0 0,0 0 16,0 0 0,0 0-16,1 0 15,-1 0 1,-21-22-16,21 22 16,0 0-1,0 0 32,-21-21 547,0 0-563,-21 21-31,21-21 16,-21 21-16,0 0 0,0-21 15</inkml:trace>
  <inkml:trace contextRef="#ctx0" brushRef="#br1" timeOffset="161331.7">13970 13039 0,'0'-21'16,"21"42"62,0 0-78,0-21 0,1 21 16,-1 0-16,21 0 0,-21 1 15,22-1-15,-1 0 0,0 0 16,1 0-16,-1 0 0,-21 1 0,21-1 16,1 0-16,-1 0 0,0 0 15,1 0-15,-1 22 0,-21-22 0,22 0 16,-1 0-16,0 22 0,1-22 16,-22 0-16,21 0 0,0 21 0,1-20 15,-1-1-15,0 0 0,1 0 0,-22 0 16,21 0-16,-21 1 0,22-1 15,-22-21-15,0 21 0,0 0 0,0-21 16,1 21-16,-1-21 16,-21 21-16,21-21 15,-21-21 79,-21 0-78,0 0-16,-1 0 15,22 0-15,0-1 0</inkml:trace>
  <inkml:trace contextRef="#ctx0" brushRef="#br1" timeOffset="161838.41">15346 13060 0,'0'0'0,"0"-21"0,0 0 0,0-1 15,0 1 1,-21 21 31,21 21-32,-22-21-15,22 22 0,-21-22 16,21 21-16,-21 0 0,21 0 0,-21 0 16,0 22-16,0-22 0,-22 0 0,22 0 15,-21 21-15,-1-20 0,22 20 16,-21-21-16,0 21 0,-1-20 0,1 20 15,-22 0-15,22-21 0,0 22 16,-22-1-16,1 0 0,20 1 0,-20-22 16,-1 21-16,22 1 0,-21-22 15,20 21-15,-20 0 0,20-20 16,1-1-16,0 21 0,-1-21 0,22 0 16,0 1-16,0-22 0,-21 42 15,42-63 63,0 0-78,0-1 16</inkml:trace>
  <inkml:trace contextRef="#ctx0" brushRef="#br1" timeOffset="163926.99">13928 12192 0,'0'0'0,"0"21"16,0 0-16,0 1 0,21-22 15,-21 21-15,21-21 0,-21 21 16,0 0-16,21 0 0,0-21 16,-21 21-16,21-21 15,1 0 1,-1 0 15,0-21-15,-21 0-16,0 0 15,21 0-15,-21 0 0,21-1 16,-21 1-16,0-21 0,0 21 0,21-22 16,1 22-16,-22-21 0,21 21 15,0-22-15,-21 22 0,21 0 0,0 0 16,0 0-16,1 0 0,-1-1 0,0 22 16,0 0-16,0 0 15,0 0-15,-21 22 16,22-22-1,-22 21-15,0 0 16,0 0 0,-22-42 31,22 0-47,-21 21 15,0-21-15,0 21 16,21-22-16,-21 22 0,0 0 0,21-21 15,-22 21-15,1 0 0,0 0 16,0 0 0,21 21-16,-21 1 15,21-1-15,0 0 0,0 0 16,-21 21-16,21-20 0,0 20 16,0-21-16,0 0 0,0 22 0,0-22 15,0 21-15,0-21 0,0 0 16,0 22-16,21-22 0,0 0 0,0 0 15,0 0-15,-21 1 0,21-1 16,1 0-16,-1-21 0,0 21 0,0-21 16,0 0-16,0 21 0,1-21 0,-1 0 15,0 0-15,0 0 0,0 0 16,0 0-16,1 0 0,-1 0 0,0 0 16,0 0-16,0-21 15,0 21-15,1-21 0,-1 0 0,0 21 16,0-21-16,0-1 0,0 1 0,1 0 15,-1 0-15,-21 0 0,21 0 16,0-22-16,-21 22 0,0 0 0,0-21 16,21 20-16,-21 1 0,0 0 15,21 0-15,-21-21 0,0 20 16,0 1-16,0 0 0,-21 0 16,0 21-16,0 0 15,0 0-15,0 0 0,-1 0 16,22 21-16,-21 0 0,0-21 15,21 21-15,-21 1 0,21-1 16,0 0-16,0 21 0,0-21 0,-21 1 16,21-1-16,0 21 0,0-21 15,0 0-15,0 1 0,0 20 0,0-21 16,0 0-16,0 0 0,21 1 16,0-1-16,0 0 0,0 0 15,1-21-15,-1 0 0,0 0 16,0 0-16,0 0 0,0 0 15,22 0-15,-22 0 0,0 0 0,21 0 16,-20 0-16,-1-21 0,0 0 16,21 21-16,-21-21 0,1-1 15,-1 1-15,0 0 0,0 0 0,-21 0 16,21 0-16,0-22 0,-21 22 16,22-21-16,-22 21 0,0-22 0,21 1 15,0 21-15,-21-22 0,0 22 16,0-21-16,21 21 0,-21 0 0,21-22 15,-21 22-15,0 0 0,0 0 16,0 0-16,0-1 16,-21 22 15,21 22-31,-21-1 0,21 0 16,0 0-16,-21-21 0,21 21 15,0 0-15,-21 1 0,21-1 16,0 21-16,0-21 0,0 0 0,0 22 15,0-22-15,0 0 0,0 21 16,0-20-16,0 20 0,0-21 0,0 0 16,0 22-16,0-22 0,21 0 0,0 0 15,0 0-15,-21 0 0,21 1 16,0-1-16,1-21 0,-1 21 16,0-21-16,0 0 15,0 0-15,0 0 16,1 0-16,-1 0 0,0-21 15,0 0-15,0-1 16,-21 1-16,21 0 0,-21-21 16,22 21-16,-22-1 0,21 1 15,-21-21-15,0 0 0,0 20 16,21-20-16,-21 0 0,21 21 0,-21-22 16,0 22-16,0-21 0,0 21 15,0-1-15,21 1 0,-21 0 0,0 0 16,0 0-16,0 0 0,0-1 15,-21 22 17,0 22-17,21-1 1,-21 0-16,21 0 0,0 21 16,0-20-16,0-1 0,0 21 15,0 0-15,0-20 0,0 20 0,0 0 16,0-21-16,0 22 0,0-22 0,0 21 15,0-21-15,0 1 0,21-1 16,-21 21-16,21-42 0,0 21 0,-21 0 16,21 1-16,1-22 15,-1 21-15,0-21 0,0 0 16,0 0-16,0 0 0,1 0 16,-1 0-16,0 0 15,0-21-15,0 21 16,-21-22-16,0 1 0,21 21 15,-21-21 1,0 0-16</inkml:trace>
  <inkml:trace contextRef="#ctx0" brushRef="#br1" timeOffset="170946.69">17589 13399 0,'0'21'93,"-21"-21"-77,21 21-16,0 0 16,-21-21-16,21 21 15,0 0-15,0 1 0,0-1 16,0 0-16,0 0 15,0 0-15,0 0 16,0 1 0,21-22-16,0 0 15,1 0 1,-1 0-16,0 0 0,0 0 16,-21-22-1,21 1-15,0 0 0,-21 0 16,0 0-1,0 0-15,0-1 16,0 1-16,0 0 16,-21 21-1,0 0-15,0 0 16,0 0 0,0 0-16,21 21 0,0 0 0,-22-21 15,22 22-15,-21-1 0,21 0 16,-21 0-16,21 0 0,0 0 15,0 1-15,0-1 0,0 0 16,0 0 0,21-21-16,0 0 0,1 0 15,-1 0-15,0 0 16,0 0-16,0 0 16,-21-21-16,21 21 15,-21-21-15,0 0 16,0-1-16,0 1 0,0 0 15,0 0-15,0 0 16,0 0-16,-21 21 0,21-22 0,-21 22 16,0 0-1,0 0-15,0 0 0,-1 0 16,1 0-16,21 22 0,-21-22 16,21 21-16,0 0 0,-21 0 0,21 0 15,0 0-15,0 1 16,0-1-1,21-21-15,0 0 16,-21 21-16,21-21 16,1 0-1,-22-21 1,0 0-16,0-1 16,0 1-1,0 0-15,0 0 16,-22 21-1,1 0-15,0 0 16,21 21-16,-21-21 16,21 21-16,0 0 0,0 1 15,0-1-15,0 0 16,0 0-16,21-21 31,0 0-15,0 0-16,1 0 15,-22-21-15,21 0 16,-21 0-16,0-1 16,0 1-16,0 0 15,0 0-15,-21 21 16,-1 0-16,1 0 16,0 0-1,0 0 1,21 21-16,0 0 0,0 0 15,0 1-15,0-1 16,21-21 0,0 0-1,0 0-15,1 0 16,-1-21-16,0 21 16,-21-22-16,0 1 15,21 21-15,-21-21 0,0 0 16,-21 21-1,0 0 1,0 0-16,-1 0 0,1 0 16,0 0-16,0 0 0,0-21 15</inkml:trace>
  <inkml:trace contextRef="#ctx0" brushRef="#br1" timeOffset="181711.77">19177 13335 0,'0'21'0,"21"-21"16,0 0 31,0 0-32,-21-21-15,0 0 16,22 0-16,-22 0 15,0-1-15,0 1 16,0 0-16,0 0 16,0 0-16,0 0 0,0-1 15,0 1-15,-22 21 0,22-21 16,-21 0 0,0 21-16,0 0 0,21-21 0,-21 21 15,0 0-15,-1 0 0,1 0 16,0 0-16,0 0 0,0 0 15,0 0-15,-1 0 0,22 21 16,-21-21-16,0 21 0,0 0 16,0 0-16,0 1 0,21-1 15,0 0-15,-22 0 0,1-21 16,21 21-16,-21 0 0,21 1 0,0-1 16,-21-21-16,21 21 15,0 0-15,21-21 63,0 0-48,-21-21 1,21 21-16</inkml:trace>
  <inkml:trace contextRef="#ctx0" brushRef="#br1" timeOffset="183151.15">19071 13250 0,'0'0'0,"21"-21"0,0 21 16,1 0-16,-22-21 15,0 0 1,0 0-16,-22 21 16,1-21-1,0 21-15,0 0 0,0 0 16,0 0-16,-1 0 0,1 0 15,0 0-15,0 0 16,0 21-16,0 0 0,-1-21 0,1 21 16,0 0-16,0 0 0,21 1 15,0-1-15,-21 0 0,21 0 0,-21 0 16,21 0-16,0 1 0,-22 20 0,22-21 16,-21 0-16,21 0 0,0 1 15,0-1-15,0 0 0,0 0 0,0 0 16,0 0-16,0 1 15,21-22-15,1 0 0,-1 0 16,0 0-16,0 0 16,0 0-16,0 0 0,22 0 0,-22-22 15,0 1-15,0 0 0,22 21 0,-22-21 16,0 0-16,21 0 0,-21-1 16,1 1-16,20-21 0,-21 21 0,0 0 15,0-1-15,-21 1 0,22 0 16,-22 0-16,21 21 0,-21-21 0,0 0 15,21 21-15,-21-22 0,0 44 63,0-1-47,0 0-16,0 0 15,0 0-15,0 22 0,0-22 0,0 21 16,0 0-16,0 1 0,0-1 0,0 0 15,0 1-15,0 20 0,0 1 16,0-22-16,0 22 0,0-1 0,0-21 16,0 22-16,0-1 0,0-20 15,0 20-15,21-20 0,-21 20 0,21-21 16,-21 1-16,0-1 0,0 0 0,0 1 16,0-22-16,0 21 0,0-21 15,0 1-15,0-1 0,0 0 16,0 0-16,-21 0 0,-21-21 0,21 0 15,-22 21-15,22-21 0,-21 0 16,-1 0-16,1 0 0,0-21 0,-1 0 16,1 21-16,21-21 0,-21 0 0,20 0 15,1-1-15,0 1 0,0-21 16,21 21-16,0-22 0,0 1 0,0 0 16,0 21-16,0-43 0,0 22 15,21-1-15,0 1 0,0-21 0,1 20 16,-1-20-16,21 20 0,0-20 15,-20-1-15,20 1 0,0-1 0,22 1 16,-22-1-16,22 1 0,-1-1 16,-21 1-16,22 21 0,-22-22 15,1 22-15,-1-1 0,-21 1 0,0 21 16,0-21-16,-21 20 0,0 1 16,0 0-16,0 0 0,-21 0 15,0 21-15,0 0 0,0 0 16,0 0-16,-1 0 0,1 0 15,0 21-15,0 0 0,21 0 16,0 0-16,-21 1 16,21 20-16,0-21 0,0 0 0,0 0 15,0 1-15,0 20 0,0-21 16,0 0-16,21 0 0,-21 1 16,21-1-16,0 0 0,0 0 0,1-21 15,-1 21-15,0-21 0,0 0 16,0 0-16,0 0 0,22 0 0,-22 0 15,0 0-15,0 0 0,0 0 16,1-21-16,-1 0 0,0 21 0,0-21 16,0 0-16,0-22 0,-21 22 15,22 0-15,-22-21 0,21-1 0,-21 1 16,0 0-16,21-1 0,0-20 0,-21 20 16,0 1-16,21 0 0,-21-22 15,21 22-15,-21 21 0,0-22 16,0 22-16,0 0 0,0 0 15,0 0-15,0 0 0,0 42 47,0 0-47,0 0 16,-21 21-16,21-20 0,0 20 0,0-21 16,-21 21-16,21 1 0,0-1 15,0 0-15,0 1 0,0-1 0,0 0 16,0 1-16,0-22 0,0 21 15,0-21-15,0 1 0,0-1 0,0 0 16,0 0-16,0 0 0,0 0 16,0 1-16,21-22 15,0 0-15,1 21 0,-1-21 16,0 0 0,0 0-16,-21-21 0,0-1 15,21 22-15,-21-21 0,21 0 16,-21 0-16,0 0 0,22 21 15,-22-21-15</inkml:trace>
  <inkml:trace contextRef="#ctx0" brushRef="#br1" timeOffset="183410.37">19939 12954 0,'0'0'0,"21"0"31,0 0-31,0 0 0,1 0 16,-1 0-16,0 0 15,0 0-15,0 0 0,0 0 0,1 0 16,-1 0-16,-21-21 0,21 21 0,0 0 16</inkml:trace>
  <inkml:trace contextRef="#ctx0" brushRef="#br1" timeOffset="186323.51">21167 13039 0,'0'0'15,"-22"0"-15,22-21 0,-21 21 16,21-22 31,0 1-47,21 0 15,1 0-15,-1 21 0,0-21 16,0 0-16,0-22 0,0 22 16,22 0-16,-22-21 0,-21 20 15,21 1-15,-21 0 0,0-21 16,0 21-16,0-1 0,-21 1 0,0 21 15,0-21-15,-1 21 0,-20 0 16,0 0-16,-1 0 0,1 0 0,0 0 16,-1 21-16,1-21 0,0 21 0,21 1 15,-22-1-15,22 21 0,0-21 16,0 0-16,21 22 0,0-1 0,0-21 16,0 22-16,0-1 0,21-21 15,0 0-15,21 22 0,-20-22 0,-1 0 16,0 21-16,21-21 0,-21 1 15,1-1-15,20 0 0,-21 0 16,0 0-16,0 0 0,22 1 16,-22-1-16,-21 0 0,21 0 0,-21 0 15,0 0-15,0 1 0,0-1 16,0 0-16,-21 0 0,0 0 0,0 0 16,-1 1-16,1-1 0,-21-21 15,21 21-15,-22-21 0,22 0 0,-21 21 16,21-21-16,-22 0 0,22 0 0,-21 0 15,21-21-15,0 21 0,-1-21 16,-20 0-16,21-1 0,0 1 0,0 0 16,-1 0-16,1-21 15,21 20-15,-21 1 0,0-21 0,0 21 16,21 0-16,0-22 0,0 22 16,-21 0-16,21 0 0,0 42 31,21 0-16,-21 0-15,21 0 0,0 1 16,0 20-16,22-21 0,-22 0 0,0 0 16,0 1-16,0-1 0,0 0 0,1 0 15,-1 0-15,21 0 0,-21 1 16,0-1-16,1-21 0,-1 21 0,0-21 16,0 0-16,0 0 0,0 0 15,22 0-15,-22 0 0,0 0 16,21-21-16,-20 0 0,20-1 0,0 1 15,1 0-15,-22 0 0,21 0 16,0-22-16,-20 22 0,20-21 0,-21 0 16,0-1-16,0 1 0,1 0 15,20-22-15,-21 22 0,0-22 0,0 22 16,22 0-16,-22-22 0,0 22 16,0 21-16,0-22 0,-21 22 0,22 0 15,-22 0-15,21 0 0,-21-1 16,0 44 15,0-1-31,0 0 0,-21 21 16,-1-21-16,22 22 0,-21-1 15,0 22-15,21-22 0,-21 0 0,0 22 16,0-22-16,-1 0 0,22 1 16,-21-1-16,21 0 0,-21 1 0,21-1 15,0-21-15,0 22 0,0-22 16,0 0-16,0 0 0,0 0 0,0 0 15,21 1-15,0-22 0,-21 21 0,22-21 16,-1 0-16,0 21 0,0-21 16,0 0-16,0 0 0,1 0 15,-1-21-15,21 21 16,-21-21-16,0-1 0,1 22 0,-1-21 16,0 0-16,0 0 0,0-21 15,0 20-15,1 1 0,-1 0 0,0 0 16,-21-21-16,21 20 0,-21 1 0,0-21 15,0 21-15,0 0 0,0-1 16,0 1-16,-21 21 0,0 0 16,0 0-16,-1 0 0,1 0 15,0 21-15,0 1 0,21-1 16,0 0-16,0 0 16,0 0-16,0 0 0,0 1 15,0-1-15,21 0 16,0 0-16,-21 0 0,21-21 15,1 21-15,-22 1 0,21-1 16,0-21-16,-21 21 0,21 0 16,0-21-1,-21 21-15,21-21 0,1 0 16,-1 0-16,0 0 16,0 0-16,0 0 15,0 0-15,1 0 0,-1-21 0,0 0 16,0 21-16,0-21 0,0 0 0,1 21 15,-1-22-15,-21 1 16,21 0-16,0 0 0,0 0 0,-21-22 16,0 22-16,0 0 0,0 0 15,21 21-15,-21-21 0,0 0 16,0 42 0,-21-21-1,21 21-15,-21 0 0,21 0 16,-21 0-16,21 1 0,0-1 15,0 0-15,0 0 0,0 0 0,0 0 16,0 1-16,0-1 16,0 0-16,21 0 0,0-21 0,0 21 15,1-21-15,-1 0 0,0 0 16,0 0-16,0 0 0,0 0 16,1 0-16,-1 0 0,21-21 0,-21 0 15,0 21-15,1-21 0,-1 0 16,0-1-16,0 1 0,0 0 0,0 0 15,1 0-15,-1-22 0,-21 22 16,0 0-16,0 0 0,0 0 0,0 0 16,-21 21 15,21 21-15,0 0-16,-22 0 15,22 0-15,0 0 0,-21 1 0,21-1 16,0 0-16,0 0 0,0 0 15,0 0-15,0 1 0,0-1 0,0 0 16,0-42 31,21 21-31,1-21-16,-1-1 0,-21 1 0,21 21 15,0-21-15,0 0 0,0 0 16,-21 0-16,22-1 0,-1 1 15,0 0-15,0 0 0,0 21 0,0 0 32,1 0-32,-22 21 15,0 0-15,0 0 16,0 1-16,0-1 0,0 0 16,0 0-16,21 0 0,-21 0 15,21 1-15,-21-1 0,0 0 16,21-21-16,0 21 0,0-21 15,1 0-15,-1 0 0,0 0 16,0 0-16,0 0 0,0 0 0,22 0 16,-22 0-16,0 0 15,21-21-15,-20 0 0,-1 21 0,21-21 16,-21-1-16,0 1 0,1 0 16,-1 0-16,-21-21 0,0 20 0,0 1 15,0-21-15,0 21 0,0 0 0,0-1 16,0 1-16,0 0 0,-21 21 15,-1-21-15,1 21 0,0 0 0,0 0 16,0 0-16,0 0 0,-22 21 16,22-21-16,0 21 0,0 0 15,21 1-15,-21-1 0,21 0 16,0 0-16,0 0 0,0 0 0,0 1 16,21-22-16,-21 21 15,21-21-15,0 0 0,0 0 16,0 0-16,1 0 0,-1 0 15,0 0-15,0 0 16,0 0-16,0 0 0,-21-21 16,22 21-16,-1-22 0,-21 1 31,0 42 0,0 1-31,0-1 16,0 0-16,0 0 0,0 0 15,0 0-15,0 1 0,0 20 0,0-21 16,0 21-16,0 1 0,0-1 16,-21 0-16,21 1 0,-22 20 15,22-20-15,0 20 0,-21-21 0,21 22 16,-21-22-16,0 1 0,21 20 0,0-21 16,-21 22-16,21-22 0,-21 22 15,21-22-15,0 0 0,0 22 0,-22-22 16,22 1-16,0-1 0,-21 0 0,21-21 15,0 22-15,0-1 0,-21-21 16,21 0-16,-21 1 0,21-1 16,0 0-16,-21-21 15,21-21 1,-21 0-16,21-1 0,0 1 16,0-21-16,0 21 0,0-22 0,0 1 15,0 0-15,0-1 0,0 1 16,0 0-16,0-1 0,0 1 0,0 0 15,0-1-15,0 22 0,0-21 0,0 21 16,-22-22-16,22 22 0,0-21 16,-21 21-16,21-22 0,0 1 0,0 21 15,-21-21-15</inkml:trace>
  <inkml:trace contextRef="#ctx0" brushRef="#br1" timeOffset="186579.12">23029 12764 0,'0'0'0,"0"-22"16,-21 1-16,0 21 0,0 0 16,21-21-16,-21 21 15,-1 0 1,1 0 31,0 0-47,0 0 15,0 0-15,-22 21 0</inkml:trace>
  <inkml:trace contextRef="#ctx0" brushRef="#br1" timeOffset="186851.51">21484 12996 0,'0'0'0,"-21"0"16,42 0 0,0 0-1,0 0-15,1 0 0,20-21 16,0 21-16,-21-21 0,22 21 0,-1-21 15,0 21-15,1 0 0,-1 0 16,0-21-16,-20 21 0,20 0 0,-21 0 16,0 0-16,0 0 0,1 0 0,-1 0 15,0 0 1,0 0 0</inkml:trace>
  <inkml:trace contextRef="#ctx0" brushRef="#br1" timeOffset="189043.45">24066 13250 0,'-21'0'0,"21"22"0,0-1 16,0 0-1,0 0-15,0 0 0,0 0 16,0 1-16,0-1 15,0 0-15,0 0 16,0 0 0,21-21-16,1 0 15,-1 0 1,-21-21 0,21 21-16,-21-21 0,21 0 15,-21 0-15,0-1 0,21 1 16,-21 0-16,0 0 0,0 0 0,21-22 15,-21 22-15,0-21 0,0 0 16,22-1-16,-1 1 0,0 0 16,-21 20-16,0-20 0,21 21 0,0 0 15,-21 0-15,0-1 0,21 22 0,1 0 16,-1 0-16,-21 22 16,0-1-16,0 0 0,21-21 15,-21 21-15,0 0 0,0 0 0,0 1 16,21-1-16,-21 0 15,0 0-15,0-42 47,0 0-31,0 0-16,0-1 16,0 1-16,0 0 15,0 0-15,-21 0 0,0 0 16,0 21-1,-1 0 1,1 21 0,21 0-16,0 0 0,-21 0 0,0 0 15,21 1-15,-21-1 0,21 0 0,0 21 16,0-21-16,0 1 0,-21-1 16,21 21-16,0-21 0,0 0 0,0 1 15,0-1-15,0 0 0,0 0 16,0 0-16,21 0 0,-21 1 0,21-1 15,0 0-15,0 0 16,0-21-16,1 0 0,-1 21 16,0-21-16,0 0 0,0 0 0,0 0 15,1 0-15,-1 0 0,21 0 16,-21-21-16,0 21 0,22-21 0,-22 0 16,21 0-16,-21 21 0,1-22 15,20-20-15,-21 21 0,0 0 0,0 0 16,1-22-16,-1 22 0,-21-21 15,0 21-15,0-22 0,0 22 0,21 0 16,-21 0-16,0 0 0,0-1 16,0 1-16,0 0 0,-21 21 15,0 0-15,-1 0 16,1 21 0,0-21-16,21 21 0,-21 1 0,0 20 15,0-21-15,21 0 0,0 0 16,-22 22-16,22-22 0,-21 0 0,21 0 15,0 22-15,0-22 0,0 0 16,0 0-16,0 0 0,0 0 0,21-21 16,1 22-16,-1-1 0,0 0 15,0-21-15,0 0 0,0 0 16,1 0-16,-1 0 0,0 0 0,0 0 16,0 0-16,0 0 15,1 0-15,-1-21 0,0 0 0,0 21 16,0-22-16,0 1 0,-21 0 0,22 0 15,-1 0-15,0-22 0,-21 22 16,21-21-16,0 0 0,-21-1 0,21 1 16,1 0-16,-22-1 0,21 1 15,-21-22-15,21 22 0,0 0 0,-21-1 16,0 1-16,0 21 0,0 0 16,0 0-16,0-1 0,0 1 0,-21 21 31,21 21-16,-21 1-15,21-1 0,-21 0 16,21 0-16,0 21 0,0 1 16,-22-1-16,22 0 0,0 1 0,-21-1 15,21-21-15,0 22 0,0-1 16,0 0-16,0 1 0,0-22 0,0 21 16,0-21-16,0 22 0,0-22 15,0 0-15,21 21 0,1-21 0,-1 1 16,-21-1-16,21-21 0,0 21 0,0 0 15,0-21-15,1 21 16,-1-21-16,0 0 0,0 0 16,0 0-16,0 0 0,1 0 15,-1-21-15,0 0 0,0 0 16,0 0-16,-21-1 0,21 1 0,1 0 16,-1-21-16,0 21 0,0-22 15,0 1-15,-21 0 0,21-1 0,-21 1 16,22 0-16,-22-1 0,0 1 15,21 0-15,-21-1 0,0 1 0,0 0 16,0 20-16,0-20 0,0 21 16,0 0-16,0 0 0,-21 21 31,-1 21-31,1 0 0,21 21 16,-21-21-16,0 22 0,21-1 15,-21 0-15,21 1 0,-21-1 16,21 0-16,0 1 0,0-1 0,0 0 15,0 1-15,0-1 0,0 0 16,0-20-16,0 20 0,21-21 0,0 0 16,0 0-16,0 1 0,0-1 15,1 0-15,-1 0 0,0 0 16,0-21-16,0 21 0,0-21 16,1 0-16,-1 0 15,-21-21-15,0 0 0,21 21 16,0-21-16,0 0 0,-21 0 15,21-1-15,1 1 0,-1 0 0,-21-21 16,21 21-16</inkml:trace>
  <inkml:trace contextRef="#ctx0" brushRef="#br1" timeOffset="189625.12">26204 12869 0,'-21'0'0,"42"0"0,-63-21 0,21 21 0,0 0 15,-1-21-15,22 0 16,-21 21-16,21-21 0,0 0 16,21 21-1,1 0-15,-1 0 0,0 0 16,0 0-16,0 21 0,0 0 15,1 0-15,20 21 0,-21-20 0,0 20 16,0 0-16,-21 1 0,22-22 16,-1 21-16,-21 0 0,0 1 0,0-22 15,0 21-15,21 1 0,-21-22 0,0 0 16,0 0-16,0 21 0,0-20 16,0-1-16,0 0 0,0 0 15,0-42 16,0 0-15,0 0-16,0-1 0,21 1 16,-21 0-16,0-21 0,0 21 0,21-22 15,0 1-15,1 0 0,-22-1 16,21 1-16,0 0 0,0-1 0,0 1 16,0 0-16,-21-1 0,22 22 15,-1-21-15,-21 21 0,21-1 0,-21 1 16,0 0-16,0 0 15,0 42 32,0 0-31,0 0-16,0 1 16,0-1-16,0 0 15,0 0-15</inkml:trace>
  <inkml:trace contextRef="#ctx0" brushRef="#br1" timeOffset="191310.63">27072 13356 0,'0'0'0,"42"0"16,-42-21-1,22 0-15,-22 0 0,21 0 16,-21-1-16,0 1 0,0 0 16,0 0-16,0-21 0,-21 20 15,21 1-15,-22 0 0,1 0 0,0 0 16,0 21-16,0 0 16,0 0-16,-1 0 0,-20 0 15,21 21-15,0-21 0,0 21 0,-22 0 16,22 22-16,0-22 0,-21 0 15,20 21-15,1-21 0,21 22 0,0-22 16,0 0-16,0 0 0,0 0 16,0 1-16,0-1 0,0 0 0,21 0 15,1 0-15,-1 0 0,0-21 16,0 0-16,0 0 0,0 0 16,1 0-16,-1 0 0,0 0 0,0-21 15,0 21-15,0-21 0,-21 0 16,22 0-16,-1 0 0,0-1 0,-21 1 15,21 0-15,0 0 0,-21-21 16,0 20-16,21 1 0,-21 0 16,22 0-16,-22 0 0,0 0 0,0-1 15,0 1 1,0 42 0,0 1-16,-22-1 15,22 0-15,0 0 0,-21 0 0,21 0 16,0 1-16,0-1 0,0 0 0,0 0 15,0 0-15,0 0 0,21 1 16,1-1-16,-22 0 0,21-21 0,0 21 16,0-21-16,0 0 0,-21 21 15,21-21-15,1 0 0,-1 0 16,0 0-16,0 0 0,0 0 0,0-21 16,1 21-16,-22-21 0,21 0 15,0 21-15,0-21 0,0-22 0,-21 22 16,21 0-16,1-21 0,-22 20 15,0-20-15,21 0 0,0-1 0,-21-20 16,0 21-16,21-1 0,-21 1 0,21 0 16,-21-1-16,21 1 0,-21 21 15,0-22-15,0 22 0,0 0 0,0 0 16,0 0-16,0 42 31,0 0-31,0 0 16,0 22-16,0-1 0,0 0 15,0 1-15,0-1 0,0 0 16,0 1-16,-21-1 0,21 0 0,-21 1 16,21-1-16,0 0 0,0 1 0,0-1 15,0-21-15,0 21 0,0-20 16,0 20-16,0-21 0,0 0 0,0 0 16,0 1-16,21-1 0,0-21 15,-21 21-15,22-21 0,-1 0 16,0 0-16,0 0 0,0-21 15,-21 0-15,21 21 0,1-22 16,-1 1-16,0 0 0,0 0 16,-21-21-16,21 20 0,0 1 15,1-21-15,-1 21 0,0 0 0,0-1 16,-21 1-16,0 0 0,21 0 0,-21 0 16,21 21-16,-21 21 31,0 0-31,0 0 0,0 0 15,0 1-15,0-1 0,0 0 0,0 0 16,0 0-16,0 0 0,0 1 0,0-1 16,0 0-16,22-21 15,-22 21-15,21 0 0,-21 0 0,21-21 0,-21 22 16,21-22 0,0 0-16,0 0 15,1 0-15,-1-22 16,-21 1-16,21 21 0,0-21 15,-21 0-15,0 0 0,21 0 0,0-1 16,-21 1-16,22 0 0,-22 0 16,0 0-16,0-22 0,21 22 0,-21 0 15,0 0-15,21 21 16,-21-21-16,0 42 31,0 0-31,-21-21 16,21 21-16,-21 0 0,21 1 0,0-1 15,0 0-15,0 0 0,0 0 16,-22 0-16,22 1 0,0-1 16,0 0-16,0 0 0,0 0 15,0 0-15,0 1 16,22-22-16,-1 21 0,0-21 16,0 0-16,0 0 15,0 0-15,1 0 0,-1 0 16,0-21-16,0 21 0,-21-22 15,21 1-15,0 21 0,1-21 16,-1 0-16,0 0 0,0 0 0,0-1 16,0 1-16,1 0 0,-1 0 15,0-21-15,0 20 0,-21 1 0,0 0 16,0 0-16,0 0 0,0 0 0,0-1 16,0 1-16,0 0 0,-21 21 15,0 0 1,0 0-16,21 21 15,-22 0-15,1 1 0,0-1 0,21 21 16,-21-21-16,21 0 0,-21 22 16,21-22-16,0 0 0,0 0 0,0 0 15,0 22-15,0-22 0,0 0 16,0 0-16,0 0 16,21 1-16,0-22 0,0 21 15,0-21-15,1 0 0,-1 0 16,0 0-16,0 0 0,0 0 0,0 0 15,1-21-15,-1-1 0,0 22 0,0-21 16,-21 0-16,0 0 0,21 0 16,-21 0-16,21-1 0</inkml:trace>
  <inkml:trace contextRef="#ctx0" brushRef="#br1" timeOffset="195383.73">29400 12742 0,'0'0'0,"22"0"15,-22-21-15,21 21 0,0-21 16,0 21-16,0 0 0,0-21 15,1 21-15,-1 0 0,-21-21 16,21 21-16,0 0 16,-21-21-16,-21 21 62,0 21-62,0-21 16,21 21-16,-22 0 0,1 0 0,21 0 15,-21 22-15,21-22 0,-21 0 16,21 21-16,-21-20 0,0 20 0,21 0 16,0 1-16,-22-22 15,22 21-15,0 0 0,0-20 0,0 20 16,0 0-16,0-21 0,0 22 16,0-22-16,0 21 0,0 1 0,22-22 15,-1 21-15,0-21 0,0 22 16,-21-22-16,21 21 0,0-21 0,1 0 15,-1 1-15,0-1 0,0 0 16,0 0-16,0 0 0,1 0 0,-1-21 16,0 0-16,0 0 15,0 0-15,0-21 16,1 21-16,-22-21 0,0 0 16,21 0-16,-21 0 15,21-1-15,0 1 0,-21 0 0,21 0 16,0-21-16</inkml:trace>
  <inkml:trace contextRef="#ctx0" brushRef="#br1" timeOffset="195960.68">30332 12785 0,'0'0'0,"-21"0"0,21-21 15,21 21 17,-21 21-17,21 0-15,-21 0 0,21 0 16,0 0-16,-21 1 0,0-1 15,0 21-15,21-21 0,-21 22 0,22-22 16,-22 21-16,21-21 0,-21 0 16,21 22-16,-21-22 0,0 21 0,0-21 15,0 1-15,0 20 16,0-21-16,-21 0 0,0 22 0,-1-22 16,1 0-16,-21 21 0,21-21 15,0 1-15,-22 20 0,22-21 0,-21 21 16,21-20-16,-22-1 0,22 0 15,0 0-15,0 0 0,21 0 0,-21-21 16,21 22-16,-22-22 0,1 21 16,21-42 77,0-1-61</inkml:trace>
  <inkml:trace contextRef="#ctx0" brushRef="#br1" timeOffset="-144294.11">2900 14415 0,'-21'0'16,"21"21"31,21-21-47,0 21 0,0-21 15,0 21-15,0-21 0,1 0 16,-1 0-16,21 21 0,0-21 0,1 0 16,-1 0-16,22 0 0,-22 0 0,21 0 15,22 0-15,-21 0 0,20 0 16,-20 0-16,20 0 0,-20 0 0,21 0 15,-1 0-15,-20 0 16,20 0-16,1 0 0,21 0 0,-21 0 16,-1 0-16,1 0 0,0 0 0,-1 0 15,1 0-15,0 0 0,-1 0 16,-20 0-16,-1 0 0,22 0 0,-22 0 16,1 0-16,-22 0 0,22 0 15,-22 0-15,-21 0 0,22 0 0,-22 0 16,0 0-16,0 0 0,-63 0 31,21 0-31,-1 0 16,-20 0-16,0 0 0,-22 0 15,22 0-15,-22 0 0</inkml:trace>
  <inkml:trace contextRef="#ctx0" brushRef="#br1" timeOffset="-143830.24">3006 14669 0,'0'21'0,"21"-21"31,0 0-31,21 21 0,1-21 0,-1 0 16,21 0-16,1 0 0,-1 0 15,1 0-15,21 0 0,-1 0 0,22 0 16,-21 0-16,21 0 0,-22 0 16,22-21-16,0 21 0,0 0 0,0-21 15,-1 21-15,1 0 0,-21-22 0,21 22 16,-22 0-16,1 0 0,-21 0 15,20 0-15,-20 0 0,-22 0 16,0 0-16,1 0 0,-1 0 0,-21 0 16,0 0-16,1 0 0,-22 22 78,21-22-63,0-22 1</inkml:trace>
  <inkml:trace contextRef="#ctx0" brushRef="#br1" timeOffset="-142973.73">9419 14161 0,'-42'0'0,"84"0"0,-127 0 0,64 0 0,0 21 16,-21-21-16,21 0 0,-1 0 15,1 0-15,21 21 16,21-21 0,1 0-16,-1 0 0,21 0 15,0 0-15,22 0 0,-1 0 0,22 0 16,-21 0-16,20 0 16,1 0-16,21 0 0,-22 0 0,1 0 0,0 0 15,-22 0-15,22-21 0,-22 21 0,1 0 16,-1 0-16,1 0 15,-1 0-15,1 0 0,-22 0 0,1 0 16,-22 0-16,0 0 0,0 0 0,0 0 16,0 0-16,-21 21 15,0 0 1,-21-21-16,0 0 0,-21 21 16,21-21-16,-1 0 0,-20 21 0,21 1 15,-21-22-15,-1 0 0,1 21 0,0-21 16,-1 0-16,1 21 0,-22-21 15</inkml:trace>
  <inkml:trace contextRef="#ctx0" brushRef="#br1" timeOffset="-142589.95">9292 14520 0,'0'0'16,"-21"0"-16,0 0 0,0 0 15,42 0 1,0 0 0,0 0-16,21 0 0,1 0 0,-1 0 15,22 0-15,-1 0 0,22 0 16,-22-21-16,22 21 0,0-21 0,-1 21 16,-20-21-16,20 0 0,1 21 15,0-21-15,-22 21 0,1-22 16,-1 22-16,1 0 0,-1 0 0,1-21 15,-22 21-15,0 0 0,1 0 16,-1 0-16,0 0 0,-20 0 0,-1 0 16,0 0-16,0 0 0,0 0 0,0 0 31,1 0 16,-22-21-47,21 0 0,0 21 15,-21-21-15,21 0 0</inkml:trace>
  <inkml:trace contextRef="#ctx0" brushRef="#br1" timeOffset="-134780.39">20278 14118 0,'-22'21'32,"1"-21"-1,0 0-16,21 22 1,-21-22-16,0 0 16,0 0-16,-1 0 31,1 0-31,21 21 16,-21-21 15,42 0 16,0 0-32,1 0-15,-1 0 0,0 0 0,0 0 16,0 0-16,0 0 0,1 0 0,-1 0 16,21 0-16,-21 0 15,22 0-15,-22-21 0,21 21 0,0 0 16,22 0-16,-22 0 0,1 0 0,20 0 15,-21 0-15,22 0 0,-1-22 16,-20 22-16,20 0 0,-20 0 0,20 0 16,-21 0-16,22 0 0,-22 0 15,22 0-15,-22 0 0,0 0 0,22 0 16,-22 0-16,1 0 0,20 0 0,-21 0 16,22 0-16,-22 0 0,22-21 15,-22 21-15,22 0 0,-22 0 0,21 0 16,1 0-16,-22 0 0,22 0 15,-1 0-15,1 0 0,-22 0 0,22 0 16,-1 0-16,1 0 0,-22 0 16,21 0-16,-20 0 0,20 21 15,-20-21-15,-1 0 0,0 0 0,22 0 16,-22 0-16,0 0 0,1 0 16,-22 0-16,21 0 0,1 0 0,-22-21 15,21 21-15,-21 0 0,0 0 16,1 0-16,-1 0 0,-21-21 15,21 21-15,-42 0 47,0 0-31</inkml:trace>
  <inkml:trace contextRef="#ctx0" brushRef="#br1" timeOffset="-134133.99">20405 14245 0,'-22'0'0,"44"0"0,-65 21 16,22-21-16,0 0 0,0 0 15,0 0-15,42 0 63,0 0-63,21 0 0,1 0 0,20 0 15,1 0-15,-1 22 0,1-22 16,20 0-16,1 0 0,21 0 0,-22 0 16,1 0-16,21 0 0,0 0 15,0 0-15,-22 0 0,22 0 0,-21 0 16,21 0-16,-22 0 0,-20 0 0,20 0 15,1 0-15,-21 0 0,-1 0 16,22 0-16,-22 0 0,1 0 0,-22 0 16,22 0-16,-22 0 0,0 0 15,1 0-15,-1-22 0,0 22 16,1 0-16,-22 0 0,21 0 0,-21 0 16,0 0-16,1 0 0,-1 0 15,0 0-15,0 0 16,0 0-16,-42 0 78,0 0-78,0-21 16</inkml:trace>
  <inkml:trace contextRef="#ctx0" brushRef="#br1" timeOffset="-121974.11">3535 15960 0,'0'0'0,"0"-21"16,21-1-16,-21 1 0,21 0 0,-21 0 16,0-21-16,21 20 0,-21 1 15,21 0-15,-21-21 0,22 21 0,-22-1 16,0 1-16,0-21 0,0 21 15,0 0-15,0-1 0,0 1 16,0 0-16,-22 21 16,1 0-16,0 0 0,0 0 0,0 21 15,-22 0-15,22 1 0,0-1 16,-21 0-16,21 21 0,-1-21 16,1 1-16,0 20 0,0-21 15,0 21-15,21-20 0,0 20 16,0-21-16,0 21 0,0-20 0,0 20 15,0-21-15,0 0 0,21 0 16,0 22-16,0-22 0,22 0 0,-22 0 16,0 0-16,0 1 0,21-22 15,-20 21-15,-1 0 0,0 0 0,-21 0 16,0 0-16,0 1 16,0-1-16,0 21 0,-21-21 0,0 0 15,-1 1-15,-20-1 16,0 21-16,-1-21 0,-20 0 0,21 1 15,-22-1-15,22 0 0,-1 0 16,-20-21-16,21 0 0,-1 21 16,1-21-16,0 0 0,20 0 0,-20-21 15,21 21-15,-21-21 0,20 0 16,22 0-16,0-1 0,-21 1 0,21 0 16,0 0-16,0 0 0,0 0 15,0-1-15,21 1 0,1 0 0,-1 0 16,0 0-16,21 0 0,-21-1 15</inkml:trace>
  <inkml:trace contextRef="#ctx0" brushRef="#br1" timeOffset="-120589.79">3979 15685 0,'0'21'32,"0"0"-32,0 0 15,-21 21-15,21-20 16,0 20-16,0 0 0,0-21 16,0 22-16,0 20 0,-21-20 0,21-1 15,-21 0-15,0 22 0,-1-22 16,22 0-16,-21 22 0,0-22 0,21-21 15,0 22-15,-21-1 0,21-21 16,-21 0-16,21 1 0,0-1 0,21-21 31,0-21-15,0-1-16,-21 1 16,21 0-16,1 0 0,-1 0 0,0-22 15,0 22-15,0 0 16,0-21-16,-21 21 0,22-1 0,-1-20 15,0 42-15,0-21 0,-21 0 16,21 21-16,0 0 16,-21 21-16,0 0 0,0 0 15,0 0-15,0 1 0,0-1 0,0 0 16,0 0-16,0 21 0,0-20 16,0-1-16,22 0 0,-22 0 0,21 0 15,-21 0-15,0 1 0,21-1 16,0 0-16,0-21 0,0 0 15,1 0-15,-1 0 0,0 0 16,21 0-16,-21 0 0,22-21 16,-22 0-16,21-1 0,-21 1 15,22 0-15,-22 0 0,21 0 0,-21 0 16,1-1-16,-1 1 0,0-21 16,-21 21-16,0 0 0,21-1 0,-21-20 15,0 21-15,0 0 0,0 0 16,0-1-16,-21 22 0,21-21 15,-21 21-15,0 0 16,-1 21-16,1 1 0,21-1 16,-21 0-16,0 0 15,21 0-15,0 0 0,-21 1 0,0-1 0,21 21 16,0-21-16,-22 0 16,22 1-16,0 20 0,0-21 0,0 0 15,0 0-15,0 1 0,22-1 16,-1 0-16,0-21 0,0 21 0,0-21 15,0 0-15,1 0 0,-1 0 16,0 0-16,21 0 0,-21 0 0,22 0 16,-22-21-16,21 0 0,-21 21 15,22-21-15,-1-1 0,-21 1 0,22 0 16,-22-21-16,0 21 0,21-1 16,-21-20-16,1 21 0,-1 0 15,-21-22-15,0 22 0,21 0 0,-21 0 16,0 0-16,0 0 0,0-1 15,-21 22 1,0 0-16,-1 0 0,22 22 16,-21-1-16,0 0 0,0 0 0,0 0 15,21 0-15,-21 1 0,21-1 16,-22 21-16,22-21 0,0 0 0,0 22 16,0-22-16,0 0 0,0 0 15,0 0-15,0 1 0,0-1 0,0 0 16,22 0-16,-1-21 0,0 21 15,0-21-15,0 0 0,0 0 0,1 0 16,-1 0-16,21 0 16,-21-21-16,22 0 0,-1 0 0,0 21 15,-21-43-15,22 22 0,-1 0 16,0 0-16,-20 0 0,20-22 0,-21 22 16,21-21-16,-20 21 0,-1-22 0,-21 1 15,21 0-15,-21-1 16,0 1-16,0 0 0,0-1 0,0 1 0,0 21 15,0-21-15,0-1 0,0 22 16,0 0-16,0 0 0,0 0 0,0-1 16,-21 22-1,21 22 1,0-1-16,-21 0 16,21 0-16,0 21 0,0-20 15,0-1-15,0 21 0,0 0 0,0-20 16,0 20-16,0 0 0,0 1 15,0-22-15,0 21 0,0 0 0,0-20 16,0 20-16,0 0 0,0-21 16,0 1-16,0 20 0,0-21 0,21 0 15,-21 0-15,0 1 0,0-1 16,21-21-16,-21 21 0,21-21 16,0 0-1,-21-21 1,0 0-16,0-1 15,0 1-15</inkml:trace>
  <inkml:trace contextRef="#ctx0" brushRef="#br1" timeOffset="-120337.93">5355 16277 0,'21'0'15,"0"0"1,1-21-16,-1 21 16,21-21-16,-21 21 0,0-21 0,22 0 15,-1 21-15,0-22 0,-20 1 0,20 0 16,0 21-16,-21-21 0,22 0 16,-22 21-16,0-21 0,0 21 0,0-22 15,1 22-15,-1 0 0,0-21 16,0 0-16,0 0 0,0 21 15,1 0-15</inkml:trace>
  <inkml:trace contextRef="#ctx0" brushRef="#br1" timeOffset="-119625.83">6371 16150 0,'21'21'0,"-42"-42"0,42 64 15,0-43-15,1 0 16,-1 0-16,-21-22 16,21 1-16,0 0 15,-21 0-15,0 0 0,0 0 16,0-1-16,21 1 0,-21 0 16,0 0-16,0 0 0,0 0 15,0-1-15,21 1 0,-21 0 31,0 42-15,0 0 0,0 1-16,0-1 0,0 21 15,0-21-15,0 0 0,0 22 0,0-22 16,0 21-16,0 1 0,0-22 16,0 21-16,0 0 0,0 1 0,0-22 15,0 21-15,0 1 0,-21-22 16,21 21-16,0-21 0,0 22 0,0-22 15,0 21-15,0-21 0,0 0 0,0 1 16,0-1-16,0 0 0,0 0 16,0 0-16,0 0 0,0 1 15,-21-22 1,0 21-16,0-21 16,0 0-16,-1 0 0,1 0 15,0 0-15,0 0 0,0 0 0,0 0 16,-1 0-16,1 0 0,0 0 0,0 0 15,0 0-15,0 0 0,-1 0 16,44 0 15,-1 0-15,0 0-16,0 0 0,0 0 16,22 0-16,-22 0 0,21 0 15,0-21-15,1 21 0,-1 0 0,-21 0 16,22-22-16,-1 22 0,0-21 15,-21 21-15,22 0 0,-22-21 0,0 21 16,0 0-16,0 0 0,1-21 16,-1 21-16,-21-21 15,0 0 17,0-1-32,0 1 0,0 0 15</inkml:trace>
  <inkml:trace contextRef="#ctx0" brushRef="#br1" timeOffset="-116622.14">8086 5334 0,'0'0'0,"0"21"32,0 0-17,0 1 1,0-1-16,21 0 15,0-21-15,0 21 16,0-21 0,0 0-16,1 0 0,20 21 0,-21-21 0,0 0 15,22 0-15,-1 0 16,-21 0-16,21 0 0,22 0 0,-22 0 16,1 0-16,20 0 0,-21 0 15,22 0-15,-22 0 0,22 0 0,-1 0 16,-20 0-16,-1 0 0,21 0 0,-20 0 15,-1 0-15,0 0 0,22 0 16,-22 0-16,1 0 0,-1 0 0,0 0 16,1 0-16,-1 0 0,0 0 0,1 0 15,-1 0-15,0 0 16,1 0-16,-1 0 0,0 0 0,-21 0 16,22 0-16,-1 0 0,0 0 0,1 0 15,-22 0-15,21 0 0,1 0 16,-22 0-16,21 0 0,-21 0 0,22 0 15,-22 0-15,21 0 0,-21 0 0,22-21 16,-22 21-16,21 0 0,-21-21 16,0 21-16,1-21 0,-1 21 0,0 0 15,0-21-15,0 21 0,0 0 16,1-22-16,-1 22 0,0 0 0,0-21 16,0 21-16,0 0 0,1 0 15,-1-21-15,0 21 0,0 0 16,0 0-16,-21-21 0,21 21 0,1-21 15,-1 21 1,0-21-16,0-1 16,0 22-16,-21-21 0,21 21 0,-21-21 15,22 0-15,-22 0 16,21 21-16,0-21 0,-21-1 0,21 22 16,0-21-16,0 21 0,-21-21 15,22 0-15,-1 21 0,-21-21 0,21 21 16,0-21-16,-21-1 0,21 22 0,0-21 15,1 0-15,-1 0 16,-21 0-16,0 0 16,21 21-16,-21-22 0,0 1 15,0 0-15,0 0 0,0 0 0,0 0 16,0-1-16,0 1 0,-21-21 16,0 21-16,-1 0 15,1-1-15,0 22 0,21-21 0,-21 0 16,0 0-16,0 0 0,-1 0 15,1 21-15,0-22 0,0 1 0,-21 0 16,20 21-16,1-21 0,0 0 16,0 21-16,0-21 0,-22-1 15,22 22-15,0-21 0,0 0 0,-21 21 16,20-21-16,1 21 0,-21 0 16,21-21-16,-22 21 0,22 0 0,0 0 15,-21-21-15,21 21 0,-1 0 16,-20-22-16,21 22 0,0 0 0,-22 0 15,22-21-15,-21 21 0,21 0 16,0 0-16,-22-21 0,22 21 0,-21 0 16,21 0-16,-22 0 0,22 0 15,0 0-15,-21 0 0,20 0 0,-20 0 16,21 0-16,-21 0 0,20 0 0,-20 0 16,21 0-16,-21 0 15,-1 0-15,22 0 0,-21 0 0,21 0 0,-22 0 16,22 0-16,0 0 0,0 0 15,0 0-15,-1 0 0,1 0 16,0 0-16,0 0 0,0 0 16,0 0-16,-1 0 0,1 0 15,0 0-15,0 0 16,0 0-16,0 0 0,-1 0 16,22 21-16,-21-21 0,0 0 15,0 0-15,0 21 0,0-21 0,-1 0 16,1 0-16,0 0 15,0 0-15,0 0 0,0 22 0,-1-22 16,1 0-16,0 0 16,0 0-16,0 0 15,0 0-15,-1 0 0,1 0 16,0 0-16,0 21 0,0-21 16,0 0-16,-1 0 0,1 0 0,0 0 15,0 21-15,0-21 0,0 0 16,-1 0-16,1 21 0,0-21 15,0 21-15,0-21 0,0 0 16,-1 0-16,1 21 0,0-21 16,0 0-16,0 0 0,0 22 15,-1-22-15,1 0 0,0 21 16,0-21-16,0 0 0,0 21 16,-1-21-16,1 0 15,0 21-15,0-21 16,0 0-16,0 21 0,-1-21 15,1 21-15,0 1 16,0-22-16,21 21 0,-21-21 0,0 21 16,-1-21-16,1 21 0,21 0 15,-21-21-15,0 21 16,0 1 0,0-22-16,21 21 0,-22 0 15,1 0-15,21 0 16,-21 0-1,21 1-15,-21-22 0,21 21 0,-21 0 16,21 0-16,0 0 0,0 0 16,0 1-16,0-1 0,0 0 15,0 0-15,0 0 16,0 0-16,0 1 16,0-1-16,0 0 15,21 0-15,0 0 0,-21 0 0,21-21 16,-21 22-16,21-1 0,1 0 15,-1 0-15,0 0 16,0-21-16,-21 21 0,21 1 16,0-22-16,-21 21 0,22-21 0,-22 21 0,21-21 15,0 21-15,0 0 16,0 0-16,0 1 16,1-22-16,-1 21 15,0-21-15,0 21 16,0-21-16,0 0 0,1 21 15,-1-21-15,0 0 0,0 0 16,0 0-16,0 21 0,1-21 16,-1 0-16,0 0 0,0 0 15,0 0-15,0 0 0,1 0 16,20 0-16,-21 0 0,0 0 16,0 0-16,1 0 0,-1 0 15,0 0-15,21 0 0,-21 0 0,1 0 16,-1 0-16,0 0 0,0 0 15,0 0-15,0 0 16,1 0-16,-1 0 31</inkml:trace>
  <inkml:trace contextRef="#ctx0" brushRef="#br1" timeOffset="-111205.48">7726 16023 0,'0'-21'47,"21"21"-31,-21-21-16,21 0 15,0 0 1,-21 42 31,-21 0-47,21 0 15,-21-21-15,21 21 0,-21-21 16,21 21-16,0 1 0,0-1 16,-21 0-16,21 0 15,21-21 32,-21-21-31,21 21-16,-21-21 0,21 21 15,-21-21-15,0-1 0,0 1 16,0 0-16,0 0 0,0 0 16,0 0-16,-21-1 15,0 22-15,0 0 16,-1 22 0,1-22-16,0 21 0,21 0 15,0 0-15,-21 0 16,21 0-16,-21 1 0,21-1 15,0 0-15,0 0 16,0 0 0,21-21-1,0 0-15,0 0 16,0-21-16,1 0 0,-22 0 16,21 0-16,0-1 15,-21 1-15,0 0 0,0 0 16,0 0-1,-21 21-15,0 0 16,-1 0-16,1 0 16,21 21-16,-21 0 0,21 0 15,0 0-15,0 1 16,0-1-16,0 0 0,0 0 16,0 0-16,0 0 0,0 1 15,0-1 1,21-21-16,0 0 15,1 0-15,-1 0 16,0 0-16</inkml:trace>
  <inkml:trace contextRef="#ctx0" brushRef="#br1" timeOffset="-104193.56">9864 15642 0,'0'21'31,"21"-42"16,0 0-47,0 21 0,-21-21 15,21 0-15,0 0 0,1-1 16,-22 1-16,21 0 0,-21 0 16,0 0-16,21 0 0,-21-1 15,0 1-15,0 0 16,21 21-16,-21-21 16,0 42 15,0 0-31,0 0 15,0 1-15,0-1 0,0 0 16,0 21-16,0-21 0,0 22 0,0-22 16,0 0-16,0 21 0,0-20 15,0 20-15,0-21 0,0 21 0,0-20 16,0 20-16,0-21 0,0 21 16,0 1-16,0-22 0,0 0 0,0 21 15,0-20-15,0-1 0,0 0 16,0 0-16,0 0 0,-21 0 15,21 1-15,0-1 0,-21-21 16,21 21-16,-21-21 16,-1 21-16,1-21 15,0 0-15,0 0 16,0 0-16,0 21 0,-22-21 0,22 0 16,0 0-16,-21 21 0,20-21 15,-20 0-15,21 0 0,-21 22 0,20-22 16,1 0-16,0 0 0,-21 0 15,21 0-15,-1 0 0,1 0 16,42 0 15,1 0-15,-1 0-16,0 0 0,21 0 16,-21 0-16,22 0 0,-1-22 0,0 22 15,1 0-15,-1 0 0,22 0 16,-22 0-16,0-21 0,1 21 0,20 0 15,-21 0-15,1 0 0,-1-21 16,0 21-16,-20 0 0,20 0 16,-21 0-16,0 0 0,0 0 0,1 0 15,-1 0 1,0 0 78</inkml:trace>
  <inkml:trace contextRef="#ctx0" brushRef="#br1" timeOffset="-103322.05">11726 15854 0,'0'-21'16,"0"0"-1,-21 21 48,0 0-63,21 21 15,-21-21-15,21 21 16,0 0-16,-21-21 0,21 21 0,0 0 16,0 1-16,0-1 15,0 0 1,21-21-16,0 0 16,0 0-16,0 0 15,0 0-15,1-21 16,-1 0-16,-21-1 15,21 1-15,-21 0 16,0 0-16,0 0 0,0 0 16,0-1-16,-21 1 15,0 21 1,-1 0-16,1 0 0,0 21 16,0-21-1,21 22-15,-21-1 0,21 0 16,0 0-16,0 0 0,0 0 15,0 1-15,0-1 16,0 0-16,21-21 31,0 0-31,0 0 0,0 0 16,1 0-16,-1 0 16,-21-21-16,21 0 0,-21-1 15,0 1-15,0 0 16,0 0-16,0 0 15,-21 21 1,0 0-16,-1 0 16,1 21-1,0 0 1,21 0-16,-21-21 0,21 21 16,0 1-16,0-1 15,0 0-15,21-21 47</inkml:trace>
  <inkml:trace contextRef="#ctx0" brushRef="#br1" timeOffset="-99501.14">14626 15388 0,'0'-21'16,"0"0"0,0 0-1,0 0-15,-21 21 16,0 0-16,0 0 16,-1 0-16,1 0 0,0 0 15,0 0 1,0 0-16,0 0 0,-1 21 0,1-21 15,21 21-15,-21-21 0,0 21 16,0 0-16,0 0 0,21 1 0,-22-1 16,1 0-16,0 0 0,21 0 15,-21 0-15,0 1 0,0-1 0,21 0 16,-22 0-16,22 0 0,-21 0 16,21 1-16,0-1 0,-21 0 0,21 0 15,0 0-15,-21 0 0,21 1 16,0-1-16,0 0 0,0 0 15,0 0-15,0 0 16,0 1-16,0-1 16,0 0-16,21-21 0,-21 21 0,21 0 15,0 0-15,1-21 16,-22 22-16,21-22 0,0 21 0,0-21 16,0 0-16,0 21 0,1-21 15,-1 0-15,0 0 0,0 0 0,0 21 16,0-21-16,1 0 15,-1 0-15,0 0 0,0 0 0,0 0 16,0 0-16,1-21 0,-1 21 16,0-21-16,0 21 15,0-21-15,-21-1 0,21 22 0,1-21 16,-1 0-16,0 0 16,0 0-16,-21 0 0,0-1 0,21 1 15,0 21-15,-21-21 0,0 0 16,0 0-16,0 0 0,0-1 0,0 1 15,0 0-15,0 0 0,0 0 16,0 0-16,0-22 0,0 22 0,0 0 16,0 0-16,-21 0 0,21-1 15,-21 1-15,0 0 0,0 21 0,21-21 16,-21 0-16,-1 0 0,1-1 16,0 22-16,0-21 0,0 21 0,0-21 15,-1 21-15,-20 0 16,21 0-16,0 0 0,0 0 15,-1 0-15,1 0 0,0 0 16,0 21-16,0-21 0,0 21 0,-1-21 16,1 22-16,-21-1 0,21 0 15,21 0-15,-21 0 0,-1 0 0,1 1 16,21-1-16,0 21 0,0-21 0,0 0 16,-21 1-16,21-1 0,0 0 15,0 0-15,0 0 0,0 0 0,0 22 16,0-22-16,0 0 0,0 0 15,21 0-15,-21 1 0,21-22 0,1 21 16,-22 0-16,21 0 0,0 0 16,0 0-16,0-21 15,0 22-15,1-1 16,-1-21-16,0 0 0,0 0 0,0 0 16,0 0-16,1 0 0,-1 0 0,0 0 15,0 0-15,0 0 0,0 0 16,1 0-16,-1-21 0,0-1 0,0 22 15,0-21-15,0 21 0,1-21 16,-1 0-16,0 0 0,0 0 16,0-1-16,-21 1 0,0 0 15,0 0-15,21 21 0,-21-21 0,0 0 16,0-1-16,0 1 16,0 0-16,0 0 0,0-21 0,0 20 15,0 1-15,0 0 0,-21 0 16,0 0-16,21 0 0,-21-1 0,0 1 15,0 0-15,-1 0 0,-20 0 16,21 21-16,0-21 0,-22-1 0,22 1 16,0 21-16,-21 0 0,21 0 0,-1 0 15,-20 0-15,21 0 0,0 0 16,0 0-16,-1 21 0,1-21 0,0 22 16,0-1-16,21 0 0,0 0 15,-21 0-15,21 0 0,-21 1 0,21-1 16,-22 0-16,22 0 15,0 0-15,0 0 0,0 1 0,0-1 16,-21 0-16,21 0 0,0 0 16,0 0-16,0 1 0,0-1 15,0 0 1,21 0 0,1-21-16,-1 0 0,0 0 15</inkml:trace>
  <inkml:trace contextRef="#ctx0" brushRef="#br1" timeOffset="-98786.08">16425 15706 0,'0'21'0,"-21"-21"16,21 21-1,0 0-15,-21-21 16,21 21-16,-21 1 0,21-1 16,0 0-16,0 0 15,21-21 1,0 0 0,0 0-16,0 0 15,1 0-15,-22-21 0,21 21 16,0-21-16,-21 0 0,21 21 15,-21-22-15,21 1 0,-21 0 16,0 0 0,-21 21-1,0 0-15,0 0 16,0 0 0,-1 21-16,22 0 15,0 0-15,-21-21 0,21 22 0,-21-1 16,21 0-16,0 0 15,0 0 1,21-21 15,0 0-31,1 0 16,-1-21-16</inkml:trace>
  <inkml:trace contextRef="#ctx0" brushRef="#br1" timeOffset="-92192.35">8107 11176 0,'-21'21'0,"21"-42"78,0 0-63,0 0 1,-22 21 0,1 0-1,0 21-15,0 0 0,-21 0 0,20 0 16,1 1-16,-21 20 0,21 0 15,-22 1-15,22-1 0,-21 0 0,21 22 16,0-22-16,-22 22 0,22-22 16,21 21-16,-21-20 0,21 20 0,0 1 15,0-22-15,0 0 0,0 22 16,0-22-16,0 1 0,21-22 16,0 21-16,-21-21 0,21 0 0,1 1 15,-1-1-15,0 0 0,21-21 16,-21 0-16,1 0 0,-1 0 0,21 0 15,-21-21-15,22 0 0,-22-1 0,21 1 16,-21-21-16,22 21 0,-1-22 16</inkml:trace>
  <inkml:trace contextRef="#ctx0" brushRef="#br1" timeOffset="-91636.74">8488 11621 0,'0'-22'16,"0"1"0,0 0-1,0 0-15,0 0 0,0 0 16,0-1-16,0 1 0,0 0 16,21 0-16,0 0 0,0 0 15,-21 42 16,0 21-31,0-21 16,0 0-16,0 22 16,0-22-16,0 21 0,0-21 0,0 22 15,0-1-15,0-21 0,0 0 0,0 22 16,-21-22-16,21 21 0,0-21 16,-21 1-16,21-1 0,0 21 0,0-21 15,0 0-15,-21 1 16,21-1-16,-21-21 0,21 21 0,-22-21 15,1 21-15,0-21 16,0 0-16,0 0 0,-22 0 16,22 0-16,0 0 0,-21 0 0,21 0 15,-1 0-15,1 0 16,0 0-16,0 0 0,42 0 31,0 0-15,0-21-16,1 21 0,-1 0 0,21 0 15,-21 0-15,0 0 0,22 0 16,-22-21-16,21 21 0,-21 0 0,22 0 16,-22 0-16,0 0 0,0 0 0,22-21 15,-22 21-15,0 0 0,0 0 16,0 0-16,0 0 0,1 0 16,-1-22-16</inkml:trace>
  <inkml:trace contextRef="#ctx0" brushRef="#br1" timeOffset="-91377.88">9123 11896 0,'21'21'63,"-21"0"-63,21-21 0,-21 21 15,0 0-15,0 1 0,0 20 16,0-21-16,-21 0 0,0 0 16,0 1-16,-1 20 0,1-21 15,0 0-15,21 0 0,-21-21 0,21 22 16,-21-1-16,21-42 31,0-1-31</inkml:trace>
  <inkml:trace contextRef="#ctx0" brushRef="#br1" timeOffset="-90902.16">9588 11472 0,'0'-21'0,"0"42"0,0-63 0,0 21 0,0 0 15,-21 21 1,0 0-16,0 0 15,21 21-15,-21-21 0,21 21 0,0 21 16,0-20-16,-21-1 0,21 21 16,0-21-16,-22 22 0,22-1 0,0-21 15,0 21-15,0-20 0,0 20 16,0-21-16,0 21 0,0-20 0,0-1 16,0 0-16,0 0 0,0 0 15,22 0-15,-1-21 0,0 0 16,0 0-16,0 0 0,0 0 0,22 0 15,-22 0-15,21-21 0,-21 0 0,22 21 16,-22-21-16,21 0 0,-21 0 16,22-1-16,-22-20 0,0 21 0,0 0 15,-21-22-15,0 22 0,0-21 16,0 0-16,0 20 0,0-20 0,0 0 16,-21-1-16,0 22 0,0 0 0,0 0 15,-1 0-15,1 0 0,0 21 16,0 0-16,0 0 0,0 0 0,-1 0 15,1 0-15,0 0 0,0 21 16,0 0-16,0-21 0,-1 21 16,22 0-16,0 0 0,-21-21 0,21 22 15,21-22 1,1 0-16</inkml:trace>
  <inkml:trace contextRef="#ctx0" brushRef="#br1" timeOffset="-90573.35">10223 11176 0,'0'0'0,"22"0"31,-1 0-31,0 0 16,0 0-16,0 0 0,0 0 15,1 21-15,-1-21 0,21 21 0,-21 1 16,0-1-16,22 0 0,-22 0 15,0 0-15,0 0 0,0 1 0,1 20 16,-22-21-16,21 0 0,-21 22 0,0-1 16,0-21-16,0 21 0,-21 1 15,-1-1-15,1 0 0,0 1 0,0-1 16,0 0-16,0 1 0,-1-22 0,-20 21 16,21 1-16,0-22 15,0 0-15,-1 21 0,1-21 0,0-21 16,21 22-16,0-1 0,-21-21 0,21-21 31,0-1-31,0 1 0</inkml:trace>
  <inkml:trace contextRef="#ctx0" brushRef="#br1" timeOffset="-89489.94">12277 10351 0,'0'0'0,"21"-22"0,0 22 15,0-21-15,0 0 0,0 0 16,1 0-16,-22 0 15,21-1-15,-21 1 0,21 21 16,-21-21-16,-21 21 31,0 0-31,-1 0 0,1 0 16,0 42-16,0-20 0,-21-1 16,20 21-16,1 22 0,-21-22 15,21 21-15,0 1 0,-1-1 16,1 1-16,0-1 0,0-20 0,21 20 0,0 1 15,0-1-15,0-20 16,0 20-16,0-21 0,21 22 0,0-22 16,0 1-16,22-22 0,-22 21 15,21-21-15,-21 22 0,22-22 0,-22 0 16,21-21-16,1 21 0,-22-21 0,21 0 16,-21 0-16,22 0 0,-22 0 15,21-21-15,-21 0 0,0 21 0,22-43 16</inkml:trace>
  <inkml:trace contextRef="#ctx0" brushRef="#br1" timeOffset="-84854.12">14203 4149 0,'0'-21'16,"0"-1"-16,0 1 15,-21 21-15,-1-21 0,1 0 16,0 0-16,0 21 16,0 0-16,0 0 0,-22-21 15,22 21-15,-21-22 0,-1 22 16,22 0-16,-21 0 0,0 0 0,-1 0 15,1 0-15,0 0 0,-1 0 16,1 0-16,0 0 0,20 0 0,-20 0 16,0 0-16,-1 0 0,1 0 15,0 22-15,21-22 0,-22 21 0,1-21 16,0 21-16,-1-21 0,1 21 16,0 0-16,-1 0 0,1-21 15,0 22-15,-1-1 0,1 0 16,0 0-16,-1 0 0,22 0 0,-21 1 15,21-22-15,-22 21 0,22 0 0,0 0 16,-21 0-16,20 0 0,1 1 16,0-1-16,0 21 0,0-21 0,0 0 15,-1 1-15,1-1 0,0 0 16,0 21-16,0-21 0,0 1 0,21-1 16,-22 21-16,1-21 0,21 0 15,-21 22-15,21-22 0,0 21 0,0-21 16,-21 1-16,21 20 0,0-21 15,-21 21-15,21-20 0,0 20 0,0-21 16,0 21-16,0-20 0,0-1 16,0 21-16,0-21 0,21 0 15,0 1-15,0 20 0,-21-21 0,21 0 16,1 0-16,-1 1 16,0-1-16,0 0 0,0-21 15,0 21-15,22 0 0,-22-21 0,0 21 16,21 1-16,-20-22 0,-1 21 0,21-21 15,0 0-15,1 21 0,-1-21 16,0 0-16,22 21 0,-1-21 0,1 0 16,-1 0-16,1 0 0,-1 0 15,1 0-15,21 0 0,-22 0 0,1 0 16,-1 0-16,1 0 0,-1 0 16,1 0-16,-1-21 0,-21 21 15,22 0-15,-1-21 0,1 21 0,-1-21 16,-20 21-16,20-22 0,1 22 15,-22-21-15,22 21 0,-22-21 0,0 0 16,1 0-16,-1 21 0,0-21 0,1-1 16,-22 1-16,21 0 0,-21-21 15,0 21-15,1-1 0,-1 1 0,0-21 16,0 21-16,0-22 0,-21 22 16,0-21-16,21 21 0,-21-22 15,0 1-15,22 21 0,-22-21 0,0 20 16,0-20-16,0 0 0,0 21 15,0-22-15,-22 22 0,1 0 16,0-21-16,0 20 0,0-20 0,0 21 16,-1 0-16,1-22 0,0 22 0,0-21 15,0 21-15,0 0 16,-1-22-16,1 22 0,0 0 0,0 0 0,0 0 16,0-1-16,-1 1 15,-20 0-15,0 0 0,-1 0 0,1 21 16,0-21-16,-22-1 0,22 22 0,-22 0 15,1 0-15,-1 0 0,1 0 16,-1 0-16,1 0 0,-1 0 0,22 0 16,-21 22-16,-1-22 0,1 21 15,20-21-15,1 21 0,0-21 16,-1 21-16,22 0 0,-21-21 0,21 21 16,-1 1-16,1-1 0,0 0 15,0 0-15,0 0 0,0 22 16,-1-22-16,22 0 0,0 0 0</inkml:trace>
  <inkml:trace contextRef="#ctx0" brushRef="#br1" timeOffset="-80577.48">12721 10795 0,'-42'21'31,"84"-42"-31,-84 21 31,42-21-31,0 0 16,0 0-16,0-1 0,0 1 15,21 0-15,-21 0 0,21 0 16,-21 0-16,0-1 0,42-41 16,-42 21-16,22 20 0,-22-20 15,0 21-15,21 0 0,-21 0 0,21-1 16,-21 1-16,0 0 0,0 0 15,0 42 17,0 0-32,21 0 0,-21 1 0,21-1 15,-21 21-15,0 0 16,21 1-16,1-1 0,-22-21 0,0 22 0,21-1 16,-21 0-16,21-21 0,-21 22 15,0-22-15,21 0 0,-21 0 0,0 0 16,0 1-16,0-1 0,0 0 0,0 0 15,0 0-15,0 0 16,-21-21-16,0 22 0,0-1 16,-1 0-16,1-21 0,0 0 15,-21 21-15,21-21 0,-1 0 0,1 0 16,0 0-16,-21 0 0,21 0 16,-1 0-16,1 21 0,0-21 15,0 0-15,0 0 0,0 0 16,42 0 15,0 0-31,0 0 16,0 0-16,22 0 0,-22 0 15,21 0-15,-21-21 0,22 21 0,-1 0 16,-21 0-16,21 0 0,-20 0 16,-1 0-16,0 0 0,0 0 15,0 0-15,0 0 31</inkml:trace>
  <inkml:trace contextRef="#ctx0" brushRef="#br1" timeOffset="-80352.02">13568 11007 0,'21'0'0,"-42"0"0,63 0 0,-21 0 15,-21 21-15,0 0 16,0 0 0,0 0-16,0 1 0,-21-1 15,0-21-15,0 21 0,0 21 16,-22-21-16,1 22 0,21-22 16,-22 0-16,22 0 0,0-21 0,21 21 15</inkml:trace>
  <inkml:trace contextRef="#ctx0" brushRef="#br1" timeOffset="-79685.66">14182 10732 0,'0'-22'16,"-22"1"0,22 0-1,0-21 1,0 21-16,0-1 0,0 1 16,0 0-16,0 0 15,0 0-15,0 42 31,0 0-15,0 0-16,0 0 0,0 22 16,0-22-16,0 0 0,0 21 0,0-20 15,0-1-15,0 0 0,0 21 0,-21-21 16,21 1-16,0-1 0,0 0 16,-21 0-16,21 0 0,-21 0 15,21 1-15,0-1 0,-21-21 16,21 21-16,-21-21 15,21 21-15,-22-21 16,1 21-16,0-21 0,0 0 16,0 0-16,0 0 15,-1 0-15,1 0 0,0 0 0,0 0 16,-21 0-16,42 21 0,-22-21 0,1 0 16,0 0-16,0 0 15,42 0 16,0 0-31,0 0 16,1 0-16,-1 0 0,21 0 0,-21 0 16,22 0-16,-1 0 15,-21 0-15,21 0 0,-20-21 0,20 21 16,-21 0-16,0 0 0,0-21 16,1 21-16,-1 0 0,0 0 0,0 0 15,-21-21 1,0 0 15,0 0-31,0-1 0,0 1 16,21 0-16</inkml:trace>
  <inkml:trace contextRef="#ctx0" brushRef="#br1" timeOffset="-79300.71">14330 10266 0,'0'0'16,"-21"-21"-16,84 21 0,-63-21 15,-21 21-15,21-22 0,21 22 32,0 0-32,0 0 0,22 0 15,-22 22-15,0-1 0,0 21 0,0-21 16,1 22-16,-1-1 0,0 0 15,0 1-15,0-1 0,-21 0 0,0 1 16,21-1-16,-21 0 0,0 22 16,0-22-16,0 0 0,0 1 15,-21 20-15,0-20 0,0-1 0,0 21 16,0-20-16,-22-1 0,-20 43 16,-22-1-16,43-62 15,-1 20-15,-20 0 0,21-21 16,20 1-16,-20 20 15,21-42-15,0 0 0,21-21 32,0-22-32,0 22 15,0-21-15</inkml:trace>
  <inkml:trace contextRef="#ctx0" brushRef="#br1" timeOffset="-76604.72">16489 10139 0,'0'0'0,"21"0"16,0 0-16,-21-21 16,21 21-16,0 0 0,-21-21 15,0-1 1,22 22-16,-22-21 15,-22 21 1,1 0 0,0 21-16,-21-21 0,21 22 15,-1-1-15,-20 0 0,0 21 16,21-21-16,-22 22 0,1-1 16,0 0-16,-1 22 0,1-1 0,0 1 15,20-1-15,-20 1 0,21-22 16,-21 22-16,20-1 0,1 1 0,0-1 15,21-20-15,0 20 0,0-21 16,0 22-16,0-22 0,0 1 0,0 20 16,21-42-16,22 22 0,-22-22 15,21 21-15,0-21 0,43 22 16,-21-43-16,-22 21 0,0-21 16,22 21-16,-22-21 0,0 0 0,1 0 15,-1 0-15,0 0 0,1 0 0,-1-21 16,-21 0-16,0 21 0</inkml:trace>
  <inkml:trace contextRef="#ctx0" brushRef="#br1" timeOffset="-73873.81">17208 10859 0,'0'-22'62,"0"1"-46,0 0-16,0 0 0,22 0 15,-22 0-15,21-1 16,0 1-16,0 0 16,-21 0-16,21 0 0,-21 0 0,0-1 15,21 1-15,-21 42 31,0 1-15,0 20-16,0-21 0,0 21 0,0 1 16,0-1-16,0 0 0,0 1 15,0-22-15,0 21 0,0 1 0,-21-1 16,21-21-16,0 21 0,0-20 0,0 20 16,0-21-16,0 0 0,0 0 15,0 1-15,0-1 0,0 0 16,0 0-1,0 0-15,-21-21 16,0 0-16,0 21 0,0-21 16,-1 0-16,-20 0 0,21 0 15,0 0-15,-22 0 0,22 0 0,0 0 16,0 0-16,0 0 0,0 0 16,-1 0-16,44 0 31,-1 0-31,0 0 15,21 0-15,1 0 0,-22 0 0,21 0 16,0 0-16,1 0 0,-1 0 16,-21 0-16,22 0 0,-22 0 15,21 0-15,-21-21 0,0 21 0,1 0 16,-1 0-16,0 0 0,0 0 16,0 0-1</inkml:trace>
  <inkml:trace contextRef="#ctx0" brushRef="#br1" timeOffset="-73589.97">17928 11218 0,'0'0'0,"0"22"47,0-1-47,0 0 16,0 0-16,0 21 0,-21-20 0,21-1 15,-21 21-15,0-21 0,-1 0 16,1 22-16,0-22 0,0 0 0,0 0 16,0 0-16,21 1 0,0-1 15,-22-21-15,22 21 0,22-21 16,-1 0-1,0-21-15,0 0 0</inkml:trace>
  <inkml:trace contextRef="#ctx0" brushRef="#br1" timeOffset="-72937.34">18732 10795 0,'-42'0'16,"42"-21"-16,-21 21 0,0-21 15,21 0-15,-21 21 16,21-22-16,0 1 0,-22 0 16,22 0-16,0 0 0,0 0 15,0-1-15,22 22 0,-1 0 16,0 0-16,0 0 15,0 0-15,0 0 0,1 22 0,-1-1 16,-21 21-16,21-21 16,0 0-16,-21 22 0,0-1 0,21-21 0,-21 22 15,0-1-15,0-21 0,0 21 16,-21 1-16,0-22 0,0 21 16,0-21-16,-1 22 0,-20-1 0,21-21 15,-21 0-15,20 22 0,-20-22 16,0 0-16,21 0 0,-22-21 0,22 21 15,0 1-15,0-22 0,0 0 0,-1 0 32,22-22-32,0 1 15,0 0-15,0 0 0,0 0 16,0 0-16,0-1 0,0 1 0,22 0 16,-22 0-16,21 0 0,0 0 0,0 21 15,0 0 1,0 0-16,1 21 0,-1 0 0,0 0 15,0-21-15,21 21 0,-20 0 16,-1 1-16,0-1 0,0 0 0,0 0 16,0 0-16,1 0 0,-1-21 0,-21 22 15,21-1-15,0-21 0,0 0 16,-21 21-16,21-21 0,1 0 16,-1 0-16,0 0 15,0 0-15,0 0 16,-21-21-16,21 0 0,-21-1 15,22 1-15,-22 0 0,21 0 16,-21 0-16,0 0 0,21-1 16,-21-20-16,21 21 0</inkml:trace>
  <inkml:trace contextRef="#ctx0" brushRef="#br1" timeOffset="-72529.57">19283 10308 0,'0'-21'0,"0"42"15,21-42 17,0 21-32,0 0 0,0 21 0,22 0 15,-22 1-15,0 20 0,21 0 0,-20-21 16,20 22-16,-21-1 0,21 22 15,-20-22-15,-1 0 0,0 1 0,-21 20 16,0-21-16,0 1 0,0-1 16,0 0-16,0 22 0,0-22 0,0 1 15,-21-1-15,0 0 0,-1 1 16,1-1-16,0 0 0,-21 1 0,21-22 16,-22 21-16,1-21 0,21 0 0,-22 22 15,1-22-15,21 0 0,0-21 16,-22 21-16,22 0 0,0 1 15,0-22-15,42 0 63,0 0-63</inkml:trace>
  <inkml:trace contextRef="#ctx0" brushRef="#br1" timeOffset="-72313.69">19452 11748 0,'0'0'0,"0"21"47,-21-42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3T05:34:36.1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4254 826 0,'-21'0'0,"21"-22"47,0 1-47,21 21 16,1 0-16,-1-21 0,0 0 16,0 21-16,0-21 0,0 0 0,1-1 15,20 1-15,-21 0 0,0 0 16,0 0-16,1 0 0,-1-1 0,-21 1 15,0-21-15,0 21 16,0 0-16,-21 21 16,-1 0-16,-20 0 0,0 0 0,-1 21 15,1 0-15,-21 0 0,20 21 16,1-20-16,-22 20 0,22-21 16,0 21-16,-1 1 0,1-1 15,21 0-15,0-20 0,0 20 16,-1 0-16,22-21 0,0 22 0,0-22 15,0 0-15,22 0 0,-1 22 16,21-22-16,0 0 0,-20 0 0,20 0 16,0 0-16,1 1 0,-1-1 15,0 21-15,1-21 0,-1 0 16,-21 1-16,0 20 0,0-21 0,-21 21 16,0-20-16,0-1 0,0 21 15,-42 0-15,21-20 0,-21 20 0,-22-21 16,22 21-16,-22-20 15,1-1-15,-1 0 0,1 0 0,-1-21 16,1 0-16,-1 0 0,22 0 16,-22 0-16,22 0 0,-21-21 15,20 21-15,1-21 0,0 0 0,20-1 16,-20 1-16,21-21 0,21 21 16,0 0-16,0-1 0,0 1 15,21 0-15,0 21 0,22-21 16,-1 21-16,0-21 0,1 21 15,20-21-15,-21 21 0,1 0 0,20 0 16</inkml:trace>
  <inkml:trace contextRef="#ctx0" brushRef="#br0" timeOffset="272.02">4762 1291 0,'0'21'16,"0"1"-16,0-1 16,0 0-16,0 0 0,-21 0 15,0 22-15,0-22 0,21 0 0,0 21 16,-21-21-16,0 22 0,21-22 16,-22 21-16,22-21 0,0 1 15,-21-1-15,21 0 0,-21-21 0,21 21 16,0-42 15,0-21-31,21 20 16,0 1-16,-21-21 0</inkml:trace>
  <inkml:trace contextRef="#ctx0" brushRef="#br0" timeOffset="601.85">4847 1101 0,'-21'0'15,"0"0"-15,0 21 16,21 0-16,0 0 16,21 0-1,0-21-15,0 0 16,0 0-16,0 0 0,-21-21 0,22 21 16,-1-21-16,0 21 0,-21-21 15,0 0-15,0 0 0,0-1 16,0 1-16,0 0 0,-21 21 15,0-21-15,-1 21 0,1 0 16,0 0-16,0 0 0,0 0 16,0 0-16,-1 0 0,1 0 15,21 21-15,-21-21 0,0 21 0,21 0 16,0 1-16,0-1 0,0 0 16,0 0-16,0 0 0,0 0 15,0 1-15,21-1 0,0-21 16,0 21-16,1 0 0</inkml:trace>
  <inkml:trace contextRef="#ctx0" brushRef="#br0" timeOffset="1107.74">5249 1376 0,'-21'21'31,"21"0"-31,-21 0 15,0 1-15,21-1 16,0 0-16,0 0 0,0 0 16,-21 0-16,21 1 0,0-1 0,-22 0 15,22 0-15,0 0 0,0 0 16,-21 1-16,21-1 0,-21 0 0,21 0 16,0 0-16,-21-21 15,21-21 16,0 0-31,0 0 0,0 0 16,0-1-16,0-20 0,21 21 16,-21-21-16,21-1 0,0 1 0,22 0 15,-22 20-15,21-20 0,1 0 16,-1 21-16,0-1 0,1 1 0,-1 21 16,0 0-16,1 0 0,-1 0 15,-21 0-15,21 0 0,-20 21 16,-1 1-16,0-1 0,-21 0 15,0 21-15,0-21 0,0 1 0,0 20 16,0-21-16,0 21 0,-21-20 16,0-1-16,-1 0 0,22 21 15,0-21-15,-21 1 0,21-1 16,-21-21-16,21 21 16,0-42 15,0 0-31,21 21 0,0-22 0,1 1 15</inkml:trace>
  <inkml:trace contextRef="#ctx0" brushRef="#br0" timeOffset="1919.67">6477 1418 0,'0'0'0,"0"-21"0,21 0 16,-21 0-16,0 0 0,0-1 15,0 1-15,-21 21 16,0 0-16,0-21 0,-1 21 0,1 0 16,0 0-16,-21 0 0,21 0 15,-22 21-15,22-21 0,-21 21 0,-1 1 16,1-1-16,21 0 0,-21 0 16,-1 0-16,22 22 0,-21-22 15,21 21-15,-1-21 0,1 22 16,21-22-16,0 0 0,0 0 0,0 0 15,0 0-15,0 1 0,0-1 16,21-21-16,1 0 0,20 0 0,-21 0 16,21 0-16,-20 0 0,20-21 15,0-1-15,-21 1 0,22 0 0,-22 0 16,64-43 0,-64 43-16,0 0 0,0 21 0,-21-21 15,21 0-15,-21 0 0,0-1 16,0 1 15,0 42-15,0 1-1,0-1-15,0 0 0,0 21 16,0-21-16,0 22 0,0-1 16,0 0-16,0 1 0,-21 20 0,21 1 15,0-1-15,0 22 0,0-22 16,0 22-16,0 0 0,21 21 0,-21-1 15,0-20-15,0 21 0,0 0 16,0 0-16,0-22 0,0 22 0,0 0 16,21-21-16,-21-1 0,0 1 15,0 0-15,0-22 0,0 1 16,0-1-16,-21-21 0,0 1 0,0-1 16,0-21-16,0 0 0,-1 1 15,1-22-15,-21 0 0,0 0 0,20 0 16,-41 0-16,21 0 0,-1-22 0,-20 1 15,-1-21-15,1 21 0,20-22 16,-20 1-16,21 0 0,-22-1 0,22-20 16,-1-1-16,22 1 0,0-1 15,0-20-15,0 20 0,21-20 0,0-22 16,0 21-16,0-21 0,0 22 16,21-22-16,0 0 0,0 21 15,22 1-15,-1 20 0,0 1 0,1-1 16,-1 1-16,0 20 0,1 1 15,-1 0-15,0-1 0,1 22 0,-22-21 16,21 21-16,-21-1 0,22 1 16,-22 0-16,0 0 0,0 21 0,0-21 15,22 0-15,-22-1 0,0 1 16</inkml:trace>
  <inkml:trace contextRef="#ctx0" brushRef="#br0" timeOffset="2265.46">7175 529 0,'0'0'16,"-21"0"-16,0 0 15,0 0-15,21 21 16,-21 1-16,21-1 0,-21 21 15,21 0-15,-22 22 0,22-1 16,0 1-16,-21-1 0,21 22 0,-21-21 16,0 20-16,21-20 0,0-1 15,0 22-15,-21-22 0,21-20 16,-21 20-16,21-20 0,0 20 16,-22-42-16,22 22 0,0-1 0,0-21 15,0 0-15,0 0 0,0-42 31,22 21-31,-1-21 0,0-21 16,0 21-16,0-1 0,0-20 16</inkml:trace>
  <inkml:trace contextRef="#ctx0" brushRef="#br0" timeOffset="2644.25">7239 1461 0,'21'0'47,"0"0"-47,0 0 0,1 0 0,-1 0 16,0 0-16,0 0 0,0-22 15,22 22-15,-22-21 0,0 0 0,21 21 16,-21-21-16,1 0 0,-22 0 16,0-1-16,0 1 0,0 0 15,-22 21 1,1 0-16,-21 0 0,21 0 15,-22 0-15,1 0 0,0 21 0,21 0 16,-22 1-16,1-1 0,21 21 16,0-21-16,-1 22 0,1-1 15,21 0-15,-21 1 0,21-1 0,0 0 16,0 1-16,21-1 0,0-21 16,1 21-16,-1-20 0,0-1 0,21-21 15,-21 21-15,22-21 0,-1 0 16,0 0-16,-20 0 0,20 0 0,0-21 15,1 0-15,-22 21 0,0-22 16,21 1-16,-42 0 0,21-21 0,1 21 16,-22-1-16</inkml:trace>
  <inkml:trace contextRef="#ctx0" brushRef="#br0" timeOffset="3412.17">8763 572 0,'0'0'16,"-21"-22"-16,0 22 0,-1 0 15,44 0 17,20 0-32,0 0 15,1 0-15,20 0 0,1-21 0,-1 21 16,1 0-16,-1-21 0,22 21 16,-22 0-16,1 0 0,-1-21 15,1 21-15,-22 0 0,22 0 16,-22 0-16,0 0 0,-21 0 0,1 0 15,-22 21 1,-22-21-16,1 21 0,0-21 16,-21 21-16,21-21 0,-22 22 0,1-22 15,0 21-15,-1-21 0</inkml:trace>
  <inkml:trace contextRef="#ctx0" brushRef="#br0" timeOffset="3676.54">9229 635 0,'0'0'0,"-22"0"31,1 0-15,21 21 0,0 0-16,0 1 0,0 20 0,0-21 15,0 21-15,0 22 0,0-22 16,0 1-16,0 20 0,-21 1 0,21-1 16,-21-21-16,0 22 0,0-1 15,-1 1-15,22-1 0,-21-20 0,0 20 16,0-20-16,0-1 0,21 0 15,0-21-15,-21 1 0,21-1 0,0 0 16,21-21 0,0 0-16,0-21 15,0 0-15,0-1 0,-21 1 16,43-21-16</inkml:trace>
  <inkml:trace contextRef="#ctx0" brushRef="#br0" timeOffset="4967.71">9525 1058 0,'0'0'0,"0"22"31,-21-1-31,21 21 16,-21-21-16,-1 0 0,22 22 0,0-1 16,0-21-16,-21 22 0,21-1 15,-21-21-15,21 21 0,0-20 16,0 20-16,0-21 0,0 0 15,0 0-15,0 1 0,0-1 0,21-21 16,0 0-16,1 0 16,-1 0-16,0 0 0,0-21 0,0 21 15,22-22-15,-22 1 0,0 0 16,21 0-16,-21-21 0,22 20 0,-22 1 16,0-21-16,0 21 0,0-22 15,1 1-15,-1 21 0,-21 0 16,0 0-16,0-1 0,21 1 0,-21 0 15,0 42 17,0 0-32,0 1 0,0-1 0,0 0 15,-21 21-15,21-21 0,0 1 0,0 20 16,-21-21-16,21 21 0,-22-20 16,22-1-16,0 0 0,0 21 0,0-21 15,0 1-15,0-1 16,22 0-16,-1-21 0,0 0 15,0 0-15,21 0 0,-20 0 16,-1 0-16,21 0 0,-21-21 0,22 0 16,-1-1-16,-21 1 0,21 0 15,-20 0-15,20 0 0,-21-22 0,0 22 16,0-21-16,1 21 16,-1-22-16,0 22 0,-21 0 0,0 0 15,0 0-15,-21 21 16,0 0-1,-1 0-15,1 21 16,21 0-16,0 0 16,21-21 15,1-21-31,-1 0 16,0 21-16,0 0 0,-21-21 15,21 21-15,0 0 0,1 0 31,-22 21-31,21 0 0,-21 0 16,0 0-16,0 1 0,0-1 16,0 0-16,0 0 0,0 21 0,0-20 15,0-1-15,-21 21 0,21-21 16,0 0-16,0 22 0,0-22 0,0 0 16,0 0-16,0 0 0,0 1 15,21-22-15,0 0 0,0 0 0,0 0 16,0 0-16,1 0 0,20 0 15,-21 0-15,0-22 0,22 1 0,-22 0 16,21 0-16,-21 0 0,22 0 16,-22-1-16,0-20 0,0 21 15,0 0-15,-21-22 0,0 22 0,0-21 16,21 21-16,-21 0 0,0-1 16,0 1-16,0 0 0,0 42 46,0 0-46,-21 1 0,21-1 0,0 0 16,0 21-16,-21-21 0,21 1 16,-21-1-16,21 0 0,-21 0 0,0 0 15,21 0-15,0 1 0,0-1 16,-22 0-16,22 0 16,-21-21-1,21-21 1,0 0-1,0 0-15,0-1 0,21 1 16,1-21-16,-1 21 0,0-22 0,0 22 16,21-21-16,-20 0 0,20 20 15,0-20-15,-21 21 0,22 0 0,-1 0 16,0-1-16,1 22 0,-22 0 16,21 0-16,-21 0 0,22 0 15,-22 0-15,0 22 0,0-1 16,0-21-16,1 42 0,-22-21 0,0 0 0,0 22 15,0-22-15,0 0 0,0 21 16,0 1-16,0-22 0,-22 21 16,1-21-16,0 22 0,0-22 0,21 0 15,-21 0-15,0 0 0,21 1 16,-22-22 0,1 0-1,21-22-15,0 1 0,0 0 16</inkml:trace>
  <inkml:trace contextRef="#ctx0" brushRef="#br0" timeOffset="5484.32">13039 762 0,'0'0'0,"21"-63"16,0 20-16,-21 22 16,0 0-16,0 0 0,0 0 15,0-1-15,0 1 16,0 42 0,0 1-16,0 20 0,-21 0 15,21 1-15,0 20 0,0 1 16,0-1-16,0 1 0,0 20 15,0-20-15,-21-1 0,21 1 0,-22-1 16,22 1-16,-21-22 0,21 22 16,0-22-16,0 0 0,0 1 0,0-22 15,0 21-15,0-21 0,0 0 16,0 1-16,0-1 0,0-42 31,0-1-31,21 1 16,-21 0-16,22-21 0,-22 21 0,0-22 0,0 1 15</inkml:trace>
  <inkml:trace contextRef="#ctx0" brushRef="#br0" timeOffset="5852.11">12679 889 0,'0'0'16,"-21"-21"-16,-1-21 0,-20 20 0,21 1 15,21 0-15,0 0 0,0 0 0,0 0 16,0-1-16,21 1 15,0 0-15,22 0 0,20 0 0,1 21 16,-1-21-16,22 21 0,-1 0 16,1 0-16,0 0 0,-1 21 0,1-21 15,0 21-15,-22 21 0,22-21 16,-22 22-16,1-1 0,-22 0 16,1 22-16,-1-22 0,-21 22 0,-21-22 15,0 22-15,0-22 0,-21 21 16,-21-20-16,-1 20 0,1-20 0,0-1 15,-22 0-15,1 1 0,-1-1 16,1 0-16,-1 1 0,22-22 0,-22 0 16,22 21-16,0-21 0,-1 1 15,22-22-15,0 21 0,0-21 0,21-21 32,21-1-17,0 22-15,0-21 0,22-21 16,-22 21-16,0 0 0</inkml:trace>
  <inkml:trace contextRef="#ctx0" brushRef="#br0" timeOffset="6202.04">13864 1418 0,'21'0'15,"0"0"1,1 0-16,-1-21 0,0 0 15,0 21-15,0-21 0,0 0 16,22-1-16,-22 1 0,0 0 0,21 0 0,-20 0 16,-22 0-16,21-1 15,-21 1-15,0 0 0,-21 21 32,-1 0-32,1 0 0,-21 21 0,21 0 15,0 1-15,-1-1 0,-20 21 0,21-21 16,21 0-16,-21 22 0,21-22 15,-21 0-15,21 0 0,0 0 0,0 1 16,0-1-16,0 0 0,0 0 16,0 0-16,0 0 0,0 1 15,21-22-15,0 0 0,0 0 16,0 0-16,0 0 0,1 0 16,20-22-16,0 1 0,-21 0 0,22 21 15</inkml:trace>
  <inkml:trace contextRef="#ctx0" brushRef="#br0" timeOffset="6587.82">14774 1249 0,'0'0'16,"0"-42"-1,0 20-15,0 1 0,-21 21 16,0 0 0,0 21-16,-22 1 0,1-1 0,21-21 15,-21 21-15,-1 0 16,22 0-16,-21 0 0,21 1 0,-1-1 15,1 0-15,21 0 0,0 0 16,21 0 0,1-21-16,-1 0 0,21 0 0,-21 0 15,22 0-15,-22 0 0,21 0 16,0 0-16,-20 0 0,-1 0 0,21 22 16,-21-22-16,0 0 0,1 21 15,-22 0-15,0 0 0,0 0 16,-22-21-16,1 21 15,0 1-15,0-22 0,-21 21 0,20 0 16,-20-21-16,0 21 0,-1-21 0,1 0 16,21 21-16,0-21 15,-22 0-15,22 0 0,0 0 16,21-21 0,21 21-1,0-21-15,1 0 0,-1 0 0</inkml:trace>
  <inkml:trace contextRef="#ctx0" brushRef="#br0" timeOffset="6819.68">15113 1270 0,'0'0'0,"0"21"32,0 0-32,0 1 15,0-1-15,0 0 0,0 0 16,0 0-16,0 0 0,0 1 0,-21-1 15,0 21-15,21-21 0,-22 0 16,1 1-16,21-1 0,0 0 0,-21-21 16,21 21-16,-21-21 0,21-21 31,0 0-15,0 0-16,21-1 0</inkml:trace>
  <inkml:trace contextRef="#ctx0" brushRef="#br0" timeOffset="6983.62">15176 1122 0,'0'0'0,"0"-21"0,0 0 16,-21 21-1,0 0 1,21 21 15,0 0-15,0 0-16</inkml:trace>
  <inkml:trace contextRef="#ctx0" brushRef="#br0" timeOffset="8032.72">15811 1461 0,'0'0'0,"0"-22"16,0 1-1,0 0 1,0 0-16,-21 21 0,0 0 16,0 0-16,0 0 0,0 0 15,-1 0-15,1 0 0,0 0 16,0 21-16,-21-21 0,20 21 16,1 0-16,-21 1 0,21-1 0,0 0 15,-1 0-15,1 0 0,0 0 0,21 1 16,0-1-16,0 0 0,0 0 15,0 0-15,21-21 0,0 0 16,1 0-16,20 0 0,-21 0 16,21 0-16,-20-21 0,20 0 0,-21 0 15,21 21-15,-20-21 0,20-1 16,-21 1-16,0 0 0,0 0 0,1 0 16,-22 0-16,21-1 0,-21 1 15,-21 42 32,-1 1-47,22-1 0,-21 0 0,0 0 16,21 21-16,-21-20 0,21 20 0,0 21 15,-21-20-15,21 20 0,-21 1 16,21-1-16,0 1 0,0 20 0,0-20 16,0 42-16,21-22 0,0 22 0,0 0 15,-21-21-15,21 21 0,0-1 16,-21-20-16,0 0 0,0-1 15,22 1-15,-22-21 0,0-1 0,0 1 16,0-22-16,0-21 0,-22 21 16,1-20-16,0-1 0,0-21 0,0 0 15,0 0-15,-22 0 0,22 0 0,-21-21 16,-1-1-16,1 1 0,0 0 16,21-21-16,-1-1 0,1 1 0,0 0 15,0-22-15,21 22 0,0-43 0,0 22 16,0-22-16,21 0 0,0 1 15,0-22-15,1 0 0,20 21 0,0-20 16,1-1-16,-1 0 0,21 0 0,-20 0 16,-1 22-16,0-22 0,22 42 15,-22 1-15,1-1 0,-1 22 16,21 0-16,-41 20 0,20-20 16,0 42-16,-21 0 0,22 0 0,-22 0 15,0 0-15,0 0 0,0 21 16,1 0-16,-1 1 0,-21-1 0,0 21 15,0-21-15,0 0 0,0 22 0,0-22 16,0 0-16,0 0 0,0 0 16,0 1-16,0-1 0,0 0 0,0 0 15,-21-21 1,21-21 0,0 0-1,0 0-15,0-1 0,0 1 0,0-21 16,21 21-16,0-22 0,0 1 15,0 0-15,0-1 0,22 22 16,-1-21-16,-21 0 0,22 20 0,-1 1 16,0 0-16,1 0 0,-22 21 15,21 0-15,-21 0 0,0 21 0,22 0 16,-43 22-16,21-22 0,-21 21 16,21-21-16,-21 22 0,0-22 0,0 21 15,0-21-15,0 22 0,0-22 16,0 0-16,0 0 0,0 0 0,0 0 15,0 1-15,0-1 16,0-42 0,0-1-1</inkml:trace>
  <inkml:trace contextRef="#ctx0" brushRef="#br0" timeOffset="8576.41">18627 910 0,'0'0'0,"21"-42"0,-21-22 16,21 22-16,-21 0 15,0-1-15,0 1 0,0 0 0,21-1 16,-21 22-16,0-21 0,0 21 16,0 0-16,0 42 15,0 0-15,0 0 16,21 43-16,-21-1 0,0 1 0,21 20 16,-21 1-16,0 0 0,0-1 15,0 1-15,0 0 0,0-1 0,-21-20 16,0 20-16,21-20 0,-21-1 15,0-20-15,21-1 0,0 0 16,-21 1-16,21-22 0,-22 0 16,22 0-16,0 0 0,0 1 0,0-44 31,0 1-31,0 0 16,0 0-16,0 0 0,0-22 0,-21 1 15</inkml:trace>
  <inkml:trace contextRef="#ctx0" brushRef="#br0" timeOffset="8897.21">18309 974 0,'0'0'0,"-21"-43"0,0 1 0,0 21 15,-1-21-15,22 20 16,0 1-16,0-21 0,0 21 0,22 0 16,20-1-16,0 1 0,1-21 15,20 21-15,1 21 0,-1-21 0,1 21 16,-1 0-16,1 0 0,-1 0 15,1 0-15,-1 21 0,-21 0 0,1 0 16,-1 0-16,0 22 0,-20-22 16,-1 21-16,-21 0 0,0 1 0,0-1 15,-21 0-15,-1 1 0,1-1 16,-21 0-16,0 1 0,20-1 0,-20 0 16,0-20-16,-1 20 0,1-21 15,0 0-15,-1 0 0,22 1 16,0-1-16,0 0 0,0 0 15,21 0-15,21-21 16,0 0-16,0 0 16,22 0-16,-22 0 0</inkml:trace>
  <inkml:trace contextRef="#ctx0" brushRef="#br0" timeOffset="10948.54">19579 1376 0,'0'0'0,"42"-21"15,-42 0-15,0-1 0,0 1 16,-21 21 0,0-21-16,0 0 0,0 21 0,0 0 15,-1-21-15,-20 21 0,21 0 16,0 0-16,-22 0 0,22 21 0,-21 0 16,21 0-16,0 0 0,-22 1 15,1 20-15,21 0 0,0 1 0,-22-1 16,22 0-16,0 1 0,0-1 15,21 0-15,0 1 0,-21-1 0,21-21 16,0 21-16,0-20 0,0-1 0,21 0 16,0-21-16,0 0 15,0 0-15,0 0 0,22 0 0,-22-21 16,21 0-16,-21-1 16,22 1-16,-1 0 0,-21 0 0,22-21 15,-1-1-15,-21 1 0,0 21 16,22-22-16,-22-20 0,0 21 0,0-1 15,-21 1-15,0 21 0,21-22 16,-21 22-16,0 0 0,0 0 0,0 0 16,0 42-1,0 0-15,0 0 0,-21 0 16,0 22-16,21-22 0,-21 21 0,21 1 16,0-22-16,0 21 0,0 0 15,0 1-15,0-22 0,0 21 16,0 1-16,0-22 0,0 0 15,0 0-15,21 0 0,0 0 0,0-21 16,0 0-16,22 0 0,-22 0 16,21 0-16,1 0 0,-1 0 0,-21-21 15,21 0-15,1 0 0,-22 0 16,21-22-16,-21 22 0,1-21 0,-1 21 16,0-22-16,0-20 0,0 21 0,-21-22 15,0 1-15,21-1 0,-21 1 16,0-1-16,22-21 0,-22 22 15,0-1-15,0 22 0,0-21 16,0 41-16,0-20 0,0 21 0,0 0 16,-22 42-1,1 21 1,21 1-16,0-1 0,0 21 16,-21-20-16,21 20 0,-21 1 0,21-1 15,0 1-15,0-1 0,-21-20 16,21 20-16,0-21 0,0 22 0,0-22 15,0 1-15,0-22 0,0 21 16,0 0-16,21-20 0,0-1 0,0 0 16,0-21-16,1 21 15,-1-21-15,0 0 0,0 0 0,0 0 16,22 0-16,-22 0 0,21-21 16,-21 0-16,0 0 0,22-1 0,-22-20 15,0 21-15,0-21 0,22-1 16,-22 1-16,0-22 0,0 22 0,0-21 15,-21-1-15,21 1 0,-21-22 16,22 21-16,-22 22 0,21-21 0,-21 20 16,0 1-16,0 0 0,0 20 15,0 1-15,0 0 0,-21 42 32,-1 22-17,22-22-15,-21 21 0,21 0 0,0 1 16,0-1-16,-21 22 0,21-22 15,-21 21-15,21-20 0,0-1 0,0 22 16,-21-22-16,21 0 0,-21 1 16,21 20-16,0-21 0,0-20 0,0 20 15,0 0-15,0-21 0,0 22 16,0-22-16,21 0 0,0 0 0,0 0 16,0-21-16,0 0 0,1 22 15,-1-22-15,21 0 0,-21 0 0,0 0 16,22-22-16,-1 1 0,-21 21 15,22-21-15,-22 0 0,21 0 16,-21-22-16,0 22 0,1 0 0,-1 0 16,0-21-16,0 20 0,-21 1 15,0-21-15,0 21 0,0 0 16,0-1-16,0 1 16,-21 21-1,21 21 1,-21-21-16,0 22 0,21-1 0,-22 0 15,22 0-15,-21 0 0,0 0 16,21 1-16,0-1 0,-21 0 0,21 0 16,0 0-16,-21 0 0,21 1 15,0-1-15,0 0 0,0 0 16,0 0-16,21-21 0,0 0 16,0 0-16,0 0 0,1 0 15,-1 0-15,0 0 0,0 0 0,0 0 16,0 0-16,22-21 0,-22 21 15,21-21-15,-21 0 0,22 21 0,-22-21 16,0-1-16,0 1 0,22 0 16,-43 0-16,21-21 0,0 20 0,-21 1 15,0 0-15,0 0 0,-21 21 32,0 0-17,21 21-15,0 0 16,-22-21-16,22 21 0,-21 1 0,21-1 15,0 0-15,-21 0 0,21 0 16,0 0-16,0 1 0,0-1 16,0 0-16,21 0 15,0-21-15,1 0 16,-1 0-16,0 0 0,0 0 0,0 0 16,0 0-16,22 0 0,-22 0 15,0 0-15,21 0 0,-20-21 0,-1 21 16,0-21-16,0 0 0,0-1 15,0 1-15,-21 0 0,22 0 16,-22 0-16,0 0 0,0-1 16,0 1-16,0 0 15,0 42 17,-22 0-32,1 1 15,21-1-15,-21 0 0,21 0 16,0 0-16,-21 0 0,0 1 15,0-1-15,21 0 0,-22 0 0,22 0 16,0 0-16,-21 1 16,0-1-16,21-42 62,0-1-62,0 1 0,0 0 16,21 0-16,0 0 0,1-22 0,-1 22 15,21-21-15,-21 0 0,22 20 16,-1-20-16,0 0 0,1 21 0,-1-1 16,-21 1-16,21 0 0,1 21 15,-22 0-15,0 0 0,0 0 0,0 0 16,-21 21-16,22 0 0,-22 1 16,0-1-16,0 0 0,0 0 0,0 0 15,-22 0-15,1 1 0,0 20 0,0-21 16,0 0-16,0 0 15,-1 1-15,1-1 0,0 0 0,0 0 16,0 0-16,21 0 16,-21-21-16,21-21 31,0 0-15,0 0-16,0 0 0</inkml:trace>
  <inkml:trace contextRef="#ctx0" brushRef="#br0" timeOffset="11345.55">19791 1185 0,'-21'0'0,"42"0"0,-64 0 15,65 0 1,20 0-16,0 0 16,1 0-16,20-21 0,1 21 15,20-21-15,1 21 0,21 0 0,0-21 16,-22 21-16,22 0 0,0-21 15,-21 21-15,-1 0 0,-20 0 0,-1-21 16,1 21-16,-22 0 0,-21 0 16,22 0-16,-22 0 0,0 0 15,-21 21 17,-21 0-17,0-21-15,-22 21 0,1 0 16,0-21-16</inkml:trace>
  <inkml:trace contextRef="#ctx0" brushRef="#br0" timeOffset="12152.58">8805 2265 0,'0'0'0,"-42"0"0,-43 0 16,43 0-16,0 0 15,-1-21-15,1 21 0,0 0 0,-1 0 16,1 0-16,0 0 0,20 0 16,-20 0-16,21 0 0,0 0 15,63 0 1,-21 0-16,22 0 16,20 0-16,22 0 0,-1 0 15,43 0-15,-21 0 0,21 0 0,21 0 16,1 0-16,20 0 0,21 0 15,1 0-15,-1 0 0,1 0 16,42 0-16,-22 0 0,22 0 0,0 0 16,0 0-16,21 0 0,-21 0 15,21 0-15,-21 0 0,-1 0 0,1 0 16,-21 0-16,0 0 0,-22-21 16,-21 21-16,1 0 0,-22 0 0,-42 0 15,0-22-15,-22 22 0,-20 0 16,-22 0-16,-21 0 0,0 0 0,-42 0 31,-21 0-31,0 0 0,-1 0 0,1 0 16,-22 0-16,1 0 0,-1 22 0</inkml:trace>
  <inkml:trace contextRef="#ctx0" brushRef="#br0" timeOffset="12584.35">8467 3429 0,'0'0'0,"0"21"16,21-21-1,0 0-15,21 21 0,1-21 0,-1 0 16,0 0-16,22 0 0,-22 0 15,22 0-15,-22 0 0,21 0 0,1 0 16,-22 0-16,22 0 0,-22 0 16,-21 0-16,22 0 0,-22 0 15,0 0-15,-42 0 32,0 0-32,-22 0 0,22 0 0,-21 22 15,-1-22-15,1 21 0</inkml:trace>
  <inkml:trace contextRef="#ctx0" brushRef="#br0" timeOffset="12932.15">8848 3514 0,'0'0'0,"-22"21"0,22 0 16,0 0 0,0 0-16,0 1 15,0-1-15,0 0 0,0 0 16,0 21-16,0-20 0,0-1 16,0 21-16,22-21 0,-22 22 15,0-1-15,21 21 0,-21-20 0,0-1 16,0 22-16,0-22 0,0 0 0,0 1 15,-21-1-15,-1 0 0,1-21 16,0 22-16,0-22 0,0 0 0,0 0 16,-1 0-16,1 1 0,0-1 15,0-21-15,0 0 0,0 0 0,-22 0 16,22 0-16,-21 0 0,21-21 0,-1-1 16,-20 22-16,21-21 0,-21 0 15,20 0-15,1 0 0,21 0 16,0-1-16,0 1 15,0 0-15,0 0 16,21 21-16,1 0 0,-1 0 16,0 0-16,0 0 0,0 0 0,0 0 15,22 0-15,-22 0 0,0-21 0,21 21 16,-20 0-16,20 0 0</inkml:trace>
  <inkml:trace contextRef="#ctx0" brushRef="#br0" timeOffset="14139.78">9102 4170 0,'0'0'0,"21"-21"0,21-22 16,-42 22 0,0 0-16,0 0 15,-21 42 1,0 0 0,0 0-16,-1 1 0,1 20 0,0-21 15,0 21-15,0 1 0,0-22 16,21 21-16,-22 1 0,22-22 0,-21 0 15,21 21-15,0-21 0,0 1 16,0-1-16,21-21 16,1 0-16,-1 0 15,0-21-15,21-1 16,-21 22-16,1-21 0,-1 0 0,0 0 16,0 0-16,0-22 0,-21 22 0,0 0 15,21-21-15,-21 21 0,0-1 16,0 1-16,0 0 0,22 0 0,-22 42 31,0 0-15,0 0-16,0 1 0,0-1 15,21 0-15,-21 21 0,21-21 0,-21 1 16,0-1-16,21-21 0,-21 21 0,21 0 16,0-21-16,-21 21 0,22-21 15,-1 0 1,0 0-1,0 0-15,-21-21 16,0 0-16,0 0 0,21 21 0,-21-21 16,21-22-16,-21 22 0,22 0 15,-22 0-15,0-22 0,0 22 0,0 0 16,21-21-16,-21 21 16,0-1-16,21 22 0,-21 22 15,0-1-15,0 0 0,0 0 16,0 0-16,0 0 0,0 22 15,0-22-15,0 0 0,21 0 16,-21 22-16,0-22 0,21 0 0,-21 0 16,0 0-16,21 0 15,1-21-15,-1 0 16,0 0-16,0 0 16,0 0-16,0-21 0,1 21 0,-1-21 15,0 0-15,0 0 0,-21 0 0,21-1 16,0 1-16,-21-21 0,22 21 15,-22-22-15,0 22 0,0-21 0,0 21 16,0-22-16,0 22 0,0 0 16,0 0-16,21 21 31,0 0-15,0 0-16,0 0 0,22 0 0,-22 0 15,21 0-15,0 0 0,22 0 16,-22 0-16,1 0 0,-1 0 0,0 0 15,22 0-15,-22-21 0,-21 21 0,22 0 16,-1-21-16,-21 21 0,0-22 16,0 22-16,-42 0 31,0 22-31,-21-1 0,21 0 16,-22 0-16,22 0 0,-21 0 15,-1 1-15,22 20 0,-21-21 0,21 21 16,-22-20-16,22 20 0,0 0 15,0-21-15,0 22 0,21-22 16,0 0-16,0 0 0,0 0 0,0 1 16,21-22-16,0 0 0,0 0 15,0 0-15,1 0 0,-1 0 16,0 0-16,21 0 0,-21-22 0,1 1 16,-1 0-16,0 0 0,21 0 0,-21 0 15,1-1-15,-1 1 0,0-21 16,0 21-16,-21-22 0,0 22 15,21-21-15,-21 21 0,0 0 16,0-1-16,0 1 0,0 42 16,0 1-1,0-1-15,0 0 0,-21 21 16,21-21-16,0 22 0,0-22 0,0 0 16,0 21-16,0-20 0,0-1 15,0 0-15,21 0 0,0-21 0,1 21 16,-1-21-16,0 0 0,0 0 15,0 0-15,0 0 16,1-21-16,-1 0 0,0 0 0,21 0 16</inkml:trace>
  <inkml:trace contextRef="#ctx0" brushRef="#br0" timeOffset="14662">12128 3662 0,'0'0'0,"22"-42"0,-1-1 0,-21 22 0,21-21 16,-21 21-16,21-1 0,-21 1 15,0 0-15,0 42 32,0 0-32,0 22 0,0-1 15,0 0-15,0 1 0,0 20 0,0 1 16,0-22-16,0 22 0,0 20 16,0-20-16,0-1 0,0-20 0,0 20 15,0-21-15,0 22 0,0-43 0,0 21 16,0 1-16,0-22 0,0 0 15,0 0-15,0 0 0,0-42 32,0 0-32,0 0 15,0 0-15</inkml:trace>
  <inkml:trace contextRef="#ctx0" brushRef="#br0" timeOffset="15023.81">11726 3768 0,'0'0'0,"-42"-21"0,21-1 0,0 1 16,-1 0-16,22 0 0,0 0 0,0 0 16,22-1-16,-1 1 0,21 0 0,0 0 15,22 0-15,-1 0 0,1 21 16,-1-22-16,22 22 0,-21 0 0,20 0 16,1 0-16,0 0 15,-22 22-15,22-1 0,-22 21 0,1 0 0,-1-20 16,1 41-16,-22-21 15,0 1-15,1-1 0,-22 22 0,-21-22 16,0 21-16,0-20 0,-21 20 0,-22-20 16,1 20-16,0-21 0,-1 1 15,-20-1-15,-1 0 0,1 1 0,-1-1 16,22-21-16,-21 22 0,-1-22 16,22 0-16,-1 0 0,1-21 0,21 21 15,0-21-15,0 0 0,-1 0 0,22-21 31,0 0-31,22 21 16,-1-21-16,0 0 0,21-1 16,-21 1-16,22 0 0</inkml:trace>
  <inkml:trace contextRef="#ctx0" brushRef="#br0" timeOffset="15372.61">12996 4255 0,'0'0'0,"21"0"16,1 0-16,-1 0 0,0 0 0,0 0 16,0-22-1,22 22-15,-22-21 0,0 21 0,0-21 16,0 0-16,0 0 0,1 21 0,-1-21 16,0-1-16,0 1 0,-21 0 15,0 0-15,0 0 0,0 0 16,-21 21-16,0 0 15,0 0-15,-22 21 0,22 0 0,0 0 16,0 0-16,0 0 0,-1 1 16,1 20-16,0-21 0,0 21 0,21 1 15,-21-22-15,21 21 0,0-21 0,0 1 16,0 20-16,0-21 0,0 0 16,0 0-16,0 1 15,21-22-15,21 0 16,-21 0-16,22 0 0,-22-22 15,21 22-15,1-21 0,-1-21 0,21 21 16</inkml:trace>
  <inkml:trace contextRef="#ctx0" brushRef="#br0" timeOffset="15761.34">13864 4043 0,'0'0'0,"21"0"0,-21-21 0,0 0 16,-21 21-1,0 0-15,0 0 0,0 0 16,-22 0-16,22 21 0,0-21 15,-21 21-15,20 0 0,1 0 16,-21 0-16,21 1 0,0-1 0,21 0 16,0 0-16,0 0 0,0 0 15,0 1-15,21-1 16,21-21-16,-21 0 16,0 0-16,1 0 0,20 21 0,-21-21 15,0 0-15,22 0 0,-22 21 0,0-21 16,0 21-16,0-21 0,-21 21 15,0 1-15,21-22 0,-21 21 0,0 0 16,0 0-16,-21 0 0,0 0 16,0-21-16,0 22 0,-22-22 15,22 21-15,0-21 0,-21 21 16,21-21-16,-1 0 0,-20 0 0,21 0 16,0 0-16,0 0 15,-1 0-15,22-21 31,0 0-31,0-1 16,22 1-16,-1 0 0,0 21 0</inkml:trace>
  <inkml:trace contextRef="#ctx0" brushRef="#br0" timeOffset="16027.74">14541 4085 0,'0'-21'0,"-21"42"31,21 0-31,-21 1 16,21-1-16,0 0 0,0 0 15,0 21-15,-21-20 0,21-1 0,0 21 16,0-21-16,0 0 0,0 22 0,-21-22 16,21 0-16,0 0 0,0 0 15,0 1-15,0-1 0,0 0 16,0-42 15,0 0-15,0-1-16,0 1 0,0 0 0,0 0 15</inkml:trace>
  <inkml:trace contextRef="#ctx0" brushRef="#br0" timeOffset="16207.7">14520 3958 0,'0'0'0,"0"-21"15,-21 21-15,0 0 16,42 21 62,0-21-78</inkml:trace>
  <inkml:trace contextRef="#ctx0" brushRef="#br0" timeOffset="17313.53">15071 4403 0,'21'0'0,"0"0"15,0-21-15,0-1 16,0 22-16,1-21 0,-1 0 16,0 0-16,-21 0 0,21 0 0,-21-1 15,0 1-15,0 0 0,0 0 16,-21 0-16,0 0 0,0 21 16,-1 0-16,1 0 0,0 0 0,-21 0 15,21 0-15,-1 21 0,1 0 16,0 0-16,0 0 0,21 0 15,-21 1-15,0-1 0,21 0 16,0 0-16,0 0 0,0 0 0,0 1 16,42-22-1,-21 0-15,0 0 0,22 0 16,-22 0-16,21 0 0,0-22 0,-20 1 16,20 21-16,0-21 0,-21 0 0,1 0 15,-1 0-15,0 21 0,-21-22 16,21 1-16,-21 0 0,0 0 15,0 42 17,0 0-32,0 0 0,0 1 15,-21-1-15,21 21 16,-21-21-16,21 22 0,0-1 0,0 0 16,0 1-16,0 20 0,0-21 0,0 22 15,-21-22-15,21 22 0,0-1 16,0 1-16,0-1 0,0 22 0,0-22 15,0 1-15,0 21 0,0-22 0,0 1 16,21 20-16,-21-20 0,0-1 16,21 1-16,-21-1 0,0-20 0,0 20 15,0-21-15,0 1 0,-21-22 0,21 21 16,-21-21-16,-22 1 0,22-22 0,0 0 16,0 21-16,0-21 0,-22 0 15,22 0-15,0-21 0,0 21 0,21-22 16,0-20-16,0 21 0,0-21 15,0 20-15,0-41 0,0 21 0,0-22 16,0 1-16,0-1 0,21-21 16,0 1-16,21-1 0,-20 0 0,20-20 15,-21-1-15,21 0 0,1 21 16,-1-21-16,0 22 0,1-1 16,20 0-16,-20 22 0,-22-1 0,21 1 15,0 21-15,-20-1 0,20 22 0,-21 0 16,0 0-16,0 0 0,1 21 15,-1 0-15,-21 21 16,21 0-16,-21 0 0,0 0 16,0 0-16,0 1 0,0-1 0,0 0 15,0 0-15,0 0 0,0 0 16,0 1-16,-21-1 0,0-21 16,21 21-16,-22-21 15,22-21 16,0 0-31,0-1 0,0 1 16,0 0-16,22-21 0,-1 21 0,-21-22 16,21 1-16,21 0 0,-21-1 15,1 22-15,20-21 0,-21 21 16,21-1-16,-20 1 0,20 21 0,-21 0 16,0 0-16,0 0 0,1 21 15,-1 1-15,0-1 0,-21 21 0,0-21 16,0 22-16,0-22 0,0 21 0,0-21 15,0 0-15,0 22 0,0-22 16,0 0-16,0 0 0,0 0 16,-21 1-16,0-22 15,-1 0-15,1 0 16,21-22-16,-21 1 16</inkml:trace>
  <inkml:trace contextRef="#ctx0" brushRef="#br0" timeOffset="17793.32">17716 3344 0,'22'-42'16,"-44"84"-16,65-126 0,-43 41 0,0 22 15,0-21-15,0 21 0,0 42 32,-21 0-32,21 21 0,0 1 15,0 20-15,0 1 0,-22-1 16,22 1-16,0-1 0,0 22 16,-21-22-16,21 1 0,0-1 0,0 1 15,0-22-15,-21 22 0,0-22 16,21 22-16,-21-22 0,21-21 0,0 21 15,0-20-15,0-1 0,0 0 0,0 0 16,0-42 0,0 0-1,0 0-15,0-1 0,0 1 0</inkml:trace>
  <inkml:trace contextRef="#ctx0" brushRef="#br0" timeOffset="18099.84">17399 3535 0,'-21'-21'16,"42"42"-16,-42-85 0,21 43 0,0-21 0,0 21 16,0-22-16,21 22 0,0-21 15,0 21-15,22 0 0,20-1 0,-21 1 16,22 0-16,-1 21 0,1 0 16,-1 0-16,1 0 0,-1 0 0,1 21 15,-1 0-15,-20 22 0,-1-22 16,-21 21-16,0 1 0,-21-1 15,0-21-15,0 21 0,-21 1 0,-21-1 16,0 0-16,-1-20 0,1 20 16,-22-21-16,22 21 0,-21-20 0,20-1 15,1 0-15,0 0 0,-1 0 16,22-21-16,0 21 0,0-21 0,21 22 16,21-22-1,0 0-15,0 0 16,0 0-16,22 0 0</inkml:trace>
  <inkml:trace contextRef="#ctx0" brushRef="#br0" timeOffset="20067.25">18457 3979 0,'0'0'0,"21"0"0,1 0 15,-22-21-15,21 21 0,-21-21 0,0 0 16,0 0-1,0 0-15,0-1 0,-21 22 0,-1-21 16,1 0-16,0 21 16,0-21-16,0 21 0,0 0 0,-1 0 15,1 21-15,0-21 0,-21 21 0,21 0 16,-1 22-16,1-22 16,0 21-16,0 1 0,0-1 0,0 0 15,21-21-15,0 22 0,0-22 0,0 21 16,0-21-16,0 1 0,0-1 0,21-21 15,0 0-15,0 0 0,0 0 16,0 0-16,1 0 0,-1 0 16,0 0-16,21-21 0,-21-1 0,22 1 15,-22 0-15,0 0 0,21-21 0,-20 20 16,-1 1-16,0-21 16,-21 21-16,21-22 0,-21 22 0,21 0 0,-21-21 15,0 21-15,0-1 16,0 1-16,0 42 15,0 1-15,0-1 16,-21 0-16,21 0 16,0 0-16,-21 22 0,21-22 0,-21 21 15,21-21-15,0 22 0,0-22 16,0 21-16,0-21 0,0 22 0,0-22 16,21 0-16,0 0 0,0-21 0,0 21 15,1-21-15,-1 0 0,21 0 16,-21 0-16,22 0 0,-22 0 0,21-21 15,-21 0-15,0 0 0,22 0 16,-22-1-16,0-20 0,0 0 16,0 21-16,22-85 0,-43 63 15,21 1-15,-21 0 0,21-22 0,-21 22 16,0-22-16,0 1 0,0 21 16,0-22-16,0 1 0,0 20 15,0-20-15,0 20 0,21 22 0,-21 0 16,0 0-16,0 42 15,0 0-15,-21 22 16,21-1-16,-21 0 0,21 1 16,0 20-16,0-21 0,-21 22 15,21-1-15,-21-20 0,21 20 0,-22 1 0,22-22 16,0 22-16,0-1 0,0-21 16,0 1-16,0-1 0,0 0 0,0 1 15,0-22-15,0 21 16,22-21-16,-1 1 0,0-22 15,0 0-15,0 0 0,22 0 0,-22 0 16,0-22-16,21 1 0,-21 0 16,22 0-16,-1-21 0,-21-1 0,22 1 15,-1 0-15,-21-1 0,0-20 16,22 20-16,-22-20 0,0-1 16,0 1-16,0-1 0,0 1 0,-21-1 0,0 22 15,22-21-15,-22 20 0,0 1 16,0 0-16,0 20 0,0 1 15,0 0-15,-22 42 16,1 0-16,0 1 16,0 20-16,21 0 0,-21 1 15,0-1-15,-1 0 0,1 1 0,21-1 16,-21 21-16,0-20 0,21-1 0,0 0 16,0 1-16,-21-1 0,21 22 15,0-22-15,0-21 0,0 21 0,0 1 16,0-1-16,0-21 0,0 0 0,21 1 15,-21-1-15,21 0 0,0 0 16,22-21-16,-22 0 0,0 0 0,0 0 16,21 0-16,-20 0 15,20 0-15,-21 0 0,21-21 0,-20 0 16,20 21-16,-21-21 0,0-1 0,0-20 16,22 21-16,-43 0 0,21-22 15,0 22-15,-21 0 0,0 0 0,0 0 16,0 0-16,0-1 0,-21 22 31,0 0-31,0 0 0,21 22 0,-22-22 16,1 21-16,0 0 0,0 0 15,0 0-15,0 22 0,21-22 16,-22 21-16,22-21 0,0 0 0,0 1 16,0-1-16,0 0 15,22 0-15,-1-21 16,0 0-16,0 0 0,0 0 15,0 0-15,1 0 0,-1 0 16,0 0-16,0-21 0,0 21 0,0-21 16,1 21-16,-1-21 0,0-1 15,0 1-15,0 0 0,0 0 0,1 0 16,-1-22-16,0 22 0,0 0 16,-21 0-16,0 42 46,0 0-46,0 0 0,0 1 16,-21-1-16,21 0 0,0 0 16,0 0-16,0 0 15,0 1-15,21-22 16,0 0-16,0 0 0,1 21 0,-1-21 16,0 0-16,0 0 0,0 0 15,0 0-15,1 0 0,-1-21 0,0 21 16,0-22-16,0 1 0,0 0 15,-21 0-15,22 0 0,-1 0 16,-21-1-16,0 1 0,0 0 16,0 0-16,0 0 0,0 42 31,-21-21-15,21 21-16,-22 0 0,1 0 15,21 1-15,-21-1 0,0 0 0,21 0 16,-21-21-16,21 21 0,-21 0 0,21 1 15,0-1 1,-22-21 0,22-21 15,0-1-31,22 1 16,-22-21-16,21 21 15,0 0-15,-21-22 0,21 22 16,43-42-16,-43 20 0,0 22 15,21-21-15,-21 21 0,22-1 16,-22 22-16,0-21 0,43 21 16,-43 0-16,0 0 15,-21 21-15,0 1 0,0 20 16,0-21-16,0 0 0,0 0 0,0 22 16,-21-22-16,21 21 0,-21-21 15,-1 1-15,22 20 0,-21-21 16,0 0-16,0 0 0,21 1 0,-21-1 15,0-21-15,21 21 0,-22-21 16,22 21-16,-21-21 16,0 0-1,21-21-15,0 0 16,0 0-16,-21-1 0,21 1 0,-21 0 16,0-21-16</inkml:trace>
  <inkml:trace contextRef="#ctx0" brushRef="#br0" timeOffset="20325.25">18881 3620 0,'-22'0'0,"44"0"0,-22 0 15,21 0-15,0-22 16,21 22-16,1 0 0,-1 0 0,0 0 15,1 0-15,20 0 0,-21 0 16,1 0-16,20-21 0,-20 21 0,20 0 16,-21 0-16,1 0 0,20-21 15,-42 21-15,22 0 0,-1 0 0,-21 0 16,0 0-16,1 0 0</inkml:trace>
  <inkml:trace contextRef="#ctx0" brushRef="#br0" timeOffset="21200.54">9059 4868 0,'0'0'0,"-21"0"0,0 0 16,21 22-16,0-1 31,21-21-15,0 0-16,0 21 15,1-21-15,-1 0 0,21 0 0,0 21 16,-20-21-16,20 0 0,21 0 0,-20 21 15,20-21-15,22 0 0,0 0 16,-1 0-16,22 0 0,21 0 0,0 0 16,0 0-16,21 0 0,-21 0 0,43 0 15,-22 0-15,21 0 0,0-21 16,1 21-16,20 0 0,1-21 0,-1 0 16,1 21-16,-1-21 0,1 21 15,20-22-15,1 22 0,0-21 0,21 21 16,-22-21-16,22 21 0,0 0 0,-21-21 15,42 21-15,-22 0 16,22-21-16,-21 21 0,21 0 0,0 0 16,0 0-16,-21 0 0,21 0 15,-21 0-15,21 0 0,-21 0 0,0 0 16,-22 0-16,1 0 0,21 0 0,-43 0 16,22 21-16,-22-21 0,1 0 15,-22 0-15,22 21 0,-43-21 0,21 0 16,-21 0-16,-21 21 0,0-21 15,0 0-15,-21 0 0,0 21 0,-21-21 16,-1 0-16,1 0 0,-21 22 0,-1-22 16,-21 0-16,1 0 0,-22 0 15,0 0-15,0 0 0,-42 0 47</inkml:trace>
  <inkml:trace contextRef="#ctx0" brushRef="#br0" timeOffset="28148.31">5800 6160 0,'0'0'0,"0"-22"0,0 1 16,0 0-16,0 0 0,0 0 16,21 21-16,-21-21 15,0 42 32,0 0-47,0 0 16,0 21-16,0 1 0,0-1 0,0 22 15,0-1-15,0 1 0,0 20 16,0-20-16,0 20 0,0-20 16,0 21-16,0-22 0,0 1 0,-21-1 15,-1 1-15,1-1 0,21 1 16,0-1-16,-21-21 0,21 22 0,-21-43 16,21 21-16,0-20 0,0-1 15,0 0-15,0-42 31,0 0-15,0-22-16,-21 22 0,21 0 0,0-21 16,0-1-16</inkml:trace>
  <inkml:trace contextRef="#ctx0" brushRef="#br0" timeOffset="30339.73">5440 6392 0,'0'0'16,"-21"-21"-16,-1 0 0,22 0 15,0 0-15,0 0 0,0-1 16,0 1-16,0 0 0,0 0 0,22-21 16,-1 20-16,0 1 0,21 0 15,1-21-15,-1 21 0,0-1 16,1 1-16,20 0 0,-21-21 15,22 21-15,-22-1 0,22 22 0,-22-21 16,22 21-16,-22 0 0,0 0 16,22 21-16,-22 1 0,0 20 0,-20-21 15,20 21-15,-21 1 0,0-1 16,-21 0-16,0 22 0,0-22 0,0 22 16,-21-22-16,0 22 0,0-1 15,-22-21-15,1 22 0,21-22 0,-21 1 16,-1-1-16,1 0 0,0-21 15,-1 1-15,1-1 0,21 0 0,-22 0 16,22-21-16,0 0 0,-21 0 16,21 0-16,-1 0 0,1 0 15,0 0-15,0 0 0,0 0 0,21-21 16,-21 21 0,21-21-16,21 21 15,0 0 1,21 0-16,-21 21 0,1 0 15,-1 0-15,0 0 0,0 22 16,21-22-16,-20 0 0,-1 21 0,0-20 16,0 20-16,0-21 0,22 21 15,-22-20-15,0 20 0,-21-21 0,21 21 16,0-20-16,0-1 0,1 0 16,-1 0-16,0 0 0,0-21 15,0 21-15,0-21 0,1 0 0,20 0 16,-21 0-16,0 0 0,0-21 15,1 21-15,20-21 0,-21 0 0,0 0 16,22-22-16,-22 22 0,0-21 16,21 21-16,-21-22 0,1 1 0,-1 21 15,-21-21-15,0 20 0,0-20 0,0 21 16,0-21-16,0 20 0,0 1 16,-21 0-16,-1 0 0,22 0 0,0 0 15,-21 21-15,0 0 0,0 21 31,21 0-31,-21-21 0,21 21 16,-21 21-16,21-20 0,0-1 0,0 0 16,0 21-16,0-21 0,0 22 0,0-1 15,0-21-15,0 22 0,0-22 16,0 21-16,0-21 0,0 0 0,0 1 16,21-1-16,0 0 0,-21 0 15,21-21-15,0 21 0,0-21 0,1 0 16,-1 0-16,0 0 0,21 0 15,-21 0-15,22 0 0,-22 0 16,21-21-16,1 0 0,-1 0 0,-21 0 16,21-22-16,1 22 0,-1-21 15,0 21-15,-20-22 0,20 1 0,-21 21 16,0-22-16,0 22 0,1-21 16,-1 21-16,-21 0 0,0-1 0,0 1 15,0 42 16,0 1-31,-21-1 0,21 0 0,-22 0 16,22 0-16,0 22 0,0-22 16,0 21-16,0-21 0,0 0 0,0 22 15,0-22-15,0 0 0,0 0 16,0 22-16,22-22 0,-22 0 16,0 0-16,0 0 0,0 0 15,0-42 16,-22 0-15,1 21-16,0-21 0,0 0 0,0 0 16,0 21-16,21-22 0,-22 1 0,1 21 15,0 0-15,21-21 0,-21 21 16,21 21 0,0 0-1,0 1-15,0-1 0,0 0 16,0 0-16,21 0 0,0 0 0,-21 1 15,21-1-15,1-21 16,-1 21-16,0 0 0,0-21 0,0 0 16,0 0-16,1 0 0,-1 0 15,0 0-15,0 0 0,0 0 0,22-21 16,-22 0-16,21 0 0,-21-1 0,22 1 16,-1 0-16,-21-21 0,21 21 15,-20-22-15,20 1 0,-21 0 0,0-22 16,0 22-16,1-22 0,-1 22 15,-21-22-15,0 1 0,0-1 16,0 1-16,0-22 0,0 22 0,0-1 16,0 1-16,0 20 0,0 1 15,0 0-15,0-1 0,0 22 0,0-21 16,0 21-16,-21 21 0,21-21 16,0 42-1,0 0-15,0 0 16,0 21-16,0 1 0,0-1 0,0 22 15,0-22-15,0 21 0,0 1 16,0-22-16,0 22 0,0-1 0,0-20 16,0 20-16,0-21 0,0 1 15,0 20-15,0-20 0,0-1 16,0 0-16,0 1 0,0-1 0,0 0 16,0-21-16,0 22 0,0-22 15,0 21-15,21-21 0,0 1 0,-21-1 16,21 0-16,0-21 15,0 0-15,1 0 0,-1 0 0,0 0 16,0 0-16,0-21 0,22 0 0,-22 21 16,0-43-16,21 22 0,-21 0 15,1-21-15,-1-1 0,0 22 0,0-21 16,0-1-16,0 1 0,-21 21 16,0-21-16,0 20 0,0 1 0,0 0 15,0 0-15,-21 21 16,0 0-1,0 0-15,0 0 0,0 21 16,-1 0-16,22 0 0,0 1 16,0-1-16,0 0 15,0 0-15,22 0 16,-1-21-16,0 0 16,0 0-16,0 0 0,0 21 0,1-21 15,-1 22-15,-21-1 16,0 0-16,0 0 15,21-21-15,-21 21 0,0 0 0,0 1 16,0-1-16,0 0 0,0 0 0,0 0 16,0 0-16,0 1 15,0-1-15,21-21 32,0 0-32,0 0 15,1 0-15,-1-21 0,0 21 16,0-22-16,0 1 0,0 0 0,1 0 15,-1-21-15,0 20 0,0-20 16,0 21-16,0-21 0,1 20 0,-22-20 16,21 21-16,0 0 15,-21 0-15,0 42 32,0 0-32,0 0 0,0 0 0,0 0 15,0 1-15,-21 20 0,21-21 16,-21 0-16,21 22 0,-22-22 0,22 0 15,0 0-15,0 0 0,0 0 16,0 1-16,22-44 47,-1 1-47,-21 0 0,0 0 16,21 0-16,0 0 0,-21-1 15,0-20-15,0 21 0,0-21 16</inkml:trace>
  <inkml:trace contextRef="#ctx0" brushRef="#br0" timeOffset="30524.14">8763 6795 0,'-21'-22'0,"42"44"0,-42-65 16,21 22 46,-21 21-46,-1 0-16,1 0 16,0 0-16,0 0 0</inkml:trace>
  <inkml:trace contextRef="#ctx0" brushRef="#br0" timeOffset="30633.08">7662 6922 0,'0'0'0,"-42"0"0,0 0 16</inkml:trace>
  <inkml:trace contextRef="#ctx0" brushRef="#br0" timeOffset="30724.02">7683 6922 0,'0'0'0,"22"0"0,-1 0 15,0-22-15,21 22 0,1 0 16,20-21-16,-21 0 0,1 21 16,-1 0-16,0-21 0,1 21 0,-1 0 15,-21 0-15,0 0 0,1 0 16,-1 0-16</inkml:trace>
  <inkml:trace contextRef="#ctx0" brushRef="#br0" timeOffset="32744.88">9229 7133 0,'0'-21'0,"0"0"16,21 0-16,-21 0 15,0-1-15,21 22 0,-21-21 16,0 0-16,0 0 16,0 0-16,0 0 15,-21 21-15,0 0 0,-1 0 16,1 0-16,0 0 0,0 21 15,21 0-15,-21 0 0,0 0 16,-1 0-16,1 1 0,21-1 0,0 21 16,-21 0-16,0-20 0,21 20 15,0 0-15,0 1 0,0-1 0,0-21 16,0 21-16,0-20 0,21-1 16,0 0-16,0 0 0,1-21 0,-1 0 15,0 21-15,21-21 0,-21 0 0,1 0 16,-1-21-16,21 21 15,-21-21-15,22 0 0,-22 0 0,21-22 16,-21 22-16,22 0 0,-1-21 16,-21-1-16,21 1 0,-20 0 0,20-1 15,0 1-15,-21 0 0,1-1 16,20-20-16,-21 20 0,0-20 0,0-1 16,1 1-16,-22-1 0,0 1 15,0-1-15,0 1 0,0 21 0,0-22 16,0 22-16,0 21 0,0-22 0,-22 22 15,22 0-15,-21 0 16,0 0-16,0 21 0,0 0 16,0 21-16,-1 21 15,22-21-15,-21 22 0,21-1 0,0 0 16,-21 22-16,21-1 0,-21-20 16,21 20-16,0 1 0,0-1 0,0 1 15,0-1-15,0-21 0,0 22 16,0-22-16,0 22 0,0-22 0,21 22 15,0-22-15,-21 0 0,21-21 16,1 22-16,-1-22 0,0 0 0,0 0 16,0 0-16,22 1 0,-22-22 0,0 0 15,21 0-15,-21 0 0,22 0 16,-22-22-16,21 1 0,-21 0 16,22 0-16,-22-21 0,0 20 15,21 1-15,-20-21 0,-1 21 0,0-22 16,0 22-16,-21 0 0,0-21 0,0 21 15,0-1-15,0 1 0,0 0 16,-21 21 0,21 21-1,-21 0-15,0 1 0,21-1 0,0 0 16,0 0-16,-22 21 0,22-20 0,0 20 16,0-21-16,0 21 0,0-20 15,0-1-15,0 0 0,0 0 0,0 0 16,22 0-16,-1-21 15,0 0-15,0 22 0,0-22 0,0 0 16,1 0-16,-1 0 0,21 0 0,-21-22 16,22 1-16,-22 21 0,21-21 15,-21 0-15,22 0 0,-22-22 0,21 22 16,-21 0-16,0-21 0,1 21 16,-1-22-16,0 22 0,-21 0 0,21 0 15,-21 0-15,0-1 0,0 44 31,0-1-15,0 0-16,0 0 16,-21 21-16,21-20 0,-21-1 0,21 0 15,-21 0-15,21 21 0,0-20 0,0-1 16,-22-21-16,22 21 0,0 0 16,-21-21-16,21 21 15,0-42 1,0 0-16,21 21 15,1-21-15,-1 0 0,0-1 0,0-20 16,-21 21-16,21 0 0,0-22 16,1 22-16,-1 0 0,0 0 0,-21 0 15,21 21-15,0 0 0,-21-21 16,21 21 0,1 21-16,-22 0 0,0 0 15,21 0-15,-21 0 0,0 1 16,0-1-16,0 0 0,0 0 0,21 0 15,-21 0-15,21 1 0,0-1 0,-21 0 16,21-21-16,1 21 0,-1-21 16,0 0-16,0 0 0,21 0 0,-20 0 15,20 0-15,-21 0 0,21 0 16,1 0-16,-22-21 0,21 0 0,1 0 16,-22-1-16,21 1 0,0 0 15,-20-21-15,-1 21 0,0-1 16,0-20-16,0 21 0,-21 0 15,0 0-15,0-22 0,0 22 0,0 0 16,-21 0-16,0 21 0,0 0 16,0 0-16,-1 0 0,1 0 15,0 21-15,0 0 0,0-21 16,0 21-16,21 0 0,-22 1 0,1-1 16,21 0-16,-21 0 0,21 0 15,0 0-15,0 1 16,21-22-1,0 0-15,1 0 16,-1 0-16,0 0 16,0 0-16,0 0 0,-21 21 15,21-21-15,1 21 0,-22 0 0,21 0 16,0 0-16,-21 22 0,0-22 16,21 21-16,-21 1 0,0-1 0,0 0 15,0 1-15,0-1 0,0 21 0,0-20 16,-21 20-16,0 1 0,21-1 15,-21 1-15,-1-22 0,1 22 0,0-1 16,0 1-16,21-22 0,-21 0 0,0 1 16,21-1-16,0 0 0,-22-21 15,22 22-15,-21-43 0,21 21 16,0 0-16,0-42 16,0 0-1,0 0-15,0-1 0,0 1 16,0-21-16,0 0 0,0-1 0,0 1 15,0-22-15,0 1 0,0 21 0</inkml:trace>
  <inkml:trace contextRef="#ctx0" brushRef="#br0" timeOffset="32971.74">11070 6710 0,'0'0'0,"0"-21"15,-21 0-15,21-1 16,-21 22-16,21-21 16,-21 21-16,-1 0 47,1 0-32,0 0-15,0 0 0,0 0 0,0 0 16,-1 21-16</inkml:trace>
  <inkml:trace contextRef="#ctx0" brushRef="#br0" timeOffset="33196.61">9864 6858 0,'0'0'0,"-22"0"0,22 21 0,22-21 15,-1 0 1,21 0-16,-21 0 0,22 0 15,-1 0-15,0 0 0,1 0 0,-1-21 16,0 21-16,1 0 0,-22 0 16,0-21-16,21 21 0,-21 0 0,1 0 15,-1 0-15,0 0 16,0 0-16,0 0 16</inkml:trace>
  <inkml:trace contextRef="#ctx0" brushRef="#br0" timeOffset="33688.33">12827 6519 0,'0'0'0,"0"-21"0,0 0 0,0-21 15,0 21-15,0-1 0,0 1 0,0-21 16,0 21-16,0 0 0,21-1 15,-21 1-15,0 0 0,21 21 16,-21-21-16,0 42 16,0 0-1,0 22-15,0-1 0,0 0 16,0 1-16,0 20 0,0 1 16,0-1-16,0 1 0,0 20 0,0-20 15,0-1-15,21-20 0,-21 20 16,0 1-16,0-22 0,0 21 0,0-20 15,0-1-15,0 0 0,0-20 0,0-1 16,0 0-16,0 0 0,0 0 16,0 0-16,-21-21 0,0 0 15,0 0 1,0-21-16,0 0 0,-22 21 16,22-21-16</inkml:trace>
  <inkml:trace contextRef="#ctx0" brushRef="#br0" timeOffset="34475.91">12277 7049 0,'21'0'16,"0"0"-16,21 0 0,-21 0 15,22 0-15,-1 0 0,0 0 0,1 0 16,-1-22-16,22 22 0,-1-21 16,1 0-16,-1 0 0,1 0 0,-1 0 15,22-1-15,-22 1 0,1-21 16,-1 21-16,-20-22 0,20 1 15,-42 21-15,22-21 0,-22-1 0,0 1 16,-21 0-16,0-22 0,0 22 16,0 21-16,0-22 0,-21 22 0,0-21 15,-1 42-15,22-21 0,-21 21 0,0 0 16,0 0-16,21 21 16,0 0-16,0 21 0,0-21 0,0 43 15,0-22-15,0 1 0,0 20 16,0 1-16,0-22 0,0 21 0,0-20 15,0 20-15,0-20 0,0-1 16,0 21-16,0-20 0,0-1 16,0 0-16,0 1 0,0-22 0,0 21 15,0-21-15,0 1 0,0-1 16,0 0-16,21-21 16,0-21-1,0 0-15,-21-1 0,22 1 0,-1 0 16,-21 0-16,21-21 0,0 20 0,-21-20 15,0 21-15,21 0 0,0 0 16,-21-1-16,22 1 0,-22 0 0,21 21 31,-21 21-31,0 0 0,0 1 16,0-1-16,0 0 0,0 0 16,0 0-16,0 0 0,21 1 15,-21-1-15,21 0 0,0 0 0,-21 0 16,21 0-16,1-21 0,-1 0 0,0 22 15,0-22-15,0 0 0,0 0 16,22 0-16,-22 0 0,21-22 0,-21 22 16,22-21-16,-22 0 0,21 0 15,1-21-15,-22 20 0,0 1 0,21 0 16,-21-21-16,1 21 0,-22-1 0,0 1 16,0-21-16,0 21 0,0 0 15,-22 21-15,1 0 16,0 21-16,0 0 15,21 0-15,-21 21 0,21-20 16,-21-1-16,21 21 0,0-21 0,0 22 16,0-22-16,0 21 0,0-21 15,0 0-15,0 1 0,21-1 0,0-21 16,0 21-16,0-21 0,0 0 0,1 0 16,-1 0-16,0 0 0,0 0 15,0-21-15,22 21 0,-22-21 0,0-1 16,0 1-16,0 0 0</inkml:trace>
  <inkml:trace contextRef="#ctx0" brushRef="#br0" timeOffset="35176.19">15854 6943 0,'0'-21'0,"0"-1"0,0 1 0,0 0 16,21 0-16,-21 0 0,21 0 16,-21-22-16,21 22 0,-21 0 0,0 0 15,0-22-15,0 22 0,0 0 16,0 0-16,-21 21 16,0 0-16,0 21 15,0 0-15,21 0 0,-22 1 16,22-1-16,0 21 0,-21-21 15,21 22-15,-21-22 0,21 21 16,-21 0-16,21 1 0,0-22 0,0 21 16,0 1-16,0-1 0,0-21 15,0 21-15,0-20 0,0-1 0,0 0 16,21 0-16,-21 0 0,21-21 0,0 0 16,22 0-16,-22 0 0,0 0 15,21-21-15,-20 0 0,20 0 0,0 0 16,-21-1-16,22 1 0,-1-21 15,0 21-15,-20-22 0,20 22 16,-21-21-16,0 0 0,-21 20 0,0-20 16,0 0-16,-21-1 0,-21 22 15,21-21-15,-22 0 0,1 20 0,0 1 16,-1 0-16,1 21 0,0 0 16,-1 0-16,1 21 0,21 0 0,-22 1 15,22 20-15,21-21 0,0 21 16,0-20-16,0 20 0,0 0 0,0-21 15,0 22-15,0-22 0,21 0 0,-21 0 16,43 0-16,-22 1 0,0-22 16,0 0-16,22 0 0,-1 0 0,0 0 15,1-22-15,-1 1 0,0 0 16,1-21-16</inkml:trace>
  <inkml:trace contextRef="#ctx0" brushRef="#br0" timeOffset="37244.03">16679 6223 0,'0'0'0,"0"-42"0,0-1 0,0 22 0,-21 0 16,21 0-16,-21 21 15,21 21-15,0 0 16,0 0-16,0 22 0,0-1 0,0 0 16,0 1-16,0 20 0,0 1 15,0-1-15,21 1 0,-21-1 0,0 1 16,0-22-16,0 22 15,0-22-15,0 0 0,0 1 0,0-1 16,0 0-16,-21-21 0,21 1 0,-21-1 16,21 0-16,0 0 0,0 0 15,0-42 17,0 0-32,0 0 0,0-22 15,0 22-15,0 0 0,21-21 0,0 21 16,0-1-16,0 1 0,1-21 15,20 21-15,-21 21 0,0-21 0,22 21 16,-22 0-16,21 0 0,-21 0 16,22 21-16,-22 0 0,0-21 15,0 21-15,0 21 0,0-20 0,-21-1 16,0 0-16,0 0 0,0 0 16,0 0-16,-21 1 0,0-1 0,0 0 15,0 0-15,0 0 0,-1-21 16,-20 21-16,21 1 0,0-22 0,-22 0 15,22 0-15,0 0 0,0 0 0,0 0 16,0 0-16,-1 0 0,44 0 47,-1 0-47,0 0 16,0 0-16,0 0 0,22 0 15,-22 0-15,21-22 0,0 22 16,1-21-16,-22 0 0,21 21 0,1-21 15,-1 0-15,0 0 0,1-1 16,-1 1-16,-21 0 0,0 0 0,22 0 16,-22 0-16,-21-1 0,21 1 0,-21 0 15,0 0-15,21 0 0,-21 0 16,0-1-16,0 44 31,0-1-31,0 0 0,0 0 0,0 0 16,21 22-16,-21-22 0,0 21 15,21-21-15,-21 22 0,0-1 16,0 0-16,22 1 0,-22 20 0,0-21 16,0 22-16,0-22 0,21 22 15,-21-22-15,0 22 0,0-1 0,0 1 16,0-22-16,0 21 0,0 1 0,0-22 16,0 22-16,0-1 0,0-20 15,0-1-15,0 0 0,0 1 0,0-1 16,-21-21-16,21 21 0,0-20 0,0-1 15,0 0-15,0 0 0,-22-21 16,1 0 0,21-21-16,-21 0 15,21 0-15,-21-22 0,21 22 16,0-21-16,0-1 0,0 1 16,0-21-16,0-1 0,0 22 0,0-43 15,21 22-15,0-1 0,-21-21 0,21 22 16,1-1-16,-1-20 0,0 20 15,0 1-15,0-1 0,0 1 0,1 20 16,-1 1-16,0 0 0,0-1 16,0 22-16,0-21 0,1 21 0,-1-22 15,0 22-15,0 0 0,0-21 16,0 21-16,-21-1 0,22 1 16,-1 0-16,-21 0 0,0 42 31,0 0-16,0 0-15,-21 1 16,-1-22 0,22-22 31,22 1-32,-1 21-15,-21-21 0,0 0 16,21 21-16,-21-21 0,21 0 15,-21-1-15,0 1 0,0 0 16,0 0-16,0 0 0,-21 21 16,0 0-1,0 0-15,21 21 0,-22 0 16,1 0-16,21 0 0,0 1 16,-21 20-16,0 0 0,21-21 0,0 22 15,-21-1-15,21-21 0,0 22 16,0-22-16,0 0 0,0 0 0,0 0 15,21 0-15,0 1 0,0-22 16,0 0-16,1 0 0,-1 0 16,0 0-16,0 0 0,0 0 0,0 0 15,22-22-15,-22 22 0,0-21 0,21 0 16,-20 0-16,-1-21 0,21 20 16,-21-20-16,22 21 0,-22-21 15,0 20-15,0-20 0,0 0 0,0 21 16,1-1-16,-1 1 0,0 0 0,0 21 31,-21 21-15,0 0-16,0 1 15,0-1-15,21-21 47,-21-21-31,0-1-16,0 1 15,0 0-15,0 0 16,0 0-16,-21 21 16,0 0-16,0 0 15,0 0-15,-1 0 16,22 21-16,-21-21 0,0 42 0,0-21 16,21 1-16,-21 20 0,0-21 0,-1 21 15,22 1-15,0-22 16,-21 21-16,21-21 0,0 22 0,0-22 15,0 0-15,0 0 0,21 0 0,1 1 16,-1-1-16,0 0 0,21-21 16,-21 0-16,1 0 0,20 0 0,-21 0 15,21 0-15,1 0 0,-22-21 16,21 21-16,-21-21 0,22-1 0,-22 1 16,21-21-16,-21 21 0,1-22 0,-1 1 15,0 0-15,0-1 16,0 1-16,0-21 0,-21-1 0,22 1 0,-22-1 15,21 1-15,-21-1 16,21 1-16,-21 20 0,0 1 0,0 0 16,0 20-16,0 1 0,0 0 15,-21 21 1,21 42 0,-21-20-16,21 20 0,-22-21 0,22 43 15,0-22-15,0 0 0,0 22 0,-21-1 16,21 1-16,-21-22 0,21 22 15,0-22-15,0 21 0,0-20 0,-21-1 16,21 0-16,0-20 0,0 20 16,0-21-16,0 0 0,0 0 0,0 1 15,0-1-15,21-21 0,0 0 0,0 0 16,1 0 0,-1 0-16,0 0 0,0 0 0,0-21 15,0-1-15,1 1 0,-1 0 0,0 0 16,0 0-16,0-22 0,0 22 15,-21-21-15,0 21 0,0-22 0</inkml:trace>
  <inkml:trace contextRef="#ctx0" brushRef="#br0" timeOffset="37435.92">18817 6583 0,'0'0'0,"0"-21"15,21 0 1,0 21-16,22-22 0,-22 1 15,0 21-15,21-21 0,-20 0 16,20 0-16,-21 21 0,21-21 0,-20-1 16,-1 1-16,21 0 0,-21 21 15,-21-21-15,21 0 0,-21 0 16,-21 21-16,0-22 16</inkml:trace>
  <inkml:trace contextRef="#ctx0" brushRef="#br0" timeOffset="37616.01">17653 6223 0,'-21'0'0,"42"0"0,-63 0 0,20 0 16,1 0-16,0 0 0,21 21 46</inkml:trace>
  <inkml:trace contextRef="#ctx0" brushRef="#br0" timeOffset="40739.68">20489 6879 0,'0'0'0,"0"21"0,0 1 16,0-1-16,0 0 15,-21 0 1,0 0-16,0-21 16,0 0-16,-1 0 15,1 0-15,0 0 0,0 0 16,21-21-1,0 0-15,0 0 16,0-22-16,0 22 0,0-21 0,21 0 16,0-1-16,0 1 0,1-22 15,-1 22-15,0-21 0,0 20 0,0-20 16,0 20-16,22 22 0,-22 0 16,0-21-16,0 42 0,-21-21 0,21 21 15,1 0-15,-1 0 0,-21 21 16,0 0-16,21-21 0,-21 21 15,0 0-15,21-21 0,-21 21 16,0 1-16,0-1 0,0-42 63,0-1-48,0 1-15,0 0 0,0 0 16,-21 21-1,0-21-15,0 21 0,-1 0 16,1 0-16,0 0 16,21 21-16,-21 0 0,0 0 0,21 0 15,0 1-15,-21 20 0,21 0 16,-22 1-16,22-1 0,0 0 0,0 1 16,0-1-16,0 0 0,0 1 0,0-22 15,0 21-15,0-21 16,0 22-16,22-22 0,-1 0 0,-21 0 15,21 0-15,0-21 0,0 21 16,0-21-16,22 0 0,-22 0 0,0 0 16,21 0-16,-20 0 0,20-21 0,0 0 15,1 0-15,-22 0 0,21 0 16,0-1-16,-20 1 0,20-21 0,-21 0 16,0 20-16,0-20 0,1 21 15,-22-21-15,0-1 0,0 22 0,0 0 16,0 0-16,-22 21 15,1 0-15,0 0 0,21 21 16,-21-21 0,21 21-16,0 0 0,0 0 0,0 1 15,0-1-15,0 0 0,0 0 0,0 0 16,21 0-16,0 1 0,-21-1 16,21 0-16,1 0 0,-22 0 0,21 0 15,-21 1-15,21-1 0,0 0 16,-21 0-16,21 0 0,0-21 15,-21 21-15,22-21 0,-1 22 16,0-22-16,0 0 0,0 0 16,22 0-16,-22 0 0,0 0 0,21 0 15,-21-22-15,1 1 0,20 0 16,-21 0-16,21 0 0,-20 0 16,-1-1-16,21 1 0,-21-21 0,0 21 15,22-22-15,-43 22 0,21-21 16,0 21-16,-21-22 0,0 22 0,21 0 15,-21 0-15,-21 21 16,0 0 0,0 21-16,-22-21 0,22 21 15,0 0-15,0 1 0,0-1 0,0 21 16,-1-21-16,1 0 0,21 22 16,0-22-16,-21 0 0,21 21 0,0-20 15,0-1-15,0 0 0,0 0 16,0 0-16,21 0 0,0 1 15,1-22-15,-1 21 0,21-21 0,-21 0 16,22 0-16,-22 0 0,21 0 0,0 0 16,-20 0-16,20 0 0,0 0 15,1-21-15,-22-1 0,21 1 0,0 21 16,-20-21-16,20 0 0,-21 0 16,21 0-16,-20-1 0,-1 1 15,-21-21-15,0 21 0,0 0 0,0-1 0,0 1 16,0 0-16,0 0 0,-21 21 15,-1 0 1,1 0-16,0 0 16,0 0-16,0 21 0,0 0 0,-1 0 15,22 1-15,-21-1 0,0 0 16,0 0-16,0 0 0,21 0 0,-21 1 16,21-1-16,0 0 0,0 0 0,0 0 15,0 0-15,21 1 16,0-22-16,0 0 15,0 0-15,0 0 0,1 0 16,-1-22-16,0 1 0,0 21 16,0-21-16,0 0 0,1 0 0,-1 0 15,0-1-15,-21 1 0,21 0 16,-21 0-16,21 0 0,-21 0 16,0-1-16,0 1 0,0 0 0,0 42 31,0 0-16,0 1-15,0-1 16,0 0-16,0 0 0,0 0 0,0 0 16,0 1-16,0-1 0,0 0 15,0 0-15,21 0 0,1-21 16,-1 0-16,0 0 0,0 0 0,0 0 16,0 0-16,1 0 0,-1 0 15,21 0-15,-21 0 0,0-21 0,22 0 16,-22 21-16,0-21 0,21 0 15,-20-22-15,-1 22 0,0-21 16,0-1-16,-21 1 0,21 0 0,-21-1 16,21-20-16,-21 21 0,0-22 15,0 1-15,0-1 0,0 22 0,0-22 16,0 22-16,0 0 0,0 20 16,0 1-16,0 0 0,0 0 0,0 42 31,0 0-31,-21 0 0,21 22 15,-21-1-15,21 0 0,0 1 0,0 20 16,0-20-16,0 20 0,0-21 16,0 1-16,0 20 0,0-20 15,0-1-15,0 0 0,0-21 16,0 22-16,0-22 0,21 21 0,-21-21 16,21 1-16,1-1 0,-1 0 15,0 0-15,0-21 16,0 0-16,0 0 0,1 0 15,-1 0-15,0 0 0,21-21 16,-21 0-16,1 0 0,-1-1 0,0 1 16,0 0-16,0 0 0,-21-21 0,21 20 15,1-20-15,-1 21 0,-21 0 16,0 0-16,21-1 0,-21 1 16,0 42-1,0 1-15,0-1 16,0 0-16,-21 0 0,21 0 15,-21 0-15,21 1 0,0-1 16,0 0-16,-22 0 0,22 0 0,0 0 16,0 1-16,22-22 31,-1 0-31,0 0 0,0 0 0,0 0 16,22 0-16,-22 0 0,0-22 15,0 22-15,0-21 0,22 21 16,-22-21-16,0 0 0,0 0 0,0 0 15,0-1-15,-21 1 0,22 0 16,-22 0-16,21 0 0,-21 0 0,0-1 16,0 44 15,0-1-15,-21 0-16,-1 0 0,22 0 15,-21 0-15,21 1 0,0-1 0,0 0 16,0 0-16,0 0 0,0 0 15,0 1-15,21-1 16,1-21-16,-1 0 16,0 0-16,0 0 0,0 0 0,22 0 15,-22 0-15,0 0 0,0 0 0,21 0 16,-20 0-16,-1 0 0,-21-21 16,21 21-16,-21-22 0,21 1 0,-21 0 15,0 0-15,0 0 0,0 0 16,0-22-16,0 22 0,-21 0 15,0 0-15,0 0 0,-1-1 0,1 22 16,-21 0-16,21-21 0,0 21 16,-1 0-16,1 0 0,0 0 0,0 0 15,0 0-15,0 0 16,21 21 0,21-21-1,0 0-15,21 0 0,-21 0 16,1 0-16,20-21 0,0 0 0,-21 21 15,22-21-15,-22 21 0,21 0 16,-21 0-16,22-21 0,-22 21 0,0 0 16,0 0-16,0 0 0,1 0 15,-1 0-15,-21 21 0,21 0 16,-21 0-16,0 0 0,0 1 16,0-1-16,0 0 0,0 0 15,0 0-15,0 0 0,0 1 16,0-1-1,0 0-15,0 0 0,-21 0 16,0-21-16,21 21 16,0 1-1,0-44 32,0 1-47,0 0 0,0 0 16,0 0-1,0 0-15,21-1 0,0-20 0,0 21 0,-21-21 16,42 20-16,-20-20 16,-1 0-16,21 21 0,-21-22 0,22 22 15,-1 0-15,0 0 0,1 21 0,-1 0 16,-21 0-16,21 0 0,-20 21 16,-1 0-16,0 0 0,-21 0 0,0 1 15,0-1-15,0 21 0,0-21 16,-21 0-16,0 22 0,-1-22 0,1 0 15,0 21-15,0-20 0,0-1 0,21 0 16,-21 0-16,-1 0 0,1-21 16,21 21-16,0 1 0,-21-22 15,21 21-15,0-42 47,0-1-31,0 1-16,0 0 0,0 0 15,0 0-15,0 0 0</inkml:trace>
  <inkml:trace contextRef="#ctx0" brushRef="#br0" timeOffset="40984.54">24109 5990 0,'0'0'0,"-21"-21"16,-1 21 15,1 0 16,0 0-31,0 0-16,0 0 0,0 0 15</inkml:trace>
  <inkml:trace contextRef="#ctx0" brushRef="#br0" timeOffset="41296.18">22860 6287 0,'0'0'0,"-21"0"16,42 0 0,0 0-16,0 0 0,0 0 15,1 0-15,20 0 0,-21 0 16,0 0-16,22 0 0,-22 0 16,0 0-16,21 0 0,-21-22 0,1 22 15,-1 0-15,0 0 16</inkml:trace>
  <inkml:trace contextRef="#ctx0" brushRef="#br0" timeOffset="43448.32">12382 8763 0,'0'-21'16,"-21"21"-16,0-21 0,21 0 0,0-1 16,0 1-16,0 0 15,0 0-15,0 0 0,0-22 0,0 22 16,21 0-16,0 0 0,1 21 16,-1-21-16,0 0 0,0 21 0,0 0 15,22 0-15,-22 0 0,0 21 16,0 0-16,0 0 0,0 0 0,1 0 15,-1 22-15,0-22 0,0 21 0,0 1 16,-21-1-16,0 0 16,0 1-16,0-1 0,0-21 0,0 21 15,0-20-15,0 20 0,0-21 16,0 0-16,0 0 0,-21-21 16,0 0-1,21-21 1,0 0-16,0 0 15,0 0-15,0-22 0,0 22 16,21-21-16,0 0 0,0-1 0,1 22 16,-1-21-16,0-1 0,0 1 15,0 21-15,22 0 0,-22 0 0,21-1 16,0 1-16,-20 21 0,20 0 16,-21 0-16,21 21 0,-20 1 15,20-22-15,-21 42 0,0-21 0,0 0 16,1 22-16,-1-1 0,-21-21 15,0 21-15,0-20 0,0 20 0,0 0 16,0-21-16,0 1 0,0-1 16,-21 0-16,21 0 0,0 0 0,0 0 15,-22-21-15,1 0 0,0 0 32,21-21-32,0 0 15,0-21-15,21 21 0,0-1 16,1-20-16,-1 0 0,0-1 15,0 1-15,0 0 0,22-1 0,-22 1 16,21 21-16,-21-21 0,22 20 16,-22 1-16,21 0 0,-21 21 0,0 0 15,1 0-15,-1 0 0,0 0 16,0 21-16,0 0 0,0 1 0,-21 20 16,0-21-16,0 21 0,22-20 0,-22 20 15,0-21-15,0 21 0,21 1 16,-21-22-16,0 0 0,0 21 0,0-20 15,0-1-15,0 0 0,0 0 16,21-21-16,0 0 16,0 0-16,0 0 0,1 0 15,-1 0-15,0 0 0,0-21 16,0 0-16,22 0 0,-22-1 0,21 1 16,-21 0-16,22-21 0,-22 21 0,21-22 15,-21 22-15,0-21 0,1 21 16,-1-1-16,0 1 0,-21 0 0,0 0 15,0 42 17,0 0-32,0 0 0,-21 1 15,0-1-15,21 21 0,-22-21 16,22 22-16,0-22 0,0 21 16,0-21-16,0 0 0,0 1 15,0 20-15,0-21 0,22 0 16,-1 0-16,0-21 0,0 0 0,0 0 15,22 0-15,-22 0 0,21 0 16,-21 0-16,0-21 0,22 21 0,-22-21 16,0 0-16,21 0 0,-20 0 0,-22-22 15,21 22-15,-21-21 0,21 21 16,-21-22-16,0 1 0,0 0 0,0 20 16,-21-20-16,0 0 15,-22 21-15,22-1 0,0 1 0,-21 0 0,-1 21 16,22 0-16,-21 0 0,-1 0 15,22 0-15,-21 21 0,21 0 16,0 1-16,-22-1 0,22-21 0,21 21 16,-21 0-16,21 0 0,0 0 15,0 1-15,0-1 0,21 0 16,0-21-16,0 0 0,1 0 0,20 0 16,-21 0-16,21 0 0</inkml:trace>
  <inkml:trace contextRef="#ctx0" brushRef="#br0" timeOffset="44168.91">14838 8594 0,'0'0'0,"0"-21"0,0-1 15,0 1 1,21 21-16,0 0 0,0-21 16,0 21-16,1 0 0,-1 0 15,0 21-15,0-21 16,0 21-16,0 1 0,1-1 0,-22 0 15,21 0-15,-21 0 0,21 22 0,-21-22 16,0 21-16,0-21 0,0 0 16,0 22-16,0-22 0,0 0 0,0 0 15,0 0-15,0 1 0,-21-1 16,0-21 0,21-21 15,0-1-31,0 1 0,0 0 15,21 0-15,0 0 0,-21-22 0,21 22 16,-21-21-16,21 21 0,0 0 16,-21-22-16,22 22 0,-1 0 0,0 0 15,-21 0-15,21-1 0,0 22 16,-21-21-16,21 21 16,1 0-16,-22 21 15,0 1-15,0-1 16,0 0-16,0 0 15,0 0-15,0 0 0,21-21 16,-21 22-16,21-22 0,0 0 16,-21 21-16,21-21 0,0 0 0,1 0 15,-1 0-15,0 0 16,0 0-16,0 0 0,0 0 0,1-21 16,-1 21-16,0-22 0,0 22 15,0-21-15,-21 0 0,21 21 16,1-21-16,-22 0 0,0 0 0,0-1 15,0 1-15,-22 21 32,1 0-32,0 21 15,0 1-15,0-1 0,0 0 16,21 0-16,-22 0 0,1 22 0,21-22 16,-21 21-16,21-21 0,0 0 0,0 1 15,0-1-15,0 0 0,0 0 16,0 0-16,0 0 0,21-21 15,0 0-15,1 0 0,-1 0 16,21 0-16,-21 0 0,0 0 0,1-21 16,-1 21-16,21-21 0,-21 0 15,0 0-15,1 21 0,-1-21 16</inkml:trace>
  <inkml:trace contextRef="#ctx0" brushRef="#br0" timeOffset="44676.62">17865 8340 0,'21'-21'0,"-42"42"0,42-64 0,0 1 16,-21 0-16,21 21 0,-21-22 15,0 22-15,0-21 0,0 21 16,0-1-16,-21 44 31,21-1-31,0 21 0,-21 0 16,21 1-16,0-1 0,0 22 0,0-22 16,0 21-16,0-20 0,0 20 15,-21-20-15,21 20 0,-22-21 0,22 1 16,0-1-16,0-21 0,0 22 0,0-22 15,-21 0-15,21 0 0,21-21 32,-21-21-32,22 0 15,-1 0-15,0-1 0,0-20 16,0 0-16,22 21 0</inkml:trace>
  <inkml:trace contextRef="#ctx0" brushRef="#br0" timeOffset="45941.15">18288 8107 0,'0'0'15,"0"-85"-15,0 64 16,0 42-16,0 0 16,0 1-16,0 20 0,0 0 15,0 1-15,0-1 0,0 21 0,0-20 16,0 20-16,0-20 0,0-1 16,0 0-16,0 1 0,-21-1 0,21 0 15,-21 1-15,21-22 0,0 0 16,0 21-16,-22-21 15,22 1-15,0-44 32,22 1-32,-22 0 0,21 0 15,0 0-15,-21 0 0,21-1 0,0 1 16,0 21-16,1-21 0,-1 21 16,0 0-16,0 0 15,0 0-15,-21 21 0,21 0 16,-21 1-16,22-1 15,-22 0-15,21 0 0,-21 0 0,0 0 16,21-21-16,-21 22 16,21-1-16,0 0 0,0-21 0,1 21 15,20-21-15,-21 0 0,0 0 16,22 0-16,-22 0 0,21 0 16,0-21-16,1 21 0,-22-21 0,21 0 15,1-1-15,-1 1 0,-21 0 16,21 0-16,-20 0 0,-1 0 0,0-1 15,-21 1-15,0 0 0,0 0 0,0-21 16,0 20-16,0 1 0,0 0 16,0 0-16,-21 0 0,0 21 0,-1 0 15,1 0-15,0 0 0,0 0 16,0 0-16,0 0 0,-1 21 16,1 0-16,0 21 0,0-20 0,0-1 15,0 21-15,-1-21 0,1 22 16,0-22-16,21 21 0,0-21 0,0 0 15,0 1-15,0-1 0,0 0 16,0 0-16,21-21 16,0 0-16,1 0 0,-1 0 0,21 0 15,-21-21-15,0 0 0,22 0 16,-22-1-16,21 1 0,-21 0 0,1 0 16,-1 0-16,0-22 0,0 22 0,0 0 15,-21 0-15,0 0 16,0 0-16,0-1 0,21 1 0,-21 42 31,0 1-15,0-1-16,0 0 0,0 21 15,0-21-15,0 1 0,0-1 16,0 0-16,0 0 0,0 0 0,0 0 16,22-21-16,-1 22 0,0-22 0,0 0 15,0 0-15,0 0 0,1 0 16,20 0-16,-21 0 0,21 0 0,-20 0 15,20-22-15,-21 22 0,0-21 16,0 0-16,1 0 0,-1 0 16,0 0-16,-21-1 0,21 1 0,-21 0 15,0-21-15,0 21 0,0-1 16,0 1-16,0 0 0,0 42 31,0 0-31,0 1 16,0-1-16,0 0 0,0 0 0,0 0 15,-21 0-15,0 1 0,21-1 16,-21 0-16,21 0 0,0 0 0,-22-21 16,22 21-16,-21-21 0,21 22 15,0-44 17,0 1-32,0 0 15,0 0-15,0 0 0,0 0 16,0-1-16,21 1 0,1 0 0,-1-21 15,0 21-15,0-22 0,0 22 16,0-21-16,1 21 0,-1-22 0,21 22 16,-21 0-16,0 0 0,22 21 15,-22 0-15,0 0 0,21 0 0,-20 21 16,-1 0-16,-21 0 0,21 22 0,-21-22 16,21 0-16,-21 21 0,0-21 15,0 1-15,0 20 0,0-21 16,0 0-16,0 0 0,0 1 0,-21 20 15,0-21-15,21 0 16,0 0-16,0 1 16,-21-22-16,-1 0 15,1-22 1,0 1-16,0 21 0,0-21 16,0 0-16</inkml:trace>
  <inkml:trace contextRef="#ctx0" brushRef="#br0" timeOffset="46209.09">17949 8530 0,'0'0'0,"-21"0"16,42 0-1,0 0-15,22 0 0,-22 0 16,21-21-16,1 21 0,-1-21 0,0 21 16,1-21-16,20 21 0,-21-21 0,22 21 15,-22 0-15,1-22 0,-1 22 16,0 0-16,-21 0 0,22 0 16,-22-21-16,0 21 0,0 0 15,0 0-15</inkml:trace>
  <inkml:trace contextRef="#ctx0" brushRef="#br0" timeOffset="48367.9">22056 8297 0,'0'0'0,"21"-21"16,0-21-1,0 0-15,21 20 0,-20 1 0,-1-21 0,0 21 16,-21-22-16,21 22 0,-21-21 16,21 21-16,-21 0 0,0-1 0,0 1 15,0 0-15,0 0 0,-21 21 16,0 0-16,21-21 0,-21 21 0,0 0 15,-1 0-15,1 0 0,0 21 16,0 0-16,0 0 0,-22 22 0,22-22 16,0 21-16,-21 22 0,21-22 15,-1 21-15,-20-20 0,21 20 0,0 1 16,21-1-16,-21-20 0,21 20 16,0-21-16,0 22 0,0-22 15,0 1-15,21-1 0,0 0 0,0 1 16,0-22-16,0 0 0,22 21 15,-22-42-15,21 21 0,-21 1 0,22-22 16,-1 0-16,0 0 0,1 0 16,-1-22-16,0 1 0,1 0 0,20 0 15,-20 0-15,20-22 0,-21 22 16,22-21-16,-1 0 0,-20 20 0,-1-20 16,0-21-16,1 20 0,-22 1 15,0 0-15,-21-22 0,0 22 16,0-22-16,0 1 0,-21 20 0,-21-20 0,20 21 15,-20-22-15,21 22 16,-21 21-16,-1-22 0,1 22 0,0 0 16,-1 21-16,1 0 0,0 0 15,-1 0-15,1 0 0,-22 0 0,22 42 16,0-21-16,21 22 0,-22-1 16,22 22-16,0-22 0,0 21 0,21-20 15,0 20-15,0 1 0,0-22 16,0 0-16,0 1 0,0-1 0,21 0 15,0 1-15,0-22 0,22 21 16,-22-21-16,21 1 0,0-1 16,1-21-16,-1 21 0,0-21 0,22 0 15,-22 0-15,22 0 0,-1 0 16,1-21-16,-22 21 0,22-21 0,-1-1 16,-21 1-16,1 0 0,-1 0 0,0 0 15,1 0-15,-22-1 0,0 22 16,0-21-16,-21 0 0,21 21 15,-21 21 17,0 0-32,0 1 0,-21-1 15,21 0-15,-21 0 0,21 0 16,0 0-16,0 1 0,-21-1 0,21 0 16,-21 0-16,21 0 0,0 0 15,0 1-15,-21-22 16,42-22 15,-21 1-15,21 0-16,0 0 0,-21 0 0,21 0 15,0-1-15,-21 1 0,22-21 0,-1 21 16,-21-22-16,21 22 0,0 0 16,-21 0-16,21 0 0,0 21 0,1 0 15,-1 0 1,0 21-16,0-21 15,-21 21-15,21 0 0,-21 0 0,21 1 16,-21-1-16,22 0 0,-1 0 16,0 0-16,-21 0 0,21 1 0,0-1 15,0-21-15,1 21 0,-1-21 16,0 21-16,0-21 0,0 0 0,0 0 16,1 0-16,-1 0 0,0 0 0,0 0 15,0 0-15,0 0 0,1 0 16,-1-21-16,-21 0 0,21 21 15,0-21-15,-21-1 0,21 1 16,0 0-16,1 0 0,-22-21 16,21 20-16,0 1 0,-21 0 0,0 0 15,21 0-15,-21 0 0,0-1 16,0 1-16,-21 21 16,21-21-1,-21 21-15,0 0 0,-1 0 0,1 0 16,0 21-16,0 0 15,0 1-15,21-1 0,0 0 0,-21 0 16,21 0-16,-22 0 0,22 1 0,0-1 16,-21 0-16,21 0 0,0 0 15,0 0-15,0 1 0,0-1 0,0 0 16,0 0-16,21 0 16,1-21-16,-22 21 0,21-21 15,0 0-15,0 0 0,0 22 0,0-22 16,1 0-16,-1 0 0,0 0 15,0 0-15,0 0 16,0 0-16,1 0 31,-1 0 157,0 0-141,-21-22 234,0 1-250</inkml:trace>
  <inkml:trace contextRef="#ctx0" brushRef="#br0" timeOffset="49059.02">24024 8784 0,'0'21'47,"0"1"0,21-22 0,0 0-47,1 0 16,-1 0-1,0 0-15,0 0 0,-21-22 16,21 22-16,0 0 16,-21-21-16,22 21 0,-1-21 0,0 0 15,0 21-15,0-21 0,0 0 0,1-1 16,-1 1-16,0 0 15,0 0-15,0 0 0,0 0 0,1-1 16,-1 1-16,0 0 0,-21 0 16,21 0-16,-21 0 0,21 21 15,-21-22-15,-21 22 32,21 22-17,-21-1-15,0-21 0,21 21 16,-21 0-16,-1 0 0,22 0 15,-21 1-15,21-1 0,0 0 16,0 0-16,0 0 16,0 0-16,0 1 15,21-22-15,1 0 16,-22 21-16,21-21 0,0 0 16,0 21-16,-21 0 15,0 0 1,0 0-16,-21-21 15,0 22-15,0-22 0,-1 0 0,1 0 16,21 21-16,-21-21 16,0 0-16,0 0 15,0 0 1,-1-21-16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3T05:36:07.1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5842 635 0,'0'-21'0,"0"0"16,21 21 0,-21-21-16,0-1 0,0 1 15,0 0-15,0 0 16,0 0 0,0 42 15,0 0-31,0 21 15,0-20-15,-21 20 0,0 0 16,0 22-16,-1-1 0,22-20 16,-21 20-16,0 1 0,0-1 0,0 1 15,21-1-15,-21-21 0,-1 22 16,1-22-16,21 22 0,-21-22 0,21 0 16,-21 1-16,0-1 0,21 0 15,0 1-15,-21-1 0,21 0 16,-22-20-16,1 20 0,21-21 15,0 0-15,0 0 0,-21-21 0,0 0 16,21-21 0,0-21-16,0 21 0,-21-22 15,21 1-15,0 21 0,0-21 16,0-1-16,0 1 0,0 0 16,0 20-16,0-20 0,0 21 0,21 0 15,-21 0-15,21-1 0,-21 1 16,21 21-16,0 0 0,1 0 0,-1 0 15,0 0 1,0 21-16,0 1 0,0-1 0,1 0 16,-1 0-16,-21 0 0,21 22 15,0-22-15,0 21 0,-21-21 0,21 22 16,1-22-16,-1 0 0,0 0 16,0 21-16,0-42 0,0 22 0,1-1 15,20-21-15,-21 0 0,21 0 16,-20 0-16,20 0 0,-21 0 0,21 0 15,-20 0-15,-1-21 0,21-22 16,-21 22-16,22 0 0,-22-21 0,21-1 16,-21 1-16,22 0 0,-22-1 15,0 1-15,-21-22 0,0 1 16,0-1-16,0 1 0,0-1 16,0 1-16,0-1 0,-21 1 15,0-1-15,-1 1 0,1 21 0,0-1 16,-21 1-16,21 0 0,-1-1 15,-20 22-15,21 0 0,-21 0 0,20 0 16,-20-1-16,0 22 0,-1 0 16,1 0-16,21 22 0,-21-1 15,-1 0-15,22 21 0,0-21 0,0 22 16,0 20-16,21-20 0,0 20 16,0 1-16,0-1 0,0-21 0,21 22 15,21-1-15,-21-20 16,0-1-16,22 0 0,-22-20 0,21 20 15,-21-21-15,1 0 0,-1 0 16,0-21-16,0 22 0,0-22 0,0 0 16,1 0-16,-1 0 0,0 0 15,0 0 1,-21-22-16,21 1 16,0 0-16,1 0 15</inkml:trace>
  <inkml:trace contextRef="#ctx0" brushRef="#br0" timeOffset="396.29">6562 1418 0,'0'0'0,"0"21"0,21-21 15,0 0 1,0 0-16,0 0 0,0 0 0,1-21 15,-1 0-15,0 21 0,21-21 16,-21 0-16,1 0 0,-1-1 0,0 1 16,-21-21-16,0 21 0,21 0 15,-21-1-15,0 1 0,0 0 16,-21 21 0,0 0-16,0 0 0,-1 21 15,1-21-15,-21 43 0,21-22 16,0 0-16,-1 0 0,-20 21 0,21-20 15,0 20-15,21-21 0,-21 21 16,21-20-16,-22 20 0,22-21 0,0 21 16,0-20-16,0 20 0,0-21 15,0 21-15,0-20 0,0-1 0,0 0 16,0 0-16,22 0 0,-1-21 16,0 0-16,0 0 0,0 0 15,22 0-15,-22 0 0,21-21 16,0 0-16,1 0 0</inkml:trace>
  <inkml:trace contextRef="#ctx0" brushRef="#br0" timeOffset="863.53">7387 1397 0,'21'-21'0,"-42"42"0,63-63 0,-42 21 0,0-1 16,0 1-16,0 0 15,0 0-15,-21 21 16,0 0-1,0 21-15,0-21 0,0 21 16,-22 0-16,22 1 0,0-1 16,0 0-16,-22 0 0,22 0 0,0 0 15,0 1-15,21-1 0,0 0 16,0 0-16,0 0 0,0 0 16,21 1-1,0-22-15,0 0 0,1 0 16,-1 21-16,0-21 0,0 0 15,0 0-15,0 21 0,1-21 0,-1 0 16,21 21-16,-21-21 16,-21 21-16,21 0 0,-21 1 15,0-1-15,-21 0 16,0 0-16,-21 0 0,21-21 16,-22 21-16,22 1 0,-21-22 15,21 21-15,-22-21 0,22 0 0,0 21 16,-21-21-16,20 0 0,1 0 15,-21 0-15,21 0 0,0 0 0,-1 0 16,1 0 0,21-21-16,0 0 15,21 21 1,1-22-16,-1 1 0,0 21 0,0-21 16,0 21-16</inkml:trace>
  <inkml:trace contextRef="#ctx0" brushRef="#br0" timeOffset="1176.35">7768 1397 0,'0'0'0,"0"21"31,0 0-31,0 1 15,0-1-15,0 0 0,0 0 16,-21 0-16,21 22 0,-21-22 16,0 0-16,21 21 0,0-21 15,-22 22-15,22-22 0,-21 0 0,21 0 16,-21 0-16,21 1 0,0-1 16,0-42 15,0-1-31,0 1 15,0 0-15,0 0 0,21-21 16,-21 20-16</inkml:trace>
  <inkml:trace contextRef="#ctx0" brushRef="#br0" timeOffset="1360.25">7768 1122 0,'0'0'0,"-42"0"15,21 0 1,21 21 15,0 0-31,0 0 16,21-21 0</inkml:trace>
  <inkml:trace contextRef="#ctx0" brushRef="#br0" timeOffset="2567.56">8276 1588 0,'21'0'0,"-21"-22"16,21 1-16,1 21 15,-22-21-15,0 0 0,0 0 16,21 0-16,-21-1 16,0 1-16,0 0 0,0 0 15,-21 0-15,-1 21 16,1 0-16,0 0 0,0 0 0,0 0 16,0 0-16,-1 21 0,-20 0 15,21 0-15,0 0 0,-22 1 0,22-1 16,0 21-16,21-21 0,-21 0 15,21 22-15,0-22 0,0 0 0,0 0 16,0 0-16,0 1 0,0-1 16,21 0-16,0-21 0,0 0 0,1 0 15,-1 0-15,21 0 16,-21 0-16,0 0 0,22-21 0,-22 0 16,0-1-16,0 1 0,0 0 15,1 21-15,-1-21 0,-21 0 0,0 0 16,0-1-16,0 1 0,0 0 15,0 0-15,0 0 0,0 0 16,0 42 15,0 0-31,0 21 16,0-21-16,0 1 0,0 20 16,0 0-16,21 1 0,-21 20 15,0-21-15,0 1 0,0 20 16,0 1-16,0-1 0,0 1 0,0 20 0,0 1 15,0-21-15,0 20 16,0 1-16,0 21 0,21-22 0,-21 1 16,0 0-16,0-22 0,0 22 15,0 0-15,0-1 0,0 1 0,0 0 16,0-1-16,0-20 0,0-1 0,0 1 16,0-1-16,0-20 0,0-1 15,0-21-15,0 21 0,-21-20 0,0-22 16,0 21-16,-1-21 0,1 0 0,0 0 15,0-21-15,0-1 0,-22 1 16,22 0-16,0-21 0,0-1 16,0 1-16,0-21 0,-1-1 0,1 1 15,0-1-15,21-21 0,0 1 16,0-1-16,0 0 0,0 1 0,0-1 16,0-21-16,0 22 0,0-22 15,21 21-15,0-21 0,22 22 0,-22-1 16,21 21-16,-21-20 0,22 20 0,-1-20 15,0 20-15,1 1 0,-1-1 16,0 22-16,1-1 0,-1 1 16,0 0-16,1 21 0,-22-1 0,0 1 15,21 0-15,-20 21 0,-1 0 16,-21 21-16,21 0 16,-21 22-16,0-22 0,0 0 15,0 21-15,0 1 0,0-22 16,0 21-16,0 1 0,0-22 0,0 0 15,0 21-15,0-21 0,0 1 16,0-1-16,0 0 0,-21-21 16,0 0-1,21-21 1,0 0-16,0-1 0,0 1 0,0 0 16,0-21-16,0-1 0,0 1 15,0 0-15,21-1 0,0 1 0,-21 0 16,21-1-16,0 22 15,0-21-15,1 21 0,20 0 0,-21 21 16,0-22-16,22 22 0,-22 0 16,21 0-16,0 22 0,-20-22 0,-1 21 15,21 21-15,-21-21 0,0 22 16,1-1-16,-22-21 0,0 21 0,21 1 16,-21-22-16,0 21 0,0-21 0,0 22 15,0-22-15,0 0 0,0 0 16,0 0-16,0 1 0,-21-1 15,-1-21 17</inkml:trace>
  <inkml:trace contextRef="#ctx0" brushRef="#br0" timeOffset="3152.23">11705 360 0,'0'0'0,"-21"21"0,21 21 0,-21 1 16,21-1-16,-21 0 0,-1 22 16,22-1-16,0 1 0,0 21 0,-21-22 15,21 22-15,-21-22 0,21 22 16,0-22-16,0 1 0,-21-1 0,21-20 15,-21 20-15,21-20 0,0-1 16,-21 0-16,21-21 0,0 22 16,0-22-16,0 0 0,0 0 15,0-42 17,0-21-32,0 21 15,0-1-15,0-20 0,0 0 0,0-1 16,0 1-16,-22 0 0</inkml:trace>
  <inkml:trace contextRef="#ctx0" brushRef="#br0" timeOffset="3484.44">11239 699 0,'0'0'0,"-21"-22"0,21 1 0,-21-21 16,21 21-16,0 0 0,0-22 0,0 22 15,21-21-15,0-1 0,22 22 16,-22-21-16,42 0 0,-20 20 0,20-20 15,1 21-15,-1 21 0,1 0 16,20 0-16,1 0 0,-21 21 16,20 21-16,-41 1 0,20-1 0,-21 0 15,-20 22-15,-22-22 0,0 22 16,0-1-16,-43 1 0,1-1 0,0 1 16,-22-1-16,22 1 0,-22-22 15,1 0-15,20 1 0,-20-1 0,21 0 16,-1-20-16,1-1 0,0 0 15,20 0-15,-20 0 0,21-21 16,0 0-16,42-21 31,0 21-31,0-21 16,22 21-16,-22 0 0,21 0 16</inkml:trace>
  <inkml:trace contextRef="#ctx0" brushRef="#br0" timeOffset="5731.98">12382 1461 0,'0'0'0,"64"0"15,-43 0 1,0 0-16,0 0 0,1-22 0,-1 22 16,-21-21-16,21 0 0,0 0 15,-21 0-15,0 0 0,0-1 0,0 1 16,0 0-16,0-21 0,0 21 15,0-1-15,0-20 0,-21 21 0,0 21 16,0-21-16,-22 21 0,22 0 16,-21 0-16,21 0 0,-22 21 0,1 0 15,0 0-15,-1 0 0,1 22 16,0-1-16,-1-21 0,22 22 16,-21-1-16,42 0 0,0 1 15,0-1-15,0 0 0,0 1 0,0-22 16,0 21-16,0-21 0,0 0 15,21 1-15,0-1 0,0 0 0,22 0 16,-22-21-16,21 0 0,0 0 0,1-21 16,-1 0-16,0 0 0,22-1 15,-22-20-15,1 21 0,-1-21 0,0-1 16,-21 1-16,22 0 0,-22-1 16,0-20-16,-21 20 0,0-20 0,0 21 15,0-1-15,0 1 0,0 0 16,0 20-16,0 1 0,0 0 15,0 42 1,0 0-16,0 1 16,0-1-16,0 21 0,0 0 15,0 1-15,0-22 0,0 21 0,0 1 16,0-1-16,0 0 0,0 1 16,0-1-16,0-21 0,0 21 0,0 1 15,0-22-15,21 0 0,0 21 16,1-20-16,-1-22 0,-21 21 0,21-21 15,21 0-15,-21 0 0,1 0 16,-1 0-16,21 0 0,-21-21 16,22-1-16,-1-20 0,-21 21 0,21-21 15,-20-1-15,20 1 0,-21 0 16,21-22-16,-20 22 0,-1-22 0,0-20 16,-21 20-16,21-21 0,-21 22 15,0-22-15,0 1 0,0 20 0,0 1 16,0-1-16,0 22 0,0-1 15,0 1-15,0 21 0,0 0 0,0 0 16,0 42 0,0 0-16,0 0 0,0 21 15,-21 1-15,21-1 0,0 0 16,0 22-16,-21-1 0,21 1 16,-21-1-16,21 1 0,0-1 15,0 1-15,0-1 0,0 1 0,0-22 16,0 1-16,0 20 0,0-21 15,0 1-15,0-22 0,0 21 0,0 1 16,0-22-16,21 0 0,0 0 16,-21 0-16,21 0 0,0-21 0,0 0 15,1 0-15,-1 0 0,0 0 0,0 0 16,0-21-16,0-21 0,1 21 16,20-22-16,-21 22 0,0-21 0,0-22 15,22 22-15,-22-21 0,0-22 16,0 21-16,0-20 0,1-1 15,-1 0-15,0 22 0,-21-22 16,0 22-16,21-1 0,-21 22 0,0 0 16,0 20-16,0-20 0,0 21 15,0 0-15,0 42 32,0 0-32,0 0 0,0 22 0,0-22 15,-21 42-15,21-20 0,-21-1 16,0 21-16,21 1 0,-22-1 0,22 1 15,-21-1-15,21 1 0,-21-22 16,21 22-16,0-1 0,-21-20 0,0 20 16,21-21-16,-21 1 15,21 20-15,0-20 0,0-22 0,0 21 16,0 0-16,0-20 0,0-1 0,21 0 16,0 0-16,0-21 0,0 0 15,0 0-15,1 0 0,-1 0 0,21-21 16,-21 0-16,22 0 0,-1-1 15,0 1-15,-21-21 0,22 21 0,-22-22 16,21 1-16,-21 21 0,1-21 16,-1-1-16,0 22 0,0-21 0,-21-1 15,0 22-15,0 0 0,0 0 0,0 0 16,0 0-16,-21 42 47,21 0-47,0 0 0,-21 0 0,0 0 15,21 22-15,-22-22 0,22 0 16,0 0-16,0 22 0,-21-22 0,21 0 16,0 0-16,0 21 0,0-20 0,0-1 15,0 0-15,0 0 0,0 0 16,21 0-16,1 1 0,-1-22 0,0 21 16,0-21-16,0 0 0,0 0 15,22 0-15,-1 0 0,0 0 0,-20 0 16,20 0-16,-21-21 0,21-1 15,-20 1-15,-1 0 0,0 0 16,0 0-16,0 0 0,-21-1 0,0-20 16,21 21-16,-21 0 0,0 0 15,0-1-15,0 1 0,0 0 16,-21 21-16,42 0 47,1 21-32,-1-21-15,-21 21 0,21 1 16,0-1-16,-21 0 16,0 0-16,0 0 15,0 0-15,0 1 0,0-1 16,0 0-16,0 0 0,0 0 16,0 0-16,0 1 0,21-1 15,-21 0-15,21-21 0,1 0 16,20 21-16,-21-21 0,0 0 0,0 0 15,1 0-15,-1 0 0,0 0 16,21 0-16,-21-21 0,1 0 0,-1 0 16,0-1-16,0 1 0,0 0 15,0 0-15,1-21 0,-22 20 16,21-20-16,-21 21 0,21 0 0,-21-22 16,21 22-16,-21 0 0,0 0 15,0 0-15,0 42 47,0 0-47,-21 0 0,0 0 16,0 1-16,21-1 0,-22 0 0,1 0 15,21 21-15,-21-20 0,21-1 0,-21 0 16,0 21-16,21-21 0,0 1 16,0-1-16,0 0 0,0 0 0,0 0 15,-21 0-15,21 1 16,-22-22-1,22-22 1,0 1-16,0 0 16,0-21-16,0 21 0,22-22 15,-1 22-15,0-21 0,0-1 16,0 1-16,0 21 0,1-21 0,20-1 16,-21 22-16,21-21 0,-20 21 0,-1-1 15,0 22-15,21 0 0,-21 0 16,1 0-16,-1 0 0,0 0 0,0 22 15,0-22 1,0 21-16,-21 0 0,0 21 0,0-21 16,0 1-16,0-1 0,0 21 15,0-21-15,0 0 0,0 1 0,0 20 16,0-21-16,0 0 0,0 0 0,22 1 16,-22-1-16,21-21 0,-21 21 15,21 0-15,0-21 16,0 0-1,0 0-15,1 0 16,-22-21-16,21 21 0,-21-21 16,21 0-16,-21-1 0,0 1 15,0-21-15,0 21 0,0 0 16,0-22-16,0 22 0,0-21 16</inkml:trace>
  <inkml:trace contextRef="#ctx0" brushRef="#br0" timeOffset="6047.68">13504 995 0,'0'0'0,"-42"0"15,0-21-15,42 0 16,21-1-16,0 1 15,0 21-15,21-21 0,22 21 0,-22-21 16,22 21-16,20-21 0,1 0 16,-21 21-16,20 0 0,1 0 0,0-22 15,-1 22-15,-20-21 0,-1 21 16,-20 0-16,20 0 0,-21 0 0,-20 0 16,-1 0-16,21 0 0,-21 0 15,0 0-15,-42 21 47</inkml:trace>
  <inkml:trace contextRef="#ctx0" brushRef="#br0" timeOffset="6579.98">18055 1439 0,'0'0'0,"-21"0"0,0 0 16,0-21-16,-1 0 0,1 21 15,0-21-15,0 0 0,21 0 16,-21-1-16,0 22 0,-1-21 16,1 21-16,21-21 15,-21 21-15,21-21 16,21 21-1,22 0 1,-1 0-16,0 0 0,22 0 0,-1 0 16,1 0-16,20 0 0,1 0 15,0 0-15,-22 0 0,22 0 0,0 0 16,-22 0-16,22 0 0,-43 0 16,22 0-16,-1 0 0,-21 0 0,-20 0 15,20 0-15,-21 0 0,0 0 16,-21 21-16,-42-21 15,21 0 1,-22 0-16,1 0 0,-21 0 16,-1 0-16,1 0 0,-1 0 15,-21 0-15</inkml:trace>
  <inkml:trace contextRef="#ctx0" brushRef="#br0" timeOffset="6811.85">17822 1312 0,'0'0'0,"0"22"0,-21-22 0,42 0 47,0 21-47,22-21 0,-22 0 0,21 0 0,22 0 15,-22 0-15,22 0 0,-1 0 16,22 0-16,-22 0 0,1 0 16,20 0-16,-20 0 0,-1 0 15,1 0-15,-1 0 0,-20 0 0,-1 0 16,-21 0-16,22 0 0,-22-21 15,-21-1-15,0 1 16,0 0-16,0 0 16</inkml:trace>
  <inkml:trace contextRef="#ctx0" brushRef="#br0" timeOffset="7235.96">18711 931 0,'-21'0'0,"0"0"15,0 0-15,21 22 16,0-1 0,0 0-16,0 0 0,0 0 15,21 0-15,0 1 0,0-1 16,22 0-16,-22 0 0,21 0 0,0 0 16,1-21-16,-1 22 0,-21-1 15,22-21-15,-1 0 0,0 21 0,1-21 16,-1 0-16,0 0 0,1 0 15,-22 0-15,21 0 0,-21 0 0,0 0 16,-42 0 15,0 0-31,-21 0 0,21 21 16,-22 0-16,1 0 0,0 1 0,-1-1 16,1 0-16,0 21 0,-1-21 0,1 22 15,0-1-15,-1 0 0,1 1 16,0-1-16,20 0 0,-20-20 0,21 20 15,0 0-15,-22-21 0,43 1 16,-21-1-16,21 0 0,0 0 16,21-21-1,1 0-15,20 0 0,-21 0 16,43-21-16,-22 0 0,0 0 16,22-22-16</inkml:trace>
  <inkml:trace contextRef="#ctx0" brushRef="#br0" timeOffset="7623.73">20383 868 0,'0'0'0,"0"-21"0,-21 21 0,0 0 15,0 0-15,0 42 16,21-21 0,-21 22-16,21-1 0,0 0 15,0 22-15,-22-22 0,22 22 0,-21-1 16,21-21-16,0 22 0,0-1 16,-21-20-16,21 20 0,-21-20 0,21-1 15,-21 0-15,21 1 0,0-1 16,0 0-16,0-21 0,0 22 0,0-22 15,0 0-15,0 0 16,0 0-16,0-42 31,0 0-31,0 0 16,0 0-16,0-22 0,21 22 16,-21-21-16,21 0 0,-21-1 0,0-20 15</inkml:trace>
  <inkml:trace contextRef="#ctx0" brushRef="#br0" timeOffset="7955.73">20108 1101 0,'-21'-21'16,"42"42"-16,-42-64 0,0 22 0,21-21 0,0 21 0,0 0 15,0-1-15,21-20 0,0 21 16,0 0-16,22 0 0,-1-1 16,0 1-16,1 0 0,20 21 15,-20 0-15,-1 0 0,21 0 0,-20 0 16,-1 0-16,0 21 0,1 0 15,-1 22-15,-21-1 0,0 0 16,1 1-16,-1-22 0,-21 21 0,0 1 16,0-1-16,-21 0 0,-1 1 15,-20-22-15,0 21 0,-1-21 0,1 22 16,0-22-16,-22 0 0,22 0 16,-22 0-16,22-21 0,0 21 0,-1-21 15,22 0-15,0 22 0,0-22 16,0 0-16,42-22 31,21 22-31,-21-21 16,22 21-16,-1-21 0,0 0 0,22 21 15</inkml:trace>
  <inkml:trace contextRef="#ctx0" brushRef="#br0" timeOffset="8467.44">21103 1016 0,'0'0'15,"0"-21"-15,21 0 0,-21 0 0,0-1 16,0 1-16,-21 21 16,0 0-1,0 0-15,0 21 0,-1 1 16,1-1-16,0 21 0,0-21 0,0 22 16,0-1-16,-1 0 0,1 1 15,0-1-15,21 21 0,-21-20 0,0-1 16,0 0-16,-1 1 0,22-1 15,0 0-15,0 1 0,0-22 0,0 21 16,0 1-16,0-22 0,0 0 16,0 0-16,22 0 0,-1 0 0,0 1 15,0-1-15,21-21 0,-20 0 16,20 0-16,-21 0 0,21 0 16,1 0-16,-22-21 0,21-1 15,1 1-15,-22 0 0,21-21 0,-21 21 16,22-22-16,-22 1 0,0 0 15,21-1-15,-42 1 0,21 0 0,-21-22 16,0 22-16,0-22 0,0 1 16,0 20-16,0 1 0,-21-21 0,0 20 15,0 22-15,0-21 0,-22 21 16,22-1-16,0 22 0,0 0 0,0 0 16,0 0-16,-22 0 0,22 22 15,0-1-15,0 0 0,0 0 0,21 0 16,0 0-16,-22 1 15,22 20-15,0-21 0,-21 0 0,21 0 16,0 1-16,0-1 0,0 0 16,21 0-16,1-21 0,-1 0 15,0 0-15,21 0 0,-21 0 16</inkml:trace>
  <inkml:trace contextRef="#ctx0" brushRef="#br0" timeOffset="8832.23">21844 1037 0,'0'0'0,"21"-42"15,-21 21-15,0 0 16,0 42 15,0 0-15,0 0-16,0 21 0,0-20 0,0 20 15,0 0-15,0 1 0,0-1 16,0 0-16,0 1 0,-21-1 0,0 0 16,21 1-16,-21-1 0,21 0 15,0 1-15,-22-1 0,1-21 16,21 21-16,-21-20 0,21-1 16,0 0-16,0 0 0,0 0 0,0 0 15,0 1 1,0-44-1,0 1-15,0 0 16,0 0-16,21-21 16,-21 20-16,21-20 0,-21 21 0,0-21 15</inkml:trace>
  <inkml:trace contextRef="#ctx0" brushRef="#br0" timeOffset="9111.01">21780 1080 0,'0'0'16,"0"-43"-16,0 22 0,0 0 0,0 0 15,0 0-15,22 21 16,-1 0-16,0 0 0,0 0 16,0 0-16,0 21 0,1 0 0,20 0 15,-21 21-15,21-20 0,-20 20 16,-1-21-16,21 21 0,-21 1 0,0-1 16,1-21-16,-1 22 0,-21-22 15,0 21-15,21-21 0,-21 0 0,0 1 16,0-1-16,0 0 0,0 0 15,0 0-15,0-42 47,0 0-47,0 0 0,21 0 16,0-1-16,0 1 0,1 0 16,-1 0-16</inkml:trace>
  <inkml:trace contextRef="#ctx0" brushRef="#br0" timeOffset="9665.36">22712 1016 0,'0'0'16,"21"-21"-16,0 0 0,-21 0 0,-21 21 31,0 21-15,0 21-16,-1-21 0,-20 0 16,21 22-16,-21-22 0,20 21 0,-20 1 15,0-22-15,21 21 0,-22 0 16,1-20-16,21 20 0,-22-21 0,22 21 15,0-20-15,0-1 0,21 0 16,0 0-16,-21 0 0,21 0 16,21-21-1,0-21 1,0 0-16,0 0 0,22 0 16,-22 0-16,21-1 0,1 1 15,-22-21-15,21 0 0,-21-1 16,22 1-16,-1 21 0,-21-22 0,0 1 15,0 0-15,1 21 0,-1-22 16,0 43-16,-21-21 0,0 0 0,0 42 31,21 0-15,-21 0-16,0 22 0,0-1 16,0-21-16,0 22 0,0-1 0,0 0 15,0 1-15,0 20 0,0-21 16,0 1-16,0-1 0,0 0 0,0 1 15,0-1-15,0 0 16,0 1-16,0-1 0,0 0 0,0-20 0,0 20 16,0-21-16,0 0 15,0 22-15,0-22 0,0 0 16,0 0 0,21-42-1,-21 0 1,0 0-16,0-1 15,0 1-15</inkml:trace>
  <inkml:trace contextRef="#ctx0" brushRef="#br0" timeOffset="10595.6">3535 2731 0,'0'0'0,"0"-22"0,-21 1 0,21 0 15,0 0-15,0 0 0,0 0 16,0 42 15,0 0-31,0 21 0,0 1 0,0-1 16,0 21-16,21 1 0,-21-1 15,0 1-15,0-1 0,0 22 16,0 0-16,0-1 0,0-20 0,0 21 16,0-22-16,-21 1 0,-1-1 15,22-21-15,-21 1 0,21-1 0,-21 0 16,21-20-16,0-1 0,0 0 15,0-42 17,0 0-32,-21-1 0,21 1 15,0-21-15,-21 21 0,21-22 16,0 1-16</inkml:trace>
  <inkml:trace contextRef="#ctx0" brushRef="#br0" timeOffset="10908.42">3133 3027 0,'0'0'0,"-43"-42"0,22-1 0,0 22 0,0-21 16,0 21-16,21-22 0,0 22 16,0-21-16,0 21 0,21-22 15,0 1-15,21 0 0,1-1 16,-1 22-16,21-21 0,1 21 0,21-1 16,-22 22-16,22 0 0,-1 0 15,-20 22-15,21-1 0,-43 21 16,21 0-16,-41 1 0,20-1 15,-21 0-15,-21 22 0,0-22 0,0 22 16,-21-22-16,-21 0 0,20 22 16,-20-22-16,0 1 0,-1-1 0,-20 0 15,21 1-15,-1-1 0,1-21 16,0 0-16,-1 22 0,22-22 0,0 0 16,0-21-16,21 21 0,0 0 15,42-21 1,-21 0-16,0 0 0,22 0 0,-22 0 15</inkml:trace>
  <inkml:trace contextRef="#ctx0" brushRef="#br0" timeOffset="12024.12">4212 3556 0,'0'0'16,"21"0"-1,0-21-15,-21 0 16,0 0-16,0-1 0,0 1 16,0 0-16,0 0 0,0 0 15,0 0-15,-21-1 0,0 1 0,0 21 16,0 0-16,0 0 0,-1 0 16,1 0-16,0 21 0,0 1 0,0-1 15,0 21-15,-1-21 0,1 22 16,0-1-16,21-21 0,-21 21 0,21 1 15,-21-22-15,21 21 0,0-21 16,0 1-16,0-1 0,0 0 0,21 0 16,0-21-16,0 0 0,0 0 15,1 0-15,-1 0 0,0 0 16,0-21-16,0 0 0,0 0 16,1-1-16,20 1 0,-21 0 0,0 0 15,0 0-15,1-22 0,-1 22 16,0-21-16,0 21 0,0-22 15,0 22-15,-21-21 0,0 21 0,0 0 16,0-1-16,0 44 31,0-1-31,0 0 0,0 21 16,0-21-16,0 22 0,0-1 0,0-21 16,0 22-16,0-1 0,0-21 15,22 0-15,-1 22 0,0-22 16,0 0-16,21 0 0,-20 0 15,20-21-15,0 21 0,1-21 0,20 0 16,-21 0-16,22 0 0,-22 0 16,22-21-16,-22 21 0,22-21 0,-22 0 15,0 0-15,22-22 0,-22 22 16,0-21-16,-20 21 0,20-22 0,-21 1 16,0 0-16,-21-1 0,0 22 15,0-21-15,0 21 0,-42 0 0,21-1 16,0 22-16,-22 0 0,1 0 15,0 0-15,-1 22 0,1-1 0,0 0 16,-1 21-16,1-21 16,0 22-16,20-22 0,-20 21 0,21-21 15,21 22-15,0-22 0,0 0 16,0 0-16,0 0 0,0 1 16,21-22-16,21 0 15,-20 0-15,-1 0 0,21 0 0,-21-22 16,0 1-16,22 21 0,-22 0 15,0-21-15,0 21 0,0 0 0,1 0 16,-1 21 0,-21 0-16,0 1 15,0-1-15,21 21 0,-21 0 16,0 1-16,0 20 0,0 1 16,0-1-16,0 1 0,0-1 0,0 22 15,0-22-15,0 1 0,0-1 16,0 1-16,0-1 0,0 1 0,0-1 15,0 1-15,0-1 0,0 1 0,0-1 16,0 1-16,0-1 0,0-20 16,-21 20-16,21-20 0,-21-1 0,-1-21 15,1 21-15,0-20 0,0-1 16,0 0-16,0 0 0,-22-21 0,22 0 16,0 0-16,-21-21 0,20 0 15,-20 0-15,21-1 0,0-20 16,0 0-16,-1-22 0,22 22 0,0-43 15,0 22-15,0-22 0,0 22 0,0-22 16,22 0-16,-1 1 0,0 20 16,0-21-16,21 1 0,-20 20 0,-1-20 15,21 20-15,-21 1 0,22-1 16,-22 1-16,21-1 0,-21 1 0,22 20 16,-22 1-16,0-22 0,21 22 15,-21 21-15,1-21 0,-1 20 0,21 1 16,-21 0-16</inkml:trace>
  <inkml:trace contextRef="#ctx0" brushRef="#br0" timeOffset="12352.94">5503 3620 0,'0'0'0,"0"21"0,0 0 15,21 0-15,1-21 16,-1 0 0,0 0-16,0 0 0,0-21 15,0 21-15,1-21 0,-1 0 16,21-1-16,-21 1 0,0 0 0,1-21 15,-1 21-15,0-1 0,-21-20 16,0 21-16,0 0 0,0-22 0,0 22 16,0 0-16,-21 21 15,0 0-15,-22 0 0,22 0 0,0 0 16,-21 42-16,20-20 0,1 20 16,0-21-16,0 21 0,0 22 0,21-22 15,0 1-15,0-1 0,0 0 16,0-21-16,0 22 0,21-22 0,0 21 15,0-21-15,0 1 0,1-1 16,20-21-16,-21 21 0,0-21 0,22 0 16,-1 0-16,-21 0 0,21 0 0,-20 0 15,20 0-15,-21-21 0,21 0 16,-20-1-16,-1 1 0</inkml:trace>
  <inkml:trace contextRef="#ctx0" brushRef="#br0" timeOffset="13076.04">9610 3239 0,'0'0'0,"0"-22"0,-22 1 0,22-21 0,0 21 16,0-22-16,0 22 0,0-21 15,0 21-15,0-22 0,22 1 0,-22 21 16,0-21-16,0-1 0,0 22 0,0 0 15,0 0-15,0 0 0,0-1 16,-22 22-16,1 0 0,0 0 16,0 0-16,0 22 0,0-1 15,-1 21-15,1 0 0,0 1 16,0-1-16,0 22 0,0-1 16,21 1-16,0 20 0,-22-20 0,22-1 15,0 22-15,0-22 0,0-20 0,0 20 16,0-20-16,0-1 0,22-21 15,-1 0-15,0 0 0,0 1 0,21-22 16,1 0-16,-1 0 0,0 0 16,1 0-16,20-22 0,-20 1 0,20 0 15,-21 0-15,22-21 0,-22-1 16,22 22-16,-22-21 0,0-22 0,1 22 16,-1 0-16,-21-22 0,0 22 0,-21-22 15,0 1-15,0 20 0,-21-20 16,0-1-16,-21 22 0,-1-21 15,1 20-15,0 1 0,-1 21 16,1 0-16,-21-1 0,20 22 0,1 0 16,-22 22-16,22-1 0,0 0 15,-1 0-15,22 21 0,0-20 0,0 20 16,0 0-16,0 1 0,21-1 16,0 0-16,0 1 0,0-1 0,0 0 15,0 1-15,0-22 0,0 21 0,0-21 16,21 0-16,0-21 0,0 22 15,0-22-15,0 0 0,22 0 0,-1 0 16,0-22-16,1 1 16,20 0-16,-20 0 0,20-21 0,1-1 15</inkml:trace>
  <inkml:trace contextRef="#ctx0" brushRef="#br0" timeOffset="14100.53">10541 2604 0,'0'0'0,"42"-64"0,-21 1 0,-21 20 16,0 1-16,22 0 0,-22 20 0,0 1 15,0 0-15,0 0 0,-22 42 16,22 21 0,0-20-16,0 20 0,0 21 0,-21 1 15,21-1-15,0 1 16,0-1-16,-21 1 0,21 21 0,-21-22 16,21 22-16,0-22 0,0 22 15,-21-22-15,21 22 0,-21-43 0,21 22 16,0-1-16,0-20 0,0-1 0,0-21 15,0 0-15,0 1 0,-22-1 16,22 0-16,0-42 31,-21 0-31,21-1 0,0 1 16,0-21-16,0 21 0,0-22 16,0 1-16,21 0 0,1-1 0,-1 1 15,-21 21-15,21-21 0,0 20 16,0 1-16,0 0 0,1 0 15,-1 21-15,21 0 0,-21 0 0,0 0 16,1 21-16,-1 0 0,0 0 16,0 1-16,0-1 0,0 21 0,-21-21 15,0 0-15,0 22 0,0-22 0,0 21 16,-21-21-16,0 22 0,0-22 16,-21 0-16,20 0 0,-20 0 0,21 1 15,-21-1-15,20 0 0,-20 0 16,21-21-16,-21 0 0,20 0 0,1 0 15,0 0-15,0 0 0,0 0 0,0 0 16,42 0 15,0 21-15,0-21-16,21 21 0,-20-21 16,-1 0-16,21 0 0,0 0 0,-20 0 15,41 0-15,-21 0 0,1 0 16,20 0-16,1-21 0,-1 21 0,1-21 15,-22 0-15,22 0 0,-1 21 0,-21-21 16,1-22-16,-22 22 0,21 0 16,-21 0-16,1-22 0,-1 22 15,-21-21-15,21 21 0,-21-22 0,0 22 16,0-21-16,0 21 0,0 0 16,0-1-16,0 44 31,0-1-31,0 0 0,0 0 0,0 21 15,0 1-15,0-1 0,0 0 16,0 1-16,0-1 0,0 22 0,0-22 16,0 21-16,0 1 0,0-1 0,0 1 15,0-1-15,0 22 0,0 0 16,0-1-16,0-20 0,-21 21 0,21-1 16,0 1-16,0 0 0,0-1 0,0 1 15,0 0-15,21-1 0,-21-20 16,21 20-16,-21-41 0,21 20 15,-21-20-15,21-1 0,-21 0 0,0-21 16,0 1-16,0-1 0,0-42 16,0-1-1,0 1-15,0-21 0,0 0 0,0-1 16,0-20-16,0-1 0,0-20 0,-21 20 16,21-21-16,-21 1 0,21-1 15,-21-21-15,21 22 0,0-1 0,0-21 16,-21 21-16,21 1 0,0-1 0,0 22 15,0-1-15,0 1 16,0 20-16,21 1 0,-21 0 0,21-1 0,0 1 16,0 0-16,-21-1 0,22 22 15,-1-21-15,-21-1 0,0 1 16,0 0-16,0-1 0</inkml:trace>
  <inkml:trace contextRef="#ctx0" brushRef="#br0" timeOffset="14288.03">11705 2963 0,'0'0'0,"-42"0"15,42-21 1,-21 21-16,-1 0 16,22 21 15,22 1-16</inkml:trace>
  <inkml:trace contextRef="#ctx0" brushRef="#br0" timeOffset="15319.95">11938 3387 0,'0'0'0,"21"0"0,0 0 16,0 0-1,1 0-15,-1-21 0,0-1 16,0 1-16,0 0 0,0 0 0,1 0 16,-22 0-16,21-22 0,0 22 15,-21 0-15,21-21 0,-21 20 0,0 1 16,0 0-16,0 0 0,-21 21 16,0 0-16,0 0 15,-1 0-15,1 21 0,0 0 0,0 22 16,0-1-16,0 0 0,21 1 15,-22-1-15,22 21 0,0-20 0,0-1 16,0 0-16,22-20 16,-1 20-16,0-21 0,0 21 0,0-20 15,22-22-15,-22 21 0,21-21 0,-21 0 16,22 0-16,-22 0 0,21 0 16,-21 0-16,22-21 0,-22-1 0,0 1 15,21 0-15,-21 0 0,1 0 16,20-22-16,-21 1 0,0 0 0,0-1 15,1 1-15,-1 0 0,0-1 16,0 22-16,0-21 0,-21 21 16,21 0-16,1 21 15,-22 21 1,0 0 0,0 0-1,21-21 1,0 0-1,-21-21 1,21 21-16,-21-21 0,0 0 16,0-1-16,0 1 15,0 0-15,0 0 16,-21 21-16,0 0 16,0 0-16,-1 0 15,1 21-15,0 0 0,21 0 0,-21 1 16,0-1-16,0 21 0,-1 0 15,1 1-15,0-1 0,0 0 0,21 1 16,0-1-16,0 0 0,0 1 16,0-22-16,0 21 0,0-21 0,0 22 15,21-22-15,0 0 0,0 0 0,22-21 16,-22 21-16,21-21 0,-21 0 16,22 0-16,-1 0 0,-21 0 0,22 0 15,-1-21-15,0 21 0,-21-21 16,22 0-16,-1-21 0,-21 20 0,22-20 15,-22 0-15,0-22 0,21 22 16,-21-22-16,1 1 0,-1-22 16,0 22-16,0-1 0,0-20 0,0 20 15,1 1-15,-22-1 0,21 1 16,0 20-16,-21 1 0,0 21 0,0 0 16,0-1-16,-21 44 15,0-1-15,-1 0 16,22 21-16,-21 1 0,0-1 0,21 21 15,-21-20-15,21 20 0,-21-20 16,0 20-16,21-21 0,0 22 0,0-1 16,0 1-16,0-22 0,0 22 0,0-22 15,0 0-15,0 1 16,0-1-16,0 0 0,0 1 0,0-22 16,0 0-16,0 0 0,0 0 15,21-21-15,0 0 0,-21 22 0,21-22 16,0 0-16,0 0 0,1 0 0,-1-22 15,0 1-15,0 0 0,0 0 16,0 0-16,1 0 0,-22-22 0,0 22 16,0-21-16,0 21 0</inkml:trace>
  <inkml:trace contextRef="#ctx0" brushRef="#br0" timeOffset="15500.85">13208 3217 0,'0'0'0,"-21"0"16,0 0-16,42 0 31,0 0-31,21-21 16,-21 21-16,22-21 0,-1 21 0,0-21 15,1 21-15,-22-21 0,21 21 0,-21 0 16,1 0-16,-1 0 0</inkml:trace>
  <inkml:trace contextRef="#ctx0" brushRef="#br0" timeOffset="15995.58">15684 2858 0,'0'0'16,"22"-43"-16,-22-41 0,21 41 16,-21 22-16,0 0 0,0 0 15,0 42 1,0 0-16,0 21 16,0 1-16,0-1 0,0 22 0,0-22 15,0 21-15,0 1 0,0-1 0,0 1 16,0-1-16,-21 1 15,21-22-15,0 22 0,0-22 0,-22 0 16,22 1-16,-21-1 0,21-21 0,-21 22 16,21-22-16,0 0 0,-21-21 47,0-21-47,21 0 0</inkml:trace>
  <inkml:trace contextRef="#ctx0" brushRef="#br0" timeOffset="16544.16">15388 2942 0,'0'0'0,"-21"-42"0,21 0 0,0-1 15,0 1-15,0 0 0,0-1 16,0 1-16,21 21 0,0 0 0,0-22 16,22 22-16,-22 21 0,21-21 0,1 21 15,-1 0-15,0 0 0,22 21 16,-22 0-16,22 22 0,-22-1 15,0 0-15,22 1 0,-22 20 0,0-21 16,1 22-16,-22-1 0,21-20 0,-21 20 16,1 1-16,-1-1 15,-21-20-15,0 20 0,0-21 0,0 1 0,0-1 16,0-21-16,0 22 0,0-22 16,0 0-16,0 0 0,-21-21 15,21 21-15,0-42 16,0 0-16,0 0 15,0 0-15,0-22 0,0 22 0,21-21 16,0-1-16,21 1 0,-21 0 0,1-22 16,20 1-16,-21 20 0,0-20 15,0-1-15,1 1 0,-1-1 0,21 1 16,-21 21-16,0-1 0,1 22 16,-1 0-16,0 0 0,0 21 0,0 21 15,0 0 1,-21 21-16,0 1 0,0-1 0,0 22 15,0-22-15,0 21 0,0 1 0,0-1 16,0 1-16,0-1 0,0 1 16,0-22-16,0 22 0,0-22 0,0 0 15,0 1-15,-21-1 0,21 0 0,0 1 16,-21-22-16,21 0 0,0 0 0,0 0 16,0 1-16,0-1 0,-21-21 0,21 21 15,0-42 16,0 0-31,0-1 16</inkml:trace>
  <inkml:trace contextRef="#ctx0" brushRef="#br0" timeOffset="16967.93">17145 3260 0,'21'-21'16,"-42"21"-16,0 0 15,0 21-15,21 0 0,-22 0 0,1 0 16,0 0-16,21 1 16,-21 20-16,21 0 0,-21-21 0,21 22 15,-21-22-15,21 21 0,0 1 16,0-22-16,0 0 0,0 21 0,0-21 16,0 1-16,21-1 0,0-21 15,0 0-15,0 0 0,22 0 16,-22 0-16,0 0 0,21 0 0,1-21 15,-22 21-15,21-22 0,-21 1 16,22 0-16,-22-21 0,0 21 0,0-1 16,-21-20-16,0 0 0,0-1 15,0 1-15,0 0 0,0-1 0,0 1 16,0 0-16,-21 21 0,0-22 16,-22 22-16,22 0 0,0 0 0,0 21 15,-21 0-15,20 0 0,1 0 16,-21 21-16,21 0 0,-22 0 15,22 0-15,0 1 0,0-1 0,0 0 16,0 21-16,-1-21 0,22 1 16,0-1-16,0 0 0,0 0 0,22 0 15,20-21-15,0 0 0,-21 0 16</inkml:trace>
  <inkml:trace contextRef="#ctx0" brushRef="#br0" timeOffset="18111.54">18119 3387 0,'0'0'0,"0"-21"0,0-1 0,0 1 0,0 0 15,0 0-15,0 0 0,-22 0 0,1-1 16,0 1-16,0 0 0,0 21 16,0 0-16,-1 0 0,1 0 15,0 0-15,-21 21 0,21 0 16,-1 22-16,1-22 0,0 21 0,0-21 15,0 22-15,0-1 0,-1 0 16,1 1-16,21-1 0,-21-21 0,21 22 16,0-22-16,0 0 0,0 0 15,0 0-15,21 0 0,0 1 16,1-22-16,-1 0 0,21 0 0,-21 0 16,0 0-16,22 0 0,-22 0 15,21-22-15,-21 1 0,22 0 0,-22 0 16,21 0-16,-21-22 0,1 22 15,-1-21-15,0 0 0,21-22 0,-21 22 16,1-22-16,-22 1 0,21-1 16,0 1-16,-21-1 0,21 1 0,-21-22 15,0 22-15,0-1 0,0 22 16,0-22-16,0 22 0,0 0 0,0 20 16,0 1-16,0 0 0,0 42 15,0 0 1,0 22-16,0-1 0,0 0 0,0 1 15,0 20-15,0-20 0,0 20 16,0 1-16,-21-1 0,21 1 0,0-22 16,-21 21-16,21 1 0,0-22 15,0 22-15,0-22 0,0 0 0,0 1 16,0-1-16,0-21 0,0 22 16,0-22-16,21 0 0,0 0 0,0 0 15,0 0-15,22-21 0,-22 0 0,0 0 16,21 0-16,1 0 0,-22 0 15,21 0-15,1-21 0,-22 0 0,21 21 16,0-21-16,1-21 16,-22 20-16,0 1 0,21-21 0,-20 21 15,-22-22-15,21 1 0,-21 0 0,0-1 16,0 22-16,0-21 0,0 21 16,0 0-16,-21-1 0,-1 22 15,1 0-15,0 0 0,0 0 16,0 22-16,0-1 0,-1 0 0,1 21 15,0-21-15,21 22 0,0-22 16,-21 21-16,21-21 0,-21 22 0,21-22 16,0 21-16,0-21 0,0 1 15,0-1-15,0 0 0,21 0 16,0 0-16,0 0 0,0 1 0,22-1 16,-22-21-16,0 0 15,21 0-15,-20 0 0,-1 0 0,21 0 16,0 0-16,-20-21 0,20 21 15,-21-22-15,21 1 0,-20 0 0,20-21 16,-21 21-16,21-22 0,-20 1 16,20 0-16,-21-22 0,0 22 0,0-22 15,1 1-15,-1-1 0,0 1 16,0-22-16,-21 22 0,0-1 0,21 1 16,-21-1-16,21 1 0,-21-1 15,0 22-15,0-1 0,0 22 0,0 0 16,0 0-16,0 42 15,0 0-15,-21 22 16,0-22-16,0 42 0,0-20 0,21 20 16,-21 1-16,-1-1 0,1 1 15,0-1-15,0 1 0,21 20 0,-21-20 16,0-1-16,21 1 0,0-1 16,-22-20-16,22 20 0,0-21 0,0 1 15,0-1-15,0 0 0,0-20 16,0 20-16,22-21 0,-1 0 0,0 0 15,21 1-15,1-1 0,-1-21 16,0 0-16,1 0 0,-1 0 0,21 0 16,-20-21-16,-1 21 0,0-22 15,1 1-15,-1 0 0,0 0 0,1 0 16,-22 0-16,21-22 0,-21 22 16,1 0-16</inkml:trace>
  <inkml:trace contextRef="#ctx0" brushRef="#br0" timeOffset="19006.83">3746 4466 0,'0'0'0,"-105"43"16,62-43-16,1 21 0,0-21 15,20 0-15,1 21 0,0-21 0,21 21 31,21-21-31,22 0 16,-1 0-16,0 0 0,22 0 0,-1 0 16,1 0-16,20 0 0,1 21 15,0-21-15,21 0 0,-1 0 0,1 0 16,0 0-16,21 0 0,-21 0 0,21 0 16,-21 0-16,21 0 0,-21 0 0,-1 0 15,1 0-15,0 0 16,-21 0-16,-1 0 0,1 0 0,0 0 15,-22 0-15,1 0 0,-1 0 0,-20 0 16,-1 0-16,-21 0 0,0 0 0,0 0 16,1 0-16</inkml:trace>
  <inkml:trace contextRef="#ctx0" brushRef="#br0" timeOffset="19694.83">9144 4403 0,'0'0'16,"-42"0"-16,20 0 0,-20 0 0,21 0 0,-21 0 16,-1 0-16,22 0 0,-21 0 0,21 0 15,-22 0-15,1 0 0,21 0 0,0 0 16,-1 0-16,1 0 0,0 0 0,0 0 16,0 0-16,0 0 0,-1 0 15,1 0 1,42 0-1,1 0 1,-1 0-16,0 0 0,21-21 0,1 21 16,-1 0-16,0 0 0,22 0 0,-1 0 15,1 0-15,20 0 0,1 0 0,0-22 16,21 22-16,-1 0 0,22 0 0,0-21 16,22 21-16,-1 0 0,0-21 0,0 21 15,21 0-15,-20-21 0,20 21 0,-21 0 16,0 0-16,22-21 0,-22 21 15,0 0-15,0 0 0,0-21 0,-21 21 16,21 0-16,-42 0 0,21-22 16,-21 22-16,-21 0 0,21 0 0,-22 0 15,1 0-15,-22 0 0,1 0 0,-1 0 16,-20 0-16,-1 0 0,-21 0 0,0 0 16,1 0-16,-1 0 0,-42 0 46,-1 0-30</inkml:trace>
  <inkml:trace contextRef="#ctx0" brushRef="#br0" timeOffset="20507.97">16319 4085 0,'0'0'0,"-21"0"0,0 0 15,0 0-15,0 0 0,0 0 0,-1 0 16,1 0-16,-21 0 0,21 0 0,0 0 16,-22 0-16,22 0 0,0 0 15,-21 0-15,20 21 0,1-21 16,0 0-16,0 0 0,0 0 0,0 0 16,21 22-16,21-22 15,21 0 1,0 0-16,1 0 0,20 0 0,22 0 15,0 0-15,20 0 0,1 0 0,0 0 16,0 0-16,0 0 0,21 21 0,0-21 16,0 0-16,21 0 0,-21 0 0,21 0 15,0 0-15,-21 0 0,21 0 16,1 0-16,20 21 0,-21-21 0,-21 0 16,21 0-16,-21 0 0,0 0 0,0 0 15,0 0-15,-21 0 0,0 0 16,-21 0-16,-1 0 0,-20 0 0,-22 0 15,22 0-15,-43 0 0,21 0 0,-21 0 16,0 0-16,1 0 16,-1 0-1,-42 0 32,-1 0-47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3T05:41:54.1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1947 3090 0,'0'0'0,"0"22"0,0-1 15,21 0-15,-21 0 0,0 0 16,22 0-16,-22 1 16,21-22-1,0 0 1,0 0-16,0-22 0,0 1 15,1 0-15,-1 0 0,0 0 16,21 0-16,-21-1 0,22 1 16,-22 0-16,21 0 0,-21-21 15,1 20-15,-1 1 0,0-21 0,-21 21 16,0 0-16,0-1 0,0 1 16,-21 0-16,0 0 0,-22 21 15,22 0-15,-21 0 0,-1 0 0,1 0 16,-21 21-16,20 0 0,1 0 15,0 1-15,-1 20 0,1-21 16,0 21-16,20-20 0,-20 20 0,21 0 16,0 1-16,21-1 0,0 0 15,0 22-15,0-43 0,0 21 16,21 1-16,0-1 0,0-21 16,0 21-16,22-20 0,-22 20 15,0-21-15,21 0 0,1 0 0,-1 1 16,0-1-16,1 0 0,-1 0 15,22 0-15,-22 0 0,21 1 0,-20 20 16,20-21-16,-20 0 0,-1 0 16,-21 22-16,21-1 0,-20-21 15,-1 22-15,-21-1 0,0 0 0,0 1 16,-21-1-16,-22 0 0,1 1 16,0-1-16,-1 0 0,-20 1 0,-1-1 15,1-21-15,-22 21 0,22-20 16,-1-1-16,1 0 0,-1 0 15,1-21-15,-1 0 0,1 0 16,20 0-16,-20 0 0,20 0 16,-20-21-16,21 0 0,-1 0 0,1-22 15,21 22-15,0-21 0,-1-1 16,1 22-16,21-21 0,0 0 16,0-1-16,0 1 0,0 21 0,21-22 15,1 1-15,20 21 0,0-21 16,1 20-16,-1-20 0,0 21 0,22 0 15,-22 0-15</inkml:trace>
  <inkml:trace contextRef="#ctx0" brushRef="#br0" timeOffset="401.85">3217 2985 0,'0'0'16,"0"-22"-16,0 1 16,0 42 15,0 1-31,0 20 16,0-21-16,-21 43 0,21-22 0,0 21 15,-21-20-15,21 41 16,-21-20-16,21-1 0,-21 1 0,-1 21 15,1-22-15,0 1 0,0 20 16,21-20-16,-21-1 0,21 1 0,-21-1 16,21 1-16,0-22 0,0 22 15,0-22-15,0 0 0,0-21 0,0 22 16,0-22-16,0 0 0,0 0 16,0 0-16,21-21 15,0 0 1,0-21-16,-21 0 0,21 21 15,-21-21-15,21-21 0,1 20 16,-22-20-16,0 21 0,0-21 0,21-1 16</inkml:trace>
  <inkml:trace contextRef="#ctx0" brushRef="#br0" timeOffset="667.87">2752 3874 0,'-22'0'0,"44"0"0,-22 0 16,42-22 0,0 22-16,1-21 0,-1 0 0,21 21 15,-20-21-15,20 21 16,1-21-16,-22 0 0,22 21 0,-1-22 16,-21 22-16,1 0 0,-1-21 15,-21 21-15,0 0 0,1 0 0,-1 0 16,-42 0 46</inkml:trace>
  <inkml:trace contextRef="#ctx0" brushRef="#br0" timeOffset="1394.35">4000 4233 0,'22'-21'0,"-44"42"0,65-84 0,-22 42 16,-21-22-16,21 1 0,-21 0 0,21 21 15,-21-22-15,0 1 0,0 21 16,0-22-16,0 22 0,0 0 0,0 0 16,-21 0-16,0 0 0,0-1 15,0 22-15,-1 0 0,-20 0 0,21 0 16,-21 0-16,20 22 0,-20-1 15,21 0-15,-21 0 0,-1 21 0,22 1 16,-21-1-16,-1 22 0,22-1 16,0-21-16,-21 22 0,42-1 15,-21-20-15,21 20 0,-22-20 16,22-1-16,0 0 0,0-21 0,0 22 16,0-22-16,22 0 0,-1 0 15,0 0-15,0-21 0,0 0 0,0 0 16,1 0-16,-1 0 0,21 0 15,-21 0-15,0 0 0,22-21 0,-22 0 16,21 0-16,-21-21 0,1 20 16,20-20-16,-21 0 0,0-1 0,0 1 15,1-21-15,-1-1 0,0 1 16,0 20-16,-21-20 0,21 20 0,-21 1 16,21 0-16,-21-1 15,0 22-15,0-21 0,0 21 16,0 0-16,0 42 15,0 0-15,0 21 16,0-21-16,0 43 0,0-22 16,0 22-16,0-22 0,0 22 0,0-1 15,0-21-15,0 22 0,22-22 16,-22 1-16,0-1 0,21 0 0,-21-21 16,0 1-16,21-1 0,0 0 15,-21 0-15,21-21 0,0 0 0,1 0 16,-1 0-16,0-21 15,0 21-15,0-21 0,0-22 16,1 22-16,20-21 0,-21 0 0,0-1 16</inkml:trace>
  <inkml:trace contextRef="#ctx0" brushRef="#br0" timeOffset="1730.78">5080 2836 0,'0'0'16,"0"-21"-16,0 0 0,-21 21 16,21 21-1,0 0-15,-21 22 0,21-22 16,-22 21-16,22 22 0,0-1 0,0 1 16,-21 20-16,0 1 0,21 0 15,-21-1-15,0 1 0,21 0 0,-21-1 16,-1 1-16,1 0 0,0-1 15,0 1-15,0-21 0,-22 20 0,22-20 16,21-22-16,-21 22 0,0-22 16,21 0-16,-21-21 0,21 1 0,0 20 15,0-21-15,0 0 16,21-21 0,0-21-16,0 0 15,0 0-15,1 0 0,-1-22 16,0 22-16,0-21 0</inkml:trace>
  <inkml:trace contextRef="#ctx0" brushRef="#br0" timeOffset="2118.73">5080 4191 0,'0'0'0,"0"21"16,0 0 0,21-21-16,0 0 15,0 0-15,1 0 0,-1 0 16,0 0-16,21 0 0,-21-21 0,22 0 15,-22 21-15,21-21 0,-21 0 16,22 0-16,-22-22 0,21 22 16,-21 0-16,1-21 0,-22 20 0,0-20 15,0 21-15,0-21 0,0 20 16,0 1-16,0 0 0,-22 0 0,1 21 16,0 0-16,-21 0 0,21 0 15,-22 0-15,1 21 0,21 0 0,-22 0 16,22 22-16,-21-1 0,21 0 15,0 1-15,-1-1 0,1 22 0,0-22 16,21 21-16,0-20 16,0 20-16,0-20 0,0-1 0,0-21 15,0 21-15,21-20 0,22-1 0,-22 0 16,21 0-16,-21-21 0,22 0 16,20 0-16,-21 0 0,1 0 0,20 0 15,-20-21-15,20 0 0,-21 0 16,1-1-16,-1-20 0,-21 21 0,22-21 15,-22-1-15</inkml:trace>
  <inkml:trace contextRef="#ctx0" brushRef="#br0" timeOffset="5118.51">6773 3260 0,'0'0'0,"0"-43"0,0 22 0,0-42 16,0 42-16,21-1 16,1 22-16,-1 0 0,0 0 15,0 0-15,0 22 16,0-22-16,1 21 0,-1-21 0,0 21 16,0-21-16,0 0 0,0 21 15,1-21-15,-1 0 0,21 0 0,-21 0 16,22 0-16,-1 0 0,0-21 15,1 0-15,-1 0 0,0-1 0,22 1 16,-22-21-16,22 21 0,-22-22 16,0 1-16,1 0 0,-1-1 15,0 1-15,-21 0 0,1-22 0,-22 22 16,0 0-16,-22-1 0,-20 1 16,0 0-16,-1 20 0,-20 1 15,-1 21-15,1 0 0,-1 0 0,-20 21 16,-1 22-16,0-1 0,1 0 15,20 1-15,-20 20 0,20 1 0,22 20 16,-22-20-16,43 21 0,-21-22 16,42 22-16,0-1 0,0-20 0,0-1 15,21 1-15,21-1 0,1-20 16,-1-1-16,0-21 0,22 22 0,-22-22 16,22 0-16,-1-21 0,1 0 15,-22 21-15,21-21 0,-20 0 16,20 0-16,-20 0 0,-1 0 15,0-21-15,-21 21 0,1-21 0,-22 0 16,-22 21 0,1 0-16,0 0 0,-21 0 0,-1 21 15,1 0-15,0 0 0,-22 0 16,22 0-16,0 1 0,-22 20 0,1 0 16,20 1-16,-20-1 0,20 21 0,1-20 15,0 20-15,-1 1 16,1-1-16,21 1 0,0-22 0,21 22 0,0-22 15,0 0-15,0 1 0,21-22 16,21 0-16,-21 0 0,22 0 16,20 0-16,-20-21 0,20 0 15,1 0-15,-22 0 0,21-21 0,1 0 16,-1-21-16,1 21 0,-1-22 0,22 1 16,-21-22-16,20 22 0,-20-21 15,-1-22-15,22 21 0,-22-20 0,1-1 16,-22 0-16,1 1 0,-1-1 15,0 0-15,-21-20 0,1-1 0,-1 21 16,0-21-16,-21 22 16,0-1-16,0 0 0,0 22 0,0-1 15,0 22-15,0-22 0,0 43 16,-21 0-16,0 0 0,-1 21 16,1 21-16,21 21 0,-21 1 15,21-1-15,0 22 0,-21-1 0,0 22 16,21-1-16,-21 22 0,21-21 15,0 21-15,0 0 0,0-22 0,0 1 16,0 21-16,0-22 0,0 1 0,0 0 16,21-22-16,0 22 0,0-22 15,0-20-15,22-1 0,-22 0 0,21 1 16,-21-22-16,22 0 16,-22 0-16,21-21 0,-21 0 0,22 0 15,-22 0-15,21 0 0,-21 0 0,22 0 16,-22 0-16,21-21 0,-21 0 15,22 0-15,-22-22 0,21 22 0,-21-21 16,22 21-16,-22-22 0,0 1 16,0-21-16,0 20 0,0 1 0,-21 0 15,0-1-15,0 22 0,0-21 16,0 21-16,0-1 0,-21 22 16,0 0-16,0 0 0,-21 22 15,20-1-15,1 0 0,0 21 16,0-21-16,0 22 0,0-1 15,-1 0-15,22 1 0,0-1 16,0 0-16,0 1 0,0-22 0,0 21 16,0-21-16,22 22 0,-1-22 0,0 0 15,21 0-15,1 0 0,-1 1 16,0-22-16,22 0 0,-22 0 0,22 0 16,-22 0-16,0 0 0,22-22 15,-22 1-15,0 0 0,-20 0 0,20-21 16,0 20-16,-21-20 0,1 0 0,20-1 15,-21-20-15,0 21 0,-21-22 16,0 22-16,21-22 0,-21 22 16,0 0-16,0-1 0,0 22 0,0 0 15,0 0-15,0 42 32,0 0-32,0 21 15,0-20-15,-21 20 0,21 0 0,0-21 16,0 22-16,0 20 0,0-42 15,-21 22-15,21-1 0,0 0 0,0 1 16,0-22-16,0 21 0,0-21 16,0 22-16,0-22 0,0 0 0,0 0 15,0-42 17,0 0-32,21 0 0,-21-22 15,0 22-15,21-21 16,1 0-16,-1-22 0,-21 22 0,21-22 15,0 22-15,0 0 0,0-1 0,1 1 16,-1 21-16,0-22 0,0 22 16,0 0-16,0 21 0,1 0 0,-1 0 15,0 0-15,0 0 16,-21 21-16,21 22 0,-21-22 16,0 0-16,21 21 0,-21 1 0,0-22 15,0 21-15,0 0 0,0-20 16,0 20-16,0-21 0,0 21 0,0-20 15,22-1-15,-1 0 16,0 0-16,0-21 0,-21 21 16,21-21-16,0 0 0,1-21 15,-1 0-15,0 0 0,0 0 16,0-1-16,0-20 0,1 21 0,-1-21 16,21-22-16,-21 22 0,0-1 15,1 1-15,-1-21 0,0 20 0,21 1 16,-21 21-16,1-22 0,-22 22 0,21 0 15,-21 0-15,21 21 0,-21 21 16,0 0 0,0 0-16,0 22 15,0-22-15,0 21 0,0-21 0,0 22 16,0-1-16,0 0 0,0 1 16,0 20-16,0-42 0,0 22 0,21-1 15,0 0-15,22 1 0,-22-22 0,21 21 16,0-21-16,1 1 0,20-1 15,-20 0-15,-1-21 0,21 0 0,-20 0 16,20 0-16,-20 0 0,-1 0 16,0-21-16,1 0 0,-1-1 0,-21 1 15,0-21-15,22 0 0,-22-1 16,0 1-16,0 0 0,-21-22 0,0 22 16,21-22-16,-21 22 0,0 0 0,0 20 15,0 1-15,0-21 0,-21 42 16,21-21-16,-21 21 0,0 0 15,-22 0-15,22 0 0,0 21 0,0 0 16,0 21-16,0-20 0,-1 20 16,1 0-16,0 1 0,21-1 0,0 0 15,0 1-15,0-1 0,0 0 0,0-21 16,0 22-16,21-22 0,0 21 16,1-21-16,-1 1 0,0-22 0,21 21 15,-21-21-15,22 21 0,-1-21 16,0 0-16,1 0 0,-1 0 0,0-21 15,1 0-15,-1-1 0,-21 1 16,22 0-16,-1-21 0,-21 21 16,0-22-16,22-20 0,-22 20 0,0 1 15,0 0-15,-21-1 0,0 1 16,0 21-16,0 0 0,0 0 0,0-1 16,0 1-16,0 42 15,0 1 1,-21-1-16,0 0 0,21 0 0,-21 21 15,21-20-15,0 20 0,0 0 16,-22 1-16,22-22 0,-21 21 0,21 0 16,-21-20-16,21 20 0,0-21 15,0 0-15,0 0 0,0 1 16,0-44 15,0 1-31,0 0 0,0 0 16,21-21-16,0 20 0,1-20 0,-1 0 15,0-1-15,0 1 0,0 0 16,0 21-16,1-22 0,-1 22 0,0 0 16,0 0-16,0 21 0,0 0 15,1 0-15,-1 0 0,0 0 0,-21 21 16,0 21-16,21-21 16,-21 22-16,0-1 0,0-21 15,0 22-15,0-1 0,21 0 16,0-21-16,1 22 0,-1-1 0,0-21 15,0 0-15,0 22 0,0-22 16,22-21-16,-22 21 0,0 0 0,0-21 16,22 0-16,-22 0 0,0 0 15,21 0-15,-21-21 0,1 0 0,20 0 16,-21-22-16,0 22 0,22-42 16,-22 20-16,21-20 0,-21-1 0,22 1 15,-22-22-15,0 1 0,21-1 16,-21 0-16,1 1 0,-22-1 15,0 0-15,0 1 0,0-1 0,0 21 0,0 22 16,0 0-16,0-1 0,0 1 16,0 21-16,0 0 0,-22 21 15,1 21 1,21 21-16,0-21 0,-21 22 16,21 20-16,-21 1 0,21-1 0,-21 1 15,21 20-15,0-20 0,0 21 16,0-1-16,0-20 0,0 20 0,0-20 15,0-1-15,0 1 0,0-1 0,0 1 16,0-22-16,0 1 0,0-1 16,0 0-16,0-21 0,0 1 15,0-1-15,21 0 16,0-21-16,0 0 0,0 0 0,1 0 16,20-21-16,-21 21 0,21-21 0,-20-1 15,20 1-15,-21-21 0,21 21 16,-20-22-16,-1 22 0,0-21 0,0 0 15,0-1-15</inkml:trace>
  <inkml:trace contextRef="#ctx0" brushRef="#br0" timeOffset="5352.38">12594 3683 0,'0'0'0,"21"0"31,0 0-31,22 0 0,-1 0 16,0-21-16,22 21 0,-1 0 16,1-21-16,21 21 0,-22-21 0,1 21 15,-1-22-15,1 22 0,-22 0 0,0-21 16,1 21-16,-22-21 0,-42 21 31,-1 0-31,1-21 0,0 21 16</inkml:trace>
  <inkml:trace contextRef="#ctx0" brushRef="#br0" timeOffset="5958.55">14711 2752 0,'0'0'0,"0"-85"15,0 64 1,-21 21-16,-1 21 16,1 0-16,0 0 0,0 22 15,21-1-15,-21 22 0,0 20 0,-1-20 16,22 42-16,0-22 0,-21 22 16,0 0-16,0 0 0,0-22 0,0 22 15,-1 0-15,1-21 0,0-1 16,0 1-16,0-21 0,0-1 0,-1 1 15,1-22-15,0 0 16,0 1-16,0-22 0,21 0 0,0 0 16,0 0-16,-21-21 0,-1 0 15,22-21 1,0-21-16,-21 21 0,21-22 16,-21 22-16,21-21 0,-21-22 15</inkml:trace>
  <inkml:trace contextRef="#ctx0" brushRef="#br0" timeOffset="8726.44">13970 3471 0,'0'0'0,"0"-63"0,0-1 16,0 1-16,0-1 0,0 1 15,0-1-15,21 1 0,21 21 0,1-22 16,-1 22-16,22-1 0,20 1 16,-20 0-16,20-1 0,1 22 0,-21 0 15,20 21-15,1 0 0,0 21 16,-1 22-16,1-1 0,-22 0 0,-20 22 15,-1-1-15,-21 22 0,-21-22 16,0 22-16,0 0 0,-42-22 0,0 22 16,-22-22-16,1 1 0,20-1 15,-20-20-15,-1-1 0,1 0 0,20 1 16,-20-22-16,-1 0 16,22 0-16,0 0 0,-22-21 0,22 0 15,0 0-15,-1 0 0,22 0 16,-21-21-16,21 0 0,-1 0 0,1 21 15,21-21-15,21 21 16,-21 21 0,22 0-16,20 0 0,-21 0 0,0 1 15,22 20-15,-22 0 0,21 1 16,-21-22-16,0 21 0,22 0 0,-22 1 16,21-1-16,1-21 0,-22 0 15,21 22-15,0-22 0,1 0 0,-1-21 16,0 0-16,1 0 15,20 0-15,1 0 0,-1 0 0,1 0 16,20-21-16,-20 0 0,-1-22 16,1 22-16,-1 0 0,1-21 0,-22-1 15,1 1-15,-1 21 0,-21-21 0,0-1 16,0 1-16,-21 21 0,0-22 16,0 22-16,0-21 0,0 21 0,0-22 15,-21 22-15,0 21 0,0-21 16,0 21-16,0 0 0,-1 0 0,1 0 15,0 21-15,0 0 0,0 1 16,21 20-16,0-21 0,-21 21 0,21 1 16,0-1-16,0 0 15,0 22-15,0-22 0,0 1 0,21-1 16,0 0-16,0 1 0,0-1 0,0-21 16,22 21-16,-22-20 0,21-22 15,-21 21-15,22-21 0,-1 0 0,0 0 16,22 0-16,-22-21 0,22-1 15,-1 1-15,1-21 0,-1 21 0,1-22 16,20-20-16,-20-1 0,-1 22 16,1-21-16,-1-1 0,-20-21 0,-1 22 15,0-22-15,1 22 0,-22-22 16,0 0-16,0 1 0,0-1 0,-21 0 16,22 1-16,-22 20 0,0 1 15,0-1-15,0 22 0,0 0 16,0-1-16,0 22 0,0 0 0,0 0 15,0 42 1,0 0-16,0 21 0,0 22 0,0-22 16,0 43-16,-22-22 0,1 43 15,0-21-15,0 0 0,0 20 0,0-20 16,-1 21-16,-20-21 0,0 20 16,-1 1-16,1 0 0,21-21 0,-21 21 15,-1-1-15,22 1 0,-21 21 16,21-21-16,-1 21 0,1-21 0,0 21 15,0 0-15,0-21 0,21 0 16,0-1-16,-21 1 0,21 0 16,0-21-16,-22-22 0,22 22 0,0-22 15,0-20-15,0-1 0,0 0 0,0-20 16,0-1-16,0 0 0,22-21 16,-1 0-16,0-21 0,0 0 15,0-1-15,22-20 0,-22 0 0,21-1 16,0 1-16,1-21 0,-1-1 15,0 1-15,1-22 0,-1 0 16,-21 1-16,22-1 0,-22 0 0,21 1 0,-21-22 16,-21 21-16,0-21 0,0 22 15,0 20-15,0-21 0,-21 22 16,0 21-16,0-22 0,0 22 16,-22-1-16,1 22 0,0-21 0,20 21 15,-20 0-15,0-1 0,21 1 0,-1 0 16,1 21-16,21-21 0,-21 21 15,21-21-15,42 0 16,-20-1-16,20 22 0,-21-21 16,21 0-16,22 21 0,-22-21 0,22-21 15,-22 20-15,22 1 0,-1-21 16,1 21-16,-1-22 0,1 1 0,-1 21 16,-21-21-16,22-1 0,-22 1 15,1 21-15,-22-22 0,0 22 16,-21-21-16,0 21 0,0 0 15,0-1-15,0 1 0,0 0 0,-21 21 16,0 0-16,-1 0 16,1 0-16,21 21 15,0 0-15,0 1 16,0-1-16,0 0 0,0 0 16,0 0-16,21 0 0,1 1 0,-1-1 15,0 0-15,0 0 0,0 0 16,0 0-16,22-21 0,-22 22 15,0-22-15,0 0 0,22 0 0,-22 21 16,0-21-16,21 0 0,-21 0 16,1 0-16,-1 0 0,21-21 15,-21 21-15,0-22 0,1 1 0,-1 21 16,-21-21-16,21 0 0,0 0 0,0 0 16,0-1-16,-21 1 0,22 0 15,-1 0-15,0-21 0,-21 20 0,21-20 16,0 21-16,-21 0 0,0 0 15,0-1-15,0 1 0,-21 21 32,0 0-32,0 21 15,0 1-15,-1-1 0,1 0 16,0 0-16,0 21 0,0-20 0,21 20 16,-21-21-16,21 21 0,-22-20 15,22 20-15,0-21 0,0 0 0,0 22 16,0-22-16,22 0 0,-1 0 15,0 0-15,0 0 0,21 1 0,1-22 16,-1 0-16,0 0 0,1 0 16,-1 0-16,0 0 0,1 0 0,20-22 15,-20 22-15,-1-21 0,21 0 0,-20 0 16,-22 0-16,21-22 0,1 22 16,-22 0-16,0-21 0,0 21 15,-21-22-15,0 22 0,21 0 16,-21 0-16,0 0 0,-21 21 31,0 0-31,0 0 0,21 21 0,-21 0 16,-1 0-16,22 0 0,-21 0 15,21 1-15,-21-1 0,0 0 0,21 0 16,0 21-16,0-20 0,0-1 16,-21 0-16,21 0 0,0 0 15,0-42 32,21 0-47,0 21 0,-21-21 16,42-22-16,-20 22 0,-1 0 0,0 0 15,0 0-15,21-22 0,-20 22 16,-1 0-16,0 21 0,0-21 0,0 21 16,0 0-16,1 0 15,-1 21-15,-21 0 16,0 0-16,21 1 0,-21-1 15,21 0-15,-21 0 0,0 0 0,21 0 16,0 1-16,1-1 0,-1-21 16,-21 21-16,21-21 0,0 21 15,0-21-15,0 0 0,1 0 16,-1 0-16,0 0 0,0-21 16,0 21-16,0-21 0,1 0 15,-1-1-15,0 1 0,0 0 16,0 0-16,0 0 0,22 0 0,-22-22 15,0 22-15,21 0 0,-20-21 16,-1 20-16,0 22 0,0-21 0,0 0 16,0 21-16,-21 21 31,0 0-31,0 1 16,0-1-16,0 0 31,0 0-31,22-21 15,-1 0 1,0 0-16,-21-21 16,0 0-16,21 21 0,-21-21 15,0-1-15,0 1 16,0 0-16,0 0 0,0 0 16,0 0-16,0-1 0,-21 22 15,21-21-15,-21 21 0,0 0 16,-1 0-16,1 0 15,0 0-15,0 21 0,0 22 0,0-22 16,-1 0-16,1 21 16,-21 1-16,21-22 0,0 21 0,-1 1 15,1-1-15,21-21 0,0 21 16,0-20-16,0 20 0,0-21 0,0 0 16,0 0-16,21 1 0,1-1 15,-1 0-15,0-21 0,0 0 0,0 0 16,0 0-16,22 0 0,-22 0 0,0 0 15,21-21-15,-20 0 0,20-1 16,-21 1-16,0 0 0,0-21 16,1 21-16,-1-1 0,0-20 15,0 21-15,0 0 0,0 0 0,-21-1 16,0 1-16,0 0 0,0 42 31,-21 0-15,0 1-16,21-1 0,-21 0 0,21 0 15,0 0-15,0 0 0,0 1 16,0-1-16,0 0 0,0 0 16,0 0-16,21-21 0,0 21 0,0-21 15,-21 22-15,22-22 16,-22-22 15,0 1-15,0 0-16</inkml:trace>
  <inkml:trace contextRef="#ctx0" brushRef="#br0" timeOffset="14299.58">20405 2963 0,'-22'0'16,"1"0"-1,21-21-15,21 21 47,1 0-47,20 0 16,-21-21-16,21 0 0,22 21 16,-22-21-16,22 0 0,-22-1 0,22 1 15,-1 0-15,-21 0 16,1-21-16,-1 20 0,0 1 0,1-21 0,-22 21 15,0-22-15,0 1 0,-21 21 16,0-21-16,0 20 0,0-20 16,-21 21-16,0 0 0,-21 21 15,20 0-15,-20 0 0,0 0 16,-1 0-16,-20 21 0,21 0 0,-22 21 16,1 1-16,20-1 0,-20 22 15,20-22-15,1 21 0,21-20 0,-21 20 16,20-20-16,1-1 0,21 0 15,0 1-15,0-1 0,0-21 0,43 0 16,-22 22-16,21-43 0,0 21 16,1 0-16,20 0 0,-20-21 0,20 0 15,-21 0-15,1 0 16,-1 0-16,0 0 0,-20 0 0,-1 0 16,-42 0-1,-1 21 1,-20-21-16,0 21 0,-1 1 0,-20-1 15,-1 21-15,22-21 0,-21 22 16,-1-1-16,1 0 0,20 1 0,1-1 16,0 0-16,-1 1 0,22-22 15,0 21-15,0 0 0,21 1 0,0-22 16,0 0-16,0 21 0,42-20 16,-21-1-16,0 0 0,22 0 0,-1-21 15,0 21-15,-20-21 0,20 0 16,0 0-16,1 0 0,-1 0 15,0 0-15,-21 0 0,22 0 16,-22-21-16,0 21 0,0-21 0,0 0 16,1 21-16,-1-21 0,0-1 15,0 1-15,-21 0 0,21-21 0</inkml:trace>
  <inkml:trace contextRef="#ctx0" brushRef="#br0" timeOffset="14535.44">20913 3535 0,'0'21'32,"21"0"-32,-21 0 15,21 1-15,0-1 16,-21 0-16,21 0 0,-21 0 0,21 0 16,-21 1-16,22-1 0,-22 0 15,21 0-15,-21 0 0,21-21 16,0 21-16,-21-42 47,21 21-47,-21-21 15</inkml:trace>
  <inkml:trace contextRef="#ctx0" brushRef="#br0" timeOffset="14783.3">21167 3577 0,'0'0'0,"0"-42"16,-22 63 31,22 0-47,-21 0 0,0 1 0,0-1 15,0 0-15,21 21 0,-21-21 16,-1 1-16,1-1 0,0 21 0,21-21 16,-21 0-16,0 22 15,0-22-15,21 0 0,0 0 0,0 0 16,-22-21-16,22 22 0,22-22 31,-1 0-31,0 0 16,0-22-16,0 1 0,22 0 0</inkml:trace>
  <inkml:trace contextRef="#ctx0" brushRef="#br0" timeOffset="15166.08">21675 3514 0,'0'0'0,"0"-21"16,0-1 0,0 44-1,0-1 1,0 0-16,0 21 0,0-21 16,0 22-16,0-1 0,0 0 15,0 1-15,0-1 0,0 22 0,0-1 16,0 22-16,0-22 0,0 22 15,-22-22-15,1 22 0,0 0 0,0-1 16,21 1-16,-21 0 0,0-1 16,-1 1-16,22 0 0,-21-1 15,0 1-15,0 0 0,21-22 0,-21 1 16,0-1-16,-1 1 0,22-22 16,-21 0-16,0 1 0,21-22 0,0 0 15,0 0-15,0 0 0,0-42 31,0 0-31,0 0 0,0 0 0,21 0 16,0-1-16,1-20 0,-1 0 16,0 21-16,0-22 0,0-20 0,-21 20 15,43 1-15</inkml:trace>
  <inkml:trace contextRef="#ctx0" brushRef="#br0" timeOffset="15530.89">21759 3895 0,'0'0'0,"0"-21"0,-21-64 16,21 64-16,0-22 0,0 22 0,0 0 15,0 0-15,0-21 0,0 20 16,21 1-16,-21 0 0,21 0 0,22 21 16,-22-21-16,0 21 0,21 0 15,-20 0-15,20 0 0,-21 0 0,21 0 16,-20 0-16,-1 21 0,0 0 15,0-21-15,0 42 0,-21-20 16,21-1-16,-21 0 0,0 0 16,0 21-16,-21-20 0,0-1 0,0 21 15,-21-21-15,20 0 0,-20 22 16,0-22-16,-1 0 0,22 0 0,-21 0 16,21 1-16,0-22 0,-1 21 15,1 0-15,21 0 16,0-42 15,0 0-15,0 0-16,21-1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34068-4725-4F6E-9D60-06975290A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E4E209-7F23-4EA4-BE46-C0E38BB1A1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B7CA8-BBDB-4387-BA0E-5C2837C4C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CF47-EE66-4E30-8EF6-D74F8686A9D9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1CCAD-9D5C-4EBA-BECA-A5DA03411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49315-5B3F-4658-AE4C-130C9B5D7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114B7-742E-496F-ACA0-D4D5061ECD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8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87738-F256-4E01-877F-A35CDDF78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3B7669-D001-4084-9CDF-7E1DBBAE2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FB18C-9EAA-4117-BCA2-FCB3C490F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CF47-EE66-4E30-8EF6-D74F8686A9D9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9DB23-4478-4FD5-8444-90090794E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934FE-E052-402A-AAEC-5A3286090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114B7-742E-496F-ACA0-D4D5061ECD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1868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B34A01-F299-45C2-8C2E-B233E2E08E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FA344-433A-472C-8198-E97E8C2E7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DD2DA-F80D-4C95-A1CD-89259764D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CF47-EE66-4E30-8EF6-D74F8686A9D9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73749-EF2B-4709-9C9C-BAFBC80F8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CDEEC-0753-44A0-B8D4-C437434F5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114B7-742E-496F-ACA0-D4D5061ECD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960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10B0C-D05E-4C25-BFFC-A708B577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D65A9-E15A-4CFA-A713-5516943C2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9A690-0F3C-414F-9738-99F3769C8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CF47-EE66-4E30-8EF6-D74F8686A9D9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63819-3947-44CA-AA95-11BF40B6F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07515-2898-45A4-B3FC-BD1690CDF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114B7-742E-496F-ACA0-D4D5061ECD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1003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D9946-FD64-4397-8FD6-8741AFD56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2C167-670A-4FA9-9202-F956D65D2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C25D4-3214-43A7-A81C-BCC623999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CF47-EE66-4E30-8EF6-D74F8686A9D9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37E29-7B43-443D-AFF5-8855BC2B7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676D7-B87E-447B-978E-4A9ADE76D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114B7-742E-496F-ACA0-D4D5061ECD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103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8FED9-CB2D-4B95-8B98-80CD56B8C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7ACC7-DA4A-4CBE-B048-18F2B3699F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49D61-5254-41C3-AF01-4EC0BE672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9F90A-5013-4036-B11A-466CE236C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CF47-EE66-4E30-8EF6-D74F8686A9D9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F73DA-2558-4125-BA1F-BE88F9540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9B2AD-88F6-4E1C-BBBF-A1F444C92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114B7-742E-496F-ACA0-D4D5061ECD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722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02966-63F5-4CE6-9603-7F9904DA1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A4DDF-7C94-4B05-B2B2-889F4D7D5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CE4B4-6B06-454A-AF92-2BED1DC10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4409B3-675A-430E-8881-CAA3141337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31654B-8A43-4C26-9F5E-B8BBD4C17A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29359E-1AFF-483C-8BAF-341FF23EF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CF47-EE66-4E30-8EF6-D74F8686A9D9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F1A850-ADE0-4C65-A801-FE8196ED8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842B8B-52CF-41FA-8F7B-86FF2F19A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114B7-742E-496F-ACA0-D4D5061ECD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103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A8F77-626F-4683-BF9E-ECCECDF24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493C18-8DB7-41A2-B433-F8BC5A2A3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CF47-EE66-4E30-8EF6-D74F8686A9D9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CD87B9-03A3-4BE6-8CFA-50EFF618C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6C108A-D146-43B5-AC69-39608EED5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114B7-742E-496F-ACA0-D4D5061ECD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306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B29D43-5BE8-437C-8D6D-83258C149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CF47-EE66-4E30-8EF6-D74F8686A9D9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74B160-5B9C-47EA-B6EB-DEEBB582F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FD842-27C8-48EE-A180-EA8437EBE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114B7-742E-496F-ACA0-D4D5061ECD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723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228CD-8B0E-467D-83BE-1FC721FC1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4CEC4-8BDF-4A8D-BEFA-F480085E7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811C11-27C1-4412-B5C0-E42DFD2EE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1592E-E1B0-441D-A629-F3A1653D9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CF47-EE66-4E30-8EF6-D74F8686A9D9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D54E8-17B6-4547-A518-8A8C6236D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A1BAE-F877-46F7-8023-B1E334C02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114B7-742E-496F-ACA0-D4D5061ECD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15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BF7F3-5F76-4F5E-AF91-317454069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5F5F83-C963-4E10-A144-8353CFFCCD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248354-D791-4E37-B7B9-1CD2C4983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E47B7-3957-472C-BF58-5DF30189E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CF47-EE66-4E30-8EF6-D74F8686A9D9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02E68F-7230-4EA5-80F0-F8688DF9B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94B8F-A444-4927-BE6E-EA57142EE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114B7-742E-496F-ACA0-D4D5061ECD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765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8195FC-65CD-4DB4-8B06-FAC468564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57334-7C33-4D2E-9789-4ACCE967C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1C4C8-94F7-4DF9-A5E5-4FA5E2D543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7CF47-EE66-4E30-8EF6-D74F8686A9D9}" type="datetimeFigureOut">
              <a:rPr lang="en-IN" smtClean="0"/>
              <a:t>23-01-2021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DEC2D-CC56-45BA-B1FD-5E1CB9714D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4971C-2FB5-45BA-9A1C-95D2C8CA52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114B7-742E-496F-ACA0-D4D5061ECD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654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emf"/><Relationship Id="rId4" Type="http://schemas.openxmlformats.org/officeDocument/2006/relationships/customXml" Target="../ink/ink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5BD9E-1B3D-4D0C-B1CB-6094F28042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2794E6-4CF5-4C18-93AA-C98A1762CE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1449888-664E-41D8-B041-1A137FE591D1}"/>
                  </a:ext>
                </a:extLst>
              </p14:cNvPr>
              <p14:cNvContentPartPr/>
              <p14:nvPr/>
            </p14:nvContentPartPr>
            <p14:xfrm>
              <a:off x="1485720" y="198000"/>
              <a:ext cx="8336880" cy="4374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1449888-664E-41D8-B041-1A137FE591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76360" y="188640"/>
                <a:ext cx="8355600" cy="439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9074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B0F2296-ECAC-4EA1-A3F1-7E49FE0A3D11}"/>
                  </a:ext>
                </a:extLst>
              </p14:cNvPr>
              <p14:cNvContentPartPr/>
              <p14:nvPr/>
            </p14:nvContentPartPr>
            <p14:xfrm>
              <a:off x="822960" y="617400"/>
              <a:ext cx="4503600" cy="693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B0F2296-ECAC-4EA1-A3F1-7E49FE0A3D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3600" y="608040"/>
                <a:ext cx="4522320" cy="71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7679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24764F9-0FBC-42E4-9E45-324E0FD2E0EA}"/>
                  </a:ext>
                </a:extLst>
              </p14:cNvPr>
              <p14:cNvContentPartPr/>
              <p14:nvPr/>
            </p14:nvContentPartPr>
            <p14:xfrm>
              <a:off x="533520" y="0"/>
              <a:ext cx="11521800" cy="6393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24764F9-0FBC-42E4-9E45-324E0FD2E0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4160" y="-9360"/>
                <a:ext cx="11540520" cy="641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5341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9AFC8A0-0D55-4113-90EB-A18B070394EC}"/>
                  </a:ext>
                </a:extLst>
              </p14:cNvPr>
              <p14:cNvContentPartPr/>
              <p14:nvPr/>
            </p14:nvContentPartPr>
            <p14:xfrm>
              <a:off x="556200" y="182880"/>
              <a:ext cx="10020600" cy="5517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9AFC8A0-0D55-4113-90EB-A18B070394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6840" y="173520"/>
                <a:ext cx="10039320" cy="553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2875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2AE3B39-8A62-46F4-8A6A-27F15ED80DDA}"/>
                  </a:ext>
                </a:extLst>
              </p14:cNvPr>
              <p14:cNvContentPartPr/>
              <p14:nvPr/>
            </p14:nvContentPartPr>
            <p14:xfrm>
              <a:off x="1066680" y="365760"/>
              <a:ext cx="8077680" cy="4998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2AE3B39-8A62-46F4-8A6A-27F15ED80D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7320" y="356400"/>
                <a:ext cx="8096400" cy="501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9531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DF4262A-3201-4AA1-8A81-B3C7497D446B}"/>
                  </a:ext>
                </a:extLst>
              </p14:cNvPr>
              <p14:cNvContentPartPr/>
              <p14:nvPr/>
            </p14:nvContentPartPr>
            <p14:xfrm>
              <a:off x="243720" y="388800"/>
              <a:ext cx="9502560" cy="5242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DF4262A-3201-4AA1-8A81-B3C7497D44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360" y="379440"/>
                <a:ext cx="9521280" cy="526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5856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5BD9E-1B3D-4D0C-B1CB-6094F28042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2794E6-4CF5-4C18-93AA-C98A1762CE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24E1E5C-47B8-4D73-AF71-65E8695DE42F}"/>
                  </a:ext>
                </a:extLst>
              </p14:cNvPr>
              <p14:cNvContentPartPr/>
              <p14:nvPr/>
            </p14:nvContentPartPr>
            <p14:xfrm>
              <a:off x="990720" y="236160"/>
              <a:ext cx="8458560" cy="5425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24E1E5C-47B8-4D73-AF71-65E8695DE4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1360" y="226800"/>
                <a:ext cx="8477280" cy="544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668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5BD9E-1B3D-4D0C-B1CB-6094F28042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2794E6-4CF5-4C18-93AA-C98A1762CE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1102EE2-C3A0-48A9-A449-D6D4D9A35921}"/>
                  </a:ext>
                </a:extLst>
              </p14:cNvPr>
              <p14:cNvContentPartPr/>
              <p14:nvPr/>
            </p14:nvContentPartPr>
            <p14:xfrm>
              <a:off x="716400" y="137160"/>
              <a:ext cx="11079720" cy="6141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1102EE2-C3A0-48A9-A449-D6D4D9A359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7040" y="127800"/>
                <a:ext cx="11098440" cy="616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0980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5BD9E-1B3D-4D0C-B1CB-6094F28042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2794E6-4CF5-4C18-93AA-C98A1762CE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89FC4E2-78B3-43D6-88BF-BB85075F5829}"/>
                  </a:ext>
                </a:extLst>
              </p14:cNvPr>
              <p14:cNvContentPartPr/>
              <p14:nvPr/>
            </p14:nvContentPartPr>
            <p14:xfrm>
              <a:off x="945000" y="403920"/>
              <a:ext cx="8161200" cy="5181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89FC4E2-78B3-43D6-88BF-BB85075F58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5640" y="394560"/>
                <a:ext cx="8179920" cy="520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6121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5BD9E-1B3D-4D0C-B1CB-6094F28042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2794E6-4CF5-4C18-93AA-C98A1762CE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063DCFF-5E61-4A2F-99F2-594B0647878D}"/>
                  </a:ext>
                </a:extLst>
              </p14:cNvPr>
              <p14:cNvContentPartPr/>
              <p14:nvPr/>
            </p14:nvContentPartPr>
            <p14:xfrm>
              <a:off x="1119960" y="205920"/>
              <a:ext cx="6546240" cy="1714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063DCFF-5E61-4A2F-99F2-594B064787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0600" y="196560"/>
                <a:ext cx="6564960" cy="173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8954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5BD9E-1B3D-4D0C-B1CB-6094F28042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2794E6-4CF5-4C18-93AA-C98A1762CE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54DF7D4-175A-4240-A8A9-E3C4326BDB93}"/>
                  </a:ext>
                </a:extLst>
              </p14:cNvPr>
              <p14:cNvContentPartPr/>
              <p14:nvPr/>
            </p14:nvContentPartPr>
            <p14:xfrm>
              <a:off x="221040" y="0"/>
              <a:ext cx="10752120" cy="6066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54DF7D4-175A-4240-A8A9-E3C4326BDB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680" y="-9360"/>
                <a:ext cx="10770840" cy="608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6850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0E8DE26-CBE5-4822-A466-B60A98B2CA6E}"/>
                  </a:ext>
                </a:extLst>
              </p14:cNvPr>
              <p14:cNvContentPartPr/>
              <p14:nvPr/>
            </p14:nvContentPartPr>
            <p14:xfrm>
              <a:off x="1188720" y="160200"/>
              <a:ext cx="7727040" cy="3101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0E8DE26-CBE5-4822-A466-B60A98B2CA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9360" y="150840"/>
                <a:ext cx="7745760" cy="312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6541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8194403-CF07-463B-99A0-7CB16EFA08E6}"/>
                  </a:ext>
                </a:extLst>
              </p14:cNvPr>
              <p14:cNvContentPartPr/>
              <p14:nvPr/>
            </p14:nvContentPartPr>
            <p14:xfrm>
              <a:off x="1082160" y="83880"/>
              <a:ext cx="7117200" cy="1882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8194403-CF07-463B-99A0-7CB16EFA08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2800" y="74520"/>
                <a:ext cx="7135920" cy="190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434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CB3792E-A913-4FA8-ADCC-D0170C56F944}"/>
                  </a:ext>
                </a:extLst>
              </p14:cNvPr>
              <p14:cNvContentPartPr/>
              <p14:nvPr/>
            </p14:nvContentPartPr>
            <p14:xfrm>
              <a:off x="472320" y="853560"/>
              <a:ext cx="7506000" cy="1379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CB3792E-A913-4FA8-ADCC-D0170C56F9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2960" y="844200"/>
                <a:ext cx="7524720" cy="139824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DAD5105-D398-4D82-A192-80EEB04E9E1B}"/>
              </a:ext>
            </a:extLst>
          </p:cNvPr>
          <p:cNvSpPr txBox="1"/>
          <p:nvPr/>
        </p:nvSpPr>
        <p:spPr>
          <a:xfrm>
            <a:off x="1640658" y="2828836"/>
            <a:ext cx="750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WebElement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ele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.findElement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(By.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id(</a:t>
            </a:r>
            <a:r>
              <a:rPr lang="en-I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"username"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.navigate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().refresh();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ele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.sendKeys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"admin"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C9F62A8-6385-4191-A0C9-1B97DF033E64}"/>
                  </a:ext>
                </a:extLst>
              </p14:cNvPr>
              <p14:cNvContentPartPr/>
              <p14:nvPr/>
            </p14:nvContentPartPr>
            <p14:xfrm>
              <a:off x="556200" y="1645920"/>
              <a:ext cx="7574760" cy="2987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C9F62A8-6385-4191-A0C9-1B97DF033E6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6840" y="1636560"/>
                <a:ext cx="7593480" cy="300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4147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27</Words>
  <Application>Microsoft Office PowerPoint</Application>
  <PresentationFormat>Widescreen</PresentationFormat>
  <Paragraphs>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7</cp:revision>
  <dcterms:created xsi:type="dcterms:W3CDTF">2021-01-23T03:12:28Z</dcterms:created>
  <dcterms:modified xsi:type="dcterms:W3CDTF">2021-01-23T06:41:02Z</dcterms:modified>
</cp:coreProperties>
</file>