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4:22:36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8064 868 0,'0'0'0,"-21"0"0,0-21 16,0 21-16,0 0 15,0-21-15,-1 21 0,1 0 16,-21 0-16,21 0 0,0 0 16,-22 0-16,22 0 0,-21 0 0,21 0 15,-22 0-15,22 0 0,0 0 16,0 0-16,0 0 0,21 21 47,42-21-47,-21 0 0,43 0 15,-22 0-15,21 0 0,22 0 16,0 0-16,-1 0 0,1-21 16,21 21-16,21-22 0,-21 22 0,21-21 15,0 21-15,0-21 0,0 21 16,-21 0-16,21-21 0,-22 21 15,-20 0-15,21 0 0,-21 0 0,-1 0 16,1 0-16,-22 0 0,1 0 16,-22 0-16,1 0 0,-22 0 0,0 0 15,0 0-15,-42 0 32,-21 0-17,20 21-15,-20-21 0,0 0 0,-1 0 16,1 21-16,0 0 0</inkml:trace>
  <inkml:trace contextRef="#ctx0" brushRef="#br0" timeOffset="392.13">9038 953 0,'-21'0'0,"21"21"47,0 0-31,0 0-16,0 21 16,0-20-16,0 20 0,0 0 0,-21 1 15,21-1-15,-21 0 0,-1 22 16,22-1-16,-21 1 0,0-1 0,0 1 15,21 20-15,-21-20 16,0-1-16,21 1 0,0-1 0,0 1 16,-22-1-16,22-20 0,0-1 15,0 0-15,0 1 0,0-1 0,0 0 16,0-20-16,0-1 0,0 0 16,0 0-16,0 0 15,0-42 1,0 0-16,0 0 15,0 0-15,0-1 0</inkml:trace>
  <inkml:trace contextRef="#ctx0" brushRef="#br0" timeOffset="880.37">9377 1969 0,'0'21'15,"0"0"-15,21-21 32,0 0-17,0 0-15,0-21 16,1 0-16,-1 21 0,0-22 15,21 1-15,-21 0 0,1 21 0,-1-21 16,0 0-16,-21 0 0,21-22 16,-21 22-16,21 0 0,-21 0 0,0 0 15,0-1-15,0 1 16,-21 21-16,0 0 0,0 0 16,0 0-16,-1 0 0,-20 21 0,21 1 15,0-1-15,0 0 0,-1 21 16,-20-21-16,21 22 0,0-1 0,0 0 15,-1 1-15,1-1 0,21 0 16,-21 1-16,21-22 0,0 21 16,0-21-16,0 22 0,0-22 15,0 0-15,0 0 0,0 0 0,21 1 16,0-1-16,1-21 0,-1 0 16,0 0-16,0 0 0,0 0 15,22 0-15,-22-21 0,21 21 16,-21-22-16,22-20 0,-1 21 0,0 0 15</inkml:trace>
  <inkml:trace contextRef="#ctx0" brushRef="#br0" timeOffset="1405.07">10499 1799 0,'0'-21'15,"-22"21"16,1 0-31,0 0 0,0 0 16,0 0-16,0 21 0,-1 0 16,1 1-16,0-1 0,0 0 0,0 0 15,0 0-15,-1 0 0,1 1 16,0-1-16,21 0 0,-21 0 0,21 0 16,0 0-16,0 1 0,21-1 15,0-21-15,0 0 16,1 0-16,-1 21 0,0-21 15,0 0-15,0 0 0,0 0 16,1 0-16,-1 0 0,0 0 0,0 21 16,0-21-16,0 0 0,1 0 15,-1 21-15,0 0 16,-21 1-16,0-1 16,0 0-16,0 0 0,-21 0 15,0 0-15,-1 1 0,1-1 16,0 0-16,-21 0 0,21 0 0,-1-21 15,-20 21-15,21-21 0,-21 0 16,20 0-16,-20 0 0,21 0 0,0 0 16,-22 0-16,22 0 0,0 0 15,0 0-15,-21 0 0,20-21 16,1 21-16,0 0 0,0 0 0,21-21 16,-21 21-16,0 0 15,21-21-15,0 0 16,0 0-16,0-1 15,21 22-15,0-21 0,0 0 0,21 0 16,1-21-16,-1 20 0</inkml:trace>
  <inkml:trace contextRef="#ctx0" brushRef="#br0" timeOffset="1859.79">11261 1143 0,'0'0'0,"0"-21"0,-22 21 0,22-21 16,-21 21-16,21-21 0,-21 21 16,0 0-1,21 21-15,-21 0 16,21 0-16,-21 0 0,21 0 15,0 22-15,0-1 0,-22 0 0,22 1 16,-21-1-16,21 22 0,0-1 16,-21 1-16,0-1 0,0 1 0,0-1 15,21 1-15,-22-1 0,1 1 16,21-1-16,0 1 0,-21-1 0,21 1 16,-21-22-16,21 21 0,0-20 15,0-1-15,0 0 0,0 1 0,0-22 16,0 0-16,0 0 0,0 0 15,21-21-15,0 0 0,0 0 16,1 0-16,-1 0 0,0 0 16,0 0-16,0-21 0,0 0 15,1 0-15,-1 21 0,0-42 0,0 20 16,-21 1-16,21 0 0,0 0 16,1 0-16,-22-22 0,0 22 0,0 0 15,21 0-15,-21-21 0,0 20 0</inkml:trace>
  <inkml:trace contextRef="#ctx0" brushRef="#br0" timeOffset="2109.15">10880 1990 0,'0'0'0,"0"-21"15,42-1 1,-21 22-1,0 0-15,22-21 0,-1 0 0,0 21 16,1-21-16,-1 21 0,0-21 16,1 21-16,-1 0 0,0-21 0,1 21 15,-22 0-15,21-22 0,-21 22 16,0 0-16,-21-21 0,22 21 16,-22-21-1</inkml:trace>
  <inkml:trace contextRef="#ctx0" brushRef="#br0" timeOffset="2740.22">12171 1207 0,'0'0'0,"0"-22"0,0 1 0,0 0 15,0 0-15,0 0 16,0 0-16,0-1 0,0 1 15,0 42 17,0 1-32,-21-1 15,21 21-15,-22 0 0,1 22 0,21-1 16,0 1-16,-21-1 0,0 1 16,21 21-16,-21-1 0,0 1 0,-1 0 15,1-22-15,0 22 0,0-22 16,0 22-16,0-22 0,-1 1 15,1-1-15,0-20 0,0 20 16,21-20-16,0-1 0,0-21 0,0 0 16,0 0-16,0 1 0,0-1 15,0-42 17,0-1-32,0 1 0,0 0 0,0-21 15,0-1-15,0 22 0,0-21 16</inkml:trace>
  <inkml:trace contextRef="#ctx0" brushRef="#br0" timeOffset="3123.87">12086 1312 0,'0'0'0,"0"-21"0,0-21 0,0 0 15,0 20-15,21 1 16,0 0-16,1 21 0,-1 0 15,0 0-15,0 0 16,-21 21-16,21 0 0,0 1 0,1 20 16,-1-21-16,21 21 0,-21 1 15,0 20-15,1-20 0,20 20 16,-21 1-16,0-1 0,0 1 16,22 20-16,-22-20 0,0-1 0,0 1 15,0-22-15,-21 22 0,22-22 16,-1 0-16,0 1 0,-21-1 0,21 0 15,0-21-15,-21 22 0,0-22 16,21 0-16,1 0 0,-22 0 16,0-42 15,0 0-15,0 0-16,0 0 0,21 0 0,-21-1 15,21 1-15,-21-21 16,0 21-16,21-22 0,0 1 0</inkml:trace>
  <inkml:trace contextRef="#ctx0" brushRef="#br0" timeOffset="3488.66">13335 1037 0,'0'0'16,"0"-21"-16,0 0 0,-21 21 15,0 0-15,-1 21 16,1-21-16,0 42 16,21-20-16,-21 20 0,0 0 0,21 1 15,-21 20-15,-1-21 0,1 22 16,21-1-16,-21 22 0,0-21 0,0-1 16,0 22-16,-22-22 0,43 1 15,-21-1-15,0 1 0,0-22 0,21 0 16,-21 1-16,21-1 0,0 0 15,0-20-15,0-1 0,0 21 0,0-21 16,0 0-16,0 1 16,0-1-16,0-42 47,21-1-47,0 22 15,0-21-15,0 0 0,22 0 0,-22-21 16</inkml:trace>
  <inkml:trace contextRef="#ctx0" brushRef="#br0" timeOffset="4371.78">14584 1312 0,'0'0'0,"0"-21"0,0 0 0,21-21 0,-21 21 15,0-1-15,0 1 0,0 0 16,0 0-16,0 0 0,0 0 0,0-1 16,-21 22-1,0 0-15,-1 0 0,-20 0 0,21 0 16,-21 0-16,-1 0 0,1 22 16,0-1-16,-1 0 0,1 21 0,-22-21 15,22 22-15,0-1 16,-1 0-16,1 1 0,0 20 0,-1-20 15,1 20-15,21 1 0,-21-1 0,20 1 16,1-22-16,21 21 0,0 1 0,-21-22 16,21 1-16,0-1 15,0 0-15,0 1 0,0-1 0,21-21 16,0 21-16,1-20 0,20-1 16,0-21-16,1 21 0,-1-21 0,0 0 15,1 0-15,-1 0 0,21 0 16,-20 0-16,-1 0 0,0 0 0,1-21 15,-1 0-15,0 21 0,1-22 16,-22 1-16,0 0 0,0 0 0,0-21 16,-21 20-16,22 1 0,-22-21 0,0 21 15,0 0-15,0-1 16,-22-20-16,1 42 0,0-21 0,-21 21 16,21 0-16,-1 0 15,1 0-15,-21 0 0,21 0 0,-22 0 16,22 21-16,0-21 0,0 21 15,0-21-15,21 21 0,21-21 47,0 0-47,0 0 16,0 0-16,1 0 0,-1 0 0,21-21 16,-21 21-16,0 0 15,1-21-15,-1 21 0,0 0 0,0-21 16,0 21-16,0-21 0,1 21 15,-1 0-15,-21 21 16,0 0-16,0 0 16,0 0-16,0 1 0,0 20 15,0-21-15,0 21 0,0-20 0,0 20 16,0 0-16,-21 22 0,21-22 16,-22 22-16,1 20 0,21-20 0,-21 20 15,0 1-15,21-21 0,-21 20 16,21 1-16,-21 0 0,21-22 0,-22 22 15,22-22-15,0 1 0,0 20 16,0-20-16,0-22 0,0 22 16,0-22-16,0-21 0,0 22 0,0-22 15,0 0-15,0 0 0,-21-21 32,0-21-17,21 0-15,-21 21 0,21-21 16,-21-1-16,0 1 0</inkml:trace>
  <inkml:trace contextRef="#ctx0" brushRef="#br0" timeOffset="5300.31">8107 3196 0,'0'0'0,"-43"-21"16,22 0-1,0 21-15,21-21 16,-21 21 0,42 0 15,0 0-31,0 0 15,1 0-15,-1 0 0,21 0 16,-21 0-16,22 0 0,-1 0 0,0 0 16,1 0-16,20 0 0,-21 0 15,43 0-15,-21 0 0,20 0 0,1 0 16,0 0-16,20 0 16,-20 0-16,21 0 0,21 0 0,0 0 15,0 0-15,21 0 0,0-21 16,0 21-16,22 0 0,-1 0 0,0-22 15,1 22-15,-1 0 0,22 0 16,-22-21-16,0 21 0,22-21 0,-1 21 16,1 0-16,-1 0 0,-20 0 15,20-21-15,1 21 0,-1 0 0,-21 0 16,22 0-16,-43-21 16,21 21-16,1 0 0,-22 0 0,0 0 0,-21 0 15,21-21-15,-42 21 0,21 0 16,-21 0-16,0 0 0,0 0 15,-1 0-15,1-22 0,-21 22 0,0 0 16,-22 0-16,22 0 0,-22 0 16,-20 0-16,20 0 0,-42 0 0,22 0 15,-22 0-15,0 0 0,0 0 16,0 0 15,-42 0 16,21-21-31</inkml:trace>
  <inkml:trace contextRef="#ctx0" brushRef="#br0" timeOffset="38185.19">1587 4530 0,'0'0'0,"-21"0"0,-21-43 16,21 22 0,21 0-16,-21 21 15,-1 0-15,22-21 16,0 42 15,0 0-15,0 0-16,22-21 0,-22 22 0,21-1 15,-21 0-15,0 0 0,21 0 16,0 0-16,0 1 0,-21-1 16,21 0-16,-21 0 0,22-21 0,-1 21 15,0-21-15,0 0 16,-21 21-16,21-21 0,0 0 15,22 0-15,-22 0 0,0 0 0,0-21 16,0 0-16,1 21 0,-1-21 16,0 0-16,0 0 0,0-1 15,0 1-15,-21 0 0,0 0 0,22 0 16,-22 0-16,21-22 0,-21 22 16,21 0-16,-21 0 0,0 0 0,0-1 15,0 1-15,0 0 16,0 0-16,0 42 47,0 0-32,0 0-15,0 1 0,0-1 16,0 21-16,0-21 0,0 22 16,0-22-16,0 21 0,0-21 0,0 22 15,0-1-15,0 21 0,0-20 16,0-1-16,0 22 0,0-22 15,0 21-15,0-20 0,21 20 0,-21-20 16,0 20-16,0-21 0,0 1 16,0-1-16,21 0 0,-21 1 15,0-1-15,0 0 0,0-20 0,0 20 16,0-21-16,0 21 16,0-20-16,0-1 0,0 0 0,0 0 15,0 0-15,-21-21 0,21 21 16,-21-21-16,0 0 0,0 0 0,-1 0 15,-20 0-15,21 0 0,-21 0 16,20-21-16,-20 21 0,0-21 16,-1 0-16,1 21 0,21-21 0,-21 0 15,-1 21-15,22-22 0,0 22 16,-21 0-16,42-21 0,-22 21 16,1 0-16,21-21 15,21 21 16,1-21-31,-1 21 16,0 0-16,0-21 16,0 21-16,22-21 0,-22 21 15,0-22-15,0 22 0</inkml:trace>
  <inkml:trace contextRef="#ctx0" brushRef="#br0" timeOffset="39539.56">2201 5376 0,'0'0'16,"21"0"-16,1 0 15,-1 0-15,0 0 0,0 0 16,0-21-16,0 21 16,1-21-16,-1 21 0,0-21 0,0 0 15,0 0-15,0-1 0,1 1 16,-1 0-16,0 0 0,0 0 15,0 0-15,-21-1 0,0-20 0,0 21 16,0 0-16,0 0 0,0-1 16,0 1-16,0 0 0,0 0 0,-21 21 15,0 0-15,0 0 16,0 0-16,-1 21 16,1 0-16,0 0 0,0 1 15,21-1-15,-21 0 0,21 21 16,0 1-16,0-22 0,-21 21 0,21 0 15,0 1-15,0-22 0,0 21 16,0 1-16,0-22 0,0 21 0,0-21 16,0 0-16,0 1 0,0-1 15,21 0-15,-21 0 0,21 0 16,0-21-16,0 0 0,0 21 0,1-21 16,-1 0-16,21 0 0,-21 0 15,22-21-15,-22 0 0,21 21 0,0-21 16,-20 0-16,20 0 0,0-1 15,-21-20-15,22 21 0,-1 0 16,-21-22-16,22 1 0,-22 21 16,21-21-16,-21-1 0,0 22 0,1-21 15,-1-1-15,0 22 0,0 0 16,-21 0-16,0 0 0,0 0 16,-21 21-1,0 21 1,0 0-16,-1 0 0,22 0 0,-21 0 15,0 1-15,21-1 16,0 0-16,0 0 0,0 0 0,0 0 16,0 1-16,0-1 15,21-21-15,0 0 16,1 21-16,-1-21 0,0 0 16,0 21-16,0-21 0,0 21 0,1-21 15,-1 0-15,0 0 0,0 21 16,0 1-16,0-22 0,-21 21 15,0 0-15,0 0 0,0 0 16,-21-21-16,21 21 16,-21-21-16,0 0 0,0 0 0,0 22 15,-1-22-15,1 0 16,0 0-16,0 0 0,0 0 0,0 0 16,-1-22-16,1 22 0,0-21 15,0 21-15,21-21 0,-21 21 16,21-21-16,0 42 47,0 0-47,21-21 0,-21 21 15,21 1-15,0-1 16,0 0-16,1-21 0,-22 21 16,21-21-16,0 0 0,0 0 15,0 0-15,0 0 0,22 0 16,-22 0-16,0 0 0,21 0 15,-20 0-15,20-21 0,0 0 0,1 0 16,-1-1-16,-21 1 0,21 0 16,1-21-16,-1 21 0,-21-22 15,0 1-15,22 0 0,-22-1 0,0-20 16,0 20-16,0-20 0,-21-1 16,22 22-16,-22-21 0,21 20 0,-21 1 15,0 0-15,0-1 0,0 1 16,0 21-16,0 0 0,0-1 0,0 1 15,0 0-15,0 42 47,0 0-47,0 1 0,0-1 0,0 0 16,0 21-16,0 1 0,0-1 16,0 0-16,0 1 0,0-1 0,0 0 15,0 1-15,0-1 0,0 0 16,0 1-16,0-1 0,0 0 0,0 1 15,0-1-15,0-21 0,0 21 16,0-20-16,0-1 0,0 0 0,0 0 16,0 0-16,21 0 0,0-21 15,-21 22-15,21-22 0,0 0 16,1 0 0,-1 0-16,0 0 0,0-22 15,0 22-15,-21-21 0,21 0 16,1 0-1,-22 0-15,21 21 0,-21-21 0,0-1 16,0 1-16,0 0 0,0 0 16,21 0-16</inkml:trace>
  <inkml:trace contextRef="#ctx0" brushRef="#br0" timeOffset="39844.37">3746 5080 0,'0'0'16,"22"0"-1,-1 0-15,0 0 16,0-21-16,21 21 0,-20-21 0,20 21 16,-21-21-16,21-1 0,-20 22 15,20-21-15,-21 0 0,0 21 0,22-21 16,-22 21-16,0 0 0,0-21 15,0 21-15,0 0 0,1 0 16,-22-21 0,0-1 31</inkml:trace>
  <inkml:trace contextRef="#ctx0" brushRef="#br0" timeOffset="41872.24">5630 5101 0,'0'0'0,"-21"0"15,21-21-15,0 0 16,0 0 0,0 0-16,0-1 15,0 1-15,0-21 0,21 21 0,0 0 16,1-1-16,-1-20 0,21 21 15,-21 0-15,0 0 0,22-1 0,-22 1 16,0 21-16,21 0 16,-20 0-16,20 0 0,-21 0 0,0 0 15,22 21-15,-22 1 0,0 20 16,0-21-16,0 21 0,0 1 0,1-1 16,-22 22-16,0-22 0,0 0 15,0 1-15,0-1 0,0 0 0,0 1 16,0-1-16,0 0 0,0-21 15,0 22-15,0-22 0,0 0 0,-22 0 16,22 0-16,-21 1 16,21-44 15,0 1-31,0 0 16,0 0-16,0 0 0,0-22 0,0 1 15,0 21-15,21-21 0,1-1 16,-22-20-16,21 20 0,0 1 0,0 0 15,0-1-15,0 1 0,1 21 16,20-21-16,-21 20 0,0 1 0,0 0 16,1 0-16,-1 0 0,0 21 15,0 0-15,0 0 0,0 21 0,1 0 16,-1 0-16,-21 0 0,0 22 16,0-22-16,0 21 0,0 1 0,0-1 15,0-21-15,0 21 0,0 1 16,0-1-16,0-21 0,0 22 15,0-22-15,21 0 0,-21 21 16,21-21-16,0 1 0,-21-1 0,21 0 16,1 0-16,-1 0 15,0-21-15,0 0 0,0 0 0,0 0 16,1 0-16,-1 0 0,21 0 0,-21 0 16,0-21-16,22 0 0,-22 0 15,0 0-15,21-1 0,-20 1 0,-1-21 16,21 21-16,-21-22 0,0 22 15,1-21-15,-1 0 0,0-1 0,-21 1 16,0 0-16,21 20 0,-21-20 16,0 0-16,21 21 0,-21-1 15,0 1-15,0 0 0,-21 21 32,0 0-32,0 21 0,21 0 15,-21 1-15,21-1 0,0 21 0,-22 0 16,22 1-16,-21-1 0,21 0 0,0-20 15,0 20-15,0 0 0,0 1 16,0-22-16,0 21 0,0-21 0,0 0 16,21 1-16,1-1 0,-22 0 15,21 0-15,0 0 0,21-21 0,-21 0 16,1 0-16,-1 0 0,0 0 16,0 0-16,0 0 0,0 0 15,1-21-15,-1 21 0,0-21 0,0 0 16,0 0-16,0-1 0,1-20 15,-22 21-15,21-21 0,0 20 0,0-20 16,0 0-16,0-1 0,22 1 16,-22 0-16,21 21 0,-21-22 15,22 1-15,-1 21 0,-21 0 0,22-1 16,-1 1-16,-21 0 0,21 21 0,-20 0 16,20 0-16,-21 0 0,0 21 15,0 0-15,1 1 0,-1-1 0,-21 21 16,0-21-16,0 22 0,21-22 15,-21 21-15,0-21 0,0 22 16,0-1-16,0-21 0,0 21 0,0-20 16,0-1-16,0 0 0,0 0 15,0 0-15,-21 0 0,21 1 16,0-44 15,0 1-15,0 0-16,0 0 0,21-21 15,-21 20-15,21-20 0,-21 0 16,21 21-16,0-22 0,-21 1 0,0 0 16,22 20-16,-1-20 0,-21 21 15,21 0-15,-21 0 0,0-1 0,0 1 16,0 42 15,0 1-31,0-1 16,0 21-16,0-21 0,0 0 0,0 22 15,0-1-15,0-21 0,-21 22 16,21-22-16,0 0 0,0 21 0,0-21 16,0 1-16,0-1 0,0 0 15,0 0-15,0 0 0,0 0 16,21-21-16,0 22 0,0-22 0,0 0 0,1 21 16,-1-21-16,0 0 15,21 0-15,-21 0 0,22 0 0,-22 0 16,21-21-16,-21 21 0,22-22 0,-22 1 15,21 0-15,-21-21 0,1 21 16,20-22-16,-21 1 0,0 0 16,0-1-16,1-20 0,-1-1 15,0 22-15,0-22 0,0 1 0,-21 21 16,21-1-16,-21-20 0,22 20 0,-22 1 16,0 21-16,0-21 0,0-1 0,0 22 15,0 0-15,0 0 0,0 0 16,0-1-16,0 1 0,0 42 31,0 1-31,0-1 0,0 21 16,-22-21-16,22 22 0,-21-1 0,21 0 15,0 22-15,0-1 0,-21-20 16,21 20-16,-21 1 0,0-22 0,21 21 16,0 1-16,0-22 0,-21 1 15,21-1-15,-22 21 0,22-41 0,0 20 16,0 0-16,0 1 0,0-22 0,0 21 15,0-21-15,0 0 16,22 1-16,-1-1 0,-21 0 0,21-21 16,0 21-16,0-21 0,0 0 15,1 0-15,-1 0 0,0 0 0,0 0 16,0-21-16,0 0 0,1 0 0,-1-1 16,0 22-16,0-21 0,-21 0 15,21-21-15,0 21 0,1-1 0,-22 1 16,0-21-16,0 21 0</inkml:trace>
  <inkml:trace contextRef="#ctx0" brushRef="#br0" timeOffset="42168.07">8826 4953 0,'22'0'31,"-1"0"-31,0 0 0,21 0 0,1 0 16,-22-21-16,21 0 0,0 21 15,-20-21-15,20 21 0,0-22 0,-21 22 16,22-21-16,-22 21 0,21-21 0,-21 21 16,1 0-16,-1-21 0,0 21 15,0 0-15,0-21 16,0 21-1,-42 0 17</inkml:trace>
  <inkml:trace contextRef="#ctx0" brushRef="#br0" timeOffset="45534.24">10689 5334 0,'0'-21'62,"0"0"-62,0 0 0,0-1 16,21 1-16,0-21 0,1 0 16,-1-1-16,0 1 0,21-22 0,1 22 15,-1-21-15,0 20 0,1 1 16,20 0-16,-21-1 0,22 22 15,-22 0-15,1 0 0,-1 0 0,0 21 16,1 0-16,-22 21 0,21 0 16,-21 0-16,0 21 0,-21 1 0,0-1 15,22 0-15,-22 1 0,0-1 16,0 0-16,0 1 0,0-1 0,0 0 16,0-20-16,0 20 0,0-21 15,0 0-15,0 0 0,0-42 31,21 0-15,-21 0-16,0 0 0,0 0 16,0-22-16,0 22 0,0-21 15,0 21-15,0-22 0,0 1 0,0 0 16,-21-1-16,-1 1 0,22 21 16,-21 0-16,0-22 0,0 22 0,0 21 15,-22 0-15,22 0 0,0 0 16,-21 0-16,-1 0 0,1 0 0,21 42 15,-21-20-15,-1 20 0,1-21 16,0 21-16,20 22 0,1-22 0,-21 1 16,21 20-16,0-21 0,-1 1 0,22-1 15,0 0-15,0 1 16,0-1-16,0-21 0,0 22 0,0-22 16,22 0-16,-1 0 0,0 0 15,0-21-15,0 0 0,0 0 0,22 0 16,-22 0-16,21 0 0,-21 0 15,22-21-15,-1 0 0,-21 0 0,22 0 16,-1-1-16,-21 1 0,21-21 0,-20 21 16,-1-22-16,21 1 0,-42 0 15,21 21-15,0-22 0,1 1 0,-1 21 16,-21-22-16,0 22 0,0 0 16,0 0-16,0 0 0,0 0 0,21 21 15,-21-22 1,0 44 15,0-1-31,0 0 0,0 0 0,0 0 16,0 22-16,0-22 0,0 21 15,21 0-15,-21 1 0,21-1 0,-21 0 16,0 22-16,0-22 0,21 22 0,1-1 16,-22-20-16,21 41 0,-21-20 15,0-1-15,21 1 0,0 20 0,-21-20 16,21 21-16,-21-22 0,0 1 15,0 20-15,21-20 0,-21 20 0,0-20 16,22-1-16,-22 1 0,0-1 16,0 1-16,0-1 0,0-20 15,0-1-15,0 0 0,-22 1 0,1-1 16,0 0-16,0-20 0,-21 20 16,20-21-16,1 0 0,-21 0 0,21 1 15,-22-1-15,1-21 0,0 0 0,21 0 16,-22 0-16,1 0 0,0-21 15,-1-1-15,1 1 0,0-21 0,20 21 16,-20-22-16,21 1 0,-21-21 0,20 20 16,1 1-16,21-22 0,0 22 15,0-21-15,0 20 0,0-20 0,0 20 16,21-20-16,1 21 0,20-22 16,-21 22-16,21-22 0,-20 1 15,20 20-15,21-20 0,-20-22 0,20 22 16,-20-22-16,20 0 0,22 22 15,-22-22-15,1 1 0,-1 20 0,1 1 16,-1-1-16,22-42 0,-43 64 16,-21 0-16,1 20 15,-1-20-15,-21 21 0,21 0 0,-21 0 16,0-1-16,0 1 16,-21 21-16,0 0 0,-1 0 0,1 0 0,0 0 15,0 0-15,21 21 0,-21 1 16,0-1-16,21 0 0,-22 21 15,22-21-15,0 22 0,0-22 16,0 21-16,0-21 0,0 22 0,0-22 16,0 0-16,0 21 0,22-20 15,-1-22-15,0 21 0,0 0 0,0-21 16,0 0-16,1 0 0,20 0 0,-21 0 16,0 0-16,22 0 0,-1 0 15,-21-21-15,21 0 0,-20-1 0,20 1 16,-21 0-16,21 0 0,-20-21 15,-1 20-15,0-20 0,0 0 16,0 21-16,0-22 0,1 22 0,-22-21 16,0 21-16,0-1 0,0 1 15,0 0-15,0 0 0,0 0 0,0 42 32,0 0-17,0 0-15,0 0 0,0 1 16,0-1-16,0 0 0,0 21 0,0-21 15,0 22-15,0-22 0,0 0 16,0 0-16,0 0 0,0 1 0,0-1 16,0 0-16,0 0 0,0 0 15,0-42 32,0 0-47,0 0 0,0 0 16,0-1-16,0 1 0,0-21 0,0 21 15,21 0-15,0-1 0,-21-20 16,21 21-16,0 0 0,-21 0 0,21-1 16,1 1-16,-1 0 0,0 21 15,0 0-15,0 0 16,-21 21 0,21 0-16,-21 1 0,22-1 0,-22 0 15,0 0-15,0 21 0,0-20 16,21-1-16,-21 0 0,21 0 15,-21 0-15,21 0 0,0 1 0,-21-1 16,21 0-16,1 0 0,-1-21 16,0 0-16,0 21 0,21-21 0,-20 0 15,-1 0-15,21 0 0,-21 0 16,22 0-16,-1-21 0,-21 0 0,21 21 16,1-21-16,-22 0 0,21-22 0,-21 22 15,1 0-15,-1-21 0,0 20 16,0-20-16,-21 21 0,0-21 15,0-1-15,0 22 0,0 0 0,0 0 16,0 0-16,0-1 0,0 1 16,0 0-16,-21 21 15,0 0 1,0 21-16,-1 0 0,22 1 16,0 20-16,-21-21 0,21 0 15,0 0-15,-21 22 0,21-22 0,0 21 16,0-21-16,0 1 0,0-1 15,0 0-15,0 0 0,0 0 0,21 0 16,0 1-16,1-1 16,-1-21-16,0 0 0,0 0 0,0 0 15,0 0-15,1 0 0,-1 0 0,21 0 16,-21 0-16,0-21 16,22-1-16,-22 22 0,21-21 0,-21 0 15,22 0-15,-22-21 0,0 20 16,0 1-16,0-21 0,1 21 0,-22-22 15,0 22-15,0 0 0,0 0 16,0 0-16,0 0 16,-22 21-1,1 0-15,21 21 0,-21 0 16,21 0 0,21-21-1,0 0 1,1 0-1,-1 0-15,0-21 0,0 21 0,0-21 16,0 0-16,1 21 0,-1-22 0,0 22 16,0-21-16,0 21 0,0 0 15,1-21-15,-1 21 16,0 0 0,-21 21-16,0 0 0,0 1 15,0 20-15,0-21 0,0 0 16,-21 22-16,21-22 0,-21 21 0,21-21 15,-22 22-15,22-22 0,0 0 16,0 21-16,0-21 0,0 1 0,0-1 16,22 0-16,-1 0 0,0-21 15,0 21-15,0-21 0,0 21 16,1-21-16,20 0 0,-21 0 0,0 0 16,0 0-16,1-21 0,-1 0 0,0 0 15,0 0-15,0 0 0,0-1 16,1-20-16,20 21 0,-21-21 0,0-1 15,0 1-15,1 21 0,20-22 16,-21 1-16,0 0 0,22 21 16,-1-22-16,0 22 0,-21 0 15,1 21-15,-1 0 0,0 0 16,0 0-16,0 0 16,-21 21-16,0 0 0,21 0 15,-21 1-15,0-1 0,0 0 0,0 0 16,0 0-16,0 0 0,0 1 15,0-1-15,0 0 0,22 0 0,-22 0 16,21 0-16,-21-42 47,0 0-47,0 0 16,0 0-16,0 0 0,0-22 15,0 22-15,0 0 0,0 0 16,-21 0-16,-1-1 0,1 1 15,0 0-15,0 0 0,0 21 0,0 0 16,-1 0-16,1 0 0,0 0 16,0 0-16,0 21 0,0 0 0,-1 0 15,1 1-15,0-1 0,0 0 16,0 21-16,0-21 0,-1 22 0,1-22 16,21 21-16,0-21 0,0 22 0,0-22 15,0 21-15,0-21 0,0 1 16,0-1-16,0 0 0,0 0 15,21-21-15,1 0 16,-1 21-16,0-21 0,0 0 0,0 0 16,0 0-16,22 0 0,-22-21 0,0 21 15,21-21-15,-20 0 0,-1 0 16,21-1-16,-21 1 0,0 0 0,1-21 16,-1 21-16,0-22 0,0 1 15,0 21-15,0-22 0,-21 1 16,0 21-16,22 0 0,-22 0 15,-22 42 1,1 0-16,21 0 0,-21 0 16,0 0-16,21 22 0,0-22 15,-21 21-15,21-21 0,0 22 0,0-22 16,0 0-16,0 21 0,0-20 16,0-1-16,21 0 15,0-21-15,21 0 0,-20 0 0,20 0 16,0 0-16,1 0 0,-1 0 15,0 0-15,1-21 0,-1 21 0,-21-21 16,21-1-16,-20 1 0,-1 0 0</inkml:trace>
  <inkml:trace contextRef="#ctx0" brushRef="#br0" timeOffset="47528.81">15684 5271 0,'0'0'0,"0"21"16,22-21-16,-1 0 15,0 0 1,0 0-16,-21-21 16,21 21-16,-21-22 0,21 1 15,1 0-15,-1 0 0,-21-21 16,21 20-16,0-20 0,0 0 0,0-22 15,1 22-15,-1-22 0,0 22 0,0-21 16,0-1-16,-21 1 0,21 20 16,-21-20-16,0-1 0,0 22 0,0-22 15,0 22-15,0-21 0,0 20 16,0 1-16,-21 21 0,21-22 0,-21 22 16,0 0-16,21 0 15,-21 21-15,0 0 0,-1 21 16,22 21-16,0-20 0,0 20 15,-21 0-15,21 1 0,-21 20 16,21-21-16,0 22 0,0-1 16,0 1-16,-21-1 0,21 1 0,0-1 15,0 1-15,0-1 0,0 1 16,0-1-16,0 1 0,0-22 0,0 1 16,0-1-16,21 0 0,0-21 15,-21 22-15,21-22 0,1 0 0,-1 0 16,0 0-16,21-21 0,-21 0 15,1 0-15,20 0 0,-21 0 16,0 0-16,22-21 0,-22 0 0,21 0 16,-21 0-16,22-22 0,-22 22 0,0 0 15,0-21-15,0-1 0,0 1 16,1 21-16,-1-21 0,0-1 16,0 22-16,-21 0 0,0 0 0,21 0 15,-21-1-15,0 44 31,0-1-31,0 21 16,0-21-16,0 0 0,0 1 16,0 20-16,0-21 0,0 21 0,0-20 15,0-1-15,0 0 16,0 21-16,0-21 0,21-21 0,1 22 16,-1-1-16,0-21 0,0 0 15,0 0-15,0 0 0,1 0 16,20 0-16,-21 0 0,0-21 0,0 21 15,1-22-15,-1 1 0,21 0 16,-21 0-16,0-21 0,1 20 0,-1 1 16,0-21-16,-21 21 0,21 0 15,0-22-15,0 22 0,1 0 16,-22 0-16,21 0 0,-21 42 31,0 0-15,0 0-16,0 0 15,-21 0-15,21 1 0,0 20 0,0-21 16,-22 0-16,22 0 0,0 1 16,0 20-16,0-21 0,0 0 0,0 0 15,0 1-15,0-1 0,0 0 16,22-21-16,-1 0 16,0 0-16,0 0 0,0 0 0,0 0 15,1 0-15,-1 0 0,0-21 16,0 21-16,0-21 0,0-1 0,1 1 15,-1 0-15,0 0 0,-21-21 16,0 20-16,21-20 0,-21 21 16,0-21-16,0 20 0,0 1 0,0-21 15,-21 21-15,0 0 0,0-1 16,-1 22-16,1-21 0,0 21 0,0 0 16,-21 0-16,20 0 0,1 0 15,0 0-15,0 0 0,21 21 16,-21-21-16,21 22 15,21-22 1,0 0-16,21 0 16,-20 0-16,20 0 0,-21 0 0,21 0 15,1-22-15,-1 1 0,0 21 0,1-21 16,-22 21-16,21-21 16,1 21-16,-1-21 0,-21 21 0,21 0 15,-20 0-15,-1-21 0,0 21 16,0 0-16,0 0 0,0 0 0,1 0 15,-22 21-15,0 0 16,0 0-16,0 0 0,0 0 16,0 1-16,0 20 0,0-21 15,0 0-15,0 22 0,0-22 0,0 0 16,0 21-16,0-21 0,0 22 16,0-22-16,0 21 0,0-21 0,0 22 15,0-22-15,-22 0 0,22 0 16,0 0-16,0 1 0,0-1 15,0-42 17,0-1-17,0 1-15,0 0 0,22 0 0,-22 0 16,21-22-16,0 1 0,0 21 16,0-21-16,0-1 0,1 1 0,-1 0 15,0-1-15,0 1 0,0 0 16,22-1-16,-22 22 0,21 0 0,-21 0 15,0 0-15,1-1 0,20 22 16,-21 0-16,0 0 0,0 0 16,1 0-16,-22 22 0,21-1 0,-21 0 15,21 21-15,-21-21 0,0 1 0,0 20 16,0-21-16,0 21 0,0-20 16,0 20-16,0-21 0,0 21 0,0-20 15,0-1-15,0 0 0,0 0 16,21 0-16,0 0 0,-21 1 0,21-1 15,1-21-15,-1 21 16,0-21-16,0 0 0,0 0 16,0 0-16,1 0 0,-1-21 0,0 0 15,21 21-15,-21-22 0,1 1 16,-1 0-16,0 0 0,21-21 16,-21 20-16,1-20 0,-1 0 0,0-1 15,0 1-15,0 0 0,0-1 16,1 22-16,-22-21 0,0 0 0,0 20 15,0 1-15,0-21 0,0 21 16,-22 0-16,1-22 0</inkml:trace>
  <inkml:trace contextRef="#ctx0" brushRef="#br0" timeOffset="47980.77">17484 4085 0,'-22'21'0,"44"-42"0,-65 64 16,1-22-16,21 0 0,0 0 0,-1 0 15,22 22-15,0-22 0,-21 0 16,21 0-16,0 0 0,0 0 0,0 1 15,21-22-15,1 0 16,-1 0-16,0 0 0,21 0 16,-21 0-16,1 0 0,-1 0 15,21-22-15,-21 1 0,0 0 0,-21 0 16,22 0-16,-22 0 0,0-1 16,0 1-16,0-21 0,0 21 0,0 0 15,0-1-15,-22 22 0,1-21 16,0 21-16,0 0 0,0 0 15,0 0-15,21 21 0,-22-21 16,1 22-16,0-1 0,0-21 0,21 21 16,0 0-16,-21-21 15,0 21-15,21 0 0,0 1 0,-22-22 16,22 21-16,-21-21 16,0 0-16,21 21 0,-21-21 15,0 0-15</inkml:trace>
  <inkml:trace contextRef="#ctx0" brushRef="#br0" timeOffset="48268.23">15896 4805 0,'0'0'0,"-21"21"0,0-21 15,42 0 1,0 0-16,21 0 16,-20 0-16,20 0 0,0-21 0,1 21 15,-1-21-15,0 0 0,22 21 16,-22-22-16,0 22 0,22-21 0,-22 21 16,1-21-16,-22 21 0,21 0 15,-21-21-15,0 21 0,1-21 0,-1 21 16,0-21-16,0-1 15,0 22-15,0-21 0</inkml:trace>
  <inkml:trace contextRef="#ctx0" brushRef="#br0" timeOffset="48803.7">19537 3577 0,'-21'0'15,"-1"-21"-15,1 21 16,0 0-16,42 0 31,0 0-31,22 0 0,-1 21 16,22 0-16,-22 1 0,21-1 0,-20 0 15,20 0-15,-20 0 16,-1 0-16,21 22 0,-20-1 0,-22-21 0,21 43 16,-21-22-16,1 22 0,-1-1 15,0 1-15,0-1 0,-21 1 16,0-1-16,0 1 0,0-1 15,0 1-15,0-1 0,-21 1 0,0 20 16,0-20-16,-1-1 0,1 1 0,-21 20 16,21-20-16,-22-1 0,1 1 15,0-22-15,-22 22 0,1-1 0,20-20 16,-20 20-16,-1-21 0,1 1 16,21-1-16,-22 0 0,22 1 0,-1-1 15,1-21-15,0 22 0,-1-1 16,22-42-16,0 21 0,0 0 15,0-21-15,0 0 16,21-21 0,0 0-16,-22 21 0,22-21 15</inkml:trace>
  <inkml:trace contextRef="#ctx0" brushRef="#br0" timeOffset="50171.88">1968 3810 0,'22'-21'0,"-44"42"0,44-63 15,-1 21 1,0-1-1,-42 22 17,0 0-17,-1 22-15,1-1 0,0-21 16,0 21-16,-21 0 0,20 21 16,-41-20-16,21 20 0,-1 0 0,-20 22 15,-1-22-15,1 22 0,-1-1 16,22 1-16,-22 20 0,22-20 15,-21 20-15,20 1 0,1 0 0,21 21 16,-22-22-16,22 22 0,-21 0 16,21 0-16,0 0 0,-1-1 15,1 1-15,21 0 0,0 0 0,-21 0 16,21-22-16,0 22 0,0-21 16,0 0-16,21-1 0,-21 1 15,43 0-15,-22-22 0,0 22 16,21-22-16,1 1 0,-1-22 15,0 22-15,22-22 0,-22-21 0,22 21 16,-22-20-16,21-1 0,1 0 16,-1 0-16,1-21 0,-22 0 0,22 0 15,-22 0-15,0 0 0,22 0 16,-22 0-16,-21 0 0,22 0 16,-1 0-16,-21-21 0,0 21 15,1 0-15,-1 0 0,0 0 0,-21-21 16,0 0-1,21 21-15,-21-22 16,0 1 0,0 0-16</inkml:trace>
  <inkml:trace contextRef="#ctx0" brushRef="#br0" timeOffset="57452.47">1164 9165 0,'-21'0'15,"0"0"-15,21 21 32,-21-21-32,21 22 0,-22-22 15,22 21 1,0-42 31,22 21-47,-1-22 0,0 1 15,0 0-15,0-21 0,0 21 16,1-22-16,20 22 0,-21-42 16,0 20-16,0 1 0,1-22 15,-1 22-15,0-21 0,0 20 0,-21-20 16,0 20-16,0-20 0,0-1 16,0 22-16,0 0 0,0-22 15,0 43-15,0-21 0,0 21 0,0-22 16,0 22-16,0 42 31,0 22-31,0-22 0,-21 21 16,21 0-16,0 22 0,0-22 15,0 22-15,0-1 0,0 1 16,0-1-16,0 1 0,0 20 16,0-20-16,0-22 0,0 22 15,0-22-15,0 0 0,21 1 16,0-1-16,-21-21 0,21 0 0,1 1 15,-1-1-15,0-21 0,0 0 16,0 0-16,0 0 0,1 0 0,-1 0 16,21 0-16,-21-21 0,0-1 15,1 1-15,20-21 0,-21 21 16,0-22-16,0 1 0,1-21 0,20 20 16,-21-20-16,0 20 15,0-20-15,1-1 0,-22 1 0,21-1 0,-21 1 16,21-1-16,0 22 15,-21-21-15,0 20 0,0 1 0,0 0 16,0 20-16,0 1 0,0 0 16,0 42-1,-21 0-15,21 1 0,-21 20 0,0 0 16,21 1-16,-22-1 0,22 21 16,0-20-16,0 20 0,0-20 0,0 20 15,-21 1-15,21-1 0,0 1 16,0-22-16,0 21 0,0-20 15,0-1-15,21 0 0,1 1 0,-22-1 16,21-21-16,0 0 0,0 1 16,0-1-16,0 0 0,1-21 15,20 0-15,-21 0 0,0 0 16,22 0-16,-22 0 0,21 0 0,-21-21 16,0 0-16,22-1 0,-22 1 15,21-21-15,-21 0 0,1 20 0,-1-20 16,0 0-16,0-22 0,-21 22 15,0 0-15,21-1 0,-21 1 16,0 0-16,0 20 0,0 1 0,0 0 16,0 0-16,-21 21 15,0 21 1,21 0-16,0 22 0,0-22 16,-21 21-16,21 0 0,0 1 15,-21-1-15,21 0 0,0 1 16,0-1-16,-22 0 0,22 1 0,-21-22 15,21 21-15,0-21 0,0 1 16,0-1-16,0 0 0,0 0 16,0-42 15,0 0-31,0 0 0,21-1 16,-21 1-16,0 0 15,22-21-15,-1-1 0,0 1 0,-21 0 0,21-1 16,0 1-16,0 0 15,1-1-15,-1 22 0,0-21 0,21 21 16,-21 0-16,1-1 0,-1 22 16,0 0-16,0 0 0,0 0 15,-21 22-15,0 20 0,21-21 16,-21 0-16,22 22 0,-22-22 0,0 21 16,0 0-16,0-20 0,21 20 15,-21 0-15,21-21 0,-21 1 0,0 20 16,21-21-16,0 0 0,0 0 15,-21 1-15,22-22 0,-1 21 0,0-21 16,0 0-16,0 0 16,0 0-16,1 0 0,-1 0 0,0-21 15,21-1-15,-21 1 0,22 0 16,-22 0-16,0 0 0,21-22 0,-20 22 16,-1-21-16,0 21 0,0-22 15,0 1-15,0 0 0,1-1 0,-1 22 16,-21-21-16,21 21 0,-21 0 15,0-1-15,0 1 0,0 42 32,0 1-17,0-1-15,0 0 16,-21 0-16,21 21 0,0-20 0,0 20 16,0 0-16,0-21 0,-21 22 15,21-1-15,0-21 0,0 0 0,0 22 16,0-22-16,0 0 0,21 0 15,0 0-15,0 1 0,0-22 16,0 0-16,1 0 0,-1 0 16,0 0-16,0 0 0,0 0 0,0 0 15,1-22-15,-1 1 0,21 0 16,-21-21-16,0 21 0,22-22 0,-22 22 16,0-21-16,0-22 0,0 22 15,1 0-15,-1-22 0,0 1 16,-21 20-16,0-20 0,21-1 0,-21 1 15,21 20-15,-21-20 0,0 21 16,0-22-16,0 22 0,0-1 0,0 22 16,0 0-16,0 0 0,0 0 15,0 0-15,-21 21 16,0 21-16,21 0 16,0 0-16,0 21 0,0-20 0,0 20 15,0 0-15,-21 1 0,21-1 16,0 0-16,0 1 0,0 20 0,0-21 15,0 1-15,0-1 0,0 22 16,0-22-16,0 0 0,0 1 16,21-1-16,-21 0 0,0 1 15,0-1-15,21-21 0,-21 21 0,21-20 16,-21 20-16,0-21 0,0 0 16,21 0-16,1-21 15,-1 0 1,0 0-16,0 0 0,0-21 15,-21 0-15,21 0 0,1 0 16,-1 0-16,0-1 0,0 1 0,0 0 16,0 0-16,1-21 0,-22 20 15,0-20-15,21 21 0,-21 0 16,0-22-16,0 22 0,0 0 0</inkml:trace>
  <inkml:trace contextRef="#ctx0" brushRef="#br0" timeOffset="57672.34">4000 8551 0,'0'0'0,"-21"-21"0,42 0 31,1 21-31,-1-21 0,0 21 0,21-21 16,-21 21-16,22-21 15,-1 21-15,0-22 0,1 1 0,-1 21 16,0-21-16,1 21 0,-22-21 15,0 21-15,0 0 0,0 0 0,-21-21 16,0 0 0,-21 21-16,0 0 0</inkml:trace>
  <inkml:trace contextRef="#ctx0" brushRef="#br0" timeOffset="57980.38">3556 8234 0,'0'0'0,"-21"21"0,-22 0 0,22 0 15,0 1-15,0-22 0,21 21 16,0 0-16,-21 0 0,21 0 16,21-21-1,0 0 1,0-21-16,0 0 15,-21 0-15,0 0 16,0-1 0,-21 22-1,0 0 1,0 0-16,21 22 16,0-1-1</inkml:trace>
  <inkml:trace contextRef="#ctx0" brushRef="#br0" timeOffset="61524.59">5905 8297 0,'0'0'0,"0"-21"0,0 0 0,-21 21 31,0 0-15,0 0-16,21 21 0,0 0 0,-21 1 16,0-1-16,21 0 15,0 0-15,0 0 0,21-21 16,0 0-1,0 0-15,21 0 0,-20 0 16,-1 0-16,21-21 0,0 0 0,-20 0 16,20 0-16,0-22 15,-21 22-15,22-21 0,-1-1 0,0 1 16,-20 21-16,20-21 0,-21-1 16,0 1-16,-21 21 0,0-22 0,0 22 15,0 0-15,0 0 0,0 0 16,-21 21-1,0 0-15,21 21 0,-21 0 16,21 0-16,0 0 0,0 22 0,0 20 16,0-20-16,0 20 0,0 1 15,0-1-15,0 1 0,0-1 0,0 1 16,0-1-16,0 1 0,0-1 16,0 1-16,0-1 0,0 1 15,0-22-15,0 21 0,-21-20 16,21-1-16,0 0 0,-22-20 0,22-1 0,0 0 15,0 0-15,-21-21 32,21-21-32,-21 21 0,0-21 15,0 0-15,21-1 0,-21-20 16,-1 21-16,1 0 0,0 0 0,0-1 16,0 1-16,0 0 0,-1 0 15,22 0-15,-21 21 0,0 0 16,21 21-1,0 0-15,0 0 0,0 0 0,0 1 16,0-1-16,0 0 0,0 21 16,0-21-16,0 1 0,21-1 15,0 0-15,1 0 0,-1-21 0,0 21 16,0-21-16,21 0 0,-20 0 16,20 0-16,0 0 0,1 0 0,-1 0 15,0-21-15,22 0 0,-22 0 16,22 0-16,-1-1 0,1-20 0,-22 21 15,21-21-15,-20-1 0,-1 1 16,0 0-16,1-1 0,-1 1 0,-21 0 16,0 20-16,-21-20 0,0 0 15,0 21-15,0-1 0,0 1 0,-21 21 16,0 0 0,0 0-16,0 0 0,0 0 15,-1 21-15,1 1 0,0 20 16,0-21-16,0 21 0,21-20 15,0 20-15,-21 0 0,21 1 0,-22-1 16,22 0-16,0 1 0,0-22 16,0 21-16,0-21 0,0 0 0,22 1 15,-1-1-15,0 0 0,0-21 16,0 0-16,0 0 0,22 0 16,-22 0-16,0 0 0,21 0 0,1 0 0,-22-21 15,21 0-15,-21-1 16,22 1-16,-1-21 0,-21 21 0,22-22 15,-22 22-15,21-21 0,0 0 16,-20-1-16,20 1 0,-21 0 0,21 20 16,-20-20-16,-1 21 0,0 0 0,0 0 15,-21 42 17,-21 21-32,0-21 15,0 0-15,21 1 0,0 20 0,0 0 16,0-21-16,0 22 0,0-22 15,0 0-15,0 21 0,0-20 0,0-1 16,0 0-16,0 0 0,0 0 16,0 0-16,21 1 0,0-22 15,-21 21-15,0-42 32,0-1-32,0 1 15,-21 0-15,0 0 16,21 0-16,-22 21 0,1-21 0,21-1 15,-21 1-15,0 21 0,0 0 16,0 0 0,-1 0-16,22 21 0,0 1 15,0-1-15,0 0 16,0 0-16,0 0 0,0 0 16,22 1-16,-22-1 15,21-21-15,0 21 0,0-21 0,0 0 16,22 0-16,-22 0 0,0 0 0,21 0 15,-21 0-15,22 0 0,-1 0 16,-21-21-16,22 0 0,-1-1 0,0 1 16,-21 0-16,22-21 0,-1 21 15,-21-22-15,0 1 0,22-22 0,-22 22 16,0 0-16,21-22 0,-20 22 16,-1-22-16,0 1 0,0-1 0,21-20 15,-20 20-15,-1 1 0,-21-1 16,21 1-16,-21-1 0,21 22 15,-21-22-15,0 22 0,0 21 0,0-21 16,0 20-16,0 1 0,0 0 16,-21 21-16,0 0 0,0 0 15,-1 0-15,1 21 16,21 0-16,-21 1 0,0 20 0,21 0 16,0 1-16,0 20 0,-21-21 15,21 22-15,0-1 0,-21 1 0,21-1 16,0 1-16,0-1 0,0 1 15,0-22-15,0 22 0,0-22 0,0 22 16,0-22-16,0 0 0,21 1 16,0-22-16,0 21 0,-21-21 15,21 0-15,0 1 0,-21-1 0,22 0 16,-1 0-16,0-21 0,0 0 16,0 0-16,0 0 0,1 0 0,-1 0 15,0-21-15,0 0 0,21 0 16,-20 21-16,-1-22 0,0-20 0,0 21 15,0 0-15,0 0 0,1-22 0,-1 22 16,0-21-16,-21 21 0,0-1 16,21 1-16,-21 0 0,21 0 0,-21 0 15,0 42 17,0 0-32,-21 0 15,21 0-15,0 22 16,0-22-16,-21 0 0,21 0 0,0 0 15,0 22-15,0-22 0,0 0 16,21 0-16,0 0 0,0 1 0,1-22 16,20 21-16,-21-21 0,21 0 0,-20 21 15,20-21-15,0 0 0,1 0 16,-22 0-16,21 0 0,0-21 0,-20 21 16,20-21-16,-21-1 15,0 1-15,0 0 0,1-21 0,-1 21 16,0-22-16,-21 1 0,21 21 0,-21-22 15,0 22-15,0 0 0,0 0 16,0 0-16,0 0 0,0-1 0,0 44 47,-21-1-47,21 0 0,0 0 0,0 0 16,-21 0-16,21 1 0,-21 20 15,21-21-15,-22 21 0,22-20 0,0 20 16,0-21-16,0 0 0,-21 0 15,21 1-15,0-1 0,0 0 16,0 0-16,0-42 31,21 0-15,-21 0-16,22-1 0,-22 1 16,21 0-16,0 0 0,-21-21 0,21 20 15,0-20-15,-21 21 0,21-21 0,1 20 16,-1 1-16,-21 0 0,21 0 15,0 0-15,0 21 16,-21 21 0,21 0-16,-21 0 0,0 0 0,0 1 15,0-1-15,22 0 0,-22 21 16,21-21-16,0 1 0,0-1 16,0 21-16,0-21 0,1 0 0,-1 1 15,0-1-15,21-21 0,-21 21 16,1-21-16,20 0 0,-21 0 0,0 0 15,0 0-15,22 0 0,-22-21 0,0 0 16,0-1-16,22 1 0,-22-21 16,0 21-16,21-22 0,-21 1 15,1 0-15,20-1 0,-21 22 0,0-21 16,22 0-16,-22-1 0,0 1 16,21 21-16,-21 0 0,22-1 0,-22 1 15,0 0-15,0 21 0,0 0 16,1 0-16,-22 21 15,21 0-15,-21 1 0,0-1 16,0 0-16,0 0 0,21 0 16,-21 0-16,0 1 0,21-1 0,-21 0 15,0 0-15,21-21 16,-21 21-16,21-21 16,-21-21 15,0 0-16,0 0-15,0 0 0,-21-1 16,0 1-16,0 0 16,21 0-16,-21 0 0,0 21 0,21-21 15,-22 21-15,1 0 0,0 0 16,0 0-16,0 0 0,0 0 16,-1 0-16,1 21 0,0 0 0,0 0 15,0 0-15,-22 0 0,22 22 16,0-22-16,0 21 0,-21 22 15,42-22-15,0-21 0,-22 22 16,22-22-16,0 21 0,0-21 0,0 0 16,0 22-16,0-22 0,0 0 15,22 0-15,-1-21 16,0 0-16,21 0 0,-21 0 0,1 0 16,-1 0-16,21-21 0,-21 21 15,0-21-15,1 0 0,-1 0 16,0-1-16,0-20 0,0 21 0,0 0 15,1-43-15,-22 22 16,0 21-16,21 0 0,-21-1 0,21 1 16,-21 0-16,0 0 0,0 42 62,0 0-62,0 0 0,0 1 16,0 20-16,0 0 0,0 1 15,0-1-15,0 21 0,0-20 16,0 20-16,0 1 0,0-1 0,0 1 16,0 20-16,0-20 0,21 21 0,-21-22 15,21 22-15,-21-22 0,0 22 16,0-22-16,0 22 0,21-21 0,-21 20 16,0-20-16,0-1 0,0 22 0,0-22 15,0 1-15,0 21 0,0-22 16,0 1-16,0-1 0,-21 1 0,0-22 15,0 21-15,0-20 0,21-1 0,-21-21 16,-1 0-16,1 1 0,0-1 16,0-21-16,0 0 0,0 0 15,-1-21-15,1-1 0,0 1 16,0 0-16,21-21 0,-21-1 0,0 1 16,-1-21-16,1 20 0,21-41 15,-21 20-15,21 1 0,-21-22 0,21 0 16,0 22-16,0-22 0,0 0 0,0 1 15,21 20-15,0-20 0,0 20 16,1-21-16,-1 22 0,21-1 16,-21 1-16,22-1 0,-22 22 0,63-64 15,-62 64-15,62-43 16,-41 43-16,-1 0 0,-21-1 16,64-20-16,-64 20 0,42-20 15,-41 42 1,-1 0-16,0-1 0,0-20 0,-21 21 0,0 0 15,0 0-15,0-1 16,-21 1-16</inkml:trace>
  <inkml:trace contextRef="#ctx0" brushRef="#br0" timeOffset="61784.44">9610 8086 0,'-22'0'0,"1"0"15,0 0 17,0 0 14,0 0-46,0 0 16,-1 0-16,1 0 16</inkml:trace>
  <inkml:trace contextRef="#ctx0" brushRef="#br0" timeOffset="62063.8">8213 8509 0,'0'0'0,"-22"21"16,44-21 15,-1 0-31,0 0 0,0 0 16,0-21-16,22 21 0,-22-21 0,21 21 15,0-21-15,1 21 16,-1-21-16,0 21 0,22 0 0,-22-22 15,1 22-15,20 0 0,-21-21 16,-20 21-16,20 0 0,-21 0 0,0 0 16,0 0-16,1 0 0,-1 0 0,0 0 15</inkml:trace>
  <inkml:trace contextRef="#ctx0" brushRef="#br0" timeOffset="64700.34">12446 8594 0,'0'21'16,"0"0"-16,21-21 31,0 0-15,0 0-16,1-21 0,20 21 0,-21-21 15,21 0-15,1-1 0,-1 1 16,0-21-16,22 21 0,-22-22 0,1 22 16,-1-21-16,21 0 0,-20-1 15,-22-20-15,21-1 0,1 22 0,-22-22 16,0 1-16,0-1 0,0 22 16,-21-21-16,0 20 0,0 1 0,0 0 15,0-1-15,0 1 0,-21 21 16,0 0-16,0-1 0,0 1 15,-1 21-15,1 0 0,0 0 0,0 0 16,0 21-16,0 1 0,-1-1 16,1 21-16,0-21 0,0 22 0,-21-1 15,20 21-15,1-20 0,0 20 16,0 1-16,0 20 0,0 1 0,-1-21 16,1 20-16,0 22 0,0-21 15,21 21-15,-21-1 0,0 1 0,-1 0 16,1 0-16,0 21 0,21-21 0,-21 21 15,0 0-15,21-21 0,0 21 16,0-22-16,0 1 0,-21-21 0,21 21 16,0-22-16,0 1 0,0 0 0,-22-1 15,22-20-15,0-1 16,0 1-16,0-1 0,0-20 0,0-1 16,0 0-16,0-20 0,0-1 0,0 0 15,0 0-15,22-21 0,-1 0 0,0 0 16,0-21-16,0 0 15,0-22-15,1 22 0,-1-21 0,21 21 16,-21-43-16,22 22 0,-1 0 0,0-22 16,-21 1-16,22-1 0,-1 1 15,0-1-15,-20 1 0,20-22 16,-21 21-16,0-20 0,0-1 0,-21 0 16,0 1-16,0-1 0,0 22 15,-21-1-15,-21 1 0,0-1 0,-1 1 16,1 20-16,0-20 0,-22 20 0,1 1 15,20 21-15,1-21 0,-22 20 16,22 1-16,0 0 0,-1 0 0,22 0 16,0 0-16,0 21 0,0-22 15,21 1-15,0 0 16,21 0-16,0 0 16,0 0-16,0-1 0,22 1 0,-1 0 15,0 0-15,1 0 0,20-22 16,1 1-16,-1 21 0,22-21 15,-22-1-15,1 1 0,-1 0 0,1 20 16,-22-20-16,1 0 0,-1 21 16,-21-22-16,-21 22 0,0 0 0,0 0 15,-21 21 1,-21 0-16,20 0 0,1 21 0,0 0 16,0 0-16,0 0 0,0 1 0,21-1 15,-22 0-15,22 21 16,0-21-16,0 22 0,0-22 0,0 21 0,0-21 15,0 22-15,22-22 16,-1 0-16,0 0 0,0 0 0,-21 1 16,21-1-16,0-21 0,1 0 0,-1 21 15,0-21-15,0 0 16,0 0-16,0 0 0,1-21 0,-1 0 16,0-1-16,-21 1 0,21 0 15,0 0-15,0 0 0,1 0 0,-1-22 16,0 1-16,0 21 0,21-22 0,-20 1 15,20 21-15,-21-21 0,21 20 16,-20-20-16,-1 42 0,21-21 0,-21 0 16,0 21-16,1 0 0,-1 0 15,0 0-15,0 21 0,-21 0 0,21 0 16,-21 0-16,21 1 16,-21-1-16,0 21 0,22-21 0,-22 0 15,21 22-15,-21-22 0,0 0 0,21 0 16,-21 0-16,0 1 0,0-1 15,21-21 1,-21-21 0,0-1-1,0 1-15,0 0 0,0 0 16,0 0-16,0 0 0,0-1 16,0 1-16,-21 0 0,0 0 0,21 0 15,-21 0-15,-1-1 0,22 1 16,-21 21-16,0 0 0,0-21 15,0 21-15,0 0 0,-1 0 16,1 21-16,0 0 0,0 1 16,0-1-16,0 0 0,-1 21 0,1 1 15,0-1-15,0-21 16,21 21-16,-21-20 0,21-1 16,0 21-16,0-21 0,0 0 0,0 1 0,0-1 15,0 0-15,0 0 0,21 0 16,0-21-16,0 0 15,0-21 1,22 21-16,-22-21 0,0 0 0,0 0 16,22-1-16,-22 1 0,0 0 0,0 0 15,21-21-15,-20 20 0,-1-20 16,0 21-16,0-21 0,0 20 16,-21 1-16,0-21 0,0 21 0,0 0 15,0-1-15,-21 22 31,21 22-31,0-1 0,-21-21 0,0 21 16,21 0-16,0 0 0,0 0 0,0 22 16,0-22-16,0 0 0,0 0 15,0 22-15,0-22 0,0 0 16,0 0-16,21 0 0,0-21 0,-21 21 16,21 1-16,0-22 0,1 0 15,-1 0-15,0 0 0,0 0 0,21 0 16,-20 0-16,-1-22 0,21 22 15,-21-21-15,22 0 0,-22 0 0,21 0 16,-21 0-16,0-22 0,1 22 0,-1-21 16,0 21-16,-21-1 0,21-20 15,-21 21-15,0 0 0,0 0 0,0-1 16,0 1-16,-21 21 16,0 21-1,21 1-15,-21-1 16,21 0-16,0 0 0,0 0 15,0 0-15,0 1 0,0 20 0,-22-21 16,22 0-16,0 22 0,0-22 0,0 0 16,0 0-16,0 0 0,0 0 15,0 1-15,0-44 47,0 1-47,0 0 0,0 0 16,0 0-16,0 0 0,0-1 15,0 1-15,0-21 0,22 21 0,-1-22 16,-21 22-16,0-21 0,21 21 16,0-22-16,0 22 0,0 0 15,1 0-15,-1 21 0,0 0 16,0 0-16,0 0 0,0 0 16,1 0-16,-1 21 0,0 0 0,-21 22 15,21-22-15,-21 0 0,21 21 16,-21-21-16,0 1 0,0 20 0,0-21 15,0 0-15,0 0 0,0 1 0,0-1 16,0 0-16,0 0 0,0 0 16,0-42 31,0 0-47,0 0 0,0 0 15,21-1-15,1 1 0,-1 0 0,0-21 16,0-1-16,0 22 0,0-21 15,43-22-15,-22 43 16,-21 0-16,1 0 0,20 0 0,-21 21 16,0 0-16,0 0 0,1 0 0,-1 0 15,-21 21-15,21 0 0,-21 0 16,21 22-16,-21-22 0,0 21 16,0-21-16,0 22 0,0-22 0,0 21 15,0-21-15,0 22 0,0-22 0,0 0 16,0 21-16,0-21 0,0 1 15,0-1-15,0 0 0,0 0 16,0-42 15,0 0-31,0 0 16,0-1-16,0 1 0</inkml:trace>
  <inkml:trace contextRef="#ctx0" brushRef="#br0" timeOffset="65128.63">15600 8424 0,'0'22'16,"21"-22"0,0 0-16,0 0 0,0 0 15,1 0-15,-1 0 0,0 0 16,0 0-16,0 0 0,0-22 15,1 22-15,-1-21 0,-21 0 0,21 0 16,0 0-16,-21 0 0,21-1 16,-21 1-16,0 0 0,0-21 0,0 21 15,0-1-15,0 1 0,0 0 0,-21 21 16,0 0-16,0 0 0,0 0 16,-1 0-16,-20 21 0,21 0 15,0 1-15,-22 20 0,22 0 16,0-21-16,0 22 0,0-1 0,21 0 15,0-20-15,0 20 0,0 0 0,0-21 16,0 1-16,0 20 0,0-21 16,0 0-16,21 0 0,-21 1 0,21-1 15,0-21-15,0 21 0,1-21 16,-1 0-16,0 0 0,0 0 0,0 0 16,0 0-16,22 0 0,-22-21 0,21 0 15,-21 21-15,1-22 16,20 1-16,-21 0 0,21-21 0,1 21 15</inkml:trace>
  <inkml:trace contextRef="#ctx0" brushRef="#br0" timeOffset="65784.25">16595 7895 0,'0'-21'0,"0"42"0,0-63 0,-22 21 15,1 21-15,0 0 16,0 0-16,0 21 0,0 0 15,21 0-15,-22 0 0,1 22 0,21-1 16,0 0-16,-21 22 16,21-22-16,-21 22 0,21-22 0,-21 22 15,21-22-15,0 0 0,-21 1 16,21-1-16,-22 0 0,22 1 0,0-22 16,0 0-16,0 0 0,0 0 0,0 0 15,22-21 1,-1 0-16,0 0 15,0-21-15,0 0 0,0 0 16,1 0-16,-1 0 0,0-1 16,0 1-16,0-21 0,0 21 0,1 0 15,-1-1-15,-21 1 0,21 0 16,-21 42 15,0 0-31,0 1 0,0-1 16,0 0-16,0 0 0,0 0 0,0 0 15,0 1-15,0-1 0,0 0 0,21 0 16,0 0-16,0 0 0,1 1 16,-1-1-16,0-21 0,0 0 0,0 21 15,0-21-15,22 0 0,-22 0 16,21 0-16,-21 0 0,1-21 0,20 0 16,-21 21-16,0-22 0,0 1 15,22 0-15,-22-21 0,0 21 16,0-22-16,0 1 0,1 0 0,-1-22 15,0 1-15,-21-1 0,0 1 0,0-1 16,0 22-16,0-22 0,0 22 16,-21 0-16,0-1 0,-1 22 0,1 0 15,0 21-15,0 0 0,0 0 16,0 0-16,-1 0 0,1 0 0,0 0 16,0 21-16,0-21 0,21 21 15,-21 0-15,21 1 0,-22-1 0,22 0 16,0 0-16,0 0 15,0 0-15,0 1 0,0-1 16,22-21-16,-1 21 0,0-21 0</inkml:trace>
  <inkml:trace contextRef="#ctx0" brushRef="#br0" timeOffset="66245.13">17632 8086 0,'0'0'15,"-21"0"1,-1 0-16,1 0 0,0 21 16,0-21-16,0 21 0,-22 0 15,22 22-15,0-22 0,-21 0 0,21 21 16,-1-21-16,1 22 0,0-22 16,21 21-16,0-21 0,0 22 15,0-22-15,0 21 0,0-21 0,21 1 16,0-1-16,1 0 0,20-21 15,0 21-15,-21-21 0,22 0 0,-1 0 16,-21 0-16,22 0 0,-22 0 0,21 0 16,-21 0-16,22-21 0,-22 0 15,0 0-15,0-1 0,0 1 0,0 0 16,-21-21-16,0 21 0,22-22 16,-22 1-16,0 0 0,0-1 0,0 1 15,0 0-15,0 20 0,-22-20 0,1 21 16,0 0-16,0 21 15,0 0-15,-22 0 0,22 0 0,-21 0 16,21 21-16,-22 0 0,22 0 16,-21 0-16,21 1 0,0-1 0,-1 0 15,1 0-15,0 0 0,21 0 0,0 1 16,0-1-16,0 0 16,21 0-16,0-21 15,1 0-15,-1 0 0,21 0 16,-21 0-16</inkml:trace>
  <inkml:trace contextRef="#ctx0" brushRef="#br0" timeOffset="66667.89">17970 8255 0,'0'0'0,"0"-21"16,22 0-16,-1 0 15,0-1-15,0 22 16,0 0-16,-21-21 0,21 21 15,1 0-15,-1 0 0,0 0 0,21 0 16,1 21-16,-43 1 16,21-22-16,0 21 0,0 0 0,-21 21 15,0-21-15,0 1 0,0 20 16,21-21-16,-21 0 0,0 22 0,0-22 16,0 0-16,0 0 0,0 0 15,0 0-15,-21 1 0,21-1 16,-21 0-16,21 0 0,-21-21 15,21 21-15,-21-21 0,21-21 32,0 0-17,0 0-15,0 0 0,0-1 0,21 1 16,0 0-16,0 0 0,0-21 16,0-1-16,-21 22 0,22-21 15,-1 21-15,0-22 0,0 22 16,-21 0-16,21-21 0,0 20 0,-21 1 15,22 0-15,-1 0 0,-21 0 16,21 0-16,0-1 16,0 22-16</inkml:trace>
  <inkml:trace contextRef="#ctx0" brushRef="#br0" timeOffset="67416.48">19029 7641 0,'-21'0'16,"-1"0"-1,1 0-15,21 21 0,-21-21 16,21 22-16,0 20 0,-21-21 0,21 0 16,0 22-16,0-1 0,-21-21 15,21 21-15,-21 1 0,21 20 0,0-20 16,0-1-16,-22 0 0,22 1 15,-21-22-15,21 21 0,0 0 0,0 1 16,-21-22-16,21 21 0,0-21 16,-21 1-16,21-1 0,0 0 0,-21 0 15,21 0-15,0 0 16,0-42 31,21 0-47,0 0 0,-21 0 15,21 0-15,0-1 0,1-20 0,-1 21 16,0-21-16,0-1 0,0 1 16,0 0-16,1 20 0,-1-20 0,21 21 15,-21-21-15,0 20 0,1 1 16,-1 21-16,0 0 0,0 0 0,-21 21 31,0 1-31,0-1 16,0 0-16,0 0 0,-21 0 0,21 0 15,-21 1-15,0-1 0,-1-21 16,1 21-16,0-21 0,0 0 0,0 21 16,0-21-16,-1 0 0,1 0 0,0 0 15,0 0 1,0 0-16,21-21 0,0 0 16,0 42 30,0 0-46,21 0 16,0 0-16,0 1 0,0-1 16,-21 0-16,22 0 0,20 0 15,-21 0-15,0 1 0,0-22 0,1 21 16,-1 0-16,21-21 0,-21 0 0,0 21 16,1-21-16,-1 0 0,0 0 15,21 0-15,-21 0 0,1 0 16,-1-21-16,0 21 0,-21-21 0,0 0 15,0-1-15,21 1 0,-21 0 16,0 0-16,0 0 0,0 0 0,0-1 16,0-20-16</inkml:trace>
  <inkml:trace contextRef="#ctx0" brushRef="#br0" timeOffset="70136.27">20913 8361 0,'0'0'0,"-22"21"15,44-42 48,-22 0-63,0 0 0,21-1 16,0 1-16,0-21 0,-21 0 15,21-1-15,0 1 0,1-22 0,-22 22 16,21-21-16,0-1 0,0 1 0,0-1 15,-21 1-15,21 20 0,-21 1 16,22 0-16,-22-1 0,0 22 16,0 0-16,0 0 0,0 63 31,0-21-31,0 22 16,0-22-16,0 21 0,-22 22 0,22-22 15,0 0-15,0 22 0,0-1 16,0-20-16,-21 20 0,21 1 0,0-1 15,0-21-15,0 1 0,0-1 16,0 0-16,21 1 0,1-22 0,-22 21 16,21-21-16,0-21 0,0 22 0,0-22 15,22 0-15,-22 0 0,0 0 16,21 0-16,-21 0 0,22-22 16,-22 1-16,21 0 0,-21 0 0,22-21 15,-22 20-15,0-20 0,21 0 16,-20-22-16,-1 22 0,0-22 15,0 22-15,-21-21 0,21-1 0,0 22 16,-21-22-16,0 22 0,0 0 0,22-1 16,-22 1-16,0 21 0,0 0 15,0-1-15,0 1 0,0 42 32,0 1-32,0-1 0,0 0 0,0 0 15,-22 21-15,22 1 0,0-1 16,0 0-16,0 1 0,-21-1 0,21 22 15,0-22-15,0 0 0,0 22 16,0-22-16,0 0 0,0-20 16,0 20-16,0-21 0,0 21 0,0-20 15,0-1-15,21-21 0,-21 21 16,22-21-16,-1 0 0,0 0 16,0 0-16,0 0 15,0-21-15,1 0 0,-1-1 0,0 1 16,0 0-16,21-21 0,-20 21 15,-1-22-15,0 1 0,0 21 0,21-22 16,-20 1-16,-1 0 0,0-1 16,21 22-16,-42 0 0,21 0 0,-21 0 15,0 42 1,0 0 0,-21 0-16,21 0 0,-21 1 0,21 20 15,-21-21-15,21 21 0,0-20 16,0 20-16,0-21 0,0 21 0,0-20 15,0-1-15,0 0 0,21 0 16,0 0-16,-21 0 0,21 1 0,1-1 16,-1-21-16,-42 0 47,21-21-47,-22-1 15,1 22-15,0-21 0,0 0 0,0 0 16,0 0-16,-1 21 0,22-21 15,-21 21-15,0 0 16,0 0-16,21 21 16,0 0-1,0 0-15,0 0 0,0 0 16,0 1-16,21-22 16,0 21-16,22-21 0,-22 0 0,0 21 15,21-21-15,1 0 0,-1 0 0,0 0 16,1 0-16,20 0 0,-21 0 15,1-21-15,20 21 0,-20-21 0,-1-1 16,0 1-16,1 0 0,-1 0 16,-21 0-16,21 0 0,-20-1 15,-1-20-15,0 0 0,0 21 16,0-22-16,0 1 0,-21 21 0,0-22 16,0 22-16,0 0 0,0 0 0,-21 21 31,0 21-16,21 0-15,-21 0 0,0 22 16,0-22-16,-1 21 0,1 1 0,0-22 16,21 21-16,0-21 0,0 22 15,0-22-15,0 0 0,0 21 0,21-21 16,0 1-16,22-1 0,-22-21 16,0 21-16,21 0 0,1-21 15,-1 0-15,-21 0 0,22 0 0,-1 0 16,21 0-16,-20 0 0,-1 0 15,0 0-15,1 0 0,20-21 0,-20 21 16,-1-21-16,0 0 0,1-1 0,-1 1 16,0 0-16,-21 0 0,22-21 15,-22 20-15,0 1 0,0-21 16,0 21-16,-21 0 0,0-22 0,0 22 16,-21 0-16,0 0 15,0 21-15,0 0 0,-22 0 0,22 0 16,-21 0-16,0 0 0,-1 21 15,1 0-15,21-21 0,-22 21 0,22 0 16,-21 22-16,21-22 0,21 0 16,0 0-16,0 22 0,0-22 0,0 0 15,0 0-15,0 0 0,0 0 16,21 1-16,0-1 0,0-21 0,0 21 16,22-21-16,-22 21 0,0-21 0,21 0 15,-20 0-15,20 0 0,-21 0 16,0 0-16,22-21 0,-22 0 0,0 0 15,0-1-15,0 1 0,0 0 16,-21 0-16,22-21 0,-1 20 16,-21-20-16,21 0 0,0-22 0,-21 22 15,21-22-15,0 22 0,-21-21 16,22 20-16,-1-20 0,0 20 0,-21-20 16,0 21-16,0-1 0,0 22 15,0 0-15,0 0 0,0 0 0,-21 21 47,0 0-31,21 21-16,0-42 234,0-1-218,21 22 109,-21-21 0,0 42-94,-21 1-31,21-1 16,-22 0-16,22 21 0,-21 1 15,0-1-15,0 21 0,0-20 0,21 20 16,-21 1-16,-1-1 0,1 1 15,21-22-15,0 22 0,0-22 0,0 0 16,0 1-16,0-1 0,21-21 16,1 21-16,-1-20 0,0-1 0,0 0 15,0 0-15,0-21 0,1 0 0,-1 0 16,0 0-16,0 0 16,0 0-16,0 0 0,1 0 0,-1 0 0,0-21 15,-21 0-15,21 21 0,0-21 16,0-1-16,1 1 0,-22-21 15,42 21-15,-21 0 0</inkml:trace>
  <inkml:trace contextRef="#ctx0" brushRef="#br0" timeOffset="71755.59">25315 7599 0,'0'0'0,"0"-21"0,0 0 0,0-1 16,0 1-16,0 0 0,0 0 15,0 0-15,0 0 0,0-1 0,0 1 16,0 0-16,0 0 0,-21 21 31,21 21-31,0 0 16,-21 0-16,21 22 0,-21-1 0,0 0 15,21 1-15,-22 20 0,1-20 16,21-1-16,-21 21 0,0-20 16,21 20-16,0-20 0,-21 20 0,21-21 15,-21 1-15,21-22 0,0 21 16,0-21-16,0 22 0,0-22 0,0 0 15,0 0-15,0-42 47,21 0-47,0 0 0,0 0 16,-21-1-16,21 1 0,0-21 0,22 21 16,-22 0-16,0-22 0,0 22 15,22 0-15,-22 0 0,0 0 0,21-1 16,-21 22-16,1 0 0,-1 0 15,0 0-15,0 0 0,0 0 0,0 0 16,-21 22-16,0-1 16,0 0-16,0 21 0,0-21 0,0 1 15,0 20-15,0-21 0,0 0 0,0 0 16,-21 1-16,21-1 0,-21 0 16,0 0-16,21 0 0,-21-21 0,0 21 15,-1-21-15,1 0 0,0 0 16,0 0-16,0 0 0,0 0 15,-1 0-15,1-21 0,21 0 16,-21 21-16,21-21 0,0 0 16,0 0-16,-21 21 0,42 21 62,0-21-62,0 21 16,1-21-16,-1 0 0,0 21 0,0-21 15,21 0-15,-20 0 0,20 0 16,-21 0-16,21 0 0,-20 0 0,20 0 16,-21 0-16,21 0 0,-20 0 0,20-21 15,-21 21-15,0-21 0,22 0 16,-22-1-16,0 1 0,21-21 0,-21 21 16,1 0-16,-1-22 15,0 22-15,0 0 0,-21 0 0,0 0 0,21-1 16,-42 22 15,21 22-31,-21-1 0,21 0 16,-21 0-16,21 21 0,0-20 15,0-1-15,0 0 0,0 0 0,0 0 16,0 0-16,0 1 16,21-1-16,0-21 0,0 0 0,0 21 15,1-21-15,-1 0 0,21 0 16,-21 0-16,0 0 0,1 0 15,-1-21-15,0 21 0,0-21 0,0-1 16,0 1-16,1 0 16,-1 0-16,0-21 0,0 20 0,0-20 15,0 21-15,-21 0 0,0 0 0,22-1 16,-22 1-16,0 0 0,21 0 16,-21 42 15,0 0-31,0 0 15,-21 1-15,21 20 0,-22-21 16,22 21-16,0 1 0,0-1 0,-21 22 16,21-22-16,-21 0 0,21 22 0,0-22 15,0 22-15,0-1 0,0 1 16,0 20-16,0-20 0,21 20 16,-21-20-16,0 21 0,0-1 0,0-20 15,0 20-15,0-20 0,0-1 16,-21 1-16,0-1 0,0 1 0,21-22 15,-21 1-15,-1-1 0,1-21 0,21 21 16,-21-20-16,0-22 0,0 21 16,0 0-16,-1-21 0,1 0 15,0 0-15,0 0 0,0 0 0,-22-21 16,22 0-16,-21-1 0,21 1 16,-22-21-16,1 21 0,0-22 0,21 1 15,-1 0-15,22-1 0,0 1 0,0 0 16,0-22-16,22 1 15,20-1-15,0-20 0,1 20 0,20-21 16,-21 22-16,22-22 0,-22 22 0,22-1 16,-22 1-16,0 20 0,22 1 15,-22 0-15,-21-1 0,22 22 0,-22 0 16,0 0-16,0 21 0,0 0 16,-21-21-16,22 21 0,-44 0 15,1 0 1,-21 0-16,21 0 0,-43 0 15</inkml:trace>
  <inkml:trace contextRef="#ctx0" brushRef="#br0" timeOffset="76065.24">2540 10795 0,'0'0'0,"0"-21"16,-21 21-16,21 21 16,0 0-1,0 0-15,0 1 0,0 20 0,0 0 16,0 1-16,0-1 0,0 21 15,0 22-15,0-21 0,-21 20 0,21 1 16,-22-22-16,1 22 0,0 0 16,0-22-16,-21 22 0,20-22 15,1 1-15,0-22 0,0 1 16,-21-1-16,42-21 0,-22 0 0,1 0 16,0-21-16,0 0 0,0-21 15,0 0-15,-1 0 16,22 0-16,-21-22 0,0 22 0,21-21 15,-21 0-15,21-1 0,-21 1 16,0 0-16,21-1 0,0-20 0,0 20 16,-22 1-16,22 21 0,0-21 15,0 20-15,22 22 16,-1 22 0,0-1-16,21 21 0,-21-21 15,1 22-15,20-22 0,-21 21 16,21-21-16,-20 22 0,20-22 0,-21 0 15,21 0-15,-20 0 0,20 0 16,0-21-16,1 0 0,-1 0 16,0 0-16,1 0 0,-1 0 0,0 0 15,1-21-15,20 0 0,-21 0 0,1 0 16,-1-22-16,0 22 0,1-21 16,-22 0-16,21-22 0,-21 22 0,1-22 15,-1 1-15,0-1 16,0-20-16,-21 20 0,0 1 0,0-1 15,0 1-15,-21-1 0,0 1 16,0-1-16,-1 1 0,1 20 0,-21-20 16,0 20-16,-1 22 0,1-21 15,0 21-15,-1 21 0,1 0 16,0 0-16,-22 0 0,22 42 0,21-21 16,-22 22-16,22-1 0,0 21 15,0 1-15,21-1 0,0 1 0,0-1 16,21 22-16,0-21 0,0-1 15,0 22-15,1-22 0,-1-20 0,0 20 16,21-21-16,-21 1 16,22-1-16,-22-21 0,21 22 0,-21-22 15,22-21-15,-22 21 0,21-21 16,1 0-16,-22 0 0,21 0 0,0 0 16,1 0-16,-1-21 0,0 0 15,1-1-15,-1 1 0,0 0 0,1-21 16,-1 21-16,0-22 0,-20 1 15,20 21-15,-21-22 0,0 22 0,0-21 16,-21 0-16,0 20 0,0 1 16,0-21-16,-21 21 0,0 21 15,0 0-15,0 0 0,0 0 16,21 21-16,-22 0 0,1 0 16,0 22-16,0-1 0,0-21 15,0 21-15,21 1 0,0-1 0,0 0 16,0 1-16,0-1 0,0 0 15,0-20-15,21 20 0,0-21 0,21 0 16,-21 0-16,1 1 0,20-1 16,-21-21-16,21 0 0,1 0 0,-1 0 15,-21 0-15,22 0 0,-22 0 0,21-21 16,0-1-16,-20 1 0,20 0 16,-21 0-16,21-21 0,-20 20 15,-1-20-15,21 0 0,-21-1 16,0 22-16,1-21 0,-22 0 0,21-1 15,0 22-15,-21 0 0,21 0 16,-21 0-16,21 42 16,-21 0-1,0 0-15,0 21 0,0-20 0,0 20 16,0-21-16,0 21 0,0-20 16,0 20-16,0 0 0,0-21 0,0 1 15,21 20-15,-21-21 0,22 0 16,-1-21-16,-21 21 0,21-21 15,0 0-15,0 0 0,0 0 16,1 0-16,-1-21 0,0 0 16,21 0-16,-21 0 0,1 0 15,-1-1-15,0-20 0,21 21 16,-21-21-16,1 20 0,-1-20 0,0 0 16,0 21-16,0-22 0,-21 22 15,21 0-15,1 0 0,-22 0 0,0 42 31,0 0-15,0 0-16,0 0 0,0 0 0,0 1 16,0 20-16,0-21 0,21 21 15,-21-20-15,0 20 0,21-21 16,-21 0-16,0 22 0,21-22 0,0-21 16,0 21-16,1 0 0,-1-21 0,0 0 15,0 21-15,21-21 0,-20 0 16,20 0-16,0 0 0,-21 0 15,22-21-15,-1 21 0,0-21 0,1 0 16,-1 0-16,0-1 0,-20-20 16,20 21-16,-21 0 0,0-22 15,-21 1-15,0 21 0,0-21 0,0-1 16,0 1-16,0 21 0,0-22 0,0 22 16,0-21-16,0 21 0,-21 21 15,0 0-15,0 0 16,0 21-16,-1 0 0,22 0 15,-21 22-15,21-22 0,-21 21 16,21 0-16,0 1 0,0-1 0,0 0 16,0 1-16,0-1 0,0-21 0,0 22 15,0-22-15,0 0 0,21 0 16,-21 0-16,21-21 0,1 0 0,20 21 16,-21-21-16,0 0 0,22 0 15,-1 0-15,0-21 0,1 0 0,-1 21 16,0-21-16,1-21 0,-1 20 15,0 1-15,1-21 0,-1 0 16,0-1-16,-21-20 0,1-1 0,20 1 16,-21-1-16,0 1 0,0-1 15,1 1-15,-22-64 0,21 63 16,-21 1-16,0 20 0,0-20 16,0 21-16,0-1 0,0 22 0,0 0 15,0 0-15,0 42 16,0 0-16,0 0 15,0 22-15,-21-1 0,21 0 0,-22 1 16,22-1-16,0 21 0,0-20 16,0-1-16,0 22 0,-21-1 0,21-21 15,0 22-15,0-1 0,0-20 16,0 20-16,0-20 0,0-1 16,0 0-16,0 1 0,21-22 0,1 21 15,-1-21-15,0 0 0,0-21 16,21 22-16,-20-22 0,20 0 0,-21 0 15,21 0-15,-20 0 0,20-22 16,-21 1-16,0 0 0,22 0 0,-22 0 16,0 0-16,21-64 0,-21 64 15,-21-22-15,0 1 0,22 21 16,-22-21-16,0 20 0,0 1 0,0 0 16,0 42-1,-22 0-15,1 1 16,0-1-16,0 21 0,21-21 15,-21 22-15,21-1 0,-21 0 16,21-21-16,0 22 0,0-1 0,0-21 16,0 0-16,0 22 0,0-22 0,0 0 15,21-21-15,0 21 0,21-21 16,-21 21-16,22-21 0,-1 0 0,0 0 16,1 0-16,-1-21 0,0 0 15,1 0-15,-1 0 0,-21 0 0,22-1 16,-22-20-16,0 21 0,0-21 0,-21-1 15,0 1-15,0 0 0,0-1 16,0 22-16,0-21 0,-21 21 0,0-1 16,0 1-16,-1 0 15,1 21-15,-21 0 0,21 0 0,-22 0 16,1 0-16,21 21 0,-21 0 0,-1 1 16,1-1-16,21 0 0,0 21 15,-1-21-15,1 22 0,0-22 16,21 21-16,0-21 0,0 1 0,0-1 15,0 0-15,0 0 0,21-21 0,0 21 16,22-21-16,-1 0 0,0 0 0,1 0 16,-1 0-16,22 0 0,-1 0 15,-21 0-15,22 0 0,-22-21 0,1 0 16,20 0-16,-42 0 0,22-1 16,-22 1-16,0-21 0,0 21 15,0-22-15,-21 1 0,21 21 0,-21-21 16,0 20-16,0-20 0,0 21 15,0 0-15,0 42 32,-21 0-32,0 0 0,21 22 15,0-1-15,-21-21 0,21 21 0,-21 22 16,21-22-16,-21 22 0,21-1 16,0 1-16,0-1 0,0 22 0,0 0 15,0-1-15,0 1 0,0 21 0,0-22 16,0 22-16,0-21 15,21 21-15,-21-22 0,21 1 0,-21 0 16,21-1-16,-21 1 0,0-21 0,0-1 16,21-21-16,-21 1 0,0-1 15,0-21-15,0 0 0,0 1 0,0-44 32,0 1-32,0-21 15,0 21-15,0-22 0,0-20 0,0 21 16,0-22-16,0 1 0,0-1 0,-21-21 15,21 1-15,0-1 0,0 0 16,0 1-16,0-22 0,0 0 0,-21 0 16,21 0-16,0 22 0,0-22 15,0 21-15,0 1 0,0-1 16,0 21-16,0 1 0,21-1 0,0 22 16,0 0-16,1 21 0,20-22 15,-21 43-15,0 0 0,22 0 0,-22 0 16,0 0-16,21 21 0,-21 1 0,1-1 15,20 0-15,-21 21 0,0-21 16,0 1-16,1 20 0,-22-21 16,0 0-16,0 0 0,0 1 0,0-1 15,-22-21-15,1 0 16,0 0-16,0 0 0,0 0 0,-22 0 16,22 0-16,0 0 15,0-21-15,0-1 0,-22 22 0,22-21 16,0 0-16,0 0 0,0 0 15,21 42 17,0 0-32,0 0 0,0 0 15,21 1-15,0-1 0,-21 0 0,21 0 16,0 0-16,1 0 0,-1 1 16,0-1-16,0 0 0,0-21 15,0 21-15,1-21 0,20 0 0,-21 0 16,21 0-16,-20 0 0,20 0 0,0 0 15,1 0-15,-1-21 0,0 0 16,1 0-16,-22-1 0,21 1 0,0 0 16,-20-21-16,20-1 0,-21 1 15,0 0-15,0 21 0,-21-22 0,0 1 16,0 0-16,0 20 0,0-20 0,0 21 16,-21 21-1,0 0-15,0 21 16,0 0-16,21 22 0,0-22 15,-21 21-15,21 0 0,-22 1 0,22-1 16,0-21-16,0 22 0,0-1 16,0-21-16,0 0 0,22 22 15,-1-22-15,0 0 0,0-21 0,0 21 16,0-21-16,1 0 0,-1 0 0,0 0 16,0 0-16,0 0 0,0 0 15,1-21-15,-1 0 0,0 0 0,0-1 16,21-20-16,-20 21 15,-1-21-15,0-1 0,0 1 0,0 21 16,-21-22-16,21 1 0,1 0 16,-22 21-16,0 42 15,0 0 1,0 0-16,21 0 0,-21 22 16,21-22-16,0 21 0,-21-21 15,21 0-15,0 22 0,1-22 0,-1 0 16,0 0-16,0 0 0,0 1 0,0-1 15,22-21-15,-22 0 0,0 0 16,0 0-16,0 0 0,1 0 16,-1 0-16,-21-21 0,21 21 0,-21-22 15,0 1-15,21 0 0</inkml:trace>
  <inkml:trace contextRef="#ctx0" brushRef="#br0" timeOffset="78087.77">10816 11176 0,'0'0'0,"0"-21"0,0 0 15,21-22-15,-21 22 0,21 0 0,-21 0 16,0 0-16,0 0 0,0-1 0,0 44 31,-21-1-15,0 0-16,21 21 0,-21 1 15,21-1-15,0 21 0,-21 1 16,0-22-16,-1 22 0,22-1 0,-21-20 0,21 20 16,-21-21-16,21 1 15,-21-1-15,21-21 0,-21 0 0,21 1 16,0-1-16,0-42 31,0-1-31,21 1 0,0 0 0,0-21 16,-21 21-16,21-22 0,1 1 15,-1 0-15,-21-1 0,21 1 0,0 0 16,0 20-16,0-20 0,1 21 0,-1 0 16,0 21-1,-21 21-15,0 0 16,21 0-16,-21 0 0,21 22 0,-21-22 15,21 21-15,1 1 0,-22-22 16,21 21-16,-21-21 0,21 22 0,0-22 16,0 0-16,0 0 0,1 0 15,-1-21-15,0 0 0,0 0 0,21 0 16,-20 0-16,-1 0 0,21 0 0,-21 0 16,22-21-16,-22 0 0,0 0 15,0 0-15,21-1 0,-20-20 0,-1 21 16,-21-21-16,21-1 0,-21 1 0,21 21 15,-21-22-15,0 1 16,0 0-16,0 21 0,0-1 0,0 1 0,0 0 16,0 42 15,0 0-31,0 22 0,0-22 16,-21 21-16,21 1 0,0-22 15,0 21-15,0 0 0,0 1 0,0-22 16,0 21-16,0-21 0,0 1 0,21-1 15,0 0-15,0 0 0,22 0 16,-22-21-16,21 0 0,-21 0 0,22 0 16,-1 0-16,0 0 0,1-21 0,-1 0 15,0 0-15,1 0 16,-1-1-16,-21-20 0,22 21 0,-1-21 16,-21-1-16,0 1 0,22-22 0,-22 22 15,-21-21-15,21-1 0,-21 1 16,21-1-16,-21 1 0,0 20 0,0-20 15,0 20-15,0 22 0,0-21 0,-21 63 32,21 0-32,-21 22 0,21-22 15,-21 21-15,-1 22 0,22-22 16,-21 21-16,0-20 0,0 20 0,21-20 16,0 20-16,-21-21 0,21 22 0,-21-22 15,21 1-15,0-1 16,0-21-16,0 21 0,0-20 0,0-1 15,0 0-15,21-21 0,0 0 16,0 0 0,0-21-16,0 0 0,-21-1 15,22 1-15,-1 0 0,-21 0 0,0-21 16,21 20-16,0 1 0,-21 0 16,0-21-16,21 42 0,0-21 0,-21-1 15,22 22-15,-1 22 16,-21-1-16,21 0 15,-21 0-15,0 0 0,0 22 0,21-22 16,-21 0-16,21 0 0,-21 21 16,0-20-16,21-1 0,1 0 15,-1 0-15,0 0 0,0-21 16,0 0-16,0 0 0,22 0 0,-22 0 16,0 0-16,0 0 0,22 0 15,-22 0-15,0-21 0,0 0 0,0 0 16,0 0-16,1-1 0,20-20 15,-42 21-15,21-21 0,0 20 0,0 1 16,1-21-16,-1 21 0,0-22 0,0 22 16,0 0-16,-21 0 0,0 42 31,0 0-15,0 22-16,0-22 0,0 0 15,0 0-15,0 21 0,0-20 16,0-1-16,0 21 0,0-21 0,0 0 15,0 1-15,0-1 0,21 0 0,1-21 16,-22 21-16,21-21 0,0 21 16,0-21-16,0 0 0,0 0 0,1 0 15,-1 0-15,21-21 0,-21 0 0,0 21 16,22-21-16,-22 0 16,0-22-16,21 22 0,-20-21 0,-1-1 15,0 1-15,0 0 0,21-64 0,-20 42 16,-1 1-16,0 21 15,0-22-15,0 1 0,-21 20 0,0-20 16,21 20-16,-21-20 0,0 42 0,0-22 16,0 22-16,0 0 0,0 0 15,-21 21-15,0 0 16,0 21-16,0 0 0,21 0 0,-21 1 16,-1 20-16,1-21 0,0 21 15,21 1-15,-21-1 0,21 0 0,-21 1 16,21-1-16,0 22 0,0-22 15,0 0-15,0 22 0,21-22 0,0 0 16,0 1-16,0-22 0,1 21 16,20-21-16,-21 22 0,0-22 0,22 0 15,-22-21-15,0 21 0,21-21 16,-21 0-16,22 0 0,-22 0 0,21 0 16,-21 0-16,1 0 0,20-21 0,-21 0 15,0 21-15,0-21 0,1 0 16,-1-22-16,0 22 0,-21 0 15,0 0-15,0-22 0,21 22 0,-21-21 0,0 21 16,0-22-16,0 22 0,-21 21 16,0 0-16,0 0 15,21 21-15,-22-21 0,22 43 16,-21-22-16,21 0 0,0 21 0,0-20 16,0 20-16,0-21 0,0 0 15,0 0-15,21 22 0,1-22 0,-1-21 16,0 21-16,0 0 0,0-21 15,0 0-15,1 0 0,20 0 0,-21 0 16,0 0-16,22 0 0,-22 0 0,0-21 16,0 0-16,0 21 0,0-21 15,1 0-15,-1-1 0,-21 1 16,0 0-16,0-21 0,0 21 0,0-22 0,0 1 16</inkml:trace>
  <inkml:trace contextRef="#ctx0" brushRef="#br0" timeOffset="78295.86">12954 10922 0,'0'0'16,"-64"21"-16,22 0 0,21-21 0,0 0 15,42 0 1,0 0-16,0 0 15,0 22-15,1-22 16,-1 0 0</inkml:trace>
  <inkml:trace contextRef="#ctx0" brushRef="#br0" timeOffset="80694.17">16002 11472 0,'0'0'0,"21"0"15,0 0-15,0 0 16,1 0-16,-1 0 0,0 0 0,0 0 16,0-21-16,0 21 0,1-21 0,-22 0 15,21 21-15,-21-21 16,0 0-16,0-1 0,0-20 0,0 21 15,0-21-15,-21 20 0,-1-20 16,-20 0-16,0 21 0,-1-22 0,1 1 16,-21 21-16,20 0 0,-20-1 0,20 1 15,1 21-15,-21 0 0,41 0 16,-20 21-16,21 1 0,0-1 0,0 21 16,21 0-16,0 1 0,0-1 15,0 22-15,0-22 0,0 0 0,0 22 16,21-22-16,-21-21 0,21 22 0,0-22 15,0 0-15,0 0 0,1 0 16,-1-21-16,0 0 0,0 0 16,0 0-16,0 0 0,1-21 0,-1 0 15,21 0-15,-21 0 0,22-22 16,-22 22-16,0-42 0,21 20 0,1 1 16,-22-22-16,21 1 0,-21-1 15,22 1-15,-22-1 0,0-20 0,0 20 16,0-20-16,-21 20 0,0-21 0,0 22 15,0 21-15,0-1 0,0 1 16,0 21-16,-21 21 0,0 21 16,0 0-16,0 21 0,-1 1 15,1-1-15,0 22 0,21-22 0,-21 21 16,21 1-16,-21-1 0,21-20 16,0 20-16,0 1 0,0-1 15,0 1-15,0-1 0,0-20 0,0-1 16,21 0-16,0 1 0,0-22 15,0 21-15,1-21 0,-1-21 0,21 21 16,-21-21-16,0 0 0,22 0 0,-22 0 16,21-21-16,-21 0 0,22 0 15,-22 0-15,0 0 0,21-1 0,-20-20 16,-1 21-16,0-21 0,0-1 0,0 22 16,0-21-16,1-1 15,-1 22-15,-21 0 0,0 0 0,0 0 16,0 42-1,0 0-15,0 21 16,0-20-16,0-1 0,-21 21 0,21 0 16,0-20-16,0 20 0,0-21 15,0 21-15,0-20 0,0-1 0,0 0 16,21 0-16,-21 0 0,21 0 0,0-21 16,0 0-16,0 0 0,22 0 15,-22 0-15,0 0 0,0-21 0,0 0 16,22 0-16,-22 0 0,0 0 0,0-1 15,0 1-15,1-21 16,-1 0-16,-21 20 0,0-20 0,0 0 16,0-1-16,0 1 0,0-21 0,0 41 15,-21-20-15,-1 0 0,1 21 16,0-22-16,0 43 0,-21-21 0,20 21 16,1 0-16,0 0 0,-21 0 15,21 0-15,-1 21 0,1 0 0,0 1 16,0 20-16,0-21 0,21 21 15,0-20-15,0 20 0,0 0 0,0-21 16,0 22-16,0-22 0,0 21 0,0-21 16,21 1-16,0-1 0,21 0 15,-20 0-15,-1-21 0,21 0 16,0 0-16,-20 0 0,20 0 0,0 0 16,-21-21-16,22 21 0,-22-21 15,21 0-15,-21-1 0,22 1 0,-22 0 16,0 0-16,21-21 0,-20 20 0,-1 1 15,-21 0-15,21 0 0,0 0 16,-21 0-16,0 42 31,0 0-31,0 0 16,0 0-16,0 22 0,0-22 0,0 21 16,0-21-16,0 22 0,0-22 15,0 0-15,0 21 0,0-21 16,0 1-16,21-22 0,0 21 0,1-21 15,-1 0-15,0 0 0,0 0 16,0 0-16,0 0 0,22 0 0,-22 0 16,0-21-16,21-1 0,-20 1 0,-1 0 15,0 0-15,0 0 0,0-22 16,0 22-16,1-21 0,-1 0 0,0 20 16,0-20-16,0 21 0,-21 0 0,0 0 15,0-1-15,21 22 0,-21 22 16,0-1-1,0 0-15,0 0 0,-21 0 0,0 0 16,21 22-16,0-1 16,-21-21-16,21 22 0,-21-22 0,0 0 15,21 21-15,0-21 0,0 1 0,-22-1 16,22 0-16,0-42 47,0 0-47,22-1 0,-1 1 15,-21 0-15,21 0 0,0-21 0,-21 20 16,21-20-16,0 0 0,1 21 16,-22-1-16,21 1 0,0 0 0,-21 0 15,21 21-15,0 21 32,-21 0-32,0 0 0,0 1 0,0-1 15,0 0-15,0 21 0,0-21 0,0 1 16,21 20-16,1-21 0,-1 0 15,0 0-15,0 1 0,0-1 0,22-21 16,-22 21-16,21 0 0,0-21 0,1 0 16,-22 0-16,21 0 0,1 0 15,-1 0-15,0 0 0,1 0 0,-22 0 16,21-21-16,0 0 0,1 0 0,-22-1 16,21 1-16,-21 0 15,22-21-15,-22 21 0,21-22 0,-21 22 16,1-21-16,-1-1 0,0 22 15,-21-21-15,0 21 0,0 0 0,0-1 16,0 1-16,-21 0 0,0 0 0,-22 21 16,22 0-16,0 0 0,-21 0 15,-1 21-15,1 0 0,21 0 0,-22 1 16,1-1-16,21 0 0,0 0 16,0 0-16,21 0 0,0 22 0,0-22 15,0 0-15,0 0 0,21 0 16,0-21-16,0 0 0,0 22 0,0-22 15,1 0-15,20 0 0,-21 0 16,0 0-16,0-22 0,1 22 16,-1-21-16,0 21 0,0-21 15,0 21-15,0-21 0,-21 0 0,0 0 16,22-1-16,-22 1 16,0 42 15,0 1-31,0-1 0,0 21 0,-22-21 15,1 22-15,21-1 0,0 0 16,-21 1-16,0 20 0,21 1 0,0-1 16,0 1-16,0 20 0,0-20 0,0 20 15,0 1-15,0 0 0,0-1 16,0 1-16,0-21 0,0 20 16,0 1-16,0-22 0,0 1 0,0-1 15,0 1-15,0-1 0,0-20 16,0 20-16,0-20 0,0-22 0,-21 21 15,0-21-15,-1 0 0,1-21 0,0 22 16,0-22-16,0 0 0,-22 0 16,22 0-16,-21 0 0,21-22 0,-22 1 15,1 0-15,21 0 0,-21-21 0,20-1 16,-20 1-16,21 0 0,21-22 16,0 22-16,0-22 0,0 1 15,0-22-15,21 22 0,0-22 0,0 0 0,1 1 16,20-1-16,-21 0 0,21 22 15,1-22-15,-22 0 0,64-63 16,-64 85-16,21-22 0,0-42 16,-20 64-16,-1 20 15,0-20-15,-21 20 0,0 22 0,0-21 16</inkml:trace>
  <inkml:trace contextRef="#ctx0" brushRef="#br0" timeOffset="80884.03">17589 10393 0,'0'0'0,"-21"0"0,21-21 16,0 42 15,0 0-31,-21-21 15,21 21-15</inkml:trace>
  <inkml:trace contextRef="#ctx0" brushRef="#br0" timeOffset="81704.2">20193 10689 0,'0'0'0,"0"-21"0,0-21 0,0 21 0,0-22 16,0 1-16,21 21 0,-21-22 0,0 22 15,0 0-15,0 0 0,21 21 16,-21 21-16,0 21 16,0-20-16,0 41 0,0 1 15,-21-22-15,0 21 0,0 1 0,0-1 16,-1 22-16,1-21 0,0-1 15,0 1-15,0-22 0,0 21 16,21-20-16,0-22 0,-22 21 0,22-21 16,22-21-1,-22-21-15,21 0 16,0-21-16,0 21 0,0-22 0,0 22 16,1-21-16,-1-1 0,0 1 15,0 0-15,0 21 0,0-1 0,1-20 16,-22 21-16,21 21 0,-21-21 15,21 21-15,0 21 16,-21 0-16,21 0 0,-21 0 0,0 1 16,0 20-16,0 0 0,21-21 15,-21 22-15,22-1 0,-1-21 16,0 22-16,-21-22 0,42 0 0,-21 0 16,1 0-16,-1-21 0,21 0 15,-21 0-15,22 0 0,-22 0 0,21 0 16,0-21-16,-20-21 0,20 21 0,0-22 15,1 22-15,-22-21 0,21-22 16,0 22-16,-20 0 0,-1-22 16,21 1-16,-21-22 0,0 21 0,1 1 15,-22-22-15,0 22 0,0 20 0,0-20 16,-22 21-16,1 20 0,0 1 16,0 0-16,0 21 0,0 0 15,-1 0-15,1 0 0,0 21 0,0 0 0,0 1 16,0 20-16,-1-21 15,1 21-15,0-20 0,21 20 0,0-21 16,0 21-16,0-20 0,0-1 16,0 0-16,0 0 0,42 0 0,-20-21 15,-1 0-15,0 0 0,21 0 0,1 0 16,-22 0-16,21 0 0</inkml:trace>
  <inkml:trace contextRef="#ctx0" brushRef="#br0" timeOffset="82409.3">21548 10287 0,'0'0'16,"0"-21"-16,0 42 16,0 0-1,-22 0-15,22 22 0,-21-1 0,21 0 16,0 1-16,-21 20 0,21-20 16,0 20-16,0-21 0,0 1 0,0 20 15,-21-20-15,21-1 0,-21 0 0,21 1 16,-21-22-16,21 21 0,0-21 15,-22 0-15,22 1 0,0-44 32,0 1-17,0 0-15,22-21 0,-22 21 0,0-22 16,0 1-16,21 0 16,-21-1-16,21 1 0,0 0 0,-21-22 15,21 22-15,0-22 0,1 22 16,-1-22-16,0 22 0,0 0 0,0 21 15,0-1-15,22 1 0,-22 0 0,0 21 16,0 0-16,0 0 0,1 0 16,-1 21-16,0 0 0,-21 1 0,0-1 15,0 0-15,0 21 0,0 1 16,0-22-16,0 21 0,-21 0 0,0 1 16,-1-22-16,1 21 0,-21-21 0,21 1 15,0-1-15,-1 0 0,-20 0 16,21-21-16,42 0 31,0-21-15,0 21-16,22-21 0,-22 0 0,21 21 15,-21 0-15,22 0 0,-1 0 16,0 0-16,-20 0 0,20 0 0,0 21 16,-21-21-16,1 21 0,20 0 15,-21 0-15,0 22 0,-21-22 0,0 0 16,0 0-16,0 21 0,0-20 0,0-1 15,0 21-15,0-21 0,-21 0 16,0 1-16,-21-1 0,20 0 0,-20 0 16,0 0-16,-1 0 0,1-21 15,0 0-15,-1 22 0,1-22 16,0 0-16,-1 0 0,1 0 0,0 0 16,21 0-16,-1-22 0,1 22 0,0-21 15,21 0-15,0 0 16,0 0-16,0 0 0,0-1 15,21 22-15,0-21 0,1 0 0,20 0 16,-21 0-16,21 0 0</inkml:trace>
  <inkml:trace contextRef="#ctx0" brushRef="#br0" timeOffset="82732.12">22585 10372 0,'-21'0'16,"42"0"-1,0 0-15,21 0 0,1-21 16,-1 21-16,21 0 0,-20-22 16,20 22-16,-20-21 0,20 21 0,-21 0 15,1-21-15,20 21 0,-42 0 0,22 0 16,-22 0-16,0-21 15,0 21-15,0 0 0,-42 0 47,0 0-47,21 21 0,-21-21 16,0 0-16,0 0 0,-1 0 16,1 0-16,0 0 0,0 0 15,0 0-15</inkml:trace>
  <inkml:trace contextRef="#ctx0" brushRef="#br0" timeOffset="82967.99">23050 10287 0,'0'21'15,"0"-42"-15,-21 42 16,21 0-16,0 1 16,-21-22-16,21 21 0,0 0 15,0 0-15,0 21 0,0-20 16,-21 20-16,21-21 0,0 21 0,0 1 16,0-1-16,0 0 0,0 1 0,0-1 15,-21 0-15,21 1 0,0-1 16,0 0-16,0-20 0,0 20 0,0 0 15,0-21-15,0 22 0,0-22 0,0 0 16,0 0-16,0 0 0,0 1 16,0-44 15,0 1-31,0 0 16,0 0-16,0 0 0</inkml:trace>
  <inkml:trace contextRef="#ctx0" brushRef="#br0" timeOffset="85368.48">16827 931 0,'0'0'0,"-21"-21"0,0 21 15,0 0-15,-21-21 0,20 0 16,1 21-16,0 0 0,0-21 15,0 21-15,21-21 16,21 21 0,21-22-16,-21 22 0,22 0 0,-1-21 15,0 0-15,-20 21 16,20 0-16,0 0 0,1-21 0,-1 21 16,-21 0-16,0 0 0,0 0 15,1 0-15,-44 0 31,1 0-15,0 0-16,0 0 0,-21 0 0,20 0 16,1 0-16,-21 0 0,21 0 15,-22 0-15,22 0 0,-21 0 0,21 0 16,-22 21-16,22-21 0,-21 0 16,21 21-16,0-21 0,-22 21 15,22 1-15,0-1 0,21 0 16,0 0-16,-21 21 0,21-20 15,0 20-15,-21 0 0,21-21 0,0 22 16,0 20-16,0-20 0,0-1 16,0 21-16,21-20 0,-21 20 0,21 1 15,-21 20-15,0-20 0,0 21 16,0-22-16,0 22 0,0-1 0,0-20 16,0-1-16,0 1 0,0-1 0,0 1 15,0-1-15,0 1 0,0-22 16,0 22-16,0-22 0,0 0 0,21 1 15,0-22-15,0 21 0,1-21 16,-1 1-16,0-1 0,21 0 16,-21 0-16,1-21 0,-1 0 15,21 0-15,-21 0 0,0 0 0,1 0 16,-1 0-16,0-21 0,0 0 0,0 0 16,0-22-16,1 22 0,-1-21 15,-21-1-15,21 1 0,0 0 0,-21-1 16,21 1-16</inkml:trace>
  <inkml:trace contextRef="#ctx0" brushRef="#br0" timeOffset="86958.62">17441 1609 0,'-21'0'31,"0"0"-15,0 21-16,21 0 0,0 0 16,-21 0-16,21 22 0,-22-22 15,22 21-15,0 1 0,0-1 0,0-21 16,0 21-16,0 1 0,0-1 0,0-21 16,0 22-16,0-22 0,0 0 15,0 21-15,0-21 0,22 1 0,-1-22 16,-21 21-16,21 0 15,0-21-15,0 0 0,0 0 16,1 0-16,-1 0 0,0-21 16,0 0-16,0-1 0,0 1 0,22 0 15,-22 0-15,0 0 0,0-22 16,0 22-16,-21-21 0,22 0 0,-1-1 16,-21 1-16,0 0 0,21-1 15,0 22-15,-21-21 0,21-1 0,-21 22 16,0 0-16,0 0 15,0 42 1,0 0 0,0 0-16,-21 22 0,21-22 15,-21 21-15,21 1 0,-21-1 16,21 0-16,0 1 0,0-1 0,0 0 16,0 1-16,0-1 0,0-21 0,0 21 15,0-20-15,21-1 0,0 0 16,-21 0-16,21-21 0,0 0 0,1 0 15,20 0-15,-21 0 0,0 0 16,22 0-16,-22-21 0,21 21 0,-21-21 16,22 0-16,-22-1 0,0-20 15,21 21-15,-21-21 0,1 20 0,20-20 16,-21 21-16,0-21 0,-21-1 16,21 22-16,-21-21 0,22 21 15,-22-1-15,0 1 0,0 0 16,-22 42 15,22 0-31,-21 1 16,21 20-16,0-21 0,0 0 15,-21 22-15,21-22 0,0 21 0,-21-21 16,21 0-16,0 22 0,0-22 0,-21 0 16,21 0-16,0 0 0,0 1 15,0-1-15,21-42 63,0-1-63,0 22 0,0-21 0,-21-21 15,22 21-15,-1 0 0,0-22 16,0 22-16,0-21 0,0 21 0,1-1 16,20-20-16,-21 21 0,0 0 0,0 0 15,22 21-15,-22 0 0,0 0 16,0 21-16,-21 0 15,0 0-15,0 0 0,0 22 16,0-22-16,0 21 0,0-21 0,0 0 16,0 22-16,0-22 0,0 0 15,0 21-15,0-20 0,21-1 16,1-21-16,-1 21 0,-21 0 16,21-21-16,0 0 0,0 0 0,0 0 15,22 0-15,-22 0 0,0 0 0,0 0 16,0-21-16,22 0 0,-22 0 15,0-1-15,0 1 0,0 0 0,1 0 16,-1 0-16,0 0 0,0-22 16,0 22-16,-21-21 0,21 21 0,1-22 15,-22 22-15,0 0 0,21 0 16,-21 0-16,0 42 31,-21 0-31,21 0 16,-22 0-16,1 22 0,21-22 0,0 21 15,0-21-15,-21 22 0,21-22 16,0 0-16,0 21 0,0-21 0,0 1 16,0-1-16,0 0 0,0 0 15,21 0-15,0 0 0,1-21 0,-1 22 16,0-22-16,21 0 0,-21 0 16,1 0-16,20 0 0,-21 0 0,0-22 15,22 22-15,-22-21 0,0 0 16,0 0-16,21 0 0,-20 0 15,-1-22-15,0 1 0,0 0 0,0-1 16,0 1-16,-21-22 0,22 1 16,-1-1-16,-21 1 0,21-1 0,-21 1 15,21 21-15,-21-22 0,21 22 16,-21-22-16,0 43 0,0-21 0,0 21 16,0-1-16,0 1 0,0 0 15,0 42 1,0 0-16,0 1 0,-21 20 15,21 0-15,-21 1 0,21-1 0,0 0 16,-21 1-16,21 20 16,0 1-16,0-22 0,0 21 0,-21-20 15,21-1-15,0 22 0,-22-22 16,22 0-16,0 1 0,0-22 0,0 21 16,0-21-16,0 0 0,0 1 15,0-1-15,22-21 0,-1 21 16,0-21-16,0 0 0,21 0 15,-20 0-15,-1-21 0,0 21 16,0-21-16,0-1 0,0 22 0,1-21 16,-1 0-16,0 21 0,0-21 15,0 0-15,-21 0 0,21-1 0,1 1 16,-22 0-16,0 0 16</inkml:trace>
  <inkml:trace contextRef="#ctx0" brushRef="#br0" timeOffset="87163.5">19791 1693 0,'0'-21'16,"21"21"0,0 0-16,0 0 0,0-21 0,1 21 15,20 0-15,-21-21 16,21 0-16,1 21 0,-22-21 0,21 21 15,-21-22-15,1 22 0,-1-21 16,0 21-16,0-21 0,-21 0 16</inkml:trace>
  <inkml:trace contextRef="#ctx0" brushRef="#br0" timeOffset="87468.1">19177 1439 0,'-42'22'0,"84"-44"0,-106 65 0,43-22 16,0-21-16,21 21 0,0 0 15,21-21 1,22 0-16,-22 0 0,0 0 16,0 0-16,21-21 0,-20 0 0,-1 21 15,0-21-15,0 0 0,0-1 16,-21 1-16,0 0 0,0 0 15,-21 21-15,0 0 16,0 0-16,0 0 0,-1 0 0,1 0 16,0 0-16,0 0 0,0 21 15,0-21-15,-1 21 0,22 0 16,0 1-16,0-1 0,0 0 16,0 0-16,0 0 0</inkml:trace>
  <inkml:trace contextRef="#ctx0" brushRef="#br0" timeOffset="89073.58">20680 1715 0,'21'0'16,"0"0"0,0 0-16,0 0 0,1-22 15,20 1-15,-21 0 0,21 21 0,1-21 16,-22 0-16,21-22 0,-21 22 15,22 0-15,-22-21 0,0 21 0,-21-22 16,21 1-16,-21 0 16,0-1-16,0 1 0,0 0 0,0-1 15,0 1-15,0 21 0,0 0 16,0-1-16,-21 22 16,21 22-16,0-1 0,0 21 15,-21 0-15,21 22 0,-21-1 16,21 1-16,0-1 0,0 1 0,-21-1 15,21 22-15,-22-21 0,22 20 16,-21-20-16,21-1 0,0 1 16,0-1-16,0 1 0,0-22 0,0 22 15,0-22-15,0-21 0,0 21 0,0-20 16,0-1-16,0 0 0,-21-42 31,0 0-15,0-1-16,0-20 0,21 21 15,-22 0-15,1-22 0,0 22 0,21 0 16,-21 0-16,21 0 0,-21 0 16,21-1-16,-21 22 15,-1 22 1,22-1-16,0 0 0,0 0 16,0 0-16,0 0 15,22 1-15,-1-1 0,0 0 0,0-21 16,0 21-16,0-21 0,1 0 15,20 21-15,-21-21 0,21 0 16,1 0-16,-22 0 0,21 0 0,1 0 16,-1-21-16,0 0 0,1 21 15,-1-21-15,0 0 0,-21-1 0,22-20 16,-22 21-16,0 0 0,0-22 16,0 22-16,-21-21 0,0 21 0,0-22 15,0 22-15,0 0 16,0 0-16,-21 21 15,0 0-15,0 21 16,0 0-16,0-21 0,-1 21 0,22 1 0,-21 20 16,0-21-16,0 0 0,21 22 15,0-22-15,0 0 0,0 21 16,0-21-16,0 1 0,0-1 16,0 0-16,0 0 0,21-21 0,0 21 15,22-21-15,-22 0 0,0 0 0,21 0 16,-21 0-16,22 0 0,-22 0 15,21-21-15,1 0 0,-1 0 0,0 0 16,1-1-16,-22 1 0,21 0 16,0-21-16,1 21 0,-1-22 0,0 22 15,1-21-15,-22 21 16,0-22-16,0 22 0,0 21 0,-21-21 16,-21 21-1,0 21-15,0-21 0,0 21 16,-22 0-16,43 1 0,-21-1 15,0 0-15,21 21 0,-21-21 0,21 1 16,0-1-16,0 0 0,0 0 16,0 0-16,0 0 0,0 1 0,21-1 15,-21 0-15,21 0 0,-21 0 16,21-21-16,1 0 16,-22-21 15,0 0-31,0 0 0,-22 0 15,1-1-15,0 22 16,0 0 0,0 0-16,0 22 15,21-1-15,0 0 16,0 0-16,0 0 0,0 0 16,21-21-16,0 22 0,0-1 0,0-21 15,0 0-15,1 21 0,20-21 16,-21 0-16,21 0 0,-20 0 0,20-21 15,0 21-15,-21-21 0,22-1 0,-22 1 16,21 21-16,-21-21 16,22-21-16,-22 21 0,0-1 0,0-20 15,0 0-15,1-1 0,-1 1 16,0-21-16,-21 20 0,21-20 0,0-1 16,0 1-16,-21-1 0,22 1 15,-22 20-15,21 1 0,-21 0 0,0 21 16,0-1-16,0 1 0,-21 42 15,-1-21 1,1 22-16,0 20 0,0 0 16,0 1-16,21-1 0,-21 21 0,-1-20 15,22 20-15,-21 1 16,21-22-16,0 22 0,0-22 0,0 21 16,0-20-16,0-1 0,0 0 15,0 1-15,0-22 0,0 21 0,0-21 16,21 1-16,1-1 0,-1-21 15,0 21-15,0-21 0,0 0 16,0 0-16,1-21 0,-1 21 16,0-21-16,0-1 0,0 22 15,0-21-15,1-21 0,-22 21 0,21 0 16,-21-1-16</inkml:trace>
  <inkml:trace contextRef="#ctx0" brushRef="#br0" timeOffset="89276.46">22564 1799 0,'0'0'0,"21"0"31,0 0-31,0 0 16,21 0-16,-20 0 0,20 0 15,-21 0-15,21 0 0,-20 0 0,20 0 16,-21 0-16,0-21 0,0 21 15,-21-21-15,22 21 0,-1-21 0,21 21 16,-21-21-16</inkml:trace>
  <inkml:trace contextRef="#ctx0" brushRef="#br0" timeOffset="89736.2">23707 1482 0,'0'0'0,"42"-85"16,-42 64-16,0-21 16,21 20-16,-21 1 15,-21 42 1,0 1-16,0-1 16,21 21-16,-22 0 0,1 1 0,21-1 15,0 22-15,0-22 0,0 21 16,-21 1-16,21-22 0,0 22 15,0-1-15,0-20 0,0-1 16,0 21-16,21-20 0,-21-1 0,0-21 16,0 22-16,0-22 0,21 0 0,-21 0 15,22 0-15,-22 0 0,21-21 16,0 0-16,0 0 16,0 0-16,0-21 0,1 0 15,-1 0-15,0 0 0,0 0 0</inkml:trace>
  <inkml:trace contextRef="#ctx0" brushRef="#br0" timeOffset="90447.59">24130 1926 0,'0'0'0,"0"-84"16,0 62-1,0 44 17,-21-1-32,21 0 0,-21 0 15,21 0-15,-22 22 0,22-22 16,0 0-16,0 0 0,0 21 0,0-20 15,0-1-15,0 0 0,0 0 16,0 0-16,0 0 0,22-21 16,-1 0-16,0 22 15,0-22-15,0 0 0,0 0 16,1 0-16,-22-22 16,21 1-16,0 0 0,-21 0 15,21 0-15,-21 0 16,0-1-16,0 1 0,0 0 0,0 0 15,0 0-15,-21 0 0,21-1 16,-21 22-16,21-21 0,-21 0 0,21 0 16,0 0-16,0 0 15,0-1-15,21 22 16,0-21-16,0 0 0,0 21 16,22 0-16,-22-21 0,21 21 0,-21 0 15,22 0-15,-1 0 0,-21 0 16,0 21-16,22 0 0,-22-21 0,0 21 15,0 1-15,-21-1 0,0 0 16,0 0-16,0 0 0,0 22 16,0-22-16,0 0 0,-21 0 0,0 0 15,21 22-15,-21-22 0,-1 0 16,1 0-16,21 0 0,0 0 0,0 1 16,0-1-16,0 0 15,0 0 1,21-21-16,1 0 0,-1 0 15,0 0-15,0 0 0,0 0 0,0 0 16,1-21-16,-1 21 0,21-21 16,-21 0-16,0-1 0,1 1 15,-1 0-15,-21 0 0,21-21 0,-21 20 16,0-20-16,0 21 0,0-21 16,0 20-16,0 1 0,-21 0 0,0 0 15,-1 0-15,1 21 0,0-21 16,-21 21-16,-1 0 0,22-22 0,-21 22 15,21 0-15,0 0 0,-1 0 16,1 0-16,0 0 0,42 0 31,0 0-31,22-21 0,-22 21 0,21 0 16,1-21-16</inkml:trace>
  <inkml:trace contextRef="#ctx0" brushRef="#br0" timeOffset="90792.39">25315 1355 0,'0'0'15,"0"-21"-15,0-1 0,0 1 0,-21 42 32,21 1-32,-21-1 15,0 0-15,21 21 0,0-21 16,-21 22-16,-1-1 0,22 0 15,0 22-15,0-22 0,-21 22 16,21-22-16,0 22 0,0-22 0,0 21 16,0-20-16,0-1 0,0 0 15,0 1-15,0-22 0,0 0 0,0 0 16,0 0-16,0 1 0,0-1 16,21-21-16,1 0 0,-1 0 0,0 0 15,0 0-15,0 0 16,0 0-16,1 0 0,-1 0 0,0-21 15,0-1-15,0 1 16,-21 0-16,21 0 0,1 0 16,-22 0-16,0-22 0</inkml:trace>
  <inkml:trace contextRef="#ctx0" brushRef="#br0" timeOffset="91064.26">23643 1672 0,'0'0'16,"-42"0"-16,-1 0 0,22 0 16,42 0-1,22 0-15,-22 0 16,21 0-16,-21 0 0,22 0 0,-1 0 15,0 0-15,1 0 0,-1 0 16,0 0-16,-20 0 0,20 0 0,-21 0 16,21-21-16,-20 21 0,20-21 15,-21 21-15,0-21 0,22 21 0</inkml:trace>
  <inkml:trace contextRef="#ctx0" brushRef="#br0" timeOffset="91563.97">25612 783 0,'0'-21'0,"0"42"0,0-63 15,0 21-15,0 0 0,21 21 16,0 0-16,0-22 0,0 22 0,0 0 16,1 0-16,-1 0 15,0 22-15,0-1 0,0 0 0,0 21 16,1 1-16,-1 20 0,0 1 16,21-1-16,-21 1 0,22-1 0,-1 22 15,0-22-15,1 22 0,-1-22 16,-21 22-16,22 0 0,-22-1 15,0 1-15,-21-21 0,0 20 0,0-20 16,0-1-16,0 1 0,-21-1 16,-22 1-16,1-1 0,0 1 15,-1-1-15,-20 1 0,-1-22 0,1 22 0,-1-22 16,22 0-16,-21 1 16,-1-1-16,22 0 0,-1-21 0,1 1 15,21 20-15,0-42 0,0 21 16,-1 0-16,22-42 62</inkml:trace>
  <inkml:trace contextRef="#ctx0" brushRef="#br0" timeOffset="146552.01">8657 14499 0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6:11:34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3387 0,'0'0'0,"0"-21"15,-21-1 1,21 1-16,-22 0 16,22 0-16,-21 0 0,21-22 15,0 22-15,0 0 0,0 0 16,0 0-16,0 0 15,-21 21 1,21 21 0,0 0-1,21 0-15,-21 21 0,0 1 16,0-1-16,0 0 0,0 22 0,0-22 16,0 22-16,0-22 0,0 22 15,0-22-15,0 0 0,0 1 0,0-1 16,0 0-16,0-21 0,0 22 15,0-22-15,0 0 0,0 0 0,0 0 16,0 1-16,0-44 63,0 1-63,0 0 15,21 0-15,22 0 0,-22 0 0</inkml:trace>
  <inkml:trace contextRef="#ctx0" brushRef="#br0" timeOffset="795.75">5270 3535 0,'0'0'0,"43"-42"16,-43 20-16,0 1 15,0 0-15,0 0 0,0 0 16,0 0-16,-21 42 31,21 0-31,-22 0 0,1 0 16,0 0-16,0 22 0,0-22 15,21 21-15,-21 1 0,-1-1 16,1-21-16,0 21 0,21 1 0,0-1 16,-21 0-16,21-20 0,0 20 15,0-21-15,0 21 0,0-20 0,0-1 16,0 0-16,21-21 0,0 21 15,0-21-15,1 0 0,-1 0 0,0 0 16,21 0-16,-21-21 0,1 0 16,20 21-16,-21-21 0,0-1 15,22-20-15,-22 21 0,0 0 0,-21 0 16,0-22-16,0 22 0,0 0 16,0-21-16,0 20 0,0 1 0,-21 0 15,0 0-15,-22 0 0,22 0 16,0-1-16,-21 22 0,20 0 15,-20 0-15,21 0 0,0 0 0,0-21 16,21 0 0,0 0-16,21 0 15,0 21-15,0-21 0,21-1 16,1 22-16,-22-21 0,42 0 16,-20 21-16,-1 0 0,22 0 15,-22 0-15,0 0 0,22 0 0,-43 0 16,21 21-16,-21 0 0,1 1 15,-1-1-15,-21 0 0,0 21 0,0-21 16,0 22-16,0-22 0,0 21 16,-21-21-16,-1 22 0,22-1 0,0-21 15,-21 22-15,21-22 0,0 0 16,0 21-16,0-21 0,0 1 0,21-22 16,1 21-16,-1-21 0,0 21 15,21-21-15,-21 0 0,1 0 0,20 0 16,-21-21-16,21 0 15,1-1-15,-22 1 0,21 0 0,-21-21 16,1 21-16,-1-1 0,0-20 16,-21 0-16,0-1 0,0 1 0,0 0 15,0-1-15,-21 22 0,0-21 16,-22 0-16,22 20 0,0 1 0,-21 0 16,20 21-16,1 0 0,-21 0 15,21 0-15,-22 0 0,1 0 0,21 21 16,-21 0-16,20-21 0,1 22 15,0-22-15,21 21 0</inkml:trace>
  <inkml:trace contextRef="#ctx0" brushRef="#br0" timeOffset="1343.43">6667 3344 0,'0'0'0,"-21"0"0,0 0 16,-21 0-16,21 0 15,42 0 1,0 0-16,21 0 16,1 0-16,-1 0 0,21 0 15,22-21-15,-21 21 0,-1-21 0,22 21 16,-22 0-16,1-21 0,-1 21 16,1 0-16,-1 0 0,-20-21 0,-1 21 15,0 0-15,1 0 0,-22 0 16,21 0-16,-21 0 15,-42 0 1,0 0-16,0 21 16,0 0-16,-22-21 0,1 21 15,21 0-15,-22-21 0,22 22 0,-21-1 16,21-21-16,0 0 0</inkml:trace>
  <inkml:trace contextRef="#ctx0" brushRef="#br0" timeOffset="1631.38">7197 3408 0,'-22'0'16,"1"0"0,21 21 15,0 0-31,0 0 0,0 1 0,0-1 16,0 0-16,0 21 0,0 1 15,0-22-15,0 21 0,0 0 0,0 1 16,-21-1-16,0 0 0,21 1 15,0-1-15,-21-21 0,0 22 0,21-1 16,-22-21-16,22 21 0,-21-20 16,21-1-16,0 0 0,0 0 15,0-42 32,0 0-47,0 0 0,0-1 16,21 1-16</inkml:trace>
  <inkml:trace contextRef="#ctx0" brushRef="#br0" timeOffset="2067.13">8318 3535 0,'0'0'0,"22"-21"0,20 0 16,-42-1-16,0 1 15,0 0-15,0 0 0,0 0 0,0 0 16,0-1-16,-21 22 16,0 0-16,-1 0 15,1 0-15,0 0 0,0 0 16,0 22-16,0-1 0,-1 21 0,1-21 16,0 0-16,-21 22 0,21-1 15,-1 0-15,1-20 0,0 20 0,0 0 16,0 1-16,0-22 0,-1 21 15,22-21-15,0 22 0,0-22 0,0 0 16,0 0-16,0 0 0,22 0 16,-1 1-16,0-1 0,0-21 0,0 0 15,22 21-15,-22-21 16,21 0-16,0 0 0,-20 0 0,20 0 16,0 0-16,-21 0 0,1 0 15,20 0-15,-21-21 0,0 21 0,0-21 16,1 21-16,-1-22 15,-21 1 1,0 0 0</inkml:trace>
  <inkml:trace contextRef="#ctx0" brushRef="#br0" timeOffset="2687.89">10414 3916 0,'-42'-21'0,"20"21"16,1 0-16,0 0 0,0 0 0,-21-21 15,20 21-15,-20 0 0,21 0 16,-21 0-16,20 0 0,-20 0 0,21 0 15,0 0-15,0 0 0,-1 0 16,1 0-16,0 0 0,0 0 16,42 0 15,21 0-31,-20 0 0,41 0 16,-21 0-16,22 0 0,21 0 15,-22 0-15,22 0 0,-1 0 0,1 0 16,0 0-16,-1 0 0,1 0 15,0 0-15,-1-22 0,1 22 0,-21 0 16,20 0-16,-20 0 0,-22 0 16,0 0-16,1 0 0,-1 0 0,0 0 15,-20 0-15,-1 0 0,0 0 16,-42 0 31,0 0-47,-1 0 15,1 0-15,-21 0 0,21 22 0,0-22 16,-22 0-16,22 0 0,-21 0 16,-1 21-16,1-21 0,0 0 0</inkml:trace>
  <inkml:trace contextRef="#ctx0" brushRef="#br0" timeOffset="3039.69">10245 3979 0,'0'0'0,"-85"22"15,64-22-15,-22 0 0,22 0 16,0 0-16,21 21 16,21-21-1,0 0 1,22 0-16,-1 0 0,0 0 16,22 0-16,-1 0 0,1 0 0,-1 0 15,22 0-15,-21 0 0,20 0 16,1 0-16,-22 0 0,22 0 0,-21 0 15,20 0-15,-20 0 0,-1-21 16,1 21-16,-22 0 0,22 0 0,-22 0 16,-21 0-16,21 0 0,-20 0 0,-1 0 15,0 0-15,-21-22 63,0 1-48,0 0-15,0 0 16</inkml:trace>
  <inkml:trace contextRef="#ctx0" brushRef="#br0" timeOffset="3495.94">11430 3556 0,'0'0'0,"-21"-21"0,0 21 16,-1 0-16,1 0 15,0 0 1,21 21-16,0 0 16,0 0-16,0 1 0,0-1 15,21 0-15,0 0 0,1-21 16,20 21-16,-21 0 0,21-21 0,-20 22 16,20-22-16,0 0 0,1 0 15,-22 0-15,21 21 0,0-21 0,-20 0 16,20 0-16,0 0 0,-21 0 15,1 0-15,20 0 0,-21 0 0,0 0 16,0 0-16,-21 21 31,0 0-31,-21 0 0,0 0 16,0 1-16,-21-1 0,-1 0 16,1 21-16,0 1 0,-1-1 0,1 0 15,0 1-15,-1-1 0,22 0 0,-21 1 16,-1-1-16,22 0 0,-21-21 15,21 1-15,0 20 0,-1-21 0,1 0 16,0 0-16,21 1 16,-21-22-16,0 0 15,21 21-15,0-42 32,0-1-32,0 1 15,21 0-15,0 0 0</inkml:trace>
  <inkml:trace contextRef="#ctx0" brushRef="#br0" timeOffset="4107.75">13737 3514 0,'0'0'0,"0"-21"0,0-1 0,0 1 15,0 0-15,21 0 16,-21 42 15,-21 0-15,21 0-16,0 22 0,0-1 15,0-21-15,0 22 0,0-1 0,0 21 16,0-20-16,0-1 16,0 22-16,-21-22 0,21 21 0,0-20 15,-21 20-15,21-20 0,0-1 16,0 0-16,-21 1 0,21-22 0,-22 21 15,22-21-15,0 0 0,0 1 16,0-1-16,0-42 47,0-1-47,0 1 0,0-21 16,0 21-16</inkml:trace>
  <inkml:trace contextRef="#ctx0" brushRef="#br0" timeOffset="4619.18">14372 3683 0,'0'0'0,"-21"21"62,0 0-62,21 1 0,0-1 0,-21 0 16,-1 0-16,22 0 0,-21 22 16,0-22-16,21 21 0,0 0 15,0 1-15,-21-1 0,21 0 16,-21-20-16,21 20 0,0 0 0,0 1 16,0-1-16,0-21 0,0 0 0,0 0 15,21 1-15,0-1 0,0 0 16,22-21-16,-22 0 0,0 0 0,21 0 15,-21 0-15,22 0 0,-22-21 16,21 0-16,-21-1 0,22 1 0,-22 0 16,0 0-16,21-21 15,-20 20-15,20-20 0,-21-21 0,0 20 16,22 1-16,-22-22 0,0 22 0,-21 0 16,0-22-16,0 22 0,0 0 15,0-1-15,0 22 0,0 0 0,-21 0 16,-22 0-16,22-1 0,0 22 15,-21 0-15,21 0 0,-22 0 0,22 0 16,-21 0-16,21 0 0,-22 22 16,22-1-16,-21 0 0,21-21 0,-1 21 15,-20 0-15,21 0 0,21 1 16,-21-1-16,21 0 0,-21 0 0,21 0 16,0 0-1</inkml:trace>
  <inkml:trace contextRef="#ctx0" brushRef="#br0" timeOffset="6896.12">15600 4424 0,'0'0'0,"0"21"15,0-42 32,0 0-47,21 0 0,0-1 16,-21 1-16,21 0 0,0 0 0,1-21 15,-1-1-15,0 1 0,0-22 16,0 1-16,22 21 0,-22-22 0,21-21 16,0 22-16,-20-1 0,20-20 15,0 20-15,-21-20 0,22 20 0,-22 1 16,0-1-16,-21 1 16,0 20-16,0 1 0,0 0 0,0-1 15,0 22-15,-21 0 0,0 0 16,0 21-16,-1 0 0,1 0 15,0 0-15,0 0 0,0 21 16,0 0-16,-22 21 0,22 1 0,0-1 16,0 22-16,21-22 0,-21 21 15,-1 1-15,22-1 0,0 1 0,-21-1 16,21 1-16,-21-1 0,21-20 16,0 20-16,-21 1 0,21-1 0,0 1 15,0-1-15,0-20 0,0-1 16,0 21-16,0-20 0,21-1 15,-21-21-15,21 22 0,-21-22 16,21 0-16,1 0 0,-1 0 0,0 0 16,21-21-16,-21 0 0,1 0 15,20 0-15,-21 0 0,21 0 0,1 0 16,-22 0-16,21-21 0,1 21 16,-22-21-16,21-21 0,-21 21 0,22-1 15,-22-20-15,0 21 0,0-21 0,0-1 16,0 1-16,1 0 0,-22 20 15,0-20-15,0 21 0,0 0 0,0 0 16,0-1-16,0 44 47,0-1-47,0 0 0,-22 0 0,22 0 16,-21 0-16,21 22 0,-21-22 15,21 21-15,0-21 0,0 22 0,0-22 16,0 0-16,0 21 0,0-20 15,0-1-15,0 0 0,21 0 0,0-21 16,1 21-16,-1-21 0,0 0 0,21 0 16,-21 0-16,22 0 15,-22 0-15,21 0 0,-21-21 0,22 0 0,-22 0 16,21 0-16,-21-1 0,1-20 16,20 21-16,-21-21 0,0-1 15,0 1-15,-21 0 0,0-1 16,22 1-16,-22 21 0,0 0 0,0-1 15,0 1-15,0 0 0,-22 42 32,1 0-32,21 1 15,0-1-15,-21 0 0,0 21 0,21-21 16,-21 22-16,21-22 0,0 21 16,-21-21-16,-1 22 0,22-22 0,-21 0 15,21 0-15,-21 0 0,21 1 0,0-1 16,0 0-16,0 0 0,-21-21 15,21 21-15,0-42 47,0 0-47,21-21 16,-21 20-16,21 1 0,0-21 0,-21 21 16,22-22-16,-1 22 0,0-21 0,-21 21 15,21 0-15,0-22 0,0 22 16,1 0-16,-22 0 0,21 0 15,0 21-15,0 0 0,0 0 16,0 0-16,1 21 16,-1 0-1,0 21-15,-21-21 0,0 1 0,21 20 16,-21-21-16,21 0 0,-21 22 16,0-22-16,21 21 0,-21-21 0,22 0 15,-22 1-15,0-1 0,0 0 16,0 0-16,0 0 0,21-21 31,0 0-15,0-21-16,-21 0 15,21 0-15,0 0 0,1-22 0,-22 22 16,21 0-16,0-21 0,21-1 16,-21 22-16,1-21 0,-1 21 15,0-22-15,21 22 0,-21 0 0,1 0 16,20 0-16,-21-1 0,0 1 15,0 21-15,1 0 0,-1 0 0,0 0 16,0 0-16,0 21 16,-21 1-16,21-1 0,-21 0 15,0 0-15,0 21 0,0-20 0,0 20 16,0-21-16,0 21 0,0-20 16,0 20-16,0-21 0,0 0 0,0 22 15,0-22-15,0 0 0,0 0 16,0 0-16,22 0 0,-1 1 15,0-1-15,0 0 16,0-21-16,0 0 0,1 0 0,-1 0 16,0 0-16,0 0 0,0 0 0,22-21 15,-22 21-15,0-21 0,21-1 16,-21 1-16,22 0 0,-22 0 0,21 0 16,-21 0-16,1-22 0,-1 22 15,0-21-15,0 21 0,0-22 0,-21 22 16,21-21-16,-21 21 0,0-1 15,0 1-15,0 0 0,0 0 0,-21 0 16,0 21 0,0 0-16,0 0 15,0 0-15,-1 21 0,1 0 0,0 0 16,0 0-16,0 1 0,21-1 16,-21 0-16,21 0 0,-22 21 0,22-20 15,-21 20-15,21-21 0,0 0 16,0 0-16,0 22 0,0-22 0,0 0 15,0 0-15,21 0 0,1 1 16,-1-22-16,0 21 0,0 0 0,0-21 16,0 21-16,1-21 0,-1 0 0,0 0 15,0 0-15,0 0 0,22 0 16,-22 0-16,0 0 0,21 0 0,-21 0 16,22-21-16,-1 0 15,-21 0-15,22 21 0,-1-22 0,-21 1 16,21-21-16,1 21 0,-1 0 15,-21-22-15,22 22 0,-22-21 0,21 21 16,-21-22-16,22 22 0,-22 0 0,0 0 16,-21 0-16,0-1 0,0 1 15,-21 21 1,0 0 0,-22 21-16,22 1 0,0-22 0,0 21 15,0 0-15,-1 0 0,1 0 16,0 0-16,21 1 0,0-1 15,0 0-15,0 0 16,0 0-16,0 0 0,21 1 16,0-1-16,1-21 0,-1 21 0,0-21 15,0 21-15,21-21 0,-20 0 16,-1 21-16,0-21 0,0 0 0,0 21 16,-21 1-16,21-22 15,-21 21-15,0 0 16,-21 0-1,0-21-15,0 0 0,0 21 16,0-21-16,-1 0 0,1 0 16,-21 21-16,21-21 0,0 0 15,-1 0-15,-20 0 0,21 0 0,0 0 16,0 0-16,-1 0 0,1 0 0,0 0 16,0 0-1,0 0-15,21-21 0,0 0 16,0 0-16,0 0 15</inkml:trace>
  <inkml:trace contextRef="#ctx0" brushRef="#br0" timeOffset="7427.89">17399 3302 0,'0'0'0,"0"21"15,-21 0-15,21 1 0,-21-1 0,21 0 16,0 0-16,21-21 31,0 0-31,0 0 0,0 0 16,0-21-16,1 21 0,-1-21 0,-21 0 15,21 21-15,0-22 0,-21 1 16,0 0-16,0 0 16,-21 21-1,0 0-15,0 0 0,-1 0 16,1 0-16,0 0 0,0 21 16,0 0-16,0-21 0,-22 21 0,22 1 15,0-22-15,0 0 16,21 21-16,-21-21 31,-1 0-15</inkml:trace>
  <inkml:trace contextRef="#ctx0" brushRef="#br0" timeOffset="7771.69">15960 3641 0,'0'0'15,"-43"0"-15,1 0 0,21 21 0,0-21 0,-1 0 16,44 0 15,20 0-31,-21 0 0,21 0 16,1 0-16,20 0 0,-20 0 15,20 0-15,-21-21 0,22 21 0,-22 0 16,1 0-16,-1 0 0,0 0 16,-21 0-16,1 0 0,-1 0 0,0 0 15,-42 0 32,0 0-31,-1 0-1</inkml:trace>
  <inkml:trace contextRef="#ctx0" brushRef="#br0" timeOffset="13599.41">5397 6202 0,'0'-21'16,"0"0"-1,0-1-15,-21 22 0,0 0 16,21-21-16,-21 21 0,21-21 16,-21 0-16,21 0 15,0 0-15,0-1 16,21 1-16,0 0 0,0 21 15,0-21-15,1 21 0,20 0 16,-21 0-16,21 0 0,1 0 16,-1 0-16,-21 21 0,22 0 15,-1 0-15,-21 22 0,0-1 0,0-21 16,1 22-16,-22 20 0,0-21 16,0 22-16,-22-1 0,-20 1 0,21-1 15,-21 1-15,-22-22 0,22 22 16,-22-22-16,1 0 0,20 1 0,-20-1 15,21-21-15,-1 0 0,1 1 16,21-22-16,-22 0 0,22 0 16,0 0-16,0 0 0,0 0 0,0-22 15,-1 1-15,1 0 0,0-21 16,0 21-16,21-22 0,-21 1 0,0 0 16,21-22-16,-22 22 0,22-1 15,0 1-15,0 0 0,0 21 0,0-22 16,22 22-16,-1 21 15,0 0-15,21 0 0,-21 21 0,22 0 16,-22 1-16,21 20 0,-21 0 16,22 1-16,-22-22 0,0 21 0,0 0 15,22 1-15,-22-1 0,0 0 16,0-20-16,0 20 0,-21-21 0,21 0 16,1 0-16,-1 1 15,0-22-15,0 0 0,0 21 0,0-21 0,1 0 16,20 0-16,-21 0 15,0 0-15,22-21 0,-22-1 0,21 22 16,-21-21-16,22 0 0,-22 0 16,21-21-16,-21 20 0,22 1 0,-22-21 15,21 0-15,0-1 0,-20 22 0,-1-21 16,21-22-16,-21 22 0,0 0 16,1 20-16,-1-20 0,0 0 0,0 21 15,-21-1-15,0 1 0,0 0 16,0 0-16,0 42 15,0 0 1,-21 0-16,0 22 0,21-1 0,-21 0 16,-1 1-16,22-1 15,0 22-15,-21-22 0,21 21 0,-21-20 16,21-1-16,0 0 0,0-20 0,0 20 16,0-21-16,21 0 0,-21 0 15,21-21-15,1 0 0,-1 0 0,21 0 16,-21 0-16,0 0 0,22 0 15,-1-21-15,0 0 0,-20 0 0,20 0 16,0-22-16,-21 22 0,1-21 16,-1 0-16,0-1 0,-21 1 0,0 0 15,0-1-15,0 1 0,0 0 16,-21-1-16,0 1 0,-22 0 16,22 20-16,-21 1 0,21 21 0,-22 0 15,22-21-15,-21 21 0,21 0 16,-22 0-16,22 21 0,0-21 0,0 21 15,0 1-15,-1-1 0,1-21 16,21 21-16,0 0 0,0 0 16,21-21-16,1 0 15,-1 0-15,0 0 0,0 0 0,21 0 16,-20-21-16,20 0 0,0 21 16</inkml:trace>
  <inkml:trace contextRef="#ctx0" brushRef="#br0" timeOffset="13871.31">6837 6160 0,'21'0'31,"0"0"-31,0 0 0,0 0 16,22 0-16,-1 21 0,0-21 15,-20 0-15,41 0 0,-21 0 0,-20 0 16,20 0-16,0 0 0,1 0 15,-22 0-15,21 0 0,-21 0 16,0 0-16,1 0 16,-22 21 15,-22-21-15,1 0-16,0 0 0,0 0 15,0 0-15</inkml:trace>
  <inkml:trace contextRef="#ctx0" brushRef="#br0" timeOffset="14104.18">7260 6202 0,'-21'0'16,"21"21"-1,-21-21-15,21 21 16,0 0-16,0 1 0,-21-1 0,-1 0 16,1 0-16,21 21 0,-21 1 15,21-22-15,-21 21 0,0 1 0,0-22 16,-1 21-16,22 0 0,-21-20 15,0 20-15,21-21 0,0 0 0,0 0 16,-21 1-16,21-1 0,0 0 16,21-21-1,0 0-15,0 0 0,1 0 16,-1-21-16,21 0 0,-21-1 16,22 1-16</inkml:trace>
  <inkml:trace contextRef="#ctx0" brushRef="#br0" timeOffset="14395.51">7959 6223 0,'0'0'0,"0"-21"0,-22 21 16,1 0 0,-21 21-16,21-21 0,0 21 0,-22 22 15,22-22-15,-21 21 0,-1 0 0,22 1 16,-21-1-16,21 0 0,0 1 15,21-1-15,0 0 0,0-20 0,0 20 16,0-21-16,0 0 16,21 0-16,0 1 0,0-22 0,0 0 15,0 0-15,22 0 0,-22 0 16,21 0-16,1 0 0,-1 0 0,-21 0 16,21-22-16,-20 1 0,-1 21 0,0-21 15,0 0-15,-21 0 16,0 0-16,0-1 0,0 1 0,0 0 15</inkml:trace>
  <inkml:trace contextRef="#ctx0" brushRef="#br0" timeOffset="17014.03">9271 6604 0,'0'0'0,"-42"21"0,20 22 16,-20-43-16,21 21 0,0 0 15,0-21-15,21-21 16,21 0 0,0-1-16,0 1 0,21-21 15,-20 0-15,20 20 0,0-20 0,22 0 16,-22-22-16,22 22 0,-1 0 16,1-1-16,-1-20 0,1 20 0,-22-20 15,21 21-15,-20-22 0,-1 22 16,-21-22-16,0 22 0,-21 0 0,0-22 15,0 22-15,0 21 0,0-22 16,-21 22-16,-21 0 0,21 0 16,-22 21-16,1 0 0,21 0 0,-21 0 15,-22 21-15,22 0 0,21 0 16,-22 22-16,1 20 0,0-21 0,20 22 16,-20 21-16,21-22 0,-21 22 15,20-1-15,-20 1 0,0 21 0,21 0 16,-22 0-16,22-1 0,0 1 15,21 0-15,0 0 0,0 0 0,0 0 16,0-22-16,0 22 0,0-21 0,0 21 16,21-22-16,0-20 0,-21 20 15,21-20-15,1-1 0,-1 1 16,-21-1-16,21-20 0,0-1 0,0 0 16,0-20-16,1-1 0,-1 0 0,0 0 15,0-21-15,21 0 0,-20 0 16,20 0-16,-21 0 0,21 0 0,1-21 15,-1 0-15,0 0 0,-20-1 0,20-20 16,0 21-16,1-21 0,-22-1 16,21 1-16,-21 0 0,22-1 0,-22 1 15,0 0-15,0-22 0,0 22 0,-21-22 16,0 1-16,0-1 0,0 1 16,-21 20-16,-21-20 0,21-1 0,-22 22 15,1-21-15,0 20 0,-1 22 0,1 0 16,0 0-16,-1 0 15,1 21-15,21 0 0,-22 0 0,1 0 16,21 0-16,0 21 0,0-21 0,-1 21 16,22 0-16,0 0 15,0 0-15,22-21 16,-1 0-16,0 0 0,21 0 16,1 0-16,-1 0 0,0-21 15,1 0-15,20 0 0,1 0 0,-1 0 16,1-1-16,-22 1 0,21-21 15,1 0-15,-1 20 0,1-20 16,-22 0-16,1-1 0,-1 1 0,0-21 0,-21 41 16,1-20-16,-22 0 0,0-1 15,0 22-15,0 0 0,0 0 16,-22 0-16,1 21 0,0 0 0,-21 0 16,21 0-16,-1 21 0,-20 0 15,21 0-15,-21 0 0,20 1 0,-20 20 16,21 0-16,0-21 0,0 22 15,21-1-15,0 0 0,-22-20 0,22 20 16,0-21-16,0 21 0,0-20 0,0-1 16,22-21-16,-22 21 0,21-21 15,0 0-15,0 0 0,0 0 16,0-21-16,1 0 0,20 21 0,-21-22 16,0-20-16,22 21 0,-22 0 15,21-22-15,-21 22 0,0-21 0,1 0 16,-1 20-16,0-20 0,-21 21 0,0 0 15,21 0-15,-21-1 0,0 44 32,0-1-17,0 21-15,0-21 0,0 0 0,0 22 16,0-1-16,0-21 0,0 0 0,0 22 16,21-22-16,-21 0 0,21 0 15,-21 0-15,22-21 16,-1 22-16,0-22 0,0 0 15,0 0-15,0-22 0,1 22 16,20-21-16,-21 0 0,0 0 0,22 0 16,-22 0-16,0-1 0,21-20 0,-21 21 15,1 0-15,-1 0 0,0-1 16,0 1-16,-21 0 0,21 0 0,-21 42 31,0 0-15,0 0-16,0 22 0,0-22 15,0 0-15,0 0 0,0 22 16,0-22-16,21 21 0,-21-21 16,0 0-16,22 1 0,-1-1 0,-21 0 15,21-21-15,0 21 0,0-21 16,0 0-16,1 0 0,-1 0 16,21-21-16,-21 21 0,0-21 0,1 0 15,-1-1-15,21-20 0,-21 21 16,0-21-16,1-1 0,-1 1 0,0 0 15,0-1-15,0-20 0,-21 20 0,0-20 16,0-1-16,0 22 0,0-21 16,0 20-16,0 1 0,0-22 0,0 22 15,0 21-15,0-21 0,0 20 16,0 1-16,0 0 16,0 42-1,0 0 1,0 1-16,0-1 0,0 21 0,0 0 15,0-20-15,0 41 0,0-21 16,0 1-16,0 20 0,0-20 0,0 20 16,0-21-16,0 1 0,0-1 15,21 0-15,1 1 0,-1-1 0,0 0 16,-21-20-16,21-1 0,0 21 0,0-21 16,1 0-16,-1-21 0,0 22 15,0-1-15,0-21 0,0 0 16,1 21-16,-1-21 0,0 0 0,21 0 15,-21 0-15,1 0 0,20-21 0,-21 0 16,21-1-16,-20 1 0,-1 0 16,21 0-16,-21 0 0,0 0 0,1-22 15,-1 22-15,0 0 0,0-21 16,0 20-16,-21 1 0,21 0 0,-21 0 16,0 0-16,-21 21 31,0 0-31,0 21 0,0-21 15,0 21-15,-1 0 0,1 0 0,21 1 16,-21-1-16,21 0 16,-21 21-16,21-21 0,0 1 0,0-1 15,0 0-15,0 0 0,21 0 0,0 0 16,0-21-16,1 22 0,-1-1 16,0-21-16,0 21 0,21-21 0,-20 0 15,20 0-15,0 0 0,-21 0 0,22 0 16,-1 0-16,22 0 0,-22 0 15,21 0-15,-20 0 0,20 0 0,1 0 16,-22-21-16,0 0 0,1-1 0,-1 1 16,0 0-16,-20 0 15,20-21-15,-21 20 0,0-20 0,-21 0 16,21-1-16,-21 1 0,0 0 0,0-1 16,0 1-16,0 0 0,0 21 15,0-1-15,-21-20 0,0 42 0,0-21 16,0 21-16,0 0 0,-22 0 15,22 0-15,-21 0 0,21 21 0,-1 0 16,-20 0-16,21 1 0,0-1 0,0 21 16,-1 0-16,1-20 0,0 20 15,21 0-15,-21 1 0,21-22 0,0 21 16,0-21-16,0 22 0,0-22 0,0 0 16,21 0-16,0 0 0,0 0 15,1-21-15,-1 0 0,21 0 16,-21 0-16,0 0 0,1 0 15,20 0-15,-21-21 0,21 0 16,-20 0-16,-1 0 0,0 0 0,21-1 16,-21-20-16,1 0 0,-1-1 0,-21-20 15,21 21-15,0-22 0,0 1 16,-21 20-16,0-20 0,0-1 0,0 1 16,0-1-16,0 22 0,0-22 15,0 1-15,21-1 0,-21 22 0,0 0 16,0-1-16,0 1 0,22 21 0,-22-21 15,0 20-15,0 1 16,0 42 0,0 1-16,0 20 15,0-21-15,0 21 0,21 22 0,-21-22 16,0 22-16,0-1 0,0-20 16,0 20-16,0 1 0,0-1 0,0 1 15,0-1-15,0 22 0,0-22 0,0 1 16,0-22-16,0 22 0,0-22 15,0 0-15,0 1 0,21-22 0,-21 0 16,21 0-16,-21 0 0,0 0 0,21-21 16,0 0-16,1 0 15,-1 0-15,0 0 0,0 0 0,0 0 16,22-21-16,-22 0 0,0 0 16,0 0-16,21 0 0,-20-22 15,-1 22-15,0 0 0,0-21 0,0 20 16,0-20-16,1 21 0</inkml:trace>
  <inkml:trace contextRef="#ctx0" brushRef="#br0" timeOffset="17487.75">10541 6054 0,'0'0'0,"-42"42"16,20-21-16,1-21 0,21 21 16,0-42 15,0 0-15,21 0-16,1 0 15,-22 0-15,0-1 0,-22 44 47,1-1-31,21 0-16,0 0 15,0 0-15,21-21 16,1 0 0,-1 0-16,0 0 0,0 0 0,0 0 15</inkml:trace>
  <inkml:trace contextRef="#ctx0" brushRef="#br0" timeOffset="18203.31">15769 5927 0,'0'0'0,"0"-21"0,0-1 16,0 1-16,0 0 15,0 0-15,0 0 16,-21 21 0,0 0-16,21 21 0,-21 0 15,21 0-15,-22 0 0,22 22 16,0-1-16,0 0 0,-21 1 0,21 20 15,0 22-15,-21-22 0,0 43 16,21-21-16,-21 21 0,0 0 0,-1-1 16,1 1-16,0 0 0,-21 0 0,21 0 15,-1 0-15,-20-1 0,21-20 16,-21 0-16,20-22 0,-20 1 0,21-1 16,0-20-16,0 20 0,21-21 15,0 1-15,-22-22 0,22 21 16,0-21-16,0 1 0,0-1 0,0 0 15,0 0 1,0-42 0,0 0-16,0 0 0,0-22 0,0 22 15,0-42-15,22 20 0</inkml:trace>
  <inkml:trace contextRef="#ctx0" brushRef="#br0" timeOffset="18971.99">15642 5990 0,'21'0'31,"0"0"-31,1 0 16,-1 0-16,21 0 0,0-21 16,1 21-16,-1 0 0,22 0 0,20-21 15,1 21-15,0-21 0,-1 21 16,22 0-16,0-21 0,0 21 16,0-22-16,21 22 0,-22 0 0,1 0 15,0 0-15,0-21 0,0 21 16,-22 0-16,-20 0 0,-1 0 0,1 0 15,-22 21-15,-21-21 0,22 22 16,-22-22-16,0 21 0,-21 0 0,0 0 16,0 0-16,21 22 0,-21-22 15,0 21-15,0-21 0,0 22 0,0-1 16,0 21-16,0 1 0,0-1 0,0 1 16,0-1-16,0 1 0,0-1 15,0 22-15,0-21 0,0-1 16,-21 22-16,21-1 0,-21-20 15,0 21-15,21-22 0,0 22 0,-21-22 16,-1 1-16,22-1 0,-21 1 0,21-1 16,0-20-16,0 20 0,0-21 15,0 1-15,0-1 0,0 0 0,0 1 16,0-1-16,0 0 0,0 1 0,-21-22 16,21 0-16,0 21 0,-21-20 15,21-1-15,-21-21 0,21 21 0,-21 0 16,-1-21-16,-20 0 0,21 0 15,-21 0-15,-1 0 0,1 0 16,-43 0-16,22 0 0,-22 0 16,0 0-16,-20 0 0,-1 0 0,-21 0 15,0 0-15,0 0 0,-21 0 16,21 0-16,0 0 0,0 0 0,0-21 16,21 0-16,0 21 0,0-21 0,21 21 15,1-22-15,20 1 0,1 21 16,-1-21-16,22 0 0,0 0 0,20 21 15,-20-21-15,21-1 0,0 1 16,0 0-16,21 0 0,-22 0 16,1 0-16,21-1 0,0 1 15,0 0-15,0 0 0,0 0 16,0 0-16,0-1 0,0-20 16</inkml:trace>
  <inkml:trace contextRef="#ctx0" brushRef="#br0" timeOffset="19667.49">15769 6541 0,'0'0'0,"21"0"63,0 0-63,22 0 16,-22 0-16,21 0 0,22 0 0,-22 0 15,22 0-15,20 0 0,-20 0 16,20 0-16,1 0 0,0 0 0,-22 0 15,22 0-15,-22 0 0,22-22 16,-21 22-16,-1 0 0,-21-21 0,22 21 16,-22 0-16,1 0 0,-1 0 0,0 0 15,-21-21-15,1 21 0,-1 0 16,0 0-16,0 0 0,-21 21 31,-21 0-15,0-21-16,0 22 0,-22-1 15,1-21-15,0 21 0,-1-21 16,-20 21-16,20 0 0</inkml:trace>
  <inkml:trace contextRef="#ctx0" brushRef="#br0" timeOffset="20028.29">15684 6900 0,'0'0'0,"-42"0"0,21 0 0,0 22 16,0-22-16,21 21 31,21-21-31,0 0 0,0 0 0,0 0 16,22 0-16,-1 21 0,21-21 15,1 0-15,-1 0 0,22 0 0,0 0 16,-1 0-16,1 0 0,0 0 0,-22 0 15,22 0-15,-22 0 0,1 0 16,-1-21-16,-20 21 0,-1 0 0,0 0 16,1 0-16,-22 0 0,0 0 15,0 0-15,-42 0 47,0 0-47,-21 21 0,20-21 16,-20 0-16,21 0 0,-21 21 15,-1-21-15,1 21 0</inkml:trace>
  <inkml:trace contextRef="#ctx0" brushRef="#br0" timeOffset="20267.83">15642 7366 0,'0'0'0,"0"21"16,-21 0-16,42-21 15,0 0 1,22 0-16,-22 0 0,21 0 0,0 0 16,22 0-16,-22 0 0,22-21 15,-1 21-15,1-21 0,-1 21 0,-20 0 16,20-21-16,1 0 0,-22 21 16,0 0-16,-21-21 0,22 21 0,-22 0 15,0-22-15,0 22 0,0-21 16,-21 0-16,0 0 15</inkml:trace>
  <inkml:trace contextRef="#ctx0" brushRef="#br0" timeOffset="20851.9">18373 6138 0,'0'0'0,"21"-21"0,21-21 16,-42 21 0,21 0-16,-21-1 0,21 22 0,-21 22 31,0-1-16,0 21-15,0 0 0,0 1 16,0 20-16,0 1 0,0 20 0,0 1 16,0 0-16,0 21 0,0-22 15,0 22-15,-21-21 0,0 21 0,0-1 16,21 1-16,-21-21 0,0 21 0,-22-22 16,22 22-16,0-21 0,0 0 15,0-22-15,-1 22 0,1-22 0,0 1 16,21-1-16,0-20 0,0-1 0,0-21 15,0 21-15,0-20 0,0-44 32,0-20-32,0 21 15,0-21-15,0-22 0,0 22 16,21-22-16,-21 1 0,21-22 0,-21 22 16,0-22-16</inkml:trace>
  <inkml:trace contextRef="#ctx0" brushRef="#br0" timeOffset="21435.59">18415 6350 0,'0'0'0,"0"-42"0,0-22 15,0 43-15,-21 0 16,21 0-16,0 0 0,21-1 16,0 1-16,0 21 0,22-21 15,20 0-15,-21 0 0,22 0 0,-1-1 16,22 1-16,-21 0 0,41 0 15,-20 0-15,21 0 0,0-1 0,21 1 16,-21 21-16,-1-21 0,-20 21 16,21 0-16,-21 0 0,-22 0 0,22 0 15,-22 0-15,-20 21 0,-1 0 16,0 1-16,1-1 0,-22 21 0,0 0 16,-21 1-16,0-1 0,0 0 15,0 22-15,0-1 0,0 1 16,0 21-16,0-22 0,0 22 0,0-22 15,0 22-15,0 0 0,0-22 16,0 22-16,0-1 0,0-20 0,21 21 16,0-1-16,-21-20 0,0-1 0,21 22 15,-21-22-15,22 1 0,-22-22 16,0 22-16,0-1 0,0-20 0,0 20 16,0 1-16,0-22 0,0 21 0,0-20 15,0 20-15,0-20 0,-22-1 16,1 21-16,0-20 0,-21-1 0,21 0 15,-22-20-15,1 20 0,0-21 0,-1 21 16,-20-20-16,-1-1 0,-20-21 16,-1 21-16,0-21 0,1 0 15,-22 0-15,21 0 0,0 0 0,1-21 16,-1 0-16,22 21 0,-22-22 0,43 1 16,-22 0-16,22 0 0,-1 0 15,1 0-15,0-22 0,21 22 0,-1 0 16,-20 0-16,42-22 0,-21 22 0,0 0 15,21-21-15,0 21 0,0-22 16,0 1-16,0 21 0,0-22 0,0 1 16,0-21-16,0 20 0</inkml:trace>
  <inkml:trace contextRef="#ctx0" brushRef="#br0" timeOffset="21743.79">18923 6837 0,'0'0'0,"-21"0"0,0 0 16,42 0 0,0 0-1,21 0-15,1 0 0,-1 0 0,0 0 16,22 0-16,-1-21 15,1 0-15,-1 21 0,1 0 0,20-22 16,-20 22-16,-1 0 0,-20 0 16,20-21-16,-20 21 0,-22 0 0,21 0 15,-21 0-15,0 0 0,-21 21 16,-42 1 0,21-1-16,-21-21 0,20 21 15,-20 0-15</inkml:trace>
  <inkml:trace contextRef="#ctx0" brushRef="#br0" timeOffset="21959.66">18838 7366 0,'-21'21'0,"42"-42"0,-42 63 0,21-20 16,0-1-16,21-21 0,0 0 16,22 0-16,-22 0 0,21 0 0,-21 0 15,43 0-15,-22 0 0,1 0 16,20 0-16,1 0 0,-22 0 0,21 0 15,-20-21-15,-1 21 0,22-22 16,-43 22-16,21 0 0,-21 0 0,0 0 16,-42 0-1,-21 22-15,0-1 16</inkml:trace>
  <inkml:trace contextRef="#ctx0" brushRef="#br0" timeOffset="22115.84">18775 7768 0,'0'0'0,"0"21"16,0 1-16,21-22 16,21 0-16,-21 0 0,22 0 0,20-22 15,-20 1-15,20 0 0,1 0 16,20 0-16,1 0 0,0-1 0,-1 1 16,22-21-16,-21 0 0,-1-1 0,22 1 15</inkml:trace>
  <inkml:trace contextRef="#ctx0" brushRef="#br0" timeOffset="22499.62">21357 6181 0,'0'0'0,"0"-43"0,-42 1 15,21 42-15,-1 0 16,1 0-16,0 0 15,0 42-15,21-20 0,0 20 16,0 21-16,0 1 0,0 21 0,0-1 16,0 1-16,0 0 0,0-1 15,0 22-15,0 0 0,0-21 16,0 20-16,0 1 0,0 0 0,0-21 16,0 21-16,0-22 0,0 1 15,0 0-15,0-1 0,0 1 0,0 0 16,0-22-16,0 1 0,0-1 0,0 1 15,0-22-15,0 0 0,0 1 0,0-22 16,0 0-16,0 0 0,0-42 31,21 0-31,0 0 0,0-22 16,-21-20-16,22 20 0,-1-20 16,0-22-16,-21 22 0,21-22 0,-21 0 15,21 1-15,-21-22 0,0 0 0</inkml:trace>
  <inkml:trace contextRef="#ctx0" brushRef="#br0" timeOffset="23079.72">21209 6625 0,'-21'-63'0,"42"126"0,-63-190 0,20 85 15,22 0-15,0-1 0,0 22 0,0-21 16,0 21-16,0-1 0,22 1 16,20 0-16,-21 0 0,21 0 15,22 0-15,-22-1 0,43 1 16,-22 21-16,22-21 0,0 0 0,-1 21 15,1-21-15,0 21 0,-1 0 16,1-21-16,0 21 0,-1 0 0,1 0 16,0 0-16,-22 0 0,22 0 15,-22 0-15,1 0 0,-1 21 0,-20 0 16,-1-21-16,0 21 0,1 0 16,-1 0-16,-21 1 0,0-1 0,1 0 15,-1 21-15,0 1 0,0-1 0,-21 21 16,0 1-16,0-1 0,0 1 15,21 21-15,-21-22 0,0 22 0,21-22 16,-21 22-16,0 0 0,0-1 16,0 1-16,0 0 0,0-22 15,0 22-15,0-1 0,0 1 16,0-21-16,0 20 0,0-20 0,0 20 16,0-20-16,0-1 0,0 1 0,0-22 15,0 22-15,0-22 0,0 0 16,0-20-16,0 20 0,-21 0 0,0-21 15,21 1-15,-21-1 0,0 0 0,-22 0 16,22 0-16,-21 0 0,0 1 16,-1-22-16,-20 21 0,-1 0 0,1-21 15,-1 21-15,-20-21 0,20 0 0,-21 0 16,1 0-16,-1 21 0,-21-21 16,22 0-16,-1 0 0,21 0 15,-20 0-15,20-21 0,1 21 0,-1-21 16,22 21-16,0-21 0,-1 0 0,22 21 15,0-22-15,0 1 0,0 0 16,21 0-16,-22 0 0,22 0 0,0-22 16,0 22-16,0-21 0,0-1 0,0 1 15,0 0-15,0-1 0</inkml:trace>
  <inkml:trace contextRef="#ctx0" brushRef="#br0" timeOffset="23391.42">21421 6795 0,'0'0'0,"-22"0"0,-20 0 16,21 0-16,42 0 15,0 0 1,0 0-16,1 0 0,20 0 0,-21-22 15,21 22-15,1 0 0,-1 0 16,0-21-16,1 21 0,-1-21 0,22 21 16,-22 0-16,21-21 15,-20 21-15,-1 0 0,0-21 0,1 21 16,-1 0-16,0 0 0,1 0 16,-22 0-16,21 0 0,-21 0 0,1 21 15,-22 0-15,0 0 0,0 0 0,0 1 16,-43-1-16,22 21 0</inkml:trace>
  <inkml:trace contextRef="#ctx0" brushRef="#br0" timeOffset="23604.3">21336 7239 0,'0'0'0,"-42"21"0,-22 0 16,64 1-1,42-22-15,-20 0 16,20 0-16,-21 0 0,43-22 0,-22 22 15,0-21-15,1 21 0,20 0 16,-21 0-16,22-21 0,-22 21 0,1 0 16,20 0-16,-21 0 0,1-21 15,-22 21-15,21 0 0,-21 0 0,1 0 16,-1 0-16</inkml:trace>
  <inkml:trace contextRef="#ctx0" brushRef="#br0" timeOffset="23767.2">21209 7811 0,'0'0'0,"0"21"0,21-21 16,0 0-16,0 0 16,22 0-16,-22 0 0,21 0 15,1-21-15,-1 21 0,0-22 0,1 1 16,20 21-16,-21-21 0,1 21 0</inkml:trace>
  <inkml:trace contextRef="#ctx0" brushRef="#br0" timeOffset="29163.79">3810 4424 0,'21'0'62,"0"0"-62,0 0 16,22 21-16,-22-21 0,21 0 16,1 0-16,-1 0 0,21 0 0,1 0 15,-1 0-15,22 0 0,-21 0 16,20 0-16,1 0 0,0 0 16,20 0-16,-20 0 0,-21 0 0,20 0 15,1-21-15,0 21 0,-1 0 16,-20 0-16,20 0 0,1 0 0,0 0 15,-22-21-15,22 21 0,-22 0 16,1 0-16,-1 0 0,1 0 0,-22 0 16,1-21-16,-1 21 0,-21 0 15,0 0-15,0 0 0,-42 0 32,0 0-17,0 0-15,0 0 16,-22 21-16,22-21 0,-21 0 15,21 0-15,-22 0 0,1 0 0,0 21 16,-1-21-16</inkml:trace>
  <inkml:trace contextRef="#ctx0" brushRef="#br0" timeOffset="30739.34">3916 4720 0,'21'0'78,"0"0"-78,0 0 0,22 0 16,-22 0-16,21 0 0,0 0 0,1 0 15,20 0-15,1 0 0,-1 0 16,22 0-16,0 0 0,-1 0 15,-20 0-15,20-21 0,1 21 0,0 0 16,-1 0-16,-20-21 0,21 21 16,-22 0-16,1 0 0,-1-21 0,-21 21 15,1 0-15,-1 0 0,0 0 16,-20 0-16,20 0 0,-21 0 16,0 0-16,-21-21 187,-21 21 626,21-22-813,-21 22 15</inkml:trace>
  <inkml:trace contextRef="#ctx0" brushRef="#br0" timeOffset="33587.72">5546 9843 0,'0'21'0,"-22"-21"47,1 0-32,0 0-15,0 0 16,0-21-16,0-1 15,21 1-15,0 0 16,0 0-16,0 0 16,0 0-16,0-1 0,21 1 0,0 21 15,0-21-15,0 0 0,0 0 16,1 21-16,-1 0 0,0-21 0,0 21 16,0 0-16,0 0 15,22 0-15,-22 0 0,0 21 0,0 0 16,22 0-16,-22 0 0,21 22 0,-21-22 15,0 21-15,1 0 0,-1 1 16,0-1-16,0 0 0,-21 1 0,21-1 16,-21 22-16,0-22 0,0 21 15,0-20-15,-21 20 0,0 1 0,0-1 16,0-20-16,-1 20 0,-20-21 16,21 1-16,-21-1 0,-1 0 0,22-20 15,-21-1-15,-1 21 0,1-21 0,0-21 16,-1 21-16,1 1 0,-21-22 15,20 0-15,1 0 0,0 0 0,-22 0 16,22 0-16,-1-22 0,-20 1 16,21 21-16,-1-21 0,1-21 15,0 21-15,-1-22 0,1 22 0,21-21 16,0-1-16,-1 1 0,22 0 16,0-1-16,0 1 0,0 21 0,22-21 15,-1-1-15,21 22 0,-21-21 16,22 21-16,-1-1 0,0 1 0,1 21 15,-1 0-15,0 0 0,1 0 0,-1 0 16,-21 0-16,21 21 0,1 1 16,-22-1-16,21 0 0,-21 21 0,1-21 15,-1 22-15,0-1 0,-21 0 16,21-20-16,0 20 0,0 0 16,-21 1-16,22-1 0,-1 0 0,0-21 15,-21 22-15,21-22 0,0 0 16,0 0-16,-21 0 0,22 1 0,-1-1 15,0 0-15,0 0 16,0-21-16,0 0 0,1 0 16,-1 0-16,0 0 0,0-21 15,0 0-15,-21 0 0,21-1 16,1 1-16</inkml:trace>
  <inkml:trace contextRef="#ctx0" brushRef="#br0" timeOffset="34112.43">6625 9970 0,'0'0'16,"0"-22"-16,-21 22 15,0 22-15,0-22 16,-1 21-16,1 0 0,0 0 0,0 0 15,-21 22-15,20-22 0,1 21 16,0 0-16,21 1 0,-21-1 0,0 22 16,0-22-16,21 0 0,-22 22 15,22-22-15,0 0 0,0 1 16,0-1-16,0 0 0,0-20 0,0-1 16,0 21-16,22-42 0,-1 21 15,0 0-15,0-21 0,0 0 0,0 0 16,1 0-16,-1 0 0,0 0 0,0 0 15,21-21-15,-20 0 0,-1 0 16,21 0-16,-21 0 0,22-22 0,-22 22 16,0-21-16,21-1 0,-21 1 0,1 0 15,-1-22-15,0 22 0,-21 0 16,0-1-16,0-20 0,0 20 16,0 22-16,0-21 0,-21 0 15,0 20-15,-1 1 0,1 0 0,0 0 16,0 21-16,-21 0 0,20 0 0,1 0 15,0 0-15,-21 0 0,21 0 16,-1 0-16,1 0 0,0 0 0,0 21 16,42-21 15,0 0-31,22 0 16,-22 0-16,0 0 15</inkml:trace>
  <inkml:trace contextRef="#ctx0" brushRef="#br0" timeOffset="34399.78">7070 9991 0,'21'0'16,"0"0"-1,21 0-15,-21 0 0,1 0 16,20-21-16,0 21 0,1 0 15,-1 0-15,21 0 0,-20 0 0,20 0 16,-20 0-16,20 0 0,-21 0 0,1 0 16,-1 0-16,0 0 15,-20 0-15,-1 0 0,0 0 0,0 0 16,-42 0 15,0 0-31,0 21 0,-22-21 0,22 0 16,0 0-16,-21 0 0,20 0 15,1 0-15</inkml:trace>
  <inkml:trace contextRef="#ctx0" brushRef="#br0" timeOffset="34663.78">7472 9991 0,'-21'21'16,"21"0"-16,-22-21 15,1 21-15,21 0 0,-21-21 0,21 22 16,-21-1-16,0 0 0,21 0 15,-21 21-15,-1-20 0,1 20 0,0 0 16,21 1-16,-21-1 0,0 21 0,21-20 16,0 20-16,-21-20 0,-1 20 15,22-21-15,-21 1 0,21-1 0,0 0 16,0-20-16,0 20 0,0-21 0,0 0 16,0 0-16,0 1 0,0-44 46,0 1-46,0 0 16,21 0-16</inkml:trace>
  <inkml:trace contextRef="#ctx0" brushRef="#br0" timeOffset="35140.51">8340 10181 0,'0'0'0,"0"-21"15,21-21-15,-21 21 16,0-1-16,-21 1 16,-1 21-16,1 0 0,0 0 15,0 0-15,0 0 0,0 0 16,-1 0-16,1 0 0,-21 21 0,21-21 15,-22 22-15,22 20 0,0-21 0,-21 0 16,21 22-16,-22-1 0,22 0 16,-21 1-16,21-1 0,-1 21 0,1-20 15,0-1-15,21 0 0,0 1 16,0-1-16,0 0 0,0-20 16,21-1-16,0 0 0,1 0 0,-1 0 15,0-21-15,21 0 0,-21 21 0,22-21 16,-1 0-16,-21 0 0,22 0 15,-1 0-15,-21 0 0,21 0 0,-20-21 16,-1 21-16,0-21 0,0 0 0,0 21 16,0-21-16,1 0 15,-22-1-15,21 22 16,-21-21-16,21 21 16,-21-21-1</inkml:trace>
  <inkml:trace contextRef="#ctx0" brushRef="#br0" timeOffset="36120.37">9842 10605 0,'0'0'0,"-21"0"16,-21 42-1,21-21-15,0 0 0,42-21 47,0 0-47,21 0 16,-21-21-16,22 0 0,-1 0 0,0 0 16,1-22-16,-1 22 0,0-21 15,1 21-15,-1-22 0,0 1 0,1 21 16,-22-22-16,21 1 0,-21 0 0,22-1 15,-22 1-15,-21 0 0,0-1 16,0 1-16,0 0 0,0-1 0,0 22 16,0-21-16,0 21 0,-21 0 15,0-1-15,-1 1 0,1 21 16,0 0-16,0 0 0,0 21 0,0 22 16,-1-22-16,-20 21 0,21 1 15,0 20-15,-22 1 0,1-1 0,21 22 16,-21 21-16,-1-22 0,22 22 0,-21-21 15,-1 21-15,22-1 0,-21 1 16,21 0-16,0 0 0,-1 0 0,22-22 16,-21 22-16,21-21 0,-21 0 0,21 20 15,0-41-15,0 21 0,0-1 16,0-20-16,0-1 0,0 1 16,0-22-16,0 0 0,21 1 0,0-1 15,1-21-15,-1 0 0,0 1 16,0-1-16,0-21 0,0 0 0,1 0 15,20-21-15,-21-1 0,0 1 0,22-21 16,-22 21-16,0-22 0,21-20 16,-21 21-16,1-22 0,20 1 0,-21-1 15,0 1-15,-21-1 0,0 1 0,0-22 16,0 21-16,0-20 0,-21 20 0,0-20 16,0 20-16,-22-21 0,1 43 15,0-21-15</inkml:trace>
  <inkml:trace contextRef="#ctx0" brushRef="#br0" timeOffset="36252.19">9758 10943 0,'148'85'0,"-296"-170"0,105 64 15,1 21-15,21 0 0,-21 0 16,20 0-16,1 0 0,21 21 31,21-21-31,1 0 0,-1 0 0,0 0 16,21 0-16,1 0 0,-1 0 0,21-21 16,-20 21-16,20-21 0,1 0 15,-1 0-15,-20-1 0,20 1 0</inkml:trace>
  <inkml:trace contextRef="#ctx0" brushRef="#br0" timeOffset="37938.79">10943 10372 0,'0'0'0,"-21"0"0,0 0 0,0 21 15,-1 0-15,1 0 0,-21 0 0,21 1 16,0-1-16,-1 21 0,1 0 0,0-20 15,0 20-15,0-21 0,0 21 16,21 1-16,0-22 0,-22 0 0,22 0 16,0 0-16,0 1 15,22-22 1,-1 0-16,0 0 0,0-22 0,0 22 16,0-21-16,1 0 0,20 0 0,-21 0 15,21 0-15,-20-1 0,-1 1 16,21 0-16,-21-21 0,0 21 0,1-1 15,-1 1-15,0 0 0,0 21 0,0-21 16,-21 0-16,21 21 16,-21 21-1,0 0-15,0 0 0,0 0 0,0 1 16,0-1-16,0 0 0,0 21 16,0-21-16,0 1 0,0-1 0,0 0 15,0 0-15,0 0 0,0 0 16,22-21-16,-22 22 15,21-22-15,0 0 0,0 0 0,0 0 16,0-22-16,1 1 0,-1 21 16,0-21-16,21 0 0,-21 0 15,1-22-15,-1 22 0,0 0 0,0-21 16,0 21-16,0-22 0,1 22 0,-1-21 16,-21 21-16,0-1 0,21 22 15,0 0-15,-21 22 16,0-1-16,0 0 15,0 21-15,0-21 0,0 1 16,0 20-16,0-21 0,0 21 16,0-20-16,0-1 0,0 0 0,0 0 15,0 0-15,0 0 16,21-21 0,0 0-16,1-21 0,-1 0 15,21 0-15,-21 0 0,0 0 16,22-1-16,-22-20 0,0 0 0,21-1 15,-20 1-15,-1-21 0,21 20 0,-21-20 16,0 20-16,1-20 0,-1-1 16,0 1-16,0 21 0,-21-22 0,21 22 15,0-1-15,-21 1 0,0 21 16,0 0-16,22 0 0,-22-1 16,0 44-1,-22-1-15,1 21 0,0-21 16,0 22-16,0-1 0,-22 21 0,22-20 15,0 20-15,0 1 0,0-1 0,0 1 16,-1-22-16,22 22 0,0-1 16,0-21-16,0 1 0,0-1 0,0-21 15,0 22-15,22-22 0,-22 0 0,42 0 16,-21 0-16,0 0 0,0-21 16,22 22-16,-22-22 0,21 0 0,1 0 15,-1 0-15,-21 0 0,21 0 16,1 0-16,-1 0 0,-21 0 0,22-22 15,-22 1-15,21 0 0,-21 0 16,22 0-16,-22 0 0,0-1 0,0-20 16,0 21-16,0-21 0,-21 20 0,0 1 15,0 0-15,0 0 0,0 0 16,0 0-16,0 42 16,-21 0-16,0 0 15,21 0-15,0 0 0,-21 1 16,21-1-16,-21 21 0,21-21 15,0 0-15,0 22 0,0-22 0,0 0 0,0 0 16,0 0-16,21-21 16,0 22-16,0-22 0,0 0 0,1 21 15,-1-21-15,21 0 0,-21 0 0,22 0 16,-1 0-16,-21 0 0,21 0 0,1 0 16,-1-21-16,0-1 0,1 22 15,-1-21-15,0 0 0,-20 21 0,20-21 16,0 0-16,-21 0 0,22-1 0,-22 1 15,0 0-15,0 0 0,-21 0 16,0 0-16,0-1 0,0 1 0,0-21 16,0 21-16,0 0 0,0-1 0,-21 1 15,0 0-15,21 0 0,-21 21 16,0 0-16,-1 0 0,1 0 16,0 0-16,0 21 0,0 0 15,0 0-15,-1 1 0,1 20 16,0-21-16,0 21 0,21-20 0,-21-1 15,0 21-15,21-21 0,-22 0 0,22 22 16,0-22-16,0 0 0,0 0 16,22-21-1,-1 0-15,0 0 16,0 0-16,0 0 0,0-21 0,22 0 16,-22 0-16,0 0 0,0-1 15,0 1-15,22-21 0,-22 0 16,0-1-16,0 1 0,0 0 0,1-22 15,-1 22-15,0-22 0,-21 1 16,21 20-16,0-20 0,0-1 0,1 1 16,-1 21-16,0-22 0,0 1 0,0 20 15,0 1-15,1 0 0,-1-1 16,-21 22-16,0 0 0,0 0 0,0 0 16,0 42-1,0 0-15,-21 21 0,-1-21 16,1 22-16,0 20 0,0-20 0,0 20 15,0 1-15,-1-1 16,1 1-16,0 20 0,21-20 0,0 20 0,0-20 16,0-1-16,0 1 0,0-22 15,0 22-15,0-22 0,0 0 0,21-20 16,0 20-16,1-21 0,-1 0 16,21 0-16,-21-21 0,0 0 0,22 22 15,-22-22-15,21 0 0,-21 0 0,22 0 16,-22 0-16,0-22 0,21 1 15,-20 0-15,-1 21 0,0-21 0,21-21 16,-21 20-16,1 1 0,-22-21 0,0 0 16,21 20-16,-21-20 0,0 0 0</inkml:trace>
  <inkml:trace contextRef="#ctx0" brushRef="#br0" timeOffset="38171.65">11769 9970 0,'0'0'0,"-43"0"0,22 0 0,-21 0 16,21 0-16,-22 0 0,22 0 0,0 0 15,0 0-15,0 0 16,-1 0-1,1 0 1</inkml:trace>
  <inkml:trace contextRef="#ctx0" brushRef="#br0" timeOffset="38956.79">15261 10626 0,'0'21'0,"0"0"16,0 0-16,0 0 15,0 1-15,0-1 16,0 0 0,21-21-1,0 0 1,22 0-16,-22-21 0,0 0 15,21-1-15,22 1 0,-22-21 0,22 21 16,20-22-16,1 1 0,21 0 16,21-1-16,0 1 0,0-21 0,0 20 15,0 1-15,21 0 0,-21-1 16</inkml:trace>
  <inkml:trace contextRef="#ctx0" brushRef="#br0" timeOffset="55336.76">5842 8467 0,'-21'0'0,"0"0"15,-1 0-15,1 0 0,0 0 16,0 0-16,0 0 0,0 0 16,21 21-16,-22-21 0,44 0 31,-1 0-31,21 0 15,0 0-15,1 0 0,20 0 16,-20 0-16,20 0 0,22 0 0,-22 0 16,1 0-16,20 0 0,1 0 15,0 0-15,-22 0 0,22 0 0,-22-21 16,1 21-16,-22 0 0,1 0 16,-1 0-16,0 0 0,-21 0 0,22 0 15,-22 0-15,0 0 0,0 0 16,0 0-16,-21 21 31,-21 0-31,0-21 16,0 0-16,-21 21 0,-1-21 15,1 21-15,0-21 0,-1 22 16,-20-22-16</inkml:trace>
  <inkml:trace contextRef="#ctx0" brushRef="#br0" timeOffset="55939.42">5990 8742 0,'0'0'0,"0"21"16,21-21-1,22 0-15,-22 0 16,21 0-16,0 0 0,1 0 0,-1 0 16,22 0-16,-1-21 15,1 21-15,-1-21 0,1 0 0,-22 21 16,21-22-16,1 22 0,-22 0 15,1 0-15,-1-21 0,0 0 0,-21 21 16,1 0-16,-1-21 0,0 21 16,0-21-16,-21 0 0,21 21 0,-21-22 15,0 1-15,0 0 16,0 0-16,-42 0 0,21 0 16,0-1-16,-1 22 0,-20-21 15,0 0-15,21 0 0,-22 21 16,1-21-16,0 0 0,-1-1 0,1 22 15,0-21-15,20 21 0,1 0 16,0 0-16,0 0 0,21-21 16,-21 21-16,21 21 15,0 0 1,21-21-16,0 22 0,0-1 0,22-21 16,-22 21-16,21 0 0,0-21 15,1 0-15,-1 21 0,0-21 0,1 0 16,-1 0-16,-21 0 0,22 0 15,-1 0-15,0 0 0,-21 0 16,1 0-16,20-21 0,-21 21 16,0 0-16,-21 21 0,21 0 0,-21 1 15,0 20-15,0 0 16,0 1-16,-21-1 0,0 21 0,-21 1 16,21-1-16,-22 1 0,22-22 15,-21 22-15,21-1 0,-22-20 0,22-1 16,0-21-16,0 0 0,21 0 0,0 1 15,0-44 1,0 1-16,21 0 16,0 0-16,0-21 0</inkml:trace>
  <inkml:trace contextRef="#ctx0" brushRef="#br0" timeOffset="56511.45">8086 8065 0,'0'-22'0,"-22"22"0,1-21 0,0 21 15,21-21-15,0 0 0,-21 21 16,21-21-16,0 0 0,0-1 15,0 1-15,21 21 0,-21-21 16,21 0-16,0 21 0,1-21 0,20 21 16,-21 0-16,0 0 0,0 0 15,1 0-15,20 0 0,-21 21 0,0 0 16,0 0-16,1 22 0,-1-1 16,-21 0-16,0 1 0,0-1 0,0 21 15,0 1-15,-21-22 0,-1 22 16,-20-22-16,21 22 0,-21-22 0,-1 0 15,1-21-15,21 1 0,-22-1 16,1 0-16,21 0 0,0-21 0,-64 0 16,64-21-1,0 0-15,0 0 16,21-1-16,0 1 0,-22 0 0,22 0 16,-21 0-16,21 0 0,0-1 15,21 22-15,1 0 16,-1 0-16,21 22 0,0-22 15,1 21-15,-1 0 0,0 0 0,1 0 16,-1 0-16,0 1 0,1-1 16,-1 0-16,-21-21 0,22 21 0,-22-21 15,0 0-15,0 21 0,0-21 16,0 0-16,1 0 0,-1 0 0,0 0 16,0 0-16,-21-21 15,21 0-15,-21 0 16,21 0-16,-21-1 0</inkml:trace>
  <inkml:trace contextRef="#ctx0" brushRef="#br0" timeOffset="59456.36">16108 4043 0,'0'0'16,"-21"0"-16,-1 0 0,1 0 15,-21 0-15,21 0 0,0 0 0,-1 0 16,1 0-16,0 0 0,21-21 16,42 0-16,1-1 15,20 22-15,22-21 0,0 0 16,20 0-16,1 21 0,21-21 0,0 0 16,21-1-16,1 22 0,-1-21 15,0 0-15,21 21 0,-42-21 0,21 21 16,1 0-16,-22 0 0,0-21 15,0 21-15,-22 0 0,1 0 0,-42 0 16,20 0-16,-20 0 16,-22 0-16,-21 0 0,22 0 0,-43 21 31,-43-21-31,1 21 0,0-21 0,-43 21 16,0 0-16,-20-21 0,-1 22 15,0-1-15,-21 0 0,-21 0 0,0 0 16,-22 0-16,1 22 0,21-22 15,-22 21-15,1-21 0,21 22 0,0-22 16,21 21-16,0-21 0,21 1 16,21-1-16,22-21 0,20 21 0,22 0 15,42 0 1,43-21-16,21 0 0,-1 0 16,1 0-16,42 0 0,-21 0 15,21 0-15,21 0 0,0-21 0,0 0 16,-21 21-16,21-21 0,-21 0 15,22-1-15,-44-20 0,22 21 0,-21 0 16,0 0-16,0-1 0,-21 1 16,-22 0-16,1 0 0,-22 21 0,-21-21 15,-42 21 1,-43 0-16,1 0 0,-22 21 0,-21 0 16,-21-21-16,0 42 0,-21-20 15,0-1-15,-21 21 0,-1 0 16,1-20-16,21 20 0,-21 0 15,42-21-15,0 22 0,42-22 0,0 0 16,43 0-16,21 0 0,42-21 16,0 0-16,43 0 0,-1 0 15,1 0-15,20 0 0,22-21 16,0 0-16,21 0 0,0 0 0,0-22 16,0 22-16,0-21 0,0 21 15,0-22-15,0 1 0,-21 21 0,21-21 16,-21 20-16,-22 1 0,-20 0 15,-1 0-15,-20 0 0,-22 21 16,-42 0-16,-43 21 16,1 0-16,-22 0 0,0 0 15,-21 22-15,1-22 0,-22 21 0,0 1 16,0-1-16,0-21 0,0 21 16,42 1-16,0-22 0,1 0 0,41 0 15,22 0-15,42-21 16,0 0-16,43 0 0,-1 0 15,1 0-15,21-21 0,-1 0 16,1 0-16,0-21 0,-1-1 0,22 22 16,-21-21-16,21-1 0,-1-20 15,1 21-15,-21-1 0,21 1 16</inkml:trace>
  <inkml:trace contextRef="#ctx0" brushRef="#br0" timeOffset="62003.76">20002 3598 0,'0'0'0,"-21"22"15,-42-22-15,20 0 16,22 21-16,0-21 0,-21 0 0,21 21 16,-1-21-16,1 0 15,21-21 63,0 0-78,0-1 16,0 1 0,0 42 15,0 1-31,0-1 0,0 0 16,0 0-16,0 21 0,0 1 0,0-1 15,-21 0-15,21 1 0,-21 20 16,0-20-16,0-1 0,-1 0 0,22-21 15,0 1-15,-21-1 0,21 0 16,0 0-16,0-42 16,0 0-1,21 0-15,-21-1 0,22-20 0,-1 21 16,0-21-16,0-1 0,-21 22 16,21-21-16,0-1 0,-21 1 15,22 21-15,-1-21 0,-21 20 0,21 1 16,-21 0-16,21 21 0,0 0 15,0 0-15,1 21 16,-22 0-16,0 1 0,21-1 16,-21 0-16,21 21 0,-21-21 0,0 1 15,0-1-15,0 0 0,21 0 16,-21 0-16,21 0 0,-21 1 16,21-22-16,1 0 15,-1 0-15,-21-22 0,21 22 16,0-21-16,0 0 0,0 0 15,1 0-15,-1 0 0,0-1 0,0 1 16,0 0-16,0 0 0,1 0 0,-1-22 16,0 22-16,0 0 0,-21 0 15,21 0-15,-21 0 0,21 21 0,1 0 16,-22 21 0,0 0-16,21 0 0,-21 0 15,0 22-15,21-22 0,-21 21 16,0-21-16,0 22 0,21-22 15,-21 0-15,21 0 0,0 21 16,1-20-16,-1-1 0,21-21 16,-21 0-16,0 0 0,22 0 15,-22 0-15,21-21 0,-21-1 0,22 1 16,-22 0-16,21 0 0,-21 0 16,1 0-16,-1-1 0,0 1 0,0-21 15,0 21-15,0 0 0,-21-22 16,0 22-16,0 0 0,0 0 0,0 0 15,0 42 1,-21 0 0,0 21-16,21-21 0,-21 1 15,0 20-15,21-21 0,0 21 0,0-20 16,0 20-16,0-21 16,0 0-16,21 0 0,0 1 0,0-1 15,0-21-15,1 0 0,-1 0 16,21 0-16,-21 0 0,0 0 0,22-21 15,-22-1-15,0 1 0,21 0 0,-20 0 16,-1 0-16,0 0 0,0-22 16,0 22-16,0-21 0,-21 21 0,0-22 15,0 22-15,0-21 0,0 21 16,0-1-16,-21 22 31,21 22-31,-21-1 0,21 0 16,-21 0-16,21 21 0,0-20 15,0-1-15,0 0 0,0 0 0,0 0 16,0 0-16,0 22 16,0-22-16,0 0 15,21-42 17,-21 0-32,21 0 0,-21-1 15,21 1-15,1 0 0,-22 0 0,21 0 16,0 0-16,-21-1 0,21 1 15,-21 0-15,0 0 0,21 21 16,0 0-16,1 0 0,-1 0 16,-21 21-16,21-21 0,0 21 15,-21 0-15,21 1 0,-21-1 0,21 0 16,-21 0-16,0 0 0,22 0 16,-1 1-16,-21-1 0,21 0 0,0 0 15,0 0-15,0-21 16,1 0-16,-1 0 0,0 0 0,0 0 15,0 0-15,0-21 0,1 21 16,-1-21-16,0 0 0,0 0 0,0-1 16,0 1-16,-21 0 0,22 0 15,-1 0-15,0 0 0,-21-1 0,0 1 16,0 0-16,21 0 0,-21 0 16,21 21-1,-21 21 1,0 0-16,0 0 0,0 0 15,0 22-15,0-22 0,0 0 16,0 0-16,0 0 0,0 1 0,21-1 16,-21 0-16,22-21 15,-1 0-15,-21 21 0,21-21 0,0 0 16,0 0-16,0 0 16,1-21-16,-1 21 0,0-21 15,0 0-15,0-1 0,0 1 16,1 0-16,-22 0 0,21 0 15,0-22-15,0 22 0,-21 0 0,21 0 16,-21 0-16,0 0 0,0-1 16,21 22-16,-21 22 15,0-1 1,0 0-16,0 0 0,0 0 0,0 0 16,0 1-16,0-1 0,0 0 15,0 21-15,0-21 0,0 1 0,0-1 16,0 0-16,22-21 15,-1 21-15,0-21 0,0 0 16,21 0-16,-20 0 16,-1 0-16,0 0 0,21-21 0,-21 21 15,1-21-15,-1 0 0,21-1 16,-21 1-16,0-21 0,1 0 0,-1-1 16,0 1-16,0 0 0,0-22 15,0 1-15,1-22 0,-1 21 0,-21 1 16,0-22-16,21 22 0,-21 20 15,0-20-15,0 21 0,0-1 0,-21 1 16,0 21-16,21 0 0,-22-1 16,1 22-16,0 0 0,0 0 0,0 22 15,-22-1-15,22 21 0,0 0 16,0 1-16,0-1 0,21 22 16,0-1-16,-21 1 0,21-1 15,0-21-15,0 22 0,0-1 0,0-20 16,0-1-16,0 0 0,0 1 15,21-1-15,0-21 0,0 22 0,0-22 16,22 21-16,-22-21 0,21 0 16,0 1-16,-20-1 0,20 0 0,-21-21 15,0 0-15,22 21 0,-22-21 16,0 0-16,0 0 0,0 0 0,0-21 16,1 21-16,-1-21 0,0 0 15,0-1-15,0 1 0,-21 0 0,21-21 16,1 21-16,-1-1 0,-21-20 15,0 21-15,21 0 0,-21 0 16,-21 42 0,0-21-1,21 21-15,-22 0 0,1 0 0,0 0 16,0-21-16,21 22 0,0-1 16,0 0-16,0 0 0,21-21 46,0 0-46,0 0 0,1-21 16,-22 0-16,21 0 0,0-1 16,21 1-16,-21 0 0,1 0 0,-1 0 15,0 0-15,0-1 0,0 22 16,0 0-16,-21 22 16,0-1-16,0 0 0,0 0 15,0 0-15,0 22 0,0-22 0,-21 0 16,21 0-16,-21 0 0,21 22 15,0-22-15,0 0 0,-21 0 16,21 0-16,0 0 0,0 1 16,0-1-16,0-42 47,0-1-47,-21 1 0,0 0 15,21 0-15,-22-21 0,1 20 16</inkml:trace>
  <inkml:trace contextRef="#ctx0" brushRef="#br0" timeOffset="62231.63">22437 3302 0,'0'0'0,"-43"0"0,1 0 16,63 0-1,21 0-15,1 0 0,-1 0 16,22-21-16,-1 21 15,1-21-15,20 21 0,-20-21 0,-1-1 16,1 1-16,-1 21 0,1-21 16,-22 21-16,-21 0 0,22 0 0,-22-21 15,-42 21 1,-1-21-16,-20 21 16,0 0-16,-1 0 0</inkml:trace>
  <inkml:trace contextRef="#ctx0" brushRef="#br0" timeOffset="62539.49">21738 3027 0,'-63'0'0,"126"0"0,-169 21 0,64 0 0,0 0 16,20 1-16,22 20 0,0 0 16,0-21-16,0 22 0,22-22 0,-1 21 15,0-21-15,0 1 0,21-1 16,-20-21-16,20 0 0,0 0 0,-21 0 15,22 0-15,-22 0 0,21-21 16,-21-1-16,1 1 0,-1-21 16,0 21-16,-21 0 0,0-22 0,0 22 15,0-21-15,-21 21 0,0-1 16,-22 1-16,22 0 0,-21 0 0,-1 0 16,1 21-16,0 0 0,-1 0 15,1 0-15,-21 21 0,20 0 16,1 0-16,0 0 0,-1 1 0,1 20 15,0-21-15,-1 21 0,1-20 16,0 20-16</inkml:trace>
  <inkml:trace contextRef="#ctx0" brushRef="#br0" timeOffset="65040.79">9461 8361 0,'0'0'0,"-21"0"0,0-21 16,21 42 15,0 21-31,0-21 0,0 1 16,0-1-16,0 21 0,0-21 16,0 22-16,21-22 0,-21 21 0,0-21 15,0 22-15,0-22 0,0 0 16,0 0-16,0 0 0,0 0 15,0-42 1,0 0 0,0 0-16,0 0 0,0 0 0,0-1 15,0-20-15,0 21 0,0 0 0,21-22 16,-21 22-16,22 0 0,-22 0 16,0 0-16,21 0 0,0 21 0,-21-22 15,21 22-15,0 0 0,0 0 16,1 0-16,-1 22 0,0-22 0,0 21 15,0 0-15,0 0 0,1 0 16,-1 22-16,-21-22 0,21 0 0,0 21 16,0-21-16,-21 1 0,21-1 0,1 0 15,-1 0-15,0-21 16,0 0-16,0 0 0,0-21 16,1 21-16,-22-21 15,21 0-15,0-1 0,-21 1 16,0 0-16,21 0 0,0-21 0,-21 20 15,0 1-15,0-21 0,21 21 16,1-22-16,-22 22 0,0 0 0,21 21 16,0 0-16,0 0 0,0 21 15,0 0-15,-21 1 0,22-1 16,-1 0-16,0 21 0,-21-21 0,21 22 16,0-22-16,0 0 0,-21 21 15,22-20-15,-1-1 0,0 0 0,0 0 16,0-21-16,0 0 0,1 0 15,-1 0-15,0 0 16,0 0-16,0 0 0,0 0 0,1-21 16,-1 0-16,0 0 0,0-1 0,-21 1 15,21 0-15,0 0 0,1-21 16,-22 20-16,0 1 0,0-21 0,0 21 16,0 0-16,0-1 0,0 1 15,0 0-15,0 42 16,0 0-1,0 1-15,0-1 0,21 21 16,-21-21-16,21 22 0,-21-22 16,0 0-16,21 21 0,-21-21 0,21 1 0,-21-1 15,21 0-15,1 0 16,-1 0-16,0-21 0,0 0 16,0 0-16,0 0 0,1-21 15,-1 21-15,0-21 0,-21 0 16,21 0-16,0-1 0,0 1 0,-21 0 15,0 0-15,0-21 0,0 20 0,0 1 16,0 0-16,0 0 0,0 0 16,0 42 15,0 0-31,0 0 0,0 0 16,0 1-16,0-1 0,0 0 15,-21 0-15,21 0 0,-21 0 0,21 1 16,0-1-1,0-42 17,0-1-32,0 1 0,0 0 15,0 0-15,0 0 0,0 0 0,0-1 16,0 1-16,0 0 0,21 0 16,0 21-16,1 0 15,-1 0-15,0 0 16,0 21-16,0 0 0,0 0 15,1 22-15,-1-22 0,0 0 0,0 0 16,-21 0-16,21 1 0,0-1 0,-21 0 16,22 0-16,-1 0 0,0-21 15,0 0-15,0 0 0,0 0 16,1 0-16,-1-21 0,0 0 16,0 0-16,-21 0 15,0-1-15,21 1 0,0-21 0,-21 21 16,0 0-16,0-22 0,0 22 0,0 0 15,0 0-15,0 0 0,0-1 16,0 1-16,0 42 16,0 1-16,0-1 15,0 0-15,0 0 0,0 0 16,0 22-16,0-22 0,0 21 0,0-21 16,0 22-16,0-22 0,0 0 0,0 0 15,0 0-15,0 0 0,0 1 16,22-22-16,-1 0 0,0 0 15,0 0-15,0 0 16,-21-22-16,21 1 0,1 0 0,-22 0 16,21 0-16,0 0 0,-21-1 0,0-20 15,21 21-15,-21-21 0,21 20 16,-21 1-16,0-21 0,0 21 16,21 21-16,-21-21 0,22 21 0,-1 21 31,-21 0-31,0 0 0,0 0 0,21 0 15,-21 22-15,0-22 0,0 0 0,0 0 16,0 0-16,0 1 0,21-1 16,0 0-16,0 0 0,1-21 15,-1 0-15,0 0 0,0 0 0,0 0 16,0 0-16,1-21 0,-1 0 16,21 0-16,-21-1 0,0 1 0,1 0 15,-1 0-15,0-21 0,0 20 16,0-20-16,0 0 0,-21-1 15,0-20-15,0 21 0,22-22 0,-22 1 16,0-1-16,0 1 0,0-1 0,0 1 16,0 20-16,0 1 0,0 21 15,0 0-15,0 42 16,0 21-16,-22 0 0,22 1 16,0-1-16,-21 22 0,21-1 15,-21 1-15,21-1 0,0-21 0,0 22 16,0-22-16,0 1 0,0-1 15,21 0-15,0-21 0,1 1 0,-1-1 16,0 0-16,0 0 0,0-21 16,22 0-16,-22 0 0,0 0 0,0 0 15,0 0-15,22 0 0,-22 0 16,0-21-16,0 0 0,0 0 0,-21-1 16,21 1-16,1 0 0,-1 0 15,-21 0-15,21 0 0,-21-1 0,21 22 16,0 0-16,0 22 15,-21-1-15,22 0 16,-22 0-16,0 0 0,0 0 0,21 1 16,-21-1-16,0 0 0,21 0 0,-21 0 15,0 0-15,0 1 16,21-22 0,-21-22 15,0 1-31,0 0 15,-21 0-15,0 0 0,0 0 0,-1-1 16,1 1-16</inkml:trace>
  <inkml:trace contextRef="#ctx0" brushRef="#br0" timeOffset="65259.75">12128 8319 0,'64'0'15,"-43"0"-15,0 0 16,0 0-16,1 0 0,-1 0 16,0-22-16,0 22 0,0-21 0,0 21 15,1-21-15,-1 21 0,0-21 16,0 0-16,-21 0 16,-42 21 15</inkml:trace>
  <inkml:trace contextRef="#ctx0" brushRef="#br0" timeOffset="65411.66">11218 8297 0,'0'0'16,"-21"0"-16,0 0 0,0 0 0,21-21 15,0 0-15,-21 21 16,21-21-1,-22 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6:17:40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6900 635 0,'0'0'0,"0"-21"0,0 0 15,0 0-15,-21 21 16,21-22-16,0 1 16,-21 21-1,21-21-15,-21 21 31,21 21-31,-21 0 16,21 1-16,0-1 0,0 0 0,-22 21 16,22 1-16,-21-1 0,21 21 15,0 1-15,0-1 0,-21 1 16,0 21-16,0-22 0,0 22 0,21-1 16,-22 1-16,22 0 0,-21-1 15,0-20-15,21 21 0,-21-1 0,21-20 16,0-1-16,-21 1 0,21-1 15,-21-20-15,21-1 0,0 0 16,0 1-16,0-1 0,0-21 0,0 21 16,0-20-16,-22-1 0,22 0 15,0 0-15,-21-21 32,21-21-32,0 0 0,0 0 0,-21-1 15,21-20-15,0 21 0</inkml:trace>
  <inkml:trace contextRef="#ctx0" brushRef="#br0" timeOffset="446.74">6096 1058 0,'0'0'0,"-21"-42"0,-22-21 15,22 41-15,0-20 0,21 0 16,0-1-16,0 22 0,0-21 16,0 0-16,0 20 0,21-20 15,22 0-15,-1 21 0,0-22 16,22 1-16,-1 21 0,22-22 0,0 1 16,20 21-16,1 0 0,0 0 15,0 21-15,-21 0 0,-1 0 16,1 21-16,0 0 0,-22 21 0,1 1 15,-22-1-15,-21 0 0,0 22 16,-21-1-16,0 1 0,0 20 0,-21-20 16,-21 21-16,-1-22 0,1 22 15,-21-22-15,-1 1 0,-21-1 0,22 1 16,-22-22-16,1 22 0,20-22 16,1 0-16,-1 1 0,22-1 15,-1 0-15,22-21 0,-21 1 16,42-1-16,-21 0 0,0-21 15,21 21-15,0-42 32,21 0-17</inkml:trace>
  <inkml:trace contextRef="#ctx0" brushRef="#br0" timeOffset="3431.51">7493 2244 0,'21'-43'0,"0"43"16,-21-21-16,21 0 0,-21 0 0,22 0 15,-22 0-15,21-22 16,-21 22-16,0 0 0,0 0 0,0-22 16,0 22-16,0-21 0,0 21 15,0-22-15,-21 22 0,-1 0 0,1 0 16,0 21-16,-21-21 0,21 21 16,-1 0-16,-20 0 0,21 0 15,-21 0-15,20 21 0,1 0 16,-21 0-16,21 22 0,0-1 15,-1 0-15,-20 1 0,42-1 0,-21 0 16,21 1-16,-21 20 0,21-21 16,0 1-16,0-1 0,0 0 0,0 1 15,0-1-15,21 0 0,0-20 16,0 20-16,-21-21 0,21 0 0,1-21 16,-1 21-16,0-21 0,0 0 15,0 0-15,0 0 0,1-21 16,-1 0-16,0 0 0,21 0 15,-21 0-15,1-22 0,-1 22 16,0-21-16,0-1 0,0 22 16,0-21-16,1 0 0,-1-1 0,0 1 15,-21 0-15,0-1 0,21 1 16,0 0-16,-21 20 0,0-20 0,0 21 16,21 0-16,-21 0 15,22 21-15,-22 21 16,0 0-1,0 0-15,0 0 0,0 22 0,0-22 16,0 21-16,0-21 0,0 22 16,0-1-16,0-21 0,0 21 0,21 1 15,-21-22-15,21 0 16,-21 21-16,21-20 0,0-1 0,0 0 16,1-21-16,-1 21 0,0-21 15,0 0-15,0 0 0,0 0 0,1 0 16,-1 0-16,21-21 0,-21 0 15,22 21-15,-22-43 0,21 22 0,-21 0 16,22-21-16,-22 21 0,21-22 16,-21 1-16,22 0 0,-22-22 0,0 22 15,0-1-15,0 1 0,-21 0 16,0 21-16,0-1 0,0 1 0,0 0 16,-21 21-1,0 0-15,0 0 0,0 21 0,-1 0 16,-20 1-16,21-1 0,0 0 15,0 0-15,-1-21 0,22 21 0,0 0 16,22-21 0,-1 0-1,0 0-15,0 0 0,0 0 16,0-21-16,1 21 0,-1-21 0,21 21 16,-21 0-16,0 0 0,1 0 15,-1 0-15,-21 21 0,21 0 0,-21 1 16,0-1-16,0 0 0,0 0 15,0 21-15,0-20 0,0 20 16,0-21-16,0 21 0,-21 1 16,21-22-16,0 21 0,0 1 0,0-22 15,0 21-15,0 0 0,0-20 16,0-1-16,0 21 0,21-21 0,0 0 16,21-21-16,-20 22 0,-1-1 15,21-21-15,0 0 0,1 0 0,-1 0 16,22 0-16,-22-21 0,0-1 0,22 1 15,-22 0-15,22 0 0,-22 0 16,0-22-16,1 1 0,-1 21 0,0-21 16,-21-1-16,1 22 0,-1-21 15,0-1-15,-21 1 0,0 0 16,0 21-16,0-22 0,0 1 16,-21 21-16,21-22 0,-21 22 0,-1 0 15,-20 0-15,21 21 0,0 0 16,0 0-16,-22 0 0,22 0 0,-21 21 15,21 0-15,-22 0 0,22 1 16,-21 20-16,-1 0 0,22-21 0,-21 22 16,21-1-16,0 0 0,-1 1 15,22-1-15,0 0 0,0 1 0,0-22 16,0 21-16,0-21 0,0 1 0,0 20 16,22-42-16,-1 21 0,0 0 15,0-21-15,0 0 16,22 0-16,-22 0 0,0 0 15,0-21-15,21 0 0,-20 0 0,-1 0 16,21-1-16,-21-20 0,0 21 16,1 0-16,-1-22 0,0 1 0,0 21 15,0-21-15,-21-1 0,0 22 16,21 0-16,-21 0 0,22 0 0,-22-1 16,0 44-1,0-1 1,0 0-16,0 0 0,0 21 0,0-20 15,0-1-15,0 21 0,0-21 16,0 22-16,0-1 0,0-21 16,0 0-16,21 0 0,0 1 15,0-1-15,-21 0 0,21 0 0,0-21 16,1 0-16,-1 0 0,21 0 16,-21 0-16,0 0 0,22-21 0,-1 21 15,-21-21-15,22-22 0,-22 22 0,21 0 16,0-21-16,-20-1 0,20 22 15,-21-42-15,0 20 0,22 1 0,-22-21 16,0-1-16,0 1 16,0-1-16,0-21 0,-21 22 0,0-22 0,22 22 15,-22-1-15,21 1 16,-21 20-16,0-20 0,0 21 0,0-1 16,0 1-16,0 21 0,0 0 15,0-1-15,0 1 0,0 42 16,0 1-1,-21-1-15,-1 0 0,22 21 0,0 1 16,-21-1-16,0 0 0,21 22 16,-21-22-16,21 22 0,-21-1 0,21 1 15,0-1-15,0 1 0,0-1 16,0 1-16,0-22 0,0 21 0,0-20 16,0 20-16,0-20 0,0-1 15,0 0-15,0 1 0,0-1 0,0-21 16,21 21-16,0-20 0,-21 20 15,0-21-15,21 0 0,22 0 16,-22 1-16,0-22 0,0 21 0,21-21 16,-20 0-16,20 0 0,0 0 15,-21 0-15,22-21 0,-1-1 0,-21 1 16,22 0-16,-1 0 0,-21-21 0,21-1 16,-20 1-16,20 0 0,-21-1 15,21-20-15,-20 20 0,-1-20 0,0-1 16,0 1-16,0-1 0,0 1 15,-21-1-15,22 1 0,-22 21 0,0-22 16,0 22-16,0-1 16,0-20-16,0 42 0,0-22 0,0 22 15,0-21-15,0 21 0,0 0 16,0-1-16,-22 44 31,22-1-31,0 21 16,-21-21-16,21 22 0,-21-1 15,0 0-15,21 1 0,-21 20 0,0 1 16,-1-1-16,22-21 0,-21 22 16,21-1-16,-21-20 0,21-1 15,0 22-15,0-22 0,0 0 0,0 1 16,0-1-16,0-21 0,21 21 16,0 1-16,22-1 0,-22-21 0,21 22 15,-21-22-15,22 0 0,-1 0 16,0 0-16,1 0 0,-1 1 0,22-22 15,-22 0-15,0 0 0,1 0 0,-1 0 16,0-22-16,-21 1 0,22 0 16,-1 0-16,-21 0 0,0-22 0,22 22 15,-22-21-15,0 0 0,0-1 16,0 22-16,1-21 0,-1-1 16,-21 1-16,21 21 0,-21-21 0,0 20 15,0 1-15,0 0 0,0 0 16,-21 21-1,0 0-15,-1 0 16,1 21-16,0 0 0,21 0 0,-21 1 16,0-1-16,0 0 0,-1 0 15,22 0-15,0 0 0,-21 1 0,21 20 16,-21-21-16,21 0 0,0 22 16,0-22-16,0 0 0,0 0 0,0 0 15,0 0-15,0 1 0,21-1 0,0 0 16,1-21-16,-1 0 0,21 0 15,-21 0-15,0 0 16,22 0-16,-22 0 0,21-21 0,1 21 16,-1-21-16,0-1 0,-21 1 15,22 0-15,-1-21 0,0 21 0,-20-1 16,20-20-16,0 0 0,-21-22 16,22 22-16,-1-22 0,-21 1 0,22-1 15,-22-20-15,21 20 0,-21-20 16,0 20-16,1-21 0,-1 22 0,0-1 15,0 1-15,-21-1 0,0 22 16,0 0-16,0-1 0,0 1 0,0 21 16,0 0-16,0 0 15,0-1-15,-21 44 32,0-1-32,21 0 0,-21 21 15,-1 1-15,22-1 0,0 0 16,-21 22-16,0-1 0,21 1 0,-21-1 15,0 22-15,21-22 0,0 22 0,-21-21 16,-1-1-16,22 1 0,0-1 16,-21 1-16,21-1 0,0-21 0,0 1 15,0-1-15,0 0 0,0 1 16,0-22-16,0 0 0,21 0 0,1 0 16,-1-21-16,0 0 0,0 0 15,0 0-15,0 0 0,22 0 16,-22 0-16,21-21 0,-21 0 0,22 0 15,-22 0-15,0 0 0,0-1 16,0 1-16,-21 0 0,0 0 0,22 0 16,-1 0-16</inkml:trace>
  <inkml:trace contextRef="#ctx0" brushRef="#br0" timeOffset="7407.19">14266 1334 0,'0'0'0,"-21"0"0,21 21 0,0 0 16,0 0-16,0 0 16,0 0-16,21-21 15,0 22-15,1-22 16,-1 0-16,0 0 0,0 0 0,21 0 15,1 0-15,-1-22 0,0 22 16,1-21-16,-1 0 0,22-21 0,-22 21 16,43-22-16,-22 1 0,1 21 15,-1-43-15,1 22 0,-1 0 16,-21-22-16,1 22 0,-1-22 0,-42 22 16,0-22-16,0 22 0,-21 21 15,-21-21-15,-1 20 0,-20 1 0,-1 0 16,1 0-16,-1 21 0,1 0 15,-22 0-15,22 21 0,-22 0 16,0 22-16,1-1 0,20 0 16,-21 22-16,22 20 0,-1-20 0,22 21 15,0-22-15,-1 22 0,22-22 16,21 22-16,0-22 0,0 1 0,43-1 16,-22 1-16,21-22 0,0 1 15,1-1-15,-1-21 0,22 0 0,-1 0 16,-21 1-16,22-22 0,-1 0 15,1 0-15,-1 0 0,-20-22 0,20 1 16,-20 21-16,-1-21 0,-21 21 16,0-21-16,0 0 0,-21 0 15,-21 21 1,0 0-16,0 0 0,0 0 0,-22 21 16,1 0-16,0 0 0,-1 0 15,1 22-15,0-1 0,-1-21 0,1 43 16,0-22-16,21 0 0,-22 1 0,22 20 15,0-21-15,0 1 0,21-1 16,0 0-16,0 1 0,0-1 0,0 0 16,21-20-16,0-1 0,21 0 15,-20-21-15,20 0 0,-21 0 0,21 0 16,1 0-16,-22 0 0,21-21 16,1 0-16,-22-1 0,21 1 15,0 0-15,-20-21 0,20 21 16,-21-22-16,21 22 0,-20-21 0,20-1 15,0 1-15,-21 0 0,22-1 0,-1 1 16,0 21-16,1-21 0,20 20 16,-20-20-16,-1 21 0,0 21 0,1 0 15,-1 0-15,-21 0 0,21 0 16,-20 21-16,-1 0 0,0 0 16,-21 1-16,21 20 0,-21-21 0,0 21 15,0-20-15,0 20 0,-21 0 0,0 1 16,0-1-16,-1 0 0,1 1 15,0-22-15,0 21 0,21 0 16,-21-20-16,21-1 0,-21 0 0,21 0 16,0 0-16,21-42 31,0 0-31,0-21 16,0 20-16,0-20 0,1 21 0,20-21 15,-21-1-15,21 1 0,-20-22 16,20 22-16,-21-21 0,21 20 0,1 1 15,-22 0-15,21-1 0,-21 22 16,1-21-16,-22 21 0,0-1 16,0 44-1,-22-22 1,1 21-16,0 0 0,-21 21 0,21-21 16,-1 22-16,1-22 0,0 21 15,0 1-15,0-1 0,0 0 0,21 1 16,-22-1-16,22 0 0,0 1 15,0-1-15,0 0 0,0-21 0,22 22 16,-1-22-16,0 0 0,0 0 16,21 0-16,1 1 0,-1-22 0,0 0 15,22 0-15,-22 0 0,22-22 16,-1 1-16,1 0 0,-1 0 0,1-21 16,-22 20-16,22 1 0,-22-21 15,0 21-15,1-22 0,-22 1 16,21 0-16,-21-1 0,-21 1 0,0 0 15,0-1-15,0 22 0,0-21 16,0 21-16,0 0 0,0-1 0,-21 22 16,0 0-16,0 0 0,0 0 15,-1 22-15,1-22 0,0 42 0,0-21 16,0 0-16,21 22 0,-21-22 16,21 21-16,-22 0 0,22-20 0,0 20 15,0-21-15,0 21 0,22-20 0,-1-1 16,0 0-16,0 0 0,21 0 15,-20 0-15,20-21 0,-21 0 16,21 0-16,-20 0 0,20 0 16,-21 0-16,21 0 0,-20 0 0,-1-21 15,21 0-15,-21 0 0,0 0 16,22 0-16,-22-22 0,0 22 0,0-21 16,0-1-16,1 22 0,20-21 0,-21 0 15,0-1-15,22 1 0,-22 21 16,0 0-16,21-1 0,-21 1 0,1 0 15,-1 21-15,0 0 0,0 0 16,0 0-16,0 21 0,-21 0 0,0 1 16,0-1-16,0 0 0,0 0 15,0 0-15,0 0 16,0 1-16,0-1 16,0-42 30,0-1-46,0 1 0,0 0 16,0 0-16,0 0 0,0 0 16,-21 21-16,0-22 15,0 22 1,0 0-16,0 0 0,-1 22 16,1-1-16,0 0 0,0 0 15,0 0-15,0 0 0,-1 1 16,1-1-16,21 21 0,-21-21 0,21 0 15,-21 22-15,21-22 0,0 21 16,0-21-16,0 1 0,0 20 0,0-21 16,0 0-16,21 0 0,0 1 15,22-1-15,-22 0 0,21 0 0,0 0 16,1-21-16,-1 0 0,22 21 0,-22-21 16,0 0-16,1 0 0,-1-21 15,0 21-15,1-21 0,-1-21 0,0 21 16,-21-1-16,22-20 0,-22 0 15,21-1-15,-21 1 0,1 21 16,-1-21-16,0-1 0,-21 22 16,0-21-16,21 21 0,-21-1 0,0 1 15,0 0-15,0 42 32,-21 0-17,21 1-15,0-1 0,0 0 0,-21 21 16,21-21-16,0 1 0,0-1 0,0 0 15,0 0-15,0 21 0,0-20 16,0-1-16,0 0 0,0 0 0,21 0 16,0-21-16,-21 21 15,42-21-15,-20 0 0,20 0 16,-21 0-16,21 0 0,1 0 16,20 0-16,-20-21 0,-1 21 0,0-21 15,22 0-15,-22-21 0,0 20 16,-20 1-16,20-21 0,-21 0 0,0 20 15,0-20-15,1 0 0,-1 21 0,-21-1 16,21 1-16,-21 0 0,0 42 47,0 0-47,0 1 0,0-1 0,-21 0 16,0 21-16,21-21 0,-22 1 15,22 20-15,0-21 0,0 0 16,0 0-16,0 22 0,0-22 0,0 0 15,0 0-15,22 0 16,-1-21-16,0 0 0,0 0 16,0 0-16,0 0 0,22 0 15,-22-21-15,0 21 0,21-21 0,-20 0 16,-1 0-16,21-22 0,-21 22 16,0 0-16,1-21 0,20-1 0,-21 1 15,0 0-15,0-22 0,1 1 16,-1-1-16,0 1 0,21-22 15,-21 0-15,1 22 0,-1-22 0,-21 22 16,21-22-16,-21 22 0,21-1 16,-21-21-16,0 43 0,0-21 15,0 20-15,0 1 0,0 21 0,0-22 16,-21 43-16,0 0 0,0 0 16,-1 0-16,1 43 0,0-22 0,-21 21 15,21 22-15,-1-22 0,1 22 16,0 20-16,0-20 0,0 20 0,0 1 15,21-21-15,0 20 0,0 1 16,0-22-16,0 22 0,0-21 0,0-1 16,0-21-16,0 22 0,0-22 0,0 1 15,0-1-15,0 0 16,21 1-16,0-1 0,0-21 0,0 21 16,22-20-16,-22-1 0,0 0 15,21 0-15,-21-21 0,22 0 0,-1 0 16,-21 0-16,22 0 0,-1-21 15,0 0-15,-21 0 0,22-1 0,-1 1 16,0-21-16,-20 21 0,20-22 0,-21 1 16,21 0-16,-20-1 0,20 22 15,-21-21-15,0 0 0,0 20 0,1-20 16,-22 21-16,0 0 0,21 21 16,-21-21-16,0 42 31,0 0-31,-21 0 0,-1 0 15,22 0-15,0 22 0,-21-22 16,21 0-16,-21 0 0,21 0 0,0 1 16,0-1-16,0 0 0,0 0 0,0 0 15,0 0-15,0 1 0,0-1 16,0 0-16,21-21 16,0 0-16,1 0 15,-1 0-15,0 0 0,21 0 16,-21-21-16,1 0 15,-1-1-15,21 22 0,-21-21 0,22-21 16,-1 21-16,-21 0 0,21-1 16,1-20-16,-1 21 0,0 0 0,-20 0 15,-1-1-15,0 1 0,0 21 0,0 0 16,-21 21 0,-21 1-1,0-1-15,0 0 0,0 0 16,21 0-16,-22 22 0,1-22 0,21 0 15,0 0-15,0 0 0,-21 0 16,21 1-16,0-1 0,0 0 16,0 0-16,21-21 15,0 0 1,1 0-16,-1 0 0,0 0 16,0 0-16,21-21 0,-20 0 15,-1 21-15,0-21 0,0-1 0,0-20 16,0 21-16,1 0 0,-1-22 15,-21 22-15,0 0 0,0-21 0,0 21 16,0-1-16,0 1 0,-21 0 16,-1 21-16,1 0 0,0-21 0,0 21 15,0 0-15,0 0 0,-1 0 16,-20 0-16,21 0 0,0 0 16,42 0 15,0 0-31,0 0 0,22 0 15,-1-21-15,0 21 0,1-21 16,-1 21-16,0 0 0,1 0 0,-1-22 16,0 22-16,-21 0 0,22 0 15,-1 0-15,-21 0 0,0 0 0,1 0 16,-1 22-16,-21-1 16,0 0-16,0 0 0,0 0 0,0 0 15,0 1-15,0-1 0,0 0 16,0 0-16,0 0 0,-21 0 15,21 22-15,-22-22 0,22 0 0,-21 0 16,21 22-16,0-22 0,0 0 16,0 21-16,0-21 0,0 1 0,0-1 15,0 0-15,0 0 16,0 0 0,0-42-1,0 0-15,0 0 16,0 0-16,0-1 0,0 1 15,0-21-15,21 21 0,1-22 0,-1 1 16,0 0-16,0-1 0,21 1 16,-20 0-16,20-1 0,21 1 0,1-21 15,-1 20-15,1 1 0,-1 21 16,1 0-16,-1-1 0,-20 1 16,-1 21-16,0 0 0,1 0 0,-22 21 15,0 1-15,0-1 0,0 21 16,-21 0-16,0-20 0,0 20 0,0 0 15,0 1-15,-21-1 0,0 0 16,0-21-16,-21 22 0,20-1 0,1-21 16,-21 22-16,21-22 0,0 0 15,-1 0-15,1 0 0,0 0 16,0 1-16,21-1 16,0-42-1,0-1 1,21 1-16,-21 0 0,0-21 15,21 21-15,-21-22 0,21 1 0</inkml:trace>
  <inkml:trace contextRef="#ctx0" brushRef="#br0" timeOffset="7791.31">21167 1270 0,'0'0'0,"-43"0"0,-63 21 16,85-21-16,-21 21 15,21 1-15,-22-1 0,22 0 0,0 0 16,21 0-16,0 0 0,0 1 16,0-1-16,42 0 15,-20-21-15,-1 0 0,21 0 16,-21 0-16,0 0 0,22-21 0,-22 0 15,21-1-15,-21 22 0,1-21 16,-22 0-16,0 0 0,21 0 0,-21 0 16,0-1-16,0 1 15,0 0-15,-21 21 16,-1 0-16,1 0 16,0 21-16,0 0 0,0-21 0,0 22 15,-1-1-15,1-21 0,0 21 16,0-21-16,21 21 0,-21-21 0,0 0 15,-1 0-15,1 0 16</inkml:trace>
  <inkml:trace contextRef="#ctx0" brushRef="#br0" timeOffset="8104.13">19050 1588 0,'-42'0'0,"84"0"0,-127 0 0,64 0 16,0 21-16,42-21 15,0 0-15,0 0 16,22 0-16,-1 0 0,0 0 16,1 0-16,20 0 0,1 0 0,-1 0 15,1-21-15,-1 21 0,1 0 16,-1 0-16,-20 0 0,-1 0 0,0-22 15,-21 22-15,1 0 0,-1 0 16,-42 0 31,-1 0-47,1 0 0,-21 0 16</inkml:trace>
  <inkml:trace contextRef="#ctx0" brushRef="#br0" timeOffset="9019.75">7091 3133 0,'0'0'0,"-21"0"0,-1 0 0,1 0 16,0 21-16,0-21 0,0 0 15,0 21-15,-1-21 16,22 21 0,0 0-1,22-21 1,-1 22-16,0-22 0,0 0 0,21 21 16,-20-21-16,20 0 0,0 21 15,22 0-15,-22-21 0,22 0 0,20 21 16,-20-21-16,42 0 0,-22 0 0,22 21 15,0-21-15,21 0 0,-21 0 16,21 0-16,0 0 0,21 0 0,0 0 16,0 0-16,22 0 0,-22 0 15,21 0-15,0-21 0,22 21 0,-1 0 16,-20 0-16,20-21 0,1 21 16,-22-21-16,22 21 0,-22 0 15,0 0-15,1 0 0,-22 0 16,21-21-16,-21 21 0,0 0 0,1 0 15,-22-21-15,0 21 0,-22 0 0,1 0 16,-21-22-16,0 22 0,-1 0 16,-20-21-16,-1 21 0,-20 0 0,-22 0 15,21 0-15,-21-21 0,0 21 16,-21-21 46</inkml:trace>
  <inkml:trace contextRef="#ctx0" brushRef="#br0" timeOffset="9787.28">15028 3260 0,'0'0'0,"-42"0"0,0 0 0,-1 0 16,1 0-16,0 0 0,20 0 15,-20 0-15,21 0 0,-21 0 0,20 0 16,1 0-16,0 0 0,-21 0 16,21 0-16,-1 0 15,1 0-15,21 21 31,21-21 1,1 0-32,-1 0 0,21 0 0,-21 0 15,22 0-15,-1 0 0,0 0 16,1 0-16,20 0 0,1 0 0,20 0 16,1 0-16,0 0 0,20 0 15,1 0-15,0 0 0,21 0 0,0 0 16,0 0-16,21 0 0,0 0 0,1 0 15,20 0-15,-21 0 16,21 0-16,1 0 0,-1 0 0,22 0 16,-22 0-16,21 0 0,1 0 15,-1 0-15,1 0 0,-1 0 0,1 0 16,-1 0-16,1 0 0,-1 0 16,1 0-16,-22 0 0,1 0 0,-1 0 15,0 0-15,1 0 0,-22 0 16,0 0-16,0 0 0,-21 0 0,-21 0 15,0 0-15,-22 0 0,1 0 16,-21 0-16,-22 0 0,-21 0 0,21 0 16,-42-21-16,22 21 0,-1 0 15,-42 0 32,-1 0-31,1 0-16,0 0 0,0-21 15,0 21-15,-22 0 0,22 0 0,-42-22 16</inkml:trace>
  <inkml:trace contextRef="#ctx0" brushRef="#br0" timeOffset="13126.59">0 4445 0,'0'-42'16,"0"63"31,0 0-31,0 0-16,0 0 0,0 1 15,0-1-15,0 21 0,0-21 0,0 0 16,0 1-16,0-1 0,0 0 15,0 0-15,0 0 0,0 0 0,0 1 16,21-22 15,43-22-31,-22 1 0,0 0 0,1 0 16,-22 0-16,21 0 0,0-1 16,-20-20-16,20 21 0,-21-21 15,0 20-15,0-20 0,-21 0 0,0 21 16,0-22-16,0 1 0,0 0 15,0-1-15,0 1 0,0 0 16,-21 20-16,21 1 0,-21 0 16,0 0-16,-21 84 15,42-41-15,-22 41 16,22-21-16,0 22 0,0-1 16,0 1-16,0-1 0,0 1 0,0 21 15,0-1-15,0 1 0,0 0 16,0-1-16,0 1 15,0 0-15,0-22 0,0 22 0,0-22 16,0 1-16,0-1 0,0 1 16,0-22-16,0 0 0,0 1 15,0-22-15,0 0 0,0 0 0,-21-21 16,0 0 0,0 0-16,0-21 15,0 0-15,-22 0 0,22 0 0,0-1 16,-21 1-16,-22-21 15,43 21-15,21 0 0,0-22 0,0 22 16,0 0-16,0 0 0,0 0 16,0-1-16,0 44 31,0-1-15,0 0-16,0 0 0,0 0 0,0 0 15,0 1-15,0-1 0,0 0 16,0 0-16,0 0 0,0 0 15,0 1-15,42-1 0,1-21 16,-1 0-16,21 0 0,-20 0 16,20 0-16,-20-21 0,20-1 15,-21 1-15,22 0 0,-22 0 16,22 0-16,-22-22 0,0 22 16,22-21-16,-43 0 0,21-1 0,1 1 15,-22 0-15,0-1 0,0 1 16,-21 0-16,0 20 0,0-20 15,0 0-15,21 21 0,-21-1 0,0 44 32,0-1-17,0 0-15,0 0 0,0 21 0,0 1 16,0-1-16,0 0 0,0 1 16,0-1-16,0 0 0,0 1 15,0 20-15,0-42 0,0 22 16,0-1-16,0-21 0,22 22 15,-1-22-15,0 0 0,0-21 0,0 0 16,0 21-16,1-21 0,20 0 16,-21 0-16,0-21 0,22 0 0,-22 0 15,21-1-15,-21-20 0,22 21 16,-22-21-16,0-1 0,0 1 16,0 0-16,-21-22 0,0 22 0,0-22 15,0 1-15,0-1 16,-21 22-16,0-22 0,-21 22 0,-1 0 15,22 21-15,-21-1 0,-1 1 16,22 21-16,-21 0 0,21 21 16,-22 1-16,22-1 0,0 0 15,0 21-15,0-21 0,21 22 0,0-1 16,-21-21-16,21 22 0,0-22 16,0 0-16,0 21 0,0-21 15,0 1-15,21-22 0</inkml:trace>
  <inkml:trace contextRef="#ctx0" brushRef="#br0" timeOffset="14647.03">2413 5800 0,'0'0'0,"-21"0"16,21-21-1,0-1-15,0 1 16,21 0-16,0-21 0,0 21 15,0-22-15,1 1 0,-1 0 0,0-1 16,21-20-16,-21 20 0,1-20 16,-1-1-16,0 1 0,0 21 0,-21-22 15,0 22-15,0-1 0,0 22 16,0 0-16,-21 0 0,0 0 16,0 21-16,-1 0 0,-20 0 0,21 21 15,-21 0-15,20 0 0,-20 0 16,21 1-16,21-1 0,0 0 0,0 0 15,0 0-15,0 0 16,21 1-16,21-1 0,-20 21 0,20-21 16,-21 0-16,21 1 0,1-1 15,-1 21-15,0-21 0,-20 0 0,20 22 16,-21-22-16,0 21 0,0-21 16,1 22-16,-1-22 0,-21 21 15,0-21-15,21 1 0,-21 20 0,21-21 16,-21 0-16,0 0 15,21 1-15,0-22 0,1 0 0,-1 0 16,0 0-16,0-22 16,0 1-16,0 0 0,1 0 0,-1 0 15,0-22-15,0 22 16,0-21-16,0 21 0,1-22 0,-1 1 16,0 21-16,0-21 0,-21-1 15,0 22-15,0-21 0,0 21 0,21-1 16,-21 1-16,0 42 31,0 1-15,0-1-16,-21 21 0,21-21 15,0 0-15,0 22 0,0-22 16,0 21-16,0-21 0,0 22 0,0-22 16,0 21-16,0-21 0,0 1 15,0-1-15,21 0 0,-21 0 16,21-21-16,1 0 0,-1 21 15,0-21-15,21 0 0,-21 0 0,1 0 16,20-21-16,-21 0 0,21 0 16,1 0-16,-22-1 0,21-20 0,1 21 15,-22 0-15,0-22 0,21 1 16,-21 21-16,1-21 0,-1-1 0,-21 1 16,0 21-16,21-22 0,-21 1 15,0 21-15,0 0 0,0 0 0,0-1 16,-21 44 15,21-1-31,-21 0 16,21 0-16,0 21 0,-22 1 15,22-22-15,-21 21 0,21 1 0,0-22 16,0 21-16,0 0 0,0 1 16,0-22-16,0 21 0,21-21 0,1 1 15,-1 20-15,0-21 0,0 0 16,0-21-16,0 21 0,1-21 0,-1 0 15,21 0-15,-21 0 0,0 0 16,22 0-16,-1-21 0,-21 0 0,22 21 16,-1-21-16,-21-21 0,21 20 15,-20 1-15,20-21 0,-21 21 16,0-22-16,0 22 0,1-21 0,-1 21 16,-21-22-16,0 22 0,0 0 15,0 0-15,0 0 16,0 42-1,0 0-15,0 0 16,0 0-16,0 1 0,-21-1 16,21 0-16,-22 0 0,1 21 0,21-20 15,0 20-15,0-21 0,-21 0 16,21 22-16,-21-22 0,21 0 0,-21 0 16,21 0-16,0 0 0,0 1 15,-21-22 1,-1 0-1,22-22 1,0 1-16,0 0 0,0-21 16,0 21-16,22-22 0,-1 1 15,0 21-15,0-22 0,0 1 0,0 0 16,1-1-16,20 1 0,-21 0 16,21 21-16,1-1 0,-22 1 0,21 0 15,1 21-15,-22 0 0,21 0 16,-21 0-16,0 21 0,22 0 0,-22 1 15,-21-1-15,21 0 0,-21 0 16,21 21-16,-21-20 0,0 20 16,0-21-16,0 0 0,0 22 0,0-22 15,0 21-15,0-21 0,0 0 16,0 1-16,0-1 0,-21 0 0,21 0 16,-21 0-16,21 0 0,0 1 15,-21-22 1,21-22-16,0 1 15</inkml:trace>
  <inkml:trace contextRef="#ctx0" brushRef="#br0" timeOffset="16795.2">6477 5863 0,'0'0'0,"-42"21"16,-1 1-16,1-22 0,21 21 15,0-21-15,-1 21 16,22-42 15,22 0-31,-1 21 16,0-22-16,21-20 0,-21 21 0,22-21 15,20-1-15,-20 1 0,-1-22 16,21 22-16,1-21 0,-22-1 0,22-21 16,-1 22-16,-20-22 0,20 1 0,-21-1 15,1-21-15,-1 43 0,0-22 16,1 21-16,-22 1 0,0-1 15,-21 22-15,0 21 0,0-21 16,0 20-16,-21 22 0,0 0 16,-22 0-16,1 0 0,0 22 15,-1-1-15,-20 21 0,21-21 0,-1 22 16,1 20-16,0-21 0,-1 22 16,22-1-16,0 22 0,21-21 0,0-1 15,0 1-15,0-1 0,21 1 16,0-1-16,0-21 0,1 22 0,20-22 15,-21 1-15,21 20 0,-20-21 16,20 1-16,-21-22 0,0 21 0,0 1 16,1-22-16,-22 0 0,0 0 15,0 0-15,0 0 0,-22 1 16,1-1-16,0 0 0,0-21 0,-21 0 16,20 0-16,-20 0 0,0 0 15,-1 0-15,1 0 0,0-21 0,-1 0 16,1-1-16,21-20 0,-21 0 15,-1-1-15,1 1 0,21-21 0,-22 20 16,22-20-16,0 20 0,-21 1 16,21 0-16,21 21 0,-22-1 0,22 1 15,0 0-15,0 42 16,0 0-16,0 1 0,0-1 16,22 0-16,-1 21 0,21-21 15,-21 22-15,22-1 0,-1 0 16,0 1-16,1-1 0,20 0 0,-21 1 15,22-1-15,-22-21 0,1 0 16,20 22-16,-21-22 0,1-21 0,-1 21 16,0-21-16,1 0 0,-1 0 15,0 0-15,1 0 0,-1-21 0,0 0 16,1 0-16,-1-1 0,22 1 0,-22-21 16,0 0-16,1-1 0,20 22 15,-42-21-15,22-1 0,-22 1 0,0 0 16,-21-1-16,0 1 0,0 0 15,0 21-15,-21-22 0,0 22 0,-1 0 16,1 0-16,-21 0 0,0 21 16,20 0-16,-20 0 0,21 21 15,-21 0-15,20 0 0,-20 0 0,21 0 16,0 22-16,0-1 0,21-21 16,0 22-16,-22-1 0,22 0 0,0 1 15,0-1-15,0 0 0,0-21 16,0 22-16,0-22 0,22 0 0,-1 0 15,0-21-15,0 0 0,0 0 16,0 0-16,22 0 0,-22 0 0,21-21 16,-21 21-16,22-42 0,-1 21 0,-21-1 15,22-20-15,-1 0 0,0 21 16,-21-22-16,22 1 0,-22 0 16,0 20-16,0-20 0,-21 21 0,0 0 15,0 0-15,0-1 0,0 1 16,0 42-1,0 1-15,0 20 16,0-21-16,0 0 0,-21 22 0,21-1 16,0-21-16,0 21 0,0 1 15,0-1-15,0-21 0,0 22 0,0-22 16,21 0-16,-21 0 0,21 0 16,22 0-16,-22-21 0,0 0 15,21 0-15,-20 0 0,20 0 0,-21 0 0,21-21 16,1 0-16,-22 0 0,21 0 15,-21 0-15,1-1 0,20-20 16,-21 21-16,0-21 0,-21 20 0,0-20 16,21 0-16,-21 21 0,0-22 15,0 1-15,0 21 0,0 0 0,0-1 16,0 1-16,0 42 16,0 1-1,0-1-15,0 0 0,0 0 16,0 21-16,0-20 0,-21 20 15,21-21-15,0 21 0,0-20 0,-21 20 16,21-21-16,-21 21 0,21-20 16,-21-1-16,21 0 0,0 0 0,-21 0 15,21 0-15,0-42 32,0 0-32,0 0 15,21 0-15,0-22 0,-21 22 0,21-21 16,0 0-16,-21 20 0,21-20 15,1 0-15,-1-1 0,0 22 16,0-21-16,0 21 0,22 21 0,-22 0 16,0 0-16,0 0 0,0 0 15,0 0-15,1 0 0,-1 21 0,0 0 16,0 21-16,0-20 0,-21-1 16,0 21-16,0 0 0,21-20 0,-21 20 15,0-21-15,22 21 0,-22-20 16,0 20-16,0-21 0,0 0 0,0 0 15,21 1-15,-21-1 0,0 0 16,21-21 0,0-21-1,0 0-15,-21-1 0,21 1 0,1-21 16,-1 21-16,0-22 0,21 1 16,-21 0-16,1-1 0,20 1 15,-21 0-15,21-1 0,-20 22 0,20 0 16,0 0-16,-21 0 0,1 0 15,20 21-15,-21 0 0,0 0 16,0 21-16,-21 0 16,0 0-16,0 0 0,0 0 0,0 1 15,0 20-15,0-21 0,0 21 0,0 1 16,-21-22-16,21 21 0,-21 1 16,21-22-16,0 0 0,0 21 15,0-21-15,0 1 0,0-1 0,0 0 16,42-21-16,-20 21 0,-1 0 0,21-21 15,-21 0-15,22 0 0,-1 0 16,0 0-16,22 0 0,-22-21 0,0 0 16,1 0-16,20 0 0,-20-22 15,-1 22-15,0-21 0,-21 21 0,22-22 16,-22 1-16,0-22 0,0 22 0,0 0 16,-21-1-16,0 22 0,0-21 15,0 21-15,0 0 0,0-1 0,-21 22 16,0 0-16,0 22 15,0-1-15,0 0 0,21 21 0,-22-21 16,1 22-16,0-1 0,0-21 16,21 22-16,0-1 0,-21-21 0,21 0 15,0 22-15,0-22 0,0 0 16,21 0-16,0 0 0,21-21 16,-20 0-16,-1 0 0,21 0 15,-21 0-15,22 0 0,-1 0 0,0-21 16,-21 0-16,22 21 0,-1-21 0,-21 0 15,0-1-15,1 1 0,-22 0 16,0 0-16</inkml:trace>
  <inkml:trace contextRef="#ctx0" brushRef="#br0" timeOffset="18554.59">12086 5927 0,'0'0'0,"21"0"16,0 0-1,-21-21-15,0-1 0,0 1 16,22 0-16,-1 0 0,-21-21 16,21 20-16,0-20 0,0 0 15,0-22-15,1 22 0,20-43 16,-21 22-16,21-22 0,1 0 0,-22 1 16,21-22-16,1 21 0,-22-21 15,21 22-15,-21-1 0,0 22 0,1-1 16,-1 1-16,-21-1 0,0 43 15,0-21-15,0 20 0,-21 22 16,-1 0-16,1 22 0,0-1 16,0 21-16,0 0 0,0 1 0,-1-1 15,1 22-15,0-1 0,21 1 16,0-1-16,0 22 0,0-22 0,0 1 16,0-1-16,21 1 0,0-1 15,1-20-15,-1 20 0,0-21 16,0 22-16,0-22 0,0 1 0,-21-22 15,0 21-15,0 0 0,0-20 16,0 20-16,0-21 0,0 0 0,-21 0 16,0 1-16,-21-1 0,-1-21 15,22 0-15,-21 0 0,0 0 0,-1 0 16,22 0-16,-21-21 0,21-1 0,-22 1 16,22-21-16,0 21 0,0-22 15,21 22-15,0 0 0,0 0 0,0 0 16,21 21-1,0 0-15,0 21 0,0 0 16,1-21-16,20 21 0,-21 22 0,21-22 16,-20 0-16,-1 0 0,21 0 15,-21 0-15,22 1 0,-22-22 0,21 21 16,0 0-16,-20-21 0,20 0 16,-21 0-16,21 0 0,-20 0 0,20 0 15,-21-21-15,0 0 0,0 21 0,22-22 16,-22 1-16,0 0 0,0-21 15,0 21-15,1-22 0,-1 1 0,0 0 16,0-1-16,0-20 0,0 20 16,1 1-16,20-21 0,-21 20 15,0 1-15,0 0 0,1 20 16,-1 1-16,0 21 0,0 0 16,-21 21-16,21 1 0,-21-1 0,0 0 15,0 0-15,0 0 0,0 0 16,0 1-16,0-1 0,0 0 0,0 0 15,0-42 32,0 0-47,0 0 16,0-1-16,0 1 0,0 0 0,0 0 16,-21 21-16,21-21 0,0 0 15,-21 21-15,0 0 16,0 0-1,21 21-15,0 0 0,0 0 0,-22 0 16,22 22-16,-21-22 0,21 21 16,-21-21-16,21 22 0,0-1 0,0 0 15,0 1-15,0-1 0,0-21 0,0 21 16,0 1-16,0-22 0,0 0 16,21 21-16,0-20 0,1-1 0,-1-21 15,0 21-15,0-21 0,0 0 16,0 0-16,22 0 0,-22 0 15,21 0-15,1-21 0,-22 0 0,21-1 16,0 1-16,1 0 0,-1-21 16,0 21-16,1-22 0,-22 1 0,21 0 15,-21-1-15,1 1 0,-1 0 16,-21-1-16,21 1 0,-21 21 0,0-22 16,0 22-16,0 0 0,-21 21 0,0 0 15,-1 0-15,1 0 16,0 21-16,0 0 0,0-21 0,21 22 15,0 20-15,-21-21 0,21 0 16,0 0-16,0 1 0,21-1 16,0 0-16,-21 0 0,21 0 15,0-21-15,0 21 0,1 1 16,-1-22-16,0 21 0,0 0 0,-21 0 16,21 0-16,-21 0 0,21 1 15,-21-1-15,22 0 0,-22 21 0,0-21 16,0 1-16,0-1 0,21-21 0,-21 21 15,21 0-15,0-21 16,0 0-16,0 0 0,1 0 0,-1 0 16,0 0-16,0-21 0,21 21 15,-20-21-15,-1 0 0,21-1 0,-21-20 16,22 21-16,-22-21 0,21-1 0,-21 22 16,0-21-16,1-1 15,-1 1-15,0 21 0,-21 0 0,0 0 16,0-1-16,21 1 0,-21 42 15,0 1 1,0-1-16,0 0 0,-21 21 0,21-21 16,-21 22-16,21-22 0,0 21 15,0-21-15,0 22 0,0-22 0,0 0 16,0 0-16,0 0 0,0 1 0,0-1 16,0 0-16,21-21 15,0 21-15,0-21 0,0 0 0,1 0 16,-1 0-16,0-21 15,0 0-15,0 21 0,0-21 16,1-1-16,-1 1 0,-21 0 0,21-21 16,-21 21-16</inkml:trace>
  <inkml:trace contextRef="#ctx0" brushRef="#br0" timeOffset="18898.93">14732 4995 0,'0'0'16,"-21"22"-16,-43 20 16,43-21-16,0 0 0,21 0 0,0 1 15,0-1-15,0 0 0,0 0 16,21-21 0,0 0-16,0 0 0,1 0 0,-1 0 15,0-21-15,0 0 0,0 0 16,0-1-16,1 1 0,-22 0 15,0 0-15,0 0 0,0 0 0,0-1 16,0-20-16,0 21 16,-22 21-16,1 0 15,0 21-15,21 0 0,-21 0 16,0 1-16,21-1 0,0 0 0,-21 0 16,-1 0-16,22 0 0,-21 1 0,21-1 15,-21 0-15,21 0 16,0 0-16</inkml:trace>
  <inkml:trace contextRef="#ctx0" brushRef="#br0" timeOffset="19271.22">15325 5419 0,'0'0'0,"-22"0"15,1-21-15,0 21 16,0 0-16,21 21 16,0 0-16,0 0 15,0 0-15,0 22 0,0-1 0,0 0 16,0 1-16,0-1 0,21 21 16,-21-20-16,21 20 0,-21 1 0,0-1 15,0 22-15,0-22 0,0 22 0,0 0 16,-21-1-16,0 22 0,0-21 15,0 0-15,-1-1 0,-20-20 0,21 20 16,0-20-16,0-1 0,-1-20 0,1 20 16,21-20-16,0-22 0,-21 21 15,21-21-15,-21 0 0,21 1 16,0-44 0,0 1-16,0 0 15,21-21-15,0-1 0,-21 1 0,21-21 16,1-1-16,-1 1 0,21-1 15</inkml:trace>
  <inkml:trace contextRef="#ctx0" brushRef="#br0" timeOffset="19575.56">15303 5440 0,'0'0'0,"0"-21"0,0-22 0,0 22 15,0-21-15,22 21 0,-1 0 0,0-1 16,0 1-16,0 0 0,22 21 15,-22 0-15,21 0 0,0 0 0,-20 0 16,20 0-16,0 21 0,-21 0 16,22 1-16,-22-1 0,-21 21 0,21-21 15,-21 22-15,0-22 0,0 21 0,0-21 16,-21 22-16,0-22 0,0 0 16,-1 0-16,-20 0 0,21 0 15,-21 1-15,20-1 0,-20-21 0,21 21 16,0-21-16,0 0 15,21-21 17,0 0-32,21-1 0,0 1 15,0-21-15,-21 0 0</inkml:trace>
  <inkml:trace contextRef="#ctx0" brushRef="#br0" timeOffset="19846.91">16150 4593 0,'0'0'0,"42"-21"0,-20-21 0,-22 21 16,-22 42 15,22 0-31,-21 0 0,0 0 16,0 22-16,21-1 0,0 21 16,-21 1-16,0-1 0,21 1 0,0-1 15,-22 1-15,1-1 0,21 1 0,-21-1 16,21 1-16,0-1 0,0-20 15,0-1-15,0 0 0,0 1 0,0-22 16,0 0-16,0 0 0,0 0 16,21-21-16,0 0 15,1 0-15,-1 0 0,0 0 0,0-21 16,21 21-16,-20-21 16</inkml:trace>
  <inkml:trace contextRef="#ctx0" brushRef="#br0" timeOffset="20207.74">16616 5228 0,'0'0'0,"21"-21"16,-21-42-16,0 41 16,-21 22-1,0 0-15,-1 0 0,1 0 0,0 22 16,-21-1-16,21 0 0,-1 0 16,1 0-16,0 0 0,0 1 15,21-1-15,0 0 0,0 0 0,0 0 16,21-21-16,0 0 15,0 21-15,1-21 0,-1 0 0,21 0 16,-21 22-16,0-22 0,22 0 0,-22 21 16,0-21-16,0 21 0,0-21 15,-21 21-15,0 0 0,0 0 16,0 1-16,0-1 0,0 0 16,-21 0-16,0-21 0,0 21 15,-21 0-15,20-21 0,1 22 0,-21-22 16,21 0-16,0 0 0,-1 0 15,1 0-15,0 0 0,0 0 0,0 0 16,0-22-16,21 1 16,-22 0-16,1 0 15,21 0-15,-21 0 0,0-22 0,21 22 16</inkml:trace>
  <inkml:trace contextRef="#ctx0" brushRef="#br0" timeOffset="20454.59">15833 4826 0,'0'0'0,"0"-21"0,0 0 0,0 0 16,21 21-16,0-22 15,21 22-15,1-21 0,-1 0 0,0 0 16,22 21-16,20-21 0,-20 21 16,21-21-16,-22 21 0,22 0 15,-22-22-15,1 22 0,-1 0 0,1 0 16,-22 0-16,0 0 0,-20 0 15,20 0-15,-21 0 0,0 0 16,-42 22 15,0-22-31</inkml:trace>
  <inkml:trace contextRef="#ctx0" brushRef="#br0" timeOffset="21570.95">17970 5567 0,'22'0'0,"-1"0"16,0 0-16,0-21 0,0 0 16,0-1-16,1 1 0,-1 0 15,-21 0-15,21 0 0,0 0 16,0-22-16,0 22 0,1-21 0,-1 21 15,-21-22-15,21 1 0,0 21 0,-21-22 16,0 22-16,21 0 0,-21 0 16,21 21-16,-21 21 15,0 0 1,0 0-16,0 22 0,0-1 0,0-21 16,0 22-16,-21-1 0,21 0 15,-21 1-15,21-1 0,-21-21 16,21 21-16,0 1 0,0-22 0,0 0 15,0 0-15,21 0 0,0 1 16,0-22-16,22 0 0,-22 0 0,21 0 16,-21 0-16,22 0 0,-22 0 15,21-22-15,-21 1 0,22 0 0,-22 0 16,21 0-16,-21 0 0,1-1 0,-1-20 16,-21 21-16,0-21 0,0 20 15,0-20-15,0 0 0,0 21 16,0-22-16,-21 1 0,-1 21 15,1 0-15,-21-1 0,21 22 0,-22 0 0,22 0 16,0 0-16,-21 0 0,21 0 16,-1 0-16,1 0 0,42 0 31,1 0-15,20 0-16,-21 0 0,21-21 0,-20 21 15,20-21-15,0 0 0,1 21 16,-22-21-16,21 21 0,-21-21 0,22 21 15,-22 0-15,21 0 0,-21 21 16,0 0-16,-21 0 0,22 0 0,-1 0 16,-21 22-16,0-22 0,0 21 0,0-21 15,0 22-15,0-1 0,0-21 16,0 22-16,0-22 0,0 0 16,0 21-16,0-21 0,0 1 15,0-1-15,0 0 0,-21 0 0,21 0 16,-22-21-16,1 0 31,21-21-15,0 0-16,0 0 0,0-22 15,0 22-15,0-21 0,0 21 0,0-22 16,21 1-16,-21-21 0,22 20 0,-1-20 16,21 20-16,-21 1 15,22 0-15,-1-1 0,0 22 0,1 0 0,-1 21 16,0 0-16,-21 0 15,22 21-15,-22 0 0,21 1 0,-21 20 16,1-21-16,-1 21 0,0-20 16,-21 20-16,0 0 0,0-21 0,0 22 15,0-22-15,0 0 0,0 0 0,0 0 16,-21 1-16,21-1 0,-21 0 16,21 0-16,-22-21 0,22 21 0,0 0 31,-21-21-31,0 0 31,0-21-31,0 0 16,0 0-16,-1 21 0,1-21 15,0 21-15</inkml:trace>
  <inkml:trace contextRef="#ctx0" brushRef="#br0" timeOffset="23887.25">4043 6943 0,'0'-43'15,"0"22"-15,0 0 0,0 0 16,0 0-16,0 0 16,0-1-16,0 1 0,0 0 15,21 42 1,-21 0-1,21 22-15,-21-22 0,21 21 16,-21 22-16,21-22 0,-21 22 0,22-22 16,-22 21-16,0 1 0,0-22 15,0 22-15,0-22 0,0 0 16,0 1-16,0-1 0,0-21 16,0 0-16,0 1 0,0-1 0,0 0 15,0-42 16,0-22-31,0 22 16,0 0-16,0-21 0,0-1 16,0 1-16,0-21 0,0 20 15,0-20-15,21-1 0,-21 22 0,21 0 16,0-1-16,0 1 0,0 0 0,1 20 16,-1 1-16,0 21 0,0 0 15,0 0-15,22 21 0,-22 22 16,0-22-16,0 21 0,0 1 15,0-1-15,1 0 0,-1 1 0,-21 20 16,0-21-16,21 1 0,-21 20 16,21-20-16,-21-1 0,0-21 0,0 21 15,0-20-15,21-1 0,-21 0 0,0 0 16,21-21 0,-21-21-1,0 0-15,22 0 0,-1-1 16,-21-20-16,21 0 0,-21-1 15,0-20-15,21 21 0,0-22 0,-21 1 16,21 20-16,1-20 0,-22 20 16,21 1-16,0 0 0,0 21 0,0-1 15,22 1-15,-22 21 0,0 0 16,0 0-16,0 21 0,0 1 0,1-1 16,-1 21-16,0-21 0,0 22 15,-21-1-15,0 0 0,21 1 0,-21-1 16,21 0-16,-21 1 0,0 20 0,22-42 15,-22 22-15,21-1 0,0-21 16,-21 21-16,21-20 0,-21-1 0,21 0 16,0-21-16,1 0 15,-1 21-15,21-21 0,-21 0 0,0 0 0,22-21 16,-22 0-16,21 0 0,1-1 16,-22 1-16,21-21 0,0 0 15,-20-1-15,20 1 0,-21 0 0,0-22 16,0 22-16,1-1 0,-1-20 15,-21 21-15,0-1 0,0 22 0,0 0 16,0 0-16,0 0 0,0 42 16,0 0-1,0 21-15,0-21 0,0 22 0,0-1 16,0 0-16,0 1 0,0 20 16,0-20-16,0-1 0,-21 0 0,21 1 15,0-1-15,0 0 0,0-21 16,0 22-16,0-22 0,21 0 15,0-21-15,0 0 0,0 21 0,0-21 16,1 0-16,-1 0 0,21-21 0,-21 0 16,22 21-16,-22-21 0,21-22 15,-21 22-15,0-21 0,22 21 0,-22-22 16,0 1-16,0 0 0,-21-22 16,21 22-16,-21 0 0,22-1 0,-22 1 15,0 0-15,0 20 0,0 1 0,0 0 16,0 42-1,0 0 1,0 1-16,0 20 0,0-21 16,0 21-16,0 1 0,0-22 0,0 21 15,0 1-15,0-1 0,0 0 0,0 1 16,0-22-16,0 21 0,0-21 16,0 0-16,0 1 0,21-1 0,0 0 15,0 0-15,0-21 0,22 0 16,-22 0-16,0 0 0,0 0 15,21 0-15,-20-21 0,-1 0 0,21 0 16,-21-22-16,22 22 0,-22-21 16,21-1-16,-21 1 0,0 0 15,1-1-15,-1-20 0,0 21 0,-21-22 16,0 22-16,21-22 0,-21 22 16,0-22-16,0 22 0,0 0 0,0-1 15,0 1-15,0 21 0,-21 0 0,21 0 16,-21 21-16,0 0 15,-1 21-15,1 0 0,21 0 16,-21 21-16,21 1 0,-21-1 16,21 0-16,-21 22 0,21-1 0,0-20 15,0 20-15,0 1 0,0-22 0,0 22 16,0-22-16,0 0 0,0 1 16,0-1-16,21 0 0,0-21 15,0 1-15,22-1 0,-22 0 0,0-21 16,21 0-16,-21 0 0,22 0 15,-22 0-15,0 0 0,21-21 0,-20 21 16,-1-21-16,21-1 0,-21 1 16,0-21-16,1 21 0,-1-22 0,0 1 15,0 0-15,0-1 0,0 1 0,1-21 16,-1-1-16,0 22 0,0-22 16,0 1-16,-21-1 0,0 1 0,21-1 15,-21 22-15,0-22 0,0 43 16,0-21-16,0 21 0,0 42 31,0 0-31,0 21 0,-21 1 0,21-1 16,-21 0-16,21 1 0,-21 20 0,0 43 15,0-64-15,21 22 16,0-22-16,-22 22 0,22-22 0,0 0 16,0-20-16,0 20 0,0 0 15,0-21-15,0 1 0,0-1 0,0 0 16,22 0-16,-1-21 15,0 0-15,0 0 0,0 0 16,0 0-16,1-21 0,20 0 0,-21 0 16,0-1-16,22 1 0,-22 0 15,0-21-15,0 21 0,0-22 16,0 22-16,1-21 0,-1 21 0,-21-1 16,0 44 15,0-1-31,0 21 0,0-21 0,-21 0 15,21 22-15,-22-22 0,22 21 0,0-21 16,0 1-16,0-1 0,0 0 16,0 0-16,0 0 0,0 0 15,22-21 1,-1 0 0,-21-21-16,21 0 0,0 21 0,-21-21 15,0 0-15,21 0 0,0-22 16,1 22-16</inkml:trace>
  <inkml:trace contextRef="#ctx0" brushRef="#br0" timeOffset="24058.45">7895 6900 0,'-42'0'16,"21"0"-16,-1 0 16,1 0-16,21-21 31,-21 21 16</inkml:trace>
  <inkml:trace contextRef="#ctx0" brushRef="#br0" timeOffset="24236.35">7175 7176 0,'0'0'0,"-21"21"0,0 0 0,42-21 31,0 0-31,22-21 16,-22 0-16,21 21 0,1-22 0,-22 22 15,21-21-15,0 21 0,-20-21 16,20 21-16,-21 0 0,0 0 16,0-21-16,1 21 0,-1 0 0</inkml:trace>
  <inkml:trace contextRef="#ctx0" brushRef="#br0" timeOffset="24704.04">8297 7218 0,'0'0'16,"0"-21"-16,0-43 16,0 43-16,0 0 0,0 0 0,0 0 15,21 21 1,-21 21-16,0 0 15,0 0-15,0 21 0,0 1 0,0 20 0,22 1 16,-22-1-16,0 1 0,0-1 16,0 22-16,0-22 0,0 22 15,0 0-15,0-1 0,0 1 0,-22 0 16,1-1-16,0-20 0,0 21 0,0-1 16,0-20-16,-1 20 0,1-20 15,0-1-15,0 1 0,0-1 0,0-20 16,21-1-16,-22 0 0,1 1 0,21-22 15,-21 0-15,21 0 0,-21-21 16,21-21 0,0 0-1,0-21-15,0-1 0,0 1 0</inkml:trace>
  <inkml:trace contextRef="#ctx0" brushRef="#br0" timeOffset="24998.74">8170 7620 0,'0'0'0,"21"-63"0,1-1 16,-22 1-16,21-1 0,-21 1 0,21 20 16,0-20-16,0 20 0,0 1 0,22 21 15,-22-21-15,21 20 0,-21 1 16,22 0-16,-1 21 0,0 0 0,-20 0 16,20 0-16,-21 0 0,21 21 15,-20 0-15,-22 22 0,0-1 16,0 0-16,0 1 0,0 20 0,-22-20 15,1 20-15,-21-21 0,0 1 16,20-1-16,-20 0 0,0-20 0,21-1 16,-22 21-16,22-42 0,0 21 0,0 0 15,0-21-15,21-21 32,0 0-32,0 0 0,0 0 15,21-22-15,0 22 0</inkml:trace>
  <inkml:trace contextRef="#ctx0" brushRef="#br0" timeOffset="25254.61">9144 6689 0,'0'0'16,"21"-43"-16,-21 1 0,0 21 0,0 0 0,0 42 31,0 0-31,0 21 0,0-20 0,-21 20 16,21 0-16,0 22 0,0-22 0,0 22 15,0-22-15,-21 21 0,21 1 16,0-22-16,-21 22 0,21-22 0,0 0 16,0 1-16,0-1 0,-22 0 15,22-20-15,0-1 0,0 0 16,0 0-16,0-42 31,0 0-31</inkml:trace>
  <inkml:trace contextRef="#ctx0" brushRef="#br0" timeOffset="25575.27">9144 7303 0,'21'0'0,"0"0"16,0 0-16,1 0 0,-1-22 16,0 22-16,0-21 0,0 0 15,22 0-15,-22 0 0,0 0 16,21-1-16,-21 1 0,22-21 0,-22 21 15,0 0-15,0-1 0,-21-20 16,0 21-16,-21 42 31,0 0-31,0 0 0,0 22 0,-1-1 16,-20 0-16,21 22 0,0-1 0,-22-20 16,22 20-16,0-20 0,21-1 15,0 0-15,-21-21 0,21 1 16,0-1-16,0 0 0,0 0 0,21-21 0,0 0 15,22 0-15,-1 0 0,0-21 16,1 0-16,-1 0 0,0-1 16,22-20-16,-22 21 0,22 0 0,-22-22 15,0 22-15,-21-21 0</inkml:trace>
  <inkml:trace contextRef="#ctx0" brushRef="#br0" timeOffset="26267.14">11811 6710 0,'0'0'0,"0"-42"0,0-1 15,0 22-15,0-21 0,0-1 0,0 1 16,0 0-16,0 21 16,0-22-16,0 22 0,0 0 0,0 42 31,0 21-31,0 1 0,0 20 0,0 1 15,0 20-15,21-20 0,-21 21 0,21-1 16,0 1-16,-21 0 0,22-22 16,-22 22-16,0-1 0,0-20 0,0-1 15,0 1-15,0-22 0,0 1 0,-22-1 16,22 0-16,-21-21 0,21 1 16,-21-1-16,21 0 0,0-42 31,0 0-16,0-22-15,0 22 0,0-21 16,0-1-16,0 1 0,0 0 0,21-22 16,0 1-16,1 20 0,-1-20 15,0 21-15,21-1 0,-21 22 0,22 0 16,-1 0-16,0 21 0,1 0 16,-22 0-16,21 21 0,-21 21 0,22-21 15,-22 22-15,0-1 0,-21 0 0,0 1 16,0-1-16,0 0 0,0 1 15,0-1-15,-21 0 0,0-20 0,0-1 16,-1 21-16,1-21 0,-21 0 0,21-21 16,-22 22-16,22-1 0,-21-21 15,21 0-15,0 0 0,-1 0 0,1 0 16,0 0-16,0 0 16,21-21-16,0-1 15,0 1-15,0-21 0,0 21 0,21 0 16,21-22-16,-20 22 0,-1-21 0</inkml:trace>
  <inkml:trace contextRef="#ctx0" brushRef="#br0" timeOffset="26646.92">12404 7218 0,'0'0'0,"21"-21"16,-21 0-16,0-1 0,0 1 16,21 0-16,0 0 0,0 0 0,0 21 15,1-21-15,-1 21 0,21 0 16,-21 0-16,22 0 0,-1 0 15,0 0-15,1 21 0,-1 0 0,0 0 16,1 21-16,-22 1 0,0-22 16,0 21-16,0 1 0,-21-1 0,0 0 15,0-21-15,0 22 0,-21-22 0,0 21 16,-21-21-16,20 1 0,1-1 16,0 0-16,0-21 0,0 21 0,0-21 15,-1 0-15,22-21 31,0 0-31,0 0 0,0-1 0,0 1 16,22-21-16,-1 0 0,0-1 0,0 1 16,0-22-16,0 22 0,22 0 15,-22-1-15,0 1 0,0 21 0,0 0 16,1 0-16,-1-1 0,0 22 16,0 0-1,-21 22-15,0-1 16,21 0-16</inkml:trace>
  <inkml:trace contextRef="#ctx0" brushRef="#br0" timeOffset="27062.69">13441 7133 0,'0'0'0,"21"-21"0,0 0 16,-21 0-1,0 0-15,0 42 16,-21 0-1,0 0-15,0 0 0,21 0 16,-22 22-16,1-22 0,0 21 0,21 1 16,0-1-16,0 0 0,-21 1 0,21-1 15,0 0-15,0-21 0,0 22 16,0-22-16,0 0 0,21 0 0,-21 0 16,21 1-16,0-1 0,1-21 15,-1 0-15,0 0 0,0 0 16,21 0-16,-20 0 0,-1 0 0,21-21 15,-21-1-15,0 1 0,22 0 0,-22 0 16,0 0-16,0-22 0,0 1 16,1 0-16,-22-1 0,0 1 0,0 0 15,0-22-15,0 22 0,0-22 16,0 22-16,-22 0 0,1-1 0,0 22 16,0-21-16,0 42 0,0-21 0,-1 21 15,1 0-15,0 0 0,0 21 16,0 0-16,-22 0 0,22 0 15,0 1-15,0-1 0,0 0 0,0 0 16,-1 21-16,1-20 0,21-1 16</inkml:trace>
  <inkml:trace contextRef="#ctx0" brushRef="#br0" timeOffset="28786.71">14224 7070 0,'0'0'0,"0"-21"16,-21 42 15,21 0-31,-21 21 0,-1-21 16,22 22-16,0-22 0,0 21 16,0 1-16,-21-1 0,21 0 0,0 1 15,0-1-15,0-21 0,0 21 0,0-20 16,0-1-16,0 0 0,0 0 15,0 0-15,21-21 16,1 0 0,-1 0-16,-21-21 0,21 21 0,0-21 15,0 0-15,0 0 0,1-1 0,-1-20 16,21 21-16,-21-21 0,0 20 16,-21-20-16,22 21 0,-1 0 15,0 0-15,0 21 0,0 0 16,-21 21-16,0 0 15,0 0-15,0 0 0,0 0 0,0 1 16,0 20-16,0-21 0,0 21 0,0-20 16,0-1-16,0 0 0,21 0 15,-21 0-15,22 0 0,-22 1 0,21-22 16,0 0-16,0 21 0,0-21 0,0 0 16,1 0-16,-1 0 0,0 0 15,0-21-15,0 21 0,22-22 0,-22 1 16,0 0-16,0 0 0,0-21 15,0 20-15,1-20 0,-1 0 16,0-1-16,0 1 0,-21 0 0,21-1 16,0 1-16,1 0 0,-22-1 0,0 22 15,21 0-15,-21 0 0,0 42 32,0 0-32,-21 22 0,-1-22 15,1 21-15,21-21 0,0 22 16,-21-1-16,0 0 0,21-21 0,0 22 15,0-1-15,0-21 0,0 0 0,0 1 16,0-1-16,0 0 0,0 0 16,21-21-16,0 0 0,0 21 0,1-21 15,-1 0-15,21 0 0,-21 0 16,22 0-16,-1-21 0,-21 0 16,21 0-16,1 0 0,-1-1 0,0 1 15,1-21-15,-1 0 0,0-1 0,-20 1 16,20-22-16,-21 22 0,21 0 15,-20-1-15,-22 22 0,21-21 0,-21 21 16,0 0-16,0-1 0,0 44 31,-21-1-31,21 0 0,0 0 0,-22 21 16,22-20-16,0 20 0,-21-21 16,21 21-16,0-20 0,0 20 0,0-21 15,0 21-15,0-20 0,0-1 16,0 21-16,0-21 0,0 0 15,0 1-15,0-1 0,-21-21 47,0-21-31,0 21-16,21-22 0,-21 22 16,-1 0-16,22-21 0,-21 21 15,0 0-15,21 21 31,0 1-31,0-1 0,0 0 16,21-21-16,0 0 16,1 21-16,-1-21 15,21 0-15,-21 0 0,0 0 0,1 0 16,-1 0-16,21 0 0,-21 0 0,0 0 16,22 0-16,-22 0 0,21 0 15,1-21-15,-22 21 0,21-21 0,-21 0 16,22 21-16,-1-22 0,-21 1 0,21-21 15,1 21-15,-22-22 0,21 22 16,-21-21-16,1 0 0,-1-1 0,-21 1 16,0 21-16,0-22 0,0 22 0,0 0 15,0 0-15,-21 21 32,-1 0-32,1 21 0,0 0 15,21 22-15,-21-22 0,0 21 16,0 0-16,-1-20 0,1 20 0,21-21 15,0 0-15,-21 22 0,21-22 0,0 0 16,0 0-16,0 0 0,0 0 16,0 1-16,21-22 0,0 21 0,1-21 15,20 0-15,-21 0 16,0 0-16,0 0 0,22 0 0,-22 0 16,0-21-16,21 21 0,-20-22 0,20 1 15,-21 0-15,0 0 0,22 0 16,-22 0-16,0-22 0,21 1 15,-21 21-15,1-22 0,-1-20 0,0 21 16,-21-1-16,21 22 0,-21-21 16,21 21-16,-21-1 0,0 1 0,0 0 15,-21 42 1,21 0 0,-21 1-16,0-22 15,21 21-15,21-21 31,0 0-31,0 0 16,0 0-16,1 0 0,-1-21 0,0-1 16,0 22-16,0 0 15,0-21-15,1 21 0,-1 0 0,-21 21 32,0 1-17,0-1-15,0 21 0,-21-21 0,21 22 16,-22-22-16,22 21 0,0-21 0,-21 22 15,21-1-15,-21-21 0,21 0 16,0 22-16,0-22 0,0 0 0,0 0 16,0 0-16,0 0 15,0 1 1,21-22-16,0 0 0,1 0 16,-1 0-16,0 0 0,0-22 0,0 22 15,0-21-15,1 0 0,-1 0 16,0 0-16,0 0 0,0-1 0,22 1 15,-22 0-15,0 0 0,0 0 16,0 0-16</inkml:trace>
  <inkml:trace contextRef="#ctx0" brushRef="#br0" timeOffset="29046.56">18055 6689 0,'0'-21'16,"0"42"15,0 0-31,-21 0 16,0 0-16,21 0 16,-21 1-16,21-1 0,-22 0 15,1 0-15,21 0 31,0-42-15,21 21-16</inkml:trace>
  <inkml:trace contextRef="#ctx0" brushRef="#br0" timeOffset="29242.45">18246 6604 0,'0'0'0,"0"21"16,-22-21-1,1 21-15,21 1 0,0-1 16,-21 0-16,0 0 0,21 0 0,-21 0 16,21 1-16,0-1 0,0 0 15,0 0 1,-21-21 15</inkml:trace>
  <inkml:trace contextRef="#ctx0" brushRef="#br0" timeOffset="30443.55">635 3493 0,'0'0'0,"0"-22"15,21 1-15,-21 0 16,0 0-16,-21 21 15,0 0-15,0 21 16,21 0 0,-22 0-16,22 1 0,0-1 0,0 0 15,0 0-15,0 0 0,0 22 16,0-22-16,0 0 0,0 0 0,22 0 16,-22 0-16,21-21 0,-21 22 15,0-1-15,21-21 16,-21 21-16,21-21 0,0 0 15,0 0 1,-21-21-16,22 0 0,-22-1 16,21 1-16,0 0 0,-21 0 0,21 0 15</inkml:trace>
  <inkml:trace contextRef="#ctx0" brushRef="#br0" timeOffset="30603.46">825 3535 0,'0'0'0,"22"-42"16,-22 63 15,0 0-16,0 0-15,0 0 16,0 0-16,0 1 0,0-1 16,0 0-16,21-21 15,-21 21-15,21-21 0,-21 21 16,21-21-16</inkml:trace>
  <inkml:trace contextRef="#ctx0" brushRef="#br0" timeOffset="45784.1">4826 10202 0,'0'0'16,"0"-42"-16,0 21 0,0 0 15,0 0-15,0-1 0,0 1 0,0 0 16,0 0-16,0 0 0,0 0 16,0-1-16,0 44 46,-21-1-46,21 0 0,-21 21 0,-1 1 16,1-1-16,0 0 0,0 22 16,21 20-16,-21 1 0,0 0 0,21-1 15,-22 22-15,22-21 0,-21 21 16,0 0-16,21-1 0,0 1 0,-21-21 16,21 21-16,-21 0 0,0-1 0,21-20 15,-22 21-15,22-21 0,-21-1 16,0 1-16,21 0 0,0-1 0,0 1 15,-21-22-15,21 22 0,-21-21 0,21-1 16,-21-21-16,21 22 0,0-1 16,0-20-16,-22-1 0,22 0 0,-21 1 15,21-22-15,-21 0 0,21 0 16,0 0-16,0 1 0,-21-22 31,21-22-31,0 1 0,0 0 0,0-21 16,0-1-16,0 1 0,0 0 15,0-22-15,0 1 0,21-1 0</inkml:trace>
  <inkml:trace contextRef="#ctx0" brushRef="#br0" timeOffset="46834.65">4762 10224 0,'0'0'0,"0"-22"15,22 22-15,-1 0 16,-21-21-16,21 21 15,0 0 1,0 0 0,0-21-1,1 21-15,-1 0 0,0 0 0,21 0 16,1 0-16,-1 0 0,0-21 0,22 21 16,-1 0-16,1 0 0,20 0 15,1 0-15,21 0 0,0 0 0,0-21 16,21 21-16,0 0 0,0 0 15,21 0-15,0 0 0,0 0 0,0 0 16,-21 0-16,21 0 0,-42 0 0,21 0 16,-21 0-16,0 0 0,0 0 15,-22 0-15,1 0 0,0 0 16,-22 0-16,22 21 0,-22-21 16,-20 0-16,-1 0 0,0 0 0,1 0 15,-22 0-15,21 21 0,-21-21 0,1 21 16,-1 0-1,-21 1-15,0-1 0,0 0 16,0 0-16,0 21 0,0 1 16,0-1-16,0 0 0,-21 1 0,-1-1 15,1 22-15,0-22 0,0 21 0,21-20 16,-21-1-16,0 22 0,-1-22 16,1 0-16,0 22 0,0-1 0,0-20 15,21 20-15,-21 1 0,21-1 16,-22 1-16,22-1 0,-21 1 15,21-1-15,0 1 0,0-1 0,0 1 16,0-1-16,0 1 0,0-1 16,0 1-16,0-1 0,0-21 0,0 22 15,0-1-15,-21-20 0,21-1 0,-21 0 16,21 1-16,-21-1 0,0-21 16,21 22-16,-22-22 0,1 0 0,21 0 15,-21 0-15,0 0 0,0 1 0,0-1 16,21 0-16,-22-21 15,1 21-15,0 0 0,0-21 0,21 21 16,-21 1-16,0-22 0,21 21 0,-22-21 16,1 21-16,0-21 0,0 21 15,0-21-15,21 21 0,-21-21 0,-1 21 16,-20-21-16,21 22 0,0-1 0,-22-21 16,22 21-16,-21-21 0,0 21 0,-1-21 15,-20 21-15,-1-21 0,1 21 16,-1-21-16,-20 22 0,20-22 0,-21 0 15,1 21-15,-22-21 0,21 0 0,-21 21 16,22-21-16,-22 0 0,21 0 16,-21 0-16,22 0 0,-22 0 15,21 0-15,-21 0 0,1 0 0,20 0 16,-21 0-16,0 0 0,0 0 16,1 0-16,-1-21 0,0 21 0,0 0 15,21 0-15,1-21 0,20 21 0,1 0 16,-1 0-16,22-22 0,0 22 15,20 0-15,-20-21 0,21 21 0,21-21 16,0 0-16,0 0 16,0 0-16,0-1 0,0 1 15,0 0-15,0 0 0,0 0 0,21 0 16</inkml:trace>
  <inkml:trace contextRef="#ctx0" brushRef="#br0" timeOffset="47515.26">3196 8869 0,'0'0'0,"0"-21"16,0 42 31,0 0-47,0 0 0,0 0 0,-21 22 15,21-22-15,0 21 16,0 1-16,-21-1 0,21-21 0,0 21 15,0 1-15,0-22 0,0 0 16,-21 21-16,21-20 0,0-1 0,0 0 16,-22-21-16,22 21 0,0 0 0,0 0 15,0-42 48,22 21-63</inkml:trace>
  <inkml:trace contextRef="#ctx0" brushRef="#br0" timeOffset="48254.35">3598 8975 0,'0'0'16,"21"-21"-16,-21 42 47,0 0-47,-21 0 0,21 0 0,-21 0 15,0 1-15,0-1 0,21 21 16,-21-21-16,-1 0 0,22 1 16,0-1-16,-21 0 0,21 0 0,-21 0 15,21 0-15,0 1 0,0-1 16,0 0-1,21-21 1,0 0-16,1 0 16,-1-21-16,0 21 15,0-21-15,0-1 0,0 1 0,1 21 16,-22-21-16,0 0 0,21-21 0,-21 20 16,21 1-16,-21 0 0,0 0 15,0-21-15,0 20 0,0 1 0,21 0 16,-21 0-16,21 0 0,0 0 15,-21-1-15,22 22 16,-1-21-16,0 21 0,0-21 0,0 21 16,0 0-16,1 0 0,-1 0 15,0 0-15,0 21 0,-21 0 0,0 1 16,0-1-16,0 0 16,0 21-16,0-21 0,0 1 0,-21-1 15,0 0-15,21 21 0,-21-21 0,21 1 16,-22-1-16,22 0 15,0 0-15,0 0 0,0 0 16,22-21 0,-1 0-16,0 0 15,0 0-15,0-21 0,0 0 16,1 21-16,-1-21 0,0 0 16,0 0-16,-21-1 0,0 1 15,0 0-15,0-21 0,0 21 0,0-1 16,0 1-16,0 0 0,0 0 15,-21 0-15,0 21 0,0 0 16,-1 0-16,1 0 0,0 0 16,0 0-16,21 21 15,-21-21-15,0 21 16,42-21 15</inkml:trace>
  <inkml:trace contextRef="#ctx0" brushRef="#br0" timeOffset="48543.51">4233 8784 0,'0'0'0,"21"0"31,1 0-15,-1-21-16,0 21 0,0 0 16,0 0-16,22 0 0,-22 0 0,21-21 15,-21 21-15,0 0 0,22 0 16,-22 0-16,21 0 0,-21-21 0,1 21 16,20 0-16,-21 0 0,-42 0 46,0 0-46,0 0 16,-1 0-16,1 0 0</inkml:trace>
  <inkml:trace contextRef="#ctx0" brushRef="#br0" timeOffset="48803.53">4466 8763 0,'0'0'0,"-21"0"16,21 21-1,-21-21-15,21 21 0,-21 1 16,21-1-16,0 0 0,-22 0 16,22 0-16,-21 0 0,21 22 15,-21-22-15,21 0 0,-21 21 16,21-20-16,0-1 0,-21 21 0,0-21 16,21 0-16,-22 1 0,22-1 0,0 0 15,0 0-15,-21-21 0,21 21 16,21-21 15,-21-21-31,22 21 16</inkml:trace>
  <inkml:trace contextRef="#ctx0" brushRef="#br0" timeOffset="49178.82">5143 8763 0,'0'0'15,"0"-21"-15,0 0 16,-21 21 0,0 0-1,0 0-15,0 21 0,0 0 16,-1 0-16,1 0 15,0 22-15,0-22 0,0 21 0,0-21 16,-1 22-16,1-1 0,21-21 16,-21 22-16,21-22 0,-21 21 0,21-21 15,0 0-15,0 1 0,0-1 16,21 0-16,0-21 0,0 0 16,22 0-16,-22 0 0,21 0 0,-21 0 15,22 0-15,-22 0 0,21 0 0,-21 0 16,22-21-16,-22 21 0,0 0 15,-21-21-15,21-1 0,-21 1 16</inkml:trace>
  <inkml:trace contextRef="#ctx0" brushRef="#br0" timeOffset="50091.02">6350 9398 0,'0'0'0,"0"21"0,-21-21 0,0 0 15,21 21-15,0 1 32,21-22-32,0 0 15,21 0-15,-21 21 0,22-21 16,-1 0-16,0 0 0,22 0 0,-22 0 15,1 0-15,20 0 0,-21 0 16,1 0-16,20 0 0,-20 0 0,-22 0 16,21-21-16,0 21 0,-20 0 0,-1 0 15,-21-22 17,-21 22-32,-1-21 15,1 21 1,0 0-16,0 0 0,42 0 47,0 0-32,0 0-15,1 0 16,-22 21-16,0 1 16,0-1-16,0 0 0,0 0 15,0 0-15,0 0 0,0 1 16,-22-1-16,1 0 0,0 0 0,0-21 15,0 21-15,0 0 0,-1 1 0,1-22 16,0 21-16,0-21 16,21 21-16,-21-21 15,42-21 1</inkml:trace>
  <inkml:trace contextRef="#ctx0" brushRef="#br0" timeOffset="50384.36">7493 9377 0,'0'0'0,"0"-21"0,0 0 31,-21 21-15,0 21-16,-1 0 15,1-21-15,0 21 0,21 21 16,-21-20-16,0-1 0,0 21 0,-1-21 15,22 22-15,0-22 0,0 21 16,-21-21-16,21 0 0,0 1 0,0-1 16,0 0-16,0 0 0,0 0 15,21-21-15,1 0 16,-1 0-16,0 0 0,0 0 16,0-21-16,0 0 0,22 21 0,-22-21 15,0 0-15,21-1 16,-20 1-16</inkml:trace>
  <inkml:trace contextRef="#ctx0" brushRef="#br0" timeOffset="50819.12">7959 9186 0,'0'-21'0,"0"42"0,0-21 31,0 22-31,0-1 0,0 0 0,-22 21 16,22-21-16,-21 22 0,0-1 15,21 0-15,-21 1 0,0-1 0,0 0 16,21-20-16,-22 20 0,1 0 16,0-21-16,21 22 0,-21-22 15,21 0-15,-21 0 0,21 0 0,-21 1 16,21-1-16,0-42 31,0-1-15,21 22-16,0-21 0,0 0 0,0-21 15,0 21-15,1-22 0,20 22 16,-21-21-16,21 21 0,-20-1 0,20 1 16,-21 0-16,21 0 0,-20 21 15,-1 0-15,0 0 0,0 0 0,-21 21 16,0 0-16,0 0 0,0 1 16,0-1-16,0 0 0,0 21 15,0-21-15,-21 1 0,0-1 0,0 0 16,-1 0-16,1 0 0,21 0 0,0 1 15,-21-22-15,21 21 0,-21-21 16,42 0 0,0-21-1</inkml:trace>
  <inkml:trace contextRef="#ctx0" brushRef="#br0" timeOffset="51231.88">8340 9483 0,'-22'-21'16,"1"-1"-1,42 22 1,1 0-16,-1 0 0,0 0 16,0 0-16,0 0 0,0 22 15,1-22-15,-1 21 0,-21 0 0,0 0 16,0 21-16,0-20 0,0-1 0,0 0 15,0 0-15,0 0 0,0 22 16,0-22-16,0 0 0,-21-21 16,21 21-16,-22 0 0,1 0 0,0-21 31,21-21 0,21 0-31,-21 0 0,21 0 16,1 0-16,-22-22 0,21 22 15,0 0-15,0-21 0,-21 20 0,21 1 16,0-21-16,-21 21 0,22 0 16,-1-1-16,-21 44 47,0-1-47</inkml:trace>
  <inkml:trace contextRef="#ctx0" brushRef="#br0" timeOffset="51614.69">8657 9694 0,'-21'43'15,"21"-22"-15,-21-21 16,21 21-16,0 0 0,0 0 16,0 1-16,21-22 15,0 0-15,0 0 0,0 0 16,1 0-16,-1 0 0,21 0 0,-21-22 16,22 22-16,-22-21 0,0 0 15,0 0-15,0 0 0,0 0 0,1-1 16,-22 1-16,0 0 0,0 0 15,0 0-15,0-22 0,0 22 16,0 0-16,0 0 0,0 0 0,0 0 16,-22 21-16,1 0 0,0-22 0,0 22 15,0 0-15,0 0 16,-1 22-16,1-22 0,21 21 0,0 0 16,0 0-16</inkml:trace>
  <inkml:trace contextRef="#ctx0" brushRef="#br0" timeOffset="52299.31">9207 9462 0,'0'21'31,"0"0"-15,-21 0-16,21 0 0,0 0 15,-21 1-15,0-1 0,21 0 0,-21 0 16,21 0-16,0 0 0,-21 1 16,21-1-16,-22-21 15,22 21-15,-21-21 47,21-21-47,0 0 16,0-1-16,0 1 0,0 0 0,21 0 15,1 0-15,-22 0 0,21-1 16,0 1-16,0-21 0,0 21 0,0 21 16,-21-21-16,22-1 0,-1 22 0,0 0 15,0 0-15,0 0 0,0 0 16,1 22-16,-22-1 16,0 0-16,0 0 0,0 0 0,0 0 15,0 1-15,0-1 0,0 0 16,0 0-16,0 0 0,0 0 0,-22 1 15,22-1-15,0 0 16,-21-21 0,0 0-1,21-21 1,0 0-16,0-1 16,0 1-16,21 0 0,0 0 15,1 0-15,-1 0 0,0-22 0,0 22 16,0 0-16,0 0 0,1 0 0,-1 21 15,0 0-15,0 0 0,0 0 0,-21 21 32,0 0-32,0 0 0,0 0 0,0 0 15,0 1-15,0-1 0,-21 0 16,21 0-16,-21 0 0,21 0 0,-21-21 16,21 22-16,0-1 15,-21-21-15,21 21 16,-22-21-16,22-21 31,22 0-31</inkml:trace>
  <inkml:trace contextRef="#ctx0" brushRef="#br0" timeOffset="52675.09">9652 9631 0,'21'0'46,"0"0"-46,0 0 16,1 0-16,-1 0 0,0 0 16,0 0-16,0-21 0,22 21 0,-22-21 15,0 21-15,0-22 0,0 1 0,0 21 16,-21-21-16,22 0 0,-22 0 16,0 0-16,0-1 0,-22 1 15,1 21 1,0 0-16,0 0 0,0 0 0,0 0 15,-1 21-15,1 1 0,-21-1 0,21 0 16,0 0-16,-1 0 0,22 22 16,0-22-16,-21 0 0,0 0 0,21 0 15,0 0-15,0 1 0,0-1 0,21 0 16,0 0-16,1-21 16,-1 0-16,0 0 0,0 0 15,0 0-15,0 0 0,1 0 0,-1 0 16,0 0-16,0 0 0,0-21 15,0 0-15,1 0 16,-1 21-16</inkml:trace>
  <inkml:trace contextRef="#ctx0" brushRef="#br0" timeOffset="53423.2">9377 11240 0,'0'0'0,"-43"0"15,65 21 16,-1-21-31,0 0 16,21 21-16,1 0 0,-1-21 0,0 0 16,22 0-16,-22 21 15,22-21-15,20 0 0,-20 0 0,-1 0 16,1 0-16,-1 0 0,1 0 0,-1-21 16,-20 21-16,20 0 0,-21-21 15,-20 0-15,20 21 0,-21-21 0,0 21 16,-21-22-16,0 1 0,0 0 15,-21 0 1,-21 0-16,21 21 0,-1-21 0,-20 21 16,21 0-16,0 0 0,0 0 15,-1 0-15,1 0 0,42 0 47,1 0-47,-1 0 0,0 0 16,0 0-16,0 21 0,0-21 15,1 0-15,-1 21 16,-21 0-16,0 0 0,0 0 16,0 1-16,0-1 0,0 0 0,0 0 15,0 0-15,-21 22 0,-1-22 16,-20 0-16,21 0 0,-21 0 0,20 0 16,-20 1-16,21-1 0,0-21 0,0 21 15,-1-21-15,1 21 16,42-21-1,1-21-15,-1 21 16,0-21-16,21 0 0,-21-1 0</inkml:trace>
  <inkml:trace contextRef="#ctx0" brushRef="#br0" timeOffset="53679.06">11176 10901 0,'0'0'0,"-21"0"15,21 21 1,-21 0-16,-1 0 0,22 1 16,-21-1-16,21 21 0,-21 0 15,0-20-15,21 20 0,0 0 0,-21 1 16,0-22-16,-1 21 0,22 0 0,-21-20 16,21-1-16,-21 0 0,21 0 15,0 0-15,-21 0 0,21 1 0,0-1 16,21-21-1,0-21-15,0-1 16,1 22-16,20-21 16,-21 0-16</inkml:trace>
  <inkml:trace contextRef="#ctx0" brushRef="#br0" timeOffset="54042.85">11451 11134 0,'-21'0'16,"21"21"-1,-21 0-15,0 0 0,21 0 16,0 1-16,-22-1 0,22 0 0,-21 0 16,21 0-16,0 0 0,0 1 0,0-1 15,0 0-15,0 0 0,21 0 16,1-21-16,-1 0 16,21 0-16,0 0 15,-20-21-15,-1 0 0,0 0 16,0 0-16,0 21 0,0-22 15,1-20-15,-1 21 0,0 0 0,0 0 16,-21-22-16,0 22 0,0-21 16,0 21-16,0-1 0,0 1 0,0 0 15,0 0-15,-21 21 0,0 0 0,0 0 16,-1 0-16,1 0 0,0 0 16,0 0-16,0 0 0,0 21 15,-1-21-15,1 21 0,0-21 0,21 21 16,-21-21-1,0 0-15</inkml:trace>
  <inkml:trace contextRef="#ctx0" brushRef="#br0" timeOffset="55443.05">12128 11134 0,'-21'0'16,"0"0"-1,0 0-15,0 0 16,0 21-16,-1 0 0,22 0 0,0 0 16,0 1-16,-21-1 0,21 0 15,0 0-15,-21 0 0,21 0 0,0 1 16,0-1-16,0 0 0,0 0 0,0 0 15,-21-21-15,21 21 0,-21-21 16,0 0 0,21-21 15,0 0-31,0 0 0,0 0 16,21 0-16,-21-22 0,21 22 15,0-21-15,0 21 0,0-22 16,1 22-16,-1-21 0,0 21 0,0-1 15,0 1-15,0 0 0,1 21 0,-1 0 16,0 0-16,0 0 0,0 0 16,-21 21-16,21 0 0,-21 1 0,22-1 15,-22 21-15,0-21 0,0 0 0,0 1 16,0 20-16,0-21 0,0 0 16,0 0-16,0 1 0,-22-1 0,22 0 15,-21 0-15,42-42 47,1 21-31,-22-21-16,21 0 0,0-1 15,21 1-15,-21-21 0,1 21 0,-1-22 16,21 22-16,-21-21 0,0 21 0,1 0 16,-1 21-16,0-22 0,0 22 15,0 0-15,-21 22 16,0-1-16,0 0 15,0 0-15,0 0 0,-21 0 16,0 1-16,21-1 0,-21 0 0,21 0 16,0 0-16,0 0 0,0 1 0,0-1 15,0 0-15,0 0 0,21 0 16,0-21-16,0 0 16,0 0-16,1 0 0,-1 0 0,0 0 15,0 0-15,21 0 0,-20 0 16,-1-21-16,21 0 0,-21 21 0,0-21 15,1 0-15,20-22 0,-21 22 0,0 0 16,0-21-16,-21 20 0,22 1 16,-22 0-16,21 0 0,-21 0 0,-21 42 31,-1 0-15,1 0-16,21 0 0,-21 1 0,0-22 15,21 21-15,-21 0 0,21 0 16,0 0-16,0 0 0,0 1 15,0-1-15,21 0 16,0-21 0,0 0-16,0 0 0,1 0 0,20 0 15,-21 0-15,0-21 0,0 21 16,1-21-16,-1-1 0,0 22 0,21-21 16,-21 0-16,-21 0 0,22 0 15,-1 0-15,0-22 0,-21 22 0,0 0 16,21 21-16,-21-21 0,0 0 0,0 42 47,0 0-47,-21 0 0,21 0 15,0 0-15,-21-21 0,21 22 0,-21-1 16,21 0-16,0 0 0,-22-21 16,22 21-16,0 0 0,-21-21 0,21 22 15,0-1-15,0 0 16,0-42 31,0 0-32,21 21-15,1-22 0,-1 1 0,0 0 16,0 0-16,0-21 0,0 20 16,1 1-16,20-21 0,-21 21 15,0 0-15,22-1 0,-22 22 0,0-21 16,0 21-16,0 0 0,0 0 0,1 0 15,-1 0-15,-21 21 0,0 1 16,0-1-16,0 0 0,0 0 16,0 0-16,0 22 0,0-22 0,-21 0 15,-1 0-15,22 0 0,-21 0 16,0 1-16,0-1 0,0 0 16,0 0-16,21 0 0,-22-21 15,1 0 1,21 21-16,-21-21 0,21-21 47,0 0-47,0 0 15</inkml:trace>
  <inkml:trace contextRef="#ctx0" brushRef="#br0" timeOffset="55882.79">12954 10753 0,'-21'0'16,"42"0"-16,-63 0 0,20 0 0,22 21 15,-21-21 1,21 21-16,21-21 15,1 0 1,-1 0-16,0 0 16,0 0-16,0-21 15,-21 0-15,0 0 16,0-1 15,-21 22-31,21 22 16,-21-22-1,21 21-15,-21 0 0,21 0 16,0 0-16,0 0 16,21-21-1,0 22-15,-21-1 32,0 0-17,0 0 1</inkml:trace>
  <inkml:trace contextRef="#ctx0" brushRef="#br0" timeOffset="57454.78">16171 10181 0,'0'-21'16,"0"0"-1,0 0 1,0 0 0,0-1-1,0 1 1,0 42 31,0 1-47,0-1 0,0 21 15,0-21-15,0 43 16,0-22-16,0 22 0,0-1 0,0 1 16,0-1-16,0 1 0,0-1 15,0 1-15,0-1 0,0 1 0,-21-1 16,21 1-16,-21 20 0,21-20 15,0-1-15,-21 22 0,0-22 0,-1 1 16,22 21-16,-21-22 0,0 1 0,21-1 16,-21 1-16,0-1 0,0 1 15,-1-1-15,1-21 0,0 22 0,0-22 16,0 22-16,0-22 0,21 0 0,-22 1 16,1-22-16,21 21 0,0-21 15,0 22-15,-21-22 0,21 0 0,0 0 16,0 0-16,-21-42 31,21 0-15,0 0-16,0 0 0,0 0 0,0-22 15,0 22-15,0-21 0</inkml:trace>
  <inkml:trace contextRef="#ctx0" brushRef="#br0" timeOffset="58411.23">16087 10456 0,'0'0'15,"0"-21"-15,21 0 0,-21 0 0,0 0 0,0 0 16,0-1-16,21 1 0,-21 0 15,0 0-15,0 0 0,0 0 16,0-1-16,0 1 16,0 0-1,0 0 1,21 21-16,0 0 16,0 0-16,22-21 0,-22 0 15,21 21-15,1 0 0,20-22 16,-21 22-16,22-21 0,-1 0 0,22 21 15,-21-21-15,-1 21 0,1-21 16,-1 0-16,1 21 0,20-22 0,-20 22 16,-1-21-16,22 21 0,-22-21 15,1 21-15,-1-21 0,1 21 0,-1-21 16,1 21-16,-1-21 0,1 21 16,-1 0-16,1-22 0,-1 22 15,1 0-15,21 0 0,-22 0 16,1 0-16,20 0 0,1 0 0,-22 0 15,1 0-15,-1 22 0,1-1 16,-1-21-16,-20 21 0,-22-21 0,21 21 16,-21-21-16,1 21 0,-22 0 15,0 1-15,0-1 16,0 0-16,0 0 0,0 0 16,0 0-16,0 1 0,0 20 15,0-21-15,0 0 0,0 22 16,0-22-16,0 21 0,0 0 0,0 1 15,0 20-15,0-20 0,0 20 16,0-21-16,21 1 0,-21 20 16,0-20-16,0-1 0,0 21 0,0-20 15,-21-1-15,-1 22 0,1-22 16,0 21-16,0 1 0,-21-22 0,20 22 16,1-1-16,0-20 0,0 20 15,0-21-15,-22 22 0,22-22 0,21 1 16,-21-1-16,0 0 0,0 1 0,21-1 15,0 0-15,-21-21 0,-1 22 16,22-1-16,-21-21 0,0 22 0,21-22 16,-21 21-16,21-21 0,-21 22 0,0-22 15,-1 0-15,22 0 16,-21 0-16,0 0 0,-21 1 0,21 20 16,-1-21-16,-20-21 0,0 21 0,-1 0 15,-20 1-15,-1-1 0,1-21 16,-1 21-16,-20 0 0,-22-21 0,0 21 15,0-21-15,0 21 0,1-21 0,-1 22 16,0-22-16,21 0 0,1 21 16,-1-21-16,21 0 0,-20 0 0,20 0 15,22 0-15,-22 0 0,22 0 16,-21 0-16,20 0 0,1-21 0,0 21 16,-1 0-16,1-22 0,0 22 0,-1-21 15,22 21-15,-21-21 0,21 0 16,-1 21-16,1-21 0,0 0 15,21-22-15,0 22 0,0-21 0,0-1 16</inkml:trace>
  <inkml:trace contextRef="#ctx0" brushRef="#br0" timeOffset="59011.07">16976 9292 0,'0'0'0,"0"-21"0,-22 0 0,22 0 0,0 0 15,0-1-15,0 1 0,0 0 16,0 0-16,-21 21 16,0 0-16,21 21 15,0 0-15,0 0 16,0 1-16,0 20 0,0 0 0,-21-21 15,21 22-15,0-1 0,0 0 16,0 1-16,0-1 0,0 0 0,-21 1 16,21-22-16,0 21 0,0-21 15,0 1-15,0-1 0,0 0 0,21-21 47,0-21-47,-21 0 0,21-1 0,-21-20 16,0 21-16</inkml:trace>
  <inkml:trace contextRef="#ctx0" brushRef="#br0" timeOffset="59231.46">16891 9186 0,'-21'-21'16,"21"0"-16,0 0 15,21 21 1,0 0-16,0-21 0,0 21 15,22 0-15,-22-21 0,0 21 0,21-22 16,-20 22-16,-1 0 0,0 0 16,0 0-16,-21 22 31,0-1-31,-21 0 16,0-21-16,0 21 0</inkml:trace>
  <inkml:trace contextRef="#ctx0" brushRef="#br0" timeOffset="59410.36">16743 9419 0,'0'21'16,"0"-42"-16,-21 42 0,42-21 31,0 0-31,0 0 16,21 0-16,-20 0 0,-1 0 0,21 0 15,-21 0-15,0 0 0,1 0 16,20 0-16,-21 0 0,0-21 15,0 21-15,1-21 0</inkml:trace>
  <inkml:trace contextRef="#ctx0" brushRef="#br0" timeOffset="59647.23">17208 9356 0,'-21'21'31,"21"0"-16,-21 0-15,21 0 16,0 1-16,0-1 16,0 0-16,0 0 0,0 0 0,0 0 15,0 1-15,0-1 16,0 0-16,-21-21 16,21-21-1,21 0 1,-21-1-16,21 1 0,0 0 15</inkml:trace>
  <inkml:trace contextRef="#ctx0" brushRef="#br0" timeOffset="59831.14">17357 9186 0,'0'-21'0,"0"42"0,0-63 0,0 21 16,0 42 46,21-21-46,-21 21-16,21-21 15,0 0-15</inkml:trace>
  <inkml:trace contextRef="#ctx0" brushRef="#br0" timeOffset="60250.9">17484 9356 0,'-22'0'16,"44"-21"31,-1 21-47,0 0 0,0 0 15,0 0-15,0 0 0,1 0 16,-1 0-16,0 0 0,0 0 0,0 0 15,0 21 1,-21 0-16,0 0 16,0 0-16,0 0 0,0 1 0,-21-1 15,0-21-15,21 21 0,-21 0 16,0-21-16,21 21 0,-21-21 16,21-21 15,0 0-31,0 0 15,21 21-15,-21-21 0,21-1 0,0 1 16,0 0-16,0 0 0,-21 0 16,22 0-16,-1 21 0,0-22 15,0 1-15,0 21 0,0-21 16,1 21 0,-1 0-16</inkml:trace>
  <inkml:trace contextRef="#ctx0" brushRef="#br0" timeOffset="60591.12">17886 9419 0,'21'21'15,"0"-21"-15,0 0 16,0 0 0,1 0-16,-1-21 0,0 21 15,0-21-15,0 21 0,0-21 16,1 0-16,-22 0 15,21 21-15,-21-22 0,0 1 0,0 0 16,-21 21 0,-1 0-16,1 21 15,0-21-15,0 21 0,0 1 16,0-1-16,-1 0 0,22 0 16,0 0-16,-21 0 0,21 1 0,-21-22 15,21 21-15,0 0 0,0 0 16,0 0-16,21-21 15,0 0-15,1 0 0,-1 0 16,21 0-16,-21 0 16,0 0-16,1-21 0,20 0 0,-21 21 15,21-21-15,-20 0 0,20-1 16,0 1-16,-21 0 0</inkml:trace>
  <inkml:trace contextRef="#ctx0" brushRef="#br0" timeOffset="61711.03">18732 8869 0,'0'0'0,"0"-21"0,0 0 16,0-1-16,-21 44 31,21-1-31,-21 21 0,0-21 0,0 22 16,0 20-16,-1-21 0,1 1 16,0-1-16,0 22 0,0-22 15,0 21-15,-1-20 0,1 20 0,-21-20 16,21 20-16,0 1 0,-1-1 15,1 1-15,0-22 0,-21 21 0,21 1 16,-1-22-16,22 22 0,-21-22 0,21 0 16,0-20-16,0 20 0,0-21 15,0 0-15,0 0 0,0 1 0,21-22 16,1 0-16,-1 0 16,0 0-16,0 0 0,0 0 0,0 0 15,1 0-15,20-22 0,-21 1 0,0 0 16,0 0-16,-21 0 15,22 0-15,-22-1 0,0 1 16,0-21-16,0 21 0,0-22 0,0 22 16,-22-21-16,1 0 0,0 20 0,0-20 15,0 21-15,0-21 0,-1 20 16,22 1-16,-21 0 0,0 0 0,0 0 16,21 0-1,0-1-15,21 22 0,0-21 16,0 21-16,1-21 0,-1 0 0,21 21 15,0-21-15,1 0 0,-1-1 16,0 1-16,1 0 0,-1 0 16,0 0-16,1 21 0,-1-21 15,-21 21-15,0 0 0,1 0 0,-1 0 16,-21 21 0,-21 0-1,-1 0-15,22 0 0,-21 0 0,0 22 16,21-22-16,-21 0 0,21 0 15,-21 0-15,21 1 0,-21-1 0,21 0 16,0 0-16,0 0 16,0 0-16,21-21 15,0 0-15,0 0 16,0-21 0,0 0-16,1 21 0,-22-21 0,21 0 15,-21 0-15,21-1 0,-21 1 16,0-21-16,0 21 0,0 0 0,0-1 15,0 1-15,0 0 0,0 0 0,0 0 16,-21 21-16,21-21 16,0-1-1,21 22 1,0 0-16,0-21 0,0 21 16,1 0-16,20 0 0,-21 0 15,0 0-15,0 0 0,1 0 0,-1 21 16,0 1-16,-21-1 15,0 0-15,0 0 0,0 0 16,0 0-16,0 1 0,-21-1 16,0 0-16,21 0 0,0 0 0,-22-21 15,22 21-15,-21-21 0,21 22 16,0-44 15,21 22-31,1-21 16,-1 0-16,0 0 0,0 0 0,0 0 15,0-22-15,1 22 0,-1 0 16,0 0-16,0 0 0,0-1 16,-21 1-1,0 42 1,0 1-16,-21-22 0,0 21 0,0 21 16,0-21-16,21 0 0,-22 1 15,1 20-15,0-21 0,21 0 0,0 0 16,0 1-16,0-1 0,0 0 15,0 0-15,0 0 0,21-21 0,0 21 16,1-21-16,-1 0 0,21 0 0,-21 0 16,0 0-16,1 0 0,20 0 15,-21 0-15,0 0 0,0 0 0,1-21 16</inkml:trace>
  <inkml:trace contextRef="#ctx0" brushRef="#br0" timeOffset="62526.56">19643 10880 0,'0'0'0,"-22"0"0,-20 0 0,0 0 16,-1 0-16,1 0 0,0 0 16,-1 0-16,1 0 0,0 0 0,21 0 15,-1 21-15,1-21 0,21 21 16,21 0-16,22-21 15,-1 21-15,22-21 0,-1 0 0,1 22 16,20-22-16,1 21 0,0-21 16,-22 0-16,22 0 0,-1 0 0,1 0 15,-21 0-15,20 0 16,-20 0-16,-1 0 0,-20 0 0,-1 0 16,0-21-16,-21 21 0,1-22 0,-22 1 15,-22 0 1,1 21-16,-21-21 0,21 21 15,0 0-15,-22 0 0,22 0 16,0 0-16,-21-21 0,20 21 0,1 0 16,0 0-16,0 0 15,21-21 17,21 21-17,0 0-15,0 0 0,1 0 0,-1 0 16,0 0-16,0 0 0,-21 21 15,0 0-15,0 0 16,0 0-16,0 0 0,0 1 0,-21-1 16,0 0-16,0 21 0,-1-21 15,1 1-15,0 20 0,0-21 0,0 0 16,0 0-16,-1 1 0,22-1 0,-21 0 16,21 0-16,-21-21 0,21 21 15,21-42 16,22 21-31</inkml:trace>
  <inkml:trace contextRef="#ctx0" brushRef="#br0" timeOffset="62782.8">21040 10732 0,'0'0'15,"21"-22"-15,0 1 0,0 21 0,-21 21 31,0 1-31,0-1 0,0 0 16,-21 21-16,0 1 0,21-22 16,-21 21-16,-1-21 0,1 22 0,0-22 15,21 0-15,-21 0 0,0 21 16,0-20-16,21-1 0,-22-21 16,22 21-16,-21 0 0,21 0 15,21-42 16,1 21-31,-1-21 0,0 0 0</inkml:trace>
  <inkml:trace contextRef="#ctx0" brushRef="#br0" timeOffset="63148.11">21378 10837 0,'0'0'0,"21"0"0,1 0 16,-22 22 15,-22-1-31,1 0 0,0 0 0,0 0 15,0 0-15,0 1 0,21-1 0,-22 21 16,22-21-16,-21 0 0,21 1 16,0-1-16,0 0 0,0 0 0,0 0 15,0 0-15,21-21 16,1 22-16,-1-22 0,0 0 0,21 0 16,-21 0-16,22 0 0,-22-22 0,21 1 15,1 0-15,-22 21 16,21-21-16,0-21 0,-20 20 0,-1 1 0,0 0 15,0 0-15,-21-21 0,0 20 16,0 1-16,0-21 0,0 21 16,0 0-16,0-1 0,-21 22 0,0-21 15,0 21-15,-1 0 0,1 0 16,0 0-16,0 0 0,0 21 0,0 1 16,-22-22-16,22 21 0,0 0 15,0 0-15,0 0 0,21 0 0,0 1 16</inkml:trace>
  <inkml:trace contextRef="#ctx0" brushRef="#br0" timeOffset="64479.37">22098 10816 0,'0'0'0,"-21"0"15,0 21 1,21 1-16,-22-1 0,1 0 16,21 21-16,0-21 0,0 1 0,-21 20 15,21-21-15,-21 0 0,21 0 16,0 22-16,0-22 0,0 0 0,0 0 16,-21 0-1,21 1-15,0-44 31,0 1-15,0 0-16,0 0 0,0 0 16,21 0-16,-21-1 0,0-20 15,21 21-15,0 0 0,0 0 0,-21-22 16,0 22-16,22 0 0,-1 0 0,0 21 31,0 21-31,-21 0 16,0 0-16,0 0 0,0 1 15,0-1-15,0 0 0,0 0 0,0 0 16,0 0-16,0 1 0,0-1 16,0 0-16,21 0 0,0-21 15,-21 21-15,22-21 16,-1 0 0,0 0-16,0-21 15,0 0-15,0 21 0,1-21 16,-22 0-16,21-1 0,0 1 0,0 0 15,0 0-15,0 0 0,1 0 0,-1-1 16,0 1-16,-21 0 0,21 0 16,0 21-16,-21 21 31,0 0-31,0 0 16,-21 1-16,21-1 0,-21 0 0,21 0 15,-21 0-15,21 0 0,0 1 16,0-1-16,0 0 0,0 0 15,21-21-15,0 0 16,0 0-16,0 0 16,1 0-16,-1 0 0,0 0 0,0 0 15,21 0-15,-20 0 0,-1-21 16,0 0-16,0 21 0,0-21 0,0-1 16,-21 1-16,22 0 0,-1 0 15,-21 0-15,21 0 16,-21-1-16,0 44 31,0-1-31,-21 0 16,21 0-16,-21 0 0,21 0 0,0 1 15,-22-1-15,22 0 0,0 0 16,0 0-16,22-21 16,-1 21-16,0-21 15,0 0-15,0 0 0,0 0 0,1 0 16,-1 0-16,0 0 0,0-21 15,-21 0-15,21 21 0,0-21 16,-21 0-16,22 0 0,-22-1 0,21 1 16,0 0-16,-21 0 0,21 0 15,-21 0-15,21 21 16,-21 21 15,0 0-31,-21 0 0,0 0 16,0 0-16,21 1 0,0-1 15,-21 0-15,21 0 0,-22 0 0,22 0 16,-21-21-16,21 22 0,0-1 16,0-42 31,0-1-47,0 1 15,0 0-15,21 0 16,1 0-16,-1 0 0,0-1 0,0-20 15,0 21-15,0 0 0,1 0 0,-1-1 16,0 1-16,0 21 0,0-21 16,0 21-16,1 0 0,-1 21 15,-21 0 1,0 1-16,0-1 0,0 21 16,0-21-16,0 0 0,0 22 0,0-22 0,0 0 15,0 0-15,0 0 16,0 1-16,-21-1 0,21 0 0,-22 0 15,22 0 1,-21-21-16,21 21 0,-21-21 16,0 0-1,0 0-15,21-21 16,-21 0-16,21 0 0,-22 0 0,22 0 16,0-1-16</inkml:trace>
  <inkml:trace contextRef="#ctx0" brushRef="#br0" timeOffset="64803.19">23114 10562 0,'-21'0'16,"42"0"-16,-63 0 0,20 0 0,22 21 15,22-21 16,-1 0-15,0 0-16,-21-21 16,21 21-16,-21-21 0,0 0 15,0 0-15,0 0 16,-21-1-16,21 1 16,-21 21-16,0 0 31,-1 21-16,1-21-15,21 22 0,-21-1 0,0 0 16,0-21-16,0 21 0,-1 0 16</inkml:trace>
  <inkml:trace contextRef="#ctx0" brushRef="#br0" timeOffset="65634.71">9800 11451 0,'0'0'0,"-21"21"15,-21 1-15,-1-1 0,22-21 0,0 21 16,-21 0-16,20 0 0,1-21 15,21 21-15,0 1 0,0-1 0,0 0 16,43-21-16,-22 0 16,42 21-16,1-21 0,20 0 0,1 0 15,21 0-15,21 0 0,0 0 16,0 0-16,21 0 0,0-21 0,0 21 16,22 0-16,-22 0 0,0-21 0,0 21 15,0 0-15,1 0 0,-22-21 16,-22 21-16,22 0 0,-42 0 15,0 0-15,-22 0 0,1 0 0,-22-22 16,0 22-16,-20 0 0,-1 0 0,0 0 16,0 0-1,0 0 1,0 22 0,-21-1-16,22-21 15,-1 0-15,0 0 0,0 0 16,0 0-16</inkml:trace>
  <inkml:trace contextRef="#ctx0" brushRef="#br0" timeOffset="66603.3">21061 11494 0,'0'0'0,"0"-22"0,-21 22 0,-1 0 16,1 0 0,0 0-16,0 0 0,0 0 0,0 0 15,-1 0-15,1 0 16,0 0-16,0 0 15,21 22-15,0-1 16,0 0 0,21-21-16,0 21 15,0-21-15,22 21 0,-22-21 16,42 21-16,-20-21 0,20 0 0,1 0 0,20 22 16,22-22-16,0 0 0,21 0 15,-21 0-15,21 0 0,0 0 16,0 0-16,0 0 0,21 0 15,-21 0-15,0 0 0,0 0 0,0 0 16,-21 0-16,0 0 0,-22 0 16,1 0-16,0 0 0,-22 0 0,-20 21 15,-1-21-15,-21 0 0,0 0 16,0 0-16,1 0 0,-1 0 16,-21 21 93,-21-21-109,-1 0 0,1 0 16</inkml:trace>
  <inkml:trace contextRef="#ctx0" brushRef="#br0" timeOffset="69190.22">22119 13250 0,'0'0'0,"-63"0"16,41 0-16,1 0 16,0 0-16,0 0 0,0 0 0,0 0 15,-22 0-15,22 0 0,0 0 16,0 0-16,0 0 0,-1 0 16,44 0 15,-1 0-31,0 0 15,0 0-15,21 0 0,1 0 0,-1 22 16,0-22-16,1 0 0,20 0 16,-20 0-16,20 0 0,1 0 15,-1 0-15,22 0 0,-22 0 0,1 0 16,-1 0-16,-20 0 0,-1 0 16,0 0-16,1 0 0,-22 0 0,0 0 15,-42 0 16,0 0-31,-1 0 0,1 0 16,0 0-16,0 0 0,-21 0 0,20 0 16,1 0-16,-21 0 0,21 0 0</inkml:trace>
  <inkml:trace contextRef="#ctx0" brushRef="#br0" timeOffset="69503.03">21907 13335 0,'0'0'16,"-21"0"-1,21 21 1,21-21-16,1 0 0,-1 0 16,0 0-16,0 0 15,21 0-15,1 0 0,-1 0 0,0 0 16,1 0-16,20 0 0,-20 0 15,-1 0-15,21 0 0,-20 0 0,-1 0 16,0 0-16,1 0 0,-1 0 0,-21 0 16,0 0-16,1 0 0,-1 0 15,0 0-15,-21-21 16,0 0 15,0 0-31</inkml:trace>
  <inkml:trace contextRef="#ctx0" brushRef="#br0" timeOffset="70003.25">22691 12954 0,'0'0'0,"-22"-21"15,1 21-15,0 0 0,0 0 16,0 0-1,21 21-15,0 0 0,0 0 16,0 1-16,0-1 16,0 0-16,21-21 0,0 21 0,0 0 15,0 0-15,22-21 0,-22 22 16,0-22-16,21 0 0,-20 21 16,20-21-16,-21 0 0,21 0 15,1 0-15,-22 0 0,0 0 0,21 0 16,-20 0-16,-1 0 0,0 0 15,-21 21 17,-21 0-17,21 0-15,-21 0 0,-1 1 0,1-22 16,0 21-16,0 21 0,0-21 16,0 0-16,-22 1 0,22-1 0,0 0 15,0 0-15,0 21 0,-1-20 16,-20-1-16,21-21 0,0 21 15,0 0-15,-1 0 0,1 0 16,0-21-16,21 22 16,21-44 31,0 22-47,1-21 0,-1 0 0,0 21 15,21-21-15,-21 0 0</inkml:trace>
  <inkml:trace contextRef="#ctx0" brushRef="#br0" timeOffset="70646.89">23770 13145 0,'-21'-22'15,"0"22"-15,21-21 16,0 0-16,0 0 16,0 0-16,0 0 0,0-1 15,21 22 1,0-21-16,0 21 16,0 0-16,1 0 0,-1 0 15,-21 21-15,21 1 16,-21-1-16,21 0 0,-21 0 0,0 21 15,0-20-15,0-1 0,0 21 16,0-21-16,0 22 0,0-22 0,-21 0 16,0 0-16,0 0 0,-1 22 15,-20-22-15,21 0 0,-21 0 0,20 0 16,-20 0-16,21 1 0,-21-22 16,20 21-16,1 0 0,0-21 15,0 0-15,0 0 0,0 21 0,-1-21 16,1 0-16,21-21 15,-21 0-15,21 0 0,0-1 16,0 1-16,0 0 0,0 0 16,0 0-16,0 0 0,0-1 0,0 1 15,21 0-15,0 0 0,1 0 0,-1 21 16,0 0-16,0 0 16,0 0-16,0 0 0,1 0 0,-22 21 15,21 0-15,0-21 0,0 21 16,-21 0-16,21 1 0,-21-1 15,21 0-15,-21 0 16,0 0-16,0 0 0,0 1 16,0-1-16,22 0 15,-1-21 17,0 0-17,0-21 1,0 0-16,0-1 15</inkml:trace>
  <inkml:trace contextRef="#ctx0" brushRef="#br0" timeOffset="71090.63">24130 13208 0,'0'0'0,"21"0"15,-21-21 1,0 42 15,-21-21-31,0 21 0,0 0 16,21 1-16,-22-1 0,1 0 15,0 0-15,0 0 0,0 0 16,21 1-16,-21-1 0,21 0 16,0 0-16,0 0 15,0 0-15,0 1 16,21-22-16,0 0 15,0 0-15,0 0 0,0 0 0,1 0 16,-22-22-16,21 22 0,0-21 16,0 21-16,0-21 0,-21 0 0,21 0 15,1 0-15,-22-1 0,0 1 0,21-21 16,-21 21-16,0 0 0,0-1 16,0 1-16,0 0 0,0 0 0,0 0 15,-21 21 1,-1 0-16,1 0 0,0 21 15,0 0 1,0 0-16,21 0 0,0 1 16,0-1-16,0 0 15</inkml:trace>
  <inkml:trace contextRef="#ctx0" brushRef="#br0" timeOffset="72318.8">24447 13250 0,'0'22'47,"0"-1"-47,0 0 0,0 0 15,-21 0-15,21 0 16,0 1-16,-21-1 0,21 0 15,0 0-15,0 0 16,-21-21 0,21-21 15,0 0-15,0 0-1,0 0-15,0-1 0,0 1 0,0 0 16,0 0-16,21 0 15,-21 0-15,0-1 0,21 1 16,0 21-16,1 0 16,-1 0-1,0 21 1,-21 1-16,0-1 0,0 0 16,0 0-16,0 0 0,0 0 15,0 1-15,0-1 0,0 0 16,0 0-1,21-21-15,-21 21 16,21-21-16,0 0 16,1 0-1,-1 0-15,0-21 0,-21 0 16,21 21-16,0-21 0,0 21 16,1-21-16,-1-1 0,-21 1 0,21 21 15,0-21-15,-21 0 0,21 21 16,-21-21-16,21 21 15,-21 21 17,0 0-32,0 0 15,0 0-15,0 1 16,0-1-16,0 0 0,0 0 16,0 0-16,0 0 15,22-21-15,-1 0 16,0 22-16,0-22 0,0 0 15,0 0-15,1 0 0,-1 0 16,0 0-16,0-22 0,-21 1 0,21 21 16,0-21-16,1 21 0,-22-21 15,0 0-15,21 0 0,0-1 16,-21 1-16,21 0 0,-21 0 16,0 42 30,0 0-46,0 0 0,0 1 16,0-1-16,0 0 16,0 0-16,0 0 15,0 0-15,0 1 16,0-44 31,0 1-32,0 0 1,0 0-16,21 21 0,-21-21 0,21 0 16,-21-1-16,0 1 0,22 21 15,-1-21-15,0 0 16,0 21-16,-21-21 0,21 21 0,0 0 16,1 0-1,-1 21 1,-21 0-1,0 0-15,0 0 0,0 1 16,0-1-16,0 0 16,0 0-16,-21 0 15,21 0-15,-22-21 32,22 22-32,-21-22 0,21-22 46,0 1-30,0 0-16,0 0 16,0 0-16,0 0 0</inkml:trace>
  <inkml:trace contextRef="#ctx0" brushRef="#br0" timeOffset="72555.2">25125 12954 0,'-21'0'16,"-1"-21"0,1 21-16,0 0 46,0 0-30,0 0 0,0 0-16</inkml:trace>
  <inkml:trace contextRef="#ctx0" brushRef="#br0" timeOffset="73402.89">9652 14563 0,'0'0'0,"0"-21"47,0-1-31,0 1-16,0 0 15,0 42 32,0 0-47,0 22 0,0-22 16,0 21-16,0 1 0,0-1 0,0 0 15,0 1-15,0 20 0,0-21 0,0 22 16,0 21-16,0-22 16,0 1-16,-21 20 0,0 1 0,21-22 15,-22 22-15,1 0 0,21-22 16,-21 22-16,21 0 0,-21-1 0,0 1 15,21-22-15,0 22 0,-21-21 0,21-1 16,-22 1-16,22-22 0,0 0 16,0 22-16,0-43 0,0 21 0,0-21 15,0 1-15,0-1 0,0 0 0,0 0 16,0-42 15,0 0-31,0 0 0,0-1 16,0 1-16,0 0 0,0-21 0,0-1 15,0 1-15,0 0 0</inkml:trace>
  <inkml:trace contextRef="#ctx0" brushRef="#br0" timeOffset="74180.22">9800 14690 0,'0'0'0,"0"-21"0,-21-22 16,21 22 0,0 0-16,0 0 15,0 0-15,21 21 16,0-22-16,0 1 16,22 21-16,-1-21 0,0 21 0,22-21 15,-1 21-15,1-21 0,-1 21 16,1-21-16,-1 21 0,22-22 0,0 1 15,21 21-15,-22-21 0,22 21 16,0-21-16,0 21 0,-22-21 0,22 21 16,-21 0-16,0 0 15,-1 0-15,-20 0 0,20 0 0,-20 0 16,-1 0-16,1 0 0,-22 0 16,22 0-16,-22 21 0,0 0 0,-20-21 15,20 21-15,-21 0 0,0 1 16,0-1-16,1 21 0,-1-21 0,0 22 15,-21-1-15,0 0 0,0 1 0,0-1 16,0 0-16,0 1 0,0-1 16,0 0-16,0 1 0,-21 20 0,0-21 15,-1 22-15,1-1 0,0-20 16,21 20-16,-21-20 0,0 20 0,0-21 16,-1 22-16,1-22 0,21 1 0,-21-1 15,21 21-15,-21-20 16,21-1-16,0 0 0,0 22 0,0-22 15,0 22-15,21-22 0,0 22 0,-21-1 16,21-21-16,1 22 0,-1-22 16,0 22-16,-21-22 0,21 0 0,-21 1 15,21-1-15,-21 0 0,0 1 0,0-22 16,0 21-16,-21-21 0,0 1 16,0-1-16,-22 0 0,22 0 0,-21 0 15,0-21-15,-1 0 0,1 21 0,0-21 16,-1 0-16,-20 0 0,20 0 15,-20 0-15,-1 0 0,-20 0 0,-1 0 16,22 0-16,-22 0 0,-21 0 16,21 0-16,1 0 0,-22 0 15,21 0-15,1-21 0,-1 21 0,-21 0 16,21 0-16,1-21 0,20 21 16,-20-21-16,-1 21 0,21 0 0,1 0 15,-1 0-15,22-21 0,-21 21 16,41 0-16,-20 0 0,21 0 0,21-21 15,0-1-15,0 1 0,0 0 16,42-21-16,-21 21 0,22-22 16</inkml:trace>
  <inkml:trace contextRef="#ctx0" brushRef="#br0" timeOffset="74702.44">13123 14859 0,'0'0'15,"0"-21"-15,0 42 47,0 0-47,0 0 0,0 22 0,21-1 16,-21 0-16,22 22 0,-1-1 15,-21 1-15,21-1 0,0 22 16,-21-21-16,0 20 0,0-20 0,0 20 16,0-20-16,0 21 0,0-1 15,0-20-15,0 20 0,0 1 0,0-21 16,0-1-16,-21 1 0,21-1 0,-21 1 16,0-1-16,21-21 0,0 1 15,-22-1-15,1 0 0,21 1 0,-21-22 16,21 0-16,-21 0 0,21 0 0,0-42 31,0-21-31,0 21 16,0-22-16,0 1 0,0-21 15,21 20-15,0-20 0</inkml:trace>
  <inkml:trace contextRef="#ctx0" brushRef="#br0" timeOffset="75402.03">13441 14944 0,'0'0'16,"0"-21"-16,-21-1 0,-1 1 0,1 0 15,0 21-15,21-21 0,0 0 0,0 0 16,42 21 0,-20-22-16,-1 22 15,21 0-15,0 0 0,1-21 16,20 0-16,1 21 0,-1-21 15,22 21-15,0-21 0,20 0 0,1-1 16,21 22-16,-21-21 0,0 0 16,0 0-16,21 0 0,-21 21 0,-1-21 15,1 21-15,0 0 0,-21-22 16,21 22-16,-43 0 0,22 0 0,-22 0 16,1 0-16,-22 0 0,0 22 0,22-1 15,-43 0-15,21 0 0,-20 0 16,20 22-16,-21-22 0,-21 21 0,21-21 15,-21 22-15,21-1 0,-21 0 16,0 1-16,0-1 0,0 0 16,0 1-16,0-1 0,0 21 0,0-20 15,0-1-15,0 22 0,-21-22 16,21 0-16,-21 22 0,0-22 0,21 0 16,-21 1-16,0-1 0,-1 0 0,1 1 15,0-1-15,0 0 0,0 1 16,0-1-16,-1 0 0,1 22 0,21-22 15,-21 1-15,21-1 0,0 0 16,0 1-16,0-1 0,0 0 0,0 1 16,0-22-16,0 21 0,0-21 0,0 22 15,21-22-15,-21 21 0,0-21 16,0 0-16,0 1 0,0-1 16,-21 0-16,21 0 0,-42-21 15,21 0-15,-22 21 0,1-21 16,0 0-16,-1 21 0,-20-21 0,-1 0 15,-20 0-15,-1 22 0,0-22 0,1 0 16,-22 21-16,0-21 0,21 0 16,-21 21-16,1-21 0,20 21 0,0-21 15,22 21-15,-1 0 0,1-21 0,20 0 16,1 22-16,21-22 0,-21 0 16,20 0-16,1 0 0,21-22 0,-21 1 15,21 0-15,-21 0 0,21 0 16,0-22-16,-21 1 0,0 0 0,-1-1 15</inkml:trace>
  <inkml:trace contextRef="#ctx0" brushRef="#br0" timeOffset="75958.7">13547 13272 0,'0'0'0,"0"-22"0,0 1 0,0 0 16,0 0-16,0 0 16,0 0-16,0-1 15,0 44 1,-22-1-1,1 0-15,-21 0 0,0 21 0,-1-20 16,-20 41-16,-1-21 0,-20 22 16,20-1-16,-21 1 0,-20-1 0,20 1 15,-21-1-15,0 1 0,0-1 0,1 1 16,-1-22-16,0 22 0,21-22 16,1 22-16,-1-22 0,21 0 15,1-21-15,-1 22 0,22-22 16,21 0-16,-21 0 0,20 0 0,44-21 31,-1-21-31,0 21 16,21-21-16,1 0 0,20 0 0,1-22 15,-1 22-15,1 0 0,-1-21 0,22 21 16</inkml:trace>
  <inkml:trace contextRef="#ctx0" brushRef="#br0" timeOffset="76346.48">13674 13229 0,'0'0'0,"21"-21"0,-21 0 0,0-21 16,0 20-1,21 22-15,0 0 0,0 0 16,0 0-16,-21 22 0,22-1 15,-1 0-15,0 21 0,0 1 0,0-1 16,0 0-16,22 22 0,-22-1 16,21 1-16,22-1 0,-22 1 0,22 20 15,-22-20-15,21 21 0,1-22 16,-22 1-16,22 20 0,-22-20 16,0-1-16,1 1 0,-22-1 0,21 1 15,-21-1-15,1-20 0,-1-1 0,-21 21 16,0-41-16,21 20 0,-21-21 15,0 0-15,0 0 0,0 1 0,0-1 16,0-42 15,0-1-15</inkml:trace>
  <inkml:trace contextRef="#ctx0" brushRef="#br0" timeOffset="77290.41">10139 13483 0,'0'0'0,"-21"0"0,-22-42 15,22 42-15,-21-21 0,21 21 0,-22 0 16,22-21-16,0 21 0,-21 0 0,20 0 15,1 0-15,-21 21 0,21 0 16,0 0-16,-1 21 0,1-20 0,0 20 16,0 21-16,21-20 0,0 20 15,0-20-15,0-1 0,0 0 16,0 1-16,0-1 0,21 0 0,0-21 16,0 1-16,1-1 0,20 0 15,-21 0-15,0-21 0,22 0 0,-1 0 16,-21 0-16,21 0 0,1 0 0,-1-21 15,0 0-15,1 0 0,-1-1 16,-21 1-16</inkml:trace>
  <inkml:trace contextRef="#ctx0" brushRef="#br0" timeOffset="77734.39">10520 13399 0,'0'0'0,"0"-22"0,0 1 15,0 0-15,0 42 31,0 0-31,0 1 0,-21-1 16,21 21-16,-22 0 0,22 1 0,0-1 16,0 0-16,-21 1 0,0-1 15,21 0-15,-21 1 0,21-1 0,0-21 16,-21 0-16,21 22 0,-21-22 16,21 0-16,0 0 0,21-21 46,-21-21-46,21 21 0,0-21 16,0 0-16,-21 0 0,21-1 0,1-20 16,-1 21-16,-21 0 0,21 0 15,0-1-15,-21 1 0,21 0 0,0 21 16,1 0 0,-22 21-16,0 0 0,0 1 0,0 20 15,0-21-15,0 21 0,0-20 0,0 20 16,0-21-16,0 0 0,0 22 15,0-22-15,0 0 0,0 0 0,0 0 16,0 0-16,21-21 47,0-21-47,-21 0 16,21 0-16,0 0 0</inkml:trace>
  <inkml:trace contextRef="#ctx0" brushRef="#br0" timeOffset="78042.78">10731 13716 0,'0'0'0,"22"0"31,-1 0-31,0 21 16,0-21-16,-21 21 0,21-21 16,0 22-16,-21-1 0,22 0 0,-1 0 15,-21 0-15,21 0 0,-21 1 16,0-1-16,0 0 0,0 0 15,0 0-15,0 0 0,0 1 0,0-1 16,0 0 0,0-42 15,0 0-31,0-1 16,0 1-16,21 0 0,0-21 15,-21 21-15,0-1 0,21-20 0,1 21 16,-22 0-16,0 0 15,21 21-15,-21-22 0,21 1 0,0 21 0</inkml:trace>
  <inkml:trace contextRef="#ctx0" brushRef="#br0" timeOffset="78935.37">11239 13780 0,'0'21'0,"0"0"16,-21-21-16,0 21 0,21 0 0,-21 0 15,21 1-15,0-1 0,-21 0 16,0 0-16,21 0 0,0 0 16,0 1-16,21-22 31,0 0-31,0 0 16,0 0-16,0-22 15,-21 1-15,22 21 0,-1-21 0,-21 0 16,0 0-16,0 0 0,0-1 15,0 1-15,0 0 16,0 0-16,0 0 0,-21 21 16,-1 0-16,22-21 15,0 42 17,22-21-17,-1 0-15,0 0 16,0 0-16,0 0 0,0 0 15,1 0-15,-1 0 16,0 0-16,0 0 16,-21 21-1,0 0-15,0 0 16,0 0-16,0 1 0,0-1 0,0 0 16,0 0-16,0 0 15,0 0-15,-21 1 0,0-1 16,0-21-16,-1 0 31,22-21-15,0-1-1,0 1-15,22 0 0,-22 0 0,21-21 16,0 20-16,-21 1 0,21 0 0,-21 0 16,21 0-16,0 21 15,1 0-15,-22 21 16,0 0-16,21 0 15,-21 0-15,0 1 0,0-1 0,0 0 16,0 0-16,0 0 0,0 0 0,0 1 16,0-1-16,0 0 15,0 0 1,21-21 0,-21-21-1,21 21-15,0-21 0,0 0 0,-21-1 16,22 1-16,-1 0 0,0 0 0,0-21 15,0 20-15,0-20 0,1 21 16,-22-21-16,21 20 0,0 1 0,0 0 16,0 0-16,-21 42 15,21 0-15,-21 0 0,0 1 16,22-1-16,-22 21 0,0-21 0,0 22 16,0-22-16,0 21 0,21-21 15,-21 0-15,0 1 0,21-1 16,-21 0-16,21 0 0,-21 0 0,21-21 15,0 0-15,1 21 0,-1-21 16,0 0-16,21 0 0,-21 0 0,22 0 16,-22-21-16,21 0 0</inkml:trace>
  <inkml:trace contextRef="#ctx0" brushRef="#br0" timeOffset="79470.75">15155 14012 0,'0'0'0,"0"-21"0,0 0 16,0 0-16,0 0 0,0 42 31,0 0-31,0 0 0,21 22 16,-21-1-16,0 0 0,0 1 15,0 20-15,0-21 0,0 1 16,0 20-16,0-20 0,0-1 0,0-21 15,0 21-15,0-20 0,-21-1 16,21 0-16,0 0 0,0-42 31,0 0-15,0 0-16,0-1 0,0 1 0</inkml:trace>
  <inkml:trace contextRef="#ctx0" brushRef="#br0" timeOffset="79658.64">15155 14012 0,'0'0'0,"0"-21"16,21-63-16,1 62 16,-1 22-16,-21-21 0,21 0 0,0 21 15,21 0-15,-20 0 0,-1-21 16,0 21-16,21 0 0,-21 0 0,1 0 16,41 0-1,-42 0-15,0 0 0,1 21 0,-1-21 0,-21 21 16,0 0-16,0 1 15,0-1-15,-43 0 0</inkml:trace>
  <inkml:trace contextRef="#ctx0" brushRef="#br0" timeOffset="79806.56">15198 14182 0,'0'0'0,"-22"21"0,1-21 0,0 21 16,42-21 15,0 21-31,1-21 0,-1 0 15,0 0-15,21 0 0,-21 0 0,22 0 16,-22 0-16,21 0 0,1 0 0,-22 0 16,21-21-16</inkml:trace>
  <inkml:trace contextRef="#ctx0" brushRef="#br0" timeOffset="80011.44">15748 14161 0,'0'21'0,"-21"-21"0,21 21 15,-21-21-15,21 21 0,0 0 0,0 0 16,0 1-16,0-1 0,0 0 16,0 21-16,0-21 0,0 1 0,0-1 15,0 0-15,0 0 0,0 0 0,0 0 16,0 1-16,0-44 47</inkml:trace>
  <inkml:trace contextRef="#ctx0" brushRef="#br0" timeOffset="80179.34">15811 14097 0,'0'0'16,"0"-21"-16,0 0 0,0 0 0,0-1 16,0 44-1,0-1 1,0 0-16,0 0 15,0 0-15,0 0 16,0 1-16</inkml:trace>
  <inkml:trace contextRef="#ctx0" brushRef="#br0" timeOffset="80547.13">15960 14309 0,'0'-21'15,"21"21"-15,-21-22 16,21 22-16,-21-21 0,21 0 0,0 21 16,0-21-16,1 21 15,-1 0-15,0 0 0,0 0 0,0 21 16,0 0-16,1 0 0,-22 1 0,0-1 16,21 0-16,-21 0 15,0 0-15,0 0 0,0 1 0,0-1 16,0 0-16,-21-21 0,-1 21 0,1 0 15,0-21 1,0 0-16,21-21 16,0 0-1,0 0-15,0 0 16,0-1-16,0 1 0,21 0 0,0 0 16,-21-21-16,21 20 0,1 1 15,-1-21-15,0 21 0,-21 0 0,21-1 16,0 1-16,0 21 0,1-21 0,-1 21 15,0 0 1</inkml:trace>
  <inkml:trace contextRef="#ctx0" brushRef="#br0" timeOffset="80911.83">16404 14330 0,'0'42'15,"0"-21"-15,21-21 16,0 0-16,1 0 0,-1 0 15,0 0-15,0 0 0,0 0 16,0 0-16,1-21 0,-1 0 16,0 21-16,0-21 0,0 0 0,0 0 15,1-1-15,-22 1 0,21 0 16,-21-21-16,0 21 0,0-1 16,0 1-16,0 0 0,-21 21 0,-1 0 15,1 0-15,0 0 0,-21 0 16,21 21-16,-22 22 0,1-22 0,21 0 15,-22 21-15,22 1 0,0-22 0,0 21 16,0-21-16,21 22 0,-21-22 16,21 0-16,0 0 0,0 0 0,21 0 15,0 1-15,21-22 0,-21 0 16,22 0-16,-22 0 0,21 0 16,1 0-16,-1 0 0,-21-22 0,21 1 0,1 0 15,-22 0-15,21 0 16,-21 0-16,1-22 0,-1 22 0,0 0 15,0 0-15,-21 0 0,0-1 0,0 1 16</inkml:trace>
  <inkml:trace contextRef="#ctx0" brushRef="#br0" timeOffset="81490.92">10372 14838 0,'0'0'0,"-22"0"0,1-21 16,0 21-16,0 0 16,42 21 15,0-21-31,22 0 0,-1 21 0,0-21 16,22 0-16,-1 0 0,1 21 15,20-21-15,1 0 0,0 0 0,-1 0 16,1 0-16,0-21 0,-1 21 15,1-21-15,0 21 0,-22-21 16,1 21-16,-1 0 0,-20-21 0,20 21 16,-42 0-16,22 0 0,-22 0 0,-42 0 31,-22 0-31,1 21 0,0 0 0,-1-21 16,-20 21-16,-1 0 0,-20 0 0,20-21 15</inkml:trace>
  <inkml:trace contextRef="#ctx0" brushRef="#br0" timeOffset="81730.92">10435 15198 0,'0'0'0,"-42"21"16,-1 21-1,22-21-15,21 1 0,21-22 16,22 0 0,-22 0-16,21 0 0,-21 0 0,43 0 15,-22-22-15,22 22 0,-22 0 0,22-21 16,-1 21-16,1 0 0,-1-21 15,1 21-15,-1-21 0,-21 21 0,22 0 16,-22 0-16,-21 0 0,22-21 0,-64 21 31,-1 21-31,-20-21 0,-21 21 16,20 0-16,-20 0 0,-22 1 16,22-22-16</inkml:trace>
  <inkml:trace contextRef="#ctx0" brushRef="#br0" timeOffset="81942.81">10520 15452 0,'233'-106'0,"-466"212"0,190-85 0,-20 0 0,21 0 15,20 0-15,-20-21 0,21 22 0,-21-22 16,20 21-16,22 0 16,43-21-1,-22 0-15,21 0 0,1 0 0,-1 0 16,21 0-16,-20 0 0,41 0 16,-20 0-16,-1 0 0,22 0 15,-21 0-15,20-21 0,-20 21 0,20 0 0,-20 0 16,-1-21-16,-20 21 0,-1 0 15,-21 0-15,22 0 0,-86 21 32,22 0-32,-42-21 0,20 21 0,-41 0 15</inkml:trace>
  <inkml:trace contextRef="#ctx0" brushRef="#br0" timeOffset="82130.7">10096 16044 0,'-84'43'16,"168"-86"-16,-211 107 0,106-43 15,0 0-15,21 0 0,21-21 16,0 0-16,22 0 0,-1 0 16,0 0-16,22 0 0,-22 0 15,43 0-15,-22 0 0,22 0 0,0 0 16,-1 0-16,1-21 0,21 21 0,-21-21 16,20 21-16,1-21 0,-21 21 15,0-21-15,20 0 0,-20-1 0,0-20 16</inkml:trace>
  <inkml:trace contextRef="#ctx0" brushRef="#br0" timeOffset="82706.37">14012 15494 0,'0'0'16,"-21"0"-16,-42 0 15,41 0-15,22 21 16,22-21-16,-1 0 16,21 0-16,-21 0 0,43 0 15,-22 0-15,22 21 0,-1-21 0,1 0 16,-1 0-16,22 0 0,-22 0 0,1 0 16,20 0-16,1 0 0,0 0 15,-22 0-15,22 0 0,-22-21 0,22 21 16,-21 0-16,-22 0 0,0 0 15,1 0-15,-22-21 0,-42 21 16,-22 0-16,22 0 16,-42 0-16,20 21 0,-20-21 15,-22 21-15,22-21 0,-22 22 16</inkml:trace>
  <inkml:trace contextRef="#ctx0" brushRef="#br0" timeOffset="82946.24">14033 15812 0,'0'0'0,"-42"21"0,21 0 0,0 0 15,0-21-15,21 21 0,0 0 16,21-21-16,0 0 16,21 22-16,1-22 0,-1 0 0,21 0 15,1 0-15,21 0 0,-1 0 16,-20 0-16,20 0 0,22 0 0,-21 0 16,0 0-16,-1 0 0,22-22 0,-21 22 15,-22 0-15,1 0 16,-1 0-16,-20 0 0,-22 0 0,0 0 15,-42 0 1,-22 0-16,1 0 0,0 0 16,-22 22-16,1-22 0,-22 21 0,22 0 15,-22 0-15</inkml:trace>
  <inkml:trace contextRef="#ctx0" brushRef="#br0" timeOffset="83154.12">14330 16150 0,'-85'21'0,"508"-148"0,-761 233 0,168-63 0,107-22 0,21 21 15,-1-21-15,1 0 0,21 1 16,0-22-16,21 21 0,0 0 0,21 0 15,0-21-15,21 21 0,1-21 16,-1 0-16,21 0 16,1 0-16,-1 0 0,1 0 0,21 0 15,-22 0-15,1 0 0,20-21 0,-20 21 16,20-21-16,1 0 0,0 21 16,-22-21-16,22-1 0,0 1 0,-22 21 15,1-21-15,-1 0 0,1 0 0,-22 21 16,0-21-16,1-1 0,-22 1 15,21 0-15</inkml:trace>
  <inkml:trace contextRef="#ctx0" brushRef="#br0" timeOffset="94663.11">14309 16637 0,'0'0'0,"-22"0"15,22-21 1,0 0 0,0 0-1,0-1-15,0 1 32,-21 21-1,0 0-16,0 21-15,0-21 16,0 0-16,21 22 0,-22-22 0,1 0 16,0 0-16,0 0 0,21 21 15,-21-21-15,0 0 0,-22 0 0,22 0 16,0 0-16,0 0 0,0 21 0,-22-21 16,22 0-16,0 0 0,0 0 15,-22 0-15,22 0 0,0 0 0,-21 0 16,21 0-16,-1 0 0,-20 0 0,21 0 15,-21 0-15,20 0 0,-20 0 16,21 0-16,-21 0 0,20 0 16,1 0-16,0 0 0,0 0 0,0 0 15,0 0 1,-1 0 15,1 0 0,0 0-31,0 0 16</inkml:trace>
  <inkml:trace contextRef="#ctx0" brushRef="#br0" timeOffset="96586.5">9842 17209 0,'0'0'0,"-21"0"16,21-22-16,0 1 31,-21 21-31,0 0 31,0 0-15,0 0-16,-1 0 15,22 21-15,-21 1 0,21-1 16,-21 0-16,21 0 0,0 21 16,0-20-16,0-1 0,0 0 15,0 21-15,0-21 0,21 1 16,0 20-16,1-21 0,-1 0 0,0 22 16,0-22-16,0 0 0,0 21 15,22-21-15,-22 1 0,21-1 0,-21 0 16,22 0-16,-22 21 0,21-20 15,-21-1-15,22-21 0,-22 21 16,21 0-16,1 0 0,-22 0 16,21-21-16,0 22 0,-20-22 0,20 0 15,0 0-15,-21 0 0,22 0 16,-1 0-16,0 0 0,1 0 0,20 0 16,-20 0-16,-1 0 0,0-22 15,1 1-15,20 21 0,-21-21 0,1 0 16,-1 21-16,22-21 0,-22 0 15,0-1-15,1 1 0,-1 0 16,-21 0-16,21 0 0,22 0 0,-22-1 16,1 1-16,-1-21 0,21 21 15,-20 0-15,-1-1 0,22 1 0,-22 0 16,21 0-16,-20 21 0,20-21 0,-20 0 16,20 21-16,1-22 15,-22 22-15,21 0 0,-20-21 0,20 21 16,-20 0-16,20-21 0,-21 21 15,22 0-15,-22 0 0,22 0 0,-22 0 16,22 0-16,-22 0 0,0 0 16,1 0-16,-1 0 0,0 0 0,-21 0 15,22 0-15,-22 21 0,0-21 16,0 21-16,0-21 0,-21 22 0,22-1 16,-1 0-16,0 0 15,-21 0-15,0 0 16,0 1-16,21-1 0,0 0 15,-21 0-15,21 0 0,-21 0 16,0 1-16,0-1 0,0 0 0,22 0 16,-22 0-16,0 0 15,0 1-15,0-1 0,0 0 16,0 0-16,21-21 0,-21 21 16,0 0-16,0 1 0,0-1 15,21-21 32,-21-21-31,0-1-1,0 1-15,0 0 0,0 0 16,0 0-16,21 0 0,-21-1 0,0 1 16,21 0-16,-21-21 0,0 21 15,21-1-15,1 1 0,-1 0 0,-21 0 16,21 0-16,21 0 0,-21-1 15,1 22-15,20-21 0,-21 0 0,21 0 16,1 21-16,-1-21 0,0 0 16,1 21-16,20 0 0,-20-22 15,20 22-15,1 0 0,-22 0 16,21 0-16,-20 0 0,20 0 0,-20 0 0,-1 0 16,21 0-16,-20 0 0,-22 0 15,21 0-15,1 22 0,-1-22 16,-21 21-16,21-21 0,1 21 0,-1-21 15,0 21-15,22-21 0,-22 21 16,22-21-16,-22 21 0,22-21 0,-1 22 16,-21-22-16,22 0 0,-22 0 15,1 21-15,20-21 0,-21 0 0,1 0 16,-1 0-16,0 0 0,-20 0 16,20-21-16,0 21 0,-21-22 15,22 1-15,-1 0 0,-21 21 16,0-42-16,22 21 0,-22-1 0,0 1 15,0-21-15,0 21 0,1 0 0,-1-22 16,0 22-16,0-21 0,-21 21 16,21-22-16,0 22 0,-21 0 0,0 0 15,0-22-15,22 22 0,-22 0 16,21 0-16,-21 0 0,0 0 16,0-1-1,0 1 32,-21 21-16,-1 0-31,1 0 0,0 0 16,0 0-16</inkml:trace>
  <inkml:trace contextRef="#ctx0" brushRef="#br0" timeOffset="97831.75">17378 15896 0,'0'0'0,"-21"0"0,-1 0 16,1 0-16,0 0 16,0 0-1,0 0-15,0 0 0,63 0 47,-21 0-31,21 0-16,22 0 0,-1 0 0,1 0 15,-1 0-15,22 0 0,-21 0 16,20 0-16,-20 0 0,-1-21 0,1 21 16,-1 0-16,-20 0 0,-1-21 15,0 21-15,1 0 0,-22 0 16,0 0-16,0-21 0,0 21 0,0 0 16,1 0-1,-44 0 32,1 0-47,0 0 0,0 0 16,-21 0-16,20 0 0,-20 0 0,21 0 15,-21 0-15,20 0 0,-20 21 0</inkml:trace>
  <inkml:trace contextRef="#ctx0" brushRef="#br0" timeOffset="98208.53">17208 16087 0,'0'0'0,"-21"0"0,0 0 0,21 21 32,21-21-17,22 0-15,-22 0 0,21 0 0,22 0 16,-22 0-16,21 0 0,1 0 15,-1 0-15,22 0 0,-21 0 16,-1 0-16,1 0 0,-1 0 16,-21 0-16,22 0 0,-22 0 0,1-21 15,-1 21-15,0 0 0,-21 0 16,22 0-16,-22-21 0,0 21 0,0 0 16,0 0-16,1 0 0,-1 0 0,0-22 15,0 22-15,0 0 16,0 0-1,-21-21-15,0 0 16,0 0 0,-21 0-1,0 21-15,21-21 0,-21 21 16</inkml:trace>
  <inkml:trace contextRef="#ctx0" brushRef="#br0" timeOffset="98738.37">18140 15452 0,'0'0'0,"-21"0"0,21 21 31,0 0-31,21-21 16,0 21-16,0 0 0,21 1 16,1-1-16,-22-21 0,21 21 0,1 0 15,-1 0-15,0-21 0,1 21 16,20-21-16,-21 22 0,1-22 0,-22 0 16,21 21-16,1-21 0,-1 0 15,-21 0-15,0 21 0,22-21 0,-22 0 16,0 0-16,-21 21 0,21-21 15,0 0-15,-21 21 16,0 0-16,0 1 0,0-1 16,0 0-16,0 0 15,-21 0-15,-21 0 0,21 1 0,-22-1 16,22 21-16,-42-21 0,20 22 16,-20-22-16,-1 21 0,1 0 0,20-20 15,-20 20-15,21-21 0,-1 21 16,22-20-16,-21-1 0,21 0 0,-1 0 15,1-21-15,21 21 0,0 0 16,21-21 31,1 0-47,-1 0 16,0-21-16,-21 0 15</inkml:trace>
  <inkml:trace contextRef="#ctx0" brushRef="#br0" timeOffset="101931.23">19939 15769 0,'0'-21'31,"0"0"0,0 0-15,0 42 31,0 0-32,0 0-15,0 22 0,0-22 16,0 21-16,0 0 0,0 1 0,0-1 16,0 0-16,-21 1 0,21-1 15,0 0-15,0-20 0,0 20 0,0-21 16,0 0-16,-21 0 0,21 1 16,0-1-16,0 0 15,0-42 16,0 0-15,0-1-16,21 1 16,-21 0-16</inkml:trace>
  <inkml:trace contextRef="#ctx0" brushRef="#br0" timeOffset="102375.97">20193 15812 0,'0'0'15,"21"0"-15,0 0 16,-21 21-16,0 0 16,0 0-16,0 21 0,0-20 15,0-1-15,-21 0 0,0 21 16,21-21-16,0 22 0,0-22 0,-21 0 16,21 0-16,-21 0 0,21 22 15,0-22-15,0 0 0,0 0 16,21 0-16,0-21 15,0 0-15,0 0 0,0 0 0,1 0 16,-1 0-16,0 0 0,21 0 16,-21 0-16,1-21 0,-1 21 0,0-21 15,21 0-15,-42 0 0,21 0 0,1-1 16,-1 1-16,0-21 16,-21 21-16,0-22 0,0 22 0,0-21 15,0 21-15,0 0 0,0-22 16,0 22-16,-21 0 0,0 0 0,21 0 15,-22-1-15,1 22 0,0 0 16,0 0-16,0 0 0,0 0 16,-1 0-16,1 0 0,0 0 0,21 22 15,-21-22-15,0 21 0,21 0 16,-21 0-16,21 0 0,0 0 16,0 1-16,21-22 15,0 21-15</inkml:trace>
  <inkml:trace contextRef="#ctx0" brushRef="#br0" timeOffset="103824.59">20701 15960 0,'63'-21'16,"-41"21"-16,-1 0 16,0 0-1,0 0-15,-21 21 0,0 0 16,21-21-16,-21 21 0,0 0 15,0 22-15,0-22 0,0 0 0,0 0 16,0 0-16,-21 0 0,21 1 16,0-1-16,0 0 0,-21 0 15,21 0-15,-21-21 0,21 21 0,0 1 16,-21-22 0,21-22 15,0 1-16,0 0-15,0 0 0,0 0 0,0 0 16,0-1-16,0 1 0,0 0 16,0 0-16,0 0 0,0-22 15,21 22-15,0 0 0,0 21 16,0 0-16,0 0 0,1 0 16,-1 0-16,0 21 15,0 0-15,-21 1 0,21-1 16,0 0-16,-21 0 0,0 0 15,0 0-15,0 1 0,0-1 16,0 0-16,0 0 0,0 0 16,0 0-16,22-21 47,-1 0-47,0 0 15,-21-21-15,0 0 0,21 0 16,0 0-16,-21 0 15,21-1-15,1 1 0,-22 0 0,21 0 16,0 0-16,-21 0 0,21-1 16,0 1-16,0 21 0,1 0 15,-1 0 1,-21 21-16,0 1 16,21-1-16,-21 0 0,0 21 0,0-21 15,0 1-15,0-1 0,0 0 16,0 0-16,0 0 0,0 0 0,0 1 15,21-1-15,-21 0 0,21-21 16,-21 21-16,21-21 0,1 0 16,-1 21-16,0-21 0,0 0 0,0 0 15,0 0-15,1 0 0,20 0 16,-21-21-16,21 0 0,-20 21 0,-1-21 16,0 0-16,21-1 0,-21 1 15,1 0-15,-1 0 0,-21 0 0,21 0 16,-21-1-16,21-20 0,-21 21 0,0 0 15,21 0-15,-21-1 0,21 1 16,-21 42 15,0 1-31,0-1 0,0 0 0,-21 0 16,21 0-16,-21 0 0,21 1 16,0-1-16,0 0 0,0 0 15,0 0-15,0 0 0,21 1 16,0-22-16,1 21 0,-1-21 15,0 0-15,0 0 0,21 0 16,-20 0-16,-1 0 0,0 0 16,0 0-16,0-21 0,0 21 15,1-22-15,-1 1 0,-21 0 0,21 0 16,-21 0-16,21 0 0,-21-1 16,21 1-16,-21 0 0,0 0 0,0 0 15,0 0-15,0-1 16,0 1-16,0 42 31,0 1-31,0-1 0,0 0 0,0 0 16,0 0-16,0 0 0,0 1 0,0-1 15,0 0-15,0 0 16,-21 0-16,21 0 0,0 1 16,0-1-16,0 0 15,-21-21-15,21 21 16,0-42 15,0 0-15,0 0-16,0-1 15,0 1-15,0 0 0,21 0 0,0-21 16,-21 20-16,21-20 0,1 21 16,-1-21-16,-21 20 0,21-20 0,0 21 15,0 0-15,0 0 0,1-1 0,-1 22 16,0 0-16,0 0 0,0 0 15,0 0-15,-21 22 0,22-1 16,-22 0-16,0 0 0,0 0 16,0 22-16,0-22 0,0 0 0,0 0 15,0 21-15,0-20 0,-22-1 16,22 0-16,0 0 0,0 0 16,0 0-16,0 1 15,0-44 32,0 1-31,0 0-16,0 0 0,0 0 15,-21 0-15</inkml:trace>
  <inkml:trace contextRef="#ctx0" brushRef="#br0" timeOffset="104230.47">21802 15494 0,'0'0'16,"-22"0"-16,1-21 0,0 21 0,0 0 15,0 0-15,0 0 0,21 21 31,0 0-31,0 0 16,21-21-16,-21 22 16,21-22-16,0 0 15,-21-22-15,0 1 16,0 0-16,0 0 16,0 0-16,0 0 0,0-1 0,0 1 15,0 0-15,-21 21 0,0-21 16,21 0-16,-21 21 15,21 21-15,-22 0 16,22 0-16,0 0 0,0 1 16,0-1-16,0-42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4:25:13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635 0,'0'0'0,"21"-42"16,0 21 0,-21-1-16,0 1 15,0 0-15,22 21 0,-22-21 16,0 0-16,0 0 0,21-1 0,-21 1 15,0-21-15,0 21 0,0 0 16,0-1-16,0 1 0,0 0 0,0 0 16,0 0-16,0 0 0,0-1 15,0 1 1,0 42 0,0 1-1,0-1-15,-21 0 0,21 21 16,-22-21-16,22 22 0,0-1 15,0 0-15,-21 22 0,0-22 16,0 1-16,0 20 0,21-21 0,-21 22 16,-1-1-16,1-20 0,0 20 15,0 1-15,21-22 0,-21 0 16,0 1-16,-1-1 0,22 0 0,0 1 16,0-22-16,-21 0 0,21 0 15,0 0-15,-21 1 0,21-1 16,0-42 15,0-1-31,0 1 16,0 0-16,0 0 0,0-21 15,21-1-15,0 1 0,-21-22 16,22 22-16,-1-21 0,0-1 0,0 1 16,21-1-16,-20 22 0,-1-22 15,0 22-15,21-22 0,-21 22 16,1 0-16,20-1 0,-21 1 0,0 0 15,0 21-15,1-22 0,-22 22 16,21 0-16,-21 0 0,21 0 0,-21-1 16,21 1-16,-21 42 31,21-21-31,-21 43 0,21-22 0,-21 21 16,0 1-16,0-22 15,0 42-15,0-20 0,0-1 0,0 0 16,0 1-16,0-1 0,0 21 15,0-20-15,0-1 0,0 22 16,0-22-16,0 0 0,0 1 0,0-1 16,0 0-16,0 1 0,-21-22 15,21 21-15,-21-21 0,21 0 16,0 1-16,0-1 0,-21-21 47,21-21-47,-21 21 15,21-22-15,0 1 0,0 0 16,-21 0-16,-1 0 0</inkml:trace>
  <inkml:trace contextRef="#ctx0" brushRef="#br0" timeOffset="271.87">3238 1016 0,'22'0'16,"-1"0"0,0 0-16,0-21 0,0 21 15,22-21-15,-22 21 0,21-21 0,0 21 16,1-22-16,-1 22 0,0 0 16,1-21-16,-1 21 0,-21 0 0,0 0 15,1 0-15,-1 0 0,0 0 16,-21-21 15</inkml:trace>
  <inkml:trace contextRef="#ctx0" brushRef="#br0" timeOffset="1072.41">4318 1101 0,'0'0'0,"21"-21"15,-21-1-15,21 1 16,-21 0-16,0 0 15,0 0-15,0 0 0,0-1 16,0 1-16,-21 0 0,0 0 16,0 21-16,21-21 0,-21 21 0,-1-21 15,1 21-15,0 0 16,0 21-16,0 0 0,0 0 16,-1 0-16,1 0 0,0 1 0,0 20 15,0-21-15,0 21 0,-1-20 16,1 20-16,0-21 0,0 21 15,0-20-15,21-1 0,0 0 0,0 0 16,0 0-16,0 0 16,0 1-16,0-1 0,21-21 31,0 0-31,0 0 0,0 0 16,1 0-16,-1 0 0,0-21 15,0 21-15,0-22 0,0 1 16,1 0-16,-1 0 0,-21 0 15,21-22-15,0 1 0,0 0 16,0-1-16,1 1 0,-1 0 0,-21-22 16,21 1-16,0 20 0,0-20 15,-21 21-15,21-22 0,1 22 0,-1-1 16,0-20-16,0 21 16,0 20-16,-21-20 0,21 0 0,-21 21 15,0-1-15,22 1 0,-22 0 16,-22 21-1,1 0-15,21 21 16,-21 0-16,0 1 0,0 20 16,21-21-16,-21 21 0,-1 1 0,1 20 15,21-20-15,-21-1 0,0 21 16,0 1-16,0-1 0,21-20 16,0 20-16,-22 1 0,22-22 0,0 0 15,0 1-15,0-1 0,0 0 16,0-20-16,0 20 0,0-21 15,0 0-15,22-21 0,-22 21 16,21 1-16,0-22 0,0 0 16,0 0-16,0 0 0,1 0 15,-1 0-15,0 0 0,0-22 16,0 1-16,0 21 0,1-21 0,-1 0 16,0 0-16,0 0 0,-21-1 15,21 1-15</inkml:trace>
  <inkml:trace contextRef="#ctx0" brushRef="#br0" timeOffset="1545.14">4720 868 0,'0'0'0,"0"-21"16,21 21 15,0 21-15,-21 0-16,22 0 0,-22 0 0,0 1 15,21-1-15,-21 0 0,21 0 16,-21 0-16,0 22 0,0-22 0,0 0 16,0 21-16,0-21 0,0 1 15,0-1-15,0 0 0,0 0 16,0 0-16,0 0 0,0 1 0,0-1 16,21-21-1,0 0 1,0-21-1,-21-1-15,22 1 16,-22 0-16,0-21 0,21 21 16,0-22-16,0 1 0,-21 0 0,21-1 15,0 1-15,1 0 0,-1 20 16,0-20-16,0 21 0,0-21 0,-21 20 16,21 1-16,1 0 15,-22 0 1,21 21-1,-21 21 17,0 0-17,0 0-15,21-21 16,0 22-16</inkml:trace>
  <inkml:trace contextRef="#ctx0" brushRef="#br0" timeOffset="2255.79">5609 1228 0,'0'-21'16,"0"-1"-1,21 1-15,0 0 0,-21 0 16,0 0-16,22 0 0,-22-22 16,0 22-16,0 0 0,0 0 15,0-22-15,0 22 0,-22 0 0,1 0 16,0 0-16,0 21 16,0 0-16,0 0 15,-1 0-15,-20 0 0,21 0 0,0 21 16,-22-21-16,22 21 0,0 0 15,-21 0-15,21 22 0,-1-22 0,1 0 16,21 21-16,0-20 0,-21 20 16,21 0-16,0-21 0,0 22 0,0-22 15,0 0-15,0 0 0,0 0 16,0 1-16,21-1 0,0 0 0,1-21 16,-22 21-16,21-21 0,0 0 15,0 0-15,0 0 0,0 0 16,1 0-16,20 0 0,-21 0 0,0 0 15,22-21-15,-22 0 0,0 0 16,0-1-16,0 1 0,0-21 16,1 21-16,-1-22 0,0 22 15,0-21-15,0 0 0,-21-1 0,0 22 16,21 0-16,-21-21 0,0 20 16,22 1-16,-22 0 0,0 42 31,0 0-16,0 1-15,-22-1 0,22 21 16,-21-21-16,21 22 0,0-22 0,-21 21 16,21-21-16,0 22 0,0-22 15,0 0-15,0 0 0,0 0 16,0 0-16,0 1 0,0-1 0,0 0 16,21-21-1,0 0-15,1 0 0,-1 0 16,0 0-16,21 0 15,-21 0-15,1-21 0,-1 0 0,0-1 16,21 1-16,-21 0 0,1-21 16</inkml:trace>
  <inkml:trace contextRef="#ctx0" brushRef="#br0" timeOffset="2795.48">6202 889 0,'0'0'16,"0"21"15,0 0-31,0 1 16,-21-1-16,21 0 0,0 0 15,0 21-15,-22-20 0,22 20 0,0-21 16,0 0-16,0 0 0,0 22 16,0-22-16,0 0 0,-21 0 0,21 0 15,0 1-15,0-1 16,-21 0-16,21 0 15,0-42 32,0 0-47,0 0 0,0-1 16,0 1-16,0-21 16,0 21-16,0 0 0,0-1 0,21-20 15,0 21-15,1 0 0,-1-22 16,0 22-16,0 0 0,0 0 0,22 0 15,-22 0-15,0-1 16,21 22-16,-21 0 0,22 0 0,-22 0 16,0 22-16,0-22 0,0 21 15,1 21-15,-1-21 0,-21 0 16,0 22-16,21-22 0,-21 21 0,0-21 16,0 22-16,0-22 0,0 0 15,0 21-15,0-20 0,0-1 0,-21 0 16,0 0-16,21 0 15,0-42 32,0 0-47,0 0 0,21 0 16,0-1-16,0 1 0</inkml:trace>
  <inkml:trace contextRef="#ctx0" brushRef="#br0" timeOffset="3176.13">7197 508 0,'0'0'0,"-22"21"0,22 0 0,-21 1 15,21-1-15,-21 21 0,0-21 0,21 22 16,-21-1-16,0 0 0,-1 1 16,22-1-16,-21 0 0,0 1 15,21-1-15,-21 0 0,21 1 0,-21-1 16,21-21-16,-21 21 0,21-20 16,0 20-16,0-21 0,0 0 0,0 0 15,0 1-15,21-1 16,0-21-16,0 0 0,0 0 15,0 0-15,1 0 0,-1 0 16,0 0-16,0 0 0,0 0 0,0 0 16,-21-21-16,22-1 0,-1 22 15,0-21-15,0 0 0,0 0 16,-21 0-16,0 0 0,0-1 16</inkml:trace>
  <inkml:trace contextRef="#ctx0" brushRef="#br0" timeOffset="3411.99">6921 953 0,'22'0'16,"-1"0"0,0-22-16,21 22 15,-21 0-15,22-21 0,-1 21 0,-21-21 16,22 21-16,-1 0 0,-21-21 15,0 21-15,22 0 0,-22 0 0,0 0 16,-21-21-16,21 21 16</inkml:trace>
  <inkml:trace contextRef="#ctx0" brushRef="#br0" timeOffset="4327.5">8043 1164 0,'0'0'0,"21"0"0,1-21 0,-22 0 15,21 0-15,0 21 16,-21-21-16,0-1 0,0 1 15,0 0-15,0 0 16,0 0-16,0 0 0,-21 21 16,0 0-16,-1 0 15,1 0-15,0 0 0,-21 0 0,21 0 16,-1 21-16,-20-21 0,21 21 16,-21 21-16,20-21 0,-20 1 0,21 20 15,-21-21-15,20 21 16,1-20-16,0 20 0,0 0 0,0-21 15,0 1-15,21 20 0,0-21 16,0 0-16,0 0 0,0 1 16,21-22-1,21 0-15,-21 0 0,0 0 0,22 0 16,-22 0-16,21-22 0,1 22 16,-1-21-16,0 0 0,-21 0 0,22 0 15,-1 0-15,-21-22 0,0 22 16,22-21-16,-22 21 0,0-22 15,-21 22-15,21-21 0,-21 21 0,0-22 16,0 22-16,0 0 16,0 0-16,0 0 0,0-1 0,0 44 31,0-1-31,0 0 16,0 0-16,0 0 0,0 22 15,0-1-15,-21-21 0,21 21 0,0 1 16,0-22-16,0 21 0,0-21 15,0 1-15,0 20 0,0-21 0,0 0 16,0 0-16,21-21 0,-21 22 16,21-1-16,1-21 0,-1 0 0,0 0 15,21 0-15,-21 0 0,22 0 16,-22 0-16,21-21 0,1-1 16,-1 1-16,0 0 0,1 0 15,-1 0-15,0 0 0,1-22 0</inkml:trace>
  <inkml:trace contextRef="#ctx0" brushRef="#br0" timeOffset="5112.42">8996 953 0,'0'0'0,"0"-22"0,0-20 0,0 21 15,0 0-15,0 0 16,-21 21-16,-1 0 0,1 0 16,0 0-16,0 0 0,0 0 0,0 0 15,-1 21-15,1 0 0,0 0 16,-21 21-16,21-20 0,-1 20 15,1-21-15,0 21 0,0 1 16,0-22-16,21 21 0,0 1 0,-21-22 16,21 0-16,0 21 0,0-21 15,0 1-15,0-1 0,0 0 16,21-21-16,0 0 0,0 0 16,0 0-16,22 0 0,-22 0 0,21 0 15,-21-21-15,22 0 0,-22 21 16,21-22-16,-21 1 0,0 0 0,1 0 15,-1 0-15,0 0 0,0-22 16,-21 22-16,21 0 0,-21-21 16,0 20-16,0 1 0,0-21 15,0 21-15,0 0 0,0-1 0,0 1 16,0 0-16,0 0 16,0 42 15,0 21-31,0-20 0,0-1 15,0 21-15,0 0 0,0 1 16,0-1-16,0 0 0,0 1 0,0-1 16,0 0-16,0 1 0,0-1 15,0 22-15,21-22 0,-21 0 0,22 22 16,-22-1-16,0-20 16,0 20-16,0 1 0,0-1 0,0 1 15,0-1-15,0 1 0,0-1 0,-22 1 16,1-22-16,0 21 0,21-20 15,-21-1-15,0 0 0,21 1 0,-21-1 16,21-21-16,0 0 0,-22 1 16,1-1-16,0-21 0,0 0 15,0 0-15,0 0 16,-1-21-16,1-1 16,0-20-16,21 21 0,-21-21 0,21-1 15,0-20-15,0 20 0,0-20 16,0-1-16,0 1 0,0-1 15,0-20-15,21 20 0,-21-20 16,21 20-16,0-21 0,1 22 0,20-1 16,-21 1-16,0 21 0,0-22 15,22 22-15,-22-1 0,0 1 0,21 0 16,-20-1-16,-1 22 0,0 0 16,0 0-16,0 0 0,0 0 0,1-1 15</inkml:trace>
  <inkml:trace contextRef="#ctx0" brushRef="#br0" timeOffset="5826.55">9398 1122 0,'0'0'0,"63"-42"15,-41 20 1,-1 22-16,0-21 0,0 0 0,-21 0 16,21 0-16,0 0 0,-21-1 15,22 1-15,-22 0 0,0 0 16,0 0-16,0 0 0,0-1 16,-22 22-1,1 0-15,0 0 16,0 22-16,0-1 0,-22 0 0,22 0 15,0 21-15,0-20 0,0 20 16,0-21-16,21 21 0,-22 1 0,22-22 16,0 21-16,0-21 0,0 1 15,0-1-15,0 0 0,0 0 0,0 0 16,0 0-16,22-21 0,-1 22 16,0-22-16,0 0 0,0 0 15,0 0-15,1 0 0,20 0 16,-21 0-16,21 0 0,-20 0 15,20-22-15,-21 1 0,21 0 16,1 0-16,-1 0 0,0 0 0,-20-22 16,20 22-16,0-21 0,1-1 15,-22 22-15,21-21 0,-21 21 0,0 0 16,1-22-16,-1 43 0,-21-21 16,0 0-16,-21 21 15,-1 0-15,1 0 16,0 21-16,0 0 0,0 0 0,0-21 15,21 22-15,0-1 16,-22 0-16,22 0 0,0 0 0,0 0 16,0 1-16,0-1 15,22 0-15,-1 0 0,0 0 16,0-21-16,-21 21 0,21-21 16,0 22-16,1-1 0,-22 0 15,21-21-15,0 21 16,-21 0-16,-21-21 31,0 0-31,-1 0 0,1 0 16,0 0-16,0 0 15,0 0-15,0 0 0,-1 0 0,1 0 16,0 0-16,0-21 16,21 0-16,0 0 15,0 0-15</inkml:trace>
  <inkml:trace contextRef="#ctx0" brushRef="#br0" timeOffset="6600.04">11176 826 0,'0'0'0,"0"-22"0,0 1 0,0 0 16,0 0-16,21 21 0,-21-21 16,-21 21 30,0 21-46,0 0 0,21 0 0,-22 22 16,1-22-16,0 0 0,0 21 16,0 1-16,21-22 0,-21 21 0,-1 0 15,1-20-15,21 20 0,0-21 16,0 0-16,0 0 0,0 1 0,0-1 16,0 0-16,21-21 15,1 0-15,20 0 0,-21 0 16,0 0-16,22 0 0,-1 0 15,-21 0-15,21-21 0,1 0 0,-22 21 16,21-22-16,-21 1 0,1 0 16,-1 0-16,0 0 0,-21 0 0,0-22 15,0 22-15,0 0 0,0-21 16,0 20-16,-21-20 0,0 21 0,-1-21 16,1 20-16,0 22 0,0-21 15,0 0-15,0 21 0,-1 0 0,1 0 16,0 0-16,0 0 15,0 0-15,0 0 0,-1 0 16,22 21-16,0 0 16,0 1-1,22-22-15,-1 0 16,21 0-16,-21 0 0,22 0 0,-1-22 16,0 1-16,1 0 0,-1 0 15,21 0-15,-20 0 0,-1-1 0,22 1 16,-22 0-16,21-21 0,-20 21 15</inkml:trace>
  <inkml:trace contextRef="#ctx0" brushRef="#br0" timeOffset="7100.75">11938 487 0,'0'0'0,"21"-21"0,0 0 0,-21-1 16,0 1-16,0 0 0,0 0 0,0 0 15,0 0 1,-21 21-16,0 0 0,0 0 16,0 0-16,-1 0 15,1 21-15,21 0 0,-21 0 0,0 0 16,0 22-16,21-1 0,-21 0 15,-1 1-15,1-1 0,21 21 0,-21 1 16,0-1-16,0 1 0,0-1 16,-1 1-16,1 21 0,0-22 0,0 22 15,21-22-15,-21 22 0,0 0 16,21-1-16,-22 1 0,1 0 16,0-1-16,21 1 0,0 0 0,0-22 15,0 22-15,0-43 0,0 22 16,0-22-16,0 21 0,0-41 0,0 20 15,0-21-15,0 21 0,0-20 16,0-1-16,0-42 31,0-1-31,0 1 0,0 0 16,0 0-16,-21 0 0,0-22 0,0 22 16,-1-21-16,1 0 0,-21-1 15,21 22-15,-22-21 0,22-1 16,-21 1-16,0 0 0,-1 21 0,22-1 15,-21 1-15,21-21 0,-1 21 16,1 21-16,21-21 0,0-1 0,0 1 16,0 0-16,0 0 0,0 0 15,0 0-15,0-1 0,0 1 0,21 0 16,22 0-16,-22 0 0,0 0 16,21-1-16,-20 1 0,-1 21 0,21-21 15,-21 0-15,0 21 0,1-21 16,-1 21-16,0 0 0,0-21 0</inkml:trace>
  <inkml:trace contextRef="#ctx0" brushRef="#br0" timeOffset="7931.98">13166 529 0,'0'0'0,"-22"0"15,1 21 1,21 1-16,-21-1 0,21 0 15,0 0-15,0 0 16,0 0-16,0 1 0,21-1 16,0-21-16,1 0 0,-1 0 15,0 0-15,21 0 0,-21 0 16,22 0-16,-1-21 0,0 21 0,-20-22 16,20 1-16,0 0 0,1 0 15,-1 0-15,-21 0 0,21-22 0,-20 22 16,-1 0-16,0-21 0,0 20 15,-21-20-15,0 21 0,0 0 16,0 0-16,0-1 0,0 1 0,0 0 16,-21 21-16,0 21 15,0 0 1,21 1-16,-22 20 0,1 0 16,21 1-16,-21-1 0,21 0 0,-21 1 15,0 20-15,21 1 0,0-22 16,-21 21-16,21 1 0,-22-1 0,22 1 15,-21-22-15,21 22 0,0-22 16,0 0-16,0 1 0,0-1 0,0 0 16,0-20-16,0-1 0,0 0 0,0 0 15,0 0-15,0 0 16,-21-21-16,0 0 0,0 0 16,0 0-16,-1 0 15,-20 0-15,21 0 0,-21-21 0,-1 0 16,22 21-16,-21-21 0,21 0 15,-22 21-15,22-21 0,0-1 0,0 22 16,0-21 0,42 21 15,0 0-31,-21-21 16,21 21-16</inkml:trace>
  <inkml:trace contextRef="#ctx0" brushRef="#br0" timeOffset="8326.76">13631 1228 0,'0'0'0,"21"0"0,1 0 16,-1 0-16,0 0 15,0-21-15,0 21 0,0-22 16,1 1-16,-1 0 0,0 0 0,0 0 15,-21 0-15,21-1 0,-21 1 16,0 0-16,0 0 0,0 0 16,-21 21-1,0 0-15,0 0 0,0 0 0,-1 0 16,1 21-16,0 0 0,0 0 16,0 0-16,0 1 0,-1 20 0,1-21 15,21 21-15,-21-20 0,21-1 16,0 21-16,0-21 0,0 0 0,0 1 15,0 20-15,0-21 0,0 0 16,21 0-16,0-21 16,1 22-16,-1-22 0,0 0 15,0 0-15,0 0 0,0 0 0,22-22 16,-22 22-16,0-21 0,21 0 16,1 0-16,-22 0 0,21 0 15,-21-22-15,22 22 0</inkml:trace>
  <inkml:trace contextRef="#ctx0" brushRef="#br0" timeOffset="8728.19">14478 868 0,'0'0'0,"0"-21"15,-21 21 1,0 0-16,-1 0 0,-20 21 0,21 0 16,-21 0-16,20 0 0,-20 1 15,21-1-15,-21 0 0,20 0 0,22 0 16,0 0-16,0 1 0,0-1 15,0 0-15,0 0 0,0 0 16,0 0-16,22-21 0,-1 22 16,0-1-16,0-21 0,0 21 15,0-21-15,1 21 0,-1-21 0,-21 21 16,21-21-16,0 21 0,-21 1 16,0-1-16,0 0 15,0 0 1,-21-21-16,0 21 0,0-21 15,-22 0-15,22 21 0,-21-21 16,-1 0-16,22 0 0,-21 0 0,21 0 16,0 0-16,-1 0 0,1 0 15,0 0-15,0 0 0,21-21 32,0 0-17,21 21 1,0-21-16,0 0 0,1 21 15,20-21-15</inkml:trace>
  <inkml:trace contextRef="#ctx0" brushRef="#br0" timeOffset="9067.99">14690 635 0,'21'-42'0,"-42"84"0,63-105 0,-42 41 15,0 1-15,0 0 0,0 42 32,0 0-17,0 22-15,0-22 0,-21 21 16,0 1-16,21-1 0,-22 0 0,1 22 16,21-22-16,-21 22 0,0-22 15,0 21-15,21-20 0,-21-1 0,21 0 16,-22 1-16,22-1 0,0-21 15,0 22-15,0-22 0,0 0 16,0 0-16,0 0 0,0 0 0,22-21 31,-1 0-31,0 0 0,0 0 16,0-21-16,0 0 16,-21 0-16,22 0 0,-22 0 0,21-1 15</inkml:trace>
  <inkml:trace contextRef="#ctx0" brushRef="#br0" timeOffset="9272.39">14499 1101 0,'0'0'0,"0"-21"47,21 21-47,0 0 0,22 0 16,-22-22-16,0 22 0,0 0 15,0-21-15,1 0 0,-1 21 16,21-21-16,-21 21 0,22-21 0,-22 0 16,0-1-16,21 1 0,1 21 15</inkml:trace>
  <inkml:trace contextRef="#ctx0" brushRef="#br0" timeOffset="9568.21">15388 593 0,'0'0'16,"0"-21"-16,-21 21 31,0 0-31,21 21 16,-21 0-16,21 21 0,-22-21 0,1 22 16,21-1-16,-21 0 0,0 1 15,0 20-15,21-20 0,-21-1 0,-1 21 16,1-20-16,0-1 0,21 0 15,0 1-15,-21-22 0,0 21 16,21-21-16,0 1 0,0 20 0,0-21 16,0 0-16,21-42 47,-21 0-47,21 0 0,0 0 15</inkml:trace>
  <inkml:trace contextRef="#ctx0" brushRef="#br0" timeOffset="9856.04">15240 783 0,'0'0'0,"0"-42"0,0 0 15,21 63 17,0 0-17,0 0-15,1 0 0,-1 22 16,0-1-16,21 0 0,-21 22 15,1-22-15,-1 0 0,0 1 0,0-1 16,0-21-16,0 22 0,1-1 0,-22-21 16,21 0-16,-21 0 0,0 1 15,21-1-15,0 0 0,0-21 32,-21-21-1,21 0-31,-21-1 0,22 1 0,-22 0 15,0-21-15,21 21 0</inkml:trace>
  <inkml:trace contextRef="#ctx0" brushRef="#br0" timeOffset="10159.87">15938 529 0,'0'0'0,"0"-21"0,0-21 15,-21 42 1,0 21-1,0 0 1,21 0-16,-21 22 0,0-22 16,21 21-16,0 22 0,-22-22 0,1 21 15,21 1-15,-21-22 0,21 22 0,-21-1 16,0-20-16,0 20 0,21-21 16,-22 1-16,1-1 0,21-21 0,0 22 15,0-22-15,-21 0 0,21 0 16,0 0-16,0 0 0,-21-21 0,21 22 15,21-22 17,0 0-32,0-22 0,1 1 0,-1 0 15,21 0-15,0-21 0,-20 20 16</inkml:trace>
  <inkml:trace contextRef="#ctx0" brushRef="#br0" timeOffset="10856.35">16679 720 0,'0'0'0,"0"-43"0,0 22 0,0 0 16,0 0-16,0 0 0,0 0 0,0-1 15,-21 1-15,0 21 0,0 0 16,0 0-16,-1 0 0,1 0 0,-21 0 16,21 21-16,0 1 0,-22-1 15,22 21-15,-21 0 0,21 1 16,-1-1-16,-20 0 0,21 22 15,0-1-15,-22-20 0,22-1 0,0 22 16,21-22-16,0 0 0,-21 1 0,21-22 16,0 21-16,0-21 0,0 22 15,0-22-15,21 0 0,-21 0 0,21-21 16,0 21-16,1-21 0,-1 0 16,0 21-16,0-21 0,21 0 0,-20 0 15,-1 0-15,21 0 0,-21-21 16,0 21-16,1-21 0,-1 0 0,-21 0 15,21 0-15,-21-1 16,0 1-16,21 0 0,-21 0 0,0-21 16,0 20-16,0 1 0,-21 0 15,0 0-15,0 21 0,-1 0 16,1 0-16,0 0 0,0 0 0,0 0 16,0 0-16,-1 0 15,44 0 32,-1 0-47,0 0 16,0 0-16,0 0 15,-21 21-15,21 0 0,-21 0 16,0 1-16,0-1 0,0 0 16,0 0-16,0 0 0,0 22 15,0-22-15,0 21 0,0 0 0,0 1 16,0-1-16,0 0 0,0 1 15,-21 20-15,21-20 0,-21 20 0,0-21 16,21 22-16,-21-1 0,0-20 0,21 20 16,-22-20-16,1-1 0,21 0 15,-21 1-15,0-1 0,21 0 0,0-21 16,-21 22-16,0-22 0,-1 0 16,1-21-1,0 0-15,0 0 16,21-21-1,-21-21-15,21 20 0</inkml:trace>
  <inkml:trace contextRef="#ctx0" brushRef="#br0" timeOffset="11420.31">17780 550 0,'-21'0'0,"42"0"32,0 0-32,0 0 15,0 0-15,22 0 0,-22 0 16,21 0-16,1 0 0,20-21 16,-21 21-16,1-21 0,20 21 15,-20 0-15,20 0 0,-21-21 0,1 21 16,-1 0-16,0 0 0,-20 0 15,-1 0-15,-42 0 32,-1 0-32,1 0 0,-21 0 15,21 0-15,-22 0 0,1 0 0,0 0 16,21 0-16,-22 0 0</inkml:trace>
  <inkml:trace contextRef="#ctx0" brushRef="#br0" timeOffset="11701.34">18055 487 0,'-21'0'0,"21"21"16,0 0 0,-21 0-16,21 1 15,-21-1-15,21 0 0,0 0 0,0 0 16,0 22-16,-22-22 0,22 21 16,-21 0-16,21 1 0,-21-1 0,21 0 15,0 1-15,0-1 0,-21 22 16,0-22-16,21 0 0,0 1 0,0-22 15,-21 21-15,21-21 0,0 0 16,0 1-16,-22-1 0,22 0 0,0 0 16,22-21 31,-22-21-47,21 0 15,-21 0-15,21 21 0</inkml:trace>
  <inkml:trace contextRef="#ctx0" brushRef="#br0" timeOffset="12171.79">18436 868 0,'21'0'0,"-42"0"0,63 0 16,-42-21-16,0 42 15,-21-21 1,0 21-16,0 0 0,0 0 15,0 1-15,-1-1 0,1 0 0,0 21 16,0-21-16,21 1 0,0 20 16,-21-21-16,21 21 0,0-20 0,0-1 15,0 21-15,0-21 0,0 0 16,0 1-16,0-1 0,21 0 16,0-21-16,0 0 0,0 21 15,1-21-15,-1 0 0,0 0 0,0 0 16,0 0-16,0 0 0,1 0 15,-1-21-15,0 21 0,0-21 16,0 0-16,0-1 0,-21 1 0,22-21 16,-22 21-16,0 0 0,0-22 15,0 1-15,0 21 0,0 0 0,-22-22 16,1 22-16,0 0 0,0 0 16,0 21-16,0 0 0,-1-21 0,1 21 15,0 0-15,0 0 0,0 0 16,0 0-16,-1 21 0,1 0 15,0 0-15,21 0 16,0 0 0,21-21-1,0 0-15,1 0 0,-1 0 16,0 0-16,21 0 0</inkml:trace>
  <inkml:trace contextRef="#ctx0" brushRef="#br0" timeOffset="12620.83">18923 889 0,'0'21'15,"-21"-21"1,0 21-16,-1 1 0,22-1 16,-21 0-16,0 0 0,0 0 0,0 22 15,21-22-15,0 21 0,-21-21 16,-1 0-16,22 22 0,0-22 0,0 0 15,0 21-15,0-20 0,0-1 16,0 0-16,0 0 0,22-21 16,-1 0-16,0 0 0,0 0 15,0 0-15,0 0 0,1 0 0,20 0 16,-21 0-16,0 0 0,0-21 16,1 21-16,-1-21 0,0 0 0,0-1 15,-21 1-15,0-21 0,21 21 16,-21-22-16,0 22 0,0-21 15,0 21-15,0-22 0,0 22 16,-21 0-16,0 0 0,21 0 0,-21 21 16,0 0-16,-1 0 15,1 0-15,0 0 0,0 0 0,0 0 16,0 0-16,21 21 0,-22 0 16,1 0-16,0 0 15,21 1-15,0-1 16,0 0-16,21-21 15,0 21-15,1-21 16,-1 21-16,0 0 0</inkml:trace>
  <inkml:trace contextRef="#ctx0" brushRef="#br0" timeOffset="13149.25">19050 1376 0,'21'0'0,"-42"0"0,63 0 16,-21 0-1,1 0-15,-1 0 16,-21-21-16,21 21 0,0-21 16,0-1-16,0 1 0,1 0 0,20 0 15,-21-21-15,21-1 0,-20 1 16,20-22-16,0 22 0,1-21 0,-22-1 16,21 22-16,0-22 15,-20 22-15,-1 0 0,0-1 0,0 1 16,-21 0-16,21-1 0,-21 22 15,0-21-15,0 21 0,0-1 0,0-20 16,0 21-16,0 0 16,0 0-16,-21 21 15,0 21 1,0 0-16,0 0 0,-1 21 16,1-20-16,0 20 0,0 0 0,0 1 15,0-1-15,-1 0 0,1 22 16,0-22-16,0 22 0,-21-1 15,20 1-15,1-22 0,21 21 0,-21-20 16,21 20-16,-21-20 0,21-1 16,0-21-16,0 21 0,0-20 0,0-1 15,21 21-15,0-21 16,0 0-16,22-21 0,-22 0 0,0 22 16,21-22-16,-20 0 0,-1 0 15,21 0-15,-21 0 0,22 0 0,-22 0 16,0-22-16,21 22 0,-21-21 15,1 21-15,-1-21 0,0 21 16,0-21-16,0 0 16,0 0-16,-21-1 0,22 1 15,-1 0-15</inkml:trace>
  <inkml:trace contextRef="#ctx0" brushRef="#br0" timeOffset="14879.41">3746 1969 0,'0'21'16,"-21"0"-1,21 0-15,0 0 16,21-21-1,1 0-15,-1 21 0,0-21 16,0 0-16,0 0 0,22 0 16,-1 0-16,0 0 0,1 0 0,-1 0 15,0 0-15,22 0 0,-1 0 16,-20 0-16,20 0 0,22 0 0,-22 0 16,1 0-16,20 0 0,-20 0 15,21-21-15,-22 21 0,22 0 0,-22 0 16,22 0-16,-22-21 0,22 21 15,-21 0-15,-1 0 0,22 0 0,-22-21 16,22 21-16,-22 0 0,22 0 16,0 0-16,-1-21 0,1 21 15,0-21-15,-1 21 0,22 0 16,0-22-16,21 22 0,0 0 0,0-21 16,0 21-16,-21 0 0,21-21 15,0 21-15,0 0 0,0 0 0,0-21 16,0 21-16,0 0 0,0 0 15,0 0-15,0-21 0,-21 21 0,21 0 16,0 0-16,0-21 0,0 21 16,0-22-16,0 22 0,0 0 0,-21-21 15,21 21-15,0 0 0,0 0 16,0-21-16,-22 21 0,22-21 0,-21 21 16,0 0-16,0 0 15,0 0-15,0-21 0,-1 21 0,1 0 16,-21 0-16,21 0 0,0 0 15,-22-21-15,22 21 0,-21 0 0,-1 0 16,1 0-16,0 0 0,-1-22 16,22 22-16,-21 0 0,0 0 0,-1 0 15,-20 0-15,20 0 0,1 0 16,-21 0-16,-1 0 0,22 0 0,-22-21 16,1 21-16,-1 0 0,-20 0 15,20 0-15,1 0 0,-1 0 0,22 0 16,-22 0-16,1 0 0,-1 0 15,1 0-15,-1 0 0,1 0 16,20 0-16,-20-21 0,-1 21 16,1 0-16,21 0 0,-1 0 0,-20 0 15,42 0-15,-22 0 0,1 0 16,0 0-16,20 0 0,-20-21 0,21 21 16,-21 0-16,20 0 0,1 0 15,0 0-15,21 0 0,-21 0 0,21 0 16,-21 0-16,0 0 0,-1 0 15,1 0-15,21 0 0,-21 0 0,0 0 16,21 0-16,0 0 16,-21 0-16,0 0 0,21 0 0,-22 0 15,1 0-15,21 0 0,-21 0 16,21 0-16,-21 0 0,0-21 0,0 21 16,-1 0-16,1 0 0,0 0 15,-21-21-15,21 21 0,-1 0 0,-20 0 16,21 0-16,-21 0 0,-1 0 15,22-22-15,-42 22 0,20 0 0,-20 0 16,20 0-16,-20 0 0,-1-21 16,1 21-16,-1 0 0,-20 0 0,20 0 15,-20 0-15,-1 0 0,0-21 16,-21 21-16,1 0 0,-1 0 16,-42 0 15,-1 0-16,1 0-15,0 0 0,0 0 0,-21 0 16,20 0-16,-20 21 0,21-21 16</inkml:trace>
  <inkml:trace contextRef="#ctx0" brushRef="#br0" timeOffset="16516.56">910 3133 0,'0'-21'16,"0"-1"15,0 1-31,0 0 16,0 0 0,0 0-1,-21 21 16,0 0-15,21 21 0,0 0-1,0 0-15,0 0 0,0 1 0,0-1 16,0 21-16,0 0 16,0-20-16,0 20 0,0 0 0,0 1 15,-21-1-15,21 0 0,0 1 16,-22-1-16,22 0 0,0-21 15,0 22-15,0-22 0,0 21 0,0-21 16,0 1-16,0 20 0,-21-21 16,21 0-16,0 0 0,0 1 0,0-1 15,0 0-15,0 0 16,0-42 46,0 0-46,0 0-16,0-1 16,21 1-16</inkml:trace>
  <inkml:trace contextRef="#ctx0" brushRef="#br0" timeOffset="17467.59">1270 3535 0,'-21'0'47,"21"21"-31,0 0-1,0 0 1,0 1-16,0-1 0,0 0 16,0 0-16,0 0 15,21-21 17,0 0-32,0 0 15,0 0-15,1 0 16,-22-21-16,0 0 15,21 21-15,-21-21 0,0 0 16,0-1 0,0 1-16,0 0 15,-21 21-15,21-21 0,-22 21 16,1 0 0,0 0-16,21 21 0,0 0 15,0 0-15,0 1 16,0-1-16,0 0 15,0 0 1,21-21 15,0 0-31,1 0 16,-22-21-16,0 0 16,0 0-1,0-1 1,0 1-16,-22 21 31,1 0-15,21 21-1,0 1 17</inkml:trace>
  <inkml:trace contextRef="#ctx0" brushRef="#br0" timeOffset="20993.28">3937 3069 0,'0'-21'15,"21"21"1,-21-21 0,0 0-1,0 42 48,-21 0-63,0 21 15,21-20-15,-21 20 0,-1 0 0,1 1 16,21 20-16,-21 1 0,0-1 16,0 1-16,0-22 0,-22 21 0,22 1 15,0-1-15,-21 1 0,20-1 16,-20-20-16,21-1 0,0 0 0,0 1 16,21-1-16,0-21 0,-22 0 15,22 1-15,-21-22 16,21-22-1,0 1-15,0 0 16,0 0-16,0 0 0,0-22 16,0 22-16,0 0 0,0-21 0,21 21 15,-21-22-15,22 22 0,-22-21 16,0 21-16,0-1 0,21-20 0,0 21 16,0 0-16,-21 0 0,21 21 15,0 0-15,1 0 0,-1 0 16,-21 21-16,21-21 0,0 21 15,0 0-15,0 0 0,-21 22 0,22-22 16,-1 0-16,-21 21 16,21-21-16,0 1 0,-21 20 0,21-21 15,0 21-15,1-20 0,-1-1 16,0 0-16,0-21 0,0 21 0,0-21 16,1 0-16,-1 0 0,0 0 0,0 0 15,0 0-15,0-21 0,22 21 16,-22-21-16,0 0 0,0-1 0,0 1 15,1 0-15,-1 0 0,0-21 16,0 20-16,0 1 0,0-21 0,-21 0 16,0 20-16,0-20 0,0 0 15,0-22-15,0 22 0,0 0 16,0-22-16,0 1 0,0 20 16,0-20-16,0-1 0,0 22 0,0 0 15,-21-1-15,21 1 0,-21 0 16,0-1-16,0 22 0,0 0 0,-1 0 15,1 0-15,0 21 0,0 0 16,0 0-16,0 0 0,-1 0 0,-20 0 16,21 0-16,0 21 0,0 0 15,-22 0-15,22 0 0,0 0 16,0 22-16,0-22 0,-1 21 16,1 1-16,21-1 0,-21 0 0,21 1 15,0-1-15,0 0 0,0 1 16,21-1-16,0-21 0,1 0 0,-1 22 15,0-22-15,0 0 0,0-21 16,22 21-16,-22-21 0,0 0 0,0 0 16,0 0-16,0 0 0,22 0 15,-22 0-15,0 0 0,0 0 16,0 0-16,-21-21 16,22 21-16,-22-21 15,21 21 1,-21-21-16,21 21 31,0 0-31</inkml:trace>
  <inkml:trace contextRef="#ctx0" brushRef="#br0" timeOffset="21616.96">4847 3429 0,'0'-21'16,"0"0"-1,-21 21-15,0 0 16,0 0-1,-1 21-15,22 0 0,-21-21 16,21 21-16,-21 0 0,21 22 16,-21-22-16,0 0 0,21 21 0,0-20 15,-21 20-15,21-21 0,-22 0 16,22 22-16,0-22 0,0 0 0,0 0 16,0 0-16,0 0 15,0 1-15,0-1 0,22 0 16,-1-21-16,0 0 0,0 0 15,0 0-15,0 0 0,1 0 16,-1 0-16,0 0 0,0-21 0,0 21 16,-21-21-16,21-1 0,1 1 15,-1 0-15,0 0 0,0 0 0,0 0 16,-21-1-16,0 1 0,21-21 16,-21 21-16,0-22 0,0 22 0,0-21 15,0 0-15,0 20 0,-21-20 16,0 21-16,0 0 0,0 0 0,0-1 15,-1 22-15,-20 0 0,21 0 16,0 0-16,-22 0 0,22 0 16,0 0-16,-21 22 0,21-1 0,-1 0 15,1 0-15,0 0 0,21 0 16,0 22-16,-21-22 0,21 21 0,0-21 16,0 22-16,0-22 0,0 0 15,0 21-15,0-20 0,0-1 0,21 0 16,0 0-16,0 0 15,1-21-15,-1 0 16,0 0-16</inkml:trace>
  <inkml:trace contextRef="#ctx0" brushRef="#br0" timeOffset="22327.66">5334 3408 0,'0'-21'16,"0"42"15,0 0-31,0 0 0,0 0 16,0 1-16,0-1 0,0 21 16,0-21-16,0 22 0,-21-22 0,21 21 15,-21-21-15,21 22 0,0-22 16,0 0-16,0 0 0,0 0 0,0 0 15,0 1-15,0-1 0,0 0 16,21-21 15,0 0-31,-21-21 0,21 0 0,0 21 16,-21-22-16,0 1 0,21 21 16,1-21-16,-22 0 0,0 0 0,21 0 15,-21-1-15,21 1 0,-21 0 0,21 0 16,-21 0-1,0 0-15,21 21 16,-21 21 15,0 0-31,0 0 0,0 0 16,0 0-16,0 1 0,0-1 16,0 0-16,0 0 0,0 0 0,0 0 15,0 1-15,21-1 0,-21 0 16,22 0-16,-1-21 0,0 0 15,0 0-15,0 0 16,0 0-16,1 0 0,-1 0 16,0 0-16,0-21 0,0 0 0,0 21 15,1-21-15,-1-1 0,0 1 16,0 0-16,-21-21 0,0 21 0,0-22 16,0 1-16,0 0 0,0-1 15,0 22-15,0-21 0,0-1 0,0 22 16,0 0-16,0 0 0,0 0 15,-21 0-15,21-1 0,-21 22 16,0 0-16,-1 0 16,1 0-1,21 22-15,0-1 0,-21-21 16,21 21 0,0 0-1,21-21-15</inkml:trace>
  <inkml:trace contextRef="#ctx0" brushRef="#br0" timeOffset="22912.37">6096 3408 0,'-21'0'31,"21"21"-31,0 0 16,-21 0-16,21 1 0,0-1 16,0 0-16,0 0 0,0 0 15,0 0-15,0 22 0,0-22 0,0 0 16,0 0-16,0 0 0,0 1 16,0-1-16,0 0 0,-22 0 15,22 0-15,0-42 47,0 0-31,0 0-16,0 0 0,0-1 15,0 1-15,0-21 0,0 21 0,22-22 16,-1 22-16,0-21 0,-21 21 16,21-22-16,0 1 0,22 21 0,-22 0 15,0 0-15,0-1 0,21 1 16,-20 21-16,-1 0 0,0 0 0,0 0 15,0 21-15,0 1 0,1 20 16,-1-21-16,0 0 0,-21 22 0,0-1 16,0-21-16,0 0 0,0 22 15,0-22-15,0 0 0,0 21 0,0-21 16,0 1-16,0-1 16,0 0-16,0 0 15,-21-21 32,0 0-31,21-21-1,21 21-15,0-21 16</inkml:trace>
  <inkml:trace contextRef="#ctx0" brushRef="#br0" timeOffset="24951.98">6646 3831 0,'0'0'0,"0"21"0,-21-21 0,0 0 16,42 0 15,0-21-15,0 0-16,1 21 0,-1-21 0,0 0 15,0 0-15,0-1 0,-21-20 0,21 21 16,1-21-16,-1-1 0,0 1 16,0-22-16,0 22 0,-21-21 15,21-1-15,1 22 0,-1-22 16,-21 22-16,0 0 0,21-1 0,-21 1 16,21 0-16,-21 20 0,0 1 15,0-21-15,0 21 0,0 0 16,-21 21-1,0 0-15,0 21 0,21 0 16,-22 0-16,22 21 0,-21-20 16,21 20-16,-21 21 0,21-20 0,0 20 15,0-20-15,-21 20 0,0 1 0,21-22 16,-21 21-16,21-20 0,0-1 16,-22 0-16,22 1 0,0-1 15,0 0-15,0-20 0,0-1 16,0 21-16,0-21 0,22 0 0,-1 1 15,0-1-15,0-21 16,0 0-16,0 0 0,1 0 16,20 0-16,-21 0 0,0-21 0,0-1 15,22 1-15,-22 0 0,0 0 16,0 0-16,0 0 0,1-1 0,-1-20 16,0 21-16,0-21 0,0 20 15,0 1-15,-21 0 0,0 0 0,0 0 16,22 0-16,-22 42 31,0 0-15,0 0-16,0 21 15,0-20-15,-22-1 0,22 0 0,0 0 16,0 21-16,0-20 0,0-1 0,0 0 16,0 0-16,0 0 0,0 0 15,22 1-15,-22-1 0,21-21 16,0 0-16,0 0 0,0 0 15,0 0-15,1 0 0,-1-21 16,0 21-16,21-22 0,-21 22 16,1-21-16,-1 0 0,0 0 15,0 0-15,0 0 0,0-1 0,-21-20 16,0 21-16,22-21 0,-22 20 16,0-20-16,0 21 0,0-21 0,0 20 15,0 1-15,-22-21 0,22 21 0,-21 0 16,0-1-16,0 1 0,0 21 15,0-21-15,-1 21 0,-20 0 0,21 0 16,0 0-16,0 0 0,-1 21 16,1-21-16,0 21 0,-21 1 0,21-1 15,-1 21-15,22-21 0,-21 0 16,0 22-16,21-22 0,0 21 16,0-21-16,0 1 0,0 20 0,0-21 15,0 21-15,0-20 0,0-1 16,21 0-16,0 0 0,-21 0 0,22 0 15,20-21-15,-21 22 0,0-1 16,22-21-16,-1 0 0,-21 0 0,21 0 16,1 0-16,-1 0 0,22 0 0,-22 0 15,0-21-15,1-1 0,-1 22 16,0-21-16,1 0 0,-22 0 16,21 0-16,-21 0 0,22-1 0,-22-20 15,0 21-15,0 0 0,0 0 0,0-22 16,-21 22-16,0 0 0,0 0 15,0 0-15,0-1 0,0 1 16,0 0-16,-21 21 16,0 0-16,0 0 0,0 0 15,21 21-15,-21-21 0,-1 21 0,1 1 16,0-1-16,0-21 0,0 42 16,0-21-16,21 0 0,-22 1 0,22-1 15,-21 0-15,21 0 0,0 0 0,0 0 16,0 1-16,0-1 0,0 0 15,0 0 1,21-21-16,1 0 16,-1 0-16,0 0 15,0 0-15,0-21 0,0 0 16,1 0-16,-1 21 0,0-22 16,0 1-16,-21 0 0,21 0 0,0 0 15,-21 0-15,22-1 0,-22 1 16,21 21-16,-21-21 0,0 0 0,21 21 15,-21 21 17,0 0-32,0 0 15,0 1-15,0-1 16,0 0-16,0 0 0,0 0 16,0 0-16,0 1 0,0-1 0,0 0 15,0 0-15,21 0 16,0 0-16,0-21 0,1 22 15,-1-22-15,0 0 0,0 0 16,0 0-16,22 0 0,-22 0 0,0 0 16,21-22-16,-21 22 0,22-21 0,-22 0 15,0 21-15,21-21 0,-20 0 16,-1 0-16,21-1 0,-21 1 16,0 0-16,1-21 0,-1 21 0,0-1 15,0-20-15,0 21 0,-21 0 0,0 0 16,0-1-16,0 1 0,0 0 15,-21 21-15,0 0 16,0 0-16,-22 0 0,22 0 0,-21 0 16,21 21-16,-22 0 0,1 1 15,21-1-15,-21 0 0,20 0 0,-20 0 16,21 0-16,0 1 0,0-1 0,21 21 16,0-21-16,0 0 0,0 1 15,0-1-15,0 0 0,0 0 0,0 0 16,0 0-16,0 1 0,21-22 15,-21 21-15,21-21 0,0 0 0,0 0 16,0 0-16,22 0 0,-22 0 0,0 0 16,0 0-16,0 0 15,22-21-15,-22 21 0,0-22 0,0 1 16,0 0-16,1 0 0,20 0 0,-21 0 16,0-1-16,0-20 0,1 0 15,-1-1-15,0 1 0,0-43 16,0 22-16,0 21 0,1-22 15,-22 22-15,21-22 0,-21 22 0,0 0 16,0 20-16,21-20 0,-21 21 16,0 0-16,0 0 0,-21 21 31,0 21-31,21 0 0,-22 0 16,1 21-16,0 1 0,21-1 15,-21 0-15,0 1 0,0 20 16,21-20-16,0 20 0,-22-21 0,22 1 15,0-1-15,0 0 0,0 1 0,0-22 16,0 0-16,0 21 0,0-20 16,0-1-16,0 0 0,22-21 0,-22 21 15,21 0-15,0-21 0,0 0 16,0 0-16,0 0 0,1 0 16,-1-21-16,0 0 15,0 21-15</inkml:trace>
  <inkml:trace contextRef="#ctx0" brushRef="#br0" timeOffset="25763.03">9461 3641 0,'0'0'15,"-21"0"-15,21 21 31,21-21-31,1 0 0,20 0 16,-21 21-16,21-21 0,22 0 16,-22 0-16,22 0 0,-1 0 0,1 0 15,-1 0-15,22 0 0,-22-21 0,1 21 16,-1-21-16,1 21 0,-1-21 16,-20 21-16,-1-22 0,0 22 0,1 0 15,-22-21-15,0 21 0,0 0 16,-21-21-16,0 0 0,0 0 15,-21 0-15,0 21 16,0 0-16,0-22 0,-1 22 16,-20 0-16,21 0 0,0 0 0,0 0 15,-1 0-15,1 0 0,0 0 16,0 0-16,42 0 31,0 0-15,0-21-16,1 21 0,-1 0 0,0 0 15,0 0-15,0 0 0,0 0 16,1 0-16,-1 0 0,0 21 0,0-21 16,-21 22-16,21-1 0,-21 0 15,0 0-15,0 0 0,0 0 16,0 1-16,-21-1 0,0 0 0,0 21 16,21-21-16,-21 1 0,-1-1 15,1 0-15,0 0 0,0 0 0,0-21 16,0 21-16,21 1 0,-22-22 0,1 0 15,21-22 17</inkml:trace>
  <inkml:trace contextRef="#ctx0" brushRef="#br0" timeOffset="26419.89">11028 3281 0,'21'0'16,"0"0"0,0 0-16,0 0 15,1-21-15,-1 0 0,0-1 16,0 22-16,0-21 0,0 0 16,1 0-16,-1 21 0,0-21 0,0 0 15,0-1-15,0 1 0,1 21 0,-1-21 16,0 0-16,-21 0 0,0 0 15,0-1-15,0 1 0,0 0 16,0 0-16,-21 21 31,21 21-31,-21 21 0,-1-20 16,22 20-16,0-21 0,-21 43 16,21-22-16,-21 0 0,21 22 0,-21-1 15,21-20-15,0 20 0,0 1 16,-21-22-16,21 0 0,0 22 0,0-22 15,0-21-15,0 22 0,0-22 0,0 21 16,0-21-16,0 0 0,0 1 16,0-1-16,-21-21 0,-1 0 15,1 0-15,0 0 16,0 0-16,0 0 0,0 0 16,-22 0-16,22 0 0,-21 0 0,21-21 15,-1 21-15,-20-22 0,21 22 16,0-21-16,0 21 0,21-21 15,0 0 1,21 0 0,0 21-1,0 0-15,0-21 0,0-1 0,22 22 16,-22-21-16</inkml:trace>
  <inkml:trace contextRef="#ctx0" brushRef="#br0" timeOffset="26935.48">11663 3366 0,'0'21'16,"0"0"-16,-21-21 0,21 21 16,0 0-16,0 22 0,0-22 0,-22 0 15,22 0-15,0 21 0,0-20 16,0 20-16,0-21 0,0 0 0,0 0 15,-21 1-15,21-1 0,0 0 16,0 0-16,-21 0 0,21 0 16,0 1-16,0-44 47,0 1-47,0 0 15,0 0-15,0 0 0,0-22 16,0 22-16,0 0 0,0-21 0,0-1 15,21 22-15,0-21 0,1 0 16,-1 20-16,0 1 0,0 0 0,21 0 16,-20 0-16,-1 21 0,0 0 0,21 0 15,-21 0-15,1 21 0,-1-21 16,21 21-16,-21 0 0,-21 22 16,21-22-16,-21 0 0,22 21 0,-22-21 15,0 22-15,0-22 0,0 0 16,0 21-16,0-20 0,-22-1 0,22 0 15,-21 0-15,21 0 0,-21 0 16,21 1-16,-21-22 16,21-22 15,0 1-31,0 0 16,21 0-16,0 0 0</inkml:trace>
  <inkml:trace contextRef="#ctx0" brushRef="#br0" timeOffset="27408.2">12488 3450 0,'0'0'0,"21"-21"0,1 0 0,-1 0 0,-21 0 16,0-1-16,21 22 0,-21-21 15,0 0-15,-21 21 31,0 0-31,-1 0 0,1 0 0,0 21 16,-21 0-16,21 1 0,-1-1 16,-20 0-16,21 0 0,0 0 15,0 0-15,21 1 0,0-1 0,0 0 16,0 0-16,0 0 16,0 0-16,0 1 0,21-22 15,0 21-15,0-21 0,0 21 0,0-21 16,1 21-16,-1-21 0,0 21 15,0-21-15,-21 21 0,21-21 0,-21 22 16,21-22-16,-21 21 0,0 0 16,0 0-16,0 0 15,0 0-15,-21-21 0,0 22 16,0-22-16,0 0 0,0 0 16,-1 21-16,1-21 0,0 0 15,0 0-15,0 0 0,0 0 0,-1 0 16,1 0-16,0 0 0,21-21 15,-21 21-15,0-22 16,21 1-16,0 0 16,0 0-16,0 0 15,21 0-15,0 21 0,0-22 0</inkml:trace>
  <inkml:trace contextRef="#ctx0" brushRef="#br0" timeOffset="27748.01">12912 2942 0,'0'0'0,"-22"0"32,22 21-17,-21 1-15,21-1 0,0 0 0,0 21 16,0-21-16,-21 43 0,21-22 15,-21 1-15,21-1 0,-21 21 0,21-20 16,0-1-16,-21 22 0,21-22 16,-22 0-16,22 1 0,0-1 15,0-21-15,0 21 0,0-20 0,0-1 16,0 0-16,0 0 0,0 0 16,0 0-16,0-42 31,22 21-16,-1-21-15,-21 0 0,21 0 0,0 0 16,-21-22-16,21 22 0</inkml:trace>
  <inkml:trace contextRef="#ctx0" brushRef="#br0" timeOffset="28963.91">13314 3556 0,'0'-21'15,"0"0"-15,0 0 16,0-1-16,21 1 0,0 0 16,-21 0-16,0 0 15,0 0-15,0-1 0,0 1 0,0 0 16,0 0-1,-21 21-15,0 0 0,0 0 16,-1 0-16,1 21 16,21 0-16,-21 0 0,0 1 15,0-1-15,21 21 0,-21-21 0,21 22 16,-22-22-16,22 21 0,-21-21 16,21 22-16,0-22 0,0 0 0,0 0 15,0 0-15,0 0 0,0 1 16,21-22-16,1 0 0,-1 0 15,0 0-15,0 0 0,0 0 16,0 0-16,1 0 0,-1-22 16,0 1-16,0 0 15,0 0-15,0-21 0,-21 20 0,22 1 0,-22-21 16,21 21-16,-21-22 16,21 22-16,-21 0 0,0-21 0,0 21 15,0-1-15,0 1 16,0 42-1,0 1-15,0-1 16,0 0-16,-21 0 0,21 0 16,0 22-16,-21-22 0,21 21 0,0-21 15,-22 0-15,22 22 0,0-22 16,0 0-16,0 0 0,0 0 0,0 1 16,0-1-16,22-21 0,-1 21 15,0-21-15,0 0 16,0 0-16,0 0 0,1 0 0,-1 0 15,0 0-15,0 0 0,0-21 0,0 0 16,1 21-16,-1-22 0,0-20 16,0 21-16,0 0 0,22-22 0,-22 1 15,0 0-15,0-1 0,0-20 16,0 21-16,-21-1 0,22 1 0,-1 0 16,-21-1-16,0 1 0,0 21 0,0-22 15,0 22-15,0 0 0,0 0 16,0 0-16,-21 42 31,-1 0-31,22 0 0,-21 0 16,21 22-16,0-1 0,-21 0 0,21 1 15,-21-1-15,21 0 0,-21 1 16,21-1-16,0 0 0,0 1 0,0-1 16,-21-21-16,21 22 0,0-22 0,0 21 15,0-21-15,0 0 0,0 1 16,0-1-16,0 0 0,0 0 15,21-21-15,0 0 16,0 0-16,0 0 16,0 0-16,1 0 0,-22-21 15,21 21-15,0-21 0,0 0 16,0-1-16,22-20 0,-22 21 0,0-21 16,0-1-16,0 1 0,22 0 0,-22-1 15,0-20-15,0 20 0,0 1 16,0 0-16,1-1 0,-22 1 0,0 0 15,0 21-15,0-1 0,0 1 16,0 0-16,0 0 0,0 0 0,-22 21 31,1 21-15,21 0-16,-21 0 0,0 22 0,21-22 16,0 21-16,-21 0 0,21 1 15,-21-1-15,21 0 0,0 1 16,0-1-16,-22 0 0,22 1 0,0-22 15,-21 21-15,21-21 0,0 22 16,0-22-16,0 0 0,0 0 0,0 0 16,0 1-16,0-1 0,21 0 15,1-21-15,-1 0 16,0 0-16,0 0 0,0 0 0,0 0 16,1 0-16,-1 0 0,0 0 0,0-21 15,0 0-15,0-1 0,1 1 16,-1 0-16</inkml:trace>
  <inkml:trace contextRef="#ctx0" brushRef="#br0" timeOffset="29276.23">12425 3112 0,'0'0'0,"-43"0"16,43 21-16,22-21 16,-1 0-16,21 0 0,-21 0 15,0 0-15,22 0 0,-1 0 0,0 0 16,1-21-16,-1 21 0,0 0 0,-20 0 15,20 0-15,0 0 0,-21-22 16,1 22-16,-1 0 0</inkml:trace>
  <inkml:trace contextRef="#ctx0" brushRef="#br0" timeOffset="30123.77">14774 3387 0,'0'0'0,"-21"0"0,0 0 0,21 21 15,21-21 16,0 0-31,22 0 16,-22 0-16,21 0 0,0 0 0,1 0 16,-1 0-16,22 0 0,-22 0 15,0 0-15,22 0 0,-22-21 0,0 21 16,22 0-16,-22-21 0,-21 21 0,22 0 16,-22-22-16,0 22 0,-21-21 15,0 0-15,0 0 16,0 0-1,-21 21-15,0 0 0,0-21 16,-1 21-16,-20-22 0,21 22 0,0 0 16,0 0-16,-1-21 0,1 21 15,0 0 1,42 0 0,0 0-1,1 0-15,-1 0 16,21 0-16,-21 0 0,0 0 0,1 0 15,-1 0-15,0 0 16,0 0-16,0 21 0,-21 1 0,0-1 16,0 0-16,0 0 0,0 0 15,0 0-15,-21 1 0,0-1 16,0 0-16,0 0 0,-1 0 0,-20 0 16,21 1-16,0-1 0,0 0 15,-1 0-15,1-21 0,0 21 0,0-21 16,21 21-16,-21-21 0,0 0 15</inkml:trace>
  <inkml:trace contextRef="#ctx0" brushRef="#br0" timeOffset="31324.97">15981 3154 0,'21'0'16,"0"0"-16,0-21 16,0 21-16,1-21 0,-1-1 15,0 22-15,0-21 0,0 0 0,0 0 16,1 0-16,-1 0 15,0 21-15,0-43 0,-21 22 0,0 0 16,21 0-16,-21 0 0,0-1 16,0 1-16,0 0 0,0 0 0,0 0 15,0 42 1,0 0 0,-21 0-16,21 0 0,-21 22 15,21-1-15,0 0 0,0 1 0,0-1 16,0 22-16,0-22 0,-21 0 15,21 1-15,0-1 0,-21 0 0,21 1 16,0-1-16,0-21 0,0 21 16,0-20-16,0-1 0,0 0 15,-22 0-15,1 0 0,21 0 16,-21-21-16,0 0 16,0 0-16,0 0 15,-1-21-15,1 21 0,21-21 16,0 0-16,-21 21 0,21-21 15,-21 0-15,21-1 16,0 44 0,0-1-16,0 0 15,0 0-15,21 0 16,0 0-16,0 1 0,1-1 16,-1-21-16,0 21 0,0-21 15,0 0-15,22 0 0,-22 0 16,21 0-16,-21 0 0,22 0 0,-22 0 15,21 0-15,0-21 0,-20 0 16,20 21-16,0-22 0,-21 1 0,1 0 16,20 0-16,-21-21 0,0 20 15,-21 1-15,21-21 0,-21 21 0,0-22 16,22 22-16,-22 0 0,0 0 0,0 0 16,-22 42 15,1-21-31,21 21 15,-21 21-15,21-20 0,-21-1 0,21 21 0,-21-21 16,0 22-16,21-22 0,0 0 16,-22 0-16,22 21 0,-21-20 15,21-1-15,-21 0 0,21 0 16,0-42 31,0 0-47,21 0 0,0-1 15,1 1-15,-1 0 0,-21-21 0,42 21 16,-21-22-16,0 1 0,1 21 16,20-22-16,-21 22 0,0-21 15,0 21-15,22 21 0,-22 0 16,0 0-16,0 0 0,-21 21 16,21 0-16,-21 21 0,0-20 0,0-1 15,0 21-15,0-21 0,0 22 16,0-22-16,0 21 0,0-21 0,0 0 15,-21 1-15,21-1 0,0 0 16,0 0-16,0 0 0,0 0 16,0-42 15,0 0-31,0 0 16,21 0-16,-21 0 15,22-1-15,-1-20 0</inkml:trace>
  <inkml:trace contextRef="#ctx0" brushRef="#br0" timeOffset="31608.03">17420 2773 0,'0'0'0,"0"21"16,0 0-1,-21 0-15,0 1 0,21 20 0,0 0 16,-21 1-16,-1-1 0,22 21 15,-21-20-15,21 20 0,-21-20 16,0-1-16,21 0 0,-21 22 16,21-22-16,0-21 0,-21 22 0,21-1 15,-22-21-15,22 0 0,0 0 0,0 1 16,0-1-16,0 0 16,22-42 15,-1 21-31,-21-21 0,21-1 0,0 1 15,-21 0-15,21 0 0</inkml:trace>
  <inkml:trace contextRef="#ctx0" brushRef="#br0" timeOffset="32001.81">17378 3408 0,'0'21'16,"0"0"-16,0 0 15,21-21 1,0 0-16,0 0 0,0 0 15,1 0-15,-1 0 0,0 0 16,0-21-16,21 21 0,-20-21 0,-1 21 16,0-21-16,0 0 0,0 0 15,-21-1-15,21 1 0,-21 0 16,0 0-16,0 0 16,0 0-16,-21 21 0,0 0 15,0 0-15,0 0 0,-22 21 16,22 0-16,0 0 0,0 21 15,-21-20-15,20-1 0,1 21 0,0-21 16,0 22-16,21-1 0,0-21 16,-21 0-16,21 22 0,0-22 0,0 0 15,0 0-15,0 0 0,21-21 0,0 21 16,0-21-16,0 0 0,1 0 16,-1 0-16,21 0 0,-21 0 0,22 0 15,-22 0-15,21 0 16,-21-21-16,0 0 0,1 21 0,-1-21 0,0 0 15,0 0-15,0-1 0,-21-20 16,0 21-16,0-21 0</inkml:trace>
  <inkml:trace contextRef="#ctx0" brushRef="#br0" timeOffset="32227.68">17293 3069 0,'0'0'0,"-21"0"0,0 21 0,0-21 16,42 0 0,0 0-1,21 0-15,-21 0 0,22 0 0,-22 0 16,21 0-16,1-21 0,-22 21 16,21 0-16,0 0 0,-20-21 15,-1 21-15,0 0 0,0 0 0,-21-21 16</inkml:trace>
  <inkml:trace contextRef="#ctx0" brushRef="#br0" timeOffset="33083.69">18288 3408 0,'0'-21'15,"0"0"1,0-1-16,0 1 16,0 0-16,21 0 15,-21 0-15,21-22 0,-21 22 0,21 0 16,-21 0-16,0 0 0,0 0 15,-21 21 1,0 0-16,0 0 0,-21 0 16,20 21-16,1 0 0,-21 0 0,21 0 15,0 0-15,-22 22 0,22-22 16,0 0-16,0 21 0,0-20 0,-1-1 16,22 21-16,0-21 0,-21 0 15,21 1-15,0-1 0,0 0 16,21-21-16,1 0 15,-1 0-15,0 0 0,21 0 16,-21 0-16,1-21 0,20 0 16,-21 21-16,21-22 0,-20 1 15,-1 0-15,0 21 0,0-21 0,0 0 16,-21 0-16,0-1 16,0 1-16,-21 21 31,21 21-16,-21 1-15,0-1 0,21 21 16,-21-21-16,21 22 0,0-1 16,0 0-16,-22 1 0,22-1 0,0 0 15,0 22-15,-21-22 0,21 22 16,0-22-16,0 21 0,0 1 16,0-1-16,0 1 0,0-1 0,0 1 15,0-1-15,0 1 0,0-1 16,0 1-16,0-1 0,0 1 0,-21-1 15,21 1-15,-21-1 0,21-20 0,-21 20 16,0-20-16,-1-1 0,1 0 0,0-21 16,0 1-16,0-1 0,0 0 15,-1-21-15,1 0 0,0 0 0,0 0 16,0 0-16,0-21 0,-1 0 0,1-1 16,0-20-16,0 0 15,21-1-15,0 1 0,0-21 0,0-1 0,0 1 16,0-22-16,21 21 0,0-20 15,0-1-15,1 0 0,20 1 16,-21-1-16,21 22 0,-20-1 0,20 1 16,0-1-16,1 22 0,-22-1 15,21 1-15,0 0 0,-20 21 0,-1-22 16,21 22-16,-21 0 0,0-21 0,-21 20 16,22 1-16,-1 0 0,0 0 15,0 0-15,-21 0 0,21-1 0,0 22 16</inkml:trace>
  <inkml:trace contextRef="#ctx0" brushRef="#br0" timeOffset="33563.43">18605 3260 0,'0'0'0,"0"-21"16,0-1-16,0 1 15,22 0-15,-1 0 16,0 21-16,0 0 16,0 0-16,0 0 15,1 21-15,-1 0 0,-21 0 16,21 1-16,0 20 0,0-21 16,0 0-16,-21 0 0,0 22 0,22-22 15,-22 0-15,0 0 0,0 0 16,0 1-16,0-1 0,0 0 0,0 0 15,-22-21-15,1 21 16,21-42 15,0 0-31,0 0 16,0 0-16,0-22 0,0 22 0,0 0 16,0-21-16,0 20 0,21-20 15,1 21-15,-1 0 0,0-22 0,-21 22 16,21 0-16,0 0 15,0 21-15,1-21 0,-22 0 0,21 21 16,0 0-16,-21-22 0,21 22 16,0 0-1,-21 22 1,0-1 0,0 0-16</inkml:trace>
  <inkml:trace contextRef="#ctx0" brushRef="#br0" timeOffset="34152.08">19494 3281 0,'22'-21'16,"-44"42"-16,65-42 0,-22 0 0,0 21 15,0-22-15,-21 1 0,0 0 0,0 0 16,0 0-16,0 0 15,0-1-15,-21 22 0,0 0 16,0 0-16,0 0 0,-22 0 16,22 0-16,0 22 0,-21-1 15,20 0-15,-20 0 0,21 21 0,-21-20 16,20 20-16,1-21 0,0 21 16,0-20-16,0 20 0,21-21 15,-21 0-15,21 0 0,0 1 16,0-1-16,0 0 0,21-21 15,0 21-15,0-21 0,0 0 16,0 0-16,1 0 0,-1 0 0,0-21 16,21 21-16,-21-21 0,1 0 0,-1-1 15,0 1-15,0 0 0,0 0 16,-21 0-16,21-22 0,1 1 0,-1 21 16,-21-21-16,0-1 15,21 22-15,-21-21 0,21 21 0,-21-1 0,0 1 16,0 42 15,0 1-31,-21-1 16,21 0-16,-21 21 0,21-21 0,0 22 15,0-22-15,0 21 0,0-21 0,0 22 16,0-22-16,0 0 0,0 0 16,0 0-16,0 1 0,0-1 0,21-21 15,0 21-15,0-21 0,0 0 16,1 0-16,-1 0 0,0 0 15,0 0-15,0-21 16,0 21-16,1-21 0,-1-1 0,0 1 16,0-21-16,0 21 0,0-22 15,1 22-15</inkml:trace>
  <inkml:trace contextRef="#ctx0" brushRef="#br0" timeOffset="34463.92">20172 2392 0,'0'0'0,"0"42"0,-21 1 0,-1-22 0,22 42 16,-21-20-16,21-1 0,-21 21 16,21-20-16,-21-1 0,21 22 15,0-22-15,0 21 0,0-20 16,0-1-16,0 22 0,0-22 0,0 0 15,0 1-15,0-1 0,0 0 16,0 1-16,0-22 0,0 0 0,0 21 16,0-21-16,0 1 0,0-1 15,0-42 17,21-1-17,-21 1-15,21 0 0,0-21 0,1 21 16,-22-22-16</inkml:trace>
  <inkml:trace contextRef="#ctx0" brushRef="#br0" timeOffset="34905.76">20299 3175 0,'0'21'16,"0"0"15,21-21-31,0 0 16,0 0-16,0 0 15,1 0-15,-22-21 0,21 21 0,0-21 16,21 21-16,-21-21 0,1 0 16,-1 0-16,0-1 0,0 1 15,-21 0-15,0 0 16,0 0-16,0 0 0,0-1 0,0 1 16,-21 21-16,0 0 15,0 0-15,-1 0 0,-20 0 16,21 21-16,0 1 0,0-1 0,-22 0 15,22 0-15,0 21 0,0-20 16,0 20-16,-1-21 0,22 21 0,0-20 16,0-1-16,0 0 0,0 21 15,0-21-15,0 1 0,22-22 0,-1 21 16,0 0-16,0-21 0,0 0 16,0 0-16,22 0 0,-22 0 0,21 0 15,-21 0-15,22 0 0,-22 0 16,21 0-16,-21-21 0,22 0 15,-22-1-15,0 22 0,21-42 0,-20 21 16,-1 0-16,0 0 0,0-22 16,-21 22-16,0 0 0,21-21 0,-21 20 15,21 1-15,-21 0 0</inkml:trace>
  <inkml:trace contextRef="#ctx0" brushRef="#br0" timeOffset="35259.57">19918 2731 0,'0'0'16,"-21"0"-16,21 21 0,21-21 15,21 0 1,0 0-16,-20-21 0,20 21 0,21-22 15,-20 22-15,-1-21 0,22 21 16,-22-21-16,21 21 0,1-21 16,-22 21-16,1 0 0,20-21 15,-21 21-15,-20 0 0,20 0 0,-21 0 16,0 0-16,0 0 0,-21-21 16</inkml:trace>
  <inkml:trace contextRef="#ctx0" brushRef="#br0" timeOffset="36960.25">1079 5419 0,'-21'0'31,"0"0"-15,0 0-1,0 0 1,21-21-16,-21-1 16,21 1-16,0 0 15,0 0-15,0 0 16,0 0-16,0-1 15,0 1-15,0 0 0,21 0 16,0 21-16,0-21 16,0 21-16,0 0 0,1 0 15,-1 21-15,0 0 16,0 0-16,-21 0 0,21 1 16,0-1-16,-21 21 0,22-21 0,-22 22 15,0-1-15,21 0 0,-21 1 16,0-1-16,0 0 0,0 1 15,-21-1-15,-1 0 0,1 1 0,0-1 16,0 0-16,0-21 0,0 22 16,-1-22-16,-20 21 0,21-21 15,0 1-15,-22-1 0,1 0 16,21-21-16,-21 21 0,-1-21 16,1 0-16,0 0 0,20 0 0,-20 0 15,21 0-15,0 0 0,0-21 16,-1 0-16,22-22 0,0 22 0,0-21 15,0 21-15,0-22 0,0 1 16,0 21-16,0-21 0,22 20 16,-1 1-16,-21 0 0,21 0 0,0 0 15,0 21-15,0 0 0,1 0 16,-1 0-16,0 0 0,0 21 16,0 0-16,-21 0 0,21 0 15,1 1-15,-1-1 0,0 0 16,-21 21-16,21-21 0,0 1 15,-21-1-15,21 21 0,1-21 0,-22 0 16,21 1-16,0-1 16,0 0-16,-21 0 0,21-21 15,0 0 1,1 0 15,-1-21-15</inkml:trace>
  <inkml:trace contextRef="#ctx0" brushRef="#br0" timeOffset="37260.08">1439 5821 0,'0'-21'31,"21"0"-15,-21-1 15,0 44 16,0-1-16</inkml:trace>
  <inkml:trace contextRef="#ctx0" brushRef="#br0" timeOffset="39319.57">3514 5186 0,'0'-21'31,"0"0"-31,0-1 16,0 1-1,0 0-15,21 0 16,-21 0-16,0 0 15,0-1-15,0 1 16,0 0-16,0 0 0,0 0 16,0 0-1,0 42 17,0 0-32,-21 21 0,21-21 15,-22 22-15,1-1 16,0 0-16,0 1 0,0 20 0,0-20 15,-1-1-15,22 21 0,-21-20 16,0-1-16,0 22 0,0-22 0,0 0 16,-1 1-16,1-1 0,21 0 15,-21 1-15,21-22 0,-21 0 0,21 0 16,-21 0-16,21 0 0,0-42 47,0 0-32,0 0-15,21 0 0,0 0 0,0-22 16,-21 1-16,21 0 0,1-1 16,-1 1-16,0 0 0,0-22 15,0 22-15,22-22 0,-22 22 0,0-22 16,0 1-16,0-1 0,0 22 16,1-21-16,-22 20 0,21-20 15,-21 20-15,21 1 0,0 21 0,-21 0 16,0-22-16,0 22 15,21 21-15,-21 21 16,0 1-16,0 20 16,0-21-16,0 43 0,21-22 0,-21 21 0,0 1 15,0-1-15,0 1 16,0-1-16,0 1 0,0-1 0,0-20 16,0 20-16,-21 1 0,21-1 15,0-20-15,0 20 0,0-21 0,0 1 16,0-22-16,0 21 0,0-21 15,0 1-15,0-1 0,0 0 0,0 0 16,0-42 15,0 0-31,0 0 16,0-1 0,-21 1-16,21 0 0,-21-21 0,21 21 15,-21-1-15</inkml:trace>
  <inkml:trace contextRef="#ctx0" brushRef="#br0" timeOffset="40931.96">3217 5630 0,'0'0'16,"0"22"-1,0-1-15,21-21 31,1 0-31,-1 0 0,0 0 0,21 0 16,-21 0-16,22 0 0,-1 0 16,0-21-16,1 21 0,-1-22 0,0 1 15,1 0-15,-1 21 0,0-21 16,1 0-16,-1 0 0,-21 21 0,22-22 16,-22 1-16,0 21 0,0-21 15,0 0-15,0 21 0,-21-21 0,0 0 16,0 42 31,0 0-47,0 0 15,-21 0-15,21 0 0,-21 1 16,21-1-16,0 21 0,0-21 16,0 22-16,0-22 0,-21 21 0,21-21 15,-21 22-15,21-22 0,-21 0 16,21 0-16,0 0 0,0 0 0,-22 1 15,22-1-15,-21-21 16,21-21 15,0-1-15,0 1-16,0 0 0,0 0 0,0 0 16,0-22-16,0 22 0,0-21 15,21 0-15,1-1 0,-22 22 16,21-21-16,0 21 0,0-22 15,0 22-15,22 0 0,-22 21 0,0-21 16,0 21-16,0 0 0,0 0 16,1 21-16,-1-21 0,-21 21 15,0 0-15,21 0 0,-21 22 16,21-22-16,-21 0 0,0 21 0,0-20 16,0-1-16,0 21 0,0-21 15,0 0-15,21 1 0,-21-1 16,0 0-16,21 0 0,1 0 0,-1-21 15,0 21-15,0-21 16,21 0-16,-20 0 0,-1 0 0,0 0 16,21 0-16,-21-21 0,1 0 15,20 21-15,-21-21 0,0 0 0,0 0 16,1-1-16,-1 1 0,0 0 16,-21-21-16,0 21 0,21-22 0,-21 22 15,0 0-15,0-21 0,0 20 0,0 1 16,0 0-16,0 0 0,-21 42 47,21 0-47,0 0 15,0 1-15,0-1 0,-21 21 16,21-21-16,-21 22 0,21-22 0,0 0 16,0 21-16,-22-21 0,22 1 0,-21-1 15,21 0-15,-21 0 0,21 0 16,0 0-16,0-42 47,0 0-47,0 0 15,0 0-15,21-22 0,0 22 0,1 0 16,-22-21-16,21 21 0,0-22 16,0 22-16,0-21 0,0 21 15,1-1-15,-1 1 0,0 21 0,0-21 16,0 21-16,0 0 0,1 0 15,-1 0-15,-21 21 0,21 0 16,-21 1-16,21-1 16,-21 21-16,0-21 0,0 0 0,0 1 15,0-1-15,0 0 0,0 0 16,0 21-16,21-20 0,-21-1 0,0 0 16,21 0-16,1 0 0,-1-21 15,0 0-15,0 0 16,0 0-16,0 0 0,1 0 15,-1 0-15,0-21 16,0 0-16,0 21 0,0-21 0,1 0 16,-1-1-16,-21 1 0,21 0 0,0-21 15,0 21-15,-21-22 0,21 22 16,1-21-16,-1 21 0,-21-1 0,0 1 16,21 0-16,0 0 0,-21 0 15,0 0-15,0 42 31,0 0-31,0 0 16,0 0-16,0 0 0,-21 1 0,21-1 0,-21 21 16,21-21-16,0 0 0,-21 22 15,21-22-15,-22 0 0,22 0 16,0 0-16,0 1 0,0-1 16,0 0-16,0 0 0,22 0 15,-1-21-15,0 0 0,0 0 16,0 0-16,0 0 0,22 0 15,-22 0-15,0-21 0,0 0 0,0 21 16,1-21-16,-1 0 0,0-1 16,0 1-16,0 0 0,0 0 15,-21 0-15,0-22 0,22 22 0,-22-21 16,0 21-16,0-22 0,0 1 0,0 21 16,0-21-16,-22 20 0,1 1 15,21 0-15,-21 0 0,0 21 16,0 0-16,0 0 0,-1 0 0,1 0 15,0 0-15,0 21 0,-21 0 0,20-21 16,1 21-16,0 1 0,0-1 16,0 0-16,0 0 0,-1 0 0,1 0 15,0 1-15,21-1 16,0 0-16,0 0 0</inkml:trace>
  <inkml:trace contextRef="#ctx0" brushRef="#br0" timeOffset="41716.28">5990 5757 0,'0'0'0,"-21"0"0,21 22 0,0-1 16,0 0-16,-21-21 0,21 21 15,0 0-15,0 0 16,21-21-1,0 0 1,0 0-16,-21-21 0,21 21 16,1-21-16,-1 0 0,0 0 0,0 0 15,0-1-15,0 1 0,1-21 16,-1 0-16,0 20 0,0-20 0,0 0 16,0-1-16,-21 1 0,0-21 0,22 20 15,-22-20-15,0 20 0,21 1 16,-21-21-16,0 20 0,0 1 15,0 0-15,0-1 0,0 1 16,0 0-16,0 20 0,0 1 0,0 0 16,0 0-16,-21 21 15,21 21-15,-22 0 0,22 22 16,0-22-16,0 21 0,0 0 16,-21 22-16,21-22 0,0 22 0,0-22 15,0 22-15,-21-22 0,21 21 16,0 1-16,0-22 0,0 22 0,0-22 15,0 0-15,0 1 0,0-1 16,0-21-16,0 0 0,21 1 0,-21-1 16,21 0-16,-21 0 0,22-21 15,-1 0 1,0 0-16,0-21 16,0 21-16,-21-21 0,0 0 15,21-1-15,-21 1 0,22 0 0,-22-21 16,0 21-16,0-22 0</inkml:trace>
  <inkml:trace contextRef="#ctx0" brushRef="#br0" timeOffset="42000.11">6138 5376 0,'0'0'0,"0"22"0,21-22 31,1 0-31,-1 0 0,0 0 16,21 0-16,-21 0 0,22 0 16,-22-22-16,21 22 0,-21-21 0,22 21 15,-22-21-15,21 21 0,-21-21 0,22 21 16,-22 0-16,0 0 0,0-21 16,0 21-16</inkml:trace>
  <inkml:trace contextRef="#ctx0" brushRef="#br0" timeOffset="44128.52">7091 5652 0,'21'0'15,"0"-22"-15,-21 1 16,21 0-16,0 0 16,1 0-16,-22 0 0,0-1 15,0 1-15,0 0 0,0 0 0,0 0 16,0 0-16,0-1 0,0 1 15,-22 0-15,1 21 0,0-21 16,0 21-16,0 0 16,0 0-16,-1 21 0,1 0 0,0 0 15,-21 1-15,21-1 0,-1 0 16,1 21-16,21 1 0,-21-22 0,21 21 16,-21 0-16,21 1 0,0-1 0,0-21 15,0 22-15,0-22 16,0 0-16,0 0 0,21 0 0,0 0 15,0-21-15,1 0 0,-1 0 0,0 0 16,0 0-16,0 0 0,22 0 16,-22 0-16,0-21 0,0 0 0,0 21 15,0-21-15,1 0 0,-1 0 16,0-1-16,0 1 0,0-21 0,-21 21 16,0-22-16,21 22 0,-21-21 15,22 0-15,-22 20 0,0-20 16,0 21-16,0 0 0,0 0 0,0-1 15,0 1 1,0 42 0,0 1-16,0-1 15,0 0-15,0 21 0,0-21 16,0 1-16,0 20 0,0-21 0,0 21 16,0-20-16,0 20 0,0-21 15,0 0-15,0 0 0,0 1 0,0-1 16,0 0-16,21 0 15,0-21-15,0 0 0,0 0 0,0 0 16,1 0-16,-1-21 16,21 21-16,-21-21 0,0 0 15,1 21-15,-1-43 0,0 22 0,0 0 16,0-21-16,0 20 0,1-20 16,-1 0-16,0-1 0,0 1 0,0-21 15,0 20-15,1 1 0,-22-22 0,21 1 16,0 21-16,-21-22 0,0 22 15,0-1-15,21 1 0,-21 0 0,0 21 16,0-22-16,0 22 0,0 0 16,0 42-1,-21 0 1,21 0-16,0 22 0,0-22 16,-21 21-16,0 22 0,21-22 15,-22 0-15,22 22 0,0-22 0,-21 1 16,21 20-16,-21-21 0,21 1 0,-21-1 15,21 0-15,0 1 0,0-1 16,0 0-16,0 1 0,0-22 0,0 21 16,0-21-16,0 1 0,0-1 15,0 0-15,21 0 0,0-21 16,0 0-16,1 0 0,-1 0 16,0 0-16,0 0 0,21 0 15,-20 0-15,-1-21 0,0 0 0,0 0 16,0-1-16,0 1 15,1 0-15,-1 0 0,0-21 0,0 20 16,0-20-16,0 0 0,1 21 0,-22-22 16,21 22-16,0 0 0,-21 0 15,0 0-15,0-1 16,21 22-16,-21 22 16,0-1-16,0 0 15,-21 21-15,21-21 16,0 1-16,0-1 0,-21 21 0,21-21 15,0 0-15,-21 1 0,21-1 0,0 21 16,0-21-16,0 0 0,0 1 16,0-1-16,0 0 15,21-21-15,0 0 16,0 0-16,0 0 16,0 0-16,1 0 0,-1-21 0,0 21 15,0-21-15,0-1 0,0 22 16,1-21-16,-1 0 0,0 0 0,0 0 15,0-22-15,0 22 0,1 0 16,-22-21-16,21 21 0,0-1 0,-21 1 16,0 0-16,21 0 0,0 21 15,-21-21-15,0 42 32,0 0-32,0 0 15,-21 0-15,0 1 16,21-1-16,0 0 0,-21 0 0,21 0 15,-21 0-15,21 1 0,0-1 0,0 0 16,0 0-16,0 0 16,0 0-16,0 1 15,21-22-15,0 0 16,0 0-16,0 0 16,0 0-16,1 0 0,-1-22 0,-21 1 15,21 21-15,0-21 0,0 0 16,-21 0-16,0 0 0,0-1 15,21 1-15,-21 0 0,0 0 0,0-21 16,0 20-16,0 1 0,-21 0 16,0 21-16,21-21 0,-21 21 0,0 0 15,0 0-15,-1 0 16,1 0-16,0 0 0,0 0 16,42 0 15,0 0-31,0-21 15,1 21-15,-1-21 0,0 21 16,21 0-16,-21-22 0,1 22 0,20 0 16,-21-21-16,0 21 0,0 0 15,22 0-15,-22-21 0,0 21 16,0 0-16,0 0 0,1 0 0,-1 0 16,0 0-16,0 21 0,0-21 15,-21 21-15,0 1 16,21-1-16,-21 0 0,0 0 0,0 0 15,0 0-15,0 1 0,0-1 16,0 0-16,0 0 0,0 0 0,0 0 16,0 1-16,0-1 0,0 0 15,-21 0-15,21 0 0,0 0 16,0 1-16,-21-22 0,21-22 62,0 1-62,21 0 16,0 0-16,1-21 0,-22 20 16,21 1-16,0-21 0,0 21 15,0-22-15,0 22 0,1 0 0,-1 0 16,0 0-16,0 0 0,0-1 16,0 22-16,1 0 0,-1 0 15,0 0-15,0 0 0,-21 22 16,0-1-1,0 0-15,0 0 0,0 0 0,0 0 16,0 1-16,0-1 0,0 0 0,0 0 16,0 21-16,0-20 0,0-1 15,0 0-15,0 0 0,0 0 16,0 0-16,0 1 16,-21-22 15,21-22-16,0 1 1,0 0-16,0 0 0,21 21 16</inkml:trace>
  <inkml:trace contextRef="#ctx0" brushRef="#br0" timeOffset="44715.24">10202 5419 0,'0'-21'0,"21"-1"0,1 22 0,-22-21 16,21 0-16,-21 0 15,21 21-15,-21-21 0,0 0 16,-21 21 0,0 0-1,-1 0-15,1 0 0,-21 0 0,21 0 16,0 21-16,-22 0 0,22-21 15,-21 21-15,21 0 0,-1-21 0,-20 21 16,21 1-16,0-1 0,0-21 0,21 21 16,0 0-16,-22-21 0,22 21 15,0 0-15,0 1 16,22-22-16,-1 0 16,0 0-16,21 21 0,-21-21 15,1 0-15,-1 0 0,0 0 16,0 0-16,0 21 15,0-21-15,1 0 0,-1 0 16,-21 21-16,21-21 0,0 21 16,-21 0-1,0 1-15,0-1 16,0 0-16,-21-21 16,0 21-16,0-21 0,-1 21 15,1-21-15,0 0 0,-21 21 16,21 1-16,-1-22 0,-20 0 0,21 0 15,-21 21-15,20-21 0,1 0 0,0 0 16,0 0-16,0 0 0,0 0 16,-1 0-16,1 0 15,0 0-15,21-21 47,0-1-47,0 1 16</inkml:trace>
  <inkml:trace contextRef="#ctx0" brushRef="#br0" timeOffset="45223.1">8805 4847 0,'-21'0'15,"0"0"1,21 21 0,21-21 15,0 0-15,0-21-16,-21 0 15,0 0-15,0 0 16,-21 21-1,0 0-15,0 0 0,0 0 16,0 0-16,-1 0 16,22 21-16,-21-21 0,0 21 15,21 0 1,0 0-16,-21 1 0,21-1 16,0 0-16</inkml:trace>
  <inkml:trace contextRef="#ctx0" brushRef="#br0" timeOffset="45579.9">7620 5186 0,'0'0'0,"-42"0"15,20 0-15,44 0 32,-1 0-32,0 0 15,0 0-15,0 0 0,0 0 0,1-21 0,-1 21 16,0 0-16,0 0 15,0-21-15,0 21 0,1 0 16,-1 0-16,-21-22 16,21 22 46</inkml:trace>
  <inkml:trace contextRef="#ctx0" brushRef="#br0" timeOffset="47615.53">1037 7430 0,'-21'0'15,"0"0"1,0 0-1,-1 0-15,1 0 16,0 0 0,0 0-16,0 0 15,21-22-15,0 1 16,0 0-16,0 0 16,21 0-1,0 21-15,-21-21 0,21 21 16,0 0-16,1 0 0,-1 0 0,0 0 15,0 0-15,0 0 0,0 0 16,1 21-16,-1 0 0,0 0 16,0 0-16,-21 0 0,21 22 0,-21-22 15,0 21-15,0-21 16,0 1-16,0 20 0,-21-21 0,0 21 16,0-20-16,0 20 0,-1-21 15,-20 0-15,21 0 0,0 1 0,0-1 16,-22 0-16,22 0 0,0-21 15,0 0-15,0 0 16,21-21 15,0 0-31,0 0 16,0-1-16,21 22 0,0-21 16,0 21-16,0 0 0,0 0 15,1 0-15,-1 0 0,0 0 16,0 0-16,0 0 0,0 0 15,1 0-15,-1 21 0,0-21 0,0 22 16,0-1-16,0 0 0,-21 0 16,0 0-16,0 0 0,0 1 0,0-1 15,0 21-15,0-21 0,-21 22 16,0-22-16,0 21 0,-21-21 16,20 0-16,1 1 0,0-1 0,0 0 15,0 0-15,0 0 16,-1-21-16,1 0 0,0 0 0,0 0 15,0 0-15,0 0 0,-1 0 16,1-21-16,0 21 0,0-21 16,0 21-16,21-21 0,-21 21 15,-1-21-15,1-1 16,0 22 0,21-21-1,0 0 16</inkml:trace>
  <inkml:trace contextRef="#ctx0" brushRef="#br0" timeOffset="48040.29">1672 7789 0,'0'0'0,"0"22"16,0-44 46,0 1-46,0 0 15,-21 21-15,21 21-1,-21-21-15,21 21 16,0 1-1,0-1 17</inkml:trace>
  <inkml:trace contextRef="#ctx0" brushRef="#br0" timeOffset="49680.04">3768 7239 0,'0'-21'31,"21"21"-31,-21-21 0,0 0 16,21 21-16,0-22 0,-21 1 15,21 21-15,-21-21 0,0 0 0,21 21 16,1-21-16,-22 0 0,0-1 0,21 1 16,-21 0-16,0 0 15,0 0-15,0 0 16,0-1-16,0 1 31,0 42 0,0 1-31,-21-1 0,21 0 16,-22 21-16,22 1 0,0-1 0,-21 21 16,21 1-16,-21-22 0,0 22 15,0-1-15,21 1 0,-21-1 0,-1-20 16,1 20-16,0-21 0,21 1 16,-21-1-16,0 0 0,0 1 0,21-22 15,-22 21-15,22-21 0,-21 1 0,21-1 16,0 0-16,0-42 47,0 0-47,0-1 15,0 1-15,0 0 16,0 0-16,0 0 0,0 0 0,21-22 16,-21 22-16</inkml:trace>
  <inkml:trace contextRef="#ctx0" brushRef="#br0" timeOffset="50332.66">3641 7176 0,'0'-22'16,"-22"22"0,22-21-16,-21 0 0,21 0 15,0 0-15,0 0 16,0-1-16,21 22 0,1-21 15,-22 0-15,42 0 0,-21 21 16,0-21-16,0 0 0,22-1 0,-22 1 16,21 21-16,1-21 0,-22 0 15,21 21-15,0 0 0,-20 0 0,20 0 16,-21 0-16,21 0 0,-20 21 16,20 0-16,-21 0 0,0 1 0,0 20 15,1-21-15,-22 21 0,0-20 16,0 20-16,0 0 0,0 1 15,-22-1-15,-20 0 0,21 1 0,-21-1 16,20-21-16,-20 21 0,0 1 16,-1-22-16,1 21 0,21-21 0,-21 1 15,-1-1-15,22 0 0,-21 0 16,21-21-16,-1 0 0,1 0 0,0 0 16,0 0-16,0 0 15,21-21-15,-21 0 0,21 0 16,0-1-16,0 1 15,0 0-15,0 0 0,21 21 16,0 0-16,0 0 16,0 0-16,0 0 0,1 21 15,-1 0-15,0-21 16,-21 21-16,21 1 0,0 20 16,0-21-16,-21 0 0,22 0 0,-1 1 15,-21-1-15,21 0 0,-21 0 16,21 0-16,0 0 0,-21 1 0,21-1 15,1 0-15,-1 0 0,0 0 16,0-21-16,0 0 16,0 0-16,1 0 0,-1 0 15,0 0-15,0-21 16,0 21-16,0-21 0,1 0 16,-22 0-16,21-1 0,-21 1 15,0 0-15,0 0 0,0 0 16</inkml:trace>
  <inkml:trace contextRef="#ctx0" brushRef="#br0" timeOffset="50774.4">4360 7535 0,'0'22'0,"0"-44"0,0 65 15,0-22-15,0 0 16,21-21-1,1 0 1,-1 0-16,0 0 0,0 0 16,0 0-16,0-21 0,1 21 15,-1-21-15,0 0 0,0 21 0,0-22 16,-21 1-16,21 0 0,1 0 16,-22 0-16,0 0 0,0-1 15,0 1-15,0 0 16,-22 21-16,1 0 0,0 0 15,0 0-15,0 0 0,0 0 0,-1 21 16,1 0-16,0 1 16,0-1-16,21 0 0,-21 21 0,21-21 15,-21 1-15,21 20 0,-22-21 16,22 21-16,0-20 0,0-1 0,0 0 16,0 0-16,0 0 0,0 0 0,0 1 15,22-22-15,-1 21 0,0-21 16,0 0-16,0 0 0,0 0 15,1 0-15,-1 0 0,0 0 16,0 0-16,21 0 0,-20-21 0,20-1 16,0 1-16,-21 0 0,22 0 15,-1 0-15</inkml:trace>
  <inkml:trace contextRef="#ctx0" brushRef="#br0" timeOffset="51189.68">5186 7049 0,'0'0'16,"0"-22"-16,0 1 16,-21 21-1,-1 0-15,22 21 0,0 1 16,0 20-16,0-21 16,-21 21-16,21-20 0,0 20 0,0 0 15,-21 22-15,21-22 0,0 0 16,0 22-16,-21-22 0,0 22 15,0-22-15,-1 22 0,22-1 0,-21 1 16,0-1-16,0 22 0,0-1 16,21-20-16,-21 21 0,-1-1 0,22 1 15,-21 0-15,0-1 0,21-20 0,-21 20 16,0-20-16,21-1 0,0 1 16,-21-1-16,-1 1 0,22-22 0,0 1 15,0-1-15,0 0 0,-21-21 0,21 22 16,0-22-16,0 0 0,-21 0 15,21 0-15,0-42 32,0 0-32,21 0 15,0 0-15,-21 0 0,22-1 16,-1-20-16,-21 0 0,21-1 0,0-20 16,-21 21-16,0-22 0</inkml:trace>
  <inkml:trace contextRef="#ctx0" brushRef="#br0" timeOffset="51543.48">4974 7535 0,'0'0'0,"21"-21"0,-21 0 16,21-21-16,1 21 0,-1-1 0,0 1 15,0 0-15,21 21 0,-20-21 16,-1 21-16,21 0 0,0 0 0,-20 0 15,20 0-15,-21 21 0,21 0 16,-20 0-16,-1 1 0,-21 20 0,0-21 16,0 0-16,0 22 0,0-22 0,0 0 15,-21 0-15,-1 21 0,1-20 16,0-1-16,-21 0 0,21 0 0,-22 0 16,22 0-16,0 1 0,-21-22 15,20 21-15,1-21 0,0 0 0,21 21 16,-21-21-16,0 0 15,42 0 17,0-21-32,0 0 15,0 21-15,-21-22 16,22 1-16,-1 0 0</inkml:trace>
  <inkml:trace contextRef="#ctx0" brushRef="#br0" timeOffset="51999.57">5694 7387 0,'0'0'0,"21"-21"16,0 0-16,-21 0 0,-21 42 47,0 0-47,0 0 16,21 22-16,-22-22 0,1 0 0,0 21 15,21 1-15,-21-22 0,21 21 16,-21-21-16,21 22 0,0-22 0,0 0 15,0 21-15,0-21 0,0 1 16,0-1-16,0 0 0,21-21 16,0 0-16,0 0 0,0 0 0,1 0 15,-1 0-15,0 0 0,0-21 16,21 21-16,-20-21 0,-1-1 0,0 1 16,0 0-16,0 0 0,0 0 15,1 0-15,-22-22 0,0 22 16,0 0-16,0-21 0,0 20 0,0-20 15,-22 21-15,1-21 0,0 20 16,0 1-16,0 21 0,0-21 0,-1 21 16,1 0-16,0 0 0,0 0 0,0 21 15,0 0-15,-1 1 0,1-22 16,0 42-16,21-21 0,0 0 0,-21 0 16,21 1-16,-21-1 0,21 0 15,0 0-15,0 0 0,0 0 16,21-21-1,0 0-15,0 0 16,0 0-16,1-21 0</inkml:trace>
  <inkml:trace contextRef="#ctx0" brushRef="#br0" timeOffset="52453.31">6075 7557 0,'0'-22'15,"0"1"1,0 0 0,0 0-1,21 0-15,0 0 0,0 21 16,0 0-16,1 0 0,-1 0 0,0 0 16,0 0-16,0 0 0,0 0 15,1 0-15,-1 21 0,0 0 0,0 0 16,-21 0-16,21 0 0,-21 1 15,21-1-15,-21 0 0,0 21 0,0-21 16,0 1-16,0-1 0,-21 0 0,0 0 16,0 0-16,0 0 0,21 1 15,-21-1-15,21 0 0,-22-21 0,1 0 16,21-21 15,0 0-31,0-1 16,21 1-16,-21-21 0,22 21 15,-22 0-15,21-22 0,-21 22 16,21 0-16,0-21 0,-21 20 0,21 1 16,0 0-16,1 0 0,-22 0 15,21 21-15,-21-21 0,21 21 0,-21-22 16,21 22-16,0-21 16,-21 0-16,0 0 15,21 21-15,1-21 0</inkml:trace>
  <inkml:trace contextRef="#ctx0" brushRef="#br0" timeOffset="52800.11">7048 6879 0,'0'0'0,"0"-21"0,0 0 16,0 0-16,-21 42 31,21 0-16,-21 0-15,0 0 0,21 1 0,-21 20 16,21 0-16,-21 1 0,21-1 16,-22 0-16,1 22 0,21-22 15,-21 22-15,0-22 0,0 21 0,0-20 16,-1 20-16,1-20 0,21-1 16,0 0-16,0-21 0,0 22 0,0-22 15,0 0-15,0 0 0,0 0 0,21 1 16,1-22-16,-1 0 15,0 0-15,0 0 0,0 0 16,0 0-16,1-22 0,-1 1 16,0 21-16,0-21 0,0 0 15,0 0-15,-21 0 0,0-1 0,22 1 16,-22 0-16,0 0 0,0 0 0</inkml:trace>
  <inkml:trace contextRef="#ctx0" brushRef="#br0" timeOffset="53027.4">6646 7366 0,'-21'0'0,"42"0"0,-21 0 47,43-21-47,-22 21 0,21 0 0,0 0 16,1-21-16,-1 21 0,0-21 0,1 21 15,-1-22-15,0 1 16,1 21-16,-22-21 0,21 21 0,-21 0 15,1-21-15,-1 21 0,0-21 16</inkml:trace>
  <inkml:trace contextRef="#ctx0" brushRef="#br0" timeOffset="53868.44">8086 7218 0,'0'0'0,"21"-21"0,21-64 15,-42 64 1,0 0-16,0 0 0,0-1 0,0 1 16,0 0-16,0 0 0,0 42 31,0 0-15,0 0-16,0 22 0,0-1 15,-21 0-15,0 1 0,21 20 0,-21-20 16,-1 20-16,1-21 0,0 22 0,0-22 15,-21 22-15,20-22 16,1 0-16,0 1 0,21-22 0,-21 21 16,21-21-16,-21 1 0,21-1 0,0 0 15,0 0-15,0-42 32,0 0-32,21 21 0,0-21 15,-21-1-15,21-20 0,0 21 16,1-21-16,-22-1 0,21 1 0,0-22 15,0 22-15,0-21 0,0-1 16,1 1-16,-1-1 0,0 1 0,0-1 16,-21 22-16,21-22 0,0 43 0,-21-21 15,22 21-15,-22-1 16,0 1-16,0 42 16,0 1-16,0-1 0,21 21 15,-21 0-15,0 1 0,0-1 16,0 22-16,0-1 0,21 1 0,-21-1 15,0-21-15,0 22 0,0-1 16,0-20-16,0-1 0,0 0 0,0 1 16,0-1-16,0-21 0,0 22 0,0-22 15,0 0-15,0 0 0,0 0 16,0 0 0,0-42 15,0 0-31,0 0 0,-21 0 15,0 0-15,-1-1 0,1 1 0,0 0 16,0 0-16</inkml:trace>
  <inkml:trace contextRef="#ctx0" brushRef="#br0" timeOffset="55100.27">7832 7641 0,'-22'21'16,"22"1"-16,0-1 0,0 0 15,22-21-15,-1 0 0,0 0 16,0 0-16,21 0 15,-20 0-15,20 0 0,0 0 0,1 0 16,-1-21-16,0 0 0,1-1 0,-1 1 16,21 0-16,-20 0 0,-1 0 15,0-22-15,1 22 0,-1 0 0,0-21 16,-20 21-16,-1-1 0,21-20 16,-42 21-16,21 21 0,-21-21 0,21 21 15,-21 21 1,0 21-1,0-21-15,0 1 0,0 20 0,0-21 16,0 21-16,0 1 0,0-22 16,0 21-16,0-21 0,0 1 15,0-1-15,0 0 0,0 0 0,0 0 16,0 0-16,22-21 16,-1 0-16,0 0 15,0 0-15,0-21 0,0 21 16,1-21-16,20 0 0,-21 0 15,0 0-15,0-1 0,1 1 0,-22 0 16,21 0-16,0-21 0,-21 20 0,0-20 16,0 21-16,21-21 0,-21 20 15,21 1-15,-21 0 0,0 0 0,0 0 16,0 42 0,0 0-16,0 0 15,0 22-15,0-22 0,0 0 16,0 21-16,0-21 0,0 22 0,-21-22 15,21 21-15,0-21 0,0 1 16,0-1-16,0 0 0,0 0 0,0 0 16,0 0-16,21-21 0,0 0 15,1 22-15,-1-22 0,0 0 0,0 0 16,0 0-16,0 0 0,1 0 0,20-22 16,-21 1-16,0 21 0,0-21 15,1 0-15,-1 0 0,0-22 0,0 22 16,0-21-16,0 21 0,1-22 15,-1-20-15,-21 21 0,21-22 0,0 22 16,-21-22-16,0 1 0,21 20 16,-21-20-16,0-1 0,21 22 0,-21 0 15,0-1-15,0 1 0,0 0 16,0 21-16,0-1 0,0 1 0,0 42 16,0 1-1,0-1-15,-21 0 0,21 21 16,-21 1-16,21-1 0,-21 0 0,21 22 15,0-22-15,0 22 0,0-22 16,0 21-16,0-20 0,0-1 0,0 22 16,0-22-16,0 0 0,0 1 0,0-22 15,0 21-15,0-21 0,0 22 16,0-22-16,0 0 0,0 0 16,21 0-16,0-21 15,0 0-15,1 0 16,-1 0-16,0 0 0,0 0 0,0-21 15,-21 0-15,21 0 0,22 21 0,-22-21 16,0-1-16,0 1 0,0-21 16,1 21-16,-22 0 0,21-1 0,0 1 15,-21 0-15,21 0 0,-21 0 16,0 42 0,0 0-1,0 0-15,-21 0 0,21 1 16,0-1-16,-21 0 0,21 0 15,-21 0-15,21 0 0,0 1 0,0-1 16,0 0-16,0 0 0,0 0 16,21 0-16,0-21 15,0 0-15,0 0 0,0 0 16,1 0-16,-1 0 0,21-21 0,-21 21 16,0-21-16,1 0 0,-1 21 0,0-21 15,0 0-15,-21-1 0,21 1 16,0 0-16,-21-21 0,0 21 15,0-22-15,0 22 0,0-21 0,0 21 16,0-1-16,0 1 0,0 0 16,-21 0-16,0 21 0,0 0 0,0 0 15,0 0-15,-1 21 0,-20-21 0,21 21 16,0 0-16,0 1 0,-1-1 16,1-21-16,0 21 0,0 0 0,0-21 15,0 0-15,21 21 0,-22-21 16,1 0-16,0 0 15</inkml:trace>
  <inkml:trace contextRef="#ctx0" brushRef="#br0" timeOffset="55340.18">9229 7345 0,'0'-21'16,"21"0"-1,0 21-15,21 0 0,-21-22 0,22 22 16,-22-21-16,21 21 0,1-21 16,20 21-16,-21-21 0,1 21 15,20-21-15,-20 21 0,-1 0 0,-21-21 0,21 21 16,-20 0-16,-1 0 0,0 0 16,-42 0 15,0 0-31</inkml:trace>
  <inkml:trace contextRef="#ctx0" brushRef="#br0" timeOffset="57308.08">10647 7345 0,'0'-21'16,"0"0"-16,0 42 47,0 0-47,0 0 0,0 21 15,0-20-15,0 20 0,0 0 0,0-21 16,0 22-16,-21-22 0,21 21 16,0-21-16,0 1 0,0-1 0,0 0 15,0 0-15,0 0 0,0 0 16,0-42 15,0 0-15,0 0-16,0 0 0,0 0 15,21-1-15,-21 1 0,0 0 0,0-21 16,21-1-16,0 22 0,0-21 0,-21 0 16,21-1-16,1 22 0,-1-21 15,0 21-15,0-1 0,0 1 16,0 21-16,1 0 0,20 0 15,-21 21-15,0 1 0,22-1 0,-22 0 16,0 21-16,0-21 0,0 22 0,0-1 16,-21-21-16,0 22 0,22-1 15,-22-21-15,0 0 0,0 0 0,0 22 16,0-22-16,0 0 0,0 0 16,21-21-1,0 0 1,-21-21-16,21 21 0,0-21 15,-21 0-15,21 0 0,1-1 16,-1 1-16,-21-21 0,21 21 16,0-22-16,0 1 0,0 21 0,1-21 15,-1-1-15,0 1 0,0 21 16,0-22-16,0 22 0,1 0 0,-1 21 16,0 0-1,-21 21-15,21 0 0,-21 1 16,0-1-16,0 21 0,0-21 0,0 22 15,0-22-15,0 21 0,0 0 16,0-20-16,0 20 0,0-21 0,0 21 16,0-20-16,0-1 0,0 0 0,0 0 15,21 0-15,0 0 0,1-21 16,-1 22-16,0-22 16,0 0-16,21 0 0,-20 0 0,-1 0 15,21 0-15,-21-22 0,22 1 16,-22 0-16,21 21 0,-21-21 0,22 0 15,-22 0-15,21-1 0,-21-20 0,0 21 16,1 0-16,-22-22 0,0 1 16,21 21-16,-21-21 0,0-1 0,0 22 15,0-21-15,-21 21 0,21-1 16,-22 1-16,1 21 0,0 0 0,0 0 16,-21 21-16,20-21 0,1 22 0,-21-1 15,21 21-15,0-21 0,-1 22 16,1-22-16,0 21 0,0 0 15,0-20-15,21 20 0,0-21 0,0 21 16,0-20-16,0-1 0,0 0 16,0 0-16,21 0 0,0-21 15,0 0-15,0 0 0,1 0 16,-1 0-16,0 0 0,0 0 16,0-21-16,0 0 0,1 21 0,-1-21 15,0 0-15,-21-1 0,21 1 0,0 0 16,0 0-16,-21-21 0,0 20 15,22-20-15,-22 0 0,21 21 0,-21-22 16,0 22-16,0 0 0,0 0 0,0 0 16,0-1-16,0 44 15,0-1 1,0 21-16,0-21 16,0 0-16,0 22 0,-21-22 0,21 21 15,0-21-15,-22 1 0,22 20 0,0-21 16,0 0-16,0 0 0,0 1 15,0-1-15,22-21 0,-1 0 16,0 0-16,0 0 0,0 0 16,0 0-16,1 0 0,-1 0 15,0 0-15,0-21 0,0 21 0,0-22 16,22 1-16,-22 0 0,0 0 16,0-21-16,0 20 0,-21-20 15,22 0-15,-1-1 0,0 1 0,-21-21 16,21 20-16,0-20 0,-21-1 0,0 22 15,0-22-15,21 22 0,-21 0 16,0-22-16,0 22 0,0 21 0,0-22 16,0 22-16,0 0 0,0 0 15,0 0-15,0 42 16,-21 0-16,21 0 0,0 0 16,-21 22-16,0-1 0,21 0 15,-21 1-15,21 20 0,0-20 0,0 20 16,-21 1-16,21-22 15,-22 21-15,22-20 0,0 20 0,-21-20 16,21-1-16,0 0 0,0-21 0,0 22 16,0-22-16,21 0 0,1 0 15,-1 0-15,0 1 0,-21-1 0,21-21 16,0 0-16,0 0 0,1 0 0,-1 0 16,0 0-16,0-21 0,21-1 15,-20 22-15,-1-21 0,0 0 0,0 0 16,0 0-16,0 0 0,-21-22 15,22 22-15,-1-21 0,-21 21 0,21-22 16,-21 22-16,0-21 0,0 21 0,0-1 16,0 44 15,0-1-31,0 0 0,-21 0 0,21 0 16,0 0-16,-21 1 0,21-1 0,0 0 15,0 0-15,0 0 0,0 0 16,0 1-16,0-1 0,0 0 15,21-21 17,0 0-32,-21-21 15,0 0-15,21 21 16,-21-22-16,0 1 0,0 0 0,0-21 16,0 21-16</inkml:trace>
  <inkml:trace contextRef="#ctx0" brushRef="#br0" timeOffset="57503.97">13039 7006 0,'-22'0'15,"1"0"-15,0 0 16</inkml:trace>
  <inkml:trace contextRef="#ctx0" brushRef="#br0" timeOffset="57732.12">12467 7218 0,'0'0'0,"-21"21"15,21 0 1,21-21 0,0 0-16,0 0 0,1 0 15,-1 0-15,0 0 16,0 0-16,21-21 0,-20 21 0,-1 0 16,0 0-16,0-21 0,0 0 15,0 21-15,-21-21 16,22 21-16,-1-22 15,0 22-15</inkml:trace>
  <inkml:trace contextRef="#ctx0" brushRef="#br0" timeOffset="58115.44">13335 7218 0,'0'0'16,"21"0"-16,0-21 0,-21 0 15,0-1-15,21 1 16,-21 0-16,0 0 16,0 0-16,-21 21 15,0 0 1,0 21-16,0 0 15,21 0-15,-21 0 0,-1 1 0,1 20 16,21-21-16,-21 21 0,0-20 0,0 20 16,21 0-16,0-21 0,-21 22 15,21-1-15,0-21 0,0 0 0,0 22 16,0-22-16,0 0 0,21 0 16,0 0-16,0-21 0,0 0 15,0 0-15,22 0 0,-22 0 0,21 0 16,-21 0-16,22 0 0,-22 0 15,21-21-15,-21 0 0,22 21 0,-22-21 16</inkml:trace>
  <inkml:trace contextRef="#ctx0" brushRef="#br0" timeOffset="60188.74">13906 7239 0,'0'0'0,"0"-63"15,0 41-15,0 1 16,0 0-16,-21 21 15,0 0-15,0 0 0,0 0 16,21 21-16,-21 0 0,-1-21 0,1 22 16,0 20-16,0-21 0,21 0 15,-21 22-15,21-22 0,-21 21 0,21-21 16,-22 0-16,22 22 0,0-22 0,0 0 16,0 0-16,0 0 15,0 1-15,0-1 0,22-21 16,-1 0-16,0 0 15,0 0-15,0 0 16,0 0-16,1 0 0,-1-21 0,0-1 16,0 22-16,-21-21 0,21 0 0,0 0 15,1 0-15,-22-22 0,21 22 16,-21-21-16,21 21 0,-21-22 0,0 22 16,21-21-16,-21 21 0,0 0 15,0-1-15,21 1 0,-21 0 0,0 42 47,-21-21-47,0 21 0,21 22 0,-21-22 16,21 0-16,0 21 0,-21-20 0,21 20 15,-22-21-15,22 21 0,0-20 16,0-1-16,0 0 0,0 0 0,0 0 16,0 0-16,0 1 0,0-1 15,22 0-15,-1-21 0,0 0 16,0 0-16,0 0 0,0 0 15,1 0-15,-1 0 0,0-21 16,0 21-16,0-21 0,0-1 0,1 1 16,-1 0-16,0 0 0,0-21 15,0 20-15,0-20 0,1 0 16,-1-1-16,-21 1 0,21-21 0,0 20 16,0-20-16,0 20 0,-21-20 0,22 21 15,-1-22-15,-21 22 0,21-1 16,-21-20-16,0 21 0,0 20 0,0-20 15,0 0-15,0 21 0,0-1 16,0 44 0,-21-1-1,0 21-15,-1-21 0,22 22 0,0-1 16,-21 21-16,21-20 0,0-1 0,-21 22 16,21-22-16,0 21 15,0-20-15,0-1 0,0 22 0,0-22 16,0 0-16,0 1 0,0-1 15,0 0-15,0-21 0,0 22 0,0-22 16,0 21-16,21-21 0,0-21 0,-21 22 16,22-1-16,-1-21 0,0 0 15,0 0-15,0 0 0,0 0 16,1 0-16,-1 0 0,0 0 0,0-21 16,21-1-16,-20 1 0,-1 0 15,0 0-15,0 0 0,0-22 16,0 22-16,1-21 0,-1 0 0,0-1 15,0 1-15,0 0 0,-21-1 16,21 1-16,1 0 0,-22-22 0,0 22 16,0-1-16,21 22 0,-21-21 15,0 0-15,0 20 0,0 1 0,0-21 16,21 42-16,-21-21 0,0 42 31,0 0-31,-21 0 0,0 22 16,21-1-16,-22-21 0,22 21 15,0 1-15,-21-1 0,0 0 0,21 22 16,-21-22-16,21 1 0,0-1 0,-21 0 16,0 1-16,21-1 0,0-21 15,0 21-15,0-20 0,0-1 16,0 21-16,0-21 0,0 0 0,0 1 16,0-1-16,21-21 15,0 0-15,0 0 16,0 0-16,0 0 0,1 0 15,-1-21-15,0 21 0,0-22 0,21 1 16,-20 0-16,-1 21 0,0-21 0,0 0 16,0 0-16,0-22 0,1 43 15,-1-21-15,-21 0 0,0 0 0,21 21 16,-21-21-16,0 42 47,0 0-47,-21-21 0,21 21 15,0 0-15,0 0 0,0 1 16,0-1-16,0 0 16,0 0-16,21-21 15,0 21 1,0-21-16,0 0 0,1 0 0,-1 0 16,0 0-16,0 0 0,0-21 15,0 21-15,1-21 0,-1 21 16,0-21-16,-21 0 0,21-1 0,0 1 15,-21 0-15,0 0 0,21 0 16,1 0-16,-22-1 0,0 1 0,0 0 16,0 0-16,0 0 0,0 0 15,0-1-15,0 44 47,0-1-47,0 0 0,0 0 16,0 0-16,-22 0 15,22 1-15,-21-1 0,21 0 0,0 0 16,0 0-16,-21 0 0,21 1 16,-21-1-16,21 21 0,-21-21 15,21 22-15,0-22 0,0 21 0,0-21 16,-21 22-16,21-1 0,0-21 0,0 21 16,-22 1-16,22-1 0,0 0 15,0 1-15,0-1 0,0 22 0,0-22 16,0 0-16,0 22 0,0-22 0,0 0 15,0 22-15,0-22 0,0 1 16,-21-1-16,21 21 0,0-20 0,-21-1 16,21 0-16,-21 1 0,21-1 0,-21 0 15,0 1-15,-1-1 0,22 0 16,-21-20-16,0-1 0,0 0 0,21 0 16,-21 0-16,0 0 0,-1-21 31,1 0-31,0 0 0,0 0 15,0 0 1,0 0-16,21-21 0,-22 0 16,1 21-16,0-21 0,21 0 0,-21 0 15,0-1-15,0-20 0,21 21 0,0-21 16,-22-1-16,22 1 0,0 0 0,0-1 16,0 1-16,0-22 0,22 22 15,-22-21-15,21-1 0,0 22 16,0-22-16,0 1 0,0 20 0,1-20 15,-1 21-15,0-1 0,21 1 16,-21 0-16,22 20 0,-22-20 0,21 21 16,-21 0-16,22 0 0,-22-1 0,21 1 15,-21 0-15,1 21 0,-1-21 16,0 21-16,0 0 0,0 0 16,-21 21 46,0 0-31,-21-21-15,0 21-16,0-21 16,0 0-16,-22 0 0,1 22 0</inkml:trace>
  <inkml:trace contextRef="#ctx0" brushRef="#br0" timeOffset="61631.4">1312 9546 0,'-21'-21'15,"0"21"-15,21 21 31,0 0-31,0 1 0,0 20 16,0-21-16,0 21 16,0 1-16,-21-22 0,21 21 0,-21 1 15,21-22-15,-22 21 0,22-21 16,0 0-16,0 1 0,-21-1 0,21 0 16,0 0-16,-21-21 15,21 21-15,-21-21 31,0 0-15,21-21-16,0 0 16,21 0-1,0 21-15,0 0 16,0 0-16,22-21 0,-22 21 16,21 0-16,-21 0 0,22 0 15,-1 0-15,-21-22 0,22 22 0,-22 0 16,0 0-16,0-21 0,21 21 15,-20 0-15,-1-21 0,0 0 16,-21 0-16,0 0 16,0-1-16,0 1 15,0 0-15,0 0 16,0 0-16,0 0 16,0-1-16,-21 22 15,0 22 1,21-1-16,0 0 15,0 0-15,-22 0 0,22 22 16,-21-1-16,21-21 0,0 21 0,0-20 16,-21 20-16,21 0 0,-21-21 15,21 22-15,0-22 0,0 0 0,-21 0 16,21 0-16,0 1 0,-21-1 16,21 0-16,0-42 62,0 0-62,21-1 16</inkml:trace>
  <inkml:trace contextRef="#ctx0" brushRef="#br0" timeOffset="61927.23">1926 9948 0,'21'0'16,"0"0"-16,1 0 31,-1 0-15,-21-21 15,-21 21 0,-1 0-15</inkml:trace>
  <inkml:trace contextRef="#ctx0" brushRef="#br0" timeOffset="62607.99">3556 9186 0,'0'0'0,"0"-21"16,0 0-16,0 0 0,0 0 16,0 0-16,0-1 15,0 1-15,-21 21 0,0 0 16,-1 21-16,22 1 16,0-1-16,-21 21 0,21 0 15,-21-20-15,21 20 0,-21 21 0,21-20 16,0-1-16,-21 22 0,21-22 15,-21 21-15,-1-20 0,22 20 16,-21-20-16,0-1 0,21 0 0,-21 1 16,21-1-16,0-21 0,0 0 15,0 0-15,-21 1 0,21-1 0,0 0 16,0-42 15,0 0-31,0-1 16,0 1-16,0-21 0,0 21 15,0-22-15,0 22 0</inkml:trace>
  <inkml:trace contextRef="#ctx0" brushRef="#br0" timeOffset="64064.34">3196 9356 0,'-21'0'0,"42"0"0,-42-21 0,0 21 0,21-22 15,0 1-15,0 0 16,0 0-16,0 0 0,21 0 15,0-1-15,21 1 0,-20-21 16,20 21-16,0 0 0,1-1 0,-1 1 16,0 0-16,22 0 0,-22 0 15,0 21-15,22 0 0,-22 0 16,1 0-16,-1 21 0,0 0 0,-21 21 16,1-20-16,-1 20 0,-21-21 0,0 21 15,0 1-15,0-1 16,0 0-16,-43-20 0,22 20 0,-21 0 15,0-21-15,-1 22 0,1-1 0,0-21 16,-1 0-16,1 22 0,0-22 16,20 0-16,-20-21 0,21 21 0,0-21 15,0 0-15,-1 0 0,1-21 16,21 0 0,0 0-16,0 0 15,21 21 16,1 0-31,-22 21 0,21 0 16,-21 0-16,21 0 0,0 0 16,-21 1-16,21 20 0,-21-21 0,0 0 15,21 0-15,1 1 0,-22 20 16,21-21-16,0 0 0,-21 0 0,21 1 16,0-1-16,0-21 0,1 21 0,-1 0 15,0-21-15,0 0 0,21 0 16,-20 0-16,-1 0 0,21 0 0,-21 0 15,0 0-15,22 0 0,-22-21 16,0 0-16,21 0 0,-20-1 0,-1 1 16,0 0-16,0 0 0,-21 0 15,21 0-15,-21-22 0,21 22 0,-21-21 16,0-1-16,0 22 0,0-21 16,0 21-16,0-22 0,0 22 15,0 0-15,0 0 0,0 42 31,0 0-15,0 0-16,0 1 0,0 20 0,0-21 16,0 0-16,0 22 0,0-22 15,0 21-15,0-21 0,0 0 0,0 22 16,0-22-16,0 0 16,22-21-16,-1 21 0,-21 0 0,21-21 15,0 0-15,0 0 0,0 0 16,1 0-16,-1 0 0,0 0 15,0-21-15,0 21 0,0-21 0,1 0 16,-1 0-16,0 0 0,0-1 16,0 1-16,0 0 0,-21 0 0,22-21 15,-22 20-15,21 1 0,-21-21 16,0 21-16,0-22 0,0 22 0,0 0 16,0 0-16,0 0 0,0 42 31,0 0-16,0 0-15,0 22 0,0-22 16,0 0-16,0 21 0,0-21 0,0 1 16,0 20-16,0-21 0,0 0 0,0 0 15,0 1-15,0-1 0,0 0 16,21-21-16,-21 21 0,21-21 0,0 0 16,0 0-16,1 0 0,-1 0 15,0 0-15,0 0 0,21 0 0,-20 0 16,-1-21-16,0 0 0,21 21 0,-21-21 15,1-1-15,-1 1 0,0 0 16,-21 0-16,0-21 0,21 20 16,-21 1-16,0-21 0,0 21 15,0 0-15,0-1 0,0 1 0,0 0 16,0 0-16,0 42 31,0 0-31,0 0 0,0 1 0,0 20 16,0-21-16,0 0 0,-21 22 15,21-22-15,0 21 0,0-21 0,-21 0 16,21 1-16,-21-1 0,21 0 0,0 0 16,0 0-16,0 0 0,-22-21 15,22 22-15,0-44 47,0 1-47,0 0 16,0 0-16,0-21 0,22 20 15,-22 1-15,21-21 0,-21 0 0,21 20 16,0-20-16,0 0 0,0-1 0,1 22 16,-1-21-16,0 21 0,0 0 15,0 21-15,0 0 0,1 0 0,-1 0 16,0 0-16,0 21 16,0 0-16,0 21 0,1-21 0,-22 1 15,0 20-15,21-21 0,-21 21 16,21-20-16,-21-1 0,0 21 15,0-21-15,0 0 0,0 1 0,0-1 16,0 0-16,0 0 0,0 0 16,0 0-16,0 1 15,0-44 17,0 1-32</inkml:trace>
  <inkml:trace contextRef="#ctx0" brushRef="#br0" timeOffset="66445.69">6181 9694 0,'0'0'0,"0"-21"16,-22 21-16,22-21 0,-21 21 16,21-21-16,-21 0 0,21 0 15,0-1-15,0 1 0,0 0 16,0 0-16,0 0 0,21 0 16,0 21-16,1-22 0,-1 22 15,0 0-15,0-21 0,0 21 16,22 0-16,-22 0 0,21 0 0,-21 0 15,22 21-15,-22 1 0,21-1 16,-21 21-16,22-21 0,-22 22 0,0-22 16,0 21-16,-21 0 0,0 1 15,0-1-15,0-21 0,0 22 0,0-22 16,0 21-16,0-21 0,0 0 0,0 1 16,0-1-16,-21-21 15,0 0-15,21 21 0,-21-21 16,-1 0-1,22-21-15,-21 0 0,21-1 16,0 1-16,0 0 0,0 0 16,0 0-16,0-22 0,0 1 15,0 0-15,0-1 0,0 1 0,21 0 16,1-1-16,-1 1 0,0 21 0,0-21 16,0 20-16,22 1 0,-22 0 15,0 0-15,21 0 0,-21 21 0,22 0 16,-22 0-16,21 21 0,-21 0 15,1 0-15,-1 0 0,0 1 0,0 20 16,-21-21-16,0 21 0,21 1 0,-21-1 16,0-21-16,0 22 0,0-1 15,0-21-15,0 21 0,0-20 0,0-1 16,0 0-16,-21 0 0,21 0 16,0 0-16,-21-21 15,0 0 16,21-21-31,0 0 0,0 0 16,0 0-16,0 0 0,0-1 0,0-20 16,0 0-16,0-1 0,21 1 15,0 0-15,0-1 0,-21 1 0,21 21 16,22-21-16,-22 20 0,0-20 16,0 42-16,0-21 0,22 21 0,-22 0 15,0 0-15,0 0 0,0 0 0,1 21 16,-22 0-16,21 0 15,-21 22-15,21-22 0,-21 21 0,0 1 16,0-22-16,0 21 0,0 0 16,0-20-16,0 20 0,0-21 0,0 21 15,0-20-15,-21-1 0,21 0 0,0 0 16,0 0 0,21-21-1,0 0-15,0-21 16,0 0-16,1 21 15,-1-21-15,0 0 0,0-1 0,0 1 16,0 0-16,1 0 0,-1-21 16,0 20-16,0 1 0,0-21 15,-21 21-15,0 0 0,21-22 0,-21 22 16,22 0-16,-22 0 0,0 0 16,0-1-16,0 1 15,0 42 1,0 1-1,0-1-15,0 0 0,0 0 0,0 0 16,0 22-16,0-22 0,0 0 16,0 21-16,0-21 0,0 1 0,0 20 15,0-21-15,0 0 0,0 0 0,0 1 16,21-22-16,0 21 0,0-21 16,0 0-16,0 0 15,1 0-15,-1 0 0,0 0 16,0 0-16,21-21 0,-20 21 15,-22-22-15,21 1 0,0 0 0,0 0 16,0 0-16,-21 0 0,0-22 16,21 22-16,-21-21 0,22-1 0,-22 22 15,0-21-15,0 21 0,0-22 0,21 22 16,-21 0-16,0 0 0,0 0 16,21 21-16,-21 21 31,0 0-31,0 0 0,0 0 15,0 1-15,-21 20 0,21-21 16,-21 21-16,21-20 0,0 20 16,0-21-16,0 21 0,0-20 0,0 20 15,0-21-15,0 0 0,0 0 0,0 1 16,0-1-16,21 0 16,0-21-16,0 0 0,0 0 0,0 0 15,1 0-15,-1 0 0,0 0 16,0 0-16,0 0 0,22-21 0,-22 0 15,0-1-15,0 1 0,0 0 16,22 0-16,-22-21 0,0 20 0,0-20 16,-21 21-16,21-21 0,0-1 15,1 1-15,-1 0 0,-21-1 0,0 1 16,21-22-16,0 22 0,-21 21 16,0-21-16,0-1 0,0 1 0,0 21 15,0 0-15,0-1 0,0 1 16,0 0-16,0 0 0,0 42 15,0 0 1,0 22-16,0-22 0,0 0 16,0 21-16,-21 1 0,21-22 0,-21 21 15,21 0-15,0 1 0,0-1 16,-21 0-16,21 1 0,-22-1 0,22 0 16,0 1-16,0-1 0,0 0 0,0 1 15,0-22-15,0 21 16,0-21-16,0 1 0,0-1 0,0 0 15,22 0-15,-1-21 0,0 21 16,0-21-16,0 0 0,0 0 16,1 0-16,-1-21 0,0 21 0,0-21 15,21 0-15,-20 0 0,-1-1 16,0 1-16,21-21 0,-21 21 0,1-22 16,20 1-16,-21 0 0,0-22 0,0 22 15,1 0-15,-1-1 0,0-20 16,0 20-16,0 1 0,0-43 15,-21 43-15,0 0 0,22 21 16,-22-1-16,0 1 0,0 0 16,0 0-16,0 42 15,-22 0 1,22 0-16,0 1 0,-21 20 16,0-21-16,21 21 0,-21 1 0,21-1 15,-21 0-15,21 1 0,0-1 16,-21 0-16,21 1 0,-22-1 0,22 0 15,-21-20-15,21 20 0,0 0 0,0-21 16,0 1-16,0 20 0,0-21 16,0 0-16,21-21 0,1 21 0,-1 1 15,0-22-15,0 0 0,0 0 16,0 0-16,1 0 16,-1 0-16,0-22 0,0 1 0,0 21 15,0-21-15,1 0 0,-1 0 16,0 0-16,0-1 0,-21-20 15,21 21-15,0 0 0,1-22 0,-22 22 16,0 0-16,0 0 0,21 0 0,-21 42 31,0 0-31,0 0 16,-21 0-16,21 22 0,-22-22 16,22 0-16,0 0 0,0 0 0,-21 1 15,21-1-15,0 0 0,0 0 16,0 0-16,0 0 15,21-21 1,1 0 0,-1 0-16,0 0 0,0 0 15,0-21-15,0 0 0,1 21 0,-1-21 16,0 0-16,0 0 0,0-1 16,0 1-16,1 0 0,-1 0 0,-21 0 15</inkml:trace>
  <inkml:trace contextRef="#ctx0" brushRef="#br0" timeOffset="66676.55">9567 9081 0,'-21'0'0,"0"0"15,0 0 1,21 21 78</inkml:trace>
  <inkml:trace contextRef="#ctx0" brushRef="#br0" timeOffset="66887.95">8890 9440 0,'0'0'0,"21"0"16,0 0-16,0 0 16,1 0-16,-1 0 0,0 0 15,21 0-15,-21 0 0,22-21 16,-22 21-16,0 0 0,21 0 0,-20-21 15,-1 21-15,0-21 0,0 21 0,0 0 16,0 0-16,-21-21 0,22 21 16</inkml:trace>
  <inkml:trace contextRef="#ctx0" brushRef="#br0" timeOffset="67475.96">9885 9398 0,'0'-21'16,"-21"42"15,21 0-31,0 0 16,0 22-16,-22-1 0,22-21 0,0 43 15,-21-22-15,21 0 0,0 22 16,0-1-16,0 1 0,0-22 0,-21 22 16,0 20-16,0-20 0,21 21 15,-21-22-15,-1 22 0,1-1 16,0 1-16,0 0 0,0-1 0,-22 1 15,22 0-15,0-22 0,0 1 0,-21-1 16,20 1-16,1-1 0,0-20 16,21-1-16,0-21 0,-21 0 0,21 0 15,0 1-15,0-44 16,0 1 0,0 0-16,0-21 0,0 21 15,21-22-15,-21 1 0,21 0 0,-21-1 16,0-20-16,0-1 0,21 1 0,1-1 15</inkml:trace>
  <inkml:trace contextRef="#ctx0" brushRef="#br0" timeOffset="67824.02">9652 9716 0,'0'0'0,"0"-22"0,0 1 0,0-21 15,0 21-15,21 0 0,0-1 0,-21 1 16,21 0-16,1 0 0,-1 0 0,21 0 15,-21-1-15,22 1 0,-1 0 16,0 0-16,1 21 0,-1 0 0,0-21 16,1 21-16,-1 0 15,-21 0-15,21 21 0,-20 0 0,-1 0 16,0 0-16,-21 22 0,0-1 0,0-21 16,0 22-16,0-1 0,-21 0 15,0 1-15,-1-22 0,-20 21 0,21-21 16,-21 0-16,-1 1 0,1-1 0,0 0 15,20 0-15,-20 0 0,21-21 16,-21 0-16,20 0 0,1 0 0,0 0 16,0 0-16,21-21 15,0 0-15,0 0 16,0 0-16,21-1 0,0 1 16,0 0-16,1-21 0,-1 21 15,21-1-15</inkml:trace>
  <inkml:trace contextRef="#ctx0" brushRef="#br0" timeOffset="68123.82">10520 8932 0,'0'0'0,"21"-21"0,-21-21 16,0 63-1,0 21 1,0-20-16,0 20 0,0 0 15,0 1-15,0-1 0,0 0 16,0 22-16,0-22 0,0 0 0,-21 22 16,21-22-16,-21 1 0,21 20 15,0-21-15,0 1 0,0-1 0,0-21 16,-22 22-16,22-22 0,0 0 16,0 0-16,0 0 0,0 0 0,22-21 31,-1-21-16,-21 0-15,21 0 0,0-21 16,-21 20-16,21 1 0</inkml:trace>
  <inkml:trace contextRef="#ctx0" brushRef="#br0" timeOffset="68495.62">10689 9419 0,'0'21'15,"0"1"1,21-22-1,0 0-15,1 0 0,-1 0 16,0 0-16,0 0 0,0 0 16,0-22-16,1 22 0,-1-21 15,0 0-15,21 21 0,-21-21 0,1 21 16,-22-21-16,21 0 0,-21-1 16,0 1-16,0 0 15,0 0-15,-21 21 16,-1 0-16,1 0 0,0 0 15,0 0-15,-21 21 0,20 0 16,1 0-16,21 1 0,-21 20 0,0-21 16,21 21-16,-21 1 0,21-22 0,0 21 15,0 1-15,0-22 0,0 21 16,0-21-16,0 0 0,0 1 0,0-1 16,21-21-16,0 21 0,0-21 15,0 0-15,1 0 0,-1 0 0,0 0 16,0 0-16,0 0 0,0-21 15,1 21-15,-22-21 0,21-1 0,0 1 16,0 0-16</inkml:trace>
  <inkml:trace contextRef="#ctx0" brushRef="#br0" timeOffset="68991.42">11663 8911 0,'0'0'0,"-21"0"15,42 0 1,0 0-1,0 0-15,0 0 0,22 0 0,-1 0 16,0 0-16,1 0 0,-1 0 0,0 0 16,1-21-16,20 21 0,-21 0 15,1 0-15,-1 0 0,0 0 0,1-21 16,-22 21-16,0 0 0,-42 0 47,0 21-47,0-21 0,-1 0 15,1 0-15,-21 21 0,21-21 0,0 0 16,-1 0-16</inkml:trace>
  <inkml:trace contextRef="#ctx0" brushRef="#br0" timeOffset="69256.25">12001 8932 0,'0'22'16,"0"-1"-1,0 0 1,0 0-16,0 0 0,-21 22 15,21-22-15,0 0 0,0 21 0,0-21 16,0 22-16,-21-22 0,21 21 16,0-21-16,0 22 0,0-1 15,0-21-15,0 22 0,0-22 0,-21 21 16,21-21-16,0 0 0,-21 1 16,21-1-16,0 0 0,0 0 0,0-42 46,21 0-46,0 0 16,0-1-16,0 1 0,1 0 0,-1 0 16</inkml:trace>
  <inkml:trace contextRef="#ctx0" brushRef="#br0" timeOffset="69644.33">12806 8975 0,'0'0'0,"0"-21"0,21 21 0,-21-22 16,0 1-16,0 0 0,0 0 16,-21 21-1,0 0-15,-1 0 16,1 0-16,0 0 0,0 21 16,0 0-16,0 0 0,-1 22 0,1-22 15,0 21-15,0 1 0,-21-1 16,20 0-16,1-21 0,0 22 15,21-1-15,-21 0 0,21 1 0,0-22 16,0 21-16,0-21 0,0 1 16,21-1-16,-21 0 0,21-21 0,22 21 15,-22-21-15,0 0 0,21 0 16,-21 0-16,22 0 0,-22 0 0,21 0 16,-21 0-16,22-21 0,-22 21 0,0 0 15,0 0-15,0-21 0,1 0 16,-22-1-16,21 22 15,-21-21-15,0 0 16,-21 21 0,21-21-1</inkml:trace>
  <inkml:trace contextRef="#ctx0" brushRef="#br0" timeOffset="70723.95">13822 9398 0,'21'0'0,"0"0"16,-21-21-16,0 0 0,21 21 15,0-21-15,1 21 0,-1-22 16,0 1-16,0 0 0,-21 0 16,0 0-16,0 0 0,0-1 15,0 1-15,0 0 0,0 0 0,0 0 16,0 0-16,0-1 0,-21 1 0,0 21 16,0 0-16,-1 0 15,1 0-15,0 0 0,0 21 0,0 1 16,0-1-16,-1 0 0,1 21 15,0-21-15,0 22 0,0-22 0,-22 106 16,43-106-16,-21 21 16,21 1-16,0-22 0,0 0 15,0 0-15,0 0 0,0 1 16,0-1-16,21-21 0,1 0 0,-1 0 16,0 0-16,0 0 15,21-21-15,-20-1 0,-1 1 0,0 21 16,21-21-16,-21 0 0,1 0 0,-1 0 15,0-22-15,0 22 0,0 0 16,0 0-16,-21-22 0,22 22 0,-22-21 16,0 21-16,0-22 0,0 22 0,0 0 15,0 0-15,0 42 32,0 0-32,0 0 15,0 22-15,0-22 16,-22 0-16,22 21 0,-21-20 0,21 20 15,0-21-15,0 21 0,0-20 0,0-1 16,0 0-16,0 0 0,0 0 16,0 0-16,21-21 0,1 0 0,-1 22 15,0-22-15,0 0 0,0 0 16,22 0-16,-22-22 0,0 22 0,0-21 16,21 0-16,-20 0 0,-1 0 0,21 0 15,-21-1-15,0 1 0,1 0 16,-1-21-16,0 21 0,-21-22 15,21 22-15,0-21 0,-21-1 0,0 1 16,21-21-16,-21 20 0,22 1 16,-22 21-16,0-22 0,0 22 0,0-21 15,21 42-15,-21-21 0,0 42 32,0 0-32,0 21 0,0-20 0,0 20 15,0 0-15,-21 1 0,21-1 16,0 0-16,0 22 0,0-43 0,0 21 15,0 1-15,-22-22 0,22 21 0,0-21 16,0 0-16,0 22 0,0-22 16,0 0-16,0 0 0,22-21 15,-1 0 1,0 0-16,0-21 16,-21 0-1,21 0-15,-21 0 0,0-1 16,0 1-16,0 0 0,0 0 15</inkml:trace>
  <inkml:trace contextRef="#ctx0" brushRef="#br0" timeOffset="70899.38">14351 9229 0,'0'0'0,"-21"0"0,42 0 31,0 0-15,0 0-16,0 0 0,1 0 0,20 0 15,-21 0-15,21 0 0,1-21 16,-22 21-16,21-22 0,-21 22 0,22-21 16,-22 21-16,0-21 0,21 0 0,-20 21 15,20-21-15</inkml:trace>
  <inkml:trace contextRef="#ctx0" brushRef="#br0" timeOffset="71224.31">15748 8763 0,'0'-21'0,"-21"0"16,0 21-16,-1 21 16,1 0-16,0 0 15,21 22-15,-21-22 0,21 21 16,-21 22-16,0-22 0,21 0 0,0 22 15,-22-22-15,1 0 0,0 1 0,21 20 16,-21-20-16,0-22 0,0 21 16,21 0-16,0 1 0,0-22 15,-22 21-15,22-21 0,0 1 0,0-1 16,0 0-16,0 0 0,0 0 16,0-42 15,0 0-31,0 0 15</inkml:trace>
  <inkml:trace contextRef="#ctx0" brushRef="#br0" timeOffset="72136.8">15219 9292 0,'0'0'0,"0"21"31,21-21-31,0 0 0,0 0 15,22 0-15,-22 0 0,21 0 0,0 0 16,1 0-16,-1 0 0,0-21 0,1 21 16,-1-21-16,0 0 0,1 0 15,-1 21-15,0-21 0,1-22 0,-22 22 16,21 0-16,-21 0 0,1 0 16,-1-22-16,0 22 0,-21-21 15,0 21-15,0-22 0,0 22 0,0-21 16,0 21-16,0-1 0,0 1 15,0 42 1,-21 1 0,0-1-16,21 21 0,-22-21 15,22 22-15,0-1 0,-21 0 0,0 1 16,21-1-16,-21 0 0,21 1 16,0-1-16,-21-21 0,21 21 0,-21 1 15,21-22-15,0 0 0,0 21 0,0-20 16,0-1-16,0 0 0,0 0 15,0 0-15,0 0 0,0 1 16,0-44 15,0 1-31,0 0 16,21 21-16,0-21 0,-21 0 16,21 0-16,-21-22 0,21 22 0,0 0 15,1 0-15,-22 0 0,21 21 16,0-22-16,-21 1 0,21 0 15,0 21 1,-21 21 0,0 0-16,0 1 0,21-1 15,-21 0-15,0 0 16,22 0-16,-22 0 0,0 1 0,0-1 0,0 0 16,21-21-16,-21 21 15,21 0-15,0-21 0,0 21 16,0-21-16,1 0 0,-1 0 0,0 0 15,21 0-15,-21 0 0,1-21 16,20 0-16,-21 21 0,21-21 0,-20 0 16,20 0-16,-21 21 0,0-22 0,0 1 15,1-21-15,-1 21 16,0 0-16,0-1 0,0-20 0,0-21 16,-21 41-16,0 1 0,-21 21 31,0 0-31,0 21 0,0-21 15,0 22-15,-1-1 0,1 0 16,21 21-16,-21-21 0,0 1 0,21-1 16,0 0-16,-21 0 0,21 0 0,0 0 15,0 1-15,0-1 0,21 0 16,0-21-16,-21 21 0,21-21 16,0 0-16,1 0 0,-1 0 15,0 0-15,0 0 0,0 0 16,0 0-16,1 0 0,-1-21 15,0 0-15,-21 0 16,21 21-16,-21-22 0,21 22 16</inkml:trace>
  <inkml:trace contextRef="#ctx0" brushRef="#br0" timeOffset="74371.92">17399 9440 0,'0'22'16,"-21"-22"-16,21 21 0,-21-21 15,21-21 32,21 21-47,0-22 16,0 1-16,0 21 0,0-21 15,1-21-15,-1 21 0,0-1 0,21-20 16,-21 21-16,22-21 0,-22-1 0,21 1 16,1-22-16,-22 22 0,21 0 15,-21-1-15,0-20 0,1 21 0,-1 20 16,-21-20-16,0 21 0,0 0 15,0 0-15,-21 21 16,-1 0-16,1 21 16,0 0-16,0 21 0,0-21 15,0 22-15,-1-1 0,1 0 0,21 1 16,0-1-16,0 0 0,0-20 16,0 20-16,0 0 0,0-21 0,0 22 15,0-22-15,21 21 0,-21-21 0,0 1 16,22-1-16,-1 0 0,-21 0 15,0 0-15,0 0 0,0 1 16,-21-22 0,-1 0-1,1 0-15,0 0 0,0 0 16,0-22-16,0 1 16,-1 21-16,22-21 0,-21 21 15,21 21 16,0 0-15,0 1-16,21-22 0,1 21 0,-1 0 16,-21 0-16,42 0 0,-21-21 15,0 21-15,1-21 0,20 0 0,-21 0 16,21 0-16,1 0 0,-1 0 16,0 0-16,1 0 0,-1 0 0,0-21 15,1 0-15,-22 0 0,21 21 0,1-21 16,-1 0-16,-21-1 0,0 1 15,0 0-15,1 0 0,-1 0 16,-21-22-16,21 22 0,-21 0 0,0 0 16,0-21-16,0 20 0,0 1 15,0 0-15,-21 0 0,0 21 0,-1 0 16,1 0-16,0 0 0,0 0 16,-21 21-16,20 0 0,1 0 15,-21 1-15,21-1 0,-22 0 0,22 21 16,0-21-16,0 22 0,0-22 15,0 0-15,21 0 0,0 0 16,0 1-16,0-1 0,0 0 0,0 0 0,21-21 16,0 21-1,0-21-15,0 0 0,22 0 0,-22 0 16,0 0-16,0-21 0,21 21 0,-20-21 16,-1 0-16,21 21 0,-21-21 15,0-1-15,22 1 0,-22 0 0,0 0 16,0 0-16,-21 0 0,21-1 0,-21 1 15,22 0-15,-22 0 0,0 0 16,0 0-16,0-1 0,-22 22 31,1 22-31,21-1 16,0 0-16,0 0 0,0 0 16,0 0-16,0 1 15,0-1-15,0 0 0,0 0 16,21 0-16,1-21 0,-1 21 15,0-21-15,0 0 16,0 0-16,0 0 0,1 0 0,-1 0 16,0 0-16,0 0 0,0 0 0,0-21 15,1 0-15,-1 21 16,0-21-16,-21 0 0,21 0 16,-21-1-16,0 1 0,21 0 15,-21 0-15,0 0 0,0 0 0,0-1 16,0 1-1,0 42 1,0 1-16,0-1 16,0 0-16,0 0 0,0 21 0,-21-20 15,21-1-15,-21 0 0,21 0 16,0 0-16,0 0 0,0 1 0,-21-1 16,21 0-16,-21 0 15,21-42 32,0 0-31,0 0-16,21-1 0,-21 1 0,21 0 15,-21 0-15,21 0 0,-21 0 16,21-1-16,0-41 0,-21 42 16,22 21-16,-1-21 0,-21-1 15,21 22-15,0 0 16,0 22-16,-21-1 0,0 0 15,0 0-15,0 0 16,0 0-16,0 1 0,0-1 0,0 0 16,0 0-16,0 0 0,0 0 0,0 1 15,21-22-15,-21 21 0,0 0 16,22-21 15,-1 0-15,-21-21-1,21 21-15,0-21 0,-21-1 16,21 1-16,-21 0 0,21 0 0,1 0 16,-1 0-16,0-1 0,21-41 15,-21 42-15,1 0 0,-1-1 16,0 1-16,0 21 0,0 0 16,-21 21-1,0 1-15,0-1 16,0 0-16,0 0 0,0 0 15,0 0-15,0 1 0,0-1 16,0 0-16,0 0 0,0 0 0,0 0 16,0 1-16,0-1 0,0 0 0,0 0 15,21 0-15,1-21 0,-22 21 16,21-21-16,0 0 0,0 0 0,0 0 16,0 0-16,1 0 0,-1 0 0,0 0 15,0 0-15,0-21 0,0 21 16,1-21-16,20 0 0,-21 0 0,0 21 15,0-21-15,1-22 0,-1 22 16,0 0-16,0-21 0,0 20 0,0-20 16,-21 21-16,0-21 0,0 20 0,0 1 15,0 0-15,0 0 16,0 0-16,-21 21 16,0 21-16,0 0 0,0 0 15,0 22-15,21-22 16,-22 0-16,22 0 0,0 0 0,0 0 15,0 1-15,0-1 0,0 0 0,0 0 16,0 0-16,0 0 16,0 1-16,22-22 0,-1 0 15,0 0-15,0 0 16,0 0-16,0 0 0,1 0 16,-1 0-16,0 0 0,0 0 15,-21-22 1,0 1-16,0 0 15,21 0-15,-21 0 16,21 0-16</inkml:trace>
  <inkml:trace contextRef="#ctx0" brushRef="#br0" timeOffset="76095.83">20278 9419 0,'0'0'0,"0"21"16,21-21 31,0 0-47,0 0 0,0-21 16,-21 0-16,21 21 0,1-21 0,-22 0 15,21 0-15,0-1 0,0-20 16,0 21-16,0-21 0,1-1 0,-1 1 15,0-22-15,0 22 0,0-21 0,0-1 16,1 22-16,-1-22 16,-21 22-16,0-22 0,21 22 0,-21 21 0,0-21 15,0 20-15,0 1 16,0 0-16,0 0 0,-21 21 16,0 0-1,-1 0-15,1 21 0,0 0 0,0 22 16,0-22-16,21 21 0,-21 0 0,-1 1 15,22 20-15,-21-20 0,21 20 16,0-21-16,0 22 0,0-22 0,0 1 16,0-1-16,0 0 0,0 1 15,0-1-15,0 0 0,0-21 0,0 1 16,21-1-16,-21 0 0,22 0 0,-1 0 16,0 0-16,0-21 15,0 0-15,0 0 0,1 0 0,-1 0 16,21 0-16,-21 0 0,0 0 0,1-21 15,-1 21-15,21-21 0,-21 0 16,0 0-16,1 0 0,-1-1 0,0 1 16,0-21-16,0 21 0,0 0 0,-21-22 15,0 22-15,22 0 0,-22 0 16,21 0-16,-21-1 0,-21 44 31,21-1-31,-22 0 16,22 0-16,-21 0 0,21 0 0,-21 1 0,21-1 15,-21 0-15,21 0 16,0 0-16,0 0 0,0 1 0,0-1 16,0 0-16,21 0 0,0-21 15,0 21-15,1-21 16,-1 0-16,0 0 0,0 0 16,0 0-16,0 0 0,1 0 15,-1 0-15,0-21 0,0 21 0,0-21 16,0 21-16,1-21 0,-22 0 0,21-1 15,0 1-15,0 0 0,-21 0 16,21-21-16,-21 20 0,21 1 16,-21 0-16,0 0 0,0 0 15,0 42 17,0 0-32,-21-21 0,21 21 15,-21 0-15,0 1 0,21-1 0,0 0 16,-21 0-16,21 0 0,-21 0 0,21 1 15,0-1-15,0 0 16,0 0-16,0 0 0,0 0 31,0-42 1,0 0-17,0 0-15,21 0 16,0 0-16,-21-1 0,0 1 0,21 0 15,0 0-15,0-21 0,1 20 0,-22 1 16,21 0-16,0 0 0,-21 0 16,21 0-16,0 21 0,0 21 31,-21 0-31,0 0 16,22 0-16,-22 0 0,0 1 0,0-1 15,0 0-15,0 0 0,0 0 16,0 0-16,0 1 0,0-1 15,0 0-15,0 0 0,0 0 0,0 0 16,21 1-16,0-22 31,0 0-15,0 0-16,0-22 16,1 22-16,-1-21 0,0 0 0,-21 0 15,21 0-15,0 0 0,0-1 16,1 1-16,-1-21 0,21 21 0,-21 0 15,0-22-15,1 22 0,-1 0 16,0 0-16,0 21 0,0-21 0,-21 42 47,0 0-47,0 0 0,0 0 16,0 0-16,0 1 0,0-1 0,0 0 15,0 0-15,0 0 0,0 0 16,0 1-16,0-1 0,0 0 15,0 0-15,0 0 16,0 0-16,21-21 0,1 22 16,-1-22-16,0 0 15,0 0-15,0 0 0,0 0 0,1 0 16,-1 0-16,0 0 0,0 0 0,0-22 16,0 22-16,1-21 0,-1 21 15,0-21-15,21 0 0,-21 0 16,1 0-16,-1-22 0,0 22 0,0 0 15,0-21-15,-21-1 0,21 22 16,-21-21-16,22 21 0,-22-1 0,0 1 16,0 0-16,0 0 0,-22 21 31,1 21-31,0-21 0,0 21 16,0 0-16,0 22 0,-1-22 15,22 0-15,-21 0 0,21 22 16,-21-22-16,21 0 0,0 0 0,0 21 0,0-20 15,0-1-15,0 0 16,0 0-16,21 0 0,0-21 16,1 0-16,-1 21 0,0-21 0,0 0 15,21 0-15,-20 0 0,20 0 16,0 0-16,-21 0 0,22-21 0,-22 0 16,21 21-16,-21-21 0,22 0 15,-22 21-15,0-21 0,0-1 0,0-20 16,1 21-16,-1 0 0,0 0 0</inkml:trace>
  <inkml:trace contextRef="#ctx0" brushRef="#br0" timeOffset="76563.56">21653 8297 0,'0'0'0,"-63"0"16,42 22-1,21-1-15,-21-21 16,21 21-16,0 0 0,0 0 15,21 0 1,0-21-16,0 0 0,0 0 0,0 0 16,1 0-16,-1 0 0,0 0 15,0 0-15,0 0 0,-21-21 16,0 0-16,0 0 16,0 0-16,0 0 15,-21 21-15,21-22 16,-21 22-16,0 0 0,0 0 15,-1 0 1,1 0-16,21 22 16,-21-22-16,21 21 0,0 0 15,-21 0-15,21 0 16,-21-21-16,21 21 0,0 1 16</inkml:trace>
  <inkml:trace contextRef="#ctx0" brushRef="#br0" timeOffset="76923.56">20532 8848 0,'0'0'15,"-22"0"-15,1 0 0,-21 21 0,21-21 16,42 0 15,0 0-31,0 0 0,22 0 16,-22 0-16,0 0 0,21 0 0,-21 0 15,22 0-15,-1-21 0,-21 0 16,0 21-16,22 0 0,-22 0 16,0-22-16,0 22 0,0 0 0,1 0 15,-1 0 1,0 0-16,-42 0 62,0 0-62,-1 0 0,1 0 0,0 0 16,0 0-16,-21 0 0,-1 22 0</inkml:trace>
  <inkml:trace contextRef="#ctx0" brushRef="#br0" timeOffset="78748.3">1355 11599 0,'-22'0'0,"44"0"0,-65 0 0,22 22 15,0-22-15,0 0 16,0 0 15,42 0 0,0 0-31,21 0 0,-21 0 16,22 0-16,-1 0 0,0 0 0,1 0 16,-1 0-16,-21 0 0,22-22 15,-1 22-15,-21-21 0,21 21 16,-20 0-16,-1 0 0,0 0 0,-63 0 47,20 0-47,1 0 15,-21 0-15,0 0 0,-1 0 0,1 0 16,0 0-16,-1 0 0,1 0 16,0 0-16,20 21 0,-20-21 15,21 0-15,0 0 0,0 0 16,-1 0-16,1 22 0,0-22 16,21 21-16,-21-21 15,21 21-15,-21 0 0,21 0 16,0 0-16,-21-21 15,21 22-15,-22-1 0,22 0 0,-21 0 16,21 0-16,0 0 0,0 1 16,-21-1-16,21 0 0,0 0 15,-21 0-15,21 0 0,0 1 16,0-1-16,0 0 16,0-42 30,21 0-30,0-1-16,0 1 16,1 0-16,-1 21 0,0-21 15,0 0-15,0 21 0,0-21 16,1 21-16,-1 0 0,0-22 16,0 22-16,0 0 0,0 0 0,22 0 15,-22 0-15,0 0 0,21 22 16,-20-1-16,-1 0 0,21 0 0,-21 0 15,0 0-15,1 1 16,-22 20-16,0-21 0,0 0 0,0 22 16,0-22-16,0 0 0,0 21 15,0-21-15,0 1 0,-22-1 16,1 0-16,0-21 0,0 21 0,0 0 16,0-21-16,-22 21 0,22-21 15,-21 0-15,21 0 0,-1 0 0,-20 0 16,21 0-16,0 0 0,0 0 15,-1 0-15,1 0 0,0 0 16,0 0-16,0 0 0,21-21 0,-21 21 16,21-21 15,21 0 31,0 21-62,0 0 0,0-21 0,0 21 16,22-21-16</inkml:trace>
  <inkml:trace contextRef="#ctx0" brushRef="#br0" timeOffset="79384.02">2180 12002 0,'0'21'47,"0"0"-32,0 0-15,0 0 32,21-21-1,0 0-15,-21-21-16,22 21 0,-22-21 15,0 0-15,0 0 16,0-1-16,0 1 15,0 0 1,-22 21 0,1 21-1,21 0-15,0 1 16,0-1-16,0 0 16,0 0-16,0 0 31</inkml:trace>
  <inkml:trace contextRef="#ctx0" brushRef="#br0" timeOffset="84348.64">4085 11240 0,'0'0'0,"0"-22"16,0 1-16,0 0 16,0 0-16,0 0 0,0 0 15,0-1-15,0 1 16,0 0-16,0 0 0,0 0 15,0 42 17,0 0-32,0 0 15,0 22-15,0-1 0,0 0 16,0 22-16,0-22 0,0 22 16,0-1-16,0 1 0,0-1 0,0 1 15,-21 20-15,0-20 0,0 20 16,-1-20-16,22-1 0,-21 1 0,0-1 15,0-20-15,21 20 0,0-42 16,-21 22-16,21-22 0,0 0 0,0 0 16,0 0-16,-21-21 0,21 22 15,-22-44 17,22 1-32,-21 21 15,21-21-15,-21 0 0,21 0 0,0 0 16,0-22-16,0 22 0,-21-21 15</inkml:trace>
  <inkml:trace contextRef="#ctx0" brushRef="#br0" timeOffset="84725.43">3725 11430 0,'0'0'0,"-21"-21"0,21 0 0,0 0 16,0-1-16,0 1 0,21 0 16,-21 0-16,21-21 0,1 20 0,-1 1 15,21 0-15,-21 0 0,0 0 16,22 0-16,-1-1 0,-21 22 0,22 0 16,-22 0-16,21 0 0,0 0 15,-20 0-15,20 22 0,0-1 0,-21 21 16,22 0-16,-22-20 0,0 20 15,0 0-15,-21 1 0,0-1 0,0 0 16,0 1-16,-21-1 16,0 0-16,0 1 0,0-1 0,-22-21 15,22 0-15,-21 22 0,21-22 0,-1 0 16,1 0-16,0-21 0,0 21 16,0-21-16,0 21 0</inkml:trace>
  <inkml:trace contextRef="#ctx0" brushRef="#br0" timeOffset="86272.8">4530 12171 0,'-22'21'0,"22"0"16,-21-21 0,21-21 30,0 0-46,0 0 0,21 21 16,1-43-16,-22 22 0,21 0 16,0-21-16,21 21 0,-21-22 15,1 1-15,20 21 0,-21-22 16,21 1-16,-20 0 0,20 21 0,-21-22 16,21 22-16,-20 0 0,20 0 0,-21 21 15,0 0-15,0 0 0,1 0 16,-1 21-16,-21 0 15,21-21-15,-21 21 0,0 0 16,0 1-16,0-1 0,0 0 0,0 0 16,0 0-16,0 0 15,-21-21 32,21-21-47,-21 0 16,21 0-16,-22 0 15,22 0-15,-21 21 0,21-22 16,-21 1-16,0 21 0,21-21 16,-21 21-16,0 0 0,21-21 0,-22 21 15,1 0-15,0 0 16,0 0-16,0 21 0,21 0 0,-21 0 16,-1 1-16,22-1 0,-21 0 15,0 21-15,21-21 0,-21 22 0,0-1 16,0 0-16,21 1 0,0-1 15,-22 0-15,22 1 0,0-22 16,0 21-16,0-21 0,0 1 0,0-1 16,0 0-16,0 0 0,22-21 15,-1 0-15,0 0 0,0 0 16,21 0-16,-20 0 0,-1 0 16,0-21-16,0 0 0,0 0 0,0-1 15,1 1-15,-1 0 0,0 0 16,0-21-16,0 20 0,-21-20 0,0 0 15,21 21-15,-21-22 0,22 1 16,-22 21-16,0-22 0,0 22 0,0 0 16,0 0-16,0 0 0,0 0 15,0 42 17,0 0-32,0 0 15,0 21-15,0-20 0,0 20 0,0-21 16,-22 21-16,22 1 0,0-1 15,0-21-15,0 22 0,0-22 0,0 0 16,0 0-16,22 0 0,-22 0 16,21-21-16,0 0 0,0 0 0,0 0 15,0 0-15,1 0 0,-1 0 0,0 0 16,0-21-16,0 21 0,0-21 16,1 0-16,-1 0 0,21 0 15,-21-22-15,0 22 0,1-21 16,-1 21-16,0-22 0,-21 22 0,0-21 15,0 21-15,0-22 0,0 22 16,0 0-16,0 0 0,0 0 0,0-1 16,-21 22-1,21 22 1,-21-1-16,-1-21 0,22 21 0,0 0 16,0 0-16,0 0 0,-21 1 15,21-1-15,0 0 16,21-21-1,1 0 1,-1 0-16,0-21 0,0 21 16,0-21-16,0-1 0,1 22 0,-1-21 15,0 0-15,0 0 0,0 21 0,-21-21 16,21 0-16,1 21 0,-1-22 16,0 22-16,-21 22 31,0-1-31,0 0 15,0 0-15,0 0 0,0 22 16,0-22-16,0 21 0,0 0 0,0 1 16,-21-22-16,21 21 0,0 1 15,0-22-15,0 0 0,0 21 16,0-21-16,0 1 0,0-1 16,21-21-16,0 0 0,0 0 15,0 0-15,1 0 0,-1 0 16,0 0-16,0 0 15,0-21-15,-21-1 0,21 22 16,-21-21-16,22 0 0,-1 0 0,0 0 16,-21 0-16,21-1 0,0 1 15</inkml:trace>
  <inkml:trace contextRef="#ctx0" brushRef="#br0" timeOffset="88036.21">6540 12002 0,'0'0'0,"22"0"15,-1 0-15,-21-22 16,0 1-16,21 21 0,0-21 0,0 0 16,-21 0-16,0 0 0,21 21 15,-21-22-15,0 1 0,0 0 16,0 0-16,0 0 0,0 0 15,0-1-15,-21 1 0,0 21 0,0-21 16,0 0-16,0 21 0,-1 0 16,1 0-16,0 0 0,-21 0 0,21 21 15,-1 0-15,1 0 0,0 1 16,0-1-16,0 0 0,0 0 0,-1 21 16,1 1-16,21-22 0,0 21 15,-21 1-15,21-22 0,0 21 0,0 0 16,0-20-16,0-1 0,0 21 0,0-21 15,21 0-15,0-21 16,1 0-16,-1 0 16,0 0-16,0 0 0,0 0 15,0 0-15,1 0 0,-1-21 0,0 0 16,0 21-16,0-42 0,0 21 0,1-1 16,20 1-16,-21-21 0,0 21 15,0-22-15,-21 22 0,22-21 0,-22 0 16,21 20-16,-21-20 0,0 21 15,0 0-15,0 0 0,0-1 0,0 1 16,0 42 15,0 1-31,0-1 0,0 21 16,0-21-16,-21 22 16,21-22-16,0 21 0,0 0 0,-22-20 15,22 20-15,0-21 0,0 21 16,0-20-16,0-1 0,0 0 0,22 0 15,-1 0-15,0 0 0,0-21 0,0 0 16,0 0-16,1 0 0,-1 0 16,21 0-16,-21 0 0,22 0 0,-22-21 15,0 0-15,21 21 0,-21-21 16,1-21-16,-1 20 0,0-20 16,21 21-16,-21-21 0,1-1 0,-22 1 15,21 0-15,0-1 0,0 1 0,-21 0 16,0-22-16,21 22 0,-21-1 15,21 1-15,-21 0 0,0-1 16,0 1-16,0 0 0,0-1 0,0 22 16,0 0-16,0 0 0,0 42 31,0 0-31,0 0 0,0 22 0,0-1 16,0 0-16,0 22 0,-21-22 15,21 22-15,-21-22 0,21 0 0,0 22 16,0-22-16,-21 22 0,21-22 15,0 0-15,0 1 0,0-1 0,0 0 16,0-20-16,0 20 0,0-21 0,0 0 16,21 0-16,-21 1 15,21-1-15,0-21 0,1 0 0,-1 0 16,0 0-16,0 0 0,0 0 16,0 0-16,1-21 0,20-1 0,-21 1 15,0 0-15,0 0 0,1-21 0,-1-1 16,21 1-16,-21 0 0,0-1 15,1-20-15,-1 20 0,0 1 16,0-21-16,-21 20 0,21-20 0,0 20 16,1 1-16,-22 0 0,0-1 0,0 1 15,0 21-15,0 0 0,0 0 16,0 42 15,0 0-31,-22 21 0,1-21 16,21 22-16,-21-1 0,21-21 0,-21 22 15,21-1-15,0 0 0,0 1 0,0-1 16,-21 0-16,21 1 0,0-1 16,0-21-16,0 21 0,0 1 0,0-22 15,0 21-15,21-21 0,0 1 16,0-1-16,0 0 0,1 0 0,-1 0 16,21 0-16,-21-21 0,0 0 0,22 0 15,-22 0-15,0 0 16,21 0-16,1 0 0,-22 0 0,0-21 0,21 0 15,-20 0-15,-1 0 16,0 0-16,0-1 0,0-20 0,0 21 16,-21-21-16,0 20 0,22 1 0,-22-21 15,0 21-15,21 0 0,-21-1 16,0 1-16,0 0 0,-21 21 31,-1 0-31,22 21 0,-21 0 16,0 1-16,21-1 0,-21 0 15,21 0-15,-21 21 0,21-20 16,0-1-16,0 0 0,0 0 0,0 0 16,0 0-16,0 1 0,0-1 15,0 0-15,21-21 16,0 0-16,0 0 0,0 0 16,1 0-16,-1 0 0,0 0 15,0 0-15,0 0 0,22-21 0,-22 21 16,0-21-16,21-1 0,-21 1 0,1 0 15,-1 0-15,0 0 0,21-22 16,-21 22-16,1-21 0,-1 0 16,-21-1-16,21 1 0,0 0 0,0-1 15,-21 1-15,0 0 0,21-1 0,-21 1 16,22 0-16,-22-1 0,0 22 16,0 0-16,0-21 0,0 20 15,0 1-15,-22 21 31,22 21-31,-21 22 0,21-22 16,0 21-16,0-21 0,-21 22 0,0-1 16,21 0-16,-21 1 0,21-1 15,0 22-15,0-22 0,0 0 0,0 1 16,0-1-16,0-21 0,0 21 16,0 1-16,0-22 0,21 0 0,0 21 15,-21-20-15,21-22 0,22 21 0,-22 0 16,0-21-16,0 0 15,0 0-15,0 0 0,22 0 0,-22 0 16,0-21-16,0 21 0,0-21 0,1-1 16,-22 1-16,21 0 0,-21 0 15,21 0-15,-21 0 0,0-1 0,0 1 16</inkml:trace>
  <inkml:trace contextRef="#ctx0" brushRef="#br0" timeOffset="91859.31">9906 12150 0,'0'0'0,"21"0"16,-21 21-16,21-21 47,0 0-47,1 0 0,-1-21 16,0 0-16,0-1 0,0 1 15,0-21-15,22 21 0,-22-22 0,21 1 16,-21 21-16,22-21 0,-22-1 15,0 1-15,0 0 0,0-1 16,1 1-16,-22 0 0,0 20 0,0 1 16,0 0-16,0 0 0,0 0 15,-22 21-15,1 0 0,0 0 0,0 0 16,0 21-16,0 0 0,-22 0 16,22 0-16,0 1 0,0 20 0,-22 0 15,43-21-15,0 22 0,-21-1 0,21 0 16,0 1-16,0-1 0,0-21 15,21 22-15,1-22 0,-1 21 0,0-21 16,0 0-16,0 1 0,0-1 16,22-21-16,-22 0 0,0 0 15,0 0-15,22 0 0,-22 0 0,0 0 16,0 0-16,0-21 0,0 21 16,1-22-16,-22 1 0,21 0 0,0 0 15,0 0-15,0-22 0,0 22 16,1-21-16,-22 21 0,21-22 0,0 22 15,0-21-15,21 21 0,-20-22 16,-1 22-16,0 0 0,21 0 0,-21 0 16,1 0-16,-1 21 0,0 0 0,0 0 15,0 0-15,0 21 0,1 0 16,-22 0-16,0 0 0,0 0 0,0 1 16,0-1-16,0 0 0,0 21 15,0-21-15,0 22 0,-22-22 16,22 21-16,-21-21 0,0 1 0,21-1 15,0 0-15,0 0 0,-21 0 16,0 0-16,21-42 31,0 0-31,0 0 16,21 0-16,0-22 0,0 22 16,-21 0-16,21-21 0,1 21 15,-1-22-15,0 1 0,0 21 0,0-22 16,0 1-16,1 21 0,-1-21 15,0 20-15,-21 1 0,0 0 16,21 0-16,-21 42 31,-21 0-31,0 0 0,21 1 16,-21-1-16,-1 21 0,22-21 0,-21 22 16,21-22-16,0 0 0,0 21 15,0-21-15,0 22 0,0-22 0,0 0 16,0 21-16,0-20 0,21-1 15,1-21-15,-1 21 0,0 0 0,0-21 16,21 0-16,-20 0 0,20 0 0,0 0 16,-21 0-16,22 0 0,-1-21 15,0 21-15,-20-21 0,20 0 16,0-1-16,-21 1 0,22 0 16,-22-21-16,0 21 0,0-1 0,0-20 15,1 21-15,-22-21 0,0 20 0,0-20 16,0 21-16,0-21 0,0 20 15,0 1-15,0 0 0,-22 21 16,1 0-16,0 0 16,0 21-16,0 0 0,21 1 15,0-1-15,-21 0 0,-1 21 16,22-21-16,0 1 0,0 20 0,0-21 16,0 0-16,0 22 0,0-22 15,0 0-15,0 0 0,0 0 0,22 0 16,-1-21-16,0 22 0,0-22 15,21 0-15,-20 0 0,20 0 0,-21 0 16,0 0-16,22 0 0,-22 0 16,21-22-16,-21 1 0,22 21 0,-22-21 15,21 0-15,-21 0 0,0 0 0,22-22 16,-22 22-16,0 0 0,0-21 16,0 20-16,1 1 0,-1-21 0,0 21 15,0 0-15,-21-1 0,21 1 16,0 21-16,1 0 0,-1 21 31,-21 1-15,0-1-16,0 0 0,0 0 15,0 0-15,0 0 16,21-21 31,-21-21-47,0 0 0,0 0 15,0 0-15,0 0 0,0-1 16,0 1-16,0 0 16,0 0-16,-21 21 0,21-21 15,-21 21-15,-1 0 16,1 0-16,21 21 16,-21 0-16,0 0 0,21 0 0,-21 1 15,0-1-15,21 0 0,-22 0 16,1 0-16,21 22 0,0-22 0,-21 0 15,21 21-15,0-21 0,0 1 0,0 20 16,0-21-16,0 0 0,21 0 16,0 1-16,1-1 0,-1 0 0,0 0 15,0-21-15,21 0 0,-20 21 16,20-21-16,-21 0 0,21 0 16,-20 0-16,-1 0 0,21-21 0,-21 0 15,0 0-15,1 21 0,-1-21 16,0-22-16,0 22 0,0 0 0,0 0 15,1-22-15,-22 22 0,21-21 0,-21 21 16,0-22-16,21 22 0,-21-21 16,21 21-16,-21 0 0,0-1 15,21 22-15,-42 22 32,0-1-17,21 0-15,-21 0 0,21 0 16,-21 22-16,21-22 0,0 0 0,0 0 15,0 0-15,0 0 16,0 1-16,0-1 0,0 0 0,0 0 16,0 0-16,21-21 0,0 0 15,0 0-15,0 0 16,0 0-16,1 0 0,-1 0 0,0 0 16,21-21-16,-21 0 0,1 21 15,-1-21-15,0 0 0,0-1 0,0 1 16,0 0-16,1 0 0,-1 0 15,0 0-15,0-1 0,-21 1 0,0 0 16,21 0-16,-21 0 0,0 0 0,0-1 16,-21 44 15,0-1-31,21 0 16,-21 0-16,21 0 15,-21 0-15,21 1 0,-22-1 0,22 21 16,0-21-16,0 0 0,0 1 0,0-1 15,0 0-15,0 0 0,22 0 16,-1-21-16,0 21 0,21 1 0,-21-22 16,1 0-16,20 0 0,0 0 0,-21 0 15,22 0-15,-22 0 0,21 0 16,-21 0-16,1-22 0,-1 1 16,0 0-16,0 0 0,0 0 15,0 0-15,1-22 0,-1 1 0,0-22 16,0 22-16,0-21 0,-21 20 15,21-20-15,1-1 0,-1 1 16,-21-1-16,21 1 0,0 20 0,-21-20 16,0 21-16,0 20 0,0-20 0,21 21 15,-21 0-15,0 0 0,0-1 16,-21 22 0,0 0-16,0 22 15,21-1-15,-21 0 0,-1 21 0,1-21 16,21 22-16,-21-1 0,21 0 0,-21 1 15,0 20-15,21-20 16,0-1-16,0 21 0,-21-20 0,21-1 16,0 0-16,-22 1 0,22-1 0,0 0 15,0-20-15,0 20 0,0 0 16,0-21-16,0 1 0,0 20 0,0-21 16,0 0-16,22-21 0,-1 21 15,0 1-15,0-22 0,0 0 16,0 0-16,1 0 0,-1 0 15,0-22-15,0 22 0,0-21 16,0 0-16,1 0 0,-1 0 16,21-43-16,-21 43 0,0 0 15,1 0-15,-1-22 0,0 22 16,-21 0-16,21 0 0,-42 42 47,21 0-47,-21 0 15,0 1-15,21-1 0,-22 0 16,22 0-16,0 0 0,0 0 0,0 1 16,0-1-16,0 0 0,0 0 15,22 0-15,-1-21 16,0 21-16,21-21 0,-21 0 16,1 0-16,20 0 0,-21 0 15,0 0-15,22 0 0,-22 0 0,21-21 16,-21 0-16,22 21 0,-22-21 0,0 0 15,21 0-15,-21-1 0,1-20 16,-1 21-16,21-21 0,-42-1 16,21 22-16,-21 0 0,21 21 15,-21-21-15,0 0 0,0 42 32,-21 0-17,0-21-15,21 21 0,-21 0 16,21 0-16,0 1 0,-21-1 0,21 0 15,0 0-15,0 0 0,0 0 0,0 1 16,0-1-16,0 0 16,0 0-16,21 0 0,0-21 15,0 21-15,0-21 0,1 0 0,-1 0 16,0 0-16,0 0 0,0 0 16,0 0-16,1 0 0,-1-21 15,0 0-15,0 0 0,-21 0 16,21 0-16,-21-1 0,21-20 15,-21 21-15,0 0 0,0-22 0,0 22 16,0 0-16,0-21 0,0 21 16,-21-1-16,0 1 0,0 0 15,0 0-15,0 21 0,-1 0 16,1 0-16,0 0 16,0 0-16,0 0 0,21 21 15,0 0 1,21-21-1,0 0 1,0 0-16,0 0 0,1 0 16,20 0-16,-21 0 0,0 0 0,22 0 15,-22 0-15,0 0 0,21-21 16,-21 21-16,22 0 0,-22 0 16,21-21-16,-21 21 0,1 0 0,-1 0 15,0 0-15,0 0 0,0 0 16,0 0-16,-21 21 15,0 0-15,0 0 16,0 1-16,0-1 0,0 0 16,0 0-16,0 0 0,0 0 0,-21 1 15,0-1-15,21 0 0,0 0 16,0 0-16,0 0 0,0 1 0,0-1 16,0 21-16,0-21 0,0 0 15,0 1-15,0-1 0,0 0 16,0-42 15,0 0-15,0-1-16,0 1 15,0 0-15,0 0 0,0 0 0,0-22 16,21 22-16,-21 0 0,21-21 0,22 21 16,-22-22-16,0 1 0,0 21 15,22-22-15,-22 1 0,0 21 0,21 0 16,-21-22-16,22 22 15,20 21-15,-42 0 0,1 0 16,-1 0-16,0 0 0,0 21 0,-21 1 0,0-1 16,0 0-16,0 21 15,0-21-15,0 22 0,0-22 0,0 21 16,0-21-16,0 22 0,-21-22 0,21 21 16,-21-21-16,21 1 0,0-1 15,0 0-15,0 0 0,0 0 0,0 0 16,21 1-1,0-22-15,0 0 0,0 0 0,1 0 16,-1 0-16,0 0 0,21-22 0,-21 22 16,1-21-16,-1 0 15,21 0-15,-21 21 0,0-21 0,1 0 0,-1-1 16,0 1-16,0 0 0,-21 0 16,0 0-16,0 0 0,0-1 15,0 1-15,0 0 0,-21 0 16,0 0-16,0 0 0,-1-1 15,1 1-15,-21 0 0</inkml:trace>
  <inkml:trace contextRef="#ctx0" brushRef="#br0" timeOffset="92271.08">14965 10922 0,'0'0'0,"0"-21"0,-21 21 31,-1 21-15,1 0-16,21 0 16,0 1-16,0-1 15,0 0 1,21-21-1,1 0 1,-1 0-16,-21-21 0,21 0 0,0 21 16,-21-22-1,0 1-15,0 0 0,0 0 16,-21 21 0,0 0-1,0 0-15,-1 0 16,1 0-1,21 21-15,0 0 16,0 0 0,-21-21-16</inkml:trace>
  <inkml:trace contextRef="#ctx0" brushRef="#br0" timeOffset="92639.86">13504 11324 0,'0'0'16,"-42"0"-16,0 21 0,20-21 0,-20 0 0,21 0 15,0 0-15,42 0 31,0 0-31,0 0 0,22 0 16,-22 0-16,21 0 0,0-21 16,1 21-16,-22 0 0,21-21 0,-21 0 15,22 21-15,-22 0 0,0 0 0,0-21 16,0 21-16,1 0 16,-1-21-16</inkml:trace>
  <inkml:trace contextRef="#ctx0" brushRef="#br0" timeOffset="94436.13">1418 13526 0,'0'0'0,"21"-22"0,0 1 0,1 21 0,-22-21 16,21 0-16,-21 0 16,0 0-1,-21 21 1,-1 0-16,1 0 16,0 21-16,-21 0 0,21 0 15,-22 0-15,22 22 0,-21-22 0,21 21 16,-1 22-16,1-22 0,0 0 15,0 22-15,0-22 0,0 22 16,21-22-16,-22 0 0,22 1 16,0-1-16,0 0 0,0 1 15,0-1-15,22-21 0,-1 21 16,0-20-16,0-1 0,0-21 16,22 21-16,-22-21 0,21 0 0,0 0 15,1 0-15,-22 0 0,21-21 16,1 0-16,-1 21 0,-21-22 0,0 1 15,22 0-15,-22 0 0,-21-21 16,0 20-16,21 1 0,-21 0 16,0 0-16,0 0 0,-21 0 0,0-1 15,-1 1-15,1 0 0,0 21 16,0 0-16,-21 0 0,20 0 0,-20 0 16,21 21-16,0 0 15,-22 1-15,22-1 0,0 0 16,0 0-16,0 0 0,0 22 0,21-22 15,0 0-15,0 0 0,0 0 16,0 0-16,0 1 0,0-1 16,21 0-16,0-21 0,0 0 15,0 0-15,0 0 0,1 0 16,-1 0-16,0 0 0,0 0 16,21-21-16,-20 0 0</inkml:trace>
  <inkml:trace contextRef="#ctx0" brushRef="#br0" timeOffset="94787.93">2011 13949 0,'0'21'16,"0"0"0,0 0-16,21-21 15,-21 22-15,21-22 16,0 0-1,0 0-15,-21-22 16,22 22-16,-22-21 0,21 0 0,-21 0 16,0 0-1,0 0-15,0-1 16,-21 22-16,-1 0 16,1 0-1,0 22-15,21-1 16,0 0-1,0 0-15,0 0 16,0 0 0,21-21-1,0 0 1</inkml:trace>
  <inkml:trace contextRef="#ctx0" brushRef="#br0" timeOffset="108048.39">4170 13229 0,'0'-21'31,"0"0"-15,0 0 0,0 0-1,0-1-15,0 1 16,0 42 62,0 1-78,0-1 16,0 0-16,0 0 0,0 21 0,0-20 15,0 20-15,0 0 0,0 1 16,0 20-16,0-21 0,0 22 15,0-1-15,0 1 0,-21-22 0,-1 22 16,1-22-16,21 22 0,-21-22 16,0 0-16,21 1 0,-21-1 0,21 0 15,-21 1-15,21-22 0,-22 21 16,22-21-16,0 0 0,0 1 0,0-1 16,0-42 15,0-1-16,0 1-15,-21 0 16,21 0-16,0 0 16,0 0-1,0-1-15,0 1 16,0 0-16</inkml:trace>
  <inkml:trace contextRef="#ctx0" brushRef="#br0" timeOffset="108860.44">3958 13547 0,'-21'0'15,"0"-21"-15,0 21 16,21-22-16,0 1 15,0 0-15,-22 21 16,22-21-16,0 0 0,0 0 16,0-1-16,0 1 15,22 0-15,-1 21 0,0-21 0,-21 0 16,42 0-16,-21 21 0,1-22 16,20 1-16,-21 21 0,21-21 0,-20 21 15,20 0-15,0 0 0,-21 0 16,22 0-16,-1 0 0,-21 0 0,22 0 15,-22 21-15,0 0 16,0 1-16,0-1 0,-21 0 0,21 21 16,-21 1-16,0-22 0,0 21 15,-21 0-15,0 1 0,-21-1 0,21 0 16,-22 1-16,22-1 0,-21 0 16,-1-20-16,22 20 0,-21-21 0,21 0 15,-22 0-15,22 1 0,0-1 16,0-21-16,21 21 0,-21-21 15,0 0 1,21-21-16,0 0 16,0-1-16,0 1 15,0 0-15,21 21 32,0 0-17,0 21-15,-21 0 0,21 1 0,0 20 16,-21-21-16,22 0 0,-1 0 15,-21 22-15,21-22 0,0 0 0,-21 0 16,21 0-16,0 1 0,-21-1 16,22-21-16,-22 21 0,0 0 0,21-21 15,0 0-15,0 0 0,0 0 16,0 0 0,1 0-16,-22-21 15,21 21-15,-21-21 0,21 21 16,-21-21-16,0-1 0,0 1 15,21 0-15,-21 0 0,21-21 0</inkml:trace>
  <inkml:trace contextRef="#ctx0" brushRef="#br0" timeOffset="109300.22">4635 13907 0,'0'0'0,"0"21"15,22 0-15,-1-21 16,0 0 0,0 0-16,0 0 0,0 0 15,1-21-15,-1 21 0,0-21 0,0-1 16,0 1-16,0 0 0,1 0 16,-1 0-16,0 0 0,-21-1 0,0 1 15,0 0-15,0 0 0,0 0 16,0 0-16,0-1 0,0 1 0,0 0 15,-21 21-15,0 0 0,-1 0 16,1 0-16,0 0 0,0 21 16,0 0-16,0 1 15,-1-1-15,1 21 0,0 0 0,0-20 16,21 20-16,0 0 0,0-21 16,0 22-16,0-1 0,0-21 0,0 0 15,0 1-15,0 20 0,0-21 16,21 0-16,0 0 0,0-21 15,1 22-15,-1-22 0,0 0 16,0 0-16,0 0 0,0 0 16,1 0-16,-1 0 0,0-22 15,-21 1-15,21 21 0,0-21 16,-21 0-16,0 0 0,21 0 0</inkml:trace>
  <inkml:trace contextRef="#ctx0" brushRef="#br0" timeOffset="109519.09">5143 13864 0,'0'21'15,"0"1"-15,22-22 16,-1 0 0,0 0-16,0 0 0,0 0 15,0 0-15,1 0 0,-1-22 16,0 22-16,0 0 0,0-21 0,0 21 15,1 0-15,-22-21 16,0 0 0</inkml:trace>
  <inkml:trace contextRef="#ctx0" brushRef="#br0" timeOffset="110316.16">5630 14076 0,'0'21'0,"0"0"15,21-21 32,1 0-47,-1-21 16,0 0-16,0 0 15,0 0-15,0-1 0,1 1 16,-1-21-16,0 21 0,-21 0 16,21-22-16,0 1 0,-21 21 15,21-22-15,-21 22 0,0-21 0,0 21 16,0 0-16,0-1 0,0 1 16,0 0-16,-21 21 0,0 0 15,0 0-15,0 21 16,21 0-16,-21 1 0,-1-1 15,22 0-15,0 0 0,0 0 0,0 0 16,0 1-16,0-1 0,0 0 16,0 0-16,0 0 0,0 0 15,22-21 1,-1 0-16,0 0 0,0 0 16,0-21-16,0 21 0,1-21 15,-1 0-15,0 0 0,0 21 0,0-21 16,0-1-16,1 1 0,-1 0 0,-21 0 15,0 0-15,21 21 16,-21 21 15,0 0-31,0 0 32,-21-21-32</inkml:trace>
  <inkml:trace contextRef="#ctx0" brushRef="#br0" timeOffset="114627.28">6159 13864 0,'-21'0'0,"21"-21"31,0 0 0,0 0-15,0 0 0,0-1-1,0 1 1,0 0 0,0 0 15,0 0-16,0 42 48,-21-21-47,21 21-16,0 0 0,0 0 15,-21 1-15,21-1 0,0 0 0,0 0 16,0 21-16,0-20 0,0-1 15,0 21-15,-21-21 0,21 0 16,0 1-16,0-1 0,0 0 0,0 0 16,0 0-16,0 0 0,0 1 15,0-1-15,21-21 16,0 0 0,0 0-16,0 0 15,1 0-15,-1 0 16,0 0-16,-21-21 0,21 21 0,0-22 15,-21 1-15,21 0 0,1 21 16,-22-21-16,21 0 0,0-22 0,0 22 16,0 0-16,-21 0 15,21 0-15,1-22 0,-22 22 0,0 0 16,0 0-16,21-21 0,-21 20 16,0 1-16,0 0 0,0 0 15,0 0 1,0 42 15,0 0-31,-21 0 0,21 0 16,0 1-16,-22-1 0,22 0 15,0 21-15,0-21 0,0 1 0,0-1 16,0 21-16,0-21 0,0 0 16,0 1-16,0-1 0,0 0 0,0 0 15,22-21 1,-1 21-16,0-21 15,0 0-15,0 0 0,0 0 0,1 0 16,-1 0-16,21-21 0,-21 21 16,0-21-16,1 21 0,-1-21 0,0 0 15,21-1-15,-21 1 0,1 0 16,-1 0-16,0 0 0,0-22 16,0 22-16,0 0 0,-21 0 0,0-21 15,22 20-15,-22 1 0,0 0 0,0 0 16,0 0-16,0 0 15,0 42 17,0 0-32,-22 0 0,22 0 15,0 0-15,-21 1 0,21 20 16,0-21-16,0 0 0,0 22 0,0-22 16,0 0-16,0 0 0,0 0 0,0 0 15,0 1-15,21-1 0,1-21 16,-1 21-16,0-21 0,0 0 0,0 0 15,0 0-15,22 0 0,-22 0 16,0 0-16,21 0 0,-20 0 16,-1-21-16,21 0 0,-21 21 0,0-22 15,1 1-15,-1 0 0,0 0 0,-21 0 16,0 0-16,21-1 16,-21 1-16,0-21 0,0 21 0,0 0 15,0-1-15,0 1 0,0 0 16,0 42-1,-21-21 1,21 21-16,0 1 0,0-1 16,0 0-16,0 0 0,0 0 0,-21 22 15,21-22-15,0 0 0,0 0 16,0 0-16,-21 0 0,21 1 0,0-1 16,0 0-16,0 0 15,0 0-15,0 0 16,0-42 15,0 0-15,0 0-16,0 0 15,0 0-15,0-1 0,0 1 0,0-21 16,21 21-16,0-22 0,0 1 16,0 0-16,0 21 0,22-22 15,-22 1-15,21 21 0,1 0 0,-22-1 16,21 1-16,0 21 0,-20 0 15,20 0-15,-21 21 0,0 1 0,0-1 16,1 21-16,-1-21 0,0 0 16,0 22-16,0-22 0,-21 21 0,0-21 15,0 22-15,0-22 0,0 21 16,0-21-16,0 1 0,0-1 0,0 0 16,0 0-16,0 0 0,-21 0 15,21 1-15,-21-22 16,0 0-1,0 0 1,21-22-16</inkml:trace>
  <inkml:trace contextRef="#ctx0" brushRef="#br0" timeOffset="115135.29">8932 13441 0,'0'0'0,"0"-21"0,21 0 16,-21-1-16,0 1 0,0 0 16,0 0-16,0 0 0,0 0 0,0 42 31,0 0-16,0 0-15,-21 21 0,21 1 16,0-1-16,0 22 0,0-22 16,0 21-16,-21 1 0,0-1 0,21-20 15,-21 20-15,0-20 0,-1-1 16,22 0-16,-21 1 0,0-1 0,21-21 16,0 0-16,-21 22 0,0-22 15,21 0-15,-21-21 16,-1 0 15,1-21-31,0 0 0,21-1 0,-21 1 16,0 0-16</inkml:trace>
  <inkml:trace contextRef="#ctx0" brushRef="#br0" timeOffset="116044.09">8424 13949 0,'21'0'31,"1"0"-31,20 0 0,-21 0 16,21 0-16,1-21 0,20 0 16,-20-1-16,20 22 0,-21-21 0,22 0 15,-1-21-15,1 21 0,-1-1 16,-20-20-16,20 21 0,-20-21 16,-1-1-16,0 22 0,-21-21 0,1-1 15,-1 22-15,0-21 0,-21 21 16,0 0-16,0-22 0,0 22 0,0 0 15,0 0-15,-21 21 16,0 0-16,-1 0 16,22 21-16,0 0 0,-21 0 15,21 22-15,-21-22 0,21 21 0,0 0 16,0 22-16,-21-22 0,21 1 16,-21 20-16,21-21 0,0 1 0,0-1 15,-21 0-15,21 1 0,0-22 16,-22 21-16,22-21 0,0 1 15,0-1-15,0 0 0,0 0 16,0 0-16,0-42 47,0 0-47,0 0 0,0 0 0,22-1 16,-22 1-16,21-21 0,0 21 15,0 0-15,-21-1 0,21-20 0,0 21 16,1 0-16,-1 21 0,-21-21 0,21 21 15,0 0-15,0 0 16,0 0-16,-21 21 16,0 0-16,22 0 15,-22 0-15,0 0 0,21 1 0,-21-1 16,0 0-16,0 0 0,0 0 16,0 0-16,0 1 0,21-1 0,-21 0 15,0 0-15,21-21 16,0 0-16,0 21 0,1-21 15,-1 0-15,0 0 0,0 0 0,21 0 16,-20-21-16,20 0 0,-21 21 16,21-21-16,-20 0 0,20-1 0,0 1 15,-21 0-15,1 0 0,20 0 16,-21 0-16,0-22 0,-21 22 0,21 0 16,-21-21-16,0 20 0,22-20 15,-22 21-15,0 0 0,0 0 16,0-1-16,-22 22 15,1 0-15,0 0 0,21 22 16,-21-1-16,0 0 0,0 0 0,21 21 16,0-20-16,0-1 0,-22 21 15,22-21-15,0 0 0,0 1 0,0-1 16,0 0-16,0 0 0,0 0 16,0 0-16,22-21 0,-22 22 0,21-22 15,0 0-15,0 0 0,0 0 0,0 0 16,1 0-16,-1 0 0,0 0 15,0 0-15,0 0 0,0-22 16,1 1-16,-1 21 0,-21-21 16,21 0-16,0 0 0,-21 0 15,0-1-15,0 1 0,21 21 0,-21-21 16,0 0-16</inkml:trace>
  <inkml:trace contextRef="#ctx0" brushRef="#br0" timeOffset="118512.43">11303 13991 0,'0'0'0,"0"21"15,21-21 16,0 0-15,-21-21 15,21 0-15,1 0 15,-22 0 16,0 0-47,0-1 16,21 22-16,-21-21 0,21 21 0,-21-21 15,0 0-15,21 0 16,0 0-16,0-1 0,-21 1 0,22-21 16,-1 21-16,-21 0 0,0-22 15,21 22-15,-21-21 0,0 21 0,0-1 16,0-20-16,0 21 0,0 0 15,0 0-15,0-1 0,0 1 0,0 0 16,0 42 15,0 0-31,0 1 0,0 20 0,-21 0 16,21 1-16,0 20 0,0 1 16,0-22-16,0 21 0,0-20 15,0-1-15,0 0 0,0 1 16,0-1-16,0 0 0,0-20 0,0-1 15,0 0-15,21 0 0,0 0 16,0-21-16,0 0 0,-21 21 0,43-21 16,-22 0-16,0 0 0,0 0 0,22 0 15,-22-21-15,21 0 0,-21 0 16,22 0-16,-22 0 0,21-1 0,0 1 16,-20-21-16,20 0 0,-21 20 15,21-20-15,-20-21 0,-1 20 16,-21 1-16,0-22 0,0 22 0,0 0 15,0-22-15,0 22 0,-21 0 0,-1-1 16,1 22-16,0-21 0,-21 21 16,-1-1-16,1 1 0,0 0 15,-1 21-15,1 0 0,0 0 0,-1 0 16,1 21-16,0 0 0,-1 1 16,1-1-16,21 21 0,-21-21 15,20 43-15,1-22 0,21 0 0,0 22 16,0-22-16,0 22 0,0-22 0,0 0 15,0 1-15,21-1 0,1 0 16,-1-20-16,21 20 0,-21-21 0,22-21 16,-1 21-16,0-21 0,1 0 0,20 0 15,-21 0-15,22 0 0,-22 0 16,22 0-16,-22-21 0,0 0 16,22 0-16,-22 0 0,1-1 15,-1-20-15,-21 21 0,21 0 0,-20-22 16,-1 22-16,0 0 0,0-21 0,-21 21 15,0-1-15,0 1 16,0 42 0,0 1-16,0-1 0,0 0 15,0 0-15,0 0 0,0 22 0,0-22 16,-21 21-16,0-21 16,21 22-16,-21-22 0,21 0 0,0 21 15,-22-21-15,22 1 0,-21-22 0,21 21 16,0 0-16,0-42 47,0 0-47,21-1 0,1 1 15,-1 0-15,-21 0 0,21-21 0,-21 20 16,21-20-16,-21 21 0,21-21 16,0 20-16,-21 1 0,0 0 0,22 0 15,-1 21-15,0 0 16,0 0-1,-21 21-15,0 0 0,21 0 16,-21 22-16,0-22 0,0 0 16,0 0-16,21 0 0,-21 1 0,22-1 15,-22 0-15,0 0 0,0 0 16,21 0-16,0-21 0,0 22 0,0-22 16,0 0-16,1 0 15,-1 0-15,0 0 0,21 0 16,-21-22-16,1 1 0,-1 21 15,21-21-15,-21-21 0,0 21 0,1-1 16,20-20-16,-21 0 0,0-1 16,0 1-16,1-21 0,-1 20 15,-21-20-15,21 20 0,0-20 0,0 21 16,-21-1-16,0 1 0,21 0 16,1-1-16,-22 1 0,0 21 0,0 0 15,0-1-15,0 65 31,0-22-31,-22 21 0,22 1 16,-21-1-16,0 21 0,0 1 16,21-22-16,-21 22 0,0-1 0,21-20 15,0 20-15,0-21 0,0 1 16,0-1-16,0-21 0,0 22 0,0-22 16,0 0-16,0 0 15,21-21-15,0 21 0,0-21 0,0 0 16,0 0-16,1 0 0,-1 0 0,21-21 15,-21 21-15,0-21 0,22 0 16,-22 0-16,0-1 0,0 1 0,0-21 16,1 21-16,-1-22 0,0 22 15,0-21-15,-21 21 0,0-22 0,21 22 16,-21 0-16,0 0 0,21 21 16,-21 21-1,0 0 1,0 0-16,0 1 0,0-1 0,0 0 15,0 0-15,0 0 0,0 0 16,0 1-16,0-1 16,0 0-16,22-21 0,-1 21 15,0-21-15,0 0 16,0 0-16,0 0 0,22 0 0,-22-21 16,0 0-16,0 21 0,0-21 15,1-1-15,-1 1 0,0 0 0,0 0 16,0 0-16,0-22 0,-21 22 0,0 0 15,0 0-15,22 0 0,-22 0 16,0-1-16,21 22 0,-21-21 16,0 42-1,0 1 1,0-1-16,-21 21 0,21-21 16,-22 0-16,22 22 0,-21-22 15,21 21-15,0 1 0,0-1 0,0 0 16,0 1-16,0-1 0,0 0 15,0 1-15,0-1 0,0 0 0,0 22 16,0-1-16,0 1 0,0-1 0,0 1 16,0-1-16,0 1 0,0-1 15,0 1-15,0-1 0,0-20 0,0 20 16,0-21-16,0 22 0,0-43 0,0 21 16,-21-20-16,0 20 15,0-21-15,0-21 0,-1 0 16,1 0-16,-21-21 0,21 21 15,0-21-15,-22 0 0,22-1 16,0-20-16,0 21 0,0-21 0,-1-1 16,1 1-16,21-22 0,0 22 15,-21-21-15,21-1 0,0 22 0,0-22 16,0 1-16,0-1 0,21 22 0,-21-22 16,21 22-16,1 0 0,-1-1 15,0 1-15,0 0 0,0 21 0,0-22 16,1 1-16,-1 21 15,0-22-15,0 22 0,0-21 0,0 21 16,1 0-16,-1-1 0,0-20 0,-21 21 16,21 0-16</inkml:trace>
  <inkml:trace contextRef="#ctx0" brushRef="#br0" timeOffset="121072.14">14584 13822 0,'21'0'15,"0"-21"-15,0 21 16,0-21-16,22-1 0,-22-20 0,21 21 16,1-21-16,-1-1 15,21 1-15,-20 21 0,-1-22 0,22 1 16,-22 0-16,0-1 0,1 1 0,-22 0 15,0-1-15,0 1 0,0 0 16,-21-1-16,0 22 0,0-21 0,0 21 16,0-22-16,-21 22 0,0 0 15,0 0-15,21 0 0,-21 21 0,-1 0 16,1 0-16,0 0 0,0 0 16,0 21-16,0 0 0,-1 0 0,1 22 15,0-1-15,0 0 0,0 22 16,0-1-16,21 1 0,0-1 15,0 22-15,-22-22 0,22 22 0,-21 0 16,21-1-16,0-20 0,-21 21 16,21-1-16,0-20 0,0 20 0,0 1 15,-21-21-15,21 20 0,-21 1 16,21-22-16,-21 22 0,21-21 0,0-1 16,-22 1-16,22-1 0,-21 1 0,21-22 15,-21 21-15,21-20 0,0-1 16,0-21-16,0 0 0,0 1 0,0-1 15,0 0-15,21-21 0,0 0 16,1 0-16,-1-21 0,0 0 0,21-1 16,-21-20-16,22 21 0,-22-21 15,21 20-15,1-20 0,-22 0 16,21-1-16,-21 1 0,0-21 0,1 20 16,-1-20-16,-21 20 0,0-20 0,0-1 15,0 22-15,0-21 0,0 20 16,-21-20-16,-1 20 0,1 1 0,0 0 15,-21 21-15,21-22 0,-22 22 16,22 0-16,-21 0 0,21 0 0,-1-1 16,1 22-16,0 0 0,0-21 0,0 21 15,0 0-15,42 0 47,0 0-47,21 0 0,-21 0 0,22 0 16,-1 0-16,0 0 0,1-21 0,20 21 15,-20-42-15,20 21 0,1-1 16,-1 1-16,1-21 0,-1 21 0,1-22 16,-22 1-16,0 21 0,1-21 15,-1 20-15,-21-20 0,0 21 0,-21 0 16,0-22-16,0 22 0,0 0 16,0 0-16,-21 21 0,0 0 15,0 0-15,0 0 0,-1 0 0,1 0 16,-21 0-16,21 21 0,0 0 15,-1 0-15,1 22 0,0-22 16,-21 21-16,42 1 0,-21-1 16,-1-21-16,22 21 0,-21-20 0,21 20 15,0-21-15,0 0 0,0 0 16,0 1-16,21-22 0,1 0 16,-1 0-16,0 0 0,0 0 15,0-22-15,0 22 0,1-21 16,20 0-16,-21 0 0,0 0 0,0 0 15,1-1-15,-1 1 0,-21-21 16,21 21-16,-21-22 0,21 22 0,-21 0 16,0 0-16,0 0 0,0 0 15,0 42 17,0 0-32,0 0 0,0 21 15,0-20-15,0-1 0,0 21 0,0-21 16,0 22-16,0-22 0,0 0 15,21 0-15,-21 0 0,21 0 0,1 1 16,-1-22-16,0 0 16,0 0-16,0 0 0,0 0 15,1-22-15,-1 22 0,0-21 16,0 0-16,-21 0 0,21 0 16,0 0-16,1-1 0,-1 1 15,-21-21-15,21 21 0,-21-22 16,21 22-16,-21 0 0,0 0 0,0 0 15,0 42 17,0 0-32,0 21 0,0-20 15,0-1-15,0 0 0,0 21 16,0-21-16,0 1 0,0-1 0,0 0 16,0 0-16,21-21 0,-21 21 15,21-21-15,1 0 0,-1 0 16,0 0-16,0 0 0,0 0 15,22 0-15,-22 0 0,0 0 16,21-21-16,-21 0 0,22 0 0,-22-22 16,0 22-16,0 0 0,22-21 15,-22-1-15,0 1 0,0 0 0,-21-1 16,21 1-16,0-21 0,-21 20 0,0 1 16,0 0-16,0-1 0,0 1 15,0 21-15,0-22 0,0 22 0,0 0 16,0 0-16,0 0 0,-21 21 15,21 21 1,-21 0-16,0 21 0,0 1 16,21-1-16,-21 0 0,-1 1 15,22-1-15,0 22 0,0-22 0,-21 21 16,21-20-16,0-1 0,0 0 16,0 1-16,0-22 0,0 0 0,21 21 15,-21-20-15,22-1 0,-1-21 16,0 21-16,0-21 0,0 0 0,0 0 15,1 0-15,-1 0 0,0 0 0,0 0 16,21-21-16,-20 0 0,-1 21 16,0-22-16,0 1 0,0 0 0,0-21 15,1 21-15,-22-1 0,21-20 16,-21 21-16,0 0 0,0-22 0,0 22 16,0 0-16,0 0 15,-21 21 1,-1 21-1,22 0-15,0 0 0,-21 1 16,21-1-16,-21 0 0,21 0 0,0 21 16,0-20-16,0-1 0,0 0 15,0 0-15,0 0 0,0 0 0,0 1 16,0-1-16,21-21 0,0 21 0,1-21 16,-1 0-16,0 21 0,21-21 15,-21 0-15,22 0 0,-22 0 0,21 0 16,1 0-16,-1-21 15,21 21-15,-20-21 0,-1 0 0,0-1 16,1 1-16,-1 0 0,0 0 0,1 0 16,-22 0-16,0-22 0,0 22 15,0-21-15,-21-1 0,22 22 0,-22 0 16,0 0-16,0 0 0,0 0 16,0-1-16,0 1 0,-22 21 0,1 0 15,0 0-15,0 0 0,0 0 16,0 0-16,-1 21 0,1-21 15,0 22-15,-21-1 0,42 0 0,-21 0 16,-1 21-16,1-20 0,0-1 16,21 0-16,-21 21 0,21-21 15,0 1-15,0-1 0,0 0 16,0 0-16,21-21 16,0 0-16,0 21 0,1-21 15,-1 0-15,0 0 0,0 0 16,0-21-16,0 0 0,1 21 0,-1-21 15,0 0-15,0-1 0,-21 1 0,21-21 16,0 21-16,1-22 0,-1 1 16,-21 0-16,21 21 0,0-43 15,0 22-15,0-1 0,-21 1 16,22 0-16,-22-1 0,21 1 0,-21 0 16,0-1-16,0 22 0,0-21 0,0 21 15,0 0-15,0-1 0,-21 65 31,-1-22-15,22 21-16,-21-21 0,21 22 0,-21-1 16,21 0-16,0 22 0,0-22 15,-21 1-15,21-1 0,0 21 0,0-20 16,0-1-16,0 0 0,0 1 0,0-1 16,0 0-16,0-20 0,0 20 15,21-21-15,0 0 0,0 0 0,-21 1 16,22-22-16,-1 21 0,0-21 15,21 0-15,-21 0 0,1 0 0,-1 0 16,21 0-16,-21 0 0,0-21 16,1 21-16,20-22 0,-21 1 15,0 0-15,0 0 0,-21 0 0,22 0 16,-22-22-16,21 22 0,-21 0 16,0 0-16,0-22 0,0 22 0,0 0 15,-21 0-15</inkml:trace>
  <inkml:trace contextRef="#ctx0" brushRef="#br0" timeOffset="121431.97">16362 13145 0,'-21'0'0,"42"0"0,-42 21 16,21 0-16,0 0 16,21-21 15,0 0-31,0 0 16,-21-21-1,0 0-15,0 0 16,-21-1-1,0 22-15,0 0 16,-1 0-16,1 0 16,21 22-16,0-1 0,0 0 15,21-21 1,-21 21-16,22-21 0,-1 0 0,21 0 16,-21 0-16</inkml:trace>
  <inkml:trace contextRef="#ctx0" brushRef="#br0" timeOffset="122139.49">18584 13018 0,'0'-22'16,"21"22"-1,1-21-15,-1 21 0,21 0 0,-21 0 16,22-21-16,-1 21 0,0 0 15,1 0-15,20-21 0,-21 21 0,22 0 16,-22 0-16,1 0 0,-1-21 16,21 21-16,-41 0 0,20 0 0,-21 0 15,0 0-15,0 0 0,1 0 16,-44 0 15,1 0-31,0 0 16,0 0-16,-21 0 0,20 0 0,1 0 15,-21 0-15,21 0 0,0 0 0,-1 0 16,1 0-16,0 0 0,0 0 16,0 0-16,0 0 15,21 21 1,-22 0 15,22 0-31,0 0 0,0 1 16,0-1-16,0 0 0,-21 0 15,21 0-15,-21 22 0,21-22 0,0 21 16,-21-21-16,21 22 0,0-22 16,-21 21-16,0-21 0,21 22 15,-22-1-15,22-21 0,0 21 0,-21-20 16,21 20-16,-21-21 0,21 21 0,0-20 16,0-1-16,0 0 15,0 0-15,21-42 47,0 0-47,1 0 0,-22-1 16,21 1-16,21 0 0</inkml:trace>
  <inkml:trace contextRef="#ctx0" brushRef="#br0" timeOffset="122548.44">20024 13081 0,'0'0'16,"21"-21"-16,0 0 0,0 0 16,-21-1-16,0 1 0,0 0 0,0 0 15,0 0-15,-21 0 16,0 21-16,0 0 16,-1 0-16,-20 0 0,21 21 0,0-21 0,0 21 15,-22 0-15,22 21 16,-21-20-16,21 20 0,-1 0 0,-20-21 15,21 22-15,0-1 0,-22 0 16,22 1-16,0-1 0,21 0 0,0-20 16,0 20-16,0 0 0,0-21 0,0 1 15,0-1-15,21 0 0,0 0 16,22 0-16,-22 0 0,21-21 0,-21 0 16,22 22-16,-1-22 0,0 0 15,1 0-15,-22 0 0,21 0 0,-21-22 16,22 22-16,-22-21 0,21 0 15,-21 21-15,1-21 0,-22 0 16,21 21-16,-21-21 0,0-1 0,21 22 16,-63 0-1,20 0 1,1 0-16,-21 0 0,0 0 0</inkml:trace>
  <inkml:trace contextRef="#ctx0" brushRef="#br0" timeOffset="123644.17">1482 15600 0,'0'0'0,"-22"0"0,1 0 16,0 0-16,0-21 0,0 21 16,0 0-16,21 21 47,21-21-47,21 0 0,-21 21 15,0-21-15,1 0 0,20 0 16,-21 0-16,21 0 0,-20 0 15,20 0-15,-21-21 0,21 21 0,1-21 16,-22 0-16,21 21 0,1-22 16,-22 1-16,0 0 0,0 0 0,0 21 15,0-21-15,-21 0 0,22 21 16,-22-22-16,0 44 47,-22-1-47,22 0 0,0 21 15,-21-21-15,21 22 0,0 20 16,0-20-16,0-1 0,0 21 0,0-20 16,0 20-16,-21-20 0,21 20 15,0-21-15,0 1 0,0-1 16,0-21-16,0 22 0,0-22 0,0 0 16,0 0-16,0 0 15,-21-42 32,0 0-47,0 0 16,-1 0-16,1-1 15</inkml:trace>
  <inkml:trace contextRef="#ctx0" brushRef="#br0" timeOffset="123895.6">1566 16066 0,'21'0'31,"1"0"-31,-1 0 16,0 0-16,0 0 0,0 0 0,0-22 15,22 22-15,-22-21 0,21 0 16,-21 21-16,1-21 0,20 0 16,-21 0-16,21 21 0,-20-22 15,-1 1-15,0 21 0,0 0 0,-21-21 16,21 21-16</inkml:trace>
  <inkml:trace contextRef="#ctx0" brushRef="#br0" timeOffset="124199.42">2540 15854 0,'0'0'0,"21"0"31,-21-21-31,21 21 0,-21-21 16,21 21-16,1-22 0,-1 1 15,-21 0 1,-21 21-1,-1 0-15,1 0 16,0 0-16,0 21 16,0-21-16,21 21 15,0 1 1,0-1-16,0 0 16</inkml:trace>
  <inkml:trace contextRef="#ctx0" brushRef="#br0" timeOffset="124739.5">4191 15367 0,'0'0'0,"0"-42"0,0-22 15,21 43-15,-21 0 16,0 0-16,0 0 16,0 42-1,0 0-15,0 0 0,0 21 16,0 1-16,0-1 0,0 0 0,0 22 15,0-22-15,0 22 0,0-22 16,-21 22-16,21-1 0,0-21 0,0 22 16,0-1-16,-21-20 15,21-1-15,-21 0 0,21 1 0,-22-1 0,22-21 16,0 0-16,0 1 16,0-1-16,0 0 0,0-42 31,0-22-16,0 22-15,0 0 16</inkml:trace>
  <inkml:trace contextRef="#ctx0" brushRef="#br0" timeOffset="125084.81">4106 15452 0,'0'0'0,"0"-21"0,-21 21 16,21-22-16,0 1 0,0 0 0,0 0 15,0 0-15,0 0 0,0-1 16,0 1-16,21 0 0,0 0 0,1 0 16,20 0-16,-21-1 0,21 22 15,1-21-15,-1 0 0,0 21 16,22 0-16,-22 0 0,1 21 0,-1 0 16,-21 1-16,21-1 0,-20 21 15,-22 0-15,0 1 0,0-22 0,0 21 16,0 1-16,-43-1 15,22 0-15,-21 1 0,21-1 0,-22-21 16,22 21-16,-21-20 0,21-1 16,-22 0-16,22 0 0,0 0 0,0 0 15,21 1-15,-21-22 16,42 0 31</inkml:trace>
  <inkml:trace contextRef="#ctx0" brushRef="#br0" timeOffset="125963.81">4530 16066 0,'0'0'0,"21"21"16,0-21 15,0 0-31,0 0 16,0-21-16,1-1 15,-1 1-15,0 0 0,-21 0 0,21 0 16,0 0-16,0-22 0,1 22 16,-1 0-16,0-21 0,-21 20 15,0 1-15,21 0 0,-21 0 0,0 0 16,0 0-16,0-1 15,-21 22 17,0 22-32,0-22 15,21 21-15,-22 0 0,22 0 16,0 0-16,-21 0 0,21 1 0,0-1 16,-21 0-16,21 0 0,0 0 15,0 22-15,0-22 0,0 0 0,0 0 16,0 0-16,0 0 0,21-21 15,0 22-15,-21-1 0,22-21 16,-1 0-16,0 0 0,0 21 16,0-21-16,0 0 0,1 0 0,-1 0 15,0-21-15,0 21 0,0-21 16,0-1-16,1 1 0,-1 0 0,21 0 16,-21 0-16,0 0 0,1-1 0,-1 1 15,-21 0-15,21-21 0,0 21 16,-21-1-16,21 22 0,-21-21 0,0 0 15,0 0-15,0 0 16,0 42 15,0 0-31,0 0 16,0 0-16,0 1 0,0 20 16,0-21-16,0 0 0,0 0 0,-21 22 15,21-22-15,0 0 0,0 0 16,0 0-16,0 1 0,0-1 15,21-21-15,0 0 0,1 0 16,-1 0-16,0 0 0,0 0 16,0 0-16,0-21 0,1-1 0,-1 1 15,0 0-15,0 0 0,0-21 16,0 20-16,1 1 0,-22-21 0,0 0 16,21 20-16,-21-20 0,0 0 15,0 21-15,0-22 0,-21 22 16,21 0-16,-22 0 0,1 21 15,0 0-15,-21-21 0,21 21 0,-1 0 16,1 0-16,-21 21 0,21-21 16,0 21-16,-1 0 0,1 0 0,0 0 15,21 1-15,0-1 16,-21 0-16,21 0 0,0 0 0,0 0 16,0 1-16,21-22 0,-21 21 15,21 0-15,0-21 0,1 21 0,-1-21 16,0 21-16</inkml:trace>
  <inkml:trace contextRef="#ctx0" brushRef="#br0" timeOffset="126671.41">5588 16087 0,'0'0'0,"21"0"0,-21 21 16,21-21-16,0 0 0,1 0 15,-1 0-15,0 0 16,0-21-16,0 0 0,0-1 0,22 1 15,-22 0-15,0 0 0,0 0 0,22-22 16,-22 22-16,21 0 0,-21-21 16,0-1-16,1 22 0,-1 0 15,0 0-15,-21-21 0,0 20 16,0 1-16,-21 21 16,0 0-1,-1 0-15,1 0 0,0 0 0,0 21 16,0 1-16,21-1 0,0 0 15,0 0-15,0 0 16,21-21 0,0 21-16,0-21 0,0 0 15,1 22-15,-22-1 0,21-21 0,0 21 16,-21 0-16,0 0 0,21-21 16,-21 21-16,21 1 0,-21 20 0,0-21 15,0 0-15,0 0 0,0 1 16,0-1-16,0 0 15,0 0-15,21-21 0,-21 21 0,22-21 16,-1 0 0,0 0-16,0 0 15,0 0-15,0 0 0,1-21 16,-1 0-16,0 0 0,0 0 0,0-1 16,0 1-16,1 0 0,-1-21 15,0 21-15,0-1 0,0-20 0,0 21 16,1 0-16,-22 0 0,0-1 15,21 1-15,-21 42 47,0 1-47,0-1 0,0 0 0,0 0 16,-21 0-16,21 0 0,0 1 0,0-1 16,0 0-16,0 0 0,0 0 15,0 0-15,0 1 0,21-22 16,-21 21-16,21-21 15,0 0-15,0 0 16,0 0-16,1-21 16,-22-1-16,21 22 0,-21-21 15,0 0-15,21 0 0,-21 0 0,21 0 16,-21-1-16,0 1 0</inkml:trace>
  <inkml:trace contextRef="#ctx0" brushRef="#br0" timeOffset="127003.66">6625 15431 0,'0'0'0,"-21"0"0,0 0 15,0 0-15,21 21 0,-22-21 16,22 21-16,0 0 16,0 0-16,22 0 15,-1-21 1,0 0-16,0 0 15,0-21-15,0 0 0,1 21 16,-22-21-16,0 0 16,0 0-16,0-1 0,0 1 15,-22 21 1,1 0-16,0 0 0,0 0 0,0 0 16,0 21-16,-1 1 15,1-1-15,21 0 0,0 0 16,-21 0-16,21 0 0,0 1 15,0-1-15,0 0 16,21-21 0</inkml:trace>
  <inkml:trace contextRef="#ctx0" brushRef="#br0" timeOffset="128323.49">7048 16087 0,'22'-21'16,"-1"-1"0,0 22-16,-21-21 0,21 0 0,0 0 15,0 0-15,-21-22 0,22 22 16,-1 0-16,0-21 0,0-1 0,0 22 16,0-21-16,1 0 0,-1-1 15,0 1-15,0-22 0,-21 22 16,21-21-16,-21 20 0,0-20 0,21 20 15,-21 1-15,0 0 0,0-1 16,0 1-16,0 21 0,0 0 0,-21 0 16,21-1-16,-21 22 0,0 0 15,0 22-15,21-1 16,-21 0-16,-1 21 0,22 1 16,0-1-16,0 0 0,0 22 0,-21-22 15,21 22-15,0-22 0,-21 21 16,21-20-16,0-1 0,0 22 15,-21-22-15,21 0 0,0 1 0,0-1 16,0 0-16,0-21 0,0 22 16,0-22-16,0 0 0,0 0 0,21 0 15,0 1-15,0-22 16,1 0-16,-1 0 0,21 0 0,-21 0 16,0 0-16,1-22 0,20 1 15,-21 0-15,21 0 0,-20 0 0,-1 0 16,0-1-16,0 1 0,0 0 15,0 0-15,1 0 0,-22 0 16,0-1-16,0 1 0,0 42 31,0 1-15,0-1-16,0 0 16,0 0-16,0 0 0,0 0 15,0 1-15,0-1 16,21 0-16,0-21 0,-21 21 0,21-21 15,0 0-15,0 0 0,1 0 16,20 0-16,-21 0 0,0 0 16,0-21-16,1 0 0,-1 0 0,21-1 15,-21 1-15,0 0 0,1 0 16,-1 0-16,0 0 0,-21-1 16,21 1-16,-21 0 0,21 0 0,-21 0 15,0 0-15,0-1 0,0 1 16,0 0-16,-21 42 31,21 0-15,0 1-16,0-1 0,0 0 15,-21 0-15,21 0 0,0 0 0,0 22 16,0-22-16,-21 21 0,21-21 0,0 22 16,0-22-16,0 21 0,0 1 15,0-22-15,0 21 0,0 0 0,0 1 16,0-22-16,0 21 0,0 1 15,0-1-15,0 0 0,0 1 16,0-1-16,0 0 0,0 22 0,0-22 16,21 22-16,-21-22 0,21 21 15,-21 1-15,0-22 0,0 22 0,21-22 16,-21 22-16,21-22 0,-21 0 16,22 1-16,-22-1 0,0 0 0,0 1 15,0-22-15,0 0 0,0 21 0,0-21 16,0 1-16,-22-22 31,1 0-15,0-22-16,21 1 0,-21 0 0,0 0 0,0 0 15,21-22-15,-22 1 0,1 21 16,21-43-16,0 22 0,0-21 16,-21 20-16,21-20 0,0-1 0,0 1 15,0-1-15,0 1 0,0-1 16,0 1-16,21-1 0,-21 22 0,21-22 15,1 22-15,-1 0 0,0-1 16,0 1-16,0 0 0,0-1 0,1 1 16,-1 21-16,-21-21 0,21 20 0,0 1 15,-21-21-15,21 42 0,-21-21 16,0 0-16,0-1 0,0 1 16,-21 0-1</inkml:trace>
  <inkml:trace contextRef="#ctx0" brushRef="#br0" timeOffset="128767.89">6985 15536 0,'0'0'0,"-21"0"0,0 0 15,42 0 17,0 0-32,21 0 15,-21 0-15,22 0 0,20-21 0,-20 0 16,-1 21-16,21-21 0,-20 0 15,20 21-15,1-21 0,-1-1 0,-20 22 16,20-21-16,1 21 0,-22 0 16,0-21-16,1 21 0,-1 0 0,0 0 15,-21 0-15,1 0 0,-1 0 16,0 0-16,0 0 16,0 0-1,-21 21-15,0 0 16,0 1-1,0-1 1,-21-21 0,0 0-16</inkml:trace>
  <inkml:trace contextRef="#ctx0" brushRef="#br0" timeOffset="129923.41">1503 17399 0,'-21'21'16,"-1"-21"-16,1 0 15,0 0-15,0 0 0,-21 0 16,20 0-16,1-21 0,0 21 16,0-21-16,0 21 0,-22-21 15,22 0-15,0-1 0,21 1 16,0-21-16,0 21 0,0 0 15,0-22-15,21 22 16,0-21-16,1 21 0,20-22 16,0 22-16,1 0 0,-1 0 0,0 0 15,1 21-15,-1 0 0,-21 0 16,0 0-16,0 0 0,-21 21 16,0 0-16,0 21 0,0-21 0,0 22 15,-21-22-15,0 21 0,-21 1 16,21-1-16,-22 0 0,1 22 15,0-22-15,-1 22 0,22-22 16,0 21-16,0-20 0,0 20 16,21-20-16,0-1 0,0-21 0,0 21 15,0-20-15,0-1 16,21 0-16,0 0 0,0 0 0,0-21 16,0 0-16,22 0 0,-22 0 15,0 0-15,21-21 0,-20 0 16,20 0-16,0 0 0,-21-1 15,1 1-15,-1-21 0,0 21 0,0-22 16,-21 1-16,0 21 0,0-21 16,0-1-16,0 22 0,0-21 15,-21 21-15,0-1 0,-22 22 0,1-21 16,21 21-16,-21 0 16,-1 0-16,1 0 0,21 21 15,-22 1-15,22-1 0,0 0 0,0 0 16,21 0-16,-21 0 0,21 1 15,0-1-15,0 0 0,0 0 16,0 0-16,21-21 0,0 21 16,0 1-16,0-22 0,1 0 0,-1 0 15,0 0-15,21 0 0,-21 0 16,1 0-16,20 0 0</inkml:trace>
  <inkml:trace contextRef="#ctx0" brushRef="#br0" timeOffset="130271.21">2201 17420 0,'0'0'0,"0"21"16,0-42 46,21 21-62,1-21 16,-22 0-16,0 0 15,0 0-15,0-1 16,-22 22 0,1 0-1,0 0-15,0 22 31,21-1-31,-21 0 0,0 0 0,21 0 16,-22 0-16,22 1 16,-21-1-16,21 0 15</inkml:trace>
  <inkml:trace contextRef="#ctx0" brushRef="#br0" timeOffset="133016.89">3111 17039 0,'0'0'0,"-21"0"15,21 21 1,0 1-16,-21-1 0,21 0 16,0 0-16,0 0 0,0 0 15,21 1-15,0-1 16,-21 0-16,22-21 0,-1 0 0,0 21 15,21-21-15,-21 0 0,1 0 16,20 0-16,-21 0 0,21-21 0,1 0 16,-22 0-16,21-1 0,1 1 15,-22 0-15,21 0 16,0-21-16,-20 20 0,20-20 0,-21 0 16,0-1-16,-21 22 0,0-21 15,0 0-15,0 20 0,0-20 0,0 21 16,-21 0-16,0 0 0,0-1 15,0 1-15,-1 21 0,1 0 16,0 0-16,0 21 0,0 1 0,0-1 16,21 0-16,-22 0 0,22 21 15,-21 1-15,21-1 0,0 0 0,0 1 16,0 20-16,0-20 0,0 20 16,0-21-16,0 1 0,0 20 15,21-20-15,1 20 0,-22-21 0,0 22 16,21-22-16,-21 1 0,21-1 15,-21 0-15,0 1 0,0-22 16,0 0-16,0 0 0,0 0 16,-21-21-16,0 21 15,-1-21-15,1 0 0,0 0 0,0 0 16,0-21-16,0 21 0,-22-21 16,22 0-16,0 0 0,-21 0 15,20-1-15,1 1 0,-21 0 0,21 0 16,0 0-16,-1 21 15,22 21 1,0 0-16,0 0 16,22 0-16,-22 1 15,21-1-15,0 0 0,0 0 0,0 0 16,22 0-16,-22 1 0,0-1 16,21 0-16,1-21 0,-1 0 15,-21 0-15,21 0 0,1 0 0,20 0 16,-20 0-16,-1-21 0,0 0 15,1-1-15,-1-20 0,0 21 16,1-21-16,-1 20 0,-21-20 0,0 0 16,22-1-16,-43 22 15,21-21-15,-21 0 0,0 20 0,0-20 0,0 21 16,0 0-16,0 0 16,0 42-1,0 0 1,0 0-16,0 0 0,0 22 15,-21-22-15,21 21 0,0 0 0,0-20 16,-22 20-16,1-21 0,0 21 16,21-20-16,-21 20 0,21-21 15,0 0-15,-21-21 0,21 21 0,0 1 16,-21-22-16,21-22 31,0 1-15,0 0-16,0 0 0,21 0 15,0-22-15,0 22 0,0-21 16,-21 21-16,21-22 0,1 22 16,-1-21-16,0 21 0,0 0 15,0 21-15,0-22 0,1 22 16,-1 0-16,-21 22 16,21-1-16,-21 0 0,21 0 15,-21 0-15,0 0 0,0 22 16,0-22-16,21 0 0,-21 0 15,0 0-15,21 22 0,-21-22 16,22 0-16,-1 0 16,0 0-16,0-21 0,0 0 0,0 0 15,1 0-15,-1 0 0,21 0 0,-21 0 16,22-21-16,-22 0 16,0 0-16,0 0 0,21 0 0,-20-1 15,-1 1-15,-21-21 0,21 21 16,-21-22-16,21 22 0,-21-21 0,0 21 15,0 0-15,0-1 0,0 1 16,0 0-16,-21 21 16,0 21-1,0 0-15,21 1 0,0-1 16,-22 0-16,22 21 0,-21-21 16,21 22-16,-21-22 0,21 21 15,0-21-15,-21 22 0,21-22 0,-21 0 16,21 0-16,0 0 0,0 1 15,0-44 32,0 1-47,21 0 0,0-21 16,-21 21-16,21-1 0,0-20 16,-21 0-16,22 21 0,-1-1 0,-21-20 15,21 21-15,-21 0 16,21 21-16,0 21 15,-21 0 1,21 0-16,-21 0 16,0 1-16,0-1 0,0 0 0,0 0 15,22 0-15,-22 0 0,0 1 16,21-1-16,-21 0 0,0 0 16,21-21-16,0 21 0,0-21 15,0 0-15,1 0 0,-1 0 0,0 0 16,0 0-16,21 0 0,-20-21 0,20 0 15,-21 0-15,0 0 16,0-1-16,22 1 0,-22-21 0,0 21 16,0-22-16,0 22 0,-21-21 0,22 21 15,-22-22-15,21 22 0,-21 0 16,0 0-16,0 42 31,0 0-31,0 0 0,-21 1 16,21-1-16,-22 0 0,22 21 15,-21-21-15,21 22 0,0-22 0,0 21 16,0-21-16,0 1 0,0 20 16,0-21-16,0 0 0,21-21 15,1 21-15,-1 1 0,0-22 0,0 0 16,0 0-16,22 0 0,-22 0 16,21 0-16,-21 0 0,0 0 15,22-22-15,-22 1 0,0 0 16,21 0-16,-20 0 0,-1 0 15,0-22-15,-21-41 16,0 62-16,0-20 0,0 0 0,0 21 16,0-1-16,-21-20 0,0 21 15,-1 0-15,1 21 0,0 0 16,-21 0-16,21 0 0,-1 0 0,1 0 16,0 21-16,0 0 0,-21 0 15,42 0-15,-22 1 0,-20 41 16,21-21-16,21-20 15,0-1-15,0 21 0,0-21 0,0 0 16,0 1-16,0-1 0,21 0 16,0-21-16,0 21 0,1-21 0,-1 0 15,0 0-15,0 0 0,21 0 16,-20 0-16,20 0 0,-21-21 16,21 0-16,-20 21 0,20-21 0,-21-1 15,0 1-15,22 0 0,-22 0 16,0-21-16,0 20 0,0 1 15,-21 0-15,0 0 0,21 21 16,-21-21-16,22 0 0,-22 42 31,0 0-31,0 0 0,0 0 16,0 0-16,0 1 0,0-1 16,0 0-16,0 0 0,0 0 15,0 0-15,0 1 0,0-1 0,0 0 16,21 0-16,0 0 15,0-21-15,0 0 0,0 0 16,1 0-16,-1 0 16,0 0-16,0-21 0,0 0 0,0 0 15,1 0-15,-1-1 16,0 1-16,0-21 0,-21 21 0,0 0 16,21-1-16,-21-20 0,21 21 15,-21 0-15,0 0 0,0-1 16,22 1-16,-22 42 31,0 1-31,0-1 16,0 21-16,0-21 0,0 0 15,0 22-15,0-22 0,0 21 0,0-21 16,0 1-16,0 20 0,0-21 16,0 0-16,21 0 0,-21 1 15,21-22-15,0 21 0,0-21 0,0 0 16,1 0-16,-1 0 0,0 0 15,0 0-15,0 0 0,0-21 16,1 21-16,-1-22 0,-21 1 16,21 0-16,-21 0 0</inkml:trace>
  <inkml:trace contextRef="#ctx0" brushRef="#br0" timeOffset="135264.16">6731 17759 0,'21'0'0,"-42"0"0,63-21 0,-21 0 16,1-1-16,-1 1 0,0 21 15,-21-21-15,21 0 0,-21 0 0,21 0 16,-21-22-16,0 22 0,0 0 16,0 0-16,0 0 0,-21-1 0,0 1 15,-21 0-15,20 21 16,1-21-16,0 21 0,-21 0 0,21 0 15,-1 0-15,1 0 0,-21 21 16,21-21-16,21 21 0,-21 0 16,21 22-16,-22-22 0,22 21 0,0-21 15,0 22-15,0-1 0,0 0 16,0-20-16,0 20 0,0-21 0,22 0 16,-1 0-16,-21 1 0,21-22 15,0 0-15,0 0 0,0 0 16,1 0-16,-1 0 0,0 0 0,0-22 15,0 1-15,0 21 0,1-21 16,-1 0-16,0-21 0,21 20 0,-42 1 16,21 0-16,1-21 0,-22 21 15,21-1-15,-21-20 0,0 21 16,0 0-16,0 0 0,0 42 47,0 0-47,0 21 0,0-21 15,0 1-15,0 20 0,0-21 0,0 0 16,0 0-16,0 22 0,21-22 16,0 0-16,-21 0 0,21-21 15,0 21-15,1-21 0,-1 0 16,0 0-16,0 0 0,0 0 0,0 0 16,1 0-16,-1 0 0,0-21 15,0 0-15,0 0 0,22 0 16,-22-22-16,0 22 0,0-21 0,0 0 15,0-1-15,1-20 0,-1 20 16,0-20-16,0 21 0,0-22 0,-21 22 16,0-22-16,0 22 0,0 0 15,0-1-15,0 22 0,0 0 16,0 0-16,-21 21 16,21 42-1,-21-21-15,21 0 0,-21 22 0,21-1 16,0 0-16,0 1 0,0-1 15,0 0-15,-21 22 0,21-22 0,0 1 16,0-1-16,0 0 16,0 1-16,0-1 0,0-21 0,0 0 15,0 22-15,0-22 0,21 0 16,0-21-16,0 21 0,0-21 16,0 0-16,1 0 0,-1 0 0,0 0 15,0 0-15,0 0 0,0-21 16,22 0-16,-22 0 0,0-1 0,0 1 15,0 0-15,-21 0 0,22 0 16,-1 0-16,-21-22 0,21 22 0,-21 0 16,0 0-16,0 0 15,0-1-15,0 44 32,0-1-32,0 0 0,0 0 15,0 0-15,0 0 0,0 1 16,0 20-16,21-21 0,-21 0 15,0 0-15,0 1 0,21-1 0,0 0 16,1 0-16,-1 0 16,0-21-16,0 0 0,0 0 0,0 0 15,1 0-15,20 0 0,-21 0 16,0 0-16,0-21 0,22 0 0,-22 0 16,0 0-16,0-1 15,0 1-15,1-21 0,-1 21 0,0 0 16,-21-22-16,0 22 0,21 0 15,-21 0-15,21 0 0,-21-1 16,0 44 15,0-1-31,0 0 0,0 0 0,0 0 16,0 0-16,-21 22 0,21-22 16,0 0-16,0 0 0,0 0 0,0 1 15,0-1-15,0 0 0,21 0 16,0-21-16,1 0 15,-1 0-15,0 0 16,0 0-16,0 0 0,0 0 16,1 0-16,-1-21 0,0 0 0,0 0 15,0-22-15,0 22 16,-21 0-16,0 0 0,0-22 0,0 22 16,0-21-16,0 21 0,0-22 15,0 22-15,-21 0 0,21 0 0,-21 21 16,0-21-16,0 21 0,0 0 15,-1 0-15,1 0 0,0 21 0,0 0 16,0-21-16,0 21 0,21 22 16,0-22-16,-22 0 0,22 0 15,0 0-15,0 22 0,0-22 16,0 0-16,0 0 0,0 0 16,0 0-16,22-21 0,-1 22 0,0-22 15,21 0-15,-21 0 16,1 0-16,-1 0 0,21 0 0,-21 0 15,22-22-15,-22 1 0,21 0 16,0 0-16,-20 0 0,20 0 16,-21-1-16,21 1 0,-20-21 0,20 21 15,-21 0-15,0-1 0,-21 1 0,21 0 16,1 21 0,-22-21-16,0 42 15,0 0 1,0 0-16,0 1 0,0 20 15,0-21-15,-22 0 0,22 0 16,-21 1-16,21-1 0,0 0 0,0 0 16,-21 0-16,21 0 0,0 1 15,-21-1-15,21 0 16,0-42 46,0 0-62,0-1 0,0 1 16,21-21-16,0 21 0,-21 0 16,21-22-16,1 1 0,-1 21 0,0-22 15,0 22-15,21-21 0,-20 21 16,-1 0-16,0-1 0,0 1 0,21 21 16,-20 0-16,-1 0 0,0 0 15,0 0-15,-21 21 0,0 1 0,0-1 16,21 21-16,-21-21 0,0 0 15,0 22-15,0-22 0,0 21 0,0-21 16,0 1-16,0-1 0,0 0 16,0 0-16,0 0 0,0 0 15,0 1 1,21-22-16,1 0 16,-1 0-16,0-22 0,0 22 15,0-21-15,0 0 0,1 0 0,-22 0 16,21 0-16,0-1 0,-21 1 15,21-21-15,-21 21 0,0 0 0,0-1 16,0-20-16,0 21 0,-21 0 16,0 0-16,0-1 0</inkml:trace>
  <inkml:trace contextRef="#ctx0" brushRef="#br0" timeOffset="135593.32">8932 16743 0,'-21'0'0,"42"0"0,-63 21 0,0 0 15,20-21-15,1 21 0,0 1 0,21-1 16,0 0-16,0 0 16,0 0-16,21-21 15,0 0 1,1 0-16,-1 0 15,0 0-15,0 0 0,-21-21 16,21 0-16,-21 0 0,0 0 16,0-1-1,-21 22-15,0 0 16,0 0-16,0 0 16,-1 22-16,1-22 0,21 21 15,-21-21-15,0 0 0,0 21 16,0-21-16</inkml:trace>
  <inkml:trace contextRef="#ctx0" brushRef="#br0" timeOffset="135892.15">7345 17251 0,'0'0'0,"0"21"0,21-21 31,0 0-31,0 0 16,0 0-16,22 0 0,-1 0 16,0 0-16,1 0 0,-1 0 15,22-21-15,-22 21 0,0 0 16,22 0-16,-22 0 0,-21-21 0,22 21 15,-22 0-15,0 0 0,0 0 16,0 0-16</inkml:trace>
  <inkml:trace contextRef="#ctx0" brushRef="#br0" timeOffset="138435.84">9927 17759 0,'0'0'0,"21"0"0,-21 21 16,21-21-16,1 0 15,-1 0 1,-21-21 0,21 0-1,-21 0-15,0-1 0,21 1 0,0 0 16,-21-21-16,21 21 16,1-22-16,-1-20 0,0 20 0,0 1 15,21-21-15,-20 20 0,-1 1 16,21-22-16,-21 22 0,22 0 0,-22-1 15,21 22-15,-21 0 0,0 0 16,1 21-16,-1 0 0,0 0 0,-21 21 16,0 0-16,0 0 15,0 1-15,0-1 0,0 0 16,0 0-16,0 0 0,0 0 16,0 1-1,21-22 1,0-22-1,-21 1 1,0 0-16,0 0 16,0 0-16,0 0 0,0-1 15,0 1-15,-21 0 0,0 0 0,0 21 16,21-21-16,-21 0 0,-1 21 16,1 0-16,0 0 0,0 0 0,0 21 15,0 0-15,-1 0 16,1 21-16,0-20 0,0 20 0,0 0 15,0-21-15,21 22 0,0-1 16,0 0-16,0 1 0,0-22 16,0 21-16,0 1 0,0-1 15,21-21-15,0 21 0,0-20 0,0 20 16,0-21-16,22 0 0,-22 0 16,21-21-16,-21 22 0,22-22 15,-1 0-15,0 0 0,1 0 0,-1 0 16,0 0-16,1-22 0,-1 22 15,0-21-15,1-21 0,-22 21 16,21 0-16,1-22 0,-22 22 0,21 0 16,-21-21-16,0-1 0,-21 22 15,0 0-15,22 0 0,-22 0 0,0-1 16,0 1-16,-22 42 31,22 1-15,-21-1-16,21 0 0,0 0 0,-21 21 15,21-20-15,-21-1 0,21 21 16,0-21-16,0 0 0,0 22 0,0-22 16,0 0-16,0 0 0,21-21 15,0 21-15,0 1 0,1-22 0,-1 0 16,0 0-16,0 0 0,0 0 16,0 0-16,1 0 0,20-22 15,-21 1-15,0 0 0,0 0 0,1 0 16,-1 0-16,0-1 15,-21-20-15,21 21 0,-21-21 0,0 20 16,0-20-16,0 0 0,0 21 16,0-22-16,0 1 0,-42 21 0,42-22 15,-21 22-15,-1 0 0,1 0 16,0 21-16,-21 0 0,21 0 0,-1 0 16,1 0-16,0 21 0,-21 0 15,21 0-15,-1 1 0,1-1 0,0 21 16,0-21-16,0 22 0,21-22 15,0 21-15,0 0 0,0-20 0,0 20 16,0-21-16,0 21 0,21-20 16,0-1-16,0 0 0,0-21 15,22 21-15,-22 0 0,21-21 16,-21 0-16,22 0 0,-22 0 0,21 0 16,-21 0-16,22-21 0,-22 0 15,21 0-15,-21 0 0,1-1 16,-1 1-16,0-21 0,0 21 0,0-22 15,0 22-15,1 0 0,-1-21 16,-21 21-16,0-1 0,21 1 0,-21 0 16,21 0-16,-21 0 0,0 42 47,0 0-47,0 0 0,0 22 15,-21-22-15,21 0 16,-21 0-16,21 0 0,0 22 0,0-22 15,0 0-15,0 0 0,0 0 16,0 0-16,0 1 0,21-22 0,0 21 16,0-21-16,0 0 15,1 0-15,-1 0 0,0 0 0,0 0 16,0 0-16,0-21 0,1-1 16,-1 22-16,0-21 0,21 0 0,-21 0 15,1-21-15,-1 20 16,-21 1-16,21 0 0,-21-21 0,21 21 15,0-1-15,-21 1 0,0 0 0,0 0 16,0 42 15,0 0-31,0 0 16,0 1-16,-21-1 0,21 0 16,0 0-16,0 21 0,0-20 0,-21-1 15,21 0-15,0 0 0,0 0 16,0 0-16,0 1 0,21-22 15,0 0 1,0 0-16,1 0 0,-1 0 16,0 0-16,21 0 0,-21-22 15,22 1-15,-22 21 0,0-21 0,21-21 16,-20 21-16,-1-1 0,0 1 16,0-21-16,0 21 0,0 0 0,-21-1 15,22-20-15,-22 21 0,21 0 16,-21 0-16,0 42 31,0 0-31,0 0 0,0 0 16,-21 0-16,-1 1 0,22-1 15,-21 0-15,21 0 0,0 0 16,0 0-16,-21 1 0,21-1 0,-21 0 16,21 0-16,0 0 15,-21-21-15,42-21 63,0 0-63,0 0 0,0 0 0,1-1 15,-22 1-15,21 0 0,0-21 16,0 21-16,0-1 0,0 1 0,1 21 16,-1-21-16,0 21 0,0 0 15,-21 21 1,0 0-16,0 1 0,0-1 15,0 0-15,0 21 0,21-21 16,-21 1-16,0-1 16,0 0-16,21 0 0,1-21 0,-1 21 15,-21 0-15,21-21 0,0 22 16,0-22-16,0 0 0,22 0 0,-22 0 16,0 0-16,0 0 0,0 0 15,1 0-15,-1-22 0,0 1 0,0 21 16,0-21-16,0 0 0,1 0 15,-1-22-15,0 22 0,0-21 0,-21 21 16,21-22-16,0 1 0,1 0 16,-1-1-16,0 1 0,0 0 15,0-1-15,0-20 0,1 21 0,-1-1 16,-21 1-16,0 21 0,0-22 16,0 22-16,0 0 0,0 0 0,0 0 15,-21 21 1,-1 21-16,1 0 15,21 0-15,-21 0 0,0 22 0,21-1 16,0 0-16,-21 1 0,0-1 16,21 0-16,-22 1 0,22-22 0,-21 21 15,21 1-15,0-1 0,0 0 16,0 1-16,0-22 0,0 21 0,0-21 16,0 22-16,0-22 0,21 21 15,1-21-15,-1 0 0,0 1 16,0-1-16,0 0 0,0-21 0,1 21 15,20-21-15,-21 0 0,0 0 16,0 0-16,22 0 0,-22 0 16,0-21-16,0 0 0,0 21 0,1-21 15,-1-1-15,21 1 0,-21-21 16,0 21-16,-21 0 0,22-22 0,-1 22 16,-21 0-16,21 0 0</inkml:trace>
  <inkml:trace contextRef="#ctx0" brushRef="#br0" timeOffset="138719.67">13208 17039 0,'0'0'0,"-21"0"0,0 0 0,-1 0 16,44 0 15,-1 0-31,21 0 0,-21 0 0,22-21 15,-1 21-15,0 0 0,1 0 16,-1 0-16,21 0 0,-20-21 16,-1 21-16,0 0 0,1 0 0,-1 0 15,-21 0-15,22 0 0,-22-21 0,0 21 16,0 0 0,-21-21-1,-21-1 1,0 22-16</inkml:trace>
  <inkml:trace contextRef="#ctx0" brushRef="#br0" timeOffset="143811.57">25379 2561 0,'21'0'16,"-21"-21"-16,21 0 0,-21 0 15,21 21-15,-21-21 16,21 21-16,-21-22 0,0 1 16,0 0-16,0 0 15,0 0-15,-21 0 0,0 21 16,0 0 0,0 0-16,0 0 0,-1 0 0,1 21 0,0 0 15,0 0-15,-21 0 16,20 0-16,1 1 0,0 20 0,0-21 15,0 21-15,0-20 0,-1-1 16,22 21-16,0-21 0,0 0 0,0 1 16,0-1-16,22-21 15,-1 0-15,0 0 0,0 0 16,0 0-16,0 0 0,1 0 16,20-21-16,-21 21 0,0-22 0,22 1 15,-22 0-15,0 21 16,21-21-16,-21 0 0,1 0 0,-1-1 0,-21 1 15,21 0-15,0 0 16,-21 0 0,0 42-1,0 0-15,0 0 16,0 22-16,-21-22 16,21 0-16,-21 0 0,21 21 15,0-20-15,0-1 0,-21 21 0,21-21 16,0 22-16,-22-22 0,22 21 15,0-21-15,0 22 0,-21-1 0,21-21 16,0 21-16,0-20 0,0 20 0,0-21 16,-21 0-16,21 22 15,-21-22-15,21 0 0,0 0 16,-21 0-16,0-21 0,-1 21 16,1-21-16,0 0 0,0 0 15,0 0-15,0 0 16,-1 0-16,1-21 0,0 21 0,0-21 15,0 21-15,21-21 0,-21 21 16,21-21-16,0 0 16,0-1-16,0 1 15,0 0-15,0 0 16,0 0-16,21 0 16,-21-1-16,21 1 0</inkml:trace>
  <inkml:trace contextRef="#ctx0" brushRef="#br0" timeOffset="144059.91">25908 2900 0,'0'0'16,"21"0"-16,0 0 0,0 0 16,-21-21-16,22 21 15,-44 0 48,1 0-32</inkml:trace>
  <inkml:trace contextRef="#ctx0" brushRef="#br0" timeOffset="145235.84">27178 2265 0,'0'0'0,"-21"0"0,0 0 0,-1 0 15,44-21 17,-1 0-32,0 21 15,0-22-15,0 1 0,0 0 0,22 0 16,-22 0-16,0 0 0,21-22 15,-20 22-15,-1-21 0,0 21 16,0-22-16,0 1 0,-21 0 0,0-1 16,0 1-16,0 21 0,0-22 15,0 1-15,0 21 0,0-21 0,0 20 16,0 1-16,0 0 0,-21 21 16,0 0-1,0 0-15,21 42 0,0-20 0,-21 41 16,-1 1-16,22-1 0,-21 1 15,21 20-15,0-20 0,0 20 16,0-20-16,-21 21 0,21-22 16,-21 1-16,21-1 0,0 1 0,0-1 15,0 1-15,-21-22 0,21 21 16,-21-20-16,21-1 0,-22-21 0,22 22 16,-21-22-16,0 0 0,21 0 15,-21 0-15,0 0 0,0 1 0,-1-22 16,-20 0-16,21 0 0,0 0 15,-22 0-15,22 0 0,-21 0 0,21 0 16,-22-22-16,22 1 0,0 0 0,0 0 16,-21 0-16,20 0 15,1-1-15,21 1 0,-21 21 16,21 21 0,21 1-16,0-22 15,1 21-15,-1 0 0,0 0 16,0-21-16,0 21 0,0 0 0,22-21 15,-22 0-15,21 22 0,1-22 16,-1 0-16,0 0 0,1 0 0,-1 0 16,0-22-16,22 22 0,-22-21 15,0 0-15,1 21 0,-22-21 0,21 0 16,1 0-16,-22-1 16,21 1-16,-21-21 0,0 21 0,-21-22 15,22 22-15,-22-21 0,21 21 16,-21 0-16,0-1 0,0 1 0,0 0 15,0 42 1,0 0-16,0 1 16,0 20-16,0-21 0,0 0 15,0 22-15,-21-22 0,-1 21 0,22-21 16,-21 0-16,21 1 0,0 20 16,-21-21-16,0-21 0,21 21 0,-21 0 15,21 1 1,-21-22-1,21-22 1,0 1-16,0-21 16,21 21-16,0 0 15,0-22-15,0 22 0,0-21 0,1 21 16,-1-22-16,21 22 0,0 0 16,1 0-16,-22 0 0,21 21 0,1 0 15,-1 0-15,0 0 0,-21 0 16,22 21-16,-22 0 0,0 0 0,0 0 15,-21 0-15,21 1 0,-21-1 16,0 0-16,0 21 0,0-21 16,0 1-16,-21-1 0,0 0 0,0 0 15,0 0-15,21 0 0,-21-21 16,-1 22-16,1-22 0,21 21 16,-21-21-1,21-21 1,0-1-1,21 1-15,-21 0 0</inkml:trace>
  <inkml:trace contextRef="#ctx0" brushRef="#br0" timeOffset="147727.51">28490 2773 0,'0'0'0,"21"-21"0,43 0 15,-43-1 1,0 22-16,0-21 0,1 21 0,-1-21 15,-21 0-15,0 0 16,0 0-16,0-1 0,0 1 0,0 0 16,0 0-16,-21 21 15,-1 0-15,1 0 0,0 0 0,0 0 16,0 0-16,0 0 0,-1 21 16,1 0-16,0-21 0,0 21 0,0-21 15,0 22-15,-1-1 16,1-21-16,21 21 437,0 0-405,0 0-17,0 0 16,0 1 48,0-1-33,0 0 658,0 0-673,0 0-16,0 0 1,21-21 47,1 0-63,-1 0 15,0-21-15,0 21 16,-21-21-16,0 0 15,21 21-15,0-21 0,1 0 16,-22-1-16,0 1 16,0 0-16,0 0 15,21 21-15,-21-21 16,0 0 0,21 21 30,-21-22-30,21 22 15,-21 22 157,0-1-188,0 0 15,0 0-15,0 0 0,0 0 16,0 1-16,0-1 0,0 0 16,21 21-16,-21-21 0,21 1 0,-21 20 15,0-21-15,0 0 0,22 22 16,-22-22-16,21 0 0,-21 21 0,0 1 16,0-22-16,0 21 0,0 0 15,0 1-15,0 20 0,0-20 0,0-1 16,0 21-16,0-20 0,0-1 15,0 0-15,-21 1 0,21-1 0,-22 0 16,1-20-16,0 20 0,21-21 16,-21 0-16,0-21 0,0 21 15,21 1-15,-22-22 0,1 0 0,0 0 16,0 0 0,0 0-16,21-22 0,0 1 15,0 0-15,-21 0 0,21 0 0,0-22 16,-22 22-16,22-21 0,0 0 15,0-1-15,0 1 0,0 0 0,0-1 16,0 1-16,0 21 0,0-22 16,0 1-16,0 0 0,0-1 15,22 22-15,-22-21 0,0 21 16,21-22-16,0 22 0,0-21 0,0 21 16,-21 0-16,21-22 0,1 22 15,-1 0-15,0 0 0,-21-22 0,42 22 16,-21 0-16,1 0 0,-1 0 15,0 0-15</inkml:trace>
  <inkml:trace contextRef="#ctx0" brushRef="#br0" timeOffset="148176.35">28998 2498 0,'0'-21'0,"0"42"0,0-64 16,0 22-16,-21 21 46,21 21-46,-21 1 0,0-1 16,0 21-16,21-21 0,0 22 16,-22-22-16,22 21 0,-21-21 0,21 22 15,0-22-15,0 0 0,0 0 16,0 0-16,0 0 0,0 1 0,21-22 16,1 21-16,-1-21 15,0 0-15,0 0 0,0 0 0,0 0 16,22 0-16,-22 0 0,0-21 15,0 21-15,0-22 0,1 1 16,-1 0-16,0 0 0,0 0 0,-21-22 16,0 22-16,0-21 0,0 21 15,0-22-15,0 1 0,0 21 0,0 0 16,-21 0-16,0-1 0,0 1 16,-22 21-16,22 0 0,0 0 15,-21 0-15,20 0 0,1 0 0,-21 0 16,21 0-16,0 21 15,-1-21-15,22 22 0,-21-1 0,21 0 16,0 0-16,0 0 16,0 0-16,21-21 15,1 0-15,-1 0 0,21 0 0,-21 0 16,22 0-16,-22 0 0,21 0 16</inkml:trace>
  <inkml:trace contextRef="#ctx0" brushRef="#br0" timeOffset="148611.6">29358 2519 0,'0'-21'16,"0"0"-1,21 21-15,0-22 0,1 22 16,-1 0 0,0 0-16,0 0 0,0 0 15,-21 22 1,21-1-16,1 0 0,-22 0 15,0 0-15,0 0 0,21 22 16,-21-22-16,0 0 0,0 0 0,0 0 16,0 1-16,0-1 0,0 0 15,0 0-15,0 0 0,0 0 16,-21-21 0,-1 0-1,22-21 1,0 0-16,0 0 15,0-21-15,0 20 16,0 1-16,22 0 0,-22-21 16,21 21-16,0-22 0,-21 22 15,21 0-15,0 0 0,0 0 16,-21-1-16,22 22 16,-1 0-16,0 0 31,0 0-31,-21 22 15</inkml:trace>
  <inkml:trace contextRef="#ctx0" brushRef="#br0" timeOffset="149043.37">29930 2604 0,'21'0'0,"0"0"0,0 0 16,0 0-16,0 0 0,1 0 16,-1-22-16,0 22 0,0-21 15,21 21-15,-20-21 0,20 0 0,-21 21 16,0-21-16,0 0 0,-21-1 16,0 1-16,22 0 0,-22 0 15,0 0-15,-22 21 16,1 0-16,0 0 15,0 0-15,0 0 0,0 0 16,-1 0-16,1 21 0,0-21 0,0 21 16,-21 21-16,20-20 0,1-1 15,0 0-15,0 21 0,0-21 0,21 22 16,-21-22-16,21 21 0,-22-21 16,22 1-16,0 20 0,0-21 0,0 0 15,0 0-15,0 1 16,22-22-16,-1 21 0,0-21 15,0 0-15,0 0 0,0 0 16,1 0-16,-1 0 0,0 0 0,0 0 16,0 0-16,0 0 0,1 0 15,-1-21-15,-21-1 0,21 22 16,0-21-16,0 0 0</inkml:trace>
  <inkml:trace contextRef="#ctx0" brushRef="#br0" timeOffset="149487.65">31073 2138 0,'0'0'0,"-22"0"0,44 0 16,-1 0-1,0-21-15,0 21 16,0 0-16,22 0 0,-1 0 15,0 0-15,-21-21 0,22 21 0,20 0 16,-20-22-16,-1 22 0,-21 0 16,21 0-16,1 0 0,-1 0 0,-21 0 15,0 0-15,1 0 0,-1 0 16,0 0-16,-42 0 47,0 0-47,-1 0 0,1 0 0,0 0 15,-21 0-15,21 0 0</inkml:trace>
  <inkml:trace contextRef="#ctx0" brushRef="#br0" timeOffset="149831.97">31454 2074 0,'0'22'15,"0"-1"1,0 0-1,0 0-15,0 0 16,-22 0-16,22 1 16,-21-1-16,21 0 0,0 0 15,0 0-15,0 22 0,0-1 0,0 0 16,-21-21-16,21 22 0,0-1 16,0 0-16,-21 1 0,21-22 15,0 21-15,0-21 0,0 22 0,0-22 16,0 0-16,0 0 0,0 0 15,-21 1-15,21-1 16,21-21 31,-21-21-31,0-1-16,21 1 15,0 0-15,0 0 0,1 0 16</inkml:trace>
  <inkml:trace contextRef="#ctx0" brushRef="#br0" timeOffset="150323.67">32321 2328 0,'0'0'16,"22"-21"-16,-22 0 0,0 0 0,0 0 16,0 0-16,0-1 15,0 1-15,-22 21 16,1 0 0,0 0-16,0 0 0,0 0 15,-22 0-15,22 21 0,0 1 16,-21-1-16,-1 21 0,22-21 0,-21 22 15,0-1-15,20-21 0,1 21 16,0 1-16,0-1 0,21 0 16,-21-20-16,21 20 0,0-21 15,0 21-15,21-20 0,0-1 0,21 0 16,-20 0-16,20 0 0,0 0 16,-21-21-16,22 22 0,-1-22 15,0 0-15,1 0 0,-1 0 0,-21 0 16,22 0-16,-22 0 0,21 0 15,-21 0-15,0 0 0,1 0 0,-22-22 16,21 22-16,0 0 0,0-21 16,-21 0-1,-21 0 17,0 21-32,0 0 15</inkml:trace>
  <inkml:trace contextRef="#ctx0" brushRef="#br0" timeOffset="151468.04">24342 4720 0,'0'0'0,"0"-21"16,0 0 0,0 0-1,0 0-15,21-1 16,-21 1-16,21 21 15,-21-21-15,0 42 47,0 0-47,0 1 16,0-1-16,-21 21 0,21-21 0,0 22 16,-21-1-16,21 0 0,0 1 15,0-1-15,-22 0 0,22 1 16,-21-1-16,21 0 0,-21 1 0,21-1 15,0 0-15,-21-21 0,21 1 16,-21 20-16,21-21 0,0 0 16,0 0-16,0-42 47,0 0-32,0 0-15,21 0 0,0 0 16,-21-1-16</inkml:trace>
  <inkml:trace contextRef="#ctx0" brushRef="#br0" timeOffset="152063.71">24955 4741 0,'0'0'0,"0"-21"15,0 0 1,-21 21 15,0 0-31,0 21 16,0 0 0,21 1-16,0-1 0,-21 0 0,-1 21 15,1-21-15,0 22 0,21-1 16,-21-21-16,0 22 0,0-1 0,-1 0 15,22-21-15,-21 22 0,21-1 16,-21-21-16,21 0 0,0 1 0,0-1 16,0 0-16,0 0 0,21-21 0,0 21 15,1-21-15,-1 0 0,0 0 16,0 0-16,0 0 0,22 0 0,-22 0 16,0 0-16,21 0 0,-21 0 15,1-21-15,20 21 0,-21-21 16,0 0-16,0 0 0,1-1 0,-1 1 15,0 0-15,0 0 0,-21-21 16,0 20-16,0-20 0,0 0 0,0-1 16,0 1-16,0 0 0,0 21 15,0-22-15,0 1 0,0 21 0,0-22 16,-21 22-16,0 0 0,0 21 16,21-21-16,-22 21 0,1 0 0,0 0 15,0 0-15,0 0 0,0 0 16,-1 0-16,1 0 0,0 21 0,0 0 15,0-21-15,21 21 0,-21 1 16,-1-1-16,1 0 0,21 0 16,0 0-16,0 0 0,0 1 15,0-1-15,0 0 0,0 0 0,0 0 16,21 0-16,1-21 16,-1 0-16,21 0 0,-21 0 0</inkml:trace>
  <inkml:trace contextRef="#ctx0" brushRef="#br0" timeOffset="152427.44">25527 5101 0,'0'21'0,"0"1"31,0-44 1,21 22-32,-21-21 15,21 21-15,-21-21 0,0 0 16,0 0 0,0 0-16,0-1 15,-21 22-15,0 0 16,0 0-16,0 0 31,21 22-15,21-22 31</inkml:trace>
  <inkml:trace contextRef="#ctx0" brushRef="#br0" timeOffset="153443.37">27051 4530 0,'0'0'0,"0"-21"15,0-22 1,0 22-16,0 0 0,0 0 16,0 0-16,0-1 0,0 44 46,-21 20-46,0-21 16,-1 21-16,1-20 0,0 20 16,0 0-16,0 22 0,0-22 15,-1 22-15,1-22 0,0 21 0,0-20 16,-21 20-16,20-20 0,1 20 16,0-21-16,0 1 0,21-22 0,-21 21 15,0-21-15,21 22 0,0-22 0,-22 0 16,22 0-16,0-42 31,22 0-15,-22 0-16,21 0 0,0-1 15,0-20-15,0 21 0,0-43 0,1 22 16,-1-21-16,21 20 0,-21-20 16,22-1-16,-22 1 0,0-1 0,21 1 15,-21 20-15,22-20 0,-22 21 16,21-1-16,-21 1 0,1 0 0,-1 20 15,0-20-15,-21 21 0,21 0 16,-21 42 0,0 0-1,0 21-15,0 1 0,0-1 0,0 0 16,0 22-16,0-22 16,0 22-16,0-1 0,-21-20 0,21 20 15,0 1-15,0-22 0,-21 0 16,21 22-16,-21-22 0,21-21 0,0 22 15,0-22-15,0 21 0,0-21 0,0 0 16,0 1-16,0-1 16,0-42 15,-22-1-15,22 1-16,-21 0 15</inkml:trace>
  <inkml:trace contextRef="#ctx0" brushRef="#br0" timeOffset="153711.73">26776 4974 0,'-21'0'0,"42"0"0,-42-21 32,42 21-32,0-21 15,0 21-15,0 0 0,22-21 16,-1 21-16,-21 0 0,21-21 0,1 21 15,-1 0-15,-21-22 0,0 22 16,22-21-16,-22 21 0,0 0 16,-42 0 31,0 0-32</inkml:trace>
  <inkml:trace contextRef="#ctx0" brushRef="#br0" timeOffset="157226.96">27474 5419 0,'0'0'0,"-21"0"0,0 0 16,21-21 30,0-1-46,21 22 0,0-21 16,0 0-16,1 0 0,-1 0 0,0 0 16,0-1-16,21 1 0,-20-21 15,-1 21-15,0-22 0,21 22 0,-21-21 16,1 0-16,-1 20 0,0-20 16,0 0-16,-21 21 0,21-22 0,-21 22 15,0 0-15,0 0 16,-21 21-16,0 0 15,0 0-15,0 21 0,-1 0 16,1 0-16,0 0 0,21 1 0,0-1 16,0 0-16,0 21 0,0-21 15,0 22-15,0-22 0,0 0 16,21 21-16,0-20 0,1-1 0,-1 21 16,0-21-16,-21 0 0,21 1 15,0-22-15,0 21 0,1 0 0,-22 0 16,-22-21 15,1 0-15,0 0-16,0 0 0,0 0 15,0 0-15,-1-21 0,1 21 16,21-21-16,-21 21 16,0-21-16,0 21 31,21 21-31,0 0 15,0 0 1,0 0-16,21-21 0,0 21 16,0-21-16,0 0 0,1 0 15,-1 0-15,0 0 0,0 0 16,0 0-16,22 0 0,-22 0 0,21 0 16,0-21-16,-20 0 0,20 21 15,0-21-15,1 0 0,-1 0 0,-21-1 16,21 1-16,-20 0 0,20-21 15,-21 21-15,0-22 0,0 22 16,1-21-16,-1-1 0,-21 1 0,0 0 16,0 21-16,0-22 0,0 22 15,0 0-15,0 0 0,-21 21 16,-1 0 0,22 21-16,0 0 0,0 0 0,-21 0 15,21 22-15,0-22 0,0 21 16,0 1-16,0-22 0,0 21 0,0-21 15,0 0-15,0 22 0,0-22 16,0 0-16,21 0 0,-21 0 0,0 1 16,0-1-1,22 0-15,-22 0 16,-22-21 15,1 0-31,0 0 16,0-21-16,0 21 0,21-21 15,-21 21-15,-1 0 16,22 21 31,0 0-47,22-21 16,-1 0-1,0 0-15,-21 21 0,21-21 0,0 0 16,0 0-16,1 0 0,-1 0 0,21 0 15,-21 0-15,0 0 0,22-21 16,-22 21-16,21-21 0,1 21 0,-22-21 16,0 0-16,21 21 0,-21-22 15,1 1-15,-22 0 0,21 0 0,0 0 16,-21 0-16,0-1 0,0-20 16,0 21-16,0 0 0,0 0 0,0-1 15,0 1-15,0 0 16,0 42 15,-21 0-31,21 1 0,-21-1 16,-1 0-16,22 0 0,-21 0 0,21 22 15,0-22-15,0 0 0,0 0 16,0 0-16,0 0 0,0 1 0,0-1 16,0 0-16,21-21 15,1 0 1,-1 0-16,0 0 15,0 0-15,0 0 0,0 0 0,1 0 16,20-21-16,-21 21 0,0-21 16,0-1-16,1 1 0,20 0 15,-21 0-15,0 0 0,0 0 0,1-1 16,-1-20-16,0 21 0,0 0 16,0 0-16,0-1 0,1 1 15,-1 21-15,-21 21 31,0 1-31,0-1 0,0 0 16,-21 0-16,21 0 0,0 0 0,0 1 16,-22-1-16,22 21 0,0-21 15,0 0-15,0 1 0,0-1 16,0 0-16,22-21 0,-1 21 16,0-21-16,0 0 0,0 0 15,22 0-15,-22 0 16,0 0-16,0 0 0,0 0 0,0 0 15,22-21-15,-22 0 0,0 0 0,0-1 16,0 1-16,1 0 0,-1-21 16,0-1-16,0 1 0,0 0 15,0-22-15,1 1 0,-22 20 0,21-20 16,0-1-16,0 22 0,-21-21 0,21 20 16,-21 1-16,21 0 0,-21-1 15,0 22-15,0 0 0,0 0 16,0 0-16,0-1 0,-21 22 15,0 0 1,0 22-16,21-1 0,-21 0 16,0 21-16,-1 1 0,1-22 0,21 21 15,0 0-15,-21 1 0,0 20 16,21-20-16,0-1 0,0 21 0,-21-20 16,21-1-16,-21 0 0,21 1 15,0-1-15,-22 0 0,22-20 0,0 20 16,0-21-16,0 0 0,0 0 15,0 1-15,0-1 0,0 0 0,22 0 16,-1-21-16,0 0 16,0 0-16,0 0 0,0 0 15,1 0-15,-1 0 16,0-21-16,0 21 0,0-21 0,22 0 16,-22-1-16,0 1 0,0 0 15,0 0-15,0 0 0,1-22 0,-1 22 16,0 0-16,0 0 0,-21 0 15,0 0-15,0 42 32,0 0-17,0 0-15,0 0 0,-21 0 16,21 1-16,-21-1 0,21 0 0,-21-21 16,21 21-16,0 0 0,0 0 15,0 1-15,0-1 16,0 0-16,21-21 15,0 0 1,0 0-16,0 0 0,0 0 16,1 0-16,-1 0 0,0-21 15,0 21-15,21-21 0,-20-1 0,-1 22 16,0-21-16,0 0 0,0 0 16,22 0-16,-22 0 0,0-22 15,0 22-15,0 0 0,0 0 16,1-22-16,-1 43 0,-21-21 15,0 42 1,0 1 0,0-1-16,-21 0 0,21 0 15,-22 0-15,22 0 0,-21 1 0,0-1 16,21 0-16,0 0 0,0 0 16,0 0-16,-21 1 0,21-1 0,0 0 15,0 0 1,21 0-16,0-21 15,0 0-15,1 0 16,-1 0-16,0 0 0,0 0 16,-21-21-16,21 21 15,0-21-15,1 0 0,-1 0 0,-21-1 16,21 1-16,-21-21 16,0 21-16,0 0 0,0-22 0,0 22 15,0 0-15,0 0 0,0 0 16,0-1-16,0 1 0,-21 21 0,0 0 15,-1 0 1,1 0 0,42 0 15,1-21-31,-1 21 16,0 0-16,21-21 0,-21 21 15,1 0-15,-1 0 0,0 0 16,0-21-16,0 21 0,0 0 0,1 0 15,-1 0-15,0 0 0,0 0 16,-21 21 0,21-21-16,-21 21 0,0 0 0,0 0 15,0 1-15,0-1 16,0 0-16,0 0 0,0 0 0,0 0 16,0 1-16,0-1 0,-21 0 15,21 0-15,0 0 0,0 0 0,-21 1 16,21-1-16,-21 0 15,21 0 1,0-42 47,0 0-63,0 0 0,0-1 15,21 1-15,0 0 0,0-21 16,0 21-16,1-22 0,-1 1 0,21 21 15,-21-22-15,22 1 16,-1 21-16,-21-21 0,21 20 0,-20 1 16,20 0-16,-21 21 15,0 0-15,0 21 16,-21 0-16,0 22 0,0-22 16,0 0-16,0 21 0,0-20 15,-21 20-15,21-21 0,-21 21 0,21-20 16,0-1-16,0 0 0,0 21 15,0-21-15,0 1 0,0-1 0,0 0 16,21 0-16,0 0 16,1-21-16,-1 0 15,0 0-15,0 0 16,0 0-16,0 0 16,1 0-16,-1 0 0,0-21 15,0 0-15,0 0 0,0 21 16,22-21-16,-22-22 0,21 22 15,-21 0-15,22-21 0,-22 20 16,21-20-16,1-21 0,-22 41 16,0-20-16,0 21 0,-21 0 15,21 0-15,-21-1 0,0 1 16,0 0-16,-21 21 16,0 0-16,0 21 0,0 0 15,21 1-15,-22-1 0,1 0 16,0 0-16,21 21 0,0-20 15,-21-1-15,21 0 0,-21 0 0,21 0 16,0 0-16,0 1 0,0-1 16,0 0-16,0 0 0,0 0 15,21-21-15,0 21 0,0 1 16,0-22-16,-21 21 0,22-21 0,-1 21 16,-21 0-16,21-21 0,-21 21 15,21-21-15,-21 21 0,0 1 16,-21-22-1,0 0-15,0 0 0,-1 21 0,1-21 16,0 0-16,0 0 16,0 0-16,0 0 0,-1 0 0,1 0 0,0 0 15,0 0-15,0 0 16,0 0-16,-1 0 16,22-21-1,0-1 1,0 1-1</inkml:trace>
  <inkml:trace contextRef="#ctx0" brushRef="#br0" timeOffset="157695.2">30797 4403 0,'0'0'0,"-21"0"0,42 0 63,1 0-48,-1 0-15,0-21 0,0 21 16,-21-22 0,0 1-16,0 0 15,-21 21 1,0 0-16,0 0 15,21 21 1,0 0 0,0 1-1,-22-22 1,1 0 0,21 21-1</inkml:trace>
  <inkml:trace contextRef="#ctx0" brushRef="#br0" timeOffset="158051.99">29676 4657 0,'-22'21'0,"44"-21"31,-1 0-31,0 0 16,21 0-16,-21 0 0,22 0 15,-1 0-15,-21 0 0,22 0 0,20 0 16,-21 0-16,1-21 0,-1 21 16,0 0-16,-20-21 0,20 21 0,-21 0 15,0 0-15,0 0 0,1 0 16,-1 0-16,-21-22 15,21 22 1,-42 0 31,0 0-47,-1 0 16</inkml:trace>
  <inkml:trace contextRef="#ctx0" brushRef="#br0" timeOffset="207791.18">4889 4382 0,'0'0'0,"-21"0"0,0 0 16,0 0-1,0 21-15,21 0 31,21 0 1,0-21-32,0 0 0,0 0 15,1 0-15,20 0 0,0 0 0,1 0 16,-22 0-16,42 0 0,-20 0 16,-1 0-16,21 0 0,-20 0 0,20 0 15,1 0-15,-1 0 0,1 0 16,20 0-16,-20 0 0,-1-21 15,22 21-15,-21 0 0,-1 0 16,22 0-16,-22 0 0,1-21 0,20 21 16,1 0-16,0 0 0,-1 0 15,1 0-15,21 0 0,-21 0 0,-1-21 16,1 21-16,0 0 0,-22 0 16,22 0-16,-1 0 0,1 0 0,0 0 15,-22 0-15,22-22 0,0 22 16,-1 0-16,1 0 0,-22 0 0,22 0 15,-21-21-15,-1 21 0,1 0 16,-1 0-16,1 0 0,-1-21 0,1 21 16,-1 0-16,1 0 15,-1 0-15,-21 0 0,22 0 0,-1 0 16,-20 0-16,-1 0 0,0-21 16,-20 21-16,20 0 0,-21 0 0,0 0 15,0 0 1,-21-21 46</inkml:trace>
  <inkml:trace contextRef="#ctx0" brushRef="#br0" timeOffset="208926.93">11493 4318 0,'0'0'0,"0"21"16,-21-21-16,21 21 31,0 1 1,21-22-17,1 0 1,-1 0-16,0 0 0,0 0 0,21 0 15,1 0-15,-1 0 0,0 0 16,22-22-16,-1 22 0,1 0 0,21-21 16,-1 21-16,-20-21 0,20 21 15,1-21-15,0 21 0,-1 0 16,22-21-16,-21 21 0,0 0 16,20-21-16,1 21 0,-21 0 0,0 0 15,-1 0-15,1-22 0,0 22 16,-22 0-16,1-21 0,-1 21 0,-21 0 15,22 0-15,-22 0 0,1 0 16,-1 0-16,-21 0 0,21-21 0,-20 21 16,20 0-16,-21 0 0,0 0 15,0 0-15,1 0 16,-22-21 78,-22 21-79,22-21 1,0 0-16</inkml:trace>
  <inkml:trace contextRef="#ctx0" brushRef="#br0" timeOffset="210139.58">16743 4191 0,'-21'0'0,"-1"0"15,1 0 32,42 0 47,1 0-78,-1 0-1,0 0-15,0 0 0,0 0 16,0 0 0,1 0-16,-1 0 0,0 0 0,0 0 15,21 0-15,-20 0 0,20 0 16,0 0-16,1 0 0,-1 0 0,21 0 15,-20 0-15,20 0 0,1 0 16,-1 0-16,-20 0 0,20 0 0,1 0 16,-1 0-16,1 21 0,-22-21 15,21 0-15,-20 0 0,20 0 0,-20 0 16,-1 0-16,21 0 0,-20 0 16,20 0-16,-20 0 0,20 0 0,1 0 15,-1 0-15,1 0 0,-1 0 16,1 0-16,-1-21 0,22 21 15,-22 0-15,1 0 0,-1-21 16,1 21-16,-1 0 0,22-21 0,-22 21 16,1 0-16,-1 0 0,1 0 15,21-21-15,-22 21 0,1 0 16,-22 0-16,21 0 0,1-22 0,-1 22 16,1 0-16,-22 0 0,22-21 15,-22 21-15,22 0 0,-22 0 0,21-21 16,-20 21-16,20 0 15,-20 0-15,20 0 0,-21 0 0,1 0 0,20 0 16,-20 0-16,-1 0 16,0-21-16,1 21 0,-1 0 0,0 0 15,-21 0-15,22 0 0,-22 0 16,0 0-16,0 0 0,0 0 0,1 0 16,-1 0-16,0 0 15,0 0-15,0 0 16,0 0-1,-21-21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6:36:34.1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14986 7514 0,'21'0'47,"0"0"-47,0 0 16</inkml:trace>
  <inkml:trace contextRef="#ctx0" brushRef="#br0" timeOffset="2264.67">0 3471 0,'0'0'0,"0"22"16,0-44 77,0 1-77,0 0 0,0 0-16,0 0 15,0 42 32,0 0-31,0 0-16,0 0 0,0 1 0,0-1 15,0 21-15,0-21 0,0 22 16,0-22-16,0 21 0,0-21 16,0 0-16,0 22 0,0-22 0,0 0 0,0 0 15,0 0-15,0 1 0,0-1 16,0 0-16,0-42 47,0 0-32,0-1-15</inkml:trace>
  <inkml:trace contextRef="#ctx0" brushRef="#br0" timeOffset="3607.37">0 3429 0,'0'-21'0,"0"0"15,0 0 1,0-1 0,0 1-16,0 42 62,0 1-46,0-1-16,0 21 0,0-21 0,0 0 15,0 22-15,0-22 0,0 21 16,0-21-16,0 1 0,0 20 0,0-21 16,0 0-16,0 0 0,0 1 15,0-1-15,0 0 0,0-42 63,0 0-63,0-1 0,0 1 0,0 0 15,0-21-15,0-1 0,0 22 16,0-21-16,0 0 0,0-1 0,0 1 16,0 0-16,0 20 0,0-20 15,0 21-15,0 0 0,0 0 16,0-1-16,0 44 15,0-1 1,0 0-16,0 21 0,0-21 16,0 22-16,0-22 0,0 21 15,0-21-15,0 22 0,0-22 0,0 21 16,0-21-16,0 1 16,0 20-16,0-21 0,0 0 0,0 0 15,0 1-15,0-1 0,0 0 16,0 0-16,0 0 0,0 0 15,0 1-15,0-1 16,0 0 0,0 0 15,0-42 0,0 0-31,0 0 16,0-1-16,21 1 0,43 0 15,20-21-15,1-1 0,0 1 16,20-21-16,1 20 0,0-20 0,0-1 16,21 22-16,-21-22 0,0 1 15,-1 21-15,-20-1 0,0 1 16,-1 0-16,-20 20 0,-1 1 0,1-21 16,-22 42-16,1-21 0,-1 0 15,-21-1-15,0 22 0,0 0 16,-21-21-1,0 42 17,-21 1-17,0-1-15,0-21 0,-21 21 0,20 0 16,-20-21-16,21 21 0,-43 0 16,22 1-16,-21 20 0,-1-21 15,1 21-15,-1 1 0,-21-1 16,1 0-16,-1 1 0,-21-1 0,22 0 15,-1 1-15,0-1 0,1 0 16,-1-20-16,21 20 0,1-21 16,21 0-16,-22 22 0,22-22 0,-1-21 15,1 21-15,21 0 16,0-21-16,0 0 0,-1 21 0,44-21 62,-22-21-46,21 0-16</inkml:trace>
  <inkml:trace contextRef="#ctx0" brushRef="#br0" timeOffset="5380.05">11091 5461 0,'-21'0'0,"0"0"16,0 0-16,0 0 0,-1 0 15,1 0-15,0 0 0,0 0 16,0 0 0,42 0 15,0 0-31,0 0 15,0 0-15,1 0 0,-1 0 16,21 0-16,0 0 0,1 0 16,-1 0-16,0 0 0,22 0 0,-22 0 15,22 0-15,-1 0 0,1 21 16,-1-21-16,1 0 0,-1 0 0,22 0 16,-43 0-16,22 0 0,-1 0 15,1 0-15,-22 0 0,0 0 0,1 0 16,-1 0-16,0 0 0,-20 0 15,-1 0-15,0 0 0,-21-21 16,0 0 0,0 0-1,-21 0-15,-22 21 0,22 0 16,0-22-16,-21 22 16,-1 0-16,1-21 0,0 21 0,-1 0 15,22 0-15,-21 0 0,0 0 0,-1 0 16,22 0-16,0 0 0,0 0 15,0 0-15,-1 0 0,44 0 32,-1 0-17,21 0-15,-21 0 0,22 0 16,-1 0-16,0 0 0,1 0 0,-1 0 16,0 0-16,1 0 0,-1 0 15,0 0-15,-21 0 0,22 0 0,-22 21 16,0-21-16,0 0 0,0 0 15,-21 22-15,0-1 16,0 0-16,-21 0 0,0 0 16,0 0-16,-21 1 0,-1-1 15,1 0-15,0 21 0,-22-21 0,22 22 16,-1-22-16,1 0 0,0 21 0,21-20 16,-22-1-16,22 0 0,0-21 15,21 21-15,0 0 0,-21-21 0,42 0 47,-21-21-47,21 0 16,0 21-16,0-21 0</inkml:trace>
  <inkml:trace contextRef="#ctx0" brushRef="#br0" timeOffset="5999.05">13695 4974 0,'0'-21'0,"63"-42"16,-42 41-16,-21 1 0,0 0 15,0 0-15,0 0 0,0 0 0,0-1 16,0 1-16,-21 21 16,21-21-16,-21 21 0,0 0 15,0 0-15,0 0 0,-1 21 16,1 0-16,-21 1 0,21-1 0,0 21 15,-1 0-15,-20 1 0,21-1 16,0 0-16,0 22 0,-1-22 16,1 22-16,21-22 0,0 0 0,-21 1 15,21-1-15,-21 0 0,21 1 16,0-22-16,0 21 0,0-21 0,0 1 16,0-1-16,21 0 0,0 0 15,0 0-15,1-21 0,-1 21 0,0-21 16,0 0-16,0 0 0,0 0 15,22 0-15,-22 0 0,0-21 0,0 0 16,22 0-16,-22 0 0,0 0 0,21-1 16</inkml:trace>
  <inkml:trace contextRef="#ctx0" brushRef="#br0" timeOffset="6430.32">14033 5186 0,'0'-21'0,"0"42"0,0-63 16,-21 42-1,0 0 1,0 21-16,0 0 0,0 0 16,-1 0-16,22 22 0,0-22 15,-21 0-15,21 0 0,-21 0 16,21 22-16,0-22 0,0 0 0,0 0 16,0 0-16,0 0 0,0 1 15,0-1-15,0 0 0,21-21 16,0 21-16,1-21 0,20 0 15,-21 0-15,0 0 0,22 0 16,-22-21-16,0 0 0,21 21 0,-21-21 16,1-1-16,-1 1 0,0 0 15,0 0-15,0-21 0,-21 20 0,0 1 16,0-21-16,0 0 0,0 20 0,0 1 16,0 0-16,-21 0 0,0 0 15,0 0-15,0 21 0,-1 0 0,-20 0 16,21 0-16,0 21 0,-22 0 15,22-21-15,0 21 0,0 0 16,0 0-16,0 1 0,21-1 16,-22 0-16,22 0 0,0 0 0,0 0 15,0 1-15,22-22 16,-1 21-16,0-21 0,0 0 16,0 0-16,0 0 0,22 0 0</inkml:trace>
  <inkml:trace contextRef="#ctx0" brushRef="#br0" timeOffset="6943.05">14478 5207 0,'0'-21'15,"-21"21"17,21 21-32,-21 0 15,-1 0-15,22 1 16,0-1-16,0 0 0,0 0 0,-21 0 15,21 0-15,0 1 0,0-1 0,0 0 16,0 0-16,0 0 0,0 0 16,0 1-16,0-1 0,0 0 31,-21-21-31,21-21 31,0 0-31,0-1 16,0 1-16,0 0 0,0 0 0,0-21 15,0 20-15,21 1 0,0-21 16,1 21-16,-1-22 0,0 22 0,0 0 16,21 0-16,-20 0 0,20 0 15,-21-1-15,21 22 0,-20 0 0,20 0 16,-21 0-16,0 22 0,0-1 16,1 0-16,-1 0 0,-21 0 0,0 22 15,0-22-15,0 0 0,0 21 16,0-21-16,0 1 0,0 20 0,0-21 15,-21 0-15,-1 22 0,1-22 16,21 0-16,-21-21 0,21 21 16,-21 0-16,0-21 0,21-21 31,0 0-15,0 0-16,21 0 0,-21-1 0,21 1 15,0 0-15,0 0 0</inkml:trace>
  <inkml:trace contextRef="#ctx0" brushRef="#br0" timeOffset="7279.92">15198 4847 0,'0'21'0,"0"-42"0,0-21 16,0 21-16,0 0 0,0-1 15,0 44 16,0-1-31,0 0 0,0 21 0,0-21 16,0 22-16,0-1 0,-22 0 16,22 1-16,0-1 0,-21 0 0,21 1 15,0-1-15,0 0 0,-21 1 16,21-1-16,-21 0 0,21-20 0,0 20 16,0-21-16,0 0 0,0 0 15,0 1-15,0-1 16,21-21-1,0 0-15,0-21 16,1 21-16,-22-22 0,21 1 16,0 0-16,0 21 0,-21-21 15,0 0-15,21 0 0,-21-1 0,21 1 16,-21 0-16</inkml:trace>
  <inkml:trace contextRef="#ctx0" brushRef="#br0" timeOffset="7527.81">14922 5207 0,'0'0'16,"-21"0"-16,0 0 0,0 21 16,0-21-16,42 0 31,21 0-31,-21 0 0,1 0 16,20 0-16,-21 0 0,21 0 15,1 0-15,-22-21 0,21 0 0,-21 21 16,1 0-16,-1 0 0,0-21 0,0 21 15,0 0-15,-42 0 47</inkml:trace>
  <inkml:trace contextRef="#ctx0" brushRef="#br0" timeOffset="8032.57">15430 5228 0,'-21'0'0,"42"0"0,-42-21 31,21 0-16,21 0-15,1 21 16,-1-21-16,0 21 0,0 0 0,0 0 16,0-22-16,22 22 0,-22 0 15,0 0-15,0 0 0,0 0 0,-21 22 16,22-1-16,-1 0 0,0 0 0,-21 0 16,0 0-16,0 1 0,0-1 15,0 21-15,0-21 0,0 0 0,0 1 16,0-1-16,0 21 0,0-21 15,-21-21-15,21 21 0,0 1 16,-21-22-16,-1 0 16,22-22-1,0 1-15,0-21 16,0 21-16,0 0 16,0-1-16,0-20 0,0 21 0,0 0 15,0-22-15,22 22 0,-22 0 16,0 0-16,21 0 0,0 0 0,0-1 15,-21 1-15,21 21 0,0 0 16,-21-21-16,22 21 0,-1 0 16,0 0-16,0 21 15,0-21-15,0 21 16</inkml:trace>
  <inkml:trace contextRef="#ctx0" brushRef="#br0" timeOffset="8523.81">16362 5165 0,'0'-21'0,"0"-1"15,-21 22 1,21-21-16,-22 21 0,1 0 0,0 0 16,0 0-1,0 0-15,0 21 0,-1 1 0,1-1 16,0 0-1,0 0-15,21 0 0,-21 0 0,0 1 16,21-1-16,-22 0 0,22 21 0,0-21 16,0 1-16,0-1 0,-21 0 15,21 0-15,0 0 0,0 0 16,0 1-16,21-22 0,1 0 16,-1 0-16,0 0 0,0 0 0,0 0 15,22 0-15,-22 0 0,21-22 0,-21 22 16,0-21-16,22 0 15,-22 0-15,0 0 0,0 0 0,0-1 16,-21 1-16,0 0 0,0-21 16,0 21-16,0-22 0,0 1 0,0 0 15,-21 20-15,21-20 0,-21 21 16,0 0-16,0 0 0,0-1 0,-1 22 16,1 0-16,0 0 0,0 0 0,0 22 15,0-1-15,-1-21 16,1 21-16,21 0 0,0 0 0,-21 0 15,21 1-15,-21-22 0,21 21 16,0 0-16,0 0 0,0 0 16,21-21-16,0 0 15,0 0-15,1 0 0,-1 0 0</inkml:trace>
  <inkml:trace contextRef="#ctx0" brushRef="#br0" timeOffset="8951.57">16827 4826 0,'0'0'0,"0"-21"16,0 0-16,0 0 0,-21 42 62,0 0-62,21 0 0,-21 0 16,21 0-16,-21 22 0,0-22 0,21 21 16,-22 1-16,22-1 0,-21 0 0,0-21 15,0 22-15,21-1 0,0 0 16,-21 1-16,0-1 0,21-21 0,-22 22 16,22-1-16,0-21 0,0 0 15,0 22-15,0-22 0,0 0 0,0 0 16,0 0-16,0 0 0,22 1 15,-1-22-15,0 0 0,0 0 16,0 0-16,0 0 0,1 0 16,-1-22-16,0 22 15,0-21-15,0 0 0,0 0 16,1 0-16,-22 0 16,0-1-16,21 22 0,-21-21 0,0 0 15,0 0-15,0 0 16</inkml:trace>
  <inkml:trace contextRef="#ctx0" brushRef="#br0" timeOffset="12507.49">17907 5567 0,'0'0'0,"0"21"0,-21-21 16,21-21 15,21 0-15,-21 0-16,21-1 0,21 1 0,-20 0 15,-1-21-15,21 21 0,-21-22 16,0 22-16,1-21 0,-1 21 16,0-1-16,-21-20 0,21 21 0,-21 0 15,0 0-15,0-1 16,-21 1-16,0 21 0,0 0 16,-1 0-16,1 0 15,0 21-15,0 1 0,21-1 0,-21 0 16,21 0-16,-21 0 0,21 22 15,0-22-15,0 0 0,0 21 0,0-21 16,0 1-16,0-1 0,0 0 16,0 0-16,0 0 0,0 0 0,0 1 15,21-22-15,0 21 0,0-21 16,0 0-16,0 0 16,1 0-16,-1 0 0,0-21 15,0 21-15,0-22 0,-21 1 16,21 0-16,1 0 0,-1 0 0,0 0 15,0-1-15,0 1 0,0 0 16,22 0-16,-22 0 0,21 0 0,-21-1 16,22 1-16,-22 0 0,21 0 15,-21 21-15,22 0 0,-22 0 0,21 0 16,-21 0-16,1 0 0,-1 21 0,0-21 16,-21 21-16,0 0 15,0 1-15,0-1 0,0 0 0,0 21 16,-21-21-16,0 1 0,-1-1 15,22 21-15,-21-21 0,0 0 0,0 1 16,0-22-16,21 21 0,0 0 0,0-42 47,0 0-47,0-1 0,21 1 16,0 0-16,0 0 0,0 0 0,1 0 15,-1-22-15,0 22 0,0-21 16,21 21-16,-20-1 0,-1-20 0,0 21 15,0 0-15,0 0 0,0-1 16,1 1-16,-22 0 0,21 21 16,-42 0-1,-1 0 1,1 21-16,21 0 0,-21-21 0,0 22 16,0-1-16,21 21 0,0-21 15,-21 0-15,21 1 0,-22 20 0,22-21 16,0 0-16,0 0 0,0 1 15,0-1-15,0 0 0,0 0 0,0 0 16,22 0-16,-1-21 0,0 0 0,0 22 16,0-22-16,0 0 0,1 0 15,20 0-15,-21 0 0,21-22 16,-20 1-16,20 21 0,0-21 16,1 0-16,-22 0 0,21 0 0,-21-1 15,22 1-15,-22 0 0,0-21 0,0 21 16,0-22-16,0 22 0,-21-21 15,0 21-15,0-1 0,0 1 0,0 0 16,0 0-16,-21 21 0,0 0 16,0 0-16,0 0 0,0 0 0,-1 0 15,1 0-15,21 21 0,-21 0 16,0 0-16,0 1 0,21 20 16,0-21-16,0 0 0,0 22 0,0-22 15,0 0-15,0 21 0,0-21 16,0 1-16,0-1 0,0 0 0,21-21 15,0 21-15,0 0 0,0-21 16,1 0-16,-1 0 0,0 0 0,0 0 16,0 0-16,0 0 0,22 0 0,-22-21 15,21 0-15,1 0 0,-22 0 16,21-1-16,0 1 0,-20-21 0,20 21 16,-21-22-16,0 22 0,22-21 15,-22 0-15,0 20 0,0 1 0,0 0 16,-21 0-16,0 0 0,21 21 15,1 0-15,-22 21 32,0 0-32,0 0 15,0 0-15,0 1 0,0-1 16,0 0-16,0 0 16,21-21-1,-21-21 16,0 0-31,0 0 0,0-1 16,0 1-16,0 0 16,0 0-16,0 0 0,0 0 15,-21 21-15,-1 0 32,1 0-32,21 21 15,-21 0-15,0 0 0,0 0 16,21 22-16,0-22 0,-21 0 0,21 0 15,-22 0-15,22 22 0,0-22 16,0 0-16,0 0 0,0 0 0,0 0 16,0 1-16,22-1 15,-1-21-15,0 0 0,0 0 0,0 0 16,0 0-16,1 0 0,-1 0 16,0 0-16,0 0 0,0 0 0,0-21 15,1 21-15,-1-22 0,0 1 16,0 0-16,0 0 0,0 0 15,-21 0-15,0-1 0,22 1 0,-1 0 16,-21 0-16,0 0 0,0 0 0,21-1 16,-21 1-1,0 42 17,0 1-32,0-1 0,0 0 15,0 0-15,-21 0 0,21 0 16,0 1-16,0-1 0,0 0 15,0 0-15,0 0 0,0 0 0,0 1 16,0-1-16,0 0 0,21 0 16,0-21-1,0 0-15,0 0 0,1 0 16,-1 0-16,0 0 0,0-21 0,0 0 16,0 21-16,1-21 0,-1-1 0,0 1 15,-21 0-15,21 0 0,0-21 16,-21 20-16,21-20 0,-21 21 0,0 0 15,22 0-15,-22-1 0,0 1 16,0 42 15,0 1-31,-22-1 0,1 0 16,21 0-16,-21 0 0,21 0 16,0 1-16,0-1 0,0 0 15,0 0-15,0 0 0,0 0 0,0 1 16,0-1-16,21 0 15,0-21 1,1 0-16,-1 0 0,0 0 16,0 0-16,0 0 0,0-21 15,1 21-15,-1-21 0,0-1 16,0 1-16,0-21 0,0 21 0,1-22 16,-1 1-16,21 0 0,-42-22 15,42 22-15,-42-22 0,22 1 0,-1 21 16,-21-1-16,21 1 0,-21 0 15,0-1-15,0 22 0,0 0 0,0 0 16,0 0-16,-21 21 31,21 21-31,-21 0 0,-1 0 16,22 21-16,0-20 0,0 20 16,-21 0-16,21 1 0,-21-1 0,21 0 15,0 1-15,0-1 0,0 0 16,0 1-16,0-1 0,0 0 0,0-21 15,0 22-15,0-22 0,0 0 16,0 0-16,0 0 0,21 1 16,0-1-16,1-21 0,-1 21 15,0-21-15,0 0 16,0 0-16,0 0 0,1-21 0,-1 21 16,0-21-16,0-1 0,0 1 0,0 0 15,1 0-15,-22 0 0,21-22 16,0 22-16,0-21 0,0 21 0,-21 0 15,0-1-15,21 1 0,-21 0 16,0 42 15,0 0-15,0 1-16,-21-1 0,21 0 0,-21 0 16,21 0-16,0 0 0,0 1 15,0-1-15,-21 0 0,21 0 16,0 0-16,0 0 0,0 1 15,21-22 1,0 0-16,0 0 16,1 0-16,-1 0 0,0 0 15,0-22-15,0 22 0,0-21 0,1 0 16,-1 0-16,0-21 0,0 20 16,-21 1-16,21 0 0,0 0 15,-21 0-15,0 0 0,22-1 16,-22 44 15,0-1-31,0 0 16,-22 0-16,22 0 0,0 0 15,0 1-15,-21-1 0,0 0 16,21 0-16,0 0 16,0 0-16,21-21 31,0 0-31,1 0 15,-1 0-15,-21-21 0,21 21 16,0-21-16,-21 0 0,0 0 16,21 0-16,-21-1 0,0-20 15,0 21-15,0 0 0,0 0 16,0-1-16,-21 22 0,0 0 16,21-21-16,-21 21 0,21-21 62,21 21-62,0 0 0,0 0 0,0 0 16,1-21-16,-1 21 15,0 0-15,0 0 0,0 0 16,0 0-16,1 0 0,-1 0 0,0 21 16,0-21-16,-21 21 15,21-21-15,-21 21 0,0 1 16,0-1-16,0 0 0,0 0 15,0 0-15,0 0 16,0 1-16,0-1 0,0 0 16,0 0-16,0 0 15,0 0-15,-21-21 16,0 0 0,21 22-16,-21-22 15,21-22 1,0 1-1,0 0-15,0 0 0,0 0 16,0 0-16,21-1 0,0-20 0,0 21 16,0-21-16,1-1 0,-1 22 15,21-21-15,-21 21 0,0-1 0,1 1 16,-1 0-16,21 0 0,-21 21 16,0 0-16,1 0 0,-1 0 0,0 0 15,-21 21-15,0 0 0,21 0 0,-21 1 16,0-1-16,0 0 15,0 0-15,0 0 0,0 0 0,0 22 16,0-22-16,-21 0 0,21 0 16,0 0-16,-21 1 0,0-1 0,21 0 15,-22 0-15,22 0 0,-21 0 16,21 1-16,-21-1 16,21-42 30,0-1-46,0 1 0,0 0 0,0 0 16,0 0-16,0 0 0,0-1 16,-21-20-16,0 21 0,21-21 15</inkml:trace>
  <inkml:trace contextRef="#ctx0" brushRef="#br0" timeOffset="12739.35">22098 4614 0,'-21'-21'16,"42"42"-16,-63-63 0,20 42 31,22-21-15,-21 21 31,21 21-47,-21-21 31,0 0-31</inkml:trace>
  <inkml:trace contextRef="#ctx0" brushRef="#br0" timeOffset="13079.16">21018 4826 0,'-42'21'0,"84"-42"0,-105 63 16,21-42-16,20 0 0,22 22 0,22-22 31,-1 0-31,21 0 16,-21 0-16,0 0 0,22 0 15,-22 0-15,21 0 0,-21 0 0,1 0 16,-1 0-16,0 0 0,0 0 15,0 0-15,0 0 0,1 0 32,-44 0 46</inkml:trace>
  <inkml:trace contextRef="#ctx0" brushRef="#br0" timeOffset="23928.33">317 5567 0,'-21'-21'16,"21"0"-16,-21 21 0,21-22 16,0 1-1,0 42 32,21 1-31,0-1-16,1 21 0,-1-21 0,0 0 15,0 22-15,0-22 0,0 21 16,1 1-16,-1-22 0,0 21 16,-21-21-16,21 22 0,0-22 15,-21 0-15,0 0 0,0 0 16,21 0-16,-21 1 0,22-22 15,-22 21-15,21-21 47,0 0-47,0 0 16,0 0-16,0-21 0,22-1 0,-22 1 16,21 0-16,22-21 15,-22-1-15,22 1 0,-1 0 0,22-1 16,-22-20-16,22 21 0,-22-1 15,22-20-15,-21 20 0,20 1 16,-20 0-16,-22 21 0,22-22 0,-22 22 16,0 0-16,-21 0 0,1 0 15,20 21-15,-21-22 0,0 22 16,0 0 0,-21 22 30,-21-22 17,0 21-47,0-21-16,0 0 0</inkml:trace>
  <inkml:trace contextRef="#ctx0" brushRef="#br0" timeOffset="32835.04">16023 7303 0,'0'21'16,"-21"-21"46,0 0-46,0 0 0,-1 0-16,1 0 15,0 0-15,0 0 0,0 0 16,0 0-16,-1 0 0,1 0 16,0 0-16,0 0 0,0 0 0,42 0 46,0 0-46,0 0 16,0 0-16,22 0 0,-22 0 16,21 0-16,1 0 0,-1 0 0,0 0 15,1 0-15,-1 0 0,0 0 16,1 0-16,-1 0 0,0 0 0,1 0 16,-1 0-16,0 0 0,1 0 15,-22 0-15,21 0 0,-21 0 16,0 0-16,1 0 0,-1 0 0,0 0 15,-42 0 79,0 0-94,-1-21 0,22-1 16</inkml:trace>
  <inkml:trace contextRef="#ctx0" brushRef="#br0" timeOffset="33347.04">16383 7070 0,'-21'0'0,"21"-21"15,-21 21 1,-1 0-1,44 0 32,-1 0-47,0 0 16,0 21-16,0-21 0,0 0 16,1 21-16,-1-21 0,0 0 15,21 21-15,-21-21 0,1 0 0,-1 21 16,0-21-16,0 21 0,0-21 0,0 0 15,1 22-15,-1-22 0,0 21 16,0-21 0,-21 21-16,0 0 15,0 0-15,-21 0 16,0 1-16,0-22 16,-22 21-16,22 0 0,-21 0 0,-1 0 15,1 0-15,0 1 0,-1-1 16,1 0-16,0 0 0,21 21 15,-22-20-15,1-22 0,21 21 0,-22 0 16,22 0-16,0 0 0,0-21 16,0 21-16,0 1 15,21-44 48,0 1-48</inkml:trace>
  <inkml:trace contextRef="#ctx0" brushRef="#br0" timeOffset="37751.73">17081 6646 0,'0'22'63,"22"-1"-48,-1-21 1,-21 21-16,21-21 0,0 0 15,0 0-15,0 0 0,1 0 16,-1 0-16,0 0 0,21-21 0,-21 0 16,1 21-16,20-22 0,0 1 15,-21 21-15,1-21 0,20 0 0,-21 0 16,0 21-16,0-21 0,-21-1 16,0 1-16,0 0 0,0 0 15,0 0-15,0 0 0,-42 21 16,21 0-1,0 0-15,0 0 0,-22 0 0,22 0 16,-21 21-16,21 0 0,-22 0 16,22 0-16,0 0 0,0 1 15,0 20-15,-1-21 0,22 0 0,0 0 16,0 1-16,0-1 0,0 0 16,0 0-16,0 0 0,0 0 0,0 1 15,22-22 1,-1 21-16,0-21 0,0 0 0,0 0 15,0 0-15,1 0 0,-1 0 16,0 0-16,0 0 0,0 0 0,0 0 16,1 0-1,-44 0 17,1 21-32,-21-21 0,21 21 0,-22 0 15,22 0-15,-21 1 0,0-1 16,20 0-16,-20 0 0,21 0 0,0 22 15,0-22-15,-1 0 0,1 0 0,21 21 16,0-20-16,0-1 0,0 0 16,0 0-16,0 0 0,0 0 15,21 1-15,1-22 0,-1 0 16,0 21-16,0-21 0,0 0 0,0 0 16,1 0-16,-1 0 15,0 0-15,0 0 0,0 0 16,0-21-16,1 21 0,-22-22 0,21 22 15,0-21-15,-21 0 0,21 21 16,0-21-16,-21 0 0,21 0 0,1 21 16,-22-22-16</inkml:trace>
  <inkml:trace contextRef="#ctx0" brushRef="#br0" timeOffset="38363.37">17568 6985 0,'21'0'0,"-21"-21"0,22 21 16,-1-21 0,0 21-16,0 0 0,0-21 15,0 21-15,1 0 0,-1 0 16,0 0-16,0 0 0,0 0 16,0 0-16,1 0 0,-22 21 15,21 0-15,-21 0 16,0 0-16,0 0 0,0 1 0,-21-1 15,-1 0-15,1 0 0,0 0 16,0 0-16,0 1 0,0-1 16,-1 0-16,1 0 0,21 0 15,-21-21-15,42-21 47,-21 0-47,21 0 0,1 0 16,-1-1-16,0 1 0,0 0 15,0 0-15,0 0 0,1 0 0,-1-1 16,0 1-16,0 0 0,0 0 16,0 0-16,1 21 0,-22-21 0,21 21 15,-42 0 32,-1 0-31,22 21-16,0 0 0,-21 0 0,0 0 15,0 0-15,21 22 16,-21-22-16,0 0 0,21 0 0,-22 0 16,22 22-16,0-22 0,0 0 15,0 0-15,0 0 0,0 1 16,0-1-16,0 0 16,22-21-16,-1 0 0,0 0 15,0 0-15,0 0 16,0-21-16,-21 0 0,22-1 15,-1 22-15,-21-21 0,21-21 16,0 21-16,0 0 0</inkml:trace>
  <inkml:trace contextRef="#ctx0" brushRef="#br0" timeOffset="38793.14">18246 7027 0,'-22'0'0,"44"0"0,-65 0 16,43 22-16,21-22 47,1 0-47,-1 0 0,0-22 0,0 1 16,0 21-16,0-21 15,1 0-15,-1 21 0,0-21 0,0 0 16,-21-1-16,0 1 15,-21 21 1,0 0 0,-22 0-16,22 21 0,0 1 15,0-22-15,0 21 0,-22 0 0,22 0 16,0 0-16,0 0 0,21 1 16,0 20-16,-21-21 0,21 0 15,0 0-15,0 1 0,0-1 16,0 0-16,0 0 0,0 0 15,21-21-15,-21 21 0,21-21 16,0 0-16,0 0 16,1 0-16,-1 0 0,0-21 0,0 21 15,0-21-15,0 21 0,1-21 16,-1 0-16,21 0 0,-21 21 0,22-22 16</inkml:trace>
  <inkml:trace contextRef="#ctx0" brushRef="#br0" timeOffset="40719.55">18711 6985 0,'0'-21'0,"0"0"16,-21 21 15,0 0-15,0 21-16,0 0 15,21 0-15,-22 0 0,22 1 0,-21-22 16,21 21-16,0 0 0,-21 0 15,21 0-15,-21 0 0,21 1 0,0-1 16,0 0-16,0 0 0,0 0 16,0 0-1,21-21-15,0 0 16,0 0-16,1 0 0,-1 0 16,0-21-16,0 21 0,0-21 0,0 0 15,-21 0-15,22 21 0,-1-21 16,0-1-16,0 1 0,0 0 0,0-21 15,1 42-15,-1-21 0,-21-1 16,21 1-16,0 21 0,-21-21 16,0 0-1,0 42 1,0 0-16,0 0 16,0 1-16,0-1 15,-21-21-15,21 21 0,-21 0 0,21 0 16,-21 0-16,21 1 0,0-1 15,0 0-15,0 0 0,0 0 16,21-21 0,0 21-16,0-21 0,0 0 15,0 0-15,1 0 16,-1 0-16,0 0 0,0 0 16,-21-21-16,21 21 15,0-21-15,-21 0 0,22 0 16,-22 0-16,21 21 0,-21-22 0,21 1 15,-21 0-15,0 0 16,0 0-16,21-22 0,-21 22 0,21 0 16,-21 0-16,0-21 0,0 20 15,21-20-15,1 21 0,-22-21 0,21-1 16,-21 1-16,0 0 0,21-1 16,-21 22-16,0-21 0,0-1 0,0 22 15,0 0-15,0 0 0,0 0 0,0 0 16,-21 21-1,0 21-15,21 0 0,-22-21 16,1 21-16,21 21 0,-21-20 16,21 20-16,-21-21 0,0 21 0,21 1 15,-21-1-15,21-21 16,0 22-16,0-1 0,-22 0 0,22 1 16,0-22-16,-21 21 0,21-21 15,0 22-15,0-22 0,0 0 0,0 0 16,0 0-16,0 0 0,0 1 0,21-1 15,1-21-15,-1 21 16,0-21-16,0 0 0,0 0 0,0 0 16,1 0-16,-1 0 0,0-21 15,0 21-15,0-21 0,0-1 0,1 1 16,-1 0-16,0 0 0,0 0 16,-21 0-16,21 21 0,0-22 0,-21 1 15,0 0 1,22 21-16,-22 21 47,-22-21-47,22 21 0,0 1 0,0-1 15,0 0-15,-21-21 16,21 21-16,0 0 0,0 0 16,0 1-16,21-22 15,1 0-15,-1 0 16,0 0-16,0 0 0,0 0 15,0 0-15,1 0 16,-1 0-16,0-22 0,0 1 0,0 0 16,0 0-16,1 0 15,-1 0-15,-21-1 0,21 22 0,-21-21 16,21 21-16,-21-21 0,0 42 47,0 0-32,0 1-15,0-1 0,-21 0 16,21 0-16,0 0 16,0 0-16,0 1 15,0-1 1,21-21 0,0 0-16,0 0 0,1 0 15,-1 0 1,0-21-16,0-1 15,-21 1-15,0 0 0,0 0 16,0 0-16,0 0 0,0-1 16,0 1-16,-21 21 15,0 0-15,0 0 16,21-21 15,21 0-15,0 21-1,0 0-15,0 0 0,0-21 16,1 21-16,-1 0 0,0 0 16,0 0-16,0 0 0,0 0 15,-21 21-15,22-21 16,-22 21-16,0 0 16,0 0-16,0 1 0,0-1 15,0 0-15,0 0 16,0 0-16,0 0 15,0 1-15,0-1 16,0 0 0,0-42 31,0 0-47,0-1 15,0 1-15,0 0 16,0 0-16,0 0 0,0 0 0,0-1 15,21 1-15,0 0 0,0 0 16,0 0-16,0 0 0,1 21 16,-1-22-16,0 22 15,0 0-15,0 0 0,0 0 16,1 0-16,-1 0 0,0 0 16,-21 22-16,21-22 15,-21 21-15,0 0 0,0 0 0,0 0 16,0 0-16,0 1 15,0-1-15,0 0 0,0 0 0,-21-21 16,21 21-16,-21 0 0,21 1 16,-21-22-16,21 21 15,-22-21 1,22-21 15,0-1-15,0 1-16,0 0 0,0 0 15,-21 0-15</inkml:trace>
  <inkml:trace contextRef="#ctx0" brushRef="#br0" timeOffset="40995.39">20172 6625 0,'-21'0'0,"-1"0"31,22-21-15,-21 21-16,0 0 15,0 0 16,0 0-31,0 0 16,-1 0-16</inkml:trace>
  <inkml:trace contextRef="#ctx0" brushRef="#br0" timeOffset="41325.91">18902 6795 0,'0'0'0,"-21"0"0,21 21 0,-22-21 16,44 0 15,-1 0-16,0 0-15,0 0 0,0 0 16,0 0-16,1 0 0,20 0 0,-21 0 16,0 0-16,0-21 0,1 21 15,20 0-15,-21-22 0,0 22 0,0 0 16,1 0 0,-22-21-1,21 21 1</inkml:trace>
  <inkml:trace contextRef="#ctx0" brushRef="#br0" timeOffset="42435.83">20786 6985 0,'-22'0'15,"1"0"-15,0 0 0,0 0 16,0 0-1,0 0 1,42 0 15,0 0-31,0 0 0,0 0 0,0 0 16,1 0-16,-1 0 0,21 0 16,-21 0-16,22 0 0,-1 0 0,-21 0 15,21 0-15,1 0 0,-1 0 0,-21 0 16,22-21-16,-22 21 0,0 0 15,21 0-15,-21 0 0,1 0 16,-22-21 0,0 0 15,0-1-15,-22 1-16,1 21 0,21-21 15,-21 21-15,0-21 16,0 21-16,0 0 0,-1 0 0,1 0 15,0 0-15,0 0 16,0 0 0,42 0 15,0 0-15,0 0-16,0 0 0,1 0 15,-1 0-15,0 0 0,0 21 16,0-21-16,0 0 0,1 0 15,-1 0-15,0 0 0,0 0 16,0 0 0,-21 21-1,0 0 1,-21 1-16,0-1 16,0-21-16,0 21 0,-1 0 0,1 0 15,0 0-15,0 1 0,0-1 16,0 0-16,-1 0 0,1 0 15,0 0-15,0 1 0,0-1 0,0-21 16,21 21-16,-22 0 0,22-42 63,0 0-48,0 0-15</inkml:trace>
  <inkml:trace contextRef="#ctx0" brushRef="#br0" timeOffset="50003.76">21907 6689 0,'0'-21'31,"0"-1"0,0 1-15,0 0-1,0 0-15,0 0 0,0 0 16,22 21-16,-22-22 16,0 1-16,0 0 0,0 0 15,0 0-15,0 0 16,0 42 15,0 0-15,-22 21-16,22-21 0,0 22 15,0-22-15,-21 21 0,0 1 16,0-1-16,21-21 0,-21 21 0,0 1 16,21-22-16,-22 21 0,22-21 15,0 1-15,-21-1 0,21 0 0,-21 0 16,21 0-16,0 0 0,0 1 16,0-44 30,0 1-30,0 0 0,0 0-16,0 0 0</inkml:trace>
  <inkml:trace contextRef="#ctx0" brushRef="#br0" timeOffset="50512.88">21759 6604 0,'0'0'0,"-21"-21"0,21 0 16,0 0-16,0-1 16,0 1-16,21 21 0,0-21 15,1 0-15,20 0 16,-21 0-16,0-1 0,22 22 0,-22-21 0,21 0 16,-21 21-16,22 0 15,-22 0-15,0 0 0,0 0 0,21 0 16,-20 21-16,-22 0 0,21 1 15,-21-1-15,0 0 0,0 21 0,0-21 16,0 22-16,-21-22 0,-1 0 16,1 21-16,0-20 0,-21-1 15,21 0-15,-22 0 0,-20 21 16,42-42-16,-1 22 0,1-22 0,0 0 16,0 0-1,0 0-15,0-22 16,21 44 15,21-22-15,-21 21-16,21 0 0,0-21 15,-21 21-15,0 0 0,21 0 0,0-21 16,-21 22-16,22-1 0,-22 0 16,21-21-16,0 21 0,0-21 15,-21 21-15,21-21 16,0 0-1,1 0 1,-1 0-16,0 0 16,-21-21-16,0 0 0,21 0 15</inkml:trace>
  <inkml:trace contextRef="#ctx0" brushRef="#br0" timeOffset="50911.94">22183 6816 0,'0'21'0,"0"0"31,21-21-31,0 0 16,0 0-16,0 0 0,0 0 16,1-21-16,-1 21 15,0-21-15,21 21 0,-42-21 0,21 21 16,1-22-16,-1 22 0,-21-21 15,-21 21 1,-1 0-16,1 0 16,0 0-16,-21 0 0,21 0 0,-1 0 15,1 0-15,-21 21 0,21 1 0,0-1 16,-1 0-16,1 0 0,21 0 16,0 0-16,-21 1 0,21-1 15,0 0-15,0 0 0,0 0 16,0 0-16,21-21 15,0 0-15,1 22 0,-1-22 16,0 0-16,0 0 16,0 0-16,0-22 0,1 22 0,20-21 15,-21 21-15,0-21 0,0 0 16,1 0-16,20 0 0,-21-1 0</inkml:trace>
  <inkml:trace contextRef="#ctx0" brushRef="#br0" timeOffset="51505.93">22860 6287 0,'0'0'0,"-21"0"47,21 21-47,-21 0 16,-1 21-16,1-21 0,21 22 0,-21-1 15,0 0-15,0 1 0,21-1 16,0 0-16,-21 1 0,-1-1 0,22 0 16,-21 1-16,0-1 0,21 0 15,-21 1-15,0-1 0,0 0 16,-1 22-16,-20 21 0,21-43 16,21 0-16,-21 22 0,0-22 0,-1-21 15,22 22-15,-21-1 0,0 0 16,21-21-16,0 22 0,0-22 15,-21 0-15,21 0 0,0 0 0,0 1 16,0-1-16,0 0 0,21-21 31,0 0-31,0 0 0,1 0 16,-1-21-16,0 0 0,21-1 16,-21 1-16,1 0 0,-1 0 15,21-21-15,0-22 0,-42 22 16,0-1-16,0 1 0,0 21 15,0-21-15,0-1 0,0 1 0,-21 21 0,0-22 16,0 22-16,0 0 0,0 0 16,-1 21-16,1-21 0,0 21 15,0 0-15,0-21 0,0-1 16,42 22 15,0 0-15,0 0-16,0 0 0,0 0 15,1 0-15,-1-21 0,0 21 0,0-21 16,0 21-16,0-21 0,1 21 16,-1-21-16,0 0 0,0 21 0</inkml:trace>
  <inkml:trace contextRef="#ctx0" brushRef="#br0" timeOffset="51943.7">22796 6731 0,'-21'-21'0,"21"0"16,21 21-1,-21-21 1,22 21-16,-1 0 16,0 0-16,0 0 0,0 0 0,0 0 0,-21 21 15,22 0-15,-1-21 0,0 21 16,0 0-16,0 0 0,-21 1 15,21-1-15,-21 0 0,0 0 16,0 0-16,0 0 0,0 1 16,-21-22-16,0 21 0,0 0 15,0-21 1,21-21 15,0 0-31,0-1 16,0 1-16,21 0 0,0 0 15,-21 0-15,21 0 16,0-1-16,-21 1 0,22 21 0,-1-21 16,-21 0-16,21 21 0,0 0 15,0-21-15,0 21 16,1 0 15</inkml:trace>
  <inkml:trace contextRef="#ctx0" brushRef="#br0" timeOffset="52340.22">23262 6816 0,'21'21'16,"0"-21"-16,1 0 15,-1 0-15,0 0 0,-21-21 16,21 21-16,0-21 0,0 21 16,1-22-16,-1 1 0,0 21 0,0-21 15,0 21-15,0-21 0,-21 0 16,-21 21 0,0 0-1,0 0-15,0 0 16,0 0-16,-1 21 0,1 0 0,0-21 15,0 21-15,0 0 0,21 1 16,-21-1-16,-1 0 0,22 0 0,-21 0 16,21 0-16,0 1 0,0-1 15,0 0-15,0 0 16,21-21 0,1 0-1,-1 0-15,0 0 0,0-21 16,0 21-16,0-21 0,22 0 15</inkml:trace>
  <inkml:trace contextRef="#ctx0" brushRef="#br0" timeOffset="52835.52">23939 6689 0,'0'0'0,"0"-21"16,0-1-16,-21 22 15,0 0 1,0 0-16,0 0 0,0 0 16,-1 0-16,1 22 0,0-1 0,0-21 15,0 21-15,0 0 0,-1-21 16,22 21-16,-21 0 0,0 1 16,21-1-16,0 0 15,21-21 1,0 21-1,1-21-15,-1 0 0,0 0 0,0 0 16,0 21-16,0-21 16,1 0-16,-1 0 0,0 0 15,-21 21-15,21-21 0,-21 22 16,0-1 0,-21-21-16,0 0 15,0 0-15,-1 21 0,1-21 16,0 0-16,0 0 0,0 21 15,0-21-15,-1 0 0,1 0 0,0 0 16,0 0-16,0 0 0,0 0 16,-1 0-16,22 21 0,-21-21 15,21-21 32,21 0-31,1 0-16,-1 0 0,21-1 0</inkml:trace>
  <inkml:trace contextRef="#ctx0" brushRef="#br0" timeOffset="53459.49">24172 6308 0,'0'0'0,"0"21"47,0 0-47,0 0 16,-21 22-16,21-22 0,-21 0 16,21 21-16,0-21 0,0 22 0,-21-22 15,21 21-15,-21-21 0,21 22 16,-22 84-1,1-106-15,21 0 0,-21 0 16,21 0-16,-21 1 0,21-1 16,0 0-16,-21-21 0,21 21 15,-21-21-15,21 21 16,0-42 15,0 0-15,0 0-16,21 0 15,0-1-15,-21 1 0,21 0 16,0 0-16,0 21 0,1-21 0,-1 0 16,0-1-16,0 22 0,21-21 15,-20 21-15,-1 0 0,0-21 0,0 21 16,0 0-16,0 0 0,1 0 16,-1 0-16,0 21 15,-21 0-15,21 1 16,-21-1-16,0 0 0,0 0 15,0 0-15,-21 0 16,0 1-16,0-22 16,21 21-16,-22 0 15,1-21-15,0 0 16,21 21 0,0-42 15</inkml:trace>
  <inkml:trace contextRef="#ctx0" brushRef="#br0" timeOffset="54370.98">24701 6900 0,'0'0'0,"-21"0"0,0 0 0,0 0 0,0-21 15,0 21-15,-1 0 16,1 0-16,0 0 15,42 0 32,0 0-31,22 0-16,-22 0 0,21 0 16,1 0-16,-1 0 0,0 0 0,22 0 15,-22 0-15,0 0 0,1 0 0,-1 0 16,0 0-16,1 0 0,-1 0 15,-21 0-15,22 0 0,-22 0 0,0 0 16,0 0-16,0 0 16,0 0-16,-21-21 0,22 21 0,-1 0 15,-21-21-15,0 0 32,-21 0-17,-1 21-15,1 0 0,0 0 16,0 0-16,0-22 0,0 22 0,-1 0 15,1 0-15,0 0 0,0 0 16,21-21-16,-21 21 0,0 0 16,42 0 46,0 0-62,0 0 0,0 0 16,0 0-16,1 0 0,-1 0 15,0 0-15,0 0 0,0 0 0,0 0 16,1 0-16,-1 0 16,0 0-1,-21 21 1,0 1 0,-21-1-16,0-21 15,-1 21-15,1 0 0,0-21 0,0 21 16,0 0-16,0 1 0,-1-1 15,1-21-15,0 21 0,-21 0 16,21 0-16,-1-21 0,1 21 0,0-21 16,0 22-16,0-22 0,0 0 0,21 21 15,-22-21-15,22 21 0,0-42 94</inkml:trace>
  <inkml:trace contextRef="#ctx0" brushRef="#br0" timeOffset="59555.4">25971 6456 0,'0'0'0,"22"-21"0,-1 0 0,-21-1 15,21 1-15,-21 0 16,0 42 31,-21 0-47,21 1 15,-21-1-15,21 0 0,-22 21 0,1 1 16,21-22-16,-21 21 0,0 0 16,0 1-16,0-22 0,-1 21 0,22 1 15,-21-22-15,0 0 0,21 21 0,-21-21 16,21 1-16,0-1 15,0 0-15,0 0 16,21-21 0,0 0-1,0 0-15,-21-21 0,22 21 0,-1-21 16,0 0-16,-21-1 16,21 1-16,0 21 0,-21-21 0,0 0 15</inkml:trace>
  <inkml:trace contextRef="#ctx0" brushRef="#br0" timeOffset="59779.27">25781 6646 0,'0'0'0,"-21"0"0,0 0 16,21 22 15,21-22-31,0 0 0,0 0 16,0 0-16,0 0 0,22 0 0,-22 0 15,21 0-15,1 0 0,-22-22 16,21 22-16,-21 0 0,22 0 0,-22-21 16,0 21-1,-21-21-15</inkml:trace>
  <inkml:trace contextRef="#ctx0" brushRef="#br0" timeOffset="60450.91">26204 6710 0,'0'0'0,"0"21"0,21-21 15,-21 21-15,22-21 16,-1 0 0,0 0-16,0 0 15,0-21-15,0 21 16,-21-21-16,0 0 0,22 21 0,-22-21 15,21 21-15,-21-22 0,-21 22 47,-1 0-47,1 0 16,0 22-16,0-1 0,0 0 16,0 0-16,21 0 0,-22 0 15,1 1-15,21-1 0,-21-21 0,21 21 16,0 0-16,0 0 0,0 0 0,0 1 15,0-1-15,0 0 16,21-21-16,0 0 16,1 0-16,-1 0 15,0 0-15,21 0 0,-21 0 0,1-21 16,-1 21-16,21-21 0,-21-1 16,22 1-16,-22 21 0,0-21 0,21 0 15,-21 0-15,1 0 0,-1-1 16,0 1-16,0 0 0,-21 0 15,-21 21 17,0 0-32,0 21 0,21 0 15,-22 0-15,22 1 0,0-1 16,0 0-16,0 0 0,0 0 16,0 0-16,22 1 15,-22-1-15,21 0 16,-21 0-16,-21 0 15,-1-21 1,1 0-16,0 0 0,0 0 16,0 0-16,0 0 0,-1 0 0,1 0 15,0 0-15,0 0 0,21-21 16,0 0 0,0 0-16,21 0 15,0 21-15,0-22 0,1 1 16,20 0-16</inkml:trace>
  <inkml:trace contextRef="#ctx0" brushRef="#br0" timeOffset="60771.88">27051 6414 0,'0'-22'15,"0"44"-15,0-22 31,-21 21-31,21 0 16,-21 0-16,-1 0 0,22 22 16,-21-22-16,0 21 0,0-21 0,0 22 15,0-1-15,-1-21 0,1 0 16,21 22-16,-21-22 0,0 0 0,21 0 16,-21 0-16,21 0 0,0 1 0,0-1 15,0 0 1,21-21-1,0 0-15,0 0 16,0 0-16,1 0 0,-1 0 0,-21-21 16,21 21-16,0-21 0,-21-1 0,21 1 15,-21 0-15</inkml:trace>
  <inkml:trace contextRef="#ctx0" brushRef="#br0" timeOffset="60935.78">26776 6731 0,'0'0'0,"-21"0"15,42 0 17,0 0-17,0 0-15,0 0 0,0 0 0,22 0 16,-22 0-16,21 0 0,-21 0 16,22-21-16,-22 21 0,21 0 0,-21-21 15,22 21-15</inkml:trace>
  <inkml:trace contextRef="#ctx0" brushRef="#br0" timeOffset="62235.13">27411 6562 0,'0'0'0,"-21"0"47,21 21-47,-22 0 0,1 0 0,0 0 15,0 1-15,0-1 0,21 0 16,-21 0-16,-1 0 0,1 0 0,0 1 16,0 20-16,0-21 0,21 0 0,0 0 15,0 1-15,0-1 16,0 0-16,0 0 0,0 0 16,21-21-16,0 0 15,0 0-15,0 0 0,1 0 16,20 0-16,-21-21 15,0 21-15,0-21 0,1 21 0,-1-21 16,0 0-16,0-1 0,0 1 0,0 0 16,1-21-16,-22 21 0,0-22 15,21 22-15,-21-21 0,0-1 0,0 22 16,0-21-16,0 21 0,-21 0 16,21-1-16,-22 22 0,1 0 0,0 0 15,0 0-15,0 0 0,0 0 16,-22 22-16,22-1 0,0 0 0,0 0 15,0 0-15,-1 0 0,1 22 16,21-22-16,0 0 0,-21 0 0,21 0 16,0 22-16,0-22 0,0 0 15,0 0-15,0 0 16,0 1-16,21-22 0,-21 21 0,21-21 16,1 0-16,-1 21 0,0-21 15,0 0-15,0 0 0,0 0 16,1 0-16,-1 0 0,0 0 15,0 0-15,0-21 0,0 21 0,1-21 16,-1 21-16,0-22 0,-21 1 16,21 21-16,-21-21 0,21 0 15,0 21-15,-21-21 0,0 42 47,0 0-47,0 0 16,-21-21-16,21 21 0,-21 1 15,21-1-15,0 0 0,0 0 16,0 0 0,0 0-1,21-21 1,0 0-16,1 0 0,-1 0 0,0 0 16,0 0-16,0-21 0,0 21 0,1-21 15,-1 0-15,0 0 16,0 0-16,0-1 0,-21 1 15,21 21-15,-21-21 0,22 0 16,-22 42 31,-22 0-47,1 0 16,21 1-16,-21-22 0,21 21 15,0 0-15,0 0 0,0 0 16,0 0-16,0 1 31,21-22-31,0 0 0,1 0 16,-1 0-1,0 0-15,0-22 0,0 1 0,0 21 16,1-21-16,20 0 0,-21 0 16,0 0-16,0-1 0,1 1 0,-1-21 15,21 0-15,-21 20 0,0-20 16,1 0-16,-1-1 0,0 1 0,0 0 15,0 21-15,-21-22 0,21 22 16,-21 0-16,0 0 0,0 0 16,-21 42 15,0 0-31,0 0 0,21 0 0,-21 0 16,0 22-16,21-22 0,-22 0 15,1 21-15,21-20 0,-21 20 0,21-21 16,-21 21-16,0-20 0,21-1 15,0 0-15,-21 21 0,-1-21 0,22 1 16,-21-1-16,21 0 0,0 0 16,0 0-16,0 0 15,21-21 17,1 0-32,-1 0 15,0 0 1,0-21-16,0 0 0,-21 0 15,21 0-15,1 0 16,-22-1-16</inkml:trace>
  <inkml:trace contextRef="#ctx0" brushRef="#br0" timeOffset="62475.99">28088 6773 0,'0'0'15,"-21"0"1,0 0-16,42 0 31,0 0-15,0 0-16,0 0 0,1 0 15,-1 0-15,0 0 0,0 0 0,0 0 16,0 0-16,1 0 0,-1 0 16,0 0-16,0 0 0,0 0 0,0 0 15,-21-21-15</inkml:trace>
  <inkml:trace contextRef="#ctx0" brushRef="#br0" timeOffset="63075.76">28511 6816 0,'0'-21'0,"0"-1"16,0 1-1,0 42 32,0 1-31,0-1-16,0 0 0,0 0 0,0 0 15,0 22-15,0-22 0,0 0 16,0 21-16,0 1 0,-21-22 0,0 21 16,0 0-16,21 1 0,-21-1 0,0 0 15,-1 1-15,1-1 0,0-21 16,0 22-16,0-1 0,0-21 0,21 0 15,-22 22-15,1-22 0,21 0 16,0 0-16,0 0 16,-21-21-16,42-21 31,-21 0-15,21 0-16,-21 0 0,22-1 15,-1-20-15,0 0 0,0-1 0,0 1 16,0 0-16</inkml:trace>
  <inkml:trace contextRef="#ctx0" brushRef="#br0" timeOffset="64175.77">28469 6943 0,'0'0'0,"0"-21"15,0-1-15,-21 1 16,21 0-16,0 0 16,0 0-16,21 21 15,0 0-15,0-21 0,1 21 0,-1 0 16,0 0-16,0 0 15,0 0-15,0 0 0,1 0 0,-1 0 16,0 0-16,0 0 16,-21 21-16,0 0 0,21-21 0,-21 21 15,0 0-15,0 0 16,-21 1-16,0-22 0,0 21 0,0-21 16,-1 21-16,1-21 0,0 21 15,0-21-15,0 0 0,21 21 16,-21-21-16,42 0 31,0 0-15,0 0-1,0-21-15,0 21 0,1-21 0,20 21 16,-21-21-16,0 0 0,0 21 0,1-22 16,-1 22-16,-21-21 0,21 0 15,0 0-15,0 0 0,-21 0 16,0-1-1,0 44 1,0-1 0,-21 0-16,21 0 15,0 0-15,-21 0 0,21 1 16,0-1-16,0 0 16,0 0-16,0 0 15,21-21 1,0 0-16,0 0 15,1 0-15,-1 0 16,0 0-16,0-21 0,0 0 0,0 21 16,1-21-16,-1 0 0,0-1 15,-21 1-15,21 21 0,0-21 0,0 0 16,-21 0-16,0 0 0,22 21 16,-22 21 30,0 0-46,-22 0 0,22 0 16,0 0-16,0 1 16,-21-1-16,21 0 0,0 0 15,0 0-15,0 0 16,21-21 0,1 0-16,-1 0 0,0 0 15,0 0-15,0 0 16,0 0-16,-21-21 0,22 0 0,-1 21 15,0-21-15,0 0 0,0 0 16,0-1-16,1-20 0,-1 21 16,-21-21-16,21-1 0,0 1 15,0 0-15,0-1 0,-21 1 0,22 0 16,-1-1-16,-21 1 0,0 0 16,0 20-16,0 1 0,0 0 0,0 42 31,-21 0-16,-1 1-15,1-1 0,21 0 16,0 21-16,-21-21 0,0 22 16,21-1-16,-21-21 0,21 22 0,0-1 15,0-21-15,0 21 0,-21-20 16,21-1-16,0 0 0,-22 21 0,22-21 16,0 1-16,0-1 0,0 0 15,0 0-15,0 0 16,0 0-16,22-21 31,-1 0-15,0 0-16,0-21 15,0 0-15,-21 0 16,21 0-16,1 21 0,-1-21 16,-21-1-16,0 1 0</inkml:trace>
  <inkml:trace contextRef="#ctx0" brushRef="#br0" timeOffset="64475.59">29358 6668 0,'0'0'0,"-21"0"0,-21 0 16,20 0-16,44 0 31,-1 0-16,0 0-15,0 0 0,0 0 0,0 0 16,22 0-16,-22 0 16,0 0-16,0 0 0,22 0 0,-22 0 15,0 0-15,0 0 16</inkml:trace>
  <inkml:trace contextRef="#ctx0" brushRef="#br0" timeOffset="65175.53">29845 6795 0,'0'0'0,"-21"0"0,0 0 16,-1 0-1,22 21-15,22-21 32,-1 0-32,0 0 15,0 0-15,0 0 0,22 0 16,-22 0-16,21 0 0,-21 0 0,22 0 15,-22 0-15,21 0 0,0 0 16,1 0-16,-1 0 0,0 0 0,-20 0 16,-1 0-16,21 0 0,-21-21 15,0 21-15,-21-22 32,-21 22-32,0 0 0,0 0 15,0 0 1,21-21-16,-21 21 0,-1 0 31,22-21 0,22 21 16,-1 0-47,0 0 0,0 0 16,0 0-16,-21-21 0,21 21 15,1 0-15,-1 0 0,0 0 16,0 0 0,-21 21 15,-21 0-31,0-21 0,0 21 16,-1 1-16,1-1 0,0 0 15,0 0-15,0 0 0,0 0 0,-1 1 16,1-22-16,0 21 0,21 0 15,-21 0-15,0-21 0,21 21 0,-21-21 16,21 21-16,-22-21 16,22-21 31,22 0-47</inkml:trace>
  <inkml:trace contextRef="#ctx0" brushRef="#br0" timeOffset="70788.23">30988 6435 0,'-21'0'47,"21"21"16,21-21-32,0 0-31,0 0 0,0 0 16,1 0-16,-1 0 0,0 0 15,0 0-15,0 0 0,0 0 16,1 0-16,-1 0 0,0 0 15,0 0-15,0-21 0,0 21 16,-21-21-16,22 21 16,-1-22-16,-21 1 15,0 0-15,0 0 0,0 0 32,-21 21-32,-1 0 0,1 0 15,0 0-15,0 0 0,-21 0 16,20 0-16,-20 0 0,21 0 0,-21 21 15,20 0-15,-20-21 0,21 21 16,0 0-16,-22 1 0,22 20 16,21-21-16,0 0 0,-21 0 15,21 1-15,0-1 0,0 0 0,0 0 16,0 0-16,0 0 0,21-21 16,-21 22-16,21-22 0,1 0 0,-1 21 15,0-21-15,0 0 0,21 0 16,-20 0-16,-1 0 0,0 0 0,0 0 15,0 0-15,0 0 0,-42 0 47,0 0-47,-21 0 0,21 0 16,-22 0-16,22 0 0,-21 21 16,-1-21-16,22 21 0,-21 0 0,21 0 15,0 1-15,-1-1 0,1-21 16,0 21-16,21 0 0,-21 0 0,21 0 15,0 1-15,0-1 0,0 0 16,0 0-16,21-21 16,0 21-16,0-21 0,1 0 15,-1 0-15,21 0 0,-21 0 0,22 0 16,-22 0-16,21 0 0,0 0 16,-20-21-16,20 0 0,0 21 0,-21-21 15,22 0-15,-22-1 16,0 1-16,0 0 0,0 0 0,1 0 15,-22 0-15,0-1 0,21 1 16,-21 0-16,0 42 31,0 0-31,-21 1 0,21-1 16,-22 0-16,22 0 0,-21 0 16,21 0-16,-21 1 0,0-1 0,21 0 15,-21-21-15,21 21 0,0 0 16,0 0-16,21-42 62,0 0-62,0 0 0,0 0 16,1 0-16,-1-1 0,-21 1 16,21 0-16,0 21 0,0-21 0,-21 0 15,21 21-15,1 0 0,-22-21 16,21 21-16,0 0 15,-21 21-15,0 0 16,0 0-16,0 0 0,0 0 16,0 1-16,0-1 15,0 0-15,0 0 16,0 0 0,21-21 30,0 0-46,-21-21 0,21 0 16,1 21-16,-22-21 0,21 0 0,0-1 16,-21 1-16,21 0 0,0 0 15,0 0-15,-21 0 0,22 21 0,-1-22 16,0 22-16,0 0 16,0 0-16,-21 22 15,0-1 1,0 0-16,0 0 0,0 0 15,0 0-15,0 1 0,0-1 16,0 0-16,0 0 0,21-21 16,-21 21-16,22-21 0,-22 21 15,21 1-15,0-22 0,0 0 16,0 0-16,0 0 16,1 0-16,-1 0 0,0 0 0,0 0 15,21-22-15,-20 22 0,-1-21 16,21 21-16,-21-21 0,0 0 0,1 0 15,-1 0-15,0-1 16,-21 1-16,0 0 0,0 0 0,21 21 16,-21-21-16,0 0 15,-21 21 1,0 0-16,0 0 0,-1 0 0,1 21 16,0-21-16,0 21 0,-21-21 15,20 21-15,1 0 0,0 0 0,0 1 16,21-1-16,0 0 0,-21-21 15,21 21-15,0 0 0,0 0 16,0 1 0,21-22-1,0 0-15,0 0 16,0 0-16,1-22 0,-1 22 16,0-21-16,0 21 0,0-21 15,0 0-15,1 0 0,-1 0 0,-21-1 16,21 1-16,0 21 0,-21-21 15,0 0-15,0 42 47,0 0-47,-21-21 0,21 21 16,-21 1-16,21-1 0,0 0 16,0 0-16,0 0 15,0 0 1,0 1-1,21-22-15,0 0 16,0 0-16,0 0 16,1-22-16,-1 22 0,-21-21 15,21 21-15,0-21 0,0 0 0,0 0 16,1 21-16,-22-21 0,21-1 16,0 22-16,0-21 0,0 21 15,-21 21 16,0 1-15,-21-22-16,21 21 16,0 0-16,0 0 15,0 0 1,21-21 0,0 0-16,1 0 15,-1 0-15,0 0 16,0 0-16,0-21 0,0 21 0,-21-21 15,22 21-15,-1-21 0,0 0 16,0-1-16,0-20 0,0 21 0,-21-21 16,22 20-16,-1-20 15,-21 0-15,21-1 0,0 1 0,-21 0 16,0 21-16,0-1 0,0-20 16,21 42-16,-21-21 0,0 0 15,-21 21 1,21 21-1,-21 0-15,0 0 0,21 0 0,-21 22 16,21-22-16,0 21 0,0-21 16,0 22-16,-22-22 0,22 21 0,0-21 15,0 1-15,0-1 0,0 21 16,0-21-16,0 0 0,0 1 16,0-1-16,0 0 15,0 0-15,22-21 16,-1 0-16,0 0 15,0 0-15,0 0 16,0 0-16,1 0 0,-1 0 16,-21-21-16,21 21 0,-21-21 15,0 0-15,0-1 0,0 1 16,0 0-16</inkml:trace>
  <inkml:trace contextRef="#ctx0" brushRef="#br0" timeOffset="70983.12">32639 6668 0,'0'0'0,"-21"0"0,-22 0 15,22 0-15,0 0 16,0 0-16,42 0 62,0 0-62,0 0 16</inkml:trace>
  <inkml:trace contextRef="#ctx0" brushRef="#br0" timeOffset="71495">33105 6816 0,'0'-21'15,"-22"21"1,1 0-16,0 0 16,0 0-1,0 0-15,0 21 0,-1-21 16,22 21-16,0 0 0,-21-21 15,0 21-15,21 0 0,-21-21 0,21 22 16,0-1-16,0 0 16,21-21 15,0 0-31,0 0 16,1-21-16,-1 21 0,-21-21 15,21-1-15,0 1 16,-21 0-16,21 0 0,0 21 15,-21-21 1,0 42 0,0 0-1,0 0 1,0 0-16,0 1 16,0-1-1,22-21 1,-1 0-1,0 0-15,0 0 16,0-21-16,0 21 0,-21-22 16</inkml:trace>
  <inkml:trace contextRef="#ctx0" brushRef="#br0" timeOffset="71995.25">33380 6498 0,'0'0'16,"0"-21"-16,-21 21 31,-1 21-31,1-21 0,21 21 16,0 22-16,-21-22 0,0 0 15,21 0-15,0 22 0,0-22 0,-21 0 16,21 21-16,-21-21 0,21 1 16,0-1-16,0 0 0,-22 0 15,22 0-15,0 0 0,0 1 16,-21-1-1,0-21-15,21-21 47,21-1-31,0 1-16,1 21 0,20-21 16,-21 0-16,0 21 0,0-21 0,1 21 15,-1 0-15,0 0 0,0 0 16,0 0-16,0 0 15,-21 21-15,0 0 16,0 0 0,-21 0-16,0 1 0,0-22 15,21 21-15,-21-21 0,0 0 16,-1 21-16,1-21 0,0 0 0,0 21 16,0-21-16,0 0 0,42-21 62,0 0-62,0 0 0,0 21 16</inkml:trace>
  <inkml:trace contextRef="#ctx0" brushRef="#br0" timeOffset="72287.08">33697 6519 0,'0'-21'15,"0"42"1,0 1 0,0-1-16,-21 0 0,21 0 15,-21 0-15,21 0 0,-21 22 16,21-22-16,-21 0 0,-1 21 0,22-20 16,-21-1-16,0 0 15,21 0-15,0 0 0,-21 0 0,21 1 16,-21-1-16,21 0 0,-21 0 15,21 0-15,21-42 47,0 21-31,0-21-16,0 21 0</inkml:trace>
  <inkml:trace contextRef="#ctx0" brushRef="#br0" timeOffset="72651.03">33655 6900 0,'21'0'63,"0"0"-47,0 0-1,-21-21-15,0 0 16,-21 21 15,0 0-31,0 0 0,0 21 16,0 0-16,-1-21 0,1 22 15,21-1-15,-21-21 0,21 21 16,-21 0-16,0 0 16,21 0-1,21-21 1,0 0-16,0 0 15,0 0-15,1 0 0,-1 0 0,0 0 16,0 0-16,0 0 16,0 0-16,1 0 0,-22-21 31</inkml:trace>
  <inkml:trace contextRef="#ctx0" brushRef="#br0" timeOffset="73508.55">24045 7535 0,'0'0'0,"-21"0"16,21-21 15,0 0-16,21 0 1,0 21-16,1 0 0,-1-21 0,0 21 16,0 0-16,0 0 15,0 0-15,1 0 0,-1 21 0,-21 0 16,21 0-16,-21 0 0,0 1 16,0-1-16,0 21 0,0-21 0,0 0 15,0 1-15,0-1 0,-21 0 0,0 0 16,21 0-16,-22 0 15,1-21-15,21 22 0,0-44 32,0 1-17,0 0-15,21 21 0,-21-42 16,22 21-16,-1-1 0,-21 1 16,21 0-16,0 0 0,-21-21 0,21 20 15,0 1-15,1 0 16,-22 0-16,21 21 15,0 0 1,0 0 0,0 0-16,0 21 15</inkml:trace>
  <inkml:trace contextRef="#ctx0" brushRef="#br0" timeOffset="74108.42">24511 7599 0,'0'0'0,"0"21"16,21-21-16,0 0 15,0 0-15,1 0 16,-1 0-16,0-21 0,0 21 16,0-21-16,0 0 0,1-1 15,-1 1-15,-21 0 16,0 0 0,-21 21-1,-1 0-15,1 0 0,0 0 0,0 21 16,0 0-16,0 0 15,-1 1-15,1-1 0,0 0 0,21 0 16,-21 0-16,21 0 0,-21 1 16,21-1-16,0 0 0,0 0 15,0 0-15,21-21 0,0 0 16,0 0-16,22 0 16,-22 0-16,0 0 0,21 0 0,-21 0 15,22 0-15,-22-21 0,21 0 16,-21 21-16,22-21 0,-22 0 0,21-1 15,-21 1-15,1 0 0,-1 0 0,0 0 16,0 0-16,-21-1 0,0 1 16,0 0-16,0 0 15,0 42 17,0 0-32,0 0 15,0 1-15,-21-1 0,21 0 0,-21 21 16,21-21-16,-21 22 0,21-1 0,-22-21 15,22 22-15,0-1 0,0 0 16,-21 1-16,0-1 0,21 0 0,-21-21 16,21 22-16,-21-1 0,21-21 15,-21 22-15,21-22 0,0 0 0,-22 0 16,22 0-16,-21 0 16,21-42 15,0 0-16,21 0-15,1 0 0,-1 0 16,-21-22-16</inkml:trace>
  <inkml:trace contextRef="#ctx0" brushRef="#br0" timeOffset="74412.25">24977 7684 0,'0'0'0,"0"-22"0,0-20 15,0 21 1,21 0-16,0 21 0,0-21 15,0 21-15,0 0 16,22-22-16,-22 22 0,0 0 0,0 0 16,0 0-16,1 0 0,-1 22 0,0-22 15,0 21-15,-21 0 0,0 0 16,0 0-16,0 0 0,0 1 16,-21-1-16,0 0 0,-22 0 15,22-21-15,0 21 0,-21 0 0,21-21 16,-1 22-16,1-22 0,0 0 0,0 0 15,0 21 1,21-42 15,21 21-31,0-22 0,0 22 0,0-21 16,1 0-16,-1 0 0,21 21 0</inkml:trace>
  <inkml:trace contextRef="#ctx0" brushRef="#br0" timeOffset="74792.03">25463 7557 0,'0'0'0,"22"-22"16,-44 22 0,1 0-1,0 22-15,0-1 0,21 0 16,-21-21-16,0 21 0,21 0 0,0 0 16,-22 1-16,22-1 0,-21 0 15,21 0-15,0 0 0,0 0 16,0 1-1,21-22-15,1 0 0,-1 0 16,0 0-16,0 0 0,0 0 16,0-22-16,1 1 0,-1 21 0,0-21 15,-21 0-15,0 0 0,21 21 0,-21-21 16,0-1-16,0 1 0,0 0 16,0 0-16,0 0 0,-21 0 0,21-1 15,-21 22-15,0 0 0,-1 0 16,1 0-16,0 0 15,0 0-15,0 22 0,21-1 16,-21 0-16,21 0 16,0 0-1,21-21 1,0 0-16,0 0 0,0 0 0,0 0 16</inkml:trace>
  <inkml:trace contextRef="#ctx0" brushRef="#br0" timeOffset="75139.84">25612 7599 0,'0'0'0,"0"-21"16,0 0 0,21 21-16,0 0 15,0 0 1,0 0-16,0 0 16,-21 21-16,22 0 0,-22 0 15,0 0-15,21 0 0,-21 1 16,0-1-16,0 0 0,0 0 15,0 0-15,0 0 0,-21-21 16,21 22-16,-22-1 16,1-21-16,21-21 47,0-1-47,0 1 15,0 0-15,21 0 0,1 0 0,-22 0 16,21-1-16,0 1 0,0 0 0,0 0 15,-21 0-15,21 0 0,1-1 16,-1 22-16,0-21 0,0 21 0,0 0 16,0-21-16,1 21 15,-1 0-15</inkml:trace>
  <inkml:trace contextRef="#ctx0" brushRef="#br0" timeOffset="75783.05">26183 7366 0,'0'-21'0,"0"42"47,0 0-32,-21 0-15,0 1 0,21-1 0,-21 0 16,21 0-16,-22 21 0,1-20 16,21-1-16,0 0 0,-21 21 0,0-21 15,21 1-15,-21-1 0,21 0 16,0 0-16,0 0 0,0 0 15,0 1-15,0-1 16,21-21 0,0 0-16,0 0 0,0 0 15,1 0-15,-1 0 0,0 0 16,-21-21-16,21 21 0,0-22 16,0 1-16,1 0 0,-1 21 0,-21-21 15,21 0-15,-21 0 0,21 21 16,-21-22-16,-21 22 31,0 0-31,0 22 16,21-1-16,-22 0 0,22 0 15,-21-21-15,21 21 16,0 0-16,0 1 0,0-1 16,21-21 15,1 0-31,-1 0 0,0 0 15,0-21-15,0 21 16,0-22-16,1 1 0,-1 21 16,-21-21-16,21 21 0,0 0 15,-21 21 17,0 0-17,0 1-15,0-1 16,0 0-1,21-21 48,-21-21-63,0 0 0</inkml:trace>
  <inkml:trace contextRef="#ctx0" brushRef="#br0" timeOffset="76038.92">25866 7535 0,'-22'0'0,"44"0"0,-65 0 16,64 0 0,1 0-16,-1 0 15,21 0-15,-21 0 0,0 0 16,22 0-16,-1 0 0,-21 0 0,0 0 15,22 0-15,-22 0 0,0 0 0,0 0 16</inkml:trace>
  <inkml:trace contextRef="#ctx0" brushRef="#br0" timeOffset="76363.71">26585 7747 0,'21'0'16,"1"0"-1,-1 0 16,-21-21-31,0 0 16,-21 21 31,21 21-47,-22-21 16,22 21-16,-21-21 15,42 0 32,1 0-47</inkml:trace>
  <inkml:trace contextRef="#ctx0" brushRef="#br0" timeOffset="76727.5">27114 7493 0,'0'0'15,"-21"-42"1,21 21-16,-21 21 0,0 0 31,21 21-15,-21 0-16,21 0 0,-21 0 0,21 0 15,0 1-15,0 20 0,-22-21 16,1 0-16,21 22 0,-21-22 0,21 0 16,0 0-16,-21 0 0,0 0 15,21 1-15,-21-1 0,21 0 0,0 0 16,0 0-16,0 0 16,21-21 15,0-21-31,0 0 15,0 0-15,22 21 0,-22-21 16</inkml:trace>
  <inkml:trace contextRef="#ctx0" brushRef="#br0" timeOffset="76982.84">27284 7493 0,'0'0'0,"-21"21"31,21 0-16,0 1-15,-22-1 0,22 0 16,-21 0-16,21 0 0,0 0 16,0 1-16,0-1 0,-21 0 0,21 0 15,-21 0-15,21 0 0,0 1 16,-21-1-16,21 0 0,-21-21 16,21 21-16,-22-21 0,22 21 15,0-42 16,0 0-15</inkml:trace>
  <inkml:trace contextRef="#ctx0" brushRef="#br0" timeOffset="77195.21">26924 7705 0,'-42'0'0,"63"0"31,0 0-15,0 0-16,0 0 0,0 0 16,1 0-16,20 0 0,-21 0 0,0 0 15,0 0-15,1 0 0,-1 0 16,0 0-16,0 0 0,0-21 0,0 21 16,1 0-16,-22-22 0,21 22 15,0-21-15,0 21 16</inkml:trace>
  <inkml:trace contextRef="#ctx0" brushRef="#br0" timeOffset="77428.07">27368 7578 0,'22'0'47,"-1"0"-47,0 0 15,0 0-15,0 0 16,0 0 0,1 0-16,-1 0 15</inkml:trace>
  <inkml:trace contextRef="#ctx0" brushRef="#br0" timeOffset="77679.94">27517 7578 0,'-22'0'0,"1"0"0,0 0 16,21 21-1,-21-21-15,21 21 16,0 0-16,-21-21 16,21 21-16,-21 1 0,21-1 15,-22 0-15,22 0 0,0 0 16,0 0-16,-21-21 0,21 22 0,-21-1 15,21 0-15,0 0 16,0 0-16,21-42 63,-21 0-63,21 21 0</inkml:trace>
  <inkml:trace contextRef="#ctx0" brushRef="#br0" timeOffset="78455.49">27665 7578 0,'0'21'47,"0"0"-47,0 0 16,0 0-16,-21 1 0,21-1 15,0 0-15,-22 0 0,22 0 16,-21 0 0,21 1-16,0-1 0,-21-21 15,21 21 1,0-42 15,0 0-15,0-1-16,0 1 15,0 0-15,21 0 0,0 0 0,-21 0 16,22-1-16,-22 1 16,21 0-16,0 0 0,0 0 0,-21 0 0,21 21 15,0-22-15,1 22 0,-1 0 16,0 0-16,0 0 16,-21 22-1,0-1-15,0 0 0,0 0 16,0 0-16,0 0 0,0 1 15,0-1-15,0 0 0,0 0 16,0 0-16,-21 0 16,21 1-1,-21-22-15,0 0 16,21-22 15,0 1-15,21 0-16,0 21 0,0-21 15,0 0-15,-21 0 0,21-1 16,22-20-16,-22 21 0,0 0 0,0 0 16,0 21-16,1-22 0,-1 22 0,0 0 15,0 0-15,0 0 16,-21 22-16,0-1 16,0 0-16,0 0 15,0 0-15,0 0 0,0 1 0,-21-1 16,21 0-16,0 0 0,0 0 15,-21 0-15,21 1 0,0-1 16,-21 0-16,21 0 0,-21 0 16,-1-21-1,22 21-15,0-42 47,22 0-31,-1 0-16,0 21 0</inkml:trace>
  <inkml:trace contextRef="#ctx0" brushRef="#br0" timeOffset="78839.28">28406 7578 0,'0'21'15,"-22"-21"-15,1 21 16,0 0-16,21 0 16,-21 1-16,0-1 0,0 0 15,21 0-15,-22 0 0,22 0 16,-21-21-16,0 22 0,21-1 0,0 0 16,-21-21-16,21 21 15,-21-21-15,21 21 16,0 0-16,21-21 31,0 0-31,0 0 16,0 0-16,1 0 0,-22-21 0,21 21 15,0-21-15,0 21 0,0 0 16,0 0 0,-21-21-16,22 21 0,-1 0 15,0-21-15,0 21 16,0 0-16,0-21 0,1 21 15</inkml:trace>
  <inkml:trace contextRef="#ctx0" brushRef="#br0" timeOffset="79398.95">28723 7768 0,'0'0'16,"0"-21"-16,-21 21 0,42 0 62,0 0-62,0 0 16,1 0-16,-1 0 0,0 0 16,0 0-16,0 0 0,0 0 0,1 0 15,-1 0-15,0 0 0,0 0 16,0 0-16,0-21 0,1 21 15,-22-21 1,0 0 0,-22 21-16,1 0 15,0 0-15,21-22 0,-21 22 16,0 0-16,0 0 0,42 0 78,0 0-78,0 0 0,-21 22 31,0-1-31,0 0 16,0 0-16,-21 0 16,0-21-16,21 21 0,-21 1 15,-1-22-15,22 21 0,-21-21 0,0 21 16,0-21-16,21 21 15,-21-21-15,0 0 32,21-21-17</inkml:trace>
  <inkml:trace contextRef="#ctx0" brushRef="#br0" timeOffset="80095.08">29252 7578 0,'0'0'0,"21"0"15,-21 21 17,-21 0-32,0 0 15,0 0-15,0 1 0,0-1 0,21 0 16,-22 0-16,1 0 15,21 0-15,-21 1 0,21-1 0,0 0 16,0 0-16,0 0 16,21-21-16,0 0 15,1 0-15,-1 0 0,21 0 16,-21 0-16,0 0 0,1 0 16,20-21-16,-21 21 0,0-21 0,0 0 15,1 21-15,-1-21 0,0-1 16,-21 1-16,0 0 0,0 0 0,0 0 15,0-22-15,0 22 0,-21 0 16,0 0-16,-1 21 0,1 0 16,0 0-16,0 0 0,0 0 15,0 0-15,-1 0 0,1 0 16,0 21-16,0-21 0,21 21 16,0 0-1,21-21 1,0 0-16,22 0 15,-22 0-15,21 0 0</inkml:trace>
  <inkml:trace contextRef="#ctx0" brushRef="#br0" timeOffset="80393.2">29697 7557 0,'0'0'0,"-21"21"47,21 0-32,0 0-15,-22 0 0,22 0 0,0 22 16,0-22-16,0 21 0,-21-21 16,21 22-16,-21-1 0,21-21 0,-21 22 15,21-1-15,0 0 0,-21-21 16,0 22-16,21-1 0,-22-21 0,22 22 16,0-22-16,-21 0 0,21 0 15,-21 0-15,21 0 0,0 1 0,-21-22 16,42-22 15,0 22-15,-21-21-16,21 0 0,1-21 15,-1 21-15,0-1 0</inkml:trace>
  <inkml:trace contextRef="#ctx0" brushRef="#br0" timeOffset="80680.03">29676 7726 0,'0'0'0,"0"-21"15,0 0 1,0-1-16,21 22 16,0 0-16,0 0 15,0 0-15,0 0 0,1 0 16,-1 0-16,0 0 0,0 0 0,-21 22 16,0-1-1,0 0-15,0 0 0,0 0 16,-21-21-16,21 21 0,-21-21 15,0 22-15,-1-22 0,1 0 0,0 0 16,0 21-16,0-21 0,0 0 16,21-21 15,21 21-31,0-22 16,0 22-16,0 0 0,0-21 0</inkml:trace>
  <inkml:trace contextRef="#ctx0" brushRef="#br0" timeOffset="81399.62">29908 7747 0,'22'0'16,"-1"0"-16,0 0 0,0 0 15,0 0-15,0 0 16,1-21-16,-1 21 0,0 0 0,0-21 16,0 0-16,0 21 0,-21-22 15,22 22-15,-22-21 0,21 21 0,-21-21 31,-21 21-31,-1 0 0,1 0 16,0 0-16,21 21 16,-21 0-16,0-21 0,0 22 0,21-1 15,-22 0-15,22 0 0,0 0 16,0 0 0,0 1-16,22-22 15,-1 0-15,0 0 0,0 0 16,0 0-16,0 0 0,1 0 15,-1 0-15,0-22 0,0 1 16,0 21-16,-21-21 0,21 0 0,-21 0 16,22 0-16,-22-1 15,21 1-15,-21 0 0,21 0 0,-21 42 47,0 0-47,-21 0 16,21 1-16,-21-22 0,21 21 15,0 0-15,-22 0 0,22 0 0,-21-21 16,0 21-16,21 1 16,-21-22-16,21 21 15,-21-21-15,21-21 32,0-1-17,21 1 1,0 0-16,0 0 0,0 0 0,1 0 15,-1-1-15,0 1 0,0 21 16,0-21-16,0 0 0,1 21 0,20 0 16,-21 0-16,0 0 0,0 0 15,1 0-15,-22 21 0,0 0 16,0 0-16,0 1 16,0-1-16,0 0 0,0 0 15,0 0-15,-22-21 0,22 21 16,0 1-16,-21-22 0,0 21 15,0-21-15,21 21 0,21-42 63</inkml:trace>
  <inkml:trace contextRef="#ctx0" brushRef="#br0" timeOffset="81935.74">30819 7599 0,'-22'21'31,"1"0"-31,21 0 0,-21 1 16,0-1-16,21 0 0,-21-21 16,0 21-16,21 0 0,0 0 15,0 1-15,-22-22 0,22 21 0,-21 0 16,42-21 31,1 0-47,-1-21 0,0 21 15,-21-21-15,21 21 0,0-22 16,-21 1-16,21 0 0,1 21 16,-22 21 30,0 0-46,0 1 16,0-1 0,0 0-16,21-21 15,0 0-15,0 0 16,0 0-16,0 0 16,1 0-16,-1-21 15,0 21-15,-21-21 16,0-1-16,0 1 0,21 21 0,-21-21 0,0 0 15,0 0-15,0 0 0,0-1 16,0 1-16,0 42 63</inkml:trace>
  <inkml:trace contextRef="#ctx0" brushRef="#br0" timeOffset="82195.12">31178 7684 0,'0'21'31,"-21"-21"-15,21 21-16,-21 0 0,21 0 15,-21-21-15,21 21 0,-21 1 16,21-1-16,0 0 16,-21-21-16,42 0 62,-21-21-62,21 0 16</inkml:trace>
  <inkml:trace contextRef="#ctx0" brushRef="#br0" timeOffset="82368.06">31221 7599 0,'0'0'15,"0"-21"-15,0 0 0,-21 21 16,-1 0 0,44 0 46,-1 0-46</inkml:trace>
  <inkml:trace contextRef="#ctx0" brushRef="#br0" timeOffset="82658.96">31475 7535 0,'0'-21'15,"0"42"17,-21 1-32,-1-1 15,1 0 1,21 0-16,-21 0 0,21 0 0,-21 1 16,21-1-16,-21-21 0,21 21 15,0 0-15,-21 0 0,-1 0 0,22 1 16,-21-22-16,21 21 0,0 0 15,-21 0-15,0-21 32,42 0-17,0-21 1,0 21-16</inkml:trace>
  <inkml:trace contextRef="#ctx0" brushRef="#br0" timeOffset="83131.71">31581 7514 0,'21'-21'16,"-42"42"-16,42-63 0,-21 63 31,0 0-15,-21-21-16,21 21 0,-22 1 16,22-1-16,0 0 0,0 0 0,0 0 15,-21 0-15,21 1 0,-21-1 16,0 0-16,21 0 0,0 0 15,-21 0-15,0-21 0,21 22 0,-22-1 16,22 0-16,-21-21 16,21 21-16,-21-21 15,21-21 17,21 0-17,0 0-15,1 21 16,-1-22-16,0 1 0,0 0 0,0 0 15,22 21-15,-22-21 0,0 21 16,0 0-16,0 0 0,0 0 16,-21 21-1,0 0 1,0 0-16,0 0 16,0 1-16,-21-22 0,21 21 0,-21-21 15,21 21-15,-21-21 16,21 21-16,0-42 47</inkml:trace>
  <inkml:trace contextRef="#ctx0" brushRef="#br0" timeOffset="83332.6">31369 7705 0,'0'0'0,"-21"0"0,42 0 63,0 0-63,0 0 0,0 0 0,1 0 16,-1 0-16,0 0 15,0 0-15,0 0 0,0 0 16,1 0-16,-1 0 0</inkml:trace>
  <inkml:trace contextRef="#ctx0" brushRef="#br0" timeOffset="83859.3">31919 7705 0,'0'0'0,"21"0"47,1 0-47,-1 0 16,0 0-16,0 0 0,0 0 15,22 0-15,-22 0 0,0 0 16,0 0-16,0 0 0,0 0 0,1 0 15,-1 0-15,0 0 0,-21-21 32,-21 21-17,0 0-15,-1 0 16,1-22-16,0 22 16,42 0 30,0 0-30,1 0 0,-22 22-16,0-1 0,0 0 15,0 0-15,0 0 16,-22-21-16,1 21 0,21 1 0,-21-1 16,0-21-16,0 21 0,0-21 15,-1 21-15,1-21 0,21 21 16,-21-21-16,0 0 15</inkml:trace>
  <inkml:trace contextRef="#ctx0" brushRef="#br0" timeOffset="84723.89">32491 7578 0,'0'-21'15,"-21"21"32,-1 21-47,1 0 16,0 0-16,21 0 0,-21 0 16,0 1-16,0-1 0,-1 0 0,22 0 15,0 0-15,-21 0 0,21 1 16,0-1-16,-21-21 0,21 21 15,21-21 1,0 0-16,1 0 16,-1 0-1,0-21-15,0 0 0,0 21 0,0-22 16,1 1-16,-1 21 0,-21-21 16,21 21-16,0 0 0,-21-21 0,0 42 46,0 0-46,-21-21 0,21 21 16,-21 1-16,0-1 16,21 0-16,0 0 0,0 0 31,21-21-31,0 0 0,0 0 16,0 0-16,0 0 15,1 0-15,-1 0 0,-21-21 16,21 21-16,0-21 0,0 0 0,0 0 15,-21-1-15,22 1 0,-22 0 16,21 0-16,-21-21 0,0 20 0,0 1 16,0 0-16,0 0 0,0 0 15,0 0 1,-21 21 0,-1 0-16,22 21 15,0 0 1,0 0-1,0 0-15</inkml:trace>
  <inkml:trace contextRef="#ctx0" brushRef="#br0" timeOffset="85534.96">32787 7768 0,'21'0'0,"-21"21"15,21-21-15,1 0 16,-1 0-1,0-21-15,0 21 16,-21-21-16,21 21 16,0-21-16,-21 0 15,-21 21 17,0 0-17,0 0-15,0 0 0,0 21 0,21 0 16,-22 0-16,1 0 15,21 1-15,0-1 16,0 0-16,0 0 16,0 0-1,21-21-15,1 0 0,-1 21 16,0-21-16,0 0 16,0 0-16,0 0 0,1 0 0,20 0 15,-21-21-15,0 0 0,22 21 16,-22-21-16,0 0 0,0 0 0,0-1 15,0 1-15,1 0 0,-22 0 16,0-21-16,0 20 0,21-20 16,-21 21-16,21-21 0,-21 20 0,0 1 15,0 0-15,0 0 0,0 0 16,0 42 15,0 0-31,-21 0 16,21 0-16,-21 22 0,21-22 15,-22 0-15,22 0 0,0 22 16,-21-22-16,0 0 0,21 0 0,0 0 16,0 0-16,-21 1 0,21-1 15,-21-21-15,21 21 0,0 0 16,0-42 46,21 21-62,0-21 0,0 0 0,0 21 16,1-22-16,20 1 16,-21 21-16,21 0 0,-20-21 0,20 21 15,-21 0-15,0 0 0,0 0 16,-21 21-16,0 0 16,0 1-16,0-1 0,0 0 15,-21 0-15,0-21 16,0 21-16,0 0 0,0-21 15,-1 22-15,1-22 0,-21 0 0,21 21 16,0-21-16,-1 0 16,1 0-16,0 0 0,0 0 31</inkml:trace>
  <inkml:trace contextRef="#ctx0" brushRef="#br0" timeOffset="91771.08">571 7535 0,'0'0'0,"0"-21"0,0 0 15,0 0-15,0 0 16,0 0-16,0-1 16,0 44 15,0-1-31,0 0 0,22 21 15,-1-21-15,-21 22 0,21-22 16,-21 21-16,0 1 0,21-1 0,-21 0 16,21 1-16,-21-1 0,0 0 15,0-21-15,21 22 0,-21-22 0,0 21 16,22-21-16,-22 1 0,0-1 16,0-42 15,0-1-31,0 1 15,0 0-15,0-21 0,0 21 16,0-22-16,0 22 0,0-21 0,0-1 16,-22 1-16,22 0 0,-21-1 15,21 1-15,-21 0 0,21 21 16,0-22-16,0 22 0,0 0 0,0 42 31,0 0-15,0 22-16,21-22 0,-21 0 15,21 21-15,-21-21 0,22 22 16,-22-22-16,0 21 0,0-21 16,0 22-16,0-22 0,21 21 15,-21-21-15,0 1 0,0-1 0,0 0 16,0 0-16,0 0 16,21-21-1,-21 21 1,21-21 15,0 0-31,0 0 0,22-21 16,-22 0-16,0 0 15,21 0-15,22-22 0,-22 22 0,22-21 16,20 0-16,-20-22 0,21 22 0,-22-22 16,22 22-16,-22-22 15,22 22-15,0 0 0,-1-22 0,-20 22 16,20 0-16,1 20 0,0-20 15,-22 21-15,1 0 0,-1 0 0,1-1 16,-22 1-16,0 21 0,1 0 16,-22 0-16,0-21 0,0 21 0,0 0 15,1 0-15,-1 0 0,-42 0 125</inkml:trace>
  <inkml:trace contextRef="#ctx0" brushRef="#br0" timeOffset="94179.51">23516 9165 0,'-21'21'15,"0"-21"1,0 0-1,-1 0 1,1 0-16,0 0 0,0 0 16,0 0-16,0 0 0,-1 0 15,1 0-15,-21 0 0,21-21 0,0 21 16,-22 0-16,22 0 0,0 0 16,0 0-16,0 0 15,-1 0-15,44 0 47,-1 0-31,0 0-16,0 0 0,21 0 0,1 0 15,-22 0-15,21 0 0,1 0 0,-1 0 16,21 0-16,-20 0 0,-1 0 16,22 0-16,-22 0 0,21 0 0,1 0 15,-22 0-15,22 0 0,-1 0 0,1 0 16,-22 0-16,0 0 0,1 0 15,-1 0-15,-21 0 0,22 0 0,-22 0 16,0 0 0,-21-21 15,-21 21-31,0 0 16,-1-21-16,1 21 0,21-21 0,-21 21 15,0-21-15,0-1 0,0 22 16,-1-21-16,-20 0 0,21 21 0,0-21 15,0 21-15,-22 0 0,22-21 0,0 21 16,0 0-16,0 0 0,-1 0 16,1 0-1,42 0 17,1 0-32,-1 0 15,0 21-15,21-21 0,-21 0 16,22 0-16,-22 21 0,21-21 15,1 0-15,-22 0 0,21 0 16,-21 21-16,22-21 0,-22 0 0,0 0 16,0 0-16,0 0 0,0 0 0,1 0 15,-1 0-15,-21 21 32,-21-21-17,-1 0-15,1 22 0,0-22 0,0 21 16,0 0-16,-22-21 0,22 21 0,-21 0 15,21 0-15,-22 1 16,1-22-16,0 21 0,-1 0 0,1 0 16,21 0-16,-21 0 0,20 1 15,1-1-15,0-21 0,0 21 0,0-21 16,0 21-16,42-21 47,0 0-47,0 0 0,0-21 15,0 21-15,1-21 0,-1 0 16,21 21-16,-21-22 0,0 1 0,22 0 16,-1 0-16,-21-21 0,22 20 15,-22 1-15,21 0 0,-21 0 0,22 0 16,-22 0-16,0 21 0,0-22 16,0 22-1,-21 22 16,0-1 1,-21-21-17,0 0 1,0 0 0</inkml:trace>
  <inkml:trace contextRef="#ctx0" brushRef="#br0" timeOffset="107375.6">25040 9525 0,'0'21'16,"0"-42"93,0 0-93,0 0-1,0 0-15,0-1 0,21 1 16,0 0-16,1 0 0,-1-21 0,0 20 16,0-20-16,21 0 0,-20 21 15,20-22-15,0 1 0,-21 0 0,22-1 16,-1 22-16,0-21 0,-20 21 16,20-1-16,-21 1 0,-42 21 31,-21 0-31,20 21 15,1 1-15,-21-1 0,0 0 16,20 0-16,-20 0 0,21 0 0,0 1 16,0-1-16,-1 0 0,1 0 0,21 0 15,-21 0-15,21 1 16,0-1-16,0 0 16,21-21-1,0 0-15,-21 21 0,22 0 0,-1-21 16,0 0-16,0 21 0,0-21 15,-21 22-15,21-22 0,1 21 0,-1-21 16,0 21-16,0-21 0,0 21 0,0 0 16,-21 0-16,0 1 15,0-1-15,0 0 16,-21 0-16,0-21 16,0 21-16,-21-21 0,20 0 0,1 21 15,0-21-15,0 0 0,0 0 16,0 0-16,-1 0 0,1-21 15,0 21-15,21-21 16,-21 0-16,21 0 16,0 0-16,0-1 0,0 44 47,0-1-32,0 0 1,0 0-16,21 0 15,0-21-15,0 0 16,-21 21-16,22-21 0,-1 0 16,0 0-16,0 0 0,0 0 0,0 0 15,1 0-15,-1 0 0,21 0 16,-21-21-16,0 21 0,22-21 0,-22 0 16,21 21-16,-21-21 0,1 0 0,20-1 15,-21 1-15,-21 0 0,21 0 16,0 0-16,-21 0 0,22-1 0,-22 1 15,0 0-15,0 0 16,-22 21 0,1 0-1,0 21-15,0-21 0,21 21 16,-21 0-16,0-21 0,-1 22 16,22-1-16,-21 0 0,0 0 15,21 0-15,0 0 0,0 1 0,0-1 16,0 0-16,0 0 0,0 0 0,0 0 15,0 1-15,21-22 16,0 21-16,1-21 16,-1 0-16,0 0 0,0 0 15,0 0-15,22 0 0,-22-21 0,0 21 16,0-22-16,0 1 0,0 0 0,1 0 16,-1 0-16,0 0 0,0-22 15,0 22-15,0-21 0,1-1 16,-1 1-16,-21 0 0,21-1 15,0 1-15,0 0 0,-21 21 0,21-22 16,-21 1-16,22 21 0,-22 0 0,0-1 16,0 1-16,0 0 0,0 42 47,0 0-47,0 1 0,0-1 0,-22 21 15,22-21-15,-21 22 0,0-1 16,21-21-16,0 21 0,0 1 15,-21-22-15,21 21 0,0-21 0,0 22 16,0-22-16,0 0 0,0 21 16,0-20-16,0-1 0,0 0 0,0 0 15,0 0-15,21 0 16,0-21-16,0 0 0,1 0 16,-1 0-16,0 0 0,0 0 0,0 0 15,0 0-15,1-21 0,-1 0 16,0 0-16,0 0 0,0 0 0,0-1 15,1 1-15,-1 0 0,-21 0 16,0 0-16,21 0 0,-21-1 0,0 1 16,0 0-16,-21 21 31,0 0-31,-1 0 0,1 21 0,0-21 16,0 21-16,0 1 15,0-1-15,-1 0 0,22 0 0,0 0 16,0 0-16,0 1 0,0-1 0,0 0 15,0 0-15,0 0 16,22 0-16,-1-21 0,0 22 0,0-22 16,0 0-16,0 0 15,1 0-15,-1 0 0,21 0 0,-21 0 16,0-22-16,1 1 0,-1 21 0,0-21 16,0 0-16,21 0 15,-20 0-15,-1-1 0,0 1 0,0 0 16,0 0-16,0 0 0,1 0 15,-1-1-15,0 22 16,-21 22 15,0-1-15,0-42 62,0-1-78,0 1 31,-21 21-31,0 0 16,-1 0-16,1 0 16,21 21-16,-21-21 0,21 22 0,-21-1 15,0-21-15,21 21 0,0 0 0,-21 0 16,21 0-16,-22 1 0,22-1 15,0 0-15,0 0 0,0 0 0,0 0 16,0 1-16,0-1 16,22-21-16,-1 21 0,0-21 15,0 0-15,0 0 16,0 0-16,1 0 0,-1 0 16,0-21-16,0 21 0,0-21 0,22-1 15,-22 1-15,0 0 0,21 0 16,-21-21-16,1 20 0,20-20 0,-21 0 15,21-1-15,-20 1 0,-1 0 0,0-22 16,0 22-16,-21 0 0,21-1 16,-21 1-16,21 0 0,-21-1 0,0 22 15,0 0-15,0 0 0,-21 21 32,0 21-32,21 0 0,-21 0 15,0 0-15,21 22 0,-21-1 16,21-21-16,-22 22 0,1-1 0,21 0 15,0 1-15,0-22 0,0 21 16,0 0-16,0-20 0,0 20 0,0-21 16,0 0-16,0 22 0,0-22 15,0 0-15,0 0 0,0 0 0,0 0 16,0 1-16,21-22 16,1 0-16,-1 0 0,0 0 15,0 0-15,0 0 0,0 0 16,1 0-16,-1-22 0,0 1 15,0 21-15,0-21 0,0 0 16,-21 0-16,22 21 0,-1-21 0,-21-1 0,0 1 16,0 0-16</inkml:trace>
  <inkml:trace contextRef="#ctx0" brushRef="#br0" timeOffset="107594.84">27136 9186 0,'21'0'16,"0"0"0,0 0-16,0 0 15,0 0-15,1 0 0,20 0 16,-21 0-16,0 0 0,0 0 16,1-21-16,-1 21 0,0 0 15</inkml:trace>
  <inkml:trace contextRef="#ctx0" brushRef="#br0" timeOffset="108879.67">27771 9398 0,'0'0'0,"21"0"0,0 0 16,0 0-16,0 0 16,0 0-16,1 0 15,-1 0-15,-21-21 0,21 21 0,0 0 16,-21-21-16,0 0 0,21 21 16,-21-22-16,21 22 0,-21-21 0,0 0 15,0 0-15,0 0 0,0 0 0,-21-1 16,0 22-1,0 0-15,0 0 0,0 0 0,-1 0 16,-20 0-16,21 22 0,-21-1 16,20 0-16,1 0 0,-21 0 0,21 22 15,0-22-15,-1 0 0,1 21 16,21-21-16,0 1 0,0-1 16,0 0-16,0 0 0,0 0 0,0 0 15,0 1-15,21-22 16,1 0-16,-1 0 0,0 0 0,0 0 15,0 0-15,22 0 0,-22 0 16,21-22-16,-21 1 0,0 0 0,22 0 16,-22 0-16,0-22 0,0 22 0,0 0 15,1-21-15,-1 21 0,-21-22 16,0 22-16,21-21 0,-21 21 0,21-1 16,-21 1-16,0 42 31,-21 1-31,21-1 15,0 0-15,-21 0 0,0 0 16,-1 22-16,22-22 0,-21 0 0,21 0 16,0 0-16,0 22 0,0-22 15,0 0-15,0 0 0,0 0 0,0 0 16,0 1-16,21-1 16,1-21-16,-1 21 0,0-21 0,0 0 15,21 0-15,-20 0 0,-1 0 16,0-21-16,21 0 0,-21-1 15,1 1-15,-1 0 0,0 0 0,0 0 16,0-22-16,-21 22 0,21-21 0,-21 0 16,22-1-16,-22 1 0,21 0 15,-21-1-15,0 1 0,0 0 0,0 20 16,0 1-16,0 0 0,0 0 16,0 0-16,0 42 31,0 0-31,-21 0 0,21 0 0,0 1 15,0 20-15,-22-21 0,22 21 0,0 1 16,-21-22-16,21 21 0,0-21 16,0 22-16,0-22 0,0 0 0,0 21 15,0-20-15,0-1 16,0 0-16,0 0 0,0 0 0,21 0 16,1-21-16,-1 22 0,0-22 15,0 0 1,0 0-16,-21-22 0,21 1 0,1 21 15,-22-21-15,21 0 0,0-21 16,0 20-16,0 1 0,0-21 0,1 0 16,-22-1-16,21 1 0,0 0 0,0-1 15,0 1-15,0-22 0,1 22 16,-22 0-16,0-1 0,0 22 0,0 0 16,21 0-16,-21 0 0,0 42 31,-21 0-31,21 0 0,-22 0 0,22 22 15,-21-1-15,0 0 0,0 1 16,21-1-16,-21 0 0,21 1 0,-21-22 16,21 21-16,-22 1 0,22-22 15,0 21-15,0-21 0,0 0 0,0 1 16,0-1-16,0 0 0,0 0 0,0 0 16,0 0-16,0 1 0,22-22 15,-1 0-15,-21 21 0,21-21 16,0 0-16,0 0 15,0 0-15,1-21 0,-1-1 16,0 22-16,0-21 0,0 0 0,22 0 16,-1 0-16,0 0 0</inkml:trace>
  <inkml:trace contextRef="#ctx0" brushRef="#br0" timeOffset="109003.6">29273 9123 0,'-21'0'0,"42"0"0,-63 0 0,21-21 16</inkml:trace>
  <inkml:trace contextRef="#ctx0" brushRef="#br0" timeOffset="109158.74">29273 9102 0,'0'0'16,"22"0"-16,-1 0 0,0 0 16,0 0-16,0 0 0,22-21 0,-22 21 15,21 0-15,-21 0 0,0 0 16,22 0-16,-22 0 0,0 0 0,0 0 15,0 0 1,-42 0 0,0 0-1,0 0-15,0 0 0,0 0 16,-1 0-16,1 0 0</inkml:trace>
  <inkml:trace contextRef="#ctx0" brushRef="#br0" timeOffset="109427.59">29400 9102 0,'0'0'0,"-21"21"0,21 0 32,0 0-32,-21-21 15,21 21-15,-21 1 16,21-1-16,0 0 0,0 0 0,-21 0 16,0 0-16,21 1 0,-22-1 0,1 0 15,21 21-15,0-21 0,0 1 16,-21-1-16,21 0 0,-21-21 15,21 21-15,-21 0 0,21 0 16,0 1-16,21-22 47,0-22-47,0 1 16,0 21-16,1-21 0</inkml:trace>
  <inkml:trace contextRef="#ctx0" brushRef="#br0" timeOffset="109827.53">29972 9208 0,'21'-22'0,"-42"44"0,42-65 0,0 43 15,-21-21-15,0 0 16,-21 21 15,0 0-31,0 0 0,0 21 0,-1-21 16,1 21-16,-21 0 0,21 1 0,0 20 15,-1-21-15,1 0 16,-21 22-16,21-22 0,21 0 0,-21 21 16,21-21-16,-22 1 0,22-1 0,0 0 15,0 0-15,0 0 0,0 0 16,0 1-16,22-1 15,-1-21-15,0 0 0,0 0 16,0 0-16,0 0 0,1 0 0,-1 0 16,0 0-16,0 0 0,0 0 15,0 0-15,1 0 0,-1 0 0,0 0 16,-21-21 0,0-1-1,21 22 1</inkml:trace>
  <inkml:trace contextRef="#ctx0" brushRef="#br0" timeOffset="110755.46">30776 9398 0,'-21'0'0,"-42"0"15,41 0-15,1 0 0,0 0 16,0 0-16,42 0 47,0 0-47,22 0 0,-22 0 16,21 0-16,0 0 0,1 0 0,-1 0 15,22 0-15,-22 0 0,21 0 16,1 0-16,-1 0 0,-20 21 15,20-21-15,1 0 0,-22 0 0,0 0 16,22 0-16,-22 0 0,1 0 16,-22-21-16,21 21 0,-21 0 15,0-21-15,1 21 0,-22-21 0,0 0 16,0-1 0,-22 22-1,1 0-15,0 0 0,21-21 16,-21 21-16,0-21 0,0 21 0,-1 0 15,1 0-15,0-21 0,0 21 16,0 0-16,-22 0 0,22 0 16,0-21-16,0 21 0,0 0 0,0 0 15,-1 0-15,1 0 0,42 0 63,22 0-63,-22 0 15,0 0-15,21 0 0,1 0 0,-22 0 16,21 0-16,-21 0 0,22 0 0,-22 0 16,21 0-16,-21 0 0,1 0 15,-1 0-15,0 0 0,-21 21 47,-21-21-31,0 21-16,-1 0 0,1 0 0,0-21 15,0 22-15,0-1 0,-22 0 16,22 0-16,0 0 0,-21 0 0,21 1 16,-1-1-16,1 0 0,0 0 15,0 0-15,0 0 0,0 1 16,-1-1-16,1 0 0,21 0 16,-21-21-16,21 21 0,-21-21 31,0 0 16,21-21-47</inkml:trace>
  <inkml:trace contextRef="#ctx0" brushRef="#br0" timeOffset="113207.61">18055 10033 0,'-21'0'16,"21"-21"-1,0 0 1,0 0 0,-21 21 15,21 21 0,0 0-31,0 0 0,0 0 16,-21 0-16,21 1 0,0-1 0,0 21 15,0-21-15,-22 22 0,22-22 16,0 21-16,0 0 0,-21-20 16,21 20-16,-21-21 0,21 0 0,-21 0 15,21 1-15,-21-1 0,21 0 16,0 0-16,0-42 62,0 0-62,0 0 16,0-1-16,0 1 0,0 0 16,0 0-16,0 0 15,0 0-15,0-1 0,0 1 0,0 0 16,0 0-16,0 0 0</inkml:trace>
  <inkml:trace contextRef="#ctx0" brushRef="#br0" timeOffset="113875.23">17865 10097 0,'0'0'0,"0"-43"15,0 22 1,0 0-16,0 0 0,0 0 16,21-1-16,0 22 15,0-21-15,0 0 0,0 21 0,1 0 16,-1-21-16,0 21 0,21 0 15,-21 0-15,1 0 0,20 0 16,-21 21-16,0 0 0,0 0 0,1 1 0,-22-1 16,0 0-16,0 0 15,0 0-15,0 0 0,0 1 0,0-1 16,-22 0-16,1 0 0,0 0 0,0 0 16,0 1-16,0-22 0,-1 21 15,1 0-15,0-21 0,0 0 0,0 21 16,0-21-16,-1 0 15,1 0 1,21 21 15,0 0-31,0 1 16,0-1 0,0 0-16,21-21 0,-21 21 0,0 0 15,22 0-15,-22 1 0,21-22 16,-21 21-16,21-21 0,-21 21 15,21-21-15,0 0 16,0 0-16,1 0 16,-1 0-16,0 0 0,0 0 15,0 0-15,0 0 0,1 0 0,-1-21 16,0 21-16,0-21 0,0-1 16,0 22-16,1-21 0,-1 0 0,0 0 15,-21 0-15,21 0 0,-21-1 16,21 1-16,-21 0 0,21 21 0,-21-21 15,0 42 17,0 0-32,0 0 15,0 1-15,0-1 0,0 0 0,0 0 16,0 0-16,0 0 0,0 1 16,0-1-16,-21 0 15,0 0 1,21-42 15,-21 0-15,21 0-16,0-1 0</inkml:trace>
  <inkml:trace contextRef="#ctx0" brushRef="#br0" timeOffset="114103.1">18521 10139 0</inkml:trace>
  <inkml:trace contextRef="#ctx0" brushRef="#br0" timeOffset="114950.2">18859 10308 0,'0'0'0,"0"-21"16,22 21-16,-22-21 15,0 0-15,0 0 16,0-1 0,-22 22-16,1 0 15,0 0-15,0 0 16,0 22-16,0-22 0,-1 21 16,1 0-16,0-21 0,0 21 15,0 0-15,21 0 0,-21 1 0,21-1 16,-22 0-16,22 0 0,0 0 15,0 0-15,22-21 32,-1 0-32,0 0 0,0 0 15,0 0-15,0 0 0,1 0 16,-1 0-16,0-21 0,0 21 16,-21-21-16,0 0 0,21 21 15,-21-21-15,21 21 0,-21-21 0,22-1 16,-22 1 15,0 42 0,0 1-31,0-1 0,0 0 16,0 0-16,0 0 0,0 22 16,0-22-16,0 0 0,0 0 15,0 0-15,0 22 0,-22-22 0,22 21 16,0-21-16,-21 22 0,21-22 15,0 0-15,0 21 0,0-21 16,-21 1-16,21 20 0,-21-21 0,0 0 16,21 0-16,0 1 0,-21-1 0,-1 0 15,1 0-15,0 0 0,21 0 16,-21 1-16,0-1 0,0-21 0,-1 0 16,1 0-16,0 0 0,0 0 0,-21 0 15,20 0-15,-20-21 0,21 21 16,-21-22-16,20 1 0,1 0 0,-21 0 15,21 0-15,0 0 16,-1-1-16,22 1 0,-21 0 16,21 0-16,0 0 0,0 0 15,0-1-15,0 1 0,0 0 16,21 0-16,1 21 16,-1-21-16,0 21 0,0-21 0,0-1 15,0 1-15,1 0 0,20 0 16</inkml:trace>
  <inkml:trace contextRef="#ctx0" brushRef="#br0" timeOffset="115827.68">19325 10054 0,'0'0'0,"-21"0"15,0 0 1,21 21 0,-21 1-16,-1-1 0,22 0 15,0 21-15,0-21 0,0 1 16,-21 20-16,21-21 0,0 0 0,-21 22 16,21-22-16,-21 21 0,21-21 15,0 0-15,0 1 0,-21-1 0,21 0 16,-21 0-16,21 0 15,0-42 32,0 0-47,0 0 0,0 0 16,0-1-16,0 1 0,0 0 0,21 0 16,-21-21-16,21 20 0,0 1 0,0 0 15,-21 0-15,21 21 16,-21-21-16,22 21 0,-1 0 15,-21 21 1,0 0 0,0 0-16,21 0 0,-21 1 0,0-1 15,0 0-15,0 0 16,0 0-16,0 0 0,0 1 0,0-1 16,0 0-16,21 0 0,-21 0 15,21 0-15,0-21 16,-21 22-16,22-22 0,-1 0 0,0 0 15,0 0-15,0 0 0,0-22 16,1 1-16,-1 21 0,0-21 16,-21 0-16,21 0 0,0 0 15,0-22-15,1 22 0,-1 0 0,-21-21 16,21-1-16,0 22 0,-21-21 16,21-1-16,-21 22 0,21-21 0,-21 21 15,0 0-15,22-1 0,-22 1 16,0 0-16,0 0 0,21 21 0,-21 21 31,0 0-15,0 0-16,0 1 0,0-1 15,-21 0-15,21 0 0,0 21 16,-22-20-16,22-1 0,0 21 0,0-21 16,-21 0-16,21 22 0,0-22 0,-21 0 15,21 0-15,0 22 16,0-22-16,0 0 0,0 0 15,0 0-15,0 0 16,21-21 0,0 0-16,1 0 15,-1-21-15,0 21 16,-21-21-16,21 0 16,-21 0-16,21 21 0,-21-21 0,0-1 15,0 1-15,0 0 0,0 0 16</inkml:trace>
  <inkml:trace contextRef="#ctx0" brushRef="#br0" timeOffset="116117.51">19452 10224 0,'0'0'0,"-21"0"0,42 0 31,0 0-31,0 0 0,1 0 0,-1 0 15,21 0-15,0 0 0,-20 0 16,20 0-16,-21-22 0,21 22 0,-20 0 16,20 0-16,-21 0 0,0-21 0,0 21 15,1 0-15,-1 0 0,-42 0 94</inkml:trace>
  <inkml:trace contextRef="#ctx0" brushRef="#br0" timeOffset="117335.59">20405 10435 0,'0'0'0,"-22"0"0,1 0 0,0 0 15,0 0-15,0 0 0,21-21 16,-21 21-16,-1 0 0,44 0 47,20 0-32,-21 0-15,0 0 0,0 0 16,22 0-16,-22 0 0,21 0 16,-21 0-16,22 0 0,-1 0 0,0 0 15,-20 0-15,20 0 0,0 0 16,1 0-16,-22 0 0,21 0 15,-21 0-15,0 0 0,1 0 0,-1-21 16,0 21-16,-21-21 31,0 0 1,-21 21 30,0 0-46,-1 0-16,1 0 15,0 0 1,0-22 0,0 22-16,0 0 0,-1 0 15,1 0-15,0 0 0,0 0 0,0-21 16,0 21-16,-1 0 0,1 0 0,0 0 15,0 0-15,0 0 0,42 0 79,0 0-79,0 0 15,0 0-15,1 0 0,-1 0 0,0 0 16,0 0-16,0 0 0,0 0 0,22 0 15,-22 0-15,0 0 0,0 0 16,0 0-16,1 0 0,-22 21 63,0 1-48,-22-22-15,22 21 0,-21 0 0,0-21 16,21 21-16,-21 0 15,0 0-15,0 1 0,-1-1 0,1 0 16,-21 0-16,21 21 0,0-20 0,-1-1 16,1 0-16,0-21 0,0 21 15,21 0-15,-21 0 0,0-21 16,42-21 31,0 21-47</inkml:trace>
  <inkml:trace contextRef="#ctx0" brushRef="#br0" timeOffset="118811.26">19304 10837 0,'-21'0'16,"21"-21"-16,-21 21 0,-1 0 15,1 0 1,0 0-16,0 0 0,0 0 16,0 0-16,-1 21 15,1 1 1,21-1-16,-21-21 0,21 21 0,0 0 15,-21 0-15,21 0 0,-21 1 0,21-1 16,0 0-16,-21 0 0,21 0 16,0 0-16,0 1 0,0-1 15,0 0-15,21 0 16,0-21-16,0 0 0,0 0 16,0 0-16,1 0 0,-1 0 15,0 0-15,0 0 0,0 0 16,0-21-16,1 21 0,-1-21 0,0 0 15,0-1-15,0 22 0,0-21 0,1 0 16,-1 0-16,0 0 16,0-22-16,0 22 0,-21 0 0,21 0 15,1-21-15,-22 20 0,21 1 0,-21 0 16,0 0-16,21 21 0,-21-21 16,21 21-16,-21-21 0,0 42 31,0 0-16,0 0-15,-21 0 0,0 0 16,21 1-16,-21-1 0,21 0 16,0 0-16,0 0 0,-22 0 15,22 1-15,-21-1 0,21 0 0,0 0 0,0 0 16,0 0-16,0 1 16,0-1-16,21-21 31,1 0-16,-1 0-15,0 0 0,0-21 0,-21-1 16,21 22-16,0-21 0,-21 0 0,22 21 16,-22-21-16,21 0 0,0 21 15,-21-21-15,0 42 47,0 0-31,0 0-16,0 0 0,-21-21 15,21 21-15,-21 1 16,21-1 15,0-42 1,0-1-32,0 1 15</inkml:trace>
  <inkml:trace contextRef="#ctx0" brushRef="#br0" timeOffset="119003.1">19748 10880 0,'-21'0'16,"0"0"0</inkml:trace>
  <inkml:trace contextRef="#ctx0" brushRef="#br0" timeOffset="119895.11">19875 10880 0,'22'0'16,"-22"-21"-16,-22 42 47,1 0-47,21 0 16,-21 0-16,21 0 0,-21 1 15,21-1 1,0 0-16,0 0 0,0 0 15,0 0-15,0 1 16,21-22 0,0 0-16,0 0 0,1 0 15,-1 0-15,0 0 0,0 0 16,0-22-16,-21 1 0,21 21 16,1-21-16,-22 0 0,21 0 0,-21 0 15,21-1-15,0 1 0,-21 0 0,21 0 16,-21-21-16,0 20 15,21 1-15,-21-21 0,0 21 0,22 0 0,-22-1 16,0 1-16,0 0 16,0 42 15,0 0-15,0 1-16,0-1 0,0 0 0,0 0 15,-22 0-15,22 0 0,0 1 0,0-1 16,0 0-16,-21 0 15,21 0-15,-21 0 0,0 1 16,21-1-16,0-42 78,21 21-78,0 0 0,0-22 16,1 22-16,-22-21 0,21 21 0,0 0 15,0 0-15,-21-21 16,21 21-16,0 0 16,-42 21 15,0-21-31,0 0 16,0 0-16,0 0 15,21 21-15,-22-21 16,1 0-16,21 22 31,0-1-15,0 0-1,0 0-15,21 0 16,1-21 0,-1 21-1,0-21 1,-21 22-16,21-22 15,0 0 1,0 0 0,-21-22-1</inkml:trace>
  <inkml:trace contextRef="#ctx0" brushRef="#br0" timeOffset="124135.36">21294 9970 0,'0'0'0,"-22"0"0,1 0 31,42 0 1,1 0-32,-1 0 15,0 0-15,21 0 0,1 0 0,-1 0 0,0 0 16,1 0-16,-1 0 0,21 0 16,-20 0-16,-1 0 0,0 0 15,-20 0-15,-1 0 0,0 0 16,0 0-16,0 0 0,-42 0 31,0 0-31,0 0 16,0 0-16,-1 21 0,1-21 0,0 0 15</inkml:trace>
  <inkml:trace contextRef="#ctx0" brushRef="#br0" timeOffset="124407.48">21653 9991 0,'-21'0'47,"21"21"-47,-21 0 15,21 0-15,0 0 16,0 22-16,0-22 0,0 0 0,-21 21 16,21-20-16,0 20 0,-21-21 0,21 21 15,0-20-15,0 20 0,0-21 16,0 0-16,-21 0 0,21 1 0,0-1 15,0 0-15,0 0 0,-22-21 16,22 21-16,22-42 31,-1 0-15,0 0-16</inkml:trace>
  <inkml:trace contextRef="#ctx0" brushRef="#br0" timeOffset="125455.81">21929 10308 0,'21'0'63,"0"-21"-48,0 21-15,-21-21 0,21 0 0,0 21 16,1-21-16,-22-1 0,21 1 15,-21 0-15,21 0 16,-21 0-16,-21 21 31,0 0-31,-1 0 0,1 21 16,0 0-16,0 0 0,0 0 16,0 22-16,21-22 15,0 0-15,0 0 0,-22 0 0,22 22 0,0-22 16,0 0-16,0 0 0,0 0 15,0 1-15,0-1 16,0 0-16,22-21 0,-1 0 0,0 0 16,0 0-16,0 0 15,0 0-15,22 0 0,-22 0 0,0-21 16,0 21-16,22-21 0,-22-1 0,0 1 16,21 0-16,-21 0 0,22 0 15,-22-22-15,0 22 0,0 0 0,0 0 16,-21 0-16,0 0 15,-21 21 17,0 21-32,0 0 15,21 0-15,0 0 0,0 0 16,0 1-16,0-1 0,0 0 16,0 0-16,0 0 0,21-21 15,0 21-15,-21 1 0,0-1 16,21-21-16,-21 21 0,0 0 15,-21-21 1,0 0 0,0 0-16,0 0 0,0 0 0,-1 0 15,1 0-15,21-21 16,-21 21-16,0 0 0,21-21 0,-21 21 16,21 21 15,0 0-31,0 0 15,21-21-15,0 0 0,0 21 16,0-21-16,1 0 0,-1 0 0,0 0 16,0 0-16,0 0 0,0 0 0,22 0 15,-22 0-15,0-21 0,21 21 16,-20-21-16,-1 0 0,21 0 0,-21 21 16,0-21-16,1-22 0,-1 22 15,0 0-15,0-21 0,-21 20 16,0 1-16,21-21 0,-21 21 0,21-22 15,-21 22-15,22-21 0,-22 21 16,0-22-16,0 22 0,0 0 0,21 0 16,-21 0-16,0 0 0,0 42 31,0 0-31,0 0 0,0 21 16,0-20-16,-21-1 0,-1 21 15,22 0-15,0-20 0,0 20 0,-21 0 16,21-21-16,-21 22 0,21-22 15,0 21-15,0-21 0,0 1 0,0-1 16,0 0-16,0 0 0,0 0 16,0 0-16,21-21 0,0 0 15,1 0 1,-1 0-16,0 0 0,0 0 0,0-21 16,0 0-16,-21 0 15,22 0-15,-22 0 0,0-1 16,0-20-16,0 21 0</inkml:trace>
  <inkml:trace contextRef="#ctx0" brushRef="#br0" timeOffset="125639.14">22627 10266 0,'0'0'0,"21"0"31,0 0-31,1 0 16,-1 0-16,21 0 0,-21 0 15,0 0-15,22 0 0,-22 0 0,0 0 16,0 0-16,0 0 0,1-21 0,-1 21 16,21-21-16,-21 21 0,0 0 15,1-22-15</inkml:trace>
  <inkml:trace contextRef="#ctx0" brushRef="#br0" timeOffset="125915.98">23304 10097 0,'-21'0'16,"0"0"15,21 21-31,-21 0 16,21 0-16,0 0 0,-21 0 0,21 1 16,0-1-16,0 0 0,0 21 0,-21-21 15,21 22-15,-22-22 0,22 0 16,-21 0-16,21 22 0,0-22 0,-21 0 15,21 0-15,-21-21 16,21 21-16,0 0 0,0-42 47,0 0-47,21 0 0,0 0 16</inkml:trace>
  <inkml:trace contextRef="#ctx0" brushRef="#br0" timeOffset="126167.83">23177 10202 0,'0'0'0,"0"-21"0,0 0 0,0 0 0,0 0 16,22 21 0,-1 21-1,-21 0-15,21 0 16,-21 22-16,21-22 16,0 0-16,-21 0 0,0 21 0,21-20 15,1-1-15,-22 21 0,21-21 16,-21 0-16,21 1 0,-21-1 0,21 0 15,0-21-15,-21 21 0,0 0 0,21-21 16,1 21-16,-1-21 31,-21-21-31,0 0 0,0 0 16,21 0-16,-21 0 0,21-1 16</inkml:trace>
  <inkml:trace contextRef="#ctx0" brushRef="#br0" timeOffset="126411.7">23601 10033 0,'0'0'0,"0"-21"16,0 42 15,0 0-31,0 0 0,-21 1 16,21 20-16,-22-21 0,22 0 0,0 22 15,-21-22-15,0 21 0,21-21 0,0 22 16,-21-22-16,0 21 0,0-21 15,21 0-15,-22 1 0,22-1 16,0 0-16,0 0 0,0 0 16,22-21-1,-22-21 1,21 21-16,0-21 0,0 0 0</inkml:trace>
  <inkml:trace contextRef="#ctx0" brushRef="#br0" timeOffset="127067.32">24278 10012 0,'0'0'0,"0"-21"0,-21 21 16,0 0-16,0 0 16,-1 0-16,1 0 0,0 0 15,0 21-15,0-21 0,0 21 0,-22 0 16,22 0-16,-21 1 0,-1 20 0,1-21 15,21 21-15,-21 1 0,-1-22 16,22 21-16,0 1 0,0-22 0,0 21 16,21-21-16,0 22 0,0-22 0,0 0 15,0 0-15,0 0 0,21 0 16,0-21-16,0 22 0,0-22 16,0 0-16,1 0 0,-1 0 0,0 0 15,21 0-15,-21 0 0,1 0 0,-1 0 16,0 0-16,0-22 0,0 1 15,0 21-15,1-21 0,-22 0 16,0 0-16,0 0 0,0-1 0,0 1 16,0 0-16,0 0 0,-22 0 15,1 21-15,0 0 0,0 0 16,0 0-16,0 0 0,-1 0 0,1 0 16,0 21-16,42-21 62,0 0-62,1 0 16,-1 0-16,0 21 0,-21 0 15,21-21-15,-21 21 0,0 1 16,0-1-16,0 0 0,0 0 16,0 0-16,0 0 0,0 1 0,0 20 15,0-21-15,0 0 0,0 0 16,0 1-16,-21-1 0,0 0 0,21 21 15,-21-21-15,-1 1 0,22-1 0,0 0 16,-21 0-16,21 0 0,-21-21 16,21 21-16,0 1 0,0-1 15,0-42 32,0-1-47,0 1 0,0 0 0</inkml:trace>
  <inkml:trace contextRef="#ctx0" brushRef="#br0" timeOffset="127659.12">24426 10499 0,'0'0'0,"-21"0"0,42 0 31,0 0-15,1 0-16,-1 0 0,21 0 0,-21 0 16,22 0-16,-1 0 0,0 0 0,1 0 15,-1 0-15,0 0 0,1 0 16,-1 0-16,0 0 0,-21-21 0,22 21 15,-22 0-15,0 0 0,-21-22 16,-21 1 0,0 21-16,0-21 15,-1 21-15,-20-21 0,21 21 0,-21-21 16,20 21-16,-20-21 0,21 21 16,0 0-16,0-22 0,21 1 31,21 21-16,0 0-15,0 0 16,0 0-16,0 0 0,1 0 16,-1 21-16,0-21 0,0 22 0,0-22 15,0 21-15,1 0 0,-1 0 16,-21 0-16,0 0 16,0 1-16,0-1 0,0 0 0,0 0 15,-21 0-15,-1 0 0,1 1 0,0-1 16,-21 0-16,21-21 0,-1 21 15,1 0-15,0-21 0,21 21 16,-21-21-16,0 0 0,0 0 16,21-21 15,0 0-31</inkml:trace>
  <inkml:trace contextRef="#ctx0" brushRef="#br0" timeOffset="130199.4">25908 10266 0,'0'0'0,"0"-21"0,0-22 15,0 22 1,0 0-16,0 0 16,0 0-16,0 0 0,0-1 15,-21 22-15,0-21 16,-1 21-16,1 0 15,0 0-15,0 21 0,0 1 0,0-1 16,-1 0-16,1 0 0,0 0 16,-21 22-16,21-1 0,21 0 0,-22 1 15,1-1-15,21-21 0,-21 21 0,21 1 16,0-1-16,0-21 0,0 22 16,0-22-16,0 0 0,0 21 0,21-42 15,-21 21-15,21 1 0,1-1 16,-1-21-16,0 0 0,0 0 15,0 0-15,0 0 0,22 0 16,-22 0-16,0 0 0,0-21 0,22 21 16,-22-22-16,0 1 0,0 0 15,0 0-15,0 0 0,1 0 0,-22-1 16,0 1-16,0 0 0,0 0 16,0 0-16,21 21 0,-21-21 15,0 42 1,0 0-1,0 0-15,-21 0 0,21 0 0,0 1 16,0-1-16,0 0 0,0 0 16,0 0-16,0 0 15,0 1-15,0-1 16,21-21-16,0 0 16,0 0-16,0 0 0,0 0 0,1 0 15,-1 0-15,-21-21 0,21 21 0,0-22 16,0 1-16,-21 0 15,0 0-15,0 0 0,0 0 0,0-1 16,0 1-16,0 0 0,-21 21 0,21-21 16,-21 0-16,0 21 0,0 0 15,-1 0-15,22-21 0,-21 21 32,21-22-17,21 22-15,1 0 16,-1-21-16,0 21 0,0 0 15,0 0-15,0 0 0,1 0 0,-1 0 16,0 0-16,0 0 0,0 0 0,0 0 16,1 21-16,-1 1 0,0-22 15,-21 21-15,0 0 0,21 0 0,-21 0 16,0 0-16,0 1 16,0-1-16,0 0 0,0 0 15,0 0-15,0 0 0,0 1 31,-21-22-15,21-22 15,0 1-15,0 0-16,0 0 0,0 0 16,0 0-16,0-1 0,0 1 0,21 0 15,0 21-15,-21-21 0,21 0 0,1 0 16,-1 21-16,0 0 0,0 0 15,0 0-15,0 0 0,1 0 16,-22 21-16,21 0 16,0 0-16,-21 0 15,0 22-15,0-22 0,0 0 0,0 0 16,0 0-16,0 0 0,0 1 16,0-1-16,0 0 15,0 0-15,21-21 16,0 0-1,0 0-15,1 0 0,-1 0 16,-21-21-16,21 21 0,0-21 0,0 21 16,0-21-16,1-1 15,-1 1-15,-21 0 0,21 0 0,0-21 16,-21 20-16,0 1 0,21 0 0,-21 0 16,21 0-16,-21 0 0,0 42 46,0 0-46,0 0 0,0 0 16,0 0-16,0 1 0,0-1 0,0 0 16,-21 0-16,21 0 0,0 0 15,0 1-15,0-1 0,0 0 0,-21-21 16,21 21-16,0 0 0,21-21 31,0 0-31,1 0 16,-1 0-16,0 0 0,0 0 0,0-21 15,0 0-15,1 0 16,-1 21-16,0-21 0,0-1 0,0 1 16,-21 0-16,21 0 0,-21 0 15,22 0-15,-22-1 0,0 1 0,21 0 16,-21 0-16,0 42 47,0 0-47,0 0 15,0 1-15,-21-1 16,21 0-16,0 0 0,0 0 16,0 0-16,0 1 0,0-1 15,0 0-15,0 0 16,0 0-16,21-21 16,0 0-1,0 0-15,0 0 0,0 0 0,1 0 16,-1 0-16,0-21 0,0 21 0,0-21 15,0 0-15,1 0 0,-1 21 16,0-22-16,-21 1 0,21-21 0,0 21 16,-21 0-16,21-1 0,-21 1 0,0 0 15,0 0 1,-21 21 0,0 21-16,0-21 15,21 21-15,-21 0 0,0 1 16,21-1-16,0 0 0,-22 0 15,22 0-15,0 0 0,0 1 16,0-1-16,0 0 0,0 0 16,22-21-1,-1 0 1,0 0-16,0 0 0,0 0 16,0 0-16,1 0 0,-1-21 0,0 0 15,0 21-15,0-21 16,0-1-16,1 1 0,-1 0 0,-21 0 15,21 21-15,0-21 0,0 0 0,-21-1 16,0 44 15,0-1-15,0 0-16,0 0 0,0 0 16,0 0-16,0 1 0,0-1 15,0 0-15,0 0 16,21-21-1,1 21-15,-1-21 0,0 0 0,21 0 16,-21 0-16,1 0 16,-1 0-16,0 0 0,0 0 0,0 0 15,0-21-15,22 0 0,-22 0 16,0-22-16,0 22 0,0 0 16,1-64-16,-22 43 0,21 0 15,-21-1-15,0 1 0,21 0 16,-21-1-16,21 1 0,-21 21 0,0-21 15,0 20-15,0 1 0,0 0 16,0 42 0,0 0-1,0 1-15,0-1 0,-21 0 16,21 21-16,-21-21 0,0 22 16,21-1-16,0-21 0,-22 22 0,1-1 15,21-21-15,0 21 0,0-20 16,0-1-16,0 0 0,0 21 0,0-21 15,0 1-15,0-1 0,0 0 16,21-21 0,1 0-1,-1 0 1,0 0-16,0-21 16,-21 0-16,21 21 0,-21-22 15,21 1-15,-21 0 0,0 0 16,0 0-16</inkml:trace>
  <inkml:trace contextRef="#ctx0" brushRef="#br0" timeOffset="130416.28">28046 10456 0,'0'0'0,"-21"0"0,42 0 31,0 0-15,0 0-16,0 0 0,0 0 0,1 0 15,-1 0-15,21 0 0,-21 0 16,0 0-16,1 0 0,-1 0 16,0 0-16,0 0 15</inkml:trace>
  <inkml:trace contextRef="#ctx0" brushRef="#br0" timeOffset="130919.06">28829 10224 0,'0'0'0,"0"-22"16,-21 22-16,42 0 31,0 0-31,0 0 16,0-21-16,1 21 0,20 0 0,-21 0 15,21 0-15,1 0 0,-1 0 0,0 0 16,1 0-16,-22 0 0,0 0 15,0 0-15,0 0 0,-42 0 32,0 0-17,0 0-15,0 0 0,-22 0 0,22 0 16,0 0-16,-21 0 0,21 0 16,-1 0-16</inkml:trace>
  <inkml:trace contextRef="#ctx0" brushRef="#br0" timeOffset="131150.93">28956 10181 0,'0'21'15,"-21"-21"-15,21 22 0,-21-1 16,21 0 0,0 0-16,0 0 0,0 0 0,0 1 15,-22 20-15,22-21 16,0 0-16,-21 22 0,21-22 0,0 0 16,0 21-16,0-21 0,0 1 0,-21-1 15,21 0-15,-21 0 0,21 0 16,-21 0-16,21 1 0,0-1 15,-21-21-15,42-21 47,0 21-47,-21-22 0,21 1 16</inkml:trace>
  <inkml:trace contextRef="#ctx0" brushRef="#br0" timeOffset="131719.95">28977 10626 0,'21'0'47,"0"-21"-47,1 21 15,-1 0-15,0-22 0,0 1 16,21 21-16,-20-21 0,-1 0 0,0 21 16,21-21-16,-21 0 0,1-1 0,-1 1 15,-21 0-15,21 0 16,-42 21 15,0 21-31,-1 0 0,1-21 0,0 21 16,0 1-16,0-1 0,0 0 0,-1 0 15,1 0-15,0 0 0,21 1 16,0-1-16,-21 0 0,21 0 16,0 0-16,0 0 15,21-21-15,0 0 16,0 0-16,1 0 0,20 0 0,-21 0 15,21 0-15,-20 0 0,-1-21 16,21 21-16,-21-21 0,0 0 0,1 21 16,-1-21-16,0 0 0,-21-1 15,21 1-15,-21 0 16,0 0-16,0 42 31,0 0-15,0 0-16,0 1 0,0-1 15,0 0-15,0 0 16,0 0-16,0 0 0,0 1 16,0-1-1,-21-21 1,0 0-16,0 0 0,-1 0 31,22-21-15,0-1-16,0 1 0,0 0 15,0 0-15</inkml:trace>
  <inkml:trace contextRef="#ctx0" brushRef="#br0" timeOffset="132043.12">29739 10224 0,'0'0'0,"0"-22"15,0 1-15,0 0 16,0 42 15,0 0-15,0 1-16,0-1 0,-21 21 15,21-21-15,0 0 0,0 22 16,-21-22-16,0 21 0,21 1 0,0-22 16,0 21-16,-22-21 0,22 0 15,0 1-15,-21-1 0,21 0 0,0 0 16,0 0-16,0 0 0,0 1 15,21-22 17,1 0-32,-1 0 0,-21-22 15,21 1-15,0 21 16,-21-21-16,0 0 0,21 0 0,-21 0 16</inkml:trace>
  <inkml:trace contextRef="#ctx0" brushRef="#br0" timeOffset="132232.01">29570 10414 0,'21'0'31,"0"0"-15,0 0-16,0 0 0,1 0 0,-1 0 15,0 0-15,0 0 16,0 0-16,0 0 0,1 0 0,-1-21 15,0 21-15,0 0 0,0 0 0,-21-21 16</inkml:trace>
  <inkml:trace contextRef="#ctx0" brushRef="#br0" timeOffset="132490.87">30141 10287 0,'0'0'0,"0"21"46,0 0-30,0 1-16,0-1 0,-21 0 16,21 0-16,-21 0 0,21 22 0,0-22 15,0 0-15,0 0 0,-21 0 16,21 0-16,-21 1 0,21-1 0,-22 0 16,22 0-16,0 0 15,-21-21-15,21 21 0,0-42 47,0 0-47,21 0 0</inkml:trace>
  <inkml:trace contextRef="#ctx0" brushRef="#br0" timeOffset="132732.73">30099 10329 0,'0'0'0,"0"-21"0,0 0 0,21 0 15,-21 0-15,21 21 16,-21 21-1,21 0-15,1 0 16,-22 0-16,21 1 0,-21 20 16,0-21-16,21 0 0,0 22 0,-21-22 15,0 0-15,0 0 0,21 0 0,-21 0 16,0 1-16,21-1 0,-21 0 16,0 0-16,0-42 46,22 21-46,-22-21 16,21 0-16</inkml:trace>
  <inkml:trace contextRef="#ctx0" brushRef="#br0" timeOffset="132999.57">30522 10202 0,'0'-21'0,"0"42"0,0-63 15,0 21-15,0 0 16,-21 21-1,21 21 1,-21 0-16,0 0 16,0 0-16,21 1 0,-22-1 0,1 0 15,0 21-15,0-21 0,0 22 16,0-22-16,-1 0 0,22 21 0,-21-20 16,0-1-16,0 0 0,21 0 15,0 0-15,-21 0 0,21 1 16,0-1-16,21-21 31,0 0-31,0-21 0,0 21 0,1-22 16</inkml:trace>
  <inkml:trace contextRef="#ctx0" brushRef="#br0" timeOffset="133583.29">30861 10160 0,'21'-21'0,"-42"42"0,42-63 0,-21 21 15,-21 21 1,0 0 0,0 0-16,-1 21 0,1 0 15,0 0-15,0 0 0,0 22 0,-22-1 16,22-21-16,0 21 0,-21 1 0,21-22 16,-1 21-16,1-21 15,21 22-15,0-22 0,-21 0 0,21 0 0,0 0 16,0 1-16,0-1 15,21-21-15,-21 21 0,21-21 16,1 0-16,-1 0 0,0 0 16,0 0-16,0 0 0,0-21 15,1 21-15,-22-21 0,0-1 0,0 1 16,0 0-16,0 0 16,0 0-16,0 0 0,0-1 15,-22 1 1,22 42 46,0 1-62,0-1 16,0 0-16,0 0 0,0 0 16,0 0-16,0 22 0,0-22 15,0 0-15,-21 0 0,0 0 0,21 1 16,-21-1-16,0 0 0,21 0 15,-21 0-15,21 0 0,-22 1 0,1-1 16,21 0-16,0 0 0,0 0 16,-21 0-16,21 1 0,-21-1 15,21 0-15,21-21 47,0-21-47,0 0 16,22 21-16,-22-22 0</inkml:trace>
  <inkml:trace contextRef="#ctx0" brushRef="#br0" timeOffset="134143.68">31157 10520 0,'0'-21'15,"21"21"17,1 0-32,-1 0 0,0 0 15,0 0-15,0 0 0,0 0 16,22 0-16,-22 0 0,0 0 0,0 0 16,22 0-16,-22-21 0,0 21 15,0 0-15,0 0 0,0-22 0,1 22 16,-22-21-1,-22 21 1,1-21-16,0 21 16,-21 0-16,21 0 0,-1 0 0,-20 0 15,21-21-15,0 21 0,0 0 16,-1 0-16,44 0 47,-1-21-47,0 21 15,0 0-15,0 0 0,0 0 16,1 0-16,-1 0 16,-21 21-16,0 0 0,0 0 15,0 0-15,0 1 0,0-1 0,-21 0 16,-1 0-16,1 0 16,0 22-16,0-22 0,0 0 0,-22 0 15,1 21-15,21-20 16,0-22-16,0 21 0,-1 0 0,1 0 15,0-21 1,21-21 15</inkml:trace>
  <inkml:trace contextRef="#ctx0" brushRef="#br0" timeOffset="134743.35">31708 10097 0,'21'0'31,"0"0"-31,0 0 16,0 0-16,0 0 0,1 0 15,20 0-15,0 0 0,-21 0 0,22 0 16,-1 0-16,-21 0 0,0 0 16,1 0-16,-1 0 0,0 0 0,-42 0 46,0 0-30,-1 0-16,1 0 0,0 0 0</inkml:trace>
  <inkml:trace contextRef="#ctx0" brushRef="#br0" timeOffset="134995.21">31962 10097 0,'-22'0'16,"22"21"-1,0 0 1,0 0-16,0 0 15,-21 0-15,21 1 0,0-1 16,-21 21-16,21-21 0,0 22 16,0-22-16,0 0 0,0 21 15,-21-21-15,21 22 0,-21-22 0,21 0 16,-21 0-16,21 0 0,0 1 16,0-1-16,-22 0 0,44-21 46,-1-21-30,-21 0-16,21-1 0,0 1 0,0 21 16</inkml:trace>
  <inkml:trace contextRef="#ctx0" brushRef="#br0" timeOffset="135551.67">32004 10478 0,'21'0'31,"0"-22"-15,0 22-16,1 0 16,-1-21-16,0 0 0,0 21 15,0-21-15,0 0 0,1 0 16,-22-1-16,21 1 16,-42 21-1,-1 0 1,1 0-16,0 0 0,0 0 15,21 21-15,-21 1 0,0-1 0,-1 0 16,1 0-16,21 0 0,0 0 16,0 1-16,0-1 0,0 0 0,0 0 15,0 0-15,0 0 16,21 1-16,1-22 16,-1 0-16,0 0 0,0 0 15,0 0-15,0 0 0,1 0 0,-1 0 16,0-22-16,0 22 0,0-21 15,-21 0-15,21 0 0,1 0 0,-22 0 16,0-1-16,21 22 16,-21-21-16,21 0 0,-21 0 0,21 21 31,-21 21-31,0 0 16,0 0-16,0 1 15,0-1-15,0 0 0,0 0 0,-21 0 16,21 0-16,-21 1 15,21-1-15,-21-21 0,-1 0 16,22 21-16,-21-21 16,21-21 15,0 0-31,0-1 16,0 1-16,21 21 0</inkml:trace>
  <inkml:trace contextRef="#ctx0" brushRef="#br0" timeOffset="135823.51">32554 10181 0,'0'0'0,"0"-21"0,21 21 15,-21 21 17,0 0-32,0 1 15,0-1-15,0 21 0,-21-21 16,0 22-16,21-22 0,0 21 15,0-21-15,-21 22 0,21-22 16,-21 0-16,21 0 0,0 0 0,0 0 16,0 1-16,0-1 0,0 0 15,0-42 17,21 21-17,-21-21-15,0-1 0,0 1 16</inkml:trace>
  <inkml:trace contextRef="#ctx0" brushRef="#br0" timeOffset="135995.07">32385 10393 0,'0'0'0,"-21"0"16,42 0 15,0 0-31,0 0 16,22 0-16,-22 0 0,0 0 15,0-21-15,0 21 0,22-21 0,-22 21 16,0 0-16,0-22 0,21 22 16</inkml:trace>
  <inkml:trace contextRef="#ctx0" brushRef="#br0" timeOffset="136247.45">32829 10245 0,'0'0'0,"0"-21"0,0 42 47,0 0-47,0 0 16,0 0-16,0 0 0,0 1 0,0 20 15,0-21-15,-21 0 0,21 0 16,-21 22-16,21-22 0,-21 0 0,21 0 16,0 0-16,-21 1 15,21-1-15,0-42 47,0-1-31,0 1-16</inkml:trace>
  <inkml:trace contextRef="#ctx0" brushRef="#br0" timeOffset="136487.31">32787 10266 0,'0'0'15,"0"-21"-15,0 0 0,0 42 31,0 0-31,21-21 16,-21 21-16,0 0 0,0 22 16,0-22-16,21 0 0,-21 0 15,22 0-15,-22 22 0,0-22 0,0 0 16,0 0-16,0 0 0,21 0 16,-21 1-16,0-1 15,21-21 1,-21-21-1,21-1 1,-21 1-16</inkml:trace>
  <inkml:trace contextRef="#ctx0" brushRef="#br0" timeOffset="136751.16">33126 10139 0,'0'0'0,"-21"0"31,-1 21-15,22 0-16,-21 0 0,0 1 0,21-1 16,-21 0-16,21 21 0,0-21 15,-21 22-15,0-22 0,-1 21 16,22-21-16,-21 1 0,0-1 0,21 21 16,-21-42-16,21 21 0,-21 0 15,21 1-15,-21-22 16,21 21-16,21-42 31,0-1-15,0 22-16,0-21 0</inkml:trace>
  <inkml:trace contextRef="#ctx0" brushRef="#br0" timeOffset="137331.4">33422 10202 0,'0'0'0,"-21"0"47,-21 22-47,20-1 0,1 0 0,0 0 15,0 0-15,0 22 0,-22-22 16,22 21-16,0-21 0,-21 22 0,21-22 16,-1 0-16,1 21 0,0-21 15,0 1-15,21-1 0,0 0 0,0 0 16,0 0-16,0 0 15,0 1-15,21-22 16,0 0-16,0 0 0,1 0 16,-1 0-16,0 0 15,0 0-15,0-22 0,-21 1 16,0 0 0,0 0-16,0 0 0,-21 0 15,0 21 1,0 0-16,0 0 15,42 0 32,-21 21-31,0 0-16,0 0 16,0 0-16,0 0 0,0 1 15,0-1-15,0 0 16,0 0-16,0 0 0,0 0 0,0 1 15,-21-1-15,21 0 16,0 0-16,-22 0 0,22 0 16,0 1-16,0-1 15,0-42 32,0-1-31,0 1-16,22 0 0</inkml:trace>
  <inkml:trace contextRef="#ctx0" brushRef="#br0" timeOffset="137587.25">33422 10520 0,'0'0'0,"0"-21"16,21 0-1,-42 21 64</inkml:trace>
  <inkml:trace contextRef="#ctx0" brushRef="#br0" timeOffset="138042.82">32046 10986 0,'0'0'0,"-21"-22"16,21 44 31,0-1-47,0 0 0,21 0 15,0 0-15,-21 0 0,22 22 16,-1-22-16,0 0 0,-21 0 15,21 0-15,-21 1 0,21-1 16,-21 0 0,0-42 15,0 0-15,0-1-16</inkml:trace>
  <inkml:trace contextRef="#ctx0" brushRef="#br0" timeOffset="138263.7">32321 11007 0,'-21'0'16,"0"0"-16,0 0 0,0 21 15,0-21-15,-1 21 16,-20 0-16,21-21 0,0 21 0,0 1 16,-1-1-16,1 0 15,0 0-15,0 0 0,0 0 0,0 1 16,-1-1-1,44-21 17,-1 0-32,0 0 15,0-21-15</inkml:trace>
  <inkml:trace contextRef="#ctx0" brushRef="#br0" timeOffset="138951.09">32343 11134 0,'0'21'32,"0"0"-32,-22 0 15,22 0-15,-21-21 0,21 22 16,0-1-16,0 0 16,0 0-16,0 0 15,0-42 32,0 0-31,0 0-16,21 0 15,1-22-15,-1 22 0,-21 0 0,21 0 16,0 0-16,0-1 16,-21 1-16,21 21 0,1 0 0,-22-21 15,21 21-15,0 0 16,0 0-16,-21 21 15,0 0-15,0 1 16,0-1-16,0 0 0,0 0 0,0 0 16,0 0-16,0 1 0,0-1 15,0 0-15,0 0 16,21-42 46,0 0-62,1 21 0,-22-21 16,21-1-16,0 1 0,0 0 16,0 0-16,0 0 0,1 0 0,-1 21 15,0 0-15,0-22 0,0 22 16,0 0-16,-21 22 16,0-1-1,0 0-15,0 0 0,-21 0 16,0 0-16,0 1 0,21-1 15,0 0-15,-21 0 0,0 0 16,21 0-16,-22-21 0,22 22 16,0-1-16,-21-21 15,21 21 1,0-42 15,21 21-31,-21-21 0,22 21 16,-1-22-16</inkml:trace>
  <inkml:trace contextRef="#ctx0" brushRef="#br0" timeOffset="139391.84">33147 11091 0,'0'0'0,"0"22"47,0-1-32,-21 0-15,21 0 16,0 0-16,-21 0 16,-1 1-16,22-1 0,-21 0 0,0 0 15,0 0 1,0 0-16,0 1 0,-1-1 0,1 0 0,0 0 16,0 0-16,0-21 0,21 21 15,0 1-15,-21-22 16,21 21-16,21-21 15,0 21 1,0-21-16,0 0 0,0 0 16,22 0-16,-22 0 0,0 0 0,21 0 15,-20 0-15,20 0 0,-21 0 16,0 0-16,22 0 0,-22 0 0,0-21 16,0 21-16,0 0 0,0 0 15,1 0-15,-22-21 47,-22-1-31,22 1-1,-21 21-15,0-21 0</inkml:trace>
  <inkml:trace contextRef="#ctx0" brushRef="#br0" timeOffset="144443.32">550 9631 0,'-21'0'15,"21"-21"-15,0 42 47,0 0-31,0 0-16,0 0 0,21 22 0,0-22 15,1 21-15,-1 1 0,-21-22 16,21 21-16,0 0 0,0 1 0,0-22 16,-21 21-16,22-21 15,-1 22-15,-21-22 0,21 0 0,-21 0 0,21 0 16,-21 1-16,21-1 15,0-21-15,-21 21 0,22-21 0,-1 0 16,0 0-16,21 0 16,-21 0-16,22 0 0,-1 0 0,0-21 15,22 0-15,-22-22 0,43 22 16,-22-21-16,22-1 0,-21 1 16,20 0-16,1-1 0,-22 1 0,1 0 15,-1 21-15,1-22 0,-1 1 16,1 21-16,-22 0 0,22-22 15,-22 22-15,0 0 0,1 21 0,-1-21 0,-21 21 16,0 0-16,1 0 0,-22 21 47,0 0-31,-22-21-16,22 21 0,-21-21 15,0 21-15,0 1 0</inkml:trace>
  <inkml:trace contextRef="#ctx0" brushRef="#br0" timeOffset="145263.43">656 12107 0,'0'0'0,"0"-21"0,-42 0 16,21 0-16,21 0 15,-22 21-15,22-21 0,-21-1 16,21 1 0,0 42-1,0 1 1,0-1-16,21 0 0,-21 21 0,22-21 15,-1 22-15,-21-1 0,0 0 16,21 1-16,0-1 0,-21 0 16,21-20-16,-21 20 0,0-21 0,21 0 15,1 0-15,-22 1 16,21-1-16,0-21 0,0 0 0,0 0 16,0 0-16,1 0 0,20-21 15,0-1-15,1 1 0,20 0 0,1-21 16,-1-1-16,-21 22 0,43-21 15,-21 0-15,-1-1 0,1 1 0,-1 0 16,1-1-16,20 22 0,-20-21 16,-1-1-16,1 1 0,-1 21 0,1-21 15,-22 20-15,0 1 0,22 0 16,-43 21-16,21-21 0,-20 21 0,-1 0 16,0 0-16,0 0 15,0 0 1,-21 21 31</inkml:trace>
  <inkml:trace contextRef="#ctx0" brushRef="#br0" timeOffset="146515.54">17843 11726 0,'-21'0'141,"0"0"-125,0 0-1</inkml:trace>
  <inkml:trace contextRef="#ctx0" brushRef="#br0" timeOffset="147207.19">16997 11748 0,'0'0'0,"-64"0"16,43 0-16,0 0 0,0 0 16,0 0-16,42 0 46,0 0-30,21 0-16,-21 0 0,22 0 0,-1 0 16,0 0-16,22 0 0,-22 0 0,22 0 15,-1 0-15,1-22 0,-22 22 16,22 0-16,-1 0 0,-21 0 0,1 0 16,-1 0-16,0 0 0,1 0 0,-22 0 15,0 0-15,0 0 0,-21-21 47,-21 0-31,0 21-16,0-21 0,0 21 15,-1 0-15,1-21 0,0 21 16,0-21-16,0-1 0,0 22 0,-1-21 16,-20 21-16,21 0 0,0-21 0,0 21 15,-1 0-15,1 0 16,42 0 15,1 0-31,-1 0 0,0 21 16,0-21-16,21 21 0,-20-21 0,20 0 15,-21 22-15,0-22 0,22 21 16,-22 0-16,0-21 0,0 21 0,0-21 16,-21 21-16,0 0 15,0 1-15,0-1 0,0 0 16,0 0-16,-21 0 0,0 0 0,0 1 15,-22-1-15,22 0 0,-21 0 16,0 0-16,20 0 0,-20 1 0,0-1 16,21-21-16,-22 21 0,22 0 0,-21-21 15,21 21-15,-1-21 16,1 0-16,42 0 31,1 0-31,-1 0 0,0-21 16,0 21-16,21-21 0</inkml:trace>
  <inkml:trace contextRef="#ctx0" brushRef="#br0" timeOffset="148131.66">18817 11896 0,'0'-21'16,"0"-1"-1,0 1-15,0 0 16,-21 0-16,0 0 16,0 21-16,-1 0 0,1 0 15,0 0-15,-21 0 16,21 0-16,-1 21 0,1-21 0,0 21 15,0 0-15,0 0 0,0 1 0,-1-1 16,1 0-16,0 0 0,21 0 16,0 0-16,-21 1 0,21-1 0,0 0 15,21-21 1,0 0 0,0 0-16,1 0 0,-1-21 15,0 21-15,0-21 0,0-1 16,22 1-16,-22 21 0,0-21 0,0 0 15,-21 0-15,21 0 0,0-1 0,-21 1 16,22 21-16,-22-21 0,0 0 16,0 42 15,0 0-31,0 0 16,0 1-16,0-1 0,0 0 0,0 0 15,0 0-15,0 0 0,0 1 16,0-1-16,21-21 0,0 21 15,-21 0-15,21 0 0,0-21 0,0 0 16,1 0-16,-1 0 16,0 0-16,0 0 0,0 0 0,0 0 15,1-21-15,-1 0 0,0 0 0,0 21 16,0-21-16,0-22 0,1 22 16,-22 0-16,0 0 0,21-22 0,-21 22 15,0-21-15,0 21 0,0-22 0,0 22 16,0-21-16,-21 21 0,21-22 15,-22 22-15,1-21 0,0 21 0,0 0 16,0-1-16,0 1 16,-22 21-16,1 0 0,21 0 0,-22 0 15,-20 0-15,21 0 0,-22 21 0,1 1 16,-1-1-16,1 0 0,-1 21 16,1 1-16,20-1 0,-20 0 0,20 1 15,22-1-15,-21 0 0,21 1 0,0-1 16,-1 0-16,22 1 0,0-1 15,0 0-15,0-21 0,22 22 0,-1-1 16,21-21-16,-21 0 0,22 22 16,-1-22-16,0 0 0,1 0 0,-1-21 15,0 21-15,1 1 0,20-22 0,-21 0 16,1 0-16,-1 0 16,0 0-16,1 0 0,-22 0 0,21 0 15,-21 0-15,22-22 0,-22 22 0,0-21 16,0 21-16,0-21 0,1 21 15,-1 0-15,-21-21 0,0 0 0,21 0 16,-21-1-16,21 22 16,-21-21-16,0 0 0</inkml:trace>
  <inkml:trace contextRef="#ctx0" brushRef="#br0" timeOffset="148639.16">19621 11599 0,'0'0'0,"0"-21"0,0 0 0,22 0 16,-1 0-16,-21 42 47,0 0-47,0 21 0,0-20 15,0 20-15,0-21 0,0 21 16,0 1-16,0-1 0,0-21 0,0 22 16,-21-1-16,-1-21 0,22 21 15,0-20-15,-21-1 0,21 21 0,-21-21 16,21 0-16,-21 1 0,21-44 47,0 1-47,0 0 0,0 0 15</inkml:trace>
  <inkml:trace contextRef="#ctx0" brushRef="#br0" timeOffset="148974.97">19516 11621 0,'0'0'0,"0"-22"0,-22 1 16,22 0-16,0 0 16,0 0-16,22 0 0,20-1 15,-21 1-15,0 21 0,22-21 0,-22 21 16,21 0-16,0 0 0,1 0 16,-1 0-16,-21 0 0,22 21 0,-1 0 15,-21 1-15,21-1 0,-20 0 16,-1 0-16,-21 0 0,0 0 0,0 1 15,0-1-15,0 0 0,-21-21 16,-1 21-16,-20 0 0,21 0 16,0 1-16,-22-22 0,1 21 0,21 0 15,0-21-15,-22 21 0,22-21 0,0 21 16,0-21-16,0 0 0,21 21 16,0 1-16,0-1 15,21-21 1,0 0-1,0 0-15,0-21 0</inkml:trace>
  <inkml:trace contextRef="#ctx0" brushRef="#br0" timeOffset="152377.1">20256 11875 0,'0'0'0,"22"0"0,-1 0 0,0-22 15,-21 1-15,0 0 16,0 0 0,-21 0-16,0 21 15,-1 0-15,1 0 16,0 0-16,0 0 0,0 21 16,0 0-16,-1 0 0,1 0 15,0 1-15,0-1 0,21 21 16,-21-21-16,0 22 0,21-22 15,0 0-15,0 0 0,-22 21 0,22-20 16,0-1-16,0 0 0,0 0 16,22-21-1,-1 0 1,0 0-16,-21-21 0,21 0 16,0 21-16,0-21 0,1-1 0,-1 1 15,0 0-15,-21 0 0,21 0 0,0 0 16,0-22-16,-21 22 0,0 0 15,0 0-15,22 0 0,-22-1 0,21 22 16,-21-21-16,0 42 47,0 1-47,0-1 0,0 0 16,0 0-16,0 0 0,0 0 15,0 1-15,0-1 0,0 0 0,0 0 16,0 0-16,0 0 0,21 1 15,0-22 1,0 0-16,0 0 0,1 0 16,-1 0-16,0 0 0,0 0 15,0-22-15,0 1 0,1 21 16,-1-21-16,0 0 0,0 0 16,0 0-16,0-1 0,1-20 15,-1 21-15,-21 0 0,0 0 0,0-1 16,0 1-16,0 0 0,0 0 0,-21 21 31,-1 0-31,1 21 16,0-21-16,21 21 0,-21 0 0,0 1 15,21-1-15,-21 0 16,21 0-16,0 0 0,0 0 16,0 1-16,0-1 0,0 0 0,0 0 15,21-21-15,0 21 0,0 0 16,0 1-16,0-22 15,1 21-15,-1-21 0,0 21 16,0-21 0,0 0-16,0 0 0,1 0 15,-1 0-15,21 0 16,-21 0-16,0 0 0,1-21 0,-1 0 16,21 21-16,-21-22 0,0 1 0,22 0 15,-22 0-15,0 0 0,0-22 16,0 22-16,1 0 0,-1-21 15,0 21-15,-21-1 0,0 1 0,0 0 16,0 0-16,0 0 16,-21 21-16,0 0 15,-1 0-15,1 0 0,0 21 0,0-21 16,0 21-16,-22 0 0,22 0 16,-21 1-16,21-1 0,0 0 0,-1 0 15,1 0-15,0 0 0,21 1 0,-21-1 16,21 0-16,0 0 0,0 0 15,0 0-15,0 1 0,0-1 16,21-21-16,0 21 16,0-21-16,1 0 0,-1 0 15,0 0-15,0-21 0,0 21 16,0-21-16,1-1 16,-1 22-16,-21-21 0,21 0 0,0 0 15,0 0-15,-21 0 0,0-1 0,0 1 16,0 0-16,21 0 0,-21 0 15,0 0-15,0-1 0,0 44 32,0-1-17,0 0-15,0 0 0,0 0 16,-21 0-16,21 1 0,0-1 16,0 0-16,0 0 15,0 0-15,0 0 0,0 1 0,21-22 16,1 0-16,-1 0 15,0 0-15,0 0 0,0 0 16,0 0-16,1 0 0,-1 0 16,0 0-16,0-22 0,0 1 15,0 21-15,1-21 0,-22 0 0,21 0 16,0 0-16,-21-1 0,0-20 0,0 21 16,21 0-16,-21 0 0,21 21 15,-21-22-15,0 44 31,0-1-31,0 0 16,0 0-16,-21 0 0,21 0 16,-21 1-16,21-1 0,0 0 0,-21 0 15,21 0-15,0 0 16,-21 1-16,21-1 0,0 0 16,0-42 30,21 0-46,-21-1 16,21 1-16,-21 0 0,21 0 0,-21 0 16,21 0-16,0-1 0,-21 1 0,22 0 15,-1 0-15,0 0 0,-21 0 16,21 21-16,0 0 0,0 0 16,1 21-1,-22 0 1,0 0-16,0 0 0,0 0 15,0 1-15,0-1 0,0 0 0,0 0 16,0 0-16,0 0 0,0 1 16,0-1-16,21 0 0,0 0 15,0-21 17,0 0-32,0 0 0,-21-21 15,22 21-15,-1-21 0,-21 0 0,21-1 16,0 1-16,0 0 0,0 0 15,-21 0-15,22 0 0,-1-1 0,0 1 16,0 0-16,-21 0 0,0 0 16,21 21-16,0 0 0,-21 21 31,0 0-15,0 0-16,0 0 0,0 1 15,0-1-15,0 0 0,0 0 0,0 0 16,0 0-16,0 1 15,0-1-15,0 0 0,22-21 16,-1 21-16,0 0 16,0-21-16,0 0 15,0 0-15,1 0 0,-1 0 0,0 0 16,0 0-16,0 0 0,0-21 16,1 21-16,-1-21 0,0 0 0,0 21 15,0-21-15,-21-1 0,21 1 0,-21 0 16,22 0-16,-22-21 0,0 20 15,0 1-15,0 0 0,0 0 16,0 0-16,-22 21 16,1 21-1,0 0-15,0 0 16,21 0-16,0 1 0,-21-1 16,21 0-16,0 0 15,-21 0-15,21 0 0,0 1 0,0-1 16,0 0-16,21 0 15,0-21-15,0 21 16,0-21-16,0 0 0,1 0 16,-1 0-16,0 0 0,0 0 15,0 0-15,0 0 0,1 0 16,-1-21-16,0 0 0,0 0 0,0 0 16,0-1-16,1 1 0,-1 0 0,0-21 15,0-1-15,-21 22 16,21-21-16,0 0 0,-21 20 0,0-20 15,0 0-15,22-1 0,-22 22 0,0-21 16,21 21-16,-21 0 0,0-1 16,0 1-16,0 0 15,-21 42 1,21 0 0,-22 1-16,22-1 0,-21 0 0,21 0 15,0 0-15,0 0 0,0 1 16,0 20-16,-21-21 0,21 0 0,0 22 15,0-22-15,0 0 0,-21 21 0,21-21 16,0 1-16,0-1 16,0 0-16,0 21 0,0-21 0,0 1 15,0-1-15,0 0 0,0 0 16,21-21 0,0 0-16,0 0 0,1 0 15,-1 0-15,0 0 0,21 0 16,-21 0-16,1 0 0,-1-21 0,0 21 15,0-21-15,21 21 0,-42-21 0,22-1 16,-1 22-16,0-21 0,-21 0 16,0 0-16,21 0 0,-21 0 15,0-1-15,0 1 0,-21 21 32,0 21-17,0 1-15,-1-22 16,22 21-16,0 0 0,0 0 15,-21-21-15,21 21 0,-21 0 0,21 1 16,0-1-16,0 0 16,0 0-16,0 0 15,0 0 1,21-21 0,0 0-16,1 0 0,-1 0 15,0 0-15,0 0 0,0 0 0,0-21 16,1 21-16,-1-21 15,0 0-15,0 0 0,0 0 0,0 21 16,1-22-16,-1 1 0,0 0 0,0 0 16,-21 0-16,21 21 0,-21-21 15,0 42 32,0 0-31,0 0-1,0 0-15,0 0 0,0 1 16,0-1-16,0 0 16,-21 0-16,21 0 31,21-21-15,0 0-16,1 0 0,-1 0 15,0 0-15,0 0 16,21-21-16,-20 0 0,-1 21 0,21-21 15,-21 0-15,22 21 0,-22-22 0,21 1 16,0 0-16,-20 0 0,-1 0 16,21 0-16,-21-1 0,0 1 15,1 21-15,-1-21 0,-21 0 0,0 0 16,-21 21 0,-1 0-1,1 0-15,0 0 16,0 21-16,0 0 0,0-21 0,-1 21 15,1 0-15,0 1 16,21-1-16,0 0 16,0 0-16,0 0 15,0 0-15,21-21 16,0 22-16,1-22 16,-1 0-16,-21 21 15,21-21-15,0 0 16,-21 21 15,-21-21-15,0 0-16,0 21 0,-1-21 15,1 0-15,0 0 0,0 21 0,0-21 16,0 0-16,-1 21 0,1-21 16,0 0-1,21-21 32,0 0-47,0 0 0,0 0 16,0 0-16</inkml:trace>
  <inkml:trace contextRef="#ctx0" brushRef="#br0" timeOffset="152831.85">22352 11642 0,'-21'0'0,"42"0"0,-21 0 31,21 0-31,21 0 16,-20-21-16,20 21 0,0 0 16,22 0-16,-22 0 0,22 0 0,-1 0 15,1-22-15,-1 22 0,-21 0 0,22 0 16,-22 0-16,1 0 0,-1 0 16,0 0-16,-21 0 0,1-21 15,-1 21-15,0 0 0,0 0 16,0 0-1,0 0 17,-21-21 15,-21 21-32,0-21-15,0 21 16,0 0-16</inkml:trace>
  <inkml:trace contextRef="#ctx0" brushRef="#br0" timeOffset="168383.04">21061 13483 0,'-21'0'16,"-1"0"-16,1 0 16,0 0-16,0 0 15,0 0-15,0 0 0,-1 0 16,1 0-16,0 0 0,0 0 16,0 0-16,0 0 15,-1 0-15,1 0 0,0 0 0,0 0 31,0 0-31,42 0 63,0 0-47,0 0-16,0 0 0,1 0 15,-1 0-15,21 0 0,-21 0 16,22 0-16,-22 0 0,21 0 15,0 0-15,1 0 0,-22 0 0,21 0 16,1 0-16,-1 0 0,0 0 16,1 0-16,-22 0 0,21 0 0,-21 0 15,22 0-15,-22 0 0,0 0 0,0 0 16,0 0-16,0 0 0,-42 0 62,0 0-62,0 0 16,0 0-16,0 0 16,-1 0-16,1-21 0,0 21 15,0-21-15,0 21 0,0 0 0,-1-21 16,1 21-16,0 0 0,0-21 16,0 21-16,0-22 0,-1 22 15,1 0-15,0 0 16,21-21-16,21 21 78,0 0-62,1 0-16,-1 0 15,0 0-15,0 21 0,0-21 16,0 0-16,1 0 0,-1 0 0,0 0 15,0 0-15,0 22 0,0-22 0,1 0 16,-1 0-16,-21 21 16,0 0-1,0 0-15,0 0 16,-21 0-16,21 1 16,-22-22-16,1 21 0,0 0 15,0 0-15,-21 0 0,20 0 16,1 1-16,0 20 0,-21-21 0,21 0 15,-1 0-15,-20-21 0,21 22 0,0-1 16,0 0-16,-1-21 0,1 21 16,0-21-16,21 21 0,0 0 109</inkml:trace>
  <inkml:trace contextRef="#ctx0" brushRef="#br0" timeOffset="169061.62">21145 13293 0,'0'21'94,"22"0"-94,-1-21 15,-21 21-15,21-21 0,0 21 16,0-21-16,0 0 0,1 22 0,-1-22 16,0 21-16,0-21 15,0 0-15,0 21 16</inkml:trace>
  <inkml:trace contextRef="#ctx0" brushRef="#br0" timeOffset="181878.94">22140 13420 0,'0'0'0,"0"21"15,0-42 48,21 21-63,1-21 15,-22-1-15,21 1 0,0 0 0,21 0 16,-21 0-16,1 0 0,-1-1 16,21-20-16,-21 21 0,0-21 0,1 20 15,-1-20-15,0 21 0,-21-21 0,0 20 16,0 1-16,0-21 0,0 21 15,0 0-15,0-1 0,-21 44 63,0-1-63,21 0 0,-22 0 16,22 21-16,-21-20 0,0-1 0,21 21 15,-21 0-15,0-20 0,21 20 16,-21 0-16,21 1 0,-22 20 0,1-21 15,21 22-15,0-22 0,-21 22 16,21-1-16,-21 1 0,21-22 0,0 22 16,0-1-16,-21 1 0,21-1 15,-21-21-15,21 22 0,0-22 0,0 22 16,-22-1-16,22-20 0,-21 20 0,21-21 16,-21 1-16,21-1 0,-21 0 15,21 1-15,0-1 0,0-21 0,0 22 16,0-22-16,0 0 0,0 0 15,0 0-15,21-21 16,0 0 0,0 0-16,1-21 0,-1 21 15,0-42-15,21 21 0,-21-1 0,1-20 16,20 21-16,0-21 0,-21-1 0,1 1 16,20 0-16,-21-22 0,0 22 15,0-1-15,1 1 0,-22-21 0,0 20 16,0 1-16,0 0 0,0 20 15,0-20-15,-22 21 0,1-21 0,0 20 16,-21 1-16,21 0 0,-22 0 16,22 0-16,-21 0 0,-1-1 15,22 1-15,0 21 0,-21-21 0,21 21 16,-1 0-16,1 0 16,21-21-16,21 21 15,1 0 1,-1 0-16,0 0 0,21 0 15,-21 0-15,22 0 0,20 0 0,-20-21 16,20 21-16,-21-21 0,22-1 16,-1 1-16,-20 21 0,20-21 0,-20 0 15,-1 0-15,21 0 0,-41-1 0,20 1 16,-21 0-16,0 0 16,0 0-16,-21 0 0,0-1 0,0 1 15,0 0-15,0 0 16,0 0-16,-21 0 0,0 21 15,0 0-15,0 0 0,0 0 0,-1 0 16,1 0-16,0 0 0,0 21 16,0-21-16,0 21 0,-1 0 0,1 0 15,0 0-15,0 1 0,0-1 16,21 0-16,0 21 0,0-21 0,0 1 16,0-1-16,0 0 0,0 0 15,0 0-15,0 0 0,21-21 16,0 0-16,0 0 15,0 0-15,1 0 16,-1 0-16,0 0 0,0 0 0,-21-21 16,21 0-16,0 21 0,1-21 15,-1 0-15,-21 0 0,21-1 0,0 22 16,-21-21-16,0 0 0,21 0 0,0 0 16,-21 0-16,0-1 15,0 44 16,0-1-31,0 0 16,0 0-16,0 0 16,0 0-16,0 1 0,0-1 15,0 0-15,0 0 0,0 0 0,0 0 16,0 1-16,0-1 16,22 0-16,-1-21 15,0 0-15,0 0 0,0 0 16,0 0-16,1-21 15,-1 21-15,-21-21 0,21 21 0,0-22 16,0 1-16,-21 0 0,21 0 16,1 0-16,-22 0 0,21-1 0,-21 1 15,21 0-15,0 0 16,-21 0 0,0 42 15,0 0-31,0 0 0,-21 0 15,21 1-15,0-1 0,0 0 16,0 0-16,-21 0 0,21 0 0,0 1 16,0-1-16,0 0 0,21 0 15,0-21 1,0 0-16,0 0 0,1 0 16,-1 0-16,0-21 0,0 0 15,0 21-15,0-21 0,1-1 0,20 1 16,-21 0-16,0 0 0,0-21 15,1 20-15,-22-20 0,21 21 16,0-21-16,-21-1 0,0 22 0,0-21 16,21-1-16,-21 1 0,0 21 15,0-21-15,21 20 0,-21 1 0,0 0 16,0 0-16,0 0 0,0 0 0,-21 42 47,21 0-47,-21 0 0,21 21 15,-21-20-15,21-1 0,0 21 0,0 0 16,0-20-16,0 20 0,0 0 16,0-21-16,0 22 0,0-22 15,0 21-15,0-21 0,0 22 0,0-22 16,0 0-16,0 0 0,21 0 16,0 1-16,0-1 0,0 0 15,1-21-15,-1 21 0,0-21 0,0 0 16,0 0-16,22 0 0,-22 0 0,21 0 15,-21 0-15,0 0 0,22-21 0,-22 21 16,0-21-16,21 0 0,-20-1 16,-1 1-16,0 0 0,-21 0 0,21 0 15,0 0-15,-21-1 0,0-20 16,0 21-16,0 0 0,0 0 0,0-1 16,0 1-16,0 0 15,-21 21 16,0 0-31,21 21 0,-21 0 16,0-21-16,-1 22 0,22-1 16,-21 0-16,21 0 0,-21 0 0,21 0 15,-21 1-15,21-1 0,0 0 16,0 0-16,0 0 0,0 0 0,0 1 16,0-1-16,0 0 0,21 0 15,0-21-15,0 21 16,1-21-16,-1 0 0,0 0 0,21 0 15,-21 0-15,1 0 16,20 0-16,0 0 0,1 0 0,-1 0 16,0-21-16,1 0 0,-1 21 0,0-21 15,1 0-15,-1-1 0,-21 22 16,21-21-16,-20 0 0,-1 0 0,0 0 16,0 0-16,-21-1 15,0 1-15,0 0 0,0 0 0,0 0 16,0 0-16,-21 21 0,0-22 15,0 22-15,-1 0 16,1 0-16,0 0 0,0 0 0,0 0 0,0 0 16,-1 0-16,1 22 0,0-1 15,0 0-15,-21-21 0,20 21 16,22 21-16,-21-20 0,0-1 0,21 0 16,0 0-16,0 0 0,0 0 15,0 1-15,0-1 0,0 0 16,21-21-16,0 0 0,1 0 15,-1 0-15,0 0 0,0 0 16,0 0-16,0 0 0,1 0 0,-1 0 16,0 0-16,0-21 0,0 21 15,0-21-15,1-1 0,-1 1 16,0 0-16,0-21 0,0 21 0,0-22 16,22-41-16,-43 62 15,21-20-15,0-21 0,0 20 0,0 1 16,1-43-16,-22 43 0,21 21 15,-21-22-15,0 22 0,0 0 16,0 0-16,0 0 0,0 0 0,0-1 16,-21 22-1,-1 22 1,22-1-16,-21 0 16,0 21-16,21-21 0,0 22 0,-21-1 15,0 0-15,21 1 0,-21-1 16,21 0-16,0-20 0,-22 20 15,22 0-15,0 1 0,0-1 0,0-21 16,0 21-16,0 1 0,0-22 16,0 0-16,22 0 0,-22 0 0,21 1 15,0-1-15,0 0 0,-21 0 0,21-21 16,0 0-16,1 21 0,-1-21 16,0 0-16,0 0 0,0 0 0,22 0 15,-22-21-15,0 21 0,0-21 0,21 0 16,-20 0-16,20-1 0,-21 1 15,0 0-15,0 0 0,1 0 16,-1-22-16,-21 22 0,0 0 16,0 0-16,0 0 0,0 0 0</inkml:trace>
  <inkml:trace contextRef="#ctx0" brushRef="#br0" timeOffset="182521.11">23177 13018 0,'0'21'0,"0"0"16,0 0-16,0 0 16,0 0-16,0 1 0,0-1 15,0 0-15,22-21 16,-1 0-1,0 0 1,0 0-16,-21-21 0,21 21 16,-21-21-16,21-1 0,-21 1 15,0 0-15,0 0 16,0 0-16,-21 21 0,0-21 16,0 21-1,0 0-15,21 21 0,-21-21 16,21 21-16,0 0 0,0 0 15,0 0-15,0 1 0,0-1 16,0 0 0,21-21-16,0 0 15,0 0-15</inkml:trace>
  <inkml:trace contextRef="#ctx0" brushRef="#br0" timeOffset="184355.27">25993 12954 0,'-22'0'0,"1"0"16,0 0-16,0 0 16,21 21-1,0 0 1,0 1-16,21-22 15,0 0-15,0 0 16,1 0-16,20 0 0,-21 0 0,21 0 0,1 0 16,-1-22-16,0 22 0,-20-21 15,20 0-15,0 21 0,-21-21 16,1 0-16,20 21 0,-42-21 0,21-1 16,-21 1-16,0 0 15,-21 21 1,0 0-1,0 0-15,-1 21 0,22 0 16,-21 1-16,0 20 0,0-21 16,21 21-16,0 1 0,-21-1 0,21 0 15,-21 1-15,21-1 0,-22 0 0,22 1 16,0-22-16,0 21 0,0 1 16,0-22-16,0 0 0,0 21 0,0-21 15,0 1-15,0-1 0,0 0 16,0 0-16,-21 0 15,0-21-15,21 21 0,-21-21 16,0 0-16,0 0 16,-1 0-16,1 0 0,0-21 0,0 21 15,0-21-15,0 0 0,-1 0 16,22 0-16,-21-1 0,0 1 0,0 0 16,21 0-16,0 0 0,-21 21 0,21-21 15,-21 21-15,21 21 31,0 0-31,0 0 16,0 0-16,0 0 0,0 1 16,21-1-16,0 0 0,0 0 15,0 0-15,0-21 16,1 0-16,-1 21 0,0-21 0,0 0 16,0 0-16,0 0 0,22 0 15,-22 0-15,0 0 0,21 0 0,-20-21 16,20 0-16,-21 21 0,21-21 0,-20 0 15,20 0-15,-21-1 0,0-20 16,0 21-16,1 0 0,-1 0 0,-21-1 16,0-20-16,0 21 0,0 0 15,0 0-15,-21 21 16,-1 0 0,1 0-16,0 21 15,0 0-15,0 0 0,0 0 0,21 0 16,-22 22-16,22-22 0,-21 0 15,21 0-15,0 0 0,0 22 0,0-22 16,0 0-16,0 0 0,0 0 16,21-21-16,1 0 0,-1 22 15,0-22-15,0 0 0,21 0 0,-20 0 16,20 0-16,-21 0 0,21-22 16,1 1-16,-1 21 0,0-21 0,1 0 15,-22 0-15,21 0 0,1-1 16,-22-20-16,21 21 0,-21 0 15,0 0-15,-21-1 0,0 1 0,22 0 16,-22 0-16,0 0 0,0 42 31,0 0-15,0 0-16,0 0 0,0 1 16,-22-1-16,22 0 0,0 0 0,0 0 15,0 0-15,0 1 0,0-1 0,0 0 16,0 0-16,0 0 0,22 0 15,-1 1-15,-21-44 47,0 1-31,0 0-16,-21 21 0,-1-21 16,22 0-16,-21 0 0,0 21 0,0 0 15,21-22-15,-21 22 16,0 0-16,21 22 0,0-1 15,0 0-15,0 0 0,0 0 16,21 0-16,0 1 16,0-1-16,0-21 0,0 0 0,1 0 15,-1 0-15,21 0 0,-21 0 16,22 0-16,-22 0 0,21 0 0,-21 0 16,22-21-16,-22 21 0,21-22 15,-21 1-15,22 0 0,-22 0 16,0 0-16,21-22 0,-21 22 0,1-21 15,-22 0-15,21 20 0,0-20 16,0 0-16,-21-1 0,21 1 0,-21 0 16,21-1-16,1 1 0,-22 0 0,0 21 15,0-22-15,0 22 0,0 0 16,0 42 0,0 0-1,0 0-15,-22 1 0,22 20 16,0 0-16,-21 1 0,0-1 0,21 0 15,-21 1-15,21-1 0,0 0 16,0 1-16,0-22 0,0 21 0,0-21 16,0 22-16,0-22 0,0 0 15,0 0-15,0 0 0,0 0 0,0 1 16,21-22-16,0 0 0,0 0 16,1 0-16,-1 0 15,0 0-15,0 0 0,-21-22 16,21 1-16,-21 0 15,0 0-15,0 0 0,0 0 16</inkml:trace>
  <inkml:trace contextRef="#ctx0" brushRef="#br0" timeOffset="184535.16">27326 13377 0,'-21'0'0,"42"0"15,-21 0 16,21 0-31,0 0 16,1 0-16,-1 0 0,21 0 16,0 0-16,-20 0 0,20 0 0,0 0 15,1 0-15,-22 0 0,21-21 16,0 0-16,1 21 0</inkml:trace>
  <inkml:trace contextRef="#ctx0" brushRef="#br0" timeOffset="184807.52">28194 13166 0,'0'-21'16,"0"-1"-16,-21 22 31,0 22-31,21-1 16,-22 0-16,1 0 0,0 21 15,21-20-15,-21-1 0,0 21 0,21-21 16,-21 22-16,-1-22 0,1 21 15,21-21-15,0 0 0,-21 1 16,21-1-16,0 0 0,-21 0 0,21 0 16,0 0-16,0-42 31,21 21-15,0-21-16,-21 0 0,0 0 15</inkml:trace>
  <inkml:trace contextRef="#ctx0" brushRef="#br0" timeOffset="185047.39">28088 13272 0,'0'0'16,"0"-43"-16,0 1 0,0 21 0,21-43 16,-21 85 15,0 1-31,0-1 0,0 0 16,0 21-16,0-21 0,0 22 0,21-22 15,-21 21-15,0-21 0,22 22 16,-1-22-16,-21 0 0,42 0 0,-21 0 15,0 22-15,1-43 0,-1 21 0,0 0 16,0-21-16,0 0 0,0 21 16,1-21-1,-22-21 1,0 0-16,21 0 0,-21 0 16,0-1-16</inkml:trace>
  <inkml:trace contextRef="#ctx0" brushRef="#br0" timeOffset="185318.55">28554 13039 0,'21'-21'0,"-42"42"0,42-64 0,-21 22 15,0 0 1,-21 42 0,0 0-16,21 1 15,0-1-15,-22 0 0,1 21 0,21-21 16,-21 22-16,0-1 0,21 0 0,-21-20 15,21 20-15,-21 0 16,-1-21-16,22 22 0,0-22 0,0 0 16,-21 0-16,21 0 0,0 1 15,-21-1-15,21 0 0,0 0 16,0-42 15,21 0-31,0 21 0,1-21 0</inkml:trace>
  <inkml:trace contextRef="#ctx0" brushRef="#br0" timeOffset="185971.54">29083 13018 0,'0'0'0,"21"0"0,0-22 0,-21 1 16,0 0-16,0 0 15,-21 21-15,0 0 16,0 0-16,-22 0 0,22 21 0,0 0 15,-21 0-15,21 22 0,-22-22 16,22 21-16,-21 1 0,-1-1 0,22 0 16,0 1-16,0-1 0,0-21 15,0 21-15,21 1 0,0-22 0,0 0 16,0 21-16,0-20 0,21-1 0,0 0 16,0-21-16,21 21 15,-20-21-15,20 0 0,0 0 0,1 0 16,-1 0-16,-21 0 0,21 0 15,-20 0-15,-1-21 0,0 0 0,0 0 16,0-1-16,-21-20 16,0 21-16,0 0 0,-21 0 15,0-1-15,0 1 0,0 21 0,-1 0 16,1 0-16,0 0 0,0 0 16,0 0-16,-22 0 0,22 0 0,0 0 15,21 21-15,-21-21 16,42 0-1,0 0 1,0 0-16,22 0 0,-22 0 16,0 0-16,0 0 0,22 0 0,-22 0 15,0 0-15,0 0 16,-21 22-16,0-1 16,0 0-16,0 0 0,0 0 0,0 0 15,-21 22-15,0-22 0,21 21 16,-21 1-16,-1-22 0,1 21 0,0 0 15,21-20-15,-21 20 0,0 0 16,21-21-16,-21 22 0,21-1 0,0-21 16,-22 22-16,1-22 0,21 21 15,-21-21-15,21 22 0,0-22 16,0 0-16,0 0 0,0 0 0,0 0 16,0 1-16,0-44 31,0 1-31,21 21 15,0-21-15,1 0 0</inkml:trace>
  <inkml:trace contextRef="#ctx0" brushRef="#br0" timeOffset="186323.34">29612 13356 0,'0'0'15,"-21"21"-15,0 1 16,0-1-16,21 0 16,-22 0-16,22 0 0,0 0 15,0 1 1,22-22-16,-1 0 0,0 0 0,0 0 16,0-22-16,0 22 15,1-21-15,-22 0 0,21 0 16,-21 0-16,0 0 15,0-1-15,-21 22 16,-1 0 0,1 0-16,0 0 0,0 22 15,0-1-15,0 0 0,-1-21 0,22 21 16,0 0-16,-21-21 0,21 21 16,21-21-1,22 0 1</inkml:trace>
  <inkml:trace contextRef="#ctx0" brushRef="#br0" timeOffset="186699.21">30438 13123 0,'0'0'0,"0"-21"0,0 0 16,-22 0-16,22 0 15,0 42 17,0 0-32,0 0 15,0 0-15,22 1 0,-1 20 0,-21 0 16,21-21-16,0 22 0,-21-1 15,21-21-15,0 22 0,1-1 0,-22-21 16,21 21-16,0-20 0,0-1 16,-21 0-16,21 0 0,-21 0 0,21 0 15,-21 1 1,0-44 0,0 1-1,0 0-15,0 0 0,0-21 16,0 20-16</inkml:trace>
  <inkml:trace contextRef="#ctx0" brushRef="#br0" timeOffset="186960.06">30776 13166 0,'0'0'0,"0"-21"16,-21 21 0,0 0-1,0 21-15,0 0 0,-1 0 16,-20 0-16,21 0 0,0 22 0,-22-22 15,22 21-15,-21-21 0,0 22 16,-1-22-16,22 21 0,-21-21 16,21 1-16,-1-1 0,-20 0 15,21 0-15,21 0 0,-21-21 16,21 21-16,21-21 31,-21-21-31,21 0 0,21 0 16,-20 21-16,20-21 0,0-22 0</inkml:trace>
  <inkml:trace contextRef="#ctx0" brushRef="#br0" timeOffset="187724.54">31051 13166 0,'0'0'0,"0"21"46,0 0-46,0 0 0,0 0 16,-21 22-16,0-22 0,21 0 0,-21 0 16,21 22-16,0-22 0,0 0 15,0 0-15,0 21 0,0-20 0,0-1 16,0 0-16,0 0 16,0 0-16,0-42 46,0 0-46,0 0 16,0 0-16,0-1 0,0 1 0,0 0 16,0-21-16,0 21 0,21-22 15,-21 22-15,21-21 0,0 21 0,1-22 16,-1 22-16,0 0 0,0 0 16,0 0-16,0-1 0,1 1 0,-1 0 15,0 21-15,0 0 16,0 0-16,-21 21 0,21 0 15,-21 1-15,22-1 0,-22 0 16,0 21-16,0-21 0,0 22 16,0-1-16,0-21 0,0 0 15,0 22-15,0-22 0,0 0 0,0 0 16,0 0-16,0 1 0,0-1 16,-22-21-16,22 21 15,0-42 1,0 0-1,0-1-15,0 1 0,0 0 16,22 0-16,-22 0 0,21-22 0,0 22 16,0-21-16,21 0 15,-20 20-15,-1-20 0,21 0 0,-21 21 16,22-1-16,-22 1 0,0 0 16,0 0-16,0 21 0,0 0 0,1 21 15,-22 0 1,0 0-16,0 22 0,0-22 0,0 21 15,0 1-15,-22-22 0,1 21 16,0-21-16,21 22 0,-21-1 0,0-21 16,21 21-16,-21-20 0,21-1 15,-22 0-15,22 0 0,-21 0 0,21 0 16,0-42 31,0 0-32,21 0-15,1 0 0</inkml:trace>
  <inkml:trace contextRef="#ctx0" brushRef="#br0" timeOffset="188131.3">31983 13102 0,'0'0'0,"21"0"0,0-21 16,-21 0-16,21 0 15,-21 42 1,0 0 0,0 0-16,-21 0 15,21 1-15,-21 20 0,0-21 0,0 21 16,-1-20-16,1 20 0,0 0 16,0-21-16,0 22 0,0-1 0,-1-21 15,1 22-15,21-22 0,0 0 16,-21 0-16,21 0 0,0 0 0,0 1 15,0-1-15,0 0 0,21 0 16,0-21-16,1 0 16,-1 0-16,21 0 0,-21 0 15,22 0-15,-1 0 0,0-21 0,1 0 16,-1 21-16,0-21 0,-21 21 16,22 0-16,-22-22 0,0 22 15,0 0-15,0 0 0,-21-21 47,-21 21-31,0-21-16,0 21 0</inkml:trace>
  <inkml:trace contextRef="#ctx0" brushRef="#br0" timeOffset="189839.51">23283 14012 0,'0'22'78,"0"-1"-78,0 0 15,21 0-15,1-21 0,-1 21 16,-21 0-16,21 1 0,0-22 0,0 21 16,0 0-16,1-21 0,-1 21 15,21 0-15,-21-21 0,22 21 0,-22-21 16,21 0-16,0 0 0,1 22 0,-1-22 15,0 0-15,1 0 0,-1 0 16,22 0-16,-22 0 0,0 0 0,22 0 16,-22 0-16,0 0 0,22 0 15,-22 0-15,22 0 0,-1-22 0,1 22 16,-1 0-16,1 0 0,20-21 16,-20 21-16,21 0 0,-1 0 15,1-21-15,0 21 0,-22 0 0,22-21 16,-1 0-16,-20 21 0,21 0 0,-1 0 15,1-21-15,-22 21 0,22 0 16,0 0-16,-22 0 0,22 0 0,-22 0 16,22 0-16,-21 0 0,20 0 0,-20 0 15,20 0-15,-20 0 0,21 21 16,-22-21-16,1 0 0,20 21 0,-41-21 16,20 0-16,-21 21 0,22-21 15,-43 0-15,21 21 0,1-21 16,-22 21-16,0 1 0,0-22 0,0 21 15,22-21-15,-22 21 0,0 0 16,0-21-16,0 21 0,1-21 16,-1 21-16,0 1 15,0-22-15,-21 21 0,21-21 16,0 21 0,1-21 30,-1 0-46,-21-21 16,21 21-16,0-21 16,0 21-16,-21-22 0,21 1 15,1 21-15,-1-21 0,0 0 0,-21 0 16,21 21-16,21-21 0,-20-1 0,-1 22 16,21-21-16,-21 0 0,22 21 15,-1-21-15,0 21 0,22-21 0,-22 21 16,22-21-16,-22 21 0,21 0 15,-20 0-15,-1-22 0,22 22 0,-22 0 16,21 0-16,1 0 0,-1 0 0,1 0 16,-1 0-16,22 22 15,-21-22-15,20 21 0,-20-21 0,20 21 0,1-21 16,-21 21-16,20-21 16,1 21-16,-22 0 0,22-21 0,0 22 15,-1-22-15,1 21 0,0-21 0,-1 21 16,1-21-16,0 0 0,-1 0 15,1 0-15,0 21 0,-22-21 0,22 0 16,0 0-16,-22 0 0,1 0 16,20 0-16,-20 0 0,-1 0 0,1 0 15,-1 0-15,1 0 0,-1 0 16,1 0-16,-22 0 0,0 0 16,22 0-16,-22-21 0,1 21 0,-1 0 15,-21-21-15,21 21 0,1 0 16,-1-21-16,0-1 0,1 22 15,-22-21-15,21 0 0,1 21 0,-22-21 16,21 21-16,-21-21 0,0 21 16,1-21-16,-1 21 0,0 0 0,0-22 15,0 22-15,-21-21 0,21 21 16,-21-21 0,22 21-16,-22-21 31,-22 21-31,1 0 0,0 0 15,0-21-15</inkml:trace>
  <inkml:trace contextRef="#ctx0" brushRef="#br0" timeOffset="193635.16">28406 14753 0,'0'0'15,"-22"0"-15,1 21 0,42-21 63,1 0-63,20 0 0,-21 0 0,21 0 15,1 0-15,20 0 0,-20 0 16,-1 0-16,21 0 0,1-21 0,-22 21 16,1 0-16,-1 0 15,0 0-15,-21-21 0,1 21 0,-1 0 16,-42 0-1,-1 0 1,-20 0-16,21 0 0,0 0 0,-22 0 16,22 0-16,-21 0 0,21 0 15</inkml:trace>
  <inkml:trace contextRef="#ctx0" brushRef="#br0" timeOffset="193879.54">28702 14732 0,'-21'0'16,"63"0"-16,-63 0 0,-21 0 15,42 21 16,0 0-31,0 1 16,0-1-16,0 0 0,0 0 16,0 0-16,0 22 0,0-22 15,0 21-15,0-21 0,0 22 0,0-1 16,0-21-16,-22 21 0,22-20 16,0 20-16,0-21 0,-21 0 0,21 0 15,0 1-15,-21-1 0,21 0 16,21-21 15,0 0-31,1-21 0,-1 0 16,0 21-16,0-22 0</inkml:trace>
  <inkml:trace contextRef="#ctx0" brushRef="#br0" timeOffset="194826.99">28977 15155 0,'21'0'47,"0"0"-47,1 0 16,-1 0-16,0-21 15,0 21-15,-21-21 0,21 21 0,0-21 16,1 0-16,-1 21 0,-21-21 0,0-1 16,21 1-16,-21 0 15,0 0-15,0 0 0,-21 21 16,0 0-1,-1 0-15,1 0 0,0 0 0,0 21 16,21 0-16,-21 0 0,0 0 16,-1 1-16,22-1 0,0 0 0,-21 21 15,21-21-15,-21 22 0,21-22 0,0 0 16,0 0-16,0 0 0,0 1 16,0-1-16,21 0 0,0 0 15,1-21-15,-1 0 16,21 0-16,-21 0 0,0 0 0,1 0 15,-1-21-15,0 0 0,0 0 16,0 21-16,0-22 0,1 1 16,-22-21-16,21 21 0,0 0 0,0-1 15,-21 1-15,21 0 0,0 0 0,1 0 16,-1 21-16,0 0 16,0 21-1,-21 0-15,21 0 0,-21 0 16,21 1-16,-21-1 0,0 0 0,0 0 15,0 0-15,0 0 0,0 1 16,0-1-16,0 0 0,-21 0 16,0-21-16,0 0 0,21 21 15,-21-21-15,0 0 0,-1 0 16,1 0-16,0 0 0,0-21 16,0 0-16,21 0 15,-21 21-15,21-21 16,-22 21-16,22 21 31,0 0-15,22 0-16,-1-21 0,-21 21 15,21-21-15,0 0 0,0 21 16,22-21-16,-22 0 0,0 0 0,0 0 16,21 0-16,-20 0 0,-1 0 0,0 0 15,21 0-15,-21-21 0,1 21 16,-1-21-16,0 0 0,0 0 0,0 0 15,0-1-15,1 1 0,-22-21 16,21 21-16,0-22 0,-21 1 0,0 0 16,0 21-16,21-22 0,-21 1 0,0 0 15,21 20-15,-21 1 0,0 0 16,0 0-16,0 0 0,0 42 16,0 0-1,0 0-15,-21 22 0,0-22 16,21 21-16,-21 0 0,0 1 0,21-22 15,-22 21-15,22 1 0,0-1 16,0-21-16,-21 21 0,21-20 0,0-1 16,0 0-16,0 0 0,0 0 15,21-21-15,1 0 16,-1 0-16,0 0 0,0 0 16,0 0-16,-21-21 0,21 0 15,-21 0-15,22 0 0,-22-1 0,0 1 16,0 0-16</inkml:trace>
  <inkml:trace contextRef="#ctx0" brushRef="#br0" timeOffset="195019.12">29676 15028 0,'0'0'16,"0"22"0,21-22-1,0 0-15,0 0 16,0 0-16,22 0 0,-22 0 15,0 0-15,0 0 0,0 0 16,0 0-16,1 0 0,-1 0 16,0 0-16,0 0 0,0-22 15</inkml:trace>
  <inkml:trace contextRef="#ctx0" brushRef="#br0" timeOffset="196255.42">30353 14965 0,'0'0'16,"0"-21"-16,0 0 16,0 42 31,-21 0-47,0-21 0,-1 21 15,22 21-15,-21-20 0,0-1 16,0 21-16,0-21 0,21 22 0,0-22 15,0 21-15,-21-21 0,21 0 16,0 1-16,0 20 0,0-21 0,0 0 16,21 0-16,-21 1 15,21-22-15,0 0 0,21 0 0,-20 0 16,-1 0-16,21 0 0,0 0 16,1 0-16,-1 0 0,0-22 0,-20 1 15,20 0-15,-21 0 0,21 0 0,-20 0 16,-1-22-16,0 1 0,0 0 15,-21-1-15,0 1 0,0 0 0,0-1 16,0 1-16,-21 0 16,0 20-16,0-20 0,-1 21 0,-20 0 15,21 21-15,-21 0 0,-1 0 16,1 0-16,0 0 0,-1 0 0,1 21 16,0 21-16,20-21 0,-20 1 15,0 20-15,21 0 0,-1-21 0,1 22 16,21-1-16,0 0 0,0-20 0,0 20 15,0-21-15,21 21 0,22-20 16,-22-1-16,21 0 0,-21 0 0,22 0 16,-1-21-16,0 0 0,1 0 15,-1 0-15,0 0 0,-20 0 0,20 0 16,-21 0-16,21-21 16,-20 0-16,20 0 0,-21 0 0,0-1 15,0 1-15,1-21 0,-1 21 0,-21 0 16,0-1-16,21 1 0,-21 0 15,0 42 1,0 0 0,-21 1-16,21-1 0,0 0 15,-21 0-15,21 0 0,-22 0 16,22 1-16,0-1 0,0 0 0,0 0 16,0 0-16,22 0 15,-1-21 1,0 0-16,0 0 0,0 0 15,0 0-15,1 0 0,-1-21 16,0 21-16,0-21 0,0 0 0,22 0 16,-22 0-16,0-1 0,0-20 15,0 21-15,0 0 0,1 0 0,-22-1 16,21 1-16,-21 42 31,0 1-31,-21-1 16,21 0-16,0 0 0,0 0 15,0 0-15,0 1 0,0-1 16,0 0-16,0 0 16,21-21-1,0 0-15,0 0 0,0 0 16,0 0-16,1 0 0,-1 0 0,21 0 16,-21 0-16,0 0 0,1-21 15,-1 0-15,0 0 0,21-1 0,-21-20 16,1 21-16,-1-21 0,0-1 15,0 1-15,0-22 0,0 22 0,-21 0 16,22-1-16,-22-20 16,21 21-16,-21-1 0,0 22 0,0-21 15,0 21-15,0-1 0,0 44 32,-21-1-32,-1 0 15,1 0-15,21 21 0,-21 1 0,0-22 16,0 21-16,0 1 0,21-1 15,0 0-15,-22 1 0,22-1 0,-21-21 16,21 21-16,0 1 0,0-22 16,0 21-16,0-21 0,0 1 0,0-1 15,0 0-15,0 0 0,0 0 16,0 0-16,21-21 16,1 0-16,-1 0 15,0 0-15,0 0 0,-21-21 16,21 21-16,0-21 15,1 21-15,-1-21 0,0 21 0,-21-21 16,21 0-16,0 21 0,-21-22 16,0 1-16</inkml:trace>
  <inkml:trace contextRef="#ctx0" brushRef="#br0" timeOffset="196559.24">31475 15028 0,'0'0'0,"-43"0"0,22 0 15,0-21-15,0 21 0,42 0 47,0 0-31,22 0-16,-22 0 0,21 0 0,0 0 16,1 0-16,-22-21 0,21 21 15,1 0-15,-1 0 0,0 0 0,1 0 16,-22 0-16,21 0 0,-21 0 15,0 0-15,1 0 0,-1 0 0,0 0 16,-21-21-16,0 0 47,0 0-31,0-1-16,-21 22 15,21-21-15</inkml:trace>
  <inkml:trace contextRef="#ctx0" brushRef="#br0" timeOffset="202310.88">466 13928 0,'0'0'16,"-22"0"-16,22-21 0,-21-22 15,21 22-15,-21 0 16,42 42 15,0 21-31,-21-20 16,22-1-16,-22 0 0,21 21 16,0-21-16,-21 22 0,0-22 0,0 21 15,0-21-15,21 1 0,-21-1 16,0 21-16,21-21 15,-21 0-15,0 1 0,0-44 47,0 1-31,0 0-16,0-21 0,0 21 16,0-1-16,0-20 0,0 0 0,0-1 15,-21 22-15,21-21 0,-21 0 16,21 20-16,0 1 0,0 0 15,0 0-15,0 42 32,0 0-32,0 0 15,0 22-15,0-22 0,0 0 0,0 21 16,21-20-16,-21 20 0,21-21 16,-21 21-16,0-20 0,0-1 0,21 0 15,-21 21-15,0-21 0,22 1 16,-22-1-16,0 0 15,0 0-15,0 0 0,21-21 0,-21 21 16,0 1-16,21-1 16,-21 0-1,21-21 1,0 0 0,0 0-16,1 0 0,-1 0 15,0 0-15,0-21 0,21 0 16,1-22-16,20 22 0,-20-21 15,20-1-15,22 1 0,-1-21 0,-20-1 16,21 22-16,-1-22 0,1 1 16,-22-1-16,22 22 0,-21-22 0,-1 1 15,22 21-15,-22-1 0,1 1 16,-1 0-16,1 20 0,-1 1 0,1 0 16,-22 0-16,0 21 0,-20 0 15,-1 0-15,0-21 0,0 21 16,0 0-16,0 0 0,1 0 31,-22 21-15,-22-21 31,22 21-32</inkml:trace>
  <inkml:trace contextRef="#ctx0" brushRef="#br0" timeOffset="204135.66">10181 15939 0,'0'0'0,"0"-22"0,0 1 15,-21 0-15,21 0 32,-21 21-17,0 0-15,-1 0 16,1 0-16,0 0 16,0 0-16,0 0 0,0-21 0,-1 21 15,1 0-15,0 0 0,0 0 16,0 0-16,0 0 0,-1 0 0,1 0 15,0 0-15,0 0 16,42 0 15,0 0-31,0 0 16,22 0-16,-1 0 0,0 21 0,22-21 16,-22 0-16,22 0 0,-1 0 15,1 0-15,-22 0 0,43 0 16,-22 0-16,1 0 0,-1 21 15,22-21-15,-22 0 0,1 0 0,-1 0 16,-20 0-16,20 0 0,-20 0 16,-22 0-16,21 0 0,-21 0 0,0 0 15,1 0-15,-44-21 32,1 21-17,0-21-15,0 21 0,0-21 16,0-1-16,-22 22 0,22-21 0,-21 21 15,21 0-15,-22 0 0,22-21 16,-21 21-16,-1 0 0,22 0 16,0 0-16,-21 0 0,21 0 0,-1 0 15,1 0 1,42 0 15,1 0-31,-1 0 0,21 0 16,-21 0-16,0 0 0,22 0 15,-1 0-15,-21 0 0,0 0 0,22 0 16,-22 21-16,0 0 0,-21 1 16,0-1-16,0 0 15,0 0-15,0 21 0,-21-20 0,0-1 0,0 21 16,-22-21-16,22 0 16,-21 22-16,-1-22 0,1 21 0,0-21 15,-1 1-15,22-1 0,-21 0 16,21 0-16,0 0 0,-1-21 0,1 21 15,0-21-15,21 22 0,-21-22 16,0 0-16,21-22 16,0 1-16,42 0 15</inkml:trace>
  <inkml:trace contextRef="#ctx0" brushRef="#br0" timeOffset="204707.33">12171 15219 0,'0'0'0,"0"-64"16,0 43-16,0 0 15,0 42 1,0 0-16,0 1 16,-21-1-16,21 0 0,0 21 15,0 1-15,-22-1 0,22 0 0,0 1 16,0 20-16,0-21 0,0 1 15,-21-1-15,21 0 0,-21-20 0,21 20 16,-21 0-16,21-21 0,0 1 16,0 20-16,0-21 0,-21 0 15,21 0-15,0-42 32,0 0-17,0 0-15,0 0 16,0 0-16,0-1 0,0 1 0</inkml:trace>
  <inkml:trace contextRef="#ctx0" brushRef="#br0" timeOffset="205040.15">11811 15325 0,'0'0'16,"-21"-21"-16,0-1 0,21 1 0,-22 21 16,22-21-16,0 0 0,0 0 0,0 0 15,22 21-15,20-22 0,-21 1 16,21 0-16,1 21 0,-1 0 0,22-21 15,-1 21-15,1 0 0,-1 0 16,-21 21-16,22 0 0,-1 0 0,-20 22 16,-1-22-16,0 21 0,-20 1 15,-1-1-15,0 0 0,-21-21 16,0 22-16,0-1 0,0 0 16,-21 1-16,0-22 0,-22 21 0,22 1 15,-21-22-15,-1 0 0,1 0 0,21 0 16,-21 0-16,-1 1 0,22-1 15,0 0-15,-21-21 0,20 0 16,1 0-16,21-21 31,21 0-31,1-1 16,-1 1-16,21 0 16</inkml:trace>
  <inkml:trace contextRef="#ctx0" brushRef="#br0" timeOffset="205898.65">12531 15663 0,'0'0'0,"21"22"16,0-22-16,0 0 15,0 0-15,0 0 16,1 0-16,-1-22 16,0 22-16,21-21 0,-21 0 0,1 21 15,20-21-15,-21 0 16,0 0-16,0 21 0,1-22 0,-1 1 15,-21 0-15,0 0 0,0 0 16,-21 21 0,-1 0-16,1 0 0,0 0 0,0 0 15,0 21-15,0 0 0,-1 0 16,1 0-16,0 1 0,0-1 0,21 0 16,0 0-16,0 0 0,0 0 15,0 1-15,0-1 0,0 0 0,0 0 16,0 0-16,21 0 0,0 1 0,0-22 15,1 21-15,-1-21 0,0 0 16,21 0-16,-21 0 0,22 0 16,-1 0-16,0 0 0,1-21 15,-1-1-15,0 1 0,1 0 0,-1 0 16,0 0-16,1 0 0,-22-22 0,21 1 16,-21 21-16,1-22 0,-1 1 15,0 0-15,-21-1 0,0 1 0,0 0 16,0-1-16,0 1 0,0 0 15,0 21-15,0-1 0,0 1 0,0 0 16,0 42 15,0 0-31,0 22 0,0-22 0,0 21 16,-21 1-16,0-1 16,21 21-16,-22-20 0,1-1 0,21 22 15,-21-22-15,0 21 0,21-20 16,-21 20-16,0-20 0,21 20 0,-22 1 15,1-22-15,21 21 0,0-20 0,-21 20 16,0-20-16,21 20 0,0-21 16,0 1-16,0-1 0,-21-21 0,21 0 15,0 22-15,0-22 16,21 0-16,0-21 0,0 0 16,0 0-16,1-21 0,-1 0 0,21 0 15,-21-1-15,22 1 16,-22 0-16,21-21 0,-21 21 0,0-22 15,1 1-15,-1 0 0,-21 20 0,0-20 16,0 0-16,0-1 0,0 1 16,-21 0-16,-1 21 0,-20-22 0,21 22 15,-21 0-15,20 0 0,-20 0 16,0 21-16,21 0 0,-22 0 0,22 0 16,0-22-16,0 22 0,42 0 31,0 0-16,0 0-15,0 0 0,1 0 16,20 0-16,-21 0 0,0 0 16,0-21-16,1 21 0,20-21 0,-21 21 15,0-21-15,0 0 0,1 21 16</inkml:trace>
  <inkml:trace contextRef="#ctx0" brushRef="#br0" timeOffset="207571.26">13822 15621 0,'0'0'0,"21"-21"0,0 0 15,-21 0-15,0-1 16,0 1-16,0 0 16,0 0-16,0 0 0,0 0 15,-21-1-15,0 1 16,0 21-16,-1 0 0,1-21 15,0 21-15,0 0 0,0 0 0,0 21 16,-1-21-16,1 21 0,0 1 16,0-1-16,0 21 0,0-21 0,-1 22 15,22-22-15,0 0 0,0 21 16,0-21-16,0 1 0,0-1 0,0 0 16,0 0-16,0 0 0,22-21 15,-1 21-15,0-21 16,0 0-16,0 0 0,0 0 0,1-21 15,-1 0-15,0 21 0,21-21 16,-21 0-16,1 0 0,-1-1 0,0 1 16,0 0-16,0 0 0,0-21 15,-21 20-15,0 1 0,0 0 16,0 0-16,0 0 0,0 0 0,0-1 16,0 44 15,0-1-31,0 0 0,0 0 0,-21 0 15,21 0-15,0 22 0,0-22 16,0 0-16,0 0 0,0 22 0,0-22 16,0 0-16,21 0 15,1 0-15,-1-21 16,0 21-16,0-21 0,0 0 0,0 0 0,1 0 16,-1 0-16,0 0 15,0-21-15,0 0 0,0 21 0,1-21 16,-1 0-16,0 0 0,0-1 0,0 1 15,0 0-15,1 0 0,-22-21 16,0 20-16,21 1 0,-21 0 0,0 0 16,0 0-16,0 0 15,0 42 1,0 0 0,0 0-16,0 0 15,0 22-15,0-22 0,0 0 0,0 0 0,0 0 16,0 0-16,0 1 0,0-1 15,0 0-15,0 0 0,21-21 16,0 21-16,0-21 0,0 0 16,1 0-16,-1 0 15,0 0-15,0-21 0,0 21 16,0-21-16,1 0 0,-1 0 0,0-1 16,-21 1-16,21 0 0,0 0 15,-21 0-15,0-22 0,21 22 0,-21 0 16,22 0-16,-22 0 0,0 0 15,21-1-15,-21 44 32,0-1-32,0 0 15,0 0-15,0 0 0,0 0 0,0 1 16,0-1-16,0 0 0,0 0 0,0 0 16,0 0-16,0 1 0,0-1 15,0 0-15,21 0 16,0-21-16,0 0 15,0 0-15,1 0 0,-1 0 0,0 0 16,21 0-16,-21 0 0,22-21 0,-22 0 16,0 21-16,21-21 15,-20-1-15,-1 1 0,0-21 0,21 21 16,-21-22-16,1 22 0,-22-21 0,21 0 16,0-1-16,-21-20 0,0 20 15,0 1-15,21 0 0,-21-22 0,0 22 16,0 21-16,0-22 0,0 22 15,0 0-15,0 0 16,0 42 0,-21 0-16,21 0 0,0 1 15,0 20-15,-21-21 0,21 21 0,-21 1 16,21-22-16,0 21 0,-22 1 16,22-22-16,0 21 0,0 0 0,0-20 15,0 20-15,0-21 0,0 0 16,0 0-16,0 22 0,0-22 15,22 0-15,-1 0 0,0 0 16,0-21-16,0 0 16,0 0-16,1 0 0,-1 0 15,0 0-15,0 0 0,21-21 0,-20 21 16,-1-21-16,0 0 0,0 0 0,0 0 16,22-1-16,-22-20 0,0 21 15,0-21-15,0-1 0,0 1 0,-21 0 16,0-22-16,22 22 0,-22-1 15,0-20-15,0 21 0,0-1 0,0 22 16,0-21-16,0 21 0,0-1 0,-22 22 31,22 22-15,0-1-16,0 21 0,-21-21 16,21 22-16,-21-1 0,21 0 0,0 1 15,-21-1-15,21 0 0,0 1 0,0-1 16,0 0-16,0-21 0,0 22 15,0-22-15,0 21 0,0-21 0,0 1 16,0-1-16,0 0 0,0 0 16,0 0-16,0 0 0,0 1 15,21-22 1,0 0-16,0 0 16,1 0-16,-1-22 0,0 22 15,-21-21-15,21 0 0,0 0 0,0 0 16</inkml:trace>
  <inkml:trace contextRef="#ctx0" brushRef="#br0" timeOffset="207859.09">15515 15325 0,'-21'21'0,"21"0"16,21-21-1,0 0-15,0 0 0,1 0 16,-1 0-16,0 0 0,0 0 0,21-21 16,-20 21-16,-1 0 0,21-21 15,-21 21-15,0 0 0,1-21 0,-1 21 16,21 0-16,-21 0 0,0-22 0,1 22 16,-1 0-1,-21-21 16</inkml:trace>
  <inkml:trace contextRef="#ctx0" brushRef="#br0" timeOffset="209170.09">16425 14986 0,'0'-21'15,"0"0"-15,21 0 0,-21-1 16,0 1-16,0 42 47,0 1-47,0-1 0,0 21 15,0 0-15,0 1 0,0-1 16,0 22-16,0-22 0,0 0 0,0 22 16,0-22-16,-21 0 0,21-20 15,0 20-15,0-21 0,0 21 0,0-20 16,0-1-16,0 0 0,0 0 15,0 0 1,0-42 15,0 0-31,0 0 16,0 0-16,0-43 16</inkml:trace>
  <inkml:trace contextRef="#ctx0" brushRef="#br0" timeOffset="209458.93">16383 14965 0,'0'0'0,"-21"-21"0,21 0 15,0-1-15,0 1 16,21 21-16,0-21 16,21 21-16,-20-21 0,20 21 15,-21 0-15,21 0 0,1 0 0,-22 0 16,21 21-16,-21 0 0,1 22 15,-22-22-15,0 0 0,0 21 0,0 1 16,0-22-16,0 21 16,0-21-16,-22 22 0,22-22 0,-21 0 15,0 21-15,0-21 0,0 1 0,0-22 16,-1 21-16,22 0 0,-21-21 16,0 21-16</inkml:trace>
  <inkml:trace contextRef="#ctx0" brushRef="#br0" timeOffset="211519.26">16679 15558 0,'0'0'0,"0"21"16,0 0-1,21-21 1,1 0-16,-1 0 15,0 0-15,0-21 0,0 21 16,0-21-16,1-1 0,-1 22 0,0-21 16,0 0-16,-21 0 0,21 0 15,0 0-15,-21-1 0,0 1 0,0 0 16,0 0-16,0 0 0,0 0 16,0-1-16,-21 44 31,0-1-31,21 0 15,-21 0-15,0 0 0,21 0 0,0 22 16,-21-22-16,21 0 0,-22 0 16,22 22-16,0-22 0,0 0 0,0 0 15,0 0-15,0 0 16,0 1-16,22-22 0,-1 0 0,0 0 16,0 0-16,0 0 0,22 0 0,-22 0 15,0 0-15,21 0 0,-21-22 16,1 1-16,20 21 0,-21-21 0,0 0 15,0 0-15,1 21 0,-1-21 16,0-1-16,0 1 0,0-21 16,-21 21-16,21 0 0,-21-1 15,22 22-15,-22 22 32,0-1-32,0 0 15,0 0-15,-22 0 0,22 0 16,0 1-16,0-1 0,-21 0 0,21 0 15,0 0-15,0 0 16,0 1-16,21-22 16,1 0-16,-22 21 0,21-21 15,0 0-15,21 0 0,-21 0 0,1 0 16,-1 0-16,0-21 0,21-1 16,-21 22-16,1-21 0,-1 0 0,0 0 15,0 0-15,-21 0 0,0-1 16,0 1-16,0-21 0,0 21 0,0 0 15,0-22-15,0 22 0,-21 0 16,0-21-16,0 42 0,-1-22 0,1 22 16,0 0-16,-21 0 0,21 0 0,-1 0 15,-20 22-15,21-22 0,0 21 16,-22 21-16,22-21 0,0 0 16,0 1-16,0 20 0,21-21 0,0 0 15,0 0-15,0 1 0,0-1 0,0 0 16,0 0-16,21 0 0,0-21 15,21 21-15,-20-21 0,-1 0 16,21 0-16,-21 0 0,22 0 0,-22 0 16,21 0-16,-21 0 0,22 0 15,-1-21-15,-21 0 0,21 21 0,-20-21 16,-1 0-16,0 21 0,0-21 0,0-1 16,0 1-16,1 21 0,-22-21 15,21 0-15,0 21 16,-21 21-1,0 0-15,0 0 16,0 1 0,0-1-16,0 0 0,0 0 15,0 0-15,0 0 16,21 1 0,0-22-16,0 0 15,1 0-15,-1 0 16,0 0-16,0-22 15,0 1-15,0 21 0,1-21 0,-1 0 16,0 0-16,-21 0 0,21-1 0,0 22 16,-21-21-16,0 0 0,0 0 15,21 21-15,-21-21 0,0 42 32,0 0-17,0 0-15,-21 0 16,21 1-16,0-1 0,0 0 15,0 0-15,0 0 16,0 0-16,21-21 16,1 0-1,-1 0-15,0 0 0,0 0 16,0 0-16,0 0 0,1-21 0,20 21 16,-21-21-16,0 0 0,0 0 15,22 0-15,-22-1 0,0 1 0,0-21 16,0 0-16,1-1 0,-22 1 15,21-22-15,0 22 0,0 0 16,-21-22-16,21 22 0,-21 0 0,21-1 16,-21 22-16,0 0 0,0 0 15,0 0-15,0-1 0,0 44 32,-21-1-32,0 21 15,21-21-15,-21 22 0,0-22 0,21 21 16,0 0-16,-21 1 0,21-1 15,-22 0-15,22 1 0,-21-1 0,21 0 16,0-20-16,0 20 0,0 0 16,0-21-16,0 1 0,0-1 15,0 21-15,0-21 0,0 0 16,0 1-16,21-22 0,1 21 16,-1-21-16,0 0 15,0 0-15,0 0 0,0 0 0,1-21 16,-1 21-16,0-22 0,0 1 15,0 21-15,0-21 0,-21 0 0,0 0 16,22 0-16,-1-1 0,-21 44 47,0-1-31,0 0-16,0 0 15,-21-21-15,21 21 16,21-21-1,0 0 1,0 0-16,0 0 0,0 0 0,1 0 16,-1 0-16,0-21 0,0 21 15,0-21-15,0 0 0,1 0 0,-1-1 16,0 1-16,-21 0 0,21 0 0,0 0 16,-21 0-16,21-1 0,-21 1 15,0 0-15,0 42 47,0 0-47,0 1 0,-21-1 0,0 0 16,21 0-16,-21 0 0,21 22 15,-21-22-15,0 21 0,21 0 0,-22-20 16,1 20-16,0 0 0,0 1 0,21-1 16,-21-21-16,0 21 0,-1 1 15,1-1-15,0 0 0,0 1 0,0-1 16,0-21-16,-1 22 0,1-1 0,0-21 15,0 0-15,0 0 16,21 1-16,0-1 0,-21 0 0,21 0 0,-22-21 16,22-21 15,0 0-15,0 0-16,22-1 0,-1 1 15,-21 0-15,21-21 0,0 21 0,0-1 16,0 1-16,1 0 0,-22-21 15,21 21-15,0-1 0,0-20 0,-21 21 16,21 0-16,0 0 0,-21-22 16,22 22-16,-22 0 0,0-21 0,0 20 15,0-20-15,0 21 0</inkml:trace>
  <inkml:trace contextRef="#ctx0" brushRef="#br0" timeOffset="211787.7">18521 15071 0,'0'0'0,"-21"0"16,42 0 0,0 0-16,0 0 15,0-21-15,22 21 0,-22 0 0,21 0 16,-21-22-16,22 22 0,-1 0 15,-21 0-15,21 0 0,-20-21 16,20 21-16,-21 0 0,0 0 0,0 0 16,1 0-16,-22-21 15,-22 21 1,1 0-16,0 0 0</inkml:trace>
  <inkml:trace contextRef="#ctx0" brushRef="#br0" timeOffset="212107.51">18034 14944 0,'-21'21'0,"42"-42"0,-42 63 0,21-21 15,0 0-15,21-21 31,0 0-31,0 0 0,0 0 16,-21-21-16,22 21 0,-22-21 16,0 0-16,0 0 15,-22 0 1,1 21-16,0 0 16,0 0-1,0 21 1,21 0-16,0 0 0,0 0 15,21 0 1,0-21-16</inkml:trace>
  <inkml:trace contextRef="#ctx0" brushRef="#br0" timeOffset="212635.61">20002 15473 0,'0'0'0,"-21"0"0,0 0 0,0 0 15,0 0-15,0 0 0,42 0 31,0 0-31,0 0 16,0 0-16,0 0 0,22 0 16,-22 0-16,21 0 0,-21 0 0,22 0 15,-1 0-15,0-21 0,1 21 16,-1 0-16,0 0 0,1 0 16,-1 0-16,0 0 0,-20 0 0,-1 0 15,0 0-15,0 0 0,-42 0 31,0 21-31,0-21 16,-1 0-16,-20 0 0,0 21 16,21-21-16,-22 0 0,1 0 0,0 0 15</inkml:trace>
  <inkml:trace contextRef="#ctx0" brushRef="#br0" timeOffset="212902.45">19875 15515 0,'0'0'0,"0"21"0,-21-21 15,0 22-15,42-1 32,0-21-17,1 0-15,20 0 0,-21 0 16,0 0-16,22 0 0,-1 0 0,0 0 16,1 0-16,-1 0 0,21 0 15,-20 0-15,20 0 0,-20 0 0,-1 0 16,0-21-16,1 21 0,-1 0 0,-21 0 15,21 0-15,-20 0 0,-22-22 16,21 22-16,-21-21 16,0 0-1,0 0-15,-21 21 0,-1-21 16</inkml:trace>
  <inkml:trace contextRef="#ctx0" brushRef="#br0" timeOffset="213325.21">20468 15177 0,'0'0'0,"-21"-22"0,0 22 16,0 0-16,21 22 31,0-1-31,0 0 0,0 0 16,21 0-1,0-21-15,0 21 0,0 1 0,0-22 16,22 21-16,-22-21 0,21 0 15,-21 21-15,22-21 0,-1 0 0,-21 21 16,22-21-16,-22 0 0,21 0 0,-21 0 16,22 21-16,-22-21 0,0 0 15,0 0-15,-21 21 0,0 1 16,0-1-16,-21 0 16,0 0-16,0-21 0,-22 21 15,22 0-15,-21 1 0,-1 20 0,1-21 16,21 0-16,-21 0 0,-1 1 15,1-1-15,21 21 0,-22-21 16,22 0-16,-21 1 0,21-22 16,0 21-16,-1 0 0,1 0 15,42-21 17,1 0-32,-22-21 15,42 0-15,-21 21 0,0-21 0,22-1 16</inkml:trace>
  <inkml:trace contextRef="#ctx0" brushRef="#br0" timeOffset="214239.68">22161 15050 0,'0'0'16,"0"-22"-16,-21 22 0,0 0 15,0-21-15,0 21 0,0 0 16,-1 0-16,1 0 0,0 0 16,0 0-16,0 0 0,0 0 0,-1 21 15,1 1-15,-21-1 0,21 0 16,0 21-16,-1-21 0,-20 22 0,21-1 15,0-21-15,0 22 0,-1-1 0,22 0 16,0-21-16,-21 22 0,21-22 16,0 21-16,0-21 0,0 1 0,0-1 15,0 0-15,21 0 0,1 0 16,-1 0-16,0 1 0,0-22 0,0 21 16,0 0-16,22-21 0,-22 0 0,21 0 15,-21 0-15,22 0 16,-1 0-16,-21 0 0,22 0 0,-1-21 15,0 21-15,-21-21 0,22-1 0,-22 1 16,21 0-16,-21 0 0,22 0 16,-22-22-16,0 22 0,0-21 0,-21 0 15,0-1-15,0 1 0,0 0 16,0-1-16,0 1 0,0 0 0,0-1 16,-21 1-16,0 21 0,0 0 0,0-1 15,-22 1-15,22 0 0,0 21 16,-21 0-16,20 0 0,-20 0 0,21 0 15,-21 0-15,-1 0 0,1 0 16,0 21-16,20 0 0,-20 1 16,0-1-16,-1 21 0,22-21 0,-21 22 15,21-22-15,0 21 0,-1 0 16,1 1-16,21-22 0,0 21 0,0 1 16,0-22-16,0 21 0,0-21 15,0 0-15,0 22 0,21-22 0,1 0 16,-1 0-16,21 0 0,-21-21 0,0 22 15,22-1-15,-22-21 0,21 0 16,1 21-16,-22-21 0,21 0 0,0 0 16,-20 0-16,20 0 0,0 0 15,-21-21-15,1 21 0,20-21 0,-21-1 16,21 1-16,-20 0 0,-1 0 16,0 0-16,0-22 0,0 22 15,0-21-15,1 0 0,-22-1 0,0 1 16,0 0-16,0-1 0,0-20 0,0 20 15,-22 1-15,1 21 0,-21-21 16,21 20-16,0 1 0,-1 21 0,-20 0 16,21 0-16,-21 0 0,-1 0 15,22 0-15,-21 21 0,-1 1 0,1-1 16,0 0-16,-1 0 0,22 21 16,-21-20-16,0-1 0,20 0 15,1 0-15,0 0 0,0 0 0,0 1 0,0-1 16,-1-21-16,1 21 15,21 0-15,0 0 0,-21-21 16,0 21-16,0-21 0</inkml:trace>
  <inkml:trace contextRef="#ctx0" brushRef="#br0" timeOffset="-213937.32">14859 17166 0,'-21'0'15,"0"0"-15,-1 0 16,1 0-16,0 0 0,0 0 16,0 0-16,0 0 0,-1 0 15,1 0-15,0 0 16,0 0-1,42 0 1,0 0 0,0 0-16,1 0 0,20 0 15,-21 0-15,21 0 0,-20 0 0,20 0 16,0 0-16,1 0 0,-1 0 0,0 0 16,1 0-16,-1-21 0,0 21 15,1 0-15,20 0 0,-21 0 0,1 0 16,-22 0-16,21 0 0,-21 0 0,22 0 15,-22 0-15,0 0 0,0 0 16,-42 0 15,0 0-15,0 0-16,0 0 0,-1 0 0,1 0 16,-21 0-16,21 0 0,-22 0 0,22 0 15,0 0-15</inkml:trace>
  <inkml:trace contextRef="#ctx0" brushRef="#br0" timeOffset="-213617.5">14647 17272 0,'0'0'0,"-21"21"0,0 0 0,0-21 16,42 0 15,0 0-31,0 0 16,22 0-16,-22 0 0,21 0 0,-21 0 15,22 0-15,-1 0 0,0 0 16,1 0-16,20 0 0,-21 0 0,22 0 16,-22 0-16,1 0 0,-1 0 0,0 0 15,1 0-15,-1 0 0,0 0 16,-21 0-16,1 0 0,-1 0 0,0 0 16,-42 0 30,21-21-30,-21 0-16,-1 21 16,22-21-16,-21 21 0,21-21 0</inkml:trace>
  <inkml:trace contextRef="#ctx0" brushRef="#br0" timeOffset="-213149.66">15219 16891 0,'0'21'31,"0"0"-31,21-21 16,-21 22-16,21-1 0,0 0 0,0 0 0,1-21 16,-1 21-16,0 0 15,21 1-15,-21-1 0,1-21 0,-1 21 16,21-21-16,-21 21 0,0-21 15,22 0-15,-22 21 0,0-21 0,0 21 16,0-21-16,1 0 0,-1 0 16,0 0-16,-21 22 0,0-1 15,-21 0 1,0 0-16,-1-21 0,-20 21 0,21-21 16,-21 21-16,-1 1 0,22-1 15,-42 0-15,20 0 0,1 0 0,0 0 16,-22 1-16,22-1 0,-1 0 0,1 0 15,0 0-15,-1 0 16,1 1-16,21-22 0,0 21 0,0 0 16,-1-21-16,1 0 0,21 21 15,21-21 48,-21-21-48,22 0-15</inkml:trace>
  <inkml:trace contextRef="#ctx0" brushRef="#br0" timeOffset="-211337.2">1206 15812 0,'0'0'0,"0"-22"0,-21 1 32,0 21-32,0 0 0,21-21 0,0 0 15,-21 21-15,21-21 0,-21 21 16,-1 0-1,22-21 1,0 42 15,0 0-31,0 0 16,0 0-16,0 0 16,0 1-16,0-1 0,22 0 15,-22 21-15,0-21 0,21 1 16,-21-1-16,0 0 0,0 21 15,0-21-15,0 1 0,0-1 0,21-21 16,-21 21-16,0 0 0,21-21 16,-21 21-16,21-21 15,0 0-15,1 0 16,-1 0-16,0-21 0,21 21 0,-21-21 16,43-21-16,-22 20 0,22-20 15,20 0-15,-20-1 0,-1-20 0,22 21 16,-21-1-16,20 1 0,-20 0 15,20-1-15,-20 1 0,-1 0 0,-20-1 16,20 1-16,-20 21 0,-1-22 16,0 22-16,1 0 0,-22 0 0,0 0 15,0 21-15,0-21 0,0 21 16,-21-22 0,22 22 46,-22 22-15</inkml:trace>
  <inkml:trace contextRef="#ctx0" brushRef="#br0" timeOffset="-185969.27">16912 17039 0,'-21'0'31,"21"-21"1,0 0-17,0 0-15,21 0 16,-21-1-16,21 1 0,0 0 0,1 0 16,-22 0-16,21-22 0,0 22 15,0 0-15,0 0 0,-21-21 0,21 42 16,1-22-16,-22 1 0,0 0 15,21 21-15,-21 21 47,0 0-31,0 1-16,0-1 0,0 21 16,0-21-16,0 0 0,0 22 0,0-1 15,0-21-15,0 22 0,0-22 16,0 21-16,0-21 0,0 22 0,-21-22 15,-1 21-15,22-21 0,-21 0 0,21 1 16,0 20-16,0-21 0,-21 0 16,0 0-16,21 1 0,-21-1 0,21 0 15,0 0 1,0 0-16,-21 0 0,21 1 0,-22-1 16,22 0-1,0 0-15,0 0 16,-21-21 15,0 0-15,0 0-1,0 0-15,0 0 0,-1 0 16,1 0-16,0 0 0,-21 0 16,21 0-16,-1 0 0,1 0 0,0 0 15,-21 0-15,21 0 0,-1 0 16,-20 0-16,21 0 0,0 0 15,0 0-15,-1 0 0,44 0 47,-1 0-47,0-21 16,21 21-16,-21 0 0,22 0 0,-1 0 16,0 0-16,1 0 0,-1-21 15,0 21-15,22 0 0,-22-21 0,22 21 16,-22 0-16,22 0 15,-22 0-15,0 0 0,22-21 0,-22 21 0,-21 0 16,22 0-16,-22 0 0,0 0 16,0 0-16,0 0 0,0 0 15,-42 0 79,21 21-94,-21-21 0,0 0 16,0 0-16,0 0 15,-1 0-15,1 0 0,0-21 16</inkml:trace>
  <inkml:trace contextRef="#ctx0" brushRef="#br0" timeOffset="-183921.81">614 17526 0,'0'-21'16,"-21"21"-1,21-21-15,-22 21 16,22 21 62,22 0-62,-1 0-16,-21 0 0,21 1 15,0-1-15,-21 0 0,21 21 0,0-21 16,-21 1-16,22-1 0,-22 0 16,21 21-16,-21-21 0,21 1 0,0-1 15,-21 0-15,21-21 0,0 21 16,-21 0-16,22-21 0,-1 21 15,-21 1-15,21-22 0,0 21 16,0-21-16,0 0 0,1 0 16,-1 0-16,0 0 15,0 0-15,0 0 0,0 0 0,1 0 16,-1 0-16,21 0 16,-21 0-16,22 0 0,-1-21 15,0-1-15,1 22 0,20-21 0,-21 0 16,22-21-16,-1 21 0,1-1 15,-1 1-15,1-21 0,-1 21 0,22 0 16,-21-22-16,-1 22 0,1 0 16,-1 0-16,1 0 0,20-1 0,-20-20 15,-1 21-15,1 0 0,-1 0 16,1-1-16,-1 1 0,1 0 0,-22 0 16,22 21-16,-22-21 0,0 0 15,1 21-15,-22-22 0,0 22 16,0 0-16,0 0 0,0-21 15,1 21 220,-1-21-110</inkml:trace>
  <inkml:trace contextRef="#ctx0" brushRef="#br0" timeOffset="-174038.45">24151 2836 0,'-21'-21'16,"21"0"-16,-21 21 0,21-21 16,0 42 31,0 0-32,0 0-15,0 1 0,0-1 16,0 21-16,0-21 0,0 0 15,0 1-15,0 20 0,0-21 0,0 0 16,0 0-16,0 1 0,0 20 0,0-21 16,0 0-16,0 0 0,0 1 15,0-1-15,0 0 0,0 0 0,21 0 16,-21 0-16,21-21 16,0 0-16,0 0 15,1 0-15,-1 0 16,0 0-16,0-21 0,21 0 15,1 0-15,-1 0 0,22 0 16,-1-1-16,1 1 0,20 0 0,1 0 16,0-21-16,-22 20 0,22 1 15,-1 0-15,-20 0 0,21 21 0,-22-21 16,22 0-16,-22-1 0,1 1 16,-1 0-16,-20 21 0,20-21 0,-21 0 15,1 21-15,-1-21 0,0-1 0,-20 22 16,20 0-16,-21-21 0,0 21 15,0 0-15,1-21 16,-1 21 0,-21-21 15,-21 21 0,-1-21-15,1 21-16,0 0 0</inkml:trace>
  <inkml:trace contextRef="#ctx0" brushRef="#br0" timeOffset="-170601.74">25781 593 0,'-21'0'16,"0"0"-16,21 21 15,0 0-15,-22-21 16,22 21-16,0 0 16,22-21 15,-1 0-31,0 0 0,0 0 16,0 0-16,0 0 0,1-21 15,20 0-15,-21 21 0,21-21 16,-20 21-16,-1-21 0,0 0 0,0 21 15,0-22-15,0 1 0,-21 0 16,0 0-16,0 0 0,0 0 16,-21 21-1,0 0-15,0 0 0,0 0 0,-22 0 16,22 0-16,0 0 0,-21 0 16,-1 21-16,22 0 0,-21 0 15,21 0-15,-22 0 0,22 1 16,0-1-16,0 0 0,0 0 0,21 0 15,0 0-15,0 1 0,0-1 16,0 0-16,0 0 0,0 0 0,0 0 16,0 1-16,21-1 15,0 0-15,0-21 16,0 0-16,1 21 0,20-21 0,-21 0 16,0 0-16,0 0 0,1 0 15,-1 0-15,0 0 0,0 0 0,0 0 16,0 0-1,-21-21-15,-21 21 32,0 0-32,-21 0 0,21 0 0,-1 21 15,-20 0-15,21 0 0,0-21 16,-22 22-16,22-1 0,0 21 0,-21-21 16,21 0-16,-1 1 0,1-1 15,21 21-15,0-21 0,-21 0 16,21 1-16,0-1 0,0 0 0,0 0 15,21 0-15,0-21 16,1 0-16,20 0 0,-21 0 0,21 0 16,1 0-16,-1 0 0,0 0 15,1 0-15,-1-21 0,0 21 16,1-21-16,-1 0 0,0 21 0,-20-21 16,20-1-16,-21 1 0,0 0 15,0 0-15,-21 0 0,0 0 16,22-1-16,-22 1 0,-22 42 47,22 1-47,0-1 15,-21 0-15,0 0 0,21 0 16,-21 0-16,21 1 0,0-1 16,0 0-16,-21 0 0,0 0 15,21 0-15,0 1 16,0-1-1,0-42 32,0-1-47,0 1 0,0 0 0,0 0 16,21 0-16,0 0 0,0-1 16,0-20-16,0 21 0,1 0 0,20 0 15,-21-1-15,0 1 0,22 21 16,-22-21-16,0 21 0,0 0 0,0 0 15,0 0-15,1 0 16,-1 0-16,0 21 0,0 0 16,-21 1-16,0-1 0,0 0 15,0 0-15,0 0 0,0 0 0,0 1 16,0-1-16,0 0 16,0 0-16,0 0 0,-21-21 0,21 21 15,-21-21-15,21 22 16,-21-22-16,21-22 62,0 1-62,21 0 0</inkml:trace>
  <inkml:trace contextRef="#ctx0" brushRef="#br0" timeOffset="-170031.06">26882 1185 0,'0'0'0,"21"0"0,-21-21 15,21 21-15,0-21 0,-21 0 16,21 0 0,-21 0-16,0-1 0,0 1 15,0 0-15,0 0 0,-21 0 16,0 21-16,0-21 15,0 21-15,-1 0 0,1 0 0,0 0 16,0 21-16,-21 0 0,20 0 16,1 0-16,-21 0 0,21 1 0,0-1 15,-1 21-15,1-21 0,0 0 16,0 22-16,21-22 0,0 0 0,0 0 16,0 0-16,0 1 15,0-1 1,21-21-16,0 0 0,0 0 15,1 0-15,-1 0 0,0 0 0,21 0 16,-21-21-16,1-1 0,-1 22 16,0-21-16,0 0 0,0 0 0,0 0 15,1 0-15,-1-1 0,-21 1 16,0-21-16,21 21 0,-21 0 0,21-1 16,-21 1-16,0 42 31,0 1-31,0-1 0,0 0 15,0 0-15,0 0 0,0 0 0,0 1 16,0-1-16,0 0 16,0 0-16,0 0 0,0 0 15,0 1-15,0-1 16,21-21 0,0 0-16,1 0 15,-1 0-15,0 0 0,0-21 0,0 21 16,0-22-16,1 1 0,-1 0 15</inkml:trace>
  <inkml:trace contextRef="#ctx0" brushRef="#br0" timeOffset="-169465.39">27390 614 0,'0'-21'0,"0"42"0,0-63 15,-22 42 16,22 21-31,0 0 16,-21 0-16,21 0 0,0 22 16,0-22-16,0 21 0,0 0 0,0 1 15,-21-1-15,21 0 0,-21 1 16,21-1-16,-21-21 0,21 22 0,0-22 16,-21 21-16,-1-21 0,22 0 15,-21 1-15,21-1 0,0 0 16,-21-21-1,21-21 17,21 0-17,-21-1-15,21 1 0,1 0 16,-1 0-16,0 0 0,0 0 0,0 21 16,0-22-16,1 22 0,-1 0 15,0-21-15,0 21 0,0 0 16,0 0-16,1 0 0,-1 0 15,0 0-15,0 21 0,0-21 16,-21 22-16,0-1 16,0 0-16,0 0 0,0 0 15,0 0-15,-21 1 16,0-22-16,0 21 0,0 0 0,-1 0 16,-20-21-16,21 21 0,0 0 15,-22-21-15,22 22 0,0-22 0,0 0 16,0 21-16,0-21 0,-1 0 15,1 0 1,42 0 0,-21-21-1,22-1-15,-1 1 0,21 0 16,-21 0-16</inkml:trace>
  <inkml:trace contextRef="#ctx0" brushRef="#br0" timeOffset="-169137.58">27940 572 0,'0'0'15,"0"-43"1,-21 43 0,0 0-16,21 21 15,-22 1-15,22-1 0,0 21 16,0-21-16,-21 22 0,0-1 0,0 0 15,21 1-15,0-1 16,-21 0-16,0 1 0,21-1 0,-22 0 16,22-21-16,0 22 0,-21-22 15,21 0-15,0 0 0,-21 0 0,21 1 16,0-1-16,0 0 16,21-42 30,0 0-46,1-1 0,-1 1 16,0 21-16</inkml:trace>
  <inkml:trace contextRef="#ctx0" brushRef="#br0" timeOffset="-168709.37">27961 1101 0,'0'21'0,"21"-21"31,0 0-31,1 0 0,-1 0 16,0 0-16,0 0 0,21-21 15,-20 0-15,-1 21 16,0-22-16,0 22 0,-21-21 16,0 0-16,0 0 31,-21 21-31,0 0 15,0 0-15,-1 21 16,1-21-16,0 21 0,0 0 0,0-21 16,0 22-16,21-1 0,-22-21 15,1 21-15,0 0 0,21 0 0,0 0 16,-21 1-16,21-1 16,0 0-16,0 0 15,21 0 1,0-21-16,0 0 15,1 0-15,20 0 16,-21 21-16,0-21 0,22 0 0,-22 0 16,0 0-16,0 0 0,0 0 15,22 0-15,-22 0 0,0 0 0,0-21 16,0 21-16,0 0 0</inkml:trace>
  <inkml:trace contextRef="#ctx0" brushRef="#br0" timeOffset="-168049.5">28744 1016 0,'0'0'0,"0"-21"16,0 0 0,-21 21-16,0 0 15,0 0 1,0 0-16,-1 21 0,1-21 15,0 21-15,0 0 0,0 0 16,0 1-16,-1-22 16,22 21-16,-21 0 0,21 0 0,-21-21 15,21 21-15,0 0 0,0 1 16,0-1-16,0 0 31,21-21-31,0 0 16,1 0-16,-1 0 15,0 0-15,0 0 0,-21-21 0,21 21 16,0-21-16,1 21 0,-22-22 16,21 1-16,0 0 0,-21 0 0,21 0 15,0 0-15,-21-22 0,21 1 16,-21 21-16,22-22 0,-22-20 0,21 42 16,-21-22-16,0 1 0,21 0 15,-21 21-15,21-1 0,-21 1 16,0 0-16,0 0 0,0 0 15,0 42 32,0 0-47,-21 0 0,21 0 16,0 22-16,0-22 0,0 21 16,-21-21-16,21 22 0,-21-1 0,21-21 15,-22 22-15,22-1 0,0-21 16,0 0-16,0 22 0,-21-22 0,21 0 15,0 0-15,0 0 16,0 0-16,0 1 16,21-22-1,1 0-15,-1 0 16,0 0-16,0 0 16,0 0-16,0-22 0,1 1 15,-1 21-15,-21-21 16</inkml:trace>
  <inkml:trace contextRef="#ctx0" brushRef="#br0" timeOffset="-167589.4">29443 995 0,'0'0'0,"-21"0"0,42 0 62,0 0-62,0 0 0,0 0 16,0 0-16,1 0 16,-1 0-1,0 0-15,0 0 16,0 0-1,0 0-15</inkml:trace>
  <inkml:trace contextRef="#ctx0" brushRef="#br0" timeOffset="-167241.52">29316 1122 0,'-21'0'0,"21"21"15,21-21 16,0 0-31,0 0 16,0 0-16,0 0 0,1 0 16,-1 0-16,0 0 0,0 0 0,0 0 15,0 0-15,1 0 16,-1 0-16,0 0 16,-21-21 46</inkml:trace>
  <inkml:trace contextRef="#ctx0" brushRef="#br0" timeOffset="-163757.77">30247 1016 0,'-21'0'94,"0"0"-63,42 0 94,0 0-125,0 0 16,0-21-16,1 0 15,-1 21-15,0-21 0,0-1 0,0 1 16,0 0-16,-21 0 16,0 0-16,22 0 0,-22-22 15,21 22-15,-21 0 0,0 0 0,0 0 16,0-22-16,0 22 0,0 0 15,0 0-15,0 0 0,0-1 16,0 1-16,0 0 0,0 0 16,-21 0-16,21 0 0,-22 21 15,1 0 1,0 0-16,21 21 16,-21 0-16,21 0 0,0 21 0,-21-20 15,21 20-15,-21 0 0,21 22 16,0-22-16,0 22 0,-22-22 15,22 21-15,-21 1 0,21-22 16,-21 22-16,21-22 0,0 22 16,0-22-16,0 0 0,-21 22 0,21-22 15,-21 0-15,21 1 0,0-1 16,0 0-16,0-20 0,0 20 0,0 0 16,0-21-16,-21 22 0,21-22 15,0 0-15,0 0 0,0 0 0,0 1 16,0-1-16,21-21 0,0 21 15,0-21-15,0 0 16,0 0-16,1 0 0,-1 0 16,0-21-16,0 0 0,0-1 0,0 1 15,1 0-15,-22 0 0,21 0 16,0-22-16,0 22 0,-21-21 16,0 0-16,0 20 0,0-20 15,0 21-15,0-21 0,0 20 0,-21-20 16,0 21-16,0-21 0,-1 20 15,-20 1-15,21 0 0,0 0 0,0 21 16,-1-21-16,1 21 0,0 0 16,0 0-16,0 0 0,42 0 47,0 0-47,0 0 0,0 0 15,1 0-15,-1 0 16,0 0-16,0 0 0,0 0 15,0-21-15,1 21 16,-1 0-16,0-22 0,0 1 0</inkml:trace>
  <inkml:trace contextRef="#ctx0" brushRef="#br0" timeOffset="-163209.99">30903 889 0,'0'-21'0,"0"42"0,0-63 16,0 21-16,0-1 16,-21 1-16,0 21 15,0 0-15,0 0 0,-1 0 16,1 0-16,0 21 0,0 1 16,0-1-16,0 0 0,-1 21 15,1-21-15,0 22 0,21-22 16,-21 21-16,21-21 0,-21 1 0,21 20 15,0-21-15,0 0 0,0 0 16,0 1-16,0-1 0,21-21 16,0 0-16,0 0 15,0 0-15,1 0 16,-1 0-16,0 0 0,0 0 16,0-21-16,0-1 0,1 1 15,-1 0-15,0 0 0,-21 0 16,21 0-16,-21-22 0,21 22 15,-21-21-15,0 21 0,21-22 0,-21 22 16,0 0-16,22 0 0,-22 42 31,0 0-31,0 0 16,0 0-16,0 22 0,0-22 16,0 21-16,0-21 0,0 1 0,0-1 15,0 0-15,0 0 16,0 0-16,0 0 0,0 1 0,0-1 15,21-21 17,0 0-32,-21-21 15,21-1-15,0 22 16,0-42-16,1 21 0,-22 0 0</inkml:trace>
  <inkml:trace contextRef="#ctx0" brushRef="#br0" timeOffset="-162906.16">31411 487 0,'0'0'0,"0"-42"15,0 63 17,0 0-32,0 0 0,0 0 15,-21 22-15,0-1 0,21-21 0,-21 43 16,0-22-16,-1 0 0,22 1 15,-21-1-15,0 0 0,21 1 16,-21-1-16,0 0 0,21 1 0,-21-22 16,21 0-16,0 0 0,0 0 15,-22 0-15,22 1 0,0-1 16,22-21 31,-1-21-47,-21-1 0,21 1 15</inkml:trace>
  <inkml:trace contextRef="#ctx0" brushRef="#br0" timeOffset="-162355.47">31686 910 0,'0'0'0,"22"0"0,-1-21 16,0 21-16,0-21 0,-42 21 47,0 0-47,0 0 15,-1 21-15,1-21 0,0 21 16,0 0-16,-21-21 0,20 22 16,1-1-16,0 0 0,0 0 0,0-21 15,0 21-15,21 0 0,0 1 16,0-1-16,0 0 15,21-21 1,0 0-16,0 0 0,0 21 16,22-21-16,-22 0 0,0 0 15,0 0-15,0 0 0,0 0 16,1 0-16,-1 21 0,0-21 0,0 0 16,-21 21-16,21-21 15,0 22 1,-21-1-16,-21 0 15,0 0 1,0-21-16,0 0 0,0 21 16,-1-21-16,1 0 0,0 0 15,0 0-15,0 21 16,0-21-16,-1 0 0,1 0 16,0 0-16,0 0 15,0 0-15,0 0 16,-1 0-1,22-21 1,0 0 0,22 0-16,-1 21 15</inkml:trace>
  <inkml:trace contextRef="#ctx0" brushRef="#br0" timeOffset="-161813.78">31983 1143 0,'21'0'31,"0"0"-15,-21-21-16,21 21 0,0-21 15,1 21-15,-1-21 0,0-1 16,0 22-16,21-21 0,-20 0 0,-1 0 15,0 0-15,0-22 16,0 22-16,0 0 0,-21 0 0,22 21 16,-22-21-16,0 0 0,-22 21 31,1 0-31,0 0 16,0 0-16,0 0 0,0 21 0,-22-21 15,22 21-15,0 0 0,-21 0 16,20 0-16,1 1 0,0 20 15,0-21-15,-21 0 0,42 22 0,-22-22 16,22 0-16,-21 0 0,21 21 16,0-20-16,0-1 0,0 0 15,0 0-15,21 0 16,1-21-16,-1 21 0,0-21 0,0 22 16,0-22-16,0 0 0,1 0 15,-1 0-15,21 0 0,-21 0 16,0 0-16,22 0 0,-22 0 0,0 0 15,0-22-15,0 22 0,1 0 16,-1 0-16,0-21 0,0 21 16,-42 0 31</inkml:trace>
  <inkml:trace contextRef="#ctx0" brushRef="#br0" timeOffset="-145897.5">26331 5736 0,'-21'0'16,"42"0"77,0 0-77,1 0-16,20 0 0,-21 0 0,21 0 16,22 0-16,-22 0 0,22 0 0,-1 0 15,1 0-15,-1 0 0,1 0 16,20 0-16,1 0 0,-21 0 0,20 0 15,1 0-15,0 0 0,20 0 16,-20 0-16,21 0 0,-21 0 16,20 0-16,1 0 0,0 0 0,0 0 15,0 0-15,0 0 0,-22-21 16,22 21-16,0 0 0,0 0 0,0 0 16,-1-21-16,1 21 0,-21 0 15,0 0-15,20-21 0,-20 21 0,-21 0 16,20 0-16,1 0 0,-22 0 15,22-21-15,-21 21 0,-1 0 0,-21 0 16,22 0-16,-22 0 0,-21 0 16,22 0-16,-22 0 0,0 0 0,0 0 15,0 0-15,-21-22 16,-21 22 0,0 0-1,0 0-15,-21 0 0,20 0 16,-20 0-16,0 0 0,-1 0 0,-20 0 15,21 0-15,-22 0 0</inkml:trace>
  <inkml:trace contextRef="#ctx0" brushRef="#br0" timeOffset="-144857.89">26352 5906 0,'-21'0'16,"0"0"-16,0 0 15,21 21-15,-21-21 0,0 0 16,-1 0-16,1 0 0,0 0 0,0 21 16,0-21-16,0 0 0,-1 0 15,1 0-15,0 0 0,0 21 16,0-21-16,0 0 31,42 0-15,0 0-1,0 0-15,0 0 0,0 0 0,22 0 16,-22 0-16,0 0 0,21 0 0,-20 0 16,20 0-16,-21 0 0,21 0 15,1 0-15,-1 0 0,22 0 0,-22 0 16,21 0-16,1 0 0,-1 0 16,1 0-16,-1 0 0,22-21 0,-21 21 15,20 0-15,1 0 0,-22-21 16,22 21-16,0 0 0,-1 0 15,22-21-15,-21 21 0,0 0 0,20 0 16,-20 0-16,0 0 0,21-22 16,-22 22-16,1 0 0,21 0 0,-22 0 15,22-21-15,-21 21 0,21 0 0,-22 0 16,22 0-16,-21 0 0,21 0 16,-22-21-16,1 21 0,0 0 0,-22 0 15,22 0-15,0 0 0,-22 0 16,1-21-16,-1 21 0,1 0 0,-1 0 15,1 0-15,-1 0 0,-21-21 16,22 21-16,-22 0 0,1 0 16,-1 0-16,0-21 0,-21 21 0,1 0 15,20-22-15,-21 22 0,0 0 16,0 0-16,-21-21 47,-21 21 125,0 0-172,0 0 15,-21 0-15</inkml:trace>
  <inkml:trace contextRef="#ctx0" brushRef="#br0" timeOffset="-138090.04">24765 4382 0,'0'0'0,"0"21"78,21-21-78,-21-21 125,0-1-110,0 1 1,21 21-16,-21-21 0,0 0 0,21 21 16,-21-21-16,0 0 15,0-1-15,0 1 0,22 21 0,-22-21 16,0 0-16,0 0 15,21 0-15,0-1 0,0 1 0,0 21 16,0-21-16,1 0 0,-1 0 16,21 0-16,-21-1 0,22 1 0,-1 0 15,-21 0-15,21 0 0,1 21 0,-1-21 16,-21-1-16,22 22 0,-1-21 16,-21 21-16,21 0 0,1 0 0,-1-21 15,0 21-15,22 0 0,-22 0 16,22 0-16,-22 0 0,22 0 0,-22 0 15,21 0-15,-20 0 0,-1 0 16,0 21-16,1-21 0,-1 21 0,0-21 16,-20 22-16,20-1 0,-21-21 15,21 21-15,-20 0 0,-1 0 16,0 0-16,0-21 0,0 22 0,-21-1 16,21 0-16,-21 0 0,22 0 15,-22 0-15,0 1 0,21-22 0,-21 21 16,0 0-16,21 0 0,-21 0 15,0 0 1,0-42 31,0 0-47,21 0 16,-21 0-16,21 21 0,-21-21 15,0-1-15,21 1 0,1 0 0,-22-21 16,21 21-16,0-1 0,0 1 15,0 0-15,0-21 0,22 21 0,-22-1 16,21 1-16,-21 0 0,22 0 16,-1-21-16,0 20 0,1 1 0,-1 0 15,0 0-15,1 0 0,-1 0 16,0-1-16,22 1 0,-22 0 0,1 0 16,20 0-16,-21 21 0,22-21 15,-1-1-15,1 22 0,-22 0 0,22-21 16,-1 21-16,1 0 0,20 0 15,-41 0-15,20 0 0,1 0 16,-1 21-16,-20 1 0,-1-22 0,0 21 16,1 0-16,-22-21 0,21 21 15,-21 0-15,0 0 0,1-21 0,-1 22 16,-21-1-16,21 0 0,-21 0 16,21-21-16,0 21 0,-21 0 0,0 1 15,0-1-15,21-21 16,-21 21-16,0 0 15,0-42 32,22 0-47,-1 0 16,-21-1-16,21 22 0,-21-21 16,21 0-16,0 0 0,-21 0 15,21 0-15,1-22 0,-1 22 0,0 0 16,0 0-16,21-22 0,-20 22 15,20 0-15,0 0 0,1 0 16,-1 0-16,0-1 0,1 1 0,-1 0 16,21 0-16,-20 0 0,20 21 0,1-21 15,-1 21-15,1 0 0,20 0 16,-20 0-16,21 0 0,-1 0 0,1 21 16,0-21-16,-1 21 0,1 0 15,0 0-15,-22 0 0,1 1 16,20 20-16,-20-21 0,-1 0 0,-20 22 15,20-22-15,-21 21 0,1-21 16,20 22-16,-42-22 0,22 21 0,-1-21 16,0 0-16,-20 1 0,20 20 15,-21-21-15,0 0 0,0 0 16,1-21-16,-1 22 0,0-1 0,-21-42 62,0-1-46,0 1-16,0 0 0,21 0 16,0 21-16,-21-21 0,21 0 15,1-1-15,-1 22 0,0-21 0,0 0 16,0 21-16,0-21 0,22 0 16,-22 21-16,21-21 0,1 21 0,-1 0 15,0-22-15,1 22 0,-1 0 16,21 0-16,1 0 0,-1 0 15,1 0-15,-1 0 0,1 22 0,-1-1 16,1-21-16,-1 21 16,1 0-16,-1 0 0,-20 0 0,-1 1 15,0-1-15,1 21 0,-1-21 16,-21 22-16,22-22 0,-22 21 0,0-21 16,0 22-16,-21-22 0,0 21 15,0-21-15,0 22 0,0-1 16,0-21-16,0 0 0,0 22 0,0-22 15,0 0-15,-21 0 0,0 0 16,21 0-16,-21-21 0,21 22 0,-22-22 16,1 0-16,42 0 62,-21-22-46,22 22-16,-1 0 0,0 0 15,0 0-15,0 0 0,22 0 16,-22 0-16,0 0 0,0 0 16,0 0-16,0 0 0,22 22 0,-22-22 15,0 21-15,0 0 0,0 0 16,1 0-16,-1 0 0,0 1 0,-21-1 16,0 21-16,0-21 0,0 0 15,0 22-15,0-22 0,0 21 16,0 1-16,0-22 0,-21 21 15,0 0-15,-1-20 0,-20 20 16,21 0-16,-21-21 0,20 22 0,-20-22 16,0 21-16,-1-21 0,1 1 15,0 20-15,-1-21 0,1 0 0,0 0 16,-1 1-16,-20-1 0,21-21 16,-1 21-16,1 0 0,-22-21 0,22 0 15,0 0-15,-1 0 0,1 0 16,0 0-16,-1 0 0,1 0 0,21 0 15,-21 0-15,20 0 0,1 0 0,-21 0 16,21-21-16,21 0 16,-21 21-16,-1 0 0,22-21 0,-21 21 15,21-22-15,-21 22 32,21-21-32,0 42 31,0 1-16,0-1-15,-21 0 16,0 0-16,21 0 0,-21 0 16,-1-21-16,1 22 0,0-1 15,0 0-15,-21 0 0,20 0 0,-20 0 16,21 1-16,-21-1 16,-1 0-16,1 0 0,-43 21 15,43-20-15,0-1 0,-1 0 0,-20 0 16,20 0-16,1 0 0,-21 1 15,20-22-15,1 21 0,0-21 0,-1 0 16,1 0-16,0 0 0,-1 0 16,1 0-16,0 0 0,-1 0 0,1 0 15,21 0-15,-22 0 0,22-21 16,0 21-16,0 0 0,0-22 0,0 1 16,-1 21-16,22-21 0,-21 21 15,0 0-15,21-21 16,-21 21-16,21-21 15,-21 21 17,21 21-32,-21-21 0,21 21 15,-22-21-15,22 21 0,0 0 16,-21-21-16,0 22 0,0-1 0,0-21 16,21 21-16,-43 0 0,22-21 0,0 21 15,0-21-15,-21 21 0,20 1 16,-20-22-16,21 21 0,-21-21 0,-1 0 15,1 21-15,0-21 0,-1 0 0,22 0 16,-42 0-16,20 0 0,1 0 16,0 0-16,-1 0 0,1 0 15,0 0-15,-22 0 0,22 0 0,-1-21 16,1 21-16,0-21 0,-1 21 16,22-22-16,-21 1 0,0 21 0,20-21 15,1 0-15,-21 21 0,21-21 16,0 0-16,-1-1 0,1 22 15,21-21-15,0 0 0,-21 21 16,0 0 0,0 21 15,0 0-31,-1 1 16,22-1-16,-21-21 15,0 21-15,21 0 0,-21-21 0,0 21 16,0 0-16,-22-21 0,22 22 15,0-1-15,-21 0 0,20-21 0,-20 21 16,0 0-16,-1-21 0,1 21 0,0 1 16,-1-22-16,-20 21 0,21-21 15,-22 0-15,22 21 0,-22-21 0,1 0 16,20 0-16,-20 0 0,-1 0 0,22 0 16,-21 0-16,20 0 0,1 0 15,-22 0-15,22 0 0,0 0 16,-1 0-16,1-21 0,0 21 0,-1 0 15,1-21-15,0 21 0,21-22 16,-22 1-16,22 21 0,0-21 0,0 21 16,0-21-16,-1 21 0,1-21 0,21 0 15,-21 21-15,21-22 16,-21 22-16,21-21 0,-21 42 62,21 1-62,-21-1 16,21 0-16,-22-21 16,1 21-16,21 0 0,-21-21 15,0 21-15,0 1 0,0-22 0,-1 21 16,1-21-16,0 21 0,0-21 16,-21 0-16,20 21 0,1-21 0,-21 0 15,21 0-15,-22 0 0,1 0 0,21 0 16,-21 0-16,-1 0 0,22 0 15,-21 0-15,-1 0 0,1-21 0,0 21 16,-22-21-16,1-22 16,42 43-16,-22-21 0,22 0 15,0 0-15,0 21 0,-22-21 0,43 0 16,-21 21-16,0-22 0,0 1 16,0 0-16,21 0 15,0 0-15,-21 0 16,21-1-1,-22 22 17,22 22-17,-21-1-15,0 0 16,0 0 0,21 0-16,-21-21 0,0 21 15,-1-21-15,1 22 16,0-22-16,0 21 0,0-21 0,0 0 15,-1 0-15,1 0 0,0 21 16,0-21-16,-21 0 0,20 0 0,1 0 16,-21 0-16,21 0 0,-22 0 0,22 0 15,-21 0-15,0-21 0,20 21 16,-20-21-16,21 21 0,-21 0 16,20-22-16,-41 1 0,21 21 0,20-21 15,1 21-15,-21 0 0,21-21 16,0 0-16,-1 21 0,1-21 0,0 21 15,0-22-15,0 22 16,21-21-16,-21 21 0,21-21 16,0 42 46,0 0-46,-22-21-1,22 22-15,0-1 0,-21-21 0,21 21 16,-21-21-16,21 21 0,-21-21 0,0 21 16,0 0-16,-1-21 15,1 0-15,0 22 0,0-1 0,0-21 16,-22 0-16,22 0 0,0 0 16,-21 0-16,21 0 0,-1 0 15,-20 0-15,21 0 0,0 0 0,0 0 16,-22-21-16,22 21 0,0-22 0,-21 1 15,20 21-15,1-21 0,-21 0 16,21 0-16,0 0 0,-1-22 16,1 22-16,0 0 0,-21-21 0,42-1 15,-21 22-15,-1-21 16,22 21-16,-21-22 0,21 22 0,0 0 16,0 0-16,0 0 0,0-1 0,0 1 15,0 0-15,0 0 16,21 0-16,1 0 0,-22-1 0,21 1 15,0 0-15,0 0 0,0 21 0,0-21 16,1 0-16,-1 21 0,0 0 16,0-22-16,0 22 0,0 0 0,1 0 15,-1 0-15,0 0 16,0 0-16,-21 22 16,0-1-16,0 0 15,0 0-15,0 0 31,-21-21-31,0 0 0,0 0 0,-1 0 16,1 0-16,0 0 16,0-21-16,0 0 15,0 0-15,-22 0 0,22-1 16,0-41-16,-21 21 16,20-22-16,1-21 15,0 22-15,21-1 16,0 22-16,0 21 15,0-21-15,0 20 0,21-20 16,0 21-16,-21 0 0,22-22 0,20 1 16,-21 0-16,0 21 0,0-1 15,22 1-15,20-21 16,1 0-16,-43 20 0,42 22 16,-41 0-16,-1 0 15,0 0-15,0 0 0,0 22 0,0-1 16,1 0-16,-1 0 15,0 21-15,0 1 16,-21-1-16,0-21 16,0 0-1,0-42 17,0 0-17,0 0-15,0 0 0,0 0 16,-21-1-16,21 1 0,0 0 15,-21 0-15,21-21 0,0 20 0,0 1 16,0 0-16,0-21 0,0 21 0,0-22 16,0 22-16,0 0 0,0 0 15,21 0-15,0-22 0,0 43 0,-21-21 16,21 0-16,1 0 0,-1 21 16,0 0-16,0-21 0,21 21 0,-20 0 15,-1 0-15,21 0 0,-21 0 0,0 21 16,22-21-16,-22 21 0,21 21 15,-21 1-15,1-22 16,-22 42-16,21-42 0,0 43 16,-21-43-16,0 0 15,0 0-15,0 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4:28:56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1545 0,'0'-21'16,"0"0"-16,0 0 0,0 0 15,0-1-15,0 1 16,0 0-16,0 0 31,-21 21-15,0 0-16,21 21 0,-21-21 15,0 21-15,0 0 0,-1 1 0,1 20 16,0 0-16,21-21 0,-21 43 16,0-22-16,0 22 0,-1-22 15,1 22-15,0-1 0,0 1 0,0-22 16,21 21-16,-21 1 15,-1-1-15,22 22 0,-21-21 0,21-1 16,0 1-16,0 20 0,0-20 16,0-1-16,21-20 0,1 20 0,-1-21 15,21 1-15,-21-1 0,22 0 16,-1-20-16,0 20 0,1-21 0,-1-21 16,21 21-16,-20 0 0,-1-21 15,0 0-15,1 0 0,-1 0 0,0 0 16,1-21-16,-22 0 0,21 0 15,1 0-15,-1 0 0,-21-1 16,21 1-16,1-21 0,-1 0 0,-21-1 16,22 1-16,-22-22 0,21 22 15,-21-21-15,22-1 0,-22-21 16,0 22-16,0-1 0,0 1 0,0-1 16,1 1-16,-22-1 0,0 1 15,0-1-15,0 1 0,0-1 0,0 1 16,0 21-16,-22-22 0,1 22 15,0-1-15,-21 1 0,-1 21 16,1-21-16,-21 20 0,20 1 0,1 21 16,-22 0-16,22 0 15,-21 0-15,20 0 0,-20 0 0,-1 21 16,22-21-16,-22 22 0,1 20 0,-1 0 16,1-21-16,-1 43 0,22-22 15,-21 22-15,20-22 0,1 22 16,0-1-16,-1 1 0,22-1 15,0 1-15,0-1 0,21 1 0,0-1 16,0 1-16,0-1 0,0 1 16,21-22-16,0 21 0,21 1 0,-20-22 15,20 1-15,0-1 0,-21 0 16,22 1-16,-1-22 0,0 21 0,22-21 16,-22-21-16,1 21 15,-1 1-15,0-22 0,1 0 0,-22 0 16,21 0-16,0 0 0,-20-22 15,20 1-15,-21 0 0,21 0 0,1 0 16,-22 0-16,21-22 0,1 22 16,-22-21-16,21-1 0,0 1 0,1 0 15,-1-1-15,0 1 0,1 21 16,-1-21-16,-21 20 0,22-20 0,-1 21 16,0 0-16,1 0 0,-1 21 15,-21 0-15,0 0 0,22 0 0,-22 0 16,0 0-16,0 0 0,0 21 15,0 0-15,1 0 0,-22 21 16,21-20-16,-21-1 0,21 21 16,-21 0-16,0-20 0,0 20 0,0 0 15,0 1-15,0-22 0,-21 21 16,0-21-16,-1 22 0,1-22 0,21 0 16,0 21-16,-21-42 0,21 21 15,-21 1-15,21-1 16,0-42 15,0-1-31,21 1 0,0 0 16,-21 0-16,21 0 0,1-22 15,-1 22-15,0-21 0,0 0 0,0 20 16,0-20-16,1 0 0,-1 21 16,0-22-16,0 22 0,-21-21 0,21 21 15,0-1-15,-21 1 0,0 0 16,22 21-1,-22 21 1,0 0-16,0 22 16,0-22-16,0 21 0,-22-21 0,22 22 15,0-1-15,0-21 0,0 22 16,0-1-16,0-21 0,0 0 16,0 22-16,0-22 0,0 0 0,0 0 15,0 0-15,22-21 0,-1 21 16,0-21-16,0 0 15,0 0-15,22 0 0,-22 0 16,0 0-16,21-21 0,-21 0 0,1 21 16,-1-21-16,21 0 0,-21 0 15,0-22-15,1 22 0,-1 0 0,0-21 16,0 20-16,0-20 0,-21 21 16,21 0-16,1-22 0,-22 22 0,0 0 15,21 0-15,-21 0 0,21 21 16,-21-21-16,0 42 31,0 0-31,0 0 16,0 0-16,0 22 0,0-22 15,0 0-15,0 0 0,0 0 0,0 0 16,0 22-16,0-22 0,0 0 16,0 0-16,0 0 0,21-21 15,0 22-15,0-22 16,1 0-16,-1 0 0,0 0 15,21-22-15,-21 22 0,1-21 16,-1 0-16,0 0 0,0 0 0,0 0 16,0-1-16,1-20 0,-1 21 15,-21-21-15,21-1 0,0 22 16,0 0-16,-21-21 0,0 20 0,21 1 16,1 0-16,-22 0 0,21 21 15,-21-21-15,0 42 31,0 0-15,0 0-16,0 22 0,0-22 16,0 21-16,0-21 0,-21 22 0,21 20 15,0-21-15,0 1 0,0 20 16,0-20-16,0 20 0,0 1 0,0-1 16,0 1-16,0 20 0,0-20 15,21 20-15,-21-20 0,0 21 16,0-22-16,0 22 0,0-22 0,0 22 15,0-22-15,0 22 0,0-21 16,0 20-16,0-20 0,0-1 0,-21-20 16,21 20-16,-22-21 0,1 1 0,-21-22 15,21 21-15,0-21 0,-22 1 16,22-22-16,-21 0 0,21 0 0,-22 0 16,22 0-16,-21-22 0,21-20 15,-22 0-15,22-1 0,-21-20 0,21-1 16,-1-20-16,22-1 0,0 0 15,0 22-15,0-22 0,0 1 16,0-1-16,0 0 0,22 1 0,-22 20 16,42-21-16,-21 22 0,0-1 15,0 1-15,22 21 0,-22-22 0,0 22 16,21-1-16,-20 22 0,20-21 16,-21 21-16,0 0 0,22-1 0,-22 1 15,0 0-15,0 21 0,0 0 16,0 0-16,1 0 15,-1 0-15,0 0 0,0 0 0</inkml:trace>
  <inkml:trace contextRef="#ctx0" brushRef="#br0" timeOffset="857.4">7197 2667 0,'0'0'0,"21"-21"0,0-43 16,-21 43-16,21-21 0,-21 21 0,0 0 16,0-1-16,0 1 0,0 0 15,0 0-15,0 0 0,-21 21 0,0 0 16,0 0-16,-1 0 16,-20 0-16,21 0 0,0 0 15,-22 21-15,22 0 0,-21 0 16,0 0-16,20 22 0,-20-1 0,0-21 15,21 22-15,-22-1 0,22 0 16,0-21-16,21 22 0,0-22 0,0 0 16,0 0-16,0 0 0,21-21 15,0 22-15,0-22 0,22 0 0,-22 0 16,21 0-16,1 0 0,-22 0 16,21 0-16,-21-22 0,22 22 0,-22-21 15,21 0-15,-21 21 0,0-21 16,1 0-16,-1 0 0,0-1 0,0-20 15,-21 21-15,0 0 0,21 0 0,-21-1 16,21 1-16,-21 0 16,22 21-16,-22 21 31,0 0-31,0 1 16,0-1-16,0 0 0,0 21 15,0-21-15,0 22 0,-22-1 0,22 0 16,-21 22-16,21-22 0,-21 1 15,21 20-15,0 1 0,0-1 0,-21 22 16,21-22-16,-21 22 0,21-22 0,0 22 16,0 0-16,0-1 0,0 1 15,0 0-15,0-1 0,0 1 0,21 0 16,0-1-16,-21 1 0,21 0 16,0-22-16,1 22 0,-1-22 15,0 1-15,21-1 0,-21-20 0,-21 20 16,22-20-16,-22-1 0,0-21 15,0 21-15,0-20 0,0-1 0,0 0 16,-22-21-16,1 0 0,0 0 16,0 0-16,-21 0 0,20-21 15,-20 0-15,-21-22 0,20 1 0,-20 0 16,20-22-16,-20 1 0,21-22 16,-1 21-16,1-20 0,21-22 15,-22 0-15,22 21 0,21-20 0,0-1 0,0 21 16,0-21-16,0 22 0,0-22 15,21 21-15,1 22 0,20-22 16,-21 21-16,21-20 0,-20 41 0,20-20 16,-21 21-16,21-1 0,1 1 15,-1 0-15,-21-1 0,22 22 0,-1-21 16,-21 21-16,21-1 0,-20 1 16,20 0-16,-21 0 0,0 21 0,0-21 15,1 21-15,-1 0 16</inkml:trace>
  <inkml:trace contextRef="#ctx0" brushRef="#br0" timeOffset="1640.1">7641 2731 0,'0'0'16,"21"0"-16,0 0 16,1-22-16,-1 22 0,0 0 0,0-21 15,0 21-15,0-21 16,22 0-16,-22 0 0,0 21 0,21-21 15,-20-1-15,-1-20 0,0 21 16,0 0-16,0 0 0,-21-1 0,21 1 16,-21 0-16,0 0 15,-21 0-15,0 21 16,0 0-16,0 0 0,0 0 0,-1 21 16,-20 0-16,21 0 0,0 0 15,0 1-15,-1-1 0,1 21 0,0-21 16,21 0-16,0 22 0,0-22 15,0 21-15,0-21 0,0 1 0,0-1 16,21 0-16,0-21 0,1 21 16,20 0-16,-21-21 0,0 0 0,22 0 15,-22 0-15,21 0 0,0-21 16,-20 0-16,20 0 0,0 0 0,-21-1 16,22 1-16,-22-21 15,21 21-15,-21-22 0,1 22 0,-22-21 16,21 21-16,-21 0 0,0-1 15,21 1-15,-21 0 0,0 0 0,0 42 32,0 0-32,0 0 15,0 1-15,0-1 0,0 21 16,0-21-16,0 0 0,0 22 0,0-22 16,0 21-16,0-21 0,0 1 0,0-1 15,0 21-15,0-21 16,0 0-16,0 1 0,0-1 15,0-42 17,0-1-17,0 1-15,0 0 0,0-21 16,0 21-16,0-22 0,0 22 16,0-21-16,0-1 0,21 1 0,-21 0 15,21 21-15,22-22 0,-22 22 16,0 0-16,21 0 0,-21 0 0,1 21 15,20 0-15,-21 0 0,21 0 16,-20 21-16,-1 0 0,0 21 0,0-21 16,0 1-16,0 20 0,-21-21 15,0 21-15,0 1 0,0-22 16,0 21-16,0-21 0,0 1 0,0-1 16,0 0-16,0 0 0,0 0 15,0 0-15,-21-21 16,21 22-16,-21-22 15</inkml:trace>
  <inkml:trace contextRef="#ctx0" brushRef="#br0" timeOffset="1871.26">9334 2879 0,'0'21'0,"0"-42"0,0 63 0,0-21 16,22-21-16,-22 21 0,0 1 15,0-1-15,0 0 0,0 0 16,0 0-16,0 0 0,0 1 16,0-1-16,0 0 0,-22 0 15,1 0-15,0 0 0,0 1 0,0-1 16,0-21-16,-22 0 15,22 0-15,0 0 0,0 0 0</inkml:trace>
  <inkml:trace contextRef="#ctx0" brushRef="#br0" timeOffset="2495.57">10372 2709 0,'21'-21'0,"-42"42"0,42-84 0,0 21 15,0-1-15,-21 1 0,0 0 0,21-1 16,0 1-16,-21 21 0,0-22 15,0 1-15,22 21 0,-22 0 0,0 0 16,0-1-16,21 22 0,-21 22 16,0-1-16,0 21 15,21 0-15,0 22 0,-21-1 0,0 1 16,0 21-16,0-1 0,0 22 16,0-21-16,0 21 0,0-1 0,0 22 15,-21-21-15,0 0 0,0 21 16,-1-21-16,1 21 0,0-21 0,0 21 15,0-21-15,21-1 0,-21 1 0,-1-21 16,1 0-16,21-22 16,-21 22-16,21-43 0,0 22 0,-21-22 15,21 0-15,-21 1 0,21-22 0,0 0 16,-21-21 0,-1-21-16,22 0 15,0-22-15,0 1 0,0-22 0,0 22 16,0-21-16,0-22 0,0 0 15,0 1-15,0-22 0</inkml:trace>
  <inkml:trace contextRef="#ctx0" brushRef="#br0" timeOffset="2843.75">9991 3069 0,'0'0'0,"-43"-42"0,22-22 0,0 22 15,0 0-15,0-1 0,-1-20 0,22 21 16,0-22-16,0 1 0,0-1 15,22 1-15,20-1 0,0 1 0,22 20 16,20-20-16,-20 20 0,21 22 16,-1-21-16,1 21 0,0 21 0,20 0 15,-20 0-15,-21 0 0,20 21 16,-20 21-16,-1-21 0,-20 22 0,-1-1 16,-21 0-16,-21 1 0,0-1 15,0 22-15,-42-22 0,21 0 16,-43 1-16,22-1 0,-22 0 0,1 1 15,-1-22-15,22 21 0,-22-21 16,22 0-16,-21 1 0,20-1 0,1 0 16,0-21-16,20 21 0,-20-21 15,21 0-15,42 0 32,21-21-32,-20 0 15,20 0-15,0-22 0,1 22 0</inkml:trace>
  <inkml:trace contextRef="#ctx0" brushRef="#br0" timeOffset="3805.2">11493 1376 0,'0'0'0,"0"-42"0,0 20 15,-21 1-15,0 0 0,0 0 0,0 21 16,-22 0-16,22 0 0,0 21 15,0 21-15,0-20 0,0 20 0,-1 21 16,22-20-16,-21 41 0,21-20 16,-21 21-16,21-1 0,-21 22 0,0-21 15,21-1-15,-21 1 0,-1 21 16,22-21-16,-21-1 0,0 1 16,0 0-16,0-22 0,0 1 0,21-22 15,-22 21-15,22-20 0,-21-22 16,21 0-16,0 0 0,0 0 0,0 1 15,0-44 17,0 1-32,0 0 0,21-21 15,1 21-15,20-22 0,-21 1 0,0 0 16,0-1-16,1 1 0,20 21 16,-21 0-16,0-22 0,0 43 15,22-21-15,-22 21 0,0 0 0,0 21 16,0 0-16,1 1 15,-22 20-15,0-21 0,0 0 16,0 0-16,0 22 0,0-22 16,21 0-16,-21 0 0,0 0 0,0 1 15,21-1-15,0 0 0,0 0 0,0-21 16,1 21-16,-1-21 16,0 0-16,0 0 0,0 0 0,22 0 15,-22-21-15,21 21 0,0-21 16,-20 0-16,20 0 0,0-1 15,-21 1-15,22 0 0,-1-21 0,-21 21 16,0-22-16,1 22 0,-1-21 0,0 21 16,-21-22-16,0 22 0,21 0 15,-21 0-15,0 42 32,-21 0-32,21 0 15,-21 22-15,21-22 0,-21 0 0,-1 21 16,22-21-16,0 22 0,0-22 15,0 0-15,0 0 0,0 0 0,0 1 16,0-1-16,22 0 0,-1-21 16,0 0-16,21 0 0,-21 0 15,22 0-15,-22 0 0,21 0 0,-21-21 16,22 21-16,-22-21 0,21-1 16,-21 1-16,1-21 0,-1 21 15,0-22-15,0 1 0,-21 0 0,0-1 16,0 1-16,0 0 0,0-1 15,0 1-15,0 0 0,-21-1 0,0 22 16,0 0-16,-1 0 0,-20 21 16,21 0-16,-21 0 0,20 0 0,-20 0 15,0 21-15,-1 0 0,22 22 16,-21-22-16,0 21 0,20 0 0,1 1 16,21-1-16,0 0 0,0 1 15,0-22-15,0 21 0,0-21 16,0 22-16,21-22 0,1 0 0,20 0 15,-21-21-15,0 21 0,22-21 16,-22 0-16,21 0 0,0 0 0,-20 0 16,20 0-16,0-21 0,1 0 0,-22 0 15,21-21-15,0 20 0,1-20 16,-1 0-16</inkml:trace>
  <inkml:trace contextRef="#ctx0" brushRef="#br0" timeOffset="4131.72">13060 1884 0,'-21'63'0,"42"-126"0,0-1 15,-21 22-15,0-21 0,0 20 16,0 1-16,0 21 0,0 0 0,0-1 16,0 1-16,-21 0 0,0 21 15,-1 0-15,1 21 0,0 0 16,0 1-16,21 20 0,-21 0 16,0 22-16,21-22 0,-22 22 0,22-1 15,-21 1-15,0 20 0,21-20 16,-21-1-16,21 1 0,0-1 0,0 1 15,-21-1-15,21 1 0,0-1 16,0-20-16,-21-1 0,21 0 0,0 1 16,0-22-16,0 21 0,0-21 15,0 0-15,0 1 0,0-1 16,0 0-16,21-21 16,0 0-1,0 0-15,0-21 0,-21 0 0,21 21 16,1-22-16,-1 1 0,21 0 0,-21 0 15,0 0-15,22-22 0,-22 22 16,21-21-16</inkml:trace>
  <inkml:trace contextRef="#ctx0" brushRef="#br0" timeOffset="4947.93">13314 2413 0,'21'-21'16,"-42"42"-16,42-63 0,0 21 0,-21 42 31,0 0-31,0 0 16,-21 21-16,0-20 0,21 20 15,-21-21-15,21 21 0,0 1 0,-22-22 16,22 0-16,0 21 0,0-20 16,0-1-16,0 0 0,0 0 0,22 0 15,-1-21 1,0 0-16,0 0 0,0 0 0,0 0 16,22 0-16,-22 0 0,0-21 0,0 21 15,0-21-15,22 0 0,-43-22 16,21 22-16,0 0 0,-21-21 0,21-1 15,-21 22-15,0-21 16,0 21-16,0 0 0,0-22 0,-21 43 16,0-21-16,21 0 0,-21 21 0,0 0 15,-1 0-15,1 0 0,0 0 16,42 0 15,0 0-31,1-21 16,-1 21-16,21-21 0,-21 21 15,22-22-15,-22 22 0,21 0 0,-21 0 16,22-21-16,-22 21 0,0 0 16,0 0-16,0 0 0,0 0 0,1 21 15,-22 1-15,21-1 16,-21 0-16,21 0 0,-21 21 16,0-20-16,0 20 0,0-21 0,0 0 15,0 22-15,0-22 0,0 0 16,0 21-16,0-21 0,0 1 0,0-1 15,0 0-15,-21-21 0,21 21 0,-21 0 16,-1-21-16,22 21 16,-21-21-1,21-21 1,0 0-16,0-21 16,0 21-16,0-1 0,0-20 15,21 0-15,1-1 0,-1 1 16,21 0-16,-21-1 0,22 1 0,-1 0 15,0-1-15,22 22 0,-22-21 16,0 42-16,1-21 0,-1 21 0,0 0 16,-20 0-16,20 21 0,-21-21 0,0 42 15,0-21-15,-21 1 0,0 20 16,0 0-16,0 1 0,0-1 0,0-21 16,0 21-16,0 1 0,-21-22 15,21 21-15,-21-21 0,21 1 0,-21-1 16,0 0-16,21 0 0,0 0 15,-21-21-15,21 21 16,-22-21-16,22-21 31,0 0-15,0 0-16,-21 0 0,0 0 0,21-1 16,-21 1-16</inkml:trace>
  <inkml:trace contextRef="#ctx0" brushRef="#br0" timeOffset="5210.79">12636 2201 0,'0'0'0,"-105"0"16,126-21-1,0 0 1,21 21-16,1 0 0,-1-21 15,21 21-15,-20 0 0,20-21 0,22 21 16,-22 0-16,22 0 0,-21-21 16,-1 21-16,1 0 0,-22 0 0,0 0 15,1 0-15,-22 0 16,0 0-16,0 0 0</inkml:trace>
  <inkml:trace contextRef="#ctx0" brushRef="#br0" timeOffset="5491.63">14647 2942 0,'0'0'0,"0"43"16,21-22 0,-21 0-16,0 0 0,0 0 0,0 22 15,0-22-15,0 0 0,0 21 0,0-21 16,-21 22-16,0-1 0,0 0 16,-21-20-16,20 20 0,-20 0 0,0-21 15,-1 1-15,-20-1 0,21 0 0,-22 0 16,22 0-16,-1-21 0,1 0 15,0 0-15</inkml:trace>
  <inkml:trace contextRef="#ctx0" brushRef="#br0" timeOffset="6540.21">15430 2223 0,'22'0'47,"-1"-22"-47,0 22 0,0-21 15,0 21-15,0-21 0,22 21 16,-22-21-16,21 0 0,-21 0 0,22-1 15,-1 1-15,0-21 0,1 21 16,-1-22-16,0 22 0,-20-21 0,20 0 16,-21-1-16,-21 1 0,0 0 15,0-22-15,0 43 0,-21-21 0,0-1 16,0 22-16,-22 0 16,1 0-16,0 0 0,-22 21 0,22 0 15,-22 0-15,1 21 0,-22 21 16,22 0-16,-1 1 0,1-1 0,20 22 15,-20-1-15,20 1 0,1-1 16,21 1-16,0-1 0,21 1 0,0-22 16,0 0-16,21 1 0,21-1 15,1-21-15,-1 21 0,21-20 0,1-1 16,-22 0-16,22-21 0,-1 0 16,1 0-16,-1 0 0,1 0 0,-22 0 15,0 0-15,-20 0 0,20 0 16,-21-21-16,-21 0 15,-21-1-15,0 22 16,-22 0-16,1 0 0,0 0 16,-1 0-16,1 0 0,0 22 0,-1-1 15,1 21-15,-21-21 0,20 22 16,1-1-16,0 0 0,20 1 0,1-22 16,0 21-16,21 0 0,0 1 15,0-22-15,0 21 0,0-21 0,21 1 16,22-22-16,-1 21 0,0-21 15,1 0-15,-1 0 0,0 0 0,1 0 16,20 0-16,-21-21 0,1 21 0,-1-22 16,0 1-16,1 0 15,-1 0-15,22-21 0</inkml:trace>
  <inkml:trace contextRef="#ctx0" brushRef="#br0" timeOffset="7220.81">16510 2328 0,'0'0'0,"0"-21"0,0 0 15,0 0-15,-21 21 16,0 0 0,-1 21-16,1-21 0,-21 21 0,21 22 15,0-22-15,-1 21 0,1-21 16,0 22-16,0-1 0,0 0 0,21 1 16,0-1-16,0 0 0,-21 1 15,21-1-15,0-21 0,0 0 16,0 22-16,0-22 0,21-21 0,0 21 15,0 0-15,21-21 0,-20 0 16,20 0-16,0 0 0,1-21 0,-1 0 16,0 0-16,22-1 0,-22 1 15,0 0-15,1-21 0,-1-1 0,0 1 16,-20-21-16,20 20 0,-21-20 0,0-1 16,22 1-16,-22-22 0,0 22 15,0-1-15,0-21 0,-21 22 0,21-1 16,1-20-16,-22 41 0,0-20 15,21 21-15,-21 20 0,0-20 16,21 42-16,-21-21 0,0 42 16,-21 0-16,0 0 15,21 22-15,-22-1 0,1 22 16,21-1-16,-21-21 0,0 22 0,21-1 16,0 1-16,-21-1 0,21 1 15,-21-1-15,21 1 0,-22-22 0,22 22 16,0-22-16,0 0 0,0 1 15,0-1-15,22-21 0,-1 0 0,0 1 16,0-1-16,0-21 0,0 0 16,1 0-16,-1 0 0,0 0 0,0 0 15,21-21-15,-20 21 0,-1-22 16,0 1-16,21 0 0,-21 0 16,1 0-16,-22 0 0,21-1 0,0 22 15,-21 22 16,0-1-31,0 0 0,0 0 16,-21 0-16,21 0 0,-21-21 0,21 22 16,0-1-16,0 0 15,-22-21-15,22-21 32,22 0-17,-22-1-15,21 1 0,-21 0 16</inkml:trace>
  <inkml:trace contextRef="#ctx0" brushRef="#br0" timeOffset="7379.41">17547 2244 0,'0'0'0,"-21"-21"15,0 21-15,0 0 16,-1 0-16,1 0 16,0 0-1,21 21 1,21-21 15</inkml:trace>
  <inkml:trace contextRef="#ctx0" brushRef="#br0" timeOffset="7743.72">17801 2286 0,'-21'0'15,"0"0"-15,0 0 16,-1 0-16,1 21 0,21 0 16,-21 1-16,21 20 0,0 0 15,-21 1-15,21-1 0,0 0 16,0 22-16,0-1 0,-21 1 0,21-1 16,0 1-16,0 20 0,-21-20 15,-1 21-15,1-1 0,21 1 0,-21 0 16,0-1-16,21 1 0,-21 0 15,0-22-15,-1 22 0,1-1 0,21 1 16,0-21-16,-21 20 0,21-20 0,-21-22 16,21 22-16,0-22 0,0-21 15,-21 21-15,21-20 0,-21-22 0,21 21 16,-22-21-16,1 0 0,21-21 16,0-1-16,0 1 15,0 0-15,0-21 0,0-1 0,0-20 16,0-1-16,0 1 0,21-1 0,1-20 15,-1-1-15</inkml:trace>
  <inkml:trace contextRef="#ctx0" brushRef="#br0" timeOffset="8020.17">17589 2858 0,'0'0'0,"22"-43"16,-22 1-16,21 0 0,-21-1 0,0 1 16,21 21-16,0-22 0,0 22 15,0-21-15,1 21 0,20-22 0,-21 22 16,21 0-16,1 0 0,-22 21 15,21 0-15,1 0 0,-22 0 0,21 0 16,-21 21-16,0 0 16,-21 0-16,0 1 0,0 20 0,0-21 15,0 21-15,-21-20 0,0 20 16,0-21-16,-21 0 0,20 0 0,1 1 16,-21-1-16,21 0 0,0 0 0,-22-21 15,22 21-15,0-21 16,0 0-16,21-21 31,0 0-31,21 0 0,0 0 0,0-1 16</inkml:trace>
  <inkml:trace contextRef="#ctx0" brushRef="#br0" timeOffset="8487.41">18373 2434 0,'0'0'0,"21"0"0,42-21 15,-20 0-15,-1 0 0,-21 21 0,21-21 16,1-1-16,-22 1 0,21 21 16,-21-21-16,22 0 0,-22 21 0,0-21 15,-42 21 17,0 0-32,-22 0 0,1 0 0,0 0 15,-1 21-15,1 0 0,0 0 0,-1 0 16,1 1-16,0-1 0,21 21 15,-22-21-15,43 0 0,0 1 16,0-1-16,0 0 0,0 0 16,21 0-16,1-21 15,-1 21-15,21-21 0,-21 22 0,22-22 16,-1 21-16,-21-21 0,21 21 16,-20-21-16,-1 21 0,0 0 0,0-21 15,0 21-15,-21 1 16,0-1-16,0 0 0,-21 0 15,0-21-15,0 21 0,-22-21 16,22 21-16,-21-21 0,0 0 16,-1 0-16,1 0 0,21 0 0,-22 0 15,22 0-15,0 0 0,0 0 16,0 0-16,0 0 0,-1 0 16,22-21-16,0 0 15,22 0-15,-1 0 16,0 21-16,0-21 0,21-1 15</inkml:trace>
  <inkml:trace contextRef="#ctx0" brushRef="#br0" timeOffset="8868.57">18881 2561 0,'21'0'16,"0"-21"-1,0 21-15,0 0 16,0-21-16,1 0 0,-1 21 16,0-21-16,0-1 0,0 1 15,0 0-15,1 0 0,-1 21 0,0-21 16,-21 0-16,0-1 16,0 1-16,-21 21 15,0 0 1,-1 0-16,1 0 0,0 21 0,0 1 15,-21-1-15,20 0 0,1 0 0,0 0 16,0 22-16,21-22 0,0 0 16,0 21-16,0-21 0,0 1 0,0-1 15,0 0-15,0 0 0,0 0 16,0 0-16,21 1 0,0-22 16,0 0-16,1 0 0,-1 0 15,21 0-15,-21 0 0,0 0 0,22 0 16,-22 0-16,21 0 0,1-22 15,-1 1-15</inkml:trace>
  <inkml:trace contextRef="#ctx0" brushRef="#br0" timeOffset="9191.39">20849 1778 0,'0'0'0,"0"-21"0,-21 21 16,21-21 0,-21 21-16,21 21 15,-21 0-15,-1 21 0,22-20 0,-21 20 16,21 0-16,0 1 0,-21-1 16,21 0-16,-21 1 0,21-1 15,-21 0-15,21 1 0,0-1 0,-21 0 16,-1-21-16,22 22 0,-21-22 15,21 21-15,0-21 0,0 1 0,-21-1 16,21 0-16,0-42 63</inkml:trace>
  <inkml:trace contextRef="#ctx0" brushRef="#br0" timeOffset="9427.77">20299 2582 0,'0'0'0,"-21"22"0,-22 20 16,43-21-1,0 0-15,0 0 16,0 1-16,21-22 0,1 21 0,20-21 16,-21 0-16,0 0 0,22 0 15,-1 0-15,-21 0 0,21 0 0,1 0 16,-22 0-16,21 0 15,1-21-15,-22-1 0,21 22 0,0-21 16,-20 0-16,-1 0 0,21 0 16,-21-22-16,0 22 0,1-21 0,-1 21 15,-21-22-15,0 1 0,0 21 16,0-21-16</inkml:trace>
  <inkml:trace contextRef="#ctx0" brushRef="#br0" timeOffset="9643.7">20383 2011 0,'0'0'0,"-21"-21"0,-21 0 16,21-1-16,21 1 0,0 0 15,0 0-15,0 0 16,21 0-16,0 21 0,0-22 16,22 1-16,-22 21 0,21-21 15,-21 21-15,22 0 0,-1 0 0,0-21 16,-21 21-16,22 0 0,-1 0 15,-21 0-15,22 0 0,-22 0 16,0 0-16,21 0 0,-21 0 0,1 0 16</inkml:trace>
  <inkml:trace contextRef="#ctx0" brushRef="#br0" timeOffset="9951.03">21548 1799 0,'-22'21'15,"22"1"-15,-21-1 0,21 0 16,0 21-16,0-21 0,0 22 16,-21-22-16,21 21 0,-21 1 0,21-1 15,0-21-15,0 21 0,-21 1 16,21-1-16,-21 0 0,21-20 0,-22 20 15,22 0-15,-21-21 16,21 1-16,0 20 0,0-21 0,-21 0 16,21 0-16,0-42 47,0 0-47,0 0 0</inkml:trace>
  <inkml:trace contextRef="#ctx0" brushRef="#br0" timeOffset="10332.33">21336 2011 0,'-21'-21'0,"42"42"0,-42-63 0,0 20 15,21 1-15,-22 21 16,22-21-16,0 0 0,0 0 16,22 21-16,20-21 0,-21 21 15,21-22-15,1 1 0,-1 21 0,22 0 16,-1-21-16,1 21 0,-1 0 15,1 0-15,-22 0 0,21 0 0,1 21 16,-22 0-16,1 1 0,-1 20 16,0-21-16,1 21 0,-22-20 0,0 20 15,0 0-15,-21 1 0,0-22 16,0 21-16,0 0 0,0 1 16,-21-1-16,0 0 0,0 1 15,-22-1-15,22 0 0,-21 1 0,-1-1 16,1-21-16,-21 22 0,20-22 15,-20 21-15,-1-21 0,22 0 0,-22 1 16,1-22-16,21 21 0,-1 0 0,22-21 16,-21 0-16,21 21 0,-1-21 15,1 0-15,21-21 16,21 0 0,1 0-16,20-1 0,-21 1 0,21 0 15</inkml:trace>
  <inkml:trace contextRef="#ctx0" brushRef="#br0" timeOffset="10704.11">22839 1736 0,'0'0'15,"-21"0"1,-1 0-16,1 0 0,0 21 15,0 0-15,0 21 0,0-20 16,-22 20-16,22 0 0,0 1 0,0-1 16,0 0-16,-1 1 15,1-1-15,0 0 0,0 22 0,21-22 16,-21 0-16,21 1 0,0 20 0,0-20 16,0-22-16,0 21 0,0-21 15,21 22-15,0-22 0,0 0 0,22 0 16,-22 0-16,0-21 0,0 0 15,21 0-15,-20 0 0,20 0 0,-21 0 16,21 0-16,-20 0 0,20-21 16,-21 0-16,21 0 0,-20 0 0,-1-1 15,21 1-15,-21 0 0,0 0 16,1 0-16,-1-22 0,-21 22 0,0 0 16,0 0-16,0 0 15</inkml:trace>
  <inkml:trace contextRef="#ctx0" brushRef="#br0" timeOffset="10911">22712 2265 0,'0'0'0,"-85"0"15,64 0 1,42 0 0,0 0-1,0-21-15,1 21 0,20 0 16,0 0-16,1-21 0,-22 21 0,21 0 15,0-22-15,1 22 16,-22-21-16,21 21 0,-21-21 0,22 21 16,-22-21-16,0 0 0,0 21 15,0-21-15</inkml:trace>
  <inkml:trace contextRef="#ctx0" brushRef="#br0" timeOffset="11147.86">22923 1757 0,'0'0'16,"0"-42"0,22 20-16,-1 22 0,0 0 0,21 0 15,1-21-15,-1 21 16,0 0-16,1 0 0,-1 0 0,0 0 16,22-21-16,-22 21 0,22 0 15,-22 0-15,0 0 0,1 0 0,-1 0 16,0 0-16,-21 0 0,1 0 15,-1 0-15,-42 0 16,-1 21 0,-20-21-16</inkml:trace>
  <inkml:trace contextRef="#ctx0" brushRef="#br0" timeOffset="12721.2">5313 4255 0,'-21'0'0,"42"0"0,-64 0 0,22 0 15,0 0-15,0 0 0,0 21 16,21 0-1,0 0-15,0 21 0,0-20 16,0-1-16,0 21 0,0 0 0,0 1 16,0-1-16,21 0 0,0 1 15,0-1-15,0 0 0,1 22 0,20-1 16,0-20-16,1 20 0,20 1 0,-21-1 16,43-20-16,-21 20 0,20-21 15,22 1-15,-21-1 0,21 0 0,21-20 16,-22 20-16,44-21 0,-22 0 15,21 0-15,0 1 0,-21-22 16,42 0-16,-21 0 0,22 0 0,-22 0 16,21 0-16,1 0 0,-1-22 15,0 1-15,1 0 0,-1-21 0,0 21 16,22-22-16,-1 1 0,1 0 16,-1-22-16,1 22 0,-1-22 0,22 1 15,-22-1-15,1 1 0,-1-1 0,1 1 16,-1-1-16,1 1 0,-1 20 15,1-20-15,-1-1 0,1 22 0,-1 0 16,1-22-16,-1 22 0,1 0 16,-1-1-16,1 22 0,-1-21 0,1 21 15,-1-22-15,1 22 0,-22 0 16,22 0-16,-22 21 0,0 0 16,1-21-16,-1 21 0,0 0 0,-20 0 15,20 21-15,-42 0 0,21 0 16,0 0-16,-21 0 0,0 1 0,0 20 15,-21 0-15,0-21 0,0 22 0,0-1 16,-22 22-16,1-22 0,0 0 16,-22 22-16,22-22 0,-22 22 0,1-22 15,-1 21-15,1 1 0,-22-22 16,0 22-16,22-1 0,-22 1 16,1-22-16,-22 22 0,21-22 0,-21 21 15,0-20-15,1-1 0,-1 0 16,0-20-16,-21 20 0,0 0 0,0-21 15,0 1-15,0-1 0,0 0 0,0 0 16,21-21 15,-21-21-31,0 0 16,21 0-16,-21-1 0,21 1 0,1 0 16,-1-21-16,-21 21 0,21-22 0,0 1 15,0 0-15,22-1 0,-22 1 16,0 0-16,21-1 0,1 1 15,-1-22-15,0 22 0,1 0 0,20-1 16,-21 1-16,22-21 0,-1 20 16,22 1-16,-21 0 0,20-1 0,-20 1 15,20 21-15,1-22 0,0 1 16,-1 21-16,1-21 0,0 20 0,21 1 16,-22 0-16,22 0 0,-21 0 0,21 0 15,-22 21-15,22 0 0,-21 0 16,21 0-16,-1 0 0,1 0 0,0 0 15,21 21-15,-21 0 0,0 0 0,21 0 16,-21 0-16,21 22 0,-22-22 16,22 0-16,-21 21 0,0-20 15,21 20-15,-21-21 0,0 21 16,0-20-16,-1 20 0,1-21 0,21 0 16,-21 22-16,0-22 0,0 0 0,0 0 15,-1 0-15,-20 0 0,21 1 16,-21-1-16,-1-21 0,1 0 0,-22 0 15,1 0-15,21 0 0,-22-21 0,1-1 16,-22 22-16,21-42 0,-20 21 16,-1 0-16,0 0 0,-20-22 0,20 22 15,-21 0-15,0 0 0,0 0 16,1-1-16,-1 22 0,-21-21 0,0 0 16,0 0-16,-21 21 15,-1-21-15,-20 0 0,0-1 0,-1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4:57:20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1609 0,'0'-21'0,"0"-1"15,0 1-15,-21 0 16,21 0-16,0 0 0,0 0 15,-22-1-15,22 1 0,-21 0 16,21 0-16,0 0 0,0 0 16,-21-1-16,21 1 0,0 42 47,0 1-47,0-1 15,21 0-15,-21 21 16,21 1-16,-21-1 0,0 0 0,0 1 15,0 20-15,0 1 0,0-22 16,0 21-16,0 1 0,0-22 16,0 1-16,0 20 0,0-21 0,0-20 15,0 20-15,0-21 0,-21 21 16,21-20-16,0-1 0,0 0 16,0 0-1,0-42 16,0 0-31,0 0 0,0-22 16,0 22-16,0 0 16,0-21-16</inkml:trace>
  <inkml:trace contextRef="#ctx0" brushRef="#br0" timeOffset="398.93">2349 1545 0,'0'0'0,"-21"0"0,0 0 0,21-21 16,-21 0-16,21 0 16,0 0-1,21-1 1,0 1-16,0 21 0,1-21 16,20 0-16,0 21 0,1-21 0,-1 21 15,0 0-15,22-21 0,-22 21 16,22 0-16,-22 0 0,0 0 15,1 21-15,-1-21 0,0 21 0,-21 0 16,-21 21-16,0-20 0,0 20 16,0 0-16,-21-21 0,0 22 0,0-1 15,-21 22-15,-1-22 0,1-21 16,-22 21-16,22 1 0,0-22 0,21 21 16,-22-21-16,22-21 15,0 22-15,0-1 0,0-21 16,21-21 31,0-1-47,21 22 15,0-21-15,0 0 0</inkml:trace>
  <inkml:trace contextRef="#ctx0" brushRef="#br0" timeOffset="967.63">3238 1947 0,'0'0'0,"22"0"0,-1 0 16,0 0-16,0-21 0,0 0 16,0 0-16,1 0 0,-1 21 15,0-21-15,-21-1 0,21 1 16,-21 0-16,21 0 0,-21 0 0,0 0 15,0-1-15,0 1 0,-21 0 16,-21 21 0,21 0-16,-1 0 0,-20 21 15,21-21-15,-21 21 0,20 1 16,1-1-16,0 21 0,-21-21 0,21 0 16,-1 1-16,22 20 0,-21-21 15,21 0-15,-21 0 0,21 1 0,0-1 16,0 0-16,0 0 15,0 0-15,21 0 16,0-21-16,1 22 0,-1-1 16,21-21-16,-21 21 0,0-21 15,1 21-15,-1 0 0,0-21 16,-21 21-16,21-21 0,-21 22 16,0-1-16,0 0 15,-21-21-15,0 21 0,0 0 16,-1 0-16,-20-21 0,21 22 0,0-1 15,-22-21-15,22 21 0,-21-21 16,21 0-16,0 0 0,-22 0 0,22 0 16,0 0-16,0 0 15,0 0-15,21-21 32,0 0-17,0-1-15,21 22 0,0-21 0,0 0 16,0 21-16,0-21 0,1 0 15</inkml:trace>
  <inkml:trace contextRef="#ctx0" brushRef="#br0" timeOffset="1339.41">3725 1736 0,'0'0'0,"0"-21"0,0-1 16,0 1-16,0 0 16,0 42 15,21 0-15,1 1-16,-22-1 0,0 21 0,21-21 15,0 22-15,-21-22 0,21 21 16,-21 0-16,0-20 0,0 20 0,0 0 15,0-21-15,0 22 0,0-22 16,0 0-16,0 0 0,0 0 0,0 1 16,0-1-16,0 0 0,0 0 15,0-42 48,0 0-63,0 0 0,21-1 15</inkml:trace>
  <inkml:trace contextRef="#ctx0" brushRef="#br0" timeOffset="1623.39">4212 1630 0,'0'0'0,"0"-42"0,21 20 16,-21 1-16,0 0 0,0 42 31,0 0-16,0 1-15,-21 20 0,0 0 16,0 1-16,0-1 0,-1 0 16,1 1-16,0-1 0,-21 0 15,21 1-15,-1-1 0,1 0 0,0-21 16,0 22-16,0-22 0,0 0 16,21 0-16,0 0 0,-22 1 15,44-22 32,-22-22-47,21 1 0,0 0 0,0 21 16</inkml:trace>
  <inkml:trace contextRef="#ctx0" brushRef="#br0" timeOffset="1956.19">4593 1630 0,'0'0'0,"-21"-21"16,0 21-16,0 0 15,-1 0 1,1 21-16,21 0 0,0 0 0,0 0 16,-21 22-16,21-1 0,-21-21 15,21 22-15,-21-1 0,21 0 16,0 1-16,-21-1 0,-1 0 15,22-21-15,-21 22 0,21-22 0,0 21 16,-21-21-16,21 1 0,0-1 16,-21 0-16,21 0 0,0-42 47,21 0-32,0 0-15,-21-1 0,21-20 0,1 21 16,-1-21-16</inkml:trace>
  <inkml:trace contextRef="#ctx0" brushRef="#br0" timeOffset="2211.05">4551 1715 0,'0'0'0,"0"-22"0,0 44 32,21-22-32,-21 21 0,21 0 15,0 0-15,0 0 0,-21 0 16,22 1-16,-1-1 0,0 0 0,0 0 15,0 0-15,-21 0 0,0 1 16,21-1-16,-21 0 0,22 0 0,-22 0 16,0 0-16,21 1 15,-21-1-15,21-42 63,0-1-63,-21 1 0,21 0 0</inkml:trace>
  <inkml:trace contextRef="#ctx0" brushRef="#br0" timeOffset="2686.78">5313 1588 0,'0'0'16,"0"-22"-16,-21 44 31,-1-1-31,1 0 15,0 0-15,0 0 0,0 0 16,0 22-16,-22-22 0,22 21 0,-21 1 16,21-22-16,-22 21 0,1 0 15,21-20-15,-22-1 0,22 21 0,0-21 16,-21 0-16,42 1 0,-21-1 16,-1 0-16,44-21 31,-1-21-16,0 21 1,0-21-16,0-1 0,22 1 0,-22-21 16,21 21-16,-21-22 0,22 1 15,-22 21-15,21-21 0,0-1 0,-20 1 16,20 0-16,-21-1 0,0 22 16,0 0-16,1 0 0,-1 21 0,0 0 31,-21 21-31,0 0 0,0 0 15,0 0-15,0 1 0,0 20 16,0 0-16,0-21 0,0 22 0,0-1 16,0 0-16,-21 1 0,21-1 15,0 0-15,0-20 0,-21 20 16,21 0-16,0-21 0,-22 22 16,22-22-16,0 0 0,0 0 0,-42 0 15</inkml:trace>
  <inkml:trace contextRef="#ctx0" brushRef="#br0" timeOffset="2778.72">5228 2434 0,'0'0'0,"21"0"15,-21-21 1,0 0-16,21 0 0,1 0 16,-22-1-1,0 1-15,21 0 0,-21 0 16</inkml:trace>
  <inkml:trace contextRef="#ctx0" brushRef="#br0" timeOffset="22339.03">7514 1672 0,'0'-21'63,"-21"21"-32,21-21-15,-21 21-1,0 0 1,-1 0-16,1 0 16,0 0-1,0 0-15,0 0 0,0 0 16,-1 0-16,1 0 15,0 0-15,0 0 16,0 21 0,0-21-16,-1 0 15,1 0 1,21 21-16,21-21 125,1 0-125,-1 0 0,0 0 0,0 0 16,21 0-16,1 0 0,-22 0 15,21 0-15,22 0 0,-22-21 0,22 0 16,-22 21-16,21 0 0,1-21 15,-1 21-15,1 0 0,-1 0 0,1-21 16,-1 21-16,1 0 0,-1 0 16,1-22-16,-1 22 0,1 0 0,-1 0 15,22 0-15,-21-21 16,-1 21-16,22 0 0,-22 0 0,1 0 16,-1-21-16,-20 21 0,20 0 15,-21 0-15,-20 0 0,20 0 0,-21 0 16,21 0-16,-20 0 0,-1 0 15,0 0-15,-21-21 63,-21 21-32,0 0-31,-1 0 16,-20 0-16,21 0 0,0 0 15</inkml:trace>
  <inkml:trace contextRef="#ctx0" brushRef="#br0" timeOffset="23123.6">7599 1884 0,'0'0'16,"-43"0"-16,22 21 15,0-21-15,0 0 0,0 0 16,0 0-16,-1 21 0,1-21 15,0 0-15,0 0 16,0 0 0,0 0 15,42 0 63,0 0-79,0 0 1,0 0-16,0 0 0,1 0 16,-22-21-16,21 21 15,0 0-15,0 0 0,21-21 0,-20 21 16,20 0-16,0 0 0,1 0 15,20-21-15,1 21 0,-1 0 0,1 0 16,-1-21-16,22 21 0,-22 0 16,22 0-16,-22-22 0,1 22 0,21 0 15,-22 0-15,1-21 0,-1 21 16,1 0-16,-1 0 0,1-21 0,-22 21 16,0 0-16,1 0 0,-1-21 15,0 21-15,-21 0 0,1 0 0,-1 0 16,0 0-16,0 0 0,0 0 15,-21-21 1,21 21-16,1 0 16,-22-21 62,0-1-63,0 1 1,0 0-16,0 0 16</inkml:trace>
  <inkml:trace contextRef="#ctx0" brushRef="#br0" timeOffset="24175.36">8932 1164 0,'-21'0'15,"21"-21"-15,-21 21 16,21 21 62,0 0-62,21 1-1,0-22-15,-21 21 0,21-21 16,1 21-16,-1-21 0,0 21 0,0-21 16,0 21-16,22 0 0,-22-21 15,21 22-15,0-1 0,-20-21 0,20 21 16,-21 0-16,21-21 0,1 21 15,-22 0-15,21 1 0,-21-22 0,22 21 16,-22-21-16,0 21 0,21-21 16,-20 21-16,-1-21 0,0 21 0,0-21 15,0 0-15,0 0 16,1 21-16,-1-21 16,0 0-1,-21 22 1,0-1 15,-21 0-31,0-21 0,-1 0 16,1 21-16,0-21 0,0 21 0,0 0 15,0-21-15,-1 22 0,-20-1 16,21 0-16,0 0 0,-22 0 0,22 0 16,-21 1-16,0-1 0,20 0 0,-20 0 15,0 0-15,-22 0 16,22 1-16,0 20 0,-1-21 0,1 0 15,0 0-15,-1 1 0,1-1 16,0 0-16,20 0 0,1 0 0,0 0 16,0-21-16,0 22 0,0-1 15,-1-21-15,22 21 0,-21-21 16,21 21-16,0 0 47,0-42 140,0 0-171,21 0-16,1 0 16,-1-1-16</inkml:trace>
  <inkml:trace contextRef="#ctx0" brushRef="#br0" timeOffset="27939.47">12467 1799 0,'21'0'0,"0"0"32,1 0-32,-1-21 31,-21 0-31,21 21 0,-21-21 16,21 0-16,-21-1 15,0 1-15,0 0 0,0 0 16,0 0-16,0 0 15,0-1-15,0 1 0,0 0 16,-21 0-16,0 0 16,0 21-16,-1-21 0,1 21 15,0 0-15,0 0 16,0 0-16,0 0 0,-1 0 16,1 0-16,0 0 0,0 21 15,0-21-15,0 21 0,-1-21 16,1 21-16,0 0 0,0 0 0,0 1 15,0-1-15,-1 0 0,1 0 16,21 0-16,-21 0 0,21 22 0,-21-22 16,21 0-16,0 0 0,0 0 15,0 1-15,0-1 0,0 0 0,0 0 16,0 0-16,0 0 0,0 1 16,0-1-16,0 0 0,21 0 15,0-21 1,0 0-16,1 0 15,-1 0-15,0 0 16,0 0-16,-21-21 0,21 21 0,0-21 16,1 0-16,-1 21 0,0-22 15,-21 1-15,21 0 0,0 0 0,0 0 16,-21-22-16,22 22 0,-1 0 16,-21 0-16,0 0 0,0 0 0,21-1 15,-21 1-15,21 0 0,-21 0 16,0 0-16,0 0 0,0-1 15,0 1 1,0 42 31,0 1-31,0-1-16,0 0 0,0 21 15,0-21-15,0 1 0,0-1 0,0 0 16,0 0-16,0 0 0,0 0 15,0 1-15,0-1 0,0 0 0,0 0 16,0 0-16,0 0 0,0 1 16,0-1-16,21-21 0,0 0 15,1 21-15,-1-21 16,0 0-16,0 0 0,0 0 16,0 0-16,1 0 0,-1 0 0,0-21 15,0 21-15,0-21 16,0-1-16,1 1 0,-1 21 0,0-21 15,-21 0-15,21 0 0,0-22 16,0 22-16,1-21 0,-22 21 0,21-22 16,0 22-16,-21-21 0,0 0 15,0 20-15,21-20 0,-21 0 0,0 21 16,0-1-16,0-20 0,0 21 0,0 0 16,0-22-16,0 22 0,0 0 15,-21 0-15,21 0 0,-21 0 0,0-1 16,-1-20-16,-20 21 0,21 0 15,0 0-15,0 21 0,-22-22 0,22 1 16,0 0-16,-21 21 16,20 0-16,1-21 0,-21 21 0,21 0 15,-22 0-15,22 0 0,-21 0 16,0 0-16,-1 0 0,1 21 0,0-21 16,-1 21-16,1 0 0,-22 1 15,22-1-15,-21-21 0,20 21 0,-20 21 16,20-21-16,1 1 0,-21-1 15,20 0-15,22 21 0,-21-21 0,-1 22 16,1-22-16,21 21 16,-21-21-16,20 22 0,-20-1 0,21 0 15,0 1-15,0-1 0,-1 0 16,1 1-16,21 20 0,0-20 0,0-22 16,0 21-16,0 0 0,0 1 0,0-1 15,0-21-15,0 22 0,21-1 16,1-21-16,-1 21 0,21-20 0,-21 20 15,0-21-15,1 21 0,20-20 16,-21-1-16,21 0 0,-20 0 0,20 0 16,-21 0-16,21-21 0,1 0 15,-1 0-15,0 0 0,1 0 0,-1 0 16,0 0-16,1 0 0,20 0 0,-20-21 16,-1 21-16,0-21 0,1 0 15,-1 0-15,-21 21 0,21-21 16,1-1-16,-22 22 0,0-21 0,21 21 15,-20-21-15,-1 21 0,0-21 16,0 21-16,-21-21 31,0 0-15,0-1-16,21 22 16,-21-21-16,21 21 0,-21-21 15,22 0-15</inkml:trace>
  <inkml:trace contextRef="#ctx0" brushRef="#br0" timeOffset="28459.19">13398 1143 0,'-21'0'16,"0"0"-16,0 0 15,42 0 48,0 0-63,0 0 0,22 0 0,-22 0 16,21 0-16,1 0 0,-22-21 15,21 21-15,0 0 0,1 0 0,-1 0 16,-21-21-16,22 21 15,-1 0-15,-21 0 0,21 0 0,-20-21 16,-1 21-16,0 0 0,0 0 0,0 0 16,-42 0 31,0 0-47,0 0 0,0 0 15,-1 0-15,1 0 0,-21 21 16,21-21-16,0 0 0</inkml:trace>
  <inkml:trace contextRef="#ctx0" brushRef="#br0" timeOffset="28851.97">13695 1143 0,'-21'0'15,"21"21"-15,-22-21 16,22 21-1,0 1-15,0-1 16,-21-21-16,21 21 0,0 0 16,0 0-16,0 0 0,0 1 15,0-1-15,0 0 0,0 0 16,0 21-16,0-20 0,0 20 0,0 0 16,0-21-16,-21 22 0,21-1 0,0 0 15,0 1-15,0-22 0,0 21 16,-21 1-16,21-1 0,-21-21 0,21 21 15,0-20-15,-21 20 0,21-21 16,0 0-16,0 0 0,0 22 0,0-22 16,-22 0-16,22 0 15,0-42 32,0 0-31,0 0-16,0 0 0,0-1 15,22 1-15,-1 0 0</inkml:trace>
  <inkml:trace contextRef="#ctx0" brushRef="#br0" timeOffset="29419.66">13949 1715 0,'0'21'16,"0"0"-1,21-21 17,0 0-32,0 0 0,0 0 0,1-21 15,-1 21-15,0-21 0,0 21 16,0-22-16,0 1 0,1 21 15,-1-21-15,0 0 0,-21 0 0,21 0 16,-21-1 0,21 22-16,-21-21 0,0 0 0,0 0 15,-21 21 1,0 0 0,0 0-16,0 0 0,-1 0 0,1 0 15,0 0-15,0 0 0,0 0 16,0 21-16,-1 0 0,1-21 0,0 21 15,0 1-15,0-1 0,0 0 16,21 0-16,-22 0 0,22 0 0,-21 22 16,0-22-16,21 0 0,0 0 15,0 0-15,0 22 0,0-22 0,0 0 16,0 0-16,0 0 0,0 1 16,0-1-16,0 0 15,0 0-15,21 0 16,0-21-16,1 0 0,-22 21 15,21-21-15,0 0 0,0 0 16,0 0-16,0 0 16,1 0-16,-1-21 0,0 0 15,0 21-15,0-21 0,0 0 0,1 0 16,-1 21-16,0-22 0,0-20 0</inkml:trace>
  <inkml:trace contextRef="#ctx0" brushRef="#br0" timeOffset="30055.45">14795 1482 0,'0'0'0,"0"-21"16,0-1-1,-21 22 16,0 0-31,0 0 0,0 0 16,0 0-16,-1 22 0,22-1 16,-21-21-16,0 21 0,0-21 0,0 21 15,21 0-15,-21 0 16,-1 1-16,1-1 0,21 0 16,0 0-16,0 0 0,0 0 15,0 1-15,0-1 16,21-21-1,1 21-15,-1-21 16,0 0-16,0 0 0,0 21 16,0-21-16,1 0 15,-22 21-15,21-21 0,0 0 16,-21 21-16,21-21 16,-21 22-16,21-22 15,-21 21-15,0 0 16,0 0-1,-21 0 1,0 0-16,0-21 0,21 22 0,-21-22 16,-1 0-16,1 21 0,0-21 15,0 0-15,0 21 0,0-21 0,-1 0 16,1 0-16,0 21 0,0-21 16,0 0-16,0 0 0,-1 0 15,1 0-15,0 0 16,0 0-16,0 0 15,0 0 1,21-21 31,21 0-47,0 21 16,0-21-16,0-1 0,0-20 0</inkml:trace>
  <inkml:trace contextRef="#ctx0" brushRef="#br0" timeOffset="30667.62">15303 995 0,'0'0'0,"0"-21"0,0 0 16,-21-1-1,21 44 32,0-1-47,-21 0 0,21 0 0,-21 0 16,21 0-16,0 1 0,0 20 15,-21-21-15,21 21 0,0 1 0,-21-22 16,21 21-16,-22 1 0,22-1 0,0-21 16,-21 21-16,0 1 0,21-1 15,0 0-15,-21-20 0,0 20 0,21 0 16,-21-21-16,-1 22 0,22-22 16,0 21-16,-21-21 0,21 22 0,-21-22 15,21 0-15,0 0 0,0 0 16,0 1-16,0-1 0,0 0 0,0 0 15,0 0-15,0 0 16,0 1 0,21-22-16,0 0 15,1 0-15,-1 0 16,0 0-16,0 0 0,0 0 16,0 0-16,1 0 0,-1 0 15,0-22-15,0 1 0,0 21 0,0-21 16,1 21-16,-1 0 15,0-21-15,0 21 0,-21-21 16,21 0-16,0 21 16,-21-22-16,0 1 15,22 21-15,-22-21 0,0 0 0,0 0 16,0 0-16</inkml:trace>
  <inkml:trace contextRef="#ctx0" brushRef="#br0" timeOffset="31074.38">14986 1461 0,'0'0'0,"-21"0"15,42 0 1,0 0 0,0 0-16,22 0 0,-22 0 0,21 0 15,22 0-15,-22-22 0,21 22 16,-20 0-16,20 0 0,-20-21 0,-1 21 16,21-21-16,-20 21 0,-22 0 15,21 0-15,-21 0 0,22-21 0,-22 21 16,0 0-16,0 0 0,0 0 15,1 0 17,-1 0-1,0 0-15,-21-21-16,0 0 15,0-1-15</inkml:trace>
  <inkml:trace contextRef="#ctx0" brushRef="#br0" timeOffset="133287.26">3069 3598 0,'21'22'0,"0"-22"16,1 0 0,-1 0-16,0 0 0,0 0 0,0 0 15,0 0 1,1 0-16,-1-22 0,0 22 16,-21-21-16,0 0 15,21 21-15,-21-21 16,0 0-16,0 0 0,0-1 15,0 1-15,0 0 16,-21 0-16,0 21 0,0-21 0,21 0 16,-22 21-16,1 0 0,0-22 15,0 22-15,0 0 16,0 0-16,-1 0 0,-20 22 0,21-1 16,0 0-16,0-21 0,-1 21 15,1 0-15,0 0 0,0 1 16,0-1-16,0 21 0,-1-21 15,1 0-15,21 1 0,-21-1 0,0 0 16,21 0-16,-21 0 0,21 0 16,0 1-16,0-1 15,0 0-15,0 0 16,21-21-16,0 21 16,0-21-16,22 21 0,-22-21 15,0 0-15,0 22 0,0-22 16,0 0-16,1 21 0,20 0 0,-21-21 15,0 21-15,0-21 0,1 21 16,-1-21-16,0 21 0,0 1 16,-21-1-16,21 0 15,-21 0-15,0 0 0,21 0 16,-21 22-16,0-22 0,0 0 16,0 0-16,-21 0 0,21 1 15,-21-1-15,0 0 0,-21 0 0,20 0 16,1 0-16,-21-21 0,21 22 15,-22-1-15,1-21 0,0 0 0,-1 0 16,1 0-16,0 0 0,-1 0 16,1 0-16,0 0 0,-1 0 0,22-21 15,-21 21-15,0-22 0,20 1 16,-20 21-16,21-21 0,0 0 16,0 21-16,-1-21 0,1 21 15,0-21-15,21-1 16,0 1 15,21 21-15,0-21-16,1 0 0,-1 21 15,21-21-15,-21 0 0,22-1 0,-1 1 16,0 0-16</inkml:trace>
  <inkml:trace contextRef="#ctx0" brushRef="#br0" timeOffset="133974.87">3831 3577 0,'21'-21'16,"-42"42"-16,42-63 0,-21 21 0,0 0 15,21 21-15,-21-22 0,0 1 16,22 21-16,-22 21 62,-22 1-62,22-1 16,-21 0-16,0 0 0,21 0 0,0 0 16,-21 22-16,21-22 0,-21 21 15,21 1-15,-21-22 0,21 21 0,0-21 16,-22 22-16,22-1 0,-21-21 15,21 21-15,-21 1 0,21-22 0,0 21 16,0-21-16,0 22 0,0-22 16,0 0-16,0 0 0,0 0 0,21 1 15,0-1-15,1-21 0,-1 21 16,0 0-16,0-21 0,0 0 16,0 0-16,1 0 15,20 0-15,-21 0 0,0 0 0,0-21 16,1 0-16,-1 21 0,0-21 0,0-1 15,0 1-15,0 0 0,1 0 16,-1 0-16,0-22 0,-21 22 16,21-21-16,-21 21 0,21-22 0,-21 1 15,0 0-15,0 21 0,0-22 16,0 1-16,0 0 0,0-1 0,0 22 16,-21-21-16,21 21 0,-21-1 15,0-20-15,0 42 0,21-21 16,-22 0-16,1 21 0,0 0 15,0-21-15,-21 21 0,20-22 0,1 22 16,-21 0-16,21 0 0,-22 0 16,22 0-16,0 0 0,0 0 0,0 0 15,0 0-15,-1 0 0,22 22 16,-21-1-16,21 0 0,0 0 16,0 0-16,0 0 0,0 1 15,0-1-15,0 0 0,0 0 0,0 0 16,21 0-16,1-21 0,-1 0 15,21 0-15,0 0 0</inkml:trace>
  <inkml:trace contextRef="#ctx0" brushRef="#br0" timeOffset="134426.53">4995 3408 0,'0'-21'15,"-21"21"1,0 0 0,21 21-16,0 0 15,0 0-15,0 0 0,0 1 16,0 20-16,-21-21 0,21 0 15,0 22-15,0-22 0,-21 21 0,21-21 16,0 22-16,0-22 0,0 21 16,0 0-16,-22 1 0,22-22 0,0 21 15,-21 1-15,21-1 0,0-21 16,0 21-16,0-20 0,0 20 0,-21-21 16,21 0-16,0 0 0,0 1 15,0-1-15,0 0 0,0 0 16,0-42 46,0 0-62,0 0 16,0-1-16,0-20 0,21 21 16,-21 0-16,0-22 0</inkml:trace>
  <inkml:trace contextRef="#ctx0" brushRef="#br0" timeOffset="134895.35">4784 3556 0,'0'0'0,"-22"0"16,1-21-1,21 0-15,-21 21 0,21-21 0,0-1 16,0 1-16,0 0 15,21 21-15,0-21 0,1 0 16,-1 0-16,0 21 0,21-22 16,-21 22-16,1 0 0,20-21 0,-21 21 15,21 0-15,-20 0 0,20 0 16,-21 0-16,21 0 0,-20 0 16,20 0-16,-21 0 0,0 0 15,22 21-15,-22 1 0,0-1 0,-21 0 16,21 0-16,-21 0 0,0 0 15,0 1-15,0-1 0,0 21 0,0-21 16,-21 0-16,0 1 0,0-1 16,-1 21-16,1-21 0,-21 0 0,0 1 15,20-1-15,-20 0 0,21 0 16,-21 0-16,20 0 0,1 1 16,0-1-16,0-21 0,0 21 15,0-21-15,-1 0 0,22 21 16,-21-21-16,21-21 47,0 0-32,21 21-15,1-21 0</inkml:trace>
  <inkml:trace contextRef="#ctx0" brushRef="#br0" timeOffset="135663.18">7027 3683 0,'0'0'16,"-21"0"-16,0 0 16,0 0-16,42 0 62,0 0-62,0 0 0,0 0 16,22 0-16,-1 0 0,0 0 0,1 0 15,20 0-15,-20 0 0,20 0 16,-21 0-16,22 0 0,-22 0 0,22 0 16,-1 0-16,-20 0 0,20 0 15,-21 0-15,22 0 0,-22 0 0,1 0 16,-1 0-16,-21 0 0,21 0 15,1 0-15,-1 0 0,-21 0 0,22 0 16,-22 0-16,21 0 16,-21 0-16,0-21 0,22 21 0,-22 0 15,0 0-15,0 0 0,0 0 0,1-21 16,-1 21-16,0 0 0,0 0 16,0 0-16,0 0 15,-42-21 32,0 21-47,0 0 16,0 0-16,0 0 0,-1 0 15,1 0-15,0 0 0,-21 0 16,21 0-16,-22 0 0</inkml:trace>
  <inkml:trace contextRef="#ctx0" brushRef="#br0" timeOffset="136206.35">7027 3768 0,'-21'0'16,"42"0"-16,-63 0 0,21 0 15,42 0 32,0 0-47,21 0 0,1 0 16,-1 0-16,0 0 0,1 0 0,20 0 16,1 0-16,-1 0 0,22 0 15,-22 0-15,22 0 0,-21 0 0,20 0 16,-20 0-16,-1 0 0,1 0 15,-1 0-15,-20 0 0,-1-21 0,0 21 16,-21 0-16,1 0 0,-1 0 16,0 0-16,0 0 0,0-22 15,0 22-15,1 0 0,-1-21 16,0 21-16,0 0 16,0 0-16,-21-21 15,21 21 1,-21-21 15,0 0 0,0 0 1,0-1-17</inkml:trace>
  <inkml:trace contextRef="#ctx0" brushRef="#br0" timeOffset="136979.01">8318 3175 0,'0'-42'16,"-21"42"-16,0 0 0,21-21 15,0 42 32,0 0-31,21 0-16,0 0 15,1 0-15,-1-21 0,0 22 0,0-1 16,21 0-16,-20 0 0,20 0 16,0 0-16,-21 1 0,22-1 0,-1 0 15,0-21-15,1 21 0,-22 0 16,21 0-16,1 1 0,-22-22 0,21 21 15,-21-21-15,22 21 0,-22 0 16,0-21-16,0 0 0,0 21 0,0-21 16,-21 21-16,22-21 15,-1 0-15,-21 22 32,0-1-17,-21 0-15,-1-21 16,1 21-16,0-21 0,0 21 15,0 0-15,0-21 0,-22 22 0,22-1 16,0 0-16,-21 0 0,20 0 16,-20 0-16,0 1 0,-1-1 0,22 0 15,-21 0-15,0 21 0,-1-20 16,1-1-16,0 21 0,-1-21 16,1 0-16,21 1 0,-22-1 0,22 0 0,0-21 15,0 21-15,0-21 16,21 21-16,0 0 0,-21-21 0,-1 0 15,22 22-15,-21-22 16,21 21-16,-21 0 16,21 0 15,-21-21-15,0 0 15,0 21-31,-1-21 15,1 0-15,0 0 0,0 21 0,-21-21 0</inkml:trace>
  <inkml:trace contextRef="#ctx0" brushRef="#br0" timeOffset="139775.1">10647 3302 0,'0'-21'0,"-21"0"15,21 0-15,0-1 16,0 1-16,0 0 15,0 0-15,0 0 0,0 0 16,0-1-16,0 1 16,21 21-1,-21-21-15,0 42 32,0 0-32,0 1 0,0 20 15,0-21-15,21 21 0,-21 1 16,0-1-16,0 22 0,0-22 0,0 21 15,0-20-15,0 20 0,0-20 16,0 20-16,0-21 0,-21 22 0,21-22 16,-21 22-16,21-22 0,0 22 15,-22-22-15,22 0 0,-21-21 0,21 22 16,-21-22-16,21 21 0,0-21 16,0 1-16,0-1 15,0-42 32,0-1-31,0 1-16,0 0 0,-21 0 15,21 0-15,0 0 0,0-1 0</inkml:trace>
  <inkml:trace contextRef="#ctx0" brushRef="#br0" timeOffset="140451.23">10562 3429 0,'0'-21'0,"0"42"0,-21-42 0,21 0 16,0 0-16,-21-1 0,21 1 0,-21 0 15,21 0-15,0 0 0,0 0 16,0-1-16,0 1 0,21 0 0,0 21 15,0-21-15,0 0 0,0 0 16,22-1-16,-1 1 0,0 0 0,1 21 16,-1-21-16,22 21 15,-22-21-15,0 21 0,22 0 0,-22 0 16,0 0-16,22 0 0,-22 21 16,-21-21-16,22 21 0,-1 0 0,-21 22 15,0-22-15,1 21 0,-1 0 16,-21 1-16,21-1 0,-21 0 0,0 1 15,0-1-15,-21-21 0,-22 22 0,22-1 16,0 0-16,-21-21 0,-1 22 16,1-1-16,-21-21 0,20 22 15,-20-22-15,20 0 0,-20 21 0,21-21 16,-22 1-16,22-1 0,-1 0 16,1 0-16,0 0 0,-1-21 15,22 0-15,0 21 0,0-21 0,0 0 16,21-21-1,0 0-15,0 0 16,21 21 0,0 0-16,0 0 15,0 0-15,1 0 0,-1 0 16,0 0-16,0 0 0,0 21 16,0 0-16,1-21 0,-1 21 0,0 1 15,0-1-15,0 21 0,0-21 16,1 0-16,-1 1 0,0-1 15,0 0-15,0 0 0,0 0 0,-21 0 16,22 1-16,-1-1 0,0 0 16,0-21-16,0 21 15,0-21-15,1 0 16,-1 0-16,0 0 16,-21-21-16,21 0 0,-21 0 15,21-1-15,-21 1 0,21 0 16</inkml:trace>
  <inkml:trace contextRef="#ctx0" brushRef="#br0" timeOffset="140891.98">11345 4022 0,'0'0'0,"0"21"15,21-21 1,1 0-1,-1 0-15,0 0 16,-21-21-16,21 21 0,0-21 0,0 21 16,1-22-16,-1 22 15,0-21-15,0 0 0,0 21 0,-21-21 0,21 21 16,1-21-16,-22 0 16,0-1-1,-22 22 1,1 0-16,0 0 15,0 0-15,0 22 0,0-22 0,-1 21 16,1 0-16,0 0 0,0 21 16,0-20-16,21 20 0,0-21 0,-21 0 15,21 22-15,0-22 0,0 0 16,0 21-16,0-21 0,0 1 0,0-1 16,21 0-16,-21 0 0,21-21 15,0 21-15,0-21 16,0 0-16,1 0 0,-1 0 15,0 0-15,0 0 0,0-21 16,0 0-16,1 21 0,20-21 16,-21 0-16,0-1 0,0-20 0,1 21 15,20-21-15</inkml:trace>
  <inkml:trace contextRef="#ctx0" brushRef="#br0" timeOffset="141302.74">12509 3260 0,'0'0'0,"-21"0"0,0-21 15,0 21-15,0 0 16,0 0 0,21 21-16,0 21 0,0-21 15,0 22-15,0-1 0,-22 0 0,22 22 16,0-22-16,0 22 0,0-1 0,0 1 15,-21-1-15,0 22 0,21-1 16,-21 1-16,21 0 0,-21 21 0,0-22 16,-1 22-16,1 0 0,0 0 15,0 21-15,0 0 0,0-21 16,-1 21-16,1-22 0,0 1 0,0 0 16,21 0-16,-21-21 0,21-1 0,-21-20 15,21-1-15,0 1 0,0-1 16,0-20-16,0-1 0,0 0 0,-22-21 15,22 1-15,0-1 0,0 0 0,-21-21 16,21-21 15,0 0-31,0-1 0,0 1 0,0 0 16,-21-21-16,21-1 0,0 1 0,0-21 16,0-1-16</inkml:trace>
  <inkml:trace contextRef="#ctx0" brushRef="#br0" timeOffset="141690.84">12171 3937 0,'0'0'0,"0"-21"0,0 0 0,0 0 15,0-1-15,0 1 0,0 0 16,0 0-16,0 0 0,21 21 0,0-21 15,0-1-15,0 22 0,1-21 16,-1 21-16,0 0 0,21-21 16,-21 21-16,1 0 0,20 0 0,-21 0 15,0 0-15,22 0 0,-22 0 16,0 21-16,-21 0 0,0 1 16,0-1-16,0 0 0,0 0 0,0 21 15,-21-20-15,0 20 0,-22 0 16,22 1-16,-21-22 0,21 21 0,-22-21 15,1 0-15,21 22 0,-22-22 16,22-21-16,-21 21 0,21 0 0,0-21 16,21 21-16,-22-21 15,44-21 1,-1 0 0,0 21-16,0-21 15,0 0-15,22 0 0</inkml:trace>
  <inkml:trace contextRef="#ctx0" brushRef="#br0" timeOffset="142126.71">12742 3789 0,'0'0'0,"-21"0"47,0 21-47,0 0 0,21 0 16,0 1-16,-21-1 15,-1 0-15,22 0 0,-21 0 0,21 22 16,0-22-16,0 0 0,0 0 0,0 0 16,0 0-16,0 1 0,0-1 15,0 0-15,21-21 0,1 0 16,-1 0-16,0 0 0,0 0 16,0 0-16,0 0 0,1 0 0,-1-21 15,0 0-15,21 21 0,-21-22 0,1 1 16,-22 0-16,21 0 0,0-21 15,-21 20-15,0-20 0,0 21 0,0 0 16,0-22-16,0 22 0,0 0 16,-21 0-16,0 0 0,-1 21 0,1-21 15,0 21-15,0 0 16,0 0-16,0 0 0,-1 0 16,1 21-16,0 0 15,0 0-15,21 0 16,0 0-16,0 1 15,21-1-15,0-21 16,0 0-16,1 0 0,-1 0 16,0 0-16</inkml:trace>
  <inkml:trace contextRef="#ctx0" brushRef="#br0" timeOffset="142531.54">13187 3810 0,'0'0'0,"0"-21"0,21 0 15,0 21 1,-21-21-16,21 21 16,0 0-16,1 0 0,-1 0 15,0 0-15,0 0 16,0 21-16,0 0 0,1 0 16,-1-21-16,0 21 0,0 0 15,-21 1-15,21 20 0,-21-21 16,21 0-16,-21 0 0,0 1 0,0 20 15,0-21-15,0 0 0,0 0 16,-21 1-16,0-22 0,0 21 16,0-21-16,0 0 15,-1 0 1,1-21-16,21-1 0,0 1 16,0 0-16,0 0 0,0-21 15,0 20-15,0 1 0,21 0 16,1 0-16,-22 0 0,21-22 0,0 22 15,0 0-15,0 21 16,0-21-16,-21 0 0,22 0 0,-1 21 16,-21-22-16,0 1 0,21 21 0,-21-21 15,21 21-15,-21-21 0,21 21 16,-21-21-16</inkml:trace>
  <inkml:trace contextRef="#ctx0" brushRef="#br0" timeOffset="142859.35">14182 3260 0,'-22'-21'16,"1"21"-16,0 0 16,21 21-1,-21 0-15,0-21 0,21 42 0,-21-21 16,21 1-16,-22 20 0,1 0 15,21 1-15,-21-1 0,0 0 0,0 1 16,0-1-16,21 0 0,-22 1 0,22-22 16,-21 21-16,21 0 0,0-20 15,0-1-15,0 21 0,0-21 0,0 0 16,0 1-16,0-1 16,0 0-16,21-21 15,1 0-15,-1 0 16,0-21-1,-21 0-15,21 21 0,-21-22 16,0 1-16</inkml:trace>
  <inkml:trace contextRef="#ctx0" brushRef="#br0" timeOffset="143058.25">13885 3768 0,'-21'0'0,"42"0"0,-63 0 0,21 0 16,42-21 46,0 21-62,0 0 0,22 0 0,-22-22 16,0 22-16,0 0 0,0-21 0,0 21 16,1 0-16,-1-21 0,0 21 15</inkml:trace>
  <inkml:trace contextRef="#ctx0" brushRef="#br0" timeOffset="143467.01">14414 3831 0,'0'21'0,"22"-21"15,-1 0-15,-21 22 0,21-22 0,0 0 16,0 0-16,0 0 0,1 0 15,-1 0-15,0 0 0,0 0 16,0-22-16,0 1 0,1 21 16,-1-21-16,-21 0 0,0 0 15,0 0-15,0-1 0,0 1 16,0 0-16,-21 21 16,-1 0-1,1 0-15,0 0 0,0 21 0,0-21 16,0 21-16,-1 1 0,1-1 15,0 0-15,21 0 0,0 0 16,-21 22-16,21-22 0,0 0 0,0 0 16,0 21-16,0-20 0,0-1 15,0 0-15,0 0 0,21 0 16,-21 0-16,21-21 0,0 0 0,1 0 16,-1 0-16,0 0 15,0 0-15,0 0 0,0 0 0,-21-21 16,22 21-16,-1-21 0,0 0 15</inkml:trace>
  <inkml:trace contextRef="#ctx0" brushRef="#br0" timeOffset="143886.76">14922 3704 0,'0'0'0,"0"-21"15,0 0 1,22 21-16,-1 0 15,0 0-15,0 0 0,0 0 16,22 0-16,-22 21 0,0 0 16,0 0-16,0-21 0,0 22 0,1-1 15,-22 21-15,0-21 0,21 0 16,-21 1-16,0 20 0,0-21 16,0 0-16,0 22 0,-21-22 0,-1 0 15,22 0-15,-21 0 0,0-21 16,21 21-16,0 1 0,-21-22 0,0 0 15,21-22 17,0 1-32,0 0 0,0 0 15,0 0-15,21 0 0,-21-1 16,21-20-16,0 21 0,0-21 0,-21 20 16,22-20-16,-1 21 0,-21 0 0,21 0 15,0-1-15,-21 1 0,0 0 16,21 21-16,-21-21 0,21 21 15,1 0 1,-1 0 0</inkml:trace>
  <inkml:trace contextRef="#ctx0" brushRef="#br0" timeOffset="144266.07">15684 3704 0,'0'0'0,"-21"0"15,21 21-15,-21-21 16,21 22-16,0-1 0,-21-21 16,21 21-16,0 0 15,21-21 1,0 0-1,0 0 1,1 0-16,-22-21 16,0 0-1,0 0-15,0-1 16,-22 22 15,1 0-31,21 22 16,-21-22-16,21 21 0,-21-21 15,21-21 32</inkml:trace>
  <inkml:trace contextRef="#ctx0" brushRef="#br0" timeOffset="145422.81">16129 4170 0,'0'0'0,"21"0"15,0-21-15,22-22 16,-22 43-16,0-21 0,0 0 0,0-21 16,0 21-16,1-1 0,-1-20 15,21 0-15,-21 21 0,0-43 0,22 22 16,-22-1-16,0-20 0,21 21 15,-20-22-15,-1 1 0,0 20 0,0-20 16,-21 20-16,0-20 0,0 21 16,0-1-16,0 22 0,0-21 0,0 21 15,-21-1-15,0 22 0,21-21 0,-21 21 16,-1 0-16,1 21 16,0 1-16,21-1 0,0 21 15,0-21-15,0 22 0,-21-1 16,21 21-16,-21-20 0,21-1 15,-21 22-15,21-22 0,-22 21 16,22-20-16,0 20 0,-21-20 0,21-1 16,0 0-16,0 1 0,0-1 0,0-21 15,0 21-15,21-20 0,1-1 16,-1 0-16,0 0 0,0 0 0,0-21 16,0 21-16,22-21 0,-22 0 15,0 0-15,0 0 0,0 0 0,1 0 16,-1-21-16,0 21 0,0-21 0,21 0 15,-20 0-15,-1 0 0,0-1 16,0 1-16,0 0 0,-21 0 0,21 0 16,1 0-16,-22-1 0,0 1 15,0 0-15,0 0 0,0 0 16,0 42 15,0 0-31,0 0 16,0 0-16,0 1 15,0-1-15,0 0 0,0 0 0,0 0 16,0 0-16,0 1 0,0-1 16,0 0-16,21 0 0,0 0 15,0-21-15,0 0 0,0 0 16,1 0-16,-1 0 0,0 0 16,0 0-16,0 0 15,0-21-15,1 0 0,-1 21 0,0-21 16,-21 0-16,21-1 0,-21 1 15,21 0-15,-21 0 0,0 0 0,0 0 16,0-1-16,0-20 0,0 21 0,0-21 16,0 20-16,0 1 0,-21 0 15,0 0-15,21 0 0,-21 0 0,0 21 16,-1 0-16,1 0 16,0 0-16,0 0 0,0 0 15,21 21-15,-21-21 0,21 21 16,0 0-16,-22 0 0,22 0 0,0 1 15,-21-22-15,21 21 0,0 0 16,0 0-16,0 0 0,0 0 16,0 1-16,0-1 15,21-21-15,1 21 16,-1-21-16,0 0 16,0 0-16</inkml:trace>
  <inkml:trace contextRef="#ctx0" brushRef="#br0" timeOffset="146442.95">17992 3704 0,'0'0'0,"0"-21"0,0-42 16,0 41-1,-22 1-15,1 21 0,0-21 16,0 21-16,0 0 0,0 0 15,-1 21-15,1-21 16,0 21-16,21 1 0,-21-1 0,0 0 16,0 0-16,21 0 0,0 0 0,-22 22 15,22-22-15,-21 0 0,21 0 16,0 22-16,0-22 0,0 0 16,0 0-16,0 0 0,21 0 15,1 1-15,-1-22 16,0 0-16,0 0 0,0 0 0,0 0 15,1 0-15,-1 0 16,-21-22-16,21 1 0,0 21 0,-21-21 16,0 0-16,21 21 0,-21-21 15,21 0-15,-21-1 0,22 22 0,-22-21 16,0 0-16,0 0 0,0 0 16,21 21-16,-21-21 15,0 42 16,0 0-15,0 0-16,0 0 0,0 0 0,0 1 16,-21-1-16,21 21 0,-22 0 15,22 1-15,0-1 0,0 0 0,0 22 16,-21-22-16,21 22 0,0-1 0,-21-20 16,21 20-16,0 1 0,0 20 15,0-20-15,0-1 0,0 22 0,0-22 16,0 22-16,0-21 0,0-1 0,0 22 15,0-22-15,0 1 0,0-1 16,0 1-16,0-1 0,0 1 0,-21-1 16,21-20-16,-21 20 0,21 1 15,-21-22-15,21 0 0,0 1 16,-22-1-16,1 0 0,0-21 0,21 22 16,-21-22-16,0 0 0,0 0 15,-1 0-15,1-21 0,0 0 16,0 0-16,0 0 15,0 0-15,-1-21 0,1 0 16,0 0-16,0 0 0,0 0 16,0-1-16,-22-20 0,22 21 15,-21-21-15,21-1 0,-22 1 0,22 0 16,-21-22-16,21 22 0,-1-22 16,1 1-16,-21-22 0,21 22 0,0-22 15,21 0-15,0 1 0,-22-1 16,22 0-16,0 1 0,0-1 0,0 0 15,0 22-15,22-22 0,-22 22 0,21-1 16,0 1-16,21 20 0,-21 1 16,1 0-16,20-1 0,-21 1 0,21 21 15,1 0-15,-22-1 0,21 1 16,-21 21-16,1-21 0,20 21 16,-21 0-16,0 0 0,0 0 0,1 0 15,-44 21 79,1-21-94,0 0 16,0 0-16,0 21 15,-22-21-15,22 22 0</inkml:trace>
  <inkml:trace contextRef="#ctx0" brushRef="#br0" timeOffset="151927.54">2879 4974 0,'0'0'0,"-22"-21"0,1 21 16,0 0-16,0 0 0,21-21 0,-21 21 15,0 0-15,-1 0 0,1-21 16,0 21-16,0 0 0,0 0 15,0 0-15,-1 0 16,1 0-16,0 0 16,0 0-16,0 0 0,-22 0 0,22 0 0,0 0 15,0 0-15,0 0 16,0 21-16,-22-21 0,22 0 0,0 0 16,0 21-16,0-21 15,-1 0-15,44 0 63,-1 0-63,21 0 0,0 0 0,1 0 15,-1 0-15,0 0 16,22 0-16,-1 0 0,1 0 0,-1 0 0,1 0 16,21 0-16,-22 0 15,22-21-15,-1 21 0,1 0 0,0-21 16,21 21-16,-22 0 0,22-21 15,0 21-15,0 0 0,-22 0 16,22-22-16,0 22 0,0 0 0,0 0 16,21 0-16,-21 0 0,-1 0 15,1 0-15,0 0 0,-21-21 0,-22 21 16,22 0-16,-22 0 0,1 0 16,-22 0-16,1 0 0,-1 0 0,0 0 15,-21 0-15,1 0 16,-1 0-16,0 0 0,0 0 0,-42 0 62,0 0-62,0 0 0,-1-21 16,1 21-16,0 0 0,-21 0 16,21 0-16,-22 0 0</inkml:trace>
  <inkml:trace contextRef="#ctx0" brushRef="#br0" timeOffset="152603.16">2328 5186 0,'0'0'0,"-21"0"0,-21 0 0,21 0 16,-1 0-16,1 0 0,0 0 15,0 0-15,0 0 16,0 0-16,21 21 0,-22-21 16,1 0-1,0 0-15,42 0 63,22 0-48,-22 0-15,21 0 0,0 0 0,1 0 16,20 0-16,1 0 0,-1 0 16,1 0-16,20-21 0,1 21 15,0 0-15,21-21 0,-22 21 16,22-21-16,0 21 0,21-22 15,-21 22-15,21-21 0,0 21 0,0 0 16,-21-21-16,21 21 0,0 0 16,0-21-16,-22 21 0,22 0 0,-21 0 15,0-21-15,0 21 0,-21 0 16,-1 0-16,1 0 0,-22 0 0,1-21 16,-1 21-16,-20 0 0,-1 0 15,0 0-15,1 0 0,-22 0 0,0 0 16,0 0-16,-21-22 0,21 22 15,1 0 17,-1 0 15,0 0-32</inkml:trace>
  <inkml:trace contextRef="#ctx0" brushRef="#br0" timeOffset="153651.1">3365 5271 0,'0'0'15,"-21"0"-15,21-22 0,0 1 16,-21 0-16,0 21 0,21-21 15,-21 0-15,21 0 16,0 42 31,0 0-47,0 0 16,0 0-16,0 0 0,0 22 15,0-22-15,0 0 0,0 21 16,0-20-16,0 20 0,0 0 15,0-21-15,0 43 0,0-22 0,0 1 16,0-1-16,0 21 0,0-20 16,0-1-16,0 0 0,0 1 15,0-1-15,0-21 0,0 22 16,0-22-16,0 0 0,0 0 0,0 0 16,0 0-16,0 1 0,0-1 15,0-42 32,0-1-47,0 1 0,0 0 16,21 0-16,-21 0 15,0 0-15,0-22 0,21 22 0</inkml:trace>
  <inkml:trace contextRef="#ctx0" brushRef="#br0" timeOffset="154091.37">3450 5144 0,'0'0'0,"0"-22"0,0 1 0,0 0 16,0 42 30,0 0-30,0 1-16,0-1 0,0 0 0,0 21 16,0-21-16,0 22 0,0-1 15,0 0-15,0 1 0,0-22 0,0 21 16,0 1-16,0 20 0,0-21 16,21-20-16,-21 20 0,0 0 0,0 1 15,0-1-15,0-21 0,0 21 16,0-20-16,0-1 0,0 0 0,0 0 15,0 0-15,0 0 16,0 1-16,0-1 0,0 0 0,21-21 16,-21 21-1,-21-21 48,21-21-63,-21 21 15</inkml:trace>
  <inkml:trace contextRef="#ctx0" brushRef="#br0" timeOffset="154515.13">3048 5906 0,'0'0'0,"-21"0"16,21-22-16,-21 22 0,42 0 47,0 0-47,0 0 16,0 22-16,0-1 0,1-21 15,-1 21-15,0 0 0,0-21 16,0 21-16,0 0 0,1 1 15,-1-22-15,0 21 0,0 0 16,0 0-16,0 0 0,1 0 0,-1 1 16,0-1-16,-21 0 15,21 0-15,0-21 0,-21 21 16,21-21-16,-21 21 16,22-21-1,-22-21 32,0 0-47,0 0 16,0 0-16,21 21 15,0-21-15</inkml:trace>
  <inkml:trace contextRef="#ctx0" brushRef="#br0" timeOffset="154887.07">3979 5757 0,'0'-21'0,"0"42"47,0 1-31,-21-22-16,0 21 0,0 0 15,21 0-15,-21 0 0,-1 0 0,1 1 16,0 20-16,0-21 0,21 0 16,-21 0-16,0 22 0,-1-22 0,1 0 15,21 0-15,-21 0 0,0 1 16,21-1-16,-21-21 0,21 21 0,0 0 16,-21-21-1,21 21-15</inkml:trace>
  <inkml:trace contextRef="#ctx0" brushRef="#br0" timeOffset="155578.5">1799 7176 0,'0'-22'0,"0"44"0,0-65 0,0 22 16,0 0-16,0 0 15,0 0 1,0-1-16,-21 22 16,0-21-16,0 21 15,-1 0 1,1 0-16,0 0 15,21 21-15,-21-21 0,0 22 16,21-1-16,-21 0 0,-1 0 0,1 21 16,21-20-16,-21 20 0,0 0 15,21 1-15,0-1 0,-21 0 0,21 1 16,-21-1-16,21-21 0,0 21 16,0 1-16,0-1 0,0 0 15,0-20-15,0 20 0,0-21 0,0 0 16,0 0-16,21 1 0,0-1 15,0 0-15,0 0 0,-21 0 0,21-21 16,1 21-16,-1-21 16,21 0-16,-21 0 0,0 0 0,1 0 15,-1 0-15,0 0 0,21 0 16,-21-21-16,1 0 0,-1 21 0,21-21 16,-21 0-16,0-22 0,22 22 15,-22 0-15,0 0 0,0-21 0,0 20 16</inkml:trace>
  <inkml:trace contextRef="#ctx0" brushRef="#br0" timeOffset="158207.38">2138 7599 0,'21'-85'15,"-42"170"-15,63-191 16,-42 85-16,0 0 0,0 0 0,0-1 16,0 1-16,0 42 47,-21 1-47,21-1 15,0 0-15,-21 0 0,21 21 16,-21-20-16,21-1 0,0 0 0,-22 21 15,22-21-15,0 1 0,0-1 16,0 0-16,0 0 0,0 0 0,0 0 16,0 1-16,22-22 15,-1 0-15,0 0 0,0 0 16,0 0-16,0 0 0,1 0 16,-1-22-16,0 22 0,0-21 15,-21 0-15,21 21 16,-21-21-16,21 0 0,-21 0 0,0-1 15,0 1-15,0-21 0,0 21 16,0 0-16,0-22 0,0 22 0,0 0 16,-21 0-16,21 0 0,-21-1 15,0 1-15,0 21 0,0 0 16,-1 0-16,1 0 16,0 0-16,0 0 0,0 0 0,21 21 15,0 1-15,-21-22 0,21 21 16,0 0-16,0 0 0,0 0 15,0 0-15,0 1 16,21-22 0,0 0-1,0 0-15,0 0 0,0 0 16,22-22-16,-22 22 0,0-21 0,21 0 16,-20 21-16,20-21 0,-21 0 15,21 0-15,-20 21 0,20-22 0,-21 1 16,0 21-16,0 0 0,1-21 15,-1 21-15,0 0 0,0 0 16,-21 21 0,21 0-16,-21 1 0,0-1 15,0 0-15,0 21 16,0-21-16,0 1 0,0-1 16,0 0-16,0 0 0,0 0 0,0 0 15,0 1-15,0-1 16,0 0-16,0 0 0,-21 0 31,21-42 0,0 0-31,0 0 16,0 0-16,0-1 16,0 1-16,21 0 0,0-21 0,1 21 15,-1-22-15,0 22 16,21-21-16,1 21 0,-22-1 0,21-20 15,-21 21-15,22 21 0,-22-21 16,21 21-16,-21-21 0,0 21 0,1 0 16,-1 21-16,-21 0 15,21 0-15,-21 0 0,0 0 0,0 1 16,0-1-16,0 0 0,0 21 16,0-21-16,0 1 0,0 20 0,0-21 15,-21 0-15,21 0 0,0 1 0,0-1 16,0 0-16,0 0 0,0 0 15,21-21 17,0 0-32,0 0 15,0-21-15,1 0 0,-1 21 16,0-21-16,0 0 0,0-1 0,0 1 16,1 0-16,-1-21 0,0 21 0,0-1 15,0-20-15,0 21 0,1 0 16,-1-22-16,-21 22 0,0 0 0,21 0 15,-21 0-15,-21 42 47,21 0-47,0 0 0,-21-21 16,21 21-16,0 1 16,0-1-16,0 0 0,0 0 15,0 0-15,0 0 16,21 1-16,-21-1 15,21-21-15,0 21 0,-21 0 16,21 0-16,-21 0 16,0 1-1,-21-22 1,0 0 0,21 21-16,-21-21 0,0 0 15,-1 0-15,1 0 16,0 0-16,21-21 0,-21-1 15,0 22 1,21 22 31,0-1-47,21 0 16,0-21-1,0 21-15,0-21 0,1 0 16,-1 0-16,0 0 15,0 0-15,0 0 0,0 0 0,1 0 16,-1 0-16,21-21 0,-21 0 16,0 21-16,1-21 0,-1-1 15,0 22-15,0-21 0,0 0 0,0 0 16,1 0-16,-22-22 0,21 22 16,0 0-16,-21 0 0,0-21 0,21 20 15,0 1-15,-21 0 0,21 21 16,-21-21-16,0 0 15,0 42 17,0 0-32,0 0 15,0 0-15,-21 1 0,21-1 0,0 0 16,-21 0-16,21 0 0,0 0 0,0 1 16,0-1-16,0 0 15,0 0-15,0 0 0,0 0 16,21 1-16,0-22 0,1 21 15,-1-21-15,0 0 16,0 0-16,0 0 0,0 0 0,1 0 16,-1-21-16,0-1 15,0 1-15,0 21 0,0-21 0,1 0 16,-1 0-16,0 0 0,-21-1 0,0 1 16,21 0-16,-21-21 15,0 21-15,0-22 0,0 22 0,0-21 16,0-1-16,0 22 0,0 0 0,-21 0 15,0 0-15,21 0 0,-21 21 16,-1 0-16,1 0 0,0 0 16,0 0-16,-21 21 0,20 0 0,1 0 15,0 0-15,0 0 0,0 22 0,0-22 16,-1 21-16,1-21 0,21 1 16,0 20-16,0-21 0,0 21 0,0-20 15,0-1-15,0 0 0,0 0 16,21 0-16,1 0 0,-1 1 15,0-22-15,0 0 0,0 0 16,0 0-16,1 0 0,-1 0 16,21 0-16,-21 0 0,0 0 0,22 0 15,-22-22-15,0 1 0,21 21 16,-20-21-16,-1 0 0,21 0 0,-21 0 16,22-22-16,-22 22 0,21-21 0,-21 21 15,43-85-15,-22 63 16,-21 1-16,22-64 0,-22 64 15,0 0-15,0 20 0,-21-20 16,0 0-16,0 21 0,0-1 0,0 1 16,0 0-16,0 0 0,0 0 15,-21 21 1,0 0-16,0 0 0,-1 21 16,1 0-16,21 0 15,0 0-15,-21 1 0,21-1 0,-21 21 16,21-21-16,-21 22 0,21-1 15,0 0-15,-21 1 0,-1-1 0,1 0 16,21 1-16,0-1 0,-21 0 16,0 1-16,21-1 0,-21-21 0,21 21 15,0-20-15,0-1 0,0 0 0,0 0 16,0 0-16,21 0 0,0 1 16,0-1-16,0-21 0,1 21 15,20-21-15,-21 0 0,21 0 0,1 0 16,-22 0-16,21 0 0,-21 0 15,22 0-15,-22-21 0,21 0 0,-21 21 16,1-22-16,-1 1 0,21 0 16,-21 0-16,0 0 0,1-22 0,-1 1 15,0-21 1,-21 41-16,0 1 0,0 0 0,0 0 16,0 0-16,-21 21 15,0 0 1,-1 0-16,1 0 15,21 21-15,-21-21 0,21 21 16,-21-21 0,21 21-16,0 0 15,0 1 1,-21-22-16,21 21 0,0 0 16,-21 0-16,21 0 0,0 0 0,0 1 15,0-1-15,0 0 16,0 0-16,0 0 0,21-21 15,0 0-15,-21 21 0,21-21 16,0 0-16,0 0 0,22 0 0,-22 0 16,0 0-16,21 0 0,-20 0 0,20 0 15,-21-21-15,0 0 0,22 21 16,-22-21-16,0 21 0,21-21 16,-21 21-16,1-21 0,-1-1 0,0 22 15,0-21-15,0 0 16,-21 0-16,21 0 0</inkml:trace>
  <inkml:trace contextRef="#ctx0" brushRef="#br0" timeOffset="164723.04">10964 5059 0,'0'0'0,"-42"0"16,21 0 0,21 21-16,-21-21 15,-1 0-15,1 0 16,0 0 15,21 21 32,21-21-48,0 0 1,1 0-16,-1 0 15,0 0-15,0 0 0,21 0 0,-20 0 16,20 0-16,0-21 0,1 21 0,-1 0 16,0 0-16,1-21 0,-1 21 15,21 0-15,-20 0 0,-1-21 0,0 21 16,1 0-16,-1-21 0,22 21 16,-22-22-16,21 22 0,-20 0 0,20 0 15,1-21-15,20 21 0,1 0 16,0-21-16,-1 0 0,1 21 0,0-21 15,-1 21-15,22 0 0,0-21 16,0 21-16,0-22 0,0 22 16,-1 0-16,1 0 0,-21-21 0,21 21 15,-22-21-15,1 21 0,21 0 16,-21 0-16,-1-21 0,1 21 0,-22 0 16,22-21-16,0 21 0,-1 0 15,-20-21-15,21 21 0,-1 0 0,1 0 16,0-22-16,-1 22 0,-20-21 15,20 21-15,-20 0 0,-1 0 0,-20 0 16,-1 0-16,-21-21 0,0 21 16,1 0-16,-1 0 0,-42 0 78,-1-21-78,1 21 15,0 0-15</inkml:trace>
  <inkml:trace contextRef="#ctx0" brushRef="#br0" timeOffset="165527.07">11366 5228 0,'22'0'46,"-1"0"-46,0 0 16,0 0-16,21 0 0,-20 0 0,-1 0 16,21 0-16,-21 0 0,22 0 15,-22 0-15,21-21 0,0 21 16,22 0-16,-22 0 0,22-21 0,-22 21 0,22 0 16,20 0-16,-20-21 15,-1 21-15,22 0 0,-22-21 0,22 21 16,0 0-16,-22-22 0,22 1 15,21 21-15,-22 0 0,22-21 0,-21 21 16,21 0-16,0-21 0,-22 0 16,1 21-16,21-21 0,-22 21 0,1 0 15,21-22-15,-21 22 0,-1-21 16,22 21-16,-21-21 0,-1 21 0,1-21 16,-21 21-16,20-21 0,-20 21 0,-1 0 15,1-21-15,-22 21 0,0 0 16,22 0-16,-22-22 0,-21 22 15,22 0-15,-1 0 0,0 0 16,-20 0-16,20 0 0,-21 0 0,0-21 16,0 21-16,1 0 0,-1 0 15,0 0 1,-42 0 93,0 0-109,-1 0 16</inkml:trace>
  <inkml:trace contextRef="#ctx0" brushRef="#br0" timeOffset="166811.28">13568 5249 0,'-21'22'31,"-1"-22"-31,1 21 0,0 0 16,0-21-16,0 21 0,0 0 0,-22 0 15,22 1-15,-21 20 0,-1-21 0,-20 21 16,21-20-16,-22 20 0,1 0 16,-1 1-16,1-1 0,-1 0 15,-21 22-15,22-22 0,-22 0 16,-21 22-16,22-22 0,-1 22 0,-21-22 16,0 0-16,22 22 0,-22-1 0,21-20 15,1 20-15,-22 1 0,21-22 16,-21 22-16,22-1 0,-22-21 0,21 22 15,0-22-15,-20 1 0,20-1 0,0 0 16,22 1-16,-1-22 0,1 21 16,-1-21-16,22 0 0,0 1 0,-1-1 15,1 0-15,21 0 0,0-21 16,-1 0-16,1 0 16,21-21-1,0 0-15,0 0 16,0-1-16,21 1 0,1 0 15,-1 0-15,-21 0 0,21 0 0,0-1 16,0 1-16,0-21 0,1 21 16,-1 0-16,0-1 0,-21 1 0,21 0 15,0 0-15,0 0 0,1 0 16,-22-1-16,21 1 0,0 0 16,-21 42 30,0 0-30,0 1-16,0-1 0,-21 0 16,0-21-16,-1 21 0,22 0 0,-21 0 15,21 22-15,-21-22 0,0 0 16,0 0-16,0 0 0,-1 1 16,22-1-16,0 0 0,-21-21 0,0 21 15,0-21 1,21 21-16,21-21 31,0 0-31,0 0 16,1 0-16,20 0 0,-21 0 15,0 0-15,22 0 0,-1 0 16,0 0-16,1 0 0,-1 0 16,0 0-16,22 0 0,-22 0 0,0 0 15,1 0-15,-1 0 0,0 0 0,1-21 16,-1 21-16,-21 0 0,0 0 15,22 0-15,-22 0 0,0 0 16,-42 0 47,0 0-63,0 0 0,-1 0 15</inkml:trace>
  <inkml:trace contextRef="#ctx0" brushRef="#br0" timeOffset="167495.26">8848 7768 0,'0'-21'15,"-22"21"1,1 0-16,0 0 16,0 21-16,0-21 15,0 21-15,-1-21 0,1 22 16,0-1-16,0 0 0,0 0 0,0 0 15,-1 0-15,1 22 0,0-1 16,21-21-16,0 22 0,-21-1 0,21 0 16,0 1-16,0-1 0,0 0 15,0 1-15,0-1 0,0 0 0,0-21 16,21 1-16,-21 20 0,0-21 16,21 0-16,-21 0 0,21 1 0,1-1 15,-1-21-15,0 0 16,0 0-16,0 0 15,0 0-15,1 0 0,-1 0 0,0 0 16,0-21-16,0-1 0,0 1 16</inkml:trace>
  <inkml:trace contextRef="#ctx0" brushRef="#br0" timeOffset="167987.22">9186 8107 0,'0'0'15,"0"-21"-15,0 42 47,0 0-47,0 0 0,-21 0 16,0 1-16,21-1 0,-21 0 16,21 0-16,0 0 0,-21 22 0,21-22 15,0 0-15,-22 0 0,22 0 16,0 0-16,0 1 0,0-1 0,0 0 15,0 0-15,0 0 0,22-21 16,-1 0 0,0 0-16,0 0 15,0 0-15,0 0 0,1-21 16,-1 0-16,0 21 0,-21-21 16,21 0-16,0-1 0,0 1 0,-21 0 15,0 0-15,22 0 0,-22 0 0,21-22 16,-21 22-16,0-21 15,0 21-15,0-22 0,0 22 0,0 0 16,-21-21-16,-1 20 0,22 1 16,-21 0-16,0 21 0,0 0 15,0 0-15,0 0 16,-1 21-16,22 0 0,-21 1 16,0-22-16,21 21 0,0 0 0,-21 0 15,21 21-15,0-20 0,0-1 0,0 0 16,0 0-16,0 0 0,0 0 15,21 1-15,0-22 0,0 0 16</inkml:trace>
  <inkml:trace contextRef="#ctx0" brushRef="#br0" timeOffset="168926.68">9567 8192 0,'0'21'32,"0"0"-17,0 0-15,0 0 0,0 0 16,0 1-16,0-1 16,0 0-16,0 0 0,0 0 15,0 0-15,0 1 0,0-1 0,0 0 16,0 0-16,0 0 15,0 0 1,-21-21 15,0 0-31,21-21 16,0 0 0,0 0-16,0 0 0,0 0 15,0-22-15,0 22 0,0 0 0,0-21 16,0 20-16,21 1 15,0-21-15,0 21 0,22-22 0,-22 22 16,21 0-16,-21 0 0,22 21 0,-22-21 16,21 21-16,1 0 0,-22 0 15,21 0-15,-21 0 0,0 21 0,1 0 16,-1 0-16,0 0 0,-21 1 0,0-1 16,0 0-16,0 21 0,0-21 15,0 1-15,0 20 0,0-21 0,0 0 16,-21 0-16,21 1 0,0-1 0,0 0 15,0 0-15,0 0 16,21-21 15,0 0-31,0 0 16,0-21-16,1 0 0,-1 0 0,0 0 16,0-1-16,0 1 0,22 0 0,-22 0 15,0-21-15,0 20 0,0-20 16,22 21-16,-22-21 0,0 20 0,0 1 15,-21 0-15,21 0 0,-21 0 16,21 0-16,-42 21 31,0 0-31,0 0 0,21 21 0,-21 0 16,0 0-16,-1 0 0,22 0 16,0 1-16,0-1 0,0 0 15,0 0-15,0 0 0,0 0 16,22-21-16,-1 22 0,-21-1 0,21 0 15,0 0-15,0-21 16,-21 21-16,21-21 0,-21 21 0,22 1 16,-22-1-16,0 0 15,-22 0 1,1-21 0,0 0-16,0 0 15,0 0-15,0 0 0,-1 0 16,1 0-16,0 0 0,0 0 0,0 0 15,0 0 1,21-21-16,-22 21 0,22-21 31,0 0-15,22-1-16,-1 22 0,-21-21 16,21 0-16</inkml:trace>
  <inkml:trace contextRef="#ctx0" brushRef="#br0" timeOffset="169414.4">10816 8065 0,'-21'21'15,"0"0"-15,0 0 16,21 0-16,-22 0 0,1 1 15,21-1-15,-21 0 0,0 0 0,21 21 16,-21-20-16,21-1 0,0 0 0,0 0 16,0 0-16,0 0 0,0 1 0,0-1 15,21 0 1,0-21 0,0 0-16,0 0 0,1 0 0,-1 0 15,0-21-15,0 21 0,0-21 16,0-1-16,1 1 0,-1 0 15,0 21-15,0-21 0,-21 0 0,21 0 16,-21-1-16,0-20 0,0 21 0,0 0 16,0 0-16,0-1 0,0-20 15,0 21-15,0 0 0,-21-22 0,21 22 16,-21 0-16,0 0 0,0 21 16,-1 0-16,1 0 15,0 0-15,0 0 0,0 21 16,0 0-16,-1-21 0,22 21 15,-21 1-15,21-1 16,0 0-16,0 0 0,0 0 31,21-21-31,1 0 16,-1-21-16,0 0 0</inkml:trace>
  <inkml:trace contextRef="#ctx0" brushRef="#br0" timeOffset="169730.73">11472 7620 0,'0'-21'0,"0"42"0,0-63 16,-21 42-16,0 0 16,21 21-16,-21-21 15,21 21-15,-21 0 0,21 22 0,-22-22 16,22 0-16,0 21 0,0 1 15,0-22-15,-21 21 0,21 0 0,0 1 16,-21-1-16,21 0 0,0 1 0,-21-1 16,21 0-16,-21 1 0,0-22 15,21 21-15,0-21 0,0 22 0,-22-22 16,22 0-16,0 0 0,-21 0 16,21 1-16,0-44 46,21 1-46,1 21 0,-22-21 0,21 0 16</inkml:trace>
  <inkml:trace contextRef="#ctx0" brushRef="#br0" timeOffset="170182.47">11557 8170 0,'0'0'0,"21"0"16,0 0 0,0-21-16,1 21 15,-22-21-15,21 21 0,0-21 16,0 21-16,-21-21 0,21 21 0,0-21 16,1-1-16,-1 1 0,-21 0 15,21 0-15,-21 0 0,0 0 16,0-1-16,0 1 0,-21 21 31,0 0-31,-1 0 16,22 21-16,-21 1 0,0-1 15,0 0-15,0 0 0,0 0 0,21 22 16,-22-22-16,1 21 0,0-21 0,21 22 16,-21-22-16,21 21 0,-21-21 15,21 0-15,0 1 0,0-1 0,0 0 16,0 0-16,0 0 0,0 0 0,0 1 15,21-22 1,0 0-16,0 0 0,0 0 16,1 0-16,-1 0 0,0 0 15,0-22-15,0 22 0,0-21 16,1 0-16,-1 0 0,0 0 16,0 0-16,0-1 0,0-20 0,1 21 15</inkml:trace>
  <inkml:trace contextRef="#ctx0" brushRef="#br0" timeOffset="171303.34">14541 5461 0,'0'0'0,"0"-21"0,0 0 15,0 0 1,-21 21-16,21-22 31,21 44-15,1-22-1,-1 21-15,0 0 0,21 0 16,-21 0-16,22 22 0,-1-22 0,0 21 16,1 0-16,20-20 0,-20 20 15,20 0-15,1 1 0,-1-22 0,1 21 16,-1 0-16,1 1 0,-1-22 0,1 21 16,-1-21-16,1 22 0,-1-22 15,-21 21-15,22 1 0,-22-22 16,22 21-16,-1-21 0,-20 22 0,20-1 15,-21-21-15,1 21 0,-1 1 16,0-22-16,1 0 0,-1 0 0,-21 0 16,22 1-16,-22-1 0,0-21 0,0 0 15,0 0 1,-21-21 0,0-1-16,0 1 15,0 0-15,0 0 0,0 0 16,0 0-16,0-1 0,0-20 0,0 21 15,-21 0-15,0 0 0,21-1 16,-21 1-16,0 0 0,-1 0 16,1 0-16,0 21 0,0-21 15,0 21 1,0 0-16,21 21 31,0 0-15,21-21-16,0 21 0,21-21 0,-21 21 15,1-21-15,-1 21 0,21-21 0,-21 22 16,0-22-16,1 21 0,-1-21 16,0 21-16,0-21 0,0 21 0,-21 0 15,21 0-15,-21 1 16,0-1-16,0 0 16,-21 0-16,0-21 0,0 21 15,-21 0-15,20 1 0,-20-1 0,0 0 16,-1 0-16,-20 0 0,21 0 15,-22 1-15,22-1 0,-1 0 0,1 0 16,0 0-16,21 0 0,-1 1 16,1-22-16,0 0 0,21 21 0,-21-21 15,21-21 17,21 21-32</inkml:trace>
  <inkml:trace contextRef="#ctx0" brushRef="#br0" timeOffset="171894.46">16341 7345 0,'0'0'0,"0"-21"0,0 0 0,0-1 15,0 1 1,-22 21-1,22 21 1,0 1-16,0 20 0,0-21 16,0 21-16,0 1 0,0-1 0,0 0 15,0 22-15,0-22 0,-21 1 16,21-1-16,-21 0 0,21 22 0,-21-22 16,21 0-16,0 1 0,-21-22 0,21 21 15,-21 1-15,21-22 16,0 0-16,0 0 0,0 0 0,0 0 15,-22-21-15,22 22 0,0-44 32,0 1-17,0 0-15,0 0 0</inkml:trace>
  <inkml:trace contextRef="#ctx0" brushRef="#br0" timeOffset="172455.14">16192 7535 0,'0'-21'16,"0"0"-16,0 0 15,0 0-15,22 21 0,-22-21 16,21-1-16,0 1 0,0 21 16,0-21-16,22 0 0,-22 0 0,0 0 15,21-1-15,-21 22 0,22-21 0,-22 0 16,21 21-16,-21 0 0,1 0 15,20 0-15,-21 21 0,0 0 0,0 1 16,1 20-16,-1-21 0,0 21 0,0 1 16,-21-1-16,0-21 0,0 22 15,0-1-15,0-21 0,-21 21 0,0-20 16,-22-1-16,22 21 0,-21-21 16,21 0-16,-22 1 0,22-1 15,-21-21-15,21 21 0,0-21 0,-1 0 16,1 0-16,0 0 0,0 0 0,0 0 15,21-21 1,0 0-16,-21-1 0,21 1 0,0 0 16,0 0-16,0 0 0,0 0 0,0-1 15,21 22 1,-21 22 0,21-1-16,0 0 0,-21 0 15,21 0-15,0 0 0,-21 22 0,22-22 16,-1 0-16,-21 0 0,0 22 15,21-22-15,-21 0 0,21 0 0,0 0 16,-21 0-16,21 1 16,1-22-16,-1 0 0,0 0 15,0 0-15,0 0 16,0-22 0,1 1-16,-1 0 0,0 0 15,0 0-15,-21 0 0,21-1 0,0 1 16</inkml:trace>
  <inkml:trace contextRef="#ctx0" brushRef="#br0" timeOffset="172862.91">16891 7747 0,'0'21'0,"0"0"0,-21-21 16,21 22-16,0-1 15,0 0 1,21-21-1,0 0 1,0 0-16,0 0 0,1-21 16,-1 21-16,0-21 0,-21-1 15,21 22-15,0-21 0,0 0 16,1 21-16,-22-21 0,0 0 0,0 0 16,21-1-16,-42 22 31,-1 0-31,1 0 0,0 0 15,0 22-15,21-1 0,-21 0 0,0 0 16,-1 0-16,1 0 0,21 1 16,0 20-16,-21-21 0,21 0 0,0 0 15,0 22-15,0-22 0,0 0 0,0 0 16,0 0-16,0 1 16,21-1-16,0-21 0,1 21 15,-1-21-15,0 0 0,0 0 16,0 0-16,0 0 0,1-21 0,20 0 15,-21 21-15,0-22 0,22 1 16,-22 0-16,0 0 0</inkml:trace>
  <inkml:trace contextRef="#ctx0" brushRef="#br0" timeOffset="173235.69">17632 7345 0,'0'0'0,"-21"0"15,-1 21 1,22 21-16,0-20 16,0 20-16,-21-21 0,21 21 15,0 1-15,-21 20 0,21-20 0,0-1 16,0 21-16,-21-20 0,0 20 0,0 1 16,21-22-16,-22 22 0,1-1 15,21 1-15,-21-22 0,21 21 0,-21 1 16,0-1-16,21 1 0,-21-1 0,-1 1 15,22-1-15,-21 22 0,0-21 0,0-1 16,21 1-16,-21-1 0,0-21 16,21 22-16,0-22 0,-22 1 0,22-1 15,-21-21-15,21 21 0,0-20 16,0-1-16,0-42 31,0-1-31,0 1 16,21 0-16,-21 0 0,0 0 0,22-22 15,-1 22-15,0-21 0,-21 0 0,21-1 16,0 1-16</inkml:trace>
  <inkml:trace contextRef="#ctx0" brushRef="#br0" timeOffset="173583.2">17441 8192 0,'0'0'0,"0"-64"0,0 22 0,-21-1 15,21 1-15,-21 21 0,21-21 16,0 20-16,-21-20 0,21 21 0,0 0 15,0 0-15,0-1 0,0 1 16,21 0-16,0 0 0,0 0 0,0 21 16,1-21-16,-1-1 0,21 22 0,-21-21 15,22 21-15,-22 0 0,21 0 16,0 0-16,-20 0 0,20 0 0,-21 0 16,0 21-16,0-21 0,1 22 0,-22-1 15,21 0-15,-21 0 0,0 0 16,0 0-16,0 1 0,-21-1 0,-1 0 15,1 21-15,0-21 0,-21 1 0,21-22 16,-1 21-16,-20 0 16,21 0-16,0-21 0,0 21 0,-1-21 15,1 0-15,0 21 0,0-21 0,42-21 63,0 0-63,0 21 0</inkml:trace>
  <inkml:trace contextRef="#ctx0" brushRef="#br0" timeOffset="174038.94">17992 7620 0,'0'0'0,"21"-42"15,-42 42 1,-1 21-1,1 0-15,0 0 16,0 0-16,21 1 0,-21-1 0,21 21 16,-21-21-16,21 0 0,-22 1 0,22-1 15,0 21-15,0-21 0,0 0 16,0 1-16,0-1 0,22 0 0,-1 0 16,0 0-16,0-21 0,0 0 15,0 0-15,1 0 16,-1 0-16,0 0 0,0-21 15,0 21-15,0-21 0,1 0 0,-1 0 16,0 21-16,-21-22 0,21 1 16,0 0-16,-21 0 0,0-21 0,0 20 15,0 1-15,0 0 0,0-21 0,0 21 16,0-22-16,0 22 0,0 0 16,-21 0-16,0 0 0,0 21 0,0 0 15,-1 0-15,1 0 0,0 0 0,0 0 16,0 0-16,0 21 0,-1-21 15,22 21-15,-21 0 0,21 0 0,-21-21 16,21 21-16,0 1 0,0-1 16,0 0-1,21-21-15,0 0 0,1 0 16,-1 0-16,0 0 0,0 0 0</inkml:trace>
  <inkml:trace contextRef="#ctx0" brushRef="#br0" timeOffset="174478.2">18351 7620 0,'22'-21'31,"-1"0"-31,0 21 16,0 0-16,0-21 0,0 21 16,1 0-16,-1 0 15,0 21-15,0-21 0,0 21 16,-21 0-16,21 0 0,1-21 0,-22 21 15,21 1-15,-21-1 0,0 0 16,0 0-16,0 0 0,0 0 0,0 1 16,0-1-16,0 21 0,-21-21 0,-1 0 15,22 1-15,-21-1 0,0-21 16,0 21-16,0 0 0,21 0 0,-21-21 16,-1 21-16,22-42 31,0 0-16,0 0-15,22 0 0,-1 0 16,0-22-16,0 22 0,-21 0 16,21-21-16,0-1 0,1 22 0,-1-21 15,0 21-15,0-22 0,0 22 0,0-21 16,1 21-16,-1-1 0,-21 1 16,21 0-16,0 0 0,-21 0 15,21 21 1,0-21-16,1 21 15</inkml:trace>
  <inkml:trace contextRef="#ctx0" brushRef="#br0" timeOffset="174884.38">19304 7070 0,'0'0'0,"-21"21"47,21 0-47,0 0 0,-21 0 16,-1 22-16,1-22 0,21 21 0,-21 1 16,0-1-16,0 0 0,0 1 0,21-1 15,-22 0-15,1 1 0,0-1 16,0 0-16,21-21 0,-21 22 0,21-1 15,-21-21-15,21 0 0,0 22 0,-22-22 16,22 0-16,0 0 0,0 0 16,0 1-16,0-1 0,0 0 15,22-21-15,-1 21 0,0-21 16,0 0-16,0 0 16,0 0-16,1 0 0,-22-21 15,21 21-15,0-21 0,0 0 0,0-1 16,0 1-16,1 21 15,-1-21-15,0 0 0,0 0 16,0 0-16,-21-1 0,0 1 16,0 0-16</inkml:trace>
  <inkml:trace contextRef="#ctx0" brushRef="#br0" timeOffset="175191.2">18944 7514 0,'21'0'47,"0"0"-47,22 0 0,-22 0 0,0-21 15,21 21-15,-20-21 0,20 21 0,0-21 16,1 21-16,-22-21 0,21 21 15,0 0-15,-20-22 0,-1 22 0,21 0 16,-21 0-16,-21-21 0,21 21 16,-42 0 46,0 0-62</inkml:trace>
  <inkml:trace contextRef="#ctx0" brushRef="#br0" timeOffset="193158.53">19135 2434 0,'0'0'0,"0"-21"0,21 0 47,0 21-31,-21-21-1,21 21 1,-21-21-1,21 21-15,0 0 0,1-22 16,-1 22-16,0-21 16,-21 0-16,21 21 15,0 0-15,-21-21 0,21 21 32,-42 0 30,0 0-62,0 21 16,0-21-16,0 21 0,-1 0 15,1 1-15,0-1 0,0-21 16,21 42-16,-21-21 0,0 0 16,-1 1-16,22 20 0,-21-21 0,0 21 15,21-20-15,-21 20 0,21 0 16,-21-21-16,0 22 0,21-1 0,-22 0 15,1-20-15,21 20 0,-21 0 16,0 1-16,0-22 0,21 21 16,-21 0-16,21 1 0,-22-1 0,22 0 15,0 22-15,-21-22 0,21 1 16,-21-1-16,21 0 0,0 1 0,0-1 16,-21 0-16,21 1 0,0-1 15,0 0-15,0 1 0,0-1 0,0-21 16,21 21-16,0 1 0,-21-1 0,21 0 15,1 1-15,-1-1 0,0 0 16,0 1-16,0-1 0,22 0 16,-22 1-16,21-1 0,-21-21 0,22 22 15,-1-1-15,0-21 0,1 0 16,20 22-16,-21-22 0,1 0 0,-1-21 16,0 21-16,1-21 0,-22 0 15,0 21-15,0-21 0,0 0 0,1 0 16,-1 0-16,0 0 15,0 0 1,-21-21-16,0 0 16,21 21-16,-21-21 0,0 0 15,21-1 1,1 1-16</inkml:trace>
  <inkml:trace contextRef="#ctx0" brushRef="#br0" timeOffset="194419.5">24553 2265 0,'0'-21'0,"0"0"16,0-1-1,-21 22-15,21-21 32,-21 21-32,21-21 15,-21 21 1,21-21-16,21 21 62,0 0-62,-21 21 16,21-21-16,0 21 0,1 0 0,-1-21 16,0 22-16,-21-1 0,21 0 15,0 0-15,0 0 0,1 0 16,-1 1-16,0 20 0,0-21 16,0 21-16,22-20 0,-22 20 0,0 0 15,0-21-15,0 22 0,0-1 16,1 0-16,-1-20 0,0 20 0,0 0 15,0 1-15,0-22 0,-21 21 16,0 0-16,22-20 0,-22 20 0,0 0 16,0 1-16,0-1 0,0 0 15,0 1-15,0-22 0,0 21 16,0 0-16,-22 1 0,22-1 0,0 0 16,-21 1-16,0-1 0,0 0 0,21 1 15,-21-22-15,0 21 0,-1 1 16,1-1-16,0-21 0,0 21 15,0 1-15,-22-22 0,22 21 0,0-21 16,0 22-16,0-22 0,-22 0 16,22 0-16,0 0 0,0 1 0,0-1 15,0-21-15,-1 21 16,1-21 0,21-21 77,0 0-93,21-1 16,-21 1-16,22 0 0,20 0 16</inkml:trace>
  <inkml:trace contextRef="#ctx0" brushRef="#br0" timeOffset="194990.83">26183 3302 0,'-21'0'0,"21"-21"32,0 0-17,0 0 16,0-1 1,0 1-1,0 42 31,0 1-46,-21-1-16</inkml:trace>
  <inkml:trace contextRef="#ctx0" brushRef="#br0" timeOffset="195662.96">26204 3810 0,'21'0'140,"1"0"-124,-1 0 15,-21 21 16,-21-21-31,-1 0-16,22 21 0,-21-21 15,0 0-15,0 0 32,21-21-1,0 0-16,21 0 1,0 21 15,0 0-31,-21 21 16,22 0-16,-1 0 16,-21 1-16,0-1 15,0 0-15,0 0 0,0 21 16,-21-20-16,-1-1 0,1 0 15,-21 0-15,21 21 0,-22-20 0,1-1 16,0 0-16,-1 0 0,1 0 16,0 0-16,-1 1 0,1-22 0,21 21 15,-21-21-15,20 0 0,1 0 16,0 0-16</inkml:trace>
  <inkml:trace contextRef="#ctx0" brushRef="#br0" timeOffset="196620.15">26162 3344 0,'21'0'110,"0"0"-95,0 0 1,-21-21 15,0 0-15,0 0-16,-21 21 31,0 0 0,0 0-31,21 21 16,-21-21-16,21 21 0,0 0 15,0 1-15,0-1 16,21-21 15,0 0-31,0 0 16,0 0-16,1 0 16,-22-21-1,0-1-15,21 22 0,-21-21 0,0 0 16,0 0-1,0 0-15,0 0 16,-21 21-16,21-22 0,-22 22 16,1 22-1,0-22-15,21 21 16,-21-21-16,21 21 0,0 0 16,0 0-16,0 0 0,0 1 15,0-1-15,0 0 16,0 0-16,0 0 15,0 0 1,0 1-16</inkml:trace>
  <inkml:trace contextRef="#ctx0" brushRef="#br0" timeOffset="197478.93">26289 3852 0,'-21'0'16,"0"0"0,-1 0-1,22 22 1,-21-22-16,0 21 16,21 0-1,0 0 16,21-21 1,0 0-17,-21-21 1,0 0-16,0 0 16,0-1 15,-21 22-16,0 0 1,0 22 0,21-1-1,0 0 17,21-21-1,0 0-16,0 0-15</inkml:trace>
  <inkml:trace contextRef="#ctx0" brushRef="#br0" timeOffset="202338.93">19600 3196 0,'-21'0'16,"21"-21"-16,-21 21 15,21-21-15,0 0 16,0 0-1,-21 21 1,21-22-16,0 1 16,0 0-16,0 0 15,0 0 1,0 42 31,0 0-32,0 0-15,0 0 0,0 1 0,0 20 16,0-21-16,0 21 0,0 1 16,0-22-16,0 21 0,0 1 0,0-22 15,-21 21-15,21-21 0,0 22 16,0-22-16,0 21 0,0-21 0,0 0 16,0 22-16,0-22 15,-22 0-15,22 0 0,0 0 16,0 1-16,0-1 15,0-42 48,0-1-47,0 1-1,0 0-15,0 0 0,0 0 16,0 0-16,0-1 15</inkml:trace>
  <inkml:trace contextRef="#ctx0" brushRef="#br0" timeOffset="203094.49">19410 3323 0,'0'0'0,"-21"0"0,-1 0 0,1-21 0,21 0 16,-21 0-1,21 0 1,0-1-16,0 1 16,21 21-16,0-21 0,-21 0 15,22 21-15,-1-21 0,0 21 16,0-21-16,0 21 0,0-22 0,1 22 16,-1 0-16,0 0 0,0 0 15,0 0-15,0 0 0,1 0 0,-1 22 16,0-22-16,0 21 0,0 0 15,0 21-15,-21-21 0,22 1 0,-1 20 16,-21-21-16,0 21 0,0-20 16,21 20-16,-21-21 0,0 21 0,21-20 15,-21 20-15,0-21 0,0 0 16,0 0-16,0 1 0,0-1 0,0 0 16,0 0-16,0 0 0,0 0 15,0 1 1,0-44 31,-21 1-47,21 0 0,0 0 15,0 0-15,0 0 0,0-1 16,0-20-16,0 21 0,21-21 0,-21 20 16,21-20-16,-21 0 0,21-1 15,1 1-15,-22 0 0,21 21 16,0-22-16,0 22 0,0 0 15,-21 0-15,21 0 0,1-1 0,-1 22 16,0-21-16,0 21 16,0 0-16,-21 21 15,21 1-15,-21-1 0,22 0 16,-22 0-16,0 0 0,0 22 0,0-22 16,0 21-16,0-21 0,0 22 0,0-22 15,0 21-15,0 0 0,0-20 16,0 20-16,0-21 0,0 21 0,0-20 15,-22-1-15,22 0 0,0 0 16,0 0-16,-21 0 0,21 1 16,-21-1-16,21 0 0,0 0 15,-21-21 17,21-21-17,0 0 1,0 0-16,0-1 0,0 1 15,0 0-15</inkml:trace>
  <inkml:trace contextRef="#ctx0" brushRef="#br0" timeOffset="203523.25">20193 3577 0,'21'0'16,"0"0"0,0-21-16,1 0 15,-22 0 1,21 21-16,0-21 0,-21-1 0,21 22 16,-21-21-16,0 0 15,0 0-15,-21 21 47,21 21-47,-21-21 0,0 21 0,-1 0 16,22 1-16,-21-1 0,21 0 15,0 0-15,0 0 0,-21 0 0,21 1 16,0-1-16,0 0 0,0 0 16,0 0-16,0 0 15,0 1-15,21-22 16,0 0-1,1 0 1,-1 0-16,-21-22 16,21 22-16,0-21 0,-21 0 15,21 0-15,0 21 0,1-21 0</inkml:trace>
  <inkml:trace contextRef="#ctx0" brushRef="#br0" timeOffset="204039.14">20828 3387 0,'-21'0'47,"0"0"-47,-1 0 0,1 0 15,0 21-15,0-21 16,0 21-16,0 0 0,-1-21 0,22 21 15,-21-21-15,0 22 0,21-1 0,-21-21 16,21 21-16,0 0 16,0 0-1,21-21 1,0 0-16,0 0 16,1 0-16,-1 21 0,0-21 15,0 0-15,0 0 0,0 0 16,-21 22-16,22-22 15,-22 21 1,21-21-16,-21 21 16,0 0-1,-21-21-15,-1 21 16,1-21-16,0 0 0,0 21 16,0-21-16,21 22 0,-21-22 15,-1 0-15,1 0 0,0 0 16,0 0-1,0 0-15,0 0 16,21-22 15,0 1-31,21 21 16,0-21-16</inkml:trace>
  <inkml:trace contextRef="#ctx0" brushRef="#br0" timeOffset="204602.51">21167 3429 0,'0'0'0,"21"-21"16,0 0-16,0 21 15,-21-21-15,-21 21 47,0 0-47,0 21 16,-1-21-16,1 21 0,0-21 0,0 21 16,21 0-16,-21-21 0,0 21 0,-1 1 15,22-1 1,0 0-16,0 0 15,0 0 1,22-21 0,-1 0-16,0 0 15,0 0-15,-21 21 0,21-21 0,0 0 16,1 0-16,-1 22 16,0-22-16,-21 21 15,0 0 1,0 0-1,-21-21 1,0 21-16,-1-21 16,1 21-16,0-21 0,0 0 15,0 0-15,0 22 0,-1-22 16,1 0 0,0 0-16,0 0 31,21-22-16,0 1-15</inkml:trace>
  <inkml:trace contextRef="#ctx0" brushRef="#br0" timeOffset="206110.83">21632 3556 0,'21'0'0,"1"0"15,-1 0-15,-21-21 16,21 21-16,-21-21 16,21 21-16,-21-21 0,0-1 15,0 1 1,0 0-16,-21 21 15,0 0-15,0 0 0,-1 0 0,1 0 16,0 0 0,-21 0-16,21 0 0,-1 21 0,1 0 15,0 1-15,0-22 0,0 21 16,0 0-16,-1 0 0,1 0 0,21 0 16,-21 1-16,21-1 0,0 0 15,0 0-15,0 0 16,21-21-16,0 0 0,1 0 15,-1 0-15,0 0 16,0 0-16,0 0 0,0 0 0,1-21 16,-1 21-16,0-21 0,0 0 15,0 0-15,0 21 0,1-22 16,-1 1-16,-21 0 16,0 0-16,21 21 0,-21-21 15,0 0-15,0 42 47,0 0-47,-21-21 16,21 21-16,0 0 0,0 0 15,0 1-15,0-1 16,0 0-16,21-21 16,0 0-1,0 0-15,0 0 16,1 0-16,-1 0 0,0 0 15,0 0-15,0 0 0,0-21 16,1 0-16,-1 21 0,0-22 0,0 22 16,0-21-16,0 0 0,1 21 0,-1-21 15,-21 0-15,21 21 0,0-21 16,-21-1-16,0 1 0,21 0 16,-21 0-16,0 0 15,-21 21 1,0 0-1,0 0-15,0 0 0,21 21 16,-22 0-16,1-21 0,21 21 16,-21 0-16,0 1 15,21-1-15,-21-21 0,21 21 0,0 0 16,0 0-16,0 0 16,21-21 15,0 0-31,0 0 0,0 0 15,1 0-15,-1 0 16,0-21-16,-21 0 0,21 21 0,0-21 16,-21 0-16,21 21 0,-21-21 15,0-1-15,22 22 0,-22-21 16,0 42 31,0 1-47,0-1 15,0 0-15,-22 0 0,22 0 16,0 0-16,0 1 16,0 20-16,0-21 0,0 0 0,0 0 15,0 22-15,0-22 0,0 21 16,0 1-16,0-22 0,0 21 0,0 0 16,0 1-16,-21-1 0,21 0 0,0 1 15,0-1-15,-21 0 0,0 1 16,21-22-16,0 21 0,-21-21 15,0 1-15,-1 20 0,22-21 0,-21 0 16,21 0-16,-21 1 16,0-22-16,21 21 0,-21-21 15,0 0 1,21-21 15,0-1-31,0 1 16,0 0-16,0-21 0,0 21 0,0-1 15,0-20-15,0 0 0,0-1 16,0 1-16,21 0 0,-21-1 0,0 1 16,21 0-16,-21-1 0,0 1 15,21 0-15,0-1 0,-21 22 0,21-21 16,1 21-16,-22 0 0,21-22 16,0 22-16,-21 0 0,21 0 15,-21 0-15,21 21 0,0-22 16,-21 1-16,22 21 15,-1-21 1</inkml:trace>
  <inkml:trace contextRef="#ctx0" brushRef="#br0" timeOffset="206499.6">22394 3535 0,'21'0'16,"1"-21"-16,-1 0 0,0 21 16,-21-22-16,21 1 0,0 0 0,0 21 15,-21-21-15,22 0 0,-22 0 16,21-1-16,-21 1 0,0 0 16,0 0-16,-21 21 15,-1 0 1,1 21-16,0 0 15,0 0-15,0 1 0,0-1 0,-1 0 16,1 0-16,21 21 0,-21-20 0,21-1 16,0 0-16,0 0 0,0 0 15,0 0-15,0 1 16,21-22-16,0 0 16,1 0-16,-1 0 0,0 0 15,0 0-15,0 0 0,0 0 16,1 0-16,-1 0 0,0 0 0,0 0 15,0 0-15,-21-22 0,21 22 16,1 0 0,-1-21-16</inkml:trace>
  <inkml:trace contextRef="#ctx0" brushRef="#br0" timeOffset="207882.46">23156 3620 0,'0'21'0,"-21"-21"16,0 0 0,0 21-16,0-21 15,21-21 48,21 21-63,-21-21 0,21 21 15,-21-22-15,21 1 0,0 21 0,-21-21 16,21 21-16,-21-21 0,22 21 16,-22 21 15,0 0-16,0 0-15,0 1 16,-22-1-16,1 0 16,0-21-16,21 21 0,-21-21 15,21 21-15,-21-21 0,0 0 32,-1 0-17,1 0 1,21-21-16,0 0 15,0 0-15,0 0 16,21-1-16,1 1 16,-1 0-16,0 21 0,0 0 15,0 0 1,0 0 0,-21 21-1,0 0-15,0 1 0,0-1 16,0 0-1,-21-21-15,0 21 16,0-21 0,0 0-16,0 0 31,21-21-15,0 0-16,0 0 15,0-1-15,0 1 16,21 0-16,-21 0 0,21 0 15,0 21-15,0 0 16,0 0-16,1 0 16,-22 21-1,0 0 1,0 0-16,0 0 16,0 1-16,0-1 15,-22 0 1,1-21-1,0 0-15,0 0 16,0 0 0,21-21 15,0 0-31,0-1 16,0 1-16,0 0 0,0 0 15,21 0-15,0 21 16,-21-21-16,21 21 15,0 0 1,-21 21 0,0 0-1,0 0 1,0 0 0,0 0-1,-21 1 1,0-22 15,0 0 0,42 0 63,0 21-94,-21 0 16,21 0-16,-21 0 15,0 0-15,0 1 16,0-1-16,0 0 0,0 0 0,0 0 16,-21 0-16,0 1 0,0-1 0,0 0 15,0 21-15,-1-21 16,-20 1-16,21-1 0,-21 0 0,20 0 15,1 0-15,0 0 0,-21 1 0,21-1 16,-1-21-16</inkml:trace>
  <inkml:trace contextRef="#ctx0" brushRef="#br0" timeOffset="208647.2">23749 2879 0,'0'0'0,"21"-21"16,0-1-16,0 22 16,-21 22 31,0-1-47,0 21 15,0-21-15,0 0 0,0 22 0,0-22 16,0 21-16,0 1 0,0-1 15,0 0-15,-21 22 0,21-22 0,0 0 16,0 1-16,-21-1 0,21-21 16,0 22-16,0-22 0,0 21 15,0-21-15,0 0 0,0 1 0,0-1 16,0 0-16,21 0 16,0-21-16,1 0 15,-1 0-15,0 0 16,0 0-16,0-21 15,-21 0-15,21 21 0,1-21 16,-1-1-16,-21 1 16,0 0-16,21 21 0,-21-21 0,0 0 15,0 0-15,0-1 0</inkml:trace>
  <inkml:trace contextRef="#ctx0" brushRef="#br0" timeOffset="208916.55">23622 3366 0,'21'0'32,"0"0"-17,0 0-15,1 0 0,-1 0 16,0 0-16,0-22 0,0 1 15,0 21-15,1 0 0,-1 0 0,21-21 16,-21 21-16,0 0 0,1-21 16,-1 21-16,0 0 15,0 0 1</inkml:trace>
  <inkml:trace contextRef="#ctx0" brushRef="#br0" timeOffset="209430.33">24088 3323 0,'0'-21'16,"0"0"15,21 21-16,0 0-15,0 0 16,0 21 0,0 0-16,-21 0 15,22 1-15,-22-1 0,21-21 16,-21 21-16,0 0 0,0 0 16,0 0-16,0 1 0,0-1 0,0 0 15,0 0-15,0 0 16,0 0-16,0 1 15,0-44 32,0 1-47,0 0 16,0 0-16,0 0 16,0 0-16,0-1 0,21 1 15,-21 0-15,21 0 0,-21 0 16,0 0-16,0-1 0,0 1 0,0 0 15,21 21-15,-21-21 0,21 21 16,-21-21-16</inkml:trace>
  <inkml:trace contextRef="#ctx0" brushRef="#br0" timeOffset="209966.53">24469 3281 0,'0'21'46,"0"0"-46,0 0 16,0 1-16,0-1 16,0 0-16,0 0 0,-22 0 15,22 0-15,0 1 0,0-1 16,0 0-16,-21-21 0,21 21 16,0 0-16,0 0 31,21-21 0,1 0-15,-22-21-16,21 21 0,0-21 15,0 21-15,-21-21 0,0 0 16,21 0-16,0-1 0,-21 1 0,22 0 16,-22 0-16,21 0 0,-21 0 15,0-1-15,0 1 16,0 0-16,0 0 31,0 42 63</inkml:trace>
  <inkml:trace contextRef="#ctx0" brushRef="#br0" timeOffset="210487.25">24701 3429 0,'0'21'15,"22"-21"1,-1 0 0,0 0-16,0-21 15,0 21 1,0-21-16,-21 0 16,22 21-16,-22-21 0,21 21 15,-21-22-15,0 1 0,0 0 16,21 21-16,-21-21 0,0 0 15,-21 21 17,0 0-17,-1 21-15,1 0 16,0 0-16,21 0 16,-21 1-16,0-1 15,21 0-15,-21 0 0,21 0 16,0 0-16,0 1 15,0-1-15,-22 0 0,22 0 16,0 0-16,0 0 16,22-21-1,-1 0 1,0 0-16,0 0 16,0 0-16,0 0 15,1-21 1,-1 21-16,-21-21 0,21 21 15,0 0-15,-21-21 0,21 21 0,-21-21 16</inkml:trace>
  <inkml:trace contextRef="#ctx0" brushRef="#br0" timeOffset="-206962.58">23749 4043 0,'0'0'0,"0"21"15,-21-21 1,42 0 93,0 0-93,0 0-16,0 0 15,1 0-15,-1 0 0,0 0 0,0 0 16,21 0-16,-20 0 0,20 0 16,-21 0-16,21 0 0,-20-21 0,20 21 15,-21 0-15,21 0 0,-20 0 16,-1-21-16,21 21 0,-21 0 0,0 0 16,1 0-16,20 0 0,-21-21 0,0 21 15,0 0-15,1 0 0,-1 0 16,0 0-16,0 0 0,0-22 15,0 22-15,1 0 16,-1 0-16,0 0 0,0 0 16,0 0-16,0 0 0,1 0 15,-1 0-15,0 0 32,-42 0 61,0 0-77</inkml:trace>
  <inkml:trace contextRef="#ctx0" brushRef="#br0" timeOffset="-206246">23812 4170 0,'0'21'0,"22"-21"94,-1 0-94,0 0 16,0 0-16,0 0 0,0 0 15,22 0-15,-22 0 0,0 0 16,0 0-16,22 0 0,-22 0 16,21 0-16,-21 0 0,22 0 0,-22-21 15,0 21-15,21 0 0,-21 0 16,22 0-16,-22-21 0,21 21 0,-21 0 16,22-21-16,-22 21 0,21 0 15,-21 0-15,1 0 0,20-22 0,-21 22 16,0 0-16,0 0 0,1 0 15,-1 0-15,0-21 0,0 21 0,0 0 16,0 0-16,1 0 0,-1 0 31,-42 0 47,-1 0-78,1 0 16,0 0-16,0 0 16</inkml:trace>
  <inkml:trace contextRef="#ctx0" brushRef="#br0" timeOffset="-205638.29">23728 4106 0,'21'0'63,"0"0"-63,0 0 15,0 0-15,1-21 0,-1 21 16,21 0-16,-21 0 0,22-21 16,-22 21-16,21 0 0,0 0 0,1-21 15,-1 21-15,-21-21 16,22 21-16,-1 0 0,0 0 0,-21-21 16,1 21-16,20 0 0,-21 0 15,0 0-15,0 0 0,22-22 0,-22 22 16,0 0-16,0 0 0,0 0 15,1 0-15,-1 0 0,0 0 0,0 0 16,0 0-16,0 0 16,1 0-1,-44 0 48,1 0-63,0 0 15,0 0-15,0 0 0,0 0 16,-22 22-16</inkml:trace>
  <inkml:trace contextRef="#ctx0" brushRef="#br0" timeOffset="-205218.54">23897 4276 0,'21'0'16,"0"0"-16,1 0 0,-1 0 15,0 0-15,21 0 0,-21 0 0,1 0 16,20 0-16,-21 0 0,21 0 15,-20 0-15,20-21 0,-21 21 0,21 0 16,-20 0-16,20-22 0,-21 22 16,0-21-16,22 21 0,-22 0 0,0 0 15,0-21-15,0 21 0,0 0 16,1 0-16,-1 0 16,-21-21-16,21 21 0,0 0 31,0 0-31</inkml:trace>
  <inkml:trace contextRef="#ctx0" brushRef="#br0" timeOffset="-204054.13">24278 4382 0,'0'-22'16,"0"1"0,0 42 77,0 1-93,0-1 16,-21-21-16,0 21 0,21 0 16,-21 0-16,-1 0 0,22 1 0,-21-22 15,0 21-15,21 0 0,-21 0 16,0 0-16,21 0 0,-21 1 0,-1-1 16,1 0-16,0 0 0,21 21 0,-21-20 15,0-1-15,0 0 16,-1 0-16,22 21 0,-21-20 0,0-1 15,0 21-15,0-21 0,0 0 0,-1 1 16,1 20-16,21-21 0,-21 0 16,0 0-16,0 1 0,0-1 0,-1 0 15,22 0-15,-21-21 16,0 21-16,21 0 16,-21-21-16,21-21 31,0 0-16,0 0-15,0 0 16,0 0-16,0-1 16,0 1-16,0 0 0,0 0 15,0 0-15,0 0 0,0-1 16,0 1-16,0 0 16,0 0-16,0 0 0,0 0 15,0-1-15,0 1 16,21 21-1,-21 21 17,0 1-32,0-1 15,0 0-15,0 0 0,0 0 0,0 0 16,0 1-16,0-1 0,0 0 16,0 0-16,0 0 15,0 0-15,-21-21 0,21 22 0,0-1 16,0 0-16,0 0 15,0 0 1,21-21 0,0 0-1,0 0-15,1 0 0,-1 0 16,0 0-16,0-21 0,0 21 16,0 0-16,22-21 0,-22 21 0,0 0 15,0-21-15,0 21 0,1 0 16,-1 0-16,0-21 0,0 21 0,0 0 15,0-22-15,1 22 16,-44 0 62</inkml:trace>
  <inkml:trace contextRef="#ctx0" brushRef="#br0" timeOffset="-203434.06">22373 5927 0,'0'0'0,"21"-21"0,-42 21 62,0 0-46,21 21-16,-21 0 0,0-21 0,-1 21 16,1 0-16,0 0 0,0 22 15,21-22-15,-21 0 0,0 21 0,-1-20 16,22-1-16,0 21 0,0-21 0,0 0 15,0 1-15,0 20 16,0-21-16,0 0 0,0 0 0,0 1 16,0-1-16,0 0 15,22 0-15,-1-21 16,0 0-16,0 0 0,0 0 16,0 0-16,1-21 15,-1 0-15</inkml:trace>
  <inkml:trace contextRef="#ctx0" brushRef="#br0" timeOffset="-202937.99">22691 6160 0,'0'0'0,"0"-22"16,-22 22 15,1 0-16,0 22-15,0-1 16,0 0-16,21 0 0,-21 0 0,-1 0 16,1 1-16,21-1 0,0 0 15,0 0-15,0 0 0,0 0 16,0 1-16,0-1 16,21-21-16,1 0 15,-1 0-15,0 0 0,0 0 16,0 0-16,0 0 0,1 0 0,-1 0 15,-21-21-15,21 21 16,0-22-16,0 1 0,-21 0 0,0 0 16,21 0-16,-21 0 0,0-1 15,0 1-15,0 0 0,0 0 0,0 0 16,0 0-16,0-1 0,0 1 0,0 0 16,-21 21-1,0 0 1,0 21-1,0-21-15,21 21 16,0 1-16,0-1 0,-21-21 0,21 21 16,0 0-1,0 0-15,0 0 16,21-21 0,0 0-16,0 0 15</inkml:trace>
  <inkml:trace contextRef="#ctx0" brushRef="#br0" timeOffset="-202425.12">23050 6160 0,'0'0'0,"0"21"31,0 0-31,0 0 16,0 0-16,0 0 15,0 1-15,0-1 16,0 0-16,0 0 0,-21-21 0,21 21 16,0 0-16,0 1 0,0-1 15,-21 0-15,21 0 16,-21-21 0,21-21 15,0 0-31,0 0 15,0-1 1,0 1-16,0 0 0,0 0 0,0 0 16,21 21-16,0-21 0,-21-1 0,21 1 15,1 0-15,-22 0 0,21 21 16,0-21-16,0 21 0,0 0 0,-21-21 16,21 21-16,1 0 0,-1 0 15,-21 21-15,21-21 16,-21 21-16,0 0 0,0 0 0,0 0 15,0 1-15,0-1 16,0 0-16,0 0 0,-21 0 16,21 0-16,0 1 0,0-1 15,-21-21-15,21 21 16,-22-21 0,22-21-1</inkml:trace>
  <inkml:trace contextRef="#ctx0" brushRef="#br0" timeOffset="-201997.46">23537 6181 0,'21'-21'0,"-21"-1"16,0 1-1,-21 21 16,0 0-31,0 0 0,0 21 16,0 1-16,-1-1 16,1-21-16,21 21 0,-21 0 0,21 0 15,0 0-15,0 1 32,21-22-32,0 21 15,1-21-15,-1 0 0,0 0 16,0 21-16,0-21 15,-21 21-15,21-21 16,-21 21-16,0 0 16,-21 1-1,0-22-15,0 0 16,0 0-16,0 21 0,-1 0 16,1-21-16,0 0 0,0 0 15,0 0-15,0 0 16,21-21-1,0 0 1,0-1-16,0 1 16,21 21-16</inkml:trace>
  <inkml:trace contextRef="#ctx0" brushRef="#br0" timeOffset="-201566.02">23770 6160 0,'-21'21'31,"0"0"-15,0 0-16,21 0 16,-22 0-16,1 1 0,21-1 15,0 0-15,0 0 16,0 0-1,21-21 1,1 0-16,-1 0 16,0 0-16,0 0 0,0 0 15,-21-21-15,21 21 0,1-21 16,-1 0-16,-21 0 0,0-1 16,0 1-16,0 0 0,0 0 15,0 0-15,0 0 0,0-1 16,0 1-16,-21 21 15,21-21-15,-22 21 0,1 0 16,0 0-16,0 0 16,0 0-16,0 21 0,-1-21 15,44 0 17</inkml:trace>
  <inkml:trace contextRef="#ctx0" brushRef="#br0" timeOffset="-201242.09">24151 5842 0,'0'0'0,"0"-21"0,0 0 16,0 0 0,0 42-1,-21 0 1,21 0-16,-21 0 15,21 0-15,-21 1 0,21 20 0,0-21 16,0 21-16,-22-20 0,22 20 16,-21-21-16,0 0 0,21 22 0,0-22 15,-21 0-15,21 21 0,-21-21 0,21 1 16,-21-1-16,21 0 16,0 0-16,0 0 0,-22 0 15,44-21 32,-1-21-47,21-21 16</inkml:trace>
  <inkml:trace contextRef="#ctx0" brushRef="#br0" timeOffset="-200821.33">24172 6223 0,'21'0'62,"1"0"-62,-22-21 16,21 21-16,-21-21 16,21 0-16,0-1 15,-21 1-15,0 0 16,-21 21 31,0 21-47,0 0 0,-1 1 15,22-1-15,-21 0 16,0 0-16,21 0 0,0 0 0,0 1 16,-21-1-16,21 0 15,0 0-15,0 0 0,0 0 16,21-21-1,0 0-15,0 0 16,1 0-16,-1 0 0,0-21 16,0 21-16,-21-21 0,21 21 0,0-21 15,1 0-15,-22 0 16,21-1-16,0 1 16,0 0-16,-21 0 0</inkml:trace>
  <inkml:trace contextRef="#ctx0" brushRef="#br0" timeOffset="-199818.4">24596 4466 0,'0'0'0,"21"-21"15,-21 0-15,21 21 0,0 0 16,0 0 0,0 0-1,1 21-15,-1 0 16,0 0-16,-21 22 16,21-22-16,0 21 0,0 1 0,1-22 15,-1 21-15,21 0 0,-21 22 16,0-22-16,1 1 0,20-1 0,-21 0 15,0-21-15,0 22 0,22-1 0,-22-21 16,0 0-16,-21 22 0,21-22 16,0 0-16,1-21 0,-22 21 0,0 0 15,21-21-15,-21 22 0,21-22 16,-21-22 46,21 22-46,-21-21-16,0 0 16,21 0-16,-21 0 15,0 0-15,0-1 0,0 1 16,0 0 0,0 0-16,-21 21 31,21 21-16,0 0 1,0 0 0,0 1-16,21-1 15,0 0 1,-21 0-16,22-21 0,-22 21 16,21-21-1,-21 21-15,0 1 31,-21-22-31,-1 0 16,1 21-16,0-21 0,0 0 0,0 21 16,0 0-16,-1-21 0,1 21 15,0-21-15,0 0 0,0 0 16</inkml:trace>
  <inkml:trace contextRef="#ctx0" brushRef="#br0" timeOffset="-199289.7">25231 5757 0,'0'0'0,"0"-42"16,0 21-16,0 42 47,0 0-31,0 22-16,0-22 0,0 21 15,0-21-15,0 22 0,0-1 0,0-21 16,0 21-16,0-20 0,0 20 0,0-21 15,0 0-15,0 22 0,0-22 16,0 0-16,0 0 0,0 0 16,0 0-16,0 1 15,0-44 17,0 1-17,0 0-15,0 0 16,0 0-16,0 0 0</inkml:trace>
  <inkml:trace contextRef="#ctx0" brushRef="#br0" timeOffset="-198801.98">25252 5927 0,'0'0'0,"0"-21"0,0-1 16,0 1-16,0 0 0,0 0 16,0 0-16,21 0 15,0-1-15,0 1 16,0 0-16,1 21 15,-1 0-15,0-21 16,0 21-16,0 0 0,0 0 16,1 0-16,-1 0 0,0 21 0,0 0 15,0 0-15,-21 1 16,0-1-16,0 0 0,0 0 16,0 0-16,0 0 0,0 1 15,-21-1-15,0 0 16,0-21-16,0 21 0,-1-21 0,1 0 15,0 21-15,0-21 0,0 0 16,0 0-16,-1 0 16,22 21 31,0 1-47,22-1 15,-22 0-15,21 0 16,0 0-16,0 0 15,-21 1-15,21-22 0,0 21 16,1-21 0,-22 21-16,21-21 0,0 0 31,0 0-15,0 0-16,-21-21 15,21 21-15</inkml:trace>
  <inkml:trace contextRef="#ctx0" brushRef="#br0" timeOffset="-198385.7">25717 6117 0,'0'21'15,"22"-21"32,-1-21-47,0 21 16,-21-21-16,21 21 0,-21-21 0,21 21 15,-21-21-15,0 0 16,0-1-16,-21 22 31,0 0-15,0 0-16,0 22 0,21-1 15,-22 0-15,22 0 0,-21 0 0,0-21 16,21 21-16,0 1 0,0-1 16,0 0-16,0 0 15,0 0-15,21 0 16,0-21 0,1 0-16,-1 0 0,0 0 15,0 0-15,0 0 0,0 0 16,-21-21-16,22 21 0,-1 0 15,0-21-15,0 21 0,0-21 0,0 0 16</inkml:trace>
  <inkml:trace contextRef="#ctx0" brushRef="#br0" timeOffset="-198010.41">26120 6011 0,'0'0'0,"0"-21"15,0 0 16,0 42-15,0 0 0,0 1-16,0-1 0,0 0 15,0 0-15,0 0 0,-22 0 0,22 1 16,-21-1-16,21 0 0,0 0 0,0 0 16,0 0-16,0 22 0,-21-22 15,21 21-15,0-21 0,-21 22 16,21-1-16,-21 0 0,21-20 0,0 20 15,-21 0-15,-1 1 0,22-22 16,0 21-16,-21-21 0,21 0 0,-21 22 16,0-22-16,21 0 0,0 0 15,-21 0-15,21 1 16,-21-22-16,21-22 47,0 1-47,21 0 15,0 0-15,0 0 0,-21 0 16,21-1-16,0 1 0</inkml:trace>
  <inkml:trace contextRef="#ctx0" brushRef="#br0" timeOffset="-197653.61">26056 6202 0,'0'0'0,"0"-21"0,0 0 0,0-1 16,-21 1-16,21 0 0,0 0 0,0 0 15,0 0-15,0-1 16,0 1 0,21 21-16,0 0 0,0 0 15,1-21-15,-1 21 0,0 0 0,0 0 16,0 0-16,0 0 0,1 0 16,-1 0-16,0 21 15,-21 0-15,0 1 16,0-1-16,0 0 15,-21 0-15,21 0 16,-21-21-16,-1 21 0,1-21 16,0 22-16,0-22 0,21 21 15,-21-21-15,0 0 0,-1 21 16,22 0 15</inkml:trace>
  <inkml:trace contextRef="#ctx0" brushRef="#br0" timeOffset="-197209.77">26352 6054 0,'0'-21'0,"0"42"0,-21-21 47,0 21-32,0 0-15,21 0 16,0 0-16,-21-21 0,21 22 0,0-1 16,-21-21-16,21 21 0,0 0 15,0 0-15,0 0 16,21-21-16,0 0 15,0 0 1,0 0-16,0 0 16,1-21-16,-22 0 0,0 0 15,0 0 1,0 0-16,0-1 0,0 1 16,0 0-16,0 0 15,-22 21 1,1 0-1,0 0 1,21 21-16,0 0 31,21-21-15</inkml:trace>
  <inkml:trace contextRef="#ctx0" brushRef="#br0" timeOffset="-196765.97">26501 6075 0,'0'21'31,"0"0"-15,0 0-16,0 1 15,0-1-15,0 0 16,0 0 0,0 0-16,0 0 15,-22-21 17,22-21 14,0 0-30,0 0-16,0 0 0,0 0 16,0-1-16,22 1 0,-22 0 15,0 0-15,0 0 16,21 21-16,0-21 16,0-1 30</inkml:trace>
  <inkml:trace contextRef="#ctx0" brushRef="#br0" timeOffset="-196386.19">26755 5842 0,'0'0'15,"0"-42"-15,0 63 63,0 0-63,0 0 0,0 0 16,0 1-16,0-1 0,0 0 0,0 0 15,0 0-15,0 0 0,0 22 0,0-22 16,0 0-16,0 0 0,0 0 15,0 1-15,0-1 0,0 0 16,0 0-16,0 0 31,21-21-31,0 0 16,0 0 0,0 0-1,-21-21-15,21 21 0,1-21 0,-22 0 16,21 21-16,-21-21 15,21 21-15,-21-22 0,21 1 0,-21 0 16</inkml:trace>
  <inkml:trace contextRef="#ctx0" brushRef="#br0" timeOffset="-196070.32">26733 5948 0,'22'0'47,"-1"0"-32,0 0-15,-21-21 16,21 21-16,0 0 16,0-21-16,-21-1 31</inkml:trace>
  <inkml:trace contextRef="#ctx0" brushRef="#br0" timeOffset="-188710.18">23622 2942 0,'-21'0'0,"0"0"31,-1 0-15,22 21 93,22 1-93,-1-22-16,0 21 0,0-21 0,0 21 15,0-21-15,1 21 0,20 0 16,0-21-16,1 21 0,-1-21 16,0 22-16,1-1 0,-1 0 0,0 0 15,1 0-15,-1 0 0,0 1 16,1 20-16,-1-21 0,0 21 0,1 1 16,-1-1-16,0-21 0,-21 22 15,22-1-15,-1 0 0,-21-21 0,22 22 16,-22-22-16,21 0 0,-21 21 15,0-20-15,1-1 0,20 0 16,-21 0-16,0-21 0,0 21 0,-21 0 16,22-21-16,-1 0 0,0 22 0,0-22 15,0 0-15,0 0 16,1 0 15,-1 0-15,-21-22-1,0 1 1,0 0 0,0 0-16,-21 0 15,-1 0-15,1-1 16,21 1-16</inkml:trace>
  <inkml:trace contextRef="#ctx0" brushRef="#br0" timeOffset="-188071.9">24744 2858 0,'0'0'0,"-21"0"46,-1 0-46,1 0 16,0 0 0,0 0-16,0 21 0,0 0 15,-1-21-15,22 21 0,-21 0 16,0 0-16,0 22 0,0-22 0,21 0 16,-21 21-16,-1 1 0,1-1 15,0 0-15,0 1 0,0 20 16,0-20-16,-1-1 0,1 0 0,0 1 15,0-1-15,0 0 0,0 1 16,-1-1-16,-20-21 0,21 21 0,0 1 16,0-22-16,-1 21 0,1-21 15,0 22-15,-21-1 0,21-21 0,-1 22 16,1-22-16,-21 21 0,21-21 16,0 22-16,-1-22 0,-20 0 15,21 21-15,0-21 0,0 1 0,-1-1 16,22 0-16,-21-21 0,21-21 62,0 0-62,0-1 0,0 1 16,0 0-16,0 0 16,0 0-16</inkml:trace>
  <inkml:trace contextRef="#ctx0" brushRef="#br0" timeOffset="-187077.96">23368 2307 0,'21'0'31,"0"0"-31,0 0 16,1-21-16,-1 0 15,0 21-15,0-21 0,0 0 16,0-1-16,1 22 0,-1-21 0,0 0 16,0 0-16,0 0 0,0 0 15,-21-1-15,0 1 0,22 0 0,-22 0 16,21 0-16,-21 0 0,0-1 16,0 1-16,0 0 0,0 0 15,0 0-15,-21 0 16,-1 21-1,1 21 1,21 0-16,-21 0 0,21 0 16,0 0-16,0 22 0,0-22 15,-21 21-15,21 1 0,-21-1 16,21-21-16,0 21 0,0 1 0,0 20 16,0-20-16,0-1 0,-21 0 15,21 1-15,0-1 0,-22 0 0,22 22 16,0-22-16,0-21 0,0 22 15,0-1-15,0 0 0,0 1 0,0-22 16,0 0-16,0 21 0,0-21 16,0 1-16,0-1 0,0 0 0,0 0 15,0 0-15,22 0 16,-1-21-16,0 0 0,0 0 16,0 0-16,0 0 15,1-21-15,20 21 0,-21-21 16,0 0-16,0 0 0,1 21 0,-1-21 15,0-1-15,-21 1 0,0 0 16,0 0-16,21 0 0,-21 0 0,0-1 16,0-20-16,0 21 0,-21 0 0,0 0 15,0-1-15,-1-20 0,1 21 16,0 0-16,0 0 0,0 21 0,0-22 16,-1 1-16,1 21 15,21-21 1,21 21 15,1 0-31,-1-21 16,0 21-16,0 0 0,21-21 0,-20 0 15,-1 21-15,0-22 0,0 1 16,0 21-16,0-21 0,22 0 0,-43 0 16</inkml:trace>
  <inkml:trace contextRef="#ctx0" brushRef="#br0" timeOffset="-186534.39">24384 2138 0,'0'0'0,"0"-21"16,-21 21 0,0 0-16,-1 0 15,1 0-15,0 0 0,0 0 16,0 0-16,21 21 0,-21 0 15,-1 0-15,1 0 0,0 1 0,21-1 16,-21 21-16,21-21 0,-21 0 16,21 22-16,0-22 0,0 0 0,0 0 15,0 0-15,0 1 16,0-1-16,0 0 0,21-21 16,0 0-16,0 0 0,0 0 15,1 0-15,-1-21 16,0 21-16,-21-21 0,21-1 15,0 1-15,0 0 0,1 0 0,-22 0 16,21-22-16,0 22 0,-21 0 0,0-21 16,0 21-16,21-1 0,-21-20 15,0 21-15,21 0 0,-21 0 0,0-1 16,0 1-16,0 42 31,0 1-15,0-1-16,0 21 0,0-21 0,0 0 15,0 22-15,0-22 0,0 0 16,0 21-16,0-20 0,0-1 0,0 0 16,0 0-16,0 0 0,0 0 15,0 1-15,0-1 0,0 0 16,21-21 15,1-21-31,-22 0 16,21-1-16,-21 1 0,0 0 0</inkml:trace>
  <inkml:trace contextRef="#ctx0" brushRef="#br0" timeOffset="-186201.31">24786 1651 0,'0'21'16,"0"0"-16,0 1 0,0-1 16,0 0-16,0 21 0,-21-21 0,21 22 15,-21-1-15,21 0 0,0-20 0,0 20 16,-21 0-16,21 1 0,-22-1 16,22 0-16,0 1 0,0-22 15,0 21-15,0-21 0,0 22 16,-21-22-16,21 0 0,0 0 0,-21 0 15,21 0-15,0 1 0,0-1 16,0 0-16,0-42 47,0 0-47,0-1 16</inkml:trace>
  <inkml:trace contextRef="#ctx0" brushRef="#br0" timeOffset="-185690.4">25040 2159 0,'0'0'0,"21"0"16,-21-21-16,-21 21 47,0 0-32,0 21-15,0 0 16,-1-21-16,22 21 0,-21-21 0,21 22 16,0-1-16,0 0 15,0 0 1,0 0 0,21-21-1,1 0-15,-1 21 0,0-21 16,0 0-16,0 22 15,0-22-15,1 21 0,-22 0 16,0 0 0,0 0-16,0 0 15,-22 1 1,1-22-16,0 21 0,0 0 16,0-21-16,0 0 0,-1 21 15,1-21-15,0 0 0,0 0 16,0 0-16,0 0 31,-1 0-15,22-21-1,0 0-15,22 0 16,-1 21-16,-21-22 0,21 1 16,0 0-16,0 21 0,0-21 0</inkml:trace>
  <inkml:trace contextRef="#ctx0" brushRef="#br0" timeOffset="-185225.93">25188 2307 0,'21'0'0,"1"0"31,-1-21-31,0 21 16,-21-21-16,21 21 0,0-21 15,0 0-15,1-1 16,-1 1-16,0 21 16,-21-21-16,0 0 0,21 21 15,-21-21-15,0 0 0,0-1 16,-21 22 0,0 0-16,0 0 15,-1 0-15,1 0 16,0 0-16,0 22 0,0-22 0,0 21 15,-1 0-15,1 0 0,21 0 16,-21 0-16,21 1 0,0-1 16,0 0-16,0 0 0,0 0 15,0 0-15,0 1 0,0-1 16,0 0-16,21 0 16,0-21-16,1 0 15,-1 21-15,0-21 0,0 0 16,0 0-16,0 0 15,1 0-15,-22-21 16,21 21-16,0-21 0,-21 0 16,21 0-16,-21-1 15,0 1-15</inkml:trace>
  <inkml:trace contextRef="#ctx0" brushRef="#br0" timeOffset="-183981.77">23982 1820 0,'0'-21'63,"0"0"-63,0 0 15,0 0-15,0 0 0,0-1 16,0 1-16,0-42 16,0 42-16,0-22 0,0 22 15,0-21-15,0-1 0,0 22 0,0-21 16,0 21-16,0-22 0,0 22 16,0-21-16,0 21 0,0-22 0,0 22 15,0 0-15,0 0 0,0 0 16,0 0-16,0-1 0,-21 22 15,21-21-15,-22 21 16,1 0 0,21 21-16,-21 1 0,0-1 15,0 0-15,21 0 0,-21 0 16,-1 0-16,1 1 16,21-1-16,-21 0 0,0 0 0,21 0 15,-21 0-15,21 1 16,-21-1-16,21 0 0,-22 0 15,22 0-15,0 0 16,22-42 15,-1 0-15,0 0-16,0 0 16,0 0-16,-21-1 0,21 1 15,1 0-15,-22 0 0,21 0 16,0 0-16,-21-22 0,0 22 15,21 21-15,0-21 0,-21 0 16,21 21 0,-21 21-1,22-21-15,-22 21 0,0 0 0,0 22 16,21-22-16,-21 0 0,21 0 0,0 0 16,-21 22-16,21-22 0,0 0 15,-21 0-15,22 0 0,-1-21 0,-21 21 16,21 1-16,0-22 0,0 0 15,0 0 1,1 0 0,-22-22-1,21 1-15</inkml:trace>
  <inkml:trace contextRef="#ctx0" brushRef="#br0" timeOffset="-183469.56">23770 296 0,'0'22'31,"0"-1"-31,0 0 0,0 0 16,0 0-16,0 22 0,0-22 15,0 21-15,0 0 0,21-20 0,-21 20 16,0 0-16,0-21 0,0 22 16,0-22-16,0 21 0,0-21 0,0 22 15,0-22-15,0 0 0,0 0 16,0 0-16,0 1 0,0-1 15,0-42 32,0-1-47,0 1 0,0 0 0,0 0 16</inkml:trace>
  <inkml:trace contextRef="#ctx0" brushRef="#br0" timeOffset="-182965.28">23770 423 0,'0'0'0,"0"-21"16,0 0-16,0 0 15,21 21-15,0-21 0,1 21 0,-1-21 16,0 21-16,0-22 16,0 22-16,0 0 0,22 0 0,-22 0 15,21 0-15,-21 0 0,1 0 16,-1 0-16,21 22 0,-42-1 0,21 0 15,0 0-15,-21 0 0,0 0 16,0 1-16,0-1 0,0 0 0,0 0 16,-21 0-16,0 0 0,0-21 15,0 22-15,-22-1 0,22-21 0,0 21 16,-21-21-16,21 0 0,-1 21 16,1-21-16,0 0 0,0 0 0,0 0 15,0 0-15,-1 0 16,44 0 31,-1 21-47,0 0 15,0-21-15,0 22 0,0-1 0,1 0 16,-1 0-16,0 0 0,0 0 16,21 1-16,-20-22 0,-1 21 0,-21 0 15,21-21-15,0 21 0,0-21 16,-21 21-16,21-21 15,1 0 1,-1 0 0,-21-21-1,0 0-15,21 21 0,-21-21 0,21 0 16,-21-1-16</inkml:trace>
  <inkml:trace contextRef="#ctx0" brushRef="#br0" timeOffset="-182594.49">24342 656 0,'0'21'16,"0"1"-16,21-22 15,0 0 1,0 0-16,0 0 16,0 0-16,1-22 15,-1 1-15,0 0 16,0 21-1,-21-21-15,0 0 16,0 0 0,-21 21-1,0 0-15,21 21 0,-21 0 16,-1 0-16,1 0 0,21 0 16,0 1-16,0-1 0,0 0 15,0 0-15,0 0 0,0 0 0,0 1 16,0-1-16,0 0 15,0 0-15,21-21 16,1 21-16,-1-21 16,0 0-16,0 0 0,0 0 0,0 0 15,1 0-15,-1-21 0,0 21 16</inkml:trace>
  <inkml:trace contextRef="#ctx0" brushRef="#br0" timeOffset="-182269.68">24913 572 0,'-21'0'0,"0"0"15,21 21-15,0 0 16,0 0-16,0 0 0,0 0 16,-21 1-16,21-1 0,0 0 15,0 0-15,0 0 0,0 0 0,0 22 16,0-22-16,0 21 0,0-21 15,0 1-15,0 20 0,0-21 0,-22 21 16,22-20-16,0-1 0,-21 21 16,21-21-16,0 0 0,0 1 0,0-1 15,0 0-15,0 0 0,0 0 16,0 0-16,0 1 16,0-44 30,21 1-46</inkml:trace>
  <inkml:trace contextRef="#ctx0" brushRef="#br0" timeOffset="-181914.37">24892 720 0,'0'0'0,"0"-21"0,0-1 15,0 1-15,0 0 16,21 21 0,0 0-16,0-21 0,1 21 15,-1 0-15,0 0 16,0 0-16,0 0 16,-21 21-1,0 0-15,0 0 16,0 1-16,0-1 0,-21 0 15,21 0-15,-21-21 16,21 21-16,-21 0 0,0-21 16,21 22-16,-22-22 15,22 21-15,22-42 63</inkml:trace>
  <inkml:trace contextRef="#ctx0" brushRef="#br0" timeOffset="-181434.43">25252 614 0,'-21'21'47,"21"0"-47,0 0 0,-22-21 15,22 22-15,-21-1 0,21 0 16,0 0-16,0 0 0,0 0 16,0 1-16,0-1 15,0 0 1,21-21-16,1 0 15,-1 0-15,0 0 16,0 0-16,0-21 16,-21 0-16,21-1 0,1 22 15,-22-21-15,0 0 0,0 0 16,0 0-16,0 0 0,0-1 16,0 1-16,0 0 15,0 0-15,-22 21 16,1 0-1,0 0-15,0 0 0,0 21 16,21 0 0,-21-21-16,21 21 0,-22-21 15,22 22-15,0-1 16,0 0-16,22-21 31,-1 0-31</inkml:trace>
  <inkml:trace contextRef="#ctx0" brushRef="#br0" timeOffset="-180978.69">25527 656 0,'0'21'62,"0"1"-46,0-1-16,21-21 0,-21 21 0,0 0 15,0 0-15,0 0 16,0 1-16,0-1 0,0 0 0,0 0 16,0 0-16,0 0 15,0 1-15,0-1 16,0-42 31,0-1-47,0 1 15,0 0-15,21 0 16,-21 0-16,21 0 0,-21-22 0,0 22 16,22 0-16,-22 0 0,21 0 15,-21-1-15,21 1 0,-21 0 0,0 0 16,21 21-1,-21-21-15,21 21 16,-21-21 15</inkml:trace>
  <inkml:trace contextRef="#ctx0" brushRef="#br0" timeOffset="-180573.93">26056 381 0,'0'0'0,"0"-21"16,-21 21 0,21 21-1,-21 0 1,21 0-16,-21 1 0,21-1 0,0 21 15,0-21-15,-22 0 0,22 22 16,-21-22-16,21 0 0,-21 21 0,21-20 16,0-1-16,-21 21 0,21-21 15,-21 0-15,21 1 0,0-1 0,0 0 16,0 0-16,0 0 0,0 0 16,0 1-1,21-22 1,0 0-16,0 0 15,0 0-15,1 0 16,-1-22-16,0 1 16,0 0-16,0 0 0,0 0 15,-21 0-15,22-1 0,-1 1 16,-21 0-16,0 0 0,21 0 16</inkml:trace>
  <inkml:trace contextRef="#ctx0" brushRef="#br0" timeOffset="-180182.15">25950 572 0,'0'0'0,"0"21"0,21-21 46,1 0-30,-1 0-16,0 0 0,0 0 16,0 0-16,-21-21 15,21 21-15,1 0 16,-1 0 0,-21-22-16,21 22 15,-42 0 79,0 0-78,-1 0-16,22 22 0,-21-22 15,0 0-15</inkml:trace>
  <inkml:trace contextRef="#ctx0" brushRef="#br0" timeOffset="-134390.08">20574 4233 0,'-21'0'0,"-22"0"15,22 0-15,0 0 16,0 0-16,0 0 0,0 0 16,-1 0-16,1 0 0,0 0 15,0 0-15,0 0 16,0 0-16,-1 0 16,1 0-16,0 0 15,0 0-15,0 0 0,0 0 16,-1 0-1,1 0-15,0 0 32,42 0 15,0 0-47,1 0 0,-1 0 15,21 0-15,-21 0 0,22 0 16,20 0-16,-21-21 0,22 21 0,-1 0 15,1 0-15,-1-21 0,1 21 16,-1 0-16,1 0 0,-22-21 16,22 0-16,-1 21 0,1-21 0,-22 21 15,22 0-15,-22-22 0,21 22 16,-20 0-16,-1-21 0,22 0 0,-22 21 16,0 0-16,1 0 0,-1-21 15,0 21-15,1 0 0,-22 0 0,21 0 16,-21 0-16,0 0 0,22-21 15,-22 21-15,0 0 16,-42 0 62,0 0-62,0 0-16,-1 0 0,1 0 15,0 0-15,0 0 0,0 21 16</inkml:trace>
  <inkml:trace contextRef="#ctx0" brushRef="#br0" timeOffset="-133578.28">20362 4424 0,'-21'0'0,"42"0"0,-63 0 0,42 21 16,-21-21-1,42 0 48,0 0-63,0 0 0,0 0 15,1 0-15,20 0 0,-21 0 16,21 0-16,1 0 0,-1-21 16,22 21-16,-22-21 0,21 0 15,-20 21-15,20-22 0,1 1 0,-22 0 16,22 0-16,-22 21 0,0-21 0,22 0 16,-22-1-16,0 22 0,1-21 15,-1 0-15,-21 21 0,22-21 0,-1 21 16,-21 0-16,0 0 0,22-21 15,-22 21-15,0 0 0,0 0 0,0 0 16,0 0-16,1 0 0,-1 0 16,0 0-16,0 0 15,0 0-15,0 0 32,-21 21 108,0-42-46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5:22:02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4276 0,'0'21'31,"0"0"63</inkml:trace>
  <inkml:trace contextRef="#ctx0" brushRef="#br0" timeOffset="6788.25">4191 2350 0,'0'-22'32,"0"1"30,0 0 1,0 0-32,0 0-31</inkml:trace>
  <inkml:trace contextRef="#ctx0" brushRef="#br0" timeOffset="8200.79">4000 931 0,'0'0'0,"0"-21"0,0 0 16,22 0-16,-22 0 0,0 0 15,21-1-15,-21 1 0,0 0 16,0 0-16,0 0 0,0 0 15,0-1-15,0 1 0,0 0 16,0 0 0,0 42 15,0 0-15,0 0-16,0 1 0,0 20 0,0 0 15,0 22-15,0-22 16,0 22-16,0-1 0,0 1 15,0-1-15,0 1 0,0-1 0,-21 22 16,21-22-16,-22 22 0,22-22 16,-21 22-16,21-21 0,0-1 0,0 1 15,-21-1-15,21-21 0,0 22 16,0-43-16,0 21 0,0-20 16,0-1-16,0 0 0,0 0 0,-21-21 15,21 21 1,0-42-1,0 0-15,0 0 16,0-22-16,-21 22 0,21-21 16,0-22-16,0 22 0,0-21 15,0-1-15</inkml:trace>
  <inkml:trace contextRef="#ctx0" brushRef="#br0" timeOffset="8660.54">3831 847 0,'0'0'0,"0"-21"16,0-1-16,0 1 0,0 0 16,0 0-16,21 0 15,0 0-15,1-1 0,-1 1 16,21 0-16,-21 21 0,22-21 0,-1 0 15,-21 0-15,21-1 0,1 22 16,20-21-16,-20 21 0,20 0 16,-21 0-16,22 0 0,-22 0 0,22 0 15,-22 21-15,0 22 0,1-22 16,-22 21-16,21 1 0,-21 20 16,-21-21-16,0 22 0,0-1 15,-21 1-15,0-1 0,-21 1 16,-22-1-16,22 1 0,-22-1 0,1-20 15,-1 20-15,1-20 0,21-1 16,-22 0-16,22 1 0,-1-22 16,1 21-16,0-21 0,-1 0 0,22 1 15,0-1-15,0 0 0,0-21 16,0 21-16,-1-21 0,1 21 16,21 0-16,-21-21 15,21 22-15</inkml:trace>
  <inkml:trace contextRef="#ctx0" brushRef="#br0" timeOffset="9956.91">4424 2223 0,'21'21'0,"-21"0"16,21-21-1,0 0 1,0 0-1,1 0-15,-1 0 0,0-21 16,0 0-16,21 21 0,-20-22 0,20 1 16,0 0-16,1 0 0,-22-21 15,21 20-15,-21 1 0,22-21 16,-22 21-16,0-22 0,0 1 0,0 0 16,0-1-16,-21 22 0,0-21 15,0 0-15,0-1 0,0 1 0,0 21 16,0 0-16,0-1 0,0 1 15,-21 21-15,0 0 0,0 0 16,0 0-16,21 21 0,-21 1 16,-1-1-16,1 0 15,0 21-15,21 1 0,-21-1 0,0 0 16,0 1-16,21-1 0,0 0 16,-22-21-16,22 22 0,0-1 15,0-21-15,0 22 0,0-22 0,0 0 16,0 0-16,22 0 0,-22 0 15,21-21-15,0 22 0,0-22 0,0 0 16,0 21-16,1-21 0,-1 0 16,0 0-16,21 0 0,-21 0 0,1 0 15,20-21-15,0 21 0,-21-22 16,22 1-16,-1 0 0,0 0 16,1 0-16,-1-22 0,0 22 15,1 0-15,-1-21 0,0-1 16,-20 22-16,20-21 0,-21 0 0,0 20 15,0-20-15,1 21 0,-1-21 16,0 20-16,-21 1 0,0 0 16,21 0-16,-21 42 47,0 0-47,0 0 0,-21 1 15,0 20-15,21-21 0,0 0 16,0 22-16,-21-1 0,21-21 15,-22 21-15,22-20 0,-21 20 16,21-21-16,0 0 0,0 22 16,0-22-16,0 0 0,0 0 0,0 0 15,21-21 1,1 21-16,-1-21 0,0 0 0,0 0 16,0 0-16,0 0 0,22-21 15,-22 21-15,0-21 0,21 0 0,-20 0 16,-1 0-16,0-1 0,0-20 15,0 0-15,0-1 0,1 1 16,-1 0-16,-21-22 0,21 22 16,-21 0-16,0-1 0,0 1 0,0 0 15,0 20-15,-21 1 0,0 0 16,-1 0-16,1 21 0,0 0 16,0 0-16,0 0 0,0 0 0,-22 0 15,22 21-15,0 0 0,0 0 16,21 1-16,-21-1 0,21 0 15,-22 0-15,22 0 0,0 0 0,0 1 16,0-1-16,0 0 0,0 0 16,22 0-16,-1 0 15,0-21-15</inkml:trace>
  <inkml:trace contextRef="#ctx0" brushRef="#br0" timeOffset="10784.61">6286 2201 0,'0'0'0,"0"22"31,22-22-15,-1 0-16,-21-22 0,21 22 15,0-21-15,0 0 0,0 0 16,1 0-16,-1 0 0,0-22 15,21 22-15,-21-21 0,22-1 16,-22 1-16,21 0 0,-21-1 0,1 1 16,-1 21-16,0-21 0,-21 20 15,0 1-15,0 0 0,0 0 16,-21 21-16,-22 21 16,22 0-16,-21 0 0,21 1 15,0-1-15,-22 0 0,22 0 16,0 0-16,0 0 0,21 1 0,0-1 15,0 0-15,21-21 16,0 0 0,0 0-16,22 0 0,-22-21 0,0 21 15,21-21-15,-21-1 16,22 22-16,-22-21 0,21 21 0,-21 0 16,1-21-16,-1 21 0,0 0 15,0 0-15,0 21 16,-21 0-16,0 1 0,0-1 15,0 0-15,0 0 0,0 0 16,0 22-16,-21-22 0,0 0 0,21 21 16,-21-21-16,21 1 0,0-1 15,0 0-15,0 0 0,0 0 0,0 0 16,0 1-16,21-22 16,0 0-16,0 0 0,0 0 15,1 0-15,-1 0 16,0 0-16,0-22 0,21 1 0,-20 21 15,-1-21-15,0 0 0,0 0 16,21-22-16,-20 22 0,-1-21 0,-21 21 16,21-22-16,0 1 0,-21 21 15,21 0-15,-21 0 0,0-1 16,0 1-16,0 42 31,0 1-31,0-1 0,0 0 16,0 0-16,0 21 0,0-20 15,0-1-15,0 21 0,0-21 16,0 0-16,0 1 0,0-1 16,0 0-16,0 0 0,0 0 15,21-21 1,1 0 0,-1 0-16,0 0 0,0-21 15,0 21-15,-21-21 16,21 0-16,-21 0 0,22-1 0,-1-20 15,-21 21-15</inkml:trace>
  <inkml:trace contextRef="#ctx0" brushRef="#br0" timeOffset="11168.39">7429 1312 0,'-21'22'15,"42"-44"-15,-63 65 0,42-22 0,-21 0 0,21 0 16,-21 0-16,21 1 0,0-1 16,0 0-16,0 0 0,0 0 15,0 0-15,21-21 16,0 0 0,0 0-16,0 0 0,1 0 0,-1-21 15,0 0-15,0 21 16,-21-21-16,0 0 0,21 0 15,-21-1-15,0 1 0,0 0 0,0 0 16,-21 0-16,0 21 16,0 0-16,0 0 15,-1 0-15,1 0 0,0 0 16,0 21-16,0 0 16,21 0-1,0 0 1,21-21-1,0 0-15,0 0 16,0-21-16</inkml:trace>
  <inkml:trace contextRef="#ctx0" brushRef="#br0" timeOffset="12308.76">8213 720 0,'0'0'0,"0"-21"16,0-1 0,0 44 15,0-1-31,-22 0 0,1 0 16,21 21-16,0-20 0,-21 41 0,0-21 15,21 22-15,-21-22 0,0 22 16,21-1-16,0 1 0,-22-1 0,22 1 15,-21-1-15,21 1 0,0-1 16,0 1-16,0-1 0,0 1 16,0-1-16,0 1 0,0-22 0,0 22 15,0-22-15,0 0 0,0-21 16,0 22-16,0-22 0,0 21 0,21-21 16,1 1-16,-1-22 15,-21 21-15,21-21 0,0 21 0,0-21 16,0 0-16,1 0 0,-1 0 15,0-21-15,21 0 0,-21-1 0,1 1 16,20 0-16,-21-21 0,21 21 16,-20-22-16,-1 22 0,21-21 0,-21-1 15,0 22-15,22-21 0,-22 21 16,-21 0-16,21-22 0,0 22 16,-21 0-16,0 42 31,0 0-16,-21 0-15,21 1 16,-21-1-16,21 0 0,0 0 0,0 0 16,0 0-16,0 1 0,0-1 15,0 0-15,0 0 0,0 0 0,0 0 16,21-21-16,0 22 16,0-22-16,1 0 0,-1 0 0,0 0 15,0 0-15,0 0 0,0 0 16,22-22-16,-22 1 0,21 21 0,-21-21 15,1 0-15,20 0 0,-21 0 16,0-1-16,0 1 0,1-21 0,-1 21 16,-21 0-16,0-1 0,21 1 15,-21 0-15,21 0 0,-21 0 16,0 0-16,0-1 16,0 44 15,0-1-16,0 21-15,0-21 0,-21 0 16,21 1-16,-21 20 0,21-21 16,0 21-16,-21 1 0,21-1 0,0 0 15,0 1-15,0-1 0,0 0 16,0 22-16,0-1 0,0 1 0,0-1 16,0 1-16,0-1 0,0 1 15,21 21-15,-21-22 0,0 1 16,21-1-16,0 1 0,-21 20 15,0-20-15,0-1 0,21 1 0,-21 20 16,0-20-16,0-1 0,0 1 0,0-22 16,0 22-16,0-22 0,0 22 15,0-22-15,0 0 0,0 1 0,0-1 16,-21-21-16,21 21 0,0-20 16,-21-1-16,0-21 0,21 21 15,-21-21-15,-1-21 16,1 0-16,21-1 0,0-20 15,0 21-15,-21-21 0,21-1 16,-21-20-16,21 20 0,0-20 16,0-22-16,0 1 0,0-1 0,0 0 15,0 1-15,0-1 0,0 0 16,0 1-16,21-1 0,0 0 0,0 1 16,1-1-16,-1 0 0,0 22 15,0-1-15,0 1 0,0-1 0,1 1 16,20 20-16,-21 1 0,0 0 15,0-1-15,1 1 0,-22 0 16,21 21-16,0-22 0,-21 22 0,0 0 16</inkml:trace>
  <inkml:trace contextRef="#ctx0" brushRef="#br0" timeOffset="12833.34">8022 1291 0,'21'-21'94,"0"21"-94,1 0 0,-1 0 0,21 0 16,0-21-16,1 21 0,-1 0 15,0 0-15,22-21 0,-1 21 0,-20 0 16,41 0-16,-20-21 0,-1 21 16,1 0-16,-1 0 0,1-22 15,-1 22-15,-20 0 0,-1 0 0,-21 0 16,0 0-16,1 0 0,-1 0 15,-42 0 17,-22 0-32,22 0 15,-21 0-15,21 0 0</inkml:trace>
  <inkml:trace contextRef="#ctx0" brushRef="#br0" timeOffset="13603.92">7345 2180 0,'21'0'0,"0"0"16,0 0-16,0 0 0,1 0 15,-1 0-15,0 0 0,0 0 16,-21-21-16,21 0 0,0 21 16,1 0-16,-22-21 0,21 21 15,-21-21-15,21 21 16,-21-22-1</inkml:trace>
  <inkml:trace contextRef="#ctx0" brushRef="#br0" timeOffset="23713.89">11197 910 0,'0'0'0,"-21"0"16,0 0-16,0 0 0,-1 0 15,1 0-15,0 0 16,0 0-16,0 0 16,0 0-16,-1 0 15,1 0-15,0 0 0,0 0 16,0 0-16,0 0 15,-1 0 1,1 0-16,42 0 78,1 0-78,20 0 16,-21 0-16,21 0 0,1 0 15,-1 0-15,0 0 0,22 0 0,-22 0 16,1 0-16,-1 0 0,0-21 16,22 21-16,-22 0 0,-21 0 0,22-21 15,-1 21-15,0-21 0,1 21 16,-22 0-16,21 0 0,-21 0 16,0-21-16,1 21 0,-1 0 0,0 0 15,-42 0 48,0 0-63,-1 0 0,1 0 15,0 21-15,0-21 0,0 21 16</inkml:trace>
  <inkml:trace contextRef="#ctx0" brushRef="#br0" timeOffset="24161.43">11430 1058 0,'0'0'0,"0"-21"31,0 0-16,0 42 32,0 0-31,21 1-16,-21-1 0,21 21 16,-21-21-16,0 22 0,0-22 15,0 21-15,0 0 0,0 1 16,0-1-16,0-21 0,0 22 0,0-1 15,0 0-15,0 1 0,0-22 16,0 21-16,0 0 0,0-20 0,0-1 16,0 0-16,0 0 0,0 0 15,0 0-15,0 1 16,0-44 31,0 1-47,0 0 15,0 0-15,0 0 0,21-22 0</inkml:trace>
  <inkml:trace contextRef="#ctx0" brushRef="#br0" timeOffset="24996.45">12763 953 0,'0'-43'15,"0"22"1,0 0 0,-21 21 15,0 0-31,0 0 0,0 0 31,0 0-31,-1 0 0,1 0 0,0 21 16,0-21-16,0 21 15,0 0-15,-1 1 0,1-1 16,0-21-16,0 21 0,0 0 16,0 21-16,-1-20 0,22-1 0,-21 0 15,0 21-15,0-21 0,21 1 16,-21 20-16,21-21 0,-21 21 0,21-20 16,-22-1-16,22 0 0,0 21 15,0-21-15,0 1 0,0-1 0,0 0 16,0 0-16,0 0 0,0 0 15,0 1-15,0-1 0,0 0 16,0 0-16,0 0 0,22-21 16,-1 21-16,0 1 0,-21-1 0,21-21 15,0 21-15,0 0 0,1 0 16,-1-21-16,0 0 0,0 21 16,0-21-16,0 0 15,1 0-15,-1 0 0,0 0 0,0 0 16,0 0-16,0 0 0,1 0 0,-1 0 15,21 0-15,-21-21 0,0 21 16,1 0-16,20-21 0,-21 0 0,0 21 16,0-21-16,1 21 0,-1-21 15,0 21-15,-21-22 0,21 22 16,0 0-16,-21-21 0,21 0 16,1 21-16,-44 0 140</inkml:trace>
  <inkml:trace contextRef="#ctx0" brushRef="#br0" timeOffset="26125.23">3725 2858 0,'0'-22'15,"-21"22"1,21-21-16,-21 21 16,21-21-16,-21 21 15,21-21-15,-21 21 16,-1 0 0,44 0 62,-1 0-63,0 0-15,0 0 0,0 0 0,0 0 16,22 0-16,-22 0 0,21 0 16,-21 0-16,22 0 0,-1 0 0,0 0 15,1 0-15,-1 0 0,22 0 16,-22 0-16,21 0 0,-20 0 0,20 0 15,1 0-15,20 0 0,-20 0 16,21 0-16,-1 0 0,1 0 0,21 0 16,-22 0-16,22 0 0,0 0 15,0 0-15,0 0 0,0-21 16,-1 21-16,1 0 0,-21 0 16,21 0-16,-22 0 0,22 0 0,-21 0 15,0 0-15,-1 0 0,22 0 16,-21 0-16,21 0 0,-22 0 0,22 0 15,0 0-15,-21 0 0,-1 0 16,1 0-16,-22 0 0,22 0 0,-21 0 16,-1 0-16,-21 0 0,22 0 15,-22 0-15,22 0 0,-22 0 0,-21 0 16,22 0-16,-1 0 0,-21 0 16,0 0-16,0 0 0,1 0 15,-1 0 1,-21-21 15,0-1 32,21 1-48</inkml:trace>
  <inkml:trace contextRef="#ctx0" brushRef="#br0" timeOffset="27392.69">11112 2455 0,'0'0'0,"-21"0"0,0 0 15,0 0-15,0 0 0,0-21 16,-1 21-16,1 0 16,0 0-16,0 0 0,0-21 31,0 21-31,-1 0 0,1 0 16,0 0-1,42 0 48,0 0-48,1 0-15,20 0 0,-21 0 16,21 0-16,1 0 0,-1 0 0,22 0 16,-22 0-16,21 21 0,1-21 15,-1 0-15,1 0 0,-1 0 16,22 0-16,-21 0 0,20 0 15,-20 0-15,20 0 0,1 0 0,0 21 16,-1-21-16,1 0 0,0 0 16,-1 0-16,1 0 0,0 0 0,-1 0 15,-20 0-15,21 0 0,-22 0 16,22 0-16,-22 0 0,1 0 0,-1 0 16,-20 0-16,20 0 0,-21 0 15,1 0-15,-1 0 0,0 0 16,-20 0-16,-1 0 0,0 0 0,0 0 15,0 0-15,0 0 0,1 0 16,-22-21 15,-22 21 16,1 0-31,0 0 93</inkml:trace>
  <inkml:trace contextRef="#ctx0" brushRef="#br0" timeOffset="67012.75">3133 4826 0,'-22'0'16,"22"-21"-16,0 0 0,0 0 16,0-1-16,22 22 62,-22 22-62,21-1 0,-21 0 16,21 0-16,-21 21 0,0-20 0,0 20 15,21 0-15,0 1 0,-21-22 16,0 21-16,0 0 0,21-20 16,-21-1-16,22 21 0,-1-21 0,-21 0 15,21-21-15,-21 22 0,0-1 16,21-21-16,0 0 0,0 0 15,1 0-15,-1 0 0,0 0 16,0 0-16,0-21 0,0-1 0,22 1 16,-22-21-16,21 21 0,1-22 15,-1 1-15,21 0 0,-20-22 16,-1 22-16,22-22 0,-1 22 16,-21-21-16,22 20 0,-1 1 0,-20 0 15,20-1-15,-20 22 0,20 0 16,-21-21-16,1 20 0,-1 22 0,0-21 15,-20 0-15,-1 21 0,0 0 16,0 0-16,0 0 0,-21-21 0,0 42 63,0 0-48,0 0-15,0 1 16</inkml:trace>
  <inkml:trace contextRef="#ctx0" brushRef="#br0" timeOffset="67516.46">5990 4932 0,'0'21'16,"0"0"-16,0 0 0,0 1 15,-21-1-15,21 0 16,-21 0-16,21 21 0,0-20 0,0-1 15,-21 0-15,21 21 0,-22-21 0,22 1 16,0-1-16,0 0 16,0 0-16,0 0 0,0 0 0,22 1 15,-1-22-15,0 0 16,0 0-16,0 0 0,0 0 16,22-22-16,-1 1 0,0 0 0,1 0 15,-1 0-15,0-22 0,22 22 16,-1-21-16,1 0 0,-1-1 0,1 1 15,21 0-15,-22-1 0,1 1 16,20 21-16,-20-22 0,-22 22 16,22 0-16,-22 0 0,0 0 0,-21 0 15,1 21-15,-1 0 0,0-22 0,0 22 16,0-21 0,0 21-16,1 0 15,-22-21-15,21 21 16,-21-21-16</inkml:trace>
  <inkml:trace contextRef="#ctx0" brushRef="#br0" timeOffset="68009.17">8530 5038 0,'-21'21'16,"42"-42"-16,-63 63 0,21-21 0,-1 0 16,22 1-16,-21-1 0,0-21 15,0 21-15,21 0 0,0 0 0,-21 0 16,21 1-16,-21-1 0,21 0 15,0 0 1,21-21-16,0 0 0,0 0 0,21 0 16,-20 0-16,20 0 15,0 0-15,1-21 0,-1 21 0,21-21 16,1 0-16,-1-1 0,1 1 16,-1 0-16,1-21 0,21 21 0,-22-22 15,1 22-15,20-21 0,-20 21 0,-22-1 16,22-20-16,-22 21 0,21 0 15,-20 21-15,-22-21 0,21-1 0,1 22 16,-22 0-16,0-21 0,0 21 16,0 0-16,0 0 15,1 0 1,-22-21 0,21 21-1,-21-21-15,21 0 16</inkml:trace>
  <inkml:trace contextRef="#ctx0" brushRef="#br0" timeOffset="100365.07">5186 6900 0,'-21'-21'16,"21"0"-16,0 0 15,0 0-15,0 0 16,0-1-16,0 1 16,21 0-16,0 0 15,0 0-15,0 21 0,0-21 16,1 21-16,-1 0 0,0 0 0,0 0 15,0 0-15,0 0 0,1 0 16,-1 21-16,0 0 0,0 0 0,0 0 16,0 0-16,1 1 0,-1 20 15,0-21-15,-21 21 0,21 1 0,-21-22 16,21 21-16,-21 1 0,21-22 0,-21 21 16,0 0-16,0-20 0,0 20 15,0-21-15,0 0 0,0 22 16,0-22-16,0 0 0,0 0 15,0 0-15,-21-21 0,21 21 16,-21-21 0,21-21-1,0 0-15,0 0 0,0 0 0,0-22 16,0 22-16,0-21 0,0 0 16,0-1-16,0 1 0,0 0 0,0-1 15,21 1-15,0 0 0,1-1 16,-22 1-16,21 0 0,0-1 0,21 22 15,-21-21-15,1 21 0,-1 21 16,0-22-16,21 22 0,-21 0 16,1 22-16,-1-1 0,0 0 0,0 0 15,0 21-15,0 1 0,-21-22 16,22 21-16,-22 1 0,21-1 0,-21 0 16,0 1-16,0-1 0,0-21 15,0 21-15,0 1 0,0-22 0,0 0 16,0 21-16,0-20 0,-21-22 0,21 21 15,0 0-15,0 0 16,-22-42 15,22 0-31,0 0 16,0-1-16,0 1 0,0 0 0,0-21 16,0 21-16,0-22 0</inkml:trace>
  <inkml:trace contextRef="#ctx0" brushRef="#br0" timeOffset="110996.74">7599 3556 0,'0'0'16,"42"21"-16,0-21 0,43 21 0,-43 22 0</inkml:trace>
  <inkml:trace contextRef="#ctx0" brushRef="#br0" timeOffset="111045.72">8657 18606 0,'0'-22'16</inkml:trace>
  <inkml:trace contextRef="#ctx0" brushRef="#br0" timeOffset="113388.75">6752 6964 0,'0'0'0,"-21"0"0,0 0 16,0 0-16,-1 0 31,1 0-15,21 21-1,0 0-15,0 0 0,0 1 16,0-1-16,0 0 16,0 0-16,0 0 15,21-21-15,1 0 16,-1 21-16,0-21 0,0 0 16,0 0-16,0-21 15,1 0-15,-1 21 0,0-21 0,0 0 16,0 0-16,0-1 0,1 1 15,-1 0-15,0 0 0,-21 0 16,0 0-16,0-1 0,0 1 0,0 0 16,0 0-16,0 0 0,0 0 15,-21 21-15,0-22 0,-1 22 16,1 0-16,0 0 0,0 0 16,0 22-16,0-1 0,-1-21 0,1 21 15,0 21-15,0-21 0,0 1 16,0 20-16,21-21 0,0 21 0,0-20 15,-22 20-15,22 0 0,0-21 16,0 22-16,0-1 0,0-21 0,0 22 16,0-22-16,0 0 0,0 0 15,22 0-15,-1 0 0,0-21 16,0 22-16,0-22 0,0 0 0,1 0 16,-1 0-16,21 0 0,-21 0 15,0 0-15,1-22 0,20 1 0,-21 0 16,21 0-16</inkml:trace>
  <inkml:trace contextRef="#ctx0" brushRef="#br0" timeOffset="114120.85">7874 6964 0,'0'0'0,"0"-21"0,0 0 15,0-1-15,0 1 16,0 0-16,-21 21 15,0 0-15,-22 0 16,22 0-16,0 0 0,-21 21 0,20 0 16,-20 1-16,0-1 0,21 0 15,-22 21-15,1 1 0,0-1 0,20 0 16,-20 1-16,21-1 0,0-21 16,0 21-16,21 1 0,-22-22 0,22 21 15,0-21-15,0 1 0,43-22 16,-22 0-16,0 0 0,21 0 15,-20 0-15,20-22 0,0 1 0,1 0 16,-1 0-16,0-21 16,1 20-16,-1-20 0,0 21 0,1-21 15,-22-1-15,0 22 0,0-21 0,0 21 16,-21-1-16,0 1 0,0 0 16,21 0-16,-21 0 0,0 0 15,0 42 1,0 0-1,0 0-15,0 0 0,0 22 16,0-1-16,0 0 0,0 1 0,0 20 16,0-21-16,0 22 0,0 21 0,0-22 15,22 1-15,-22 20 16,21 1-16,0 0 0,-21-1 0,21 1 16,0 0-16,-21-1 0,21 22 0,1-21 15,-22-1-15,0 1 0,0-21 16,21 20-16,-21 1 0,0-22 0,0 1 15,0-1-15,0 1 0,-21-22 0,-1 1 16,22-1-16,-21 0 0,0-21 16,0 1-16,0-1 0,0 0 0,-22-21 15,22 0-15,-21 0 0,21-21 0,-22 0 16,1-1-16,0-20 0,-1 0 16,22-22-16,-21 1 0,-1-22 0,1 22 15,21-22-15,0-21 0,0 21 16,21 1-16,0-22 0,0 21 15,0-21-15,21 22 0,21-1 0,-21 0 16,22 22-16,-1-22 0,21 22 0,-20-1 16,-1 1-16,22-1 0,-22 22 15,21 0-15,-20-1 0,-1 1 0,0 21 16,1 0-16,-22-22 0,21 22 16,-21 0-16,1 21 0,-1-21 0,0 0 15</inkml:trace>
  <inkml:trace contextRef="#ctx0" brushRef="#br0" timeOffset="115661.09">8678 7154 0,'43'-42'15,"-43"21"1,0 0-16,21 0 0,-21-1 0,21-20 15,-21 21-15,0 0 0,0 0 0,0-1 16,0 1-16,0 0 0,0 0 16,0 0-16,-21 21 0,0 0 0,-1 0 15,1 0-15,0 0 0,0 0 16,-21 0-16,20 21 0,1-21 16,0 21-16,0 0 0,-21 22 0,20-22 15,1 21-15,0-21 0,0 22 16,21-1-16,0 0 0,-21 1 0,21-22 15,0 21-15,0-21 0,0 22 16,0-22-16,0 0 0,21-21 16,0 0-16,0 0 0,0 0 15,1 0-15,20 0 0,-21-21 0,21 0 16,1-1-16,-22 1 0,21 0 0,-21-21 16,22 21-16,-22-22 0,0 22 15,0-21-15,0 21 0,1-22 16,-1 1-16,-21 21 0,0-22 15,0 22-15,0 0 0,21 0 0,-21 0 16,0 42 0,-21 21-1,0-21-15,21 1 0,0 20 0,0-21 16,-22 21-16,22-20 0,0 20 16,0 0-16,0-21 0,0 22 0,0-22 15,0 0-15,22 0 0,-1 0 0,0 1 16,0-22-16,0 21 15,22-21-15,-22 0 0,0 0 0,0-21 16,21-1-16,-20 1 0,20 0 16,-21 0-16,21-21 0,-20 20 15,20-20-15,-21 0 0,21-1 0,-20 1 16,20-21-16,-21-1 0,0 1 16,22-1-16,-22 1 0,0-1 0,21 1 15,-21-1-15,1 1 0,-22-1 0,21 1 16,-21 20-16,0 1 0,0 21 15,0-22-15,0 22 0,0 0 0,-21 42 32,21 0-32,-22 22 0,1-22 15,0 21-15,21 22 0,-21-1 16,0-20-16,21 41 0,-21-20 16,21-1-16,0 1 0,-22-1 0,22 1 15,0-1-15,-21-20 0,21 20 16,0-21-16,0 22 0,0-22 0,0 1 15,0-1-15,0-21 0,21 21 0,1-20 16,-1-1-16,-21 0 0,21-21 16,0 0-16,0 0 0,0 0 0,1 0 15,-1 0-15,0 0 0,0-21 16,21 0-16,-20-1 0,-1-20 0,0 21 16,21-21-16,-21-1 0,1 22 0,20-21 15,-21-1-15,0 22 16,0-21-16,1 21 0,-1 0 0,-21-1 15,0 1-15,21 0 0,0 21 16,-21 21 0,0 0-16,0 1 0,0-1 15,0 0-15,0 0 0,0 0 0,0 0 16,0 22-16,0-22 0,0 0 16,0 0-16,0 0 0,0 1 0,21-1 15,-21 0-15,21-21 16,1 0-16,-1 0 0,0 0 15,0 0-15,0 0 0,0 0 0,1-21 16,-1 0-16,0-1 0,0 1 16,-21 0-16,21 0 0,0 0 15,1-22-15,-22 22 0,21 0 0,-21-21 16,21 21-16,0-1 0,-21 1 16,0 0-16,21 21 15,-21 21 1,0 0-1,0 1-15,0-1 0,0 0 16,0 0-16,0 0 0,0 0 16,0 1-16,0-1 0,0 0 15,0 0-15,0 0 0,0 0 0,21 1 16,1-1-16,-1-21 0,0 0 16,0 0-16,0 0 15,0 0-15,1 0 0,20 0 0,-21 0 16,21-21-16,1 21 0,-22-22 0,21 1 15,1 21-15,-22-21 0,21 0 16,-21 0-16,22-22 0,-22 22 0,21 0 16,-21-21-16,22 21 0,-22-22 15,0 22-15,0-21 0,0 21 0,0-1 16,-21 1-16,22 0 0,-22 0 16,-22 21-1,1 21-15,0 0 0,0 0 16,-21 22-16,20-22 0,1 21 0,0 1 15,0-22-15,0 21 0,0-21 16,21 22-16,-22-22 0,22 21 0,0-21 16,0 0-16,0 22 0,0-22 0,22-21 15,-1 21-15,0 0 0,21-21 16,-21 0-16,1 0 0,20 0 0,-21 0 16,21 0-16,1 0 0,-22-21 0,21 0 15,1 0-15,-22 0 0,21-1 16,0 1-16,-20-21 0,20 0 0,-21-1 15,21 1-15,-20 0 0</inkml:trace>
  <inkml:trace contextRef="#ctx0" brushRef="#br0" timeOffset="115907.95">11155 6054 0,'0'0'16,"-43"0"-16,-41 0 16,63 0-16,-1 21 0,1-21 0,0 0 15,21 21 32,21-21-31,-21 21-1</inkml:trace>
  <inkml:trace contextRef="#ctx0" brushRef="#br0" timeOffset="116128.84">9525 6625 0,'0'0'0,"-42"43"16,-1-22-16,22 0 0,0-21 0,0 21 15,21 0-15,21-21 16,0 0-16,0 0 0,22 0 16,-22 0-16,42 0 0,-20-21 0,20 21 15,1-21-15,-1 21 0,1-21 16,-1 0-16,1-1 0,-1 22 0,1-21 16,-22 0-16,0 0 0,1 21 0,-22-21 15,0 21-15</inkml:trace>
  <inkml:trace contextRef="#ctx0" brushRef="#br0" timeOffset="116728.46">5313 8954 0,'0'0'0,"0"-22"16,21-20-16,-21 21 0,21-21 15,0 42 1,-21 42-16,0-21 16,0 21-16,21 1 0,-21 20 15,0-20-15,0 20 0,0 1 0,0 20 16,0-20-16,0 20 0,0 1 16,-21-21-16,0 20 0,21 1 0,-21-22 15,21 1-15,0-1 0,-21 1 0,21-22 16,0 1-16,-21-1 0,21 0 15,0-21-15,0 1 0,0-1 0,0 0 16,0 0-16,-22-42 31,22 0-15,0-22-16,0 22 0,0-21 16</inkml:trace>
  <inkml:trace contextRef="#ctx0" brushRef="#br0" timeOffset="117052.27">5186 9208 0,'0'0'0,"-21"-106"16,21 85-16,0-22 15,0 22-15,0 0 0,0 0 0,0 0 16,0-1-16,21-20 0,0 21 16,21 0-16,1-22 0,20 22 0,1 0 15,-1 0-15,22 0 0,-22 0 16,22 21-16,-22 0 0,1 0 0,-22 21 15,22 0-15,-43 21 0,21-21 16,-21 22-16,1-1 0,-22-21 0,0 22 16,0-1-16,-22 0 0,1 1 15,-21-1-15,21 0 0,-22-21 0,1 22 16,21-22-16,-21 21 0,-1-21 0,1 1 16,21-1-16,0-21 0,-22 21 15,22 0-15,0-21 0,0 0 16,21-21 15,21 21-31,0-21 0</inkml:trace>
  <inkml:trace contextRef="#ctx0" brushRef="#br0" timeOffset="117500.59">6519 8911 0,'0'0'0,"21"-21"0,22-21 15,-43 21 1,-21 21 0,-1 0-16,1 21 0,0 0 15,-21 0-15,21 21 0,-1-20 0,-20 20 16,21 0-16,0 1 0,0-1 16,-1 0-16,1 1 0,0-1 0,21-21 15,-21 21-15,21-20 0,0 20 0,0-21 16,0 0-16,21-21 0,0 21 15,0-21-15,1 0 0,-1 0 0,21 0 16,-21 0-16,22 0 0,-1 0 16,-21-21-16,21 0 0,1 0 0,-22 0 15,21 0-15,-21-22 0,22 22 16,-22-21-16,0-1 0,0 22 16,-21-42-16,0 20 0,0 1 0,0 0 15,0-1-15,-21 22 0,0-21 16,0 21-16,0 0 0,-22 21 0,22 0 15,-21 0-15,-1 0 0,1 0 0,0 0 16,21 21-16,-22 0 0,22 0 16,-21 0-16,21 22 0,-1-22 0,22 0 15,0 0-15,-21 0 0,21 22 16,0-22-16,21 0 0,-21 0 16,43-21-16,-22 0 0,21 0 15,1 0-15</inkml:trace>
  <inkml:trace contextRef="#ctx0" brushRef="#br0" timeOffset="117580.55">7366 8827 0,'0'0'0,"0"-22"0</inkml:trace>
  <inkml:trace contextRef="#ctx0" brushRef="#br0" timeOffset="119580.21">7154 8890 0,'0'21'15,"0"0"-15,0 1 16,0-1 0,0 0-16,0 0 0,21 0 15,1-21-15,-1 21 0,0 1 16,0-22-16,-21 21 0,21 0 16,0 0-16,1-21 0,-1 21 0,0 0 15,-21 1-15,0-1 0,21 0 16,-21 21-16,0-21 0,0 1 0,0-1 15,0 0-15,0 0 0,0 0 16,-21-21-16,0 21 0,0-21 16,-1 22-16,1-22 0,0 0 0,0 0 15,0 0-15,0 0 0,-1-22 0,22 1 16,-21 21-16,0-21 16,0 0-16,0 0 0,21 0 0,0-1 15,0 1-15,-21 0 0,21 0 16,0 0-1,0 42 1,21 0 0,-21 0-16,0 0 0,21 1 15,0-1-15,0 0 0,-21 0 0,21 0 16,1 0-16,-1-21 0,0 22 16,0-1-16,0-21 0,0 0 15,1 21-15,-1-21 0,21 0 0,-21 0 16,22 0-16,-22 0 0,21-21 15,0 21-15,-20-21 0,20-1 0,0 1 16,-21 0-16,22 0 0,-22 0 16,0 0-16,21-1 0,-20-20 0,-22 21 15,21-21-15,0 20 0,0 1 16,-21-21-16,21 21 0,-21 0 0,0-1 16,0 1-16,0 42 31,-21 1-31,21-1 15,0 0-15,-21 0 0,0 0 0,21 22 16,-21-22-16,21 0 0,0 21 0,0-21 16,0 1-16,0-1 0,0 21 15,0-21-15,0 0 16,0 1-16,0-1 0,21-21 0,0 0 16,0 0-16,0 0 0,0 0 0,1 0 15,20 0-15,-21 0 0,21-21 16,-20-1-16,20 1 0,-21 0 0,21 0 15,-20 0-15,20 0 0,-21-22 0,0 1 16,22 0-16,-22-1 0,0-20 16,21-1-16,-21 1 0,1-1 15,-1 1-15,0-1 0,0 1 0,0-1 16,0 1-16,1-1 0,-22 22 16,0-22-16,0 22 0,0 0 0,0-1 15,0 22-15,0-21 0,0 21 16,0 0-16,-22 21 15,1 0-15,0 21 16,0 0-16,21 21 0,-21 1 0,0-22 16,-1 42-16,22-20 0,-21-1 15,21 21-15,-21 1 0,0-1 0,21-20 16,0 20-16,-21 1 0,21-1 0,-21 1 16,21-22-16,-22 22 15,22-22-15,0 0 0,0 1 0,0-1 16,0 0-16,0 1 0,0-22 0,0 21 15,0-21-15,0 0 0,0 1 16,22-1-16,-1-21 0,0 0 16,0 0-16,0 0 0,0 0 0,1 0 15,20-21-15,-21-1 0,21 22 16,-20-21-16,20 0 0,-21-21 0,21 21 16,1-1-16,-22-20 0,21 21 15,-21 0-15,22-22 0,-22 22 0,0-21 16,0 21-16,0 0 0,1-1 0,-1 1 15,0 0 1,-21 42 0,0 0-1,0 1-15,-21-1 0,0 0 16,21 0-16,0 0 0,0 0 0,-22 1 16,22-1-16,-21 0 0,21 0 0,0 0 15,0 0-15,0 1 0,0-1 16,0 0-16,21 0 15,1-21-15,-1 0 0,0 0 16,0 0-16,0 0 0,0 0 16,1 0-16,-1-21 0,0 21 0,0-21 15,0 0-15,0-1 0,22 1 16,-22 0-16,0-21 0,0 21 16,0-1-16,1 1 0,-1 0 0,0 0 15,-21 0-15,0 0 0,21 21 16,-21-22-16,21 22 0,-21 22 31,0-1-15,0 0-16,0 0 0,0 0 15,-21 0-15,21 1 0,0-1 16,0 0-16,0 0 0,0 0 16,0 0-16,0 1 15,21-22 1,0 0-1,1 0-15,-1 0 0,0-22 16,0 1-16,0 0 0,0 0 16,22 0-16,-22 0 0,0-22 15,0 22-15,0-21 0,22 21 0,-22-1 16,0 1-16,0 0 0,0 0 0,1 0 16,-1 0-16,0 21 15,-21 21 16,0 0-31,0 0 0,0 0 16,0 0-16,-21 1 0,21-1 0,0 0 16,0 0-16,0 0 0,0 0 15,0 1-15,0-1 0,0 0 16,0 0-16,0 0 0,21 0 16,21-21-16,-21 22 0,1-22 0,20 0 15,0 21-15,-21-21 0,22 0 16,-1 0-16,0 0 0,1 0 0,-1 0 15,-21 0-15,22-21 0,-1 21 0,-21-22 16,21 1-16,-20 0 0,20 0 16,-21 0-16,0-22 0,0 22 0,22-21 15,-22 21-15,0-22 0,0 1 16,0 0-16,-21 21 0,0-22 0,22 22 16,-22 0-16,0 0 0,0 0 15,-22 21-15,1 0 0,0 0 16,0 0-16,0 0 0,0 0 15,-1 21-15,1 0 0,0 0 0,0 0 16,21 0-16,-21 22 0,21-22 16,-21 0-16,21 21 0,0-20 0,0-1 15,0 0-15,0 0 0,0 0 0,0 0 16,21 1-16,0-1 16,0-21-16,0 0 0,0 0 15,1 0-15,-1 0 0,0 0 0,0 0 0,0 0 16,0-21-16,1 21 0,-1-22 15,21 1-15,-21 21 0,0-21 16,1 0-16,20-21 0,-21 20 0,21 1 16,-20-21-16,-1 0 0,21 20 0,-21-20 15,0 0-15</inkml:trace>
  <inkml:trace contextRef="#ctx0" brushRef="#br0" timeOffset="119880.61">9906 8467 0,'0'0'0,"-21"0"0,0 0 15,-1 0-15,1 0 0,0 0 16,0 0 0,0 0-1,21-21-15,-21 21 32,-1 0-32,1 0 15,0 0-15,0 21 0</inkml:trace>
  <inkml:trace contextRef="#ctx0" brushRef="#br0" timeOffset="120140.47">8403 8869 0,'0'0'0,"-42"0"0,21 0 0,42 0 31,0 0-31,21-21 0,1 21 16,-1-21-16,0 21 0,22-22 0,-1 1 16,1 21-16,-1-21 0,1 21 15,-1-21-15,1 0 0,-22 21 0,0 0 16,1-21-16,-1 21 0,-21 0 0,0-22 16,1 22-16,-22-21 15,0 0-15,-22 21 16,1 0-16</inkml:trace>
  <inkml:trace contextRef="#ctx0" brushRef="#br0" timeOffset="120468.28">7874 8678 0,'-21'43'16,"21"-22"-16,21-21 16,0 0-1,0 0-15,0 0 0,1 0 0,-1 0 16,0 0 0,-21-21-16,-21 42 93</inkml:trace>
  <inkml:trace contextRef="#ctx0" brushRef="#br0" timeOffset="120748.63">7345 9017 0,'0'0'15,"-21"0"-15,21-21 16,0 0-16,21 21 15,-21-21-15,21 21 16,0 0-16,0 0 16,0 0-16,1 0 0,-1 0 0,0 0 15,0 0-15,-21 21 16,0 0-16,0 0 16,0 0-16,-21-21 0,0 21 0,0 1 15,-1-1-15</inkml:trace>
  <inkml:trace contextRef="#ctx0" brushRef="#br0" timeOffset="125016.06">15579 4297 0,'0'21'15,"-22"-21"1,1 0 15</inkml:trace>
  <inkml:trace contextRef="#ctx0" brushRef="#br0" timeOffset="125528.63">15579 4318 0,'-22'0'62,"1"0"-46,21 21 15,-21-21 1,0 0 124</inkml:trace>
  <inkml:trace contextRef="#ctx0" brushRef="#br0" timeOffset="126648.15">15452 4339 0,'-22'0'16,"1"0"-16,0 0 16,0 0-1,0 0-15,0 0 0,-1 0 16,1 0-16,0 0 0,0 0 16,0 0-16,0 0 0,-1 0 0,1 0 15,-21 0-15,21 0 0,0 0 16,-1 0-16,1 0 0,0 0 0,0 0 15,0 0-15,0 0 0,-1 0 16,1 0-16,0 0 0,0 0 16,0 0-1,0 0 1,42 0 31,0 0-32,0 21-15,0-21 0,0 0 0,1 0 16,-1 0-16,0 0 0,21 0 16,-21 0-16,22 0 0,-22 0 0,21 0 15,1 0-15,-1 0 0,0 0 16,1 0-16,-22 0 0,21 0 0,0 0 16,1 0-16,-22 0 0,21 0 15,1 0-15,-22 0 0,21 0 16,0-21-16,-20 21 0,20 0 0,0 0 15,-21-21-15,22 21 0,-1 0 16,0 0-16,-20 0 0,20-21 0,0 21 16,22 0-16,-22 0 0,0 0 15,1 0-15,-1 0 0,22-21 0,-22 21 16,21 0-16,-20 0 0,-1 0 16,22 0-16,-22 0 0,21 0 0,-20-21 15,-1 21-15,0 0 16,22 0-16,-22 0 0,1 0 0,-1 0 0,21 0 15,-20 0-15,20 0 0,-20-22 16,-1 22-16,21 0 0,-20 0 16,20 0-16,-20 0 0,20-21 15,-21 21-15,22 0 0,-22 0 0,22-21 16,-22 21-16,22 0 0,-22 0 16,21-21-16,-20 21 0,20 0 0,-20 0 15,20-21-15,1 21 0,-22-21 16,21 21-16,1 0 0,-22 0 0,22-22 15,-1 22-15,-20 0 0,20 0 16,-21-21-16,22 21 0,-22 0 0,22 0 16,-22 0-16,22-21 0,-1 21 15,-21 0-15,22 0 0,-1-21 16,1 21-16,-1-21 0,1 21 0,-1 0 16,22 0-16,-21-21 0,-1 21 15,1 0-15,-1 0 0,-21-22 16,22 22-16,-1 0 0,-20 0 0,20-21 15,-20 21-15,20 0 0,-21 0 16,1 0-16,20-21 0,-20 21 0,20 0 16,-21 0-16,22-21 0,-1 21 15,-20 0-15,20 0 0,-20-21 0,20 21 16,-21-21-16,22 21 0,-22 0 16,1 0-16,-1 0 0,0 0 15,-21 0-15,22 0 0,-22 0 0,0 0 0,0 0 16,22 0-16,-22 0 15,0 0-15,0 0 0,0 0 0,0 0 16,1 0-16,-1 0 0,0 0 16,0 0-16,0 0 0,0 0 15,1 0 1,-22-22-16,-22 1 31,1 21-15,0 0-16,0 0 0</inkml:trace>
  <inkml:trace contextRef="#ctx0" brushRef="#br0" timeOffset="127264.13">18267 3789 0,'0'0'0,"-21"-21"0,-1 21 16,22-21-16,0-1 15,0 44 48,0-1-63,0 0 0,0 0 0,0 0 16,0 22-16,22-22 0,-22 21 15,0 0-15,0 1 0,21-1 0,-21 0 16,0 1-16,0-22 15,0 21-15,0 1 0,0-22 0,0 21 16,0-21-16,0 22 0,0-22 16,0 0-16,-21 0 0,21 0 0,-22 0 15,22 1-15,0-1 0,-21 0 16,21-42 31</inkml:trace>
  <inkml:trace contextRef="#ctx0" brushRef="#br0" timeOffset="128084.86">18500 5122 0,'0'0'0,"0"-21"15,-22 21 1,1 0 0,0 0-16,0 0 0,0 0 0,-22 0 15,22 0-15,0 21 0,0-21 16,-21 22-16,20-1 0,1 21 0,0-21 16,0 0-16,-21 22 0,20-1 0,1-21 15,0 22-15,0-1 0,0 0 16,21 1-16,0-1 0,-21 0 0,21 1 15,0-1-15,0 0 0,0 1 16,0-22-16,0 21 0,21-21 0,0 0 16,0 1-16,0-1 0,0 0 15,1-21-15,20 21 0,-21-21 16,0 21-16,22-21 0,-22 0 0,21 0 16,0 0-16,1-21 0,-1 0 15,0 0-15,1 0 0,-22-1 0,21 1 16,1-21-16,-22 21 0,0-22 15,0-20-15,0 21 0,-21-1 0,21 1 16,-21-22-16,0 22 0,0 0 16,0-22-16,-21 43 0,0-21 0,0-1 15,0 22-15,0 0 0,-1 0 16,1 0-16,-21 21 0,21 0 0,0 0 16,-1 0-16,1 0 0,-21 0 0,21 0 15,0 0-15,-1 0 16,1 0-16,0 0 0,21 21 15,-21-21-15,0 0 16,0 0 0,-1 0-1,22-21-15,-21 21 0</inkml:trace>
  <inkml:trace contextRef="#ctx0" brushRef="#br0" timeOffset="128572.51">16679 4170 0,'0'0'0,"0"-21"0,0-43 15,0 22-15,21 21 16,-21 0-16,0-1 0,0 1 0,0 0 16,22 21-1,-22 21 1,0 0-16,0 1 0,0 20 16,0 0-16,0-21 0,0 22 15,0-1-15,0 0 0,0 1 0,0-22 16,0 21-16,0-21 15,0 22-15,0-22 0,0 21 0,0-21 16,-22 1-16,22-1 0,0 0 16,-21 0-16,21 0 0,0 0 15</inkml:trace>
  <inkml:trace contextRef="#ctx0" brushRef="#br0" timeOffset="128928.16">16827 5440 0,'0'-21'15,"0"42"17,0 0-32,0 0 0,0 0 15,0 1-15,0-1 0,0 0 16,0 0-16,0 21 0,0-20 16,0 20-16,0 0 0,-21-21 0,0 22 15,21-22-15,0 21 0,-21-21 16,0 1-16,21-1 0,-21 0 0,-1 0 15</inkml:trace>
  <inkml:trace contextRef="#ctx0" brushRef="#br0" timeOffset="129344.86">15684 4318 0,'0'0'0,"0"-21"0,0 0 0,0 0 16,0-1-16,0 1 15,0 42 1,0 1-16,0-1 16,0 0-16,0 21 0,0-21 0,0 1 15,0 20-15,0-21 0,0 0 16,0 0-16,0 1 0,0-1 0,0 0 15,0 0-15,0 0 16,0 0 0,0 1-1,-21-1 1,21 0-16</inkml:trace>
  <inkml:trace contextRef="#ctx0" brushRef="#br0" timeOffset="130061.05">15452 5652 0,'-22'0'0,"1"0"15,0 0 1,0 0 0,21-22-16,0 1 15,0 0-15,0 0 0,0 0 16,0 0-16,21 21 15,-21-22-15,21 1 0,0 0 0,1 0 16,-1 21-16,0 0 16,0 0-16,0 0 0,0 0 15,1 0-15,-1 0 0,0 21 0,0 0 16,0 0-16,0 1 0,-21-1 16,0 21-16,22 0 0,-22-20 0,21 20 15,-21 0-15,0 1 0,0-1 16,0 0-16,0-21 0,0 22 0,-21-1 15,-1 0-15,1-20 0,0 20 0,-21 0 16,21-21-16,-1 1 0,-20-1 16,21 0-16,0 0 0,-22 0 0,22-21 15,0 0-15,0 0 0,0 0 0,0 0 16,-1 0 0,1-21-16,21 0 0,0 0 0,-21 0 15,21-22-15,-21 22 0,21-21 0,0 21 16,0-22-16,0 22 0,0-21 15,0 21-15,0-1 0,0 1 0,0 0 16,0 0-16,21 21 0,0 0 0,0 0 16,1 0-16,-1 0 0,21 21 15,-21 0-15,22 0 0,-22 1 0,21-1 16,0 0-16,-20 0 0,20 0 16,-21 0-16,21 1 0,-20-1 0,20 0 15,-21 0-15,0-21 0,22 21 0,-22 0 16,0-21-16,0 0 15,0 0-15,0 0 0,1 0 16,-1 0-16,0 0 0,0-21 0,-21 0 16,21 0-16</inkml:trace>
  <inkml:trace contextRef="#ctx0" brushRef="#br0" timeOffset="130649.72">19875 4001 0,'0'0'0,"0"-22"0,0 1 16,0 42 31,0 1-47,0-1 0,0 0 0,22 0 15,-22 21-15,0-20 0,0 20 16,21 0-16,-21-21 0,0 22 0,0-22 16,0 0-16,0 21 0,0-20 15,0-1-15,0 0 0,0 0 0,0 0 16,0 0-16,0 1 15</inkml:trace>
  <inkml:trace contextRef="#ctx0" brushRef="#br0" timeOffset="131032.49">19897 5525 0,'0'0'0,"0"-22"31,21 22 0,0 0-15,0 0-16,0 0 15,0 0-15,1-21 16,-1 21-16,0 0 0,0 0 16,0 0-16,0 0 15,1 0-15,-1 0 0,0-21 16,0 21-16,0-21 15,0 21-15</inkml:trace>
  <inkml:trace contextRef="#ctx0" brushRef="#br0" timeOffset="131320.32">20637 5122 0,'-21'0'0,"0"0"16,21 22-16,0-1 16,0 0-16,0 0 15,0 0-15,0 0 0,0 22 16,0-22-16,0 0 0,0 21 0,0-20 16,21 20-16,-21-21 0,0 21 0,0-20 15,0-1-15,0 21 0,0-21 16,0 0-16,0 1 0,0-1 0,0 0 15,0 0-15,0 0 0,21-42 47</inkml:trace>
  <inkml:trace contextRef="#ctx0" brushRef="#br0" timeOffset="132620.66">16341 5715 0,'0'0'0,"-22"21"0,1-21 16,21 21-16,21-21 31,1 0-31,-1 0 16,21 0-16,-21 0 0,0 0 15,1 0-15,20-21 0,-21 21 0,0-21 16,0 21-16,1 0 0,-1-21 16,0 21-16,-21-21 0</inkml:trace>
  <inkml:trace contextRef="#ctx0" brushRef="#br0" timeOffset="132976.45">14351 5842 0,'0'0'0,"-42"0"16,-1 0-16,22 0 15,0 0-15,0 0 0,0 0 16,42 0-1,0 0 1,21 0-16,1 0 0,-22 0 16,21 0-16,0-21 0,22 21 0,-22-21 15,22 21-15,-22-21 0,22-1 0,20 1 16,1 0-16,0 0 16</inkml:trace>
  <inkml:trace contextRef="#ctx0" brushRef="#br0" timeOffset="133832.79">20024 5334 0,'0'0'0,"0"-21"0,0 0 15,0 0-15,0-1 32,21 22-17,-21 22-15,0-1 16,0 0-16,0 0 0,0 0 15,0 0-15,0 22 0,0-22 0,0 0 16,0 0-16,0 22 0,0-22 0,0 0 16,0 0-16,0 0 0,21-21 15,-21 21-15,0 1 0</inkml:trace>
  <inkml:trace contextRef="#ctx0" brushRef="#br0" timeOffset="134664.37">21040 3895 0,'0'-21'15,"21"21"32,0 0-47,0 0 16,21 0-16,1 0 15,-1-22-15,22 22 0,-22 0 0,21 0 16,1 0-16,21 0 0,-22-21 16,22 21-16,-22 0 0,1 0 0,-22 0 15,22 0-15,-22-21 0,0 21 16,-21 0-16,22 0 0,-22 0 0,0 0 16,0 0-1,-21-21 1,-21 21-1,0 0-15,0 0 0,0 0 16</inkml:trace>
  <inkml:trace contextRef="#ctx0" brushRef="#br0" timeOffset="134960.35">21632 3683 0,'0'0'0,"-21"-21"16,21 0 15,0 42 0,0 0-15,0 0-16,0 0 0,0 1 15,0-1-15,0 0 0,0 0 0,0 21 16,0 1-16,0-22 0,0 21 16,0 1-16,0-22 0,0 21 0,0-21 15,0 0-15,0 22 0,0-22 0</inkml:trace>
  <inkml:trace contextRef="#ctx0" brushRef="#br0" timeOffset="135680.94">21653 5271 0,'22'0'63,"-1"0"-63,0 0 15,0 0 1,-21-22-16,-21 22 78,0 0-78,0 0 0,-1 0 16,1 0-16,0 0 15,0 22-15,0-22 0,0 0 0,-1 0 16,1 21-16,0-21 0,0 0 15,42 0 32,0 0-47,0 0 0,1 0 0,-1 0 16,0 0-16,21 0 0,-21 0 16,1 0-16,20 0 0,-21 0 0,21-21 15,-20 21-15,-1 0 0,0 0 16,0-22-16,0 22 0,0 0 0,-21-21 15,0 0 1</inkml:trace>
  <inkml:trace contextRef="#ctx0" brushRef="#br0" timeOffset="135913.03">21738 5122 0,'0'0'0,"-21"-21"16,0 21-16,0 0 15,-1 0 17,22 21-32,0 1 0,0-1 15,0 0-15,0 0 0,0 0 0,0 0 16,0 1-16,0-1 0,0 0 16,0 0-16,0 0 0,0 0 0,0 1 15,0-1-15,0 0 16,0 0-16</inkml:trace>
  <inkml:trace contextRef="#ctx0" brushRef="#br0" timeOffset="136581.18">22288 5228 0,'0'0'0,"0"-21"15,0 0 1,0 0-16,0 0 16,0-1-16,0 1 15,0 0-15,0 0 16,0 0-16,22 21 15,-1-21-15,0 21 16,0 0-16,0-22 16,0 22-16,1 0 0,-1 0 15,0 0-15,-21 22 16,21-22-16,-21 21 0,0 0 16,0 0-16,0 0 0,0 0 0,0 1 15,0 20-15,0-21 0,0 0 16,-21 0-16,0 22 0,0-22 0,21 0 15,-22 0-15,1 0 0,-21 1 16,21 20-16,0-21 0,-1 0 0,1 0 16,-21 1-16,21-1 0,0 0 0,-1-21 15,1 21-15,0 0 16,0-21-16,21 21 0,-21 1 16,0-22-16,-1 0 15,44 0 32,-1 0-47,0 0 0,0-22 16,0 22-16,22 0 0,-22 0 15,21 0-15,0 0 0,-20-21 0,20 21 16,0 0-16,1 0 0,-1 0 0,0 0 16,-21 0-16,22 0 0,-22 0 15,21 0-15,-21 0 0,1 0 16,-1 0-16,0 0 15,0 0 1,-21-21 0,-21 21-1</inkml:trace>
  <inkml:trace contextRef="#ctx0" brushRef="#br0" timeOffset="141531.37">15176 6795 0,'-21'0'0,"0"0"15,0 0-15,0 0 16,0 0 0,-1 0-1,1 0-15,0 0 16,0 0-16,0 0 16,0 0-16,-1 0 0,1 0 15,0 0 1,0 0-16,0 0 0,0 0 15,-1 0-15,1 0 16,0 0-16,0 0 16,42 0 77,0 0-77,0 0-16,1 0 0,-1 0 16,21 0-16,-21 0 0,22 0 0,-22 0 15,21 0-15,0 0 0,1 0 0,-1 0 16,0 0-16,1 0 0,20 0 16,-20 0-16,20 0 0,1 0 0,-1 0 15,1 0-15,-1 0 0,1 0 16,-1 0-16,22 0 0,-1 0 0,22 0 15,-21 0-15,0 0 0,20 0 16,-20 0-16,21 0 0,-21 0 16,-1 0-16,1-22 0,0 22 0,-1 0 15,1 0-15,0 0 0,-1 0 16,1-21-16,-22 21 0,1 0 0,-1 0 16,1 0-16,-22 0 0,22 0 15,-22 0-15,-21-21 0,22 21 0,-22 0 16,0 0-16,0 0 0,0 0 15,-42 0 79,0 0-94,0 0 16,0 0-16,-1 0 15,1 0-15</inkml:trace>
  <inkml:trace contextRef="#ctx0" brushRef="#br0" timeOffset="142281.01">15134 7938 0,'0'-22'0,"0"1"16,0 0-16,0 0 16,0 0-16,0 0 15,0-1-15,0 1 16,0 0-1,0 42 17,0 0-32,0 1 0,0-1 15,0 0-15,0 21 0,0 1 16,0-1-16,0 0 0,0 22 0,0-22 16,0 22-16,0-22 0,0 21 0,0-20 15,0-1-15,0 22 16,0-22-16,0 0 0,-21 1 0,21 20 15,-21-21-15,21-20 0,0 20 0,-21 0 16,-1 1-16,22-22 0,-21 0 16,21 21-16,0-21 0,-21 1 15,0-22 17,21-22-17,0 1-15,0 0 0,0 0 16,0 0-16,0 0 0,0-22 0,0 22 15,0-21-15</inkml:trace>
  <inkml:trace contextRef="#ctx0" brushRef="#br0" timeOffset="142892.65">15790 7832 0,'0'0'0,"43"-64"15,-43 43-15,21 0 0,-21 0 16,0 0 0,0-1-1,-21 22 16,-1 22-31,1-1 0,0 0 16,21 0-16,-21 0 0,0-21 16,0 21-16,21 1 0,0-1 0,-22-21 15,22 21-15,0 0 0,-21-21 16,21 21-16,0 0 16,21-21-1,1 0-15,-22 22 16,21-22-16,0 0 0,-21 21 0,21 0 15,-21 0-15,21 0 16,0-21-16,-21 21 0,22 1 0,-22-1 16,0 0-16,0 0 15,0 0-15,0 0 0,0 1 16,-22-22-16,1 21 0,0 0 0,0-21 16,0 21-16,0-21 0,-1 0 15,1 0-15,0 21 0,0-21 0,0 0 16,0 0-16,-1 0 0,1 0 15,0 0-15,0-21 16,21 0-16,-21 0 16,21 0-1,0-1-15,0 1 32,0 0-17,21 21-15,-21-21 0,21 21 16</inkml:trace>
  <inkml:trace contextRef="#ctx0" brushRef="#br0" timeOffset="143320.4">16404 7451 0,'0'0'16,"0"-21"-16,0-1 15,0 1-15,0 42 47,0 1-47,0-1 0,0 0 16,0 21-16,0-21 0,-21 22 15,0-1-15,21-21 0,-21 22 16,21-1-16,-22 0 0,22 1 16,-21-1-16,0 0 0,21 1 0,-21-1 15,21 0-15,0 1 0,0-1 0,0-21 16,0 21-16,0-20 0,0-1 16,0 0-16,0 0 0,0 0 0,0 0 15,21-21 1,0 0-16,0 0 0,1 0 15,-1 0-15,0-21 16,-21 0-16,21 0 0,-21 0 0,21 21 16,-21-43-16,21 22 0,-21 0 0</inkml:trace>
  <inkml:trace contextRef="#ctx0" brushRef="#br0" timeOffset="143600.76">16298 7811 0,'0'0'0,"21"0"31,1 0-31,-1 0 16,0-22-16,0 22 0,0 0 15,0 0-15,22-21 0,-22 21 16,0 0-16,0 0 0,0-21 0,1 21 15,-1 0-15,0 0 16,0 0-16,-42 0 47,0 21-47</inkml:trace>
  <inkml:trace contextRef="#ctx0" brushRef="#br0" timeOffset="150788.71">3429 11790 0,'0'0'16,"21"0"-16,0 21 16,0-21 15,1 0-31,-1 0 16,-21-21-1,0 0 1,0 0-16,0-1 15,0 1-15,-21 0 16,-1 21-16,1 0 0,0 0 16,-21 0-16,21 0 0,-22 0 15,22 0-15,-21 0 0,-1 0 16,22 0-16,-21 21 0,0 0 0,20 1 16,-20-22-16,21 21 0,0 0 0,-22 21 15,22-21-15,0 1 16,21 20-16,-21-21 0,21 21 0,0-20 15,0 20-15,0-21 0,0 21 16,0-20-16,0 20 0,0-21 0,21 0 16,-21 0-16,21 1 0,0-1 15,-21 0-15,22 0 0,-1 0 0,0-21 16,0 21-16,0-21 16,0 0-16,1 0 0,-1 0 0,0 0 15,21 0-15,-21 0 0,1-21 16,20 21-16,-21-21 0,21 0 0,-20 0 15,20-22-15,0 22 16,-21-21-16,22 0 0,-1 20 0,0-41 16,-20 21-16,20-1 0,0 1 15,-21 0-15,22-1 0,-22-20 0,0 20 16,0-20-16,0 21 0,1-22 16,-22 22-16,0-22 0,21 22 0,-21-22 15,0 22-15,0 0 0,0-1 16,0 1-16,0 0 0,-21 21 0,-1-1 15,22 1-15,-21 0 0,0 21 16,0 0-16,0 0 0,0 21 16,-1 0-16,1 1 0,0-1 15,0 21-15,21 0 0,0 22 16,-21-22-16,0 22 0,21-1 0,-22-20 16,22 20-16,0 1 0,0-22 15,-21 21-15,21 1 0,0-22 0,0 22 16,0-22-16,0 22 0,0-22 15,0 0-15,21 1 0,1-1 0,-22-21 16,21 21-16,0-20 0,0-1 16,0 0-16,0 0 0,22 0 0,-22-21 15,0 0-15,0 21 0,0-21 16,1 0-16,20 0 0,-21 0 0,0 0 16,0 0-16,1-21 0,-1 21 15,0-21-15,0 0 0,0 0 16,0 21-16,1-21 0,-1-1 15,0-20-15,0 21 0,0 0 0,0-22 16,1 1-16,-1 21 0,0-21 0,0-1 16,0 1-16,-21 0 0,21 20 15,1-20-15,-22 0 0,0 21 0,0-1 16,0-20-16,21 21 0,-21 0 16,0 0-16,0-1 0,0 1 0,0 0 15,0 0-15,0 0 16,-21 21-16,21-21 0,-22 21 15,1 0 1,21 21-16,-21 0 16,21 0-16,0 0 0,-21 0 0,21 1 15,-21 20-15,21-21 0,-21 0 16,21 22-16,0-22 0,0 0 0,-22 21 16,22-21-16,-21 22 0,21-22 15,0 0-15,0 21 0,0-20 0,-21-1 16,21 0-16,0 21 0,0-21 15,0 1-15,0-1 0,0 0 16,0 0-16,21-21 94,-21-21-94,21 21 94,-21 21-94,22-21 0,-22 21 0,21-21 15,0 21 1,-21 1-16,21-22 0,0 0 15,0 0-15,1 0 0,-1 0 16,0 0-16,0 0 0,0 0 16,22-22-16,-22 22 0,21-21 0,0 0 15,1 0-15,-1-21 0,0 20 16,1 1-16,-1-21 0,0 0 0,1 20 16,-22-20-16,21 0 0,1-1 15,-22 1-15,0 21 0,0-21 0,0-1 16,-21 1-16,0 0 0,0-1 15,0 1-15,0 0 0,0-1 16,0 22-16,0-21 0,0 21 0,0-1 16,0 1-16,0 0 15,-21 21-15,0 0 0,0 0 16,21 21-16,-21 0 16,21 1-16,-22 20 0,1-21 0,21 21 15,0 1-15,-21-1 0,0 0 0,0 22 16,21-1-16,-21-20 0,-1 41 15,22-20-15,0-1 0,-21 22 0,21 0 16,-21-1-16,21-20 0,0 21 16,0-1-16,0 1 0,0 0 15,0-1-15,0 1 0,0 0 0,0-1 16,0 1-16,0 0 0,0-22 0,21 22 16,-21-22-16,21 1 0,-21 20 15,22-41-15,-1 20 0,0 1 0,-21-22 16,21 0-16,0 1 0,0-1 15,1-21-15,-1 0 0,0-21 0,0 0 16,0 0-16,0 0 0,1 0 16,-1-21-16,0-21 0,0 21 0,21-22 15,-20 1-15,-1 0 0,21-22 0,-21 1 16,0 20-16,1-20 0,-1-1 16,0 1-16,-21-1 0,0-20 0,0 20 15,0-20-15,0-1 0,-21 21 16,0 1-16,-22-22 0,22 22 15,-21-1-15,-1 1 0,1 20 0,-21-20 16,20 21-16,1-1 0,0 22 0,-22-21 16,22 21-16,-1-1 0,1 1 15,0 21-15,-1 0 0,22 0 0,-21 0 16,21 0-16,0 0 0,21-21 16,21 0 15,0 21-31,21-21 0,1 21 15,-1-21-15,0 21 0,1-22 0,-1 1 0,21 21 16,-20-21-16,20 0 16,-20 0-16,20 0 0,-21-1 0,1 1 15,20 0-15,-20 0 0,-1 0 16,-21-22-16,21 22 0,-20 0 0,-1 0 16,0 0-16,-21 0 0,0-22 0,0 22 15,0 0-15,0 0 0,0-22 16,0 22-16,-21 0 0,0 0 0,-1 21 15,1-21-15,0 21 16,0 0-16,0 0 0,0 0 0,-1 0 16,1 21-16,0 0 0,0 0 0,0 0 15,0 1-15,-1 20 0,1-21 16,0 21-16,21 1 0,0-22 16,0 21-16,0-21 0,0 1 15,0 20-15,0-21 0,0 0 0,0 0 16,0 1-16,21-22 0,0 21 0,1-21 15,-1 0-15,0 0 0,0 0 16,0 0-16,0 0 0,1-21 0,-1 21 16,0-22-16,0 1 0,21 0 15,-20 0-15,-1 0 0,0 0 0,-21-1 16,21 1-16,-21-21 0,21 21 0,-21 0 16,0-1-16,0 1 0,21 21 15,-21-21-15,0 42 47,0 0-47,-21-21 0,21 43 0,0-22 16,0 0-16,0 0 0,0 0 15,0 22-15,0-22 0,0 0 0,0 0 16,0 0-16,0 22 0,21-22 16,1 0-16,-1 0 0,0-21 15,0 21-15,0-21 16,0 0-16,22 0 0,-22 0 15,0 0-15,0-21 0,0 0 0,1 21 16,-1-21-16,0 0 0,0 0 0,0-1 16,-21 1-16,21 0 0,1-21 15,-1 21-15,-21-1 0,0 1 0,0 0 16,21 0-16,-21 0 0,0 0 16,0-1-16,0 44 31,0-1-16,-21-21-15,21 21 0,-21 0 0,21 0 16,0 0-16,0 1 0,0-1 0,0 21 16,0-21-16,0 0 15,0 1-15,0-1 0,0 0 0,21 0 0,0 0 16,-21 0-16,21-21 16,0 0-16,0 0 15,1 0-15,-1 0 0,0 0 16,0-21-16,0 21 0,0-21 15,1 0-15,-1 0 0,-21 0 0,21-1 16,0 1-16,-21-21 0,0 21 0,21 0 16,0-1-16,-21-20 0,0 21 15,0 0-15,0 0 0,22-1 0,-22 1 16,0 0-16,0 0 0,0 42 47,0 0-47,0 0 15,0 1-15,0-1 0,0 21 16,-22-21-16,22 0 0,0 1 0,0-1 16,0 21-16,0-21 0,0 0 15,0 1-15,22-1 0,-1 0 0,0 0 16,0 0-16,0-21 0,0 21 0,1-21 16,-1 0-16,21 0 0,-21 0 15,0 0-15,22 0 0,-22 0 0,21-21 16,-21 0-16,22 0 0,-22 0 15,0 0-15,21-1 0,-20-20 16,-1 21-16,0-21 0,0-1 0,0 22 16,0-21-16,1-1 0,-1-20 0,0 21 15,0-1-15,0-20 0,0-1 16,1 22-16,-22-22 0,21 22 0,0-21 16,-21 20-16,21 1 0,-21 21 15,0-22-15,0 22 0,0 0 0,0 0 16,-21 21 15,21 21-31,0 0 0,-21 0 0,0 22 16,-1-1-16,22 0 0,-21 1 0,0-1 15,21 0-15,0 22 16,-21-22-16,21 22 0,-21-22 0,21 0 16,0 1-16,0-1 0,0 0 0,0 1 15,0-1-15,0-21 0,0 22 16,0-22-16,0 21 0,0-21 0,0 0 15,21 1-15,0-22 0,0 21 0,0-21 16,1 0-16,-1 0 0,0 0 16,0 0-16,0-21 0,0 21 0,1-22 15,20 1-15,-21 0 0,0-21 16,22 21-16,-22-22 0,0 1 0,21 0 16,-21-1-16,1 1 0,20 0 15,-21-22-15,0 1 0,0 20 0,1-20 16,-1-1-16,-21 1 0,0 20 15,21-20-15,-21 21 0,0-1 0,0 22 16,0-21-16,0 21 0,0-1 16,0 1-16,0 0 15,-21 21-15,21 21 16,-21 0-16,21 1 0,-22-1 16,22 21-16,-21 0 0,21 1 0,0-1 15,0 0-15,0 22 0,-21-22 0,21 1 16,0 20-16,-21-21 0,21 22 15,0-22-15,0 1 0,0-1 0,0-21 16,0 21-16,0 1 0,0-22 16,0 21-16,0-21 0,0 1 15,0-1-15,21 0 0,0 0 0,0 0 16,1-21-16,-1 21 0,0-21 16,21 0-16,-21 0 0,1 0 15,-1 0-15,0-21 0,0 0 0,0 21 16,0-21-16,1 0 0,-1 0 0,0-1 15,0 1-15,0-21 0</inkml:trace>
  <inkml:trace contextRef="#ctx0" brushRef="#br0" timeOffset="151108.29">7599 11494 0,'0'0'16,"0"21"-16,-21-21 0,42 0 31,0 0-31,21 0 16,-21 0-16,22 0 0,-22-21 15,21 21-15,1-22 0,-1 22 16,0-21-16,1 21 0,-1-21 0,0 21 15,-21-21-15,22 21 0,-22-21 0,0 21 16,0 0-16,0-21 0,-21-1 47</inkml:trace>
  <inkml:trace contextRef="#ctx0" brushRef="#br0" timeOffset="151816.29">9631 11684 0,'0'0'0,"0"-21"0,0 0 16,-21 0-16,21-1 0,0 1 15,0 0-15,0 0 0,0 0 0,0-22 16,0 22-16,0 0 0,0 0 16,0 0-16,-22 21 15,22 21 1,0 0-16,0 21 16,0 1-16,0-1 0,0 22 15,0-1-15,0 1 0,0-1 0,0 22 16,0-1-16,0 1 0,0 21 0,0-21 15,0-1-15,0 22 16,0 0-16,0-21 0,-21 20 0,21 1 0,0-21 16,0 21-16,-21-22 0,21-20 15,-21 21-15,21-22 0,0 22 16,0-43-16,0 22 0,0-22 0,0 0 16,0 1-16,0-1 0,0-21 15,0 0-15,0 0 0,0-42 16,-21 0-1,21-21-15,0-1 0,0 1 16,-21 0-16,21-22 0,-22 1 0,22-1 16,0 1-16,0-22 0</inkml:trace>
  <inkml:trace contextRef="#ctx0" brushRef="#br0" timeOffset="152152.1">9207 11853 0,'0'0'0,"-21"-42"0,0 0 15,0 21-15,21-22 0,0 22 0,0-21 16,0 21-16,0-1 0,0-20 16,21 21-16,0-21 0,22 20 0,-22-20 15,21 21-15,0-21 0,22 20 16,-22 1-16,22 21 0,-1 0 0,-20 0 16,20 0-16,-21 21 0,1 1 0,-1-1 15,-21 21-15,22-21 16,-43 22-16,0-22 0,0 21 0,0 0 0,0-20 15,-22 20-15,-20-21 16,21 21-16,0-20 0,-22-1 0,22 0 16,-21 21-16,21-21 0,0-21 0,-22 22 15,22-1-15,0 0 16,42-42 15,0 0-31,0-1 0,1 1 16,-1 21-16,21-21 0,-21 0 15</inkml:trace>
  <inkml:trace contextRef="#ctx0" brushRef="#br0" timeOffset="152896.68">10054 11705 0,'0'0'0,"42"0"16,-20 0-1,-1 0-15,0 0 0,0 0 16,-21-21-16,21 0 0,0 21 0,1-21 15,-1 0-15,0-1 0,0 1 16,21 0-16,-20 0 0,-1 0 0,0 0 16,-21-1-16,21 1 0,-21 0 15,0 0-15,0 0 0,-21 21 32,0 21-32,0-21 0,-1 21 15,1 0-15,0 0 0,0 22 0,0-22 16,0 21-16,-1-21 0,1 22 0,21-22 15,0 21-15,0-21 0,0 22 16,0-22-16,0 0 0,0 0 0,0 0 16,0 1-16,21-1 0,1-21 15,-1 0-15,0 0 0,0 0 0,21 0 16,-20 0-16,-1 0 0,21 0 0,0-21 16,-20-1-16,20 1 0,0 0 15,-21 0-15,22 0 0,-1 0 16,-21-1-16,0 1 0,1 0 0,-1-21 15,0 21-15,-21-1 0,21 1 16,-21 0-16,0 0 0,0 0 16,0 42-1,0 0 1,0 0-16,0 0 0,0 22 16,-21-22-16,21 0 0,0 0 15,0 22-15,0-22 0,0 0 0,0 0 16,0 0-16,0 0 0,21 1 15,0-22-15,0 0 0,1 0 16,-1 0-16,0 0 0,21 0 16,-21 0-16,1 0 0,20-22 15,-21 1-15,0 0 0,22 0 0,-22 0 16,0 0-16,0-1 0,0 1 0,-21-21 16,0 21-16,0-22 0,0 1 15,0 21-15,0-21 0,0 20 0,-21-20 16,0 21-16,0 0 0,0 21 0,-22-21 15,22 21-15,0 0 0,0 0 16,-22 0-16,22 0 0,0 21 0,0 0 16,-21 0-16,20 0 0,1 0 15,0 1-15,0-1 0,21 0 0,0 0 16,-21 0-16,21 0 0,0 1 16,0-1-16,0 0 0,0 0 15,21 0-15,21 0 0,-21 1 16,1-22-16,20 21 0,-21-21 0</inkml:trace>
  <inkml:trace contextRef="#ctx0" brushRef="#br0" timeOffset="154448.63">11388 11853 0,'0'0'16,"21"-21"-16,0 21 0,-21-21 0,21 0 15,0 0-15,0 0 0,1-22 16,-1 22-16,0-21 0,0 21 15,0-22-15,0 1 0,1 21 0,-22-22 16,0 22-16,0 0 0,0 0 16,0 0-16,0 0 0,-22 21 15,1 0-15,0 21 16,0 0-16,0-21 0,0 21 16,21 0-16,0 0 0,-22 1 0,22-1 15,0 0-15,0 0 16,0 0-16,22-21 0,-22 21 0,21 1 15,0-1-15,0 0 16,0 0-16,-21 0 0,21-21 16,-21 21-16,22 1 0,-22-1 15,0 0-15,21 0 16,-21 0-16,21-21 16,0 0-1,0 0-15,0 0 0,1 0 16,-1 0-16,0-21 15,0 21-15,21-21 0,-20 21 0,-1-21 16,21 0-16,-21-1 0,22 1 0,-22 0 16,0 0-16,21-21 0,-21 20 15,1 1-15,-22-21 0,21 21 0,0 0 16,-21-1-16,0 1 0,0 0 16,0 0-1,0 42 1,0 0-16,0 0 0,0 1 15,0-1-15,-21 0 0,21 0 16,-21 21-16,21-20 0,-22-1 0,22 21 16,0-21-16,0 0 0,0 1 15,0-1-15,0 0 0,0 0 0,0 0 16,22 0-16,20 1 0,-21-22 0,0 0 16,0 21-16,22-21 15,-22 0-15,21 0 0,1 0 0,-22 0 16,21-21-16,0-1 0,-20 22 0,20-21 15,0 0-15,-21 0 0,22-21 16,-22 20-16,0 1 0,0-21 0,0 0 16,1-1-16,-1 1 0,-21 0 0,0-22 15,0 22-15,0-22 0,0 22 16,0-22-16,0 22 0,0 0 0,0-1 16,0 1-16,0 21 0,0-21 0,0 20 15,-21 44 16,21-1-31,-22 21 16,22-21-16,-21 22 0,21-1 0,0 0 16,0 1-16,-21-1 0,21 21 0,-21-20 15,21-1-15,0 22 0,0-22 16,-21 0-16,21 1 0,0-1 0,0 0 16,0 1-16,0-22 0,0 0 15,21 0-15,0 0 0,0 0 0,0 1 16,1-22-16,-1 0 0,21 0 0,-21 0 15,22 0-15,-22 0 0,21-22 16,-21 1-16,22 0 0,-22 0 0,0 0 16,21 0-16,-21-1 0,1 1 0,-1-21 15,0 21-15,-21 0 0,0-1 16,21 1-16,-21 0 0,0 0 0,0 0 16,0 42 15,0 0-31,0 0 15,-21 0-15,21 1 0,0-1 16,0 0-16,0 0 16,0 0-16,0 0 0,21-21 15,0 0-15,0 0 0,1 22 0,20-22 16,-21 0-16,0 0 0,0 0 16,1 0-16,-1 0 0,0 0 0,0 0 15,-21-22-15,21 22 0,0-21 0,1 0 16,-22 0-16,0 0 15,21 0-15,0-1 0,-21 1 0,0 0 16,21 0-16,-21 0 0,21 21 16,-21-21-16,0 42 47,0 0-47,0 0 15,-21 0-15,0 0 0,21 1 0,-21 20 16,0 0-16,21 1 0,-22-1 0,1 0 15,0 22-15,21-1 0,-21-20 16,0 20-16,0 22 0,21-22 16,0 1-16,0 20 0,0-20 0,0 21 15,0-22-15,0 22 0,0-22 0,0 22 16,21 0-16,0-1 0,-21-20 16,21 20-16,-21-20 0,21 21 0,-21-22 15,0 22-15,0-22 0,0 1 0,0-22 16,0 0-16,0 1 0,0-1 15,-21-21-15,0 0 0,21 1 0,-21-22 16,0 0-16,-1 0 0,1-22 16,0 22-16,0-21 0,0-21 15,0 21-15,-1-22 0,22 1 0,0 0 16,0-22-16,0 22 0,0-22 16,22 1-16,-1-22 0,0 22 15,21-22-15,-21 0 0,22 22 0,-22-22 16,21 22-16,1-22 0,-22 22 0,21-1 15,0 1-15,-20-1 0,20 1 16,-21-1-16,0 1 0,0-1 0,1 1 16,-1 20-16,0-20 0,-21-1 0,0 22 15</inkml:trace>
  <inkml:trace contextRef="#ctx0" brushRef="#br0" timeOffset="154743.64">12700 11324 0,'0'0'0,"-21"0"0,21-21 15,21 0 1,21 21-1,-21-21-15,22 0 0,-1 21 0,0-22 16,1 22-16,20-21 0,-20 0 16,20 21-16,1-21 0,-22 21 15,0-21-15,1 21 0,-1 0 0,-21 0 16,0-21-16,0 21 0,-21-22 16,0 1-1</inkml:trace>
  <inkml:trace contextRef="#ctx0" brushRef="#br0" timeOffset="154952.51">12509 11091 0,'-42'22'15,"21"-22"1,0 0-16,0 0 0,21 21 31,0 0 0,21-21-31</inkml:trace>
  <inkml:trace contextRef="#ctx0" brushRef="#br0" timeOffset="155560.63">14986 11451 0,'0'0'0,"-21"21"0,0-21 0,-1 0 16,1 0-16,0 0 0,0 0 0,0 0 16,42 0-1,0 0-15,0 0 16,22 0-16,-1 0 0,0 0 0,22 0 15,-1 0-15,1-21 0,-1 21 16,1 0-16,-1 0 0,1 0 0,-22 0 16,22 0-16,-22 0 0,0 0 15,1 0-15,-1 0 0,-21 0 0,0 0 16,0 0-16,-42 0 47,0 0-47,0 0 0,0 0 15,0 0-15,-22 0 0,22 21 16,-21-21-16,-1 0 0,1 0 0,0 22 16,-1-22-16</inkml:trace>
  <inkml:trace contextRef="#ctx0" brushRef="#br0" timeOffset="155832.47">14817 11621 0,'0'0'16,"21"0"-1,21 0 1,-21 0-16,22 0 16,-1 0-16,0 0 0,1 0 0,20 0 15,1-22-15,-22 22 0,21 0 16,1-21-16,-1 0 0,-20 21 0,-1 0 16,0 0-16,1-21 0,-1 21 15,-21 0-15,0 0 0,1 0 0,-1 0 16,0-21-1,-21 0 1,0-1 0,0 1-1</inkml:trace>
  <inkml:trace contextRef="#ctx0" brushRef="#br0" timeOffset="156308.2">15727 11113 0,'0'0'0,"0"-22"16,0 1-16,-21 21 15,42 0 17,0 21-17,0 1-15,0-1 0,0-21 16,1 21-16,-1 0 0,0 0 15,0-21-15,0 21 0,22 1 0,-22-22 16,21 21-16,-21-21 0,22 0 16,-1 0-16,0 21 0,-21-21 0,22 0 15,-1 0-15,-21 0 0,22 0 16,-22 0-16,0 0 0,0 0 0,-21 21 31,0 0-31,-21-21 16,21 21-16,-42-21 0,20 22 15,1-1-15,-21 0 0,21 21 0,-22-21 16,1 1-16,0 20 0,-1 0 0,-20-21 16,21 22-16,-1-1 0,1 0 15,-22 1-15,22-22 0,0 21 16,21-21-16,-22 22 0,22-22 0,-21 0 16,42 0-16,-21 0 0,-1 1 0,1-22 15,21 21-15,0-42 47,21-1-47,1 1 16</inkml:trace>
  <inkml:trace contextRef="#ctx0" brushRef="#br0" timeOffset="157310.17">17357 11303 0,'0'0'15,"-43"0"1,43-21 0,0 0-16,0 0 0,0-1 15,21 1-15,1 0 16,-1 0-16,0 0 0,21 21 0,-21-21 16,22-1-16,-1 22 0,0-21 0,1 21 15,-1 0-15,0 0 0,-20 0 16,20 0-16,0 0 0,-21 21 0,1 1 15,-1-1-15,0 0 0,-21 21 16,0-21-16,0 22 0,0-1 0,-21 0 16,-22 1-16,1-1 0,21 0 15,-43 1-15,22-22 0,0 21 0,-1 1 16,1-22-16,0 21 0,21-21 16,-22 0-16,22 1 0,-21-22 0,21 21 15,21-42 16,21-1-31,0 22 16,0-21-16,0 21 0,0-21 0,22 21 16,-22 0-16,21-21 0,-21 21 0,22 0 15,-1 0-15,0 0 0,-20 0 16,20 0-16,0 0 0,1 0 0,-1 0 16,-21 0-16,21 0 0,-20 21 0,20-21 15,-21 21-15,21 0 16,-20 1-16,-1-1 0,0 21 0,0-21 15,0 22-15,0-1 0,-21 0 0,0 22 16,22-22-16,-22 22 0,0-1 16,0 1-16,0-1 0,-22 1 0,1 20 15,0-20-15,0-1 0,-21 1 0,20 20 16,-20-20-16,0-22 0,-1 22 16,22-22-16,-21 0 0,0 1 0,-1-1 15,22-21-15,-21 0 0,-1 1 0,1-1 16,21-21-16,-21 0 0,20 0 15,-20 0-15,0-21 0,-1-1 16,22 1-16,-21-21 0,0 0 0,20-1 16,1-20-16,0-1 0,0 1 0,21-1 15,0 1-15,0-22 0,0 22 16,0-1-16,21 1 0,0-1 0,22 1 16,-22 20-16,21-20 0,-21 20 15,22 1-15,-22 0 0,0-1 0,21 22 16,-21-21-16,1 21 0,-1-22 0,21 22 15,-21-21-15,0 21 0,1-22 16,-1 22-16,0-21 0,0 21 16,21-22-16</inkml:trace>
  <inkml:trace contextRef="#ctx0" brushRef="#br0" timeOffset="158453.17">18182 11324 0,'0'0'0,"0"21"31,21-21-31,0 0 16,1 0-16,-1-21 16,0 21-16,0-21 0,0 0 15,0 21-15,1-21 0,-1 0 16,0 21-16,0-22 0,0 1 0,0 0 15,1 0-15,-22 0 0,0 0 16,0-1-16,0 1 16,-22 21-16,1 0 0,0 0 15,0 0-15,0 0 0,0 0 16,-22 0-16,22 21 0,0 1 0,0 20 16,0-21-16,-1 0 0,1 22 0,0-1 15,0 0-15,21-21 0,0 22 16,0-1-16,0-21 0,0 22 0,0-22 15,0 0-15,21 0 0,0 0 16,0 0-16,1-21 0,20 0 16,-21 22-16,21-22 0,1 0 0,-22 0 15,21 0-15,1-22 0,-1 22 16,0-21-16,1 0 0,-1 0 0,21 0 16,-20-22-16,-1 22 0,0-21 0,1 0 15,-22-1-15,21 1 0,-21 0 16,22-1-16,-22 22 0,-21-21 0,0-1 15,21 22-15,-21 0 0,0 0 0,0 0 16,0 0-16,-21 21 16,0 0-16,0 21 0,-1 0 15,1-21-15,21 21 0,0 0 16,-21 22-16,21-22 0,0 0 16,0 0-16,0 0 0,0 22 0,0-22 15,0 0-15,0 0 0,21 0 16,-21 0-16,21 1 0,1-22 15,-1 21-15,-21 0 0,21-21 0,0 21 16,-21 0-16,21-21 16,-21 21-16,21-21 0,-21 22 0,22-1 15,-22 0 1,21-21-16,-21 21 16,21-21-1,0 0 1,0 0-16,0 0 15,1-21-15,-1 21 0,0-21 16,0 0-16,0-1 0,0 1 16,22 0-16,-22 0 0,0-21 0,0 20 15,0-20-15,1 21 0,-1-21 0,0 20 16,0-20-16,0 21 0,-21 0 16,0 0-16,21-1 0,-21 1 0,0 0 15,0 42 16,-21-21-31,21 21 0,-21 1 0,21-1 16,-21 21-16,0-21 0,21 22 16,0-22-16,-21 21 0,21-21 15,-22 22-15,22-22 0,0 0 0,0 0 16,0 21-16,0-20 0,0-1 16,22 0-16,-1 0 0,0-21 15,21 0-15,-21 21 0,22-21 0,-22 0 16,21 0-16,-21 0 0,22 0 15,-22-21-15,21 0 0,-21 21 0,1-21 16,-1 0-16,0-1 0,0-20 0,-21 21 16,0-21-16,21 20 15,-21-20-15,0 0 0,0-1 0,0 1 0,0 0 16,0-1-16,-21 22 0,21-21 16,-21 21-16,0 0 0,0 21 15,-1 0-15,1-22 0,0 22 0,0 0 16,0 0-16,0 22 0,-1-22 0,1 21 15,0 0-15,-21-21 0,21 21 16,-1 21-16,22-20 0,-21-1 0,0 0 16,0 0-16,0 21 0,0-20 0,21-1 15</inkml:trace>
  <inkml:trace contextRef="#ctx0" brushRef="#br0" timeOffset="176684.85">5186 15282 0,'0'0'0,"-43"-21"16,22 21 0,21-21-16,-21 21 15,0-21-15,0 21 0,0 0 16,-1-21-16,1 21 15,0 0-15,0 0 16,42 0 47,0 21-63,0-21 0,1 0 15,20 0-15,-21 0 0,21 0 16,1 0-16,20 0 0,-20 0 15,20 0-15,1-21 0,-22 21 0,21 0 16,1 0-16,-22-21 0,22 21 16,-22 0-16,22 0 0,-22-22 0,0 22 15,1-21-15,-22 21 0,21 0 16,-21 0-16,0-21 0,1 21 0,-1 0 16,-42 0 15,-1 0-31,1 0 15,0 21-15,0-21 0,-21 21 16,20-21-16,-20 0 0,0 22 16,21-22-16</inkml:trace>
  <inkml:trace contextRef="#ctx0" brushRef="#br0" timeOffset="177048.76">5567 15219 0,'-21'0'16,"-1"0"0,1 0-16,0 0 15,21 21 1,-21 0-16,21 0 16,0 1-16,0-1 0,0 0 15,0 21-15,0-21 0,0 22 16,0-22-16,0 21 0,0 1 0,0-1 15,0 0-15,0 1 0,0-1 16,-21 0-16,21 1 0,0-1 0,-21 0 16,21 1-16,0-1 0,0 0 15,0-21-15,0 22 0,0-22 0,0 0 16,0 0-16,0 0 16,0-42 30,0 0-46,0 0 0,0 0 0,0 0 16,21-1-16</inkml:trace>
  <inkml:trace contextRef="#ctx0" brushRef="#br0" timeOffset="177580.48">6456 15409 0,'0'0'0,"0"-42"15,0 21 1,0 0-16,0 0 0,0-1 16,0 1-16,-21 21 15,-1-21-15,1 21 0,0 0 16,0 0-16,0 0 15,0 0-15,-1 0 0,1 21 16,0 0-16,0 1 0,0-1 16,0 0-16,-1 21 0,1-21 0,-21 22 15,21-22-15,0 21 0,-1 1 16,1-1-16,0 0 0,0-21 16,21 22-16,-21-22 0,21 21 0,0-21 15,0 22-15,0-22 0,21 0 16,-21 21-16,21-20 0,0-1 0,0 0 15,1 0-15,20 0 0,-21 0 16,0-21-16,22 22 0,-22-22 0,21 0 16,-21 0-16,22 0 0,-22 0 15,21 0-15,-21 0 0,22 0 0,-22 0 16,0 0-16,0-22 0,0 22 16,0-21-16,1 21 0,-1 0 0,0-21 15,-21 0-15,21 21 16,-21-21-16,21 21 15,-21-21-15,0-1 32,21 1-32,-21 0 15,22 21-15,-22-21 0</inkml:trace>
  <inkml:trace contextRef="#ctx0" brushRef="#br0" timeOffset="178212.33">7514 15579 0,'0'0'0,"-21"0"16,21 21-16,21-21 31,0 0-31,0 0 16,1 0-16,20 0 0,0 0 16,-21 0-16,22 0 0,-1-21 0,0 21 15,1 0-15,-1 0 0,-21 0 0,22-21 16,-22 21-16,21 0 0,-21 0 15,0 0-15,1 0 16</inkml:trace>
  <inkml:trace contextRef="#ctx0" brushRef="#br0" timeOffset="178700.05">8551 15325 0,'0'-21'15,"0"-1"-15,0 1 16,-21 21-16,21-21 0,-21 21 16,21-21-16,0 0 15,0 0-15,-21 21 0,21-22 0,-21 22 16,21 22 31,0-1-47,0 0 0,0 0 0,0 21 15,0-20-15,0 20 0,0 0 16,0 1-16,0-22 0,0 21 0,0 0 16,0 1-16,0-1 0,0-21 0,0 22 15,0-1-15,0-21 0,0 21 16,21-20-16,-21 20 0,0-21 0,0 0 16,0 0-16,0 1 0,0-1 15,0 0-15,0 0 0,21-21 16,0 0-1,-21-21 1,0 0-16,0 0 16,0-1-16,0 1 0,0 0 15,0 0-15</inkml:trace>
  <inkml:trace contextRef="#ctx0" brushRef="#br0" timeOffset="179347.97">10245 15388 0,'21'0'15,"0"0"-15,0 0 16,0 0-16,0 0 0,1 0 16,20 0-16,-21 0 0,21 0 0,1 0 15,-1 0-15,0 0 0,1 0 0,20-21 16,-20 21-16,-1 0 0,21 0 16,-20 0-16,20 0 0,-20 0 0,-1 0 15,21 0-15,-20 0 0,-1-21 16,-21 21-16,22 0 0,-22 0 0,21 0 15,-21 0-15,0 0 0,-42 0 47,0 0-47,-21 0 0,21 0 16,-22 0-16,1 0 0</inkml:trace>
  <inkml:trace contextRef="#ctx0" brushRef="#br0" timeOffset="179607.58">10266 15515 0,'0'21'15,"21"-21"1,0 0 0,0 0-16,0 0 0,22 0 15,-22 0-15,21-21 0,22 0 0,-22 21 16,22-21-16,-22 21 0,21-21 15,1 0-15,-1 21 0,-20-22 0,20 1 16,1 21-16,-22-21 0,0 21 16,1-21-16,-1 0 0,-21 21 0,0-21 15,1 21-15,-1-22 0,0 22 16,0-21-16,-21 0 0,0 0 16</inkml:trace>
  <inkml:trace contextRef="#ctx0" brushRef="#br0" timeOffset="180071.81">11197 14965 0,'-21'0'0,"42"0"0,-63 0 0,21 0 16,-1 0-16,1 21 15,21 0 1,0 0-1,21-21-15,1 0 0,-1 22 16,0-22-16,0 0 0,21 0 16,-20 0-16,20 21 0,0-21 0,-21 0 15,22 0-15,-22 0 0,0 0 0,21 0 16,1 0-16,-22 0 16,21 0-16,1 0 0,-1 0 0,0 0 15,1 0-15,-1 0 0,0 0 16,-21 0-16,22 0 0,-22 0 0,-21 21 15,0 0-15,0 0 0,0 0 16,-21 1-16,0-1 16,-1 0-16,1 0 0,-21 21 0,21-20 15,-22 20-15,22 0 0,-21-21 16,0 22-16,20-1 0,-20 0 0,0-20 16,21 20-16,-1 0 0,-20-21 15,21 22-15,0-22 0,0 21 16,-1-21-16,22 1 0,0-1 0,-21 0 15,21 0-15,0 0 0,0 0 16,21-21 0,1 0-16,-1-21 0,0 21 0,21-21 15</inkml:trace>
  <inkml:trace contextRef="#ctx0" brushRef="#br0" timeOffset="180893.23">15303 14880 0,'0'0'0,"0"-21"32,0 0-32,0 0 0,0 0 0,22-1 15,-1 1-15,-21 0 0,21 0 16,0-21-16,0 20 0,-21-20 0,21 21 15,-21-21-15,22-1 0,-22 1 16,0 21-16,0-22 0,0 1 0,0 21 16,21 0-16,-21 0 0,0-1 15,0 1-15,0 42 32,0 22-32,0-22 15,0 21-15,0 1 0,-21-1 0,21 0 16,0 1-16,0-1 0,0 0 15,0 1-15,0 20 0,0-21 0,0-20 16,0 20-16,21 0 0,-21 1 0,0-1 16,0 0-16,21-21 0,-21 22 15,0-22-15,21 21 0,-21-21 0,0 22 16,0-22-16,0 0 0,0 0 16,0 0-16,0 1 0,-21-22 15,0 21-15,0-21 0,-1 0 16,-20 21-16,21-21 0,0 0 15,-22 0-15,22 0 0,-21 0 0,21 0 16,0 0-16,-22 0 0,22 0 0,0 0 16,0 0-16,0-21 15,-1 21-15,1 0 0,42 0 47,1 0-47,-1 0 0,21 0 0,-21 0 16,22 0-16,-1 0 0,-21 0 15,21 0-15,1 0 0,-1 0 0,0 0 16,1-21-16,-1 21 0,0-22 0,-20 22 16,20 0-16,-21-21 0,21 21 15,-20-21-15,-1 0 0,0 21 0,0-21 16,0 0-16,0 21 16,1-22-16,-22 1 0,0 0 15,0 0-15,0 0 0,-22 21 16,-20 0-16</inkml:trace>
  <inkml:trace contextRef="#ctx0" brushRef="#br0" timeOffset="181648.76">4127 17441 0,'0'0'0,"22"0"16,-1 0-1,0 0-15,21 0 0,-21 0 16,22 0-16,-1 0 0,22 0 15,-1-21-15,1 21 0,20-21 16,-20 21-16,-1-21 0,22 21 16,-22-21-16,-20 21 0,20 0 0,-20 0 15,-1-21-15,-21 21 0,0 0 16,0 0-16,-42 0 31,0 21-31,0-21 0,0 0 0,-22 21 16,22-21-16,-21 0 0</inkml:trace>
  <inkml:trace contextRef="#ctx0" brushRef="#br0" timeOffset="181904.61">4678 17463 0,'0'0'0,"-21"21"0,21 0 0,-22 0 16,1 0-16,21 0 0,-21 22 15,0-22-15,21 21 0,-21-21 0,0 22 16,21-1-16,-22 0 0,1 1 16,21-22-16,-21 21 0,21 1 0,0-22 15,0 21-15,0-21 0,0 22 16,0-22-16,0 0 0,0 0 16,0 0-16,0 0 0,0 1 15,21-22-15,0 0 16,1 0-16,-1 0 0,0-22 15,0 22-15</inkml:trace>
  <inkml:trace contextRef="#ctx0" brushRef="#br0" timeOffset="182316.38">6011 17272 0,'0'0'0,"43"-42"16,-43 21-16,0-1 16,0 1-1,-22 21-15,1 0 16,0 0-16,0 0 0,-21 0 16,20 0-16,-20 21 0,0 1 0,-1-1 15,1 0-15,0 0 0,-1 21 16,1 1-16,0-22 0,-1 42 0,22-20 15,-21-1-15,21 0 0,0 1 16,-1-1-16,22 0 0,0-20 0,0 20 16,0-21-16,22 0 15,-1 0-15,0-21 0,0 22 0,21-22 16,1 0-16,-1 21 0,0-21 16,1 0-16,-1 0 0,22 0 0,-22 0 15,0 0-15,1-21 0,-1 21 16,0-22-16,1 1 0,-1 21 0,-21-21 15,21 0-15,-20 0 0,20 0 16,-21-1-16,0 1 0,22 0 0,-22 0 16,21-21-16</inkml:trace>
  <inkml:trace contextRef="#ctx0" brushRef="#br0" timeOffset="182612.21">7472 17166 0,'0'0'0,"-21"0"0,-1 21 0,1-21 16,21 22 0,21-22 15,1 0-31,-1 0 0,0 0 0,0 0 15,21 0-15,-20 0 0,-1 0 16,0 0-16,21-22 0,-21 22 0,1 0 16,-1 0-16,0-21 0,0 21 15,0-21-15,0 0 16,-21 0-16,0 0 16</inkml:trace>
  <inkml:trace contextRef="#ctx0" brushRef="#br0" timeOffset="183272.35">8403 16849 0,'-42'21'16,"84"-42"-16,-105 42 15,41-21-15,1 0 0,21-21 32,0 0-17,0-1-15,0 1 0,0 0 16,21 0-16,1 0 0,20 0 15,-21-1-15,0 1 0,22 0 0,-22 0 16,21 21-16,-21 0 0,22 0 16,-22 0-16,21 0 0,-21 21 0,0 0 15,22 0-15,-22 22 0,0-1 0,0 0 16,0 1-16,-21 20 16,0-20-16,0-1 0,0 21 0,0-20 0,0-1 15,-21 0-15,-21 22 16,21-22-16,0-21 0,-22 22 0,22-1 15,0-21-15,-21 22 0,20-22 0,1 0 16,0 0-16,0-21 0,0 0 16,0 21-16,-1-21 0,1 0 15,21-21-15,-21 0 0,21 0 16,0 0-16,-21-22 0,21 22 0,-21 0 16,21-21-16,0 20 0,0-20 15,0 21-15,0 0 0,0 0 0,21 21 16,0 0-1,0 0-15,0 21 0,1-21 16,-1 21-16,0 0 0,21 0 16,-21 0-16,1 1 0,20-22 15,-21 21-15,21 0 0,1 0 0,-22-21 16,21 21-16,-21-21 0,22 0 16,-22 0-16,21 0 0,-21 0 0,22 0 15,-22 0-15,21-21 0,-21 0 16,22 0-16,-22 0 0,21-1 0</inkml:trace>
  <inkml:trace contextRef="#ctx0" brushRef="#br0" timeOffset="183700.11">10710 16595 0,'-21'0'16,"0"0"-16,0 0 0,0 0 0,-1 0 15,1 0-15,-21 0 0,21 0 0,0 0 16,-22 0-16,22 0 0,0 0 16,0 0-16,0 0 0,-1 0 15,65 0 1,-22 0-16,21-21 15,1 21-15,20 0 0,-21-22 16,22 22-16,-1 0 0,1-21 16,-1 0-16,1 21 0,-1 0 0,1 0 15,-1-21-15,-20 21 0,20 0 16,-20 0-16,-22 0 0,21 0 0,-21 0 16,-42 0 15,0 0-31,-21 21 0,20-21 15,-20 0-15,21 21 0,-21 0 16,-22-21-16,22 22 0,-1-22 16,-20 21-16,21-21 0,-22 21 0,1-21 15,20 0-15</inkml:trace>
  <inkml:trace contextRef="#ctx0" brushRef="#br0" timeOffset="184268.17">10562 16658 0,'-85'21'16,"212"-63"-16,-169 63 0,-64 22 0,85-43 0,21 21 15,21 0 1,0-21-16,1 0 15,20 0-15,-21 0 0,21 0 16,1 0-16,20 0 0,-20 0 0,20 0 16,1 0-16,-22 0 0,21 0 15,1 0-15,-1 0 0,-20 0 16,-1-21-16,22 0 0,-22 21 0,0 0 16,-21-22-16,22 22 0,-22-21 15,0 21-15,0-21 0,0 0 16,-21 0-16,0 0 15,0-1-15,-21 22 0,0-21 16,0 0-16,0 21 0,0-21 0,-1 21 16,1-21-16,-21 21 0,21 0 15,-22-21-15,22 21 0,0 0 0,-21 0 16,21 0-16,-1 0 0,1 0 16,0 0-16,0 0 0,21 21 31,21-21-16,0 0-15,0 0 0,22 0 16,-22 0-16,21 0 0,1 0 16,-1 0-16,0 0 0,-21 0 0,22 0 15,-1 0-15,-21 0 0,22 0 0,-22 0 16,0 0-16,0 21 0,-21 0 16,0 0-16,0 0 15,0 1-15,0 20 0,-21-21 16,0 0-16,0 22 0,-22-1 0,22-21 15,-21 21-15,21 1 0,-22-1 0,22 0 16,-21 1-16,-1-22 16,22 21-16,-21 1 0,21-1 0,-22-21 15,22 21-15,-21-20 0,21-1 16,0 0-16,-1 0 0,1 0 0,21 0 16,21-21-1,1-21-15,-1 0 16,21 0-16,0-21 0</inkml:trace>
  <inkml:trace contextRef="#ctx0" brushRef="#br0" timeOffset="186208.83">15579 16362 0,'0'0'0,"-22"0"16,1 0-1,0 0-15,21-21 32,0 0-17,0-1-15,21 1 16,0 0-16,1 0 15,-22 0-15,21 0 0,-21-1 0,21 1 16,-21 0-16,0 0 0,21 0 16,-21 0-16,0-1 0,0 1 15,0 0 1,21 21-16,-21 21 16,0 0-1,21 1-15,-21-1 0,0 0 16,0 21-16,0 1 0,0-22 0,0 21 15,0 0-15,22-20 0,-22 20 16,0 0-16,0-21 0,0 22 0,0-22 16,21 21-16,-21 1 0,0-22 0,0 21 15,0-21-15,0 0 0,0 22 16,0-22-16,0 0 0,0 0 0,0 0 16,0 1-16,0-1 15,0 0-15,0 0 0,-21-21 16,21 21-16,-22-21 0,1 21 15,0-21 1,0 0-16,0 22 0,0-22 16,-1 0-16,1 0 0,0 0 15,0 0-15,0 0 0,0 0 0,-22 0 16,22 0-16,0 0 0,0 21 0,0-21 16,-1 0-16,1 0 15,21 21-15,-21-21 0,0 0 16,21 21 15,21-21-31,0 0 0,0 0 16,1 0-16,-1 0 0,21 0 15,0 0-15,-20 0 0,20 0 0,0 0 16,-21 0-16,22 0 0,-1-21 0,-21 21 16,22 0-16,-22-21 0,21 21 15,0 0-15,-20-21 0,-1 21 0,21 0 16,-21-22-16,0 22 0,1 0 15,-1 0-15,0 0 16,-42 0 31,0 0-31,-1 0 30,1 0 423,21-21-172,0 0-281,0 0-1,0 0-15,21 0 0</inkml:trace>
  <inkml:trace contextRef="#ctx0" brushRef="#br0" timeOffset="187644.07">17293 14796 0,'-21'0'16,"0"0"-16,21-22 15,-21 22-15,-1 0 16,1-21-16,0 0 15,0 21 1,0-21-16,21 0 0,-21 21 16,-1-21-16,22-1 0,-21 22 15,21-21-15,0 0 0,0 0 16,0 0-16,0 0 16,0-1-16,0 1 0,21 0 0,1 0 15,-1 0-15,0 0 0,0-1 16,0 1-16,0 0 0,1 21 0,20-21 15,-21 21-15,21 0 0,-20 0 16,20 0-16,0 0 0,1 0 0,-1 0 16,-21 0-16,21 21 0,1 0 15,-1-21-15,-21 21 0,22 1 0,-22-1 16,0 0-16,0 0 0,0 0 16,-21 0-16,0 22 0,0-22 0,0 21 15,0 1-15,0-1 0,0 0 16,0 1-16,0-1 0,-21 21 15,21-20-15,-21 20 0,0 1 0,0-22 16,21 22-16,-22-1 0,1 1 0,0-1 16,0 1-16,0-22 0,0 21 15,-1-20-15,1 20 0,0-20 0,21 20 16,0-21-16,-21 1 0,21-1 16,0 22-16,0-22 0,0-21 0,0 21 15,0 1-15,0-22 0,0 21 16,21-21-16,-21 1 0,21-1 0,0 0 15,1-21-15,-1 0 0,0 21 0,0-21 16,0 0-16,22 0 0,-22 0 16,0 0-16,0-21 0,21 21 15,-20-21-15,-1 0 0,0-1 0,0 1 16,0 0-16,-21 0 0,0 0 16,0 0-16,0-1 0,0 1 15,0 0-15,-21 21 16,0 0-1,0 0-15,0 0 0,-1 0 0,22 21 16,-21 0-16,0-21 0,0 22 16,0-1-16,21 0 0,-21 0 15,21 21-15,-22-20 0,22-1 0,0 21 16,0-21-16,0 22 0,0-1 0,0-21 16,0 21-16,0 1 0,0-1 15,0 0-15,0 1 0,0-1 16,22 0-16,-1 1 0,-21-1 0,21 0 15,-21 1-15,21-22 0,-21 21 0,21-21 16,-21 22-16,0-22 0,0 0 16,0 21-16,0-20 0,0-1 0,0 0 15,0 0-15,0 0 0,0 0 0,0 1 16,-21-22-16,0 21 0,0 0 16,0-21-16,-1 0 0,1 21 0,0-21 15,-21 0-15,21 0 0,-1 0 16,1 0-16,-21 0 0,21 0 15,0 0-15,-1 0 0,1 0 0,0-21 16,0 21-16,0 0 0,0 0 16,21-21-16,-22 21 0,1 0 15,0 0-15,21-21 16,0-1-16,0 1 16,0 0-16,0 0 15,0-21-15,0 20 0,0-20 16,21 0-16</inkml:trace>
  <inkml:trace contextRef="#ctx0" brushRef="#br0" timeOffset="191880.14">20786 15452 0,'0'0'0,"-43"0"0,22 0 15,0 21-15,-21-21 0,20 21 0,1-21 16,0 21-16,21 0 15,0 1-15,0-1 16,21-21 0,0 0-16,1 0 15,-1 0-15,0 0 16,0 0-16,0 0 16,-21-21-16,21-1 0,-21 1 15,0 0 1,0 0-16,0 0 0,0 0 0,0-1 15,0 1-15,0 0 0,0 0 16,0 0-16,-21 0 0,0-1 0,0 1 16,21 0-16,-21 0 0,0 0 0,21 0 15,-22-1-15,1 22 0,0 0 16,21-21-16,-21 21 0,0 0 0,0 0 16,-1 0-16,1 0 15,0 0 1,0 0 78,0 0-63,0 0-16,-1 0 1,1 0-16,0 0 16,0 0-16,21 21 15,-21-21-15,0 22 0,21-1 16,-22-21-16,1 21 0,0 21 16,21-21-16,0 1 0,-21 20 15,21 0-15,0 1 0,0-22 0,0 21 16,0 0-16,0 1 0,0-1 15,0 0-15,0-20 0,21 20 0,0 0 16,0-21-16,-21 1 0,22 20 0,-1-21 16,0 0-16,0 0 0,0-21 15,0 22-15,1-22 0,-1 0 16,0 0-16,0 0 0,0 0 16,0 0-16,1 0 0,-1-22 15,0 1-15,0 0 0,0 0 0,0 0 16,1-22-16,20 22 0,-21 0 15,0-21-15,-21 21 0,21-22 0,-21 22 16,22-21-16,-22-1 0,0 22 16,0-21-16,0 21 0,0-22 0,0 22 15,0 0-15,0 0 16,0 0-16,-22 21 16,22 21-16,0 0 0,0 0 15,0 0-15,0 1 0,0-1 16,0 21-16,0-21 0,0 22 0,0-22 15,0 21-15,0-21 0,0 22 16,0-22-16,0 0 0,0 21 0,0-21 16,0 1-16,22-22 0,-1 21 15,-21 0-15,21-21 0,0 0 16,0 0-16,0 0 0,1 0 16,-1-21-16,0 21 0,0-21 15,21-1-15,-20 1 0,-1-21 0,21 21 16,-21-22-16,22 22 0,-22-21 0,0 0 15,0-1-15,0 1 0,22-22 16,-43 22-16,21 0 0,-21-1 0,21 1 16,-21 0-16,0-1 0,0 1 15,0 0-15,0 21 0,0-1 0,0 1 16,0 0-16,-21 21 31,0 0-31,21 21 0,0 22 16,-22-22-16,1 21 0,0 0 15,21 1-15,-21-1 0,21 0 0,-21 1 16,0 20-16,21-20 0,0-1 16,0 21-16,-22-20 0,22-1 0,0 0 15,0-20-15,0 20 0,0 0 0,0-21 16,0 22-16,22-22 0,-1 0 16,0 0-16,0 0 0,0-21 15,0 22-15,1-22 0,20 0 16,-21 0-16,21 0 0,-20 0 0,20-22 15,0 1-15,-21 21 0,22-21 0,-22 0 16,0 0-16,21 0 0,-20-1 16,-1 1-16,-21-21 0,21 21 0,-21 0 15,21 21-15,-21-22 0,0 1 0,0 0 16,0 42 15,0 0-31,0 22 16,0-22-16,0 0 0,0 21 0,0 1 15,0 20-15,0-20 0,0 20 0,0-21 16,0 22-16,0-1 16,0 1-16,0-1 0,0 1 0,0-1 15,0 1-15,0-1 0,0-20 0,0 20 16,0 1-16,0-22 0,0 22 16,0-22-16,0 0 0,0 1 0,0-1 15,0 0-15,0-21 0,0 1 16,0-1-16,0 0 0,0-42 15,0 0 1,0-1-16,0-20 0,0 0 16,0-22-16,0 22 0,0-22 0,-21-20 15,21 20-15,-21-20 0,21 20 16,-21-21-16,21 1 0,-22-1 16,22-21-16,0 22 0,0 20 0,0-21 15,0 22-15,0-1 0,0 1 16,22-1-16,-1 22 0,0-21 0,0 41 15,0-20-15,0 21 0,1 0 16,-1 0-16,0 21 0,0 0 0,0 0 16,0 0-16,-21 21 0,0 0 15,0 0-15,0 0 16,0 0-16,0 1 0,0-1 0,0 0 16,-21-21-16,0 21 15,0 0-15,0 0 0,0-21 0,-1 22 16,1-1-16,0-21 0,0 0 0,0 21 15,0-21-15,-1 0 0,22 21 16,0 0-16,0 0 16,22-21-1,-1 0-15,0 22 0,0-22 0,0 0 16,22 0-16,-22 0 0,21 0 0,0 0 16,1 0-16,-22 0 0,21-22 15,1 1-15,-22 21 0,21-21 0,0 0 16,-20 0-16,20 0 0,-21 21 15,0-43-15,0 22 0,1 0 16,-1 0-16,-21-22 0,21 1 0,-21 0 16,0-1-16,0 1 0,0 0 15,0-1-15,0-20 0,0 21 0,0-1 16,0 1-16,0 0 0,0 20 16,0 1-16,0 0 0,0 0 0,-21 0 15,21 42 1,0 0-16,0 21 0,0 1 15,0-1-15,0 0 0,0 1 0,0 20 16,0 1-16,0-22 0,0 0 16,-21 22-16,21-22 0,-22 1 0,22-1 15,0-21-15,0 21 16,-21-20-16,21-1 0,0 0 0,0 0 16,-21-21-16,21 21 15,0-42 1,0 0-16,21 0 0,0 0 15,1-1-15,-22 1 0,0 0 16,21 0-16,0-21 0,-21 20 0,0 1 16,21 21-16,-21-21 0,21 0 15,0 21 1,-21 21-16,22 0 16,-22 0-16,0 1 0,21-22 15,-21 21-15,21 0 0,-21 0 16,0 0-16,21-21 0,0 21 15,-21 1-15,21-22 0,1 21 0,-1-21 16,0 0-16,21 21 0,-21-21 0,22 0 16,-22 0-16,21 0 0,1 0 15,-22 0-15,21 0 0,-21-21 0,22 21 16,-22-21-16,21-1 0,-21 1 16,0 0-16,-21 0 0,22 0 0,-22 0 15,21-22-15,-21 22 0,0 0 0,0 0 16,0-22-16,0 22 0,0 0 15,0 0-15,-21 21 16,-1 0-16,1 0 16,0 0-16,0 21 15,21 0-15,-21 0 0,0 1 0,-1-1 16,1 0-16,21 0 0,0 0 16,-21 0-16,21 1 0,0-1 0,-21 0 15,21 0-15,0 0 0,0 0 16,0 1-16,21-22 15,0 0-15,0 0 0,1 21 0,-1-21 16,0 0-16,0 0 16,0 0-16,0-21 0,1 21 15,-1-22-15,-21 1 0,21 21 0,-21-21 16,21 0-16,-21 0 16,0 0-16,21 21 0,-21-43 0,21 22 15,-21 0-15,0 0 0,0 0 16,0-1-16,0 1 0,0 0 15,0 0 1,0 42 31,0 0-47,0 0 16,0 1-16,0-1 0,0 0 15,0 0 1,0 0-16,0 0 0,0 1 0,0-1 15,0 0-15,0 0 0,0 0 16,22 0 0,-1-21-16,0 0 0,0 0 0,0 0 15,0 0-15,1 0 0,-1 0 16,0-21-16,21 21 0,-21-21 0,1 0 16,-1 0-16,0 0 0,0-1 0,0-20 15,-21 21-15,0-21 0,0 20 16,0-20-16,0 0 0,0-1 0,0-20 15,0 21-15,21-1 0,-21 1 16,0 0-16,0 20 0,0-20 16,0 21-16,0-21 0,0 20 15,0 44 1,-21-1-16,21 0 16,0 0-16,0 21 0,0-20 0,-21 20 15,21 0-15,-21 1 0,21-1 16,-21 0-16,21 1 0,0-1 0,0-21 15,-21 21-15,21-20 0,-22 20 16,22-21-16,0 0 0,-21 0 0,21 1 16,0-1-16,0-42 47,0-1-47,21 1 15,1 0-15,-22 0 0,21 0 16,0 0-16,0-1 0,0 1 0,0 0 15,1 21-15,-1-21 0,0 21 16,0 0-16,21 0 0,-20 0 0,-1 0 16,0 0-16,0 21 0,0 0 15,0-21-15,-21 21 0,0 1 16,0-1-16,0 0 0,0 0 16,0 0-16,0 0 0,0 1 15,-21-1-15,0 0 16,0-21-16,0 21 0,0-21 0,-1 0 15,1 0-15,0 0 16,0 0 0,0 0-16,21-21 31,21 21 16,0 0-47,0 0 0,0 0 15,1 0-15,20 0 0,-21 0 16,21 0-16,1 0 0,-1 0 0,-21 0 16,22 0-16,-1 0 0,-21-21 15,21 0-15,-20 21 0,-1-22 16,0 1-16,0 0 0,0 0 0,-21-21 16,0 20-16,0 1 0,0 0 15,0 0-15,0 0 0,0 0 16,-21 21-1,0 0-15,0 21 16,21 0-16,-21 0 0,-1 0 16,22 0-16,-21 1 0,21-1 15,0 0-15,0 0 0,0 0 16,0 0-16,0 1 0,0-1 0,21 0 31,1-21-31,-1 0 0,0 0 16,0 0-16,0 0 0,0 0 0,1 0 15,-1 0-15,0-21 0,0 0 16,0 21-16,0-22 0,1 1 0,-1-21 16,0 21-16,-21 0 0,0-22 0,21 1 15,-21 0-15,21-1 0,-21 1 16,0 0-16,0-1 0,0 1 0,0 0 16,0-1-16,0 22 15,0-21-15,0 21 0,0-1 0,0 1 16,0 0-16,-21 21 15,0 0 1,21 21-16,-21-21 0,21 21 0,0 1 16,0 20-16,0-21 0,0 21 15,-21 1-15,21-22 0,0 21 0,0 1 16,0-1-16,0-21 0,0 21 0,0 1 16,0-22-16,0 0 0,0 21 15,0-20-15,0-1 0,21 0 0,-21 0 16,21-21-16,0 21 0,0-21 15,0 0-15,1 0 16,-1 0-16,0 0 0,0 0 16,0 0-16,0-21 0,1 0 15,-1 0-15,0 0 0,0-1 0,0 1 16,-21-21-16,21 21 0,-21 0 0,22-1 16,-22 1-16,21 0 0,-21 42 46,0 0-46,0 1 0,0-1 0,-21-21 16,21 21-16,0 0 0,-22 0 0,22 0 16,-21 1-16,21-1 15,0-42 32,0-1-47,0 1 0</inkml:trace>
  <inkml:trace contextRef="#ctx0" brushRef="#br0" timeOffset="192109.01">24765 14817 0,'-21'0'31,"0"0"-15,21 21 15,21-21-15,0 0-16,-21 21 15,0 0 1,-21 0 0</inkml:trace>
  <inkml:trace contextRef="#ctx0" brushRef="#br0" timeOffset="192311.89">24130 15198 0,'0'0'0,"0"21"0,0 0 16,0 0 0,21-21-16,0 0 15,0 0-15,1 0 0,-1 0 16,0 0-16,0 0 0,0 0 0,0 0 15,1 0-15,-1 0 0,0-21 16,-21 0-16,21 21 0,-21-21 16,21 21-16</inkml:trace>
  <inkml:trace contextRef="#ctx0" brushRef="#br0" timeOffset="194572.76">25167 15304 0,'0'-22'15,"21"22"-15,0 0 16,1-21-16,-1 0 16,0 0-16,0 0 15,0 0 1,-21-1-16,0 1 0,-21 21 47,0 0-47,0 21 15,0 1-15,21-1 0,-22 0 16,22 0-16,-21 0 0,21 22 0,-21-22 16,21 21-16,0-21 0,0 0 15,0 22-15,0-22 0,0 0 0,0 0 16,0 0-16,21 1 0,0-1 15,1-21-15,-1 21 0,0 0 0,0-21 16,21 0-16,-20 0 0,20 0 16,0 0-16,-21 0 0,22 0 0,-1 0 15,0 0-15,-20-21 0,20 21 0,-21-21 16,21 0-16,-20-1 0,-1 1 16,0 0-16,0 0 0,0 0 0,-21-22 15,0 22-15,0 0 16,0 0-16,0 0 0,0 0 0,0-1 15,0 1-15,-21 21 16,0 0-16,0 0 16,0 0-16,-1 0 0,1 21 15,0 1-15,0-1 0,0 0 16,0 0-16,-1 21 0,1-20 0,0-1 16,21 0-16,0 0 0,0 0 0,0 0 15,0 1-15,21-22 31,0 0-31,1 0 16,-1 0-16,0 0 0,21-22 0,-21 22 16,1-21-16,-1 0 0,0 0 15,-21 0-15,21 0 0,0-22 16,-21 22-16,0 0 0,0 0 0,21 0 16,-21-1-16,0 1 0,0 42 31,0 1-16,0-1-15,0 0 0,0 0 16,0 0-16,0 0 0,0 1 16,0-1-16,22-21 15,-1 21-15,0-21 16,0 0-16,0 0 0,0 0 0,1 0 16,-1 0-16,0 0 0,0 0 15,0 0-15,0 0 0,22-21 0,-22 21 16,0-21-16,-21-1 0,21 1 15,0-21-15,1 21 0,-22-22 0,0 1 16,21 21-16,0-21 0,-21-1 16,0 1-16,0 0 0,0-1 0,21 1 15,-21 0-15,0-1 0,0 22 0,0-21 16,21 21-16,-21-1 0,0 1 16,0 0-16,0 0 15,0 42 1,-21 0-1,21 0-15,-21 1 0,0 20 16,21-21-16,0 21 0,0 1 0,-21-1 16,21 0-16,0 1 0,-22-1 15,22 0-15,0 1 0,0-1 0,0 0 16,0-20-16,0 20 0,0-21 0,0 0 16,0 0-16,22 1 0,-1-22 15,-21 21-15,21-21 0,0 0 16,0 0-16,0 0 15,1-21-15,-1-1 0,0 1 0,-21 0 16,21 0-16,0 0 0,0-22 16,1 22-16,-1-21 0,0 0 15,-21-1-15,21 1 0,0 0 0,-21-1 16,0 1-16,21 21 0,-21-22 16,22 22-16,-22 0 0,0 0 0,0 0 15,0 0 1,-22 42-1,1 0-15,21 0 0,0 0 16,0 22-16,-21-22 0,21 21 16,-21 0-16,21-20 0,-21 20 0,21 0 15,0 1-15,0-1 0,0 0 16,0 1-16,0-22 0,0 21 16,0-21-16,0 0 0,0 1 0,0-1 15,21 0-15,0 0 0,0 0 16,0-21-16,1 0 0,-1 0 15,0 0-15,0 0 0,0 0 16,0 0-16,1-21 0,-1 0 16,0 0-16,0 0 0,-21-1 0,0-20 15,21 21-15,0 0 0,-21 0 16,0-1-16,0 1 0,0 0 0,0 0 16,0 42 15,0 0-31,0 0 0,0 1 15,0-1-15,0 0 0,-21 0 16,21 0-16,0 0 0,0 1 16,0-1-16,0 0 15,21-21-15,1 0 0,-1 0 16,0 0-16,0 0 0,0 0 16,0 0-16,1 0 0,-1-21 0,0 21 15,0-21-15,0-1 0,0 1 16,-21 0-16,22-21 0,-1 21 0,-21-1 15,0-20-15,21 21 0,0-21 16,-21 20-16,21 1 0,-21 0 16,0 0-16,0 42 31,0 0-31,0 0 16,0 22-16,0-22 0,0 0 0,0 0 15,-21 22-15,21-22 0,0 21 16,-21 0-16,21-20 0,0 20 0,0 0 15,0 1-15,0-1 0,0 0 16,0 1-16,-21-1 0,21 0 0,0 22 16,0-22-16,0 0 0,-21 22 15,21-22-15,-22 1 0,22 20 16,0-21-16,0 1 0,0-1 0,0 0 16,0-20-16,0 20 0,0 0 15,22-21-15,-22 1 0,0-1 0,21 0 16,-21 0-16,21-21 0,-21-21 31,0 0-31,0 0 0,0-1 16,0-20-16,-21 21 0,21-21 15,0-1-15,-21 1 0,21 0 0,0-1 16,0 1-16,0 0 0,0-1 16,0 22-16,0-21 0,0-1 0,0 22 15,0-21-15,0 21 0,21-22 16,0 22-16,0 0 0,-21-21 15,21 21-15,0-1 0,1-20 0,-1 21 16,0-21-16,0-1 0,0 22 16,0-21-16,1-1 0,-1 1 0,0 0 15</inkml:trace>
  <inkml:trace contextRef="#ctx0" brushRef="#br0" timeOffset="195108.07">28406 14774 0,'-43'-21'16,"22"0"-16,0 21 31,21 21-15,0 0-16,-21 22 15,21-22-15,-21 0 0,21 21 16,0-20-16,-22 20 0,22-21 16,0 21-16,0-20 0,0 20 15,0-21-15,0 0 0,0 0 0,0 1 16,22-1-16,-1-21 0,0 21 0,0-21 15,0 0-15,0 0 0,1 0 16,-1 0-16,21 0 0,-21-21 0,0 0 16,1 21-16,-1-22 0,0 1 15,0 0-15,-21-21 0,0 21 0,21-1 16,-21-20-16,0 21 0,0 0 16,0-22-16,0 22 0,0-21 15,0 21-15,0 0 0,-21-1 0,0 1 16,0 21-16,0-21 15,-1 21-15,1 0 0,0 0 16,0 21-16,0 0 0,0 1 16,21-1-16,-22 0 0,22 0 15,0 0-15,0 0 16,0 1-16,22-22 0,-1 21 16,0-21-16</inkml:trace>
  <inkml:trace contextRef="#ctx0" brushRef="#br0" timeOffset="195575.8">28829 14859 0,'0'0'0,"0"-21"0,0-21 16,0 20-16,0 1 16,0 0-16,0 0 15,21 0-15,0 21 16,0 0-16,1 0 0,-1 0 0,0 0 15,0 0-15,0 0 0,0 0 16,1 21-16,20-21 0,-21 21 0,0 0 16,0 22-16,-21-22 0,22 0 0,-22 0 15,0 21-15,0-20 16,0-1-16,0 0 0,0 0 0,0 0 16,0 0-16,-22 1 0,1-1 15,0-21-15,0 0 0,21 21 0,-21-21 16,0 0-1,21-21 1,0 0-16,0-1 16,21 1-16,-21 0 0,21 0 15,0 0-15,-21 0 0,21-1 0,0 1 16,1 0-16,-22 0 0,21 0 16,0 0-16,0-1 0,0 1 0,-21 0 15,21 0-15,1 21 16,-1 0-1,0 0-15,0 0 16,-21 21-16,0 0 0,21-21 16,0 21-16,1-21 0,-22 22 15,21-22-15</inkml:trace>
  <inkml:trace contextRef="#ctx0" brushRef="#br0" timeOffset="196516.49">29887 14880 0,'0'0'0,"0"-42"16,0 21-16,0 0 0,0-1 15,0 1-15,-21 0 0,21 0 16,-21 21 0,0 0-16,0 0 0,-1 0 15,22 21-15,-21 0 16,0 0-16,21 1 0,0-1 0,-21 0 15,0 0-15,21 21 0,-21-20 16,21-1-16,-22 0 0,22 0 0,0 0 16,0 0-16,0 1 0,0-1 15,0 0-15,22-21 16,-1 0-16,0 0 16,0 0-16,0 0 15,0 0-15,1-21 0,-22 0 16,21-1-16,0 1 0,-21 0 15,21 0-15,-21-21 0,21 20 0,0-20 16,-21 0-16,22-1 0,-1 1 16,-21 0-16,21-1 0,0 1 0,-21-21 15,0 20-15,21 22 0,-21-21 16,21 21-16,-21-22 0,0 22 0,0 0 16,0 42-1,-21 0 1,0 22-16,0-22 15,0 21-15,0 0 0,21 1 0,-22-1 16,22 0-16,-21 1 0,21-1 16,0 0-16,0-20 0,0 20 0,0-21 15,0 21-15,0-20 0,0-1 0,0 0 16,21 0-16,1 0 0,-1-21 16,-21 21-16,21 1 0,0-22 0,0 0 15,0 0-15,1 0 0,-1 0 16,21 0-16,-21 0 0,0 0 0,1-22 15,-1 22-15,0-21 0,0 0 16,0 21-16,-21-21 0,21 0 16,-21 0-16,22-1 0,-22 1 15,0 0-15,0 0 0,0 0 16,0 42 0,-22 0-16,1-21 15,0 21-15,0 0 0,0 1 16,21-1-16,0 0 0,-21 0 0,21 0 15,0 0-15,0 1 16,0-1-16,0 0 16,21-21-16,0 0 15,0 0-15,0 0 0,0 0 16,1 0-16,-1-21 0,0 21 16,21-21-16,-21-1 0,1 22 15,-1-21-15,0 0 0,0 21 0,0-21 16,0 0-16,1 21 0,-1-21 15,0 21-15,-21 21 47,0 0-15,-21-21-17,0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5:31:23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5228 2180 0,'0'-21'31</inkml:trace>
  <inkml:trace contextRef="#ctx0" brushRef="#br0" timeOffset="2679.7">6943 656 0,'-22'0'0,"22"-21"16,-21 0-16,0 0 15,21 42 48,0 0-63,0 0 0,0 0 15,0 1-15,0-1 0,0 0 16,0 0-16,0 0 0,0 22 0,0-22 16,21 0-16,-21 0 0,21 0 15,-21 0-15,22 1 0,-1-1 16,0 0-16,0-21 0,0 0 16,0 0-16,22 0 0,-22-21 15,0 0-15,0-1 0,22 1 16,-22 0-16,0 0 0,0-21 15,21 20-15,-42-20 0,22 21 16,-22-21-16,21 20 0,-21 1 0,0-21 16,0 21-16,0 0 0,0-1 15,0 1-15,0 42 47,0 1-47,0-1 0,0 0 0,0 21 16,0-21-16,0 22 0,0 20 15,21-20-15,-21 20 0,0 1 16,0-1-16,0 1 0,0-1 0,0 1 16,0-1-16,0 1 15,0-1-15,0 1 0,0-1 0,0 1 16,0-1-16,-21-21 0,21 22 16,-21-22-16,21 1 0,-22-22 0,22 0 15,0 0-15,0 0 0,-21 0 16,0-21-16,0 0 0,0-21 15,0 0-15,-1 0 0,1 0 16,0 0-16,0-22 0,0 22 0,-22-21 16,22 21-16,0-1 0,0-20 15,-21 21-15,20 0 0,1 21 16,0-21-16,0 21 0,0 0 16,21 21-1,0 0-15,0 0 16,0 0-16,0 0 0,21 1 15,-21 20-15,21-21 0,0 0 0,0 22 16,1-22-16,-1 0 0,21 0 16,-21 0-16,0 0 0,22 1 0,-22-22 15,21 0-15,1 21 0,-22-21 16,21 0-16,0 0 0,1-21 0,-1 21 16,22-22-16,-22 1 0,0 0 15,1 0-15,-1-21 0,0 20 0,1-20 16,-22 0-16,0 21 15,0-22-15,0 1 0,-21 0 0,0 20 16,0 1-16,0 0 0,0 0 16,0 0-16,0 0 0,0 42 47,0 0-47,0 21 0,0-21 15,-21 22-15,21-1 0,-21 0 16,21 1-16,0-22 0,0 21 0,-21 1 15,21-1-15,0-21 0,0 21 16,0-20-16,0-1 0,0 0 16,0 0-16,0 0 15,0-42 1,0 0-16,0 0 16,0 0-16,0-1 0,21-20 15,-21 21-15,0-21 0,0-1 16,21 22-16,0-21 0,-21-1 0,0 22 15,0-21-15,21 21 0,-21 0 16,22 21-16,-22-22 0,21 22 0,0 0 16,0 22-1,-21-1-15,21 0 0,-21 21 16,0-21-16,21 22 0,1-22 16,-22 21-16,21-21 0,-21 22 0,21-22 0,0 0 15,0 21-15,0-20 16,1-22-16,-1 21 0,0 0 0,0-21 15,0 0-15,0 0 0,22 0 16,-22 0-16,0 0 0,0-21 0,22 0 16,-22-1-16,0 1 0,0 0 15,0 0-15,-21 0 0,21-22 0,1 1 16,-22 21-16,0-21 0,0-1 16,21 22-16,-21-21 0,0 21 0,21-1 15,-21 1-15,0 42 31,0 1-15,0 20-16,0-21 0,-21 21 0,21-20 16,-21 20-16,21 0 0,0-21 15,0 22-15,-22-1 0,22-21 0,-21 22 16,21-22-16,0 0 0,-21 0 16,21 0-16,0 0 0,0 1 0,0-44 46,21 1-30,-21-21-16,21 21 0,1 0 0,-22-22 0,21 22 16,0-21-16,0 21 15,0-22-15,0 22 0,1 0 0,-1 0 16,0 0-16,0-1 0,0 22 16,0 0-16,1 0 0,-1 22 15,0-1-15,-21 0 16,0 0-16,0 0 0,0 0 0,0 1 15,0 20-15,0-21 0,0 0 16,0 22-16,0-22 0,0 0 0,21 0 16,-21 0-16,21 0 0,-21 1 0,21-1 15,1-21-15,-1 0 16,0 0-16,0 0 0,0 0 0,0 0 16,1-21-16,-1-1 15,0 22-15,21-21 0,-21-21 0,1 21 16,-1 0-16,0-1 0,0-20 15,0 21-15,0-21 0,1 20 0,-1 1 16,-21-21-16,21 21 0,0 0 16,0 21-16,-21-22 0,0 44 31,0-1-31,0 0 0,0 0 0,0 0 16,0 0-16,-21 1 0,21 20 15,-21-21-15,21 21 0,-21-20 0,21-1 16,0 21-16,0-21 0,0 0 15,0 1-15,0-1 0,42 0 16,-42 0-16,21-21 0,0 0 0,1 0 16,-1 0-16,21 0 0,-21 0 15,0 0-15,22-21 0,-22 0 0,0 0 16,21-1-16,-20 1 0,20-21 16,-21 21-16,0-22 0,0 1 0,-21 0 15,0-1-15,0 22 0,0-21 16,0 21-16,-21-22 0,0 22 0,0 21 15,0 0-15,-22 0 0,1 0 16,21 0-16,-21 21 0,-1 1 16,1-1-16,0 0 0,20 0 15,-20 0-15,21 22 0,0-22 0,-22 0 16,43 21-16,-21-21 0,21 1 0,0-1 16,21-21-1,1 0-15,20 0 0,0 0 0</inkml:trace>
  <inkml:trace contextRef="#ctx0" brushRef="#br0" timeOffset="3539.27">9864 1736 0,'-22'0'16,"1"0"-1,21-21-15,0-1 16,0 1-1,21 21 17,1 21-32,-1 1 0,0-1 15,0 21-15,0-21 0,0 22 0,1-1 16,-1 0-16,-21-21 16,21 22-16,-21-1 0,21 0 0,-21-20 15,0-1-15,0 21 0,0-21 16,0 0-16,0 1 0,0-44 47,0 1-47,0 0 0,0 0 0,21 0 15,-21-22-15,21 22 0,-21-21 16,22 0-16,-1-1 0,-21-20 0,21 20 16,0 1-16,0-21 0,0 41 15,-21-20-15,22 21 0,-1 0 0,-21 0 16,0-1-16,21 22 15,0 0-15,0 0 0,-21 22 0,0-1 16,21 21-16,-21-21 16,0 0-16,0 1 0,0 20 0,0-21 15,0 0-15,0 22 0,0-22 16,0 0-16,0 0 0,-21-21 0,0 21 16</inkml:trace>
  <inkml:trace contextRef="#ctx0" brushRef="#br0" timeOffset="4392">10710 1884 0,'0'-21'0,"0"0"0,0-1 15,-21 1 1,0 0-16,21 0 15,-21 21 1,0 0-16,-1 0 16,1 0-16,21 21 0,-21 0 15,0-21-15,21 43 0,-21-22 0,0 0 16,21 0-16,-22 21 0,1-20 16,21-1-16,-21 21 0,21-21 15,0 0-15,0 1 0,0-1 0,-21 0 16,21 0-16,0-42 78,0 42 47,0 0-109,0 0-1,0 1 1,0-1 15,0 0-31,21-21 16,0 21-16,0-21 15,1 0-15,-1 0 16,0 0-16,0 0 0,0 0 16,22 0-16,-22 0 0,0-21 15,21 0-15,-21 21 0,22-21 0,-22-1 16,0 1-16,0 0 0,0 0 15,-21 0-15,22 0 0,-22-22 0,0 22 16,0 0-16,0 0 0,-22-22 16,1 22-16,0 0 0,21 0 0,-21 0 15,0 0-15,0 21 0,-1-22 16,1 22-16,0 0 0,0 0 16,0 22-1,0-1-15,-1 0 0,1 0 0,0 0 16,0 0-16,0 1 0,0-1 15,21 0-15,-22 0 0,22 0 0,0 0 16,0 1-16,0-1 0,0 0 16,22-21-16,-1 0 15,0 0-15,0 0 0,21-21 16,1 0-16</inkml:trace>
  <inkml:trace contextRef="#ctx0" brushRef="#br0" timeOffset="6427.8">11134 1884 0,'0'0'0,"42"-21"0,0 0 0,-21-1 15,1 1-15,-22 0 16,0 0-16,-22 42 31,1-21-31,0 21 0,0 0 16,0 22-16,0-22 0,-1 21 16,1-21-16,21 22 0,-21-1 0,0-21 15,21 22-15,0-1 0,0 0 0,0-21 16,0 22-16,0-22 0,0 0 15,21 0-15,0 0 0,22 1 0,-22-22 16,21 0-16,-21 0 0,22 0 16,-1 0-16,21 0 0,-20-22 15,-1 1-15,0 0 0,1 0 16,-1 0-16,22 0 0,-22-1 0,0 1 16,-21-21-16,22 21 0,-22-22 0,0 1 15,0 0-15,0 21 0,-21-22 16,0 22-16,0 0 0,0 0 0,0 0 15,-21 21 1,0 0-16,0 21 0,-21 0 0,20 0 16,1 0-16,0 0 0,-21 22 15,21-22-15,-1 21 0,1-21 0,0 22 16,0-22-16,0 0 0,21 21 16,-21-20-16,21-1 0,0 0 0,0 0 15,0 0 1,21-21-16,0 0 0,0 0 15,0 0-15,0-21 0,1 0 0,-1 21 16,0-21-16,0 0 0,21-1 16,-20-20-16,-1 21 0,0-21 0,-21-1 15,21 1-15,0 0 0,0 20 16,1-20-16,-22 21 0,0 0 0,21 0 16,-21-1-16,21 22 0,-21 22 15,0-1-15,0 0 16,0 0-16,0 0 0,0 22 15,0-22-15,0 21 0,0-21 0,0 22 16,0-22-16,0 21 0,0-21 16,0 0-16,21 1 0,-21 20 15,21-42-15,0 21 0,1 0 0,20-21 16,-21 0-16,0 0 0,22 0 16,-1 0-16,-21 0 0,21 0 0,1-21 15,-1 0-15,-21 0 0,22-22 0,-22 22 16,21-21-16,0-22 0,-20 22 15,20-43-15,-21 22 0,0-1 0,0-20 16,22-1-16,-22 0 16,-21 22-16,21-22 0,0 1 0,-21 20 15,0-21-15,0 22 0,0-1 16,0 22-16,0 0 0,0-1 0,0 22 16,-21 21-1,0 0-15,0 21 0,0 22 16,21-1-16,-22 0 0,1 22 0,0-1 15,21 1-15,0-1 0,-21 22 16,21 0-16,-21-22 0,21 22 0,0-22 16,0 22-16,0-21 0,0-1 0,0-21 15,0 22-15,0-22 0,0 1 16,0-1-16,0 0 0,21-21 0,0 1 16,-21-1-16,21 0 15,0 0-15,1-21 0,-1 0 0,0 0 16,0 0-16,0-21 0,0 0 15,22 21-15,-22-21 0,21-1 0,-21-20 16,1 21-16,-1 0 0,21-22 0,-21 1 16,0 21-16,1-21 0,-1-1 15,0 22-15,-21 0 0,21 0 0,-21 0 16,21-1-16,-21 44 31,0-1-31,0 0 0,0 0 16,0 0-16,-21 0 0,21 22 15,-21-22-15,21 0 0,0 21 0,0-20 16,0-1-16,0 0 0,0 21 16,0-21-16,0 1 0,0-1 0,0 0 15,21 0-15,0-21 16,0 0-16,1 0 0,-1 0 0,21 0 16,-21 0-16,0 0 0,1 0 0,20-21 15,-21 0-15,0 0 0,0-1 16,22 1-16,-22 0 0,0 0 0,0-21 15,0 20-15,1 1 0,-1-21 16,-21 21-16,21 0 0,0-1 16,-21 44 15,0-1-15,0 0-16,-21 0 0,21 0 15,-21 0-15,21 1 0,0-1 0,0 0 16,0 0-16,0 0 0,0 0 15,0 1-15,21-1 16,0-21-16,0 0 16,0 0-16,1 0 0,-1 0 0,0 0 15,0 0-15,-21-21 0,21 21 0,0-22 16,1 1-16,-22 0 16,0 0-16,0 0 0,0 0 0,0-22 15,0 22-15,0-21 0,0 21 16,0-1-16,-22 1 0,22 0 0,-21 0 15,0 21-15,-21 0 0,21 0 0,-1 0 16,1 0-16,0 0 0,0 0 16,0 21-16,21 0 15,0 0 1,21-21 0,0 0-16,0 0 15,22 0-15,-22 0 0,0 0 0,0 0 16,21 0-16,-20-21 15,-1 0-15,0 21 0,21 0 0,-21 0 16,22-21-16,-22 21 0,21 0 0,-21 0 16,1 0-16,-1 0 0,0 0 15,0 0-15,0 0 0,0 0 0,1 0 16,-22 21-16,0 0 16,0 0-16,0 1 0,0-1 15,0 0-15,0 0 0,0 0 16,0 0-16,-22 1 0,22-1 0,0 0 15,-21 0-15,21 0 0,0 0 0,-21-21 16,21 22-16,0-1 0,0 0 16,0-42 31,0 0-47,0-1 15,0 1-15,0 0 16,0-21-16,21 21 0,0-22 0,1 22 15,20-21-15,-21-1 0,21 1 16,1 21-16,-22-21 0,21 20 0,1 1 16,-1-21-16,0 21 0,-21 21 15,22 0-15,-22 0 0,21 0 0,-21 0 16,1 0-16,-1 21 0,-21 0 0,0 0 16,21 22-16,-21-22 15,0 0-15,0 21 0,0-21 0,0 22 16,-21-22-16,21 0 0,-21 21 15,-1-20-15,1-1 0,0 0 0,0 0 16,0 0-16,21 0 0,-21-21 16,21 22-16,-22-22 15,22-22 17,0 1-32,0 0 15,0 0-15,0 0 0</inkml:trace>
  <inkml:trace contextRef="#ctx0" brushRef="#br0" timeOffset="6655.17">14224 1439 0,'0'0'0,"-42"0"0,20-21 16,1 21-16,0 0 0,0 0 0,0 0 15,0 0 1,21-21 0,-22 21-16,1 0 31,0 0-31,0 0 16,0 0-16</inkml:trace>
  <inkml:trace contextRef="#ctx0" brushRef="#br0" timeOffset="6880.04">12425 1715 0,'0'0'16,"-43"21"-16,22-21 0,0 21 0,0-21 16,0 0-16,42 0 15,0 0 1,21 0-16,1 0 0,-1 0 15,0-21-15,1 21 0,-1-21 0,22-1 16,-1 22-16,1-21 0,-1 0 16,1 21-16,-22-21 0,21 0 0,1 0 15,-22 21-15</inkml:trace>
  <inkml:trace contextRef="#ctx0" brushRef="#br0" timeOffset="9219.43">16256 1291 0,'0'0'0,"0"-21"0,21 0 0,0 0 16,-21 0-16,0-1 0,21 1 15,-21-21-15,0 21 0,0 0 16,0-22-16,0 22 0,0 0 0,-21-21 15,0 20-15,-21 1 0,21 0 16,-22 0-16,22 0 0,-21 21 0,-1 0 16,22 0-16,-21 0 0,0 21 15,-1 0-15,1 21 0,0 1 16,20-1-16,-20 22 0,0-1 0,-1 1 16,1-1-16,21 22 0,-21-1 15,-1 22-15,22-21 0,-21 21 0,21-22 16,-1 22-16,1-21 0,21-22 15,0 22-15,0-21 0,0-1 16,43-21-16,-22 22 0,0-43 0,21 21 16,1-20-16,-22-1 0,21-21 15,0 0-15,22 0 0,-22 0 0,1 0 16,20-21-16,-21-1 0,22 1 16,-22 0-16,22-21 0,-22 21 0,0-22 15,1 22-15,-1-21 0,0-1 16,-20 22-16,20-21 0,-21 0 0,-21 20 15,0-20-15,0 21 0,0 0 16,0 0-16,-21 21 16,0 0-1,0 21-15,-1 21 16,1-21-16,21 22 0,-21-22 16,0 21-16,21-21 0,0 22 0,0-22 15,0 21-15,0-21 0,0 0 16,0 1-16,21-1 0,0 0 0,0 0 15,22 0-15,-22-21 0,21 0 0,-21 0 16,22 0-16,-1 0 0,0-21 16,1 0-16,-1 0 0,0 0 0,1-1 15,-22 1-15,21-21 0,-21 21 16,22-22-16,-22 22 0,0-21 0,-21 0 16,0-1-16,0 1 0,0 0 15,0-1-15,0 1 0,0 21 16,-21-22-16,0 22 0,0 0 15,-1 0-15,-20 21 0,21 0 0,-21 0 16,20 0-16,-20 0 0,21 0 16,-21 21-16,20 0 0,1 22 0,0-22 15,0 21-15,0-21 0,0 22 16,21-1-16,0 0 0,0 1 0,0-22 16,0 21-16,0-21 0,0 22 15,21-22-15,0 0 0,0 0 0,0 0 16,22-21-16,-22 21 0,21-21 15,-21 0-15,22 0 0,-22 0 0,21 0 16,0 0-16,-20-21 0,20 0 16,0 21-16,-21-21 0,22 0 15,-22 0-15,21-22 0,-21 22 0,1 0 16,-1-21-16,0-1 0,0 22 16,0 0-16,-21-21 0,0 20 0,0 1 15,0 0-15,0 42 31,0 0-31,0 22 16,0-22-16,0 0 0,-21 0 16,21 22-16,0-22 0,0 0 0,0 21 0,0-21 15,0 1-15,0 20 16,0-21-16,21 0 0,-21 0 0,21 1 16,1-1-16,20-21 0,-21 0 15,0 0-15,22 0 0,-22 0 0,21 0 16,0 0-16,1 0 0,-22-21 15,21-1-15,1 1 0,-22 0 0,21 0 16,-21 0-16,0 0 0,22-22 16,-22 1-16,0 21 0,0-22 0,0 22 15,-21-21-15,0 21 0,22 0 0,-22-1 16,-22 44 15,22-1-31,-21 0 16,0 0-16,21 21 0,0-20 0,-21-1 15,21 0-15,0 21 0,0-21 16,0 1-16,0-1 0,0 0 0,0 0 16,0 0-16,21-21 0,-21 21 15,21-21-15,0 0 0,1 0 0,-1 0 16,0 0-16,0 0 0,0 0 16,0 0-16,1 0 0,-1-21 0,0 0 15,21 0-15,-21 0 0,1-22 0,-1 22 16,0 0-16,0-21 0,0-1 15,0 22-15,1-21 0,-1 21 16,0-22-16,0 22 0,-21 0 16,0 42 15,0 0-31,-21 1 0,21-1 0,0 0 16,-21 0-16,0 0 0,21 22 15,0-22-15,0 0 0,-22 0 0,22 0 16,-21 0-16,21 1 0,0-1 15,0 0-15,0 0 0,0-42 47,0 0-31,21 21-16,1-21 0,-22-22 16,42 22-16,-21 0 0,0-21 0,0-1 15,1 22-15,20-21 0,-21 21 16,0-1-16,22 1 0,-22 0 0,0 0 15,0 21-15,0 0 16,0 21-16,-21 0 0,0 0 16,0 1-16,0-1 0,0 21 15,0-21-15,0 0 0,0 22 0,0-22 16,0 0-16,0 21 0,0-20 0,22-1 16,-22 0-16,21 0 0,0 0 15,0 0-15,0-21 16,0 0-16,1 0 0,-1 0 15,0 0-15,0 0 0,0 0 0,0-21 16,1 0-16,-1 0 0,0 0 16,0 0-16,0-1 0,0-20 0,-21 0 15,22-1-15,-1-20 0,0-1 16,0 22-16,-21-43 0,21 22 0,0-1 16,-21 1-16,0-22 0,22 22 15,-1-1-15,-21 1 0,0-1 0,0 1 16,0 20-16,0-20 0,0 21 15,0-1-15,0 1 0,0 0 0,0 20 16,0 1-16,0 42 31,0 1-31,-21 20 0,-1 21 16,1 1-16,21-1 0,-21 1 0,0 21 16,0-22-16,0 22 0,-1-1 15,1 1-15,21-21 0,0-1 0,-21 1 16,21-1-16,0 1 0,0-22 15,0 0-15,0 1 0,0-1 0,21-21 16,0 21-16,1-20 0,-1-1 16,0 0-16,21-21 0,-21 0 15,1 0-15,20 0 0,-21 0 16,21 0-16,1 0 0,-22-21 16,21 0-16,1-1 0,-1 22 0,0-21 15,1 0-15,-22 0 0,21 0 16,0-22-16,1 22 0,-22 0 0,0-21 15,0 21-15,0-22 0,-21 22 16,0-21-16</inkml:trace>
  <inkml:trace contextRef="#ctx0" brushRef="#br0" timeOffset="9439.31">18944 1651 0,'0'0'0,"-21"0"0,0 0 15,42 0 1,0 0-16,0 0 16,22 0-16,-22 0 0,21 0 0,0-21 15,1 0-15,20 21 0,-20-21 16,20-1-16,1 22 0,-1-21 0,1 21 16,-1-21-16,-21 0 0,1 21 15,-1-21-15,-21 21 0</inkml:trace>
  <inkml:trace contextRef="#ctx0" brushRef="#br0" timeOffset="10311.93">8424 2540 0,'0'0'0,"-21"0"0,-21 0 16,21 21-16,-22-21 0,1 21 16,21-21-16,-22 22 0,1-22 0,0 21 15,21-21-15,-22 21 0,22-21 16,0 0-16,0 21 0,0-21 0,21 21 16,21 0-1,21-21-15,0 0 16,1 22-16,20-22 0,1 21 15,-1-21-15,43 0 0,-21 21 0,42-21 16,0 0-16,0 0 16,0 0-16,42 0 0,0 0 0,22 0 15,-1 0-15,1 0 0,21 0 16,-1-21-16,1 0 0,21 21 0,-22-22 16,22 22-16,0-21 0,-21 21 15,21 0-15,-43 0 0,22-21 0,-22 21 16,1-21-16,-22 21 0,0 0 15,-20 0-15,-22-21 0,-22 21 0,1 0 16,-21 0-16,-22 0 0,22-21 16,-43 21-16,1 0 0,-1 0 0,-21 0 15,0 0-15,1 0 0,-22-22 0,0 1 32,0 0-17,0 0 1,21 21-16</inkml:trace>
  <inkml:trace contextRef="#ctx0" brushRef="#br0" timeOffset="11059.52">17124 2858 0,'0'0'15,"-85"0"-15,22 0 0,-22 0 0,21 0 16,-20 0-16,-1 0 0,0 0 0,1 0 16,-22 21-16,21-21 0,22 0 15,-22 0-15,22 0 0,-1 0 0,1 0 16,20 0-16,22 0 0,-21 0 16,21 0-16,-1 0 0,1 0 15,42 0 1,1 0-16,20 0 15,21 0-15,1 0 0,-1 0 0,22 0 16,21 0-16,0 0 0,0 0 16,21 0-16,0 0 0,0 0 0,21-21 15,21 21-15,-21-22 0,0 1 16,22 21-16,-1 0 0,0-21 0,1 21 16,-1 0-16,-21-21 0,0 21 15,1 0-15,-44 0 0,22 0 16,-21 0-16,-21 0 0,-22 0 0,1 0 15,-1 0-15,-20 0 0,-22 0 16,21 0-16,-21 0 16,1 0-16,-1 0 62,0 0-46</inkml:trace>
  <inkml:trace contextRef="#ctx0" brushRef="#br0" timeOffset="31075.89">5419 4572 0,'21'0'0,"-21"-21"31,0 0-31,0 0 0,0-1 16,0 1-16,0 0 0,-21 0 16,-1 0-16,22 0 0,-21-1 0,0 1 15,21 0-15,-21 21 0,0-21 16,0 21-16,-1 0 0,1 0 15,0 0-15,0 21 0,0 0 16,0 0-16,-1 22 0,1-1 16,0 0-16,0 1 0,0-1 0,0 0 15,-1 1-15,1 20 0,0-20 16,21-1-16,0 0 0,0 22 0,0-43 16,0 21-16,0 1 0,0-22 15,0 0-15,21 0 0,0 0 0,1-21 16,-1 0-16,0 0 0,0 0 15,0 0-15,0-21 0,1 0 16,-1 0-16,0 0 0,0-1 16,21-20-16,-20 0 0,-1-1 0,21-20 15,-21 21-15,22-22 0,-22 22 0,0-22 16,21 1-16,-21-1 0,1-20 16,-1 20-16,0-21 0,-21 22 0,0-22 15,0 22-15,0-1 0,0 1 16,0 20-16,0-20 0,0 21 0,0-1 15,0 22-15,0-21 0,0 21 16,-21-1-16,0 22 16,-1 0-1,22 43-15,0-22 0,-21 21 16,21 1-16,-21-1 0,0 21 16,21 1-16,-21 21 0,21-22 0,0 22 15,0-1-15,0-20 0,0 21 16,0-22-16,0 22 0,0-22 0,0 1 15,21-22-15,0 22 0,21-22 16,-20 0-16,-1 1 0,21-22 0,0 0 16,-20 0-16,20 0 0,0-21 15,1 0-15,-1 0 0,0 0 0,1-21 16,-22 0-16,21 0 0,0 0 16,1-22-16,-22 22 0,21-21 0,-21-1 15,1 22-15,-1-21 0,0 0 16,-21-1-16,0 1 0,0 21 15,0-22-15,0 1 0,0 21 0,0 0 16,0 0-16,0-1 0,0 1 16,-21 42-1,21 1 1,-21-1-16,21 0 0,-22 21 0,22-21 16,0 22-16,0-22 0,0 21 15,0 1-15,0-22 0,0 21 0,0 0 16,0-20-16,0 20 0,0-21 0,22 0 15,-1 0-15,0 1 16,0-1-16,21-21 0,-20 0 0,-1 0 16,21 0-16,0 0 0,-20 0 15,20-21-15,0-1 0,1 1 0,-22 0 16,21-21-16,-21 21 0,22-22 0,-22 1 16,0 0-16,21-1 0,-21 1 15,1 0-15,-22-22 0,0 22 0,21-22 16,-21 22-16,21 0 0,-21-22 15,0 22-15,0-1 0,0 1 0,0 21 16,0 0-16,0 0 0,0-1 16,0 1-16,0 0 0,0 42 31,0 0-31,0 1 0,0-1 16,0 21-16,0 0 0,0 1 0,0 20 15,-21-20-15,21 20 0,-21 1 16,-1-1-16,22 1 0,0-1 0,0 22 15,-21-1-15,21 1 0,-21 0 16,21-1-16,0 22 0,0-21 0,0 0 16,-21 20-16,21-20 0,0 21 15,0-21-15,0-1 0,-21 1 0,21 0 16,0-1-16,0 1 0,0-22 16,0 1-16,0 21 0,21-22 0,0-21 15,0 22-15,-21-22 0,21 1 0,1-22 16,-1 0-16,0 0 0,0 0 15,0-21-15,0 0 0,1 0 16,20-21-16,-21 0 0,0 0 0,0 0 16,22-22-16,-22 22 0,21-21 0,-21-1 15,1-20-15,-1 21 0,0-1 16,0-20-16,0-1 0,0 1 0,-21-1 16,22 1-16,-22-1 0,0-20 0,0 20 15,0-21-15,-22 22 0,-20-22 16,21 22-16,0-1 0,-22 22 0,22-22 15,-21 22-15,21 0 0,-22 21 16,22-22-16,0 22 0,-21 21 16,21-21-16,-1 21 0,1 0 0,0 0 15,42 0 17,0 21-32,1-21 0,-1 0 0,0 0 15,21 0-15,-21-21 0,22 21 16,-1-21-16,0 0 0,1-1 0,-1 1 15,0 0-15,1 0 0,-1-21 16,0 20-16,1-20 0,-22 21 0,21-21 16,-21 20-16,1-20 0,-1 21 15,-21-21-15,0 20 0,0-20 16,0 21-16,0-21 0,0 20 0,0 1 16,-21 0-16,-1 0 0,1 21 15,0-21-15,0 21 16,0 0-16,0 21 0,21 0 15,-22 0-15,22 0 0,-21 1 0,21-1 16,-21 0-16,21 21 0,0 1 0,0-22 16,0 21-16,0-21 0,0 22 15,0-1-15,0-21 0,0 0 0,0 22 16,0-22-16,21-21 0,0 21 16,1-21-16,-1 0 15,0 0-15,0 0 0,0 0 0,0 0 16,1-21-16,-1 0 0,0-1 15,0 1-15,0 0 0,0-21 0,1 21 16,-22-1-16,21-20 0,0 21 16,-21 0-16,0 0 0,21-22 0,0 22 15,-21 0-15,0 42 32,0 0-32,0 0 15,0 1-15,0-1 16,0 21-16,0-21 0,0 0 0,0 1 15,0 20-15,0-21 0,0 0 16,0 0-16,0 1 0,21-1 16,1-21-16,-1 21 0,0-21 0,-21 21 15,21-21-15,0 0 0,0 0 16,22 0-16,-22 0 0,0-21 0,0 0 16,0 0-16,1-1 0,-1 1 0,0 0 15,0 0-15,0-21 0,0 20 16,1-20-16,-1 21 0,-21-21 0,21 20 15,-21 1-15,21 0 0,-21 0 16,0 0-16,0 42 31,0 0-31,0 0 16,0 0-16,0 1 0,0 20 16,0-21-16,0 0 0,0 22 15,0-22-15,0 0 0,0 21 0,0-21 16,21 1-16,0-1 0,-21 0 0,22 0 15,-1-21-15,0 21 16,0-21-16,0 0 0,0 0 0,22 0 16,-22-21-16,0 0 0,0 21 15,0-21-15,1 0 0,-1-1 0,0-20 16,0 21-16,-21-21 0,21 20 0,-21-20 16,21 21-16,-21-21 15,0 20-15,22-20 0,-22 21 0,21 0 16,-21 0-16,0-1 15,0 44 1,0-1-16,0 0 16,0 0-16,0 0 0,0 0 15,-21 22-15,21-22 0,0 21 0,-22-21 16,22 22-16,0-22 0,0 21 0,0-21 16,0 22-16,0-22 15,0 0-15,22 0 0,-1-21 0,0 21 0,0 1 16,0-22-16,22 0 15,-22 0-15,0 0 0,21-22 16,-21 1-16,1 0 0,20 0 0,-21 0 16,0-22-16,22 1 0,-22 0 15,0-1-15,0 1 0,0-21 0,22 20 16,-22-20-16,21-64 0,-42 63 16,21 1-16,-21-1 0,21 1 15,-21 20-15,0 1 0,0 0 0,0 21 16,0-22-16,0 22 0,-21 21 15,0 0-15,21 21 16,-21 0-16,0 1 16,21-1-16,0 21 0,0 0 0,0-20 15,-21 20-15,21 0 0,0 1 16,0 20-16,0-21 0,0 1 16,0-1-16,0 0 0,0 1 0,0-1 15,0-21-15,0 22 0,0-1 0,0 0 16,0-21-16,21 22 0,-21-22 15,21 21-15,-21-21 0,21 1 0,0-1 16,0-21-16,-21 21 0,22-21 16,-1 0-16,0 0 0,0 0 0,0 0 15,0 0-15,1-21 0,-1 21 0,0-21 16,21-1-16,-21 1 0,22-21 16,-22 21-16,21-22 0,-21 22 15,22-21-15,-22 0 0,0-22 0,21 22 16,-20-22-16,-1 1 0,0 20 15,0-20-15,-21-1 0,0 1 0,21 21 16,-21-1-16,0-20 0,0 42 0,0-22 16,0 1-16,0 21 0,0 0 15,0-1-15,-21 22 0,0 0 32,0 22-32,21-1 0,-21 21 0,21 0 15,0 1-15,0 20 0,-22-20 16,22 20-16,0 1 0,-21-1 0,21-21 15,0 22-15,0-22 0,0 22 16,0-22-16,0 0 0,0 1 16,0-1-16,0-21 0,0 22 0,21-22 15,1 0-15,-22 0 0,21 0 0,0 0 16,0-21-16,0 0 0,0 0 16,1 0-16,-1 0 0,0 0 0,0-21 15,0 0-15,0 21 0,22-42 16,-22 21-16,0-1 0,-21 1 15</inkml:trace>
  <inkml:trace contextRef="#ctx0" brushRef="#br0" timeOffset="31331.75">9610 4403 0,'0'0'15,"0"21"-15,21-21 16,21 0-16,-21 0 16,0 0-16,22 0 0,-1 0 0,0 0 15,1 0-15,-1 0 0,0-21 0,1 21 16,-1 0-16,0-21 0,1 21 16,-22-22-16,0 22 0,0 0 0,0 0 15,1 0-15,-22-21 16</inkml:trace>
  <inkml:trace contextRef="#ctx0" brushRef="#br0" timeOffset="32003.46">12044 4403 0,'0'0'0,"-21"0"0,-1 0 0,1 0 0,-21 0 16,21 0-16,0 0 0,-1 0 16,1 0-16,-21 0 0,21 0 0,0 0 15,-1 0-15,1 0 0,0 0 16,0 0-16,42 0 31,21 0-31,1 0 16,-1 0-16,22 0 0,20-21 15,1 21-15,0-22 0,-1 22 16,22 0-16,-21 0 0,-1-21 0,1 21 16,0 0-16,-22 0 0,22-21 15,-22 21-15,1 0 0,-1 0 0,-20 0 16,-1 0-16,0 0 0,-20 0 16,-1 0-16,0-21 0,-42 21 46,0 0-46,-1 0 0,1 0 0,0 0 16,-21 0-16,21 0 0,-22 0 16,22 0-16,0 0 0,-21 0 0,-1 0 15,22 0-15,-21 0 0</inkml:trace>
  <inkml:trace contextRef="#ctx0" brushRef="#br0" timeOffset="32339.27">12001 4424 0,'0'0'0,"-63"21"0,21 0 0,-64 0 16,63-21-16,1 22 15,0-22-15,21 0 0,-22 21 0,22-21 16,21 21-16,21-21 16,0 0-1,22 21-15,-1-21 0,0 0 0,22 0 16,-1 0-16,1 0 0,21 0 15,-22 0-15,22 0 0,-22 0 0,22 0 16,-22 0-16,1 0 0,-1-21 16,1 21-16,-1 0 0,-20 0 0,-1 0 15,0-21-15,-20 21 0,20 0 0,-21 0 16,-21-21 15,0-1-15,0 1-16,0 0 15,-21 0-15,21 0 0</inkml:trace>
  <inkml:trace contextRef="#ctx0" brushRef="#br0" timeOffset="32852.1">12785 3937 0,'0'-21'16,"0"42"-16,0-63 0,-22 42 0,1 0 31,21 21-15,0 0-1,0 0-15,0 0 0,0 1 0,21-1 16,1 0-16,-1 0 0,0 0 16,21 0-16,-21 1 0,22-1 0,-1-21 15,0 21-15,22-21 0,-22 0 0,22 21 16,-22-21-16,22 0 0,-1 0 15,-21 0-15,1 0 0,-1 0 0,0 0 16,1 0-16,-22 0 0,0 0 16,0 0-16,0 0 0,1 0 15,-22 21 1,0 0-16,-22-21 16,1 22-16,0-1 0,-21 0 0,21 0 15,-22 0-15,22 22 0,-21-22 16,-22 21-16,22 0 0,0-20 0,-22 20 15,22 0-15,-1 1 0,1-22 16,0 21-16,-1 0 0,22-20 0,0 20 16,0-21-16,0 0 0,21 22 0,0-22 15,0 0-15,0 0 0,0 0 16,0 0-16,0 1 16,0-44 30,21 1-46,0 0 0,0 0 16,0 0-16,22 0 0</inkml:trace>
  <inkml:trace contextRef="#ctx0" brushRef="#br0" timeOffset="33635.23">15409 3979 0,'0'-21'16,"21"21"-1,-21-21-15,22 0 16,-22 0-16,0 0 15,0-1-15,0 1 0,21 0 16,-21 0-16,0 0 0,21 0 0,-21-1 16,0 1-16,0 0 0,0 0 15,0 0-15,0 0 0,21-1 16,-21 1-16,0 42 31,0 1-31,0-1 16,0 0-16,21 0 0,-21 0 15,0 22-15,0-22 0,0 21 0,0 0 16,21-20-16,-21 20 0,0 0 16,0 1-16,22-22 0,-22 21 0,0 0 15,0-20-15,0 20 0,0-21 0,0 21 16,0-20-16,0-1 16,0 0-16,0 0 0,0 0 0,-22 0 15,22 1-15,-21-1 16,0-21-16,21 21 0,-21-21 15,0 0-15,0 21 0,-1-21 16,-20 0-16,21 0 0,0 0 16,-22 0-16,22 0 0,0 0 0,-21 0 15,21 0-15,-1 0 0,1 0 16,0 0-16,0 0 16,42 0 15,0 0-31,22 0 15,-22 0-15,21 0 0,0 0 0,1 0 16,-1 0-16,0 0 0,1 0 16,-1-21-16,0 21 0,1 0 0,-1 0 15,0-21-15,1 21 0,-1 0 16,0 0-16,-20 0 0,-1 0 0,21-21 16,-21 21-16,0 0 15,1 0-15,-22-22 31,-22 22 1,1 0-32,0-21 15</inkml:trace>
  <inkml:trace contextRef="#ctx0" brushRef="#br0" timeOffset="58999.72">7599 7684 0,'0'0'0,"-21"0"16,-1 0 0,22 21 15,0 0-31,0 0 16,0 0-1,22-21 1,-1 0-16,0 0 0,0 0 0,0 0 15,0 0-15,22 0 0,-22-21 0,21 21 16,1-21-16,-1 0 0,-21 0 16,21-1-16,1 1 0,-1 0 15,0 0-15,-20 0 0,20 0 0,-21-22 16,0 22-16,0 0 0,-21-21 16,0 20-16,0 1 0,0 0 0,0-21 15,-21 21-15,0-1 0,0 22 16,-21 0-16,20-21 0,-20 21 0,21 0 15,-21 0-15,-1 21 0,1 1 16,0-1-16,-1 21 0,22-21 0,-21 22 16,-1-1-16,1 0 0,0 1 15,21 20-15,-22-21 0,22 1 0,0-1 16,0 22-16,21-22 0,0 0 16,0 1-16,0-1 0,0 0 15,0-21-15,21 1 0,0 20 16,21-21-16,-20 0 0,-1 0 0,0-21 15,0 22-15,21-22 0,-20 0 0,20 0 16,-21 0-16,0 0 0,22 0 16,-22 0-16,0 0 0,0-22 0,0 22 15,-21-21 1,-21 21-16,0 0 16,0 0-16,0 0 0,-22 21 15,1-21-15,21 22 0,-22-1 0,1 21 16,21-21-16,-21 22 0,20-1 15,1 0-15,0 1 0,0-1 16,21 0-16,-21 1 0,21-1 0,0 0 16,0 1-16,0-1 0,0 0 15,0-21-15,21 22 0,0-22 0,21 0 16,-20 0-16,20-21 0,0 0 0,1 0 16,-1 0-16,0 0 0,22 0 15,-22-21-15,22 0 0,-22 0 0,21 0 16,-20-22-16,-1 22 0,0 0 15,1-21-15,-1 20 0,-21-20 0,0 0 16,1 21-16,-1-22 0,0 22 0,-21-21 16,21-1-16,-21 22 15,0 0-15,0 0 0,0 0 0,0 0 16,0 42 15,0 21-31,0-21 16,0 0-16,0 1 0,-21 20 15,21 0-15,-21-21 0,21 22 0,-21-22 16,21 0-16,0 21 0,0-20 16,0-1-16,0 0 0,0 0 0,0 0 15,-22 0-15,22-42 47,22 0-47,-22 0 0,21 0 0,-21 0 16,0-1-16,21-20 0,-21 21 15,21 0-15,-21-22 0,0 22 0,21 0 16,0 0-16,1 0 0,-22 0 16,0-1-16,21 22 0,0 0 15,0 22 1,-21-1-16,21 0 16,-21 0-16,0 0 0,21 0 0,-21 1 15,0-1-15,0 0 0,22 21 16,-1-21-16,-21 1 0,21 20 0,0-21 15,-21 0-15,21 0 0,22 1 16,-22-22-16,0 21 0,21-21 16,1 0-16,-1 0 0,0 0 0,1 0 15,-1-21-15,0 21 0,1-22 0,-1 1 16,-21 0-16,21-21 0,1 21 16,-22-1-16,21-20 0,-21 21 0,1-21 15,-1 20-15,0-20 0,-21 0 0,0 21 16,0-22-16,0 22 0,0-21 15,0 21-15,0-1 0,0 1 16,-21 21-16,0 0 16,-1 0-16,-20 21 15,21 1-15,0-1 0,0 0 0,-1 21 16,-20-21-16,21 22 0,0-22 16,0 21-16,21 1 0,-22-22 0,22 21 15,0-21-15,0 0 0,0 22 0,0-22 16,0 0-16,0 0 15,22-21-15,-1 0 0,0 0 16,0 0-16,0-21 0,0 0 16,1 21-16,-1-21 0,0 0 0,0-1 15,0 1-15,0-21 0,1 21 0,-1 0 16,-21-22-16,0 22 0,0 0 16,21-21-16,-21 20 0,21 1 15,-21 0-15,0 0 0,0 42 31,0 0-15,0 0-16,0 1 0,0 20 0,0-21 16,0 0-16,0 0 0,0 1 15,0-1-15,0 0 0,0 0 0,0 0 16,0 0-16,0 1 0,21-1 0,0 0 16,1-21-16,-1 21 0,0-21 15,21 0-15,-21 21 0,22-21 0,-22 0 16,21 0-16,1-21 0,-1 21 15,-21-21-15,21 0 0,-20 0 16,20-22-16,-21 22 0,0-21 0,0-1 16,1 1-16,-1 0 0,0-1 15,0 1-15,-21-21 0,0 20 0,21-20 16,-21 20-16,0 1 0,21 0 0,-21-1 16,0 1-16,0 21 0,0 0 15,0 0-15,0-1 0,0 44 31,0 20-15,0-21-16,0 21 0,0 1 0,0-1 16,0 22-16,0-22 0,0 0 15,0 22-15,0-22 0,0 0 0,-21 1 16,21-1-16,-21-21 0,21 22 16,0-22-16,0 21 0,0-21 15,0 0-15,-21 1 0,21-1 0,0 0 16,0-42 15,21 0-31,-21-1 0,0 1 16,21-21-16,0 21 0,1-22 0,-22 22 15,21-21-15,0 21 0,0 0 16,0-22-16,0 22 0,1 0 0,-1 0 16,0 0-16,0-1 0,0 1 15,0 21-15,22 0 0,-22 0 16,0 0-16,21 0 0,1 21 0,-22 1 15,21-22-15,-21 21 0,1 0 0,-1 0 16,0 0-16,0 0 0,-21 1 16,0-1-16,0 0 0,0 0 0,-21 0 15,0 0-15,0 1 0,-1-1 0,-20 0 16,21 0-16,-21 0 0,20 0 16,-20 1-16,0-1 0,21-21 0,-22 21 15,22-21-15,-21 0 0,21 21 16,-1-21-16,1 21 0,0-21 0,0 0 15,0 0-15,0 0 16,-1 0 0,22-21-1,0 0-15</inkml:trace>
  <inkml:trace contextRef="#ctx0" brushRef="#br0" timeOffset="59575.92">11515 7789 0,'0'0'0,"0"-42"0,0 21 0,-22 0 0,22-22 16,-21 22-16,0 0 15,0 21-15,0 0 16,21 21-16,-21 0 0,21 22 16,-22-1-16,22 0 0,0 22 15,0-1-15,0 1 0,-21 21 0,21-22 16,0 22-16,-21-22 0,21 22 15,-21-22-15,21 1 0,0-22 16,0 22-16,0-22 0,-21 0 0,21 1 16,0-22-16,-21 21 0,21-21 15,0 1-15,0-1 0,0-42 32,0-1-32,0 1 15,0 0-15,0 0 0,0 0 0,21-22 16,-21 22-16,0-21 0,21 21 15</inkml:trace>
  <inkml:trace contextRef="#ctx0" brushRef="#br0" timeOffset="59952.01">11430 8488 0,'0'0'0,"0"21"16,0 0-16,0 0 0,0 1 15,21-22-15,0 21 16,0-21-16,1 0 0,-1 0 15,0 0-15,0 0 0,0-21 0,22-1 16,-22 22-16,21-21 0,-21 0 16,22 0-16,-22 0 0,0 0 0,0-22 15,0 22-15,0 0 0,-21 0 16,0-22-16,0 22 0,0 0 0,0 0 16,0 0-16,-21 21 0,0 0 15,0 0-15,-21 0 0,20 0 16,1 0-16,-21 21 0,21 0 0,0 21 15,-1-20-15,1 20 0,0-21 16,0 21-16,21-20 0,0 20 0,0 0 16,0-21-16,0 22 0,0-22 0,0 21 15,0-21-15,0 1 0,0 20 16,0-21-16,21 0 0,0-21 0,0 21 16,22 1-16,-22-22 0,0 0 0,21 0 15,-20 0-15,20 0 0,-21-22 16,21 1-16,1 0 0,-1 21 0,-21-21 15</inkml:trace>
  <inkml:trace contextRef="#ctx0" brushRef="#br0" timeOffset="60505.42">12446 8424 0,'0'0'16,"21"-42"-16,-21 21 0,0 0 0,0 0 16,0-1-16,0 1 0,0 0 15,-21 21-15,0 0 16,0 0-16,-1 0 15,1 21-15,0 0 0,0 1 0,0-1 16,0 0-16,-1 0 0,1 21 16,0-20-16,0 20 0,0-21 0,0 21 15,21-20-15,-22 20 0,22-21 16,-21 0-16,21 22 0,0-22 16,0 0-16,0 0 0,0 0 15,21-21-15,1 0 0,-1 0 16,0 0-16,0 0 0,0-21 15,22 0-15,-22 0 0,0 0 0,0-1 16,21-20-16,-20 21 0,-1-21 0,0-1 16,0 1-16,0-22 0,0 22 15,1-21-15,-1-1 0,0-21 0,0 22 16,-21-1-16,21 1 0,-21-1 16,21 22-16,-21-21 0,0 20 0,0 1 15,0 0-15,0 20 0,0 1 16,0 0-16,0 42 15,0 0-15,0 1 16,0 20-16,-21 0 0,21 1 16,-21 20-16,21 1 0,0-1 0,-21 22 15,21-22-15,0 1 0,-21-1 0,21 1 16,0-1-16,0 1 0,0-22 16,0 0-16,0 1 0,0-1 0,21 0 15,0 1-15,0-22 0,-21 0 0,21 0 16,1 0-16,-1-21 0,21 0 15,-21 0-15,0 0 0,22 0 16,-22 0-16,21-21 0,-21 0 0,22 0 16,-1 0-16,0 0 0,1-22 15,-1 1-15,0 21 0</inkml:trace>
  <inkml:trace contextRef="#ctx0" brushRef="#br0" timeOffset="60823.44">14055 8149 0,'0'0'0,"-22"21"0,1-21 0,21 22 16,21-22 15,1 0-31,-1 0 0,21 0 0,0 0 15,1 0-15,-1 0 0,0 0 0,1 0 16,-22 0-16,21-22 0,-21 22 16,22 0-16,-22 0 0,0 0 0,0-21 15,-42 21 32,0 0-31,0 21-16,0-21 0,-1 22 0,1-22 15</inkml:trace>
  <inkml:trace contextRef="#ctx0" brushRef="#br0" timeOffset="61076.44">13906 8424 0,'0'0'0,"0"22"0,-21-22 15,21 21 1,21-21-1,22 0-15,-22 0 0,0 0 0,21 0 16,1 0-16,-1-21 0,0 21 16,-20-22-16,20 22 0,0-21 0,1 21 15,-1 0-15,-21-21 0,21 21 0,-20 0 16,-1-21-16,0 21 16,-21-21-1,0 0 1</inkml:trace>
  <inkml:trace contextRef="#ctx0" brushRef="#br0" timeOffset="62987.66">15896 7578 0,'0'-21'16,"0"-1"0,0 1-16,0 0 15,0 0-15,0 0 16,0 0-16,0-1 16,0 1-1,0 42 32,-21-21-31,21 22-16,0-1 0,0 0 0,0 0 15,0 21-15,0-20 0,0-1 0,0 0 16,0 21-16,0-21 16,0 1-16,0-1 0,0 0 0,0 0 15,0 0-15,0 0 16,21 1-16,0-22 15,-21 21 1,21-21-16,1 0 0,-1 0 31,0 0-15,-21-21 171,0-1-155,0 1-32</inkml:trace>
  <inkml:trace contextRef="#ctx0" brushRef="#br0" timeOffset="63852.11">15917 7535 0,'0'-21'15,"0"0"1,0 0 0,-21 0-16,21 0 15,-21-1 1,21 1 0,-21 21-16,21 21 78,0 1-78,0-1 15,0 0-15,0 0 0,0 0 16,0 22-16,0-22 0,0 0 16,0 21-16,0 1 0,0-22 0,0 21 15,0 0-15,0 22 0,0-22 16,0 22-16,0-1 0,-21-20 0,21 20 15,-22 1-15,22-1 0,-21 1 0,0-22 16,21 21-16,-21-20 0,0-1 16,0 22-16,-1-22 0,22-21 0,0 21 15,-21 1-15,21-22 0,0 0 16,0 0-16,0 0 0,0-42 31,21 21-31,-21-21 16,22 0-16,-1-21 0,-21 20 0,21-20 15,0 0-15,0-1 0,0 1 0,-21-21 16,22-1-16,-1 22 0</inkml:trace>
  <inkml:trace contextRef="#ctx0" brushRef="#br0" timeOffset="64162.93">15875 7557 0,'-42'0'16,"84"0"-16,-106 0 0,86 0 31,-1-22-31,21 22 16,0-21-16,1 21 0,-1-21 0,22 21 16,-1-21-16,1 21 0,-1-21 0,-21 21 15,22-21-15,-22 21 0,1 0 16,-22 0-16,0 0 0,0 0 0,0 0 15,-42 0 1,0 0 0,0 0-16,0 0 0,-1 21 15,1-21-15,0 21 0,-21-21 16,21 21-16,-1 0 0,1-21 0,0 21 16,0 1-16,0-22 0</inkml:trace>
  <inkml:trace contextRef="#ctx0" brushRef="#br0" timeOffset="64423.78">15854 7938 0,'0'0'0,"0"21"16,21-21 0,0 0-16,21 0 15,-20-21-15,20 21 0,0-22 16,-21 22-16,22-21 0,-1 0 0,0 21 15,-20 0-15,20-21 0,-21 21 16,0 0-16,0 0 0,-42 0 47,21 21-47,-21-21 0,0 21 16,21 0-16,-21 1 15,21-1-15</inkml:trace>
  <inkml:trace contextRef="#ctx0" brushRef="#br0" timeOffset="65071.42">16870 8509 0,'21'0'16,"0"-21"-1,-21 0-15,0 0 16,0-1-16,0 1 0,0 0 16,21 0-16,-21-21 0,0 20 15,0-20-15,0 21 0,0-21 0,0-1 0,0 22 16,-21-21-16,0 21 16,0-1-16,21 1 0,-21 21 0,-1 0 15,1 0-15,0 0 0,0 0 16,0 0-16,0 0 0,-1 21 0,-20 22 15,21-22-15,0 0 0,-22 21 0,22 1 16,-21-1-16,21-21 0,-22 22 16,22-1-16,0 0 0,0 1 0,21-1 15,0-21-15,0 21 0,0-20 16,0 20-16,0-21 0,0 0 0,21 0 16,0 1-16,0-22 0,1 0 15,-1 0-15,21 0 0,-21 0 16,22-22-16,-1 1 0,-21 0 15,21 0-15,1 0 0,-22 0 0,21-22 16,-21 22-16,22-21 0,-22-1 16,21 22-16,-21-21 0,1 0 0,-1-1 15,-21 1-15,0 0 0,0-1 16,0 1-16,0 21 0,0 0 0,0-1 16,0 44-1,0-1 1,0 0-16,0 0 0,0 21 15,0 1-15,0-1 0,0 0 0,0-20 16,0 20-16,0 0 0,0 1 16,0-22-16,0 21 0,0-21 0,0 22 15,21-22-15,0 0 0,-21 0 16,21-21-16,0 21 0,1-21 0,-22 21 16,21-21-16,0 0 0,0 0 0,0 0 15,0-21-15,1 0 0,20 0 16,-21 0-16,0-22 0,22 1 0</inkml:trace>
  <inkml:trace contextRef="#ctx0" brushRef="#br0" timeOffset="65384.24">17759 7535 0,'0'0'0,"0"-21"0,0 0 0,0-21 15,0 21-15,0 42 47,-21 21-47,21-21 0,0 22 0,0-1 16,-22 21-16,22-20 0,-21 20 15,21 1-15,0-1 0,-21 1 0,21 20 16,-21-20-16,0-1 0,21 1 0,0-22 16,-21 22-16,21-22 15,-22 0-15,22 1 0,0-1 0,0-21 16,0 0-16,0 1 0,0-1 0,0 0 15,0 0-15,22-42 32,-1 0-32,21-22 15,-21 22-15,0-21 0</inkml:trace>
  <inkml:trace contextRef="#ctx0" brushRef="#br0" timeOffset="65880.96">18267 8043 0,'0'0'0,"0"-21"0,0 0 16,21 0-16,-21 0 0,21 0 0,-21-1 15,0 1-15,21 0 16,-21 0-16,0 0 16,-21 21-16,0 0 15,0 21-15,-22 0 16,22 0-16,-21 0 0,21 1 0,-22-1 15,22 21-15,-21-21 0,21 0 16,0 1-16,-1-1 0,22 0 0,-21 0 16,21 0-16,0 0 0,0 1 0,0-1 15,0 0 1,21-21-16,1 21 0,20-21 0,-21 21 16,0-21-16,0 21 0,22-21 15,-22 22-15,21-22 0,-21 21 0,22 0 16,-22-21-16,0 21 0,0 0 0,0 0 15,1-21-15,-22 22 0,0-1 16,0 0-16,0 0 0,0 0 16,-22-21-16,1 21 0,0-21 15,-21 0-15,21 22 0,-1-22 16,1 0-16,-21 0 0,21 0 0,0 0 16,-22 0-16,22 0 0,0 0 0,0 0 15,0 0 1,21-22-1,0 1 1,21 0 0,0 21-16,0-21 0,0 0 0,0 21 15,1-21-15,-1-1 0</inkml:trace>
  <inkml:trace contextRef="#ctx0" brushRef="#br0" timeOffset="66283.77">18711 8319 0,'0'0'0,"21"0"15,1 0-15,-1 0 16,0 0-16,0 0 0,0-22 0,0 1 16,22 21-16,-22-21 0,0 0 0,21 0 15,-20 0-15,20-1 0,-21 1 16,0 0-16,0-21 0,1 21 0,-22-1 15,0 1-15,0 0 0,0 0 16,0 0-16,-22 21 0,1 0 16,-21 0-16,21 0 0,0 0 0,-22 21 15,22 0-15,-21 0 16,21 22-16,-22-1 0,22-21 0,0 21 16,0 1-16,0-1 0,21 0 0,-22-20 15,22 20-15,0-21 0,0 21 16,0-20-16,0-1 0,22 0 0,-1 0 15,0 0-15,0 0 0,0-21 0,0 22 16,1-22-16,20 0 0,-21 0 16,0 0-16,0 0 0,1 0 0,-1 0 15,0 0-15,0 0 0,0 0 0,0-22 16,1 1-16,20 0 0,-21-21 16,21 21-16</inkml:trace>
  <inkml:trace contextRef="#ctx0" brushRef="#br0" timeOffset="66703.53">19664 7112 0,'0'0'0,"-43"0"0,-20 0 16,42-21-16,0 21 0,42 0 62,0 0-62,21 21 0,1 0 0,-1-21 16,0 21-16,22 1 0,-1 20 16,-20-21-16,20 21 0,-21 1 0,22 20 15,-22-20-15,1 20 0,-1 1 0,0-1 16,1 1-16,-22-1 0,0 1 15,-21-1-15,0 1 0,0-1 0,0 22 16,-21-22-16,0 1 0,-22-1 0,1-20 16,-22 20-16,1 1 0,-1-22 15,1 21-15,-1-20 0,-20-1 0,20 0 16,1 1-16,-22-1 0,22 0 16,-1 1-16,1-22 0,-1 0 15,22 0-15,-22 0 0,22-21 0,0 22 16,-1-22-16,1 0 0,0 0 0,-1 0 15,1 0-15</inkml:trace>
  <inkml:trace contextRef="#ctx0" brushRef="#br0" timeOffset="67623.64">7768 7260 0,'0'0'0,"0"-21"32,-21 21-17,0 0-15,0 0 0,-1 0 16,-20 21-16,0 0 0,-1 1 0,-20-1 16,21 0-16,-22 0 0,1 21 15,-22 1-15,21-1 0,1 0 0,-22 22 16,22-22-16,-1 22 0,-20-1 0,20 22 15,1 0-15,-1-1 16,1 22-16,20-21 0,-20-1 0,20 22 16,1-21-16,0 0 0,21 20 0,-1-20 15,1 0-15,21-1 0,0-20 16,0 21-16,0-22 0,21 1 0,22-1 16,-1-21-16,0 22 0,22-22 0,-1 22 15,1-22-15,21 0 0,-22 1 16,22-22-16,-1 21 0,1-21 0,0 1 15,-22-1-15,22-21 0,-22 0 16,1 0-16,21 0 0,-22 0 0,1 0 16,-1-21-16,-21 21 0,22-22 0,-22-20 15</inkml:trace>
  <inkml:trace contextRef="#ctx0" brushRef="#br0" timeOffset="68228.28">12086 9398 0,'0'0'0,"0"-21"0,-21 0 16,21-22-16,0 22 0,0 0 15,0 0-15,0 0 0,0 0 0,0-1 16,0 1-16,0 42 31,0 22-31,0-22 0,0 21 16,0 1-16,0 20 0,0-21 15,0 22-15,0-1 0,-21 1 0,21 21 16,0-22-16,-21 1 0,21-1 0,0 1 16,-22-1-16,1 1 15,0-1-15,0 1 0,21-22 0,-21 21 16,0-20-16,21-1 0,0 0 0,0-20 16,-22 20-16,22-21 0,0 0 15,0 0-15,0-42 31,0 0-31,0-21 16,0 21-16,0-22 0,0 1 0</inkml:trace>
  <inkml:trace contextRef="#ctx0" brushRef="#br0" timeOffset="68880.09">12234 9377 0,'0'0'0,"0"-21"0,0 0 0,0-22 0,0 22 15,0 0-15,0 0 16,0 42 0,0 0-16,0 0 0,0 22 15,0-1-15,0 0 0,0 22 16,0-1-16,0 1 0,0-1 0,0 1 16,0 20-16,0-20 0,0-1 0,0 22 15,0-21-15,0-1 0,-21 1 16,21-1-16,-21 1 0,0-22 0,21 21 15,0 1-15,-21-22 0,-1 1 16,1-1-16,21-21 0,-21 21 16,0-20-16,0-1 0,21 0 0,0 0 15,-21-21-15,-1 0 0,1 0 16,0 0-16,0 0 16,0 0-16,0-21 0,-1 0 0,1 0 15,-21-1-15,21-20 0,0 21 0,-1-21 16,1 20-16,0-20 0,0 21 15,0-21-15,0 20 0,21 1 0,0-21 16,0 21-16,0 0 0,0-1 16,0 44 15,21-1-31,-21 0 0,21 0 16,0 0-16,0 0 0,0 22 15,1-1-15,-22-21 0,21 22 0,0-1 16,0-21-16,0 21 0,0 1 0,-21-22 15,22 0-15,-1 0 0,-21 0 16,21 1-16,0-1 0,-21 0 0,21-21 16,0 0-16,1 0 0,-1 0 0,0 0 15,0 0-15,0 0 0,22-21 16,-1 21-16,-21-21 0,21-22 0,1 22 16,-22 0-16,21-21 0,1 20 15,-1-20-15,-21 0 0,21 21 0,1-22 16,-22 22-16,21-21 0,-21 21 15,1-1-15,-1 22 0,0-21 0,0 21 16,-21 21 0,-21-21-1,0 22-15,0-1 0</inkml:trace>
  <inkml:trace contextRef="#ctx0" brushRef="#br0" timeOffset="69615.67">10541 12594 0,'0'0'0,"0"-21"0,0-42 16,0 41 0,0 1-16,0 0 0,21 0 15,0-21-15,0 20 0,1-20 0,-1 21 16,0-21-16,21 20 0,-21-20 15,1 21-15,-1-21 0,0 20 0,-21-20 16,0 21-16,0 0 0,0 0 0,0-1 16,-21 22-1,0 0-15,-22 0 0,22 22 0,-21-1 16,-1 21-16,1-21 0,21 22 16,-21-1-16,-1 0 0,22 22 0,0-22 15,0 0-15,0 22 0,-1-22 16,22 1-16,0-1 0,0 0 15,0 1-15,0-1 0,0 0 0,22 1 16,-1-1-16,0-21 0,0 21 0,21 1 16,-20-22-16,20 21 0,0 1 15,-21-22-15,22 21 0,-1-21 0,-21 0 16,22 1-16,-22 20 0,0-21 16,-21 0-16,0 0 0,0 1 0,0-1 15,-21 0-15,0-21 0,-1 21 16,1-21-16,-21 21 0,21-21 15,-22 0-15,1 0 0,0 0 16,-1 0-16,1 0 0,0 0 0,-22-21 16,22 0-16,0 0 0,-1 21 15,1-21-15,-22-1 0,43 1 0,-21 0 16,0 0-16,-1 0 0,22 0 0,0-1 16,0 22-16,0-21 0,-1 0 15,22 0 1,22 21-1,-1 0-15,21 0 0,0 0 0,1-21 16,-1 21-16,22-21 0,-22-1 0,21 22 16,-20-21-16</inkml:trace>
  <inkml:trace contextRef="#ctx0" brushRef="#br0" timeOffset="70480.24">11345 12383 0,'0'0'0,"21"-43"0,-21 1 0,0 0 0,0 20 16,0-20-16,0 21 0,0 0 0,0 0 16,-21 21-16,0 0 15,0 0-15,21 21 0,-21 0 16,0 0-16,21 21 0,0 1 16,0-1-16,0 0 0,0 1 15,0-1-15,0 22 0,0-1 0,0 1 16,0-22-16,0 21 0,0 1 15,0-1-15,-22 1 0,22-22 0,-21 22 16,21-22-16,0 0 0,0 1 0,-21-1 16,21-21-16,-21 0 0,21 1 15,0-1-15,0-42 32,0-1-17,0-20-15,0 21 0,0-21 0,0 20 16,21-20-16,-21 0 0,21-1 15,-21-20-15,21 21 0,1-22 16,-1 22-16,0-1 0,0 1 0,0 21 0,22-21 16,-22 20-16,0 1 15,0 21-15,0 0 0,0 0 0,1 0 16,-1 0-16,0 0 0,-21 21 0,0 1 16,0 20-16,0-21 0,0 0 15,0 0-15,-21 22 0,-22-22 0,22 0 16,0 21-16,-21-20 0,21-1 0,-22 0 15,1 0-15,21 0 0,0-21 16,-22 0-16,22 21 0,0-21 0,0 0 16,0 0-16,-1 0 0,22-21 15,-21 21-15,21-21 16,21 21 15,1 21-31,-1 0 16,0 1-16,-21-1 0,21 0 0,0 0 15,0 0-15,1 0 0,-22 1 16,21-1-16,0 0 0,0 0 0,0 0 16,0-21-16,1 21 0,-1-21 0,0 0 15,0 0-15,0 0 0,0 0 16,1 0-16,-1-21 0,21 21 0,-21-21 16,22 0-16,-22 0 0,0 0 0,21-1 15,-21-20-15,1 21 16,-1 0-16,0-22 0,-21 22 0,0 0 15,21-21-15,-21 21 0,0-1 0,21 22 16,-21-21-16,0 42 16,0 1-1,0-1-15,0 0 0,0 21 16,0-21-16,0 1 0,0-1 16,0 21-16,0-21 0,-21 0 0,21 1 15,0-1-15,-21 0 0,21 0 16,0-42 15,0 0-31,21 0 0,0-1 16</inkml:trace>
  <inkml:trace contextRef="#ctx0" brushRef="#br0" timeOffset="70792.08">11980 12404 0,'0'0'0,"-21"0"15,21 21-15,0 0 16,0 0-16,0 0 16,0 1-16,21-22 31,0 0-31,1 0 0,-1 0 16,0-22-16,0 1 0,0 21 15,-21-21-15,0 0 0,0 0 0,0 0 16,0-1-16,0 1 0,-21 21 15,0-21-15,0 21 16,0 0-16,-22 0 0,22 0 0,0 21 16,-21 0-16,20 1 0,1-1 0,0 0 15,21 0-15,0 0 0,-21 22 16,21-22-16,0 0 0,0 0 0,0 0 16,0 22-16,0-22 0,21 0 15</inkml:trace>
  <inkml:trace contextRef="#ctx0" brushRef="#br0" timeOffset="71151.87">12848 12742 0,'0'0'0,"-21"22"0,0-22 0,0 21 0,-1 0 16,1 21-16,0-21 0,0 22 15,-21-1-15,20 0 0,1 1 16,0-1-16,0 22 0,0-22 0,-22 21 16,22 1-16,0 21 0,21-1 15,-21-20-15,21 20 0,-21 1 0,21 0 16,0-1-16,0 1 0,0 0 0,0-22 16,0 22-16,0 0 0,0-22 15,21 22-15,0-22 0,0 1 0,-21-1 16,21-20-16,-21-1 0,22 0 0,-22-21 15,0 1-15,0-1 0,0 0 16,0-42 0,0 0-16,0-22 0,0 22 15,0-21-15,0-1 0,0-20 16,0-1-16,0 1 0,0-1 16</inkml:trace>
  <inkml:trace contextRef="#ctx0" brushRef="#br0" timeOffset="71440.22">12531 13039 0,'0'0'0,"-22"-64"0,22 22 0,-21 0 16,21-1-16,0 1 0,0 21 0,0-22 15,0 22-15,21 0 0,1 0 16,20 0-16,-21 0 0,0 21 0,22 0 16,-1 0-16,-21 0 0,21 0 0,1 0 15,-1 21-15,22 0 16,-22 0-16,-21 21 0,21-20 0,1 20 15,-22 0-15,0 1 0,-21-1 0,0-21 16,0 21-16,-21 1 0,0-1 16,-22-21-16,22 22 0,-21-22 0,-22 21 15,22-21-15,0 0 0,-1 1 0,-20-1 16,21 0-16,-1-21 0,1 21 16,21-21-16,0 0 0,-1 0 0,22-21 15,0 0 1</inkml:trace>
  <inkml:trace contextRef="#ctx0" brushRef="#br0" timeOffset="71972.22">15240 11896 0,'0'0'16,"0"-21"-16,0-1 0,0-20 0,0 21 0,0 0 15,21-22-15,0 22 0,0-21 16,1 0-16,-1-1 0,21 1 0,-21 0 16,0-1-16,22 1 0,-22 0 15,0-1-15,-21 22 0,0 0 0,0 0 16,0 0-16,-21 42 16,-21 0-16,20 21 15,-20 1-15,0 20 0,-22 1 16,22-1-16,0 22 0,-1-1 15,-20 22-15,20 0 0,1 0 0,0 0 16,-22 0-16,22-1 0,0 1 16,-1 21-16,1-42 0,-22 21 0,22-22 15,0 1-15,-1 0 0,22-22 0,-21-20 16,21 20-16,0-21 0,-1 1 16,22-22-16,-21 0 0,21 0 0,0 0 15,21-21-15,1-21 16,-1 0-16,0-21 15,21 21-15,-21-43 0,1 22 16,20-22-16,0 1 0</inkml:trace>
  <inkml:trace contextRef="#ctx0" brushRef="#br0" timeOffset="74662.99">15515 12107 0,'21'0'0,"-42"0"0,42 22 0,-21-1 0,21-21 15,-21 21-15,22 0 0,-1-21 16,-21 21-16,21-21 0,0 0 16,0 0-16,0 0 0,22 0 15,-22-21-15,0 0 16,0 21-16,22-21 0,-22 0 0,21-1 16,-21-20-16,22 21 0,-22 0 0,0-22 15,0 22-15,0-21 0,-21 21 16,0-22-16,0 22 0,0 0 0,0 0 15,-21 21 1,0 0-16,0 42 16,21-21-16,-21 43 0,21-22 0,-22 22 15,1-1-15,21 1 0,-21-1 16,21 1-16,-21 20 0,21-41 0,0 20 16,0 1-16,0-1 0,0-20 15,0 20-15,0-21 0,0 1 16,0-1-16,0 0 0,0-20 0,0 20 15,0-21-15,0 0 0,0 0 16,0 1-16,-21-22 16,0-22-1,-1 1-15,1-21 16,0 21-16,0 0 0,0-22 0,-22 22 16,22-21-16,0 21 0,0-1 15,0-20-15,0 21 16,-1 0-16,1 21 0,21 21 15,0 0 1,0 0-16,0 0 0,0 1 0,0-1 16,21 0-16,1 0 0,-1 0 0,0 0 15,0 1-15,21-1 0,-20 0 16,20 0-16,0-21 0,1 0 0,-1 0 16,0 0-16,1 0 0,20 0 15,-21 0-15,22 0 0,-22-21 0,1 0 16,-1 0-16,0-1 0,1 1 0,-1 0 15,-21-21-15,0 21 0,0-1 16,-21-20-16,0 21 0,0 0 0,0 0 16,0-1-16,0 1 0,0 0 0,0 0 15,0 0-15,0 0 16,0-1 171,0 1-171,0 0 0,0 0-1,0 42 17,0 0-32,0 0 15,0 1-15,0-1 16,0 21-16,-21-21 0,21 0 0,0 1 15,-21 20-15,21-21 0,-21 21 16,21 1-16,-21-22 0,0 21 16,21-21-16,-22 1 0,22 20 0,0-21 15,-21-21-15,21 21 0,-21-21 16,21-21 15,0 0-31,0 0 0,0-22 16,21 22-16,0-21 0,1 21 0,-1-22 15,0 1-15,0 21 0,0-21 0,-21 20 16,21 1-16,1 0 0,-1 0 16,0 0-16,0 21 15,0 21-15,-21 0 16,0 0-16,0 22 16,21-22-16,-21 0 0,0 0 0,22 21 15,-22-20-15,0-1 0,21 21 16,0-21-16,-21 0 0,21 1 0,0-1 15,22 0-15,-22-21 0,21 0 0,0 0 16,22 0-16,-22 0 0,22 0 16,-1 0-16,1 0 0,-22-21 0,22 0 15,-22-1-15,0 1 0,1 0 16,-1-21-16,-21 21 0,0-22 0,0 22 16,1-21-16,-22-1 0,0 22 0,0-21 15,0 21-15,0 0 0,0-1 16,0 1-16,-22 0 0,1 21 15,0 0-15,0 0 0,0 0 0,0 0 16,-22 0-16,22 21 0,0 0 16,-21 1-16,20-1 0,1 21 0,-21-21 15,21 22-15,0-22 0,-1 21 0,22-21 16,0 0-16,0 22 0,0-22 16,0 0-16,0 0 0,0 0 0,22-21 15,-1 22-15,0-22 0,0 0 16,0 0-16,22 0 0,-22-22 15,21 1-15,-21 0 0,22 0 0,-22 0 16,0 0-16,0-1 0,0 1 16,0-21-16,-21 21 0,0 0 15,0-1-15,22 1 0,-22 0 16,0 42 15,0 0-15,0 1-16,0 20 0,0-21 15,0 21-15,0-20 0,0 20 16,0 21-16,0-20 0,0 20 0,21 1 16,-21-1-16,0 22 0,0-22 0,0 22 15,21 0-15,-21 21 16,21-22-16,-21 22 0,21 0 0,0-21 16,1 20-16,-1-20 0,0 21 0,21 0 15,-21-22-15,22 1 0,-22 0 16,0-1-16,21 1 0,-20-21 0,-1-1 15,0 1-15,0-22 0,-21 0 0,21 1 16,-21-22-16,0 0 0,0 0 16,-21-21-16,0 0 0,0 0 0,0 0 15,-22 0-15,22-42 0,-21 21 0,-1-1 16,22-20-16,-21 0 0,-22-22 16,22 1-16,0-1 0,-22 1 0,22-22 15,-22-21-15,22 22 0,0-1 16,-1-21-16,22 0 0,0 0 0,0-21 15,21 22-15,0-1 0,0 0 16,21 0-16,0 0 0,22 22 0,-22-22 16,21 0-16,0 21 0,1 1 15,20-1-15,-20 0 0,-1 1 0,0 20 16,22 1-16,-22-1 0,-21 22 0,22-1 16,-22 1-16,0 21 0,0 0 15,-21 0-15,0 42 16,0 0-16,0 0 15,0 0-15,0 0 16,-21 22-16,21-22 0,-21 0 0,21 21 16,0-20-16,0 20 0,0-21 0,0 0 15,0 22-15,0-22 0,0 0 16,0 0-16,0 0 0,0 0 0,0 1 16,21-1-16,0-21 0,0 0 0,0 0 15,1 0-15,-1 0 16,0 0-16,0-21 0,0-1 0,0 1 15,1 0-15,-1-21 0,0 21 16,0-1-16,-21-20 0,21 21 0,-21-21 16,0-1-16,0 22 0,0-21 0,0-1 15,-21 22-15,0-21 0,0 0 16,0 20-16,-1 1 0,1 0 16,0 21-16,0 0 0,0 0 0,0 0 15,-1 0-15,1 21 0,-21 22 16,21-22-16,0 0 0,-1 21 15,22-21-15,-21 22 0,21-22 0,0 21 0,0-21 16,0 1-16,0 20 0,0-21 16,0 0-16,0 0 0,0 1 0,21-22 15,-21 21-15,22 0 0,-1-21 16,0 0-16,21 0 0,-21 0 0,1 0 16,20 0-16,-21 0 0,21-21 0,-20 0 15,20-1-15,0 1 16,-21 0-16,22 0 0,-22 0 15,0 0-15,21-22 0,-20 22 0,-1 0 0,21-21 16,-21 20-16,22 1 0,-22 0 16,0 0-16,0 21 0,21 0 0,-20 0 15,-1 0-15,0 0 0,0 0 0,0 0 16,0 21-16,1 0 0,-1 0 16,-21 1-16,21-1 0,-21 21 15,21-21-15,-21 0 0,0 1 0,0 20 16,0-21-16,0 0 0,0 0 0,0 1 15,0-1-15,0 0 0,-21 0 16,0 0-16,0-21 16,-1 0-1,1-21-15,21 0 16,0 0-16,0 0 16,0-22-16,0 22 0,0-21 0,0 21 15,21-22-15,1 1 0,-22 21 0,21-22 16,0 1-16,-21 21 0,21-21 15,0 20-15,-21 1 0,21 0 0,1 0 16,-22 0-16,21 21 0,0-21 16,0 21-16,0-22 15,0 22-15,1 0 16,-1 0-16,-21 22 16,0-1-16,0 0 0</inkml:trace>
  <inkml:trace contextRef="#ctx0" brushRef="#br0" timeOffset="75046.77">18923 12404 0,'0'0'0,"0"21"0,0 0 16,0 0-16,0 0 0,0 1 0,0-1 16,21-21-16,0 0 15,0 0-15,1 0 0,-1 0 16,0 0-16,21 0 0,-21 0 0,22-21 16,-22-1-16,0 22 15,21-21-15,-20 0 0,-1 0 0,0-21 16,-21 20-16,0 1 0,0-21 0,0 21 15,0-22-15,0 22 0,0 0 16,-21 21-16,21-21 0,-21 21 0,-1 0 16,1 0-16,-21 21 0,21 0 15,0 22-15,-22-22 0,22 21 0,0 0 16,0 1-16,0-1 0,-1-21 0,22 22 16,0-1-16,0-21 0,0 21 15,0-20-15,0 20 0,0-21 0,22 0 16,-1 0-16,0 1 0,21-22 0,-21 21 15,1 0-15,-1-21 0,0 0 16,0 0-16,21 0 0,-20 0 16,-1 0-16,0 0 0,0-21 0,0 0 15,0 21-15,-21-22 0,22 22 16,-22-21-16,21 0 0,0 0 16,-21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5:42:53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2561 1630 0,'0'-21'78</inkml:trace>
  <inkml:trace contextRef="#ctx0" brushRef="#br0" timeOffset="2676.95">3090 677 0,'0'-21'15,"0"0"17,0 0-32,0 0 15,0 0-15,0-1 16,0 1-16,0 0 16,0 0-16,0 0 15,0 0-15,0-1 0,0 1 16,0 0-16,0 0 15,0 0-15,0 0 0,0-1 16,21 22-16,-21-21 16,0 42 15,0 1-15,0-1-16,-21 0 0,0 0 0,21 21 15,-21-20-15,21 20 16,0-21-16,-21 21 0,0 1 0,-1-1 15,22 22-15,-21-22 0,0 21 16,21 1-16,-21-1 0,0 1 16,0 21-16,-1-22 0,-20 1 0,21-1 15,0 1-15,-22-1 0,22 1 16,-21 20-16,21-20 0,-22-1 0,22 22 16,-21-22-16,21 1 0,-22-22 15,22 22-15,-21-22 0,21 0 16,0 1-16,-1-1 0,22-21 0,0 0 15,0-42 17,0 0-32,0 0 15,0-21-15,0 20 0,0 1 16,0 0-16,0-21 0,22-1 16,-1 22-16,0-21 0,-21-22 0,21 22 15,0 0-15,-21-22 0,21 22 16</inkml:trace>
  <inkml:trace contextRef="#ctx0" brushRef="#br0" timeOffset="3109">2984 487 0,'0'0'0,"22"0"16,-22-21-16,21 21 0,-21 21 31,0 0-15,0 0-16,0 0 16,0 22-16,0-1 0,0 0 0,21 1 15,-21-1-15,0 22 0,0-1 16,0 1-16,0-1 0,0 1 15,0-1-15,0 1 0,0-1 0,0 1 16,0-22-16,0 21 0,0 1 16,0-22-16,0 22 0,0-22 0,0 0 15,-21 1-15,21-1 0,0 0 16,0 1-16,0-22 0,0 0 0,0 0 16,0 0-16,0 1 0,0-1 15,0-42 32,-21 21-47,21-22 0,-22 1 16,22 0-16,-21 0 0,21 0 0</inkml:trace>
  <inkml:trace contextRef="#ctx0" brushRef="#br0" timeOffset="3352.54">2498 1715 0,'0'21'16,"21"-21"0,0 0-1,0-21-15,0 21 0,22-22 16,-1 22-16,-21-21 0,21 0 16,1 0-16,-1 21 0,0-21 15,1 0-15,-1 21 0,-21-22 0,22 22 16,-22 0-16,0 0 0,0-21 15</inkml:trace>
  <inkml:trace contextRef="#ctx0" brushRef="#br0" timeOffset="5716.47">3514 1524 0,'0'0'0,"0"-21"15,0 0 1,0 0-16,0-1 15,0 1-15,0 0 16,0 0 0,-22 21 15,22 21-31,0 0 0,-21-21 16,21 21-16,0 1 15,0 20-15,-21-21 0,21 21 0,-21 1 16,0-1-16,21 0 0,0 1 15,-21-1-15,21 0 0,-22 1 0,22-22 16,-21 21-16,21-21 0,0 1 16,0-1-16,0 0 0,0 0 0,0-42 47,0 0-32,0 0-15,0-1 0,0 1 16,0-21-16,0 0 0,0-1 0,21 1 15,1 0-15,-1-1 16,-21 1-16,21 0 0,0 20 0,0-20 16,0 21-16,1 0 0,-1 0 15,0-1-15,0 1 0,0 21 16,0 0-16,1 0 16,-22 21-16,0 1 0,21-1 15,-21 0-15,0 0 0,0 21 0,0-20 16,0 20-16,0 0 0,0 1 15,0-22-15,0 21 0,21 0 0,-21-20 16,0 20-16,0-21 0,0 0 16,21 0-16,-21 1 0,21-1 0,0-21 15,1 0 1,-1 0-16,0 0 0,0 0 0,0 0 16,0 0-16,22-21 0,-22-1 15,0 1-15,0 0 0,0-21 0,1 21 16,-1-22-16,0 1 0,0 21 15,0-22-15,0 1 0,-21 0 0,0 21 16,0-22-16,0 22 0,0 0 16,0 0-16,0 0 0,0-1 15,0 44 17,0-1-32,-21 21 15,21-21-15,-21 0 16,0 22-16,21-22 0,0 21 0,0 1 15,-21-1-15,0-21 0,21 21 16,-22 1-16,22-22 0,0 21 0,0-21 16,0 1-16,0-1 0,-21 0 15,21 0-15,0-42 47,21 0-31,-21 0-16,0-22 0,22 22 0,-1-21 15,0 21-15,0-22 0,0 1 16,0 0-16,1-1 0,-1 22 16,21-21-16,-21 21 0,22-1 15,-22 1-15,0 21 0,21 0 0,-21-21 16,1 21-16,-1 0 0,-21 21 16,21-21-16,-21 21 0,0 1 15,0-1-15,0 21 0,0-21 16,0 0-16,0 22 0,0-1 15,-21-21-15,21 22 0,0-22 0,0 21 16,0-21-16,-21 0 0,21 1 16,0-1-16,0 0 0,0 0 0,0 0 15,21-21-15,0 0 16,0 0-16,0 0 16,0 0-16,1 0 0,-1-21 15,0 21-15,0-21 0,21 0 16,-20 0-16,-1-1 0,0 1 15,21-21-15,-21 21 0,1-22 0,-1 1 16,0 21-16,0-21 0,-21-1 16,21 22-16,-21 0 0,21 0 0,-21 0 15,0-1-15,0 1 0,0 0 16,0 42 15,0 0-31,0 1 16,0-1-16,0 0 0,0 21 15,0-21-15,-21 1 0,21 20 0,0-21 16,-21 21-16,21-20 0,0-1 16,0 21-16,0-21 0,0 0 0,0 1 15,0-1-15,0 0 16,21 0-16,0-21 0,1 0 0,-1 21 16,0-21-16,0 0 0,0 0 15,0 0-15,1 0 0,-1 0 0,0-21 16,21 21-16,-21-21 0,1 0 15,-1 0-15,0-1 0,0 1 0,0 0 16,0-21-16,-21 21 0,0-22 16,22 22-16,-22-21 0,0 21 15,0-22-15,0 1 0,0 21 16,0-22-16,-22 22 0,1 0 0,21 0 16,-21 0-16,0 0 0,0-1 15,0 1-15,-1 21 0,1 0 0,0 0 16,0 0-16,0 0 0,0 0 15,-1 0-15,1 21 0,0 1 0,0-1 16,0 21-16,0-21 0,21 22 16,-22-1-16,22 0 0,-21 1 0,21-22 15,0 21-15,0 0 0,0-20 16,0 20-16,0-21 0,0 21 16,0-20-16,21-1 0,1 0 15,-22 0-15,21-21 0,0 21 0,0 0 16,0-21-16,0 0 0,1 0 15,20 0-15,-21 0 0,0 0 0,0 0 16,22-21-16,-22 21 0,21-21 16,-21 0-16,22 0 0,-22-22 0,21 22 15,1-21-15,-22 0 0,21-22 16,-21 22-16,0-22 0,22 1 0,-22 20 16,0-20-16,0 21 0,-21-22 15,21 22-15,-21-1 0,22 1 0,-22 0 16,0 21-16,0-22 15,0 1-15,0 21 0,0-22 0,0 22 16,0 0-16,0 0 0,0 0 16,0 0-16,0 42 31,0 0-31,0 0 0,-22 21 16,22 1-16,0-22 0,-21 21 15,21 22-15,0-22 0,0 0 0,0 1 16,-21-1-16,21 0 15,0 22-15,-21-22 0,21 1 0,0 20 0,0-21 16,0 1-16,0-1 0,0 0 16,0 1-16,0-22 0,0 21 15,0-21-15,0 22 0,0-22 16,0 0-16,0 0 0,0 0 0,0 1 16,21-1-1,0-21-15,0 0 0,1 0 16,-1 0-16,0-21 0,0-1 15,0 1-15,0 0 0,1 0 0,-1-21 16,0 20-16,-21 1 0</inkml:trace>
  <inkml:trace contextRef="#ctx0" brushRef="#br0" timeOffset="6000.34">5503 1482 0,'0'0'0,"21"0"31,1 0-31,-1-21 16,21 21-16,0 0 0,1-22 0,-1 22 16,0 0-16,1-21 0,-22 21 15,21 0-15,1 0 0,-22-21 16,21 21-16,-21 0 0,0 0 0,1 0 15,-1 0-15</inkml:trace>
  <inkml:trace contextRef="#ctx0" brushRef="#br0" timeOffset="8800.71">6329 1799 0,'21'0'16,"0"0"-16,-21-21 16,21 21-16,0-21 15,1 21-15,-22-21 0,21 0 16,0-1-16,0 1 0,-21 0 16,21 0-16,0 0 0,-21 0 15,22-1-15,-22 1 0,0 0 0,0 0 0,0 0 16,0 0-16,-22-1 15,1 1-15,0 21 0,0 0 16,0 0-16,0 0 0,-1 0 16,1 0-16,0 21 0,0 1 0,0-1 15,0 0-15,-1 21 0,1 1 16,0-1-16,0 0 0,0 1 0,0-1 16,-1 0-16,22 22 0,0-43 15,-21 21-15,21 1 0,0-1 0,0-21 16,0 0-16,0 0 0,0 1 15,0-1-15,21-21 0,1 0 16,-1 0-16,0 0 0,0 0 16,0-21-16,0 21 0,1-22 15,20-20-15,-21 21 0,21 0 16,1-22-16,-22 1 0,21 0 0,-21-1 16,1 1-16,-1 0 0,0-1 15,0 1-15,0 0 0,-21 21 0,21-22 16,-21 22-16,0 0 0,0 0 15,0 0-15,0-1 16,0 44 0,0-1-16,0 0 15,0 0-15,-21 0 0,21 22 16,-21-22-16,21 21 0,0 0 16,0 1-16,0-1 0,0-21 15,0 22-15,0-1 0,0-21 0,0 0 16,21 22-16,0-22 0,1 0 0,20 0 15,-21-21-15,0 0 16,0 0-16,22 0 0,-22 0 0,21 0 16,-21-21-16,22 0 0,-22 0 15,0-1-15,21-20 0,-20 0 0,-1-1 16,0 1-16,0 0 0,0-22 16,0 22-16,1-22 0,-22 1 15,0-1-15,21 22 0,0-21 16,-21-1-16,0 22 0,0-22 0,21 22 15,-21 0-15,0-22 0,0 43 16,21-21-16,-21 20 0,0-20 16,0 21-16,0 0 0,0 42 31,0 0-31,-21 0 0,0 0 16,21 22-16,-21-1 0,21 0 15,0 22-15,-21-22 0,-1 22 16,22-1-16,-21-20 0,21 20 0,0 1 15,-21-22-15,21 21 0,0 1 16,0-22-16,0 22 0,0-22 16,0 0-16,0 1 0,0-1 0,0-21 15,0 22-15,21-22 0,0 0 16,-21 0-16,22-21 0,-1 21 0,0-21 16,0 0-16,0 0 0,0 0 15,1 0-15,-1 0 0,0-21 0,0 0 16,0 0-16,0 0 0,22-1 15,-22 1-15,0-21 0,0 0 0,0 20 16,1-20-16,-1 0 0,0-1 16,0 1-16,-21 21 0,21-21 0,-21 20 15,21 1-15,-21 0 16,0 0-16,0 0 0,0 42 47,0 0-47,0 0 15,-21 22-15,21-22 0,-21 0 0,21 21 16,0-21-16,0 22 0,0-22 0,0 21 16,0-21-16,0 22 0,0-22 15,0 0-15,0 0 0,21 0 0,0 1 16,-21-1-16,22-21 0,-1 0 16,0 21-16,21-21 0,-21 0 15,1 0-15,-1 0 16,0-21-16,0 0 0,21-1 0,-20 1 15,-1 0-15,0 0 0,0 0 16,0 0-16,0-22 0,-21 22 0,22-21 16,-1 21-16,-21-1 0,21-20 15,-21 21-15,0 0 0,21 0 16,-21 42 31,-21 0-47,0 0 15,21 0-15,-21 22 0,21-22 0,0 0 16,0 0-16,0 0 0,0 22 0,0-22 16,0 0-16,0 0 0,0 0 15,0 0-15,0 1 16,21-22-16,0 21 0,0-21 16,0 0-16,0 0 15,1 0-15,-1-21 0,0 21 16,0-22-16,0 1 15,0 0-15,-21-21 0,0 21 0,22-1 16,-22-20-16,0 0 0,0-1 16,0 1-16,0 21 0,0-21 0,0-1 15,-22 22-15,1 0 0,0 0 16,0 0-16,0 21 0,0 0 16,-1 0-16,-20 0 0,21 0 0,0 0 15,0 21-15,-1-21 0,1 21 16,21 0-16,0 0 0,0 0 15,21 1 1,1-22 0,-1 0-16,21 0 0,-21 0 15,0 0-15,22-22 0,-22 22 0,0-21 16,21 0-16,-20 21 0,-1-21 16,21 21-16,-21 0 0,0-21 15,22 21-15,-22 0 0,0-21 16,0 21-16,0 0 0,1 0 15,-1 0 1,-21 21 0,0 0-16,0 0 15,0 0-15,0 0 0,0 1 0,0-1 16,0 21-16,0-21 0,0 0 16,0 1-16,0 20 0,0-21 0,0 0 15,0 0-15,0 1 0,-21-1 16,21 0-16,0 0 0,0 0 15,0 0-15,0-42 63,0 0-63,0 0 0,0-21 16,0 20-16,21 1 0,0-21 15,-21 0-15,21 20 0,-21-20 0,21 0 16,0-1-16,1 22 0,-1-21 15,0 21-15,0 0 0,21-1 0,-20 1 16,-1 21-16,0 0 0,0 0 16,0 0-16,0 0 0,1 0 15,-1 0-15,-21 21 0,21 1 16,-21-1-16,0 0 0,0 0 16,0 0-16,0 22 0,0-22 0,0 0 15,0 21-15,0-21 0,0 1 16,0 20-16,0-21 0,0 0 0,0 0 15,21 1-15,-21-1 0,21 0 16,-21 0-16,21-21 0,1 0 16,-22 21-16,21-21 0,0 0 15,0 0-15,0 0 0,0 0 16,1-21-16,-1 0 0,0 21 16,0-21-16,0 0 0,0-22 15,1 22-15,-1 0 0,0-21 16,0-1-16,0 22 0,0-21 15,1-1-15,-22 22 0,21-21 0,0 21 16,0 0-16,-21-1 0,0 1 16,0 0-16,0 0 0,0 0 15,-21 42 17,0-21-32,0 21 0,21 0 15,-22-21-15,22 21 0,0 1 0,0-1 16,0 0-16,0 0 15,0 0-15,0 0 0,0 1 0,0-1 16,0 0-16,0 0 16,0 0-16,22 0 0,-1 1 15,-21-1-15,21-21 0,0 21 16,-21 0-16,0 0 16,21-21-16,-21 21 0,21 1 15,-21-1 1,0 0-16,-21-21 15,0 0 1,0 21-16,0-21 16,0 0-16,-1 0 15,1 0 1,0 0-16,21-21 16,-21 21-16,21-21 0,0 0 15,0-1-15,-21 1 0,21 0 16</inkml:trace>
  <inkml:trace contextRef="#ctx0" brushRef="#br0" timeOffset="9281.57">8001 720 0,'-21'0'15,"21"21"-15,-21 0 0,21 0 16,-22-21-16,22 21 15,22-21 1,-1 0-16,0 0 16,0 0-16,0 0 15,0-21-15,1 21 0,-22-21 16,21 0-16,-21 0 16,0 0-16,0-1 15,-21 22 1,-1 22-1,1-1 1,21 0 0,-21-21 31,0 0-47</inkml:trace>
  <inkml:trace contextRef="#ctx0" brushRef="#br0" timeOffset="9609.46">6964 1164 0,'0'0'15,"-21"21"-15,42-21 32,0 0-32,0 0 0,0 0 0,0 0 15,22 0-15,-22 0 0,0 0 16,21-21-16,-20 21 0,-1 0 0,21 0 16,-21-21-16,0 21 0,1 0 15,-1 0 1,-21 21 15,-21-21-15,-1 21-16,1 1 0</inkml:trace>
  <inkml:trace contextRef="#ctx0" brushRef="#br0" timeOffset="10432.24">2900 2371 0,'21'0'47,"0"0"-47,0 0 0,0 0 16,1 0-16,-1 21 0,0-21 0,0 0 15,21 0-15,1 0 0,-1 0 16,22 0-16,-1 0 0,22 0 15,-1 0-15,1 0 0,21 0 0,0 0 16,0 0-16,-1 0 0,22 0 16,0-21-16,0 21 0,22 0 0,-1 0 15,0-21-15,21 21 0,-21 0 16,22 0-16,20-22 0,-20 22 16,-1 0-16,21 0 0,-20-21 0,20 21 15,1-21-15,-22 21 0,22 0 16,-1 0-16,-21-21 0,22 21 0,-1 0 15,-20 0-15,20 0 0,-20-21 16,20 21-16,-21 0 0,-20 0 0,20 0 16,-21 0-16,-21 0 0,0 0 15,-21 0-15,0 0 0,0 0 0,-22 0 16,-20 0-16,-1 0 0,-20 0 0,-22 0 16,0 0-16,-42 0 15,0 0 1,-22 0-16,22 0 0</inkml:trace>
  <inkml:trace contextRef="#ctx0" brushRef="#br0" timeOffset="11396.76">3069 2582 0,'0'0'0,"-21"0"31,0 0 0,42 0 0,0 0-31,0 0 16,0 0-16,1 0 0,20 0 0,0 0 16,-21 0-16,22 0 0,20 0 15,-20 0-15,20 0 0,1 0 0,20 0 16,-20 0-16,20 0 0,-20 0 15,21 0-15,-1 0 0,1 0 0,0 0 16,20 0-16,1 0 0,0 0 16,0-21-16,21 21 0,-21 0 15,21 0-15,0 0 0,0 0 0,21-21 16,-21 21-16,21 0 0,0 0 16,0 0-16,1 0 0,-1 0 0,0 0 15,21 0-15,-21 0 0,22 0 16,-22 0-16,0 0 0,21 0 0,-20 0 15,-1 0-15,0 0 0,0-21 16,0 21-16,0 0 0,-21 0 0,22 0 16,-1 0-16,-21 0 0,0 0 15,0 0-15,0 0 0,-21 0 0,-1 0 16,1 0-16,0 0 16,-21 0-16,-1 0 0,22 0 0,-42 0 15,-1 0-15,1 0 0,-1 0 0,-20 0 16,-22 0-16,0 0 0,0 0 15,0 0-15,-42 0 63,0 0-63</inkml:trace>
  <inkml:trace contextRef="#ctx0" brushRef="#br0" timeOffset="50537.37">2603 3874 0,'22'0'0,"-22"21"0,21-21 16,0 0-16,-21 21 15,21-21 1,0 0-16,0 0 15,1-21 1,-1 0 0,-21-1-16,0 1 15,0 0 1,0 0-16,0 0 0,-21 0 16,-1 21-16,1-22 15,0 22-15,0 0 0,0 0 16,0 0-16,-22 0 15,22 0-15,0 0 0,0 0 0,0 22 16,-1-22-16,1 21 16,0 0-16,0 0 0,0 0 0,0 0 15,-1 1-15,1-1 0,21 0 0,-21 21 16,21-21-16,-21 22 16,21-22-16,0 0 0,0 0 0,0 0 15,0 1-15,0-1 0,0 0 16,0 0-16,21 0 0,0-21 15,0 0-15,1 0 16,-1 0-16,0 0 0,0 0 0,0-21 16,0 21-16,1-21 0,-1 0 15,0 0-15,0-1 0,0 1 16,0 0-16,-21-21 0,22 21 0,-22-1 16,21-20-16,-21 21 0,21 0 15,-21 0-15,0-1 0,0 1 16,21 0-16,-21 42 47,0 0-47,0 1 15,0-1-15,0 0 0,0 0 16,0 0-16,-21 0 0,21 1 0,0 20 16,0-21-16,0 0 0,0 0 15,0 1-15,0-1 0,21 0 0,0 0 16,0-21-16,1 21 0,-1-21 15,0 0-15,0 0 0,0 0 16,0 0-16,1 0 16,-1 0-16,0-21 0,0 0 0,0 21 15,0-21-15,1 0 0,-1-22 16,-21 22-16,0-21 0,21 21 0,-21-22 16,0 22-16,0-21 0,0-1 15,0 22-15,0-21 0,0 0 0,0-1 16,0 22-16,0-21 0,0-1 15,-21 22-15,0-21 0,-1 21 16,1-22-16,0 22 0,0 0 0,0 0 16,-22 0-16,1 0 0,0-1 15,-1 22-15,1-21 0,0 21 16,-1 0-16,1 0 0,-21 0 16,20 0-16,-20 21 0,20 1 0,-20-1 15,21 0-15,-22 21 0,22-21 16,-1 22-16,22-1 0,-21 0 15,21 1-15,-22-1 0,22 0 0,0 1 16,0-1-16,0 0 0,21 22 16,0-22-16,0 22 0,0-22 0,0 22 15,0-22-15,0 21 0,0-20 16,0-1-16,0 22 0,21-22 16,0-21-16,0 21 0,0-20 0,1 20 15,-1-21-15,21 0 0,0 0 16,-20-21-16,41 22 0,-21-22 15,1 0-15,-1 0 0,22 0 16,-22 0-16,21 0 0,-20-22 0,-1 1 16,0 0-16,22 21 0,-43-21 15,21 0-15,1 0 0,-22 21 0,0-22 16,0 1-16,-21 0 0,21 0 16,-21 0-16,0 0 0,22-1 15</inkml:trace>
  <inkml:trace contextRef="#ctx0" brushRef="#br0" timeOffset="51112.1">3831 3641 0,'21'-64'0,"-21"43"16,0 0-16,0 42 31,0 0-16,0 0-15,0 1 0,0 20 16,0 0-16,0 1 0,-21 20 0,0-21 16,21 22-16,-21-1 0,0-20 15,-1 20-15,1 1 0,21-22 0,-21 0 16,21 1-16,-21-1 0,21-21 16,0 0-16,0 1 0,0-1 0,0 0 15,0-42 32,0 0-47,0-1 0,0-20 0,0 21 16,0-21-16,0-1 0,0 1 15</inkml:trace>
  <inkml:trace contextRef="#ctx0" brushRef="#br0" timeOffset="51680.78">3556 3704 0,'-21'-21'0,"21"0"15,0 0-15,0 0 16,0-1-16,0 1 0,0 0 0,21 0 16,21 0-16,-21 0 15,22-1-15,-22 1 0,42 0 0,-20 0 16,-1 0-16,0 21 0,22 0 16,-22 0-16,1 0 0,20 0 0,-21 21 15,1 0-15,-1 21 0,-21-20 16,0 20-16,1 0 0,-22 1 0,0-1 15,0-21-15,-22 21 0,1 1 16,-21-1-16,21-21 0,-22 22 0,22-22 16,-21 0-16,21 0 0,0 0 15,-22 0-15,22-21 0,0 0 0,0 0 16,21-21 15,21 21-31,0-21 16,0 0-16,0 21 0,1 0 0,-1-21 15,21 21-15,-21 0 0,22 0 16,-1 0-16,0 0 0,1 0 0,-22 21 16,21 0-16,0-21 0,1 21 15,-22 0-15,0 22 0,0-22 0,-21 0 16,0 21-16,0 1 0,-21-22 16,0 21-16,-21-21 0,-1 22 0,1-22 15,0 21-15,-1-21 0,1 1 0,0-1 16,-1 0-16,1-21 0,0 21 15,20-21-15,-20 0 0,21 0 0,-21 0 16,20 0-16,1 0 16,0 0-16,0-21 0,0 0 15,21 0-15,0-1 16,0 1-16,0 0 16,0 0-16,21 0 0,0 0 15,0 21-15,0-22 0,1 1 0,-1 0 16,0 0-16</inkml:trace>
  <inkml:trace contextRef="#ctx0" brushRef="#br0" timeOffset="52076.55">4530 4128 0,'0'0'15,"21"0"-15,0 0 0,0 21 0,0-21 0,0 0 16,1 0-16,-1 0 15,0 0-15,0-21 0,0 21 0,22-22 16,-22 1-16,0 0 0,0 0 16,0 0-16,0 0 0,1-1 0,-1 1 15,-21 0-15,0 0 0,0 0 16,0 0-16,0-1 0,-21 1 16,-1 21-16,-20 0 0,21 0 0,0 0 15,-22 0-15,1 0 0,21 21 16,-21 1-16,20-1 0,-20 0 15,21 21-15,0-21 0,-22 22 16,43-1-16,-21 0 0,21-20 0,0 20 16,0 0-16,0-21 0,0 22 15,0-22-15,0 0 0,21 0 0,1 0 16,-1 1-16,0-22 0,0 0 16,21 21-16,-20-21 0,20 0 0,0 0 15,-21-21-15,22-1 0,-1 22 16,0-21-16,1-21 0,-1 21 0,0-22 15,1 1-15,-1 21 0</inkml:trace>
  <inkml:trace contextRef="#ctx0" brushRef="#br0" timeOffset="53456.83">5482 3450 0,'0'0'0,"0"-21"0,0 0 15,0 0-15,0 0 0,-21 21 16,0 0-1,0 0-15,21 21 0,0 21 16,-22-21-16,1 22 0,21-1 16,-21 0-16,21 1 0,-21 20 0,0 1 15,21-1-15,-21 1 0,-1-1 16,1 22-16,0-1 0,0-20 16,-21 21-16,20-1 0,1 1 0,0 0 15,0-1-15,0 1 0,-22 0 16,22 20-16,0-20 0,0 21 0,0-21 15,0-1-15,-1-20 0,1 20 16,0-20-16,0-1 0,21 1 0,0-22 16,0 1-16,0-22 0,0 21 0,0-21 15,21-21 1,0 0-16,0-21 0,22 0 16,-22 0-16,21 0 0,-21-22 0,22 1 15,-1 0-15,-21-1 16,22 1-16,-1-22 0,-21 22 0,21-21 15,-20-1-15,-1 1 0,0-1 16,-21 1-16,0-1 0,0-21 0,0 22 16,-21-1-16,0 22 0,-1-21 0,1 20 15,-21-20-15,21 42 0,0-22 16,-22 22-16,22-21 0,0 42 0,0-21 16,21-1-16,0 1 15,0 0 1,21 21-1,21 0-15,-21-21 0,1 0 0,-1 0 16,21-1-16,0 1 0,-20 0 16,20 0-16,0 0 0,1 0 15,-1-22-15,0 22 0,-21 0 0,22-21 16,-1 20-16,-21 1 0,0 0 16,1 0-16,-1 21 0,-21-21 0,21 21 15,-21-21-15,0 42 47,-21-21-47,21 21 16,-21 21-16,21-21 0,0 1 0,0 20 15,-22 0-15,22-21 0,0 22 16,-21-1-16,21-21 0,0 22 0,0-22 16,0 0-16,0 0 0,21 0 15,-21 0-15,22-21 0,-1 0 0,0 0 16,0 0-16,0 0 0,22 0 0,-22 0 15,0-21-15,0 21 0,21-21 16,-20 0-16,-1 0 0,0 0 0,0-1 16,-21 1-16,0-21 0,0 21 15,0 0-15,0-22 0,0 22 0,0-21 16,0 21-16,0-1 0,-21 1 16,0 0-16,0 0 0,-1 0 15,1 21-15,0 0 0,-21 0 0,21 0 16,-1 21-16,1 0 0,0 0 15,0 0-15,0 22 0,0-22 0,21 21 16,0 1-16,0-22 0,0 21 16,0-21-16,0 0 0,0 1 0,21-1 15,0 0-15,0 0 0,0-21 16,0 0-16,22 0 0,-22 0 0,0 0 16,21 0-16,-20 0 0,-1-21 0,21 0 15,-21 0-15,0-1 0,1 1 16,-1 0-16,0 0 0,0 0 0,0-22 15,0 22-15,1 0 16,-1-21-16,0 21 0,0 21 0,-21-22 16,21 22-16,0 0 15,-21 22 1,0-1-16,0 0 16,0 0-16,0 0 0,0 0 15,0 22-15,0-22 0,-21 0 0,21 0 16,0 0-16,0 1 0,0-1 15,0 0-15,0 0 0,21 0 0,1-21 16,-1 21-16,0-21 0,0 0 16,0 0-16,0 0 0,22 0 15,-22 0-15,0 0 0,0 0 0,22-21 16,-22 0-16,21 0 0,-21 0 16,0 0-16,1-1 0,20-20 0,-21 21 15,0-21-15,-21 20 0,21-20 0,-21 0 16,0 21-16,0-1 0,0 1 15,0 0-15,-21 21 16,0 0-16,0 21 0,0 0 16,0 1-16,21-1 0,-22 21 0,1 0 15,21-20-15,-21 20 0,21-21 16,0 21-16,0-20 0,0-1 0,0 0 16,21 0-16,0 0 0,1 0 0,-1-21 15,0 0-15,0 0 16,0 0-16,22 0 0,-22 0 0,0 0 15,0-21-15,0 21 0,0-21 0,1 0 16</inkml:trace>
  <inkml:trace contextRef="#ctx0" brushRef="#br0" timeOffset="55569.5">7641 3725 0,'0'0'0,"21"0"0,0 0 16,1 0 0,-1-21-16,0 0 0,0 21 0,0-21 15,0 21-15,22-21 0,-22 0 16,21-1-16,-21-20 0,1 21 0,20 0 15,-21-22-15,0 1 0,0 21 16,1-21-16,-22-1 0,0 1 0,0 21 16,0-22-16,0 22 0,-22 0 15,1 21-15,-21 0 0,0 0 0,-1 0 16,-20 0-16,-1 21 0,22 0 16,-22 1-16,22-1 0,0 21 15,-1-21-15,22 22 0,0-1 0,21 0 16,0-21-16,0 22 0,21-1 15,0-21-15,1 22 0,20-22 0,-21 21 16,21-21-16,-20 22 0,20-22 16,0 21-16,1-21 0,-22 22 0,21-22 15,-21 21-15,0 0 0,1-20 16,-22 20-16,0 0 0,0 1 0,0-22 16,-43 21-16,22-21 0,-21 22 15,-1-22-15,1 0 0,0 0 0,-1 0 16,-20-21-16,21 0 0,-1 0 0,22 0 15,-21 0-15,21 0 0,-22-21 16,22 21-16,0-42 0,0 21 0,21-22 16,0 22-16,-21-21 15,21-1-15,0 1 0,0 0 0,0 21 16,0-1-16,0-20 0,0 21 0,0 0 16,21 21-16,0 0 15,0 0-15,0 21 16,0 0-16,-21 0 0,22 0 15,-1 1-15,-21 20 0,21-21 0,0 21 16,-21-20-16,21-1 0,0 21 16,-21-21-16,22 0 0,-1 1 15,0-1-15,0 0 0,0 0 16,0 0-16,22-21 0,-22 0 0,21 0 16,1 0-16,-22 0 0,21 0 0,0 0 15,1 0-15,-1-21 0,0 0 16,1 0-16,-1 0 0,0-1 0,1-20 15,-22 21-15,0-21 0,21-1 16,-20 22-16,-1-21 0,-21-1 0,21 22 16,-21 0-16,0 0 0,0 0 15,0 0-15,0 42 32,0 0-17,-21 0-15,0 0 0,21 0 0,0 22 16,0-22-16,-22 21 0,22-21 15,0 22-15,0-22 0,0 21 0,0-21 16,0 1-16,0-1 0,0 0 0,22 0 16,-1-21-16,0 0 15,0 0-15,0 0 0,0 0 0,1 0 16,20 0-16,-21-21 0,21 0 16,-20 0-16,20-1 0,-21 1 0,0 0 15,22-21-15,-22 21 0,0-22 16,-21 22-16,21-21 0,0 21 0,0-1 15,-21 1-15,0 0 0,0 0 16,0 42 15,0 0-31,0 0 16,-21 1-16,21-1 0,0 0 16,0 21-16,0-21 0,0 1 0,0-1 15,0 0-15,0 0 0,0 0 16,0 0-16,0 1 0,21-1 15,1-21-15,-1 0 0,0 0 16,0 0-16,0 0 16,22 0-16,-22 0 0,0 0 0,0 0 0,21-21 15,-20-1-15,-1 1 16,0 0-16,21-21 0,-21 21 0,1-22 16,-1 22-16,0-21 0,0-1 0,-21 22 15,21-21-15,-21 21 0,21 0 16,-21-1-16,0 1 0,0 0 15,0 42 1,0 0 0,0 1-16,-21-1 0,21 0 0,-21 0 15,21 0-15,0 0 0,-21 22 16,21-22-16,0 0 0,0 0 0,0 0 16,0 1-16,0-1 0,0 0 15,0 0-15,0 0 0,0 0 16,21-21-16,0 0 0,0 0 15,1 0-15,-1 0 16,21 0-16,-21-21 0,0 0 0,1 0 16,-1 0-16,21 0 0,-21-22 15,0 1-15,1 0 0,20-1 0,-21 1 16,0 0-16,0-22 0,22 22 0,-22-22 16,0 1-16,0 20 0,0-20 15,1-1-15,-1 22 0,0 0 0,-21-1 16,0 1-16,0 21 0,0-21 15,0 20-15,0 1 0,0 0 0,0 0 16,-21 42 15,21 0-31,-21 22 0,21-22 0,0 21 16,-22 0-16,22 1 0,-21 20 16,21-20-16,-21 20 0,21-21 0,0 22 15,0-22-15,-21 22 0,21-22 16,0 0-16,-21 1 0,21-1 0,0 0 15,0 1-15,0-22 0,0 21 0,0-21 16,0 22-16,0-22 0,21 0 16,0-21-16,0 21 0,-21 0 15,21-21-15,1 0 0,-1 0 0,21 0 16,-21 0-16,0 0 0,22-21 16,-22 0-16,21 21 0,-21-21 0,22 0 15,-22-22-15,21 22 0,-21-21 16,1 21-16,-1-22 0,0 22 0,0-21 15,0 21-15,-21 0 0,21-22 0,-21 22 16,0 0-16,0 0 16,-21 21-16,0 0 15,0 0-15,0 21 0,0 0 16,-1-21-16,1 42 0,21-20 0,-21-1 16,21 0-16,-21 21 0,21-21 0,0 1 15,0 20-15,0-21 0,0 0 16,0 22-16,0-22 0,0 0 15,21 0-15,0-21 0,0 21 0,1 0 16,-1-21-16,21 0 0,-21 0 16,0 0-16,22 0 0,-22 0 0,21 0 15,-21 0-15,22-21 0,-1 0 16,-21 21-16,0-21 0,1 0 0,20 0 16,-21-1-16,-21-20 0,21 21 0,0 0 15,-21-22-15,22 22 0,-22 0 16,0 0-16,0-21 0,0 20 0,0 1 15</inkml:trace>
  <inkml:trace contextRef="#ctx0" brushRef="#br0" timeOffset="55844.34">9673 3514 0,'21'0'32,"0"0"-17,22 0-15,-22 0 0,21 0 0,1 0 16,-1 0-16,0-21 0,1 21 0,-1 0 16,0-22-16,1 22 0,-22 0 15,21-21-15,-21 21 0,-21-21 0,0 0 16,-21 0-1,0 21 1,-21 0-16,-1-21 0,1 21 0</inkml:trace>
  <inkml:trace contextRef="#ctx0" brushRef="#br0" timeOffset="56183.7">9123 3408 0,'0'0'0,"21"0"32,0 0-32,0 0 0,-21-21 15,0 0 1,0-1-16,0 44 62,-21-1-62,21 0 16,0 0-16,0 0 16,0 0-1,21-21 1</inkml:trace>
  <inkml:trace contextRef="#ctx0" brushRef="#br0" timeOffset="75417.67">6054 3408 0,'0'0'0,"-22"0"31,1 0 1,0 0-32</inkml:trace>
  <inkml:trace contextRef="#ctx0" brushRef="#br0" timeOffset="77117.14">6435 5609 0,'0'0'0,"0"21"0,0 1 16,0-1-16,0 0 16,0 0-16,0 0 31,0-42 16,0 0-47,0 0 15,0 0-15,0-1 0,0 1 0,0 0 16,0 0-16,0-21 0,0 20 16,-22 1-16,1 0 0,0 0 0,0 21 15,0-21-15,0 21 0,-1 0 16,1 0-16,-21 0 0,21 0 15,-22 0-15,22 21 0,0 0 0,-21 0 16,21 0-16,-22 22 0,22-22 16,0 21-16,0 1 0,0-22 0,-1 21 15,1 0-15,21-20 0,0 20 16,0-21-16,0 21 0,0-20 0,0-1 16,21 0-16,1-21 15,-1 0-15,0 0 0,0 0 0,0 0 16,22-21-16,-22 21 0,0-21 15,21-1-15,-21 1 0,22 0 0,-22-21 16,0 21-16,0-1 0,0-20 16,1 21-16,-1-21 0,-21-1 15,0 22-15,21 0 0,-21 0 16,0 0-16,0-1 0,0 44 31,0-1-31,0 0 16,0 0-16,0 0 0,0 22 0,-21-22 15,21 21-15,0-21 0,0 0 16,0 22-16,0-22 0,0 0 0,0 0 16,0 0-16,0 1 0,0-1 15,21-21-15,0 0 0,0 21 16,22-21-16,-22 0 0,0 0 16,21 0-16,-21-21 0,22 21 0,-1-21 15,0-1-15,-20 1 0,20 0 16,0 0-16,-21-21 0,1-1 0,-1 1 15,0 0-15,0-1 0,-21 1 0,21 0 16,-21-22-16,0 22 0,0-1 16,0-20-16,-21 21 0,-21-1 0,21-20 15,-22 20-15,1 1 0,0 21 16,-1-21-16,1 20 0,-22 1 0,22 0 16,-21 0-16,-1 21 0,1 0 15,-1 0-15,1 21 0,-1 0 0,1 0 16,-1 22-16,-21-1 0,22 22 15,-1-1-15,1 1 0,-1-1 16,22 22-16,-21-1 0,20 1 16,22-21-16,-21 20 0,21 1 0,-1-22 15,22 1-15,0-1 0,0 1 16,0-22-16,22 22 0,-1-22 0,21 0 16,-21-20-16,22 20 0,-1-21 15,21 21-15,-20-42 0,20 22 0,1-22 16,-1 0-16,-20 0 0,20 0 0,1 0 15,-1-22-15,1 1 16,-1 0-16,-21 0 0,22 0 0,-22 0 0,1-22 16,-1 22-16,0 0 0,-21 0 15,1-22-15</inkml:trace>
  <inkml:trace contextRef="#ctx0" brushRef="#br0" timeOffset="77664.62">7281 5482 0,'0'-21'15,"0"0"1,0 0-1,0 0 1,0 42 31,0 0-47,0 0 0,0 21 16,0 1-16,0-1 0,0 0 0,0 22 15,0-22-15,-21 1 0,21 20 16,0-21-16,0 1 0,-21-1 0,21 0 15,0-20-15,-21-1 0,21 0 0,0 0 16,0 0-16,0-42 47,21 21-47,0-42 0,-21 21 16,21-1-16,-21-20 0,0 0 0,21-1 15,-21 1-15</inkml:trace>
  <inkml:trace contextRef="#ctx0" brushRef="#br0" timeOffset="78172.48">7281 5376 0,'0'0'0,"0"-21"0,0-21 15,0 21-15,0 0 16,0-1-16,0 1 0,21 0 16,1 0-16,-1 21 0,21-21 15,-21 21-15,22 0 0,-1 0 0,0 0 16,1 21-16,-1-21 0,-21 21 15,21 21-15,-20-20 0,-22-1 0,0 21 16,0-21-16,0 22 0,0-22 0,-22 21 16,1-21-16,-21 22 0,0-1 15,20-21-15,-20 21 0,0-20 0,-1-1 16,22 0-16,0 0 0,0 0 16,0-21-16,0 0 0,21-21 31,21 0-16,0 0-15,0 21 0,21-21 0,-20 21 16,20 0-16,0 0 0,1 0 16,-22 0-16,21 0 0,0 0 0,1 0 15,-22 21-15,21 0 0,-21 0 16,1 0-16,-1 0 0,-21 1 0,0 20 16,0-21-16,0 0 0,-21 0 15,-1 22-15,-20-22 0,21 0 0,-21 0 16,-22 0-16,22 1 0,-1-1 15,1 0-15,0 0 0,-1-21 0,22 0 16,-21 21-16,21-21 0,0 0 0,-1 0 16,1 0-16,0 0 15,0-21-15,0 0 0,21 0 16,0 0-16,0-1 0,0 1 16,21 0-16,0 0 15,-21 0-15,42 0 0,-20-1 0</inkml:trace>
  <inkml:trace contextRef="#ctx0" brushRef="#br0" timeOffset="78560.25">7937 5800 0,'0'0'0,"22"21"16,-22 0-1,21-21-15,0 0 16,0 0-1,0-21-15,0 21 0,1-21 16,-1 0-16,0-1 0,0 1 16,0 0-16,0 0 0,1 0 0,-22 0 15,0-1-15,0 1 0,0 0 16,0 0-16,-22 21 16,1 0-16,0 0 0,-21 21 15,21 0-15,-1 0 0,1 1 16,0 20-16,0-21 0,0 21 15,0 1-15,-1-22 0,1 21 16,21-21-16,-21 22 0,21-22 0,0 0 16,0 0-16,0 0 0,0 1 0,0-1 15,21-21-15,0 21 0,1-21 16,-1 21-16,0-21 0,0 0 0,0 0 16,0 0-16,22 0 0,-22-21 15,21 0-15,-21 21 0,22-21 0,-22-1 16,21 1-16,-21-21 0</inkml:trace>
  <inkml:trace contextRef="#ctx0" brushRef="#br0" timeOffset="79891.95">8742 5080 0,'0'0'0,"0"-21"0,0-21 0,0 20 15,0 1-15,0 0 0,0 42 31,-21 0-31,21 1 0,0 20 0,-22 0 16,1 1-16,0 20 0,21 1 16,-21-1-16,0 1 0,0-1 0,21 22 15,-22-1-15,1-20 16,0 21-16,0-1 0,21 1 0,-21-22 16,0 22-16,-1 0 0,1-1 0,0 22 15,21-21-15,-42 21 0,21-22 16,-1 1-16,1 21 0,-21-21 0,21-1 15,-22 1-15,22 0 0,0-22 0,0 22 16,0-22-16,0-20 0,-1-1 16,22 0-16,-21-21 0,21 22 0,0-22 15,21-21 1,1-21-16,-1 0 0,0-1 0,21 1 16,-21-21-16,22 0 0,-22-1 15,21 1-15,1 0 0,-22-22 16,21 22-16,0-22 0,-20 1 0,20 20 15,-21-20-15,0-1 0,-21 1 16,0-1-16,0-20 0,0 20 0,0 1 16,0-1-16,0 1 0,-21-1 0,0 1 15,0 20-15,0 1 0,-1 0 16,1 21-16,0-22 0,21 22 0,0 0 16,0 0-1,0 0 1,21-1-16,0 22 0,1-21 15,-1 21-15,0-21 0,21 0 16,-21 21-16,22-21 0,-1-22 16,-21 22-16,22 0 0,-1 0 0,-21-21 15,21 20-15,-20-20 0,20 21 16,-21-21-16,0-1 0,0 22 0,-21-21 16,0 21-16,0-1 0,0 1 0,0 0 15,0 0 1,-21 42-1,0 0-15,0 0 16,21 1-16,0 20 0,-21-21 16,21 0-16,0 22 0,0-22 0,0 21 15,0-21-15,0 0 0,0 1 16,0 20-16,0-21 0,21 0 16,-21 0-16,21 1 0,0-22 15,0 21-15,1-21 0,-1 0 16,0 0-16,0 0 0,0 0 0,0 0 15,1-21-15,-1-1 0,-21 1 16,21 0-16,0 0 0,0 0 0,-21-22 16,0 22-16,21-21 0,-21 0 15,0-1-15,0 1 0,0 0 0,0 20 16,-21-20-16,21 21 0,-21 0 0,0 21 16,0 0-16,0 0 0,-1 0 15,1 0-15,0 0 0,0 0 0,0 21 16,0 0-16,-1 0 0,1 0 15,0 1-15,0-1 0,0 0 16,21 0-16,0 0 0,0 0 0,0 1 16,0-1-16,0 0 15,21-21-15,0 0 0,0 21 0,0-21 16,1 0-16,20 0 0,-21 0 16,21 0-16,-20 0 0,20 0 0,-21-21 15,21 21-15,-20-21 0,-1 21 0,0-21 16,0 21-16,0-22 15,-21 1-15,21 21 0,-21-21 0,22 0 0,-22 0 16,21 21-16,-21-21 0,0-1 16,21 1-16,0 0 15,0 21 1,0 0-16,1 0 16,-1 0-16,0 21 0,0 0 15,-21 1-15,21-1 0,-21 0 0,21 21 16,-21-21-16,0 22 0,0-22 15,0 0-15,0 21 0,0-20 0,0-1 16,0 0-16,0 0 0,0 0 16,0 0-16,0 1 0,-21-22 31,21-22-15,0 1-1,0 0-15,0 0 0,0 0 0,21-22 16,-21 22-16,22-21 0,-1 21 15,-21-22-15,21 22 0,0 0 0,0-21 16,0 21-16,1-1 0,-1 22 16,0-21-16,0 21 0,0 0 15,0 0-15,1 0 16,-22 21-16</inkml:trace>
  <inkml:trace contextRef="#ctx0" brushRef="#br0" timeOffset="80232.75">9864 5736 0,'0'0'0,"0"21"16,21 1 0,-21-1-16,21-21 0,0 0 0,0 0 15,0 0-15,1 0 0,-1 0 0,0 0 16,21-21-16,-21-1 0,22 22 16,-22-21-16,0 0 0,0 0 0,0 0 15,1 0-15,-1-1 0,0 1 16,-21-21-16,21 21 0,-21 0 0,0-1 15,0 1-15,-21 21 16,-21 0 0,20 21-16,1 1 0,-21 20 15,21-21-15,0 21 0,-22-20 0,22 20 16,0 0-16,21-21 0,0 22 16,-21-22-16,21 21 0,0-21 0,0 1 15,0-1-15,21 0 0,0-21 0,0 21 16,0-21-16,1 0 0,20 0 15,-21 0-15,21 0 0,-20 0 0,20-21 16,0 0-16,-21 21 0,22-21 0,-22-1 16,0 1-16</inkml:trace>
  <inkml:trace contextRef="#ctx0" brushRef="#br0" timeOffset="82380.02">10689 5906 0,'21'21'15,"0"-21"-15,1 0 16,-1 0-16,0 0 0,0 0 16,0 0-16,0-21 0,1-1 15,-22 1-15,21 0 16,0 0-16,0 0 0,-21 0 0,21-22 15,-21 22-15,21-21 0,1-1 16,-1 1-16,0 0 0,-21-22 0,42 22 16,-21 0-16,1-1 0,-1 1 15,0 0-15,0 20 0,0 1 16,0 21-16,1 0 0,-1 0 0,0 0 16,-21 21-1,0 1-15,0-1 0,21 0 0,-21 0 16,0 0-16,0 0 0,0 1 0,0-1 15,0 0-15,0 0 0,0 0 16,21-42 15,-21 0-15,21 0-16,-21 0 16,0-1-16,0 1 15,0 0-15,0 0 0,0 0 0,0 0 16,-21-1-16,21 1 0,-21 21 15,21-21-15,-21 21 0,0 0 16,0 21-16,-1 0 0,22 1 0,-21 20 16,0 0-16,0 1 0,0-1 15,0 21-15,-22-20 0,43 20 0,-21-20 16,0 20-16,21-21 0,0 1 16,0-1-16,0 0 0,0 1 0,21-22 15,0 0-15,0 0 0,1 0 0,-1 1 16,21-22-16,0 0 15,1 0-15,-1 0 0,0 0 0,1 0 16,-1-22-16,0 1 0,1 0 0,-1 0 16,0 0-16,1-22 0,-1 1 15,-21 0-15,22-22 0,-22 22 0,21-22 16,-21 1-16,0-1 0,1 1 16,-1-22-16,0 22 0,0-22 0,-21 22 15,0-22-15,0 21 0,0 22 16,21-21-16,-21 20 0,0 22 0,0 0 15,0 0-15,-21 42 16,0 0-16,21 21 16,-21 1-16,0-1 0,-1 0 0,1 22 15,0-1-15,21 1 16,-21-1-16,0 1 0,21-22 0,-21 22 16,21-1-16,0 1 0,0-1 0,0-20 15,0-1-15,0 0 0,21 1 16,0-1-16,0-21 0,0 21 0,0-20 15,1-22-15,20 21 0,0 0 16,-21-21-16,22 0 0,-1 0 0,-21 0 16,22 0-16,-1-21 0,-21 0 0,21 21 15,1-22-15,-1 1 16,-21-21-16,22 21 0,-1-22 0,0 1 16,-21 0-16,22-1 0,-22 1 15,0 0-15,0-1 0,0-20 0,-21 21 16,0 20-16,0-20 0,0 21 0,-21 21 15,0 0-15,0 0 16,0 0-16,-22 0 0,22 21 0,-21 0 16,0 22-16,20-22 0,-20 21 15,21-21-15,-21 22 0,20-1 0,-20 0 16,21 1-16,0-1 0,21 0 0,0-21 16,0 22-16,0-22 0,0 0 15,0 0-15,0 0 0,0 1 16,21-22-16,0 0 0,0 0 0,0 0 15,1 0-15,-1 0 0,0 0 16,0 0-16,0-22 0,22 1 0,-22 0 16,0 0-16,0 0 0,0 0 15,0-22-15,1 1 0,-1 0 0,-21-1 16,21 1-16,0 0 0,-21 20 0,21-20 16,-21 0-16,0 21 0,0-1 15,0 44 16,0-1-31,0 0 0,0 21 0,0-21 16,0 22-16,0-22 0,-21 21 16,21 1-16,0-22 0,-21 21 15,21-21-15,0 0 0,0 22 0,0-22 16,0 0-16,0 0 0,21-21 0,0 21 16,0-21-16,1 0 0,-1 0 15,21 0-15,-21 0 0,0 0 0,22 0 16,-1-21-16,-21 21 0,22-21 15,-1 0-15,0-21 0,1 20 0,-1 1 16,0-21-16,-21 0 0,22-1 0,-1 1 16,-21 0-16,22-1 15,-22 22-15,0-21 0,-21 21 0,0-1 0,-21 22 32,0 0-17,-1 22-15,22-1 0,-21 0 0,21 0 16,0 21-16,-21-20 0,21-1 15,0 0-15,0 21 0,0-21 0,0 1 16,0-1-16,21 0 0,-21 0 16,21 0-16,-21 0 0,22 1 15,-22-1-15,0 0 0,0 0 32,-22-21-17,1 0-15,0 0 16,0 0-16,21-21 0,-21 21 15,0 0-15,21-21 0,-22 21 16,22-21-16,-21 21 0,0 0 16,21 21-1,0 0-15,0 0 0,0 0 32,0 0-32,21-21 0,0 0 0,1 0 15,-1 0-15,0 0 0,0 0 0,21 0 16,-20 0-16,20 0 0,-21 0 15,21 0-15,1 0 0,-1-21 0,0 0 16,-20 21-16,20-21 0,0-21 16,1 20-16,-1 1 0,0-21 15,-21 0-15,22 20 0,-1-20 0,0 0 16,-20-1-16,20 1 0,-21 0 16,0-1-16,0 22 0,1 0 0,-22 0 15,0 0-15,-22 21 16,1 0-16,0 21 0,0-21 15,0 21-15,0 0 0,-1 0 0,1 22 16,0-22-16,21 0 0,0 0 16,0 22-16,-21-22 0,21 21 0,0-21 15,0 22-15,0-22 0,0 0 0,0 0 16,0 0-16,0 22 16,0-22-16,0 0 0,0 0 15,0 0 1,-21-21-16,0 0 15,-1 0-15,1 0 16,0 0-16,0 0 16,0 0-16,0 0 0,-1 0 15,1 0-15,0 0 0,0 0 16</inkml:trace>
  <inkml:trace contextRef="#ctx0" brushRef="#br0" timeOffset="83520.58">6540 7768 0,'0'0'0,"0"21"15,22 1-15,-1-22 0,0 0 16,0 0-16,0 0 0,0 0 16,1-22-16,-1 1 0,21 21 0,-21-21 15,0 0-15,1 0 0,-1 0 16,0-1-16,-21 1 0,0 0 0,0 0 16,0 0-16,0 0 0,-21-1 0,0 22 15,-1-21-15,-20 21 0,0 0 16,21 0-16,-22 0 0,1 21 15,0 1-15,-1-1 0,22 0 0,-21 0 16,21 21-16,-22-20 0,22 20 16,0-21-16,21 21 0,0-20 0,-21-1 15,21 0-15,0 0 0,0 0 16,0 0-16,21-21 16,0 0-16,0 0 0,0-21 15,22 21-15,-22-21 16,0 0-16,0 0 0,0 0 0,1-1 15,-1 1-15,0 0 0,0-21 16,0 21-16,0-1 0,1 1 16,-22 0-16,0 0 0,21 21 15,0 0 1,-21 21-16,0 0 0,0 0 16,0 1-16,0 20 0,0-21 0,0 0 15,0 22-15,21-22 0,-21 0 16,21 0-16,-21 21 0,21-42 0,1 22 15,-1-1-15,0-21 0,21 0 16,-21 0-16,22 0 0,-22 0 0,21 0 16,1-21-16,-22-1 0,21 22 0,0-21 15,-20 0-15,20-21 0,-21 21 16,0-1-16,22-20 0,-22 21 16,0-21-16,0-1 0,-21 1 0,0 0 15,0-22-15,0 22 0,0-22 16,-21 22-16,0-22 0,-22 22 0,22-21 15,-21 20-15,0 22 0,-22-21 16,22 21-16,-22 21 0,1 0 0,-1 0 16,1 0-16,-22 21 0,0 0 0,22 21 15,-22 22-15,22-1 0,-1 1 16,1 20-16,20 1 0,1-21 0,0 20 16,21 1-16,-1-22 0,22 22 15,0-21-15,0-1 0,22 1 0,20-1 16,-21-21-16,21 1 0,1-1 15,-1-21-15,22 22 0,-22-22 16,21 0-16,1-21 0,-1 21 0,1-21 16,-22 0-16,22 0 0,-1 0 0,-20 0 15,20-21-15,-21 21 0,1-21 16,-1 0-16,0-1 0,-20 1 0,20-21 16</inkml:trace>
  <inkml:trace contextRef="#ctx0" brushRef="#br0" timeOffset="84000.31">8742 7514 0,'0'0'0,"0"-21"0,0-42 15,0 41-15,0-20 0,0 21 0,0 0 16,0 0-16,-21 21 16,-1 21-1,22 0-15,-21 21 0,21 1 0,0-1 16,-21 21-16,21-20 0,-21 20 16,0 1-16,21-1 0,-21-20 0,-1 20 15,22-21-15,0 1 0,0-1 16,-21-21-16,21 22 0,0-22 0,0 0 15,0 0-15,0-42 32,0 0-17,0 0-15,0-22 0,0 22 0</inkml:trace>
  <inkml:trace contextRef="#ctx0" brushRef="#br0" timeOffset="84552.58">8382 7324 0,'0'0'0,"0"-21"0,0-1 16,-21 1-16,21-21 0,0 21 0,0 0 15,0-22-15,21 22 0,0 0 16,0 0-16,22 0 0,-22-1 0,21 1 16,0 21-16,1 0 0,20 0 15,-20 0-15,-1 0 0,21 0 0,-20 21 16,-1 22-16,0-22 0,1 21 15,-22 1-15,0-22 0,0 21 0,-21 0 16,0 1-16,0-1 0,-42 0 0,21-20 16,-22 20-16,22 0 0,-21-21 15,0 1-15,-1-1 0,1 0 0,21 0 16,-22-21-16,22 0 16,0 0-16,0 0 0,0 0 0,0 0 15,21-21-15,0 0 16,21 0-16,0-1 0,0 1 15,21 21-15,1 0 0,-1 0 0,0 0 16,1 0-16,-1 21 0,22 1 16,-22-1-16,0 0 0,1 21 0,-1-21 15,0 22-15,1-1 0,-22-21 0,-21 22 16,0-22-16,0 21 0,0 0 16,0-20-16,-21 20 0,-1-21 0,-20 0 15,0 22-15,-1-22 0,-20 0 0,21 0 16,-22 0-16,1-21 15,-1 21-15,22-21 0,-22 0 0,22 0 16,0 0-16,-1 0 0,1-21 0,21 0 16,-22 0-16,22 0 0,0 0 15,21-22-15,0 22 0,-21-21 0,21-1 16,0 22-16,0-21 0,0 0 16,21 20-16,0-20 0,22 0 0,-22 21 15,21-1-15,0 1 0,1 0 0,-1 0 16</inkml:trace>
  <inkml:trace contextRef="#ctx0" brushRef="#br0" timeOffset="84936.87">9313 7684 0,'0'0'0,"0"21"0,21 42 16,1-42-1,-1-21-15,-21 22 16,21-22-16,0 0 0,0 0 15,0 0-15,1-22 0,20 22 0,-21-21 16,0 0-16,22 0 0,-22 21 16,0-21-16,0-22 0,0 22 0,-21 0 15,0 0-15,0 0 0,0 0 16,0-1-16,0 1 0,-21 0 0,-21 0 16,21 21-16,-1 0 0,-20 0 15,21 21-15,-21 0 0,-1 0 16,22 1-16,0-1 0,-21 21 0,20 0 15,22-20-15,-21 20 0,21 0 0,0 1 16,0-1-16,0 0 0,0 1 16,0-1-16,0-21 0,0 21 0,0-20 15,21-1-15,-21 0 0,22-21 0,-1 21 16,21-21-16,-21 0 0,0 0 16,22 0-16,-22-21 0,21 21 0,1-21 15,-22 0-15,21-22 0,0 22 16,1-21-16,-1 21 0</inkml:trace>
  <inkml:trace contextRef="#ctx0" brushRef="#br0" timeOffset="86189.38">10435 6795 0,'0'0'0,"0"-43"0,0 22 0,0-21 0,0 21 15,0-1-15,-21 22 16,-21 22-16,20-1 15,1 21-15,-21-21 0,0 43 0,-1-22 16,22 22-16,-21-1 0,-1 1 16,1 20-16,0 1 0,-1 0 15,1 20-15,21-20 0,-21 0 0,-1 21 16,22-22-16,-21 22 0,21-21 16,-1 21-16,-20-1 0,21-20 0,0 21 15,0 0-15,-1 0 0,22-1 16,-21-20-16,0 21 0,0-21 0,0-1 15,21 1-15,-21-22 0,-1 1 0,22-1 16,-21-20-16,21-1 0,0 0 0,0-20 16,0-1-16,0 0 0,0-42 15,21-22 1,-21 22-16,43-21 0,-22 0 0,0-1 16,0 1-16,22-22 0,-22 1 15,21-22-15,0 22 0,1-22 16,-22 22-16,21-22 0,1 21 0,-22-20 15,0 20-15,0-20 0,-21 20 0,0 1 16,0-1-16,0 22 0,0-22 16,-21 22-16,0 0 0,0-1 0,-1 22 15,1 0-15,0-21 0,0 42 0,0-22 16,0 1-16,42 0 47,0 21-47,0 0 15,0-21-15,0 21 0,22-21 16,-22 21-16,21-21 0,1-1 16,-1 1-16,0 0 0,1 0 0,-1-21 15,0 20-15,1 1 0,-1 0 0,-21 0 16,0 0-16,0 21 0,1 0 16,-22-21-16,0 42 15,-22 0 1,1 0-16,0 0 0,21 0 15,-21 1-15,0-1 0,0 21 16,21-21-16,0 0 0,-22 22 0,22-22 16,0 0-16,0 0 0,0 0 15,0 1-15,0-1 0,22-21 16,-1 0-16,0 0 16,0 0-16,0 0 0,0-21 15,1-1-15,20 1 0,-21 0 0,0 0 16,0 0-16,1 0 0,-22-1 0,0-20 15,21 21-15,-21-21 0,0-1 16,0 22-16,0-21 0,0-1 0,-21 1 16,-1 21-16,1 0 0,0 0 15,0-1-15,0 22 0,0 0 0,-1 0 16,-20 22-16,21-1 0,0 0 16,0 21-16,-1-21 0,1 1 15,0-1-15,21 0 0,0 0 0,0 0 16,0 0-16,21-21 47,0-21-47,1 21 0,-1-21 0,0 0 15,21 0-15,-21 0 0,1-1 16,20 1-16,-21 0 0,0 0 0,22 0 16,-22 0-16,21 21 0,-21-22 15,0 22-15,1 0 0,-1 0 0,0 0 16,0 0-16,0 0 0,-21 22 15,0-1-15,0 0 16,0 0-16,0 0 0,0 0 0,0 22 16,0-22-16,0 0 0,0 0 0,0 0 15,0 1-15,0-1 0,0 0 16,0 0-16,-21 0 0,21 0 0,-21 1 16,0-22-16,21 21 15,0-42 16,0-1-31,0 1 16,0-21-16,21 21 16,-21 0-16,21-1 0,0-20 15,-21 21-15,21-21 0,1 20 0,-1 1 16,-21 0-16,21 0 0,0 0 16,0 21-16,0 0 15,1 0-15,-22 21 16</inkml:trace>
  <inkml:trace contextRef="#ctx0" brushRef="#br0" timeOffset="86512.2">10901 7684 0,'0'0'0,"0"21"0,0 0 0,21 0 16,0-21-16,0 0 0,0 0 16,1 0-16,-1 0 0,0 0 15,21 0-15,-21 0 0,1 0 16,20-21-16,-21 21 0,0-21 0,22 0 15,-22-1-15,0 1 0,0 0 16,0 0-16,-21 0 0,0 0 0,0-1 16,0 1-16,0 0 0,0 0 0,0 0 15,-21 21-15,0 0 0,0 0 16,0 21-16,-1 0 0,1 0 0,-21 0 16,21 1-16,0 20 0,-1-21 15,1 21-15,0-20 0,21 20 16,0-21-16,0 21 0,0-20 0,0-1 0,0 0 15,0 0-15,0 0 0,21-21 16,0 21-16,1-21 0,20 0 16,-21 0-16,21 0 0,1 0 0,-22 0 15,21-21-15,1 21 0,-22-21 0,21 0 16,-21 0-16,22 0 0</inkml:trace>
  <inkml:trace contextRef="#ctx0" brushRef="#br0" timeOffset="86972.19">12023 7345 0,'0'0'0,"21"-42"15,0 20-15,0-20 0,-21 21 16,21 0-16,-21 0 0,21-1 0,-21 1 15,0 0-15,0 42 16,0 0-16,0 1 16,0 20-16,-21 21 0,0-20 0,0 20 15,21 1-15,-21-22 0,0 22 16,-1-1-16,1-21 0,0 22 0,0-22 16,0 22-16,0-22 0,-1 0 0,1-20 15,21 20-15,0-21 0,0 0 16,0 0-16,0 1 0,0-44 31,21 1-31,1 0 0,-1 0 16</inkml:trace>
  <inkml:trace contextRef="#ctx0" brushRef="#br0" timeOffset="87501.11">12023 7387 0,'0'0'0,"-22"-42"0,22-22 0,0 43 16,-21-21-16,21 0 0,-21 20 0,21 1 0,0 0 15,0 0-15,0 0 16,0 0-16,21-1 0,0 1 0,1 21 16,-1 0-16,21 0 0,0 0 15,-20 0-15,20 21 0,0 22 0,1-22 16,-1 21-16,-21 22 0,21-22 0,-20 22 16,-1-1-16,-21-21 0,0 22 15,0-1-15,0-20 0,0-1 0,0 0 16,0 1-16,0-1 0,0-21 0,0 22 15,-21-22-15,21 0 0,-22 0 16,22 0-16,0-42 31,0 0-15,0 0-16,0 0 0,22-22 0,-1 1 0,0 0 16,0-1-16,0-20 15,0-1-15,1 1 0,20-22 0,0 22 16,1-1-16,-1 1 0,0-1 0,-21 22 15,22 21-15,-1-1 0,-21 1 16,22 21-16,-22 0 0,0 21 0,0 22 16,0-22-16,-21 21 0,0 22 15,0-22-15,0 22 0,0-22 0,0 21 16,-21-20-16,0 20 0,0-20 0,0 20 16,-1-21-16,1 1 15,21-1-15,-21 0 0,0-20 0,21 20 16,0-21-16,-21 21 0,21-20 0,-21-1 15,21 0-15,0 0 16,0-42 0,21 21-16,0-21 15,0 0-15,0-1 0</inkml:trace>
  <inkml:trace contextRef="#ctx0" brushRef="#br0" timeOffset="87867.9">13208 7726 0,'0'21'0,"21"-21"16,0 0-16,0 0 15,1 0-15,-1-21 0,0 0 16,0 0-16,21 21 0,-20-22 16,-1 1-16,0 0 0,0 0 15,21 0-15,-20-22 0,-22 22 0,21 0 16,-21-21-16,21 21 0,-21-1 0,0 1 15,-21 21-15,0 0 16,-1 0-16,1 21 0,-21 1 0,21 20 16,-22-21-16,1 21 0,0 1 15,-1-1-15,22 0 0,-21 1 16,21-1-16,21-21 0,0 22 0,0-22 16,0 21-16,0-21 0,0 0 15,0 1-15,21-1 0,0 0 0,0-21 16,0 0-16,1 0 0,-1 0 0,21 0 15,-21 0-15,22 0 0,-1 0 16,0-21-16,1 0 0,-22-1 0,21 1 16,0 0-16,1 0 0,-22 0 0,21-22 15</inkml:trace>
  <inkml:trace contextRef="#ctx0" brushRef="#br0" timeOffset="88132.75">14224 7006 0,'0'0'0,"0"-21"15,0-21-15,0 63 16,0 0-16,-21 0 16,0 0-16,-1 22 0,1-1 0,0 0 15,0 1-15,0 20 0,0 1 0,-1-1 16,1 1-16,-21-1 0,21 1 16,0-22-16,-1 22 0,1-1 0,0-21 15,0 22-15,0-22 0,0 1 16,21-1-16,0 0 0,-22-21 0,22 1 15,0 20-15,0-21 0,22-21 32,-1-21-32,0 21 0,0-42 15,0 20-15,22-20 0,-1 21 0,-21-21 16,21-22-16</inkml:trace>
  <inkml:trace contextRef="#ctx0" brushRef="#br0" timeOffset="88884.74">14457 7260 0,'0'0'0,"42"-63"0,-21 20 0,0-41 15,-21 63-15,0 42 16,0 0 0,0 0-16,-21 21 0,21-20 15,-21 41-15,0-21 0,0 1 0,0 20 16,-1-20-16,-20 20 0,21-21 16,0 22-16,0-22 0,-1 22 15,1-22-15,0 0 0,0 1 0,21-1 16,0-21-16,0 22 0,0-22 15,0 0-15,0 0 0,21-21 32,0-21-32,0 0 0,1 0 15,-1-1-15,21 1 0,-21 0 0,0 0 16,1 0-16,20 0 0,-21-1 0,-21 1 16,21 21-16,0 0 15,-21 21 1,0 1-16,0-1 15,0 0-15,0 0 16,0 0-16,0 0 0,0 1 16,22-1-16,-22 0 0,21-21 15,0 0-15,0 0 0,0 0 16,0 0-16,1 0 0,-1 0 16,0 0-16,0-21 0,21 0 0,-20 21 15,-1-22-15,0 1 0,-21 0 16,21 0-16,0 0 0,0 21 15,-21-21-15,0-1 0,0 44 32,0-1-17,0 0-15,0 0 0,0 0 16,0 0-16,0 1 0,0-1 16,0 0-16,0 0 15,22-21 1,-1 0-1,0 0-15,0 0 0,0-21 0,0 0 16,1 0-16,-1 21 0,0-22 0,0 1 16,0-21-16,0 21 0,1 0 15,-22-22-15,0 22 0,0 0 0,0-21 16,0 20-16,0 1 0,-22 0 16,1 0-16,0 0 0,0 21 15,-21 0-15,20 0 0,1 0 0,-21 0 16,21 0-16,-22 0 0,22 21 15,0 0-15,0 0 0,0 0 0,0 1 16,-1-1-16,22 0 0,0 0 16,0 0-16,0 0 0,22 1 15,-1-22-15,0 21 0,0-21 0,0 0 16,0 0-16</inkml:trace>
  <inkml:trace contextRef="#ctx0" brushRef="#br0" timeOffset="89444.66">15769 7662 0,'0'0'0,"0"-21"16,-21 21-16,0 0 0,0 0 0,-1 0 16,1 0-16,0 0 0,-21 21 15,21 1-15,-1-1 0,1-21 16,0 21-16,-21 21 0,21-21 0,-1 1 15,1-1-15,0 0 0,21 0 0,0 0 16,-21 0-16,21 1 0,0-1 16,0 0-16,0 0 15,0 0-15,21-21 0,0 0 0,0 0 16,1 0-16,-1 0 0,0 0 16,0 0-16,21-21 0,-20 0 0,-1 0 15,21 0-15,-21-1 0,0 1 0,22 0 16,-22-21-16,0 21 0,0-22 15,0 1-15,22-22 0,-22 22 0,0-21 16,0-1-16,0 1 0,1-1 16,-1 1-16,-21-1 0,21 22 0,0-1 15,-21 1-15,21 21 0,-21 0 0,0 0 16,0-1-16,-21 44 16,0-1-1,0 21-15,0 0 0,-1 1 0,1-1 16,-21 22-16,21-1 0,0 1 15,-1-1-15,-20-21 0,21 22 0,0-1 16,0-20-16,21 20 0,-22-20 16,22-1-16,-21 0 0,21 1 0,0-1 15,0 0-15,0-21 0,0 1 0,0-1 16,0 0-16,21-21 0,1 0 16,-1 21-16,0-21 0,0 0 15,0-21-15,22 21 0,-22-21 0,0 0 16,21-1-16,-21 1 15,22 0-15</inkml:trace>
  <inkml:trace contextRef="#ctx0" brushRef="#br0" timeOffset="89751.49">13652 7239 0,'-21'-21'16,"42"42"-16,-21-63 0,43 42 16,-22 0-16,21-21 0,1 21 15,-1-22-15,21 22 0,1-21 0,-1 21 16,1-21-16,21 21 0,-22-21 15,1 21-15,20-21 0,-20 21 0,-1 0 16,-20 0-16,-1 0 0,0 0 16,1 0-16,-22 0 0,0 0 0,0 0 15</inkml:trace>
  <inkml:trace contextRef="#ctx0" brushRef="#br0" timeOffset="91028.82">10139 10118 0,'0'0'0,"0"21"0,0 0 0,0 0 15,21 0-15,0-21 16,0 22-16,0-22 0,1 0 16,-1 0-16,0 0 15,0 0-15,0-22 0,0 1 0,1 21 16,-1-21-16,0 0 0,0 0 15,-21 0-15,0-1 0,0 1 16,0 0-16,0 0 0,0 0 0,-21-22 16,0 22-16,0 0 0,-1 21 15,1-21-15,0 21 0,-21 0 0,21 0 16,-1 0-16,-20 21 0,21-21 16,-21 21-16,20 22 0,-20-22 0,21 0 15,0 21-15,0-21 0,-1 22 16,1-22-16,21 21 0,0-21 15,0 22-15,0-22 0,0 0 0,0 0 16,0 0-16,0 1 16,21-22-16,1 0 0,-1 0 15,0 0-15,0-22 0,0 1 0,0 21 16,22-21-16,-22 0 0,0 0 0,0 0 16,22-1-16,-22-20 0,0 21 15,0 0-15,0 0 0,-21-22 0,0 22 16,21-21-16,-21 21 0,0-22 15,0 22-15,0-21 0,0 21 0,0-1 16,0 1-16,0 42 31,0 1-31,0 20 0,-21-21 16,21 21-16,0-20 0,0 20 0,0-21 16,0 21-16,0-20 0,0 20 15,0-21-15,0 0 0,0 0 0,0 1 16,21-22-16,1 0 0,-1 0 15,0 0-15,0 0 0,21 0 16,-20 0-16,-1 0 0,21-22 0,-21 1 16,22 0-16,-1 0 0,-21 0 0,21-22 15,1 22-15,-1-21 0,0 0 16,-20-1-16,20-20 0,-21 20 16,0-20-16,0-1 0,-21 22 15,0-21-15,0 20 0,0-20 0,-21 20 16,-21 1-16,0 0 0,-1-1 0,1 1 15,0 0-15,-22 21 0,22-1 16,-22 1-16,1 21 0,-22 0 0,22 0 16,-22 21-16,0 1 0,-21 20 15,22 0-15,-22 1 0,21 20 0,1 1 16,20 20-16,-21 1 0,43 0 0,0-1 16,-1 1-16,22-22 15,0 22-15,21-21 0,0-1 0,21 1 16,0-1-16,1-21 0,-1 22 0,21-22 15,0-21-15,1 22 0,20-22 16,-20 21-16,-1-21 0,21-21 0,-20 22 16,-1-22-16,22 21 0,-22-21 0,0 0 15,22 0-15,-22-21 0,0-1 16,1 22-16,-1-42 0,0 21 0,-20 0 16,20-22-16,0 1 0</inkml:trace>
  <inkml:trace contextRef="#ctx0" brushRef="#br0" timeOffset="91484.53">11451 9483 0,'0'0'0,"21"0"31,0 0-15,1 0-16,20 21 0,-21-21 0,21 0 16,1 0-16,-1 0 0,0 0 0,1 0 15,-1 0-15,0 0 0,1 0 16,-1 0-16,0 0 0,1 0 0,-22 0 16,0 0-16,0-21 0,-42 21 31,0 0-16,0 0-15,0 0 0,-1 0 16,1 21-16,-21-21 0,21 0 0,0 0 16,-1 0-16,1 0 0,0 21 0</inkml:trace>
  <inkml:trace contextRef="#ctx0" brushRef="#br0" timeOffset="91720.39">11790 9525 0,'-21'0'16,"21"21"-1,0 0-15,-22 1 16,22-1-16,0 0 0,-21 0 15,21 21-15,-21-20 0,21 20 0,0 0 16,0 22-16,-21-22 0,0 0 16,21 1-16,0 20 0,-21-20 0,-1-1 15,1 0-15,21 1 0,0-1 16,0-21-16,-21 21 0,21 1 0,0-22 16,-21 0-16,21 0 0,0 0 0,0 1 15,0-1 1,21-42-1,0-1-15,0 1 0,1 0 16,-1 0-16,0 0 0</inkml:trace>
  <inkml:trace contextRef="#ctx0" brushRef="#br0" timeOffset="92816.68">12065 10139 0,'21'21'15,"0"-21"17,0 0-17,1 0-15,-1-21 16,0 21-16,-21-21 16,21 0-16,0-1 0,-21 1 15,0 0-15,0 0 16,0 0-16,0 0 15,0-1-15,-21 22 32,0 22-32,0-1 0,0 0 15,21 0-15,-22 0 0,1 0 0,0 1 16,0 20-16,0-21 0,0 21 0,-1-20 16,1-1-16,21 21 0,0-21 15,0 0-15,0 22 0,0-22 16,0 0-16,0 0 0,21-21 15,1 0-15,20 0 0,-21 0 16,0 0-16,22 0 0,-22 0 0,21 0 16,0-21-16,1 0 0,-1 0 0,0 0 15,1-1-15,-1 1 0,0-21 16,1 21-16,-1-22 0,0 22 0,-20-21 16,20 21-16,-21-22 0,21 22 0,-20-21 15,-22 21-15,21-22 0,-21 22 16,0 0-16,-21 21 15,-1 0-15,1 0 16,0 21-16,0 0 0,0 22 16,21-22-16,0 0 0,-21 0 0,21 0 15,0 1-15,0 20 0,0-21 16,21 0-16,0-21 0,-21 21 16,21 1-16,0-1 0,0 0 0,1-21 15,-1 21-15,-21 0 0,21-21 0,-21 21 16,-21-21 15,0 0-31,-1 0 16,1 0-16,0 0 15,0 0-15,0 0 0,0 0 16,-1 22 0,22-1-16,0 0 15,0 0 1,22 0-16,-1 0 15,0-21-15,21 0 0,-21 0 16,22 0-16,-22 0 0,21 0 0,1 0 16,-1-21-16,0 0 0,1 0 0,20 0 15,-21 0-15,1-1 0,20 1 16,-20-21-16,20 21 0,-21-22 0,1 1 16,-1 0-16,0-1 0,1 1 0,-1-21 15,0 20-15,-20-20 0,-1-1 16,0-20-16,0 20 0,0 1 15,0-1-15,-21 22 0,22-22 0,-22 22 0,0 21 16,0 0-16,0-1 16,0 1-16,-22 42 15,1 1-15,-21 20 0,21 0 0,0 1 16,-22 20-16,22-21 0,-21 22 16,21 21-16,-1-22 0,-20 1 0,21-1 15,0 1-15,0-22 0,21 21 0,0-20 16,-22-1-16,22 0 0,0 1 15,0-22-15,0 21 0,0-21 0,0 1 16,0-1-16,0 0 0,22-21 0,-1 0 16,0 0-16,0 0 15,0 0-15,0 0 0,22 0 16,-22-21-16,0 0 0,21-1 16,-20 22-16,-1-21 0,0 0 15,21 0-15,-21 0 0,1 0 0,-1-22 16,0 22-16,0 0 0,-21-21 0,0 20 15</inkml:trace>
  <inkml:trace contextRef="#ctx0" brushRef="#br0" timeOffset="93060.06">13525 9800 0,'0'0'0,"-42"0"16,42 21-1,21-21 1,0 0-16,22 0 0,-22 0 0,21 0 15,1 0-15,-1 0 0,0 0 16,1 0-16,-1 0 0,0-21 0,1 21 16,-1-21-16,0 21 0,1-21 0,-22 21 15,21-21-15,-21 21 0,0 0 16,1-21-16,-1 21 0,0-22 0,-42 44 31,-22-1-15,1 0-16,0 0 0</inkml:trace>
  <inkml:trace contextRef="#ctx0" brushRef="#br0" timeOffset="94165.42">7387 11853 0,'0'0'0,"21"0"31,0 0-31,1 0 15,-1 0-15,-21-21 0,21 0 16,0 21-16,0-21 0,0 0 16,-21 0-16,22-1 0,-22 1 15,0 0-15,0 0 16,0 0-16,-22 0 0,-20 21 0,21-22 16,0 1-16,0 21 0,-22 0 0,22 0 15,0 0-15,-21 0 16,20 21-16,-20 1 0,0 20 0,21-21 0,-22 0 15,22 22-15,-21-1 0,21 0 16,-22 1-16,43-1 0,-21 0 16,21-21-16,0 22 0,0-22 0,0 0 15,0 0-15,21 0 0,-21 1 16,21-22-16,1 0 0,-1 0 0,0 0 16,21 0-16,-21-22 0,1 1 0,-1 0 15,21 0-15,-21 0 0,0 0 16,1-22-16,20 22 0,-21-21 0,0-1 15,0 22-15,1-21 0,-1 21 0,-21-22 16,21 22-16,-21-21 0,0 21 16,0 0-16,0-1 0,0 1 0,-21 21 15,21 21 1,-21 1-16,-1-1 0,22 0 16,-21 21-16,21-21 0,0 22 0,0-1 15,0 0-15,0 1 0,0-1 16,0 0-16,0-20 0,0 20 0,0 0 15,0-21-15,21 1 0,-21-1 0,22 0 16,20-21-16,-21 0 0,0 0 16,0 0-16,22 0 0,-22 0 0,21-21 15,1 0-15,-1-1 0,0 1 0,1 0 16,-1-21-16,-21-1 0,21 22 16,1-21-16,-22 0 0,0-1 0,0-20 15,0 20-15,-21 1 0,0-21 16,0-1-16,0 22 0,0-22 15,-21 1-15,0-1 0,-21 22 0,-1-22 16,1 22-16,0 0 0,-1-1 16,-20 1-16,-1 21 0,22 21 0,-21 0 15,-1 0-15,1 0 0,-22 21 0,21 21 16,-20 1-16,20 20 0,-20 1 16,-1-1-16,21 22 0,-20 0 0,20-1 15,1 1-15,-1 0 0,22 20 16,0-20-16,20 0 0,22-1 15,0-20-15,0 21 0,22-22 0,20-21 16,0 22-16,1-22 0,20-21 0,1 22 16,-22-22-16,21 0 0,1 0 15,-1 0-15,1-21 0,-1 0 0,1 0 16,21 0-16,-22 0 0,1 0 16,-1-21-16,1 0 0,-1 0 0,1 0 15,-22 0-15</inkml:trace>
  <inkml:trace contextRef="#ctx0" brushRef="#br0" timeOffset="94881.02">9567 11578 0,'0'0'0,"21"-21"0,-21 0 0,0-21 15,0 20-15,0 1 0,0 0 0,-21 63 32,0-20-17,0 20-15,0 0 0,0 22 0,-1-1 16,1 1-16,0-1 0,0 1 15,0-1-15,-22 22 0,22-22 16,-21 1-16,21-22 0,-22 22 0,1-22 16,0 0-16,-1 1 0,22-22 15,-21 21-15,21-21 0,0-21 0,42-21 32,0 0-32,0 0 15,0-21-15,0-1 0,22 1 0,-22-22 16,21 1-16,1-1 0,-22 1 15,21-22-15,-21 22 0,22-22 0,-22 22 16,0-1-16,0 1 0,0 20 16,0 1-16,-21 0 0,22 20 0,-22 1 15,0 42 1,0 22-16,0-1 0,0 0 16,0 1-16,0-1 0,0 22 0,0-1 15,0-21-15,0 22 0,0-1 0,0-20 16,0 20-16,0-20 0,0-1 15,0-21-15,0 21 0,0-20 0,0-1 16,0 0-16,0 0 0,-22-21 31,1 0-31,0-21 16</inkml:trace>
  <inkml:trace contextRef="#ctx0" brushRef="#br0" timeOffset="96168.8">8721 12065 0,'0'0'0,"21"21"0,0 0 0,64-21 15,-43 0 1,0 0-16,1 0 0,20 0 0,1-21 16,-1 21-16,1-21 0,-1 0 15,22-21-15,-22 20 0,22 1 0,0-21 16,-1 21-16,1-22 0,0 22 0,-22-21 15,1 21-15,-1-22 0,-21 22 16,1-21-16,-1 0 0,-21 20 16,0-20-16,1 0 0,-22 21 0,21-22 15,-21 1-15,0 21 0,0 0 16,0-1-16,0 1 0,-21 21 16,-1 21-16,1 1 0,0-1 15,21 21-15,-21 0 0,0 22 0,0-1 16,-1 1-16,1 21 0,0-22 0,-21 22 15,21-1-15,-1 1 0,-20 0 16,21-1-16,-21 1 0,20 0 0,1-1 16,-21 22-16,21-21 0,0 0 0,-1 20 15,1-20-15,0 0 0,0-22 16,0 1-16,21-1 0,0 1 0,0-1 16,0-20-16,0-22 0,0 21 15,0-21-15,0 0 0,0 1 16,21-22-16,0 0 0,0 0 0,0-22 15,1 1-15,20 0 0,-21 0 0,21-21 16,-20-1-16,20 1 0,0 0 16,1-22-16,-22 22 0,21-22 0,-21 1 15,0-1-15,1 1 0,-22-1 0,0 1 16,0-1-16,0 1 0,-22-1 16,1 1-16,0-1 0,-21 22 0,-1-22 15,22 22-15,-21 0 0,0-1 16,20 22-16,-20 0 0,21 0 15,0 0-15,0 21 0,42 0 32,0 0-17,21 0-15,-21-21 0,22 21 0,-1-22 16,0 1-16,22 0 0,-22 0 0,22 0 16,-1 0-16,-20-22 0,20 22 15,-21-21-15,22-1 0,-22 22 0,1-21 16,-1 21-16,0-22 0,-21 1 15,1 21-15,-1-21 0,-21 20 16,21-20-16,-21 21 0,0 0 0,0 0 16,-21 21-1,0 0-15,-1 21 16,1 21-16,21-21 0,-21 22 0,21-1 16,0 0-16,-21 1 0,21-1 15,-21 0-15,21 22 0,0-22 0,0 0 16,0 22-16,0-22 0,0 1 15,0-22-15,0 21 0,0-21 0,0 0 16,21 1-16,0-1 0,0 0 0,0-21 16,1 0-16,-1 0 0,0 0 15,0 0-15,21 0 0,-20-21 16,-1 0-16,0-1 0,0 1 0,0 0 16,22-21-16,-22 21 0,0-22 15,-21 22-15,21-21 0,0-1 0,-21 22 16,0-21-16,21 21 0,-21 0 0,22 21 15,-22-22-15,0 44 32,0-1-32,0 0 0,0 0 0,0 0 15,0 22-15,0-22 0,0 0 16,0 21-16,0-21 0,0 1 0,0-1 16,0 0-16,0 0 0,0 0 15,0 0-15,21-21 16,0 0-16,0 0 15,0 0-15,0-21 0,1 0 16,-1 21-16,0-21 0,0 0 0,0-22 16,0 22-16,1 0 0,-1 0 0,0-21 15,-21 20-15,21 1 0,-21 0 16,21 21-16,-21 21 16,21-21-16,-21 21 15,0 22-15,0-22 16,0 0-16,0 0 0,0 0 0,0 1 0,0-1 15,0 0-15,22-21 0,-22 21 0,21-21 16,0 0-16,0 0 16,0 0-16,0 0 0,1 0 15,-1 0-15,0 0 0,0-21 0,0 0 16,-21 0-16,21-1 16,-21 1-16,0 0 0,0-21 0,0 21 15,0-22-15,0 22 0</inkml:trace>
  <inkml:trace contextRef="#ctx0" brushRef="#br0" timeOffset="96412.86">10753 11599 0,'0'0'0,"-22"22"0,1-22 0,0 0 16,42 0 15,0 0-31,22 0 0,-22 0 15,21-22-15,1 22 0,-1-21 0,0 21 16,1-21-16,-1 21 0,0-21 0,1 21 16,-1 0-16,0-21 0,-21 21 15,22 0-15,-22-21 0,0 21 0,0 0 16,0 0-16,1 0 0</inkml:trace>
  <inkml:trace contextRef="#ctx0" brushRef="#br0" timeOffset="99260.68">12615 11663 0,'0'0'0,"0"-21"16,0-22-16,-21 22 16,0 21-16,0 0 0,0 0 15,-1 0-15,1 43 0,0-22 16,0 21-16,21 0 16,-21 1-16,0 20 0,-1-20 0,22 20 15,-21 1-15,0-1 0,0 1 0,21-1 16,-21-21-16,0 22 0,-1-22 15,1-21-15,0 22 0,21-22 0,0 0 16,0 0-16,0 0 0,0 1 0,21-44 31,0 1-15,-21 0-16,22 0 0,-1 0 16,-21-22-16,21 1 0,0 0 0,0-1 15,-21-20-15,21 21 0,1-22 16,-22 1-16,21-1 0,0 1 15,-21-1-15,21 1 0,-21 20 0,0 1 16,21 0-16,-21 20 0,21 1 0,1 21 31,-1 43-31,-21-22 0,21 0 0,-21 21 16,21 1-16,0-1 0,-21 0 16,0 22-16,0-22 0,21 0 0,-21 1 15,22 20-15,-22-20 0,0-22 0,0 21 16,21 0-16,0-20 0,-21-1 15,21 0-15,0 0 16,0-21-16,1 0 0,-1 0 16,0 0-16,0 0 0,0-21 15,0 0-15,1 21 0,-1-43 0,0 22 16,0 0-16,0-21 0,22-1 0,-22 1 16,0 0-16,0-1 0,0 1 15,0-21-15,1 20 0,-1-20 0,0 20 16,0 1-16,-21 0 0,0-1 15,0 1-15,0 21 0,21 21 0,-21 21 16,0 21 0,0-20-16,0 20 0,0 0 15,-21 1-15,0 20 0,21-21 0,0 1 16,0 20-16,-21-20 0,21 20 16,0-21-16,0 1 0,0-22 15,0 21-15,0-21 0,0 22 0,0-22 16,21 0-16,0 0 0,0-21 15,0 0-15,1 21 0,-1-21 0,0 0 16,21 0-16,-21 0 0,22-21 0,-22 0 16,21 0-16,-21 0 0,22 0 15,-22-1-15,0 1 0,0-21 0,0 21 16,1-22-16,-1 1 0,-21 21 16,0-21-16,0-1 0,0 1 0,0 21 15,0 0-15,0-1 0,0 1 0,-21 0 16,-1 21-16,1 0 0,0 21 15,0 0-15,0 1 16,0 20-16,-1 0 0,1-21 0,0 22 16,0-1-16,0 0 0,21 1 15,0-1-15,0 0 0,0-20 0,0 20 16,0-21-16,0 0 0,21 0 0,0 1 16,0-1-16,22 0 0,-22-21 15,0 0-15,21 0 0,-21 0 0,22 0 16,-22 0-16,21 0 0,-21-21 0,22 0 15,-22-1-15,21 1 16,-21 0-16,1 0 0,20-21 0,-21 20 16,0-20-16,0 0 0,1-1 0,-1 1 15,0-21-15,0 20 0,0-20 16,-21 20-16,0-20 0,21 21 0,-21-1 16,0 1-16,0 0 0,0 20 15,0 1-15,0 0 0,0 42 16,-21 0-16,0 1 15,0-1-15,0 21 0,0 0 16,-1 1-16,22-1 0,-21 0 0,21 1 16,-21 20-16,21-20 0,-21-1 0,21 21 15,0-20-15,0-1 0,0 0 16,0-20-16,0 20 0,0-21 0,0 21 16,21-20-16,0-1 0,0-21 15,1 21-15,-1-21 0,21 0 16,-21 0-16,0 0 0,22 0 0,-22-21 15,21 21-15,1-21 0,-22-1 16,21 1-16,-21 0 0,22 0 0,-22-21 16,21-1-16,-21 22 0,0-42 0,1 20 15,-1-20-15,0 20 0,0-20 16,-21 21-16,0-22 0,0 22 0,0-1 16,0 22-16,0-21 0,0 21 0,-21 21 31,21 21-31,-21 0 0,0 0 15,-1 0-15,1 22 0,21-1 0,-21 0 16,0 1-16,21-1 0,-21 0 16,0 1-16,21-1 0,0 0 0,-22 1 15,22-1-15,-21-21 0,21 0 16,0 22-16,0-22 0,0 0 0,0 0 16,0 0-16,21-21 31,1-21-31,-1 0 15,0 21-15,0-21 0,-21 0 16,21 0-16,0 21 0,1-22 16,-1 1-16,0 21 15,0 0 1,-21 21-16,0 1 16,0-1-16,0 0 0,0 0 15,0 0-15,0 0 16,0 1-16,21-1 15,0-21-15,1 0 0,-1 0 0,0 0 16,0 0-16,0 0 16,22 0-16,-22 0 0,0 0 0,0 0 15,0-21-15,0 21 0,1-22 0,-1 1 16,0 21-16,0-21 0,0 0 16,0 0-16,-21 0 0,0-1 15,22 22-15,-22-21 0,0 42 31,0 1-31,-22-1 16,22 0-16,-21 0 0,21 0 16,-21-21-16,21 21 0,0 1 15,0-1-15,0 0 16,21-21 0,0 0-16,1 0 15,-1 0-15,0 0 0,0 0 0,0 0 16,0-21-16,1 21 0,-1-21 15,0-1-15,0 22 0,0-21 16,0 0-16,1 0 0,-22-21 0,21 20 16,-21 1-16,0-21 0,0 21 0,0-22 15,0 22-15,0-21 0,0 21 16,0 0-16,0-1 0,-21 22 0,-1 0 16,1 0-16,0 0 0,-21 0 0,21 0 15,-1 22-15,-20-1 0,21 0 16,0 0-16,0 21 0,-1-20 15,1 20-15,21-21 0,0 0 16,0 22-16,0-22 0,0 0 0,0 0 0,0 0 16,0 0-16,0 1 0,43-1 15,-22-21-15,0 21 0,0 0 16,21-21-16,1 0 0,-1 21 0,0-21 16,1 0-16,-1 0 0,0 0 0,1 0 15,-1 0-15,0 0 0,1-21 16,-1 0-16,0 21 0,-20-21 0,20 0 15,-21-1-15,21 1 0,-20 0 0,20-21 16,-21 21-16,0-22 0,0 1 16,1 0-16,-22-1 0,0 22 0,0-21 15,0-1-15,0 22 0,0 0 0,0 0 16,-22 21-16,1 0 16,0 0-16,0 0 0,0 0 15,0 21-15,-1 0 0,1 0 0,0 1 16,21-1-16,-21 21 0,0-21 15,0 22-15,-1-22 0,22 0 16,0 0-16,0 0 0,0 0 0,0 1 16,0-1-16,0 0 0,0 0 0,0 0 15,22-21 1,-1 0-16,0 0 16,0 0-16,0 0 0,0 0 15,1-21-15,-1 0 0,0 0 0,0 0 16,0-1-16,0 1 0,1-21 15,-1 0-15,0 20 0,-21-41 16,21 21-16,0-1 0,0 1 0,-21 0 16,0-1-16,22-20 0,-22 20 15,21 1-15,0 0 0,-21-1 0,0 1 16,0 0-16,21-1 0,-21 22 16,0 0-16,0 0 0,21 0 0,-21 42 31,0 0-31,0 0 0,0 22 15,-21-22-15,0 21 0,21 0 16,-21 1-16,21-1 0,-21 0 0,-1 1 16,22 20-16,-21-20 0,0-1 0,21 21 15,0-20-15,-21-1 0,0 0 16,21 1-16,-21-1 0,21 0 0,0-20 16,0 20-16,0-21 0,0 0 15,0 0-15,0 1 0,0-1 16,21-21-16,0 0 0,0 0 0,0 0 15,0 0-15,22 0 0,-22 0 16,21-21-16,-21-1 0,22 1 0,-22 21 16,21-21-16,1 0 0,-22 0 0,0-22 15,0 22-15,0 0 0,-21-21 16,0 21-16</inkml:trace>
  <inkml:trace contextRef="#ctx0" brushRef="#br0" timeOffset="99436.58">14203 11748 0,'0'0'0,"-21"0"0,-43 0 15</inkml:trace>
  <inkml:trace contextRef="#ctx0" brushRef="#br0" timeOffset="99524.53">14774 11748 0,'21'0'0,"1"0"0,20 0 0,-21 0 15,21 0-15,-20 0 0,-1 0 0,0-22 16,0 22-16,0 0 0</inkml:trace>
  <inkml:trace contextRef="#ctx0" brushRef="#br0" timeOffset="100752.04">6667 14055 0,'0'0'0,"-21"21"15,-21 21-15,42-21 16,0 1-16,0-1 16,21 0-1,0-21-15,0 0 0,1 0 16,20 0-16,-21 0 0,0 0 16,0-21-16,1 21 0,-1-21 0,0 21 15,0-22-15,-21 1 0,21 21 0,-21-21 16,0 0-16,0 0 15,-21 21-15,0-21 0,0-1 16,-22 22-16,22-21 0,-21 21 0,0 0 16,-1 0-16,1 0 0,0 0 15,-1 0-15,1 21 0,21-21 0,-22 22 16,22-1-16,0 0 0,0 21 16,0-21-16,21 1 0,-21 20 0,21-21 15,0 0-15,0 22 0,0-22 16,0 0-16,21 0 0,0 0 15,0-21-15,0 0 0,0 0 16,1 0-16,20 0 0,-21 0 16,0-21-16,0 0 0,22 0 0,-22 0 15,0 21-15,0-22 0,0 1 16,1 0-16,-1 0 0,0 0 0,-21 0 16,21 21-16,-21-22 0,0 1 15,21 21-15,-21 21 16,0 1-1,0 20-15,0-21 0,0 0 16,0 0-16,0 22 0,0-22 16,21 21-16,1-21 0,-22 1 0,21-1 15,-21 0-15,21 0 0,0 0 16,0 0-16,0-21 0,1 0 16,-1 0-16,0 0 0,0 0 15,0-21-15,22 21 0,-22-21 0,0 0 16,21-21-16,-21 20 0,1 1 0,20-21 15,-21 0-15,0 20 0,0-20 16,-21 0-16,0-1 0,0 1 16,0 0-16,0-1 0,0 1 0,0 0 15,-21-22-15,0 22 0,0-22 16,0 22-16,-22 0 0,1-1 0,0 1 16,-1 0-16,-20 21 0,21-1 15,-22 1-15,1 21 0,-1 0 0,1 0 16,-22 21-16,21 1 0,1 20 0,-22 0 15,22 1-15,-1 20 16,22 1-16,-22-1 0,22 1 0,0 20 16,21 1-16,-1-22 0,1 22 15,21 0-15,0-1 0,0-20 0,0-1 16,21 1-16,1-1 0,-1-20 0,21 20 16,-21-20-16,22-22 0,-1 21 15,0-21-15,1 0 0,-1 1 0,21-22 16,-20 0-16,20 0 0,1 0 15,-1 0-15,1 0 0,-1 0 0,1 0 16,-1-22-16,-20 1 0,20 21 0,1-21 16,-22 0-16,0 0 0,1-22 15,-22 22-15,21 0 0,-21-21 16</inkml:trace>
  <inkml:trace contextRef="#ctx0" brushRef="#br0" timeOffset="101435.99">8848 13885 0,'0'0'0,"0"-21"0,21-21 15,-21 21-15,0 0 0,21 21 16,-21-22-16,0 44 15,0-1-15,0 0 0,0 21 16,0 1-16,0 20 0,0-21 16,-21 22-16,21-1 0,-21 1 0,-1-1 15,1 1-15,0-1 0,0-20 16,0 20-16,0-20 0,-1 20 0,-20-42 16,21 22-16,0-22 0,0 0 0,21 0 15,0 0-15,-22-21 0,22-21 31,0 0-31,0-21 16,22 20-16,-1-20 0,0 0 0,0-1 16,0-20-16,0-1 0,1 22 0,20-43 15,-21 22-15,0-1 16,22 1-16,-22-22 0,0 22 0,0-1 16,0 22-16,0 0 0,1-1 15,-22 22-15,21 21 0,-21 21 16,0 22-16,0-1 15,0 0-15,0 22 0,0-22 0,0 22 16,0-1-16,0 1 0,21-1 0,-21-21 16,21 22-16,-21-22 0,0 1 15,0-1-15,21 0 0,-21-21 0,21 1 16,-21-1-16,22 0 0,-44-42 47,1 0-47</inkml:trace>
  <inkml:trace contextRef="#ctx0" brushRef="#br0" timeOffset="102707.77">8467 14266 0,'0'0'0,"0"22"16,21-22-1,21 21-15,-21-21 0,22 0 0,-1 0 16,0 0-16,1 0 0,20 0 15,-21-21-15,22 21 0,-1-22 0,22 1 16,-21 0-16,-1 0 0,1 0 16,-1-22-16,1 22 0,-1-21 15,1 21-15,-22-22 0,0 22 0,1-21 16,-1 0-16,-21-1 0,0 1 16,0 0-16,-21-1 0,0 22 0,0-21 15,0 21-15,0-1 0,-21 1 16,0 21-16,0 0 0,0 0 0,0 21 15,-22 1-15,22 20 0,0 21 0,0-20 16,21 20-16,-21 1 0,-1-1 16,1 1-16,0 20 0,21-20 0,-21 21 15,0-22-15,0 22 0,-1-22 16,1 22-16,0-22 0,0 22 16,21-21-16,-21-1 0,21 1 0,-21-1 15,21-21-15,0 22 0,0-1 16,0-20-16,0-1 0,0 0 0,0 1 15,0-22-15,0 0 0,21 0 0,0 0 16,0 1-16,0-22 16,0 0-16,1 0 0,-1 0 0,0-22 15,0 1-15,0 0 0,0-21 0,1 21 16,-1-22-16,-21 1 0,0 0 16,0-1-16,0 1 0,0 0 15,0-22-15,0 22 0,0-1 0,-21-20 0,-1 21 16,-20-1-16,21 1 15,0 0-15,-22-1 0,1 1 0,21 21 16,0-22-16,-22 43 0,22-21 16,0 0-16,42 21 31,0 0-31,1 0 16,-1 0-16,21 0 0,0 0 0,1-21 15,-1 0-15,0 0 0,1-1 16,20 1-16,1 0 0,-1 0 15,1-21-15,-1 20 0,-20-20 0,20 21 0,1-21 16,-1-1-16,-21 1 16,1 21-16,-1-22 0,-21 1 0,0 0 15,1 21-15,-1-22 0,-21 22 0,0 0 16,0 0-16,0 0 0,-21 21 16,-1 0-1,1 21-15,0 0 0,0 21 16,0-21-16,0 22 0,21-1 0,-22 22 15,1-22-15,21 0 0,0 22 16,0-22-16,0 0 0,0 22 0,0-22 16,0 1-16,0-22 0,0 21 0,0-21 15,0 22-15,0-22 0,21 0 16,1-21-16,-1 0 0,0 21 0,0-21 16,0 0-16,0 0 0,1-21 15,-1 0-15,21 21 0,-21-21 16,0-1-16,1-20 0,-1 21 0,0-21 15,0 20-15,0-20 0,0 21 16,1-21-16,-22 20 0,0-20 0,21 21 16,-21 0-16,0 0 0,21-1 0,-21 44 31,0-1-15,-21 21-16,21-21 0,-21 0 0,21 1 15,0 20-15,0-21 16,0 0-16,0 0 0,0 1 0,0-1 15,0 0-15,21-21 0,0 0 16,0 0-16,0 0 16,0 0-16,1 0 0,-1-21 0,0 0 15,0-1-15,0 1 0,64-63 16,-64 84 0,0-22-16,0 1 0,1 21 15,-22 21 1,0 1-1,0-1-15,0 0 0,0 0 0,0 0 16,21 0-16,-21 1 16,0-1-16,21 21 0,-21-21 0,21-21 15,0 21-15,0 1 0,1-1 0,-1-21 16,0 0-16,0 0 0,0 0 16,0 0-16,22 0 0,-22 0 0,21 0 15,-21-21-15,1 21 0,20-22 16,-21 1-16,0-21 0,0 21 0,1 0 15,-22-22-15,0 22 0,0-21 0,0-1 16</inkml:trace>
  <inkml:trace contextRef="#ctx0" brushRef="#br0" timeOffset="102945.6">10033 13991 0,'0'0'0,"-21"21"0,42-21 16,0 0-1,21 0-15,-20-21 0,20 21 0,-21-21 16,21 21-16,1 0 0,-1-21 16,0 21-16,1 0 0,-22 0 0,21-21 15,-21 21-15,22 0 16,-22 0-16,0-21 0,0 21 0,0 0 15,1-22-15</inkml:trace>
  <inkml:trace contextRef="#ctx0" brushRef="#br0" timeOffset="105025.22">12023 14520 0,'0'0'0,"-43"0"0,1 0 16,42 22-16,-21-22 15,0 0 1,21-22 0,0 1-16,0 0 15,0 0-15,21 0 16,0 0-16,-21-1 0,21 1 0,-21-21 0,0 21 16,0-22-16,21 22 15,0-21-15,-21 0 0,22 20 0,-1-20 16,-21 21-16,21-21 0,0 20 0,-21 1 15,21 0-15,0 21 16,1 0-16,-1 0 0,-21 21 16,21-21-16,0 21 0,-21 1 15,0-1-15,21 0 0,0 0 0,-21 0 16,0 0-16,0 1 0,22-22 0,-22 21 16,21-21-16,0 0 15,0 0 1,-21-21-1,0-1-15,0 1 16,0 0-16,0 0 0,0 0 16,0 0-16,0-1 0,-21 22 15,0-21-15,0 0 0,-1 0 0,1 0 16,0 21-16,-21 0 0,21 0 16,-1 0-16,1 0 0,-21 21 0,21-21 15,0 21-15,-1 21 0,-20-20 0,21-1 16,0 21-16,0 0 0,-1 1 15,22-1-15,-21 0 0,21 1 16,-21-1-16,21 0 0,0 1 16,0-1-16,0 0 0,0-20 0,0 20 15,21-21-15,0 0 0,1 0 0,-1 1 16,0-1-16,21-21 0,-21 0 16,22 0-16,-1 0 0,0 0 0,1 0 15,-1 0-15,0-21 0,1-1 0,-1 1 16,0 0-16,1-21 0,20 21 15,-20-22-15,-1 1 0,0 0 0,1-1 16,-1 1-16,0 0 0,1-1 16,-1-20-16,-21 20 0,21 1 0,-20 0 15,-1-1-15,0-20 0,0 21 16,0-1-16,0 1 0,-21 21 16,0-22-16,0 22 0,0 42 31,-21 22-31,0-1 0,0 0 15,0 1-15,0-1 0,-1 22 16,1-22-16,0 21 0,0-20 0,21 20 16,-21-20-16,0-1 0,21 0 0,0 1 15,0-1-15,0 0 0,0-21 16,0 1-16,0 20 0,21-21 0,0-21 16,21 21-16,-21-21 0,1 0 0,20 0 15,0 0-15,1 0 16,-22 0-16,21 0 0,0 0 0,1 0 15,-1-21-15,0 21 0,-20-21 16,20 0-16,-21 0 0,21 21 0,-20-43 16,-1 22-16,0 0 0,-21 0 0,0 0 15,0-22-15,0 22 0,0-21 16,0 21-16,0-1 0,-21 1 0,0 0 16,-1 21-16,1 0 15,0 0-15,0 21 0,-21 0 0,20 1 16,1-1-16,-21 0 0,21 21 15,0-21-15,-1 22 0,1-22 0,0 21 16,21-21-16,0 22 0,-21-22 16,21 0-16,0 0 0,0 0 15,0 1-15,21-22 0,0 0 16,22 0-16,-22 0 0,0 0 16,21 0-16,1-22 0,-22 22 15,21-21-15,0 0 0,-20-21 0,20 21 16,0-1-16,-21-20 0,22 0 0,-22 21 15,0-22-15,0 1 0,0 21 16,1-22-16,-22 22 0,21 0 0,-21 0 16,-21 42 15,-1 0-31,22 22 0,-21-22 16,21 21-16,-21-21 0,0 22 15,21-22-15,0 21 0,0-21 0,0 0 16,0 22-16,0-22 0,0 0 15,0 0-15,0 0 0,21-21 16,0 0-16,0 0 0,1 0 0,-1 0 16,0 0-16,0 0 0,21 0 15,-20-21-15,20 0 0,0 0 0,1 0 16,-1 0-16,21-1 0,-20-20 16,-1 21-16,22-21 0,-22-1 0,0 1 15,1 0-15,-1 20 0,-21-20 0,0 0 16,0 21-16,1-22 15,-22 22-15,21 0 0,-21 0 0,0 0 16,-21 21-16,-1 0 16,1 0-16,0 21 0,-21 0 0,21 0 15,-22 0-15,22 22 0,0-22 0,0 0 16,0 21-16,21-21 0,0 22 16,0-22-16,0 21 0,0-21 0,0 22 15,0-22-15,21 0 0,0 0 16,0-21-16,0 21 0,0 1 0,1-22 15,-1 0-15,0 0 0,0 0 16,0 0-16,-21-22 16,0 1-1,0 0-15,-21 0 0,0 21 16,21-21-16,-21 21 0,0 0 16,-1-21-16,1 21 0,0 0 0,0 0 15,0 0-15,0 0 0,-1 21 16,22 0-16,0 0 15,0 0-15,0 0 0,22 1 16,-1-22-16,0 21 0,21-21 16,-21 0-16,1 0 0,20 0 0,-21 0 15,21 0-15,1 0 0,-22 0 0,21-21 16,1 21-16,-1-22 0,-21 1 16,21 0-16,1 21 0,-22-21 15,21 0-15,-21-22 0,22 22 0,-22 0 16,0 0-16,0 0 0,0-22 15,1 22-15,-1 0 0,0-21 0,-21 21 16,0-1-16,0 1 0,0 0 16,0 0-16,-21 21 15,21 21 1,0 0-16,-21 0 0,21 1 16,-22-1-16,22 21 0,0-21 15,0 22-15,0-22 0,0 21 0,0-21 16,0 0-16,0 22 0,0-22 0,22 0 15,-22 0-15,0 0 0,0 1 16,-22-22 15,1 0-31,0 0 0,-21 0 0,-1 0 16,-20-22-16,-1 22 0,-20 0 16,-22 0-16</inkml:trace>
  <inkml:trace contextRef="#ctx0" brushRef="#br0" timeOffset="106172.12">3175 15769 0,'0'0'0,"-21"43"16,0-43-16,21 21 0,0 0 15,-22-21-15,22 21 16,0-42 15,22 21-15,-1-21-16,-21 0 0,21-1 0,-21 1 15,0 0-15,0 0 16,0 0-16,0 0 0,0-1 0,-21 1 16,-22 21-16,22 0 0,0 0 15,-21 0-15,-1 21 0,1-21 0,0 22 16,-1 20-16,1-21 0,0 21 15,-1 1-15,1-1 0,0 0 16,21 1-16,-22-1 0,22 0 16,0 1-16,0-1 0,21-21 0,0 22 15,0-22-15,0 0 0,0 0 16,21-21-16,0 0 0,0 0 0,0 0 16,1 0-16,20-21 0,-21 0 15,21 0-15,-20-1 0,20-20 0,-21 21 16,21-21-16,-20 20 0,20-20 0,-21 21 15,0-21-15,0-1 0,-21 22 16,22-21-16,-22 21 0,21-1 0,-21 1 16,0 42 15,0 22-31,0-22 16,0 21-16,0-21 0,0 22 0,0-1 15,0-21-15,0 22 0,21-22 16,-21 21-16,21-21 0,0 0 0,0 1 15,1-22-15,-1 0 16,0 0-16,0 0 0,0 0 16,0-22-16,1 1 0,20 0 15,-21 0-15,0 0 0,0-22 0,1 1 16,-1 21-16,0-21 0,-21-1 16,0 1-16,0 0 0,0 20 0,-21-20 15,0 0-15,-1-1 0,-20 1 16,21 0-16,-21-1 0,-1 1 15,1 21-15,0-21 0,-22 20 0,22 1 16,-22 0-16,1 21 0,-1 0 16,1 21-16,-1 0 0,1 1 0,-1 20 15,-20 0-15,20 1 0,22 20 16,-22 1-16,1 20 0,20-20 0,22 20 16,-21 1-16,21 0 0,0-1 15,-1-20-15,22 21 0,0-22 16,0 1-16,0-1 0,0 1 0,22-22 15,20 0-15,-21-21 0,21 22 16,1-22-16,-1 0 0,22 0 16,-1-21-16,1 0 0,-1 0 0,1 0 15,-1 0-15,1-21 0,-1 21 16,1-21-16,-22 0 0,21 0 0,1-1 16,-1 1-16,-20-21 0,20 21 15,1-22-15,-22 22 0,22-21 0</inkml:trace>
  <inkml:trace contextRef="#ctx0" brushRef="#br0" timeOffset="106800.57">4847 16214 0,'0'0'0,"-21"-21"0,0-1 0,0 1 15,-1-21-15,22 21 0,-21-22 0,21 1 16,-21 21-16,21-21 0,0-1 16,0 22-16,0 0 0,0 0 0,0 0 15,0-1-15,0 44 16,0-1-1,0 21-15,0 0 0,0 1 0,0-1 16,0 22-16,0-1 0,0 1 16,0-1-16,0-21 0,0 22 0,0-1 15,0-20-15,-21-1 0,0 22 16,0-22-16,21-21 0,-22 21 0,1-20 16,21 20-16,0-21 0,0 0 15,0-42 1,0 0-16,0 0 15,0 0-15,0-1 0,0-20 0,21 0 16,1-1-16,-22 1 0,21 0 16,-21-22-16,21 22 0,-21-22 15,0 1-15,21-1 0,-21 22 0,21-21 16,-21 20-16,0 1 0,0 0 16,21 20-16,1 22 0,-1 22 15,0-1-15,-21 21 0,21-21 16,0 22-16,-21 20 0,21-21 15,-21 1-15,22-1 0,-22 22 0,0-22 16,0 0-16,0-21 0,0 22 16,0-1-16,0-21 0,0 0 0,0 1 15,0-1-15,0 0 0,0 0 16,-22-21 0,1 0-16,0 0 15,-21-21-15,21 0 0,-1 0 16</inkml:trace>
  <inkml:trace contextRef="#ctx0" brushRef="#br0" timeOffset="108044.58">4487 16468 0,'0'21'15,"21"-21"-15,1 21 16,-1-21-16,0 0 0,0 0 0,21 0 16,1 0-16,-1 0 0,0 0 15,1 0-15,-1 0 0,22 0 0,-22-21 16,21 0-16,1 0 15,-22-22-15,22 22 0,-22-21 0,22 21 16,-22-22-16,0 1 0,-21 0 0,1-1 16,-1 1-16,-21 21 0,21-22 15,-21 1-15,0 21 0,0-21 0,0 20 16,-21 1-16,0 21 16,-1 0-16,1 0 0,21 21 0,-21 1 15,0-1-15,0 0 0,21 21 0,-21 1 16,21-1-16,0 21 0,-22-20 15,1 20-15,21-20 0,-21 20 16,21 22-16,-21-22 0,0 22 16,21 0-16,-21-1 0,21 1 0,-22 0 15,1 20-15,21-20 0,0 0 0,0-1 16,-21 1-16,21 0 0,0-22 16,0 22-16,0-22 0,0-20 0,0-1 15,0 0-15,0 1 0,0-22 16,0 0-16,21 0 0,0-21 15,1 0-15,-1-21 16,0 0-16,0 0 0,0-22 0,0 22 16,22-21-16,-22 0 0,0-1 15,0 1-15,-21 0 0,0-1 16,21 1-16,-21 0 0,0-22 16,0 22-16,0-1 0,0-20 0,-21 21 15,0-22-15,0 22 0,0-22 0,-22 22 16,22-22-16,0 22 0,0 21 15,0-21-15,0 20 0,-1 1 0,22 0 16,0 0-16,0 0 0,0 0 16,0-1-16,0 1 15,22 21-15,-1-21 16,0 0-16,0 0 0,0 0 0,22-1 16,-22 1-16,21 0 0,0-21 0,22-1 15,-22 22-15,1-21 16,20 0-16,-21-1 0,1 1 0,-1 0 15,-21 20-15,0-20 0,1 0 16,-1 21-16,-21-1 0,21-20 0,-21 21 16,0 0-16,0 0 0,-21 21 15,0 0 1,-1 21-16,1 0 0,0 0 0,0 0 16,21 22-16,-21-1 0,0-21 15,-1 21-15,22 22 0,0-22 0,0 1 16,-21-1-16,21 0 0,0 1 0,0-1 15,0-21-15,0 21 16,0-20-16,21-1 0,1 0 0,-1 0 16,0-21-16,-21 21 0,42-21 15,-21 0-15,1 0 0,-1 0 0,21 0 16,-21-21-16,22 0 0,-22 0 0,0 0 16,21-1-16,-21 1 0,1 0 15,-1 0-15,0-21 0,-21 20 0,0 1 16,21-21-16,-21 21 0,0 0 15,0-22-15,0 22 0,0 0 0,0 0 16,0 42 0,0 0-16,-21 0 15,21 0-15,0 1 0,0 20 0,0-21 16,0 21-16,0-20 16,0-1-16,0 0 0,0 0 0,0 0 15,0 0-15,21 1 0,0-22 16,0 21-16,1-21 15,-1 0-15,0-21 16,0 21-16,0-22 0,0 1 16,-21 0-16,22 0 0,-1 0 0,0 0 15,0-1-15,-21 1 0,21 0 0,0 0 16,1 21-16,-1-21 0,0 21 31,-21 21-31,0 0 0,21-21 0,-21 21 16,0 0-16,21 1 15,-21-1-15,21 0 0,1 0 0,20 43 16,-21-64 0,0 21-16,0-21 0,1 0 0,-1 0 15,0 0-15,0 0 0,0 0 0,0 0 16,1-21-16,-1 21 0,-21-22 16,0 1-16,21 0 0,-21 0 0,0 0 15,0-22-15,0 22 0</inkml:trace>
  <inkml:trace contextRef="#ctx0" brushRef="#br0" timeOffset="108300.43">5800 16066 0,'0'0'0,"-43"21"0,22-21 0,0 21 0,42-21 31,0 0-31,22 0 0,-1 0 15,-21 0-15,21 0 0,22 0 0,-22 0 16,1 0-16,20-21 0,-21 21 16,22-21-16,-22 21 0,1 0 0,-1-22 15,0 1-15,1 21 0,-22 0 16,0 0-16,0-21 0,0 21 0,0 0 16,-21-21-1</inkml:trace>
  <inkml:trace contextRef="#ctx0" brushRef="#br0" timeOffset="110272.74">7853 16298 0,'0'0'0,"-21"0"0,-1 0 15,1 22-15,0-22 0,21-22 16,21 1-1,0 21-15,1-21 16,-1 0-16,21 0 0,-21 0 0,22-1 16,-22-20-16,21 21 0,-21 0 15,22-22-15,-22 22 0,0-21 0,0 21 16,0-22-16,-21 22 0,0-21 0,0 21 16,-21 0-16,0-22 0,0 22 15,-22 0-15,22 0 0,-21 21 0,0 0 16,-1 0-16,1 0 0,0 0 15,20 21-15,-20 0 0,21 0 0,-21 22 16,20-1-16,22-21 0,0 21 16,0 1-16,0-1 0,0 0 0,0 1 15,22-1-15,20-21 0,-21 22 0,0-22 16,22 21-16,-22-21 0,21 22 16,-21-22-16,22 0 0,-22 21 15,0-21-15,0 1 0,0 20 16,-21-21-16,0 0 0,0 22 0,0-22 15,-21 0-15,0 0 0,0 21 0,-22-20 16,1-1-16,0-21 0,-1 21 16,-20 0-16,21-21 0,-1 0 0,-20 0 15,20 0-15,-20 0 0,21 0 16,-1 0-16,1-21 0,21 0 0,-22 0 16,22-1-16,-21-20 0,21 0 15,0 21-15,21-22 0,-22-20 16,22 20-16,0 1 0,0-21 0,0 20 15,0 1-15,0 0 0,0 20 16,22 1-16,-22 0 0,21 0 0,0 21 16,0 0-16,0 21 0,0 0 15,1 0-15,-1 1 0,-21 20 0,21-21 16,0 21-16,0 1 0,0-1 16,-21 0-16,22-20 0,-22 20 0,21 0 15,0 1-15,0-22 0,-21 21 0,21-21 16,0 22-16,1-22 0,-1 21 15,0-21-15,21 0 0,-21-21 0,1 22 16,20-22-16,-21 0 16,21 0-16,-20 0 0,20 0 0,0 0 15,1-22-15,-22 1 0,21 0 0,0 0 16,1-21-16,-1 20 0,-21 1 16,0 0-16,22-21 0,-43 21 0,21-22 15,0 22-15,-21 0 0,21 0 16,-21 0-16,0-1 0,0 44 47,-21-1-47,21 0 0,-21 0 0,21 0 15,0 0-15,0 1 16,0 20-16,0-21 0,0 0 0,0 0 16,0 1-16,0-1 0,21 0 15,0-21-15,0 0 16,22 0-16,-22 0 0,0-21 0,0 0 15,22-1-15,-22 1 0,21 0 16,-21 0-16,22 0 0,-22 0 0,0-1 16,0-20-16,0 21 0,0 0 0,-21 0 15,22-1-15,-22 1 0,0 0 16,0 0-16,0 42 31,0 0-31,0 0 16,0 1-16,0-1 0,0 0 15,0 0-15,0 0 0,0 22 16,0-22-16,0 0 0,0 0 0,0 0 16,0 0-16,0 1 15,21-22-15,0 0 0,0 0 0,0 0 16,0 0-16,1 0 0,-1 0 0,0 0 16,21-22-16,-21 1 0,1 21 15,-1-21-15,21 0 0,-21 0 0,-21-22 16,21 22-16,1 0 0,-1-21 0,0 21 15,-21-1-15,21-20 16,0 21-16,-21 0 0,21 0 16,-21 42 15,0 0-31,0 0 0,0 0 0,0 0 16,0 1-16,0-1 0,0 0 15,0 0-15,0 0 0,0 0 0,0 1 16,0-1-16,0 0 0,22 0 0,-1 0 15,0-21-15,0 0 16,0 0-16,0 0 0,22 0 0,-22 0 16,0-21-16,0 21 0,0-21 15,22 0-15,-22 0 0,0-1 16,21 1-16,-20 0 0,-1-21 0,21-1 16,-21 1-16,0 0 0,1-1 15,-1-20-15,0 21 0,0-22 0,-21 1 16,0-1-16,21 22 0,-21-1 0,0 1 15,0 0-15,0-1 0,0 22 16,0 0-16,-21 21 16,0 0-16,0 21 0,0 0 15,21 22-15,-22-22 0,22 21 16,-21 1-16,21 20 0,-21-21 0,0 1 16,21 20-16,0-20 0,0-1 15,-21 0-15,21 1 0,0-1 16,0 0-16,0 1 0,0-22 0,0 0 15,21 0-15,0 0 0,0 0 16,0 1-16,1-22 0,-1 0 0,21 0 16,-21 0-16,22 0 0,-22 0 0,21 0 15,-21-22-15,22 22 0,-1-21 16,-21 0-16,21 0 0,-20 0 0,20 0 16,-21-22-16,0 22 0,0 0 0,1-21 15,-22 20-15,0-20 0,21 21 16,-21 0-16,0 0 0,0-1 0,-21 22 31,-1 22-31,1-1 16,0 0-16,0 0 0,21 21 0,-21-20 15,0 20-15,21-21 0,-22 21 16,22-20-16,0-1 0,0 21 0,0-21 16,0 0-16,0 1 0,0-1 0,22 0 15,-1-21-15,0 0 0,0 21 16,21-21-16,-20 0 0,-1 0 0,21 0 15,0-21-15,-20 21 0,20-21 0,0 0 16,-21-1-16,22 1 0,-1 0 16,0 0-16,-20 0 0,20 0 15,-21-1-15,0 1 0,0-21 0,1 21 16,-1 0-16,-21-1 0,0 1 16,0 0-16</inkml:trace>
  <inkml:trace contextRef="#ctx0" brushRef="#br0" timeOffset="110532.59">9821 16150 0,'0'0'0,"-42"0"16,63 0-1,0-21 1,0 0-16,1 21 0,20-21 15,-21 0-15,21 21 0,1-22 0,20 1 16,-20 0-16,-1 21 0,0-21 16,1 0-16,-1 21 0,-21-21 0,0 21 15,0-22-15,1 22 0,-22-21 16,0 0 0,-22 21-16,1-21 0</inkml:trace>
  <inkml:trace contextRef="#ctx0" brushRef="#br0" timeOffset="110856.69">9567 15833 0,'0'0'0,"-21"21"16,-21 0-16,21-21 0,-1 21 0,1 0 15,0-21-15,0 22 0,21-1 0,0 0 16,21-21-1,0 0 1,0 0-16,1-21 16,-1 0-16,0 21 0,0-22 0,-21 1 15,0 0-15,0 0 16,-21 21 0,0 0-1,0 21-15,21 0 16,-22 0-1,22 1-15,0-1 0,22-21 16,-1 0 0,0 0-16</inkml:trace>
  <inkml:trace contextRef="#ctx0" brushRef="#br1" timeOffset="123287.54">11769 3577 0,'-22'0'32,"1"0"-17,0 0-15,0 0 16,0 0-1,0 0-15,-1 0 16,1 0-16,0 0 16,0 0-16,0 0 15,0 0-15,-1 0 0,1 0 0,0 0 16,0 0 0,0 0-1,21 21 16,21-21 16,0 22-31,0-22-16,0 0 0,1 0 16,-1 0-16,0 0 15,0 0-15,21 0 0,-20 0 0,-1 0 0,21 0 16,0 0-16,1 0 0,20 0 15,-20 0-15,20 0 0,1 0 16,-1 0-16,1 0 0,20 0 0,-20 0 16,-1 0-16,1 0 0,-1 0 15,1 0-15,20 0 0,-20 0 0,-1 0 16,22 0-16,-21 0 0,-1 0 16,22 0-16,-22 0 0,22 0 0,-22 0 15,22 0-15,-21-22 0,-1 22 16,22 0-16,-22 0 0,1 0 0,20 0 15,-20 0-15,-1 0 0,1 0 16,-22 0-16,22 0 0,-22 0 0,22 0 16,-22 0-16,0 0 15,1 0-15,-1 0 0,-21 0 0,0 0 16,0 0-16,1 0 0,-1 0 0,0 0 62,-21-21-30,-21 21-1,21-21-31,-21 21 16,-1-21-16</inkml:trace>
  <inkml:trace contextRef="#ctx0" brushRef="#br1" timeOffset="124203.99">14160 3112 0,'0'0'0,"-21"-22"16,0 22 0,21-21-1,-21 21-15,21 21 78,0 1-62,0-1 0,21-21-16,-21 21 15,21-21-15,0 21 0,1 0 16,-1 0-16,0-21 0,0 22 15,0-22-15,22 21 0,-22 0 0,0-21 16,21 21-16,-21-21 0,22 21 16,-22-21-16,21 0 0,-21 21 0,22-21 15,-22 0-15,21 0 0,-21 22 16,1-22-16,-1 0 0,0 0 16,0 0-16,0 0 0,0 0 0,-21 21 15,22-21-15,-1 0 16,-21 21 31,0 0-32,-21-21 1,-1 21 0,1 0-16,0-21 0,0 22 15,0-22-15,0 21 16,-1 0-16,-20-21 0,21 21 0,-21 0 15,20 0-15,-20 1 0,0-1 0,-1 0 16,1 0-16,0 0 0,21 0 16,-22-21-16,1 22 0,0-1 0,-1 0 15,22 0-15,-21 0 0,21 0 16,-22-21-16,22 22 0,0-1 0,0-21 16,0 21-16,-1-21 0,1 21 15,0-21-15,21 21 16,-21-21-16,21 21 0,21-21 109,-21-21-93,0 0-16</inkml:trace>
  <inkml:trace contextRef="#ctx0" brushRef="#br1" timeOffset="126968.28">11684 16256 0,'0'0'0,"-21"0"0,0 21 16,-1-21-16,1 0 15,0 0-15,0 0 0,0 0 0,0 0 16,-1 0-16,1 0 15,0 0-15,0 0 0,0 0 16,0 0-16,-1 0 16,1 0-1,0 0 1,42 0 31,0 0-32,1 0-15,-1 0 0,21 0 16,-21 0-16,0 0 0,22 0 0,-1 0 16,0 0-16,1 0 0,-1 0 15,22 0-15,-22 21 0,21-21 0,1 0 16,-22 0-16,22 0 0,-1 0 16,1 0-16,20 0 0,-20 0 15,-1 0-15,22 0 0,0 0 0,-22 0 16,22 0-16,0 0 0,-1 0 0,1 0 15,0 0-15,20 0 0,-20 0 16,0 0-16,-1 0 0,-20 0 16,-1 0-16,1 0 0,-1 0 0,-20 0 15,20 0-15,-42 0 0,22 0 16,-1 0-16,-21 0 0,22 0 0,-22 0 16,21 0-16,-21 0 0,0 0 15,22 0-15,-22 0 0,0 0 0,0 0 16,0 0-16,1-21 0,-1 21 15,0 0-15,0 0 0,-21-21 47,-21 21-31,0-21 0,0 21-16,-1 0 0,1 0 0,0-21 15,0 21-15,0 0 0,0-21 16,-1-1-16,-20 22 0,21 0 0,0-21 15,-22 21-15,22 0 0,0-21 0,0 21 16,0-21-16,0 21 0,21-21 16,-22 21-16,1 0 15,0-21 1,21 42 78,21 0-94,0-21 0,1 21 15,-1-21-15,0 0 0,0 21 16,0-21-16,0 21 0,1-21 16,20 0-16,-21 22 0,0-22 0,22 0 15,-22 0-15,21 21 16,-21-21-16,0 0 0,1 0 0,-1 0 15,0 0-15,0 0 0,0 0 16,0 0-16,1 0 31,-22 21-31,0 0 16,0 0 0,-22 0-16,1-21 15,0 22-15,0-22 0,0 21 0,0 0 16,-1-21-16,-20 21 0,21 0 15,-21 0-15,-1 1 0,22-22 0,-21 21 16,-1 0-16,1 0 0,0 0 16,21 0-16,-22 1 0,1-1 15,21 0-15,-22 0 0,22-21 0,0 21 16,0 0-16,0-21 0,0 22 16,21-1-16,-22 0 15,44-21 32,-1-21-47,0 0 0,0-1 16,21 1-16,-20 0 0,20 0 15,-21 0-15,21 0 0,1-22 0,-1 22 16,0 0-16,1 0 0,-1-22 0,0 22 16,-20 0-16,20 0 0,-21 0 15,21 21-15,-20-21 0,-1 21 16,0 0-16,-21-22 15,-21 22 110,0-21-109</inkml:trace>
  <inkml:trace contextRef="#ctx0" brushRef="#br1" timeOffset="139392.81">15557 3514 0,'-21'0'0,"0"21"16,21 0-16,-21 0 15,0-21-15,21 21 0,-21-21 16,21 22-16,0-1 16,0 0-1,21-21 1,0 0-16,0 0 16,0 0-16,0 0 0,1 0 0,-1-21 15,0 0-15,0 21 16,0-22-16,0 1 0,1 21 0,-22-21 15,21 0-15,0 0 0,0 0 0,-21-1 16,21-20-16,0 21 0,1 0 16,-22-22-16,21 1 0,0 21 15,-21-21-15,0-1 0,21 22 0,-21-21 16,0-1-16,0 22 0,0 0 16,0 0-16,0 0 0,0 0 15,-21 21 1,0 0-16,0 0 0,-1 21 15,1 0-15,0 0 0,21 0 16,0 22-16,0-22 0,-21 21 16,21 0-16,-21 1 0,21-22 0,-21 21 15,21 1-15,0-1 0,0-21 16,0 21-16,0-20 0,0 20 16,0-21-16,0 0 0,0 0 0,0 1 15,0-1-15,21-21 0,0 21 0,0-21 16,0 0-16,0 0 15,1 0-15,-1 0 16,0 0-16,0 0 0,0-21 16,0 21-16,-21-21 0,22-1 15,-1 1-15,-21 0 0,21-21 0,0 21 16,0-1-16,-21-20 0,21 21 16,1-21-16,-1 20 0,21-20 0,-21 21 15,0 0-15,1 0 0,-1 21 16,21-22-16,-21 22 0,0 0 0,1 0 15,-1 0-15,0 0 0,0 0 16,0 22-16,-21-1 0,21 0 16,-21 0-16,0 0 0,0 22 15,0-22-15,0 0 0,0 21 16,-21-21-16,0 1 0,0-1 0,21 0 16,-21 0-16,0 0 0,-1 0 15,22 1-15,-21-1 0,42-21 47,-21-21-47,22-1 16,-1 1-16,0 0 0,0 0 0,0 0 15,0-22-15,22 22 0,-22-21 16,0 21-16,0-22 0,22 1 0,-22 21 16,0-21-16,0 20 0,21 1 15,-20 0-15,-22 0 0,21 0 16,-21 0-16,21 21 0,-21-22 15,-21 22 1,0 0 0,-1 22-16,1-22 0,0 21 0,0 0 15,0 21-15,0-21 0,-1 1 16,1 20-16,0-21 0,0 21 0,21-20 16,-21 20-16,21-21 0,0 0 15,0 22-15,0-22 0,0 0 0,21 0 16,0 0-16,0-21 0,0 21 15,1-21-15,-1 0 0,0 22 16,0-22-16,21 0 0,-20 0 0,20 0 16,-21 0-16,21 0 0,1-22 15,-1 22-15,-21-21 0,22 0 0,-1 0 16,0 0-16,-21 0 0,1-1 16,-1 1-16,0-21 0,0 21 0,-21-22 15,0 22-15,0-21 0,0 21 16,0 0-16,0-1 0,0 1 0,0 0 15,0 0-15,-21 21 0,0 0 16,0 0-16,-1 0 16,1 0-16,0 21 15,21 0-15,-21 22 0,21-22 16,0 21-16,0-21 0,0 22 0,0-22 16,0 21-16,0-21 0,0 0 15,0 22-15,0-22 0,21 0 0,-21 0 16,21 0-16,0-21 0,1 22 15,-1-22-15,0 21 0,0-21 16,0 0-16,0 0 0,1 0 16,-1 0-16,0 0 0,21 0 0,-21-21 15,1 21-15,-1-22 0,21 1 16,-21 0-16,0 0 0,22 0 16,-22-22-16,0 22 0,21-21 0,-20 0 0,-1 20 15,0-20-15,0 21 16,21 0-16,-42 0 0,22-1 0,-1 1 15,0 21-15,0 21 16,-21 1 0,0-1-16,0 0 15,0 0-15,0 0 16,21-21 15,-21-21 0,0 0-31,0 0 0,0 0 16,0-1-16,0 1 16,0 0-16,0 0 0,-21 21 0,21-21 15,-21 21 1,0 0-16,0 21 16,-1 0-16,22 0 15,-21 0-15,0 22 0,21-22 0,0 0 16,-21 21-16,0-20 0,21 20 15,0-21-15,0 0 0,0 22 0,0-22 16,0 0-16,0 0 0,0 0 0,0 0 16,0 1-16,21-1 15,0 0-15,0 0 16,0-21-16,1 0 0,-1 0 16,0 0-16,0 0 0,0 0 0,0 0 15,22 0-15,-22 0 0,0-21 0,0 21 16,0-21-16,22 0 0,-22-1 15,0 1-15,0 0 0,0-21 0,1 21 16,-22-1-16,0-20 0,21 0 16,-21 21-16,21-1 0,-21-20 0,0 21 15,0 0-15,0 0 16,0 42 15,0 0-31,-21-21 16,21 21-16,-21 21 0,21-20 15,0-1-15,0 0 0,0 0 0,-22 21 16,22-20-16,0-1 0,0 0 0,0 0 16,0 0-16,0 0 0,0 1 15,0-1-15,22 0 0,-1-21 16,-21 21-16,21-21 16,0 0-16,0 0 0,0 0 15,1 0-15,-1 0 0,0 0 0,0-21 16,0 21-16,-21-21 0,21 0 15,1-1-15,-1 1 0,0 0 0,0 0 16,0-21-16,-21 20 0,21-20 16,1 0-16,-22 21 0,21-22 0,0 22 15,-21 0-15,21 0 0,-21 0 16,0-1-16,21 22 0,0 0 16,-21 22-1,0-1 1,0 0-16,0 0 0,0 0 15,-21 0-15,21 1 0,-21 20 0,21-21 16,0 0-16,0 0 0,-21 1 0,21-1 16,0 0-16,0 0 15,0 0-15,0 0 0,0 1 16,21-22-16,0 0 0,0 21 16,1-21-16,-1 0 0,0 0 15,0 0-15,0 0 16,0 0-16,1 0 0,-1 0 0,0-21 15,0-1-15,0 1 0,0 0 0,1-21 16,-1 21-16,0-22 0,0 1 16,0-22-16,0 22 0,1-21 15,-1 20-15,0-20 0,-21-1 0,0 22 16,21 0-16,-21-1 0,0 1 0,21 0 16,-21-1-16,0 22 15,0 0-15,0-21 0,0 20 16,0 1-16,-21 21 15,0 0-15,0 21 0,21 1 16,-21-1-16,21 21 0,-22-21 16,22 22-16,0-1 0,-21 0 0,21 1 15,0-1-15,-21 0 0,21 22 16,0-22-16,0 0 0,0 1 0,0-1 16,0 0-16,0 1 15,0-22-15,0 21 0,0-21 0,0 22 0,0-22 16,0 0-16,21 0 0,-21 0 15,21 1-15,1-1 16,-1-21-16,0 0 0,0 0 16,0 0-16,22 0 0,-22 0 15,0 0-15,21 0 0,-21-21 0,22-1 16,-22 22-16,21-21 0,-21-21 16,22 21-16,-22 0 0,21-1 0,-21-20 15,1 21-15,-1 0 0,-21 0 16,0-1-16,21 1 0,-21 0 0,0 0 15,0 0 1,-21 21-16,0 0 16,-1 21-16,1-21 15,21 21-15,-21 0 0,0 0 16,21 1-16,-21-22 0,21 21 0,0 0 16,0 0-16,0 0 0,-21 0 15,21 1-15,0-1 0,0 0 0,0 0 16,21 0-16,0-21 15,0 21-15,0-21 0,0 0 0,22 0 16,-22 22-16,21-22 0,1 0 0,-1 0 16,0 0-16,1 0 0,-22 0 15,21 0-15,0 0 0,-20-22 0,20 22 16,-21-21-16,0 21 0,0-21 16,1 0-16,-1 0 0,0 0 15,0-1-15,0 1 0,-21 0 0,0 0 16,21-21-16,-21 20 0,0 1 15,0 0-15,0 0 0,0 0 0,0 0 16,-21 21 0,0 0-16,0 0 0,0 0 15,0 21-15,-1-21 16,1 21-16,0-21 0,0 21 0,0 0 16,0 0-16,-1-21 0,1 22 15,21-1-15,0 0 0,-21 0 16,21 0-16,0 0 0,-21 1 0,21-1 15,0 0 1,0 0-16,21-21 16,0 0-16,0 0 15,1 0-15,-1 0 0,0 0 16,0 0-16,0-21 0,0 0 16,1 0-16,-1-1 0,0-20 15,0 21-15,0-21 0,-21-1 0,21 1 16,1 0-16,-1-1 0,0-20 15,-21 20-15,21-20 0,-21 21 16,21-22-16,-21 22 0,0-1 16,0 1-16,0 21 0,0-21 0,0 20 15,0 1-15,0 0 0,0 0 16,-21 42 0,0 0-1,21 0-15,0 1 0,0 20 0,-21 0 16,21 1-16,0-1 0,-21 0 15,21 1-15,0-1 0,0 0 0,0 1 16,0-1-16,0 21 0,-22-20 0,22-22 16,0 21-16,0 1 0,-21-22 15,21 21-15,0-21 0,0 0 16,0 1-16,0-1 0,0 0 16,0 0-1,21-21-15,1 0 16,-1 0-16,0 0 15,0 0-15,0-21 0,0 0 16,1 0-16,-1-1 0,0 1 16,0 0-16,0 0 0,0 0 0,1 0 15,-22-1-15,0 1 0,0 0 0,0 0 16,0 0 0</inkml:trace>
  <inkml:trace contextRef="#ctx0" brushRef="#br1" timeOffset="139657.7">18902 3027 0,'0'0'0,"-21"0"0,-1 0 0,1 0 0,0 0 15,42 0 1,0 0-16,22 0 15,-22 0-15,21-21 0,1 21 16,-1-21-16,0 21 0,1 0 16,-1 0-16,0 0 0,1 0 15,-22 0-15,0-22 0,21 22 0,-42-21 32</inkml:trace>
  <inkml:trace contextRef="#ctx0" brushRef="#br1" timeOffset="142088.45">21759 3048 0,'0'0'0,"21"-63"16,1 41-16,-22 1 15,0 0-15,0 0 0,0 0 16,0 0-16,0-1 0,-22 1 16,1 21-16,0-21 0,21 0 15,-21 21-15,0 0 0,0 0 0,-1 0 16,-20 0-16,21 0 0,0 0 16,-22 21-16,22 0 0,-21 22 0,21-22 15,0 21-15,-22-21 0,22 22 16,-21 20-16,21-21 0,-1 1 0,-20 20 15,21-20-15,0 20 0,21-21 16,0 22-16,0-22 0,0 1 0,0-1 16,0 0-16,0 1 0,21-22 15,0 21-15,0-21 0,0 0 0,1 1 16,20-1-16,-21-21 0,21 21 16,1-21-16,-1 0 0,0 0 15,1 0-15,-1 0 0,0 0 0,1 0 16,-1-21-16,0 21 0,1-21 15,-22-1-15,21 1 0,1 0 0,-22 0 16,21-21-16,-21-1 0,0 1 16,22 0-16,-43-1 0,21-20 0,-21 20 15,21-20-15,-21 21 0,0-22 16,0 22-16,0-1 0,0-20 0,-21 21 16,0-1-16,0 22 0,-1-21 15,1 21-15,0-1 0,0 1 0,-21 0 16,20 21-16,-20 0 15,0 0-15,-1 0 0,22 0 0,-21 21 16,0 0-16,-1 1 0,1 20 16,0-21-16,20 21 0,-20 1 0,21-1 15,-21 22-15,20-22 0,1 21 0,0 1 16,21-22-16,0 22 0,0-22 16,0 22-16,0-22 0,0 0 0,0 1 15,21-22-15,0 21 0,1-21 16,20 22-16,-21-22 0,21-21 0,1 21 15,-1 0-15,0-21 0,1 0 16,-1 0-16,0 0 0,1 0 16,20 0-16,-20 0 0,-1 0 15,0-21-15,1 0 0,-1 21 0,0-21 16,1-22-16,-22 22 0,21 0 0,-21-21 16,22 20-16,-22 1 0,0-21 15,0 21-15,-21 0 0,0-1 0,21 1 16,-21 0-16,0 42 31,-21 0-31,0-21 16,21 22-16,0-1 0,-21 0 0,0 0 15,21 0-15,-22 0 0,1 22 16,21-22-16,-21 0 0,21 0 16,0 0-16,-21 1 0,0-1 15,21 0-15,0 0 16,21-21 15,0-21-31,0 0 16,0 0-16,1-1 0,-22 1 15,21 0-15,0 0 0,0-21 0,0 20 16,0-20-16,1 21 0,-1 0 16,0 0-16,0-1 0,-21 1 0,21 0 15,0 21-15,1 0 16,-22 21-1,0 0-15,0 1 0,0-1 16,0 0-16,0 0 16,0 0-16,0 0 0,0 1 0,0-1 15,0 0-15,0 0 0,0 0 16,0 0-16,0 1 0,0-1 16,21-21-16,0 21 0,0-21 15,0 0-15,0 0 0,1 0 16,-1 0-16,0 0 0,0 0 0,0 0 15,0-21-15,1 0 0,-1-1 16,21 1-16,-21 0 0,0-21 16,1 21-16,-1-22 0,0-20 15,0 20-15,-21-20 0,21-1 0,0 22 16,1-21-16,-1-1 0,-21 22 16,0-22-16,21 22 0,0 0 0,-21-1 15,0 22-15,0 0 0,0 0 16,0 0-16,21 21 0,-21-22 15,0 44 1,0-1-16,-21 21 16,21-21-16,0 22 0,0-22 15,-21 21-15,21 22 0,-21-22 0,21 0 16,-21 22-16,21-22 16,0 0-16,0 1 0,-22 20 0,22-20 15,0-22-15,0 21 0,0 0 0,0-20 16,0-1-16,0 21 0,0-21 15,0 0-15,22-21 0,-1 22 0,-21-1 16,21-21-16,0 0 0,0 0 16,0 0-16,1 0 0,-1 0 15,0-21-15,0 21 16,0-22-16,-21 1 0,21 0 0,1-21 16,-1 21-16,0-1 0,0-20 15,-21 21-15,21 0 0,0 0 0,-21-1 16,0 1-16,22 21 15,-22-21-15,21 21 16,-21 21 0,0 0-16,0 1 15,0-1-15,0 0 16,21 0 0,0-21-16,0 0 0,0 0 15,1 0-15,-1 0 16,0 0-16,0 0 0,0 0 15,0 0-15,1-21 0,-1 21 0,0-21 16,-21 0-16,21-1 0,0 1 16,-21 0-16,21 0 15,-21 0-15,22 0 0,-1 21 16,-21 21 15,-21 0-15,21 0-16,-22 0 0,22 0 0,-21 1 15,0 20-15,21-21 0,0 0 16,0 22-16,-21-22 0,21 0 0,-21 21 16,0-21-16,21 22 0,0-1 15,-22-21-15,1 22 0,21-1 0,-21 21 16,21 1-16,0-22 0,0 43 16,0-22-16,0 1 0,0-1 15,0 1-15,21 21 0,-21-22 0,0 1 16,0-1-16,0 1 0,0-1 0,0 1 15,0-22-15,0 0 0,-21 1 16,0-1-16,0-21 0,0 21 0,-1-20 16,1-1-16,-21-21 0,21 21 0,0-21 15,-1 0-15,1 0 0,0 0 16,0 0-16,0-21 0,0 0 16,-22 21-16,22-22 0,-21-20 0,21 21 0,-22 0 15,22-22-15,0 1 0,0 0 16,21-1-16,0 1 0,0 0 15,0-1-15,0-20 0,0 21 0,0-22 16,0 22-16,21-22 0,0 1 16,0-1-16,0 1 0,-21-1 0,22 1 15,-1-1-15,0 1 0,0 20 16,0 1-16,0 0 0,1-1 0,-1 22 16,0-21-16,0 21 0,0 0 15,0-1-15,1 1 0,20 0 0,-21 0 16,0 0-16,0 0 0,1-1 15,-1 1-15,0 0 0,0 0 0,0 0 16,22 21-16</inkml:trace>
  <inkml:trace contextRef="#ctx0" brushRef="#br1" timeOffset="142680.1">24384 2985 0,'0'0'0,"-21"0"16,0 0-1,-1 0-15,1 21 16,0 0-16,0 0 0,0 21 15,21-20-15,-21 20 0,-1 0 0,1 1 16,0-1-16,0 21 0,21-20 16,0-1-16,-21 0 0,21 1 0,0-1 15,0-21-15,0 22 0,0-22 16,0 0-16,21 0 0,0 0 0,0 0 16,0-21-16,1 0 15,-1 0-15,0 0 0,21 0 16,-21 0-16,1 0 0,-1-21 0,0 21 0,21-21 15,-21-21-15,1 21 16,20-22-16,-21 1 0,21 0 0,-20-22 16,-1 22-16,0-22 0,0 22 15,-21-22-15,0 22 0,0 0 0,0-1 16,0 1-16,0 21 0,-21-21 16,21 20-16,-42 1 0,20 0 0,1 21 15,0 0-15,0-21 0,0 21 16,-22 0-16,22 0 0,-21 21 0,21 0 15,0-21-15,-22 21 0,22 1 16,0-1-16,-21 0 0,20 0 0,1 0 16,21 0-16,-21 1 0,21-1 0,-21 0 15,21 0-15,0 0 16,0 0-16,0 1 0,0-1 16,0 0-16,21-21 0,-21 21 15,21 0-15,0-21 0,1 21 0,20 1 16,-21-22-16</inkml:trace>
  <inkml:trace contextRef="#ctx0" brushRef="#br1" timeOffset="143976.42">24765 3344 0,'21'0'0,"-21"-21"0,0 42 31,0 1-15,-21-22-16,0 21 0,21 0 16,-21 0-16,21 0 0,0 0 0,-22 1 15,1-1-15,21 21 0,-21-21 0,21 0 16,0 1-16,0-1 0,-21 0 16,21 0-16,-21 0 0,21 0 15,0 1 1,0-1-16,0-42 47,0-1-47,0 1 15,0 0-15,0-21 16,21 21-16,0-1 0,0 1 0,-21-21 16,21 21-16,1 0 0,-1-1 15,0-20-15,0 21 0,0 0 0,0 0 16,1-1-16,-1 22 0,0-21 0,0 0 15,0 21-15,0 0 0,1 0 16,-1 0-16,-21 21 16,0 0-16,0 1 0,21-1 15,-21 0-15,0 0 0,0 0 0,0 22 16,0-22-16,0 0 0,0 0 16,0 0-16,0 0 0,0 1 0,0-1 15,0 0-15,21-21 16,-21 21-16,21-21 15,0 0-15,1 0 16,-1 0-16,0 0 16,-21-21-16,21 21 0,0-21 0,-21 0 15,21-22-15,1 22 0,-1 0 16,0 0-16,0-22 0,0 22 16,0 0-16,-21 0 0,22 0 0,-1 0 15,-21-1-15,21 22 0,0 0 16,0 0-16,0 0 15,1 22 1,-22-1 0,0 0-1,0-42 48,0 0-48,0-1-15,0 1 16,-22 21 0,22-21-16,-21 21 0,0 0 15,0 0 1,0 21-16,21 0 0,-21-21 0,21 22 16,0-1-16,-22 0 0,1 0 15,21 0-15,-21 0 0,21 1 0,-21-1 16,21 0-16,0 0 0,0 0 15,0 0-15,-21 1 0,21-1 0,0 0 16,0 0-16,0 0 0,0 0 16,0 1-1,0-1 1,21-21-16,0 0 16,0 0-16,0 0 0,1 0 0,-1 0 15,0 0-15,0 0 0,21 0 0,-20-21 16,-1 21-16,21-22 0,-21 1 15,0 21-15,1-21 0,-1 0 0,0 0 16,0 0-16,0-1 0,0 1 16,-21 0-16,0 0 0,0-21 0,22 20 15,-22 1-15,0 0 16,0 0-16,0 0 16,-22 21-1,1 21-15,0-21 0,0 21 16,21 0-16,-21 0 0,0 1 0,-1-1 15,1 0-15,21 0 0,0 21 16,0-20-16,0-1 0,0 0 0,0 0 16,0 0-16,0 0 0,0 1 15,0-1-15,21-21 16,1 0-16,-1 21 0,0-21 0,0 0 16,0 0-16,22 0 0,-22 0 15,0 0-15,0 0 0,0 0 16,0 0-16,1 0 0,-1 0 15,0 0 1,-21-21-16,0 0 16</inkml:trace>
  <inkml:trace contextRef="#ctx0" brushRef="#br1" timeOffset="161240">15219 5609 0,'0'-21'15,"-21"21"48,-1 0-63,1 0 16,0 0-16,0 0 0,0 0 15,0 0-15,-1 0 16,1 0-16,0 0 0,0 0 0,0 0 15,0 0-15,-1 0 16,1 0-16,0 0 16,0 0-16,0 21 0,0-21 31,-1 0-15,22 21 15,22-21 16,-1 0-47,-21 22 0,21-22 0,0 0 15,0 0-15,0 0 0,1 0 16,20 0-16,-21 0 0,21 0 0,1 0 16,20 0-16,-20 0 0,20 0 15,1 0-15,-22 0 0,21 0 0,1 0 16,-1 0-16,-20 0 15,20 0-15,1 0 0,-22 0 0,22 0 16,-1 0-16,1 0 0,-1 0 16,1 0-16,-1 0 0,1 0 0,20 0 15,-20 0-15,-1 0 0,1 0 16,20 0-16,-20 0 0,-1 0 0,-20 0 16,20 0-16,1 0 0,-1 0 15,-20-22-15,20 22 0,-21 0 16,22 0-16,-1 0 0,-20 0 0,20 0 15,-20 0-15,-1-21 0,0 21 16,1 0-16,-1 0 0,-21 0 0,21 0 16,-20-21-16,-1 21 15,21 0-15,-21 0 0,0-21 16,1 21-16,-22-21 16,0 0-1,-22 21 1,1-22-16,0 22 0,0 0 0,0-21 15,0 21-15,-1 0 0,1-21 16,0 21-16,-21 0 0,21-21 0,-22 21 16,22 0-16,-21 0 0,-1 0 15,22-21-15,-21 21 0,21 0 0,0 0 16,-1 0-16,1 0 0,0 0 0,0 0 16,42 0 62,0 0-78,0 0 0,1 0 0,-1 0 15,0 0-15,0 0 0,21 0 16,-20 0-16,20 0 0,-21 0 0,21 21 16,-20-21-16,-1 0 0,21 0 15,-21 0-15,0 0 0,22 0 16,-22 0-16,0 21 0,0-21 15,0 0-15,1 0 0,-1 0 16,0 0-16,-21 21 16,0 0 15,-21 1-31,0-22 16,-1 21-16,1 0 0,0 0 15,-21 0-15,-1 0 0,1 1 0,0-1 16,21 0-16,-22 21 0,1-21 15,0 1-15,-1-1 0,1 0 16,21 0-16,-22 0 0,22 0 0,0 1 16,0-22-16,0 21 0,0 0 15,-1-21-15,1 0 16,21 21-16,-21-21 31</inkml:trace>
  <inkml:trace contextRef="#ctx0" brushRef="#br1" timeOffset="162972.29">15854 14309 0,'-21'0'0,"-1"0"0,1 0 16,0 0-16,0 0 0,0 0 16,0 0-16,-1 0 15,1 0-15,-21 0 0,21 0 0,0 0 16,-1 0-16,-20 0 0,21 21 15,0-21-15,0 0 0,-1 0 0,1 0 16,0 0 0,42 21 31,0-21-47,22 0 0,-22 0 15,21 0-15,-21 0 0,22 0 0,-1 0 16,0 0-16,1 0 0,20 0 0,-20 0 15,20 0-15,1 0 0,20 0 16,1 0-16,-22 0 0,22 0 0,0 0 16,-1 0-16,1 0 0,-21 0 15,-1 0-15,1 0 0,-1 0 0,1 0 16,-1 0-16,-21 0 0,1 0 16,-1 0-16,-21-21 0,22 21 0,-22 0 15,0 0-15,0 0 0,-21-21 31,21 21-31,-21-21 16,-21 21 0,0 0-16,0-22 0,0 1 0,-1 21 15,1 0-15,0-21 0,0 21 16,-21-21-16,20 21 0,1 0 0,0-21 16,-21 21-16,21 0 0,-1-21 15,1 21-15,-21 0 0,21-22 0,0 22 16,-1-21-16,1 21 0,0 0 15,0 0-15,42 0 79,0 0-79,0 0 15,1 21-15,-1-21 0,0 22 0,0-22 16,0 0-16,22 0 0,-22 21 15,0-21-15,21 0 0,-21 0 0,1 0 16,-1 0-16,0 0 0,0 0 16,0 0-16,22 0 0,-22 0 15,0 0-15,-21 21 16,0 0 0,0 0-1,-21 0-15,0 1 16,-1-1-16,-20-21 0,21 42 0,0-21 15,-22 0-15,22 1 0,-21-1 16,0 21-16,20-21 0,-20 22 0,0-22 16,-1 21-16,22-21 0,-21 0 15,21 1-15,-22-1 0,22 0 0,0 0 16,0 0-16,0 0 0,0-21 0,21 22 16,-22-22-16,22 21 15,0-42 32,0-1-47,0 1 0,0 0 16</inkml:trace>
  <inkml:trace contextRef="#ctx0" brushRef="#br1" timeOffset="164516.2">2688 8319 0,'0'0'0,"0"-22"0,0 1 0,0 0 16,0 0-16,21 0 0,-21 0 15,0-1-15,0 1 16,0 0-16,0 0 16,0 42 31,0 0-47,-21 0 15,21 22-15,0-22 0,0 21 16,0 1-16,0-1 0,0 0 0,0 1 15,-21-1-15,21 0 0,-21 22 16,21-22-16,0 22 0,0-22 0,0 21 16,0 1-16,-21-22 0,21 22 15,-22-1-15,22 1 0,-21-22 0,21 22 16,0-22-16,0 21 0,-21-20 16,21 20-16,0-20 0,-21-1 0,21 0 15,0 1-15,0-1 0,0-21 16,0 21-16,0-20 0,0-1 15,0 0-15,0 0 0,0-42 32,0 0-17,0 0-15,0-1 16,0-20-16,0 21 0,0-21 0</inkml:trace>
  <inkml:trace contextRef="#ctx0" brushRef="#br1" timeOffset="165580.59">2582 8170 0,'21'0'47,"1"0"-31,-1 0-1,0 0-15,0 0 0,0 0 16,0 0-16,1 0 0,-1 0 16,0 0-16,0 0 0,0 0 0,0 0 15,22 0-15,-22 0 0,21 0 16,-21 0-16,22 0 0,-1 0 0,0 0 16,1-21-16,20 21 0,-20 0 15,20-21-15,1 21 0,-22 0 16,21 0-16,-20-21 0,20 21 15,-20 0-15,-1 0 0,0 0 0,1 0 16,-1 0-16,-21 0 0,0 0 16,0 0-16,1 0 0,-1 0 0,0 0 15,0 0 1,0 0-16,-21 21 31,0 0-31,0 0 0,0 1 16,0-1-16,0 0 15,0 0-15,0 21 0,0-20 0,0-1 16,0 21-16,0-21 0,-21 22 16,21-22-16,0 0 0,-21 21 15,21-21-15,0 22 0,0-22 0,0 21 16,-21-21-16,21 22 0,0-1 16,-21-21-16,21 22 0,0-1 0,0 0 15,-22-21-15,22 22 0,-21-1 16,21-21-16,0 22 0,0-22 0,0 0 15,0 21-15,-21-21 0,21 1 16,0 20-16,-21-21 0,21 0 0,0 0 16,-21 1-16,21-1 0,0 0 0,0 0 15,0 0-15,0 0 0,0 1 16,0-1-16,0 0 0,0 0 16,-21 0-16,21 0 0,0 1 15,-22-1-15,22 0 0,0 0 16,0 0-16,-21-21 15,0 21-15,0-21 16,21 22-16,-21-22 0,0 0 16,-1 0-16,1 0 0,0 0 15,0 0-15,0 0 0,-22 21 0,22-21 16,-21 0-16,21 0 0,-22 0 16,1 0-16,0 0 0,-1 0 0,1 0 15,0 0-15,-1 0 0,-20 0 16,21 0-16,-1 0 0,-20 0 15,20 0-15,1 0 0,0 0 0,-1 0 16,1 0-16,21 0 0,-21 0 16,20 0-16,-20 0 0,21 0 0,0 0 15,0 0-15,-1 0 0,1 0 16,0 0-16,21-21 31,21 21-15,0-22-16,1 1 0,-1 21 15,0-21-15,21-21 0,-21 21 0</inkml:trace>
  <inkml:trace contextRef="#ctx0" brushRef="#br1" timeOffset="166159.67">4149 8446 0,'0'21'47,"0"0"-32,0 0 1,0 0-16,0 0 0,0 1 0,0 20 15,0-21-15,0 21 0,0-20 16,0 20-16,0 0 0,0 1 0,0-1 16,0 0-16,0 1 0,0-1 15,0 0-15,0 1 0,0-1 0,0 0 16,0 1-16,0-22 0,-22 21 0,22 0 16,-21-20-16,21 20 0,0-21 15,0 0-15,0 22 0,-21-22 0,21 0 16,0 0-16,0 0 0,0 0 15,-21-21-15,21-21 47,0 0-47,0 0 0,0 0 16,0 0-16,0-22 0,0 22 16,0 0-16,21-21 0,-21 20 0,0-20 15</inkml:trace>
  <inkml:trace contextRef="#ctx0" brushRef="#br1" timeOffset="167037.67">4149 8424 0,'0'0'0,"-22"0"16,22-21-16,0 0 31,22 21-15,-1-21-16,0 21 0,0-21 15,0 21-15,22-21 16,-22 21-16,21-22 0,-21 22 0,22-21 16,-1 0-16,0 21 0,1-21 15,-1 21-15,0-21 0,1 21 0,-1-21 16,0 21-16,1 0 0,41-22 15,-41 22-15,-1-21 16,-21 21-16,21 0 0,-20 0 0,20 0 16,-21 0-16,0 0 0,0 0 15,1 0-15,-1 0 16,-21 21 0,21 1-16,-21-1 15,0 0-15,0 0 0,21 0 16,-21 0-16,0 1 0,0-1 15,0 21-15,0-21 0,0 0 0,0 1 16,0-1-16,0 0 16,0 21-16,0-21 0,0 1 0,0 20 15,0-21-15,0 0 0,0 22 16,0-22-16,0 21 0,0-21 0,0 22 16,0-1-16,0-21 0,-21 21 0,21-20 15,0 20-15,0-21 0,-21 21 16,21-20-16,0-1 0,0 21 0,0-21 15,0 0-15,0 1 0,0-1 16,-21 0-16,21 0 0,0 0 0,-22 0 16,22 1-16,0-1 15,0 0-15,0 0 16,-21 0-16,0 0 16,21 1-1,-21-22 1,0 0-16,21 21 0,-21-21 0,-1 21 15,1-21-15,0 0 0,0 0 16,0 0-16,0 0 16,-1 0-16,-20 0 0,21 0 0,-21 0 15,-1 0-15,1 0 0,0 0 16,-22 0-16,22 0 0,-1 21 0,1-21 16,0 0-16,-1 0 0,1 0 15,21 0-15,0 21 0,0-21 16,-1 0-16,1 0 0,0 0 15,0-21 48,21 0-63,0 0 16,0 0-16,0-1 0,0 1 15</inkml:trace>
  <inkml:trace contextRef="#ctx0" brushRef="#br1" timeOffset="167823.73">2625 8340 0,'0'21'16,"21"0"0,0-21-16,0 0 0,0 0 15,0 0-15,1 0 0,20 0 16,-21 0-16,21 0 0,-20 0 16,20 0-16,0 0 0,1 0 0,-22 0 15,21 0-15,22-21 0,-22 21 16,0 0-16,1 0 0,-1-21 0,0 21 15,1 0-15,-1 0 0,0 0 16,-21 0-16,22 0 0,-22-21 0,0 21 16,0 0-16,0 0 0,1 0 15,-1 0 48,0 21-48,0-21-15</inkml:trace>
  <inkml:trace contextRef="#ctx0" brushRef="#br1" timeOffset="168453.37">4254 8488 0,'0'21'15,"22"-21"63,-1 0-78,0 0 0,0 0 16,0 0-16,0 0 0,22 0 0,-22-21 16,21 21-16,-21 0 0,22 0 15,-22-21-15,21 21 0,-21 0 16,22 0-16,-22 0 0,21 0 0,-21 0 15,1-21-15,-1 21 0,0 0 16,0 0-16,0 0 16,0 0-1,-42 0 48,0 0-63,0 0 15,0 0-15</inkml:trace>
  <inkml:trace contextRef="#ctx0" brushRef="#br1" timeOffset="168928.09">4254 8636 0,'0'0'0,"22"0"0,20 0 16,-21 0-16,0 0 0,0-21 0,22 21 15,-22 0-15,21 0 0,1-21 16,-1 21-16,-21 0 0,21-21 0,1 21 16,-22 0-16,21 0 15,1-22-15,-22 22 0,0 0 0,21-21 16,-21 21-16,1 0 0,-1 0 0,0 0 15,0 0 1</inkml:trace>
  <inkml:trace contextRef="#ctx0" brushRef="#br1" timeOffset="186008.3">19092 5038 0,'0'0'0,"0"-21"0,0-1 31,0 1-15,-21 21-1,21 21 1,-21-21-16,21 43 0,0-22 16,-21 0-16,21 21 0,-21 1 15,-1-1-15,1 0 0,0 1 0,0 20 16,0-20-16,0-1 0,-1 0 16,22 1-16,-21-1 0,0 0 0,0 1 15,21-22-15,0 21 0,0-21 16,0 0-16,0 1 0,0-44 31,0 1-15,0 0-16,21 0 0,-21 0 0,21 0 15,-21-22-15,0 22 0,21-21 16,-21-1-16</inkml:trace>
  <inkml:trace contextRef="#ctx0" brushRef="#br1" timeOffset="186548.24">18881 5122 0,'-22'-21'0,"44"42"0,-44-63 0,1 42 16,0-21-16,21 0 0,-21 0 16,21-1-16,0 1 15,0 0-15,0 0 0,0 0 0,21 0 16,0 21-16,0-22 0,1 1 16,-1 21-16,21 0 0,0 0 15,-20 0-15,20 0 0,21 0 0,-20 21 16,-1 22-16,0-22 0,1 0 15,-1 21-15,-21 1 0,0-22 0,-21 21 16,0 1-16,0-22 0,-42 21 0,21-21 16,0 22-16,-22-22 0,22 0 15,-21 0-15,21-21 0,0 21 16,-22-21-16,43 21 0,-21-21 0,0 0 16,21-21 15,0 0-31,0 0 0,21 21 15,0-21-15,0 21 0,1 0 16,20 0-16,-21 0 0,21 0 0,1 0 16,-1 0-16,0 0 0,1 0 15,-1 21-15,0 0 0,-20-21 0,20 21 16,-21 0-16,-21 1 0,0-1 0,0 21 16,0-21-16,-21 0 0,0 22 15,-22-22-15,1 0 0,0 21 0,-1-20 16,1-1-16,-21 0 0,20 0 15,1-21-15,21 21 0,-22-21 16,22 0-16,-21 0 0,21 0 16,0 0-16,-1 0 0,22-21 0,-21 21 15,21-21-15,-21 0 0,21 0 0,0-1 16,0 1-16,0 0 16,0 0-16,0 0 0,0 0 0,0-1 15,0 1-15,21 0 0</inkml:trace>
  <inkml:trace contextRef="#ctx0" brushRef="#br1" timeOffset="188083.63">19558 5355 0,'0'0'0,"21"21"16,-21 1-16,21-22 0,-21 21 15,21-21-15,1 21 0,-1-21 16,0 0-16,0 0 0,21 0 15,-20 0-15,-1 0 0,0 0 16,0 0-16,21-21 0,-20 0 16,-1-1-16,0 22 0,0-21 15,0 0-15,0 0 0,-21 0 0,0 0 16,0-1-16,0 1 0,0 0 16,-21 21-16,0 0 0,0 0 15,0 0-15,0 0 16,-22 0-16,22 21 0,0 0 0,-21 22 15,20-22-15,-20 0 0,21 21 16,0-20-16,0 20 0,-1 0 0,1-21 16,0 22-16,21-22 0,-21 21 15,21-21-15,0 1 0,0-1 0,0 0 16,21 0-16,0-21 0,0 0 0,1 0 16,-1 0-16,0 0 0,21 0 15,-21 0-15,22 0 0,-1-21 0,0 0 16,1 0-16,-22-1 0,21-20 15,1 21-15,20-21 0,-21-1 16,1 22-16,-1-21 0,0-1 0,1 1 16,-1 0-16,0-22 0,-20 22 15,20 0-15,-21-1 0,0 22 0,-21-21 16,0 21-16,0-1 0,0 1 16,0 0-16,-21 21 15,0 0-15,0 21 16,21 0-16,-21 22 0,-1-22 0,1 21 15,0 1-15,0-1 0,0 21 16,0-20-16,-22 20 0,22 1 0,-21-1 16,21 1-16,-22 20 0,1-20 15,0 21-15,-1-22 0,22 22 16,-21-22-16,-1 1 0,22-1 0,-21 1 16,21-1-16,0 1 0,-1-1 15,1-20-15,21 20 0,-21-21 0,21 1 16,0-22-16,0 21 0,0-21 0,0 1 15,21-1-15,0-21 0,1 0 16,-1 0-16,0 0 0,0-21 0,21-1 16,-20 1-16,-1-21 0,21 0 0,-21-1 15,0 1-15,1 0 16,-1-22-16,0 22 0,-21-22 0,21 22 16,-21-22-16,0 1 0,0 21 0,0-1 15,-21 1-15,0 0 0,0 20 16,21-20-16,-22 21 0,1 0 0,0 21 15,0-21-15,0 21 0,21-22 16,0 1 0,0 0-1,0 0-15,21 0 0,0 21 16,21-21-16,-20-1 0,-1 1 16,21 0-16,0 0 0,1 0 0,-1-22 15,0 22-15,1 0 0,-1 0 16,0 0-16,1 0 0,-1-1 15,0 1-15,1 0 0,-22 21 0,0-21 16,0 21-16,0 0 0,-42 21 31,0 0-15,21 0-16,-21 1 0,21-1 16,-21 0-16,21 0 0,0 0 0,0 0 15,-21 1-15,21-1 0,0 0 16,0 0-16,0 0 0,0 0 0,0 1 15,21-22-15,0 0 16,0 0-16,0 0 16,0 0-16,22 0 0,-22-22 0,0 22 15,0-21-15,0 0 0,1 0 16,-1 0-16,-21 0 0,0-22 0,21 22 16,-21 0-16,0 0 0,0-22 15,0 22-15,0 0 0,-21 0 0,21 0 16,-21 21-16,-1-21 0,1 21 15,0 0-15,0 0 0,0 0 0,0 0 16,-1 0-16,1 0 16,21 21-16,21-21 47,1 0-47,-1-21 0,0 21 0,21 0 15,-21-22-15,1 22 0,20 0 16,-21 0-16,0 0 0,0 0 0,22 0 15,-22 0-15,0 0 0,0 22 16,0-22-16,1 21 0,-1 0 0,-21 0 16,0 0-16,21 0 0,-21 1 15,0-1-15,0 0 0,0 0 0,0 0 16,0 0-16,0 1 0,0-1 0,-21-21 16,21 21-16,-21 0 0,-1 0 15,1-21 1,21-21 15,0 0-31,0 0 0,0 0 16,0-1-16,0 1 0,0 0 15,21 0-15,1 0 0,-22 0 0,21 21 16,-21-22-16,0 1 0,21 21 16,0-21-16,-21 0 0,21 21 15,-21-21-15,21 21 16,-21-21-1,22 21-15,-22-22 16</inkml:trace>
  <inkml:trace contextRef="#ctx0" brushRef="#br1" timeOffset="190569.23">21675 5652 0,'0'0'0,"0"21"0,21 0 0,-21 0 16,21 0-16,-21 0 0,21 1 16,0-22-16,-21 21 15,21-21-15,1 0 0,-1 0 0,0 0 16,0 0-16,0 0 16,0-21-16,1 21 0,-1-22 15,-21 1-15,21 0 0,0 0 0,-21-21 16,21 20-16,0-20 0,1 21 15,-1-21-15,0-1 0,0 22 0,-21-21 16,21 21-16,0-1 0,1 1 16,-22 0-16,0 0 0,21 21 0,-21-21 15,21 21-15,-21 21 32,0 0-32,0 0 0,0 0 15,0 1-15,0-1 16,21 0-1,0-21 1,0 0 0,1 0-16,-22-21 15,0 0-15,0-1 16,0 1-16,0 0 0,0 0 16,0 0-16,0 0 15,-22 21 1,1 0-16,0 0 15,0 21-15,0 0 0,0 0 16,-1 0-16,1 0 0,21 1 0,-21-1 16,0 21-16,21-21 15,0 0-15,0 22 0,0-22 0,0 0 16,0 0-16,0 0 0,0 1 16,0-1-16,0 0 0,0 0 0,21 0 15,0-21-15,0 0 0,1 0 16,20 0-16,-21 0 0,0 0 0,22 0 15,-22 0-15,21-21 0,-21 21 0,22-21 16,-22-21-16,21 20 0,0 1 16,1-21-16,-22 21 0,21-22 0,1 1 15,-1 0-15,-21-1 16,21 1-16,1 0 0,-22-1 0,21 1 16,-21-21-16,22 20 0,-22 1 0,0 0 15,-21 20-15,0-20 0,21 21 16,-21-21-16,0 20 0,0 1 15,-21 21 1,0 21-16,0 1 16,21 20-16,-21-21 0,-1 21 15,1 1-15,0-1 0,0 0 0,0 1 16,21-1-16,-21 0 0,-1 1 16,22-1-16,-21 22 0,21-22 0,0 0 15,0 1-15,0-22 0,0 21 16,21 0-16,1-20 0,-1 20 15,0-21-15,0 0 0,0 0 0,0 1 16,22-1-16,-22-21 0,21 0 16,1 21-16,-22-21 0,21 0 0,-21 0 15,22 0-15,-22-21 0,21 0 16,-21 21-16,22-22 0,-22 1 0,0-21 16,21 21-16,-21 0 0,1-22 0,-1 22 15,0-21-15,-21 21 0,0-22 16,0 22-16,0 0 0,0 0 0,0 0 15,0-1-15,0 1 0,-21 21 16,0 0-16,-1 0 0,1 0 16,-21 0-16,21 21 15,0 1-15,-1-1 0,-20 0 16,21 0-16,0 0 0,0 0 0,-1 1 16,1 20-16,0-21 0,21 21 15,-21-20-15,21-1 0,0 0 0,0 0 16,0 0-16,0 0 0,0 1 15,21-22-15,0 21 0,0-21 16,1 0-16,-1 0 0,0 0 16,0 0-16,0-21 15,0 21-15,1-22 0,-1 1 0,0-21 0,0 21 16,0 0-16,0-22 0,-21 22 16,22-21-16,-1 21 0,0-22 15,-21 22-15,21 0 0,-21 0 0,21 0 16,-21-1-16,0 44 47,0-1-47,0 0 0,0 0 15,0 0-15,-21 0 0,21 1 0,0-1 16,0 0-16,0 0 0,0 0 16,0 0-16,0 1 0,0-1 0,0 0 15,21-21-15,0 21 0,-21 0 16,22-21-16,-1 21 0,0-21 0,0 0 15,0 0-15,0 0 0,1 0 16,-1 0-16,21 0 0,-21 0 16,22-21-16,-22 0 0,21 21 0,-21-21 15,22 0-15,-1-22 0,-21 22 0,21 0 16,-20-21-16,20 21 0,-21-1 16,21 1-16,-20-21 0,-1 21 0,0 0 15,0-1-15,-21 1 16,-21 21 15,0 0-31,0 21 0,21 1 16,0-1-16,-22 0 0,22 21 15,0 1 1,0-22-16,0 0 0,0 0 0,0 0 16,0 0-16,0 1 15,0-1-15,22 0 0,-22 0 0,21-21 16,-21 21-16,21 0 0,-21 1 15,0-44 48,0 1-63,-21 0 0,0 0 16,-1 21-16,1-21 15,0 0-15,0 21 0,0 0 16,0 0-16,-1 0 15,22 21-15,-21-21 16,21 21-16,0 0 0,0 0 16,0 0-16,0 1 15,21-1-15,1 0 0,-1-21 16,0 21-16,0-21 16,0 0-16,0 0 0,22 0 0,-22 0 15,0 0-15,0 0 0,22 0 16,-22-21-16,0 21 0,21-21 0,-21 21 15,22-21-15,-1-1 0,-21 1 16,22 0-16,-1 0 0,0 0 16,1-22-16,-22 22 0,21-21 0,0 21 15,1 0-15,-22-22 0,21 22 0,-21 0 16,1 0-16,-1 0 0,-21-1 16,21 1-16,-21 0 0,0 0 15,-21 21-15,0 0 16,-1 0-16,1 21 0,0 0 0,0 0 15,0 1-15,0-1 0,-1 0 16,22 0-16,-21 21 0,21-20 16,-21-1-16,21 21 0,0-21 0,0 0 15,0 1-15,21-1 0,0 0 16,1 0-16,-1 0 0,0 0 0,0 1 16,0-1-16,0 0 0,1 0 15,-1-21-15,-21 21 0,0 0 16,0 1 15,-21-22-15,-1 0-16,1 0 0,0 0 15,0 0-15,0 0 16,0 0-16,21 21 16,-22-21-1,1 0 48,0 0 109,0 0-157,0 0-15,0 0 16,-1 0-1</inkml:trace>
  <inkml:trace contextRef="#ctx0" brushRef="#br1" timeOffset="193832.2">16743 11790 0,'0'0'0,"0"21"15,0 0-15,-21-21 0,21 21 31,0 1-15,21-22 0,0 0-16,0 0 15,21 0-15,1 0 0,-1 0 0,0 0 16,22 0-16,-1 0 0,22 0 16,-21 0-16,41 0 0,-20 0 0,0 0 15,-1 0-15,1 0 0,0 0 0,-22 0 16,22 0-16,-43 0 15,22 0-15,-22 0 0,0 0 0,-20 0 16,-1 0-16,0 0 0,-21-22 16,0 1-1,0 0 1,-21 21-16,0-21 16,-22 21-16,22 0 0,0 0 0,0-21 15,0 21-15,-1 0 0,-20-21 16,21 21-16,0 0 0,0 0 0,-1 0 15,1 0-15,42 0 47,1 0-47,20 0 0,-21 0 0,21 0 16,-20 0-16,20 0 0,0 0 16,-21 0-16,22 0 0,-22 0 0,21 0 15,-21 0-15,1 0 0,-1 0 16,-21 21-16,0 0 15,0 0-15,-21 0 0,-1 0 16,1 1-16,-21 20 0,21-21 16,-22 21-16,1 1 0,0-22 0,-1 21 15,22 1-15,-21-22 16,21 0-16,-22 0 0,22 0 0,0 0 16,21 1-16,-21-22 0,21 21 0,-21-21 15,21-21 16,0-1-15</inkml:trace>
  <inkml:trace contextRef="#ctx0" brushRef="#br1" timeOffset="195663.62">19579 11938 0,'0'0'16,"21"0"-16,0 0 0,1 0 15,-1 0-15,0-21 0,0 0 16,0 21-16,0-21 0,22-1 0,-22 1 16,0 0-16,0 0 0,0 0 15,-21 0-15,0-1 0,0 1 0,0 0 16,0 0-16,0-21 0,0 20 16,0 1-16,-21 0 0,0 21 0,-21-21 15,21 21-15,-1 0 0,-20 0 16,0 0-16,21 21 0,-22-21 0,1 21 15,0 22-15,20-22 0,-20 21 16,0-21-16,21 22 0,-1-1 0,1 0 16,0-21-16,21 22 0,-21-1 0,21-21 15,0 22-15,0-22 16,0 0-16,0 0 0,21-21 0,0 21 16,0-21-16,1 0 0,-1 0 0,21 0 15,-21 0-15,0-21 0,22 21 16,-1-21-16,-21 0 0,22 0 0,-1-1 15,-21-20-15,21 21 0,-20-21 16,-1 20-16,0-20 0,0 21 0,0-21 16,0 20-16,-21 1 0,0-21 0,0 21 15,0 0-15,0 42 32,0 0-32,0 0 15,0 0-15,0 0 0,0 22 16,0-22-16,0 21 0,0-21 0,0 22 15,0-22-15,0 21 0,0-21 16,0 1-16,22 20 0,-1-42 0,0 21 16,0 0-16,0-21 0,0 0 15,1 0-15,20 0 0,-21 0 0,0 0 16,22 0-16,-22-21 0,0-21 0,21 21 16,-21-1-16,22-20 0,-22 0 15,21-1-15,-21 1 0,22 0 0,-22-1 16,21 1-16,-21-21 0,1 20 15,-1-20-15,0 20 0,0 1 0,0-21 16,0 20-16,1 22 0,-1-21 16,-21 21-16,0-1 0,0 44 31,0-1-31,0 21 0,0-21 16,-21 43-16,21-22 0,-22 0 0,1 22 15,0-22-15,-21 22 0,21-1 16,-1 1-16,-20-1 0,21 22 0,-21-22 15,-1 22-15,1 0 0,21-1 0,-22-20 16,1 21-16,0-22 0,21 22 16,-22-22-16,1 22 0,21-22 15,0-20-15,-1 20 0,1-20 0,0 20 0,0-21 16,21 1-16,0-22 16,0 21-16,0-21 0,0 1 0,0-1 15,0 0-15,0 0 0,21-21 16,0 0-16,0 0 0,1 0 15,-1-21-15,0 0 0,21 0 0,-21-22 16,22 1-16,-1 0 0,-21-1 0,22 1 16,-22-22-16,0 1 0,21 21 15,-42-22-15,21 1 0,-21-1 0,0 1 16,0-1-16,0 22 0,-21-22 0,0 22 16,0-22-16,0 22 0,0 21 15,-1-21-15,1 20 0,0 1 16,21 0-16,-21 0 0,0 21 15,21-21-15,21 21 32,0-21-32,0 21 0,22-22 15,-22 22-15,21-21 0,0 21 0,1-21 16,20 0-16,-20 0 0,20 0 0,1-1 16,-1 1-16,-21-21 0,22 21 15,-1-22-15,-20 22 0,20-21 0,-20 21 16,-22-22-16,21 22 0,-21-21 15,0 21-15,-21 0 0,0-22 0,0 22 16,0 0-16,0 0 16,-21 21-16,0 0 15,0 0-15,0 21 16,0 0-16,-1 21 0,1-20 16,21 20-16,-21 0 0,0-21 0,0 22 15,21-1-15,0 0 0,0 22 0,0-43 16,0 21-16,0 1 0,0-1 15,0-21-15,0 22 0,0-22 0,0 0 16,21 0-16,0 0 0,0-21 16,0 0-16,1 0 0,-1 0 0,0 0 15,0 0-15,0 0 0,0 0 0,1-21 16,-1 0-16,0 0 16,0 0-16,0-22 0,0 22 0,1 0 15,-1 0-15,-21-22 0,21 22 16,0 0-16,-21 0 0,0 42 31,0 0-31,0 0 16,0 1-16,0-1 0,0 0 0,0 0 15,0 0-15,0 22 0,0-22 0,0 0 16,0 0-16,0 0 16,0 0-16,21-21 31,0 0-31,1-21 15,-1 0-15,0 0 0,0 0 0,0 0 16,-21-1-16,21 1 0,1 0 16,-1 0-16,-21 0 0,0 0 0,21 21 15,-21-22-15,21 22 0,-21 22 32,0-1-32,0 0 0,0 0 15,0 0-15,0 0 16,0 1-16,0-1 0,21-21 15,0 0-15,1 0 16,-1 0 0,0 0-16,0 0 0,0 0 0,0 0 15,1 0-15,-22-21 0,21 21 0,-21-22 16,0 1-16,21 0 0,-21 0 16,0 0-16,0 0 0,0-1 0,-21 1 15,0 0-15</inkml:trace>
  <inkml:trace contextRef="#ctx0" brushRef="#br1" timeOffset="195885.03">20891 11621 0,'0'0'0,"22"0"31,-1 0-15,0 0-16,21 0 0,-21 0 0,22 0 15,-1 0-15,-21 0 0,22 0 16,-1-22-16,0 22 0,-21 0 0,1-21 16,-1 21-16,0-21 0,21 21 15,-21 0-15,1 0 0,-22-21 0,42 21 16,-21 0-16</inkml:trace>
  <inkml:trace contextRef="#ctx0" brushRef="#br1" timeOffset="197943.85">22415 12065 0,'0'42'16,"0"-84"-16,0 106 0,22-64 16,-1 0-1,-21-22-15,0 1 16,0 0-16,21 21 0,0-21 0,-21-21 15,21 20-15,-21 1 0,21-21 16,1 21-16,-1-22 0,-21 1 16,21 21-16,0-21 0,0-1 0,0 22 15,1 0-15,-1 0 0,0 0 16,0-1-16,0 22 0,0 0 16,-21 22-1,0-1-15,22 0 0,-22 0 16,0 0-16,0 0 15,0-42 32,0 0-31,0 0-16,0 0 16,0 0-16,0-1 15,0 1-15,0 0 0,-22 21 0,1 0 16,0 0-16,0 0 15,0 21-15,0-21 16,-1 21-16,1 1 0,21-1 0,-21 21 16,0-21-16,0 0 0,21 1 15,0 20-15,0-21 0,0 21 0,0-20 16,0-1-16,0 21 0,0-21 0,0 0 16,21 1-16,-21-1 0,21 0 15,0 0-15,0 0 0,1-21 0,-1 21 16,0-21-16,0 0 15,0 0-15,0 0 0,22 0 0,-22 0 16,0-21-16,0 0 0,22 21 0,-22-21 16,21-21-16,-21 20 0,22 1 15,-22-21-15,21 0 0,-21-1 0,0 1 16,22 0-16,-22-1 0,21-20 16,-21 20-16,1-20 0,-1 21 0,0-22 15,0 22-15,0-1 0,-21 22 0,0-21 16,0 21-16,0 0 15,0 42 1,-21 0-16,0 21 0,0-21 16,0 22-16,-22-1 0,22 0 15,0 1-15,0 20 0,0-20 0,-1-1 16,22 0-16,-21 1 0,21-1 16,-21-21-16,21 21 0,0 1 0,0-22 15,0 21-15,0-21 0,21 22 16,0-22-16,-21 0 0,22 0 0,-1-21 15,0 21-15,0-21 0,0 0 0,0 0 16,1 0-16,20 0 0,-21 0 16,0 0-16,0 0 0,22-21 0,-22 0 15,21 21-15,-21-21 0,22 0 16,-22-22-16,0 22 0,0 0 16,0-21-16,1 21 0,-22-22 0,0 22 15,0 0-15,0 0 0,0 0 16,0-1-16,-22 22 0,1-21 15,0 21-15,0 0 0,0 0 0,0 0 16,-22 21-16,22 1 0,0-22 16,0 21-16,-22 0 0,22 0 0,21 0 15,-21 0-15,0 1 0,21-1 16,-21 0-16,21 0 0,0 0 0,0 0 16,0 1-16,0-1 0,0 0 15,21-21-15,0 0 16,0 21-16,0-21 15,1 0-15,-1 0 0,0-21 16,0 21-16,0-21 0,-21 0 16,21-1-16,1 1 0,-1 0 0,0 0 15,0-21-15,-21 20 0,21 1 16,0-21-16,-21 21 0,0 0 0,0-1 16,0 1-16,0 42 31,-21 1-31,0-1 15,21 0-15,0 0 0,-21 21 16,0-20-16,21-1 0,0 21 0,-21-21 16,21 0-16,0 1 0,0-1 15,0 0-15,0 0 0,0 0 16,0 0-16,21-21 0,0 22 0,0-22 16,0 0-16,0 0 0,1 0 15,-1 0-15,0 0 0,0 0 16,0 0-16,0 0 0,1-22 0,20 1 15,-21 21-15,21-21 0,-20 0 16,20-21-16,-21 20 0,21 1 0,-20 0 16,20-21-16,-21 21 0,0-1 0,22-20 15,-22 21-15,0 0 16,-21 0-16,21 21 0,-42 0 31,21 21-31,-21 0 16,0 0-16,21 0 0,-22 0 0,22 1 15,0-1-15,0 0 0,0 0 16,0 0-16,0 0 0,0 1 16,0-1-16,0 0 15,0 0-15,0-42 63,0 0-48,0 0 1,-21 21-16,0 0 16,0 0-1,0 21-15,21 0 16,0 0 0,0 0-16,0 0 15,21-21-15,0 0 16,0 0-16,0 0 15,1 0-15,-1 0 16,0 0-16,0 0 0,0 0 0,0-21 16,1 21-16,-1-21 0,0 0 0,0 0 15,0 0-15,0-1 0,1 1 16,20 0-16,-21 0 0,21 0 16,-20 0-16,20-1 0,-21 1 0,21 0 15,-20 0-15,-1 0 0,0 0 0,0-1 16,-21 1-16,21 21 0,-21-21 15,-21 21-15,0 0 16,0 0-16,0 0 0,-1 21 16,1 0-16,0 1 0,0-1 0,0 0 15,21 0-15,0 0 0,0 0 16,0 1-16,0-1 0,-21 0 16,21 0-16,0 0 0,0 0 0,0 1 15,0-1-15,0 0 0,0 0 16,21-21-16,-21 21 15,0 0 1,0 1 0,-21-22 15,-1 0-15,1 0-16,0 0 15,0-22-15,0 1 16,21 0-16,0 0 15,-21 21-15</inkml:trace>
  <inkml:trace contextRef="#ctx0" brushRef="#br1" timeOffset="201960.18">18584 14097 0,'0'0'0,"21"0"0,1 0 0,-1 0 0,21 0 15,-21 0-15,0 0 0,22 0 0,-22 0 16,0 0-16,0 0 0,22 0 15,-22 0-15,0-21 0,0 21 0,-21-21 16,0 0-16,0-1 16,0 1-16,-21 21 15,0-21-15,0 0 0,-1 21 0,-20 0 16,0 0-16,-1 0 0,1 0 16,21 0-16,-21 0 0,-1 21 0,1-21 15,0 21-15,-1 0 0,22 22 16,0-22-16,-21 0 0,20 21 0,22-20 15,0 20-15,-21-21 0,21 21 16,0-20-16,0-1 0,0 0 0,21 0 16,1 0-16,-1-21 0,0 0 15,0 0-15,21 0 0,-20 0 0,-1-21 16,21 0-16,0 0 0,-20 0 16,20-1-16,-21 1 0,0-21 15,0 21-15,1 0 0,-1-1 0,0-20 16,0 21-16,-21 0 0,0 0 15,21 21-15,-21 21 16,0 0 0,0 21-16,0-21 15,0 1-15,0-1 0,0 21 0,0-21 16,21 22-16,-21-22 0,0 0 16,22 0-16,-1 0 0,0 0 0,0 1 15,0-22-15,0 0 0,1 0 16,20 0-16,-21 0 0,21-22 0,-20 1 15,20 0-15,0 0 0,1 0 16,-1-22-16,21 1 0,-20 21 16,-1-21-16,0-1 0,1 1 0,-1 0 15,0-22-15,-20 22 0,-1-1 16,0 1-16,0 21 0,-21-21 0,0 20 16,0 1-16,0 0 0,0 0 15,-21 21 1,0 21-16,0 21 0,-1-20 15,1 20-15,0 0 0,0 1 16,0 20-16,0-21 0,-22 22 16,22-1-16,0 1 0,-21-1 0,20 22 15,1 0-15,-21-1 0,21-20 16,-22 21-16,22-1 0,-21 1 0,0 0 16,20-1-16,1-20 0,0-1 15,0 22-15,0-43 0,21 22 0,0-22 16,0 0-16,0 1 0,0-1 0,0-21 15,0 0-15,21 1 0,0-1 16,0-21-16,0 0 0,22 0 0,-22 0 16,21-21-16,-21-22 0,22 22 0,-1-21 15,0-1-15,1 1 16,-1 0-16,0-22 0,1 1 0,-22-1 16,21 22-16,-21-22 0,-21 1 0,0-1 15,0 1-15,0-1 0,0 1 16,-21 21-16,0-22 0,0 22 0,0-1 15,-22 22-15,22-21 0,-21 21 16,21 0-16,0 21 0,-22-22 0,22 22 16,0 0-16,21-21 31,21 21-31,0 0 0,0-21 0,22 21 16,-1-21-16,0 0 0,1 0 15,20-1-15,-20 1 0,20 0 0,1 0 16,-1-21-16,22 20 0,-22-20 15,1 0-15,-1 21 0,-20-22 16,-1 1-16,0 0 0,-21 20 0,1-20 16,-22 21-16,0-21 0,0 20 15,0 1-15,-22 21 16,22 21-16,-21-21 16,0 22-16,0 20 0,0-21 0,0 21 15,-1 1-15,1-1 0,0 0 0,21 1 16,-21-1-16,21 0 0,0 1 15,0-1-15,0-21 0,0 22 0,0-22 16,21 21-16,0-21 0,0-21 16,1 21-16,-22 1 0,42-22 15,0 0-15,-21 0 0,1-22 16,-1 1-16,0 0 0,0 0 16,21 0-16,-20 0 0,-1-22 0,21 22 15,-21-21-15,0 21 0,1-22 16,-1 22-16,0 0 0,0 21 0,0-21 15,-21 42 1,0 0 0,0 0-16,0 0 0,-21 1 0,21-1 15,-21-21-15,21 21 0,0 0 16,0 0-16,0 0 0,0 1 0,0-1 16,21-21-1,0 0-15,0 0 16,1 0-16,-1 0 0,0 0 15,0 0-15,0 0 16,0 0-16,1 0 0,-22 21 0,21-21 16,-21 21-16,21 0 0,0-21 15,-21 21-15,21-21 16,0 0 15,-21-21-31,22 0 16,-22 0-16,0 0 0,0 0 15,0-1-15,0 1 16,0 0-16</inkml:trace>
  <inkml:trace contextRef="#ctx0" brushRef="#br1" timeOffset="202188.15">19854 13780 0,'0'0'0,"21"0"16,1 0 0,20 0-16,0 0 0,-21-22 15,43 22-15,-22 0 0,1 0 0,20-21 16,-21 21-16,1 0 0,20 0 16,-42 0-16,22-21 0,-22 21 0,0 0 15,0 0 1,0-21-16</inkml:trace>
  <inkml:trace contextRef="#ctx0" brushRef="#br1" timeOffset="204136.11">22013 14542 0,'0'0'0,"-21"0"0,-21 0 16,21 0-1,21-22-15,0 1 0,0-21 16,0 21-16,0 0 0,0-22 15,21 1-15,0 0 0,0-1 0,0 1 16,0 0-16,22-1 0,-22 1 16,0 0-16,21-1 0,-20 1 0,-1 0 15,0-1-15,0 22 0,0 0 16,0 0-16,1 21 0,-22 21 31,0 0-31,0 0 0,0 0 0,0 1 16,0-1-16,0 0 0,0 0 15,21-21 17,0 0-17,-21-21-15,0 0 16,0 0-16,0-1 16,0 1-16,-21 0 0,0 0 15,-1 21-15,22-21 0,-21 21 16,0 0-16,0 0 0,0 21 15,0 0-15,-1 0 16,1 0-16,0 22 0,0-22 0,0 21 16,0 1-16,-1-1 0,22-21 15,0 21-15,0 1 0,0-22 0,0 21 16,0-21-16,0 22 0,0-22 16,22 0-16,-1 0 0,21-21 15,-21 0-15,0 0 0,1 0 0,20 0 16,0 0-16,-21-21 0,22 21 15,-22-21-15,21-21 0,1 20 0,-22 1 16,21-21-16,-21 0 0,22-1 16,-22 1-16,21 0 0,-21-1 0,0-20 15,22-1-15,-22 1 0,0 20 16,0-20-16,0-1 0,1 22 0,-1 0 16,0 21-16,-21-22 0,21 22 15,-21 42 1,0 22-1,-21-1-15,0 0 0,21 1 16,-21-1-16,-1 21 0,22-20 0,0 20 16,-21-20-16,21-1 0,0 21 15,0-20-15,0-1 0,0 0 0,21 1 16,1-22-16,-1 21 0,0-21 16,21 1-16,-21-1 0,1 0 0,-1 0 15,21-21-15,-21 0 0,0 0 16,22 0-16,-22 0 0,0 0 0,0 0 15,0-21-15,1 0 0,-1 0 16,0-1-16,-21 1 0,21 0 16,-21-21-16,21 21 0,-21-22 0,0 22 15,0 0-15,0 0 0,0 0 16,0-1-16,-21 22 0,0 0 16,0 0-16,0 0 0,-1 0 15,1 0-15,0 22 0,0-22 0,0 21 16,0 0-16,-1 0 0,1 0 15,0 0-15,0 1 0,21-1 0,0 0 16,0 0-16,0 0 0,0 0 16,0 1-16,0-1 0,21-21 15,0 0-15,0 0 0,1 0 16,-1 0 0,0 0-16,0-21 0,0-1 0,0 1 15,1 0-15,-1 0 16,-21 0-16,0 0 0,0-1 0,0 1 15,21 0-15,-21 0 0,0 0 16,0 0-16,0 42 31,0 0-31,0 0 16,0 0-16,0 0 16,0 1-16,0-1 0,0 0 0,0 0 15,0 0-15,0 0 0,21 1 16,-21-1-16,21-21 0,0 21 15,1-21-15,-1 0 0,0 0 16,0 0-16,0 0 0,0 0 16,1 0-16,20 0 0,-21 0 0,0-21 15,22 0-15,-1 21 0,-21-22 16,21 1-16,-20 0 0,20 0 0,-21 0 16,21 0-16,-20-1 0,-22 1 0,21 0 15,-21 0-15,0 0 16,-21 21-1,-1 0-15,1 21 0,0 0 16,0-21-16,0 21 0,21 0 16,0 1-16,0-1 0,0 0 15,0 0-15,0 0 0,0 0 16,0 1-16,0-1 0,0 0 16,-21-21 46,21-21-46,-22 21-16,1 0 31,21 21-15,-21-21-16,21 21 0,0 0 0,0 0 15,0 1-15,0-1 16,21 0-1,0-21-15,1 0 0,-1 0 16,0 0-16,0 0 0,0 0 0,0 0 16,1 0-16,20 0 0,-21-21 0,21 0 15,-20-1-15,20 1 0,-21 0 16,21 0-16,1 0 0,-22-22 0,21 22 16,-21 0-16,1 0 0,20-21 15,-42 20-15,21 1 0,-21 0 16,0 0-16,0 0 0,-21 21 31,0 0-31,21 21 0,-21-21 0,21 21 16,-22 0-16,22 0 0,0 1 15,0-1-15,0 0 0,0 0 0,0 0 16,0 0-16,0 1 0,22-1 16,-22 0-16,0 0 0,0 0 15,0 0-15,0 1 16,-22-22-16,1 0 0,0 0 15,-21 0-15,21 0 0,-1 0 16,-20 0-16,21 0 0,0 0 0,0 0 16,-1 0-16,1-22 0,21 1 15,-21 0-15,21 0 0,0 0 16,0-22-16,0 22 0</inkml:trace>
  <inkml:trace contextRef="#ctx0" brushRef="#br1" timeOffset="204828.23">22881 11494 0,'-63'0'0,"84"0"31,0 0-15,21 0-16,1 0 0,20-22 15,1 22-15,20 0 0,1 0 0,21-21 16,0 21-16,-1 0 0,22 0 0,-21 0 15,21 0-15,-21 0 0,0 0 16,0 0-16,0 0 0,-22 0 0,1 0 16,-22 0-16,-20 0 0,-1 0 15,-21 0-15,0 21 0,-21 1 16,-21-1 0,0-21-16,0 21 0,-21-21 15,-1 0-15,-20 21 0,20-21 0,-20 21 16,-22-21-16,1 21 0,-1-21 15,-21 0-15,21 22 0,-42-22 0</inkml:trace>
  <inkml:trace contextRef="#ctx0" brushRef="#br1" timeOffset="205053.1">23389 11684 0,'-212'42'0,"636"-126"0,-636 126 0,-84 0 0,211-20 15,0-1-15,22 0 0,21-21 0,-1 21 16,22-21-16,21 21 16,21-21-16,22 0 0,-1 21 15,21-21-15,1 0 0,21 0 16,-1 0-16,22 0 0,0 0 0,21 0 15,0 0-15,-21 0 0,21 0 16,-21-21-16,-1 21 0,1 0 16,-21 0-16,-22-21 0,1 21 0,-1-21 15,-41 21-15,20 0 0,-42-21 16,0 0 0,-21-1-16,0 22 0,-1-21 15,-20 0-15,21 21 0,-21-21 16</inkml:trace>
  <inkml:trace contextRef="#ctx0" brushRef="#br1" timeOffset="206876.09">23728 10859 0,'0'0'0,"-43"-64"16,22 64-16,0-21 0,0 21 15,0 0 1,0 21-16,-1 0 0,1 22 16,21-22-16,0 0 0,0 21 0,-21 1 15,21-22-15,0 21 0,-21-21 16,21 22-16,0-22 0,0 0 16,0 0-16,0 0 0,0 0 15,21-42 16,0 0-31,-21-21 16,0 21-16,0-1 0,21-20 16,-21 21-16,22-21 0,-22-1 0,0 1 15,0 0-15,21-22 0,-21 22 16,21-1-16,0 1 0,-21 0 0,0 21 16,0-1-16,21 1 0,0 21 15,-21 21-15,22 1 0,-22-1 16,21 21-16,-21 0 0,0 1 15,21-1-15,-21 0 0,0 1 16,0-1-16,0 0 0,21 1 0,-21-22 16,0 21-16,0-21 0,0 1 15,0-1-15,21 0 0,0 0 0,1-21 16,-1 0 0,0 0-16,0 0 0,0-21 0,0 0 15,1 0-15,-1-1 0,0 1 16,0 0-16,0-21 0,0 21 0,-21-22 15,22 1-15,-1 21 0,0-22 16,0 1-16,-21 0 0,21 21 0,-21-1 16,0 1-16,0 0 0,0 42 15,0 0 1,0 22-16,0-22 0,0 21 0,0-21 16,0 22-16,0-1 0,-21 0 15,0 1-15,21-1 0,0 0 0,0-20 16,0 20-16,0 0 0,0-21 15,0 1-15,0-1 0,21 0 0,-21 0 16,21 0-16,0-21 0,1 0 16,20 0-16,-21 0 0,0 0 0,22 0 15,-22 0-15,21 0 0,-21-21 0,22 0 16,-22 0-16,0-22 16,21 22-16,-21-21 0,1 21 0,-1-22 15,-21 22-15,0 0 0,0 0 16,0 0-16,0 0 0,-21 21 15,-22 21 1,22 0-16,0 0 0,0 0 16,0 0-16,-1 1 0,1 20 0,21-21 15,0 21-15,-21-20 0,21 20 16,0-21-16,0 0 0,0 0 0,0 1 16,0-1-16,21-21 0,0 21 15,1-21-15,-1 0 0,0 0 16,0 0-16,21 0 0,-20 0 0,20-21 15,0 21-15,-21-21 0,22-1 16,-1-20-16,0 21 0,1-21 0,-22 20 16,21-20-16,-21-21 0,1 20 15,-1 1-15,0 0 0,0-1 0,0 1 16,-21 0-16,0-1 0,0 22 16,0 0-16,0 0 0,0 42 31,0 0-31,-21 0 0,0 22 0,0-22 15,21 21-15,-21 0 0,-1-20 16,22 20-16,0 0 0,0 1 0,-21-1 16,21-21-16,0 21 0,0-20 15,0 20-15,0-21 0,21 0 16,-21 0-16,22-21 0,-1 22 0,0-22 16,0 0-16,0 0 15,0 0-15,1 0 0,-1-22 0,0 1 16,0 0-16,0 0 0,0 0 15,1-22-15,-1 1 0,-21 0 0,0-1 16,21 1-16,0 0 0,-21-1 0,21 22 16,-21-21-16,0 21 0,0 0 15,0-1-15,0 44 16,0-1 0,0 21-16,0-21 0,-21 0 0,21 22 15,0-22-15,-21 21 0,21 1 16,-21-22-16,21 21 0,-21-21 0,21 0 15,0 1-15,0-1 0,0 0 0,0 0 16,-22-21-16,22 21 16,0-42 15,22 0-31,-1 21 0,-21-21 0,21 0 16,0-1-16,-21 1 0,21 0 15,-21 0-15,21 0 0,1 21 31,-22 21-31,0 0 0,0 0 16,0 0-16,0 1 0,0-1 16,0 0-16,0 0 0,0 0 0,0 0 15,0 1-15,0-1 0,21-21 0,-21 21 16,21-21 0,0 0-16,0 0 0,0 0 0,1 0 15,-1 0-15,0 0 0,-21-21 16,21 21-16,0-21 0,0-1 0,1 1 15,-22 0-15,21-21 0,-21 21 16,21-1-16,-21-20 0,0 21 0,0 0 16,21 21-16,-21 21 31,0 0-31,0 0 0,-21 22 16,21-22-16,0 0 0,0 0 15,0 0-15,0 0 0,0 1 0,0-1 16,0 0-16,21-21 15,0 0 1,0 0-16,22 0 0,-22 0 0,21 0 16,-21-21-16,22 21 0,-22-21 15,0-1-15,0 1 0,0 0 0,-21 0 16,0-21-16,0 20 16,0 1-16,0-21 0,0 21 0,-21 0 15,0-1-15,0 1 0,0 21 0,0 0 16,-1 0-16,1 0 0,-21 0 15,21 0-15,0 0 0,-1 21 0,1 1 16,0-1-16,0 0 0,0 0 16,21 0-16,0 0 0,0 1 15,21-22-15,0 21 0,0-21 0</inkml:trace>
  <inkml:trace contextRef="#ctx0" brushRef="#br1" timeOffset="207416.8">26352 11091 0,'0'0'0,"-21"0"0,0 0 0,0-21 0,0 21 16,0 0-16,-1 0 16,1 0-16,0 0 0,0 21 0,0 1 15,0-1-15,-1 0 0,1 0 16,21 0-16,-21 0 0,21 1 0,-21-1 15,21 0-15,0 0 0,0 0 16,0 0-16,0 1 0,0-1 16,21-21-16,0 0 0,0 0 15,1 0-15,-1 0 16,0 0-16,0-21 0,0-1 0,0 1 16,1-21-16,-1 21 15,0 0-15,0-22 0,0 22 0,-21-21 16,21-1-16,1 1 0,-22 0 15,21 21-15,0-22 0,-21 1 0,21 0 16,-21-1-16,21 1 0,-21 21 16,0 0-16,0-1 0,0 44 15,-21-1 1,21 21-16,-21-21 0,0 22 16,0-1-16,-1 0 0,1 1 0,0-1 15,0 0-15,21 1 0,-21 20 16,21-21-16,-21 1 0,21-1 0,0 0 15,0-20-15,0 20 0,0-21 16,0 0-16,0 0 0,0 1 0,21-22 16,0 21-16,0-21 15,0 0-15,0 0 16,-21-21-16,0-1 0,22 1 0,-22 0 16,0 0-16,21 0 0,-21 0 15,0-22-15</inkml:trace>
  <inkml:trace contextRef="#ctx0" brushRef="#br1" timeOffset="207669.66">24511 10943 0,'0'0'16,"21"0"-1,21-21-15,1 21 0,-1 0 16,22 0-16,-1 0 16,1 0-16,-1 0 0,1 0 0,-1 0 15,-21 0-15,22 0 0,-22 0 0,-21 0 16,22 0-16,-22 0 0</inkml:trace>
  <inkml:trace contextRef="#ctx0" brushRef="#br1" timeOffset="209188.32">11515 8446 0,'-22'0'0,"1"0"0,0-22 0,0 22 16,0 0-1,21-21-15,-21 21 16,42 0 15,0 0-15,0 0-16,21 0 0,-20 0 16,20 0-16,21 0 0,1 0 0,-1 0 15,1 0-15,42 0 0,-22 0 16,22 0-16,0 0 0,0 0 15,0 0-15,21 0 0,0 0 0,0 0 16,0 0-16,21 0 0,-21 0 16,21 0-16,-21 0 0,0 0 0,0 0 15,21 0-15,-21 0 0,0 0 16,-21 0-16,0 0 0,0 0 0,-22 0 16,-20 0-16,-1 0 0,1 0 15,-1 0-15,-20 0 0,-22 0 0,0 0 16,0 0-16,0 0 0,-21 21 15,-21-21 64,0 0-79,0 0 15,0 0-15,0 0 0,-1 0 0,-20 0 16,21 0-16,0 0 0</inkml:trace>
  <inkml:trace contextRef="#ctx0" brushRef="#br1" timeOffset="209980.07">14520 8446 0,'21'0'79,"1"0"-79,-1 0 0,0 0 15,0 0-15,0 0 0,0 0 0,1 0 16,-1 0-16,0 21 0,21-21 15,-21 0-15,1 0 0,-1 21 16,0-21-16,0 21 0,0-21 0,0 21 16,1 0-16,-1 1 0,-21-1 15,0 0-15,0 0 0,0 21 0,0-20 16,0 20-16,0 0 0,0-21 16,-21 22-16,-1-1 0,-20-21 0,21 22 15,-21-1-15,20 0 0,-20-21 0,0 22 16,-1-22-16,22 21 0,-21-21 15,0 1-15,20-1 0,1 0 0,-21 0 16,21 0-16,0-21 16,21 21-16,-22-21 0,22-21 47,0 0-47,0 0 15,22 0-15,-1 0 0,-21-1 16,21 1-16,0 0 0,-21 0 15,0-21-15,21 20 0,0 1 0,-21 0 16,0 0-16,0 0 0,22 0 16,-22 42-1,0 0 1,0 0-16,0 0 0,0 0 16,0 1-16,0-1 0,0 0 15,0 0-15,0 0 0,-22 22 16,22-22-16,0 0 0,0 0 0,-21 0 15,0 0-15,21 1 0,0-1 16,0 0 0,21-21 15,0 0-31,22 0 16,-22-21-16,0 21 0,21 0 0,-20-21 15,-1 21-15,21 0 0,-21-22 16,0 22-16,1-21 0,-1 21 15,-21-21-15,0 0 0,0 0 16,0 0-16,0-1 16,0 1-16</inkml:trace>
  <inkml:trace contextRef="#ctx0" brushRef="#br1" timeOffset="-214084.58">17060 7789 0,'0'0'0,"-21"0"0,0 0 0,0 0 15,0 0-15,-1 0 16,1 0-16,0 0 0,0-21 15,0 21 1,63 0 31,-21 0-31,22-21-16,-1 21 0,21 0 0,1 0 15,21 0-15,-1 0 0,-20 0 16,20 0-16,1-21 0,0 21 0,-22 0 15,22 0-15,-22 0 0,-20 0 16,-1 0-16,0 0 0,-20 0 0,-1 0 16,0 0-16,-21-21 31,-21 21-15,0 0-16,-1-21 15,1 21-15,0 0 0,0 0 0,0 0 16,0 0-16,-1-22 0,1 22 15,0 0-15,0 0 0,0 0 16,21-21-16,0 0 16,21 21-1,0 0-15,0 0 0,0-21 16,1 21-16,-1 0 0,0 0 16,0 0-16,-21 21 0,21-21 0,-21 21 15,21 0-15,-21 1 0,0-1 16,0 0-16,0 0 0,-21 0 0,0 0 15,0 22-15,0-22 0,-22 21 16,1-21-16,21 22 0,-21-22 0,-1 0 16,1 0-16,0 0 0,20 1 15,-20-22-15,21 0 0,63-22 32,-21 1-32,1 0 15,20 0-15</inkml:trace>
  <inkml:trace contextRef="#ctx0" brushRef="#br1" timeOffset="-213744.19">18817 7239 0,'0'-21'15,"-21"21"1,0 0-16,21 42 0,0-21 16,-21 1-16,-1 20 15,22 0-15,-21 1 0,0-1 0,0 0 16,0 1-16,0-1 0,21 0 16,-22 1-16,1-1 0,0 0 0,0-21 15,0 1-15,21-1 0,0 0 16,0 0-16,0 0 0,-21-21 0,21-21 47,0 0-47,0 0 0,0 0 0,0-1 15,0 1-15,0 0 0</inkml:trace>
  <inkml:trace contextRef="#ctx0" brushRef="#br1" timeOffset="-213240.62">18521 7387 0,'0'0'0,"0"-21"0,0 0 15,21 0-15,0 0 0,-21-1 0,21 1 16,0 0-16,1 0 0,-1 21 16,21-21-16,-21 0 0,22 21 0,-1-22 15,-21 22-15,21 0 0,-20 0 16,-1 0-16,21 0 0,-42 22 0,21-1 16,-21 0-16,21 0 0,-21 0 15,0 0-15,0 22 0,0-22 0,-21 21 16,0-21-16,0 1 15,-21 20-15,20-21 0,-20 0 0,0-21 16,21 21-16,-1 1 0,1-22 16,0 0-16,42 0 31,0 0-15,22 0-16,-22 0 0,0 0 0,21 0 15,-20 0-15,20 0 0,-21 0 16,0 0-16,0 21 0,22 0 0,-22-21 15,0 21-15,0 0 0,0 22 16,1-22-16,-22 0 0,0 0 16,0 0-16,0 0 0,-22 22 15,1-22-15,-21 0 0,21 0 0,-22 0 16,22 1-16,-21-1 0,0-21 0,-1 21 16,1-21-16,0 0 0,20 0 15,-20 0-15,0 0 0,21 0 0,-1 0 16,-20 0-16,21-21 0,0 0 15,0-1-15,21 1 16,0 0-16,0 0 16,21 0-16,0 0 15,21 21-15,-21-22 0,1 22 16</inkml:trace>
  <inkml:trace contextRef="#ctx0" brushRef="#br1" timeOffset="-212847.85">19325 7789 0,'0'0'0,"21"0"15,0 0 1,1 0 0,-1 0-16,0 0 0,0 0 15,0 0-15,0-21 16,22 21-16,-22-21 0,0 0 0,0 21 0,0-21 15,1 0-15,-22-1 16,21 1-16,-21 0 0,0 0 16,0 0-16,0 0 15,-21 21-15,-1 0 0,1 0 16,0 0-16,0 21 0,0 0 16,0 0-16,-1 0 0,-20 0 0,21 1 15,0 20-15,0-21 0,21 0 0,0 22 16,-22-22-16,22 0 0,0 0 15,0 21-15,0-20 0,0-1 16,22 0-16,-1-21 16,0 0-16,0 0 0,21 0 0,-20 0 15,20 0-15,0 0 0,1 0 0,-1-21 16,0 0-16,1-1 0,-1 22 16,-21-21-16</inkml:trace>
  <inkml:trace contextRef="#ctx0" brushRef="#br1" timeOffset="-211640.33">20235 7366 0,'0'0'16,"0"-21"-16,0-21 0,0 20 0,0 1 15,0 0-15,0 0 0,-21 21 16,0 21 0,21 0-16,0 0 15,-21 22-15,0-1 0,21 0 0,-22 22 16,22-22-16,0 22 0,0-22 15,0 22-15,0-22 0,0 21 0,-21 1 16,21-1-16,-21 1 0,21-1 16,-21 22-16,21-21 0,-21-1 0,0 22 15,-1-22-15,1 22 0,-21 0 0,21-1 16,-22 1-16,1 0 16,21-22-16,0 22 0,-22-22 0,22 1 0,21-1 15,0-20-15,0-1 0,-21-21 0,21 0 16,0 0-16,0 1 15,21-22-15,0 0 0,1 0 16,-1-22-16,0 1 0,21 21 0,-21-42 16,22 21-16,-22 0 0,21-22 15,-21 1-15,22 0 0,-22-1 0,0 1 16,0 0-16,0-22 0,1 1 0,-22 20 16,0-20-16,0-1 0,0 1 15,0-1-15,-22 22 0,1-22 0,0 22 16,0 0-16,0-1 0,-22 1 15,22 21-15,0 0 0,0 0 0,0-1 16,0 1-16,-1 0 0,22 0 16,0 0-1,43 0-15,-22 21 0,0-22 16,21 1-16,1 0 0,-1 0 16,0 0-16,1 0 0,20-1 0,-20-20 15,20 21-15,-21 0 0,22 0 0,-22-1 16,1-20-16,-1 21 0,-21 0 15,21 0-15,-20-1 0,-1 1 0,-21 0 16,21 21-16,-21-21 16,0 42-1,-21 0 1,0 0-16,21 1 0,-22 20 16,1-21-16,0 0 0,21 22 15,0-22-15,-21 0 0,21 0 0,0 21 16,0-20-16,0-1 0,0 0 0,0 0 15,21 0-15,0-21 0,22 21 16,-22-21-16,21 0 0,-21 0 0,22 0 16,-22 0-16,21 0 0,0-21 15,-20 21-15,-1-21 0,0 0 0,0-21 16,0 20-16,0 1 0,-21-21 16,0 0-16,0 20 0,0-20 0,0 21 15,0-21-15,0 20 0,-21 1 16,0 0-16,0 21 0,0 0 15,0 0-15,-22 0 0,22 0 0,0 21 16,-21 0-16,20-21 0,1 22 16,0-1-16,0 0 0,21 0 0,0 0 15,21 0 1,0-21-16,22 0 0,-22 0 16,21 0-16,0 0 0,-20 0 15,20-21-15,0 0 0,1 21 0,-22-21 16,21 0-16,0 21 0,-20-21 0,-1 21 15,0 0-15,0 0 0,0 0 16,0 0-16,-21 21 16,22 0-16,-22 0 15,0 0-15,0 0 0,0 22 0,0-22 16,0 0-16,0 0 0,0 0 16,0 22-16,0-22 0,0 0 15,0 0-15,-22-21 0,1 0 31,21-21-15,0 0-16,0 0 0,0 0 16,0-1-16,0 1 0,0 0 0,21-21 15,-21 21-15,22-22 0,-1 22 16,-21-21-16,21 21 0,0-22 0,-21 22 16,0 0-16,21 21 0,-21-21 15,21 21-15,-21-21 0,0 42 47,0 0-47,0 0 16</inkml:trace>
  <inkml:trace contextRef="#ctx0" brushRef="#br1" timeOffset="-211304.33">21399 7747 0,'0'0'15,"0"21"-15,43 0 16,-22-21-16,-21 22 0,21-22 15,0 0-15,0 0 0,1 0 16,-1 0-16,0 0 0,0 0 0,21-22 16,-20 22-16,20-21 0,-21 0 15,21 21-15,-20-21 0,-1 0 0,0 0 16,0-1-16,0 1 0,-21 0 16,0 0-16,0 0 0,-21 21 31,-21 0-31,21 21 0,-1 0 0,-20 0 15,21 0-15,-21 1 0,20 20 16,1-21-16,-21 0 0,42 0 0,0 1 16,-21-1-16,21 0 0,0 0 15,0 0-15,0 0 0,21 1 16,0-1-16,0-21 0,22 0 16,-22 21-16,0-21 0,21 0 15,1 0-15,-1 0 0,0 0 0,1-21 16,20 0-16,-21 21 0,1-22 15</inkml:trace>
  <inkml:trace contextRef="#ctx0" brushRef="#br1" timeOffset="-210540.96">22775 7366 0,'0'0'0,"0"-42"0,0-22 16,-21 64-1,0 21 1,0 22-16,21-22 0,0 21 16,-21 1-16,-1-22 0,22 21 0,-21 0 15,21 1-15,0-22 0,0 21 0,-21 1 16,21-22-16,-21 0 0,21 21 16,-21-21-16,21 1 0,0-1 15,0 0-15,0 0 0,0-42 47,0 0-31,0 0-16,0-1 0,0 1 15,0-21-15,0 21 0,21-22 16,0 1-16,-21 21 0,21-21 0,0-22 16,-21 22-16,22-1 0,-1 1 15,0 21-15,0-21 0,-21 20 0,0 1 16,21 21-16,-21 21 15,0 1-15,0-1 16,0 21-16,0-21 16,0 22-16,0-1 0,0 0 0,0-21 15,0 22-15,0-1 0,0-21 16,0 0-16,21 22 0,-21-22 0,0 0 16,22 0-16,-1 0 0,-21 1 15,21-22 1,0 0-16,0 0 15,0-22 1,-21 1-16,22 21 0,-1-21 0,0-21 16,0 21-16,21-1 0,-20-20 15,-1 0-15,21-1 0,-21 1 16,22-21-16,-22 20 0,21-20 16,-21 20-16,0 1 0,1 21 0,-1 0 15,-21 0-15,21-1 0,-21 44 16,0 20-16,0 0 15,-21 1-15,0 20 0,21-21 16,-22 22-16,1-22 0,0 22 0,0-22 16,0 0-16,0 1 0,-1-1 0,22-21 15,0 22-15,-21-22 0,21 0 16,0 0-16,-21 0 0,21 0 0,0 1 16,0-1-1,21-21 1,0-21-1,1-1-15,-1 22 0,0-21 0,21 0 16</inkml:trace>
  <inkml:trace contextRef="#ctx0" brushRef="#br1" timeOffset="-210132.1">23516 7726 0,'0'0'0,"-21"0"0,21 21 16,-21-21-16,21 21 15,21-21 17,0 0-32,0 0 15,0 0-15,1 0 16,-1-21-16,0 21 0,0-21 16,0 0-16,0 0 15,1 21-15,-22-22 0,0 1 0,0 0 16,0 0-16,0 0 0,0 0 15,0-1-15,-22 22 16,1 0-16,0 22 16,0-1-16,0 0 0,0 0 0,-1 0 15,1 22-15,0-22 0,0 0 16,21 21-16,0-21 0,0 1 16,0-1-16,0 0 0,0 0 0,0 0 15,0 0-15,0 1 16,21-22-16,-21 21 0,21-21 0,0 0 15,1 0-15,-1 0 0,0 0 16,21 0-16,-21 0 0,1 0 16,-1 0-16,21 0 0,-21-21 0,22-1 15</inkml:trace>
  <inkml:trace contextRef="#ctx0" brushRef="#br1" timeOffset="-209788.96">24384 7070 0,'-21'0'0,"0"0"16,-1 21-16,1-21 0,21 42 16,0-21-16,-21 22 0,0-1 15,0 0-15,21 1 0,-21-1 0,21 0 16,-22 1-16,1-1 0,21 0 15,-21 1-15,0-1 0,21 0 0,0-20 16,-21 20-16,21-21 0,-21 21 16,21-20-16,0-1 0,0 0 15,0 0-15,0 0 0,-22 0 16,22 1 0,0-44 15,22 1-31,-1 0 15,0 0-15,-21 0 16</inkml:trace>
  <inkml:trace contextRef="#ctx0" brushRef="#br1" timeOffset="-208964.36">24426 7260 0,'0'0'0,"21"-84"15,-21 62-15,0 44 31,-21-1-31,21 21 0,0-21 16,-21 22-16,0 20 0,0-21 0,21 1 16,-21-1-16,21 22 0,0-22 15,-22 0-15,1 1 0,21-22 0,-21 21 16,21 0-16,0-20 0,0-1 16,-21 0-16,21 0 0,-21 0 0,21 0 15,0 1-15,-21-22 0,21 21 16,21-21 15,0 0-31,-21-21 0,21 21 16,0-22-16,-21 1 0,21 0 0,1 21 15,-22-21-15,21 0 0,-21 0 16,21 21-16,-21-22 0,0 44 31,0-1-15,0 0-16,0 0 0,0 0 15,0 0-15,0 1 16,0-1-16,0 0 0,0 0 31,21-21-31,0 0 16,0 0-16,1 0 16,-1 0-16,0 0 15,0 0-15,0-21 0,0 0 0,1 21 16,-1-21-16,0-1 0,0 1 15,0 0-15,-21 0 0,21 21 0,1-21 16,-22 0-16,-22 42 47,1 0-47,21 0 16,-21 0-16,21 0 15,-21 1-15,21-1 16,0 0-16,0 0 15,21-21-15,0 0 0,0 0 16,1 21-16,-1-21 0,0 0 16,0 0-16,0 0 0,0 0 0,1 0 15,-1 0-15,0-21 0,0 21 16,0-21-16,-21 0 0,21 21 0,1-21 16,-22-1-16,0 1 0,0 0 15,0 0-15,0 0 0,0 0 0,0-1 16,0 1-16,-22 0 15,1 21-15,0 0 16,0 0-16,-21 0 0,20 0 0,1 0 16,-21 0-16,21 0 0,0 0 15,21 21-15,-22-21 0,22 21 16,22-21 0,-1 0-16</inkml:trace>
  <inkml:trace contextRef="#ctx0" brushRef="#br1" timeOffset="-208236.39">25379 7684 0,'0'-22'15,"-21"22"-15,-1 0 0,1 0 16,0 0-16,0 0 16,0 0-16,0 22 0,-1-22 15,1 21-15,0 0 0,0-21 16,0 21-16,21 0 0,-21 0 0,-1-21 16,1 22-16,21-1 15,0 0-15,-21-21 0,21 21 0,-21 0 16,21 0-16,0 1 0,0-1 15,21 0 1,0-21-16,0 0 16,1 0-16,-1 0 15,0 0-15,0 0 0,0 0 0,-21-21 16,21 0-16,1-1 0,-1 22 16,0-42-16,0 21 0,0 0 0,0 0 15,-21-22-15,22 1 0,-1 0 16,0-1-16,-21 1 0,21 0 15,0-1-15,-21-20 0,0 20 16,21-20-16,1 21 0,-22-1 0,21 1 16,-21 0-16,0 20 0,0 1 15,0 0-15,0 0 0,0 0 0,0 0 16,0 42 0,0 0-1,-21 0-15,-1 0 0,22 22 0,0-1 16,-21 0-16,0 22 0,0-22 15,21 22-15,-21-22 0,21 0 16,-21 1-16,21-1 0,-22 0 0,22 1 16,-21-1-16,21-21 0,0 21 15,0-20-15,0-1 0,0 0 16,0 0-16,0 0 0,0 0 0,0 1 16,0-1-16,21-21 15,1 0-15,-1 0 16,0 0-16,0 0 15,0 0-15,0 0 0,1-21 16,-1-1-16,0 1 16,0 21-16,-21-21 0,21 0 0,0 21 15,-21-21-15,0 0 0,22 21 0,-22-22 16</inkml:trace>
  <inkml:trace contextRef="#ctx0" brushRef="#br1" timeOffset="-207895.42">23495 7366 0,'0'0'0,"-21"0"0,0 0 0,-1 0 16,44 21-1,-1-21-15,0 0 0,0 0 16,21 0-16,-20 0 0,20 0 16,-21 0-16,21 0 0,-20 0 0,20 0 15,-21 0-15,0 0 0,0 0 16,22 0-16,-22-21 0,0 21 0,-21-21 15,21 0-15,-21 0 16,0-1-16,-21 22 16</inkml:trace>
  <inkml:trace contextRef="#ctx0" brushRef="#br1" timeOffset="-188944.44">10668 10626 0,'0'0'0,"-21"0"16,0 0-16,-1 0 0,1 0 16,0 0-16,0-21 0,0 21 15,0 0-15,-1 0 0,1 0 16,0 0-16,0 0 0,0 0 0,0 0 16,-1 0-16,1 0 0,0 0 15,-21 0-15,21 0 0,-1 0 0,-20 21 16,21-21-16,0 0 0,0 0 0,-1 0 15,1 21-15,0-21 16,0 0 0,21 21-1,21-21-15,0 21 16,0-21-16,22 0 0,-22 0 16,21 0-16,1 0 0,20 0 15,-21 0-15,22 0 0,21 0 0,-22 0 16,43 0-16,-21 0 0,20 0 15,1 0-15,21 0 0,-21 0 0,21 0 16,0-21-16,0 21 0,0 0 16,0 0-16,0 0 0,0 0 0,0 0 15,0 0-15,0-21 0,-21 21 16,21 0-16,0 0 0,-21 0 0,21 0 16,-21 0-16,-1 0 0,-20 0 0,0 0 15,-22 0-15,1 0 0,-1 0 16,-20 0-16,-1 0 0,0 0 0,1 0 15,-22 0-15,0 0 16,0 0-16,-42 0 47,0 21-47,0-21 16,-1 0-16,1 0 0,0 0 15,-21 0-15,-1 0 0,1 21 0,0-21 16</inkml:trace>
  <inkml:trace contextRef="#ctx0" brushRef="#br1" timeOffset="-188200.87">10160 10837 0,'0'0'0,"-21"0"0,0 0 16,-1 0-16,1 0 16,0 0-16,0 0 15,0 0 17,0 0-17,21 22 1,0-1 15,0 0 0,21-21-31,0 0 0,0 0 0,0 0 16,0 0-16,22 0 0,-1 0 0,22 0 16,-22 0-16,21 0 0,22 0 15,0 0-15,21 0 0,-1 0 0,1 0 16,42 0-16,-21-21 0,0 21 15,22 0-15,20-21 0,-21 21 0,21 0 16,1 0-16,-22-22 0,21 22 16,-21 0-16,1 0 0,20 0 15,-42 0-15,21 0 0,-21 0 0,-21 0 16,0 0-16,0 0 0,-43 0 16,22 0-16,-22 0 0,1 0 0,-22 0 15,0 0-15,-20 0 0,20 0 0,-21 0 16,0 0-1,-21 22 1,-21-22 0,0 0-1,0 0-15,0 0 16,-1 0-16,1 0 0,-21 0 0,21 0 16,-22 0-16,1 0 0,-21 0 15,-1 0-15,1 0 0,-1-22 0</inkml:trace>
  <inkml:trace contextRef="#ctx0" brushRef="#br1" timeOffset="-187580.68">9948 10943 0,'0'0'0,"21"0"63,1 0-63,20 0 0,-21 0 0,21 0 16,1 0-16,-1 0 0,22 0 0,-1 0 15,1 0-15,20 0 0,22 0 16,-21 0-16,42 0 0,-21 0 0,21 0 15,0 0-15,0-21 0,0 21 16,0 0-16,0 0 0,21 0 0,-21 0 16,21-21-16,-21 21 0,0 0 0,-21 0 15,0 0-15,-1 0 0,1 0 16,0 0-16,-21-21 0,-1 21 0,-20 0 16,-1 0-16,1 0 15,-1 0-15,-20 0 0,-1 0 0,0 0 16,-20 0-16,20 0 0,-21 0 0,0 0 15,0 0 1,-42 0 15,0 0-15,0-21-16,0 21 0,-22 0 0,1 0 16,21 0-16,-43 0 0,22-22 15,0 22-15</inkml:trace>
  <inkml:trace contextRef="#ctx0" brushRef="#br1" timeOffset="-185756.45">10202 11007 0,'0'21'31,"-21"-21"-15,0 0-16,0 0 16,0 21-16,-1-21 0,-20 0 15,21 0-15,0 0 0,-22 21 0,22-21 16,-21 0-16,0 0 0,20 0 15,-20 0-15,0 0 0,21 0 0,-22 0 16,1 0-16,0 0 0,20 0 16,-20 0-16,0 0 0,21 0 0,-22 0 15,22 0-15,-21-21 0,-1 21 0,1 0 16,21-21-16,-21 21 0,-1 0 16,1-21-16,0 0 0,-1 21 0,1-22 15,21 22-15,-22-21 0,1 0 16,21 0-16,-21 0 0,20 21 15,1-21-15,-21-1 0,21-20 16,0 21-16,-1 0 0,1 0 0,0-22 16,0 1-16,0 21 0,0-22 15,-1 1-15,22 0 0,0-1 0,0 1 16,-21 0-16,21-1 0,0 1 16,0 21-16,0-21 0,0-1 0,0 1 15,0 0-15,0-1 0,0 1 16,21 0-16,-21-1 0,22 1 0,-1-22 15,0 22-15,21 0 0,-21-1 16,22-20-16,-22 21 0,21-1 16,1 1-16,-1 0 0,0-1 0,1 1 15,-1 0-15,0 20 0,22-20 16,-22 0-16,0-1 0,1 22 16,-1-21-16,0 0 0,1 20 0,20-20 15,-20 0-15,20 21 0,1-22 16,-1 22-16,22-21 0,-22 21 0,22-22 15,0 22-15,-1 0 0,-20 0 16,20 0-16,1-1 0,-21 1 0,20 21 16,-20-21-16,20 0 0,22 21 15,-21 0-15,0-21 0,20 21 0,1 0 16,-21 0-16,21 0 16,-22 0-16,1 0 0,0 0 0,21 0 0,-22 0 15,22 0-15,-21 0 16,21 0-16,-22 0 0,1 0 0,0 0 15,-1 0-15,-20 0 0,20 0 16,-20 0-16,-1 0 0,1 21 0,-1-21 16,22 0-16,-21 21 0,20-21 15,1 21-15,-22-21 0,22 21 0,0-21 16,-1 22-16,1-1 0,0 0 16,-22-21-16,1 21 0,-1 0 0,1 0 15,-1 1-15,-20-22 0,-1 21 16,0 0-16,1 0 0,-1-21 15,0 21-15,1 0 0,-1 1 16,-21-22-16,21 21 0,1 0 0,-22 0 16,21 0-16,-21 0 0,22 1 15,-22-1-15,0 0 0,21 0 16,-20 0-16,-1 22 0,21-22 0,-21 0 16,0 21-16,22-21 0,-22 1 15,0 20-15,0-21 0,22 21 16,-22-20-16,-21 20 0,21 0 0,0-21 15,-21 22-15,21-1 0,-21-21 0,0 22 16,0-1-16,0-21 0,0 21 16,0 1-16,0-22 0,0 21 15,0 1-15,0-22 0,0 21 0,0-21 16,0 0-16,0 1 0,0 20 16,0-21-16,0 0 0,0 0 0,0 1 15,0-1-15,0 0 0,0 0 16,-21 0-16,21 0 0,0 1 0,0-1 15,-21 0-15,21 0 0,-21 0 16,21 0-16,0 1 0,-21-22 0,-1 21 16,1 0-16,21 0 0,-21 0 15,0-21-15,0 21 0,0 1 16,-1-22-16,1 21 0,0 0 0,-21-21 0,21 21 16,-1-21-16,1 21 0,0-21 15,-21 0-15,21 21 0,-22-21 16,22 0-16,-21 22 0,-1-22 15,1 0-15,0 0 0,-22 21 0,22-21 16,0 21-16,-22-21 0,22 0 0,-1 0 16,1 21-16,0-21 0,-1 0 15,1 0-15,0 0 0,-22 21 0,22-21 16,0 0-16,-1 0 0,-20 0 16,20 0-16,-20 0 0,21 0 0,-22 0 15,22 0-15,-22 0 0,22 0 0,-22 0 16,1 0-16,21 0 15,-22 0-15,22 0 0,-1 0 0,-20 0 16,21 0-16,-1 0 0,-20 0 16,20 0-16,1 0 0,-21 0 0,20 0 15,-20 0-15,20 0 0,-20 0 0,-1 0 16,1 0-16,-1 0 0,22 0 16,-21 0-16,20 0 0,1 0 0,0 0 15,-1 0-15,1 0 0,0 0 16,20 0-16,-20 0 0,21 0 0,0 0 15,0 0-15,-1 0 0,1-21 0,0 21 16,0 0-16,0 0 16,0 0-16,-1 0 15,1 0 1,0 0-16,0 0 31,0 0-15,0 0-1,-1 0-15,22-21 16,0 0 0,0 0-16,22 21 0,20-22 0,-21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4T06:04:22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3598 0,'0'0'0,"0"-21"0,0 0 16,-21 0-16,21 0 0,-21 0 15,21-22-15,0 22 0,0 0 0,0 0 16,0 0-16,0-1 0,0 1 16,0 42 15,0 1-15,0 20-16,0-21 0,0 21 0,0 22 15,0-22-15,0 22 0,0-22 16,0 22-16,0-1 0,0 1 15,0-1-15,0 1 0,-21-22 0,21 21 16,0-20-16,0-1 0,0 0 16,0 1-16,0-22 0,0 0 0,0 0 15,0 0-15,0-42 47,0 0-47,0 0 0,21 0 0,-21 0 16</inkml:trace>
  <inkml:trace contextRef="#ctx0" brushRef="#br0" timeOffset="843.86">3895 3725 0,'0'0'0,"21"-21"15,-21 0 1,0 42 15,0 0-15,0 1-16,0-1 0,-21 0 15,21 0-15,-22 21 0,22 1 16,0-1-16,0 0 0,-21 1 0,21-1 16,0 0-16,0 22 0,0-22 15,0 1-15,0-22 0,0 21 0,0-21 16,0 22-16,21-22 0,1 0 15,-1-21-15,-21 21 0,42-21 0,-21 0 16,0 0-16,1 0 16,-1 0-16,0 0 0,0-21 0,21 21 0,-20-21 15,-1 0-15,0-1 16,0 1-16,0-21 0,-21 21 0,0-22 16,0 22-16,0-21 0,0 0 15,0-1-15,-21 1 0,0 0 0,0 20 16,0-20-16,-1 21 0,1 0 15,0 0-15,0-1 0,0 1 0,0 21 16,21-21-16,0 0 16,0 0-1,21 21-15,0-21 16,0-1-16,21 1 0,-20 21 0,20-21 16,21 0-16,-20 0 0,20 0 15,1-1-15,-22 22 0,22 0 16,-1 0-16,-21 0 0,1 0 0,-22 0 15,0 22-15,0-1 0,-21 0 16,0 0-16,0 0 0,0 22 0,0-1 16,0-21-16,-21 21 0,0 1 15,0-1-15,21 0 0,0 1 0,0-1 16,0 0-16,0 1 0,0-22 16,0 21-16,0-21 0,0 1 0,21-1 15,0 0-15,0 0 0,22-21 16,-22 0-16,21 21 0,-21-21 15,22 0-15,-1 0 0,-21 0 16,21-21-16,1 0 0,-22 0 0,21 0 16,-21-1-16,1-20 0,-1 0 15,0-1-15,-21 1 0,0-21 0,0 20 16,0-20-16,0 20 0,-21-20 16,0 21-16,-1-22 0,-20 22 0,21 21 15,0-22-15,-22 22 0,22 0 16,0 21-16,0 0 0,0 0 15,0 0-15,-1 21 16,22 0-16,-21 0 0,21 1 16,0-1-16,-21 0 15,0 0-15,21 0 0,-21 0 16,21 1-16,-21-1 16</inkml:trace>
  <inkml:trace contextRef="#ctx0" brushRef="#br0" timeOffset="2479.42">1799 6054 0,'0'-21'16,"0"-1"-16,21 1 16,-21 0-16,21 0 0,-21 0 15,0 0-15,0-1 16,22-20-16,-22 21 0,0 0 0,21 0 16,-21-1-16,0 1 0,0 0 15,0 0-15,0 42 31,0 0-31,0 0 16,0 1-16,-21 20 0,21 0 16,0 1-16,-22 20 0,22 1 15,0-1-15,0 1 0,-21 20 16,21 22-16,-21-21 0,0 21 0,0-1 16,21-20-16,-21 21 0,-22 0 15,22 0-15,0-22 0,0 22 0,-22-21 16,22-22-16,0 22 0,21-43 15,0 22-15,-21-43 0,21 21 0,0-21 16,0 1-16,0-44 31,0 1-31,0 0 0,21-21 0,-21-1 16,21 1-16,0-21 16,1-1-16,-1 1 0,0-22 0</inkml:trace>
  <inkml:trace contextRef="#ctx0" brushRef="#br0" timeOffset="3132.57">2032 5757 0,'-21'0'16,"0"0"-16,42 0 31,0 0-16,21 0-15,1-21 16,-1 21-16,21 0 0,1-21 16,-1 0-16,1 21 0,21-21 0,-1 0 15,1-1-15,0 1 0,-1 0 16,22 21-16,-21-21 0,-22 0 16,22 0-16,0 21 0,-22-22 15,1 22-15,-1 0 0,-21 0 0,1 0 16,-1 0-16,-21 0 0,0 0 0,-21 22 15,0 20-15,0-21 16,0 0-16,0 22 0,0-1 0,0 0 16,0 22-16,0-22 0,0 22 15,-21-22-15,21 21 0,0-20 16,-21 20-16,21-20 0,0 20 16,0 1-16,0-1 0,0-21 0,0 22 15,0-1-15,0 1 0,0-1 16,0-20-16,0 20 0,0 1 0,0-22 15,0 22-15,0-22 0,0 21 16,0-20-16,21-1 0,-21 22 0,0-22 16,0 0-16,0 1 0,0-1 15,0 0-15,0-21 0,0 22 16,-21-22-16,0 0 0,-21 0 0,20 0 0,-20 1 16,0-1-16,-22 0 15,1 0-15,-22 0 0,0 0 0,1 1 16,-43-1-16,21 0 0,-42 21 15,21-21-15,0 1 0,0-1 0,0 0 16,21 0-16,0 0 0,0-21 16,0 0-16,1 21 0,20-21 15,0 0-15,22 0 0,-1 0 0,1 0 16,-22 0-16,64 0 16,0-21-16,0 21 0,21-21 0,0 0 15,0 0 1,21 0-16,0-1 0</inkml:trace>
  <inkml:trace contextRef="#ctx0" brushRef="#br0" timeOffset="3684.25">4762 5736 0,'0'0'0,"22"-42"0,-1 21 0,0-22 16,0 22-16,0 0 0,0 0 16,1 0-16,-22 0 0,0-1 15,0 44 1,0-1-16,0 21 0,0 0 15,0 22-15,0-1 0,-22 1 0,22 21 16,0-1-16,-21 1 0,0 0 16,0 20-16,0 1 0,0 0 0,-1 0 15,1-21-15,0 20 0,21-20 16,-21 0-16,21-1 0,-21-20 0,21 21 16,0-43-16,0 21 0,-21-20 0,21-1 15,0-21-15,0 0 0,0 1 16,21-22-1,0 0-15,0-22 16,0-20-16,0 0 0,1-1 0,-1 1 16,0-21-16,0 20 0,0-20 0</inkml:trace>
  <inkml:trace contextRef="#ctx0" brushRef="#br0" timeOffset="4256.43">5016 5715 0,'0'0'0,"-21"-21"0,0 0 0,21 0 16,0-1-16,0 1 16,21 0-1,0 21-15,1-21 0,20 0 16,21 21-16,1-21 0,-1-1 16,22 1-16,0 0 0,-1 0 0,22 0 15,-21 0-15,21-1 0,-22 1 16,1 0-16,0 0 0,-1 21 0,1 0 15,-21-21-15,-1 21 0,1 0 16,-1 0-16,-21 21 0,1-21 0,-1 21 16,-21 0-16,22 22 0,-43-22 15,21 21-15,0 0 0,-21 22 0,21-1 16,-21 1-16,0-1 0,0 1 16,0 21-16,0-22 0,0 22 15,21-1-15,-21-20 0,0 21 0,0-1 16,0 1-16,0 0 0,0-22 15,0 22-15,0-22 0,0 1 0,0-1 16,0 22-16,-21-22 0,21 1 16,-21-22-16,21 22 0,-21-1 0,0-20 15,-1-1-15,22 0 0,-21 1 0,0-1 16,0-21-16,-21 0 0,20 22 16,-20-22-16,0-21 0,-22 21 0,22 0 15,-43 0-15,1-21 0,-1 21 16,-21-21-16,-21 0 0,21 22 15,-21-22-15,21 0 0,-21 0 0,43 0 16,-22 0-16,21 0 0,1 0 16,20-22-16,1 22 0,-1-21 0,22 21 15,-1-21-15,22 21 0,0 0 0,0-21 16,21 0-16,0 0 16,0-1-16,0 1 15,21 0-15,0 0 16,0 0-16</inkml:trace>
  <inkml:trace contextRef="#ctx0" brushRef="#br0" timeOffset="6255.16">7980 5588 0,'0'0'0,"21"-21"0,0 0 16,-21-22-16,21 22 0,0 0 0,-21 0 15,0 0-15,0 0 16,0 42 0,0 21-16,0 0 15,-21 1-15,0 20 0,0 22 0,0 0 16,21-1-16,-21 1 0,-1 21 16,1-22-16,0 22 0,0 0 15,-21 0-15,20 0 0,1 0 0,0-22 16,-21 22-16,21-21 0,-1-1 0,1 1 15,0-21-15,0-1 0,21 1 16,0-1-16,0-21 0,0-20 16,0 20-16,0-21 0,21-42 31,0 0-31,-21-22 16,21 1-16,1 0 0,-1-1 0,-21-20 15,21-1-15,0 1 0,0-1 16,-21 1-16</inkml:trace>
  <inkml:trace contextRef="#ctx0" brushRef="#br0" timeOffset="6779.13">7853 5736 0,'0'0'0,"-21"-21"0,21-21 0,-22 21 16,22-1-16,-21 1 0,21 0 0,0 0 15,0 0-15,21 21 16,1-21-16,20 21 0,0-22 0,22 1 15,-1 21-15,1-21 0,20 0 16,1 0-16,0 0 0,21-1 0,-22 1 16,22 0-16,0 0 0,0 0 15,0 0-15,-22-1 0,1 1 0,0 0 16,-1 21-16,1-21 0,-22 21 16,1 0-16,-1 0 0,1 0 15,-22 21-15,1 0 0,-22 0 0,0 1 16,0 20-16,-21-21 0,21 21 15,-21 1-15,0-1 0,0 22 0,0-22 16,21 21-16,-21 1 0,22-1 16,-22 1-16,0-1 0,0 1 0,0-1 15,0 1-15,0-1 0,0 1 16,0 21-16,0-22 0,-22 1 0,1 20 16,21-20-16,0-1 0,0 1 0,0-1 15,-21 1-15,21-1 0,-21-20 16,21 20-16,-21-21 0,0 1 15,-1-1-15,-20 22 0,0-43 0,-22 21 16,22 0-16,-43 1 0,22-22 16,-43 21-16,0 1 0,0-22 0,-21 21 15,0-21-15,-21 0 0,0 1 0,0-1 16,-22 0-16,22 0 0,21-21 16,0 0-16,21 0 0,1 0 0,20-21 15,21 21-15,22-21 0,-21 21 0,41-21 16,-20 21-16,21-22 0,21 1 15,-21 0-15</inkml:trace>
  <inkml:trace contextRef="#ctx0" brushRef="#br0" timeOffset="7331.81">10943 5842 0,'0'0'0,"21"-63"0,22-64 16,-22 84-16,-21 1 15,21 0-15,-21 20 0,0-20 0,0 21 16,0 0-16,-21 21 15,0 0 1,21 21-16,-22 0 0,1 21 0,21 22 16,-21-1-16,21 1 0,-21 21 15,21 20-15,0-20 0,0 21 0,0 0 16,0 0-16,0-1 0,0 1 16,0-21-16,-21 21 0,0-22 0,-1 1 15,1-21-15,0-1 0,0 1 0,0-1 16,21-21-16,0 22 0,-21-43 15,21 21-15,-22-20 0,22-1 0,0-42 32,0-1-32,0 1 0,22-21 15,-1 0-15,0-22 0,0 22 0,0-43 16,0 22-16</inkml:trace>
  <inkml:trace contextRef="#ctx0" brushRef="#br0" timeOffset="7867.5">10922 5694 0,'0'0'0,"0"-42"0,0-1 0,-21 22 16,0-21-16,21 21 0,-22-1 16,22 1-16,22 21 15,20-21-15,-21 0 0,43 21 16,-22-21-16,43 21 0,-22-21 0,22-1 16,-1 1-16,22 0 15,-21 0-15,21 0 0,21 0 0,-21-1 16,-1 1-16,22 21 0,-21-21 15,-21 0-15,21 21 0,-22 0 0,-20 0 16,-1 0-16,1 0 0,-1 0 16,-20 21-16,-22 0 0,0 0 0,0 1 15,-21 20-15,0 0 0,0 1 16,0-1-16,0 21 0,0 1 0,0-1 16,-21 1-16,21-1 0,-21 1 0,21 21 15,0-22-15,0 1 0,0-1 16,0 1-16,0 20 0,0-20 0,0 20 15,21-20-15,0 21 16,-21-22-16,0 1 0,21-1 0,1 1 16,-22-1-16,0 1 0,0-1 0,0-21 15,0 22-15,-22-22 0,1 1 16,0 20-16,-21-21 0,21-20 0,-22 20 16,-20-21-16,20 0 0,-20 0 0,-22 1 15,22-1-15,-22-21 0,-21 0 16,0 0-16,1 0 0,20 0 0,-21 0 15,0 0-15,0-21 0,1-1 0,-1 1 16,0 21-16,0-21 16,21 0-16,1 0 0,20 21 0,-20-21 15,20-1-15,22 22 0,-1-21 0,1 0 16,0 21-16,21-21 0,-1 21 16,22-21-16,0 0 0,0-1 15,0 1-15,22 0 0</inkml:trace>
  <inkml:trace contextRef="#ctx0" brushRef="#br0" timeOffset="8355.23">13737 5821 0,'0'0'0,"64"-85"16,-43 64-16,-21 0 15,21-21-15,0 20 0,0-20 16,0 21-16,1 0 0,-1 0 15,0-1-15,-21 44 16,0 20-16,0 0 16,0 22-16,0-1 0,0 22 15,-21-22-15,21 22 0,0 0 0,0-1 16,-21 1-16,21 0 0,-22 21 16,1-22-16,21 1 0,0 0 0,-21-1 15,0-20-15,0-1 0,0 1 16,-1-1-16,22-20 0,-21 20 0,0-42 15,21 22-15,0-22 0,-21 0 0,21 0 16,-21 0-16,21-42 31,0 0-31,0 0 0,0-22 0,0 1 16,0 0-16,0-1 0,0-20 16,0-1-16,0 1 0,0-22 0</inkml:trace>
  <inkml:trace contextRef="#ctx0" brushRef="#br0" timeOffset="8999.45">13801 5440 0,'0'0'0,"0"-21"0,0-43 16,21 64-16,0-21 16,0 21-16,0-21 0,43 0 15,-22 21-15,43-21 0,-1-1 16,1 22-16,21-21 0,0 0 0,21 21 15,-21-21-15,21 21 0,21-21 16,-21 21-16,21-21 0,-21 21 0,0 0 16,-21-22-16,0 22 0,-1-21 15,1 21-15,-21 0 0,0 0 0,-22 0 16,1 0-16,-1 0 0,-21 0 16,1 21-16,-22-21 0,21 22 0,-21-1 15,-21 0-15,0 0 0,0 0 16,0 0-16,0 1 0,0 20 15,0 0-15,0 1 0,0-1 16,0 0-16,-21 22 0,0-1 0,0 1 16,21-1-16,-21 1 0,21-1 15,-21-20-15,21 20 0,-22 1 0,22-1 16,0-21-16,0 22 0,0-22 16,0 22-16,0-1 0,0-20 0,-21 20 15,21-21-15,0 1 0,-21 20 0,21-20 16,0-1-16,0 0 0,-21 1 15,0-22-15,0 21 0,-1 0 0,22-20 16,-21 20-16,0-21 0,0 0 16,0 22-16,0-22 0,-22 21 15,22-21-15,0 0 0,0 22 0,0-22 16,21 0-16,-43 0 0,22 0 16,0 1-16,0-1 0,-22 0 0,1 0 15,0 0-15,-22 0 0,1-21 0,-22 22 16,0-1-16,1-21 0,-22 21 15,21 0-15,1-21 0,20 21 0,1 0 16,-1-21-16,1 22 0,20-22 0,1 0 16,0 0-16,-1 0 0,1 0 15,0 0-15,-1 0 0,1 0 0,21 0 16,-22 0-16,1-22 0,0 22 16,21-21-16,-22 21 0,22-21 15,0 0-15,-21 21 0,20-21 0,1 21 16</inkml:trace>
  <inkml:trace contextRef="#ctx0" brushRef="#br0" timeOffset="11859.46">2815 5821 0,'0'-21'15,"0"0"1,0-1-16,0 1 16,0 0-16,0 0 15,0 42 48,-21 0-63,21 22 0,0-22 0,0 21 15,0-21-15,0 22 0,-21-1 16,21 0-16,-21-21 0,21 22 0,-22-22 16,22 21-16,0-21 0,0 1 15,0-1-15,-21 0 0,21 0 16,0 0-16,0 0 0,-21-21 15,21-21 32,0 0-47,0 0 16,0 0-16,0 0 0,0-22 16,0 22-16,0-21 0,0 21 0,21-22 15</inkml:trace>
  <inkml:trace contextRef="#ctx0" brushRef="#br0" timeOffset="13163.14">2773 5609 0,'0'-21'16,"0"42"46,0 0-46,0 1-16,21-22 15,-21 21-15,21 0 0,0-21 0,-21 21 16,0 0-16,21 0 0,1 1 16,-1-1-16,0 0 0,0 0 15,0 0-15,0-21 0,1 21 16,-1 1-16,0-22 0,-21 21 15,21-21-15,0 0 0,0 0 16,1 21-16,-1-21 0,0 0 16,0 0-1,-42 21 32,0-21-47,0 21 16,-1-21-16,1 21 15,21 1-15,-21-22 0,0 21 0,0-21 16,0 21-16,-1 0 0,1 0 16,0-21-16,0 21 0,0 1 15,0-1-15,-1 0 0,1-21 16,0 21-16,0 0 16,0-21-16,21-21 62,0 0-62,0 0 16,0 0-16,0-1 15,0 1-15,0 0 0,21-21 16,-21 21-16,21-1 16,-21 1-16,0 0 0,21 0 0,0 0 15,-21 0-15,0-1 0,0 1 16,0 0-16,0 0 0,0 0 15,0 0 1,0 42 31,0 0-31,0 0-16,0 0 15,0 0-15,0 1 0,0-1 16,0 0-16,0 0 0,0 0 15,0 0-15,0 22 0,0-22 16,0 0-16,0 0 0,0 0 16,-21 1-16,21-1 31,0-42 0,0-1-31,0 1 16,0 0-16,0 0 15,0 0-15,0 0 0,21-22 16,-21 22-16,22 0 0,-22 0 16,0 0-16,21-1 15,-21 1-15,21 21 0,-21-21 16,21 21 15,-21 21-15,0 0-16,0 1 0,0-1 0,0 0 15,0 0-15,0 0 0,0 0 16,0 1-16,0-1 0,0 0 16,0 0-16,0 0 0,0 0 15,0 1 1,0-44 15,0 1-31,21 21 16,-21-21-16,0 0 0,0 0 15,21 0-15,-21-1 0,0 1 0,0 0 16,22 21-16,-22-21 0,0 0 16,0 0-16,0 42 31,0 0-31,0 0 16,0 0-16,0 0 15,0 1-15,0-1 0,0 0 16,0 0-1,0 0 1</inkml:trace>
  <inkml:trace contextRef="#ctx0" brushRef="#br0" timeOffset="16696.32">5546 5715 0,'0'0'0,"0"-21"15,0 0-15,0-22 0,0 22 16,0 0-16,-22 0 0,22 0 16,0 42 15,0 0-31,22 21 15,-22-20-15,0 20 0,21 0 0,-21 1 16,0-1-16,0 0 0,0 1 16,0 20-16,-21-42 0,-1 22 15,22-1-15,-21-21 0,21 21 0,-21-20 16,21-1-16,0 0 0,0 0 16,0-42 15,0 0-31,0 0 0,0-1 15,0 1-15,0-21 16,21 21-16,-21 0 0,0-22 0,0 22 16,0-21-16,0-1 0,0 1 15,0-21-15,21 20 0,-21 1 0,0 0 16,0-1-16,0 22 0,0 0 16,0 0-16,0 0 0,0-1 15,22 22 1,-1 0-16,-21 22 0,21-1 15,0 0-15,-21 0 0,0 0 16,21 0-16,0 1 0,1 20 0,-22-21 16,21 0-16,0-21 0,0 21 15,0 1-15,0-1 0,1-21 0,20 21 16,-21-21-16,21 0 0,-20 0 16,20 0-16,-21 0 0,0 0 0,0 0 15,1 0-15,-1 0 16,0 0-16,-21-21 0,-21 21 31,0 21-15,21 0-16,-43 0 0,22 0 15,0 1-15,0 20 0,-22-21 0,22 0 16,-21 22-16,0-22 0,-1 21 0,22-21 16,-21 22-16,-1-22 0,22 0 15,0 0-15,0-21 0,0 21 0,0-21 16,21-21 31,0 0-47,21 0 0,0 0 0,-21-1 15,21-20-15,0 21 0,-21 0 16,21-22-16,1 1 0,-1 0 0,-21-1 16,21 22-16,0-21 0,-21 21 15,0 0-15,0-1 0,0 1 0,0 42 31,0 1-31,0 20 16,0-21-16,0 0 0,0 0 16,0 22-16,0-22 0,0 0 0,-21 21 15,21-20-15,-21-1 0,21 0 16,-21-21-16,21 21 0,0-42 47,21 0-47,0 0 15,-21-1-15,21 1 0,-21 0 16,0 0-16,21-21 0,-21 20 0,21-20 16,-21 21-16,22 0 0,-22 0 15,21 21-15,0 0 16,-21 21-16,21 0 16,-21 0-16,0 0 0,0 0 0,0 1 15,0-1-15,0 0 16,21 0-16,-21 0 0,0 0 15,21-21-15,1 0 16,-1 0-16,0 0 16,0-21-16,0 0 0,-21 0 15,21-21-15</inkml:trace>
  <inkml:trace contextRef="#ctx0" brushRef="#br0" timeOffset="18983.93">8636 5715 0,'0'-21'0,"0"42"63,0 0-63,0 22 0,0-22 0,0 21 16,0 0-16,0 1 0,-21-22 15,21 21-15,-21 1 0,21-1 0,-22-21 16,22 21-16,0-20 0,0-1 0,0 0 15,0 0-15,0 0 16,0-42 15,22 0-31,-22 0 0,21 0 16,0-1-16,-21 1 0,0-21 0,21 21 16,0-22-16,-21 1 0,21 0 15,-21 21-15,0-22 0,0 1 0,0 0 16,0-1-16,0 1 0,0 21 15,0 0-15,0-1 0,0 1 16,0 42 0,0 1-1,0-1-15,0 0 16,0 0-16,0 0 0,22 0 0,-1 1 16,0-1-16,0 0 0,21 0 15,-20 0-15,-1-21 0,21 0 0,-21 21 16,22-21-16,-22 0 0,21 0 15,-21 0-15,0 0 0,1 0 0,-1 0 16,0 0-16,-21-21 0,-21 21 31,0 0-31,-1 0 0,1 0 16,0 21-16,-21-21 16,21 22-16,-22-1 0,1 21 0,0-21 15,20 0-15,-20 1 0,0 20 16,21-21-16,-1 0 0,-20 0 0,21 1 15,21-1-15,0 0 0,-21-21 16,21 21-16,-21-21 0,42-21 31,0 0-15,0 21-16,-21-21 0,21-22 0,0 22 16,1 0-16,-1 0 0,0-22 15,0 1-15,-21 21 0,21-21 0,-21 20 16,21 1-16,-21-21 0,0 21 15,0 42 1,0 0 0,0 0-16,-21 0 0,0 1 15,21 20-15,0-21 0,-21 0 0,0 0 16,21 1-16,-21-1 0,21 0 16,0 0-16,21-21 31,-21-21-16,21 21-15,0-21 0,0 0 0,-21-1 16,21 1-16,1 0 16,-1 0-16,0-21 0,-21 20 0,0 1 15,0 0-15,21 21 16,-21 21 0,0 0-16,0 1 15,-21-1-15,21 0 0,-21 0 0,21 0 16,-21 0-16,21 1 0,0-1 0,0 0 15,0 0-15,0 0 16,21-21 15,0 0-15,0 0-16,0-21 0,0 0 16,1 0-16</inkml:trace>
  <inkml:trace contextRef="#ctx0" brushRef="#br0" timeOffset="20575.56">11832 5927 0,'0'-21'0,"-21"21"31,21 21-31,0 0 0,0 0 0,-21 0 15,21 0-15,-21 1 16,21 20-16,0-21 0,-22 0 0,1 22 0,21-22 16,-21 0-16,21 0 0,-21 0 15,21 0-15,0 1 16,0-44 15,0 1-31,0 0 0,21 0 16,0 0-16,0-22 0,-21 22 15,22 0-15,-1-21 0,-21-1 0,0 1 16,0 21-16,21-21 0,-21-1 16,0 1-16,0 21 0,0 0 0,0-1 15,0 1-15,0 42 32,0 1-32,0-1 15,0 0-15,0 0 16,0 0-16,0 0 0,21-21 0,0 22 15,0-22-15,1 21 16,20-21-16,-21 0 0,0 0 0,22 0 16,-22 0-16,0 0 0,21 0 15,-21 0-15,1 0 0,-1 0 0,-42 21 32,-1-21-17,1 21-15,-21-21 0,0 21 0,20 0 16,-20 1-16,0-1 0,21-21 15,-22 21-15,22 0 0,-21 0 16,21 0-16,-1 1 16,22-1-16,-21-21 0,42 0 31,1-21-15,-1 21-16,-21-22 0,21 1 15,0 21-15,0-21 0,-21 0 16,21 0-16,1-22 0,-22 22 15,0 0-15,0 0 0,0 0 0,0 0 16,-22 42 15,1 0-31,0 0 16,0 0-16,21 0 0,0 22 0,0-22 16,-21-21-16,21 21 0,0 0 15,0 0-15,21-21 31,0-21-15,0 21-16,0-21 0,1 0 0,-1 0 16,0 0-16,0-1 15,0-20-15,0 21 0,-21 0 0,0 0 16,22 21-16,-22-22 0,21 22 16,-21 22-1,0-1-15,0 0 0,0 0 16,0 21-16,-21-20 0,-1 20 15,22-21-15,0 21 0,-21-20 0,21-1 16,-21 0-16,21 0 0,0 0 16,0 0-16,21-21 15,0 0-15,1-21 0,20 0 0</inkml:trace>
  <inkml:trace contextRef="#ctx0" brushRef="#br0" timeOffset="21883.4">15155 6011 0,'0'0'0,"0"-21"0,0 0 16,0 0-16,0 0 0,0-22 15,21 22-15,-21-21 0,0 0 0,0 20 16,0 1-16,22 0 0,-22 0 16,0 0-16,0 0 0,0 42 31,0 0-31,0 0 0,-22 0 0,22 22 0,-21-22 15,21 21-15,-21 0 16,21-20-16,-21 20 0,0 0 0,21-21 16,0 22-16,-21-22 0,21 0 15,-22 0-15,22 0 0,0 1 0,-21-1 16,21-42 15,0-1-15,0 1-16,0 0 0,0-21 15,0 21-15,21-22 0,-21 22 16,22-21-16,-22-1 0,0 1 16,0 0-16,21-22 0,0 43 15,0-21-15,-21 21 0,0-1 0,0 1 16,21 21-16,0 0 16,-21 21-16,0 1 0,0-1 15,22 0-15,-1 0 0,-21 0 16,21 0-16,-21 1 0,21-1 0,0 0 15,0 0-15,1-21 16,20 0-16,-21 0 0,21 0 0,1 0 16,-1 0-16,0 0 0,1 0 15,-22 0-15,0 0 0,0 0 0,-21-21 16,0 0 0,-21 21-16,0 0 0,-21-21 0,20 21 15,-20 0-15,0 0 0,-1 0 16,1 21-16,0 0 0,21 0 0,-22 0 15,1 0-15,21 1 0,0-1 16,-22 0-16,43 21 0,-21-21 0,21 1 16,-21-22-16,21 21 0,0 0 0,0 0 15,0-42 32,21 21-47,0-21 16,-21 0-16,21-1 0,1 1 15,-22 0-15,21 0 0,0 0 0,0-22 16,0 22-16,-21 0 0,21 0 16,-21 0-16,22 0 0,-22 42 31,-22 0-31,1 0 16,21 0-16,-21 0 0,0 1 15,21-1-15,0 0 0,0 0 0,0 0 16,0 0-1,21-21 17,0 0-32,0 0 0,1 0 15,-1-21-15,0 21 0,0-21 16,0 21-16,0 0 0</inkml:trace>
  <inkml:trace contextRef="#ctx0" brushRef="#br0" timeOffset="22307.31">17103 6943 0,'0'0'0,"0"-21"63,21 21-48,0 0 1,0-22-16,-21 1 16,0 0-16</inkml:trace>
  <inkml:trace contextRef="#ctx0" brushRef="#br0" timeOffset="22487.21">17780 6837 0,'0'0'15,"0"21"17,21-21-1,0 0-15,0 0-16</inkml:trace>
  <inkml:trace contextRef="#ctx0" brushRef="#br0" timeOffset="22651.12">18373 6858 0,'21'0'0,"-21"21"16,21-21 30</inkml:trace>
  <inkml:trace contextRef="#ctx0" brushRef="#br0" timeOffset="22848.01">18923 6858 0,'0'0'0,"21"0"0,0 0 16,0 0-1,1 0 48,-1 0-47,0 0-16</inkml:trace>
  <inkml:trace contextRef="#ctx0" brushRef="#br0" timeOffset="23051.34">19706 6773 0,'0'0'0,"21"0"0,0 0 0,1 0 0,-1 0 16,0 0-1,-21 22 32,21-22-16,0 0 1</inkml:trace>
  <inkml:trace contextRef="#ctx0" brushRef="#br0" timeOffset="23248.22">20447 6731 0,'-21'0'15,"0"0"1,21 21 15,21-21 16</inkml:trace>
  <inkml:trace contextRef="#ctx0" brushRef="#br0" timeOffset="23471.09">21167 6795 0,'0'0'0,"21"0"16,0 0-16,-21 21 31,21-21 0,-21-21 16,0-1-31</inkml:trace>
  <inkml:trace contextRef="#ctx0" brushRef="#br0" timeOffset="26004.77">6138 4149 0,'0'0'0,"0"21"0,0 0 15,21-21 1,1-21 0,-22 0-1,21 0-15,0-1 0,0 1 0,-21 0 16,21-21-16,0-1 0,1 22 15,-1-21-15,0 0 0,0-22 0,0 1 16,22-1-16,-22 1 0,0-1 16,0-21-16,0 1 0,0 20 0,1 1 15,-22-1-15,0 1 0,0 20 16,0 22-16,0-21 0,-22 42 16,1 0-16,0 21 15,0 0-15,0 22 0,0 20 16,-1 1-16,1-1 0,-21 1 15,42 20-15,-21-20 0,0 20 16,-1-20-16,22-1 0,0 1 0,0-1 16,0-20-16,0 20 0,0-20 15,0-22-15,22 21 0,-1-21 0,0 0 16,21-21-16,-21 0 0,22 0 0,-22 0 16,21 0-16,1 0 0,-1 0 15,0-21-15,1-21 0,-22 21 0,21 0 16,0-1-16,1-20 0,-1 21 15,-21-21-15,0 20 0,1 1 0,-1-21 16,0 21-16,-21-22 16,21 22-16,-21 0 0,-21 42 31,-21 0-31,20 22 16,1-22-16,0 0 0,0 21 15,0 1-15,0-22 0,21 21 0,0-21 16,0 22-16,0-22 0,0 0 15,21 0-15,0-21 0,0 21 0,0-21 16,0 0-16,1 0 0,20 0 16,-21 0-16,0-21 0,22 0 0,-22 0 15,21 0-15,-21 0 0,0-1 16,1 1-16,-1 0 0,0 0 16,0 0-16,-21-22 0,0 22 0,21 0 15,-21 0-15,0 0 0,0 0 16,0 42 15,0 0-31,0 0 0,0 0 16,-21 22-16,21-22 0,-21 0 15,21 21-15,0-21 0,0 1 0,-21-1 16,21 0-16,0 0 0,0 0 16,-21 0-16,21-42 46,21 0-46,0 0 0,-21 0 16,0 0-16,21-22 0,0 22 0,0 0 16,-21-21-16,0 20 0,22 1 0,-1 0 15,-21 0-15,0 0 0,21 21 16,0 0-16,0 0 16,-21 21-16,0 0 0,0 0 15,0 0-15,21 1 0,-21-1 0,0 0 16,22 0-16,-22 21 0,0-20 15,0-1-15,21 0 0,-21 0 0,21-21 16,-21 21-16,21-21 16,0 0-16,0 0 15,1 0-15,-1-21 16,0 0-16,0 0 0,0 0 0,0-1 16,1 1-16,-1 0 0,0 0 15,-21-21-15,21 20 0,0 1 0,-21 0 16,0 0-16,21 0 0,-21 0 0,22 21 15,-22 21 1,0 0-16,0 0 16,0 0-16,0 0 15,0 22-15,0-22 0,0 0 0,0 0 16,0 22-16,0-22 16,0 0-16,21 21 0,-21-21 0,21 1 15,0-22-15,-21 21 0,21 0 16,0-21-16,1 0 0,20 0 0,-21 0 15,0 0-15,22 0 0,-1 0 16,-21 0-16,21 0 0,-20-21 0,20 0 16,-21-1-16,21 1 0,-20 0 0,-1 0 15,0-21-15,0 20 0,0 1 16,0-21-16,1 21 0,-22 0 0,21-22 16,-21 22-16,0 0 15,-21 21 16,-1 21-31,1 0 0,0 0 0,0 1 16,0-1-16,0 21 0,-1-21 16,22 22-16,0-22 0,0 0 0,0 21 15,0-21-15,0 1 0,0-1 16,22-21-16,-1 0 0,0 0 16,0 0-16,0 0 0,0 0 15,1 0-15,-1-21 0,0-1 16,21 1-16,-21 0 0,1-21 0,20 21 15,-21-1-15,21-20 16,-20 21-16,20-21 0,0 20 0,-21-20 0,22 21 16,-22-21-16,0 20 15,0 1-15,-21 0 0,0 42 32,0 0-32,-21 1 0,0-1 15,0 0-15,0 0 0,21 0 0,0 0 16,-22 1-16,22-1 0,0 21 15,0-21-15,0 0 0,0 1 0,0-1 16,0 0-16,0 0 16,22-21-16,-44-21 47,1 21-47,0-21 15,0 0-15,0-1 0,21-20 0,-21 21 16,-1-21-16</inkml:trace>
  <inkml:trace contextRef="#ctx0" brushRef="#br0" timeOffset="26203.61">8361 3239 0,'0'0'0,"-21"-22"0,-22 22 16,22 0-16,0-21 15,0 21-15,0 0 0,-1 0 0,1 0 16,0 0-16,21-21 15,0 0 32</inkml:trace>
  <inkml:trace contextRef="#ctx0" brushRef="#br0" timeOffset="26447.47">6731 3577 0,'0'0'0,"-42"21"0,-1 1 15,1-22-15,0 21 16,84-21 0,0 0-16,1 0 15,20 0-15,1-21 0,20 21 0,1-22 16,-22 22-16,22-21 0,-21 0 15,-1 21-15,1-21 0,-22 21 0,0 0 16,1-21-16,-22 21 0,0 0 16,-42 0-1,0 0-15</inkml:trace>
  <inkml:trace contextRef="#ctx0" brushRef="#br0" timeOffset="28023.56">11282 3366 0,'0'0'0,"0"-22"0,0-62 16,0 63-16,0-1 15,0 1-15,-21 21 16,-1 21-16,1 1 16,21-1-16,-21 0 0,21 21 0,-21 1 15,21 20-15,-21-21 0,0 1 16,21 20-16,-22-20 0,1-1 0,21 0 15,-21 1-15,0-22 0,0 21 16,21-21-16,-21 0 0,21 1 0,0-1 16,21-21 15,0-21-15,0-1-16,0 1 0,0-21 15,1 21-15,-1-22 0,0 1 0,0 0 16,0-1-16,0-20 0,1-1 15,-22 1-15,21-1 0,0 1 0,0-1 16,0 1-16,-21 21 0,0-22 16,21 43-16,-21-21 0,22 20 0,-22 44 31,0 20-31,0-21 16,0 21-16,0 1 0,0-1 15,0 0-15,0 22 0,21-22 0,0 1 16,0-1-16,0 0 0,0 1 15,22-22-15,-22 21 0,21-21 16,1 22-16,-22-22 0,21 0 0,0 0 16,-20-21-16,20 21 0,-21 0 15,0-21-15,0 0 0,1 0 0,-1 0 16,-21 22-16,0-1 16,-21 0-16,-1-21 15,1 21-15,-21-21 0,21 21 0,-22-21 16,1 21-16,0 1 15,-1-22-15,1 21 0,0 0 0,-22 0 0,22 0 16,-22 0-16,22-21 16,-21 22-16,20-1 0,1 0 0,0-21 15,20 21-15,-20-21 0,21 0 16,0 0-16,21-21 31,0 0-31,0 0 16,21-1-16,0 1 0,-21 0 15,21 0-15,0 0 0,1 0 16,-1-22-16,0 22 0,21-21 0,-21-1 16,1 1-16,-1 0 0,0-1 15,-21-20-15,0 21 0,21-1 0,-21 22 16,0-21-16,0 21 0,0 42 31,-21 0-31,0 0 16,21 21-16,0-20 0,-21 20 0,-1 0 15,22 1-15,-21-1 0,21-21 16,0 21-16,0-20 0,-21-1 0,21 0 16,0 0-16,0 0 0,0 0 0,0 1 15,0-44 17,21 22-32,0-21 15,1 0-15,-22 0 0,21 0 0,0-22 16,0 22-16,0-21 0,0 0 15,1-1-15,-1 1 0,0 21 16,-21-22-16,0 22 0,21 0 0,-21 0 16,0 42-1,0 21-15,0-20 0,-21 20 16,0 0-16,0-21 0,-1 22 16,1-1-16,0 0 0,0 1 0,0-22 15,0 21-15,-1-21 0,22 1 16,0-1-16,0 0 0,0 0 0,22-21 31,-1 0-15,0 0-16,0-21 0,0 0 0,0 0 15,1-1-15,-1 1 0,0 0 16,21 0-16,-21-21 0,1 20 0,-22 1 16,21 0-16,0 0 0,-21 0 15,0 0-15,0 42 16,0 0-1,0 0-15,0 0 0,0 0 0,0 1 16,0-1-16,0 0 0,0 0 16,0 0-16,0 0 15,21-21 1,0 0 0,-21-21-16,0 0 15,0 0-15,0 0 16,0 0-1,-21 21-15</inkml:trace>
  <inkml:trace contextRef="#ctx0" brushRef="#br0" timeOffset="47235.72">2180 8086 0,'0'0'0,"-21"-21"0,0-1 15,21 1-15,-21 0 0,21 0 16,-22 0-16,1 0 16,0 21-16,21-22 0,-21 22 15,21-21-15,-21 21 0,0 0 16,-1 21 0,22 1-16,-21-1 15,21 0-15,0 21 0,-21 1 0,21-1 16,0 0-16,0 22 0,0-22 15,0 22-15,0-22 0,0 0 0,0 22 16,0-22-16,0 0 0,21 1 16,0-1-16,1 0 0,-1 1 15,21-1-15,0 0 0,1 1 16,20-1-16,-20-21 0,20 22 0,22-1 16,-22-21-16,22 21 0,-22-20 15,22-1-15,0 0 0,-1 0 0,1 0 16,0 0-16,-1-21 0,22 22 0,0-22 15,0 0-15,0 0 0,0 0 16,-1 0-16,22 0 0,-21 0 0,21-22 16,0 22-16,0-21 0,21 0 15,-21 21-15,22-21 0,-22 0 0,21 0 16,-21-22-16,21 22 0,0 0 16,0-21-16,0 20 0,1-20 0,-1 21 15,0-21-15,0 20 0,0-20 16,0 21-16,1 0 0,-1 0 0,0-1 15,0 1-15,0 0 0,0 0 0,1 0 16,-22 21-16,21 0 0,-21 0 16,0 0-16,0 0 0,0 0 0,0 0 15,-21 21-15,21 0 0,0-21 0,-22 21 16,1 0-16,0 22 0,0-22 16,-21 21-16,20-21 0,-20 22 0,21-1 15,-21 0-15,-22 1 0,22-22 0,-22 21 16,1 1-16,-1-1 15,-20 0-15,-1 1 0,0-1 0,1-21 16,-1 21-16,-21-20 0,0 20 0,0-21 16,1 21-16,-22-20 0,0-1 15,21 21-15,-21-21 0,21 0 16,-21 1-16,0-1 16,0-42-1,21-1 1,-21 1-16,0 0 0,21 0 0,-21 0 15,0 0-15,21-22 0,1 22 0,-1-21 16,0-1-16,0 1 0,21 0 16,-20-1-16,20 1 0,0 0 15,22-22-15,-22 22 0,22 0 0,20-1 16,-20-20-16,20 20 0,-20 1 16,21 0-16,-1 21 0,1-22 0,21 22 15,-22-21-15,22 21 0,-21-1 0,21 1 16,0 21-16,-1-21 0,1 0 15,21 21-15,-21 0 0,21 0 0,21 0 16,-21 0-16,0 0 0,21 0 0,-21 0 16,0 21-16,22 0 0,-22 0 15,21 1-15,-21-1 0,21 0 0,-21 0 16,0 21-16,0-20 0,0 20 0,0-21 16,21 21-16,-21 1 15,0-1-15,0-21 0,0 22 0,21-1 16,-21 0-16,0-21 0,0 22 0,0-1 15,0-21-15,0 22 0,0-22 16,0 0-16,-21 0 0,21 0 0,-21 0 16,0 1-16,0-1 0,-1-21 15,1 21-15,0-21 0,-21 21 0,-1-21 16,1 0-16,-21 0 0,20 0 0,-20 0 16,-1 0-16,-20 0 0,20 0 15,-21-21-15,1 21 0,-22-21 0,21 21 16,-21 0-16,1-21 0,-22-1 0,21 22 15,-21-21-15,21 21 16,-21-21-16,0 0 47</inkml:trace>
  <inkml:trace contextRef="#ctx0" brushRef="#br0" timeOffset="49755.63">5609 3620 0,'0'0'0,"21"-22"0,0 1 16,-21 0-16,0 0 16,-21 21-1,0 0 1,0 0-16,0 21 0,0 0 16,-1 0-16,1 1 0,0-1 0,0 21 15,0 0-15,0-20 0,-1 20 16,1 0-16,0 22 0,21-22 0,0 0 15,0 22-15,-21-22 0,21 1 16,0-1-16,0 0 0,0-21 0,0 22 16,0-22-16,21 0 0,0 0 15,-21 0-15,21-21 0,1 0 0,20 0 16,-21 0-16,0 0 0,0 0 16,1-21-16,20 0 0,-21 0 0,0 0 15,0-22-15,1 22 0,-1-21 0,-21 0 16,0-1-16,0-20 0,0 20 15,0 1-15,0-21 0,-21 20 16,-1 1-16,1 0 0,0-1 16,0 1-16,-21 21 0,20 0 0,1-1 15,-21 1-15,21 21 0,0 0 16,-1 0-16,-20 0 0,21 0 0,0 21 16,-22 1-16,22-1 0,-21 0 15,21 21-15,-22-21 0,22 1 0,-21-1 16,21 21-16</inkml:trace>
  <inkml:trace contextRef="#ctx0" brushRef="#br0" timeOffset="50487.72">3154 3535 0,'0'0'16,"42"-42"-1,-21 20-15,-21 1 0,0 0 16,0 0-1,0 42 1,-21 0-16,0 0 16,0 22-16,21-1 0,-21-21 15,-1 43-15,1-22 0,0 0 0,21 22 16,-21-1-16,21-20 0,0 20 16,0 1-16,0-1 0,0-20 0,0 20 15,0-21-15,0-20 0,21 20 16,0-21-16,0 0 0,1 0 0,-1-21 15,21 0-15,-21 0 0,0 0 16,22 0-16,-1-21 0,-21 0 0,22 0 16,-1-21-16,-21 20 15,21-20-15,-20 0 0,20-1 0,-21-20 16,0 21-16,-21-22 0,0 22 16,0-1-16,0-20 0,0 21 0,0-1 15,-21 1-15,0 0 0,-21-1 16,20 22-16,1 0 0,-21 0 0,21 0 15,-22 21-15,22 0 0,-21 0 16,0 0-16,-1 21 0,1 0 16,0-21-16,-1 21 0,1 0 0,21 0 15,-22 1-15,1-1 0,0 21 16,-1-21-16,1 0 0,0 1 0,-1-1 16,1 0-16,0 21 15,-1-21-15</inkml:trace>
  <inkml:trace contextRef="#ctx0" brushRef="#br0" timeOffset="50803.86">2519 3641 0,'0'0'0,"0"-21"0,42-64 16,-42 64-16,0-22 16,0 22-16,21 0 0,-21 0 15,0 63 1,-21-21-16,0 22 0,0 20 16,0-20-16,-22 41 0,22-20 0,0 42 15,0-22-15,0 22 0,-1-21 16,22 21-16,0-22 0,-21 22 0,21-21 15,0-1-15,-21 1 0,21-21 16,0 20-16,0-20 0,0-1 0,0 1 16</inkml:trace>
  <inkml:trace contextRef="#ctx0" brushRef="#br0" timeOffset="61519.4">20532 8551 0,'0'-21'15,"0"0"1,0 0-16,0 0 15,0 0-15,0-1 0,0 1 0,0 0 16,0 0-16,0 0 16,0 42 15,0 0-31,0 0 16,0 0-16,0 1 0,0-1 0,0 0 15,0 21-15,-22-21 16,1 22-16,0-22 0,21 21 0,0-21 15,-21 22-15,21-22 0,-21 21 0,21-21 0,-21 1 16,21-1-16,0 0 16,0-42 15,0 0-31,0-1 0,21 1 16,0-21-16,0 21 0,0-22 0,-21 22 15,21-21-15,1 0 0,-1 20 16,0-20-16,0 21 0,0 0 0,0 0 15,1-1-15,-1 22 0,0 0 16,0 0 0,0 0-16,-21 22 0,0-1 15,0 0-15,21 0 0,-21 0 16,22 0-16,-22 22 0,0-22 0,0 0 16,0 21-16,0-20 0,0 20 15,0-21-15,0 21 0,0-20 0,0-1 16,0 0-16,21-21 0,0 0 15,0 0 1,0-21-16,0 0 0,1-1 16,-1 1-16,0 0 0,0-21 15,0 21-15,0-22 0,1 22 0,-1-21 16,0 21-16,0-1 0,0 1 16,0 0-16,1 0 0,-1 21 15,0 0-15,-21 21 16,21 0-1,-21 0-15,0 22 0,0-22 16,0 0-16,0 21 0,0-20 0,0 20 16,0-21-16,0 21 0,0 1 15,21-22-15,-21 0 0,21 21 0,1-20 16,-1-1-16,0-21 0,0 21 16,0-21-16,22 0 0,-22 0 0,21 0 15,0 0-15,1-21 0,-1 21 0,0-21 16,1-1-16,-1-20 15,0 21-15,1-21 0,-1 20 0,0-20 16,-20 0-16,-1 21 0,21-22 16,-21 22-16,-21-21 0,0 21 0,21-1 15,-21 1-15,0 0 0,-21 21 16,0 0-16,0 0 0,0 0 16,-22 0-16,1 21 0,0 0 0,-1 1 15,1-1-15,0 0 0,-1 21 16,1-21-16,21 22 0,-21-1 0,20-21 15,1 22-15,21-1 0,0-21 0,0 0 16,0 22-16,0-22 16,0 0-16,21 0 0,1-21 0,-1 0 15,0 0-15,0 0 0,21 0 16,-20-21-16,20 21 0,-21-21 16,21 0-16,-20-1 0,20-20 0,-21 21 15,0 0-15,22-22 0,-22 22 16,0-21-16,-21 21 0,21 0 0,-21-1 15,21 22-15,-21-21 0,0 42 32,0 1-32,0-1 0,0 0 0,0 0 15,0 0-15,0 0 0,-21 22 16,21-22-16,0 0 0,0 0 0,0 0 16,0 1-16,0-1 0,0 0 0,0 0 15,21-21-15,0 21 16,1-21-16,-1 0 0,0 0 15,0 0-15,21 0 0,-20-21 16,-1 0-16,0 0 0,21 0 0,-21-1 16,1 1-16,20 0 0,-21-21 0,0 21 15,-21-1-15,21-20 0,1 42 16,-22-21-16,0 0 0,0 42 31,0 0-15,0 0-16,-22-21 0,22 43 15,-21-22-15,0 0 0,21 0 16,-21 0-16,21 0 0,0 1 0,-21-1 16,21 0-16,-21 0 0,21 0 15,21-42 17,0 0-32,0 0 15,0 0-15,0-1 0,1 1 16,-1 0-16,0 0 0,0 0 15,0 0-15,-21-1 0,21 22 0,1-21 16,-1 21-16,-21 21 31,0 1-31,0-1 16,0 0-16,0 0 0,21 0 0,-21 0 16,0 1-16,0-1 0,21 0 15,-21 0-15,0 0 0,21 0 16,0-21-16,1 0 0,-1 0 15,0 0-15,0 0 16,21 0-16,-20 0 0,-1-21 0,0 0 16,21 21-16,-21-21 0,1-21 15,-1 20-15,21 1 0,-21 0 0,0 0 16,1 0-16,-22 0 0,21-1 0,-21 1 16,21 21-16,-21 21 31,0 1-16,0-1-15,0 0 0,0 0 0,0 0 16,0 0-16,-21 1 0,21-1 0,0 0 16,-21 0-16,21 0 0,0 0 15,0 1-15,0-1 16,21-21 0,0 0-16,0 0 0,0 0 15,0-21-15,1-1 0,-1 1 0,21 0 16,-21 0-16,0 0 0,1 0 15,20-22-15,-21 22 0,0 0 16,0 0-16,1 0 0,-1 21 16,-21-22-16,21 22 15,-21 22 1,0-1 0,0 0-16,0 0 0,0 0 15,0 0-15,0 1 16,0-1-16,0 0 0,0 0 15,0 0-15,21-21 16,0 0-16,0 0 0,1 0 16,-1 0-16,21 0 0,-21 0 0,22-21 15,-22 0-15,21 21 0,0-21 16,-20 0-16,20-1 0,-21 1 16,21 0-16,-20 0 0,-1 0 0,0 0 15,0-1-15,0 22 0,-21-21 16,0 0-16,0 0 15,-42 21-15,21 0 16,0 0-16,-1 0 0,-20 0 0,21 21 16,0 0-16,0-21 0,-22 21 15,22 1-15,0-1 0,0 0 0,0 0 16,21 0-16,0 0 0,-22 1 16,22-1-16,0 0 0,0 0 15,0 0-15,22-21 31,-1 0-31,0 0 0,0 0 0,0 0 16,0-21-16,1 21 0,-1-21 0,21 0 16,-21 0-16,22-1 0,-22 1 15,0 21-15,0-21 0,0 0 0,0 21 16,1-21-16,-22 42 31,-22-21-15,1 21-16,21 0 0,-21-21 15,21 21-15,0 1 0,0-1 0,-21-21 16,21 21-16,0 0 0,0 0 16,21-21-1,0 0-15,22 21 0,-1-21 16,-21 0-16,21 0 0,1 0 0,-1 0 16,-21 0-16,22-21 0,-22 0 0,42-42 15,-42 41 1,1 1-16,-1-21 0,0 0 15,-21-1-15,0 1 0,21 0 0,-21-1 16,21 1-16,-21 0 0,21-22 0,-21 22 16,0-1-16,22 1 0,-1 0 15,-21 21-15,21-22 0,-21 22 16,0 42 15,0 0-31,0 1 0,-21-1 0,0 21 16,-1 0-16,1 1 0,0-1 15,0 0-15,-21 1 0,20 20 0,1-20 16,21-1-16,-21 21 0,21-20 0,-21-22 16,21 21-16,0 1 0,0-22 15,0 0-15,0 0 0,0 0 16,21-21-16,0 0 0,0 0 16,1 0-16,-1-21 15,0 0-15,0 21 0,21-21 0,-20 0 16,20-1-16,-21 1 0,21 0 15,-20 0-15</inkml:trace>
  <inkml:trace contextRef="#ctx0" brushRef="#br0" timeOffset="64024.65">5673 10795 0,'0'0'0,"0"-42"16,0 21-16,0-1 15,0 1-15,0 0 16,0 0-16,0 0 0,0 0 0,0-1 16,0 1-16,0 0 15,0 0-15,0 0 0,0 0 0,0-1 16,0 1 0,0 42 15,0 1-31,0-1 0,0 0 15,0 21-15,0 1 0,0-22 16,0 21-16,0 0 0,0 1 0,0-1 16,0 0-16,0 1 0,0 20 15,0-20-15,0 20 0,0 1 16,0-1-16,0 1 0,0-1 16,0 1-16,0-1 0,0 1 0,0-1 15,-22 1-15,22-1 0,-21 1 0,21-22 16,0 21-16,-21 1 0,0-22 15,21 22-15,-21-22 0,21 0 0,0 1 16,-21-1-16,21-21 0,0 22 16,0-22-16,0 0 0,-22 0 0,22 0 15,0-42 17,0 0-32,0 0 0,0 0 15,0-1-15,0-20 16,0 21-16,0-21 0,0-22 0,0 22 15,22-1-15,-1-20 0</inkml:trace>
  <inkml:trace contextRef="#ctx0" brushRef="#br0" timeOffset="64715.18">5588 10541 0,'0'0'0,"0"21"63,0 0-48,21 1-15,0-22 0,0 21 0,1 0 16,-1 0-16,0 0 16,0 0-16,0 1 0,22-1 0,-22 0 0,21 0 15,-21 0-15,22 22 16,-22-22-16,21 0 0,-21 21 0,22-21 16,-22 22-16,21-22 0,0 21 0,1 1 15,-1-22-15,0 21 0,-20 0 16,20 1-16,0-22 0,1 21 0,-1-21 15,0 1-15,1-1 0,-1 0 16,0 0-16,1 0 0,-1 0 0,-21 1 16,21-1-16,-20-21 0,-1 21 15,0-21-15,0 0 0,0 21 0,0-21 16,1 0-16,-22 21 16,0 0-1,0 1 1,-22-22-16,-20 21 15,21-21-15,0 21 0,-22 0 0,1 0 16,0 0-16,-1 1 0,1-1 0,-21 21 16,20-21-16,-41 22 0,20-1 15,1 0-15,-22 1 0,21-1 0,-20 0 16,-1 1-16,0-1 0,22 0 16,-22-21-16,22 22 0,20-22 0,-20 0 15,21 0-15,-1 0 0,22 1 16,-21-1-16,21-21 0,-1 0 15,1 0-15,21-21 32,0-1-17,0 1-15,0 0 0,0 0 16,0 0-16,21-22 0,1 22 0</inkml:trace>
  <inkml:trace contextRef="#ctx0" brushRef="#br0" timeOffset="65780.09">5503 10795 0,'0'0'0,"0"-21"0,0 0 16,0 0-16,21 21 15,1 0 1,-22 42 0,0-21-16,0 0 0,21 22 0,-21-1 15,21 21-15,-21-20 0,0 20 16,0 22-16,0-22 0,0 1 0,0-1 16,0 22-16,0-21 15,0-1-15,0 1 0,0-1 0,0-21 16,0 22-16,0-22 0,0 1 0,0-1 15,-21 0-15,21 1 0,0-22 16,0 0-16,-21 0 0,21 0 0,0 0 16,0 1-16,0-44 31,0 1-31,0 0 16,21 0-16,0 0 0,-21-22 15,21 1-15,0 0 0,-21-1 0,21-20 0,1 21 16,-1-22-16,-21 1 0,21-22 15,0 21-15,-21-20 0,21 20 16,0-20-16,1 20 0,-22 1 16,21 20-16,-21 1 0,21 0 0,-21-1 15,0 22-15,21 0 0,-21 0 16,21 21-16,-21 21 16,0 0-1,0 21-15,0 1 0,0 20 0,0-20 16,0 20-16,0 22 0,0-22 0,0 1 15,0-1-15,-21 22 0,21-22 16,-21-20-16,21 20 0,-21 1 16,21-22-16,0 0 0,0 1 15,0-1-15,0 0 0,0-20 0,0-1 16,0 0-16,0 0 0,0-42 31,21 21-31,-21-42 0,21 20 16,0 1-16,-21-21 0,0 0 15,21-1-15,1 1 0,-1-22 0,-21 22 16,0-21-16,21-1 0,0 22 16,0-22-16,-21 22 0,21 0 0,1-1 15,-22 22-15,0 0 0,21 0 16,0 21-16,0 0 0,-21 21 16,0 0-16,21 0 0,-21 22 0,21-1 15,-21 0-15,22 1 0,-22-1 16,0 0-16,0 1 0,0-1 0,0 0 15,0 1-15,0-22 0,0 21 16,0-21-16,0 0 0,0 1 0,0-1 16,0 0-16,0 0 0,21-21 31,-21-21-31,21 0 0,0 0 0,-21-1 16,21 1-16,0-21 0,1 0 15,-1-1-15,0 1 0,0 0 0,0-1 16,0 1-16,22 0 15,-22 20-15,0 1 0,0 0 0,0 21 16,1 0-16,-1 0 0,-21 21 0,0 0 16,21 22-16,-21-22 0,21 21 15,-21-21-15,0 22 0,0-22 0,0 21 16,0-21-16,0 1 0,0-1 16,0 0-16,0 0 0,0 0 0,0 0 15,21 1-15,0-22 31,1-22-31,-1 1 0,0 0 0</inkml:trace>
  <inkml:trace contextRef="#ctx0" brushRef="#br0" timeOffset="68021.02">8869 11684 0,'-21'0'0,"-1"0"31,22-21-15,0 0 0,0 0-16,22-1 15,-1 1-15,-21 0 0,21 0 16,-21 0-16,21 0 0,-21-1 0,0 1 15,21 0-15,-21 0 0,21 0 16,-21 0-16,0-1 0,0 1 16,0 0-16,0 0 0,0 0 0,0-22 15,0 22-15,0 0 0,0 0 16,0 0-16,0 0 0,0-1 0,0 1 16,0 0-16,0 0 15,-21 21 1,0 21-1,21 0-15,-21 22 0,21-1 16,-21 0-16,0 22 0,21-1 16,-22 1-16,1-1 0,0 1 0,0 20 15,0-20-15,0-1 0,21 22 16,-22-21-16,22 20 0,0-20 16,0-1-16,0-20 0,0 20 0,22-21 15,-1 1-15,0-22 0,0 0 16,0 21-16,22-20 0,-22-22 0,21 21 15,0-21-15,1 0 0,-1 0 16,0 0-16,1-21 0,-1-1 0,0 1 16,1 0-16,-1-21 0,0-1 0,-20 1 15,20 0-15,0-22 0,-21 1 16,22-1-16,-22 1 0,21-1 0,-21-20 16,1-1-16,-1 21 15,-21-20-15,0-1 0,0 0 0,0 22 16,0-22-16,-43 43 0,22-22 15,0 22-15,0 0 0,-21-1 0,20 22 16,-20 0-16,0 0 0,-1 21 0,1 0 16,-21 0-16,20 0 0,-20 21 15,-1 0-15,22 22 0,-22-1 0,1 0 16,21 22-16,-1 20 0,22-20 16,-21 21-16,21-1 0,-1-20 0,22 20 15,0-20-15,0-1 16,22 22-16,-1-21 0,21-22 0,-21 21 15,22-20-15,-1-1 0,21 0 16,-20-20-16,20-1 0,1 0 0,-22 0 16,22-21-16,-1 0 0,1 0 0,-22 0 15,21 0-15,-20-21 0,20 0 16,-20 0-16,20-1 0,-21-20 0,1 21 16,-1-21-16,-21 20 0,22-20 15,-22 21-15,0-21 0,21 20 0,-42 1 16,21 21-16,-21 21 15,0 1 1,0-1-16,0 21 0,0-21 16,-21 22-16,0-22 0,21 21 15,0 0-15,-21-20 0,0-1 0,21 21 0,-21-21 16,21 0-16,0 1 16,0-1-16,0 0 0,0 0 15,-22-21-15,22-21 31,22 0-31,-1 0 16,0-22-16,-21 22 0,21-21 16,0-1-16,0 22 0,22-21 0,-22 0 15,0-1-15,0 22 0,22 0 0,-22 0 16,0 0-16,0 21 16,0 0-16,-21 21 0,21 0 15,-21 0-15,0 0 0,0 22 16,0-1-16,22-21 0,-22 21 0,0 1 15,21-1-15,-21-21 0,0 22 0,0-22 16,0 21-16,21-21 0,0 0 16,-21 1-16,21-1 0,0 0 0,1-21 15,-1 0-15,0 0 0,0 0 16,0 0-16,22 0 0,-22 0 0,21-21 16,-21 0-16,22-1 0,-22 1 15,21-21-15,-21 0 0,0-1 16,22 1-16,-22-22 0,0 1 0,0-1 15,0-20-15,1 20 0,-1-20 16,0 20-16,-21-21 0,0 22 0,0-1 16,0 1-16,0 21 0,0-1 0,0 22 15,0 0-15,0 0 0,0 42 16,0 0 0,-21 0-16,0 22 0,21-1 15,-22 21-15,1-20 0,21 20 0,-21-20 16,0 20-16,0 1 0,21-22 15,-21 21-15,21 1 0,0-1 16,0 1-16,0-1 0,0-20 0,0-1 16,0 0-16,0 1 0,21-1 15,0 0-15,-21-20 0,21-1 0,0 0 16,0 0-16,22-21 0,-22 0 0,0 21 16,0-21-16,22 0 0,-22 0 15,21-21-15,0 21 0,-20-21 0,20 0 16,-21 0-16,0-22 0,22 22 15,-22-21-15,0 21 0,0-22 0,0 1 16,0 21-16,1 0 0,-1-1 0,-21 1 16,0 42-1,0 1 1,0-1-16,0 0 16,0 21-16,0-21 0,0 1 15,0-1-15,0 0 0,0 0 16,0 0-16,0 0 15,21-21-15,0 0 0,0 0 16,0 0-16,1 0 0,-1 0 16,0-21-16,0 0 0,0 0 15,0 0-15,1 0 0,-1-22 0,0 22 16,0-21-16,0-1 0,0-20 16,1 21-16,-22 20 15,0 1-15,0 0 0,21 21 16,-21 21-1,0 0-15,-21 22 16,21-22-16,0 0 0,-22 21 0,1-20 16,0 20-16,21-21 0,-21 21 15,0 1-15,21-1 0,-21-21 0,-1 22 16,22-1-16,-21 0 0,0 1 16,21-1-16,-21 21 0,21-20 0,-21 20 15,21-20-15,0 20 0,0 1 0,0-22 16,0 21-16,0 1 0,0-1 15,0-20-15,0 20 0,0-20 0,21 20 16,0 1-16,-21-22 0,21 21 16,-21-20-16,0-1 0,21 22 15,-21-43-15,22 21 0,-22 0 0,0-20 16,0-1-16,0 0 0,0 0 0,-22 0 16,1-21-16,-21 0 0,21 0 15,0 0-15,-22-21 0,22 0 0,-21 0 16,-1 0-16,1-22 0,0 22 0,21-21 15,-22-22-15,22 22 0,0 0 16,0-22-16,0 1 0,21-1 0,0 1 16,0-1-16,0 1 0,0-1 0,21 1 15,21-1-15,-21 22 0,0-22 16,22 1-16,-1 20 0,0-20 0,1 21 16,-1-1-16,0-20 0,-20 20 15,20-20-15,0 21 0,1-1 16,-1-20-16,0 20 0,1 1 0,-1 0 15,-21 21-15</inkml:trace>
  <inkml:trace contextRef="#ctx0" brushRef="#br0" timeOffset="69815.67">13568 11430 0,'-21'-21'0,"42"42"0,-42-63 0,21 21 0,0-1 15,0 1-15,0-21 0,0 21 16,21-22-16,0 22 0,0-21 0,-21 21 16,21-22-16,-21 22 0,0 0 15,0-21-15,0 21 0,0-1 16,0 1-16,0 0 0,0 0 0,-21 21 16,0 0-1,0 0-15,0 0 0,-1 21 0,-20 0 16,21 0-16,0 22 0,-22-1 0,22 22 15,-21-1-15,21 1 0,-22-1 16,22 22-16,-21-1 0,21-20 0,0 21 16,-1-1-16,22-20 0,0 20 15,0-20-15,0-1 0,0 1 0,0-22 16,0 22-16,0-22 0,22 0 0,20-20 16,-21-1-16,0 0 15,22 0-15,-1 0 0,-21-21 0,21 0 16,1 0-16,-1 0 0,0-21 15,1 21-15,-1-21 0,0-21 0,1 20 16,-1-20-16,0 0 0,22-22 0,-43 22 16,21-22-16,1 1 0,-22-1 15,21 1-15,-21-22 0,-21 22 0,0-22 16,0 0-16,0 1 0,0 20 16,-21-20-16,0 20 0,0 1 0,-21 20 15,-1 1-15,22 0 0,-21 20 16,-1 1-16,1 21 0,-21 0 15,20 0-15,-20 43 0,20-22 0,1 21 16,-21 0-16,20 22 0,1-1 16,0 22-16,20-21 0,1-1 0,0 22 15,0-22-15,21 1 0,0-1 0,0 1 16,0-1-16,0-20 0,21 20 16,0-21-16,0 1 0,22-22 0,-1 21 15,0-21-15,22 1 0,-22-22 16,22 0-16,-1 0 0,1 0 0,-22 0 15,22-22-15,-1 1 0,1 0 0,-1 0 16,1-21-16,-1 20 16,-21-20-16,22 0 0,-22 21 0,-21-22 0,22 22 15,-22-21-15,0 21 16,0-1-16,0 22 0,-21 22 16,0-1-1,0 0-15,0 0 0,-21 21 16,0 1-16,21-22 0,0 21 0,-21 1 15,0-1-15,0-21 0,21 21 16,-22-20-16,1-1 0,21 0 0,0 0 16,-21 0-16,0-21 0,21 21 15,0-42 17,0 0-32,0 0 0,21 0 15,0-22-15,0 22 0,1-21 0,-1 0 16,0-22-16,0 22 0,0-1 0,22 22 15,-22-21-15,0 21 0,0 0 16,0-1-16,0 22 0,1 0 16,-1 22-16,-21-1 15,21 0-15,0 21 0,-21-21 0,0 22 16,0-1-16,21-21 0,0 22 0,-21-1 16,22-21-16,-22 0 0,21 22 15,0-22-15,0 0 0,0 0 16,0 0-16,1-21 15,-1 0-15,0 0 0,0 0 0,0 0 16,0 0-16,1 0 0,-1-21 0,21 0 16,-21 0-16,0 0 0,1-22 15,-1 22-15,21-21 0,-21 21 0,0-22 16,22 1-16,-22 21 0,0 0 16,0-22-16,22 43 0,-22-21 0,-21 0 15,21 21-15,0 0 0,-21 21 31,21-21-31,-21 21 0,0 0 16,0-42 47,0 0-63,0 0 15,0 0-15,-21 0 16,0 21-16,21-22 15,-21 22-15,0 0 16,-1 0-16,1 0 0,0 22 16,21-1-16,-21 0 0,0 0 0,0 0 15,-1 0-15,1 22 0,0-1 0,0-21 16,0 22-16,21-1 16,0-21-16,-21 21 0,21-20 0,0 20 15,0-21-15,0 21 0,0-20 0,21-1 16,0 0-16,0 0 0,0 0 15,0 0-15,1-21 0,20 0 0,-21 22 16,21-22-16,1 0 0,-1 0 16,0 0-16,-20-22 0,20 22 0,0-21 15,1 0-15,-1 0 0,0-21 0,1-1 16,-22 22-16,21-21 16,-21-1-16,22-20 0,-22 21 0,0-1 15,0 22-15,0-21 0,-21 21 0,0-1 16,-21 22-1,0 0-15,-21 22 0,20-1 0,1 0 16,0 0-16,0 21 0,0-20 16,0 20-16,-1 0 0,22-21 0,0 22 15,0-22-15,0 21 0,0-21 0,0 1 16,0-1-16,0 0 0,0 0 16,22 0-16,-1-21 0,0 21 0,0-21 15,0 0-15,0 0 0,1 0 16,20 0-16,-21 0 0,0 0 0,0 0 15,1-21-15,-1 21 0,0-21 0,0 0 16,0 21-16,-21-21 0,21 0 16,1-1-16,-22 1 0,0 0 0,21 0 15</inkml:trace>
  <inkml:trace contextRef="#ctx0" brushRef="#br0" timeOffset="70373.91">18055 11959 0,'0'0'0,"-21"0"0,0 21 15,0-21-15,-1 0 0,1 0 16,0 0-16,0 0 0,0 0 16,0 22-16,-1-22 15,44 0 32,20 0-47,0 0 0,1 0 0,20 0 16,1 0-16,20 0 0,1 0 15,0 0-15,-1 0 0,22-22 0,-21 22 16,-1 0-16,1 0 0,0 0 0,-1 0 16,-20-21-16,-1 21 0,1 0 15,-22 0-15,1 0 0,-1 0 0,0 0 16,-21 0-16,1 0 15,-44 0 17,1 0-17,0 0-15,0 0 0,-21 21 0,20-21 16,-20 22-16,0-22 0,-22 0 16,22 21-16,0-21 0,-22 21 0,1-21 15,-1 0-15,22 21 0,-22-21 0</inkml:trace>
  <inkml:trace contextRef="#ctx0" brushRef="#br0" timeOffset="70692.71">18140 12086 0,'0'0'16,"-64"0"-1,43 0-15,0 0 0,0 0 0,21 21 32,21-21-17,21 0-15,-21 22 0,22-22 0,20 0 16,-20 21-16,20-21 0,22 0 15,-22 0-15,22 0 0,0 0 0,-1 0 16,-20 0-16,20 0 0,1 0 16,-21 0-16,20 0 0,-20-21 0,-1 21 15,1 0-15,-1-22 0,-20 22 0,-1 0 16,0 0-16,-21-21 0,22 21 16,-22 0-16,0 0 15,-21-21-15,0 0 16,-21 21-1,0-21 1,0 21-16,-1-21 16,1-1-16,0 22 0,0-21 0,21 0 15,-21 0-15</inkml:trace>
  <inkml:trace contextRef="#ctx0" brushRef="#br0" timeOffset="71188.89">19177 11684 0,'-42'-42'0,"20"42"15,1 0-15,21 21 32,0 0-32,0 0 15,0 0-15,21 1 16,1-1-16,-1 0 0,0-21 16,0 21-16,21 0 0,1-21 0,-1 21 15,0 1-15,1-22 0,-1 21 16,22 0-16,-22-21 0,0 21 0,1-21 15,-22 21-15,21-21 0,-21 0 0,0 21 16,1-21-16,-1 0 0,0 0 16,-21 22-16,0-1 0,0 0 15,0 0 1,-21 0-16,0 0 0,-22 1 0,22-1 0,-21 0 16,-1 0-16,1 0 0,-21 0 15,20 22-15,-20-22 0,-1 21 16,1-21-16,20 22 0,-20-22 0,21 21 15,-1-21-15,-20 1 0,20 20 0,22-21 16,-21 0-16,21 0 0,-22 1 16,22-1-16,0 0 0,0 0 0,0 0 15,0-21-15,-1 21 0,22 1 16,0-44 46,0 1-46,22 21-16,-22-21 16,0 0-16,21 21 0,-21-21 0,0 0 15</inkml:trace>
  <inkml:trace contextRef="#ctx0" brushRef="#br0" timeOffset="74563.8">21992 11345 0,'0'0'0,"0"-21"31,21 21-31,-42 0 110,0 0-110</inkml:trace>
  <inkml:trace contextRef="#ctx0" brushRef="#br0" timeOffset="74960">21653 11515 0,'0'0'0,"0"21"15,22-21-15,-1 0 16,0 0-16,21 0 0,-21 0 15,22 0-15,20 0 0,-20 0 16,20 0-16,-21 0 0,22 0 0,-1 0 16,22 0-16,-21 0 0,20 0 15,1 0-15,-22 0 0,22 0 16,-21 0-16,-1 0 0,1 0 0,-22 0 16,0 0-16,-21 0 0,1 0 15,-1 0-15,0 0 16,-42 0 15,0 0-15,-1 0-16,1 21 0,0-21 0,-21 0 15,21 21-15,-1-21 0,-20 0 16,0 21-16</inkml:trace>
  <inkml:trace contextRef="#ctx0" brushRef="#br0" timeOffset="75311.8">21675 11917 0,'0'21'15,"21"-21"-15,0 0 16,0 0-16,0 0 15,0 0-15,22 0 0,-1 0 0,0 0 16,1 0-16,20 0 0,-20 0 16,20 0-16,1 0 0,-1-21 0,1 21 15,-22 0-15,21-21 0,1 0 16,-22 21-16,1 0 0,-1 0 0,0-22 16,1 22-16,-22 0 0,0 0 15,0 0-15,-42 0 47,0 0-47,0 0 0,-1 0 16,1 0-16,0 22 0</inkml:trace>
  <inkml:trace contextRef="#ctx0" brushRef="#br0" timeOffset="75659.49">21696 12319 0,'0'0'0,"0"21"16,21-21-1,0 0-15,21 0 0,-20 0 16,20 0-16,0 0 0,1 0 0,-1 0 15,21 0-15,-20 0 0,20 0 16,-20 0-16,20-21 0,1 21 0,-1 0 16,1-21-16,-1 21 0,1 0 0,-1 0 15,-21-21-15,1 21 0,-1 0 16,0 0-16,-20 0 0,-1 0 0,-42 0 47,-1 21-32,1-21-15,0 0 0,0 0 0,0 21 16,0-21-16</inkml:trace>
  <inkml:trace contextRef="#ctx0" brushRef="#br0" timeOffset="76024.28">21738 12679 0,'0'21'15,"21"-21"1,0 0-16,1 0 16,-1 0-16,21 0 0,-21 0 0,22 0 15,-1 0-15,0 0 0,1 0 16,-1-21-16,0 0 0,22 21 0,-22 0 15,22 0-15,-22-21 0,0 21 0,1 0 16,-1 0-16,-21 0 0,0 0 16,0 0-16,1 0 0,-1 0 15,-21 21 17,-21 0-17,-1-21 1,1 0-16,0 21 0,0-21 15,-21 0-15</inkml:trace>
  <inkml:trace contextRef="#ctx0" brushRef="#br0" timeOffset="76372.08">21399 13081 0,'0'0'0,"0"21"15,22-21 1,-1 0-16,21 0 0,-21 0 16,22 0-16,20 0 0,-21 0 15,22 0-15,-1 0 0,22 0 0,-21-21 16,-1 21-16,22 0 0,-22 0 15,1-21-15,-1 21 0,1 0 0,-22 0 16,0 0-16,1 0 0,-22 0 16,21 0-16,-21 0 15,1 0-15,-22 21 32,-22-21-32,1 0 15,0 0-15,0 0 0</inkml:trace>
  <inkml:trace contextRef="#ctx0" brushRef="#br0" timeOffset="77231.56">23114 11240 0,'-21'0'16,"21"21"30,0 0 33,0 0-79,0 0 15,0 0-15,0 1 0,0 20 16,0-21-16,0 0 0,0 0 0,0 22 15,0-22-15,0 0 0,0 0 16,0 0-16,0 1 0,0-1 16,0 0-1,21-21 1,0 0 0,0 0-16,0 0 0,22 0 0,-22-21 15,21 21-15,1-21 0,-1-1 16,0 22-16,1-21 0,20 0 15,1 0-15,-22 0 0,21 0 16,-20-1-16,-1 1 0,22 0 0,-22 0 16,-21 21-16,21-21 0,-20 0 15,-1 21-15,0 0 0,0 0 16,-42 0 0</inkml:trace>
  <inkml:trace contextRef="#ctx0" brushRef="#br0" timeOffset="77827.28">22987 11980 0,'0'0'0,"21"0"15,-21 22-15,21-22 16,-21 21-16,0 0 0,0 0 16,0 0-16,0 0 0,0 1 15,0-1-15,0 0 16,0 0-16,0 0 0,0 0 0,0 1 16,0-1-16,0 0 15,0 0-15,21 0 16,1-21-1,-1 0-15,0 0 16,0 0-16,0 0 0,0 0 16,1 0-16,20 0 0,0 0 15,-21-21-15,22 21 0,20-21 0,-20 0 16,-1 0-16,21 21 0,-20-22 16,20 1-16,-20 0 0,20 0 0,-21 0 15,1 0-15,-1-1 0,0 22 16,-20-21-16,20 21 0,-21 0 0,0 0 15,-42 21 17,0 1-32,0-1 15,0-21-15,-1 21 16</inkml:trace>
  <inkml:trace contextRef="#ctx0" brushRef="#br0" timeOffset="78435.7">23093 12531 0,'0'21'31,"-21"-21"-15,21 21-16,0 0 16,0 0-16,0 1 15,0-1-15,0 0 16,0 0-16,0 0 15,0 0-15,0 1 0,0-1 16,0 0-16,0 0 16,0 0-16,0 0 15,21-21 1,-21 22-16,21-22 0,0 0 0,0 0 16,0 0-16,1 0 0,-1 0 15,0 0-15,21-22 0,-21 1 0,22 21 16,-1-21-16,0 0 0,1 0 0,-1 0 15,0-1-15,22 1 0,-22 21 16,22-21-16,-22 0 0,22 0 0,-22 21 16,0-21-16,1 21 0,-22 0 15,21-22-15,-21 22 0,0 0 16,1 0-16,-1 0 0,-21-21 16,21 21-16,0 0 15,0 0 1,-42 21 15,0-21-31,0 0 0,0 22 16,-22-22-16,22 21 0,-21-21 0</inkml:trace>
  <inkml:trace contextRef="#ctx0" brushRef="#br0" timeOffset="78983.39">22881 13208 0,'0'0'0,"0"21"0,-21-21 16,21 21 15,0 1-15,0-1-1,0 0-15,0 0 16,-21 0-16,21 0 16,0 1-16,-21-1 15,21 0-15,0 0 0,0 0 16,21-21-1,0 0 1,21 0-16,-21 0 0,22-21 16,-1 21-16,22-21 0,-22 0 0,21 0 15,-20-1-15,20 1 0,1 0 16,20 0-16,-20 0 0,-1 0 0,1-1 16,-1 1-16,-20 0 0,20 0 15,-20 0-15,-1 21 0,0-21 0,1 21 16,-22-22-16,0 22 0,0 0 0,0 0 15,0 0-15,-21-21 16,22 21 0,-22 21 31,-22-21-47,1 22 0,0-22 15</inkml:trace>
  <inkml:trace contextRef="#ctx0" brushRef="#br0" timeOffset="79544.08">22945 13737 0,'0'0'0,"-22"0"16,22 21 15,0 1-15,0-1-1,-21-21-15,21 21 16,-21 0-16,21 0 15,0 0-15,0 1 16,-21-22-16,21 21 0,0 0 16,0 0-1,21-21-15,0 0 16,0 0-16,1 0 0,20 0 0,0-21 16,1 21-16,-1-21 0,21 0 15,-20-1-15,20 1 0,1 0 0,-1-21 16,-20 21-16,20-1 0,-21 1 15,1 0-15,-1 0 0,0 0 0,1 0 16,-1 21-16,-21-22 0,0 22 0,1 0 16,-1 0-16,0-21 0,-21 42 78,-21-21-78,0 22 0,-1-22 15,1 21-15,0-21 0,0 21 16,0-21-16,0 21 0,-22-21 0</inkml:trace>
  <inkml:trace contextRef="#ctx0" brushRef="#br0" timeOffset="80263.42">22712 14245 0,'-21'0'0,"42"0"0,-42 21 0,-1-21 16,22 22-16,-21-22 0,21 21 15,0 0 1,0 0-1,0 0 1,0 0-16,0 1 16,-21-1-1,21 0-15,-21 0 16,21 0-16,0 0 16,0 1-16,-21-22 0,21 21 15,21-21 16,0 0-31,0 0 0,0 0 0,22-21 16,-1-1-16,0-20 0,1 21 0,20 0 16,-20-22-16,-1 22 0,0-21 0,1 0 15,-1 20-15,0-20 0,22 21 16,-22 0-16,0-22 0,1 22 0,-1 0 16,0 0-16,-20 21 0,20-21 15,-21 0-15,0 21 0,0 0 16,1-22-16,-1 22 0,0 0 0,0 0 15,0 0-15,0 0 0,1 0 16,-1 0-16,-21 22 16,21-22-16,0 0 15,-21 21 17,21-21-17,0 0 32,-42 0 31,0 0-78,0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6643-37EA-4AF0-89E6-034503DA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968D-B46F-4783-A11C-350765B5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1A96-7E30-4A6B-9A62-7B6187C8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9B77-EEC0-408A-B0D3-8F1A3E8B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ECF8-53BD-455C-86F4-AC8FE954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135E-E93E-4472-9E34-3504C47D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C4610-4711-4B88-B921-F18A6E1EE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51C5-8C31-47A9-A939-4AD39C17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54B9-F590-4BD0-A1BF-27542B0E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BF83-AD81-4BFA-949F-67F37AE2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7C493-BA2C-4D71-948A-8D7E8BBF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1D457-A6F4-42DB-AD12-37BA79D5F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545F-391E-4622-AA24-449E75C6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636C-1781-48D6-8EB5-0CD834D5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C847-C761-4915-BC11-51A36AA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4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8876-4E89-4F62-86BE-063E339B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D457-8629-4D01-9E65-E6491BFC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383D-75E1-49CD-A445-D7367989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B45A-2793-4731-A131-25B8E259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59FF-356E-4834-931B-09110B66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6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FE0-E725-4EA6-BB99-5199D5A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5B1D-FC48-4C7E-A3F2-BCF2898B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5D2D-B047-44CF-8FD6-237EF6D7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FBA2-8958-44B0-B009-57B8421E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4F5E-6C5D-4C6F-BC9C-4A6FB85C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8704-E1D5-4197-BD8C-50D1207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73B9-6D77-4E30-9668-EF8B3F0D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7ECA-9C40-4257-9AFE-104B9EAA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338B-A825-493A-9379-A90A1424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7A69-BFAE-43EE-8B7B-9BF20DB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A731A-BCAF-4C5D-8C1B-5D34DE78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7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A066-0ADD-46A0-8F5F-B77B2E65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E640-ECB5-402B-9434-7CC3D0EC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28A8-9E90-4DEE-968B-3AA5B9F8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B30FB-2781-442D-88DE-DCEBAC42A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54B37-3D71-4A97-82BC-51AAA9D23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29865-CB32-4E94-9C10-BB686C6D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3D58D-6155-4B42-AC8F-95F0EA5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E4436-8A87-4478-A276-75677EF3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8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8C98-F68C-4052-AF60-D0CFE2E1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09419-BC00-45E7-9C44-6E05F806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769E6-C83E-41A4-B85B-43E5B781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66802-C059-4B07-A5B6-F00BA79F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25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E7361-1296-42AB-9A93-2C7C7FC8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2399-7709-4B2A-821C-B0B233A6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80C13-F9B4-41D3-A91F-7DAE5E66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3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C0B-BB61-42ED-8406-05B435F8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A486-2088-4BD3-9D64-DACBCA16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41F4-5A13-4032-A6DE-AC8DC7A8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6D04-2A3D-489E-994A-DF80840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5C85-0293-451C-A211-C4423F7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40EB-2CF9-472D-BC2E-3EC326F8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8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7669-1FC3-40D9-9B72-CE7D70AD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C974-DEB1-4EBA-927D-AE7E316EE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3F76-CB7E-4D44-921B-3A288B8F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8D03-8D60-4EB7-8634-8609092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9E92-ED3B-4F73-8A47-E16169B6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7253-1B46-4512-A892-435BAF36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6CF68-0937-4B3A-8A0F-96D0863D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5D54-D0ED-433F-B8B5-EBD9F367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988D-8F18-4C8C-900C-BC07BFF9E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B8AB-66BE-417C-853A-C1FECA27ECFA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2DB0-5B0B-4623-8B2D-EA62781A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15F4-9385-4080-AE5A-10FFDCD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708A-E41E-4926-A795-DD93EAC5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7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C2237B-A300-4EB4-9927-1AD328C5C77C}"/>
                  </a:ext>
                </a:extLst>
              </p14:cNvPr>
              <p14:cNvContentPartPr/>
              <p14:nvPr/>
            </p14:nvContentPartPr>
            <p14:xfrm>
              <a:off x="327600" y="243720"/>
              <a:ext cx="925884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C2237B-A300-4EB4-9927-1AD328C5C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34360"/>
                <a:ext cx="92775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06A08-4530-4083-91CE-0CDA66725F0B}"/>
                  </a:ext>
                </a:extLst>
              </p14:cNvPr>
              <p14:cNvContentPartPr/>
              <p14:nvPr/>
            </p14:nvContentPartPr>
            <p14:xfrm>
              <a:off x="0" y="114480"/>
              <a:ext cx="913680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06A08-4530-4083-91CE-0CDA66725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15552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9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F53831-5C87-4D0D-AAE2-6A66FE4F29DF}"/>
                  </a:ext>
                </a:extLst>
              </p14:cNvPr>
              <p14:cNvContentPartPr/>
              <p14:nvPr/>
            </p14:nvContentPartPr>
            <p14:xfrm>
              <a:off x="205560" y="53280"/>
              <a:ext cx="1150668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F53831-5C87-4D0D-AAE2-6A66FE4F2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43920"/>
                <a:ext cx="1152540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753B60-38EE-4FE0-A627-150D326F9F3C}"/>
                  </a:ext>
                </a:extLst>
              </p14:cNvPr>
              <p14:cNvContentPartPr/>
              <p14:nvPr/>
            </p14:nvContentPartPr>
            <p14:xfrm>
              <a:off x="0" y="160200"/>
              <a:ext cx="12146760" cy="631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753B60-38EE-4FE0-A627-150D326F9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0840"/>
                <a:ext cx="1216548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6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335BC-F93A-400A-84F2-A69374942AEE}"/>
                  </a:ext>
                </a:extLst>
              </p14:cNvPr>
              <p14:cNvContentPartPr/>
              <p14:nvPr/>
            </p14:nvContentPartPr>
            <p14:xfrm>
              <a:off x="1181160" y="449640"/>
              <a:ext cx="7498440" cy="156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335BC-F93A-400A-84F2-A69374942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440280"/>
                <a:ext cx="751716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3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5CD4DA-8776-4E87-96FD-9F2482CCA304}"/>
                  </a:ext>
                </a:extLst>
              </p14:cNvPr>
              <p14:cNvContentPartPr/>
              <p14:nvPr/>
            </p14:nvContentPartPr>
            <p14:xfrm>
              <a:off x="533520" y="106560"/>
              <a:ext cx="9167040" cy="326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5CD4DA-8776-4E87-96FD-9F2482CCA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97200"/>
                <a:ext cx="9185760" cy="32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52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DAD98A-1986-42F6-80E6-B4E7BF196E3A}"/>
                  </a:ext>
                </a:extLst>
              </p14:cNvPr>
              <p14:cNvContentPartPr/>
              <p14:nvPr/>
            </p14:nvContentPartPr>
            <p14:xfrm>
              <a:off x="1051560" y="190440"/>
              <a:ext cx="9967320" cy="650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DAD98A-1986-42F6-80E6-B4E7BF196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81080"/>
                <a:ext cx="9986040" cy="65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0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433D82-E2BD-44E3-936E-A4E071C7C2E9}"/>
                  </a:ext>
                </a:extLst>
              </p14:cNvPr>
              <p14:cNvContentPartPr/>
              <p14:nvPr/>
            </p14:nvContentPartPr>
            <p14:xfrm>
              <a:off x="1790640" y="190440"/>
              <a:ext cx="552492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433D82-E2BD-44E3-936E-A4E071C7C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181080"/>
                <a:ext cx="554364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33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FDE571-DA1A-450F-9B66-72BEC912F7A8}"/>
                  </a:ext>
                </a:extLst>
              </p14:cNvPr>
              <p14:cNvContentPartPr/>
              <p14:nvPr/>
            </p14:nvContentPartPr>
            <p14:xfrm>
              <a:off x="678240" y="99000"/>
              <a:ext cx="884700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FDE571-DA1A-450F-9B66-72BEC912F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89640"/>
                <a:ext cx="886572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11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DFA654-E7F3-4304-8534-DA9523B3DFD5}"/>
                  </a:ext>
                </a:extLst>
              </p14:cNvPr>
              <p14:cNvContentPartPr/>
              <p14:nvPr/>
            </p14:nvContentPartPr>
            <p14:xfrm>
              <a:off x="396360" y="1066680"/>
              <a:ext cx="8504280" cy="417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DFA654-E7F3-4304-8534-DA9523B3D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1057320"/>
                <a:ext cx="852300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58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F293-96B7-4F86-B46F-2BFCC7B6F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33F4-782E-4537-BF6B-A35EB9EA0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B1BBCD-72B1-4D08-A1B8-A00F7F72B1F7}"/>
                  </a:ext>
                </a:extLst>
              </p14:cNvPr>
              <p14:cNvContentPartPr/>
              <p14:nvPr/>
            </p14:nvContentPartPr>
            <p14:xfrm>
              <a:off x="1371600" y="1020960"/>
              <a:ext cx="7155360" cy="344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B1BBCD-72B1-4D08-A1B8-A00F7F72B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1011600"/>
                <a:ext cx="7174080" cy="34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43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2021-01-24T04:12:09Z</dcterms:created>
  <dcterms:modified xsi:type="dcterms:W3CDTF">2021-01-24T06:45:10Z</dcterms:modified>
</cp:coreProperties>
</file>