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5:27:37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6244 804 0,'0'0'0,"0"-84"31,0 63-31,0-1 0,0 1 15,0 0-15,0-21 0,0 21 16,0-1-16,0 1 0,0 0 16,0 0-16,0 0 0,0 0 15,0-1-15,0 1 0,0 42 32,0 1-32,0-1 0,0 21 15,0 0-15,0 1 0,-21-1 16,0 22-16,0 20 0,-1-20 0,1 20 15,0 1-15,0-21 0,0 20 16,-43 64-16,43-84 16,0-1-16,-21 1 0,20-1 0,1 1 15,0-22-15,21 1 0,0-1 16,-21-21-16,21 0 0,0 0 16,0 1-16,0-1 0,0-42 31,0-1-16,0-20-15,0 21 0,21-21 16,0-1-16,0 1 0,-21-22 0,22 22 16,-1 0-16</inkml:trace>
  <inkml:trace contextRef="#ctx0" brushRef="#br0" timeOffset="343.8">6181 572 0,'0'0'0,"0"-43"16,0 64 15,0 1-31,21-1 16,-21 21-16,0 0 0,21 1 0,-21 20 15,21 1-15,0-1 0,-21 1 16,21 84-16,1-85 0,-22 1 15,21-1-15,-21 1 16,0-22-16,21 22 0,-21-1 0,21-20 16,-21-1-16,0 0 0,0 1 15,21-1-15,-21 0 0,0-21 0,21 1 16,-21-1-16,0 0 0,0 0 16,0-42 15,0 0-31,-21 0 0,0-1 15,0 1-15,0 0 0</inkml:trace>
  <inkml:trace contextRef="#ctx0" brushRef="#br0" timeOffset="571.66">5821 1503 0,'21'0'31,"21"0"-31,-21-21 0,1 21 16,20 0-16,0-21 0,1 21 16,-1 0-16,0-22 0,1 22 0,-1-21 15,0 0-15,22 21 16,-22-21-16,0 21 0,1 0 0,-1-21 0,0 21 16,-20 0-16,-1 0 15,0-21-15,0 21 0,0-22 16,0 1-16</inkml:trace>
  <inkml:trace contextRef="#ctx0" brushRef="#br0" timeOffset="948.48">7175 804 0,'0'0'0,"0"-21"0,0 0 16,0 0-16,0 42 31,0 0-31,0 0 16,0 22-16,0-1 0,0 22 16,0-1-16,0 1 0,0-1 15,0 1-15,0-1 0,0 1 0,0-1 16,-21-21-16,21 22 0,0-1 15,0 1-15,-21-22 0,21 22 0,0-22 16,0 0-16,0 1 0,0-22 16,0 21-16,0-21 0,0 1 15,0-1-15,0 0 0,0 0 16,0-42 0,0 0-1,0 0-15,0-1 0,0 1 16,0-21-16</inkml:trace>
  <inkml:trace contextRef="#ctx0" brushRef="#br0" timeOffset="1331.8">7048 1122 0,'0'0'15,"0"-21"-15,-21 0 0,21-1 0,0 1 16,0 0-16,0 0 0,0 0 0,0 0 15,21-1-15,1 1 0,20 0 16,-21 0-16,21 0 0,-20 0 0,20-1 16,0 22-16,1 0 0,-1 0 15,0 0-15,1 0 0,-1 0 16,0 22-16,1-1 0,-1 0 0,-21 0 16,0 21-16,0-20 0,-21 20 15,0 0-15,0 1 0,0-22 0,-21 21 16,0 0-16,-21-20 0,21 20 15,-22-21-15,1 0 0,21 22 16,-22-22-16,22 0 0,-21-21 16,21 21-16,0 0 0,-1-21 0,1 21 15,0-21 1,21-21 15,21 0-15,0 0-16,1 21 0</inkml:trace>
  <inkml:trace contextRef="#ctx0" brushRef="#br0" timeOffset="1751.34">8763 826 0,'-21'-22'0,"42"44"0,-42-65 15,0 22 1,-1 21-16,22-21 0,-21 21 16,21 21 15,-21-21-31,21 42 0,-21-20 15,21 20-15,0 0 0,0 1 0,0-1 16,-21 21-16,0-20 0,21-1 16,-22 0-16,22 22 0,0-22 0,-42 22 15,42-22-15,-21-21 16,21 22-16,0-22 0,0 0 0,0 0 16,0 0-16,0 0 15,-21 1-15,21-1 0,0 0 0,0 0 16,-21-21 31</inkml:trace>
  <inkml:trace contextRef="#ctx0" brushRef="#br0" timeOffset="2098.66">8107 1736 0,'0'0'0,"0"21"15,-21 0-15,21 0 0,-22 0 0,22 1 16,0-1-16,0 0 0,0 0 16,0 0-16,0 0 0,0 1 15,22-22-15,-1 21 0,0-21 16,0 21-16,0-21 0,0 0 0,22 0 15,-22 0-15,42 0 16,-20 0-16,-22 0 0,21 0 0,-21 0 16,22 0-16,-1 0 0,-21 0 15,22-21-15,-22 21 0,0-21 0,0 21 16,0 0-16,0-22 0,1 1 16,-22 0-16,21 0 15,0 0-15,-21 0 0,0-1 16,0 1-16,0 0 0,0 0 15,0 0-15,0-22 0,0 22 0</inkml:trace>
  <inkml:trace contextRef="#ctx0" brushRef="#br0" timeOffset="2511.42">8022 762 0,'0'-21'16,"0"0"-16,21 21 15,0-21-15,22 21 0,-22-22 16,21 22-16,1-21 0,-1 21 15,0-21-15,22 21 0,-22 0 0,22-21 16,-22 21-16,21 0 0,43-21 16,-42 21-16,-22 0 15,-21 0-15,22 0 0,-22 0 0,0 0 16,0 0-16,0 0 16</inkml:trace>
  <inkml:trace contextRef="#ctx0" brushRef="#br0" timeOffset="3603.95">11663 445 0,'0'0'0,"-43"0"0,1 0 16,21 0-16,-21-22 0,-1 22 0,1 0 15,21 0 1,0 0-16,42 0 31,21 0-31,0 0 0,22 0 16,-1 0-16,22 0 0,21-21 0,-21 21 15,20 0-15,1 0 0,0 0 16,0-21-16,-21 21 0,20 0 0,-20 0 16,0 0-16,-1 0 0,-20 0 15,-1-21-15,1 21 0,-1 0 16,-20 0-16,-22 0 0,21 0 16,-21 0-16,1 0 0,-22-21 31,-22 21-31,1 0 0,-21 0 15,0 0-15,-1 0 0,1 0 16,0 0-16</inkml:trace>
  <inkml:trace contextRef="#ctx0" brushRef="#br0" timeOffset="3903.78">12107 550 0,'0'0'0,"0"22"0,0-1 0,-21 0 16,21 0-16,0 21 0,0 1 15,0-1-15,0 22 0,-21-1 16,0 1-16,0-1 0,21 22 0,-22-22 0,1 1 16,0 20-16,0-20 0,0 21 15,0-1-15,-1-20 0,1 63 16,0-64-16,0-20 0,21-1 15,0 0-15,0 1 0,0-22 0,0 0 16,0 0-16,0 0 0,21-21 31,0-21-15,0 0-16</inkml:trace>
  <inkml:trace contextRef="#ctx0" brushRef="#br0" timeOffset="4359.58">12488 1566 0,'0'0'0,"0"22"16,21-22-1,1 0 1,-1 0-16,0-22 0,0 22 16,21-21-16,-20 0 0,20 0 0,-21 21 15,21-21-15,1 0 0,-22-1 16,0 1-16,0 0 0,0-21 0,-21 21 16,22-22-16,-22 22 15,0 0-15,0 0 0,-22 0 0,1 21 16,0 0-16,0 0 15,0 0-15,-22 0 0,22 0 0,0 21 16,-21 0-16,21 0 0,-1 21 16,1 1-16,0-22 0,0 21 0,0 1 15,0-1-15,-1 0 0,22 1 16,-21-1-16,21-21 0,0 21 0,0-20 16,0-1-16,0 0 0,0 0 0,0 0 15,21-21-15,1 0 0,-1 21 16,0-21-16,21 0 0,-21 0 0,22 0 15,-1-21-15,-21 0 0,22 0 16,-1 21-16,0-21 0</inkml:trace>
  <inkml:trace contextRef="#ctx0" brushRef="#br0" timeOffset="4835.52">13758 1270 0,'0'0'16,"21"-21"-16,-21 0 0,-21 0 15,0 21-15,0-22 16,0 22-16,0 0 0,-1 0 0,1 0 16,-21 0-16,21 0 0,-22 0 15,22 0-15,-21 22 0,21-1 0,-22 0 16,1-21-16,21 21 16,0 0-16,0 0 0,-1 1 0,22-1 0,-21 0 15,21 0-15,0 0 16,0 0-16,21-21 0,22 22 15,-1-1-15,-21-21 0,0 21 16,22 0-16,-22-21 0,21 21 16,-21-21-16,22 21 0,-22 1 0,0-22 15,0 21-15,0 0 0,1 0 16,-1 0-16,0 0 0,-21 1 16,0-1-16,0 0 0,0 0 15,-21 0-15,0-21 0,-1 21 16,-20 1-16,21-1 0,-21-21 0,20 21 15,-20-21-15,0 0 0,-1 0 0,22 0 16,-21 0-16,21 0 0,-22 0 16,22 0-16,0 0 0,0 0 15,-21-21-15,-1 0 16,22-1-16,21 1 0,-21 21 16,21-21-16,0 0 0,0 0 15,0 0-15,0-1 0,21 1 16,0 0-16,0 0 0</inkml:trace>
  <inkml:trace contextRef="#ctx0" brushRef="#br0" timeOffset="5959.07">14393 699 0,'0'0'16,"0"-22"-16,-21-20 0,21 21 0,-21 0 0,21-22 15,0 22-15,0 0 0,0 0 16,0 0-16,0 0 0,0-1 16,-21 22-1,21 22 1,-21-1-16,21 0 0,-22 21 15,22 1-15,0-1 0,-21 21 0,0 1 16,0-1-16,0 1 0,0 21 16,-1-22-16,1 22 0,0-22 0,0 1 15,21-1-15,0 1 0,-21-1 16,21-20-16,0 20 0,0-21 16,0 1-16,0 20 0,21-20 0,0-22 15,0 21-15,22-21 0,-22 0 0,21 1 16,0-1-16,-20 0 0,20-21 15,0 0-15,-21 0 0,22 0 16,-22 0-16,21-21 0,-21 0 0,1-1 16,-1 1-16,0-21 0,0 21 15,0-22-15,0 22 0,-21-63 16,22 41-16,-22 1 0,21 0 16,-21 20-16,0 1 0,21-21 15,-21 21-15,0 0 0,0 42 31,0 0-31,0 0 16,0 0-16,0 22 0,0-22 0,0 21 16,-21-21-16,21 22 15,0-22-15,0 21 0,0-21 0,0 0 16,21 22-16,0-22 16,0 0-16,0 0 0,1-21 0,-1 0 15,21 0-15,22 0 16,-43 0-16,21-21 0,-21 0 0,22 0 15,-1 0-15,-21-1 0,21-20 0,1 21 16,-22-21-16,21 20 0,-21-20 16,1 0-16,-1 21 0,0-22 0,-21 22 15,0 0-15,0 0 0,21 0 16,-21-1-16,-21 22 31,0 22-31,21-1 16,-21 21-16,-1-21 0,1 0 15,21 1-15,-21 20 0,0-21 0,21 21 16,-21 22-16,0-43 0,21 0 16,-22 0-16,1 22 0,21-22 15,0 0-15,0 0 0,-21-21 16,21 21-16,0-42 31,0 0-15,0 0-16,0 0 0,21 0 15,0-1-15,1-20 0,-1 21 16,0-21-16,21-1 0,1 1 0,-1 0 16,0-1-16,1 22 0,-1-21 0,21 21 15,-20-1-15,-1 1 0,43 0 16,-43 21-16,-21 0 0,22 0 16,-22 0-16,21 42 15,-21-20-15,-21 20 0,0-21 0,0 0 16,0 22-16,0-1 0,0-21 15,0 21-15,0 1 0,0-22 0,0 21 16,0-21-16,0 1 0,-21 20 16,21-21-16,-21 0 0,21 0 15,0 1-15,-21-22 16,21 21-16,0-42 31,0-1-15,21 1-16,0 0 0,0 0 0,0-21 15</inkml:trace>
  <inkml:trace contextRef="#ctx0" brushRef="#br0" timeOffset="6775.13">16976 1249 0,'0'0'0,"0"-21"0,0 0 15,0-1-15,0 1 0,0 0 16,0 0-16,0 0 0,-22 0 16,1 21-16,0 0 0,0 0 15,0 0-15,-22 0 0,22 21 16,-21 0-16,0 0 0,-1 0 0,-20 22 16,20-22-16,-20 21 0,21 0 15,-1 1-15,-63 41 16,85-62-16,-21 20 0,21 0 0,0 1 15,-1-1-15,22-21 0,0 21 16,0-20-16,0-1 0,22 0 0,-1 0 16,0 0-16,21-21 0,-21 0 15,22 0-15,-1 0 0,-21 0 0,22 0 16,-1 0-16,0 0 0,-21-21 16,22 0-16,-1-21 0,-21 20 0,22 1 15,-22-21-15,21 0 0,-21 20 16,0-20-16,1 21 0,-1-21 0,0 20 15,-21 1-15,0 0 0,0 0 16,21 0-16,-21 0 0,0-1 16,0 44-1,0-1 1,0 0 0,0 0-16,0 0 0,0 0 0,0 22 15,-21-1-15,21 0 0,0 1 16,0-1-16,0 22 0,-21-1 15,21 1-15,0-1 0,0 1 0,0-1 16,0 1-16,0-1 0,0 1 0,0 20 16,0-20-16,21 20 0,-21 1 0,21 0 15,-21-22-15,21 22 16,-21-22-16,0 22 0,21 106 16,-21-128-16,0 1 0,0-1 15,0 1-15,0-22 0,0 0 16,-21 1-16,0-1 0,0-21 0,0 0 15,-22 22-15,22-43 0,0 0 16,-21 0-16,21 0 0,-1 0 16,1 0-16,-21 0 0,21-22 0,-43-20 15,43 21-15,0-21 16,0-1-16,-22-63 0,43 64 16,0-21-16,0-1 0,-21 1 0,21-22 15,-21 0-15,21 1 0,0-1 16,0-21-16,0 0 0,0 22 15,0-1-15,0 0 0,0 1 0,0-1 16,21 0-16,0 22 0,1-22 16,-1 22-16,0-1 0,-21 22 0,21-22 15,0 22-15,0 0 0,-21-1 16,0 1-16</inkml:trace>
  <inkml:trace contextRef="#ctx0" brushRef="#br0" timeOffset="7229.68">14626 318 0,'0'0'0,"21"0"0,-21 21 0,21 0 16,-21 0-16,0 0 15,0 0 1,22-21 0,-1 0-1,0 0 1,0-21-1,-21 0-15,0 0 16,0 0-16,0 0 16,-21 21-16,0 0 15,0 0 1,-1 0-16,1 21 16,0 0-1,21 0 1,-21 0-16</inkml:trace>
  <inkml:trace contextRef="#ctx0" brushRef="#br0" timeOffset="7485.76">13991 826 0,'0'0'0,"0"21"15,21-21 1,0 0-16,1 0 0,-1 0 0,0 0 16,21 0-16,-21 0 0,22 0 15,20-21-15,-42 21 0,22 0 16,-1 0-16,-21-22 0,0 22 15,22-21-15,-22 21 16,0 0-16,0 0 0</inkml:trace>
  <inkml:trace contextRef="#ctx0" brushRef="#br0" timeOffset="8396.24">5588 2604 0,'0'0'0,"-42"-22"0,-22 22 16,43 0-16,21-21 15,-21 21-15,42 0 32,21 0-32,1 0 15,20 0-15,22-21 0,-1 21 16,1 0-16,0 0 0,21 0 0,-1-21 15,22 21-15,-21 0 16,21-21-16,21 21 0,-21 0 0,0-21 16,0-1-16,0 22 0,0-21 15,0 21-15,0 0 0,0-21 0,-21 21 16,0 0-16,-21 0 0,-1 0 16,1-21-16,-21 21 0,-22 0 0,0 0 15,1 0-15,-22 0 0,0 0 16,0 0 31,0-21-32,0 0 1</inkml:trace>
  <inkml:trace contextRef="#ctx0" brushRef="#br0" timeOffset="9351.11">11896 2286 0,'0'0'0,"-43"0"0,1 0 0,0 0 0,-85 0 15,105 0 1,-20 0-16,0 0 0,21 0 0,-22 0 16,22 0-16,-21 0 0,21 0 15,-1 0-15,1 0 0,0 0 0,42 0 63,0 0-63,22 0 0,-1 0 0,0 0 15,1 0-15,20 0 0,-20 0 16,20 0-16,1 0 0,20 0 16,-20 0-16,20 0 0,1 0 0,0 0 15,-1 0-15,1 0 0,0 0 16,21 0-16,-22 0 0,22 0 0,0 0 15,21 0-15,0 0 0,0 0 16,0 0-16,0 0 0,21 0 0,0 0 16,0 0-16,1 0 0,20 0 15,0 0-15,1 0 0,20 0 0,1 21 16,-1-21-16,-21 0 0,22 21 16,-1-21-16,-20 22 0,-1-22 0,0 21 15,1-21-15,-22 21 0,-21-21 16,0 0-16,-21 21 0,0-21 15,-22 0-15,1 21 0,0-21 16,-22 0-16,1 0 0,-22 21 0,0-21 16,1 0-16,-22 0 0,0 0 15,0 0-15,-21-21 78</inkml:trace>
  <inkml:trace contextRef="#ctx0" brushRef="#br0" timeOffset="9497.02">17484 2434 0,'0'21'0,"0"1"62,-22-22-46,1 21-16,0 0 0,0-21 16,0 0-16</inkml:trace>
  <inkml:trace contextRef="#ctx0" brushRef="#br0" timeOffset="54297.42">4805 4360 0,'0'0'0,"0"-21"0,0 0 16,0 0-16,-21 21 15,21 21 17,0 21-32,0 1 0,0-1 0,0 0 15,0 22-15,0 21 0,0-1 16,0 1-16,-22 21 0,22 0 0,-21-1 16,21 1-16,0 21 0,0 0 15,0 0-15,0 0 0,0 0 16,0 0-16,0 0 0,-21 21 15,21-21-15,0 22 0,0-1 0,0-21 16,0 21-16,0-21 0,0 21 16,0-21-16,0 0 0,0-21 0,0 0 15,0 21-15,0-43 0,0 22 0,0-21 16,21 21-16,-21-43 0,0 22 0,0 0 16,21-22-16,-21 1 0,22-1 0,-22 1 15,0-22-15,0 21 0,0-20 16,0-1-16,0-21 0,0 22 15,0 20-15,0-42 16,0 0-16,0-42 16,0 0-16,0-21 15,0-1-15,0 1 0,0-21 0,0-1 16,0-21-16,0 1 0,0-128 16</inkml:trace>
  <inkml:trace contextRef="#ctx0" brushRef="#br0" timeOffset="55808.1">5016 4276 0,'22'0'94,"-22"21"-94,42-21 0,-21 0 16,0 21-16,22-21 15,-1 0-15,21 21 0,1 0 0,-1-21 16,22 0-16,21 22 0,0-22 16,0 0-16,-1 21 0,22-21 0,0 0 15,22 0-15,-1 0 0,21 0 16,149 0-16,-128 0 0,1 0 16,-1 0-16,1-21 0,20 21 15,-20-22-15,20 22 0,1-21 0,0 21 16,-1-21-16,1 21 0,0-21 15,-1 0-15,234 0 16,-233 21-16,-22-22 0,22 22 0,-22 0 16,1 0-16,-22 0 0,0 0 0,-20 0 15,20 0-15,-42 0 0,21 0 16,-21 0-16,-21 0 0,0-21 16,-22 21-16,1 0 0,0 0 0,-1 0 15,-20-21-15,-1 0 0,-20 21 16,20 0-16,-20-21 0,-1 21 0,0 0 15,1-21-15,-1 21 0,-21 0 16,0 0-16,0 0 0,1 0 0,-22 21 31,0 0-31,0 0 0,0 0 16,0 0-16,0 1 0,0-1 16,0 0-16,0 0 0,0 21 15,0-20-15,0 20 0,0 0 16,0 1-16,0-1 0,0 0 0,0 22 15,-22-1-15,22 1 0,-21 20 16,0 1-16,0 0 0,0-1 0,0 1 16,-1 0-16,1-1 0,21 22 15,-21-21-15,0 21 0,0-22 0,21 22 16,-21 0-16,21-21 0,0 21 0,0 21 16,0-22-16,0 1 0,0 21 0,0-21 15,0 21-15,0-21 0,0 21 16,0-21-16,0 21 0,0-21 15,21-1-15,-21 1 0,0 0 0,0 0 16,0 0-16,0-22 0,0 1 16,0 0-16,0-1 0,0 1 0,0 0 15,0 42-15,0-64 0,0 1 16,0-1-16,-21 1 0,21-22 0,0 22 16,-22-22-16,22 0 0,-21 1 15,0-1-15,21-21 0,-21 0 0,0 22 16,0-22-16,21 0 0,-22 0 0,1 0 15,0-21-15,0 21 0,0-21 0,-22 0 16,22 22-16,0-22 0,-21 0 16,21 0-16,-43 0 15,22 0-15,-1 0 0,1 0 0,0 0 16,-22 0-16,22 0 0,-22 0 0,-147 0 16,126 0-1,0 0-15,1 0 0,-22 0 0,0 0 16,-21 0-16,0 0 0,0 0 0,21 0 15,-21 0-15,0 0 0,0 0 0,21 0 16,-21 0-16,22 0 0,-22 0 0,0 21 16,21-21-16,-21 0 0,0 0 15,0 0-15,0 0 0,0 0 0,0 0 16,-275-43 0,-1 22-16,276 0 15,0 0-15,0 21 0,0-21 16,0 0-16,0-1 0,22 22 0,-1-21 15,-21 21-15,21-21 0,-21 21 0,0-21 16,21 21-16,-21 0 0,0 0 0,21 0 16,-21-21-16,21 21 0,-21 0 15,22 0-15,-1 0 0,-106 0 16,106 0-16,22 0 0,20 0 0,-21 0 16,22 0-16,-1 0 0,22 0 15,-21-21-15,20 21 0,22 0 0,-21 0 16,-1 0-16,22 0 0,0 0 15,0 0-15,0-22 0,0 22 0,-1 0 16,1 0 0,21-21-16,-21 21 15,21-21-15,0 0 16,0 0-16,0 0 16,0-1-16,21 1 0,-21-21 0,21 21 15,-21-22-15</inkml:trace>
  <inkml:trace contextRef="#ctx0" brushRef="#br0" timeOffset="56795.13">5905 3768 0,'0'0'0,"22"0"16,-1-21-16,0-1 0,0 1 0,-21 0 16,21 0-16,0 0 0,-21 0 15,0-1-15,0-20 0,0 21 0,0 0 16,0 0-16,-21-1 0,0 1 15,0 0-15,-21 0 0,-1 21 0,1-21 16,0 21-16,-1 0 0,1 0 16,-22 0-16,-20 21 0,41 0 15,1 0-15,0 22 0,21-22 16,-1 0-16,1 0 0,21 0 0,0 0 16,0 1-16,0-1 0,0 0 15,0 0-15,43 21 16,-22-20-16,21-22 0,-21 21 15,22 0-15,41 21 16,-63-21-16,22 1 0,-1-1 0,-21 0 16,22 0-16,-22 0 0,0 0 0,-21 43 15,0-43-15,0 0 16,-21 22-16,-22-22 0,22 0 0,-21 0 16,-22 0-16,22 0 0,-21-21 15,20 0-15,-20 22 0,20-22 0,-20 0 16,21 0-16,-1 0 0,1 0 15,0-22-15,20 22 0,-20-21 0,0-21 16,42 21 0,0 0-16,0-1 0,0 1 15,0-21-15,0 21 0,0 0 0,21-1 16,0-20-16,0 21 16,0 0-16,1 0 0</inkml:trace>
  <inkml:trace contextRef="#ctx0" brushRef="#br0" timeOffset="57657.81">6181 3281 0,'0'0'0,"0"148"15,-22-84-15,22-22 0,0 21 16,0-20-16,0 20 0,-21-20 16,21 20-16,0-21 0,0 22 0,0-22 15,0 22-15,-21-22 0,21 0 16,-21 1-16,21 20 16,0-42-16,-21 1 0,21-1 0,0 0 15,-21-21-15,-1 0 16,1-21-1,21 0 1,0-1-16,0-20 0,0 21 0,0-21 16,0-1-16,21 1 0,1 0 15,-22 20-15,21-20 0,0 0 16,0-1-16,0 22 0,0 0 0,22 0 16,-22 0-16,0 0 0,0 21 0,0 0 15,1 0-15,-1 0 16,-21 21-16,0 0 15,0 0-15,-21 0 16,-1 0-16,1 1 0,0-1 16,-21 0-16,21-21 0,-1 21 15,-20 0-15,21-21 0,0 21 16,0-21-16,-1 0 16,22 22 15,22-1-16,-1 0-15,0 0 16,0-21-16,-21 21 0,21-21 16,0 21-16,1-21 0,-1 0 0,0 0 15,0 0-15,0 0 0,0 0 0,22 0 16,-22 0-16,21 0 16,-21 0-16,22 0 0,-1 0 0,-21-21 15,22 0-15,-22 21 0,21-21 16,-21 0-16,0 21 0,1-21 0,-1-1 15,0 1-15,0 0 0,-21 0 16,0 0-16,21 0 0,-21-1 0,0 1 16,21 0-16,-21 0 15,0 42 17,0 0-32,0 0 0,0 1 15,0 20-15,0-21 0,-21 0 16,21 22-16,-21-22 0,21 0 0,-21 0 15,21 0-15,0 0 0,0 1 16,0-1-16,0-42 31,0-1-31,0 1 16,0 0-16,21 0 0</inkml:trace>
  <inkml:trace contextRef="#ctx0" brushRef="#br0" timeOffset="58012.6">6921 3577 0,'0'0'0,"64"0"15,-43 0-15,0 0 16,0-21-16,1 21 0,-22-21 16,0 0-16,0 0 15,0-1-15,0 1 0,0 0 16,-22 21-16,1-21 0,0 0 0,0 21 16,-21 0-16,20 0 15,1 0-15,0 0 0,0 0 0,0 21 16,21 0-16,-21-21 0,21 21 15,-22 0-15,22 1 0,0-1 0,0 0 16,0 0-16,0 0 16,22-21-16,-1 0 0,0 21 0,0-21 15</inkml:trace>
  <inkml:trace contextRef="#ctx0" brushRef="#br0" timeOffset="58319.66">7366 3260 0,'0'21'32,"0"0"-32,0 0 0,0 22 0,0-1 15,-21 0-15,21 1 0,-21-1 16,21 0-16,-22 1 0,1-1 15,21 21-15,-21-20 0,0-1 16,0 64-16,21-64 0,0 1 16,0 41-16,0-41 15,0-22-15,0 21 0,0-21 0,0 0 16,0 1-16,21-22 16,0 0-16,0-22 15,-21 1-15,21 0 0,1-21 16</inkml:trace>
  <inkml:trace contextRef="#ctx0" brushRef="#br0" timeOffset="58619.97">7768 3366 0,'0'0'0,"-21"63"0,21-21 0,-21 1 16,0-1-16,-1 22 0,1-22 0,0 21 16,0-20-16,0-1 0,0 22 15,21-22-15,-22 0 0,22 1 0,-21-1 16,21 0-16,0-21 0,0 22 16,0-22-16,0 0 0,0 0 15,21-21-15,1 0 16,-1 0-16,0 0 0,0 0 0,0-21 15,22 0-15,-22 0 0,21-22 16,-21 22-16,22-21 0</inkml:trace>
  <inkml:trace contextRef="#ctx0" brushRef="#br0" timeOffset="58874.35">8297 3323 0,'0'0'0,"0"21"15,0 1 1,-21-1-16,0 21 0,21-21 16,-21 22-16,0-1 0,21 0 0,-22 1 15,22-1-15,-21 0 0,21 1 16,-21 41-16,21-41 0,0-1 16,-21 0-16,21-21 0,0 22 15,-21-22-15,21 21 0,0-21 16,0 1-16,0-44 31,21 1-15,-21 0-16</inkml:trace>
  <inkml:trace contextRef="#ctx0" brushRef="#br0" timeOffset="59341.08">8107 3556 0,'0'0'0,"-21"-21"0,-1 0 0,22 0 0,0-1 15,0 1-15,0 0 0,0 0 16,22 0-16,20-22 0,-21 22 16,21 0-16,-20 21 0,20-21 15,0 0-15,1 21 0,-1 0 0,0 0 16,-21 0-16,22 0 16,-1 0-16,22 63 15,-43-20-15,-21-22 0,0 21 16,0 0-16,0-20 0,0 20 0,-21 0 15,-22 1-15,22-22 0,-21 21 16,21-21-16,-22 22 0,-84 20 16,85-42-16,21 0 15,-22-21-15,22 0 0,0 22 0,0-22 16,0 0-16,42 0 62,0 0-62,0 21 16,-21 0-16,21 0 0,1 0 16,-1 0-16,-21 1 0,21-1 0,0 0 15,0 0-15,-21 0 0,21-21 16,1 21-16,-1 1 0,0-22 16,0 0-16,0 0 0,0 0 15,1 0-15,-1 0 0,21 0 0,-21-22 16,0 1-16,22 21 0,-22-21 15,21 0-15</inkml:trace>
  <inkml:trace contextRef="#ctx0" brushRef="#br0" timeOffset="59840.8">9080 3662 0,'0'0'16,"-21"0"-16,21-21 0,-21 21 0,0 0 15,0 0-15,0 0 0,-1 0 0,-20 0 16,21 0-16,0 21 0,-22 0 16,22 0-16,0 0 0,0 1 15,-21 20-15,20 0 0,1-21 16,21 22-16,0-22 0,0 21 0,0-21 16,0 22-16,0-22 15,0 0-15,0 0 0,0 0 0,21 1 16,1-22-16,-1 0 0,0 21 15,0-21-15,0 0 0,0 0 0,1 0 16,-1-21-16,21-1 0,-21 22 0,0-21 16,1 0-16,-1-21 15,0 21-15,0-1 0,0 1 0,-21-21 0,0 21 16,21-22-16,-21 22 0,0 0 16,0 0-16,22 0 0,-22 0 0,0-1 15,0 44 16,0-1-31,0 0 0,0 0 16,0 0-16,0 0 0,0 1 0,0-1 16,0 21-16,0-21 0,0 0 15,0 1-15,0-1 0,0 0 0,0 0 16,21-21-16,0 21 0,0-21 16,0 0-16,0 0 15,1 0-15,-1 0 0,0 0 16,0-21-16,0 21 0,0-21 15,-21 0-15</inkml:trace>
  <inkml:trace contextRef="#ctx0" brushRef="#br0" timeOffset="60231.52">9377 3747 0,'0'0'0,"0"-22"15,0 1 1,21 0-1,0 21-15,0 0 16,0 0-16,1 0 0,-1 21 16,0-21-16,0 21 0,0-21 15,0 22-15,1-1 0,-22 0 0,21 0 16,-21 0-16,0 0 0,0 1 16,0-1-16,0 0 0,0 0 15,0 0-15,0 0 0,-21 1 0,-1-22 16,1 21-16,0-21 15,21 21-15,-21-21 0,0 0 16,21-21 0,0 0-16,0-1 0,0 1 15,0 0-15,0-21 0,0 21 16,21-1-16,0 1 0,0-21 0,-21 21 16,21 0-16,1-22 0,-22 22 15,21 0-15,0 0 0,0 21 0,0-21 16,0-1-16,1 22 15,-1-21-15,0 21 0,0 0 16</inkml:trace>
  <inkml:trace contextRef="#ctx0" brushRef="#br0" timeOffset="60910.13">9948 3577 0,'0'21'15,"0"1"-15,0-1 16,-21 0-16,21 0 16,0 0-16,0 0 0,0 1 15,0-1-15,0 0 0,0 0 16,0 0-16,21-21 0,-21 21 16,21-21-16,1 0 0,-1 0 15,0 0-15,0 0 0,0 0 0,0 0 16,1 0-16,-1 0 0,21 0 15,0 0-15,-20-21 0,20 0 16,-21 0-16,21 0 16,-42 0-16,22-1 0,-22 1 0,21 0 15,-21 0-15,0 0 0,0 0 16,-21 21 15,-1 0-31,22 21 16,-21 0-16,21 0 0,0 0 15,-21 0-15,21 1 0,0-1 16,0 21-16,0-21 0,0 22 0,0 20 16,0 1-16,21-22 15,-21 0-15,0 1 0,21 20 0,-21-21 16,0 22-16,0-22 0,0 1 0,0 20 16,0-21-16,0 1 0,0-1 15,0 0-15,0 22 0,22 21 16,-22-43-16,0 0 15,0 1-15,0-1 0,21 0 0,-21-21 16,0 22-16,0-22 0,0 0 0,0 0 16,0 0-16,-21-21 15,-1 0-15,1 0 0,0 0 16,0-21-16,21 0 16,0 0-16,-21-21 0,0 20 15,21-20-15,-22 0 0,22-1 0,0-20 0,0 21 16,0-22-16,0 22 0,0-22 15,43 1-15,-22 20 0,0-20 0,21-1 16,-20 1-16,20-1 0,0 22 16,1-21-16,-22 20 0,21 1 15,0 0-15,22-1 0,-22 1 16,1 21-16,-1-22 0,-21 22 0</inkml:trace>
  <inkml:trace contextRef="#ctx0" brushRef="#br0" timeOffset="62032.04">8848 5271 0,'0'0'0,"0"42"16,0-21-16,0 0 0,0 22 15,0 20-15,0-21 0,0 22 0,0-1 16,0 1-16,0 21 0,0-22 16,-22 1-16,1-1 0,0 1 0,21-1 15,-21 1-15,0-1 0,0-21 16,-1 22-16,1-22 0,21 1 0,0-1 15,-21-21-15,21 21 0,0-20 16,-21-1-16,21 0 16,0-42-1,0 0-15,0-1 0,21-20 16,-21 21-16,21-21 0</inkml:trace>
  <inkml:trace contextRef="#ctx0" brushRef="#br0" timeOffset="62828.58">9038 5355 0,'21'0'0,"-42"0"0,63 0 0,1 0 0,-1 0 16,-21 0-16,22 0 0,-1 0 15,21 0-15,-20 0 0,41-21 0,-20 21 16,42 0-16,0 0 0,21-21 16,0 21-16,0 0 0,0-21 0,0 21 15,0 0-15,0 0 0,0-21 16,0 21-16,0 0 0,0 0 0,-22 0 15,1-22-15,0 22 0,-21 0 16,-1 0-16,1 0 0,-21 0 0,20-21 16,-41 21-16,20 0 0,-21 0 15,1 0-15,-22 0 0,21 0 16,-21 0-16,1 0 0,-22 21 31,0 1-31,0-1 16,-22 0-16,22 0 15,0 0-15,-21 22 0,21-22 0,-21 21 16,21 0-16,0 1 0,0-1 16,0 0-16,-21 22 0,21-22 0,0 22 15,0-1-15,0-20 0,0-1 0,0 21 16,0 22-16,21-43 16,0-20-16,-21 20 0,0 0 0,21-21 15,-21 22-15,22-22 16,-22 21-16,0-21 0,0 1 0,0-1 15,21 0-15,-21 0 0,0 0 0,0 0 16,-21-21 0,-1 22-16,-20-22 0,21 0 15,-21 0-15,-22 0 0,22 0 16,-22 0-16,1 0 0,-1 0 0,-20 0 16,-1 0-16,-21 0 0,0 0 0,-21 0 15,0 0-15,-21 0 0,0 0 16,-21 0-16,-22 0 0,1 0 0,20 0 15,-20 0-15,20 21 0,-20 0 16,42-21-16,0 21 0,-1-21 16,44 21-16,-1-21 0,21 0 0,0 0 15,43 21-15,0-21 0,-1 0 16,22 0-16,0 0 0,0 0 0,21 22 31,21-22-31,0 0 16,0 0-16,1 0 0</inkml:trace>
  <inkml:trace contextRef="#ctx0" brushRef="#br0" timeOffset="63431.32">8805 7176 0,'0'0'0,"0"21"32,0 0-32,0 21 0,0-21 0,0 43 15,0-22-15,0 1 0,0 20 16,0-21-16,0 22 0,0-22 0,0 1 15,0-1-15,0 0 0,0 1 16,0-1-16,0 0 0,0-21 16,0 1-16,0-1 0,0 0 0,0 0 15,0-42 17,0 0-32,0 0 15,21-1-15</inkml:trace>
  <inkml:trace contextRef="#ctx0" brushRef="#br0" timeOffset="64065.01">9165 7027 0,'0'0'0,"42"0"0,22 0 0,-1 0 15,1 0-15,21 0 0,20 0 0,1 0 16,0 0-16,21 0 0,21 0 0,-21 0 16,43 0-16,-22 0 0,21 0 15,0 0-15,1 0 0,-1-21 16,-21 21-16,0 0 0,1 0 0,-22 0 16,0 0-16,-22 0 0,1 0 0,-21 0 15,-22 0-15,22 0 0,-43 0 0,22 0 16,-43 0-16,21-21 0,-20 21 15,-1 0-15,0 0 0,0 0 16,0 0-16,-21 21 16,0 0-16,0 1 0,0-1 15,0 21-15,0-21 0,0 22 0,0-22 16,0 21-16,0 0 0,0 1 16,0 41-16,0-41 0,0-1 15,0 0-15,0-20 0,0 20 16,0 0-16,0 1 0,0-22 15,0 21-15,0 43 0,-21-43 16,21-21-16,-21 0 16,0 1-16,0-1 0,21 0 0,-22 0 15,-20 0-15,21 0 0,-21 1 0,-1-22 16,1 21-16,-106 0 16,63-21-16,0 21 0,-20-21 0,-22 21 15,0-21-15,-22 21 0,1-21 0,-21 0 16,0 22-16,-1-22 0,1 21 15,0-21-15,-22 21 0,22-21 0,-1 0 16,22 0-16,0 21 0,21-21 16,0 0-16,0 0 0,21 0 0,22 0 15,-1 0-15,0 0 0,22 0 0,-1 0 16,22 0-16,0 0 0,-1 0 16,22 0-16,0-21 0,0 0 15,21 0-15,0-1 0,0 1 0</inkml:trace>
  <inkml:trace contextRef="#ctx0" brushRef="#br0" timeOffset="64679.83">9483 5546 0,'0'21'0,"0"21"0,-22-21 16,22 22-16,0-1 0,-21 0 15,21 22-15,0-22 0,0 1 0,0-1 16,0 0-16,-21 1 0,21-22 16,0 21-16,0-21 0,0 0 0,0 1 15,0-1-15,0 0 16,0-42 0,0 0-1</inkml:trace>
  <inkml:trace contextRef="#ctx0" brushRef="#br0" timeOffset="64875.72">9652 5419 0,'0'0'0,"42"0"16,1 0-16,-22 0 0,0 0 0,0 0 16,0 0-16</inkml:trace>
  <inkml:trace contextRef="#ctx0" brushRef="#br0" timeOffset="65080.6">9483 5800 0,'0'21'0,"21"-21"15,0 0-15,0 0 16,21 0-16,-20 0 0,-1 0 0,21 0 0,-21 0 16,22 0-16,-22 0 0,0 0 15,64 0 1,-64 0-16,0 0 0</inkml:trace>
  <inkml:trace contextRef="#ctx0" brushRef="#br0" timeOffset="65555.77">10181 5800 0,'0'0'0,"0"-21"15,0-1-15,-21 22 31,0 0-31,0 0 0,-1 0 16,1 0-16,0 22 0,-21-1 0,21 0 16,-1 0-16,-20 0 0,21 22 15,-21-1-15,42 0 0,0-21 16,-22 1-16,22 20 0,0-21 0,0 0 16,0 0-16,0 1 15,22-1-15,-1-21 16,0 0-16,0 0 15,0 0-15,0-21 0,1 21 0,-1-22 16,0 1-16,0 21 0,-21-21 0,21 0 16,0 0-16,1 0 15,-1-1-15,-21 1 0,0 0 0,21-21 16,-21 21-16,21-1 0,-21 1 16,0 0-16,0 0 15,0 42 1,0 0-16,0 0 15,0 1-15,0-1 0,0 0 0,0 0 16,0 0-16,0 0 16,0 1-16,0-1 0,21-21 15,0 0 1,1 0-16,-1 0 16,0 0-16,0 0 0</inkml:trace>
  <inkml:trace contextRef="#ctx0" brushRef="#br0" timeOffset="65795.64">10520 5736 0,'0'21'0,"-21"1"16,-1-1-16,22 0 0,-21 0 0,0 0 15,21 0-15,-21 1 0,21 20 16,-21-21-16,21 0 0,0 0 0,0 1 15,0-1-15,0 0 16,0 0 0,21-21-16,0 0 15,0 0-15,0 0 16,1 0-16,-22-21 0,21 0 16,0 21-16</inkml:trace>
  <inkml:trace contextRef="#ctx0" brushRef="#br0" timeOffset="66151.42">10604 5906 0,'22'21'16,"-1"-21"-16,0 0 0,0 0 16,0 0-16,0 0 0,1 0 15,-1 0-15,0 0 16,0-21-16,0 21 0,0 0 0,1-22 15,-1 1-15,0 21 0,-21-21 16,0 0 0,-21 21-16,0 0 0,-1 0 0,1 0 15,-21 0-15,21 0 0,-22 21 16,22-21-16,21 21 0,-21 0 16,0 1-16,0-1 15,21 0-15,0 0 0,0 0 16,0 0-1,0 1-15,21-22 16,0 0-16,0 0 0,0 0 0,1 0 16,-1 0-16,0 0 15,0-22-15,0 1 0,0 0 0,1 21 16,-1-21-16</inkml:trace>
  <inkml:trace contextRef="#ctx0" brushRef="#br0" timeOffset="66631.19">11134 5440 0,'0'21'0,"0"0"16,0 22-16,0-22 0,0 21 0,0-21 16,0 22-16,0-1 0,-22 0 15,22 1-15,0-1 0,-21-21 0,21 21 16,0-20-16,0 20 0,0-21 15,0 0-15,0 0 0,0 1 0,-21-1 16,21 0 0,0-42 15,0 0-15,0-1-16,0 1 0,0 0 15,21 0-15,0 0 0,1 0 16,-1-1-16,0 1 0,0 21 0,0-21 15,22 21-15,-22 0 0,0 0 16,0 0-16,0 0 0,0 0 0,1 0 16,-22 21-16,0 0 0,0 1 15,0-1-15,0 0 0,-22 0 16,-20 0-16,21 0 16,0-21-16,-22 22 0,22-22 15,0 0-15,-21 21 0,21-21 16,-1 0-16,44 0 31,-1-21-31,0 21 16,0-22-16,0 22 0,0-21 15</inkml:trace>
  <inkml:trace contextRef="#ctx0" brushRef="#br0" timeOffset="67506.88">11515 5863 0,'0'21'16,"0"1"-16,0-1 16,0 0-1,21-21 17,0 0-32,0 0 15,-21-21 1,0 0-1,0-1-15,-21 22 16,21-21-16,0 0 16,-21 21-16,42 0 31,0 0-15,0 0-16,0 0 0,1 0 15,-22 21-15,21-21 16,-21 21-16,21-21 0,-21 22 0,0-1 15,0 0 1,0-42 47,21 0-63,0 21 15,-21-22-15,21 1 0,-21 0 0,0-21 16,22 21-16,-22-22 0,0 22 15,21-21-15,-21 21 0,0-22 0,0 1 16,0 21-16,0-22 0,0 22 16,0 0-16,0 0 0,0 0 0,0 42 31,0 0-31,0 0 16,0 22-16,0-22 15,0 21-15,-21 0 0,21 1 0,-22-1 16,22 0-16,0 1 0,0-1 15,0 0-15,0 1 0,0-22 0,0 0 16,0 21-16,0-20 0,0-1 0,0 0 16,0 0-1,22-21 1,-22-21 0,21 21-16,0-21 0,-21 0 0,0-1 15,21 1-15,-21 0 0,21 0 16,-21 0-16,21 0 0,-21-1 0,22 1 15,-22 0-15,21 21 16,-21-21-16,0 42 31,-21 0-31,-1-21 16,1 21-16,0-21 0,0 22 0,0-1 16,0-21-16,-1 21 0,1-21 15,21 21-15,0 0 0,0 0 16,21 1-1,1-22-15,-1 0 0,21 21 16,-21-21-16,22 0 0,-1 0 16,0 0-16,1 0 0,-1 0 0,0 0 15</inkml:trace>
  <inkml:trace contextRef="#ctx0" brushRef="#br0" timeOffset="68339.27">10393 7535 0,'0'-21'0,"0"0"15,-21 21 1,-1 0-16,1 0 0,-21 0 16,21 0-16,-22 0 0,1 0 15,0 0-15,-22 21 0,22-21 0,0 21 16,-1 1-16,1-22 0,21 21 0,-22 0 15,22 0-15,0 0 0,0-21 16,21 21-16,0 1 16,21-22-1,0 0-15,0 0 0,22 0 0,-22 0 16,21-22-16,1 22 0,-1-21 0,-21 0 16,64 0-1,-43 0-15,-21 21 0,22-21 0,-22 21 16,21 0-16,-21 0 0,0 0 15,-21 21 1,0 0-16,0 0 0,0 0 0,0 43 16,0-22-16,0 0 15,0 1-15,0-1 0,-21 22 0,21-22 16,0 0-16,0 22 0,-21-22 0,21 22 16,0-22-16,0 0 0,0 1 15,-21-1-15,0 0 0,0 22 16,-1-22-16,1-21 0,-21 0 15,21 1-15,0-1 0,-22 0 0,-84 0 16,64-21 0,-1 0-16,22 0 0,-22 0 15,1-21-15,21 0 0,-22 0 0,22-1 16,21-20-16,-43-21 0,43 20 16,0 1-16,21 0 0,-21-22 15,21-42-15,0 43 0,21-1 16,0 22-16,0 0 0,21-1 0,1 1 15</inkml:trace>
  <inkml:trace contextRef="#ctx0" brushRef="#br0" timeOffset="69627.89">10541 7641 0,'0'0'0,"0"21"0,0 1 0,-21 20 15,21-21-15,0 0 16,-21 0-16,21 1 0,-22-1 16,22 0-1,-21-21 1,21-21 15,0 0-15,0-1-16,0 1 0,0 0 0,0 0 15,0 0-15,21 0 0,-21-1 0,0 1 16,22 21-16,-22-21 0,21 21 16,0 0-16,0 0 0,0 0 15,0 0-15,-21 21 16,22 0-16,-1 1 0,-21-1 16,0 0-16,0 0 0,0 0 15,0 0-15,0 1 0,0-1 16,21-21 15,0 0-15,-21-21-16,0-1 0,21 22 15,0-21-15,1 0 0,-1 0 16,0 0-16,-21 0 0,21-1 16,21 1-16,-20 0 15,-1 21-15,0 0 0,0 0 16,0 0-16,-21 21 15,0 0 1,21 1-16,-21-1 0,0 0 16,0 0-16,0 0 15,22 0-15,-1-21 16,-21 22-16,21-22 0,0 0 0,0 0 16,0 0-16,1 0 0,-1 0 0,21 0 15,-21 0-15,22-22 0,-22 1 16,21 21-16,-21-21 0,22 0 0,-22 21 15,0-21-15,0 0 0,0-1 16,0 1-16,1 21 0,-22-21 0,0-21 16,0 21-16,0-1 0,0 1 15,0 0-15,0 0 16,-22 21-16,1 0 0,0 0 16,0 0-16,0 0 15,21 21-15,-21 0 0,-22 22 16,43-22-16,0 21 0,-21-21 15,21 0-15,0 1 0,0-1 16,0 0-16,0 0 0,0 0 16,21-21-1,0 0-15,1 0 16,-1 0-16,0-21 0,0 0 16,0 0-16,0 21 0,-21-21 15,22-1-15,-22 1 0,21 0 16,-21 0-16,0 0 0,21 21 15,-21-21-15,21 21 16,-21 21 0,0 0-16,0 0 15,0 0-15,0 0 16,0 1-16,0-1 0,0 0 16,21 0-1,0-21-15,1 0 16,-1 0-16,21 0 0,-21 0 15,0 0-15,1-21 0,-1 0 16,0 0-16,21 21 0,1-64 16,-22 43-16,0-21 0,0 20 15,0-20-15,0 0 0,1-1 16,-1 1-16,0-21 0,-21 20 0,0 1 16,21 0-16,-21-1 0,0 1 15,0 21-15,0 0 0,0-1 0,0 1 16,-21 21-1,21 21-15,-21 1 0,21-1 16,0 21-16,0-21 0,-21 22 0,21 20 16,-22-21-16,22 1 0,0 20 15,0-20-15,0-1 0,0 0 0,0 1 16,0-1-16,0-21 0,22 0 16,-1 22-16,0-22 0,0 0 15,0 0-15,0-21 0,1 0 16,-1 0-16,0 0 0,0 0 15,0 0-15,0 0 0,1-21 16,-1 21-16,0-21 0,0 0 0,-21-1 16,0-20-16,0 21 0</inkml:trace>
  <inkml:trace contextRef="#ctx0" brushRef="#br0" timeOffset="69804.78">11980 7218 0,'0'0'0,"-21"0"16,0 0-16,0 0 31,21 21-31,-21-21 16,-1 0 0,1 0-16</inkml:trace>
  <inkml:trace contextRef="#ctx0" brushRef="#br0" timeOffset="70695.28">5101 5419 0,'-21'-21'15,"0"21"1,21 21-1,0 0-15,0 0 16,0 21-16,-21-20 0,21 20 16,0-21-16,0 21 0,0 1 15,0-1-15,0 0 0,0-20 16,0-1-16,21 0 0,-21 0 16,21-21-16,0 0 0,0 0 15,0 0-15,1 0 16,-1-21-16,0 0 0,0 0 0,0 21 15,0-22-15,-21 1 0,22 0 16,-1 0-16,-21 0 0,21 0 0,-21-22 16,0 22-16,0 0 0,0 0 15,0 0-15,0-1 0,0 1 16,0 0-16,0 0 0,0 0 16,0 0-1</inkml:trace>
  <inkml:trace contextRef="#ctx0" brushRef="#br0" timeOffset="71096.73">5715 5355 0,'0'0'0,"0"-21"0,-21 21 31,0 21-31,-1-21 16,1 21-16,0 1 0,0-22 0,21 21 15,0 0-15,0 0 16,0 0-16,0 0 16,21 1-16,21-22 0,-20 21 15,-1-21-15,0 21 0,21-21 16,-21 21-16,1-21 0,-1 21 0,0-21 15,0 21-15,-21 1 16,0-1-16,0 0 0,0 0 16,-21-21-16,0 0 15,-22 21-15,22-21 0,0 0 0,-42 0 16,41 0-16,1 0 16,0 0-16,0 0 15,21-21 1,0 0-16,0 0 15,21 21-15,-21-21 0</inkml:trace>
  <inkml:trace contextRef="#ctx0" brushRef="#br0" timeOffset="71275.64">5990 5419 0,'0'0'0,"21"-21"16,-21 42 46,0 0-46</inkml:trace>
  <inkml:trace contextRef="#ctx0" brushRef="#br0" timeOffset="71451.53">6054 5694 0,'0'-21'47,"0"0"-47,0-1 16,21 1-16</inkml:trace>
  <inkml:trace contextRef="#ctx0" brushRef="#br0" timeOffset="71673.39">6456 5313 0,'0'0'0,"0"21"0,0 0 0,0 0 0,0 1 16,0-1-16,0 21 0,0-21 15,0 0-15,0 22 0,-21-22 0,21 21 16,0-21-16,-22 1 16,22-1-16,0 0 0,0 0 0,0 0 0,0 0 15,0 1-15,0-44 32</inkml:trace>
  <inkml:trace contextRef="#ctx0" brushRef="#br0" timeOffset="72172.13">6562 5313 0,'0'0'0,"21"0"0,0 0 0,21-21 0,1 21 15,-22 0-15,21 0 0,22 0 16,-22 0-16,21-21 0,-20 21 0,20-22 15,1 22-15,-1 0 0,1-21 16,-1 21-16,1 0 0,-1 0 16,1-21-16,-1 21 0,1 0 0,-22 0 15,0 0-15,1 0 0,-1 0 16,-21 0-16,0 21 0,1-21 0,-22 21 16,21 1-16,-21-1 15,0 0-15,0 0 0,0 0 0,0 0 16,0 1-16,0-1 0,0 21 15,0-21-15,0 0 0,-21 1 0,21 20 16,0-21-16,0 21 0,0-20 16,-22-1-16,22 0 0,0 0 0,0 21 15,0-20-15,0-1 0,0 0 16,0 0-16,0 0 16,-21-21-16,0 21 0,0-21 0,-21 22 15,-1-22-15,1 21 0,-22-21 16,1 0-16,-1 0 0,-20 21 0,-1-21 15,-21 0-15,22 0 0,-22 0 16,21 0-16,0 0 0,22 0 0,-1 0 16,22 0-16,0 0 0,21 0 0,-1 0 15,1 21-15,21 0 16,0 0-16,0 1 16</inkml:trace>
  <inkml:trace contextRef="#ctx0" brushRef="#br0" timeOffset="72551.2">5122 6900 0,'0'0'0,"0"22"15,0-1 1,0 0-16,0 0 15,0 21-15,0-20 0,0 20 16,0-21-16,0 0 0,0 22 16,-21-22-16,21 0 0,0 21 0,0-21 15,0 1-15,-21-1 0</inkml:trace>
  <inkml:trace contextRef="#ctx0" brushRef="#br0" timeOffset="72829.03">4995 6900 0,'21'-21'16,"1"21"-16,-1 0 15,0 0-15,0 0 0,0 0 0,0 0 0,1 0 16,-1 0-16,0 0 15,0 0-15,0 21 0,0 1 0,1-1 16,-22 0-16,0 0 16,0 0-16,-22 0 0,1-21 0,0 22 15,0-1-15,0 0 0,0 0 0,-1 0 16,1-21-16,0 21 0,0-21 16,0 0-16,0 22 0,21-44 31,0 1-31</inkml:trace>
  <inkml:trace contextRef="#ctx0" brushRef="#br0" timeOffset="73311.75">5482 6985 0,'0'0'0,"-21"21"0,21 0 15,-21 1-15,0 41 16,-1-42-16,1 0 0,21 1 16,-21-1-16,21 0 0,0 0 15,0-42 17,0 0-17,0 0-15,21-1 0,0 1 16,1 0-16,-1 21 0,0 0 15,0 0-15,0 0 16,0 0 0,1 21-16,-22 0 0,21 1 15,0-22-15,-21 21 0,21 0 16,0-21-16,0 0 0,1 0 16,-1 0-16,0 0 15,0-21 1,-21 0-16,21-1 0,-21 1 15,0 0-15,0 0 0,0 0 16,0 0-16,0-1 16,0 1-16,0 0 0,-21 0 0,0 0 15</inkml:trace>
  <inkml:trace contextRef="#ctx0" brushRef="#br0" timeOffset="73523.98">5948 6858 0,'0'0'0,"0"21"31,0 0-31,0 1 0,0-1 16,0 0-16,0 0 15,0 0-15,0 0 0,-21 1 0,21-1 16,0 0-16,0 0 16,0 0-16,0 0 0</inkml:trace>
  <inkml:trace contextRef="#ctx0" brushRef="#br0" timeOffset="73811.81">6011 6858 0,'0'0'0,"21"0"0,1 0 0,-1 0 16,0 21-16,0-21 15,0 21-15,0 1 0,-21-1 0,22 0 16,-22 0-16,0 0 0,0 0 15,0 1-15,0-1 0,-22 0 16,1 0-16,0 0 0,-21 0 0,21 1 16,-1-1-16,-20 0 0,21 0 15,0 0-15,0-21 0,-1 21 0,1-21 16,21-21 0,0 0-16,21 0 15,-21 0-15</inkml:trace>
  <inkml:trace contextRef="#ctx0" brushRef="#br0" timeOffset="74015.7">6435 6795 0,'0'0'0,"0"21"15,0 0-15,0 0 16,0 0-16,0 0 0,0 1 15,0-1-15,0 0 0,0 0 16,0 0-16,0 0 0,0 1 16,0-1-1</inkml:trace>
  <inkml:trace contextRef="#ctx0" brushRef="#br0" timeOffset="74172.09">6456 7133 0,'0'0'0,"0"21"16,0 1-16,0-1 16,-21-21-16,42 0 47,0-21-47</inkml:trace>
  <inkml:trace contextRef="#ctx0" brushRef="#br0" timeOffset="74424.98">7027 6773 0,'0'22'16,"0"-1"-16,0 0 0,0 0 0,0 0 15,0 0-15,0 1 0,0 20 16,0-21-16,0 0 0,-21 22 0,0-22 15,21 21-15,-21-21 0,21 22 16,-21-22-16,21 0 0,0 21 16,0-21-16,0 1 15,0-44 1,21 22 0,-21-21-16,0 0 0,21 0 0</inkml:trace>
  <inkml:trace contextRef="#ctx0" brushRef="#br0" timeOffset="74856">7048 6731 0,'0'0'15,"22"-21"-15,20 21 0,85-42 16,-64 20-16,1 22 0,-1 0 16,22-21-16,0 21 0,-1 0 15,1 0-15,0 0 0,-1 0 16,-20 0-16,-1 0 0,64 0 15,-84 0-15,41 0 0,-62 0 16,-1 21-16,-21 1 16,0-1-16,0 0 15,0 0 1,0 0-16,0 0 0,0 1 16,0-1-16,-21 0 15,21 0-15,-22 0 0,22 0 0,0 1 16,0-1-16,-21 0 0,21 0 15,-21-21-15,21 21 0,-21 0 0,0 22 16,21-22-16,0 0 16,-21-21-16,-1 21 0,1 0 0,21 1 15,-21-1-15,-42 21 0,41-21 16,1-21-16,-21 21 0,-22-21 16,22 0-16,-21 22 0,-1-22 0,1 21 15,-1-21-15,1 0 0,-22 0 0,21 0 16,1 0-16,21 0 0,-22 0 15,22 0-15,-1 0 0,-20 0 16,21 0-16</inkml:trace>
  <inkml:trace contextRef="#ctx0" brushRef="#br0" timeOffset="75347">5800 8340 0,'0'42'16,"0"-21"-16,21 0 0,-21 22 15,0-22-15,21 21 0,-21 1 0,0-1 16,0-21-16,0 21 0,0 1 16,0-22-16,0 21 0,0-21 0,0 1 15,0-1-15,0 0 0</inkml:trace>
  <inkml:trace contextRef="#ctx0" brushRef="#br0" timeOffset="75899.7">5905 8319 0,'0'0'0,"43"0"0,-1 0 0,43 0 16,-43 0-16,149 0 16,-107 0-1,107-22-15,-107 1 0,22 21 16,-21-21-16,0 21 0,-1 0 0,1-21 16,-22 21-16,64 0 15,-63 0-15,-22 0 0,-21 0 16,22 0-16,-22 0 0,0 0 15,-21 21 1,0 0-16,0 0 16,0 1-16,-21-1 15,21 0-15,0 0 0,0 0 16,0 22-16,0-22 0,0 21 0,0-21 16,0 22-16,0-22 0,0 21 0,0 0 15,0 1-15,21-1 0,-21 0 16,21-20-16,-21 20 0,0 0 15,0-21-15,0 22 0,0-22 16,0 21-16,0-21 0,-21 1 0,0-1 16,-21 21-16,-1-42 0,22 21 15,-21 0-15,-22 1 0,1-22 16,-1 21-16,-20-21 0,-22 21 0,21-21 16,-42 0-16,21 0 0,0 21 0,1-21 15,-1 0-15,0 0 0,21 0 16,1 0-16,-1 0 0,21 0 0,1-21 15,21 21-15,-1 0 0,1 0 16,0-21-16,20 21 0,1 0 0,21-21 16,0-1-1,0 1-15,21 21 16,1-21-16</inkml:trace>
  <inkml:trace contextRef="#ctx0" brushRef="#br0" timeOffset="76163.55">6138 8551 0,'0'0'0,"0"-21"0,0 42 31,0 1-15,0-1-16,0 0 0,0 21 0,0 1 15,0-22-15,0 21 0,0 0 16,0 1-16,0 20 0,0-20 16,0-1-16,0-21 0,0 0 0,0 0 15,0 1-15,0-1 16</inkml:trace>
  <inkml:trace contextRef="#ctx0" brushRef="#br0" timeOffset="76547.62">6562 8721 0,'-22'21'0,"1"0"16,0 21-16,0-20 0,21-1 15,0 21-15,-21-21 0,0 0 0,21 1 16,0 20-16,0-21 0,0 0 0,0 0 15,0 1 1,21-22-16,0 0 16,0 0-16,0 0 0,0 0 15,1 0-15,20-22 0,0 1 16,-21 0-16,22-21 16,-22 21-16,0 21 0,-21-22 15,0 1-15,0 0 0,0 0 0,0 0 16,-21 21-16,0-21 0,0 21 0,-22-22 15,22 22-15,0 0 0,0 0 16,0 0-16,21 22 0,-22-22 16,22 21-16,0 0 0,0 0 15,22 0-15,-22 0 16,21-21-16,0 0 0,0 0 0,21 0 16,-20 0-16</inkml:trace>
  <inkml:trace contextRef="#ctx0" brushRef="#br0" timeOffset="76999.28">7112 8805 0,'-21'0'0,"0"0"16,-1 22-16,1-22 15,0 21-15,0 0 0,0-21 16,0 21-16,-1 0 0,22 0 0,-21-21 15,42 0 17,1 0-32,-1 0 15,0 0-15,0 0 16,0-21-16,0 21 0,1 0 16,-1 0-16,0 0 0,0 21 15,0 1-15,-21-1 0,0 0 16,21 21-16,-21 1 0,22 20 15,-22-21-15,0 22 0,0-22 16,0 1-16,0-1 0,0 21 16,0 1-16,0-22 0,0 22 0,0-1 15,0-20-15,-22 20 0,-20 43 16,21-43-16,0-20 0,0-1 16,-1 0-16,-20 1 0,21-1 0,0 0 15,0-20-15,-1-1 0,1 0 16,0 0-16,0-21 0,0 0 15,0-21-15,21 0 16,0 0-16,0-22 0,0 22 0,0-21 16,0-1-16</inkml:trace>
  <inkml:trace contextRef="#ctx0" brushRef="#br0" timeOffset="77247.34">7387 8827 0,'0'21'15,"0"0"-15,0 0 0,0 0 16,0 0-16,0 1 16,0-1-16,-21 0 0,0 0 15,0 0-15,21 0 0,0 1 31,0-44 1,0 1-32</inkml:trace>
  <inkml:trace contextRef="#ctx0" brushRef="#br0" timeOffset="77400.25">7324 8678 0,'0'0'0,"0"22"47,21-22-47,-21 21 15,21-21-15,0 0 16,-21 21-16</inkml:trace>
  <inkml:trace contextRef="#ctx0" brushRef="#br0" timeOffset="77788.67">7641 9102 0,'0'21'16,"0"0"-16,-21-21 31,21-21-16,0 0-15,0 0 16,0-1-16,0 1 0,21 0 16,0 0-16,0 0 0,-21 0 15,22-1-15,-1 1 0,0 0 0,0 21 16,0 0-16,0 0 0,1 0 16,-1 0-16,0 0 0,0 21 0,0 0 15,-21 1-15,0 20 0,0 0 16,0 1-16,0-22 15,0 0-15,0 21 0,0-21 0,0 1 16,0-1-16,0 0 0,0 0 0,0 0 16,-21-21 15</inkml:trace>
  <inkml:trace contextRef="#ctx0" brushRef="#br0" timeOffset="83211.84">11874 6392 0,'0'0'0,"-21"0"15,0 0-15,0 0 16,0-21-16,0 21 16</inkml:trace>
  <inkml:trace contextRef="#ctx0" brushRef="#br0" timeOffset="125255.58">16298 5461 0,'21'-21'16,"-21"0"-16,22 0 16,-22-1-16,0 1 15,0 0 1,0 0-16,-22 21 16,1 0-16,0 0 15,0 0-15,0 0 0,-22 0 16,22 21-16,0 0 0,-21 0 15,-22 22-15,43-1 16,-21-21-16,21 22 0,-1-1 0,1 0 16,0 1-16,0-1 0,0 0 0,0 1 15,21-1-15,-22 21 16,22-41-16,0 20 0,0 43 16,22-64-16,-1 21 0,0 0 15,0-20-15,21-1 0,-20 21 0,20-21 16,0 0-16,1 1 0,-1-1 15,0 0-15,1 0 0,-1-21 0,21 0 16,-20 0-16,20 0 0,-20 0 16,20 0-16,43-21 15,-64 0-15,1 0 0,-1-1 0,0 1 16,1 0-16,-22 0 0,21 0 16,-21-22-16,22 1 0,-22 21 0,0-21 0,0-1 15,0-20-15,-21 20 16,0 1-16,0-21 0,0-1 0,0 22 15,0-1-15,0-20 0,-42 21 16,21-1-16,0 22 0,-1-21 0,-20 21 16,0-1-16,21 1 0,-22 21 15,-63 0-15,64 0 0,-21 0 16,20 0-16,-20 0 0,-1 21 16,22 1-16,-22-1 0,22 0 0,0 0 15,-22 0-15,22 22 16,21-22-16,-22 0 0,22 0 0,-21 21 15,42-20-15,-21-1 0,0 0 0,21 0 16,-22 0-16,22 0 0,0 1 16</inkml:trace>
  <inkml:trace contextRef="#ctx0" brushRef="#br0" timeOffset="125615.8">16150 5757 0,'0'22'16,"0"-1"-16,0 0 16,0 0-16,0 0 15,0 0 1,21-21-16,0 0 0,1 0 15,-1 0-15,0 0 16,0 0-16,0 0 0,-21-21 16,21 21-16,-21-21 15,0 0-15,0 0 16,-21 21-16,0-21 16,0 21-1,0 0-15,0 0 16,21 21-1</inkml:trace>
  <inkml:trace contextRef="#ctx0" brushRef="#br0" timeOffset="125939.61">16531 5821 0,'0'0'0,"0"21"0,21-21 31,-21 21-31,21-21 0,1 0 16,-1 0-16,0 0 0,0 0 16,0 0-16,0 0 0,-21-21 15,22 21-15,-22-21 16,0 0-16,0 0 15,0-1 1,-22 22 0,1 0 46,21 22-62</inkml:trace>
  <inkml:trace contextRef="#ctx0" brushRef="#br0" timeOffset="126268.49">16362 6033 0,'0'21'15,"21"-21"17,0 21-32,0-21 0,0 0 15,1 0-15,-1 0 0,0 0 0,21 0 16,-21 0-16,22 0 0,-22 0 16,21 0-16,-21 0 0,1 0 0,20 0 15,0 0-15,-21 0 16,-21-21-16,0 0 15,-21 21 17,0 0-17,0 0-15</inkml:trace>
  <inkml:trace contextRef="#ctx0" brushRef="#br0" timeOffset="126564.31">16658 6287 0,'0'42'16,"0"-21"-16,0 0 16,0 0-16,0 1 0,0-1 0,0 0 15,0 21-15,0-21 0,0 22 16,0-22-16,0 42 0,0-20 15,-21-22-15,21 21 0,0-21 16,-21 22-16,21-22 0,0 0 0,0 0 16,-21 0-16,21 1 0,-22-1 0,22 0 15,-21-21-15,0 21 16,21-42 15</inkml:trace>
  <inkml:trace contextRef="#ctx0" brushRef="#br0" timeOffset="127020.05">16700 6541 0,'-21'0'0,"0"0"0,0 0 16,0 0-16,-22 21 0,22-21 0,0 21 15,0 0-15,-21 0 0,20 0 16,1 1-16,0-1 0,-21 0 15,21 0-15,-1 0 0,1 0 16,0-21-16,0 22 0,0-1 0,0-21 16,21 21-16,-22-21 15,44 0 17,-1-21-17,0 0-15,0-1 0,0 22 0,0-42 16,1 21-16,-1 0 0,21 0 15,-21-22-15,22 22 0,-22 0 0,0 0 16,42-22-16,1 22 16,-43 21-16,0 0 15,0 0-15,1 21 0,-1 1 16,-21-1-16,21 0 0,-21 0 16,0 0-16,21 0 0,0 1 15,-21-1-15,0 0 0,0 0 0,0 0 16,21 0-16,-21 1 0,0-1 15,0 0-15,0 0 16,-21-21 0,0 0-16,0-21 15</inkml:trace>
  <inkml:trace contextRef="#ctx0" brushRef="#br0" timeOffset="128769.14">17124 5842 0,'-21'0'15,"21"21"1,-22-21 15,44 0 16,-1 0-31,21 0-16,-21 0 0,22 21 0,-1-21 15,21 0-15,1 0 16,-1 0-16,22 0 0,0 0 0,-22 0 15,43 0-15,-21 0 0,21 0 16,-1 0-16,22 0 0,-21 0 0,21 0 16,0 22-16,-21-22 0,21 0 15,-21 0-15,0 0 0,-22 0 0,22 0 16,-21 0-16,-22 0 0,22 0 16,-21 0-16,-22 0 0,0 0 0,1 0 15,-22 0-15,0 0 0,-21-22 63,-21 22-63,0-21 15,-1 21-15,22-21 0</inkml:trace>
  <inkml:trace contextRef="#ctx0" brushRef="#br0" timeOffset="129109.11">19452 5715 0,'0'0'0,"21"0"47,0 0-47,1 0 16,-1 0-16,21 0 0,0 21 15,1-21-15,-22 0 0,21 0 16,-21 0-16,1 21 0,-1-21 0,0 0 15,-21 22-15,21-22 0,-21 21 16,0 0-16,0 0 0,-21 0 16,0 0-16,-22 1 15,22-1-15,0 0 0,-21 0 0,-1 0 16,22 0-16,-21 1 0,21-1 0,0 0 16,-22 0-16,22 0 0,0-21 15,21 43-15,-21-43 16,21 21-16,21-21 15,0 0 1,0 0-16</inkml:trace>
  <inkml:trace contextRef="#ctx0" brushRef="#br0" timeOffset="129652.22">20616 5398 0,'0'-22'0,"-21"22"31,0 0-15,0 0-16,0 0 16,-1 22-16,1-1 0,21 0 15,-21 0-15,0 21 0,0-20 16,0 20-16,-22 0 0,22 1 16,21-1-16,-21 0 0,0 1 0,21-1 15,-21 0-15,21-21 0,0 22 16,0-22-16,0 21 0,0-21 0,21 1 15,0-1-15,21 0 0,-21-21 16,1 21-16,20-21 0,0 0 0,1 21 16,-1-21-16,0 0 0,1 0 15,20 0-15,-21 0 0,1 0 0,-1 0 16,0 0-16,1 0 16,-1-21-16,0 21 0,-20 0 0,-1-21 15,0 21-15,0-21 0,0 21 0,0 0 16,-21-21-16,22-1 15,-22 1 17,-22 21-17,1-21-15,21 0 0,-21 0 16</inkml:trace>
  <inkml:trace contextRef="#ctx0" brushRef="#br0" timeOffset="129949.05">20468 5546 0,'0'0'0,"-21"-21"0,0 21 0,21-22 31,21 22-15,0 0-16,0 0 0,22 0 15,-22 0-15,21-21 0,43 21 16,-43 0-16,0-21 0,-20 21 16,20 0-16,0 0 0,-21-21 15,1 21-15,20 0 0,-21 0 16,0 0-16,0 0 16,-42 0 15,0 0-31</inkml:trace>
  <inkml:trace contextRef="#ctx0" brushRef="#br0" timeOffset="130142.94">20320 5884 0,'0'0'0,"0"22"15,21-22 32,0 0-47</inkml:trace>
  <inkml:trace contextRef="#ctx0" brushRef="#br0" timeOffset="130523.73">20362 5609 0,'0'0'15,"-21"0"-15,0 0 0,0 21 32,0 1-32,21-1 0,-22 0 0,22 21 15,0 1-15,-21-1 0,21 0 16,-21 1-16,21-1 0,-21 0 16,21 22-16,0-22 0,0 0 0,-21 1 15,21-1-15,0 0 0,0 1 16,0-1-16,0 0 0,0 22 15,0-22-15,0-21 16,0 1-16,0-1 0,21-42 31,-21-1-15</inkml:trace>
  <inkml:trace contextRef="#ctx0" brushRef="#br0" timeOffset="130827.55">20172 6075 0,'0'0'0,"21"0"31,0 0-31,21 0 16,-20-21-16,-1 21 0,21 0 15,0 0-15,-20 0 0,20 0 0,0 0 16,1 0-16,-1-21 0,0 21 16,-21 0-16,22 0 0,-22 0 0,21 0 15,-21 0-15,1 0 0,-1 0 16</inkml:trace>
  <inkml:trace contextRef="#ctx0" brushRef="#br0" timeOffset="131407.87">21442 6138 0,'0'-21'0,"0"42"0,0-63 15,0 21-15,0 0 16,0 0-16,0-1 0,0 1 16,-21 0-16,-1 21 0,1 0 15,0 0-15,0 0 0,0 0 16,0 0-16,-1 0 0,1 0 0,-21 21 15,21 0-15,0 1 0,-1 20 16,-20-21-16,21 0 0,0 22 0,0-22 16,-1 0-16,1 21 0,21-21 15,0 1-15,0 20 0,0-21 16,0 0-16,21-21 16,-21 21-16,22-21 0,-1 0 0,0 0 15,0 0-15,0 0 0,-21-21 16,21 21-16,1-21 0,-1 0 15,0 0-15,0 21 16,0-21-16,0-1 0,-21 1 0,22-21 0,-1 21 16,-21 0-16,21-22 0,-21 22 15,0 0-15,0 0 0,21 0 0,-21 42 32,-21 0-17,21 0-15,-21 0 16,21 0-16,0 1 0,0-1 0,0 0 15,0 0-15,0 0 0,0 0 16,0 1-16,0-1 0,21-21 16,0 0-1,0 0-15,22 0 16,-22 0-16,0-21 0,21 21 0</inkml:trace>
  <inkml:trace contextRef="#ctx0" brushRef="#br0" timeOffset="131644.73">21886 5990 0,'0'0'0,"0"-21"0,0 0 16,-21 21-16,0 0 0,0 0 15,0 0-15,-1 21 0,1-21 16,0 21-16,-21 0 0,21 1 0,-1-1 16,1 21-16,0-21 0,0 0 15,0 1-15,21 20 0,0-21 16,0 0-16,0 0 0,0 1 0,0-1 15,0 0-15,21 0 16,0 0-16,0-21 0,0 0 0,1 0 16,20 0-16,-21 0 0,0 0 15,22 0-15,-22-21 0</inkml:trace>
  <inkml:trace contextRef="#ctx0" brushRef="#br0" timeOffset="131991.01">21971 6138 0,'21'0'31,"0"0"-31,0 0 16,1 0-16,-1 0 0,0 0 16,0 0-16,0 0 15,0 0-15,1 0 0,-22-21 0,0 0 16,21 21-16,-21-21 15,0 0-15,-21 21 16,-1 0 0,1 0-16,0 0 0,0 0 15,0 0-15,0 21 0,-1 0 0,1 0 16,0 0-16,21 1 16,-21-1-16,21 0 0,0 0 0,0 0 15,0 0-15,0 1 16,21-22-16,0 0 15,0 0-15,1 0 0,-1 0 16,0 0-16,0 0 0,0-22 16</inkml:trace>
  <inkml:trace contextRef="#ctx0" brushRef="#br0" timeOffset="132467.85">22500 5652 0,'0'0'0,"-63"21"16,63 0 0,-22 21-16,1-21 0,0 22 0,0-22 15,0 21-15,0 1 0,21-1 16,-22 0-16,22-21 0,-21 22 0,21-1 16,-21-21-16,21 22 0,0-22 15,0 0-15,0 0 0,0 0 16,0 0-16,0 1 0,0-1 0,0-42 47,0-1-32,0 1-15,0 0 0,21 0 16,0 0-16,1 0 0,-1-1 16,0 1-16,0 0 0,21 0 0,-20 0 15,-1 21-15,0 0 0,21 0 16,-21 0-16,1 0 0,-1 0 0,21 0 15,-42 21-15,0 0 16,0 0-16,0 0 0,0 1 16,-21-1-16,0-21 0,-22 21 15,22 0-15,-21 0 0,21-21 16,-22 21-16,1-21 0,21 22 0,-21-22 16,20 0-16,1 0 0,0 21 15,0-21-15,42-21 31,0 21-31</inkml:trace>
  <inkml:trace contextRef="#ctx0" brushRef="#br0" timeOffset="133033.5">22839 6096 0,'0'0'0,"0"21"31,-21 0-31,-1-21 0,1 22 15,0-1-15,0-21 0,0 21 16,0 0-16,21 0 0,0 0 0,0 1 16,0-1-16,0 0 15,21 0 1,0-21-16,0 0 16,0 0-16,0 0 0,1-21 15,-1 0-15,-21 0 16,0-1-16,0 1 0,0 0 15,21 21-15,-21-21 0,0 0 16,0 0-16,21-1 0,0 1 16,0 0-16,1 21 0,-1 0 0,0 0 15,0 0-15,0 0 16,0 0-16,-21 21 16,0 0-16,0 1 15,0-1-15,-21 0 0,0-21 0,21 21 16,-21 0-16,0 0 0,21 1 15,0-1-15,0 0 0,0 0 16,0 0-16,0 0 16,21-21-16,0 0 0,0 0 0,0 0 15,1 0-15,-1 0 16,0 0-16,0 0 0,0-21 16,0 0-16,-21 0 15,0 0-15,0 0 0,0-1 0,22 1 16,-22-21-16,0 21 0,0 0 15,0-1-15,0 1 0,0 0 0,0 0 16,0 0-16,-22 21 16,22-21-1</inkml:trace>
  <inkml:trace contextRef="#ctx0" brushRef="#br0" timeOffset="133519.22">23516 5842 0,'0'0'0,"0"21"31,-21 0-31,0 1 0,0-1 16,21 0-16,0 21 0,-22-21 0,1 22 15,0 20-15,21-42 16,-21 22-16,21-22 0,0 21 0,0-21 15,-21 1-15,21-1 0,-21 21 16,21-21-16,0 0 0,0 1 16,0-1-16,21-21 31,0 0-31,0 0 16,0-21-16,-21-1 15,21 22-15,-21-21 0,0 0 0,0 0 16,0 0-16,0 0 0,0-1 15,0 1-15,0 0 0,0 0 16,0 42 31,0 0-47,0 0 16,0 1-1,0-1-15,0 0 16,22-21-16,-1 21 15,0-21-15,0 21 0,0-21 16,0 0-16,1 0 0,-1 0 16,0 0-16,21 0 0,-21 0 15,1 0-15</inkml:trace>
  <inkml:trace contextRef="#ctx0" brushRef="#br0" timeOffset="133975.96">20891 6837 0,'0'0'0,"0"21"0,-21-21 0,42 0 31,22 0-31,-22 0 0,0 0 16,21 0-16,1 0 0,-1 0 15,0 0-15,1 0 0,20 0 0,22 0 16,-22 0-16,22 0 0,0 0 15,21 0-15,-22 0 0,1 0 0,0 0 16,-1 0-16,1-21 0,42 21 16,-64 0-16,-20 0 15,-1 0-15,0 0 0,1 0 0,-22-21 16,0 21-16,0 0 0,-42 0 47,0 0-47,-21 0 0,20 0 15,1 0-15,-21 0 0,0 0 16</inkml:trace>
  <inkml:trace contextRef="#ctx0" brushRef="#br0" timeOffset="134375.73">20849 6964 0,'0'0'0,"42"0"32,-20 0-32,20 0 15,0 0-15,1 0 0,-1 0 0,21 0 16,-20 0-16,20 0 0,1 0 16,-1 0-16,1 0 0,-1 0 0,1 0 15,-22 0-15,22 0 0,-1 0 0,-21 0 16,1 0-16,-22 0 0,21 0 15,-21 0-15,43 0 16</inkml:trace>
  <inkml:trace contextRef="#ctx0" brushRef="#br0" timeOffset="137042.75">21802 6900 0,'0'-21'15,"0"42"48,0 1-48,0-1-15,0 0 16,0 0-16,0 0 16,0 0-16,0 1 0,0-1 0,0 0 15,0 0-15,0 0 0,0 0 16,0 1-16,21-1 0,-21 0 15,0 21-15,0-21 0,0 22 16,0-22-16,0 21 0,0-21 0,0 22 16,-21-1-16,-1-21 0,1 64 15,0-43-15,21-21 16,-21 22-16,0-22 0,21 21 0,-21-21 16,-1 22-16,1-22 0,0 21 0,21-21 15,-21 22-15,0-22 0,0 21 0,-1-21 16,1 22-16,0-22 0,0 0 15,0 21-15,0-20 0,-1-1 0,1 0 16,-21 0-16,21 0 0,-22 0 0,22 1 16,-21-1-16,0 0 15,-1 0-15,1 0 0,0 0 0,-1 1 16,1-1-16,0 0 0,-22 0 0,22 0 16,-1-21-16,1 21 0,-21 1 15,20-1-15,1-21 0,0 21 0,-1 0 16,1-21-16,0 21 0,-1-21 0,1 21 15,0 1-15,-1-22 0,1 21 16,0 0-16,-1-21 0,22 21 0,-21-21 16,-1 21-16,1-21 0,0 21 15,-1-21-15,1 22 0,0-22 0,-1 21 16,-20-21-16,21 21 0,-1-21 0,-20 0 16,20 0-16,-62 21 15,41 0-15,22-21 0,-22 0 0,22 0 16,0 0-16,-22 0 0,22 0 15,-1 0-15,1 0 0,0 0 0,-1 0 16,-20 0-16,21 0 0,-1 0 0,1 0 16,0 0-16,-1 0 0,1 0 15,0 0-15,-1-21 0,1 21 0,0 0 16,-22 0-16,22 0 0,-1 0 0,-20-21 16,-43 0-1,64 21-15,-85-21 0,84 21 0,-20-22 16,-1 1-16,-20 21 0,20-21 0,1 21 15,-1-21-15,1 0 16,20 0-16,-20 21 0,21-22 0,-64 1 16,63 0-16,1 0 0,0 0 15,-1 21-15,1-21 0,0-1 16,-1 22-16,1-21 0,0 0 0,-1 0 16,22 21-16,-21-21 0,21 0 0,-22 21 15,22-22-15,0 1 0,-21 21 16,21-21-16,-1 0 0,1 0 15,0 0-15,0 21 0,0-22 0,21 1 16,-21 0-16,-1 21 16,22-21-16,-21 21 0,21-21 15,0 0-15,0-1 32,0 1-17,0 0 16,-21 21 16,21-21-31,-21 0-16,21 0 16</inkml:trace>
  <inkml:trace contextRef="#ctx0" brushRef="#br0" timeOffset="138203.68">16214 7662 0,'0'0'0,"-22"0"16,1 0-1,21 22-15,-21-1 16,21 0-16,-21 0 16,21 0-16,0 22 0,0-22 0,-21 63 15,0-62-15,21 41 0,0-21 16,0 1-16,0-1 16,0 0-16,0 1 0,0 20 0,0-20 0,0-1 15,-22-21-15,22 21 0,0 1 0,0-22 16,-21 21-16,21-21 0,0 1 15,0-1-15,0 0 0,0 0 0,0 0 16,-21-21 0,0 0 15,21-21-31,0 0 0,0 0 0,0 0 16,0-1-16,0 1 15,0 0-15,0-21 0,0-22 16,0 43-16,0-21 0,0-1 0,0 1 15,0 0-15,0-22 0,0 22 16,0-22-16,0 22 0,0-21 0,0 20 16,21 1-16,-21 0 0,21-1 15,-21 1-15,0 21 0,0 0 16,21-22-16,-21 22 0,22 0 0,-1 0 16,-21 0-16,0-1 15,21 22-15,-21-21 0,21 21 16,0-21-16,-21 0 0,21 21 15,1 0 1,-1 21-16,0 0 16,0-21-16,-21 21 15,21-21-15,0 0 0,-21 22 0,22-22 16,-1 0-16,0 21 0,0 0 0,0-21 16,22 0-16,-22 21 0,21-21 15,0 21-15,22-21 0,-22 21 0,22-21 16,-22 22-16,22-22 0,-1 21 0,1-21 15,-1 21-15,1 0 16,-1-21-16,1 21 0,-1-21 0,-21 21 16,22-21-16,-22 0 0,-21 22 0,22-22 15,-22 0-15,0 0 0,0 0 16,0 0-16,-21 21 0,0-42 141,22 21 124,-1 0-249</inkml:trace>
  <inkml:trace contextRef="#ctx0" brushRef="#br0" timeOffset="143625.56">16214 4572 0,'0'0'0,"21"-21"16,0 21-16,-21-21 0,21 21 0,-21-21 15,21-1-15,-21 1 16,0 0 0,-21 21-1,0 0-15,0 0 0,0 0 16,-1 0-16,1 0 0,0 0 15,0 0-15,-21 0 0,20 0 0,1 21 16,-21 0-16,21-21 0,0 22 0,-22 20 16,-20 21-1,63-41-15,-21-1 16,21 0-16,0 0 16,0 0-16,21 0 0,0 1 0,0-1 15,21 0-15,-20 0 0,20-21 16,0 21-16,1 0 0,-22 1 0,21-1 15,0 0-15,1 0 0,-22 0 16,0 0-16,0 1 0,-21 41 16,-42-21-1,0-20-15,20-1 0,-41 0 16,21-21-16,-1 21 0,-20 0 0,20-21 16,1 0-16,0 0 0,21 0 15,-22 0-15,22 0 0,0 0 0,21-21 31,0 0-31,0 0 0,21 0 16,0-1-16,22-20 16,20 0-16</inkml:trace>
  <inkml:trace contextRef="#ctx0" brushRef="#br0" timeOffset="144183.59">16722 4593 0,'0'21'16,"0"1"-16,0-1 15,0 21-15,0 22 0,0-22 16,-22-21-16,22 21 0,-21 1 16,0-1-16,21 0 0,0-20 0,-21 20 15,21-21-15,-21 21 0,21-20 16,0-1-16,0 0 0,0 0 0,0 0 15,21-21 1,0 0-16,-21-21 16,0-21-16,21 21 0,-21-1 15,21-20-15,-21 0 16,22-1-16,-22 1 0,0 0 0,21-22 16,-21 22-16,21 0 0,-21-22 15,21 22-15,0 21 0,-21-22 0,21 1 16,1 21-16,-22 0 0,21-1 15,0 1-15,0 0 0,0 21 0,0 0 16,1 0-16,20 0 0,-21 0 16,0 0-16,0 0 0,1 0 15,-22 21-15,0 0 0,0 1 0,0-1 16,-64 42 0,43-20-16,0-22 0,-22 0 15,22 0-15,-21 0 0,21 0 16,0 1-16,-1-1 0,1 0 0,-21 21 15,42-21-15,-21 1 16,21-1-16,0 0 0,0 21 0,0-21 16,42 22-1,0-1-15,-20-21 0,-1-21 16,21 21-16,-21-21 0,22 0 0,-1 0 16,0 0-16,22 0 0,-1 0 15</inkml:trace>
  <inkml:trace contextRef="#ctx0" brushRef="#br0" timeOffset="145451.5">17632 4636 0,'0'0'0,"0"-22"16,0 1 0,0 0-1,21 0-15,0 21 0,21-42 16,-20 20-16,20 1 0,0 0 15,-21 0-15,43-21 0,-22 20 16,22-20-16,-1 21 0,1-21 16,20 20-16,1 1 0,0-21 0,21 21 15,-1 0-15,-20-1 0,42 1 16,-21 0-16,21 21 0,0 0 16,21 0-16,-21 21 0,0-21 0,106 64 15,-127-43-15,42 64 16,-63-43-16,-43 0 0,0 22 15,1-22-15,-22 0 0,-21 1 16,0-1-16,0 0 0,0 1 0,0-1 16,0 0-16,0 1 0,0-22 0,0 21 15,0-21-15,0 1 0,0-1 0,0 0 32,-21-21-1,-1 0-31</inkml:trace>
  <inkml:trace contextRef="#ctx0" brushRef="#br0" timeOffset="145765.56">20066 4847 0,'0'21'31,"0"1"-15,21-1-16,0-21 0,22 42 16,-22-21-16,0 0 0,0 1 15,0-1-15,0-21 0,1 21 16,20-21-16,-21 0 16,0 0-16,0 0 15,1 0-15,-1 0 0,0-21 16,0-22-1,-21 22-15,21 21 0,-21-21 16,21 0-16,1 0 0,-22 0 0,0-1 16,21 1-16,-21 0 0,0 0 15,0 0-15,0 0 0</inkml:trace>
  <inkml:trace contextRef="#ctx0" brushRef="#br0" timeOffset="146463.74">17653 4297 0,'-21'0'15,"21"21"-15,0 0 16,0 0-16,0 1 0,0 20 16,0-21-16,-21 0 0,21 22 15,0-22-15,0 0 0,-22 0 0,22 0 16,0 0-16,0 1 0,0-1 15,0 0-15,0 0 16,22-21 0,-1 0-1,0 0-15,0-21 0,0 21 16,22 0-16,-22-21 0,21 0 16,-21 21-16,22 0 0,-1 0 0,0-22 15,22 22-15,-22 0 0,22 0 16,-1 0-16,1 0 0,-1 0 0,1 0 15,-22 0-15</inkml:trace>
  <inkml:trace contextRef="#ctx0" brushRef="#br0" timeOffset="147751.59">18542 7218 0,'0'0'0,"21"0"0,-21-21 16,0 0 0,0-1-1,0 1-15,-21 0 16,0 21-16,21-21 15,-21 21-15,-1 0 0,22-21 16,-21 21-16,0 0 0,0 0 0,0 0 16,0 0-16,-1 0 0,1 0 0,0 0 15,0 0-15,0 0 16,0 21-16,-1 0 0,1 0 0,0 0 16,0 1-16,0-1 0,0 21 0,21-21 15,0 22-15,-22-22 0,22 21 16,0-21-16,0 22 0,0-22 0,0 21 15,22-21-15,-1 22 0,21-1 16,-21-21-16,0 0 0,1 0 16,20 1-16,0-22 0,-21 21 0,22-21 15,-1 0-15,0 0 0,1 0 0,-1 0 16,0 0-16,1 0 0,-1 0 16,0-21-16,43-22 0,-43 22 15,-20 0-15,-1 0 0,21 0 16,-42-22-16,21 22 0,-21-21 0,0-1 15,0 1-15,0 0 0,0-1 16,0-41-16,-21 63 0,0-22 16,0 1-16,0 21 0,-1 0 0,-20-1 15,21 1-15,0 21 0,-22-21 16,22 21-16,-21 0 0,21 0 0,-22 0 16,1 0-16,0 0 0,21 0 15,-64 21-15,43-21 16,-1 21-16,22 1 0,-21-22 0,21 21 15,-22 0-15,22 0 0,0 0 0,21 0 16,-21 1-16,21-1 16,0 0-16,0 0 0</inkml:trace>
  <inkml:trace contextRef="#ctx0" brushRef="#br0" timeOffset="148091.35">18288 7303 0,'21'0'16,"0"0"-16,-21 21 16,0 0-1,0 0 1,0 0 0,21-21-16,1 0 15,-1 0 1,0 0-16,0 0 0,0 0 15,0-21-15,-21 0 16,0 0-16,0 0 16,-21 21 31</inkml:trace>
  <inkml:trace contextRef="#ctx0" brushRef="#br0" timeOffset="148335.21">18563 7303 0,'0'21'15,"21"-21"16,0 0-15,1 0 0,-1 0-1,-21 21 48</inkml:trace>
  <inkml:trace contextRef="#ctx0" brushRef="#br0" timeOffset="148591.12">18436 7578 0,'0'21'0,"21"-21"31,0 0-31,1 0 16,-1 0-1,0-21-15,-21 0 16,0-1 15</inkml:trace>
  <inkml:trace contextRef="#ctx0" brushRef="#br0" timeOffset="148878.95">18542 7705 0,'0'0'0,"0"21"0,0 0 15,0 0-15,0 43 16,0-43-16,0 0 0,0 0 16,0 0-16,0 22 0,0-22 15,0 0-15,0 0 0,0 0 0,0 1 0,0-1 16,0 0-16,0 0 16,0 0-16,0 0 0,0 1 15,-21-1-15,21-42 47,0-1-47,21 1 0,-21 0 16,0 0-16,0 0 0,0 0 15</inkml:trace>
  <inkml:trace contextRef="#ctx0" brushRef="#br0" timeOffset="149219.76">18542 7980 0,'-21'0'47,"0"0"-47,-1 21 15,1-21-15,21 21 0,-21-21 0,0 21 16,0-21-16,21 22 0,-21-1 0,-1-21 16,22 21-16,-21-21 0,0 0 15,21 21-15,-21-21 0,42 0 47,-21-21-31,21 21-16,0-21 0,1 0 0,-1-1 15,42-20-15,-42 21 0,1 21 16,-1-21-16,0 0 0,0 21 16,0 0-16,0 0 0,-21 21 15,22 0-15,-1 0 0,-21 0 16,21 0-16,-21 1 0,0-1 16,0 0-16,21 0 0,-21 0 0,21 0 15,-21 1-15,21-1 0,1-21 16,-1 0-1,0 0-15</inkml:trace>
  <inkml:trace contextRef="#ctx0" brushRef="#br0" timeOffset="175111.39">6921 11430 0,'0'0'0,"0"-21"0,0 0 0,0 0 16,0-1-16,0 1 0,-21 21 16,21-21-1,0 42 1,0 0 0,0 22-16,0-22 0,0 21 15,0-21-15,0 22 0,0-1 0,0 22 16,-21-22-16,21 21 0,0-20 15,-21 20-15,0 22 0,0-22 0,-1 1 16,1-1-16,0 86 16,0-107-16,0 21 0,0-20 0,-1-1 15,22 0-15,0-20 0,0 20 0,-21-21 16,21 0-16,0-42 31,0 0-31,0 0 0,0 0 0,0-1 16,21-20-16,1 0 0,-22-22 15,21 22-15,0-22 0,0-20 0,-21 20 16,21 1-16,0-22 0,-21 22 0</inkml:trace>
  <inkml:trace contextRef="#ctx0" brushRef="#br0" timeOffset="175388.23">6900 11155 0,'0'0'0,"0"-42"0,0 20 0,0-20 0,0 21 15,0 0-15,21 42 16,-21 0-1,0 0-15,22 43 0,-1-22 16,-21 22-16,21-1 0,0 22 16,0-22-16,-21 22 0,43 84 15,-43-84-15,0 0 0,21-1 0,-21 1 16,21-22-16,-21 22 0,0-21 16,21-1-16,-21 1 0,0-22 0,0 0 15,0 1-15,0-1 0,0-21 0,0 21 16,0-20-16,0-1 0,0 0 15,0 0-15,-21-21 16,0 0-16,0-21 16,-1 0-16,1 0 15,21-1-15,-21 1 0</inkml:trace>
  <inkml:trace contextRef="#ctx0" brushRef="#br0" timeOffset="176164.3">6329 12383 0,'21'0'15,"0"0"-15,21 0 0,-20-22 0,41 22 16,-21-21-16,22 0 0,-22 0 16,22 0-16,-1 0 0,85-22 15,-21 1-15,-63 21 16,-22 0-16,22-1 0,-22 1 15,0 0-15,1 21 0,-1 0 0,0-21 16,-20 21-16,-1 21 16,-21 0-16,0 0 15,0 1-15,0-1 0,0 21 0,0-21 16,0 22-16,0-1 0,-21-21 16,21 43-16,0-43 0,-22 21 15,22-21-15,-21 0 0,21 1 16,0-1-16,0 0 0,0 0 15,-21-21-15,0 0 32,0-21-17,21 0-15,0 0 0,0-1 16,0-20-16,0 21 0,0-21 16,0 20-16,0-20 0,0 0 0,21 21 15,0-22-15,0 22 0,22-42 16,-22 63-16,0-22 0,0 22 15,0 0-15,0 0 0,1 0 16,20 22-16,-21-1 0,0 0 0,22 21 16,-22 1-16,0-22 15,0 21-15,0-21 0,-21 0 0,21 43 16,1-43-16,-22 0 0,0 0 16,21 1-16,-21-1 15,21-21-15,0-21 31,-21-1-31,21 1 0,0 0 16,-21 0-16,43-43 16,-22 22-16,-21 0 0,21-1 0,0 22 15,0-21-15,1 0 0,-1 20 16,0 1-16,0 0 0,0 0 0,0 21 0,1 0 16,-22 21-16,0 0 15,21 0-15,-21 1 0,21-1 0,-21 21 0,0 0 16,0-20-16,0 62 15,0-63-15,0 22 0,0-22 16,0 21-16,0-21 0,0 1 0,0-1 16,0 0-16,0 0 0,0 0 0,21-21 15,0 21-15,0-21 16,1 0-16,-22-21 16</inkml:trace>
  <inkml:trace contextRef="#ctx0" brushRef="#br0" timeOffset="176627.03">8805 12150 0,'0'0'15,"0"-21"-15,0-1 0,-21 1 16,0 0-16,-21 0 16,20 21-16,1 0 0,0 0 0,0 21 15,21 0-15,-21 0 0,0 1 16,-1-1-16,1 21 0,0 22 15,21-43-15,-21 21 16,0-21-16,21 22 0,0-22 0,0 0 16,0 0-16,0 0 0,0 0 0,0 1 15,21-1 1,0-21-16,0 0 0,22 0 16,-22-21-16,0 21 0,0-22 0,21-20 15,1 21-15,-22 0 16,0 0-16,-21-22 0,21 22 0,-21 0 15,21-21-15,-21-1 0,0 22 16,0 42 15,0 0-31,0 1 0,0-1 16,0 0-16,0 0 0,0 0 16,0 0-16,0 1 0,0-1 15,0 0-15,0 0 0,0 0 16,0 0-16,0 1 15,22-22 1,-1 0-16,0 0 16,0 0-16</inkml:trace>
  <inkml:trace contextRef="#ctx0" brushRef="#br0" timeOffset="177236.55">9165 12150 0,'0'0'0,"0"-21"16,0-1-16,0 1 16,0 0-16,0 0 0,21 21 15,0-21-15,1 21 0,-1-21 16,21 21-16,-21 0 0,0 0 16,1 0-16,-1 21 0,0-21 0,0 21 15,0 21-15,-21-21 0,0 1 16,0 20-16,0-21 0,0 21 0,-21 1 15,0-22-15,-43 42 16,22-20-16,21-22 0,-21 0 0,20 0 16,-20 0-16,21 1 0,0-1 15,0-21-15,-1 0 0,1 21 0,0-21 16,21-21 0,21 21-1,0-21-15,1 21 0,-1-22 16,0 22-16,0 0 0,21-21 15,-20 21-15,-1-21 0,21 21 0,-21 0 16,22 0-16,-22 0 0,21 0 0,-21 21 16,0 0-16,22 1 0,-22-1 15,0 0-15,0 0 0,0 0 16,-21 0-16,0 22 0,22-1 0,-22-21 0,0 22 16,0-1-16,0-21 0,0 21 15,-22 1-15,-41 63 16,21-85-16,-22 42 15,43-42-15,-21 22 0,-1-22 16,1-21-16,0 21 0,-1 0 0,22-21 16,-21 0-16,-1 21 0,1-21 0,21 0 15,-21 0-15,20 0 0,1 0 0,-21 0 16,21-21-16,0-21 16,21 21-16,0 0 15,0-1-15,0 1 0,21 0 16,-21 0-16,21 0 0,0 21 15,21-21-15,-20-1 0,-1 1 16,21 0-16,-21-21 0,22 21 0</inkml:trace>
  <inkml:trace contextRef="#ctx0" brushRef="#br0" timeOffset="177951.65">9885 12234 0,'0'-21'0,"0"42"0,21-63 15,-21 21-15,0 0 0,0 0 16,-21-1-16,0 22 16,-1 0-16,1 22 15,21-1-15,-21 21 16,0-21-16,21 0 0,0 1 16,0-1-16,0 21 0,0-21 0,0 0 15,0 1-15,0-1 0,0 0 16,0 0-16,21-21 0,0 0 15,-21 21-15,21-21 0,1 0 16,-1 0-16,-21-21 16,0 0-16,0 0 15,0 0-15,0-22 0,0 22 16,0 0-16,0 0 16,0-22-16,0 22 0,0-21 0,0 21 0,21 0 15,0-1-15,-21 1 0,21 0 16,0 0-16,1 0 0,20 21 15,-21 0-15,0 0 0,0 0 0,22 21 16,-22 0-16,0 0 0,0 0 16,0 1-16,1-1 0,-1 21 0,0-21 15,-21 43-15,0-1 16,21-20-16,-21-22 0,0 0 16,0 0-16,0 0 0,0 0 0,0 1 15,0-44 32,0 1-47,0 0 16,0 0-16,0-21 0,21 20 0,0-20 15,-21 0-15,22-1 0,-1 1 16,0 0-16,0-1 0,21 1 0,1 0 16,-22-1-16,21 1 0,1 21 0,-1 0 15,-21 21-15,43 0 16,-22 21-16,0 21 0,-21 1 15,1-1-15,-22 0 0,0 1 16,0-1-16,0 0 0,0 1 16,0-1-16,0 0 0,0-21 0,0 22 0,-22 20 15,1-42-15,0 1 16,21-1-16,0 0 16,-21 0-16,0-21 0,0 0 0,21 21 15,-22-21-15,1 0 0,0 0 16</inkml:trace>
  <inkml:trace contextRef="#ctx0" brushRef="#br0" timeOffset="187934.77">6138 13801 0,'-21'0'0,"42"0"0,-63-21 0,21 21 16,21 42 30,0-21-46,0 21 0,0 22 0,0-22 16,0 43-16,0 0 0,0-1 16,0 22-16,0 0 0,0 0 0,0 0 15,21-1-15,-21 1 0,0 21 16,21 0-16,-21 0 0,21-21 0,-21 21 16,0 106-16,0-106 0,0-21 15,0 21-15,21-21 0,-21-1 16,0-20-16,0 21 0,22 0 0,-22-22 15,0 1-15,0 0 16,0-22-16,0 1 0,21-1 0,-21-20 16,0-1-16,21 0 0,-21-21 15,0 1-15,0-1 0,0-42 32,0-1-32,0-20 0,-21 0 15,21-1-15,-21-20 0</inkml:trace>
  <inkml:trace contextRef="#ctx0" brushRef="#br0" timeOffset="189142.71">6054 13991 0,'63'0'15,"-42"0"-15,0 0 16,1 0-16,20 0 0,-21 0 16,21 0-16,1 0 0,20 0 15,1 0-15,-1 0 0,1-21 0,20 0 16,1 21-16,0 0 0,-1-21 0,1 21 15,21-21-15,0 21 0,0-22 16,-1 1-16,22 21 0,0-21 0,0 0 16,0 0-16,0 21 15,0-21-15,0-1 0,0 22 0,22-21 16,-1 21-16,0-21 0,21 21 16,1-21-16,20 21 0,22-21 0,-1 21 15,1 0-15,0-21 0,21 21 16,-22-22-16,22 22 0,-21 0 0,21-21 15,-1 21-15,-20 0 0,0-21 16,-1 21-16,-20-21 0,-1 21 0,-20-21 16,-1 21-16,0-21 0,-42 21 15,0 0-15,-21-22 0,0 22 0,-21 0 16,-22-21-16,1 21 0,-22 0 16,0 0-16,1 0 0,-22 0 15,0 0-15,0 0 0,-21 21 31,0 1-31,0-1 0,0 0 16,-21 21-16,21-21 0,-21 22 16,0-1-16,21 0 0,0 1 0,0-1 15,-21 0-15,21 22 0,-22-22 16,22 22-16,-21-22 0,21 22 0,0-1 16,-21 1-16,0 20 0,0-20 15,0-1-15,-1 22 0,22-22 0,-21 22 16,0-21-16,0 20 0,0 1 0,21-22 15,0 22-15,-21 0 16,21-1-16,-22 1 0,22-21 0,0 20 16,0-20-16,0 20 0,0-20 15,0 84-15,0-63 0,0-22 16,-21 22-16,21-22 0,0 1 0,-21-22 16,21 22-16,-21-1 0,21-20 15,0-1-15,-21 0 0,0 43 16,-1-43-16,22-21 0,0 1 15,-21 20-15,0-21 0,0 0 16,0-21-16,0 21 0,-22-21 0,22 0 16,-21 22-16,-1-22 0,1 0 0,-64 0 15,64 0-15,-22 0 16,1 0-16,-1 0 0,-20 21 16,20-21-16,-20 0 0,-1 0 0,-21 0 15,0 0-15,-21 21 0,0-21 16,0 0-16,0 0 0,-21 0 0,0 0 15,-21 0-15,-1 0 0,-20 0 16,-1 0-16,1 0 0,-1 0 0,-20 0 16,20 0-16,-232 0 0,190 21 15,21-21-15,1 21 0,-1-21 16,0 21-16,1-21 0,-1 22 0,43-1 16,-170 0-1,191-21-15,21 21 0,0-21 0,21 0 16,21 0-16,1 21 0,-1-21 15,43 0-15,-22 0 0,22 0 0,-1 0 16,22 0-16,0 0 0,21-21 16,0 0-1,21-21-15,22 20 0</inkml:trace>
  <inkml:trace contextRef="#ctx0" brushRef="#br0" timeOffset="189675.54">8594 14139 0,'0'-21'0,"0"42"31,0 22-31,0-22 0,0 21 16,0 22-16,0 20 0,0 1 0,0 0 16,21 21-16,-21-1 0,21 22 0,0 0 15,-21 0-15,0 0 0,0 22 16,0-22-16,0 0 0,21 21 15,-21-21-15,0 0 0,0 0 0,0-21 16,0-1-16,0 1 0,0 0 16,0-21-16,0-1 0,0 1 0,21-21 15,-21-1-15,0-21 0,0 1 16,22-1-16,-1-21 0,-21 0 0,21-21 16,0 0-16</inkml:trace>
  <inkml:trace contextRef="#ctx0" brushRef="#br0" timeOffset="190041.33">10456 13949 0,'21'-64'15,"-42"128"-15,64-170 0,-43 64 0,21-1 16,-21 22-16,0 0 0,21 42 16,-21 22-16,0-1 15,0 21-15,21 1 0,-21 21 16,21-1-16,-21 22 0,0 0 0,0 21 16,21 0-16,-21 0 0,22 148 15,-22-148-15,21 21 0,-21-21 16,21 0-16,0-21 0,-21 21 15,0 0-15,0-21 0,21 0 0,-21-22 16,0 22-16,0-21 0,0 0 16,0-22-16,0 22 0,0-22 0,0 1 15,0-22-15,0 0 16,0 1-16,0-1 0,-21-21 0,0 0 16,21 1-16</inkml:trace>
  <inkml:trace contextRef="#ctx0" brushRef="#br0" timeOffset="190551.69">6604 15092 0,'0'0'0,"-21"0"0,0 0 16,-1 0-16,44 0 16,20 21-16,0-21 15,22 0-15,-1 0 0,107 21 16,-65-21-16,1 0 0,21 0 15,0 0-15,21 0 0,1-21 16,20 0-16,0 21 0,22-21 0,20 0 16,-20 21-16,42-22 0,-22 1 0,276-21 15,-233 21-15,0 0 16,21-1-16,-21 1 0,22 0 16,-22 21-16,21-21 0,-21 0 0,-21 21 15,-22-21-15,22 21 0,-42 0 16,-1 0-16,-21 0 0,-20 0 0,-22 0 15,0 0-15,-43 0 0,1 0 16,-22 0-16,-20 0 0,-1 0 0,-21 0 16,-21 21-16,-21 0 15,-21-21-15,-1 0 0,-20 21 16,-22-21-16,1 21 0,-22-21 16,-21 21-16,0-21 0,-21 22 0</inkml:trace>
  <inkml:trace contextRef="#ctx0" brushRef="#br0" timeOffset="190986.44">7472 16023 0,'-127'64'15,"254"-128"-15,-360 170 0,127-85 0,0 22 16,22-22-16,20 0 0,1 21 0,20-21 15,1 1-15,0-22 0,20 21 16,22 0-16,0 0 16,22-21-16,20 0 0,0 0 15,22 0-15,20 0 0,1 0 16,21 0-16,0-21 0,21 21 16,21-21-16,21 0 0,1 21 0,20-22 15,1 1-15,41 21 0,-20-21 0,21 0 16,0 21-16,0-21 0,-1 0 15,22 21-15,-21-22 0,21 1 16,-21 21-16,21-21 0,-21 21 0,0-21 16,0 21-16,-1-21 0,-20 21 15,0 0-15,-1-21 0,-20 21 0,21-22 16,-43 22-16,0 0 0,1-21 16,105 21-16,-148 0 0,-21 0 15,-1-21-15,-41 21 0,-1 0 16,-20 0-16,-1 0 0,-21 0 0,-21-21 15,-21 21 1,-64-42-16</inkml:trace>
  <inkml:trace contextRef="#ctx0" brushRef="#br0" timeOffset="191768.99">9631 14203 0,'0'21'0,"-21"0"16,21 0-16,-22 1 15,1-1-15,21 0 0,0 0 16,0 0-16,0 0 16,0 1-1,21-22-15,1 0 0,-1 0 16,0 0-16,0 0 0,0 0 0,0 0 15,1-22-15,-1 22 0,21-21 16,-21 0-16,22-21 0,-22 21 16,0-1-16,-21 1 0,0 0 15,0 0-15,0 0 0,0 0 0,-21-1 16,0 1-16,-22-21 16,1 21-16,0 0 0,20 21 15,-20-22-15,21 22 0,-21 0 0,-43 22 16,64-22-1,-22 21-15,22 0 0,21 0 16,-21 0-16,21 0 0,0 22 0,0-22 16,0 21-16,0-21 0,0 1 15,0 20-15,21-21 0,-21 21 0</inkml:trace>
  <inkml:trace contextRef="#ctx0" brushRef="#br0" timeOffset="192023.84">9885 14499 0,'0'21'0,"0"1"0,0-1 15,0 0-15,0 0 0,0 0 16,0 0-16,0 22 0,-21-22 0,-1 21 16,1-21-16,21 1 0,-21 20 15,0-21-15,0 21 0,21-20 0,-21-1 16,-1 0-16,1 21 0,21-21 15,0 1-15,-21-1 0,21 0 0,0 0 16,0 0 0,0-42-1,21 0-15,-21 0 16</inkml:trace>
  <inkml:trace contextRef="#ctx0" brushRef="#br0" timeOffset="192380.99">9715 14605 0,'-21'0'0,"0"21"15,21 0-15,-21 1 0,0-1 16,21 0-16,-21-21 0,21 21 16,0 0-1,21-21 16,0 0-31,0 0 0,21-21 0,1 0 16,-1 0-16,-21 0 16,22-1-16,-22 1 0,21 0 0,-21 0 15,0 0-15,1 0 0,20-1 16,-21 1-16,0 21 0,0 0 16,1 0-16,-1 0 0,-21 21 15,0 1-15,21-1 0,-21 0 0,21 21 16,-21-21-16,0 22 0,0-22 15,0 21-15,0-21 0,0 1 0,0 20 16,0-21-16,0 0 0,0 0 16,21-21-16,0 0 15</inkml:trace>
  <inkml:trace contextRef="#ctx0" brushRef="#br0" timeOffset="196267.17">15790 13695 0,'0'0'0,"0"-21"0,0 0 0,0-1 15,0 1-15,0 0 0,0 0 16,0 0-16,0 0 0,0-1 16,0 1-16,-21 21 31,21 21-16,-21 1-15,21-1 16,0 21-16,0 0 0,0 1 0,0 20 16,-21-20-16,0 147 15,-1-126-15,22-1 0,-21 1 16,0-1-16,21 1 0,-21-1 0,0 1 16,21-1-16,0-21 0,-21 1 15,21 20-15,-22-42 0,22 22 0,0-22 16,0 21-16,0-21 0,0 1 15,0-1-15,-21-21 16,21-21 0,0-1-1,0 1-15,0 0 0</inkml:trace>
  <inkml:trace contextRef="#ctx0" brushRef="#br0" timeOffset="196424.08">15240 13843 0,'-21'0'16,"42"0"-16,-42-21 0,0-21 0</inkml:trace>
  <inkml:trace contextRef="#ctx0" brushRef="#br0" timeOffset="196699.46">16108 13843 0,'0'21'0,"-43"43"16,1-43-16,21 21 0,-21 1 15,20-1-15,-20-21 0,21 21 0,-21-20 16,20-1-16,-20 21 0,21-21 16,0 0-16,-22-21 0,22 22 15,0-1-15,0-21 0,21 21 16,-21-21-16,21-21 47</inkml:trace>
  <inkml:trace contextRef="#ctx0" brushRef="#br0" timeOffset="198151.59">16425 14266 0,'21'0'0,"-21"-21"0,0 0 0,0 0 16,0 0-1,0 0-15,0-1 0,-21 22 16,21-21-16,-21 0 0,0 21 16,0 0-16,0-21 0,-1 21 0,-41 0 15,42 0-15,-43 21 16,43 0-16,0 0 0,-21 1 16,20-1-16,1 21 0,0 0 0,0-20 15,0 20-15,0 0 0,21 1 16,-22-1-16,22 0 0,0 43 15,0-64-15,0 0 0,0 0 16,0 1-16,0-1 0,22 0 16,-1-21-16,0 0 0,0 21 0,0-21 15,22 0-15,-22 0 16,0-21-16,0 0 0,21 0 16,-20-1-16,20 1 0,-21-21 0,0 21 15,22-22-15,-22 22 16,0-21-16,0 21 0,-21-22 0,0 1 0,0 21 15,21-21-15,-21 20 0,21 22 0,-21-21 16,0 0-16,22 21 0,-22 21 47,0 0-47,0 1 0,0-1 0,0 0 16,0 0-16,0 0 0,0 22 0,0-22 15,0 0-15,0 0 0,0 0 16,0 0-16,0 1 0,0-1 0,0 0 15,21 0-15,0-21 0,0 0 16,0 0-16,0 0 0,1 0 0,-1 0 16,0 0-16,0 0 0,0-21 0,22 0 15,-22 21-15,0-21 0,0-1 16,0 1-16,0 0 0,1-21 16,-22 21-16,0-1 0,0 1 15,0-21-15,21 21 0,-21 0 0,0-1 16,0 1-16,0 0 0,0 0 15,0 0-15,-21 21 16,21 63 0,0-42-16,0 1 0,0-1 15,0 0-15,0 21 0,0-21 0,0 22 16,0-22-16,0 0 0,0 21 16,0-20-16,21-1 0,-21 0 0,21 0 15,0-21-15,0 21 0,0 0 16,1-21-16,-1 0 0,0 0 0,0 0 15,21 0-15,-20 0 0,-1-21 16,0 0-16,21 21 0,-21-21 16,1 0-16,-1 0 0,0-1 0,0-20 15,0 21-15,-21-21 16,21-22-16,-21 22 0,0 21 16,0-1-16,0 1 0,0 0 0,0 0 15,0 0-15,-21 21 31,0 21-31,21 0 0,0 21 16,0-20-16,0 20 16,-21 0-16,21 1 0,-21 41 0,21-20 15,0-22-15,-21 22 16,-1-22-16,22 21 0,0-20 0,0 63 16,-21-43-16,21 43 15,0-64-15,0 22 0,0-22 16,0 22-16,-21-22 0,21 0 0,0 1 15,-21-1-15,21 0 0,0 1 0,-21-22 16,0 21-16,-1-21 0,1 0 16,0 22-16,-21-22 0,21 0 15,-22 0-15,22 0 0,-21-21 16,21 0-16,-22 0 0,22 0 0,-21 0 16,21 0-16,-22 0 0,1 0 15,21-21-15,-22 21 0,22-21 0,0 0 16,0 0-16,-21-43 15,42 43-15,0 0 0,-22 0 0,22 0 16,0-22-16,0 22 0,0 0 16,0 0-16,22 0 0,-1-1 0,-21 1 15,21 0-15,0-21 0,0 21 0,0-22 16</inkml:trace>
  <inkml:trace contextRef="#ctx0" brushRef="#br0" timeOffset="199947.66">17653 14245 0,'0'-21'0,"0"42"0,0-63 16,-42 444 124,42-423-124,0 0 0,0 0-16,0-1 0,0 1 0,0-21 15,21 21-15,0-22 0,-21 22 16,21-21-16,0 21 0,-21 0 0,21-1 16,-21 1-16,22 0 0,-22 0 15,21 0-15,0 21 0,0 0 16,0 0-16,-21 21 15,21-21-15,1 21 0,-22 0 16,21 0-16,-21 22 0,0-22 16,21 0-16,0 85 15,-21-85-15,0 0 0,0 22 16,0-22-16,0 0 0,0 0 16,0 0-16,0 0 0,0 1 15,0-44 32,0 1-47,0 0 0,0 0 16,0 0-16,0 0 0,0-1 15,0 1-15,21 0 0,-21 0 16,21 0-16,1-22 0,-22 22 0,21 0 16,0 0-16,-21 0 0,21-22 15,21 22-15,-20 0 0,-1 0 16,0 21-16,0 0 0,0 0 15,0 0-15,1 0 16,-22 21 0,21 0-16,-21 0 0,0 1 0,0-1 15,0 0-15,0 0 0,0 0 16,0 22-16,0-22 0,21 0 0,-21 21 16,0-21-16,0 1 0,0-1 0,0 0 15,21 0-15,0 0 16,0-21-1,1 0-15,-1 0 0,0 0 16,0 0-16,0 0 0,0 0 16,1 0-16,20-21 0,-21 21 0,0-21 15,0 0-15,22 0 0,-22 21 16,0-43-16,21 1 16,-20 21-16,-1 0 0,0-22 0,-21 22 15,21 0-15,-21 0 0,21 0 16,-21-1-16,21 1 0,-21 0 0,0 0 15,-21 21 1,0 0 0,0 0-16,0 21 0,21 0 15,-21 0-15,-1 1 0,1 20 16,21-21-16,0 21 0,-21-20 16,21-1-16,0 21 0,0-21 15,0 0-15,0 1 0,0-1 0,0 0 16,0 0-16,21-21 0,0 21 15,1-21-15,-1 0 16,0 0-16,0 0 0,0 0 16,0 0-16,22 0 0,-22 0 0,0-21 15,0 0-15,22 21 0,-22-21 16,0 0-16,21-1 0,-21-20 0,1 21 16,-1 0-16,0-22 0,-21 22 15,21 0-15,-21-21 0,21 21 0,-21-1 16,0 1-16,0 0 0,0 42 47,-21 0-47,21 1 0,0 20 15,-21-21-15,21 0 16,-21 0-16,21 1 0,-21-1 0,21 0 16,0 0-16,0 0 0,0 0 15,-22 1-15,22-1 0,-21 0 16,21 0-1,0-42 17,0 0-32,0 0 15,21-1-15,1 1 0,-1 0 16,0-21-16,0 21 0,0-1 0,0 1 16,1-21-16,-1 21 0,0 0 15,42-22 1,-41 43-16,20 0 0,-21 0 15,0 0-15,0 0 16,-21 21-16,0 1 0,0-1 16,0 0-16,0 0 0,0 0 0,0 0 15,0 1-15,0 20 16,0-21-16,22 0 0,-22 0 0,0 1 0,21-22 16,-21 21-16,0 0 0,21-21 15,0 0-15,-21 21 0,42-21 16,-20 0-16,-1 0 0,0 0 15,0-21-15,0 21 0,0-21 16,1 0-16,-1-1 16,0 1-16,-21-21 0,0 21 0,21 0 15,-21-22-15,21 1 0,-21 0 16,0-1-16,0 1 0,0 0 0,0-1 16,0 1-16,21 0 0,1-22 0,-22 1 15,0 20-15,21 1 0,0 0 16,-21-1-16,0 22 0,21 0 0,-21 0 15,0 0-15,0-1 0,0 44 32,0-1-32,0 0 0,-21 0 15,21 21-15,0 1 0,-21-1 0,21 0 16,-21 1-16,21 20 0,0-20 16,0-1-16,0 0 0,0 22 0,0-22 15,-22 0-15,22 1 0,0-1 16</inkml:trace>
  <inkml:trace contextRef="#ctx0" brushRef="#br0" timeOffset="200096.58">19875 14626 0,'0'0'16,"22"0"-16,-1 0 16,0 0-16,0 0 15,0 0-15,0 0 0,1 0 16,-1 0-16,0-21 0,0 21 0,0-21 16,0 0-16,1 21 0,-1-21 0,0-1 15,0 22-15,0-21 16,-21 0-16,21 0 0,1 0 15,-22 0-15,0-1 0,0 1 0</inkml:trace>
  <inkml:trace contextRef="#ctx0" brushRef="#br0" timeOffset="200263.48">19706 14097 0,'-21'0'16,"0"0"-16,42 0 15</inkml:trace>
  <inkml:trace contextRef="#ctx0" brushRef="#br0" timeOffset="200412.4">19875 14055 0,'106'0'16,"-212"0"-16,233 0 0,-84-21 15,-1 21-15,-21-22 0,22 22 16,-1 0-16,-21 0 0,43 0 15,-43 0-15,0 0 0,0-21 0,0 21 16,0 0-16,1 0 0,-44 0 63</inkml:trace>
  <inkml:trace contextRef="#ctx0" brushRef="#br0" timeOffset="201351.01">15621 13589 0,'0'-21'0,"0"0"15,0 0-15</inkml:trace>
  <inkml:trace contextRef="#ctx0" brushRef="#br0" timeOffset="201862.77">16192 13716 0,'0'21'16,"0"0"-16,0 1 0,0-1 15,0 0-15,0 0 0,0 0 16,0 0-16,0 1 16,0-1-16,0 0 15,0 0-15,0 0 16,0 0-16,-21 1 15,21-1-15,-21 0 16,0 0 0,0-21-16,21 21 0,-21-21 15,21 21 1,-22-21-16,1 0 31,0 0-15,0 0-1,0-21 1</inkml:trace>
  <inkml:trace contextRef="#ctx0" brushRef="#br0" timeOffset="203296.31">19494 14351 0,'0'21'93,"0"0"-77,0 1-16,0-1 16,0 0-16,0 0 15,0 0-15,0 0 16,0 1-16,0-1 16,0 0-16,22-21 0,-22 21 0,21 0 15,0-21 1,0 21-16,0-21 15,0 0-15,1 0 16,-1 0-16,0 0 16,0 0-16,-21-21 0,21 0 15,0 21-15,-21-21 0,22 21 16,-22-21-16,0 0 0,0-1 16,0 1-16,0 0 0</inkml:trace>
  <inkml:trace contextRef="#ctx0" brushRef="#br0" timeOffset="204335.95">15621 13716 0,'0'-21'0,"0"0"16,0 0-1,0-1 1,0 1-1,21 0-15,0 0 16,0 21-16,-21-21 0,22 0 16,-1 21-16,0-22 15,0 22 1,0 0-16,0-21 0,-21 0 0,22 21 16,-22-21-1,42 21-15,-21 0 16,0 0-16,0 0 0,1 0 15,-1 0-15,0 0 0,0 0 0,0 0 16,0 21-16,1 0 0,-22 0 16,0 1-16,21-22 15,0 42-15,-21-21 16,21 0-16,-21 0 0,0 1 16,0-1-16,0 0 0,21 0 0,-21 0 15,0 0-15,0 1 0,0-1 16,0 0-16,0 0 0,0 0 0,0 0 15,-21 1 1,0-1-16,21 0 0,-42 0 16,-22 43-16,43-64 15,0 21-15,0 0 0,-1-21 16,1 21-16,0-21 0,21 21 0,-21-21 16,0 21-16,0-21 0,-1 0 15,22 22-15,-21-22 0,0 0 16,-21 0-16</inkml:trace>
  <inkml:trace contextRef="#ctx0" brushRef="#br0" timeOffset="204408.91">15706 14118 0</inkml:trace>
  <inkml:trace contextRef="#ctx0" brushRef="#br0" timeOffset="205855.09">15833 10605 0,'0'0'0,"0"-22"31</inkml:trace>
  <inkml:trace contextRef="#ctx0" brushRef="#br0" timeOffset="206480.06">15833 10605 0,'0'-22'15,"0"44"48,0-1-48,0 0-15,0 21 0,0-21 0,0 22 16,0-22-16,0 21 0,0 1 16,0 41-16,0-20 0,0-22 15,0 22-15,0-22 0,0 21 16,0 1-16,0-1 0,0-20 0,0 20 15,0-20-15,0 20 0,0-21 16,0 1-16,0-1 0,0 0 0,21 1 16,-21-22-16,0 21 0,0-21 15,0 22-15,0-22 0,0 0 16,0 0-16,0 0 0,21-21 16,-21 22-16,0-44 31,0 1-31,0 0 0,0 0 15,0 0-15,0 0 0,0-1 16,0 1-16</inkml:trace>
  <inkml:trace contextRef="#ctx0" brushRef="#br0" timeOffset="207323.58">15811 10541 0,'22'0'47,"-1"0"-47,0 0 0,0 0 0,21 0 15,1 0-15,-1 0 0,22 0 16,-22 0-16,21 0 0,22 0 0,-21 0 16,105 0-16,-84 0 15,-1-21-15,1 21 0,21-21 0,0 21 16,21 0-16,0-21 0,0-1 0,0 22 15,-22 0-15,22-21 16,0 21-16,0 0 0,106-21 0,-127 21 16,0 0-16,0 0 0,-22-21 15,1 21-15,-21 0 0,-1 0 16,-21 0-16,1 0 0,-1 0 16,-21 0-16,0 0 0,-21 21 0,0 0 15,22 0-15,-22 1 16,0 20-16,0-21 0,0 0 15,0 22-15,0-22 0,0 21 16,0 0-16,-22 1 0,22-22 0,0 21 16,0 1-16,0-1 0,0 0 0,0 1 15,0-1-15,0 0 0,0 1 16,0 20-16,0-21 0,0 1 0,0-1 16,0 0-16,0-20 0,0 20 15,0 0-15,0 22 16,0-22-16,0-21 0,-21 0 0,21 22 15,-21-22-15,0 0 0,21 0 16,-21-21-16,0 21 0,21 1 0,-22-1 16,1-21-16,0 21 0,0 0 15,0-21-15,-22 0 0,-20 21 16,42-21-16,-22 21 16,1-21-16,-21 0 0,-1 22 0,1-22 15,-1 21-15,-21-21 0,-20 0 0,-1 0 16,0 0-16,-21 0 0,-21 21 0,0-21 15,-1 21-15,1-21 0,-21 21 16,21-21-16,0 21 0,-1-21 16,22 22-16,0-1 0,22-21 0,-1 0 15,21 21-15,0-21 0,22 0 16,21 0-16,-1 0 0,1 0 0,0 0 16,20 0-16,22-21 15,0 0-15,0-1 0,0 1 16,22 0-16</inkml:trace>
  <inkml:trace contextRef="#ctx0" brushRef="#br0" timeOffset="207685.42">16489 10880 0,'0'0'0,"0"-21"0,0-1 32,0 44-17,0-1-15,0 0 16,0 21-16,0-21 0,0 22 0,0-1 15,0 0-15,0 1 0,0-1 16,0 0-16,0 1 0,0 41 16,0-62-16,0 20 0,0-21 15,0 0-15,0 0 0,0 1 16,0-1-16,21-42 31,0 21-31</inkml:trace>
  <inkml:trace contextRef="#ctx0" brushRef="#br0" timeOffset="207816.35">17166 10859 0,'0'0'15,"0"-43"-15</inkml:trace>
  <inkml:trace contextRef="#ctx0" brushRef="#br0" timeOffset="207990.25">16997 10795 0,'0'21'15,"0"-42"-15,-21 42 0,-1 0 16,1 1-16,0 20 0,0-21 16,0 21-16,0-20 0,-1 20 0,22 0 15,0 1-15,-21-1 0,21 0 0,0-21 16,0 22-16,0-1 0,0-21 16,0 0-16,21 1 0,1-1 15,-1 0-15,0-21 0,0 0 0,0 21 16,22-21-16,-22 0 0,0 0 0,21 0 15,1 0-15,-22-21 0,21 0 16,22 0-16,-22-1 0</inkml:trace>
  <inkml:trace contextRef="#ctx0" brushRef="#br0" timeOffset="208253.1">17759 10880 0,'-21'0'16,"-1"0"-16,22 21 16,-21-21-16,21 21 15,-21 0-15,21 43 16,0-43-16,0 21 0,0 1 0,0-1 16,0 0-16,0-21 0,0 22 0,0-1 15,0-21-15,0 0 0,0 1 0,0-1 16,0 0-16,0 0 15,0 0-15,21-21 16,0 0-16,1 0 0,-1 0 16,0-21-16,0 0 0</inkml:trace>
  <inkml:trace contextRef="#ctx0" brushRef="#br0" timeOffset="208538.94">18309 10901 0,'0'0'0,"21"-21"16,-21 0 0,-21 21-1,0 0-15,0 21 16,0-21-16,-1 21 0,1 0 0,0 21 16,0-20-16,0-1 0,0 21 15,-1-21-15,1 22 0,21-1 0,0-21 16,0 21-16,0-20 0,0 20 0,0-21 15,0 0-15,0 0 0,0 1 16,0-1-16,21 0 0,1-21 16,-1 0-16,21 0 0,0 0 15,1 0-15,-1 0 0,22-21 0,-22 0 16,21-1-16,-20 1 0,20 0 0</inkml:trace>
  <inkml:trace contextRef="#ctx0" brushRef="#br0" timeOffset="209141.56">20320 10435 0,'0'-21'15,"0"0"-15,0 0 16,-21 21-1,0 21-15,21 0 16,0 0-16,0 22 0,-22-1 0,22 0 16,0 1-16,-21 20 0,21-21 15,-21 22-15,21-1 0,0-20 0,0 20 16,-21 1-16,0-22 0,21 22 16,-21-22-16,-1 21 0,1-20 0,21-22 15,0 21-15,-21 22 16,0-43-16,21 0 0,0 0 15,0-42 17,0 0-32,0 0 0,0 0 15,21-22-15,0 22 0</inkml:trace>
  <inkml:trace contextRef="#ctx0" brushRef="#br0" timeOffset="209739.72">20341 10414 0,'0'-21'0,"0"42"0,0-63 0,21 21 31,0 21-31,22-22 0,-1 22 0,0 0 16,22 0-16,-1-21 0,1 21 15,21 0-15,-1 0 0,1-21 0,0 21 16,20 0-16,22 0 0,-21-21 15,21 21-15,21 0 0,-21 0 0,-21 0 16,21-21-16,85 21 16,-127 0-16,-1 0 0,1 0 15,-22 0-15,1 0 0,-1 0 0,-20 0 16,-22 0-16,21 0 0,-21 0 16,1 0-16,-1 0 15,-21 21 1,0 0-16,21 21 0,-21 1 15,0-1-15,0 0 0,0 1 16,21 20-16,-21 1 0,0-1 0,0-20 16,0 20-16,0 1 0,0-1 15,-21 1-15,0-1 0,0 1 0,-1 63 16,1-64-16,0-21 0,0 22 16,0-22-16,21 1 15,-21-1-15,-1 0 0,1-21 0,0 22 16,0-1-16,0-21 15,0 0-15,-1-21 0,22 22 0,-21-22 16,0 0-16,0 0 0,0 21 0,0-21 16,-22 0-16,22 0 0,-21 0 15,-1 0-15,1 0 0,-21 0 0,-1 0 16,1 0-16,-22 0 0,-21 0 16,21-21-16,-20 21 0,-22 0 0,21 0 15,0 0-15,-21 0 0,0-22 0,0 22 16,0 0-16,0-21 0,21 21 15,0 0-15,22-21 0,-1 21 16,0-21-16,22 21 0,20-21 0,1 0 16</inkml:trace>
  <inkml:trace contextRef="#ctx0" brushRef="#br0" timeOffset="210223.44">20595 11028 0,'0'0'0,"21"-21"0,22 0 0,-22-1 0,0 1 16,0 0-16,21 0 0,-20 0 16,-1 0-16,-21-1 0,21 1 0,-21 0 15,0 0-15,-21 21 16,0 0-16,-22 0 15,22 0-15,-21 0 0,-1 0 16,1 21-16,21-21 0,-21 21 0,20 0 16,1 1-16,0-22 0,21 21 0,0 0 15,0 0-15,0 0 0,0 0 16,21 1-16,0-1 0,1 0 16,41 21-1,-21-21-15,-20 1 0,20-1 0,0 0 16,-21 0-16,22 21 0,-22-20 0,21-1 15,-21 0-15,-21 0 16,0 0-16,0 0 0,0 1 16,-21-22-16,0 0 0,-21 21 15,21-21-15,-22 0 0,1 0 0,0 21 16,-1-21-16,1 0 0,21 0 0,-22 0 16,22 0-16,0 0 0,0 0 15,0 0-15,21-21 16,0 0-16,0-1 15,21 1-15,0 0 0,0 0 0</inkml:trace>
  <inkml:trace contextRef="#ctx0" brushRef="#br0" timeOffset="210463.31">21251 10901 0,'-21'0'31,"21"21"-31,-21 0 0,0 0 16,21 1-16,-21 20 15,-1-21-15,22 0 0,0 0 16,0 22-16,-21-22 0,21 0 0,-21 0 16,21 0-16,0 1 0,0-1 0,-21 0 15,21 0-15,21-21 31</inkml:trace>
  <inkml:trace contextRef="#ctx0" brushRef="#br0" timeOffset="210959.02">21294 10964 0,'0'0'0,"-22"-42"15,1 21-15,21 0 16,0 0-16,0-1 15,0 1 1,21 21-16,1 0 0,-1 0 16,21 0-16,-21 0 0,0 0 15,1 0-15,-1 0 0,0 0 0,0 21 16,0 1-16,0-22 0,-21 21 16,0 0-16,0 0 0,0 0 15,-21 0-15,-21 1 0,21-22 16,0 21-16,-22-21 0,22 21 15,0-21-15,-21 21 0,20-21 16,1 0-16,0 0 0,21 21 0,0 0 16,21-21 15,0 0-31,1 22 0,-1-22 0,21 21 16,-21-21-16,22 21 0,-1-21 15,0 21-15,-21 0 0,22-21 16,-22 21-16,0 1 0,0-1 0,0 0 15,-21 0-15,0 0 0,0 0 16,-21 1-16,-21-22 0,21 21 16,0 0-16,-22-21 0,1 21 15,0-21-15,20 0 0,-62 21 16,63-21-16,-22 21 0,22-21 16,0 0-16,0 0 0,0 0 0,21-21 31</inkml:trace>
  <inkml:trace contextRef="#ctx0" brushRef="#br0" timeOffset="211227.87">22098 10880 0,'0'0'0,"0"-21"16,0-1-16,0 44 31,0-1-31,0 21 16,-21-21-16,0 22 0,21-22 0,0 21 15,0 0-15,0 1 0,0-22 16,0 21-16,0 1 0,0-1 16,0-21-16,0 21 0,0-20 0,0-1 15,0 0-15,0 0 0,0 0 0,0 0 16,21-21-1,0 0-15,0 0 16,0-21-16</inkml:trace>
  <inkml:trace contextRef="#ctx0" brushRef="#br0" timeOffset="211823.04">23982 11176 0,'0'0'16,"-21"0"-16,21 21 0,0 0 31,21-21 16,0 0-47,0-21 16,0 21-16,0 0 0,1 0 0,-1-21 15,0 21-15,0 0 0,0-21 16,22 21-16</inkml:trace>
  <inkml:trace contextRef="#ctx0" brushRef="#br0" timeOffset="211999.94">24638 11155 0,'0'21'31,"21"-21"-15,0 0-1,22 0 1,-22 0-16,0 0 0,0 0 16,21 0-16,-20 0 0</inkml:trace>
  <inkml:trace contextRef="#ctx0" brushRef="#br0" timeOffset="212171.78">25463 11176 0,'22'0'79,"20"0"-79</inkml:trace>
  <inkml:trace contextRef="#ctx0" brushRef="#br0" timeOffset="212367.68">26310 11261 0,'21'0'16,"0"0"-16,1 0 15</inkml:trace>
  <inkml:trace contextRef="#ctx0" brushRef="#br0" timeOffset="213547.96">23177 10837 0,'0'-21'0,"0"0"16,0 0-1,0 42 17,0 21-32,0 1 15,0-1-15,0 0 0,0 22 0,0-1 16,0 1-16,0-1 0,0 1 0,0-1 15,0 1-15,0-22 0,0 22 16,-21-22-16,21 0 0,-21-20 0,0 20 16,21-21-16,-21 0 0,21 0 0,0 1 15,0-44 17</inkml:trace>
  <inkml:trace contextRef="#ctx0" brushRef="#br0" timeOffset="214135.14">23601 10605 0,'0'0'0,"0"-22"0,21-20 16,0 42-16,0 0 0,0 0 15,22-21-15,-22 21 0,42 0 16,-20 0-16,20-21 0,1 21 0,-1 0 16,1 0-16,-1 0 0,1-21 15,-1 21-15,1 0 0,20 0 0,-20-22 16,21 22-16,-22 0 0,22 0 0,-22-21 16,1 21-16,20-21 15,-20 21-15,42 0 0,-64 0 0,0 0 16,-20 0-16,20 0 0,-21 21 15,0 0-15,0 1 0,-21-1 0,0 0 16,0 21-16,0 1 0,0-1 0,0 0 16,0 1-16,-21 62 15,21-62-15,0-1 0,0 22 16,0-22-16,0 21 0,0-20 0,0 20 16,0-20-16,0 20 0,21 22 15,-21-43-15,22 0 0,-22 1 16,0-1-16,0 0 0,0-20 0,0-1 15,0 21-15,0-21 0,0 0 16,0 1-16,-22-1 0,1 0 0,-63 21 16,41-42-16,-20 0 15,20 0-15,-20 21 0,-1-21 0,-84 0 16,64 0-16,-1 0 16,0 0-16,1 0 0,-22 0 15,21 0-15,-21 0 0,22-21 0,-22 21 16,-64-21-16,86 21 0,20 0 15,1 0-15,-1 0 0,22-21 0,0 21 16,-1 0-16,1-21 0,21 21 0,0 0 16,21-21-16,0-1 0,0 1 15</inkml:trace>
  <inkml:trace contextRef="#ctx0" brushRef="#br0" timeOffset="214405.99">23707 10986 0,'-43'0'15,"22"21"1,21 21-16,0-21 0,0 22 16,0-1-16,0 0 0,0 1 15,0 41-15,0-41 0,0-1 16,0-21-16,21 21 0,-21 1 0,0-22 15,0 0-15,0 0 0,0 0 16,0 1-16,0-1 0,21 0 0,1-21 31,-22-21-15,21 21-16</inkml:trace>
  <inkml:trace contextRef="#ctx0" brushRef="#br0" timeOffset="214631.86">24130 10964 0,'0'22'15,"0"-1"-15,0 21 0,0 0 16,0 1-16,0-1 0,-21 0 0,0 1 16,21-1-16,-22 22 0,1-43 15,21 21-15,-21-21 0,21 22 16,0-22-16,0 0 0,0 0 0,0 0 15,0 0-15,-21-21 32,0 0-17</inkml:trace>
  <inkml:trace contextRef="#ctx0" brushRef="#br0" timeOffset="-214686.98">23749 11409 0,'0'0'0,"0"-21"31,21 21-15,21 0-16,-20 0 0,20 0 15,-21 0-15,21 0 0,22-21 0,-22 21 16,1 0-16,-1-22 0,21 22 0,-20-21 16,-1 21-16,43-42 15,-43 21-15</inkml:trace>
  <inkml:trace contextRef="#ctx0" brushRef="#br0" timeOffset="-214508.08">24596 11155 0,'0'-21'15,"-22"63"1,44-63-16,-22-21 0,0 63 16,0 0-16,-22 0 15,22 0-15,0 0 0,-21 43 16,21-43-16,0 21 16,0-20-16,-21-1 0,21 0 0,0 0 15,0 0-15,0 0 0,0 1 16,0-1-16</inkml:trace>
  <inkml:trace contextRef="#ctx0" brushRef="#br0" timeOffset="-214232.24">24638 11155 0,'0'0'0,"0"-21"0,0 0 16,0-1-16,21 22 0,-21-21 15,21 21-15,0 0 16,1 0-16,-1 0 0,0 0 0,0 0 16,0 0-16,0 0 0,43 43 15,-43-22-15,-21 0 0,21 0 16,-21 0-16,0 22 0,0 20 16,0-42-16,0 0 0,-21 22 0,0-22 15,0 0-15,-22 0 0,1 22 0,-43-22 16,64 0-16,-21 0 15,0-21-15,20 21 0,1-21 16,0 21-16,0-21 0,42 0 31</inkml:trace>
  <inkml:trace contextRef="#ctx0" brushRef="#br0" timeOffset="-214004.37">25125 11134 0,'0'0'0,"0"21"0,0 0 15,0 0-15,0 0 0,0 22 0,0-22 16,0 21-16,-21-21 0,-1 22 16,1-22-16,21 0 0,-21 0 15,21 0-15,0 1 0,0-1 0,0 0 0,0 0 16,0 0-1,21-21 17</inkml:trace>
  <inkml:trace contextRef="#ctx0" brushRef="#br0" timeOffset="-213829.46">25188 11218 0,'0'0'0,"0"-21"15,21 0 17,1 21-32,-1 0 15,0 0-15,0 0 0,0 0 16,0 0-16,1 0 0,-1 0 0</inkml:trace>
  <inkml:trace contextRef="#ctx0" brushRef="#br0" timeOffset="-213672.55">25146 11430 0,'0'0'15,"0"21"-15,21-21 32,0 0-32,0 0 0,1 0 15,-1 0-15,0 0 0,21 0 0,-21 0 16,22 0-16</inkml:trace>
  <inkml:trace contextRef="#ctx0" brushRef="#br0" timeOffset="-213428.7">25866 11176 0,'0'0'0,"-22"0"0,-20 0 0,-21 42 16,41-42-16,1 22 0,-21-1 15,21 0-15,0 21 0,-22-21 16,22 1-16,0-1 0,21 21 0,0-21 16,-21 0-16,21 1 0,0-1 0,0 42 15,21-42 1,21 1-16,-21-22 0,1 0 16,20 21-16,-21-21 0,21 0 15,1 0-15,-1 0 0,0 0 0,1 0 16</inkml:trace>
  <inkml:trace contextRef="#ctx0" brushRef="#br0" timeOffset="-201037.51">17230 11980 0,'0'22'203,"-22"-22"-203</inkml:trace>
  <inkml:trace contextRef="#ctx0" brushRef="#br0" timeOffset="-196473.07">17103 12171 0,'0'21'0,"-22"-21"16,22 21-16,-21-21 16,21 21-16,0 1 15,-21-22 1,21 21-16,-21-21 15,21 21 1,-21-21-16,0 21 16,-1-21-1,1 21 1,0-21-16,0 0 0,21 21 16,-21-21-16,0 0 15,-1 0-15,1 0 16,21 22-16,-21-22 0,0 0 15,0 0-15,0 0 0,-1 0 16,1 21-16,0-21 16,0 0-16,0 0 15,0 21-15,-1-21 0,1 0 16,0 0-16,0 21 16,0-21-1,0 0-15,-1 0 16,1 0-16,0 0 0,0 0 15,0 0-15,-22 0 0,-20 21 16,42-21-16,-22 0 0,22 0 16,-21 0-16,0 21 0,-1-21 0,1 0 15,0 0-15,20 0 0,-20 0 16,21 0-16,0 0 0,0 0 0,-1 0 16,1 0-16,0 0 15,0 0-15,0 0 0,-22-21 16,1 0-16,21 21 0,0 0 15,0-21-15,-1 21 0,-20-21 0,21 21 16,-21-21-16,-1-1 16,1 1-16,21 0 0,0 0 15,-1 21-15,1-21 0,0 0 0,0-1 16,-21 1-16,20 21 0,1-21 16,0 0-16,0 0 0,0 0 0,0 21 15,-22-22-15,22 1 0,0 0 16,0 0-16,-22 0 0,22 0 15,0-1-15,0-20 0,-21 21 0,20 0 16,22 0-16,-21-22 0,0 22 16,0 0-16,0-21 0,21 20 15,-21 1-15,-1 0 0,22-21 0,0 21 16,0-1-16,-21 1 0,21 0 16,0-21-16,0 21 0,-21-1 15,21-20-15,0 21 0,0-21 0,0-1 16,0 22-16,0-21 0,0-1 15,0 1-15,0 0 0,21-1 0,-21 1 16,21 0-16,1-1 0,-22 1 16,21 21-16,0-21 0,-21-1 0,0 22 15,21-21-15,0 21 0,-21-1 16,0-20-16,21 21 0,1 0 16,-1 0-16,0-22 0,-21 22 15,21 0-15,0 0 0,0-22 16,22 22-16,-22 0 0,0 0 0,21-21 15,1 20-15,-22 1 0,21 0 16,1 0-16,-1 0 0,0 0 16,1-1-16,-1 1 0,-21 0 0,21 21 15,-20-21-15,20 0 0,-21 21 16,0-21-16,22 21 0,-22-22 0,0 22 16,0-21-16,21 21 15,-20-21-15,-1 21 0,21-21 0,0 21 16,-20-21-16,83 21 15,-62-21-15,20 21 0,-20-22 0,20 22 16,1 0-16,-1 0 0,1 0 16,-22 0-16,21 0 0,1 0 15,21 22-15,-22-1 0,22-21 16,-43 21-16,0-21 16,1 0-16,20 21 0,-20-21 0,-1 21 15,21-21-15,-20 0 0,20 21 16,-20-21-16,20 0 0,-21 22 0,1-22 15,-1 21-15,0-21 0,1 21 16,-22-21-16,21 0 0,-21 21 0,1-21 16,20 21-1,-21-21-15,0 0 16,-21 21-16,21-21 0,-21-21 78,0 0-78,0 0 16,22 0-16,-1 0 15,0 21-15,-21-22 0,21 1 0,0 0 16,0-21-16,1 21 0,20-1 16,-21-20-16,21 21 0,1-21 15,20 20-15,-20-20 0,20 21 16,85-43-16,-63 43 15,0 0-15,20 0 0,-20 0 0,0 0 16,-1-1-16,1 1 0,21 0 16,0 21-16,254-21 15,-255 21-15,22 0 0,-21 0 16,0 0-16,21 0 0,0 0 0,-21 0 16,21 21-16,106 21 15,-127-42-15,-1 22 0,-20-1 16,0 21-16,-1-21 0,1 0 15,-21 1-15,20-1 0,107 42 16,-149-63-16,0 21 16,1 1-16,-1-22 0,-21 21 15,0-21-15,1 21 0,-22-42 47,0 0-31,0-1-16,0 1 15,0 0-15,0 0 0,21 0 0,0 0 16,0-1-16,0 1 0,0-21 16,1 21-16,20 0 0,0-22 15,1 22-15,-1 0 0,0 0 16,22 0-16,-1-1 0,64-20 16,-42 21-16,21 0 0,-22 21 15,22-21-15,0-1 0,-21 22 0,-1-21 16,22 0-16,-21 21 0,0 0 15,-1-21-15,22 21 0,0 0 16,0 0-16,-22 0 0,22 0 0,0 0 16,-21 0-16,-1 0 0,1 21 15,-21 0-15,20-21 0,-20 21 0,-22 1 16,22-1-16,-22-21 0,21 42 16,-41-42-16,-1 21 15,0-21-15,0 21 0,0-21 16,-21 22-16,21-22 15,1 0 1,-1 0 0,0 0-16,0 0 0,0 0 15,0 0-15,1 0 0,-1 0 0,21-22 16,-21 22-16,22 0 0,-1 0 16,0 0-16,1-21 0,20 21 15,-21 0-15,64 0 16,-63 0-16,20 0 0,1 0 0,-1 0 15,1 0-15,20 0 0,-20 21 16,20 1-16,1-22 0,-21 21 16,84 21-16,-106-21 0,64 43 15,-43-22-15,-41 0 16,20 1-16,0-1 0,-21 0 0,1 1 16,-22-1-16,0 0 0,21 1 15,-21-1-15,0-21 0,0 22 0,0-1 16,0 0-16,0-21 0,0 22 15,-21-1-15,21-21 0,-22 22 16,1-22-16,21 21 0,-21-21 0,0 0 16,21 1-16,-21-1 0,0-21 15,-1 0 1,44 0 31,-1 0-32,0 0-15,0 0 0,0 0 16,0 0-16,1 0 0,20 21 0,-21-21 16,21 21-16,1 0 0,-1 22 15,22-22-15,-22 0 0,0 21 0,1 1 16,-22-22-16,21 21 16,-42 0-16,21 1 0,-21-1 0,0 0 15,0 1-15,0-1 0,-21 22 16,0-22-16,-21 21 0,-1-20 0,1-1 15,0 0-15,-64 43 16,0-43-16,64 1 0,-1-22 16,1 0-16,0 0 0,20-21 15,-20 21-15,21-21 0,0 0 0,0 0 16,-1 0-16,1 22 0,0-22 16,0 0-16,21 21 46,21 0-30,0-21-16,0 21 16,-21 0-16,0 0 15,0 1-15,0-1 0,0 0 16,0 0-16,0 0 0,0 0 0,0 22 16,0-22-16,0 21 0,0 1 15,-21-22-15,0 21 0,0 0 0,-21-20 16,20 20-16,-20-21 0,0 21 15,-106 22 1,105-43-16,-20 0 0,20 0 16,1-21-16,-21 22 0,20-22 0,1 0 15,-22 0-15,22 0 0,-21 0 16,20 0-16,1 0 0,-106 0 16,105 0-16,22 0 0,0 0 15,0 0-15,0 0 0,0 0 16,-1 0-1,1 21 1,21 0 0,-21 0-16,21 0 0,-21 0 15,-21 1-15,20-1 0,-20 0 0,21 21 16,-85 22-16,64-43 16,-22 0-16,1 21 0,-1-20 15,1-1-15,-22 0 0,0 0 0,1 0 16,-1 0-16,0-21 0,-20 22 15,20-22-15,0 0 0,1 0 0,-1 0 16,0 0-16,1 0 0,-1 0 16,0 0-16,22 0 0,-1-22 0,-20 22 15,20-21-15,1 0 0,20 0 16,-20 0-16,20 0 0,1-1 0,0 1 16,21 0-16,-1 0 0,1 0 15,21 0-15,0-1 16,0 1-16,0 42 31,0 1-15,0-1-16,-21-21 0,0 21 15,0 0-15,0 0 0,-22-21 16,1 21-16,21 1 0,-43-22 0,22 21 16,0-21-16,-22 0 0,22 21 15,-22-21-15,1 0 0,-22 0 0,22 0 16,-1 0-16,-21 0 0,1 0 15,20 0-15,-20-21 0,20 0 0,1-1 16,20 1-16,-63-21 16,64 21-16,0 0 0,-1-1 0,22 1 15,-21-21-15,21 21 0,0 0 16,-22-1-16,22 1 0,0 0 16,0 21-16,0 0 15,21 21 1,0 0-16,0 1 15,0-1-15,0 0 0,0 21 0,0-21 16,0 1-16,0-1 0,0 21 16,0-21-16,0 0 0,0 1 0,-22-1 15,1 0-15,0-21 0,-21 21 16,21-21-16,-22 0 0,22 0 16,-64 0-16,43 0 0,0 0 0,-1-21 15,1 0-15,0 21 16,-1-21-16,1-22 0,0 22 0,-1 0 15,22 0-15,-21 0 16,21-22-16,0 22 0,-1 0 0,22 0 0,0 0 16,0-1-16,0-20 0,22 21 15,20 21-15,-21 0 0,21-21 16,1 21-16,20 0 0,43 0 16,-64 21-16,22 0 0,-22-21 15,22 21-15,-22 0 0,-21 1 16,22-1-16,-22 21 0,0-21 0,0 0 15,-21 1-15,0-1 0,-21 42 16,0-42-16,-22-21 16,22 22-16,-21-22 0,0 0 15,-1 21-15,1-21 0,-22 0 0,22 0 16,0 0-16,-1 0 0,-20 0 16,21 0-16,-1-21 0,1 21 0,0-22 15,20 22-15,-20-21 0,21 0 16,0 0-16,0 21 0,-1-21 0,22 0 15,0-1-15,0 1 16,0 0-16,22 21 16,-1 0-16,0 0 15,-21 21 1,0 0-16,0 1 0,0-1 16,0 0-16,0 0 0,-21 43 15,0-43-15,-22 21 0,1-21 16,0 0-16,-1 1 0,-20 20 0,-1-21 15,1 0-15,-1-21 0,-20 21 16,20 1-16,-21-22 0,22 0 0,-149 0 16,85-22-1,64 1-15,20 0 0,-20 0 16,21 0-16,-1-22 0,1 22 0,0-21 16,20 0-16,1-1 15,0 22-15,0-21 0,0 21 0,0-22 16,-1 22-16,22 0 0,0 0 15,0 42 1,0 0 0,0 0-16,0 0 0,-21 1 15,21-1-15,-21 21 0,0 22 16,0-43-16,0 21 0,-22-21 16,22 0-16,0 1 0,-21-1 0,20 0 15,-20 0-15,21-21 0,0 0 16,-22 0-16,1 0 15,21 0-15,0 0 0,0 0 0,-1-21 16,1 0-16,0 0 0,0-1 16,-21-41-16,20 42 0,1-43 15,21 22-15,-21 21 0,21 0 16,-21-1-16,21 1 0,0 0 16,21 21-1,0 0-15,0 0 16,-21 21-16,22 0 0,-1 1 0,-21-1 15,0 0-15,21 21 0,-21 1 16,0-22-16,0 21 0,0-21 16,0 22-16,0-22 0,0 0 0,-21 0 15,0 0-15,-1 0 0,1-21 16,0 22-16,0-22 0,0 0 0,-22 0 16,22 0-16,-21 0 0,21-22 15,-22 22-15,22-21 0,-42-42 16,20 42-16,1-1 0,21-20 15,-21 0-15,20 21 0,1-22 0,-21 1 16,21 21-16,21-22 0,-21 22 0,21 0 16,-22 0-16,22-21 15,0 20-15</inkml:trace>
  <inkml:trace contextRef="#ctx0" brushRef="#br0" timeOffset="-195503.9">12425 13356 0,'0'0'16,"-21"21"-1,21 1-15,21-22 32,0 0-32,0-22 0,21 1 15,-20 0-15,20 0 0,0 0 16,22 0-16,-1-22 0,22 1 0,0 0 16,-1-1-16,22 1 0,106-64 15,-106 43-15,21-1 16,0 22-16,0-22 0,0 22 0,0 0 15,105-43-15,-126 64 16,-21-22-16,0 22 0,-1-21 0,-20 21 16,-1 0-16,-20-1 0,-1 22 15,-21 0-15,0-21 0,-42 21 47,0 0-47,0 0 16,0 0-1,-1 0-15,1 21 0,0 1 0,0-22 16,-21 21-16,20 0 0,-20-21 16</inkml:trace>
  <inkml:trace contextRef="#ctx0" brushRef="#br0" timeOffset="-194975.68">12467 13589 0,'21'-21'16,"0"0"-16,1 0 0,-1-1 15,0 1-15,21 0 0,1 0 0,20 0 16,1-22-16,-1 22 0,22-21 15,-1 21-15,1-22 0,21 1 16,-21 0-16,20-1 0,-20 1 0,0 21 16,21-21-16,63-43 15,0 21-15,-105 43 16,-1 0-16,22-21 0,-43 21 16,-21 21-16,22-22 0,-22 1 15,0 0-15,-21 0 31,0 0-15,0 0 15</inkml:trace>
  <inkml:trace contextRef="#ctx0" brushRef="#br0" timeOffset="-194432.99">14309 12065 0,'0'0'0,"-22"0"0,1 0 16,21 21-1,0 0 1,0 1 0,21-1-16,1-21 0,-1 21 0,0-21 15,0 0-15,0 21 0,22-21 16,-1 0-16,-21 21 0,21-21 0,1 0 16,-1 0-16,0 0 0,1 0 15,-1 0-15,22 0 0,-22 0 0,0 0 16,1 0-16,-1-21 0,0 21 15,-21 0-15,1-21 0,-1 21 0,0-21 16,0 21-16,-21 21 63,-21 0-63,0 0 0,0 0 15,-1 1-15,1 20 0,0-21 0,0 0 16,0 22-16,0-22 0,-43 63 15,43-62-15,-21 41 16,20-42-16,1 22 0,21-22 16,-21 0-16,21 0 0,-21 0 0,21 0 15,-21 1-15,21-1 0,0 0 16,-21-21-16,-1 0 16,1 0-1,0 0-15</inkml:trace>
  <inkml:trace contextRef="#ctx0" brushRef="#br0" timeOffset="-193769.37">12933 12721 0,'0'21'47,"-21"1"-47,21-1 16,0 21-16,0-21 0,0 22 0,0-1 16,0 0-16,0 1 0,0-1 15,0 21-15,-22-20 0,-20 41 16,42-41-16,-21-1 0,0 0 15,0 1-15,-1-1 0,1-21 0,0 22 16,21-22-16,-21 21 16,0-21-16,0-21 15,-1 0 1,22-21-16,0 0 16,0 0-16,43 21 46,-22 21-46,21 0 16,1 0-16,20 0 0,-21 1 16,22 20-16,-1-21 0,1 0 15,148 64-15,-149-64 16,-21 0-16,22 0 0,-22 1 16,-21-1-16,22-21 0,-22 0 0,0 21 15,-42-21 16,0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6:01:16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12933 2963 0,'21'0'15,"-21"-21"-15</inkml:trace>
  <inkml:trace contextRef="#ctx0" brushRef="#br0" timeOffset="145.91">13377 2858 0,'0'-22'16,"0"1"0,-21 21-16,0 0 15,0 0-15,0-21 0,-1 21 16,-20 0-16,0 0 0,21-21 0,-22 21 16,1 0-16,21 0 0,-22 0 0,1 0 0,0 0 15,-1 0-15,1 0 0,-21 0 16,20 0-16,-20 0 0</inkml:trace>
  <inkml:trace contextRef="#ctx0" brushRef="#br0" timeOffset="205.88">11663 5334 0,'0'0'0,"-21"-381"0,-191-656 16,0 656-16,-42 148 15,127 170-15</inkml:trace>
  <inkml:trace contextRef="#ctx0" brushRef="#br0" timeOffset="727.09">14436 8530 0,'21'-21'16,"42"-42"-16</inkml:trace>
  <inkml:trace contextRef="#ctx0" brushRef="#br0" timeOffset="2744.99">14520 3514 0,'0'0'0,"0"-21"0,0-1 0,0 1 16,0 0-16,0 0 15,0 0-15,0 0 0,-21 21 16,0-22-16,0 1 0,0 21 16,-1-21-16,-20 21 0,0-21 15,-1 21-15,-20-21 0,-1 21 0,22-21 0,-21 21 16,-22-22-16,21 22 16,1-21-16,-22 21 0,1 0 0,20-21 15,-21 21-15,-105-21 0,105 21 16,-21 0-16,22 0 0,-22 0 15,21 0-15,-21 0 0,-211 21 16,190 0-16,21-21 16,-21 21-16,21 1 0,-21-1 0,0 0 15,21 0-15,-21 21 0,0-20 0,0 20 16,-21 0-16,21 1 0,0-1 0,0 0 16,0 1-16,-21-1 0,21 0 15,-21 1-15,21 20 0,-21-21 0,-85 85 16,106-63-16,0-1 15,21 1-15,0 21 0,-21-22 16,21 22-16,1-22 0,-1 22 0,21 0 16,-21-1-16,22 1 0,-1 21 15,0-22-15,1 22 0,-1-21 0,21 21 16,1-22-16,-22 22 0,-21 106 16,43-106-16,21 0 0,-1-1 15,1 1-15,21 0 0,-22 0 0,22 21 16,0-21-16,21 0 0,0-1 0,0 22 15,0-21-15,0 21 0,21-21 16,0 0-16,1 21 0,20-21 0,0 0 16,1 21-16,20-22 0,1 1 15,-1 0-15,1 0 0,20 0 16,64 105-16,-63-105 0,21 0 16,0 0-16,0 0 0,-1 0 0,1-1 15,21-20-15,0 21 0,0 0 16,0-22-16,21 22 0,1-21 0,-1 21 15,0-22-15,21 1 0,1 0 0,189 84 16,-168-84-16,-1-1 0,22-20 16,0 21-16,-1-22 0,1-21 15,0 22-15,21-1 0,-1-20 16,1-1-16,233 43 0,-233-43 16,21-21-16,-21 22 0,-1-1 15,22-21-15,0 0 0,-21 22 0,21-22 16,0 0-16,0 0 0,0-21 0,-21 21 15,21 0-15,233-21 0,-233 0 16,-21 0-16,21 0 0,-21 0 16,-1 0-16,1 0 0,466-42 15,-488 21-15,234-21 16,-212 20-16,-22 1 0,1 0 16,0-21-16,-1-1 0,-20 22 0,21-21 15,-22 0-15,1-1 0,-1 1 0,1-22 16,168-41-16,-168 41 15,-22 1-15,-21-1 0,22 1 16,-22-1-16,0 1 0,-21-22 0,0 21 16,0-20-16,0-1 0,-21 22 0,0-22 15,-22-21-15,1 21 0,0 1 16,63-107-16,-85 85 0,1 22 16,-1-22-16,-20 0 0,-1 0 0,0-21 15,1 21-15,-22 1 0,0-1 16,0-21-16,-21 0 0,0 21 0,0-21 15,0 0-15,-42-127 0,0 148 16,-1-21-16,1 0 0,0 21 16,-22-21-16,1 21 0,-1-21 0,-63-105 15,42 105-15,1 21 16,-22-21-16,0 0 0,0 21 16,0-21-16,-21 21 0,0 0 0,0-21 15,0 21-15,-21 1 0,0-1 0,0-21 16,-21 21-16,20 0 0,-189-84 15,168 84-15,-20 21 0,-170-105 16,170 105-16,-1 0 16,1 1-16,-1-1 0,1 21 0,-22 1 15,0-1-15,-190-63 16,190 64-16,1 21 0,-1-22 0,-21 22 16,22-1-16,-22 1 0,21 0 0,-21-1 15,0 22-15,-211-42 16,190 42-16,21-1 0,0 22 15,0-21-15,-21 21 0,22 0 16,-22 0-16,21 0 0,-21 21 0,0 1 0,0-1 16,21 21-16,-21 0 0,0 1 15,0 20-15,21 22 0,0 0 16,0-1-16,22 1 0,-1 21 0,0 0 16,22 21-16,21-22 0,-1 1 0,1 21 15</inkml:trace>
  <inkml:trace contextRef="#ctx0" brushRef="#br0" timeOffset="3622.48">8318 7154 0,'0'0'0,"-21"22"0,0-22 0,0 21 0,0-21 16,0 0-16,-1 21 0,1-21 15,0 21-15,0-21 0,0 0 16,0 21-16,-1-21 0,1 0 0,0 21 16,0-21-16,0 0 0,0 0 0,-1 22 15,1-22-15,42 0 32,1 0-17,-1 0-15,0 0 0,0 0 16,0 0-16,22-22 0,-1 22 0,0 0 15,1 0-15,-1-21 0,0 21 16,1-21-16,20 21 0,1 0 16,20-21-16,1 21 0,0 0 0,-1-21 15,22 0-15,0 21 0,0 0 16,0-22-16,-1 22 0,22 0 0,22 0 16,-22-21-16,0 21 0,21 0 0,-21 0 15,21 0-15,21-21 0,-21 0 0,1 63 16,-1-42-16,21 0 0,0 0 0,212 0 15,-190 0-15,-22 0 0,43 0 16,21 0-16,0 0 0,-1 0 16,1 0-16,21 0 0,-21 0 0,21 0 15,0 0-15,0 0 0,21 0 16,-21 21-16,21-21 0,1 0 16,-22 22-16,-22-22 0,234-43 0,-191 22 15</inkml:trace>
  <inkml:trace contextRef="#ctx0" brushRef="#br0" timeOffset="4008.26">16912 6710 0,'0'0'0,"-42"0"0,-1 0 0,-41 0 16</inkml:trace>
  <inkml:trace contextRef="#ctx0" brushRef="#br0" timeOffset="7746.01">16468 7112 0,'0'0'0,"-22"0"0,1 0 16,0 0 0,0 0-16,42 0 62,0 0-46,0 0-16,1 0 0,-1 0 15,0 0-15,0 0 0,21 0 0,-20 0 16,-1 0-16,21 0 0,0 0 16,-20 0-16,20 0 0,0-21 0,1 21 15,20 0-15,-21 0 0,22 0 16,-1 0-16,1 0 0,-1 0 0,1 0 16,-1 0-16,22 0 0,-21 0 15,20 0-15,-20 0 0,-1 21 16,22-21-16,-22 21 0,22-21 0,0 0 0,-1 0 15,22 0-15,-21 0 0,21 0 16,0 21-16,-22-21 0,22 22 0,-21-22 16,21 0-16,-1 0 15,-20 0-15,21 0 0,106 0 16,-107 0-16,1 0 0,0 0 16,-21 0-16,21 0 0,-22 0 0,22 0 15,-21 0-15,21 0 0,-1 0 16,-20 0-16,21 0 0,0 0 0,-22 0 15,1 0-15,0-22 0,-1 22 16,1 0-16,0 0 0,-1 0 0,-20 0 16,21 0-16,-1 0 0,1 0 15,0 0-15,-1 0 0,1 0 16,63 0-16,-84 0 0,-1 0 16,1 0-16,20 0 0,-20 22 15,-1-22-15,1 0 0,-1 0 16,22 0-16,-22 21 0,1-21 0,21 0 15,-22 0-15,1 0 0,-1 21 16,22-21-16,-22 0 0,1 0 0,-22 0 16,22 0-16,-1 21 0,-21-21 0,1 0 15,-1 0-15,64 21 16,-85-21-16,21 0 0,43 0 16,-43 0-16,1 21 0,-22-21 15,21 0-15,1 0 0,20 0 16,-21 0-16,-20 0 0,20 22 15,-21-22-15,21 0 0,-20 0 16,20 0-16,-21 0 0,0 0 16,0 21-16,1-21 0,-1 0 0,0 0 15,0 0-15,0 0 16,0 0 15,-21 21-15,-21-21 140,0 0-125,0 0-15,21-21 62,0 0-47,-21 21-15,0-22-16,-1 22 16,1 0-16</inkml:trace>
  <inkml:trace contextRef="#ctx0" brushRef="#br0" timeOffset="9440.54">7429 4382 0,'0'0'0,"0"-43"0,0 22 0,0 0 15,0-21-15,-21 20 0,21-20 16,0 21-16,0-21 0,0 20 0,0-20 16,0 21-16,-21 0 0,21 0 0,21 21 31,0 42-31,1 0 15,20 1-15,21 20 16,-20 1-16,20 20 0,1-20 0,-1 20 16,1 1-16,-1 0 0,1 21 15,42 63-15,-43-84 0,-21-22 16,1 22-16,-1-22 0,0 1 0,1-1 16,-22-20-16,21-1 0,-21 0 15,1 1-15,-1-1 0,0-21 16,0 0-16,-21 0 0,0 1 0,0-44 31,0 1-31,-21 0 0,0 0 16,0-21-16</inkml:trace>
  <inkml:trace contextRef="#ctx0" brushRef="#br0" timeOffset="9955.56">7683 4212 0,'0'0'0,"-21"-42"0,0 21 0,0 0 0,0-1 16,0 1-16,21 0 0,-22 21 15,1 0-15,21 21 0,-21 0 16,21 1-16,-21 20 16,21 0-16,-21 1 0,0-1 0,21 21 15,0-20-15,-22-1 0,1 22 16,0-22-16,0 21 0,21-20 0,-42 63 15,20-64 1,22-21-16,0 21 0,-21-20 0,21-1 0,-21-21 16,21-43-1,0 22 1,0 0-16,0-21 0,21-1 0,0 22 16,-21-21-16,0 0 0,22-22 15,-1 22-15,0-1 0,-21-20 0,21 21 16,0-22-16,-21 22 15,21-1-15,1-41 0,-1 41 16,-21 22-16,21 0 0,0 21 16,0 0-16,0 0 0,22 21 15,-22 0-15,21 22 0,1-22 16,62 64-16,-62-43 0,20-21 16,-20 21-16,20 1 0,-21-22 15,22 0-15,-22 21 0,1-20 0,-1-1 16,0 0-16,-21 0 0,1 0 15,-1-21-15,0 21 0,-21 1 16,21-1-16,-42-21 31,0 0-31,0 0 0</inkml:trace>
  <inkml:trace contextRef="#ctx0" brushRef="#br0" timeOffset="11171.2">3598 3895 0,'0'0'0,"-21"0"0,21-21 15,-21 21 1,21 21-1,0 0-15,0 0 0,0 0 0,0 0 16,0 1-16,0-1 0,0 21 16,0-21-16,0 0 15,0 1-15,0-1 0,21-21 0,-21 21 0,21-21 16,0 0-16,1 0 16,-1 0-16,0 0 0,0-21 0,-21 0 15,21 21-15,-21-22 0,21 1 16,-21 0-16,0 0 0,0 0 15,0 0-15,0-1 0,-21 1 16,0 21-16,0 0 0,0 0 16,0 0-16,-22 0 0,22 0 0,0 0 15,0 0-15,0 21 0,-1 1 16,1-22-16,21 21 0,-21 0 0,21 0 16,0 0-16,-21-21 0,21 21 15,0 1-15,21-22 31,0 0-31,0 0 16,1 0 0,-1 0-16,-21-22 0,0 1 15,0 42 48,0 1-48,0-1 1,21-21 0,0 0-1,0 0 1,-21-21 0,0-1-16,21 22 0,-21-21 15,0 0-15,0 0 0,0 0 16,-21 0-1,0 21 1,0 0-16,0 0 16,21 21-1,0 0 1,0 0 0,21-21 15,-21-21-16,21 0 1,-21 0 15,0 42 32,21-21-32,-21 21-31</inkml:trace>
  <inkml:trace contextRef="#ctx0" brushRef="#br0" timeOffset="11664.44">4106 4233 0,'0'0'15,"21"0"1,1 0 0,-1-21-16,-21 0 0,21 0 15,0 0-15,0 0 0,0-22 0,22 22 16,-22-21-16,0 21 0,0-22 16,22 22-16,-22-21 0,0 21 0,0-1 15,-21 1-15,0 0 0,21 0 16,-21 0-16,0 42 31,0 0-31,0 0 16,0 0-16,0 22 0,0-1 15,0 22-15,0-22 0,0 21 0,0 1 16,0-1-16,0 1 0,0-1 16,0-20-16,0 20 0,0 1 0,0-22 15,21 22-15,-21-22 0,22 21 16,-1-20-16,-21-1 0,21 22 0,0 20 15,-21-63-15,0 22 0,0-22 16,0 21-16,0-21 0,-21 1 16,0-1-16,0-21 0,-1 21 0,-20 0 15,0-21 1,21 0-16,-22 0 0,1 0 0,21-21 16,-22 0-16,22 0 0,-21-1 15,21-20-15,0 21 0,-22-64 16,22 43-16,0-64 0,21 64 15,0-22-15,0 22 0,0-22 16</inkml:trace>
  <inkml:trace contextRef="#ctx0" brushRef="#br0" timeOffset="12032.49">4297 3344 0,'0'0'0,"0"-21"0,0 0 0,-21 21 16,-1 0-16,1 0 15,21-21 17,21 21-32,1-21 15,-1 21-15,0-21 0,0 21 16,0-22-16,-21 1 0,0 0 15,-21 21 1,0 0 0,0 0-16,0 0 0,-22 0 15,43 21-15,-21 0 0,0-21 0,0 22 16,21-1-16,0 0 16,0 0-16,0 0 0,0 0 15,0 1-15,21-1 0,0 0 16,43 21-16,-43-21 0,21 1 15,0-1-15</inkml:trace>
  <inkml:trace contextRef="#ctx0" brushRef="#br0" timeOffset="12509.22">5080 3747 0,'21'0'15,"-21"-22"1,0 1-1,0 0 1,-21 21-16,0 0 0,0 0 16,-1 0-16,1 0 0,0 0 15,0 21-15,0 0 0,0 1 0,-22 20 16,22-21-16,0 21 16,0-20-16,21 20 0,-21 21 15,21-41-15,0 20 0,0-21 16,0 0-16,0 0 0,0 1 15,21-1-15,21-21 0,-21 0 16,0 0-16,1 0 0,-1-21 16,0-1-16,21 1 0,-21 0 0,1 0 15,-1 0-15,0-22 16,0 22-16,-21 0 0,0-21 0,0 21 0,0-1 16,0 1-16,0 0 0,0 0 15,0 0-15,0 42 16,0 0-1,0 0-15,0 0 16,0 1-16,0-1 0,0 0 0,0 0 16,0 21-16,21-20 15,0-1-15,-21 0 0,22-21 0,-1 21 16,-21 0-16,21-21 0,0 0 16,0 0-16,0 0 15,1 0-15,-22-21 0,21 0 16</inkml:trace>
  <inkml:trace contextRef="#ctx0" brushRef="#br0" timeOffset="12729.09">5440 3662 0,'0'-42'16,"0"63"15,0 0-31,0 0 0,0 21 16,0-20-16,21-1 15,-21 0-15,0 0 0,0 21 0,0-20 16,21-1-16,-21 0 16,0 0-16,21 0 0,-21 0 0,0 1 15,0-1-15,21-21 0,1 0 16,-1 0-16,0 0 0,0-21 16</inkml:trace>
  <inkml:trace contextRef="#ctx0" brushRef="#br0" timeOffset="12939.97">5863 3577 0,'0'0'0,"-21"0"15,0 21 1,0-21-16,-22 22 0,22-1 16,0 0-16,0 0 0,0 0 0,-22 22 15,22-22-15,0 0 0,0 21 16,0-21-16,-1 22 0,22-22 15,0 0-15,0 0 0,22-21 16,-1 0-16,21 0 0,-21 0 16,22 0-16,-22-21 0</inkml:trace>
  <inkml:trace contextRef="#ctx0" brushRef="#br0" timeOffset="13348.02">6265 3662 0,'0'0'0,"0"-21"0,-21 0 16,0-1-16,0 22 16,0 0-16,-1 0 0,1 0 15,0 0-15,0 0 0,0 22 16,0-1-16,21 0 0,-22 0 16,22 0-16,-21 0 0,21 1 15,-21-1-15,21 21 0,0-21 16,0 0-16,0 1 0,21-22 15,0 0-15,1 0 16,-1 0-16,0 0 0,-21-22 16,21 22-16,0-21 0,0 0 0,-21 0 15,22 0-15,-1 0 0,-21-1 16,0-20-16,0 21 0,21 0 16,-21 0-16,21 21 0,-21 21 31,0 0-31,0 21 0,21-21 15,-21 22-15,21-22 0,1 21 16,-22-21-16,21 22 0,0-22 0,0 0 16,0 0-16,0 0 0,22 1 15,-22-22-15,42 0 0,-20 0 16,-1 0-16,-21 0 0,22 0 0</inkml:trace>
  <inkml:trace contextRef="#ctx0" brushRef="#br0" timeOffset="14796.35">8594 8276 0,'0'0'0,"42"0"0,106-21 16,-106 0-16,1 21 15,-22 0-15,0 0 0,0 0 0,0 0 16,1 0-16,-22 21 16,-43 0-16,22 0 15,-21 1-15,-22-1 0,1 21 16,-1 0-16,-20-20 0,-1 20 0,-21 0 16,-21 22-16,0-22 0,0 22 0,-21-1 15,0 1-15,21-1 0,-21 1 16,21-1-16,0 1 0,0-1 15,21 1-15,21-22 0,-21 21 0,43-20 16,-1-22-16,1 21 0,20-21 0,1 22 16,0-22-16,-43 0 15,85 0-15,-21-21 16,21-21 0,0 0-16,0 0 0,0 0 15,21-1-15,0 1 0,-21-21 0,21 21 16,1 0-16,-1-1 0,21-20 15,-21 21-15,0 0 0,1 0 0,-1-1 16,0-20-16,-21 21 0,21 0 0,0 21 16,0-21-16,-21-1 0,0 44 47,0-1-47,-21 0 0,0 0 15,-21 0-15,21 0 0,-1 22 0,-20-22 16,21 21-16,-21-21 0,-1 22 0,22-22 15,0 0-15,0 21 0,0-20 16,-1-1-16,22 0 0,0 0 16,22-21-1,-1 0-15,21 0 0,43 0 16,-43 0-16,43 0 16,-43 0-16,0 0 0,22 0 15,-22 0-15,1 0 0,-1 0 0,-21-21 16,21 21-16,-20 0 0,20-21 15,-42 0-15</inkml:trace>
  <inkml:trace contextRef="#ctx0" brushRef="#br0" timeOffset="15613.89">1566 10202 0,'0'22'0,"0"-1"16,0 0-16,21 0 15,-21 0-15,0 0 16,22-21-16,-1 22 0,0-22 15,0 0 1,0 0-16,0 0 0,1 0 16,-22-22-16,21 1 0,-21 0 15,21 21-15,-21-21 0,0 0 0,0 0 16,-21-1 0,0 22-16,-1 0 0,1 0 15,0 0-15,0 0 16,0 22-16,21-1 0,-21 0 15,21 0-15,0 0 16,0 0-16,0 1 0,0-1 16,21-21-16,0 0 15,0 0-15,0 0 0,0-21 16,1-1-16,-1 22 16,-21-21-16,0 0 0,21 0 0,-21 0 15,0 0-15,0-1 16,-21 22-16,0 0 0,-1 0 15,1 0-15,0 0 16,0 0-16,21 22 16,-21-1-16,21 0 15,0 0-15,0 0 0,21-21 16,0 0-16,0 0 16,0 0-16,1 0 0</inkml:trace>
  <inkml:trace contextRef="#ctx0" brushRef="#br0" timeOffset="15899.71">2286 9737 0,'0'-43'16,"0"65"-1,0 20 1,0-21-16,0 0 0,0 22 15,0-1-15,0 0 0,0 1 0,0-22 16,0 21-16,0 0 0,0 1 16,0 41-16,21-41 0,-21-22 15,0 21-15,21 1 0,-21-22 16,0 0-16,0 0 0,0 0 0,21-21 16,1 0-16,-1-21 15,-21 0-15,21-21 16,0 20-16,-21-20 0,21 21 15</inkml:trace>
  <inkml:trace contextRef="#ctx0" brushRef="#br0" timeOffset="16128.58">2625 9694 0,'0'0'0,"0"22"31,0-1-31,21 0 0,-21 0 0,0 21 16,21-20-16,-21 20 0,0-21 15,0 21-15,0 1 0,0-22 0,0 21 16,0-21-16,0 22 0,0-22 16,0 0-16,0 0 0,0 0 0,0 1 15,0-1 1,0-42 0,0-1-1,0 1-15</inkml:trace>
  <inkml:trace contextRef="#ctx0" brushRef="#br0" timeOffset="16363.44">2265 10054 0,'0'0'0,"-43"0"0,22 0 16,21 21 0,-21-21-16,42 0 15,0 0-15,1-21 16,20 21-16,0-21 0,-21 0 15,22 21-15,-1-21 0,0 21 16,-20-21-16,20 21 0,-21 0 0,21-22 16,-20 22-16,-1 0 15,-21-21-15,21 21 0,-21-21 16,0 0 0,21 21-16,-21-21 0</inkml:trace>
  <inkml:trace contextRef="#ctx0" brushRef="#br0" timeOffset="16605.31">2730 9800 0,'22'0'0,"-1"0"16,-21-21-16,21 21 16,0 0-16,0-21 0,0 21 0,1-21 15,20 0-15,-21 21 0,21-22 16,-20 1-16,-1 21 0,0-21 15,0 21-15,0 0 0,0-21 0,1 21 16,-22-21-16,21 21 0,-42 0 47,-1 21-47,22 0 0,-21-21 16</inkml:trace>
  <inkml:trace contextRef="#ctx0" brushRef="#br0" timeOffset="16844.16">3027 9673 0,'-21'0'16,"21"21"-16,0 1 16,0-1-1,0 0-15,0 0 0,0 0 16,0 0-16,0 1 0,0-1 16,0 0-16,0 21 0,0-21 15,0 1-15,0-1 0,0 0 0,0 0 0,21 0 16,-21 0-16,0 1 0,0-1 15,21 0-15,-21 0 16,0-42 15,21 0-15,-21 0-16</inkml:trace>
  <inkml:trace contextRef="#ctx0" brushRef="#br0" timeOffset="17554.96">3260 9631 0,'0'21'31,"0"0"-31,0 0 0,0 1 16,21-1-16,-21 21 0,0-21 15,0 0-15,0 1 0,0-1 0,21 0 16,-21 0-16,0 0 0,21 0 15,-21 1-15,0-1 0,0 0 16,0 0-16,0-42 47,0 0-47,0 0 16,0-1-16,0 1 0,0 0 0,0 0 15,0-21-15,0-1 0,0 22 16,0-21-16,0-1 0,0 22 0,0-21 15,0 21-15,0 0 0,21-1 0,0 22 16,1-21-16,-1 21 16,0 0-16,0 21 0,0 1 15,0-1-15,-21 0 0,22 0 16,-1 0-16,0 22 0,-21-22 0,21 0 16,0 0-16,-21 0 15,21 0-15,1 1 0,-22-1 0,0 0 0,21 0 16,0 0-16,-21-42 47,0 0-47,0 0 15,0 0-15,0-1 0,0-20 0,0 21 16,0-21-16,0-1 0,0 1 0,21 0 16,-21-1-16,0 22 0,21-21 15,0 21-15,-21-22 0,22 22 0,-1 21 16,0 0-16,0 0 0,0 0 15,0 0-15,1 21 16,-22 22-16,21-22 0,-21 0 0,21 21 16,-21-21-16,0 22 15,0-22-15,0 21 0,0-21 0,0 22 16,0-22-16,0 0 0,0 21 16,0-20-16,0-1 0,0 0 0,0 0 15,0 0-15,0-42 31,0 0-15,0 0-16,21 0 0</inkml:trace>
  <inkml:trace contextRef="#ctx0" brushRef="#br0" timeOffset="17871.58">4085 9335 0,'0'-22'0,"0"44"0,21-65 16,-21 22-16,0 0 0,21 21 15,-21 21 1,0 0 0,22 0-16,-22 22 15,0-22-15,0 0 0,0 21 0,0 43 16,0-43-16,0 1 16,0-1-16,0 0 0,0 1 15,0-22-15,0 21 0,0 1 0,0-22 0,0 0 16,0 0-16,0 0 0,21 0 15,21-21 1,-21 0-16,0 0 0,1 0 16,-1 0-16,0 0 0,0-21 15,0 0-15,0 0 0,1 21 0,-1-21 16,0 0-16,-21-1 0,21 1 16,-21 0-16,21 21 15,-21-21-15</inkml:trace>
  <inkml:trace contextRef="#ctx0" brushRef="#br0" timeOffset="18070.91">4487 9906 0,'0'0'0,"0"21"32,-21-21-17,0 0 16,0 21-15,21 1 0,0-1-16,-21-21 0</inkml:trace>
  <inkml:trace contextRef="#ctx0" brushRef="#br0" timeOffset="18461.06">3492 10816 0,'0'0'0,"-21"0"0,-42-63 16,42 42-16,-1-1 0,1 1 15,21 0 1,-21 21-16,21 21 16,0 0-16,0 1 15,0 20-15,0-21 0,0 21 0,21-20 16,-21 20-16,21 0 0,-21 1 16,0-1-16,0 0 0,22 1 0,-22-1 15,0 21-15,21-20 0,-21-1 0,0 0 16,0 1-16,0-1 0,0-21 15,0 0-15,0 22 0,0-22 16,0 0-16,0-42 16,0 0-1,0 0-15,0-1 0,0-20 16</inkml:trace>
  <inkml:trace contextRef="#ctx0" brushRef="#br0" timeOffset="18740.43">3281 10880 0,'0'0'0,"0"-43"0,-21 22 15,21 0-15,0 0 0,-22 0 16,22 0-16,0-1 0,0 1 0,0 0 16,0 0-16,0 0 0,22 0 0,-1 21 15,0-22-15,0 1 0,21 21 16,-20 0-16,20 0 0,-21 0 16,21 0-16,1 0 0,-22 21 0,21 1 15,-21-1-15,1 21 16,-22-21-16,0 22 0,0-22 0,0 0 15,-22 21-15,1-21 0,-21 22 0,21-22 16,-22 21-16,1-21 0,21 22 16,-21-22-16,20 0 0,1 0 0,-21 22 15,21-43 1,21 21-16,21-21 16,0-21-16</inkml:trace>
  <inkml:trace contextRef="#ctx0" brushRef="#br0" timeOffset="19588.49">4085 10880 0,'0'0'0,"0"-21"15,0-1-15,0 1 16,-21 21-16,0 0 15,0 0-15,-1 0 16,1 0-16,0 0 16,21 21-16,-21 1 15,0-1-15,21 0 0,-21 0 16,21 0-16,0 0 0,0 1 0,0-1 16,0 0-16,0 0 0,0 0 15,21-21 1,0 0-1,-21-21-15,21 21 0,0-21 0,-21 0 16,21 21-16,1-21 0,-22-1 16,0 1-16,21 0 0,0 0 0,-21 0 15,0 0-15,0-1 0,21 22 16,-21 22 31,0-1-47,0 0 0,0 0 0,0 0 15,0 0-15,0 1 16,0-1-16,21-21 0,-21 21 0,21-21 16,1 0-16,-1 21 15,0-21-15,0 0 0,0 0 0,0 0 16,1 0-16,-1-21 0,0 0 0,0 21 16,0-21-16,0-1 0,1 1 0,20 0 15,-42 0-15,0 0 16,0 0-16,0-1 0,0 1 15,0 0-15,0 0 0,0 0 0,0 0 16,0-1-16,-21 1 0,0 21 16,-1 0-1,22 21-15,-21 1 0,0-1 16,21 0-16,-21 0 0,21 0 0,0 0 16,0 1-16,-21-1 15,21 0-15,0 0 0,0 0 16,0 0-16,21-21 0,0 22 15,0-1-15,0 0 16,-21 0-16,22 21 0,-22-20 16,0 20-16,21-21 0,-21 21 15,0 1-15,21-1 0,-21 0 16,0 22-16,0-22 0,0 43 16,0-43-16,0 1 0,0-1 0,0 0 15,0 1-15,0-22 0,0 21 0,0-21 16,0 0-16,0 1 0,0-1 15,0-42 17,0-1-32,0 1 0,0-21 15,0 21-15,0-22 0,0 1 16</inkml:trace>
  <inkml:trace contextRef="#ctx0" brushRef="#br0" timeOffset="19987.75">4699 11070 0,'0'0'15,"0"-21"-15,21 21 0,-21-21 16,21 0-16,0 21 0,1-21 16,-22-1-16,21 1 0,0 0 15,0 0-15,0 0 0,0-22 0,-21 22 16,22 0-16,-22-21 0,21 21 0,-21-1 15,0 1-15,0 0 0,0 0 16,0 0-16,0 0 0,-21 21 16,-1 0-16,1 0 0,0 21 0,0 0 15,0-21-15,0 42 0,-1-21 16,1 1-16,-21 41 16,42-21-16,-21 22 0,21-43 0,0 21 15,0-20-15,0-1 0,0 0 0,21 0 16,0-21-16,0 21 0,0-21 15,22 0-15,-22 0 0,0 0 0,0 0 16,22 0-16,-22-21 0,0 21 0,0-21 16,21 0-16,-20 0 15,-1-1-15,0 1 0,0 0 0,0 0 16,-21-21-16,21 20 0,1 1 0,-22 0 16,0-21-16,21 21 0,0-22 0</inkml:trace>
  <inkml:trace contextRef="#ctx0" brushRef="#br0" timeOffset="23871.42">9842 4995 0,'0'0'0,"22"-21"0,-1 0 16,0 0-16,0 0 15,0-22-15,0 22 0,1 0 0,20-21 16,-21 21-16,0-1 0,-21 1 0,21 0 15,-21 0-15,22 0 0,-22 0 16,0 42 15,0 0-31,0 21 0,0 1 0,0 20 16,-22 1-16,22-1 0,-21 22 0,21-1 16,0 1-16,-21 0 0,0-1 15,21 22-15,-21-21 0,0 21 16,-22-22-16,22 1 0,0 0 0,0-22 15,0 22-15,-1-43 0,1 64 16,21-64-16,-21 1 0,21-22 16,0 0-16,0 0 0,21-42 15,-21 0 1,21 0-16,1 0 0,-1-22 0,0 1 16,21 0-16,-21-1 0,1-20 15,-1-1-15</inkml:trace>
  <inkml:trace contextRef="#ctx0" brushRef="#br0" timeOffset="24455.08">10118 4847 0,'0'0'0,"-22"-42"0,1-22 15,0 22-15,21 0 0,0 21 0,-21-1 16,21 1-16,0 0 0,21 21 16,21 0-16,1 0 15,20 0-15,1 0 0,-1 0 16,22 0-16,0 0 0,20 0 0,1 0 15,127-21-15,-106 0 16,-21 21-16,21-21 0,0 21 0,-21-22 16,21 1-16,0 21 0,-21-21 0,-1 0 15,-20 21-15,0-21 0,-22 21 16,-20 0-16,-1 0 0,0 0 0,1 0 16,-43 21-1,0 21 1,0-21-16,0 1 0,0 20 15,0 0-15,0 22 0,-22-22 0,22 22 16,0-22-16,-21 85 0,21-64 16,0 1-16,0-1 0,0 1 15,0-22-15,0 22 0,0-1 0,0-20 16,0 20-16,21-21 0,-21 22 16,22-1-16,-22-20 0,0-1 15,0 0-15,0 1 0,0-1 0,0 0 16,0 1-16,0-22 0,-22 21 0,1-21 15,-21 1-15,21-1 0,-22 21 16,-20-21-16,-1 0 0,1 1 0,-1-1 16,-20 0-16,-22-21 0,21 21 0,-42 0 15,0-21-15,0 21 0,-21-21 16,0 0-16,0 22 0,0-22 0,21 0 16,-22 0-16,22 21 0,0-21 15,43 21-15,-22-21 0,42 0 0,22 0 16,0 0-16,-1 0 0,22 0 0,0 0 15,42 0 17,0 0-17,1 0-15</inkml:trace>
  <inkml:trace contextRef="#ctx0" brushRef="#br0" timeOffset="24948.17">10499 6752 0,'-22'0'0,"22"-21"15,-21 21-15,0 0 47,21 21-47,0-42 31,0 0-15,21 0-16,-21 0 16,0-1-16,0 44 46,0-1-46,0 0 16,0 0-16,0 0 16,0 0-16,21-21 0,1 0 15</inkml:trace>
  <inkml:trace contextRef="#ctx0" brushRef="#br0" timeOffset="25270.51">10880 6816 0,'0'0'0,"42"0"16,-21 0-16,0 0 0,-21-21 16,21 21-16,1-22 0,-22 1 15,21 0-15,0 0 0,-21 0 0,0 0 16,21-1-16,-21 1 0,21 21 0,-21-21 16,0 42 15,-21 0-31,0 1 0,21 20 15,0-21-15,0 21 0,-21 1 16,21-22-16,0 21 0,0 1 0,-21-1 16,21 0-16,0 43 0,-22-43 15,22 1-15,0-1 0,0 0 0,-21-21 16,21 22-16,-21-22 0,0 0 16,21 0-16,0 0 0,0 1 0,-21-22 15,0 0-15,21-22 16,0 1-16,0-21 0</inkml:trace>
  <inkml:trace contextRef="#ctx0" brushRef="#br0" timeOffset="25424.43">10816 6625 0,'0'0'16,"0"-42"-16,-21 21 0,0-43 16,21 43-1,21 21 1,0 21-1,0-21-15,0 0 0,1 0 0,-22 21 16,21 1-16,21-22 0</inkml:trace>
  <inkml:trace contextRef="#ctx0" brushRef="#br0" timeOffset="25863.97">11536 6646 0,'0'0'0,"0"-21"0,0 0 0,-21 21 31,-1 0-31,1 0 0,0 0 0,0 0 16,0 21-16,-22-21 0,22 21 0,0 1 15,0-22-15,0 21 0,21 0 16,0 0-16,-21 0 0,21 0 0,0 1 16,0-1-16,0 0 15,0 0-15,21-21 16,0 0-16,0 0 0,0 0 15,0 0-15,22-21 0,-22 0 16,0 0-16,0 21 0,0-22 0,-21-20 16,0 21-16,22 0 0,-22 0 15,0-1-15,0 1 0,0 42 47,0 1-47,0-1 0,0 0 16,0 0-16,0 0 0,0 0 15,0 1-15,0-1 0,0 0 0,21-21 16,-21 21-16,0 0 16,21-21-16,0 0 15,0 0-15,0-21 0,1 21 16,-22-21-16,21 0 0,0 0 16,-21-1-16,21 1 0,-21-21 0</inkml:trace>
  <inkml:trace contextRef="#ctx0" brushRef="#br0" timeOffset="26063.86">11769 6498 0,'0'-21'0,"0"42"0,21-42 16,-21 42 0,0 0-16,0 1 15,0-1-15,0 42 16,0-42-16,0 1 0,0 20 0,0-21 16,0 0-16,0 0 0,0 1 0,0-1 15,0 0-15,0 0 16,0 0-16,21-21 15,0 0-15,-21-21 0,21 21 16,0-21-16,1 0 0,-1 0 16,0-1-16,0 1 0</inkml:trace>
  <inkml:trace contextRef="#ctx0" brushRef="#br0" timeOffset="26243.75">12107 6604 0,'0'0'0,"0"-21"16,0 0-1,-21 42 1,0-21-16,0 21 15,0 0-15,-1-21 0,1 21 16,0 1-16,0-1 0,0 0 0,0 0 16,-1 0-16,22 0 0,0 1 15,0-1-15,22-21 32,-1 0-32,0 0 0,21-21 0,-21 21 15</inkml:trace>
  <inkml:trace contextRef="#ctx0" brushRef="#br0" timeOffset="26588.93">12255 6604 0,'0'0'0,"22"-21"0,-22 0 31,-22 21-31,1 0 16,0 0-16,0 0 0,0 0 16,0 21-16,-1-21 0,22 21 15,-21-21-15,21 21 0,-21 0 0,21 1 16,0-1-16,0 0 0,0 0 15,0 0-15,0 0 0,0 1 16,21-22 0,0 0-1,1 0-15,-22-22 0,21 1 0,0 21 16,0-21-16,0 0 0,0 0 16,1 0-16,-1-1 15,0 22-15,0 0 16,-21 22-1,0-1-15,21 0 0,-21 0 16,21-21-16,-21 21 0,0 0 0,22-21 16,20 22-16,-21-22 15,0 0-15,22 0 0,-22-22 0,21 1 16</inkml:trace>
  <inkml:trace contextRef="#ctx0" brushRef="#br0" timeOffset="26941.73">14605 4318 0,'-21'0'0,"42"0"0,-63 0 0,-1 21 0,22 0 16,0 22-16,0-22 0,-22 21 16,22 22-16,21-1 0,-21 1 15,0 20-15,0 1 0,0 21 0,-1-21 16,1 20-16,0 1 0,-21 0 0,21 0 16,-1 0-16,1-22 0,0 1 15,0 0-15,0-1 0,21-20 16,0-1-16,0-20 0,0-1 0,0 0 0,0-20 15,0 20-15,0-21 16,21-21-16,0 0 16,0-21-16,0 0 0</inkml:trace>
  <inkml:trace contextRef="#ctx0" brushRef="#br0" timeOffset="27443.59">14033 4932 0,'-21'-64'15,"42"128"-15,-84-191 0,42 85 0,0 20 0,-1-20 16,1 21-16,21 0 0,21 0 16,1 21-16,83 0 15,-41-22-15,21 22 16,-1-21-16,22 21 0,0 0 16,0-21-16,21 21 0,0-21 0,21 0 15,106 0-15,-127-1 16,0 22-16,-21-21 0,0 0 0,-22 21 15,1 0-15,0 0 0,-22 0 16,-21 0-16,1 0 0,-1 21 0,-21 0 16,0 1-16,-21-1 0,0 21 15,0 0-15,0 1 0,0-1 0,0 22 16,0-1-16,0 1 0,0 63 16,0-64-16,22 1 15,-1 20-15,-21-20 0,21-1 0,0-20 16,0 20-16,0 1 0,1-1 0,-22-21 15,0 1-15,0 20 0,0-20 16,0 20-16,0-21 0,-43 22 16,22-43-16,-21 21 0,-1-20 15,-20-1-15,-1 0 0,1 0 16,-22 0-16,-21-21 0,22 21 0,-43 1 16,0-22-16,0 21 0,0-21 0,-21 0 15,21 21-15,0-21 0,0 0 16,21 21-16,21 0 0,22-21 0,-1 0 15,22 0-15,-1 21 0,22-21 16,0 0-16,42 0 16,0 0-1</inkml:trace>
  <inkml:trace contextRef="#ctx0" brushRef="#br0" timeOffset="27637.48">14647 6435 0,'-21'0'47,"21"-21"-47,21 21 47,0 0-47,1 0 16,-1 0-16</inkml:trace>
  <inkml:trace contextRef="#ctx0" brushRef="#br0" timeOffset="27953.3">15049 6562 0,'0'0'0,"22"0"31,-22-21-31,0-1 16,21 22-1,0 0 1,-21 22-16,0-1 16,0 21-16,21-21 0,-21 22 15,21-22-15,-21 21 0,0 0 0,0 1 16,0-1-16,0 0 0,0 1 0,0 20 16,0-20-16,-21-1 0,0 0 0,21 1 15,-21-1-15,0 0 0,-1-21 16,22 1-16,0 20 0,-21-42 15,21 21-15,-21-21 0,21-21 16,0 0-16,0 0 16,0-1-16,0-20 0,0 0 15,0-22-15,0 22 0</inkml:trace>
  <inkml:trace contextRef="#ctx0" brushRef="#br0" timeOffset="28108.21">15176 6181 0,'0'0'0,"-21"0"16,21 21 15,21 0-31,1-21 16,-1 21-16,0-21 0,0 21 0,0 1 16</inkml:trace>
  <inkml:trace contextRef="#ctx0" brushRef="#br0" timeOffset="28555.95">15790 6435 0,'0'0'0,"-21"0"0,0 0 0,-21-21 16,20 21-16,-20 0 15,21 0-15,-21 0 0,20 0 0,1 21 16,0 0-16,0 0 0,0 0 0,0 0 0,21 1 15,-22 20-15,22-21 0,0 0 16,0 22-16,0-22 0,0 0 16,0 0-16,0 0 0,22 0 0,-1-21 15,0 22-15,0-22 0,21 0 16,-20 0-16,-1 0 0,0-22 16,0 22-16,0-21 0,0 0 0,1 0 15,-22 0-15,21-22 0,0 22 0,-21-21 16,21 21-16,-21-22 0,0 22 15,0 0-15,0 0 0,0 0 16,0 0-16,0 42 16,0 0-1,0 0-15,0 0 0,21 22 16,-21-1-16,21-21 0,-21 0 16,22 22-16,-22-22 0,21 0 15,-21 0-15,21-21 0,0 21 0,0-21 16,0 0-16,1 0 0,-1 0 15,0 0-15,0 0 0,0 0 0,0-21 16,1 0-16,-1 0 0,0 0 16</inkml:trace>
  <inkml:trace contextRef="#ctx0" brushRef="#br0" timeOffset="28903.75">16256 6392 0,'0'0'0,"21"-42"16,0 42-1,-21 21 1,0 0-16,0 1 15,0-1-15,0 0 0,0 0 16,0 21-16,0-20 0,0-1 0,0 0 16,0 0-16,0 0 0,0 0 15,21-21 1,1 0-16,-1 0 16,0-21-16,-21 0 0,21 21 15,0-21-15,0 0 0,-21 0 16,22-1-16,-22 1 0,21 0 0,-21 0 15,0 0-15,-21 21 32,-1 0-32,1 21 0,0 0 15,0 0-15,-21 0 0,20 1 0,1-1 16,-21 0-16,21 0 0,0 0 0,-1 0 16,1 1-16,21-1 0,-21-21 15,21 21-15,21-21 16,22 0-16,-22 0 15,0 0-15</inkml:trace>
  <inkml:trace contextRef="#ctx0" brushRef="#br0" timeOffset="29198.2">16679 6541 0,'0'21'16,"-21"-21"-1,21 21-15,-21 0 0,0-21 0,21 21 16,0 0-16,-21-21 0,42 0 31,0 0-15,0 0-16,0-21 0,0 0 15,22 0-15,-22 21 0,0-21 0,0 0 16,0-1-16,1 22 0,-1-21 16,0 0-16,0 21 15,-21-21-15,0 42 31,-21-21-31,0 21 0,0 0 16,-1 1-16,1-1 0,0-21 16,21 21-16,-21-21 0,0 0 0,0 21 15</inkml:trace>
  <inkml:trace contextRef="#ctx0" brushRef="#br0" timeOffset="29619.29">10985 8573 0,'0'0'16,"0"-22"-16,22 1 16,-1 0-16,0 21 15</inkml:trace>
  <inkml:trace contextRef="#ctx0" brushRef="#br0" timeOffset="29892.13">11218 8319 0,'0'-22'0,"0"44"16,0 20 0,0-21-16,0 21 0,0 22 15,0-22-15,0 43 0,0-22 16,0 22-16,-21 0 0,21-1 0,-21 1 0,21 0 15,0-1-15,-21-20 16,0 21-16,-1-22 0,1 1 0,0-1 16,0-21-16,0 1 0,21-1 0,-21 0 15,-1 22-15,22-43 16,0-42 0,0 0-16,22 0 15,-22-1-15,21-20 0,0 21 16,-21-21-16,0-1 0</inkml:trace>
  <inkml:trace contextRef="#ctx0" brushRef="#br0" timeOffset="30420.82">11091 8573 0,'0'0'0,"0"-43"0,0 1 0,21 21 16,-21 0-16,22-22 15,-1 22-15,0 21 0,0 0 0,21 0 16,1 0-16,-1 0 0,22 0 0,-1 0 15,1 0-15,20 0 0,22 0 16,0 0-16,0 0 0,275 0 16,-254 0-16,21 0 0,0 0 15,0 0-15,-21 0 0,0 0 16,0 0-16,0 0 0,-42 0 16,0 0-16,-1 0 0,-20 21 0,-22 0 15,0 1-15,-20-22 0,-1 21 16,0 0-16,-21 0 0,0 21 15,0-20-15,0-1 0,0 21 16,0 0-16,0-20 0,21 20 0,-21 21 16,0-20-16,0 20 0,21-20 0,-21 20 15,21-21-15,-21 1 0,0 20 16,0-20-16,0 41 16,0-41-16,0-1 0,0-21 0,0 21 0,0-20 15,0 20-15,-21-21 0,0 0 16,-21 22-16,-1-22 0,1 0 15,-85 21-15,64-21 0,-22 1 16,-21-22-16,0 21 0,0-21 0,-21 21 16,22-21-16,-22 21 0,0-21 15,21 0-15,-21 21 0,21-21 0,21 0 16,1 0-16,20 0 0,1 0 0,20 0 16,1 0-16,0 0 0,20 0 0,1 0 15,0 0-15,0 0 16,21 21-16,-21 1 15,0-1-15,21 0 16</inkml:trace>
  <inkml:trace contextRef="#ctx0" brushRef="#br0" timeOffset="30636.7">11620 10308 0,'0'-21'31,"-21"21"-15,42 0 31</inkml:trace>
  <inkml:trace contextRef="#ctx0" brushRef="#br0" timeOffset="30877.72">12171 10139 0,'0'0'0,"0"21"31,0 0-31,0 0 15,0 1-15,0-1 0,0 0 16,-21 21-16,-1-21 0,22 1 16,0-1-16,-21 0 0,0 21 0,21-21 15,-21 1-15,21-1 0,21-21 32,0 0-32,0-21 15,1-1-15,20 1 0</inkml:trace>
  <inkml:trace contextRef="#ctx0" brushRef="#br0" timeOffset="31064.61">12552 9970 0,'0'0'0,"21"0"0,0 0 15,0 0-15,-21 21 16,0 0 0,0 0-16,0 0 0,0 0 15,0 1-15,0-1 0,0 0 16,0 0-16,0 0 0,0 0 0,0 1 15,0-1-15,0 0 16,-21-21 0,0 21-16</inkml:trace>
  <inkml:trace contextRef="#ctx0" brushRef="#br0" timeOffset="31219.52">12086 10266 0,'0'0'0,"0"-21"0,0 0 15,21 21-15,22 0 16,-22 0-16,0-22 0,21 22 16,1-21-16,-1 21 0,0 0 0,1-21 15,-1 21-15,0-21 0,1 21 0,-1 0 16,0-21-16</inkml:trace>
  <inkml:trace contextRef="#ctx0" brushRef="#br0" timeOffset="31589.32">12742 10033 0,'21'0'31,"1"0"-31,-1 0 16,0 0-16,21 0 0,-21-21 16,22 21-16,-1 0 0,-21-21 15,0 21-15,1 0 0,-1 0 0,-42 0 47,-1 0-47,1 0 16,0 0-16,0 0 15,0 21-15,0 0 16,-1 0-16,22 0 0,0 1 16,0 20-16,-21-21 0,21 0 15,0 0-15,0 1 0,-21-1 0,21 0 16,0 0-16,0 21 15,0-20-15,0-1 0,0 0 0,21-21 32,0 0-32,1-21 15,-1 0-15,0-1 0,0 1 16</inkml:trace>
  <inkml:trace contextRef="#ctx0" brushRef="#br0" timeOffset="32153.89">13208 10012 0,'0'0'0,"21"0"15,0 0 1,-21 21-16,0 0 16,0 0-16,0 1 0,0-1 0,0 0 15,0 0-15,0 0 0,0 0 16,0 1-16,0-1 0,0 0 16,0 0-16,0 0 15,0 0-15,0-42 31,21 0-31,-21 0 16,0 0-16,0 0 0,22-1 16,-22 1-16,21 0 0,-21 0 0,0-21 15,21 20-15,-21 1 0,21 21 16,0-21-16,-21 0 0,21 21 16,1 0-16,-1 21 15,-21 0-15,0 0 0,21 1 16,-21-1-16,0 0 0,0 0 15,0 0-15,0 0 0,21 1 16,-21-1-16,0 0 16,21-21-16,0 0 15,1 0 1,-22-21-16,21 21 0,0-21 0,-21-1 16,21 1-16,0 21 0,0-21 0,-21 0 15,22-21-15,-1 20 0,-21 1 16,21 0-16,0 0 0,0 0 0,-21 0 15,0-1-15,21 22 0,1 0 16,-22 22-16,0-1 16,0 0-16,0 0 0,0 0 0,0 22 15,0-22-15,0 0 0,-22 0 16,22 21-16,-21-20 0,0-1 16,21 0-16,0 0 0,0 0 0,0 0 15,21-21 1,0 0-16,1 0 15,-1-21-15</inkml:trace>
  <inkml:trace contextRef="#ctx0" brushRef="#br0" timeOffset="32392.75">14160 9906 0,'0'0'0,"0"21"15,0 0-15,0 1 16,-21-1-16,0 0 0,21 21 15,-21 1-15,0-22 0,0 21 0,-1 0 16,1-20-16,0 20 0,21 0 0,-21 22 16,21-43-16,0 0 0,0 0 15,0 0-15,0 1 0,21-22 0,0 0 16,22 0-16,-1 0 0,0-22 16,1 1-16,-1 0 0,0-21 0,22 21 15,-22-1-15,43-62 16,-43 63-16,0-22 0</inkml:trace>
  <inkml:trace contextRef="#ctx0" brushRef="#br0" timeOffset="32892.24">15960 8424 0,'0'0'16,"0"-42"-16,0 0 0,-22 21 0,22-1 0,-21-20 16,0 42-16,21-21 0,-21 21 15,0 21-15,0 0 0,21 22 16,0-1-16,-22 85 15,22-42-15,0-1 0,-21 1 16,21 0-16,0-1 0,0 1 0,-21 0 16,0-1-16,0 1 0,0-22 0,-1 22 15,1-21-15,0-1 0,0 1 16,0 20-16,21-41 0,0-22 16,0 21-16,0-21 0,0-42 31,21 0-31,0 0 0</inkml:trace>
  <inkml:trace contextRef="#ctx0" brushRef="#br0" timeOffset="33453.35">15557 8340 0,'0'0'0,"-21"-21"0,0-1 16,21 1-16,0 0 15,21 21-15,22-21 16,20 21-16,1-21 0,20 0 0,43 21 16,0-22-16,0 22 0,43-21 15,-22 0-15,21 21 0,0 0 0,1-21 16,-22 21-16,21 0 16,-21 0-16,-21 0 0,0 0 0,-42 0 15,21 0-15,-43 0 0,1 0 0,-1 0 16,-20 0-16,-22 21 0,0-21 15,0 21-15,-21 0 0,0 1 16,0-1-16,0 0 0,0 21 0,-21 1 16,21-22-16,-21 21 0,21 0 15,0 1-15,-21 41 16,0-20-16,21-22 0,0 22 16,0-22-16,-22 22 0,22-1 0,0-21 15,-21 22-15,21-22 0,0 22 0,0-22 0,0 64 16,0-64-16,-21 1 15,21-1-15,-21 0 0,0 1 16,21-1-16,-21 0 0,-22 1 0,22-22 16,-21 21-16,-1-21 0,-20 0 0,-1 1 15,-105 20-15,-21-21 16,84-21-16,0 0 0,0 0 16,-21 0-16,0 0 0,0 0 0,0 0 15,21 0-15,-21 0 0,0 0 16,21 0-16,22 0 0,-1 0 15,0 0-15,-20 0 0,62 0 0,22 0 16,0 0-16,21 21 16,0 0-16,0 1 15,0-1-15</inkml:trace>
  <inkml:trace contextRef="#ctx0" brushRef="#br0" timeOffset="33696.97">15811 10435 0,'-42'0'15,"21"0"16,21-21-15,0 0 0</inkml:trace>
  <inkml:trace contextRef="#ctx0" brushRef="#br0" timeOffset="33960.51">16341 10266 0,'0'21'31,"0"0"-31,-22-21 0,1 21 0,21 1 16,-21-1-16,0 21 0,21-21 0,-21 0 15,0 43-15,21-43 16,-22 0-16,22 0 0,-21 1 0,21-1 15,0 0-15,0 0 0,0 0 16,21-42 15,1 0-31,-22 0 0,21 0 16</inkml:trace>
  <inkml:trace contextRef="#ctx0" brushRef="#br0" timeOffset="34176.36">16552 10160 0,'0'0'0,"21"-21"0,1 21 0,-22 21 16,0 0 0,0 0-16,0 1 0,0 20 0,0-21 15,0 21-15,0-20 0,0 20 16,0 0-16,0-21 0,0 22 0,-22 20 16,22-20-16,-21-22 15,21 0-15,-21 0 0,21 0 16,0 0-16,0 1 15,-21-22-15,0 0 16,21-22-16,-21 1 0</inkml:trace>
  <inkml:trace contextRef="#ctx0" brushRef="#br0" timeOffset="34363.23">16065 10520 0,'0'0'0,"-21"0"0,42 0 47,1 0-47,-1 0 0,21 0 0,-21-21 16,22 21-16,-1 0 0,0-21 0,64-1 15,-64 22-15,1-21 16,-1 21-16,0-21 0,1 21 0,-22-21 16</inkml:trace>
  <inkml:trace contextRef="#ctx0" brushRef="#br0" timeOffset="34560.12">16679 10287 0,'21'0'47,"1"-21"-31,20 21-16,-21 0 0,0 0 15,0-21-15,1 21 0,20 0 0,-21 0 16,0 0-16,0 0 0,-42 0 47</inkml:trace>
  <inkml:trace contextRef="#ctx0" brushRef="#br0" timeOffset="34764.01">16827 10245 0,'0'0'0,"-21"0"16,21 21 15,0 0-31,0 0 15,0 0-15,0 1 0,0-1 0,0 0 16,0 0-16,0 0 0,0 22 0,0-22 16,0 0-16,0 0 0,0 0 15,0 0-15,0 1 0,0-1 0,0 0 16,21-42 15,-21 0-31,22-1 16,-1 1-16</inkml:trace>
  <inkml:trace contextRef="#ctx0" brushRef="#br0" timeOffset="35351.67">17230 10181 0,'0'0'0,"0"21"31,0 1-31,0-1 0,0 0 16,0 0-16,0 0 0,0 0 0,0 1 15,0 20-15,0-21 0,0 0 16,-22 22-16,22-22 0,0 0 16,-21-21-16,21 21 15,0-42 17,0 0-32,0 0 0,0-1 15,0 1-15,0-21 0,0 21 0,0 0 16,21-22-16,-21 22 0,22-21 15,-1 21-15,-21-1 0,21 1 0,0 0 16,0 21-16,-21-21 0,21 21 16,1 0-16,-22 21 15,0 0-15,0 0 16,21-21-16,-21 22 0,0-1 0,21 21 0,-21-21 16,0 0-16,0 1 0,0-1 0,0 0 15,0 0-15,0 0 0,0 0 16,0-42 15,21 0-31,0 0 16,-21 0-16,21 0 0,1-1 15,-1 1-15,-21-21 0,21 21 0,0 0 16,0-22-16,-21 22 0,21 0 16,1 0-16,-1 0 0,0 21 15,-21 21 1,0 0-16,0 0 0,0 0 15,0 22-15,0-22 0,0 21 0,-21-21 16,0 22-16,21-22 0,-22 21 0,22-21 16,-21 0-16,0 1 0,21-1 15,0 0-15,0 0 0,0 0 0</inkml:trace>
  <inkml:trace contextRef="#ctx0" brushRef="#br0" timeOffset="35629.51">17928 10012 0,'0'21'16,"0"0"-16,0 0 16,0 1-16,0-1 0,-21 21 0,21-21 15,-21 0-15,0 22 0,-1-22 0,22 21 16,-21-21-16,0 22 0,21-22 15,0 0-15,-21 0 0,21 0 0,0 1 16,0-1-16,0 0 0,21-21 16,0 0-1,0 0-15,1 0 0,-1 0 16,0 0-16,0-21 0,21 0 16,-20 21-16,-1-22 0,0 1 0,21-21 15,-21 21-15,22 0 0,-22-22 0</inkml:trace>
  <inkml:trace contextRef="#ctx0" brushRef="#br0" timeOffset="36040.28">19494 8001 0,'-21'-42'0,"42"84"0,-42-105 0,0 41 0,0 22 16,21 22-1,-21 20-15,21 0 0,-21 22 16,21-1-16,0 1 0,-22 20 0,22 1 16,-21 0-16,0-1 15,0 1-15,0 0 0,0-1 0,-1 1 16,1 0-16,-21-22 0,42 1 0,-21-1 16,0-20-16,21 20 0,-22-42 15,22 22-15,0-22 0,0 0 0,0 0 16,22-21-1,-1 0-15,0 0 0,-21-21 0,21 0 16</inkml:trace>
  <inkml:trace contextRef="#ctx0" brushRef="#br0" timeOffset="36576.01">19389 8255 0,'0'0'0,"-22"-42"0,1 21 16,21-22-16,0 22 0,0 0 15,0 0-15,43 0 16,-22 21-16,21 0 0,22 0 16,-1 0-16,1 0 0,-1 0 0,22 0 15,21-22-15,-22 22 0,1 0 16,21 0-16,0 0 0,21 0 0,-22 0 16,1 0-16,127 0 15,-148 0-15,21 0 0,-22 0 16,1 0-16,0 0 0,-22 0 0,1 0 0,-1 0 15,-21 22-15,1-22 16,-1 21-16,-21-21 0,0 21 0,1 0 16,-22 0-16,0 0 0,0 22 0,0-22 15,0 21-15,0 1 0,0-1 16,0 0-16,0 1 0,0-1 0,0 0 16,0 1-16,0 20 0,0-21 15,21 1-15,-21 20 0,21-20 0,0 20 16,-21-21-16,0 22 0,21-22 0,0 1 15,-21-1-15,0 0 16,0 1-16,0 20 0,0-42 16,0 0-16,0 22 0,-42-43 0,21 21 15,-21 0-15,-1 0 0,-20-21 16,-1 0-16,1 21 0,-22-21 0,-84 0 16,-64 0-16,127 0 15,-21 0-15,0 0 0,0 0 16,0 0-16,0 0 0,0 0 0,42 0 15,-20 22-15,20-22 0,21 0 0,1 21 16,21-21-16,-1 21 0,22 0 0,0-21 16,0 21-16,21 0 0,0 1 15,0-1-15</inkml:trace>
  <inkml:trace contextRef="#ctx0" brushRef="#br0" timeOffset="36784.91">19346 10224 0,'0'0'0,"-42"0"15,63-22 48,0 22-63,0 0 15,1-21-15</inkml:trace>
  <inkml:trace contextRef="#ctx0" brushRef="#br0" timeOffset="37004.78">19854 10097 0,'0'0'0,"-21"21"47,21 0-47,0 0 16,-21 0-16,0 0 0,21 1 0,-21-1 15,21 0-15,0 0 16,0 0-16,0 0 0,21-21 16,0-21-1,0 0-15,0 21 0,0-21 0</inkml:trace>
  <inkml:trace contextRef="#ctx0" brushRef="#br0" timeOffset="37220.05">20256 9970 0,'0'21'16,"-21"0"-16,21 0 15,-21 0-15,21 0 0,0 1 16,0-1-16,0 0 0,-21 0 0,21 0 15,0 0-15,0 1 0,0-1 16,0 0-16,0-42 47,-21 21-47,21-21 0</inkml:trace>
  <inkml:trace contextRef="#ctx0" brushRef="#br0" timeOffset="37365.97">19748 10097 0,'22'0'16,"-1"0"-1,0 0-15,0 0 0,21 0 0,-20 0 16,20 0-16,-21 0 0,21-22 16,-20 22-16,20-21 0,0 21 0</inkml:trace>
  <inkml:trace contextRef="#ctx0" brushRef="#br0" timeOffset="37743.75">20341 10012 0,'21'0'16,"0"0"-16,1 0 0,-1 0 16,0 0-16,0 0 0,0 0 15,0 0-15,22 0 0,-22 0 0,0 0 16,0 0-16,0 0 0,1 0 15,-1 0-15,-21-21 0,-21 21 32,-1 0-32,1 0 15,0 0-15,0 0 16,0 0-16,0 0 0,-1 0 0,1 0 0,0 0 16,0 21-16,0 0 15,0 0-15,21 0 0,0 1 16,0-1-16,0 0 0,-22 0 15,22 0-15,0 0 0,0 1 0,0-1 16,0 0-16,0 0 0,0 0 16,22-21 15,-1 0-31,0 0 0,0-21 0,0 0 16,0 0-16,1 0 0,-1-1 0,21 1 15</inkml:trace>
  <inkml:trace contextRef="#ctx0" brushRef="#br0" timeOffset="38318.94">20722 9991 0,'0'0'0,"0"21"16,0 0-1,0 0-15,0 0 0,0 1 16,0-1-16,0 0 0,0 0 16,-21 0-16,0 0 0,21 1 15,0-1-15,0 0 0,-21-21 16,21-21 31,0 0-47,21-1 0,0 1 15,0 0-15,0 0 0,-21 0 0,43-43 16,-22 43-16,-21 0 16,21 0-16,0 0 0,-21-1 15,0 1-15,21 21 0,-21 21 16,0 1-1,0-1-15,0 0 0,0 0 0,0 0 16,-21 22-16,0-1 16,0-21-16,21 0 0,0 0 15,-21 1-15,-1-22 16,22-22 0,0 1-1,0 0 1,0 0-16,22 0 0,-22 0 15,21-22-15,0 22 0,-21 0 0,21 0 16,0 0-16,0-1 0,1 22 16,-1 0-1,-21 22-15,0-1 16,0 21-16,0-21 0,0 0 0,0 22 16,0-22-16,-21 0 15,21 21-15,-22-20 0,1-1 0,21 0 16,0 0-16,0 0 0,-21 0 0,21 1 15,21-44 17,-21 1-32</inkml:trace>
  <inkml:trace contextRef="#ctx0" brushRef="#br0" timeOffset="38561.81">21188 9927 0,'0'0'0,"21"-21"0,0 0 16,-21 42-1,0 0 1,0 0-16,-21 1 0,21-1 0,-21 0 16,0 0-16,21 0 0,-22 0 15,1 22-15,21-22 0,0 0 16,0 0-16,0 0 0,0 1 0,0-1 16,0 0-16,21 0 15,1-21-15,-1 0 16,0 0-16,0 0 15,0-21-15,0 21 0,1-21 0,-1 0 16,0-1-16,0 1 0,21-21 16,1 0-16</inkml:trace>
  <inkml:trace contextRef="#ctx0" brushRef="#br0" timeOffset="38868.74">22923 8424 0,'0'0'0,"-21"0"0,0 0 15,0 22-15,0-1 0,0 0 16,-1 21-16,22 1 0,-42-1 0,21 21 15,0 1-15,-64 126 16,64-126-16,0-1 0,0 1 16,-1-22-16,1 1 0,21-1 15,-21 0-15,0-21 0,21 22 0,0-22 16,0 0-16</inkml:trace>
  <inkml:trace contextRef="#ctx0" brushRef="#br0" timeOffset="39352.67">22987 8297 0,'0'0'0,"0"-21"0,21 21 15,0 0 1,0 0-16,22 0 0,-1 0 0,0 0 15,1 0-15,20 0 0,-20 21 0,20-21 16,1 0-16,-1 0 0,1 0 16,20 0-16,-20 0 0,20 0 15,-20 0-15,21-21 0,-22 21 0,1 0 16,-1 0-16,-21 0 0,1 0 16,-1 0-16,-21 0 0,22 0 0,-43 21 15,0 1-15,0-1 16,0 21-16,0-21 0,0 22 0,0-1 15,0 0-15,-22 1 0,1 20 16,0-21-16,0 22 0,21-22 0,-21 22 16,0-22-16,-1 22 0,22-22 15,-21 0-15,0 1 0,0-1 0,21 0 16,-21 1-16,0-22 0,-1 0 0,1 21 16,0-21-16,-21 1 0,21-22 15,-22 21-15,1 0 0,0-21 0,-1 0 16,1 21-16,-22-21 0,1 0 15,21 0-15,-43 0 0,21 0 16,1 0-16,-22 0 0,1 0 0,-1 0 16,21 0-16,1 0 0,-1 21 0,22-21 15,0 21-15,-1-21 0,22 22 16,-21-22-16,42 21 0,-21 0 0</inkml:trace>
  <inkml:trace contextRef="#ctx0" brushRef="#br0" timeOffset="39544.55">22373 9970 0,'0'0'0,"-21"0"16,0 21-16,0-21 15,21-21 16,0-1-31,21 22 16</inkml:trace>
  <inkml:trace contextRef="#ctx0" brushRef="#br0" timeOffset="39801.4">22712 9927 0,'-21'0'16,"21"21"-16,-22-21 0,22 22 16,-21-1-1,0 0-15,21 0 16,0 0-16,-21-21 0,0 21 16,21 1-16,-21-22 0,21 21 15,0 0-15,-22-21 0,22 21 0,-21-21 16,21 21-16,21-21 31,1-21-31</inkml:trace>
  <inkml:trace contextRef="#ctx0" brushRef="#br0" timeOffset="40024.19">22923 9885 0,'0'0'0,"0"21"16,0 0-16,0 0 15,-21-21-15,0 22 0,0-1 16,-21 21-16,42-21 0,-22 0 16,1-21-16,0 22 0,21-1 15,-21 0-15,0-21 16,21 21-16,0-42 47,0 0-47</inkml:trace>
  <inkml:trace contextRef="#ctx0" brushRef="#br0" timeOffset="40152.11">22691 9970 0,'42'0'15,"-21"0"-15,0 0 0,0 0 0,22 0 16,-22 0-16,0 0 0,0 0 15,0 0-15</inkml:trace>
  <inkml:trace contextRef="#ctx0" brushRef="#br0" timeOffset="40535.41">23220 9779 0,'42'0'15,"-21"0"1,22 0-16,-22 0 16,0 0-16,0 0 15,0 0-15,-21-21 16,0 0-16,-21 21 31,0 0-31,0 0 16,0 21-16,-1-21 0,22 21 0,0 0 15,-21-21-15,21 21 0,0 1 16,0-1-16,0 0 16,0 0-16,0 0 31,-21-21 0,0 0-31,0 0 0,0-21 16,-1 21-16,1-21 0,0 0 15,-21 0-15,21-1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6:05:27.8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10499 508 0,'0'0'0,"21"-21"0,-21 0 16,0 0 0,0-1-1,0 1 1,0 0-16,0 0 15,0 0 1,0 42 15,0 0-31,0 0 0,0 22 0,0-1 16,0 0-16,0 1 0,0-1 16,0 0-16,0 22 0,0-22 0,0 22 15,0-1-15,0-21 0,0 22 16,0-1-16,-21-20 0,21-1 0,-22 0 15,22 1-15,0-1 0,0-21 16,0 22-16,0-22 0,0 0 0,0 0 16,0 0-16,0 0 15,0-42 1,22 0 0,-22 0-16,21 0 0,-21 0 15,21-22-15,0 22 0,0-21 0,-21-1 16</inkml:trace>
  <inkml:trace contextRef="#ctx0" brushRef="#br0" timeOffset="275.83">10985 487 0,'0'0'16,"22"-21"-16,-22 0 0,0-1 0,0 44 31,0-1-31,0 21 16,0-21-16,0 22 0,0-1 15,0 0-15,0 22 0,0-1 16,-22 1-16,22-1 0,-21 1 16,0-1-16,21 1 0,0-22 0,-21 22 15,21-22-15,-21 43 0,21-43 16,0-21-16,0 21 0,0-20 16,0-1-16,0 0 0,21-21 31,-21-21-31,0 0 15,0-1-15,0 1 0,0 0 0</inkml:trace>
  <inkml:trace contextRef="#ctx0" brushRef="#br0" timeOffset="538.69">10456 1037 0,'0'0'15,"-21"0"-15,0 21 0,21 1 16,21-22 0,0 0-1,0 0-15,1 0 0,20 0 16,0 0-16,-21 0 0,22 0 0,20-22 16,-20 1-16,-1 21 0,0-21 15,1 21-15,-1-21 0,0 21 16,1-21-16,-22 21 0,0 0 0,0-21 15,0-1-15,0 22 0,-21-21 16,22 0-16</inkml:trace>
  <inkml:trace contextRef="#ctx0" brushRef="#br0" timeOffset="863.54">11366 635 0,'0'0'0,"-21"0"0,0 0 15,42 0 17,0 0-32,1 0 0,20 0 0,-21 0 15,21-21-15,1 21 0,20 0 16,-20 0-16,20-21 0,-21 21 0,22 0 15,-22 0-15,1 0 0,-1-21 16,0 21-16,-21 0 0,1 0 16,-1 0-16,0 0 0,-21 21 31,-21-21-31,0 0 0,-1 0 16,1 0-16,0 0 0,0 0 15,0 0-15</inkml:trace>
  <inkml:trace contextRef="#ctx0" brushRef="#br0" timeOffset="1155.88">11747 593 0,'0'0'0,"-21"0"0,0 0 0,0 0 16,21 21-16,-21-21 0,21 21 15,0 0-15,0 0 0,0 1 16,-21 20-16,21-21 0,0 21 15,0 1-15,-22-1 0,22 64 16,0-64-16,0 1 0,0-1 16,0 0-16,-21-21 0,21 22 0,0-22 15,0 21-15,0-21 0,0 1 16,0-1-16,0 0 0,21-21 31,1 0-15,-1-21-16,0 0 0,0-1 15,0 1-15,0-21 0,1 21 16</inkml:trace>
  <inkml:trace contextRef="#ctx0" brushRef="#br0" timeOffset="1472.7">12213 656 0,'0'0'0,"21"0"31,-21-21-31,21 21 16,1 0-16,20 0 0,-21-21 0,21 21 16,-20-21-16,20 21 0,0 0 0,1-21 15,-1 21-15,0 0 0,22 0 16,-22-22-16,0 22 0,-20 0 0,20 0 15,0 0-15,-21 0 0,1 0 16,-1 0-16,0 0 0,-42 0 47,0 0-47,-1 0 0,-20 0 0,21 0 0,0 0 16</inkml:trace>
  <inkml:trace contextRef="#ctx0" brushRef="#br0" timeOffset="1771.53">12658 572 0,'-22'0'16,"1"0"-1,0 0-15,21 21 16,0 0 0,0 0-16,0 0 0,0 22 15,0-22-15,0 21 16,-21 0-16,21-20 0,0 41 15,0 22-15,-21-43 16,21 0-16,0 1 0,0-1 0,0-21 16,0 22-16,0-22 0,0 21 0,0-21 15,0 0-15,0 1 0,0-1 16,0 0-16,0 0 16,21-21-1,0 0-15,0-21 16,-21 0-16,21 21 0,22-43 15,-22 22-15</inkml:trace>
  <inkml:trace contextRef="#ctx0" brushRef="#br0" timeOffset="2111.33">13293 572 0,'0'0'0,"0"21"47,0 0-47,0 0 0,0 0 16,0 22-16,0-22 0,0 21 16,0 0-16,0 64 15,-22-63-15,1-1 0,21 0 0,-21 1 16,21-1-16,-21 0 0,21-21 0,-21 22 15,21-22-15,-21 0 0,21 21 16,0-20-16,0-1 0,0 0 16,0 0-16,21-42 47,0 21-47,0-21 0,0-22 15,-21 22-15</inkml:trace>
  <inkml:trace contextRef="#ctx0" brushRef="#br0" timeOffset="2467.65">13314 635 0,'0'0'0,"0"-21"0,-21 21 0,21-21 16,0 0-16,0-1 15,0 1-15,21 0 16,0 21-16,0-21 0,21 21 15,1 0-15,-1-21 0,0 21 0,1 0 16,-1 0-16,0 0 16,1 0-16,-1 0 0,-21 21 0,22 0 15,-22 0-15,0 0 0,-21 1 0,0-1 16,0 21-16,0-21 0,0 0 16,-21 22-16,-22-1 0,22-21 15,-21 22-15,21-22 0,-22 0 16,1 0-16,21 0 0,-21 0 0,20-21 15,-20 22-15,21-22 16,0 0-16,0 21 0,-1-21 16,1 0 15,21-21-31,0-1 0,0 1 16</inkml:trace>
  <inkml:trace contextRef="#ctx0" brushRef="#br0" timeOffset="3347.14">16023 635 0,'21'0'15,"0"0"1,-21-21-16,22 21 0,-1 0 16,0 0-16,0-21 15,0 0-15,22 21 0,-22-22 0,0 22 16,21-21-16,-21 0 0,1 0 15,20 0-15,-21 0 0,0-1 0,0 1 16,1 0-16,-1 0 0,-21 0 0,0 0 16,0-1-16,0 1 0,-21 0 15,-1 21-15,1 0 0,-21 0 0,0 0 16,-1 0-16,-20 0 16,-1 0-16,22 21 0,-22 0 0,1 1 15,-1-1-15,1 0 0,21 21 16,-22-21-16,22 22 0,-22-22 0,43 0 15,-21 21-15,21-20 0,21-1 16,0 0-16,0 0 0,0 0 0,21 0 16,21 1-16,-21-1 0,22 0 15,-1 0-15,0 0 0,22 0 0,-22-21 16,22 22-16,-22-1 0,21 0 16,1 0-16,-22 0 0,22 0 0,-22 1 15,0-1-15,1 0 0,-1 21 16,-21-21-16,0 1 0,1-1 15,-22 21-15,0-21 0,0 0 0,-22 22 16,1-22-16,0 0 0,-21 0 16,-22 22-16,22-22 0,0 0 0,-22 0 15,1-21-15,-1 21 0,1 0 16,-1-21-16,22 0 0,-22 0 0,1 0 16,20 0-16,-20 0 0,21 0 0,-1-21 15,22 0-15,-21 0 0,21 0 16,-22 0-16,22-22 0,-21-20 15,42 20-15,0 1 16,0 0-16,0-1 0,0 22 0,0-21 16,0 21-16,0 0 0,42-1 15,-21 1-15,0 0 0,22 21 0,41 0 16,-41 0-16,-1 0 16,0 0-16,22 0 0</inkml:trace>
  <inkml:trace contextRef="#ctx0" brushRef="#br0" timeOffset="4140.96">16849 1418 0,'-22'0'16,"22"-21"15,0 0-31,0 0 16,22 0-16,-1-1 0,-21-20 15,21 21-15,0-21 0,0-1 0,-21 1 16,21-22-16,1 1 0,-1-1 15,-21 22-15,21-21 0,-21-1 0,0 22 16,21-22-16,-21 22 0,0 0 16,0-1-16,0 1 0,0 21 15,0 0-15,0-1 0,-21 22 16,21 22 0,-21-1-16,21 0 0,0 0 15,0 21-15,-21 1 0,21-1 0,-22 22 16,22-1-16,0-21 0,-21 22 15,21-1-15,0 1 0,0-1 16,0-20-16,0 20 0,0-20 0,0-1 16,0 0-16,0-21 0,0 22 0,0-22 15,0 0-15,0 0 0,0 0 16,21-21-16,1 22 0,-1-22 16,0 0-16,0 0 0,0 0 15,-21-22-15,21 1 0,1 21 0,-1-21 16,0 0-16,0-21 0,0 20 15</inkml:trace>
  <inkml:trace contextRef="#ctx0" brushRef="#br0" timeOffset="4351.39">16785 974 0,'0'0'0,"-21"0"0,0 0 0,0 0 16,42 0-1,0 0 1,0 0-16,0 0 0,22-21 16,-22 21-16,21 0 0,-21 0 0,22-22 15,-1 22-15,0 0 0,-21 0 16,1 0-16,20 0 0,-21 0 16,0 0-16,-21-21 0,21 21 0</inkml:trace>
  <inkml:trace contextRef="#ctx0" brushRef="#br0" timeOffset="4855.6">17335 1143 0,'0'0'0,"0"-21"16,0 0-16,0 0 0,0-1 16,0 1-16,0 0 0,0 0 0,22 0 15,-1 21-15,-21-21 0,21-1 0,0 22 16,0 0-16,0 0 0,1 0 16,-1 0-16,0 22 0,0-1 0,21 0 15,-20 0-15,-1 21 0,0-20 16,0 20-16,0-21 0,0 21 0,1 1 15,-22-1-15,0-21 16,0 22-16,0-22 0,0 21 0,0-21 16,0 0-16,-22 22 0,1-43 15,21 21-15,-21-21 0,21-21 32,0 0-32,0-1 15,0-20-15,0 21 0,0 0 16,21-22-16,0 1 0,-21 0 15,22-1-15,-1 22 0,-21-21 16,21 0-16,-21 20 0,21-20 0,-21 21 16,21 21-16,-21-21 0,21 21 15,1 0-15,-22 21 16,21-21-16,-21 21 0,21 0 16,-21 0-16,21 1 0,-21-1 0,0 0 15</inkml:trace>
  <inkml:trace contextRef="#ctx0" brushRef="#br0" timeOffset="6899.26">18246 1122 0,'0'0'0,"0"-21"16,0-22-16,0 22 15,0 0-15,0 0 0,-22 21 0,22-21 16,-21 21-1,21 21-15,0 0 0,-21 0 16,21 0-16,0 1 0,-21 20 16,21-21-16,0 21 0,0 1 0,0-22 15,0 21-15,0-21 0,0 22 0,0-22 16,0 21-16,0-21 0,0 1 16,0-1-16,0 0 0,0 0 0,21-21 15,0 0-15,0 21 0,22-21 16,-22 0-16,21 0 0,-21 0 0,22-21 15,-22 0-15,21 21 0,-21-21 16,43-22-16,-43 1 16,0 21-16,0-21 0,22 20 0,-22-20 15,-21 0-15,21-1 0,0 1 16,-21 0-16,0-1 0,0 22 0,0 0 16,0 0-16,0 0 0,0 42 31,0 0-31,0 0 0,-21 22 15,0-22-15,21 21 0,0-21 0,0 22 16,0-1-16,-21-21 0,21 21 16,0-20-16,0 20 0,0-21 15,0 0-15,21 0 0,-21 1 0,21-1 0,0 0 16,0-21-16,1 21 16,-1-21-16,0 0 0,0 0 0,21 0 15,-20 0-15,-1 0 0,0 0 16,21-21-16,-21 0 0,1 21 0,-1-21 15,0-1-15,0 1 0,-21 0 0,21 0 16,0-21-16,-21 20 0,22-20 16,-1 0-16,-21-1 0,21 1 0,0 0 15,-21 21-15,21-22 0,0 22 16,-21 0-16,22 0 0,-1 21 16,0 0-16,0 0 15,0 0-15,-21 21 16,21 0-16,-21 0 0,0 0 15,22 1-15,-22-1 16,0 0-16,0 0 0,0-42 47,0 0-31,0 0-16,0-1 0,0 1 15,0 0-15,0 0 0,0 0 16,0 0-1,-22 21-15,1 0 16,0 0-16,0 0 16,0 0-16,21 21 0,-21 0 15,-1-21-15,22 21 0,0 21 16,-21-20-16,0-1 0,21 0 0,-21 21 16,21-21-16,0 22 0,0-1 15,0-21-15,0 22 0,0-22 0,0 0 16,0 21-16,21-21 0,0 1 0,0-1 15,22 0-15,-22 0 16,0-21-16,21 21 0,-20-21 0,20 0 16,-21 0-16,21 0 0,-20 0 0,-1 0 15,21-21-15,-21 21 0,0-21 16,22 0-16,-22-22 0,0 22 0,0-21 16,0 21-16,1-43 0,20 22 15,-21-22-15,-21 1 0,21-1 0,0 1 16,1-1-16,-22 1 0,21-1 15,-21 1-15,0 21 0,21-22 0,-21 22 16,0 21-16,0-1 0,0 1 16,0 0-16,0 0 0,0 42 15,-21 0 1,21 0-16,0 1 0,-21 20 0,-1 0 16,22 1-16,-21-1 0,21 21 15,0 1-15,-21-22 0,0 85 16,21-84-16,-21 62 15,21-62-15,-21 20 0,21-20 16,-22-22-16,22 21 0,0 0 0,0-20 16,0-1-16,0 0 0,0 0 15,22 0-15,-1 0 0,0-21 0,0 0 16,21 0-16,-20 0 0,-1 0 16,0-21-16,0 0 0,0 0 15,0 0-15,1 0 0,-1-1 0,21-20 16,-21 0-16,-21 21 0,43-64 15,-22 43-15,-21 20 16,21 1-16,-21 0 0,0 0 16,0 0-16,0 42 31,0 0-31,0 0 0,0 0 0,-21 1 16,21 20-16,0-21 0,0 0 0,0 0 15,0 22-15,0-22 0,0 0 16,0 0-16,0 0 0,0 1 0,0-1 15,0 0-15,0 0 16,21-21-16,0 0 0,0 0 16,0 0-16,1 0 0,-1 0 15,0-21-15,0 0 0,0 21 16,0-21-16,-21-1 0,43-41 16,-43 42-16,21-22 15,-21 22-15,21 0 0,-21-21 0,21 21 16,-21-1-16,0 1 0,0 42 31,0 1-31,0-1 16,0 0-16,0 0 0,0 21 15,0-20-15,0-1 0,0 0 16,-21 0-16,21 21 0,0-20 16,0-1-16,0 0 0,0 21 0,0-21 15,21 1-15,0-1 0,1 0 0,-1-21 16,0 21-16,0 0 0,0-21 15,0 0-15,1 0 0,-1 0 0,0 0 16,0 0-16,-21-21 16,21 0-16,0 0 0,1 0 0,-22-22 15,21 22-15,0-21 0,0 21 16,21-64-16,-20 43 0,-1 20 16,0-20-16,0 21 0,21 0 15,-20 0-15,-1-1 0,0 1 0,0 21 16,0 0-16,0 0 0,1 0 15,-1 21-15,0 1 16,-21-1-16,0 21 0,0-21 16,0 0-16,0 22 0,0-22 15,0 0-15,0 21 0,0-20 0,0 20 16,-21-21-16,21 0 0,-21 22 16,21-22-16,0 0 15,-22-21-15,22-21 31,0 0-31,0-1 0,0 1 0,0 0 16,0 0-16,0-21 0,22 20 16,-22-20-16,21 21 0,0-21 15,0 20-15,0-20 0,-21 0 0,21 21 16,1-1-16,-1 1 0,0 0 16,-21 0-16,21 21 0,0 0 15,0 0 1,-21 21-1,0 0-15</inkml:trace>
  <inkml:trace contextRef="#ctx0" brushRef="#br0" timeOffset="7323.28">21526 1418 0,'0'0'0,"22"0"0,-1 0 15,0 0-15,0 0 0,0 0 16,0-21-16,1 0 0,-1 21 0,21-21 16,-21 0-16,0 21 0,1-22 15,20-20-15,-42 21 0,21 0 16,-21 0-16,21-22 0,-21 22 16,0 0-16,0 0 0,0 0 0,0-1 15,0 1-15,-21 21 0,0 0 16,0 0-16,0 0 0,-1 0 0,-20 0 15,21 21-15,0 1 16,0-1-16,-1 21 0,1-21 0,0 22 16,0-1-16,0-21 0,0 21 0,21 1 15,-22-1-15,22 0 0,0-20 16,0 20-16,0-21 0,0 21 0,22-20 16,-1-1-16,0 0 0,0 0 0,0 0 15,22-21-15,-22 21 0,0-21 16,21 0-16,-21 0 0,22 0 0,20 0 15,-42 0-15,22 0 16,-22-21-16,0 0 0,21 0 16,-20 0-16,-1 0 0,21-1 0,-21 1 15,0-21-15,1 21 0,-1-22 16</inkml:trace>
  <inkml:trace contextRef="#ctx0" brushRef="#br0" timeOffset="7707.38">19494 635 0,'0'0'0,"-21"0"0,21-21 16,21 21-1,1 0-15,20 0 0,0 0 0,1 0 16,20-21-16,1 21 0,-1 0 16,22 0-16,-22 0 0,1-21 0,-1 21 15,22 0-15,-43 0 0,22-22 16,-1 22-16,-20 0 0,-1 0 15,0 0-15,1 0 0,-22-21 16,0 21-16,0 0 0,-42 0 31,0 0-31,0 0 16,-22 0-16</inkml:trace>
  <inkml:trace contextRef="#ctx0" brushRef="#br0" timeOffset="8544.66">10858 2307 0,'-21'0'0,"42"0"0,-63-21 15,21 21-15,42 0 63,0 0-63,22 0 0,-1 0 16,0 0-16,22 0 0,20 0 0,1-21 15,0 21-15,21-21 0,-1 21 16,1-21-16,148-1 0,-127 22 15,0-21-15,0 21 0,-21-21 16,21 21-16,-21-21 0,0 21 0,-22-21 16,1 21-16,-21 0 0,-1-21 0,-21 21 15,1 0-15,-22 0 16,0 0-16,0 0 0,0 0 78,1 0-78,20 0 0,-21 0 16</inkml:trace>
  <inkml:trace contextRef="#ctx0" brushRef="#br0" timeOffset="9415.49">16192 2053 0,'0'0'15,"-21"0"-15,0 0 0,0-21 0,0 21 16,0 0-16,-1 0 16,1 0-16,-21 0 0,21 0 15,0 0-15,-1 0 0,1 0 16,0 0-16,0 0 0,0 0 0,0 0 15,-1 0 1,1 0-16,21 21 31,21-21-31,1 0 0,-1 0 16,0 0-16,21 0 0,1 0 0,20 0 16,1 0-16,-1 0 0,22 0 15,-1 0-15,22 0 0,-21 0 0,21 0 16,21 0-16,0 0 0,0 0 15,0 0-15,21 0 0,0 0 16,21 0-16,-20 0 0,20 0 0,0 0 16,22 0-16,-22 0 0,-21 0 15,22 0-15,-22 0 0,21 0 0,-21 0 16,0 0-16,-21 0 0,0 0 16,0 0-16,0-21 0,-21 21 0,0 0 15,-21 0-15,-1-21 16,1 21-16,0 0 0,-22 0 0,1-21 0,-22 21 15,22 0-15,-22 0 0,-21-21 16,21 21-16,-20 0 0,-1 0 16,-42 0 93</inkml:trace>
  <inkml:trace contextRef="#ctx0" brushRef="#br0" timeOffset="9583.46">20743 1990 0,'-21'21'15,"0"-21"1,0 0 31</inkml:trace>
  <inkml:trace contextRef="#ctx0" brushRef="#br0" timeOffset="14276.56">1079 3217 0,'0'-21'0,"0"0"16,0 0 0,-21 21 30,21 21-30,0 0-16,0 0 16,0 1-16,0-1 15,0 0-15,0 0 0,0 0 16,0 0-16,0 1 0,-21-1 0,21 21 16,0-21-16,0 22 0,0-22 15,0 21-15,0-21 0,-21 22 0,21-22 16,0 21-16,0 0 15,0-20-15,0 20 0,0 0 0,0 1 16,0-1-16,0 0 0,0 1 16,0-1-16,0 21 0,0-20 0,0-1 15,0 22-15,-21-22 0,21 0 16,0 22-16,0-22 0,0 0 16,0 22-16,0-22 0,0 22 0,0-22 15,0 22-15,0-1 0,0-21 16,0 22-16,0-1 0,21-20 0,-21 20 15,0-20-15,0-1 0,0 0 16,0 22-16,0-22 0,0 22 16,0-22-16,0 0 15,0 1-15,0-1 0,0 0 0,0 1 16,0-1-16,0 0 0,0 1 16,0-1-16,0 21 0,0 1 0,0-22 15,0 22-15,0-1 0,0 1 16,0-1-16,0 1 0,0 20 0,0 1 15,0-21-15,0 20 0,0 1 16,0-22-16,0 107 16,0-86-16,0 1 0,0 0 0,0-1 15,21 22-15,-21-21 0,21 21 0,-21-22 16,0 22-16,21 0 16,-21 0-16,22 0 0,-22 0 0,21-1 0,-21 1 15,0 0-15,21 0 16,-21 0-16,21 0 0,-21-1 0,0 107 15,21-127-15,-21 21 16,0-22-16,21 22 0,-21-21 0,0 21 16,0-22-16,22 22 0,-22-21 0,21-1 15,-21 1-15,21 21 0,-21-21 16,21 105-16,-21-84 0,21-21 16,0-1-16,-21 1 0,22 21 15,-22-22-15,21 1 0,0 0 0,-21-1 16,21 1-16,-21 0 0,21-1 15,-21-20-15,0-1 0,21 22 16,-21-21-16,22-1 0,-22 1 0,21-1 16,-21 1-16,0-22 0,0 21 15,0-20-15,21 20 0,-21-20 0,0-1 16,21 0-16,-21 1 0,0-22 16,0 21-16,0-21 0,0 22 0,0-22 15,0 0-15,0 0 0,0 0 16,0-42-1,0 0 1</inkml:trace>
  <inkml:trace contextRef="#ctx0" brushRef="#br0" timeOffset="17215.75">1079 3133 0,'0'0'0,"-21"0"0,21 21 47,21-21-16,1 0-31,-1 0 16,0 21-16,0-21 0,0 0 0,0 0 15,1 0-15,20 0 0,-21 0 16,21 0-16,-20 0 0,20 0 16,21 0-16,-20 0 0,-1 0 0,22 0 15,-22 0-15,21 0 0,-20 0 16,20 0-16,-20 0 0,20 0 15,-21 0-15,22 0 0,-1 0 0,22 0 16,-21 0-16,20 0 0,1 0 0,0 0 16,-1 0-16,22 0 15,-42 0-15,20 0 0,64 0 16,-84 0-16,-1 0 0,22 0 16,-21 0-16,-1 0 0,22 0 15,-22 0-15,1 0 0,20 0 0,-20 0 16,-1 0-16,1 0 0,-1 0 15,64 0-15,-84 0 0,20 0 16,1 0-16,-22 0 0,22 0 0,-1 0 16,-21 0-16,22 0 0,-22 0 15,22 0-15,-22 0 0,22 0 0,-22 0 16,0 0-16,1 0 0,-1 0 16,21 0-16,-20 0 0,-1 0 15,0 0-15,1 0 0,-1 0 16,-21 0-16,22 0 0,-1 0 0,0 0 15,-21 0-15,22 0 0,-22 0 16,0 0-16,0 0 0,0 0 0,1 0 16,-1 0-16,0 0 0,0 0 15,0 0 1,0 0 0,-21 21-16,0 0 15,0 1 1,0-1-16,0 0 15,0 0-15,0 0 0,0 0 16,0 1-16,0-1 0,-21 0 16,21 0-16,0 0 0,0 0 0,0 22 15,-21-22-15,21 0 0,0 0 16,0 0-16,0 22 0,0-22 0,0 0 16,0 21-16,0-20 0,0-1 15,0 21-15,21 0 0,-21-20 0,21 20 16,-21 0-16,0 43 0,0-43 15,22 1-15,-22-1 16,21 0-16,-21 1 0,0-1 0,0 0 16,21 1-16,-21 20 0,21 1 15,-21-1-15,0-21 0,21 1 16,-21-1-16,0 0 0,21 22 0,-21-22 16,0 22-16,0-22 0,0 22 0,22-22 15,-22 21-15,0-20 0,0 20 16,0-20-16,0 20 0,0-21 0,0 22 15,0-22-15,0 22 0,0-22 16,0 22-16,0-1 0,21 1 0,-21-22 16,0 21-16,0-20 0,21 20 0,-21-20 15,0 20-15,0-21 0,0 22 16,0-1-16,0-20 0,21 20 0,-21 1 16,0-1-16,0 1 0,21-22 15,-21 22-15,0-1 0,0 1 16,0-22-16,0 21 0,0 1 0,0-1 15,0 1-15,0-1 0,0 1 0,21-1 16,-21 1-16,0-1 0,0 1 16,0-1-16,0 1 0,0 63 15,0-64-15,0 1 0,22-1 0,-22 1 16,0 21-16,0-22 0,0 1 16,0-1-16,0 1 0,0-1 0,0 1 15,0 63-15,0 0 16,0-64-16,0 1 0,21-1 15,-21 1-15,0-1 0,0-21 16,0 22-16,0-1 0,21 1 0,-21-22 16,21 22-16,-21-1 0,0 1 15,0-1-15,0-20 0,21 84 16,-21-64-16,21 1 0,-21-22 0,0 21 16,0 1-16,0-22 0,0 22 0,0-22 15,0 22-15,0-1 0,0-21 16,0 22-16,0-22 0,0 22 0,0-22 15,0 22-15,0-22 0,0 21 0,0-20 16,0-1-16,0 0 16,22 22-16,-22-22 0,0 1 0,0-1 15,0 0-15,0 1 0,0 20 0,0-21 16,0 1-16,0-1 0,0 0 16,0 43-16,0-43 0,0-20 15,0 20-15,0 0 0,0 1 0,0-22 16,0 21-16,0-21 0,0 22 15,0-22-15,0 21 0,0-21 0,0 22 16,0-22-16,0 63 0,0-62 16,0 20-16,0-21 0,0 0 0,0 22 15,0-22-15,0 21 0,0-21 16,0 0-16,0 1 0,0 20 0,0-21 16,-22 0-16,22 0 0,0 22 15,-21-22-15,21 0 0,0 0 16,0 0-16,0 1 0,-21 20 0,21-21 15,-21 0-15,21 0 0,-21 1 0,21-1 16,0 0-16,-21 0 0,21 0 16,-22 0-16,22 1 0,-21-1 15,21 0-15,-21 0 0,0 0 16,21 0-16,-21-21 16,0 0-16,21 22 0,-22-1 0,1-21 15,0 0-15,0 21 16,0-21-16,0 0 0,-1 21 15,1-21-15,0 0 0,0 0 16,0 0-16,-22 0 0,22 0 0,0 0 16,0 0-16,-21 0 0,20 0 15,-20 0-15,-21 0 16,41 0-16,-62 0 0,63 0 0,-22 0 16,1 0-16,0 0 0,-1 0 15,1 0-15,0 0 0,-1 0 0,1 0 16,-22 0-16,22 0 0,-64 0 15,64 0-15,-22 0 0,22 0 16,0 0-16,-1 0 0,1 0 16,-21 0-16,20 0 0,1 0 0,0 0 15,-1 0-15,1 0 0,0 0 16,-64 0-16,63 0 0,1 0 16,-21 0-16,20 0 0,1 0 15,-22 0-15,22-21 0,0 21 0,-1 0 16,-62 0-16,83 0 0,-20 0 15,0 0-15,-1 0 0,1 0 16,0 0-16,21 0 0,-22 0 0,1 0 16,0 0-16,20 0 0,-20 0 15,0 0-15,-1 0 0,1-21 16,21 21-16,-21 0 0,-1 0 0,1 0 0,0-21 16,20 21-16,-20-22 15,0 22-15,-1 0 0,22 0 0,-21-21 16,0 21-16,20 0 0,-20 0 15,21 0-15,-21 0 0,20 0 0,-20 0 16,21-21-16,-21 21 0,20 0 16,-20 0-16,21 0 0,0 0 0,-22 0 15,22-21-15,0 21 0,-21 0 16,21 0-16,-1 0 0,-20-21 0,21 21 16,0 0-16,0 0 0,-1 0 15,1 0-15,0 0 0,0 0 16,0 0-16,21-21 47,0-1-16,0 1-31,0 0 0,21 0 16</inkml:trace>
  <inkml:trace contextRef="#ctx0" brushRef="#br0" timeOffset="18940.34">974 7853 0,'0'0'16,"21"0"15,0 0-31,0 0 16,0 0-16,0 0 0,1 0 0,-1 0 15,21 0-15,0 0 0,1 0 16,-1 0-16,0 0 0,1 0 0,20 0 16,-20-21-16,20 21 0,1 0 15,-1 0-15,1 0 0,-1 0 0,64 0 16,-42 0-16,-1 0 16,1 0-16,0 0 0,-1 0 0,22 0 15,-21 0-15,0 0 0,-1 0 0,1 0 16,0 0-16,-1 0 15,-20-21-15,20 21 0,1 0 0,0 0 16,-1 0-16,1 0 0,21 0 0,-21 0 16,-1 0-16,1 0 0,0-22 15,-22 22-15,22 0 0,-1 0 0,1 0 16,0 0-16,-1 0 0,1 0 16,0 0-16,-1-21 0,-20 21 0,21 0 15,-22 0-15,22 0 0,-22 0 0,-20 0 16,20-21-16,-21 21 0,22 0 15,-22 0-15,1 0 0,-1 0 0,0 0 16,-21 0-16,43-21 16,-22 21-16,-21 0 0,1 0 0,-1 0 15,0 0-15,0 0 0,0-21 16,0 21-16,1 0 0,20 0 0,-21 0 16,0 0-16,0 0 0,1 0 0,-1 0 15,0 0-15,0-21 0,0 21 16,0 0-16,1 0 15,-22-22 32,-22 22-47</inkml:trace>
  <inkml:trace contextRef="#ctx0" brushRef="#br0" timeOffset="19770.88">1587 4995 0,'0'-21'0,"0"42"47,0 22-47,0-1 16,0-21-16,0 22 15,0 20-15,0-21 0,0 1 0,0 20 16,0 1-16,0-1 0,0 1 16,-21-22-16,0 22 0,0-1 15,21-21-15,-21 22 0,21-22 0,0-21 16,0 22-16,0-22 0,0 0 16,0 0-16,0-42 31,0 0-31,21 0 0,0 0 15,0-22-15</inkml:trace>
  <inkml:trace contextRef="#ctx0" brushRef="#br0" timeOffset="20040.73">1947 4953 0,'0'0'0,"0"21"16,0 0-1,0 1-15,0 20 0,0 0 0,0 1 16,0 20-16,0-21 0,-21 22 16,21-1-16,0-20 0,-21 20 0,21 1 15,-21-1-15,0-20 16,-1 20-16,22-21 0,-21 1 0,0-1 0,21 0 16,-21-20-16,21-1 15,0 0-15,0 0 16,0-42-1,0 0 1,0 0-16,-21-1 0</inkml:trace>
  <inkml:trace contextRef="#ctx0" brushRef="#br0" timeOffset="20225.63">1397 5715 0,'21'0'15,"0"0"1,0 0-16,22 0 0,-22 0 0,21 0 16,1 0-16,-22 0 0,21 0 15,0-21-15,1 21 0,-1 0 16,-21 0-16,0-21 0,22 0 0,-22 21 16,0 0-16,-21-22 0</inkml:trace>
  <inkml:trace contextRef="#ctx0" brushRef="#br0" timeOffset="20579.93">1990 5694 0,'0'21'15,"21"-21"1,0 0-16,0 0 0,0 0 16,0 0-16,1 0 0,20-21 15,-21 0-15,21 0 0,-20 21 0,20-22 16,-21 1-16,21 0 0,-20 21 15,-1-21-15,0 0 0,0 21 0,-21-21 16,0-1-16,0 1 16,-21 21-16,-21 0 0,20 0 15,1 0-15,-21 0 16,21 21-16,0 1 0,-22-1 0,22 0 16,0 0-16,0 0 0,21 22 15,0-22-15,-21 21 0,21-21 0,0 22 16,0-22-16,0 0 0,0 21 15,0-21-15,0 1 0,21-1 16,21-21-16,-21 0 16,0 0-16,22 0 0,-1 0 0,0 0 0,1-21 15,20-1-15,-20 1 0,-1 0 16,0 0-16</inkml:trace>
  <inkml:trace contextRef="#ctx0" brushRef="#br0" timeOffset="21039.24">2984 5503 0,'0'-21'0,"0"42"0,0-63 0,-21 42 16,0 0-16,0 0 0,0 0 15,0 0-15,-1 0 0,-20 0 16,21 21-16,0 0 0,0 1 16,-1-1-16,1 0 0,0 21 0,0-21 15,21 22-15,0-22 0,0 21 0,-21-21 16,21 1-16,0 20 0,0-21 15,0 0-15,0 0 0,0 1 16,21-22-16,0 0 16,0 0-16,0 0 0,22 0 15,-22-22-15,0 22 0,0-21 16,0 0-16,1 0 0,-1 0 0,0 0 16,0-22-16,-21 22 0,21 0 15,-21-21-15,21 20 0,-21 1 0,22 0 16,-22 0-16,0 0 0,0 0 15,0 42 17,0 0-32,0 0 0,0 0 15,0 0-15,0 1 0,0-1 0,0 21 16,0-21-16,0 0 0,0 1 16,0-1-16,21 0 0,0 0 15,-21 0-15,21 0 0,0-21 16,0 0-16,1 0 15,-1 0-15,0 0 0,21 0 0,-21-21 16,22 21-16,-22-21 0</inkml:trace>
  <inkml:trace contextRef="#ctx0" brushRef="#br0" timeOffset="21556.47">3683 5546 0,'0'0'0,"0"-21"0,0-1 16,0 1-16,0 0 15,-21 21-15,0 0 16,-1 0-16,1 0 16,0 0-16,0 0 0,0 21 0,0 0 15,-1 1-15,1-1 16,21 0-16,-21 0 0,21 21 0,-21-20 16,21-1-16,0 0 0,0 21 0,0-21 15,0 1-15,0-1 0,0 0 16,0 0-16,21-21 31,0 0-31,0 0 0,1-21 16,-1 21-16,0-21 0,0 0 15,0-1-15,0-20 0,-21 21 16,22-21-16,-1 20 0,0-20 0,-21 0 16,0-1-16,21 1 0,-21 0 15,21-22-15,-21 22 0,0 21 0,0-22 16,0 22-16,0 0 0,0 0 15,0 0-15,0 42 16,0 0-16,0 0 16,0 22-16,0-22 0,0 21 15,0-21-15,0 22 0,-21-1 16,21 0-16,0 1 0,-21-1 0,21-21 16,0 21-16,0-20 0,0 20 15,0-21-15,0 0 0,0 0 16,0 1-16,0-1 0,0 0 0,21-21 31,0 0-31,0 0 0,1-21 16,-1 21-16,0-21 0</inkml:trace>
  <inkml:trace contextRef="#ctx0" brushRef="#br0" timeOffset="21947.24">3979 5588 0,'0'21'16,"0"0"-16,21-21 31,1 0-15,-1 0-16,0-21 0,0 0 16,0 21-16,0-21 0,1 21 15,-1-21-15,0 0 0,-21-1 16,21 1-16,-21 0 0,-21 21 31,0 0-31,0 0 16,-1 0-16,1 21 15,0 0-15,21 1 0,-21-1 0,0 0 16,0 21-16,21-21 0,-22 1 0,22-1 16,0 0-16,0 0 0,0 0 15,0 0-15,0 1 0,0-1 0,0 0 16,0 0-16,22 0 15,-1-21 1,0 0-16,0 0 0,0 0 16,0 0-16,1 0 0,-22-21 0,21 21 15,0-21-15,0 0 0,0 21 0</inkml:trace>
  <inkml:trace contextRef="#ctx0" brushRef="#br0" timeOffset="22319.02">4360 5588 0,'-21'0'16,"0"-21"-16,21 0 31,21 21-31,0 0 16,0 0-16,1 0 0,-1 0 0,63 0 16,-84 21-16,22 0 15,-1-21-15,-21 21 0,21 0 16,-21 1-16,0 20 0,0-21 15,0 0-15,0 0 0,0 22 0,-21-22 16,0 0-16,-1 0 0,22 0 16,-21 1-16,0-1 0,21 0 0,-21-21 15,21 21-15,0-42 32,0 0-32,0 0 0,21-1 15,-21 1-15,21 0 0,0-21 16,1-1-16,-1 1 0,21 21 0,-21-21 15,0-1-15,1 1 0,-1 0 0,0-1 16,0 22-16,0 0 0,0 0 16,1 0-16,-1 21 15</inkml:trace>
  <inkml:trace contextRef="#ctx0" brushRef="#br0" timeOffset="23304.07">2159 9504 0,'-42'-42'16,"42"20"-1,0 44 1,0-1 0,0 21-16,0 0 0,0 22 0,0-22 15,0 22-15,0-1 16,0 1-16,0-1 0,0-20 0,0 20 16,0 1-16,0-22 0,0 21 0,-22-20 15,22 20-15,-21 1 16,0-22-16,21 0 0,0-20 15,0-44 1,0 1 0,0 0-16,0 0 0,0-21 15,0 20-15,0-20 0,0 0 0,0 21 16,0-22-16,0 1 0,21 21 16,0-22-16,22 22 0,-22 0 0,21 0 15,1 0-15,-1 21 16,0 0-16,22 0 0,-22 0 0,0 0 15,43 21-15,-64 0 0,0 0 16,1 0-16,-22 1 0,0 20 16,0-21-16,0 0 0,-22 0 15,1 22-15,-21-22 0,21 0 0,-22 0 16,1 0-16,21 1 0,-21-1 0,-1 0 16,1-21-16,-22 0 15,43 0-15,0 0 0,0 0 0,0 0 16,0 0-16,21-21 15,0 0-15,0-1 16,21 1-16,0 0 0,21 21 16,-21-21-16</inkml:trace>
  <inkml:trace contextRef="#ctx0" brushRef="#br0" timeOffset="23731.83">3006 10033 0,'-22'0'47,"22"21"-47,0 0 0,-21-21 16,0 22-16,21-1 0,-21 0 0,21 21 16,0 1-1,0-22-15,0 21 0,0-21 0,0 0 16,0 1-16,0-1 0,0 0 15,0 0-15,21 0 0,43-21 16,-43 0-16,0 0 16,21-21-16,-21 21 0,22-21 0,-22 0 15,21 0-15,-21-1 0,1 1 0,-1 0 16,0 0-16,0-21 0,-21 20 16,0 1-16,0 0 0,0 0 0,0 0 15,-21 0-15,0-1 0,-22 1 0,22 21 16,-21 0-16,21 0 0,-22 0 15,-20 0-15,42 0 16,-22 21-16,22-21 0,0 22 16,0-22-16,0 21 0,21 0 0,0 0 15,0 0-15,0 0 0,21 1 16,21-22-16,-21 0 16,22 0-16,-22 0 0,21 0 0,1 0 15</inkml:trace>
  <inkml:trace contextRef="#ctx0" brushRef="#br0" timeOffset="24864.71">3979 9927 0,'-21'-21'0,"-42"21"15,41 0-15,1 0 0,0 0 16,0 0-16,0 21 0,-22-21 0,1 43 15,21-22-15,0 21 16,0-21-16,-1 0 0,1 1 0,21 20 16,0-21-16,0 43 15,0-43-15,0 0 0,0 0 0,21 0 16,1-21-16,-1 21 0,0-21 0,21 0 16,-21 0-16,1 0 0,20 0 15,-21-21-15,21 21 0,-20-21 16,20 0-16,-21 0 0,21 0 0,22-43 15,-22 1 1,-21 20-16,1 1 0,-1 0 0,-21-1 16,0 1-16,0-22 0,0 22 0,0-21 15,0 20-15,0 1 0,0-22 16,0 43-16,0 0 16,0 0-16,-21 21 15,21 21-15,-22 21 0,1-20 16,21 41-16,0-21 0,0 1 15,0-1-15,0 22 16,0-22-16,0 0 0,0 1 0,0-22 16,0 21-16,0 0 0,21-20 0,-21 20 15,22-21-15,-1 0 0,-21 0 16,42 1-16,-21-22 0,0 0 16,22 0-16,-22 0 0,0 0 0,0 0 15,22-22-15,-22 1 0,0 21 16,0-21-16,0 0 0,22-21 15,-22 20-15,-21 1 0,0 0 0,21 21 16,-21-21-16,21 0 16,-21 0-16,0 42 31,-21 0-15,21 0-16,-21 0 0,21 0 0,0 1 15,0-1-15,0 0 0,0 0 0,0 21 16,0-20-1,21-1-15,0-21 0,0 21 16,0-21-16,22 0 0,-22 0 0,0 0 16,21 0-16,-20-21 0,-1 0 15,21 21-15,0-43 16,-20 22-16,-1 0 0,0 0 0,0 0 16,0-1-16,0 1 0,1 0 15,-22 0-15,21 0 0,0 0 16,-21 42 15,0 0-31,0 0 16,0 0-16,0 22 0,0-22 0,0 21 15,-21 0-15,21 1 0,0 20 16,-21 1-16,21-1 0,-22 1 0,22-1 16,0 22-16,0-22 0,0 22 0,0 0 15,0-22-15,0 43 0,0-21 16,0-1-16,0 1 0,0 0 0,0-1 15,0 1-15,0 0 0,0-22 16,0 1-16,-21 20 0,0-41 0,0 20 16,21-20-16,-21-1 0,0-21 0,-1 0 15,1 0-15,0-21 16,0 0-16,0-21 0,0 0 0,-1-21 16,1-1-16,0 1 0,0-21 15,-21-1-15,20 1 0,-20-1 0,21 1 16,-21-22-16,20 0 0,1 22 15,21-22-15,0 22 0,0-1 0,64-63 16,-43 64-16,21-1 0,22 1 16,-22 20-16,22-20 0,-22-1 15,21 1-15,1 20 0,-1-20 0,-20-1 16,20 22-16,-20-21 0,20 20 0,22-41 16,-64 62-16,42-20 15,-41 21-15</inkml:trace>
  <inkml:trace contextRef="#ctx0" brushRef="#br1" timeOffset="31723.71">10689 3175 0,'21'0'0,"-21"-21"16,0 0-16,0 0 16,0-1-1,0 1-15,0 0 16,0 0-16,0 0 15,0 0-15,0-1 16,0 1 0,0 0-16,0 0 0,0 0 0,0 0 31,0 42 0,0 0-31,0 21 0,0-21 0,0 22 16,0-22-16,0 42 0,0-20 15,0-1-15,0 22 0,0-22 0,-21 21 16,21-20-16,-21 20 0,0-20 16,21-1-16,0-21 0,0 21 0,-21-20 15,21-1-15,0 0 0,-22 0 16,22-42 15,0 0-31,0-22 16,0 22-16,0 0 0,22 0 15,-1-21-15,0-1 0,0 1 16,0 0-16,0 20 0,1-20 0,-1 0 16,21-1-16,-21 22 0,22 0 15,-1 0-15,-21 21 0,21 0 0,-20 0 16,20 0-16,-21 21 0,0 0 16,0 22-16,-21-22 0,0 21 0,0 0 15,0-20-15,0 20 0,0 0 16,0 1-16,-21-22 0,21 21 15,-21-21-15,0 22 0,21-22 16,-21 0-16,21 0 0,-21-21 16,21 21-16,-22-21 0,22-21 47,0 0-47</inkml:trace>
  <inkml:trace contextRef="#ctx0" brushRef="#br1" timeOffset="32020.35">11472 2900 0,'0'0'0,"0"-21"16,0 42-1,0 0 1,0 0-16,0 22 0,-21-22 15,21 21-15,0 0 0,0 1 0,0 20 16,-21-20-16,21-1 0,-21 21 0,21-20 16,0-1-16,0 0 0,0 1 15,0-22-15,-21 42 16,21-41-16,0-1 0,0 0 0,0 0 16,21-21-1,0 0-15,0-21 16,0 21-16,-21-21 0,21 0 15,1-22-15</inkml:trace>
  <inkml:trace contextRef="#ctx0" brushRef="#br1" timeOffset="32293.31">11769 2900 0,'0'0'0,"0"-21"15,-22 21 1,1 0-16,21 21 15,0 21-15,-21-21 0,21 1 16,-21 20-16,0 0 0,21 22 16,0-22-16,-21 22 0,21-22 15,-22 21-15,22-20 0,0-1 0,0 0 16,0 1-16,-21-1 0,21-21 16,0 0-16,0 1 0,0-1 0,0 0 15,21-21-15,1 0 16,-1 0-16,0 0 0,21 0 15,-21 0-15,22-21 0,-22 0 16,0-1-16,0 1 0,22 0 16</inkml:trace>
  <inkml:trace contextRef="#ctx0" brushRef="#br1" timeOffset="32587.74">12150 3239 0,'0'-22'0,"0"1"16,0 0-16,0 42 31,0 0-31,0 22 16,0-22-16,0 0 0,0 21 15,0 1-15,0-22 0,-22 21 0,22 1 16,0-1-16,-21 21 0,21-20 0,-21-1 16,0 0-16,21 22 15,0-22-15,-21 1 0,0 20 0,21-21 16,0 1-16,0-1 0,0 0 0,0 1 15,-22-22-15,22 0 0,0 0 16,0 0-16,0 1 0,0-44 31,0 1-31,22 0 0,-22-21 16,0 21-16,21-22 0,0 1 0</inkml:trace>
  <inkml:trace contextRef="#ctx0" brushRef="#br1" timeOffset="32875.23">12192 3217 0,'0'0'15,"0"-21"-15,0 0 16,0 0-16,21 21 0,0-21 0,0 21 16,1 0-16,-1 0 0,21 0 0,-21 0 15,22 0-15,-22 0 0,21 0 16,-21 21-16,0 0 0,1 0 0,-1 0 15,-21 22-15,0-22 0,0 0 16,0 21-16,-21-20 0,-1 20 16,1-21-16,-21 0 0,21 0 0,-43 22 15,1-1 1,42-42-16,-22 0 0,22 21 0,0-21 16,0 0-1,0-21-15,21 0 0,0 0 16</inkml:trace>
  <inkml:trace contextRef="#ctx0" brushRef="#br1" timeOffset="33160.14">11239 3196 0,'0'0'0,"22"-21"15,20 0-15,-21 21 0,21 0 16,1-21-16,-22 21 0,42-21 16,-20 21-16,-1-22 0,22 1 0,-22 21 15,21-21-15,-20 21 0,20 0 16,-42 0-16,22 0 0,-22-21 0,0 21 16,0 0-16,-42 0 31,21 21-16</inkml:trace>
  <inkml:trace contextRef="#ctx0" brushRef="#br1" timeOffset="33512.08">13293 2985 0,'0'0'0,"0"-22"0,-22 1 0,22 0 0,0 0 16,0 0-16,0 0 0,-21-1 15,0 22 1,0 22-1,21-1-15,-21 21 0,21 0 16,-21 1-16,21-1 0,-22 22 16,1-1-16,0 1 0,21-22 0,-21 21 15,0 1-15,0-22 0,-1 22 0,22-43 16,-21 21-16,21 1 0,-21-22 16,21 0-16,0 0 0,21-21 31,0 0-31,1 0 0,-1-21 15</inkml:trace>
  <inkml:trace contextRef="#ctx0" brushRef="#br1" timeOffset="34205.08">13081 3090 0,'0'0'16,"-21"-42"-16,21 21 0,0-21 0,0 20 15,0-20-15,0-21 16,21 41-16,21 22 15,-21-21-15,22 0 0,-1 0 0,0 21 16,1 0-16,-1 0 0,0 0 16,1 0-16,-1 21 0,0 0 0,1 0 15,-1 1-15,-21-1 0,0 21 0,-21-21 16,0 22-16,0-1 0,0-21 16,-42 21-16,21 1 0,-85 20 15,64-20-15,-22-22 0,22 0 16,-22 0-16,22 0 0,0 0 15,-1-21-15,1 0 0,21 0 0,-21 0 16,20 0-16,22-21 0,0 0 0,-21 21 16,21-21-16,0 0 15,21 21 1,1 0-16,-1 0 0,0 0 0,0 21 16,0 0-16,0 0 0,1 22 15,-1-22-15,0 0 0,0 21 0,0-21 16,-21 1-16,21 20 0,22-21 15,-22 0-15,0 0 0,0 1 0,22-1 16,-1 0-16,-21-21 16,0 0-16,0 0 0,22 0 0,-22 0 15,0 0-15,0 0 0,22 0 16,-22 0-16,0 0 0,0-21 0,21 0 16,-20 21-16,-1-22 0,0 1 0,0 0 15,0 0-15,0-21 16,1 20-16,-22 1 0,0-21 0,0 21 15,0-22-15,0 22 0,0 0 0,0 0 16,-22 21 0,1 0-16,0 0 15,0 0-15,0 21 0,21 0 16,0 0-16,-21 1 0,21-1 0,-22 0 16,22 21-16,0-21 0,0 1 15,0-1-15,0 0 0,0 0 16,0 0-16,0 0 0,22 1 0,-22-1 15,21 0-15,0-21 0,0 21 16,0-21-16,0 0 0,22 21 0,-22-21 16,21 0-16,1 0 0,-1 0 15,0 0-15,1-21 0,-1 21 0,0-21 16,22 0-16</inkml:trace>
  <inkml:trace contextRef="#ctx0" brushRef="#br1" timeOffset="35204.99">14626 3281 0,'0'0'0,"0"-21"0,0 0 0,0-1 16,0 1-16,0 0 0,-21 21 0,0 0 16,0 0-16,-1 0 0,1 0 0,0 0 15,0 0-15,0 21 0,0 0 16,-1 1-16,-20 20 0,21-21 16,0 21-16,0-20 0,-22 20 0,22-21 15,0 21-15,0 1 0,21-22 0,0 0 16,0 0-16,0 0 0,0 1 15,0-1-15,0 0 0,21-21 0,0 0 16,0 21-16,0-21 0,1 0 16,-1 0-16,21 0 0,-21 0 0,0-21 15,22 0-15,-22 21 0,0-21 16,0-1-16,0 1 0,1 0 16,-1-21-16,-21 21 0,0-1 0,0 1 0,0-21 15,21 42-15,-21-21 16,0 0-16,0 42 31,0 0-31,0 0 16,0 0-16,0 22 0,-21-22 0,21 21 15,-21-21-15,21 22 0,-22-1 16,1 0-16,21 1 0,-21-1 0,0 0 16,0 22-16,0-22 0,-1 22 15,22-1-15,-21 1 0,0-22 0,0 21 16,21 1-16,0-22 0,0 1 15,0 20-15,0-21 0,0-20 16,0 20-16,0-21 0,0 0 0,0 0 16,0 1-16,21-22 15,0-22 1,0 22-16,1-21 0,-1 0 0,0-21 16,0 21-16,0-22 0,0 1 15,22 0-15,-22-22 0,0 22 0,0-22 16,22 1-16,-22-22 0,0 22 15,21-1-15,-21-21 0,1 22 0,-1-1 16,0-20-16,0 20 0,-21 1 16,0 20-16,21 1 0,-21 0 0,0-1 0,0 1 15,0 21-15,0 42 32,0 0-32,0 0 0,-21 1 15,21 20-15,0 0 0,0-21 16,0 22-16,0-22 0,0 21 0,0 1 15,0-22-15,0 0 0,0 0 16,0 0-16,0 22 16,42-22-16,-42 0 0,22-21 15,-1 0-15,0 0 0,0 0 16,0 0-16,0-21 0,1 0 0,-1-1 16,0 22-16,0-42 15,0 21-15,0 0 0,1 0 0,-1-22 16,0 22-16,0-21 0,0 21 0,-21-22 15,0 22-15,21-21 16,-21 63 15,-21 0-31,21 0 16,-21 0-16,21 1 0,0 20 0,0-21 0,0 0 16,0 0-16,0 1 0,0 20 15,0-21-15,21 21 16,0-20-16,1-22 15,-1 0-15,0 0 0,0 0 16,21 0-16,-20 0 0,-1 0 16,0 0-16,0-22 0,0 22 15,0-21-15,1 0 0,-1 0 0,0 0 16</inkml:trace>
  <inkml:trace contextRef="#ctx0" brushRef="#br1" timeOffset="35613.41">15748 3429 0,'0'21'0,"0"0"16,21-21 0,0 0-1,0 0-15,1 0 16,-1 0-16,0-21 0,0 21 0,-21-21 15,21 21-15,0-21 0,1 0 16,-22 0-16,0-1 0,0 1 16,0 0-16,-22 21 31,1 0-31,0 0 0,0 21 16,-21 22-16,20-22 15,22 0-15,-21 21 0,0-21 16,21 1-16,-21-1 0,21 0 15,0 0-15,0 0 0,0 0 0,0 1 16,0-1-16,0 0 0,21-21 16,0 0-16,0 0 15,1 0-15,20 0 0,-21 0 16,21 0-16,22-21 16,-22 0-16,1-1 0,-22 22 15,21-21-15</inkml:trace>
  <inkml:trace contextRef="#ctx0" brushRef="#br1" timeOffset="35967.37">16404 3366 0,'21'-22'16,"-42"44"-16,42-65 0,-21 1 16,21 21-16,-42 21 15,0 0 1,0 21-16,0 0 16,21 0-16,-21 0 0,21 1 0,-22-1 15,22 0-15,0 0 16,0 0-16,0 22 0,0-22 15,22 0-15,-1 0 16,0-21-16,0 21 0,0-21 16,0 21-16,1-21 0,-22 22 0,21-22 15,-21 21-15,0 0 16,-21-21 0,-1 21-16,1-21 0,0 0 15,0 0-15,-21 0 0,20 0 16,1 0-16,-21 0 0,21 0 0,-22 0 15,22 0-15,0 0 0,0 0 16,0 0-16,0 0 16,42 0 15,0-21-31,0 21 0,0-21 16</inkml:trace>
  <inkml:trace contextRef="#ctx0" brushRef="#br1" timeOffset="36289.92">16933 2858 0,'0'0'0,"0"-22"0,0-20 32,0 63-17,-21 0-15,21 1 0,-21-1 16,21 21-16,0-21 0,-21 22 0,0-1 15,-1 0-15,1 43 16,0-43-16,21 1 0,0-1 16,-21 21-16,21-20 0,-21-1 15,21 22-15,0-43 0,0 21 16,0-21-16,0 0 0,0 1 0,21-1 16,21-21-1,1 0 1,-22 0-16,0 0 0,0 0 15,0-21-15,-21-1 0,21 1 0,-21 0 16,22 0-16,-1 0 0</inkml:trace>
  <inkml:trace contextRef="#ctx0" brushRef="#br1" timeOffset="36527.43">16700 3133 0,'0'0'0,"-21"0"15,42 0 1,1 0 0,-1 0-16,21 0 0,-21 0 0,22 0 15,-1 0-15,-21 0 16,21 0-16,1 0 0,-22 0 0,21 0 16,-21-21-16,43 21 15,-43 0 1,0 0-16,-21-22 15,0 1 1</inkml:trace>
  <inkml:trace contextRef="#ctx0" brushRef="#br1" timeOffset="37663.99">21759 2752 0,'0'-21'0,"0"42"0,0-64 16,0 22-16,0-21 0,0 21 0,0 0 15,0-1-15,0 1 16,0 42 0,0 1-16,0-1 0,0 21 15,0 0-15,0 1 0,0 20 16,-42 43-16,21 0 16,21-43-16,-21 1 0,-22 42 15,43-43-15,0-20 0,-21-1 16,21 0-16,-21 1 0,21-22 15,0 0-15,0 0 0,0 0 0,0 0 16,0-42 15,0 0-31,0 0 0,0 0 16,0 0-16,0-22 0,21 22 16,0-21-16,0-1 0,-21 1 15,22 0-15,-1-1 0,0 1 0,0 0 16,0 21-16,0-1 0,22-20 15,20 42 1,-42 0-16,1 0 0,-22 21 0,21 0 0,-21 1 16,21-1-16,-21 63 15,0-41-15,0-1 0,0 22 16,0-22-16,0 0 0,-21-21 16,21 1-16,-21-1 0,21 0 0,-22 21 15,22-21 1,0-42 15,0 0-31,0 0 0</inkml:trace>
  <inkml:trace contextRef="#ctx0" brushRef="#br1" timeOffset="37929">22246 2815 0,'0'0'16,"21"-21"-16,-21 0 0,0 0 0,21 0 15,-21 42 1,0 21 0,0-21-16,0 22 15,-21-1-15,21 0 0,-21 1 0,21-1 16,0 21-16,-21-20 0,0-1 0,21 22 16,-21-22-16,-1 0 0,22 1 15,0-1-15,0-21 0,0 21 0,0 1 16,0-22-16,22-21 15,20 0 1,-21-21-16,0 0 16,0-1-16,22 1 0</inkml:trace>
  <inkml:trace contextRef="#ctx0" brushRef="#br1" timeOffset="38189.86">22712 2752 0,'0'0'0,"0"-21"0,0-1 0,0 1 15,-21 21 1,-1 0-16,1 21 0,0 1 16,0 20-16,0 21 0,0-20 15,-1-1-15,1 0 0,0 1 16,0-1-16,21 0 0,-21 1 0,0 20 16,-1-20-16,22-1 0,-21 0 15,21 1-15,0-22 0,0 21 0,0-21 16,0 0-16,0 22 0,21-22 15,-21 0-15,22-21 16,-1 0-16,21 0 0,-21 0 16,0 0-16,22 0 0,-22-21 0,0 21 15,21-21-15</inkml:trace>
  <inkml:trace contextRef="#ctx0" brushRef="#br1" timeOffset="38467.69">23008 3196 0,'0'0'15,"-21"0"17,21 21-32,-21 1 0,21 20 0,0-21 15,0 21-15,0 1 0,-21-22 16,21 21-16,0 1 0,0-1 16,-22 21-16,22-20 0,0-1 0,0 0 15,0 1-15,0 20 0,0-20 16,-21 62-16,0-20 15,21-43-15,0 1 0,0-1 16,-21-21-16,21 0 0,0 1 0,21-22 31,-21-22-15,0-20-16,21 21 0,-21 0 0,21-22 16</inkml:trace>
  <inkml:trace contextRef="#ctx0" brushRef="#br1" timeOffset="38736.05">22966 3387 0,'0'-43'0,"0"86"0,0-107 16,0 22-16,0 21 0,0 0 0,0-22 15,21 22-15,0 0 16,0 0-16,0 21 0,1 0 0,-1-21 16,21 21-16,-21 0 15,0 0-15,22 0 0,-22 21 0,0 0 0,0 0 16,0 0-16,1 22 15,-22-22-15,0 21 0,0-21 0,-22 43 16,1-22-16,0-21 16,0 0-16,0 1 0,-22-1 0,22 0 15,0-21-15,0 21 0,0-21 0,0 0 16,-1 0-16,1 0 16,21-21-16,-21 0 0</inkml:trace>
  <inkml:trace contextRef="#ctx0" brushRef="#br1" timeOffset="38984.91">22267 3006 0,'-21'0'0,"42"0"0,-63 0 15,63 0 1,0 0-1,22-21-15,-1 21 0,0 0 0,1 0 16,20-22-16,-21 22 0,22 0 16,-1 0-16,1-21 0,-1 21 0,-20 0 15,-1 0-15,0 0 0,1 0 16,-22-21-16,0 21 0,0 0 0,0 0 16,1 0-1,-22-21-15</inkml:trace>
  <inkml:trace contextRef="#ctx0" brushRef="#br1" timeOffset="39286.26">23982 2646 0,'-21'21'31,"21"0"-31,0 0 0,-22 22 16,22-22-16,-21 21 0,21 1 16,0-1-16,0 0 0,-21 1 0,21-1 15,-21 0-15,21 1 0,-21-1 0,21 0 16,0 1-16,-21-1 0,-1 0 16,1-21-16,21 22 0,-21-22 0,21 0 15,0 0-15,0 0 0,0-42 31,0 0-15,0 0-16</inkml:trace>
  <inkml:trace contextRef="#ctx0" brushRef="#br1" timeOffset="39715.76">23834 2815 0,'0'0'0,"0"-106"15,21 64-15,0 21 16,-21-21-16,21 20 0,0 1 15,22 0-15,-22 0 0,0 21 0,21 0 16,1 0-16,-1 0 0,-21 0 16,21 0-16,1 21 0,-22 0 0,21 22 15,-21-22-15,-21 21 0,0-21 16,0 22-16,0-1 0,0-21 0,0 21 16,-42-20-16,21 20 0,-21-21 15,-1 0-15,1 0 0,0 1 16,-1-1-16,-20-21 0,20 21 0,1-21 15,0 0-15,-1 0 0,22 0 16,0 0-16,-21 0 0,63 0 31,0 0-31,0 21 0,0 0 16,22-21-16,-22 21 0,21 1 16,-21-1-16,22 21 0,-22-21 0,21 43 15,-21-43-15,1 0 16,-1 0-16,-21 22 0,0-22 15,21 0-15,-21 0 0,0 0 0,0 0 16,21 1-16,-21-1 16,21-21-1,-21-21 1,21 21 0</inkml:trace>
  <inkml:trace contextRef="#ctx0" brushRef="#br1" timeOffset="40327.41">24278 3302 0,'0'0'0,"0"-21"16,21 21-16,0-21 15,1 21 1,-1-21-16,0 21 0,-21-22 16,21 22-16,0-21 0,0 21 15,22-42-15,-43 21 16,0 0-16,0-1 15,-21 22 1,-1 0-16,1 0 0,0 22 16,0-22-16,0 21 0,0 0 15,-1 0-15,1 0 0,21 22 16,-21-22-16,0 21 16,21 0-16,0-20 0,0-1 0,0 0 0,0 0 15,0 0-15,0 0 16,21-21-16,0 0 0,0 0 15,1 0-15,20 0 0,0 0 16,-21 0-16,22 0 0,-1-21 0,0 0 16,1 0-16,-1 0 0,-21 0 0,22-1 15,-1-20-15,-21 21 0,0 0 16,-21 0-16,0-22 0,0 22 16,0 0-16,0 0 0,-21 21 15,0 0-15,0 0 0,0 0 16,-1 0-16,22 21 0,0 0 15,0 0-15,0 0 0,0 1 16,0-1-16,22 0 16,-1 0-16,-21 0 0,21 0 15,0-21-15,-21 22 0,0-1 0,21 0 16,-21 0-16,0 0 16,0 0-16,0 1 0,-21-22 15,0 0-15,0 0 0,0 0 16,-1 21-16,1-21 0,-21 0 15,21 0-15,21-21 32,21-1-17,0 1-15,0 21 0,0-21 16,1 0-16</inkml:trace>
  <inkml:trace contextRef="#ctx0" brushRef="#br1" timeOffset="40651.16">25019 3175 0,'0'0'0,"0"-21"16,0 42 15,-21 0-31,21 0 0,0 1 0,0 20 16,-21-21-16,21 21 16,0 1-16,-22-1 0,22 0 0,0 22 15,-21-22-15,21 43 0,0-43 16,-21 1-16,0-1 0,0 21 15,21-20-15,-21-1 0,21 0 0,0 22 16,-22-22-16,1 1 0,21-22 16,0 21-16,-21 0 0,21-20 0,0-1 15,0 0-15,0 0 0,0 0 16,0 0-16,21-21 16,0 0-1,-21-21-15,0 0 16,22 0-16,-22 0 15,21-22-15,-21 22 0,21-21 0,-21 21 16</inkml:trace>
  <inkml:trace contextRef="#ctx0" brushRef="#br1" timeOffset="40940">24977 3366 0,'0'0'0,"0"-22"0,0 1 0,0 0 16,0 0-16,21 0 15,0 0-15,0 21 0,0-22 0,0 22 16,1-21-16,-1 21 0,0 0 16,0 0-16,21 21 15,-20 1-15,-22-1 0,0 0 16,0 0-16,0 0 0,0 0 0,0 22 16,-22-22-16,1 0 0,0 0 0,0 0 15,0 1-15,-22-1 0,22 0 16,0-21-16,0 21 0,0-21 0,42 0 47,0 0-47,0-21 0,0 21 15</inkml:trace>
  <inkml:trace contextRef="#ctx0" brushRef="#br1" timeOffset="41311.78">25442 3260 0,'0'0'0,"0"-21"0,0-1 16,0 1 0,-21 21-16,0 0 15,0 21-15,0 1 16,21-1-16,-22 21 0,22-21 0,0 0 16,-21 22-16,21-22 15,0 21-15,0-21 0,0 1 0,0-1 0,0 21 16,0-21-1,21 0-15,1-21 0,-1 0 16,0 0-16,0 0 0,0 0 0,0 0 16,1 0-16,-1 0 0,0 0 15,0-21-15,0 0 0,0 0 0,-21 0 16,0 0-16,0-1 0,0 1 16,0 0-16,0 0 0,0-21 15,0 20-15,-21-20 0,21 21 0,-21 21 16,0 0-16,0 0 15,0 21 1,21 0-16,0 0 16</inkml:trace>
  <inkml:trace contextRef="#ctx0" brushRef="#br1" timeOffset="41804.01">25739 3281 0,'-22'0'16,"1"21"-1,21 0 1,0 0-16,0 1 16,0-1-16,0 0 0,0 0 0,0 0 15,0 0-15,0 1 0,0-1 0,0 0 16,0 0-16,0 0 15,0-42 32,0 0-31,0 0-16,0 0 0,0-1 16,0 1-16,21 0 0,-21-21 15,22 21-15,-1-1 0,-21 1 0,42-21 16,-21 21-16,0 0 15,1-1-15,-1 22 0,0 0 16,0 0-16,-21 22 0,21-1 16,-21 0-16,0 0 15,0 21-15,0 1 0,0-22 16,0 0-16,0 0 0,-21 22 16,21-22-16,-21-21 0,21 21 0,-21 0 15,21 0-15,0 0 16,0-42 31,21 21-47,0-21 0</inkml:trace>
  <inkml:trace contextRef="#ctx0" brushRef="#br1" timeOffset="42167.27">26141 3323 0,'21'-21'15,"-42"21"17,0 0-17,21 21-15,-22-21 0,1 21 16,21 1-16,-21-22 0,21 21 0,0 0 16,0 0-16,0 0 15,0 0-15,21-21 16,0 22-16,1-22 0,-22 21 15,21-21-15,0 0 0,-21 21 16,21 0-16,-21 0 16,-21-21 15,0 0-31,0 0 16,-1 0-1,1 0-15,0 0 0</inkml:trace>
  <inkml:trace contextRef="#ctx0" brushRef="#br1" timeOffset="42533.73">26141 3535 0,'21'0'0,"0"0"15,0 0 1,0 0-16,-21-21 16,22 21-16,-1 0 15,0-21-15,-21-1 16,21 22-16,-21-21 0,21 21 16,-21-21-1,-21 21 1,0 0-1,0 21-15,0 0 0,-1 1 16,1-22-16,21 21 0,0 0 16,0 0-16,-21 0 15,21 0 1,0 1 0,21-22 15,0 0-16</inkml:trace>
  <inkml:trace contextRef="#ctx0" brushRef="#br1" timeOffset="42672.37">26141 3704 0,'-21'0'0</inkml:trace>
  <inkml:trace contextRef="#ctx0" brushRef="#br1" timeOffset="45572.04">10075 4805 0,'-21'0'0,"0"0"16,21-21 62,0 0-63,0-1-15,0 1 16,0 0-16,0 0 16,0 0-16,0 0 0,0-1 15,0 1 1,0 0-16,0 0 0,21 0 15,-21 0-15,0-1 16,0 1 0,0 42 15,0 1-31,0-1 0,0 21 16,0 0-16,0 1 0,21 20 15,-21 1-15,0-1 0,0 22 0,0 0 16,0-22-16,0 22 0,0-1 15,0-20-15,0 21 0,0-1 0,-63 170 16,42-169-16,21 0 16,-22-1-16,1-20 0,21 20 15,0-20-15,-21-1 0,21 1 0,0 21 16,0-43-16,0 21 0,0 1 16,0-22-16,0 1 0,0-1 15,0 0-15,0 1 0,0-22 0,0 0 16,0 0-16,0 0 15,0-42 1,0 0-16,0 0 16,0-22-16,0 22 0,21-21 0,-21-22 15,0 22-15,21 0 0</inkml:trace>
  <inkml:trace contextRef="#ctx0" brushRef="#br1" timeOffset="47491.23">10181 4551 0,'0'-21'31,"21"21"1,0 0-17,1 0-15,-1 0 16,0 0-16,0 0 0,21 0 0,-20 0 16,20 0-16,0 0 0,1 0 15,20 0-15,64 0 16,-63 0-16,20 0 0,1 0 15,0 0-15,20 0 0,-20-21 0,0 21 16,-1 0-16,22 0 0,0 0 16,0-22-16,21 22 0,0 0 0,0 0 15,-21-21-15,21 21 0,0 0 0,0 0 16,0-21-16,127 0 16,-127 21-16,0 0 0,-21-21 15,21 21-15,-22 0 0,22-21 0,0 21 16,22-22-16,-22 22 0,0 0 15,0 0-15,0 0 0,-22-21 16,22 21-16,106 0 0,-106 0 16,-21 0-16,0 0 0,-21 0 15,20 0-15,-20 0 0,-21 0 0,20-21 16,-20 21-16,-1 0 0,1 0 16,-22 0-16,22 0 0,-22-21 0,0 21 15,1 0-15,-1 0 0,0 0 16,-21 0-16,1 0 0,-1 0 0,0-21 15,0 21-15,0 0 0,0 0 16,-21 21 31,0 0-47,0 0 16,0 0-16,0 1 0,0-1 15,0 0-15,0 0 0,0 0 0,0 22 16,0-22-16,0 21 0,-21 0 0,21 1 15,0-1-15,0 22 0,0-1 16,-21-21-16,21 22 0,-21-1 0,21 1 16,-21-1-16,21 1 0,0-1 15,-21 1-15,21-1 0,-22 1 0,22-22 16,0 22-16,0-1 0,0-20 16,0 20-16,0-21 0,-21 22 15,21-22-15,0 1 0,0 20 0,0-21 16,0 1-16,-21-1 0,21 0 0,0 1 15,0-1-15,0 0 0,0 1 16,0 20-16,-21-20 0,21-1 0,0 21 16,-21-20-16,21-1 0,0 0 0,0 1 15,0-1-15,0 0 0,-21 22 16,21-43-16,0 0 0,0 22 16,0-22-16,0 0 0,0 0 15,0 0-15,0 0 0,0 1 16,-22-1-16,22 0 0,0 0 15,0 0-15,0 0 0,0 1 0,0-1 16,-21 0-16,21 0 31,-21-21-31,0 0 16,0 0 0,0 0-16,-1 0 15,1 0-15,0 0 0,0 0 16,0 0-16,0 0 0,-1 0 0,1 0 15,-21 0-15,21 0 0,0 0 16,-22 0-16,1 0 0,0 0 16,-1 0-16,1 0 0,0 0 0,-22 0 15,1 0-15,20 0 0,-20 0 0,-1 0 16,1 0-16,-1 0 0,1 0 16,-1 21-16,1-21 0,-1 21 0,1-21 15,-1 0-15,1 22 0,-1-22 0,1 0 16,-22 21-16,22-21 0,-22 0 15,21 0-15,-20 21 0,-1-21 0,0 0 16,1 0-16,-1 0 0,0 21 0,1-21 16,20 0-16,-20 21 0,20-21 15,-21 0-15,22 21 0,-1-21 0,-20 0 16,20 22-16,1-22 0,-1 0 0,1 0 16,-1 0-16,1 21 0,-1-21 15,-20 0-15,-1 0 0,21 0 16,-20 0-16,-1 0 0,-63-21 15,-43 21-15,128-22 16,21 22-16,-1 0 0,-20 0 16,20-21-16,-20 21 0,-1-21 0,1 21 15,-1 0-15,1 0 0,-1 0 0,-20 0 16,20-21-16,-20 21 0,-65 0 16,86 0-16,-1-21 15,1 21-15,-1 0 0,22-21 0,0 21 16,-1 0-16,1 0 0,0-22 0,-22 1 15,43 21-15,-42 0 16,41 0-16,-20 0 0,0 0 16,21 0-16,-22 0 0,22-21 15,-21 21-15,21 0 0,-1 0 0,1 0 16,21-21 125,0 0-95,0 0-30,0-1 0,0 1-16,21 0 0,-21 0 15,0 0-15,0 0 0,0-1 16,0 1-16,0 0 16,0 0-16,0-21 0,-21 20 15,21 1-15,0-21 0,0 21 0</inkml:trace>
  <inkml:trace contextRef="#ctx0" brushRef="#br1" timeOffset="49375.33">10647 4890 0,'0'0'0,"0"-22"0,0 1 16,0 0-16,0 0 16,0 42 30,-21 0-46,21 0 0,0 1 16,0 20-16,0 0 0,0 1 0,0-1 16,0 0-16,0 1 0,0-1 15,0-21-15,0 21 0,-22 1 16,22-1-16,0-21 0,0 22 0,0-22 16,0 0-16,0 0 0,-21 0 15,21 0-15,0-42 31,0 0-15,0 0-16,0 0 16,21 0-16,-21-22 0,0 22 0,0 0 15,22-21-15,-1 20 0,0-20 16,-21 0-16,21 21 0,0-1 0,0-20 16,-21 21-16,22 21 0,-1-21 0,0 21 15,0 0-15,-21 21 16,21 0-16,0 0 0,-21 0 15,22 1-15,-22 20 16,0-21-16,0 0 0,0 0 0,0 22 0,0-22 16,0 0-16,0 0 0,-22 0 15,22 1-15,-21-1 0,21 0 16,0-42 31,21 0-47</inkml:trace>
  <inkml:trace contextRef="#ctx0" brushRef="#br1" timeOffset="49650.17">11155 4720 0,'0'-21'15,"0"42"1,0 0-16,0 1 15,0 20-15,0-21 0,0 21 16,0 1-16,0-1 0,-21 0 0,21 1 16,0-1-16,-22 0 0,22 1 0,-21-1 15,0-21-15,21 22 0,0-22 16,0 0-16,-21 0 0,21 0 0,0 0 16,0 1-1,21-44 1,0 1-16,0 0 15,1 0-15,-1 0 0</inkml:trace>
  <inkml:trace contextRef="#ctx0" brushRef="#br1" timeOffset="49911.02">11388 4678 0,'0'21'16,"0"0"-1,0 0-15,0 1 0,0 20 16,0 0-16,0 1 0,0-1 16,0 0-16,0 1 0,0-1 15,-22-21-15,22 21 0,-21 1 0,0-1 16,21-21-16,0 22 0,0-22 16,-21 0-16,21 0 0,0 0 0,0 0 15,0 1-15,21-22 16,0 0-16,0 0 15,1-22-15,-1 1 0,21 0 16,-21 0-16</inkml:trace>
  <inkml:trace contextRef="#ctx0" brushRef="#br1" timeOffset="50224.07">11663 5017 0,'0'0'0,"0"21"16,0 0-1,0 0-15,0 0 0,0 0 16,0 22-16,0-22 0,0 21 16,0-21-16,0 22 0,0-22 0,0 21 15,0-21-15,0 22 0,0-1 16,0 0-16,-21 43 16,21-64-16,0 22 0,0-1 0,0-21 15,0 21-15,0-20 0,0-1 0,0 21 16,0-21-16,0-42 62,0 0-62,0 0 0,0 0 0,0-1 16,0-20-16,0 21 0,0-21 0,21-1 16,-21 1-16</inkml:trace>
  <inkml:trace contextRef="#ctx0" brushRef="#br1" timeOffset="50507.89">11642 5101 0,'0'0'0,"0"-42"15,0 21 1,21 21-16,-21-21 16,21 21-16,0 0 0,0 0 0,0 0 15,1 0-15,-1 0 0,0 0 0,21 0 16,-21 21-16,1 0 0,-1 0 15,0-21-15,-21 21 0,0 0 0,0 1 16,0-1-16,0 0 0,0 0 16,0 0-16,-21 0 0,0 1 15,-1-1-15,1-21 0,0 0 16,0 0-16,0 0 16,0 0-16,-1 0 15,22-21 1,0-1-16,0 1 0</inkml:trace>
  <inkml:trace contextRef="#ctx0" brushRef="#br1" timeOffset="50790.73">11239 4974 0,'22'0'31,"-1"0"-31,21 0 16,-21 0-16,22-21 0,-1 0 0,21 21 15,-20-21-15,-1 21 0,22-21 16,-22 21-16,0 0 0,1-22 0,-1 22 16,-21 0-16,0 0 0,0 0 0,1 0 15</inkml:trace>
  <inkml:trace contextRef="#ctx0" brushRef="#br1" timeOffset="51564.17">12425 5017 0,'-21'-22'0,"-1"22"0,1 0 15,21 22 1,-21-22-1,21 21-15,0 0 0,-21 0 16,21 0-16,0 0 0,0 1 0,0 20 16,0-21-16,0 0 0,0 0 0,-21 1 15,21-1-15,0 0 0,-21 0 16,21 0-16,0 0 0,0 1 0,0-1 16,0-42 30,0-1-46,0 1 16,21 0-16,-21 0 0,21 0 0,-21-22 16,0 22-16,0 0 0,21-21 0,-21 21 15,21-22-15,0 22 0,-21 0 16,0 0-16,22 0 0,-22-1 0,21 1 16,0 21-1,0 0-15,0 21 0,-21 1 16,0-1-16,21 0 0,-21 0 15,22 0-15,-22 22 0,0-22 0,0 21 16,0-21-16,0 0 0,0 22 16,0-22-16,0 0 0,0 0 15,0 0-15,0 1 0,0-44 47,0 1-47,0 0 16,0 0-16,21 0 0,-21 0 15,21-1-15,0-20 0,-21 21 0,0-21 16,21-1-16,-21 22 0,21-21 0,1 21 16,-22-22-16,21 22 0,0 21 15,-21-21-15,21 21 0,0 0 0,0 21 32,1 0-32,-22 0 0,0 1 0,0-1 15,0 21-15,0-21 0,0 0 0,0 1 16,0-1-16,0 0 0,0 0 15,0 0-15,0 0 0,0 1 0,0-1 16,21-21 15,0 0-31</inkml:trace>
  <inkml:trace contextRef="#ctx0" brushRef="#br1" timeOffset="51920.97">12954 5144 0,'21'0'0,"0"0"15,0 0-15,1 0 0,-1 0 16,0 0-16,0-22 0,21 22 16,-20-21-16,-1 0 15,0 0-15,0 0 16,-21 0-1,-21 21 1,0 0-16,0 0 0,-1 0 16,1 0-16,-21 21 0,21 0 15,0 0-15,-1 0 0,22 0 0,-21 1 16,21-1-16,-21 0 0,21 0 16,0 0-16,0 0 0,0 22 15,0-22-15,0 0 0,21-21 16,0 21-16,1-21 0,-1 0 15,0 0-15,0 0 0,0 0 0,0 0 16,1 0-16,20-21 0,-21 0 16</inkml:trace>
  <inkml:trace contextRef="#ctx0" brushRef="#br1" timeOffset="52201.8">13525 4678 0,'0'0'0,"-21"0"0,0 0 16,21 21 0,-21 0-16,21 0 15,0 1-15,0 20 0,-21 0 0,21-21 16,0 22-16,0-1 0,0 0 16,0 1-16,0-22 0,0 21 0,-21 22 15,21-43-15,0 0 16,0 0-16,0 0 0,0 1 15,0-1-15,0-42 47,21-1-47,0 1 0,-21 0 0</inkml:trace>
  <inkml:trace contextRef="#ctx0" brushRef="#br1" timeOffset="52667.53">13631 4657 0,'0'21'16,"0"0"-16,0 0 15,0 0-15,0 1 0,0 20 16,0-21-16,0 21 16,0 1-16,0-1 0,0-21 0,-21 64 15,21-64-15,0 21 0,0-20 16,-21-1-16,21 0 0,0 0 0,0 0 15,0 0-15,0 1 16,0-44 15,0 1-31,0 0 16,21 0-16,-21 0 0,21 0 0,0-1 16,-21-20-16,0 21 0,22 0 15,-1 0-15,0-1 0,-21 1 16,21 0-16,0 0 0,0 21 15,1 0-15,-22 21 16,0 0-16,21 22 16,-21-22-16,0 0 0,0 0 15,0 0-15,0 0 0,0 22 0,0-22 16,0 0-16,0 0 0,0 0 16,0 1-1,0-1-15,0-42 47,21-1-47</inkml:trace>
  <inkml:trace contextRef="#ctx0" brushRef="#br1" timeOffset="53052.83">14055 5017 0,'0'0'16,"-22"0"15,1 21-31,21 0 0,-21-21 16,21 21-16,-21 0 15,21 0-15,0 1 0,0-1 0,-21 0 16,21 0-16,0 0 0,0 0 16,0 1-16,0-1 15,21-21-15,0 0 16,0 0-16,0 0 0,1 0 15,-1 0-15,0 0 0,0-21 16,0-1-16,0 1 0,-21 0 16,22 0-16,-22 0 0,0 0 15,0-22-15,0 22 0,0 0 16,-22 0-16,1 21 16,0-21-16,0 21 15,0 0-15,0 0 0,-1 0 16,22 21-16,-21-21 15,21 21-15,0 0 0,0 0 16,43-21-16,-43 21 16,42-21-16</inkml:trace>
  <inkml:trace contextRef="#ctx0" brushRef="#br1" timeOffset="53611.51">14499 4995 0,'0'0'0,"-21"0"0,0 0 16,0 0-16,-1 0 0,1 0 15,0 0-15,0 22 16,0-1-16,21 0 0,-21-21 16,-1 21-16,22 0 0,-21 0 15,21 1-15,0 20 0,-21-21 16,21 0-16,0 0 0,0 1 0,0-1 15,0 0-15,21 0 16,0-21-16,1 0 16,-1 0-16,0 0 0,0 0 15,0-21-15,0 0 16,1 21-16,-22-21 0,21-1 0,0 1 16,-21 0-16,0 0 0,21 0 15,0-22-15,-21 22 0,0-21 0,0 0 16,21-1-16,-21 1 0,22 0 15,-22-22-15,0 22 0,21-1 0,-21 1 16,0 21-16,0-21 0,0 20 0,0 1 16,0 0-16,0 0 0,0 42 31,-21 0-31,21 0 0,-22 1 16,22 20-16,-21-21 0,21 21 0,0 1 15,0-1-15,0 22 0,0-22 16,0 0-16,0 1 0,0-1 15,0-21-15,0 21 0,0-20 0,0 20 16,0-21-16,0 0 0,0 0 16,0 1-16,21-22 0,-21 21 0,22-21 15,-1 0-15,0 0 0,0 0 16,0 0-16,0 0 0,1 0 16,-1-21-16,0-1 0,0 1 15,-21 0-15</inkml:trace>
  <inkml:trace contextRef="#ctx0" brushRef="#br1" timeOffset="53899.35">12912 4953 0,'0'0'0,"21"0"32,0-21-32,21 21 0,1-21 15,-1 21-15,0-21 0,1 21 16,-1 0-16,21-22 0,-20 1 16,-1 21-16,22 0 0,-22 0 15,0-21-15,-21 21 0,43 0 16,-43 0-16,0 0 0,-21-21 15</inkml:trace>
  <inkml:trace contextRef="#ctx0" brushRef="#br1" timeOffset="57520.27">10774 5927 0,'0'-21'0,"0"-1"16,0 1-16,0 0 0,0 0 15,21 21 16,-21 21-15,0 0-16,0 0 0,0 1 16,0 20-16,0-21 0,0 21 0,0 1 15,0-22-15,0 21 0,0 1 16,0-22-16,0 21 0,-21-21 0,21 0 16,0 1-16,0-1 0,0 0 15,0 0-15,21-21 31,0-21-31,-21 0 16,21 21-16,0-21 0,-21-1 0,22 1 16,-1 0-16,-21 0 0,21 0 0,0-22 15,-21 22-15,21 0 0,-21-21 16,21 21-16,-21-1 0,0 1 0,22 0 16,-22 0-16,21 21 15,-21 21 1,0 0-16,0 0 0,0 1 15,0-1-15,0 0 0,0 21 16,0-21-16,0 1 0,0 20 16,0-21-16,0 0 15,21-21-15,-21 21 0,21-21 0,0 0 16,0 0-16,1 0 0,-1 0 16,0 0-16,21-21 0,-21 21 15,1-21-15,-1 0 0,0 21 0,0-21 16,-21 0-16,21-1 0,-21-20 15,21 21-15,-21 0 0,0 0 0,0-64 16,0 43-16,0 20 16,0 1-16,-21 0 0,21 0 15,0 0-15,-21 21 16,0 0 0,21 21-16,0 0 15,0 0-15,0 0 0,0 1 16,0-1-16,0 0 15,21-21-15,0 21 0</inkml:trace>
  <inkml:trace contextRef="#ctx0" brushRef="#br1" timeOffset="57882.21">11536 6202 0,'21'0'15,"0"0"1,0-21-16,0 0 16,1-1-16,-1 1 0,0 0 15,-21 0-15,21 21 16,-21-21-16,21 0 0,-21-1 16,-21 22-1,0 22 1,0-1-16,0 0 0,-1-21 15,22 21-15,-21 0 0,0 0 16,21 1-16,-21-1 0,21 21 16,0-21-16,0 0 0,0 1 0,0-1 15,0 0-15,21 0 16,0-21-16,0 0 0,1 0 16,20 0-16,-21 0 0,0 0 15,22-21-15,-1 21 0,-21-21 0,21 0 16,1-1-16,-22 1 0</inkml:trace>
  <inkml:trace contextRef="#ctx0" brushRef="#br1" timeOffset="58407.55">12150 5779 0,'0'0'0,"0"-22"0,-22 22 16,1 0-1,21 22 1,0-1-16,-21 0 0,21 21 15,0-21-15,-21 22 0,21-22 16,0 21-16,0-21 0,0 22 0,0-22 16,0 0-16,0 21 0,0-20 15,0-1-15,0 0 0,0 0 0,0 0 16,0 0-16,0 1 0,0-44 47,0 1-32,0 0 1,21 0-16,0 0 0,-21 0 16,21-1-16,1 1 0,-1-21 0,-21 21 15,21 21-15,0-21 0,21-1 16,-20 1-16,-1 21 0,0 0 0,0 0 16,21 0-16,-20 0 0,-1 0 15,0 0-15,0 21 0,0 1 0,0-22 16,-21 21-16,0 0 0,0 0 0,0 0 15,0 0-15,0 1 16,0-1-16,-21 0 16,0-21-16,21 21 0,-21-21 0,0 21 0,0-21 15,-1 0-15,1 0 16,0 21-16,0-21 0,0 0 0,-22 0 16,22 0-16,0 22 15,21-44 32,21 22-47</inkml:trace>
  <inkml:trace contextRef="#ctx0" brushRef="#br1" timeOffset="58873.73">12933 5821 0,'0'0'15,"-21"0"-15,-1 21 32,22 0-32,-21 0 15,21 1-15,0 20 0,0-21 16,0 0-16,0 0 0,0 1 15,0 20-15,0-21 0,0 0 16,0 0-16,0 1 0,0-1 0,0 42 16,21-42-16,1-21 15,20 22-15,-21-22 16,0 0-16,0 0 0,1 0 0,20 0 16,-21 0-16,0-22 0,0 1 0,1 0 15,-1 21-15,0-21 0,0 0 16,0 0-16,-21-1 0,0-20 0,0 21 15,0-21-15,0 20 16,0 1-16,0-21 0,0 21 0,0 0 0,0-1 16,0 1-16,0 0 0,0 42 62,21-21-62,-21 21 0,22-21 16</inkml:trace>
  <inkml:trace contextRef="#ctx0" brushRef="#br1" timeOffset="59591.38">13568 5842 0,'-21'0'16,"21"21"0,0 0-16,0 1 0,-22-1 15,22 0-15,0 0 16,0 0-16,0 0 0,0 1 0,0-1 16,0 0-16,0 0 0,0 0 0,-21 0 15,21 1-15,0-1 16,0 0-16,0 0 15,0-42 32,0 0-47,0 0 16,0-1-16,0 1 0,0 0 0,0 0 16,21 0-16,-21-22 0,0 22 0,22 0 15,-1-21-15,0 21 0,-21-1 16,63-41-1,-63 42-15,22 21 0,-1 0 0,0-21 16,0 21-16,0 0 16,0 21-16,-21 0 15,0 0-15,0 0 0,0 0 16,0 1-16,-21-1 0,0 0 16,21 0-16,-21 0 0,0-21 15,-22 21-15,22 1 0,0-22 0,0 0 16,0 0-16,0 0 0,-1 0 15,1 0 1,21 21 0,0 0-1,0 0 1,0 0-16,0 0 16,0 1-16,21-22 15,-21 21-15,22 0 16,-1 0-16,0-21 15,0 21-15,0-21 16,0 0-16,1 0 16,-1 0-1,0 0-15,0 0 16,0-21-16</inkml:trace>
  <inkml:trace contextRef="#ctx0" brushRef="#br1" timeOffset="60031.59">14033 5800 0,'0'0'0,"0"-21"16,22 21-16,-22 21 31,0 0-31,0 0 15,0 0-15,0 0 0,0 1 0,0-1 16,0 0-16,0 0 0,0 0 16,-22 22-16,1-22 0,21 0 15,-21 0-15,21 0 0,-21 0 0,21 1 16,-21-1-16,21 0 0,0 0 16,0 0-16,0 0 0,0 1 15,21-22-15,0 0 16,0 0-16,0 0 0,1 0 15,-1 0-15,0 0 0,0 0 0,0 0 16,0-22-16,1 22 0,-1 0 0,0-21 16,0 21-1,0 0-15,-21-21 16,0 0 15</inkml:trace>
  <inkml:trace contextRef="#ctx0" brushRef="#br1" timeOffset="63007.17">10985 6816 0,'0'0'0,"22"0"0,-1-21 16,0-1-16,-21 1 16,21 21-16,-21-21 0,0 0 15,0 0-15,-21 0 16,0 21-16,0 0 0,-1 0 16,1-22-16,0 22 0,0 0 0,-21 0 15,20 22-15,-20-1 0,21-21 0,0 21 16,-22 0-16,22 0 0,0 22 15,0-22-15,0 0 0,21 42 16,-21-20-16,21-1 0,0-21 0,0 22 16,0-22-16,0 21 0,0-21 15,0 22-15,0-22 0,21 0 0,-21 0 16,21 0-16,0 0 0,0 1 16,0-22-16,1 0 0,-1 0 15,21 0-15,-21 0 0,0 0 0,22 0 16,-22-22-16,0 1 0,21 21 0</inkml:trace>
  <inkml:trace contextRef="#ctx0" brushRef="#br1" timeOffset="63407.94">11345 6858 0,'-21'0'15,"0"0"1,0 21-16,0 0 15,-1 1-15,22-1 0,0 0 0,-21 21 16,21-21-16,-21 1 0,21-1 16,-21 21-16,21-21 0,0 0 0,0 1 15,0-1-15,0 0 0,0 0 0,21 0 16,0-21-16,0 0 0,1 0 16,-1 0-16,0 0 0,0 0 0,0 0 15,22-21-15,-22 0 0,0 0 16,0 0-16,-21-1 0,21 1 15,-21 0-15,0 0 0,0 0 16,0 0-16,-21-22 0,0 22 16,0 0-16,0 21 0,-1-21 15,1 21-15,0 0 0,0 0 0,0 0 16,0 0-16,-1 0 16,1 0-16,0 0 0,21 21 15,0 0-15,0 0 16,21-21-1,0 0-15,1 0 16,-1 0-16</inkml:trace>
  <inkml:trace contextRef="#ctx0" brushRef="#br1" timeOffset="63891.85">11684 6900 0,'0'22'31,"0"-1"-31,0 0 16,0 0-16,0 0 0,-21-21 0,21 21 15,0 1-15,0-1 0,0 0 0,0 0 16,0 0-16,-21 0 16,21 1-16,0-1 0,0-42 62,0-1-62,0 1 16,0 0-16,0 0 0,0 0 15,0 0-15,0-1 0,21 1 0,-21 0 16,21 0-16,0 0 0,-21 0 16,21 21-16,0-22 0,1 22 0,-1 0 15,0 0-15,0 0 0,0 0 16,0 0-16,1 22 15,-22-1-15,0 0 0,0 0 16,0 0-16,0 0 16,0 1-16,0-1 0,0 0 15,0 0-15,0 0 0,-22-21 0,22 21 16,0 1-16,-21-1 0,0 0 16,21-42 15,0 0-16,21-1-15</inkml:trace>
  <inkml:trace contextRef="#ctx0" brushRef="#br1" timeOffset="64164.69">12213 6731 0,'0'21'15,"0"0"1,0 1-16,0-1 0,-21 21 16,21-21-16,-21 0 0,0 1 15,21 20-15,-22-21 0,22 0 0,-21 0 16,21 22-16,-21-22 0,21 0 0,-21 0 16,21 0-16,0 1 15,0-1-15,0 0 16,21-21-1,-21-21 1,21 21-16,-21-21 0,0-1 0</inkml:trace>
  <inkml:trace contextRef="#ctx0" brushRef="#br1" timeOffset="64380.56">12086 6943 0,'21'0'47,"0"0"-47,1 0 16,-1 0-16,0 0 0,0 0 31,0 0-31,-21-21 16</inkml:trace>
  <inkml:trace contextRef="#ctx0" brushRef="#br1" timeOffset="64765.34">12298 7070 0,'0'0'0,"0"21"15,21-21 1,0 0-1,0 0-15,0 0 16,1-21-16,-1 21 0,0-21 16,0-1-16,0 22 15,-21-21-15,21 21 0,-21-21 0,22 0 16,-22 0-16,0 0 16,-22 21 15,22 21-31,-21-21 0,0 21 15,21 0 1,0 0-16,-21 0 0,21 1 16,0-1-16,-21 0 0,21 0 0,0 0 15,0 0-15,0 1 0,0-1 16,0 0 0,21-21-1,0 0-15,0 0 16,-21-21-16,21 0 0,1 21 15,-1-22-15</inkml:trace>
  <inkml:trace contextRef="#ctx0" brushRef="#br1" timeOffset="65239.07">12700 6943 0,'-21'21'31,"0"0"-31,21 0 15,0 0-15,0 1 16,0-1-16,-22 0 0,22 0 16,0 0-16,-21 0 15,21 1-15,0-1 0,0 0 16,0-42 31,0 0-32,0-1-15,0 1 16,0 0-16,0 0 0,0 0 16,0 0-16,21-1 0,1 1 15,-1 21-15,-21-21 0,21 0 16,0 21-16,0 0 0,0 0 16,1 21-1,-22 0 1,0 0-16,0 1 0,0-1 15,0 21-15,0-21 16,0 0-16,0 1 0,0-1 16,0 0-16,0-42 47,0 0-32,21-1-15,0 22 0</inkml:trace>
  <inkml:trace contextRef="#ctx0" brushRef="#br1" timeOffset="65514.91">13081 6710 0,'0'-21'0,"0"42"31,-21-21-31,21 21 16,0 0-16,0 0 0,-21 1 15,-1 20-15,22-21 0,-21 0 0,21 22 16,0-22-16,-21 21 0,21-21 0,-21 22 16,21-22-16,0 0 0,0 0 15,0 21-15,0-20 0,0-1 16,0 0-16,0 0 16,21-21-1,0 0-15,0 0 0,1-21 16,-22 0-16,21 0 0,0-1 15</inkml:trace>
  <inkml:trace contextRef="#ctx0" brushRef="#br1" timeOffset="65704.32">12848 6922 0,'0'0'0,"21"0"31,0-22-16,1 22-15,-1 0 0,0 0 16,0 0-16,0 0 0,22 0 0,-22 0 16,0 0-16,0-21 0,21 21 15,-20 0-15,-1 0 0,21-21 0,-21 21 16,0 0-16</inkml:trace>
  <inkml:trace contextRef="#ctx0" brushRef="#br1" timeOffset="66000.14">13779 6583 0,'-21'0'32,"21"21"-32,-21 0 0,21 0 15,0 1-15,-21 20 0,21-21 16,-21 64-1,21-64-15,0 21 0,0 1 16,-21-1-16,21-21 0,0 0 0,0 0 16,0 1-16,0-1 0,0 0 15,0 0-15,0 0 16,21-21 0,-21-21-1,21 0-15,-21 0 16</inkml:trace>
  <inkml:trace contextRef="#ctx0" brushRef="#br1" timeOffset="66748.72">13652 6879 0,'0'0'0,"-21"0"0,21 21 31,21-21 0,1 0-31,-1 0 0,0 0 16,0 0-16,0 0 0,0 0 16,1 0-16,-1 0 0,0 0 0,0 0 15,0-21-15,0 21 0,1-21 0,-1 21 16,0-21-16,-21 0 16,21 21-16,0 0 15,-21-21-15,0 42 31,0 0-31,0 0 16,0 0-16,-21-21 16,21 21-16,0 1 0,0-1 15,0 0-15,0 0 0,0 0 16,0 0 0,21-21-1,0 0-15,1 0 0,-1 0 16,0 0-16,0-21 0,0 21 15,0-21-15,1 0 0,-1 0 16,-21 0-16,21-1 0,0 1 16,-21 0-16,0 0 15,0 0 1,0 42 31,0 0-47,0 0 0,0 0 15,0 1-15,0 20 16,0-21-16,0 0 0,-21 0 0,21 1 16,0-1-16,0 21 0,0-21 15,0 0-15,0 22 0,0-22 0,0 0 16,0 0-16,0 22 0,0-22 0,0 0 16,0 0-16,0 21 0,0-20 15,0-1-15,0 0 0,0 0 16,0 0-16,0 0 0,0 1 0,0-1 15,-21-21-15,0 0 0,-1 21 16,1-21-16,0 0 16,0 0-16,0 0 15,0 0 1,21-21 0,0 0-1,0-1-15,21 1 0,0 0 16</inkml:trace>
  <inkml:trace contextRef="#ctx0" brushRef="#br1" timeOffset="67107.52">14541 6837 0,'0'-21'15,"-21"42"1,21 0 0,-21 0-16,21 0 0,0 1 15,0-1-15,0 0 0,0 21 16,0-21-16,0 22 0,0-22 0,0 21 16,-21 1-16,21-22 0,0 21 0,-21 0 15,21 1-15,0-22 16,0 21-16,0-21 0,-21 1 0,21 20 15,0-21-15,-22 0 0,22 0 16,0 1 0,0-44 15,0 1-31,0 0 16,0 0-16,0 0 0,22 0 0,-22-1 15</inkml:trace>
  <inkml:trace contextRef="#ctx0" brushRef="#br1" timeOffset="67443.32">14457 6879 0,'0'0'0,"0"-21"16,21 0 0,0 21-1,0 0-15,0 0 16,1 0-16,-1 0 0,0 0 15,0 0 1,-21 21 0,0 0-16,0 0 0,0 1 15,0-1-15,0 0 16,-21 0-16,0 0 16,21 0-16,-21-21 0,21 22 15,-22-22-15,22 21 16,-21-21-1,21-21 17,21-1-17,1 22-15,-22-21 0</inkml:trace>
  <inkml:trace contextRef="#ctx0" brushRef="#br1" timeOffset="67905.06">14711 6922 0,'0'21'0,"21"-21"15,0 0 1,0 0-16,0 0 0,1 0 16,-1 0-16,0 0 15,21-21-15,-21 21 16,-21-22-16,22 22 0,-22-21 15,21 0-15,-21 0 16,21 21-16,-21-21 0,0 0 16,21 21-16,-21-22 0,-21 22 31,0 0-31,21 22 16,-21-22-16,21 21 0,-22 0 0,22 0 15,-21-21-15,0 21 0,21 0 16,0 1-16,0-1 0,0 0 15,0 0-15,0 0 0,0 0 16,0 1-16,0-1 16,0 0-1,0 0 1,21-21-16,0 0 0,1 0 16,-1 0-1,0 0-15,0 0 16,-21-21-16,21 21 15,-21-21-15,21 21 0,-21-21 16</inkml:trace>
  <inkml:trace contextRef="#ctx0" brushRef="#br1" timeOffset="68131.92">15049 7112 0,'0'0'15,"-21"21"-15</inkml:trace>
  <inkml:trace contextRef="#ctx0" brushRef="#br1" timeOffset="69475.7">10096 7641 0,'0'0'0,"22"-21"15,-22 0-15,0 0 16,0 0 0,0-1-16,0 1 31,-22 21 0,22 21-31,-21 1 16,21-1-16,0 0 0,0 0 0,0 21 15,0 1-15,0-1 0,0 22 16,0-22-16,0 21 0,0 22 0,0-21 16,0-1-16,21 1 0,-21 20 15,0-20-15,0-1 0,22 22 0,-22 0 16,0-22-16,21 43 0,0-21 0,-21-1 15,21 1-15,0 0 0,0-1 16,-21 22-16,0-21 0,22 21 16,-22-22-16,21 22 0,-21-21 0,0 21 15,0-22-15,0 1 0,0 0 16,0-1-16,0 1 0,0 21 0,0-22 16,0 1-16,0 0 0,0-22 0,0 22 15,-21-22-15,21 22 0,0-21 16,0-1-16,0 1 0,-22-1 0,22-21 15,0 22-15,0-22 0,0 22 0,0-22 16,0-21-16,0 22 0,0-1 0,-21-21 16,21 0-16,0 0 0,0 1 15,-21-22 1,21-22 0,0 1-16</inkml:trace>
  <inkml:trace contextRef="#ctx0" brushRef="#br1" timeOffset="70281.14">10245 11472 0,'-22'22'0,"1"-22"16,21 21-1,-21-21-15,0 0 32,21 21-17,-21 0 1,21 0-1,0 0-15,0 1 16,0-1 0,21 0 15,0-21-31,0 0 0,0 0 16,1 0-16,-1 0 0,21 0 15,-21 0-15,22 0 16,-1 0-16,0 0 0,1 0 0,-1 0 0,21 0 15,1-21-15,21 21 0,-1 0 0,1 0 16,0 0-16,20-21 0,1 21 16,0-22-16,0 22 0,0 0 0,21 0 15,0 0-15,0 0 0,0 0 0,0 0 16,0 0-16,0 0 0,0 0 16,0 0-16,0 0 0,0 0 15,21 0-15,-21-21 0,0 21 0,0 0 16,0 0-16,0 0 0,0 0 0,-21-21 15,21 21-15,-21 0 0,-1 0 16,1-21-16,-21 21 0,105-42 16,-105 42-16,0-22 0,-22 22 0,22-21 15,-22 21-15,1-21 0,21 21 16,-22-21-16,1 21 0,-1-21 0,1 21 16,-1-21-16,-21 21 0,64-22 15,-63 22-15,-1-21 0,0 21 16,-21-21-16,22 21 0,-1 0 15,-21 0-15,22-21 0,-22 21 0,21-21 16,-21 21-16,22 0 0,-22 0 0,21 0 16,22 0-16,-43 0 0,0 0 15,21-21-15,-21 21 0,1 0 16,-1 0-16,0 0 0,0 0 0,0 0 16,-21-22-16,21 22 0,-21-21 15,0 0-15,0 0 16,0 0-16,0 0 0,0-1 15,0-20-15,-21 21 0,21-21 0,-21 20 16</inkml:trace>
  <inkml:trace contextRef="#ctx0" brushRef="#br1" timeOffset="71116.66">15811 7599 0,'0'-21'16,"0"42"-16,0-63 0,0 20 16,0 1-1,22 42 17,-22 1-32,21-1 15,-21 0-15,0 21 0,0 1 0,21-1 16,0 21-16,-21 1 0,21-1 0,-21 22 15,0 0-15,21-1 0,1 1 16,-22 169 0,0-148-16,0 84 0,0-84 15,0 0-15,0-21 0,0 21 16,0-1-16,0-20 0,0 0 0,0 21 16,21-22-16,-21 1 0,21 0 15,0-22-15,-21 22 0,0-22 0,21 1 16,-21-1-16,21 1 0,-21-1 0,0 1 15,22-1-15,-22 1 0,21-22 0,0 0 16,-21 1-16,0-1 0,0 0 16,21 1-16,-21-22 0,21 21 0,-21-21 15,0 1-15,0-1 0,0 0 0,0 21 16,0-21-16,0 1 16,0-1-16,0 0 15,0 0-15,0 0 16,0 0-16,0 1 0,0-1 15,0 0-15,-21 0 0,21 0 16,-21 0-16,0 1 16,21-1-16,0 0 15,-21-21-15,21-21 16,-22 0 0,22-1-16,0 1 15,0 0-15,0-21 0,-21 21 0</inkml:trace>
  <inkml:trace contextRef="#ctx0" brushRef="#br1" timeOffset="72723.39">11409 9567 0,'0'22'15,"21"-22"63,0-22-78,0 22 16,0-21-16,1 21 0,-1-21 16,0 0-16,0 21 0,0-21 15,0 0-15,1 21 0,-1-22 16,0 1-16,0 0 0,0 0 0,0 0 0,1 0 15,-1-1-15,0 1 0,-21 0 16,0 0-16,21 0 0,-21-43 16,0 43-16,0-21 0,0 21 0,0-1 15,0 1-15,0 0 0,-21 21 16,21-21-16,-21 21 0,0 0 16,-1 0-16,22 21 15,-21 0-15,21 0 0,0 1 16,0 20-16,-21 0 0,21 1 0,0-1 15,-21 21-15,21-20 0,0 20 0,0 1 16,0 20-16,-21-20 0,21 21 16,-21-22-16,-1 22 0,22-22 0,0 22 15,-21-22-15,0 86 16,0-86-16,21 1 0,0-1 0,-21 1 16,21-22-16,0 0 0,0 1 0,0-22 15,0 0-15,0 0 0,0 0 16,21-21-1,0 0-15,0-21 0,0 0 16,1 0-16,-1 0 0,0-22 0,0 22 16,21-64-16,-20 43 0,-22 0 15,0-22-15,0 22 0,0 0 16,0-1-16,-22 1 0,1 0 0,0-1 16,0 1-16,-21 0 0,20-1 0,-20 22 15,0-21-15,21 21 16,-1-1-16,-20 22 0,21 0 0,0-21 0,42 21 47,0-21-47,0 21 0,0 0 15,1-21-15,-1 0 0,21 21 0,-21-21 16,0-1-16,22 1 0,-1 0 16,-21 0-16,22 0 0,-22 0 0,21-1 15,-21 1-15,0 0 0,1 21 0,-1-21 16,0 0-16,-21 0 15,-21 42 17,21 0-17,-21 0-15,-1 0 0,22 0 0,-21 22 16,21-22-16,0 0 0,0 21 0,0-20 16,0-1-16,0 0 0,0 21 15,0-21-15,21 1 16,1-22-16,-1 0 0,0 0 15,0 0-15,0 0 0,0 0 0,1 0 16,-1 0-16,0-22 0,0 1 16,0 0-16,0 0 0,1 0 15,-1 0-15,-21-1 0,0 1 0,0-21 0,0 21 16,0 0-16,0-22 0,0 22 16,-21 0-16,-1 0 0,1 0 0,0-1 15,0 1-15,0 21 0,-22 0 16,22 0-16,0 0 0,0 0 0,-21 0 15,20 21-15,1-21 16,0 22-16,21-1 0,-21 0 0,21 0 16,0 0-16,0 0 0,0 1 15,0-1-15,0 0 0,0 0 0,21-21 16,0 0-16,22 21 0,20-21 16,-42 0-16</inkml:trace>
  <inkml:trace contextRef="#ctx0" brushRef="#br1" timeOffset="73148.16">12234 9525 0,'0'-21'16,"0"0"-1,0 0-15,21 21 31,1 0-15,-1 0-16,0 0 0,-21 21 0,21-21 16,0 21-16,0 0 0,-21 0 0,0 0 15,0 22-15,22-22 0,-22 0 16,0 0-16,0 0 0,0 1 16,0-1-16,0 0 0,-22 0 0,22 0 15,-21-21-15,21 21 0,0-42 31,0 0-15,0 0-16,0 0 0,0 0 0,0-1 16,0 1-16,0 0 0,21-21 15,-21 21-15,22-1 0,-22-20 16,21 21-16,-21 0 0,21 0 0,-21-1 16,21 22-16,-21-21 15,21 21-15,0 0 0,1 0 16,-1 0-1</inkml:trace>
  <inkml:trace contextRef="#ctx0" brushRef="#br1" timeOffset="73807.62">12636 9504 0,'0'0'0,"0"21"16,0 0-1,-21-21-15,21 21 0,0 1 16,-21-22-16,21 21 0,0 0 0,0 0 16,0 0-16,0 0 0,0 1 15,0-1-15,0 0 16,-21 0-16,21 0 0,-21-21 16,21 21-16,0-42 46,0 0-46,0 0 0,0 0 16,0 0-16,0-1 0,0-20 16,0 21-16,0 0 0,0 0 0,0-1 15,0 1-15,21 0 0,0 0 0,0 0 16,-21 0-16,21 21 16,1 0-16,-1 0 0,0 0 15,0 0-15,0 0 0,0 0 16,1 21-16,-22 0 0,21-21 15,-21 21-15,0 0 0,0 0 0,0 1 16,0-1-16,0 0 0,0 0 16,0 0-16,0 0 0,0 1 15,-21-22-15,-1 0 16,22-22 0,0 1-1,0 0 1,0 0-16,0 0 0,0-43 15,0 43-15,22 0 0,-22 0 0,21 0 16,0-1-16,0 1 0,0 21 16,0-21-16,1 21 0,-1 0 15,0 0-15,0 21 0,0 0 16,0 1-16,-21-1 16,0 0-16,0 0 0,0 0 0,0 22 15,0-22-15,0 0 0,0 0 0,0 0 16,-21 0-16,21 1 0,-21-22 15,21 21-15,-21 0 0,21-42 32</inkml:trace>
  <inkml:trace contextRef="#ctx0" brushRef="#br1" timeOffset="74553.33">13695 9186 0,'0'43'16,"0"-22"-16,0 21 15,0 1-15,0-1 16,-21-21-16,21 21 0,-22 1 15,1-22-15,21 21 0,-21 1 0,0-1 16,21-21-16,-21 21 0,0-20 0,21 20 16,-22-21-16,-20 43 15,42-43-15,-21-21 16,0 0-16,21-21 16,0-1-1,0 1-15,0 0 16,0 0-16,0 0 0,0-22 0,0 22 15,0-21-15,0 21 0,0 0 0,0-1 16,21 1-16,0 21 0,0 0 31,-21 21-31,0 1 0,0-1 16,21-21-16,-21 42 0,0-21 0,0 0 16,22 1-16,-22-1 0,0 0 15,21 0-15,-21 0 0,0 0 0,21 1 16,0-22-16,0 21 0,22-21 15,-22 21-15,0-21 16,0 0-16,21 0 0,-20 0 16,-1-21-16,0 21 0,0-21 0,21-1 15,-20 1-15,-1 0 0,0 0 16,0 0-16,0 0 0,0-22 0,-21 22 16,0-21-16,22-1 0,-22 1 0,0 0 15,0-1-15,0 1 0,0 0 0,-22-1 16,1 1-16,0 0 0,0 21 15,-21-22-15,20 22 0,1 0 16,0 0-16,-21 0 0,21 21 0,-22 0 16,22 0-16,0 21 0,-21 0 0,20 0 15,1 0-15,0 22 0,0-22 16,0 21-16,21-21 0,0 22 0,0-1 16,0-21-16,0 21 0,0-20 15,42 62-15,-21-63 16,0 1-16,1-1 0,-1 0 0,0-21 15,0 0-15,21 21 0,-20-21 16,-1 0-16,0 0 0,21 0 0,-21 0 16,1 0-16,-1-21 0</inkml:trace>
  <inkml:trace contextRef="#ctx0" brushRef="#br1" timeOffset="75075.55">14372 9440 0,'0'0'16,"-21"22"-16,0-22 0,0 21 0,21 0 15,-22 0-15,1-21 0,0 21 16,21 0-16,-21 22 0,0-22 0,21 0 15,0 0-15,-21 22 0,-1-22 16,22 0-16,0 0 0,0 0 16,0 0-16,0 1 0,22-22 15,-1 0-15,0 0 16,0 0-16,0 0 0,0-22 16,1 1-16,-1 0 15,0 0-15,0 0 0,-21-22 16,0 22-16,21 0 0,0 0 0,-21-21 15,0 20-15,0 1 0,0 0 16,0 0-16,22 0 0,-22 0 0,0 42 31,0 0-15,0 0-16,0 0 0,0 0 0,0 1 16,0 20-16,0-21 0,0 0 0,0 0 15,0 1-15,0-1 16,0 0-16,0 0 0,0 0 15,21-21-15,0 0 16,0 0-16,0 0 0,0 0 0,1 0 16,-1-21-16,-21 0 15,21 0-15,0 21 0,0-21 0,-21-22 16</inkml:trace>
  <inkml:trace contextRef="#ctx0" brushRef="#br1" timeOffset="75356.28">14859 9165 0,'0'-21'16,"0"42"-16,0-63 0,0 63 31,0 0-15,0 0-16,0 1 0,-21-1 16,21 21-16,-21-21 0,21 22 0,0-22 15,0 21-15,-22-21 0,22 22 0,-21-1 16,21 0-16,0 1 15,0-22-15,0 0 0,0 21 0,0-21 16,0 1-16,0-1 0,0 0 16,0 0-16,0 0 0,0 0 15,21-21 17,1 0-32,-1 0 0,0-21 15</inkml:trace>
  <inkml:trace contextRef="#ctx0" brushRef="#br1" timeOffset="75899.8">15198 9589 0,'0'0'0,"21"0"0,-21-22 16,0 1-16,0 0 15,0 0-15,0 0 0,0 0 16,-21 21-1,-1 0-15,1 0 16,21 21-16,-21-21 16,0 21-16,21 0 0,-42 21 15,20-20-15,1-1 0,0 21 0,0-21 16,21 0-16,-21 1 0,21-1 16,-21 0-16,21 0 0,-22 0 15,22 0-15,22-21 31,-1 0-31,0 0 16,-21-21-16,21 21 0,0-21 0,0 0 16,1-21-16,-1 20 15,0 1-15,0 0 0,0 0 0,0 0 16,1 0-16,-22-1 0,21 22 0,-21-21 16,21 21-16,-21 21 31,0 1-31,0-1 0,0 0 15,0 0-15,0 0 0,0 0 16,-21 1-16,0-1 0,21 21 0,0-21 16,0 22-16,0-22 15,-22-21-15,22 21 0,0 0 0,0 0 16,22-21 0,-1 0-16,0 0 0,0 0 15,0 0-15,22-21 0,-22 0 0,0 21 16,0-21-16,21 0 0,-20-1 15,-1-20-15,0 21 0,0 0 0</inkml:trace>
  <inkml:trace contextRef="#ctx0" brushRef="#br1" timeOffset="76247.6">14563 9335 0,'0'0'0,"21"0"31,0 0-31,0 0 0,21 0 0,-20 0 16,20-22-16,0 22 0,1 0 15,-1-21-15,0 21 0,1 0 16,-1 0-16,0-21 0,1 21 0,-1-21 16,-21 21-16,21 0 0,-20 0 15,-1 0-15,-21-21 0,21 21 16,-42 0 15,0 0-31</inkml:trace>
  <inkml:trace contextRef="#ctx0" brushRef="#br1" timeOffset="78735.97">20362 4487 0,'0'-21'15,"0"0"-15,0 0 16,0 0-16,0 0 15,0-1-15,0 1 16,-21 21 15,0 0-15,21 21-16,0 1 0,0-1 0,0 21 16,0-21-16,-21 22 15,21-1-15,0 0 0,-21 22 0,21-1 16,0 1-16,0 20 0,-22 1 15,22 0-15,-21-1 0,21 1 16,0 84-16,0-84 0,0 0 16,0-1-16,0 1 0,0 0 0,0-1 15,0-20-15,0 21 0,0-1 16,-21 1-16,0 148 16,21-149-16,0-20 0,-21-1 0,21 22 15,-21-21-15,21-22 0,0 21 16,-22-20-16,22-1 0,0-21 15,0 22-15,0-22 0,0 0 16,0 0-16,0 0 0,0-42 47,0 0-31,0 0-16,0 0 0,0-22 0,0 22 15</inkml:trace>
  <inkml:trace contextRef="#ctx0" brushRef="#br1" timeOffset="80383.53">20278 4720 0,'0'0'16,"0"-21"-16,0 0 15,0 0 1,0 0-1,0-1-15,21 22 16,0 0-16,-21-21 16,21 21-16,0 0 0,0 0 15,1 0-15,-1 0 16,21 0-16,-21 0 0,0 0 16,22 0-16,-1 0 0,0-21 0,1 21 15,-1 0-15,22 0 0,-22 0 16,21 0-16,1 0 0,-1 0 0,1 0 15,-1 0-15,1 0 0,21 0 16,-1 0-16,1 0 0,0 0 0,-1 0 16,22 0-16,-21 0 0,21 0 15,-1 0-15,1 0 0,21 0 0,0 0 16,0 0-16,0 0 0,-21 0 16,21-21-16,-21 21 0,21 0 0,-21 0 15,0 0-15,21 0 0,-22 0 16,1 0-16,0 0 0,0 0 0,0 0 15,63 0 1,0 0-16,-105 0 0,21 0 0,-1 0 16,-20 0-16,-1 0 15,22 0-15,-22 0 0,1-21 0,-1 21 16,-20 0-16,20 0 0,1 0 0,-22 0 16,22 0-16,-22 0 0,21 0 15,-20 0-15,-1 0 0,0 0 0,22 0 16,-22 0-16,-21 0 0,22 0 15,-1 0-15,-21 0 0,0 0 0,1 0 16,-1 0-16,0 0 0,0 0 16,0 0-16,0 0 15,1 0-15,-1 0 16,0 0 15,-21 21-15,0 0-16,0 0 15,0 0-15,-21 22 0,21-22 16,-21 21-16,-1 1 0,22-1 16,0 0-16,-21 22 0,0-22 15,21 22-15,-21-1 0,21 1 0,0-22 0,0 21 16,-21 1-16,21-1 0,-21 1 16,21 21-16,0-22 0,0 1 0,0 20 15,-22-20-15,22 20 0,0-20 16,0-1-16,0 1 0,0-1 15,0 1-15,0-1 0,0 1 0,0-1 16,0-20-16,0 20 0,0 1 16,0-22-16,0 22 0,0-22 0,0 106 15,0-106-15,0 1 16,0 20-16,0-20 0,0-1 16,0 0-16,0 1 0,0 20 0,0-21 15,0-20-15,0 20 0,0 0 0,0 1 16,0-22-16,0 21 0,0-21 15,0 0-15,0 1 0,0 20 16,-21 0-16,21-21 16,0 1-16,-21-1 0,0 0 15,21 0-15,-21 0 16,0-21-16,-1 0 0,1 21 16,0-21-16,0 0 15,0 0-15,-22 0 0,22 0 0,0 0 16,-21 22-16,-1-22 0,22 0 0,-21 0 15,-22 0-15,22 0 0,-21 0 16,20 0-16,-20 0 0,-1 0 0,-63 0 16,64 0-16,-22 0 0,22 0 15,-1 0-15,-21 0 0,1 0 0,-1 0 16,0 0-16,1-22 0,-22 22 16,0-21-16,0 21 0,-21 0 0,21 0 15,-148-21-15,127 21 16,0 0-16,0 0 0,22 0 15,-128 0-15,127 0 0,0 0 16,21 0-16,-20 0 0,20 0 0,0 0 16,-21 0-16,22 0 0,-1 0 15,0 0-15,1 0 0,-1 0 0,0 0 16,1 0-16,-1 0 0,0 0 16,1 0-16,-1 0 0,-63 0 15,84 0-15,-20-21 0,41 21 0,-20 0 16,21-21-16,-1 21 0,22-21 15,-21 21-15,21 0 0,-22 0 16,22-22-16,-21 22 0,21 0 0,-64-21 16,64 21-16,0 0 15,-1 0-15,1-21 0,0 21 16,21-21 0,0 0-16,0 0 15,21 21-15,-21-22 16,21 22-16,-21-21 15,-21 0 17,0 21-32,0-21 15,21 0-15,0 0 16,-21-1-16,21 1 0,-21 0 0,21-21 16,-22 21-16,22-22 0,0 22 0,0-21 15,0-1-15,0 1 0,0 0 16,0-1-16,0-20 0,0 21 0</inkml:trace>
  <inkml:trace contextRef="#ctx0" brushRef="#br1" timeOffset="80968.21">21018 4826 0,'0'0'0,"0"-21"15,0 0-15,-21 21 0,0 0 32,0 0-17,21 21-15,0 0 0,0 0 0,0 22 16,0-1-16,0 0 0,0 1 16,0-1-16,0 0 0,-21 1 0,21-1 15,-21 0-15,21 1 0,0-1 16,0 0-16,-22-21 0,22 1 0,-21-1 15,21 0-15,0 0 0,-21 0 0,21 0 16,0-42 15,0 0-15,0 0-16,0 0 0,0 0 0,0-1 16</inkml:trace>
  <inkml:trace contextRef="#ctx0" brushRef="#br1" timeOffset="81852.64">20891 4868 0,'0'0'0,"0"-21"0,0-21 0,22 21 16,20-22-1,-42 22-15,42 0 16,-21 21-16,22 0 0,-22-21 16,0 21-16,0 0 0,0 0 0,1 0 15,-1 0-15,0 21 0,0-21 16,-21 42-16,0-20 0,0-1 0,0 21 15,0-21-15,-21 22 0,0-22 16,0 21-16,-22-21 0,22 0 16,-42 22-16,41-22 0,1 0 15,0-21-15,0 0 0,0 0 16,0 0-16,-1 0 0,22 21 62,22 0-62,-1 1 0,-21-1 0,21 0 16,-21 0-16,42 21 16,-42-20-16,21-1 0,-21 0 0,22 0 15,-22 0-15,21-21 16,0 21-16,0-21 16,0 0-16,0 0 15,1 0-15,-1 0 16,0-21-16,0 21 0,0-21 0,43 0 15,-43 0-15,0 21 0,21-21 16,-20-1-16,-1 22 16,0-21-16,0 0 0,0 0 0,0 21 0,-21-21 15,22 0-15,-22-1 0,0 1 16,0 0-16,0 0 0,-22 21 31,1 21-15,0 0-16,21 0 0,-21 22 15,0-22-15,21 0 0,-21 0 16,21 22-16,0-22 0,0 0 16,0 0-16,21-21 15,0 0-15,0 0 16,0 0-16,0 0 0,1 0 16,20 0-16,-21-21 0,21 21 0,-20-21 15,20 0-15,-21-1 0,21 1 0,1 0 16,-22 0-16,0 0 15,0 0-15,0-1 0,-21 1 16,0 0-16,0 42 31,-21 0-31,0 1 16,21-1-16,0 0 16,0 0-16,0 0 0,0 0 15,0 1-15,0-1 0,0 0 16,0 0-16,0 0 15,0 0-15,0 1 16,-21-22-16,21 21 16,-21-21-16,0 0 0,-1 0 15,22-21 1,0-1 0,0 1-16</inkml:trace>
  <inkml:trace contextRef="#ctx0" brushRef="#br1" timeOffset="82189.46">22183 5038 0,'-22'21'32,"1"-21"-32,21 21 0,-21 0 15,21 0-15,0 22 0,-21-22 16,21 21-16,-21 1 0,21-22 15,-21 21-15,21 22 0,0-22 0,0 21 16,-22 1-16,22-1 0,0 1 16,0-1-16,0 1 0,0-22 15,0 22-15,-21-22 0,21 22 0,0-22 0,0 0 16,0-21-16,0 22 0,0-22 16,0 0-16,0 0 0,0 0 0,0 1 15,0-44 16,0 1-31,0 0 16,0-21-16,21 21 16,-21-22-16,0 1 0,22-43 15,-22 22-15</inkml:trace>
  <inkml:trace contextRef="#ctx0" brushRef="#br1" timeOffset="82447.64">22056 5376 0,'0'-105'0,"0"210"0,0-295 16,0 169-16,0 0 0,0-1 15,0-20-15,0 21 16,21 21-16,0 0 0,0-21 16,0 21-16,0 0 0,22 0 0,-22 0 15,0 0-15,0 21 0,0 0 16,1 0-16,-22 0 0,0 1 0,0 20 16,0-21-16,0 0 0,-22 0 15,22 1-15,-21-1 0,0 0 0,0 0 16,-21 0-16,20-21 0,22 21 15,-21-21-15,0 0 0,0 0 16,42 0 15,0-21-31,0 0 0</inkml:trace>
  <inkml:trace contextRef="#ctx0" brushRef="#br1" timeOffset="82808.42">22479 5101 0,'0'0'0,"-21"0"16,0 0-1,-1 0-15,1 21 0,0 1 0,0-1 16,0 0-16,21 0 0,-21 0 16,21 0-16,-22 1 0,22-1 0,0 0 15,0 0-15,0 0 0,0 0 16,22-21-1,-1 0-15,0 0 0,0 0 0,0 0 16,0 0-16,1 0 0,-1 0 16,0-21-16,0 21 0,0-21 0,22 0 15,-43 0-15,21 0 0,0-1 0,-21 1 16,0 0-16,0 0 0,0 0 16,0-22-16,-21 1 15,0 42-15,-1 0 0,1 0 16,0 0-16,0 0 0,0 21 0,21 0 15,-21 1-15,21-1 16,0 0-16,0 0 16,21-21-16,0 0 0</inkml:trace>
  <inkml:trace contextRef="#ctx0" brushRef="#br1" timeOffset="83264">22775 5080 0,'0'21'16,"0"0"-16,0 1 15,0-1-15,0 0 16,0 0-16,-21 0 0,21 0 16,-21 1-16,21-1 0,0 0 0,0 0 15,-21 0-15,21 0 16,-21-21-16,21-21 47,0 0-32,0 0-15,0 0 0,0 0 0,0-1 16,21 1-16,21-42 16,-21 42-16,0-1 0,1 1 0,-1 0 15,0 0-15,21 21 16,-21 0-16,1 0 0,-1 21 15,-21 0-15,0 0 0,0 1 0,0-1 16,0 0-16,0 21 16,0-21-16,0 1 0,0-1 0,0 0 15,0 0-15,-21 0 0,21 0 16,0 1-16,-22-22 0,22-22 47,22 1-47</inkml:trace>
  <inkml:trace contextRef="#ctx0" brushRef="#br1" timeOffset="83631.78">23304 5038 0,'0'0'0,"-21"0"46,0 0-46,0 0 0,0 21 0,0-21 16,-1 21-16,1-21 0,0 21 16,0 0-16,21 1 0,0-1 15,21 0 1,0-21-16,0 0 16,1 21-16,-1-21 15,0 0-15,0 0 0,-21 21 16,21-21-16,0 21 0,-21 1 15,0-1 1,-21-21-16,0 0 16,0 0-16,0 21 0,0-21 0,-1 0 15,1 0-15,0 0 0,0 0 16,0 0-16,42 0 47,0-21-47</inkml:trace>
  <inkml:trace contextRef="#ctx0" brushRef="#br1" timeOffset="83980.11">23347 5228 0,'21'0'0,"0"0"15,0 0 1,0-21-16,1 21 15,-1-21-15,0 21 0,0 0 16,0-21-16,0 0 0,1 21 16,20-22-16,-21 1 0,0 0 0,0 21 15,-21-21-15,0 0 16,-21 21 0,0 0-16,0 21 15,0-21-15,0 21 0,-22 0 0,22 0 16,0 1-16,0-1 0,0 0 0,21 0 15,-22 21 1,22-20-16,0-1 0,0 0 0,22 0 16,-1-21-1,0 0-15,21 0 0,-21 0 0,22 0 16,-22 0-16,21 0 0,1 0 16,-1-21-16,0 21 0</inkml:trace>
  <inkml:trace contextRef="#ctx0" brushRef="#br1" timeOffset="85471.77">24130 5292 0,'21'-21'47,"0"21"-31,0-22-16,1 1 15,-1 0-15,0 0 0,0-21 16,0 20-16,-21 1 0,21-21 16,-21 21-16,22-22 0,-22 1 15,0 0-15,21-1 0,-21 1 0,0 0 16,0 21-16,0-22 0,0 22 16,0 0-16,0 42 31,0 0-31,-21 22 0,21-22 0,0 21 15,-22 0-15,22 1 0,-21-1 0,21 0 16,-21 1-16,21-22 0,0 21 16,0 1-16,0-22 0,0 21 15,0-21-15,0 22 0,0-22 16,0 0-16,0 0 0,0 0 16,21-21-16,0 0 0,1 0 15,-1 0-15,0 0 16,0 0-16,0 0 0,0-21 0,1 21 15,-1-21-15,-21 0 0,21 0 16,0-1-16,0 1 0,-21 0 0,0 0 16,21 0-16,-21 0 0,0-1 15,22 22-15,-22 22 32,-22-1-17,22 0-15,-21 0 0,21 0 0,0 0 16,0 1-16,0-1 15,0 0-15,0 0 0,21-21 16,1 0 0,-1 0-16,21 0 0,-21 0 15,0 0-15,1 0 0,20 0 16,-21 0-16,21-21 0,-20 0 16,-1 0-16,-21-1 0,21 22 0,-21-21 15,21 0-15,-21 0 0,0 0 16,0 42 15,0 0-15,-21-21-16,21 21 0,-21 0 15,21 1-15,-21-1 16,-1-21-16,22 21 16,0 0-16,-21-21 15,21-21 16,0 0-15,0 0-16,0-1 16,0 1-16,21 0 15,1 0-15,-22 0 0,21 0 0,0-1 16,0 22-16,-21-21 0,21 21 16,0 0-16,1 0 0,-1 0 15,0 0-15,-21 21 16,0 1-16,0-1 15,0 0-15,0 0 16,0 0-16,0 0 0,0 1 16,0-1-16,-21 0 15,21-42 32,0 0-31,21-1-16,0 1 15,0 0-15,-21 0 0,21 0 16,1 0-16,-1-1 0,0 1 0,0 21 16,0-21-16,0 0 0,1 21 15,-1 0 1,-21 21-16,0 0 16,0 0-16,0 1 15,0-1-15,-21 0 0,21 0 16,-22 0-16,22 0 0,0 1 15,0-1-15,0 0 16,22 0 0,-1-21-1,0 0-15,0 0 0,0 0 16,0 0-16,1-21 0,-1 0 0,0 0 16,0 21-16,0-22 15,0 1-15,1 0 0,-22 0 0,21 0 16,0 0-16,-21-1 0,0-20 15,0 21-15,0 0 0,21 0 0,-21-1 16,-21 22 0,0 22-1,0-1-15,21 0 0,-22 0 0,22 0 16,0 0-16,-21 1 0,21-1 0,-21 0 16,21 0-16,0 0 0,0 0 15,0 1-15,0-1 0,21-21 16,0 0-16,1 0 15,-1 0-15,0 0 0,0 0 0,0 0 16,0 0-16,1 0 0,20 0 0,-21-21 16,0-1-16,22 1 15,-22 0-15,0 21 0,-21-21 16,0 0-16,21-22 0,-21 22 0,0 0 16,0 0-16</inkml:trace>
  <inkml:trace contextRef="#ctx0" brushRef="#br1" timeOffset="85667.65">25358 4763 0,'0'0'0,"-22"0"0,1 0 0,21-22 31,-21 22 32</inkml:trace>
  <inkml:trace contextRef="#ctx0" brushRef="#br1" timeOffset="85878.76">24109 4911 0,'0'0'0,"21"0"31,21 0-31,-21 0 16,1 0-16,20-21 0,0 21 16,-21 0-16,22 0 0,-1-22 0,-21 22 15,22 0-15,-22 0 0,0-21 16,0 21-16</inkml:trace>
  <inkml:trace contextRef="#ctx0" brushRef="#br1" timeOffset="86666.62">21294 5948 0,'0'0'0,"0"-21"15,21 21-15,0 0 16,-21-21-16,21 21 16,0 0-16,-21-22 15,21 22 1,-21-21 0,0 0-16,22 21 0,-22-21 15,-22 21 1,1 0-1,0 0-15,0 0 0,0 0 0,-22 21 16,22 0-16,-21 0 0,21 1 16,0-1-16,-22 0 0,43 0 0,-21 0 15,21 0-15,0 1 0,0-1 16,0 0-16,21-21 0,0 21 16,1 0-16,-1-21 0,21 21 15,-21-21-15,22 22 0,-22-1 16,0-21-16,21 21 0,-21 0 0,-21 0 15,22-21-15,-22 21 16,0 1-16,-22-1 0,1-21 16,0 0-16,-21 21 0,21-21 0,-22 0 15,22 0-15,-21 0 0,21 0 16,-1 0-16,1 0 0,-21-21 16,21 0-16,21-1 15,0 1-15,0 0 0,0 0 16,0 0-16,21 0 0,0-1 15,0 1-15,0 0 16,1 0-16,-1-21 0</inkml:trace>
  <inkml:trace contextRef="#ctx0" brushRef="#br1" timeOffset="86879.5">21759 5715 0,'0'21'0,"0"64"15,0-64-15,0 21 0,-21-20 16,21 20-16,0-21 0,-21 21 16,0-20-16,0-1 0,21 21 15,-22-21-15,22 0 0,-21 1 0,21-1 16,0 0-16,0 0 0,0 0 16,0 0-16,0 1 15,21-22-15,1 0 16</inkml:trace>
  <inkml:trace contextRef="#ctx0" brushRef="#br1" timeOffset="87052.4">21569 6117 0,'0'0'0,"0"-21"31,21 21-15,0-21-16,0 21 0,0 0 0,1 0 15,20-21-15,-21 21 0,85 0 16,-85-21-16,0 21 16,22 0-16</inkml:trace>
  <inkml:trace contextRef="#ctx0" brushRef="#br1" timeOffset="88484.11">22161 6223 0,'22'0'0,"20"0"16,-21 0-16,0-21 15,0 0-15,1 0 16,-22-1-16,0 1 0,21 0 16,-21 0-16,0 0 0,0 0 15,0-1-15,-21 1 0,-1 0 16,1 21-16,0 0 0,0 0 15,0 0-15,0 0 0,21 21 0,-22 0 16,1 1-16,0-1 0,0 0 16,0 0-16,0 0 0,21 0 0,-22 1 0,22-1 15,0 21-15,0-21 16,0 0-16,0 1 0,0-1 16,22-21-16,-1 0 15,0 0-15,0 0 0,0 0 16,0 0-16,1 0 0,-1-21 0,0-1 15,0 1-15,0 0 16,0 0-16,-21 0 0,0-22 16,22 22-16,-22 0 0,0 0 15,0 0-15,0 0 0,0 42 47,0 0-47,0 0 0,0 0 16,0 0-16,-22 1 0,22-1 15,0 0-15,0 21 0,0-21 16,0 1-16,0-1 0,22 0 16,-1-21-16,0 21 15,0-21-15,0 0 0,0 0 0,1 0 16,-1 0-16,21 0 0,-21-21 16,22 0-16,-1 0 15,-21-1-15,0 1 0,0 0 0,1 0 16,-1-21-16,0 20 0,0-20 15,-21 21-15,21-21 0,-21-1 0,21 1 16,-21 21-16,0-22 0,22 22 16,-22 0-16,0 0 0,21 0 0,-21 0 15,0 42 1,0 0-16,0 0 16,0 43-16,-43-1 15,43-42-15,-21 22 0,21-22 16,0 21-16,-21-21 0,21 22 0,0-22 15,0 0-15,0 0 0,0 0 16,0 0-16,21 1 0,-21-1 16,21-21-16,1 0 0,-1 0 15,0 0-15,0 0 16,0 0-16,0 0 0,1-21 0,-1-1 16,0 1-16,0 21 0,0-21 15,0 0-15,1 0 0,-22 0 0,0-1 16,21 1-16,-21 0 0,21 21 0,-21-21 15,0 0-15,0 0 16,0 42 15,0 0-31,0 0 16,-21-21-16,21 21 0,-21 0 0,21 1 0,-22-1 16,22 0-16,0 0 15,0 0-15,0 0 0,0 1 16,0-1-16,0 0 15,22-21-15,-1 0 16,0 0-16,0 0 0,0 0 16,0 0-16,-21-21 0,22 0 15,-1 21-15,0-22 0,0 1 0,-21 0 16,21 21-16,-21-21 0,21 0 16,-21 0-16,0-1 0,0 1 0,22 0 15,-22 42 16,0 0-15,0 1-16,0-1 16,0 0-16,0 0 15,0 0-15,0 0 16,21-21 0,0 0-16,0 0 0,0 0 15,22 0-15,-1 0 0,-21-21 16,0 21-16,0-21 0,22 0 15,-22 0-15,0 0 0,0-1 16,0 22-16,1-21 16,-22 0-16,21 0 0,-21 0 0,21 21 15,-21-21-15,0 42 32,0 0-32,0 0 15,0 0-15,0 0 0,-21-21 16,21 22-16,-21-1 0,21 0 15,-22 0-15,22 0 0,0 0 32,-21-21-1,0 0-15,21-21-16,-21 21 0,21-21 0,-21 21 15,0-21-15</inkml:trace>
  <inkml:trace contextRef="#ctx0" brushRef="#br1" timeOffset="88705.98">22818 5969 0,'0'0'16,"-22"0"-16,1 0 0,0 0 0,63 0 31,-20 0-31,-1 0 16,21 0-16,-21 0 0,22 0 15,-22 0-15,21-21 0,0 21 16,-20 0-16,20 0 0,-21 0 0,0 0 16,22 0-16,-22 0 0,0 0 15,0 0-15,0 0 0,0 0 0,1 0 16,20 0-16</inkml:trace>
  <inkml:trace contextRef="#ctx0" brushRef="#br1" timeOffset="89371.61">24299 5884 0,'0'0'0,"0"-42"16,21 42-16,-21-21 0,0 0 15,-21 42 16,0 0-31,0 0 0,0 0 16,0 22-16,-1-22 0,22 21 16,-21-21-16,0 1 0,0 20 15,21-21-15,0 21 0,-21-20 0,21-1 0,0 0 16,0 0-16,0 0 16,0 0-16,0 1 0,21-22 0,0 21 15,0-21-15,0 0 0,22 0 16,-22 0-16,21 0 0,-21 0 0,22 0 15,-22-21-15,21 21 0,-21-22 0,1 1 16,-1 21-16,0-21 0,0 0 16,0 0-16,0 0 0,-21-1 0,22 1 15,-22 0-15,0 42 47,-22 0-47,1 1 16,21-1-16,0 0 0,0 0 15,0 0-15,0 0 16,0 1-16,21-22 16,1 0-16,20 0 15,-21 0-15,0 0 0,0 0 16,22 0-16,-22 0 0,0 0 0,0 0 16,0-22-16,1 22 0,-1-42 15,-21 21-15,21 21 0,-21-21 16,0 0-16,0-1 0,0 1 0,0 0 15,-21 0-15,0 0 0,-1 21 16,1 0-16,0 0 0,0 0 16,-21 0-16,20 0 0,1 0 0,0 0 15,-21 42 1,21-42-16,21 21 0,0 0 16,0 1-16,21-22 15,0 0-15,0 21 16</inkml:trace>
  <inkml:trace contextRef="#ctx0" brushRef="#br1" timeOffset="90100.73">25167 6096 0,'0'0'0,"0"-21"0,0 0 16,0 0-16,0-1 0,0 1 15,-21 21 1,0 0-1,0 0-15,-1 21 0,1 1 0,0-1 16,21 0-16,-42 21 16,-1 1-16,22-22 0,21 21 15,0-21-15,0 0 0,0 1 16,0-1-16,21 0 16,1-21-16,-1 0 0,0 0 15,0 0-15,0 0 0,0 0 0,1 0 16,-1-21-16,0 0 0,0-1 15,-21 1-15,21 0 0,-21 0 16,0 0-16,21 0 16,-21-22-16,22 22 0,-22-21 0,0-1 15,0 1-15,0 0 0,21-1 0,-21 1 16,21 0-16,-21-1 0,0 1 16,0 21-16,0 0 0,0 0 0,0-1 15,0 44 1,0-1-16,0 0 0,-21 0 15,21 21-15,0-20 0,-21 20 16,21 0-16,-22 1 0,22-1 0,0-21 16,0 21-16,0 1 0,0-22 15,0 21-15,0-21 0,0 1 16,0 20-16,22-21 0,-1 21 16,0-42-16,0 22 0,0-22 0,0 0 15,1 0-15,-1 0 0,0 0 16,0 0-16,0 0 0,0 0 0,1 0 15,-1 0-15,0-22 0,0 1 16,0 21-16,-21-21 0,21 0 16,-21 0-16,22 0 0,-22-1 0,0-20 15,0 21-15,0 0 16,-22 21 0,1 21-16,0-21 0,0 21 15,21 0-15,0 0 0,-21 1 16,21 20-16,-21-21 0,21 0 0,0 0 15,0 1-15,0-1 0,0 0 16,0 0-16,21-21 0,0 21 16,0-21-16,0 21 0,0-21 0,1 0 15,-1 0-15,0 0 0,0 0 16,0-21-16,-21 0 16,0 0-16</inkml:trace>
  <inkml:trace contextRef="#ctx0" brushRef="#br1" timeOffset="90807.32">21315 6943 0,'0'-21'0,"0"42"0,0-64 0,-21 22 16,-1 0-16,1 0 0,-21 0 0,21 21 15,-22 0-15,22 0 0,-21 0 16,0 0-16,20 0 0,-20 21 0,0 0 16,-1 0-16,1 0 0,21 22 15,-21-1-15,20 22 0,1-1 0,0-21 16,0 22-16,21-1 0,0 1 16,0-22-16,0 1 0,0-1 0,21 0 15,0 1-15,0-22 0,1 0 0,20 0 16,-21 0-16,21-21 0,-20 0 15,20 0-15,0 0 0,1 0 0,-1-21 16,0 0-16,1 0 0,-1 0 16,-21-1-16,21-20 0,-20 21 15</inkml:trace>
  <inkml:trace contextRef="#ctx0" brushRef="#br1" timeOffset="91168.11">21442 7218 0,'0'-21'0,"0"42"0,0-63 15,-21 42 1,-1 0-16,1 21 0,0 0 15,0 0-15,21 0 0,-21 22 16,21-22-16,-21 21 0,-1-21 16,22 22-16,0-22 0,0 0 0,0 42 15,0-41-15,0 20 16,22-42-16,-22 21 0,42-21 16,-21 0-16,0 0 0,0 0 15,22 0-15,-22 0 0,0 0 0,21-21 16,-20 0-16,41-22 0,-42 22 15,0 0-15,-21 0 0,0-21 16,0 20-16,0-20 0,0 21 0,0-21 16,0 20-16,-21-20 0,21 21 15,-21 0-15,0 21 0,0 0 0,0 0 16,-1 0-16,1 0 0,0 0 16,0 21-16,0 0 0,21 0 0,0 0 15,0 1-15,0-1 0,0 0 16,0 0-16,0 0 15,21 0-15,0-21 0,0 0 0,0 0 16,1 0-16,20 0 0,-21 0 16</inkml:trace>
  <inkml:trace contextRef="#ctx0" brushRef="#br1" timeOffset="91595.35">21886 7281 0,'0'0'15,"21"-21"-15,-21 42 47,0 1-47,0-1 0,0 0 0,0 0 16,0 0-16,0 0 0,-21 1 15,21-1-15,0 0 0,0 0 16,-21 0-16,21 0 0,-21-21 16,21-21 15,0 0-16,21 0-15,-21 0 0,21-22 16,0 22-16,-21-21 0,22 21 0,-1-22 16,-21 1-16,42 0 15,-21-1-15,0 43 0,1-21 16,-1 21-16,0 0 0,-21 21 16,0 1-16,0-1 0,21 0 15,-21 21-15,0-21 0,0 22 16,0-22-16,0 21 0,0-21 15,0 22-15,-21-22 0,21 0 0,0 0 16,0 0-16,0 1 16,0-44 15,21 1-15</inkml:trace>
  <inkml:trace contextRef="#ctx0" brushRef="#br1" timeOffset="91829.29">22352 6900 0,'0'0'0,"0"-21"0,0 42 31,0 1-31,0-1 0,0 21 16,0-21-16,0 22 0,-21-22 0,21 21 15,-21 0-15,-1 1 0,22-1 16,-21-21-16,21 22 0,0-1 0,-21 21 15,21-41-15,0-1 16,0 0-16,0 0 0,21-21 31</inkml:trace>
  <inkml:trace contextRef="#ctx0" brushRef="#br1" timeOffset="92003.28">22119 7345 0,'0'0'16,"-21"0"-16,21-21 16,21 21-1,0 0-15,0 0 0,-21-21 16,22 21-16,20 0 0,-21 0 16,0-22-16,0 22 0,1 0 0,20 0 15,-21 0-15,0-21 0,0 21 16,1 0-16,-1 0 0</inkml:trace>
  <inkml:trace contextRef="#ctx0" brushRef="#br1" timeOffset="92731.75">22415 7408 0,'0'22'16,"22"-22"-1,-1 0-15,0 0 16,0-22-16,0 22 15,0-21-15,1 0 0,-1 21 16,0-21-16,0 0 0,0 0 0,0-1 16,1 1-16,-22 0 0,0 0 15,-22 42 17,1-21-32,0 21 0,0 0 15,0 1-15,0 20 0,21-21 0,0 0 16,-22 0-16,22 1 0,0-1 15,0 0-15,0 0 0,0 0 0,0 0 16,22-21-16,-1 22 0,0-22 16,0 0-16,0 0 0,0 0 15,22 0-15,-1-22 0,0 22 16,-20-21-16,20 0 0,0 21 16,-21-21-16,1 0 0,20 0 0,-21-1 15,0 1-15,0 0 0,-21 0 16,22 21-16,-22-21 15,-22 21 17,1 21-32,21 0 0,-21 0 15,0 0-15,21 1 16,-21-22-16,21 21 16,0 0-16,0 0 0,-21-21 15,42-21 32,-21 0-47,21 21 0,0-21 16,0-1-16,0-20 15,1 21-15,-1-21 0,0 20 0,-21 1 16,21 0-16,0 21 0,-21-21 16,21 21-16,-21 21 15,0 0-15,0 0 0,0 1 16,0-1-16,0 0 0,0 21 15,0-21-15,0 1 0,0-1 16,0 0-16,-21 0 0,21 0 0,0 0 16,0 1-16,0-1 15,21-21-15,1 0 16,-1 0-16,0 0 0,21 0 0,-21-21 16,1 21-16,-1-22 0,0 1 15</inkml:trace>
  <inkml:trace contextRef="#ctx0" brushRef="#br1" timeOffset="92988.69">23580 6900 0,'0'0'0,"0"-21"0,0 0 0,0 0 16,0 42 0,-22 0-16,22 0 15,0 1-15,-21 20 0,0-21 0,0 21 16,0 1-16,21-1 0,-21 0 0,-1 1 15,22-1-15,0 0 0,0 1 16,0-22-16,0 21 0,0-21 0,0 22 16,0-22-16,0 0 0,0 0 15,22-21-15,-1 0 16,0 0 0,0 0-16,-21-21 15,0 0-15,0 0 0</inkml:trace>
  <inkml:trace contextRef="#ctx0" brushRef="#br1" timeOffset="93128.66">23326 7197 0,'21'0'0,"0"0"0,21 0 0,-21 0 15,22 0-15,-1-21 16,0 21-16,1 0 0</inkml:trace>
  <inkml:trace contextRef="#ctx0" brushRef="#br1" timeOffset="93412.11">24320 6922 0,'-21'0'31,"0"21"-31,21 0 16,0 0-16,-21 0 0,21 0 16,-21 1-16,0 20 0,21-21 15,-22 21-15,22-20 0,-21 62 16,0-20-16,21-43 16,0 0-16,0 0 0,0 0 0,0 1 15,0-1-15,0 0 0,21-21 31,0 0-31,-21-21 16,0 0-16</inkml:trace>
  <inkml:trace contextRef="#ctx0" brushRef="#br1" timeOffset="94062.7">24130 7281 0,'0'0'0,"0"22"16,21-22 15,0 0-31,0 0 0,1 0 16,20 0-16,-21 0 15,0 0-15,0 0 0,1-22 0,-1 22 16,0-21-16,0 0 0,0 21 16,0-21-16,1 21 0,-1-21 0,0 21 15,-21 21 32,0 0-47,0 0 16,0 0-16,0 1 15,21-22 1,0 0 0,0 0-16,1 0 0,-1 0 15,0 0-15,-21-22 0,21 22 16,0-21-16,-21 0 0,21 0 15,1 21-15,-22-21 0,0 0 32,0 42-17,0 0 1,-22-21-16,1 21 0,21 21 0,-21-20 16,21-1-16,0 0 0,-21 21 15,21-21-15,-21 22 0,21-1 0,0-21 16,0 22-16,0-22 0,0 21 0,0-21 15,0 22-15,0-22 0,0 21 16,0-21-16,0 22 0,0-22 0,0 21 16,0-21-16,0 0 0,0 1 0,0-1 15,0 0-15,0 0 16,0 0-16,0 0 0,-21 1 16,-1-22-16,1 0 15,0 0-15,0 0 16,0 0-16,0-22 0,-1 22 0,1-21 15,21 0 1,0 0-16,0 0 0,0 0 16,21-1-16,-21 1 0,22 0 15,-1 0-15</inkml:trace>
  <inkml:trace contextRef="#ctx0" brushRef="#br1" timeOffset="94385.22">24977 7176 0,'0'0'0,"0"-22"16,0 44-1,0-1 1,0 0-16,0 0 0,0 21 0,0-20 16,0 20-16,0 0 0,0 1 15,0-1-15,0 0 0,0 1 0,0-1 16,0 0-16,0 1 0,0-22 0,0 42 15,0-20 1,0-22-16,0 0 0,0 0 0,0 0 16,0 0-16,0 1 0,0-1 15,0-42 17,0-1-17,0 1-15,0 0 0,0 0 0,0 0 16,0 0-16,0-1 0,0-20 0</inkml:trace>
  <inkml:trace contextRef="#ctx0" brushRef="#br1" timeOffset="94646.17">24998 7345 0,'0'0'15,"0"-21"-15,0 0 0,0-1 16,21 22-16,0 0 0,-21-21 16,21 21-16,0 0 15,-21-21-15,22 21 0,-1-21 0,0 21 16,0 0-16,0 0 0,0 0 15,-21 21-15,0 0 16,0 0-16,0 22 0,-21-22 16,0 0-16,0 0 0,0 0 15,0 1-15,-1-1 16,1 0-16,-21 0 0,42 0 16,-21-21-16,42 0 46,0 0-46,-21-21 0</inkml:trace>
  <inkml:trace contextRef="#ctx0" brushRef="#br1" timeOffset="94961.65">25231 7408 0,'21'0'16,"42"0"-1,-42 0-15,-21-21 0,22 21 0,-1 0 16,0 0-16,-21-21 0,21 21 15,0-21-15,-21 0 16,0 0-16,21-1 16,-21 1-16,0 0 15,-21 21 1,0 0-16,0 21 16,21 0-16,-21 1 0,0 20 15,21-21-15,0 0 16,0 0-16,0 1 0,0 41 0,0-42 15,0 0-15,21 1 0,0-22 16,0 0-16,0 21 0,0-21 16,1 0-16,20 0 0,-21 0 15,0 0-15,22 0 0,-22-21 16,0 21-16,-21-22 0,21 22 0</inkml:trace>
  <inkml:trace contextRef="#ctx0" brushRef="#br1" timeOffset="95932.26">20616 8192 0,'0'0'0,"-21"-22"0,21 1 0,0 0 16,-21 0-16,21 0 15,-21 0-15,21-1 16,-21 22-16,-1 0 0,1 0 15,0 0-15,0 22 0,0-1 16,0 0-16,-1 21 0,1 1 16,0-1-16,21 0 0,-21 22 0,21-1 15,-21 1-15,21-1 0,0 22 16,0 21-16,0-22 0,0 22 0,0 191 16,42-86-1,-42-105-15,21 0 0,0 0 16,-21 0-16,0-22 0,0 22 0,0 0 15,0 0-15,0 0 0,0-22 16,0 191 0,0-211-16,0 84 0,0-63 15,0-22-15,-21 1 0,21-1 0,-21 1 16,21 20-16,0-62 16,0 20-16,0-21 0,-21-21 0,21 21 15,0-42 1,0 0-1,0 0-15,0 0 0,0-1 16,0 1-16,21 0 0,-21 0 16,0 0-16</inkml:trace>
  <inkml:trace contextRef="#ctx0" brushRef="#br1" timeOffset="97020.73">20341 11218 0,'0'0'0,"-21"22"0,0-22 16,0 0 15,21 21-31,21 0 62,0-21-62,0 0 0,0 0 16,0 0-16,1 0 0,20 0 0,-21 0 16,0 0-16,22 0 0,-22 0 15,21 0-15,0 0 0,1 0 0,105 0 16,-42 0 0,-43 0-16,22-21 0,0 21 15,20-21-15,1 21 0,0-22 0,169 1 16,-127 21-16,43 0 0,-22 0 15,22-21-15,20 21 0,-20 0 16,21 0-16,-1 0 0,-20 0 16,-1 0-16,1 0 0,-22 21 0,0-21 0,-20 0 15,147 0 1,21 0-16,-232 0 16,-21 0-16,-1 0 0,1-21 0,-22 21 15,21 0-15,-20-21 0,-1 21 16,-21-21-16,22 21 0,-22 0 0,0-21 15,0 21-15,0 0 0,-21-22 0,21 22 16,1 0-16,-1-21 16,21 21-1,-21 0-15,0-21 0,1 21 16,-1-21-16,0 21 0,0 0 0,0 0 16,22 0-16,-22 0 0,0 0 15,21 0-15,-21 0 0,1 0 0,-1-21 16,0 21-16,0 0 0,0 0 0,0 0 15,1 0 1,-22-21-16,21 21 16,-21-22-16,0 1 0,0 0 15,0 0-15,0 0 0,0 0 16,21-1-16,-21-20 0,0 21 0,21-21 16,-21 20-16,0-105 15,0 64-15,0 21 16,21-22-16,-21 22 0,0-85 15,0 63-15,0 1 0,0-1 0,0-20 16,21-1-16,-21 0 0,0 1 16,0-1-16,0 0 0,0-21 0,0 22 15,0-22-15,0 21 0,-21-21 16,0 22-16,21-1 0,-21 22 0,-43-128 16,22 85-1,21 64-15,0 0 0,0-22 16,21 43-16,0-21 0,0-1 0,-22 22 15,22-21-15,0 21 0,-21-1 16,21 1-16,0 0 0,-21 0 0,21 0 31,-21 21-15,0 0 0,21-21 46,0-1-62,0 1 16,0 0-1,21 0-15,-21 0 0,21 21 16,-21-21-16,0-1 16,-21 22-1,0 0-15,-22 0 0,1 0 16,-43 0-16,22 0 0,-43 0 15,0 0-15,0 0 0</inkml:trace>
  <inkml:trace contextRef="#ctx0" brushRef="#br1" timeOffset="98027.13">21484 9462 0,'0'0'0,"21"-22"0,-21 1 15,0-21-15,0 21 0,0-22 16,0 22-16,0 0 0,0 0 16,0 0-16,0 0 0,0 42 15,0 0-15,0 0 16,0 0-16,-21 22 0,0-1 16,21 0-16,-21 22 0,0-22 0,21 22 15,-22-22-15,1 21 0,21-20 16,-21 20-16,0-20 0,0-1 0,0 0 15,21 22-15,-22-43 16,22 21-16,-21-42 16,21 21-16,0-42 15,0 0 1,0 0-16,0 0 0,0 0 16,21-22-16,1 1 0,20-43 15,-42 43-15,21-22 0,0 1 16,-21 21-16,21-22 0,1 22 0,-22-1 15,0 22-15,21 0 0,-21 0 0,21 21 16,0 0-16,-21 42 16,0-21-16,0 22 0,21-1 15,-21 0-15,21 1 0,-21-1 0,0 0 16,0 22-16,0-22 16,0-21-16,0 22 0,0-1 0,0 43 15,0-64 1,0 0-16,-21-21 15,0 0 1</inkml:trace>
  <inkml:trace contextRef="#ctx0" brushRef="#br1" timeOffset="98200.04">21251 9885 0,'21'0'31,"1"-21"-31,-1 21 0,0-21 16,0 21-16,21 0 0,-20-22 16,20 22-16,0 0 0,1 0 0,-22-21 15,21 21-15,0-21 0,1 21 0,-22-21 16</inkml:trace>
  <inkml:trace contextRef="#ctx0" brushRef="#br1" timeOffset="99080.54">22034 9589 0,'0'0'0,"0"-22"0,0 1 0,-21 21 32,0 0-17,21 21-15,-21 1 0,0-1 0,21 21 16,0-21-16,-21 0 0,21 22 16,-22-22-16,22 21 0,0-21 0,0 22 15,0-22-15,0 0 0,0 0 0,0 0 16,0 1-16,0-1 0,22-21 15,20 21 1,-21-21-16,0 0 0,0 0 0,1-21 16,20 21-16,-21-21 0,0-1 0,22 1 15,-22 0-15,21 0 0,-21 0 16,22-22-16,-22 1 0,0 21 0,0-21 16,0-22-16,0 22 0,1-1 15,-22 1-15,0 0 0,21-22 0,-21 22 16,0 0-16,0-1 0,0 22 15,0 0-15,0 0 0,0 0 0,-21 42 32,21 0-32,-22 0 0,22 0 15,-21 22-15,21-1 0,0 0 0,-21 1 16,21 20-16,-21-21 0,21 1 16,0 20-16,0-20 0,0-1 0,0 0 15,0 1-15,0-1 0,0-21 16,0 0-16,0 0 0,42 22 15,-21-43-15,1 0 0,-1 0 16,0 0-16,0 0 0,0 0 16,22 0-16,-22 0 0,0-21 15,0-1-15,21 1 0,-20 0 0,-1 0 0,0-21 16,-21-1-16,21 22 16,-21 0-16,0 0 0,21 0 0,-21-1 15,0 1-15,0 42 31,0 1-31,-21-1 0,21 21 16,-21-21-16,21 0 0,0 1 16,0 20-16,0-21 0,0 0 0,0 0 15,0 1-15,0-1 16,21-21-16,0 0 16,0 0-16,1 0 0,-1 0 15,21 0-15,-21-21 0,0-1 0,1 22 16,-1-21-16,-21 0 0,21 0 15,0 0-15,-21 0 0,21-22 0,-21 22 16,0 0-16,0-21 0,0-1 16,0 22-16,0 0 15,0 42 1,0 0 0,0 0-16,0 1 0,0 20 15,0-21-15,0 0 0,0 0 16,0 1-16,0-1 0,0 0 15,0 0-15,0 0 0,0 0 16,0 1-16,21-22 0,1 0 16,-1 0-16,0 0 0,0 0 15,0 0-15,0-22 0,1 22 16,-1-21-16</inkml:trace>
  <inkml:trace contextRef="#ctx0" brushRef="#br1" timeOffset="99777.13">23495 9631 0,'0'0'0,"0"-21"0,-21 21 16,0 0-1,-1 0 1,1 21-16,0-21 0,21 21 0,-21 0 16,0-21-16,0 21 0,21 1 0,0-1 15,-22 0-15,22 0 0,0 0 16,0 0-16,0 22 0,0-22 0,0 0 15,0 0-15,0 0 0,22-21 16,-1 0-16,-21 22 0,21-22 16,0 0-16,0 0 0,0 0 15,1 0-15,-1-22 0,0 22 16,0-21-16,-21 0 16,21 0-16,0 0 0,-21-22 15,0 22-15,0 0 0,22 0 0,-22 0 16,0 0-16,0-1 0,0 1 15,0 42 17,0 1-32,-22-1 15,22 0-15,0 0 0,0 0 0,0 0 16,0 1-16,0-1 0,0 0 16,0 0-16,0 0 15,0 0-15,22-21 0,-1 0 16,0 0-16,0 0 0,0 0 15,0 0-15,1 0 0,-1-21 0,0 21 16,0-21-16,21-21 0,1-1 16,-22 22-16,0-21 15,0 21-15,-21-22 0,0 1 0,21 0 16,-21-1-16,22 1 0,-22 0 0,0 21 16,0-22-16,0 1 0,0 21 15,0 0-15,-22 21 16,1 0-1,21 21-15,-21 0 0,21 21 16,-21-21-16,0 22 0,21-1 0,0 43 16,-21-22-16,21-20 0,-22-22 15,22 21-15,0 0 0,0 1 16,0-22-16,0 0 0,0 0 0,0 0 16,0 1-16,22-1 0,-1-21 0,0 0 15,0 0-15,21 0 0,-20 0 16,-1 0-16,0 0 0,0-21 0,0-1 15,0 22-15,1-21 0,-1 0 0</inkml:trace>
  <inkml:trace contextRef="#ctx0" brushRef="#br1" timeOffset="99989.01">22288 9673 0,'0'0'0,"22"0"15,-1-21-15,21 21 16,0-21-16,22 0 0,-22 0 16,43 21-16,-22-22 0,1 1 15,-1 0-15,1 0 0</inkml:trace>
  <inkml:trace contextRef="#ctx0" brushRef="#br1" timeOffset="101819.97">24532 9398 0,'-21'-21'0,"21"0"16,-21 21-16,0 21 15,21 0-15,0 21 16,0 1-16,0-1 0,-22 0 15,22 1-15,-21 20 0,21-20 0,-21 20 16,21-21-16,-21 1 0,0-1 0,0 0 16,21 1-16,-22-22 15,22 0-15,-21 0 0,21 0 0,-21 1 16,21-44 15,21 1-31,0 0 0,1-21 16,-22 21-16,21-1 0,0-20 0,-21 0 15,21-1-15,0 1 0,-21 21 16,0-21-16,0 20 0,21-20 0,-21 21 16,22 21-1,-22 21-15,0 0 16,0 0-16,0 1 0,21 20 0,0 0 16,0 1-1,-21-22-15,0 0 0,21 0 0,0 0 16,1 0-16,-1 1 0,0-1 0,0 0 15,21-21-15,-20 0 0,20 0 16,-21 0-16,21 0 0,1 0 0,-1 0 16,-21 0-16,22 0 0,-1-21 0,-21 0 15,21-1-15,-20 1 0,-1 0 16,0 0-16,-21-43 16,0 22-16,0-64 0,0 64 0,0-22 15,-21 22-15,0 0 0,-1-22 16,-20 43-16,21-21 0,0-1 15,-22 22-15,22 21 0,0 0 16,0 0-16,-21 0 0,20 0 0,-20 43 16,21-22-16,0 21 0,21-21 15,0 22-15,0-1 0,0 0 16,0 1-16,0-1 0,0 0 0,0-21 16,21 22-16,0-22 0,0 0 0,22 21 15,-22-42-15,0 22 0,0-1 16,21 0-16,-20-21 0,-1 0 0,21 0 15,-21 21-15,0-21 0,22 0 0,-22 0 16,0 0-16,21 0 0,-20 0 16,-1-21-16,21 0 0,-21 21 15,0-21-15,1-1 0,20 1 0,-21 21 16,0-21-16,0 0 0,1 0 16,-22 0-16,0-1 0,21 1 0,-21 0 15,0 0-15,-21 21 31,-1 21-31,1-21 0,0 21 16,0 0-16,21 1 0,-21-1 16,0 21-16,21-21 0,-22 0 15,22 1-15,0-1 0,0 0 0,0 0 16,0 0-16,0 0 0,0 1 16,22-22-1,-1 0 1,0-22-16,0 22 0,-21-21 15,21 0-15,0 0 0,1 0 0,-22 0 16,0-1-16,21-20 0,-21 21 16,21 0-16,-21 0 0,0-1 15,0 44 17,0-1-32,0 0 0,-21 0 15,21 0-15,0 0 0,0 1 0,0-1 16,0 0-16,0 0 0,0 0 15,21-21 1,0 21-16,0-21 0,0 0 0,1 0 16,-1 0-16,0 0 0,21 0 15,-21-21-15,1 21 0,-1-21 0,21 0 16,-21 0-16,0 0 0,1-1 0,-1-20 16,0 21-16,-21-21 0,21-1 15,-21 22-15,21-42 0,-21 20 0,0 1 16,0 0-16,21 20 0,-21-41 15,0 42-15,0 42 32,-21 21-32,21-21 0,-21 22 15,0-1-15,0-21 0,0 22 16,21-1-16,-22 0 0,22 1 0,-21-1 16,21-21-16,0 21 0,0-20 0,0-1 15,0 0-15,0 0 0,0 0 16,21 0-16,1-21 0,-1 22 15,0-22-15,0 0 0,0 0 16,0 0-16,1 0 0,-1 0 16,21 0-16,-42-22 0,21 22 0,0-21 0,1 0 15,-1 21-15,-21-21 0,0 0 16,21 0-16,-21-1 0,21-20 16,-21 21-16,0 0 0,0 0 15,-21 42 16,0 0-31,0 0 0,21 0 16,0 0-16,-22 1 0,22-1 16,-21 0-16,21 0 0,0 0 0,-21-21 15,21 21-15,0 1 16,21-22 0,0 0-16,1 0 0,-1-22 15,0 22 1,-21-21-16,42 0 0,-42 0 15,21 0-15,-21 0 0,22-1 16,-1 1-16,-21 0 16,0 42-1,0 0 1,0 1-16,0-1 16,0 0-16,0 0 0,0 0 15,0 0-15,0 1 0,0-1 16,21-21-1,0 0-15,0 0 16,0 0 0,1 0-16,-22-21 15,0-1-15</inkml:trace>
  <inkml:trace contextRef="#ctx0" brushRef="#br1" timeOffset="102132.3">25209 9335 0,'0'-22'16,"22"1"-16,20 21 15,-21 0-15,0-21 0,22 21 16,-1-21-16,0 21 0,-21 0 0,22 0 16,20-21-16,-20 21 0,-1 0 0,0 0 15,1-21-15,20 21 0,-21 0 16,1 0-16,-1 0 0,-21 0 0,0 0 16,1 0-16,-1 0 0,-42 0 31</inkml:trace>
  <inkml:trace contextRef="#ctx0" brushRef="#br1" timeOffset="102327.19">25590 9631 0,'0'-21'47</inkml:trace>
  <inkml:trace contextRef="#ctx0" brushRef="#br1" timeOffset="160298.82">16065 15558 0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6:31:06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11134 15409 0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6:08:12.1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699 0,'21'-22'0,"-21"1"16,0 0 0,0 0-1,0 0-15,0 0 16,0-1-16,0 1 15,0 0 1,0 42 31,0 0-47,0 22 0,0-22 16,0 21-16,0 1 0,0-1 0,0 0 15,0 22-15,0-22 0,-21 22 16,21-1-16,-21-21 0,21 22 15,0-22-15,0 22 0,-21-22 0,21 0 16,-21 1-16,21-22 0,0 21 16,0-21-16,0 1 0,-21-1 15,21 0-15,0 0 16,-22-21 0,22-21-1,0 0 1,0 0-16,0-1 0,0-20 15,0 21-15,0-21 0,0 20 0,0-20 16,22-43 0,-1 64-16,0-21 0,0 0 0,0 20 15,0 1-15,22 0 0,-22 0 0,0 21 16,21 0-16,-20 0 0,20 0 16,-21 0-16,0 21 0,0 0 15,1 0-15,-1 22 0,-21-22 0,21 21 16,-21 1-16,0-1 0,0-21 15,0 21-15,-21 1 0,0-1 16,-1 0-16,22-20 0,-21 20 16,0-21-16,0 21 0,0-20 15,21-1-15,0 0 0,0 0 0,-21-21 16,21 21-16,0-42 31,0 0-31,0 0 0,21 0 16,-21-1-16,21-20 0</inkml:trace>
  <inkml:trace contextRef="#ctx0" brushRef="#br0" timeOffset="380.44">1820 656 0,'0'-21'0,"0"42"0,0-63 16,0 21-16,0 42 47,-21 0-47,21 0 0,-21 22 0,21-1 16,-21 0-16,21 1 15,-21 20-15,21-21 0,-22 22 16,1-1-16,21-20 0,-21 20 0,0-20 15,0 20-15,21-21 16,0 1-16,0-22 0,-21 21 0,21-21 16,0 22-16,0-22 0,0 0 15,0 0-15,21-21 16,0 0 0,0 0-16,0 0 0,0-21 15,1 0-15,-1 21 0,0-21 16,0 0-16,0-22 0,0 22 0,1 0 15</inkml:trace>
  <inkml:trace contextRef="#ctx0" brushRef="#br0" timeOffset="746.58">2244 614 0,'0'0'16,"0"-21"-16,0 0 0,-22 21 31,1 0-15,21 21-16,0 0 15,-21 21-15,0-21 0,0 22 0,0 20 16,21-20-16,0 20 0,-22-21 16,1 22-16,21-22 0,-21 1 15,21 20-15,0-21 0,0 1 0,0-1 16,-21 0-16,21-20 0,0 20 15,0-21-15,0 0 0,0 0 0,0 1 16,0-1-16,0 0 0,0 0 16,21-21-16,0 21 15,0-21-15,1 0 16,-1 0-16,0 0 16,-21-21-16,21 21 0,0-21 15,0 0-15,1 0 0,-1 21 16,0-22-16</inkml:trace>
  <inkml:trace contextRef="#ctx0" brushRef="#br0" timeOffset="1135.07">2752 1164 0,'0'0'0,"-22"0"16,1 0-16,0 0 0,0 0 31,21 21-15,-21 1-16,21-1 0,0 0 15,0 0-15,0 0 0,0 22 0,0-1 16,-21-21-16,21 21 0,0 22 16,-22-22-16,22 1 0,0 20 0,-21 1 15,21-22-15,-21 21 0,0 1 16,21-1-16,-21-20 0,0-1 0,21 22 15,-22-22-15,22 0 0,-21 1 16,21-22-16,0 21 0,-21-21 16,0 0-16,21 1 0,0-1 15,-21 0-15,21 0 0,0-42 47,0 0-47,21 0 0,0-1 16,0 1-16,-21-21 0,21 0 15,1-1-15,-22 1 0</inkml:trace>
  <inkml:trace contextRef="#ctx0" brushRef="#br0" timeOffset="1488.2">2667 1291 0,'0'0'0,"0"-42"15,0 21-15,0 0 16,0-1-16,21 1 0,0 0 16,0 21-16,1-21 0,-1 21 15,21 0-15,0 0 0,-20 0 0,20 0 16,0 0-16,-21 0 0,22 0 16,-22 21-16,21 0 0,-21-21 15,-21 21-15,0 22 0,0-22 0,0 0 16,0 0-16,0 0 0,0 1 15,-21-1-15,0 0 0,0 0 16,0 0-16,0 0 0,-1-21 16,1 22-16,0-22 0,0 0 0,0 21 15,0-21-15,-1 0 16,1 0-16,21-21 31,-21 21-31,21-22 0,0 1 16</inkml:trace>
  <inkml:trace contextRef="#ctx0" brushRef="#br0" timeOffset="1803.08">1672 1080 0,'0'0'0,"0"-22"15,0 1 1,21 0-16,0 21 0,22 0 16,-1-21-16,0 21 0,22-21 15,-1 21-15,1-21 0,-1-1 16,1 22-16,-1 0 0,1-21 0,-1 21 16,-20 0-16,-1-21 0,0 21 15,-20 0-15,-1 0 0,-42 0 47,-1 21-47,22 0 16,0 1-1</inkml:trace>
  <inkml:trace contextRef="#ctx0" brushRef="#br0" timeOffset="2518.75">3662 2540 0,'0'0'0,"0"-317"0,0 63 16,0 63-16,0 43 0,0 21 16,0 21-16,0 43 0,0-1 0,21-42 15,-21 85 1,0 0-16,21 21 16,-21 21-1,0 0-15,0 0 0,0 1 16,0-1-16,0 21 0,0-21 15,0 0-15,-21 22 0,21-22 0,-21 0 16,0 21-16,21-20 0,0-1 16,0 0-16,-22-21 0,22 21 0,0 0 15,-21-21-15,21-21 47,0 0-47,0 0 0,0 0 16,0-1-16,0-20 0,0 21 15,0-21-15,0 20 0,21-20 0,1 0 16,-22-1-16,21 22 0,0-21 16,0 21-16,-21-22 0,21 22 0,0 0 15,22 0-15,-1-21 16,-21 42-16,22 0 0,-22 0 16,0 0-16,0 0 0,21 0 0,-20 0 15,-1 21-15,0-21 0,-21 21 16,0 0-16,21 0 0,-21 0 15,0 1-15,0-1 16,0 0-16,0 0 0,0 0 16,-21-21-1,21 21-15,-21-21 32,0 0-17,-1 0 1,1 0-1,0 0-15</inkml:trace>
  <inkml:trace contextRef="#ctx0" brushRef="#br0" timeOffset="3494.48">3619 1143 0,'0'0'0,"0"-21"31,0 0-15,0 0-16,22-1 15,-1 22-15,-21-21 16,21 0-16,0 21 16,-21-21-1,21 21-15,-21-21 0,21 21 16,1 0-16,-1 0 15,0 0-15,0 0 16,0 0-16,0 21 0,1 0 16,-1-21-16,0 21 15,-21 0-15,0 1 0,21-1 0,0 0 16,-21 42-16,0-41 16,0-1-16,0 0 0,0 21 0,0-21 15,0 1-15,0-1 0,0 0 16,0 0-16,0 0 0,0 0 15,-21-21-15,21 22 0,-21-22 16,21 21 0,0-42 15,0-1-15,0 1-16,0 0 15,0 0-15,0 0 16,0 0-16,0-1 0,21-20 15,0 21-15,-21 0 0,21 0 16,1-1-16,-1-20 0,0 21 0,0 0 16,21 0-16,-20-1 0,-1 1 15,0 0-15,0 21 0,0 0 0,0-21 16,1 21-16,-1 0 0,0 0 16,0 21-16,0 0 0,-21 0 0,0 1 15,21 20-15,-21-21 0,0 21 16,0 22-16,0-43 0,0 21 15,0-20-15,0-1 16,-21 21-16,0-21 0,21 0 0,-21-21 16,21 22-16,0-1 0,-21-21 15,21 21-15,-21-21 0,21-21 47,21 0-47,0 21 16,0-22-16</inkml:trace>
  <inkml:trace contextRef="#ctx0" brushRef="#br0" timeOffset="3900.11">4593 1291 0,'0'21'16,"21"-21"-16,0 0 15,1 0-15,-1 0 16,0-21-16,21 21 0,-21-21 0,22 0 16,-22 0-16,21 21 15,-21-21-15,1-1 0,-1 1 0,0 0 16,-21 0-16,0 0 16,0 0-16,0-1 0,0 1 0,0 0 0,-21 0 15,0 21 1,-22 0-16,22 0 0,-21 21 15,21 0-15,-22 0 16,22 1-16,0-1 0,0 21 0,0-21 16,-1 22-16,22-1 0,0-21 15,-21 0-15,21 22 0,0-22 0,0 0 16,0 0-16,0 0 0,21 0 16,1 1-16,-1-22 0,21 0 15,-21 0-15,0 0 0,22 0 16,-22 0-16,0 0 0,21 0 0,-20 0 15,20-22-15,-21 1 16,21 0-16,-20 21 0</inkml:trace>
  <inkml:trace contextRef="#ctx0" brushRef="#br0" timeOffset="4225.35">5376 656 0,'0'0'0,"0"-21"0,0-21 15,-21 21 1,0 21 0,21 21-1,0 0-15,0 0 0,0 0 0,0 0 16,0 22-16,0-1 0,-21 0 16,21 22-16,-21-22 0,21 1 15,-22 20-15,22-21 0,0 1 0,0-1 16,-21 0-16,21 1 0,-21-1 0,21 0 15,0-20-15,0-1 0,0 0 16,0 0-16,-21 0 0,21 0 16,0-42 15,21 0-15,0 0-16,0 0 0,-21-22 15,22 22-15</inkml:trace>
  <inkml:trace contextRef="#ctx0" brushRef="#br0" timeOffset="4779.05">5673 550 0,'0'-21'16,"-22"21"-16,22 21 15,0 1-15,0-1 0,0 0 16,0 0-16,0 0 0,0 22 15,0-1-15,0 0 0,0 1 16,0 20-16,0-21 0,0 1 16,0-1-16,-21 22 0,21-22 0,-21 0 15,21-21-15,0 22 0,0-1 0,-21-21 16,21 0-16,-21 22 0,21-22 16,-21 0-16,21 0 15,-22-21 1,1 0-1,21-21 1,0 0-16,0 0 0,0 0 0,0-1 16,0-20-16,0 21 0,0 0 15,21-22-15,1 22 0,-1 0 16,0-21-16,21 21 0,-21-1 16,1-20-16,20 21 0,0 21 0,-21-21 15,22 21-15,-22 0 0,0 0 16,21 0-16,-20 0 0,-1 21 0,-21 0 15,21 0-15,-21 0 0,21 1 16,-21 20-16,0-21 0,0 21 0,0-20 16,0-1-16,0 0 0,0 21 15,0-21-15,-21 22 0,0-43 16,21 21-16,-21 0 0,21 0 16,-22-21-16,1 0 15,21-21 32,21 0-47,1 21 0</inkml:trace>
  <inkml:trace contextRef="#ctx0" brushRef="#br0" timeOffset="5258.78">6435 995 0,'0'0'0,"-22"0"16,1 0-1,0 0-15,0 0 0,0 21 16,0 0-16,21 0 16,-22 1-16,1-1 0,21 21 15,0-21-15,-21 0 0,0 22 0,21-22 16,-21 0-16,21 21 0,0-20 15,0-1-15,0 0 0,0 0 0,0 0 16,0 0-16,0 1 16,21-22-16,0 0 0,0 0 0,0 0 15,1 0-15,20 0 0,-21 0 16,0 0-16,22-22 0,-22 22 16,0-21-16,21 0 0,-21 21 0,1-21 15,-1 0-15,0-22 0,0 22 0,0 0 16,-21-21-16,0 21 0,0-22 15,0 22-15,0-21 0,0 21 0,-21-1 16,0 1-16,0 21 0,0 0 16,-22 0-16,22 0 0,0 0 0,0 0 15,0 0-15,-1 0 0,-20 21 16,21-21-16,21 22 0,-21-1 16,0 0-16,21 0 0,0 0 15,0 0-15,0 1 0,21-1 16,0-21-1,0 0-15</inkml:trace>
  <inkml:trace contextRef="#ctx0" brushRef="#br0" timeOffset="5975.38">7154 1016 0,'0'0'0,"-21"-42"15,0 42-15,0 0 16,0 0-16,-1 0 16,1 0-16,0 0 0,0 0 15,0 0-15,0 21 0,-1 0 16,1 0-16,-21 0 0,21 1 0,0-1 16,-22 42-16,43-42 0,-21 1 15,0 20-15,21-21 0,-21 0 16,21 0-16,0 1 0,0-1 0,0 0 15,0 0-15,0 0 0,0 0 16,0 1-16,21-22 0,21 0 16,-21 0-1,1 0-15,-1 0 0,0 0 0,21 0 16,-21-22-16,1 22 0,20-21 0,-21 0 16,0 0-16,22 0 0,-22 0 15,0-1-15,0-20 0,0 0 0,0-1 16,1 1-16,-22 0 0,21-22 15,-21 1-15,21 20 0,-21-20 0,21-1 16,-21 22-16,0-21 0,0 20 16,0 1-16,0 0 0,0 20 15,0 1-15,0-21 0,0 21 0,0 0 16,0-1-16,0 44 47,-21-1-47,21 0 0,0 0 15,0 0-15,0 22 0,-21-22 0,21 21 16,0 0-16,-21 22 0,21-22 16,0 1-16,0 20 0,0 1 0,-22-22 15,22 21-15,0-20 0,0 41 16,-21-41-16,21 41 16,0-62-16,0-1 0,0 0 15,0 0-15,0 0 0,0 0 0,21 1 16,1-22-16,-1 0 0,0 0 15,0 0-15,21 0 0,-20 0 16,20 0-16,-21 0 0,21 0 0,1 0 16,-1-22-16,0 1 0,-20 21 15,20-21-15,-21 0 0,21 0 0,-20 0 16,-1-1-16,0 1 0,-21 0 16,0 0-16,21 0 0,-21 0 0</inkml:trace>
  <inkml:trace contextRef="#ctx0" brushRef="#br0" timeOffset="6374.15">5038 699 0,'21'0'31,"0"0"-31,21 0 15,-21 0-15,22 0 0,-22 0 16,21 0-16,1 0 0,-1 0 0,0 0 16,1 0-16,62 0 15,-62 0-15,-1 0 0,0 0 16,1 0-16,-22 0 0,21 0 0,-21 0 16,-42 0 15,0 0-31,0 0 0</inkml:trace>
  <inkml:trace contextRef="#ctx0" brushRef="#br0" timeOffset="7158.71">1079 1947 0,'-21'0'16,"21"-21"-1,21 21 17,1 0-32,-1 0 15,0 0-15,0 0 0,21 0 16,1 0-16,-1 0 0,22 0 15,20 0-15,-20 0 0,20 0 0,22 0 16,0 0-16,21 0 16,0 0-16,21 0 0,22 0 0,-1 0 15,0 0-15,1 0 0,20 0 16,1 0-16,-1 0 0,22 0 0,-1 0 16,1 0-16,21 0 0,-21 0 15,20 0-15,1 0 0,0 0 0,-21 0 16,-1 0-16,1 0 0,0 0 15,-22 0-15,1 0 0,-1 0 0,-42 0 16,1 21-16,-1-21 0,-21 0 16,-21 0-16,-22 0 0,1 0 0,-22 0 15,1 0-15,-22 0 0,1 0 16,-22 0-16,0 0 0,-42 0 47,0 0-47,-1 0 0,1 0 0,-21 0 15,21 0-15,-22 0 0,1 0 0,0 0 16,-22 0-16,22 0 0</inkml:trace>
  <inkml:trace contextRef="#ctx0" brushRef="#br0" timeOffset="7840.2">1693 2096 0,'0'0'16,"-21"0"-16,21 21 0,-21-21 0,0 0 15,0 0-15,21 21 0,-22-21 16,22 21 15,22-21-15,-1 0-1,0 0-15,0 0 0,21 0 0,1 0 16,20 0-16,1 0 0,-1 0 16,1 0-16,42 0 0,-1 0 0,22 0 15,0 0-15,22 0 0,-1 0 16,0 0-16,21 0 0,22-21 0,-1 21 15,22 0-15,-22 0 0,43 0 16,0 0-16,0-21 0,0 21 0,0 0 16,-22 0-16,22-21 0,-21 21 15,-22 0-15,22-22 0,-43 22 0,1 0 16,-1-21-16,-21 21 16,-21-21-16,-21 21 0,-21 0 0,-22-21 15,1 21-15,-22 0 0,0 0 0,-21 0 16,1 0-16,-1 0 0,0 0 94</inkml:trace>
  <inkml:trace contextRef="#ctx0" brushRef="#br0" timeOffset="12863.78">9271 1101 0,'-21'0'16,"0"0"-16,-1 0 15,1 0-15,0 0 0,0 0 16,0 0-16,0 0 0,-1 0 0,-20 0 16,21 0-16,-21 0 0,-1 0 15,1 0-15,0 0 0,20 0 0,-20 0 16,0 0-16,21 0 0,-22 0 16,22 0-16,0 0 0,0 0 15,0 0-15,21 21 16,21-21-1,0 0 1,0 21-16,21-21 0,1 0 16,20 0-16,-20 0 0,20 0 0,1 0 15,20 0-15,-20 0 0,-1 0 16,22 0-16,-22 0 0,22 0 0,-21 0 16,20 0-16,1 0 0,-22 0 15,22 0-15,-21 0 0,-1 0 16,1 0-16,-1 0 0,-21 0 0,1 0 15,-22 0-15,0 0 0,0 0 16,0 0-16,1 0 16,-44 0 46,1-21-62,0 21 16</inkml:trace>
  <inkml:trace contextRef="#ctx0" brushRef="#br0" timeOffset="13407.47">9821 868 0,'0'0'15,"0"-21"-15,-42 0 16,42-1-16,-21 22 31,21 22-15,21-1 0,-21 0-16,21 0 0,0 0 15,22 0-15,-22 1 0,21-1 16,0 0-16,1 0 0,-1 0 0,0 0 15,1-21-15,-1 22 0,0-1 16,1-21-16,-1 0 0,-21 21 0,0-21 16,1 0-16,-1 0 0,0 0 15,0 0-15,-21 21 32,-21-21-17,0 0-15,0 21 0,-1-21 0,1 21 16,0-21-16,-21 22 0,21-1 15,-22 0-15,1 0 0,0 0 0,-1-21 16,1 21-16,0 1 0,-1-1 16,1 0-16,0 0 0,-1 0 15,22 0-15,0-21 0,0 22 0,0-22 16,21 21-16,-22-21 0,22 21 16,0 0-1,22-21 1,-1 0-1,-21-21 17</inkml:trace>
  <inkml:trace contextRef="#ctx0" brushRef="#br0" timeOffset="20483.73">11409 572 0,'0'-22'0,"0"1"16,0 0-16,0 0 16,0 0-16,0 0 0,0-1 15,21 1-15,-21 0 16,0 0 0,0 42 30,0 0-46,0 22 0,0-1 16,0 0-16,-21 1 0,21-1 16,-21 21-16,-1 1 0,22 21 0,-21-22 15,0 22-15,21-1 0,-21-20 0,0 21 16,0-1-16,21-20 0,-22 20 16,1 1-16,21-21 0,-21 20 0,0 1 15,0-22-15,21 22 0,-21-21 16,-1-1-16,1 1 0,21-1 0,-21-21 15,21 1-15,-21-1 0,21 0 16,0-20-16,0 20 0,0-21 16,0 0-16,0-42 15,0 0 1,21 0-16,0 0 0,-21-1 16,21-20-16,-21 21 0,0-21 0,22-1 15,-22 1-15,21 0 0,-21-22 0</inkml:trace>
  <inkml:trace contextRef="#ctx0" brushRef="#br0" timeOffset="20867.25">11218 995 0,'0'0'0,"-21"-21"0,0 0 16,21-43-1,0 43-15,0 0 0,0 0 0,21-1 16,0 1-16,0 0 0,22 21 16,-22-21-16,21 21 0,1-21 15,-22 21-15,21 0 0,0 0 0,1 0 16,-1 21-16,0 0 16,1 0-16,-1 0 0,-21 1 0,0 20 15,1 21-15,-22-20 16,0-22-16,0 21 0,-22-21 0,-20 22 15,21-22-15,0 21 0,-22-21 16,1 1-16,21-1 0,-21 0 0,20-21 16,-20 21-16,21 0 0,0-21 0,0 0 15,-1 0-15,1 0 0,0 21 16,42-42 15,0 0-31,1 21 16,-1-21-16</inkml:trace>
  <inkml:trace contextRef="#ctx0" brushRef="#br0" timeOffset="21328.08">11853 953 0,'0'0'0,"0"-22"0,0 1 16,0 0-16,0 0 0,21 21 0,1-21 16,-22 0-16,21 21 15,0-22-15,0 22 0,0 0 0,0 0 16,1 0-16,-1 0 0,0 0 16,0 22-16,0-1 0,22 0 0,-22 0 15,0 0-15,-21 22 0,21-22 16,-21 21-16,0-21 0,0 22 0,0-1 15,0-21-15,0 21 0,0-20 0,-21-1 16,0 0-16,0 0 0,21 0 16,-22 0-16,1-21 0,0 0 15,21-21 17,0 0-32,0 0 0,0 0 0,0 0 15,21-1-15,-21-20 16,21 21-16,1-21 0,-22 20 0,21-20 15,0 0-15,-21 21 0,21-1 16,0 1-16,0 0 0,1 0 0,-1 0 16,-21 0-16,21 21 0,0 0 15,0 0-15,0 0 0,1 0 16,-1 21-16</inkml:trace>
  <inkml:trace contextRef="#ctx0" brushRef="#br0" timeOffset="21707.39">12552 1185 0,'21'0'16,"0"-21"0,0 0-1,0 0-15,1 0 0,-1 21 0,-21-21 16,21-1-16,0 1 0,0 0 15,0 0-15,1 21 0,-22-21 0,0 0 16,0-1-16,0 1 16,0 0-1,-22 21-15,1 0 16,0 0-16,0 21 16,0 0-16,0 1 15,-1-1-15,1 21 0,21-21 0,-21 0 16,21 1-16,-21 20 0,21-21 0,0 0 15,0 0-15,0 1 0,0-1 16,0 0-16,0 0 0,21-21 16,-21 21-16,21-21 15,0 0-15,1 0 0,-1 0 16,0 0-16,0-21 0,0 21 16</inkml:trace>
  <inkml:trace contextRef="#ctx0" brushRef="#br0" timeOffset="22157.64">13314 889 0,'0'0'0,"0"-21"0,0 0 16,0 0-16,-21 21 16,21-22-16,-22 22 15,1 0-15,0 0 0,0 0 16,0 0-16,0 0 0,-1 22 0,1-22 0,0 21 15,0 0-15,0 0 0,0 0 16,-1 0-16,1 1 0,21-1 16,0 0-16,-21 0 0,21 0 0,0 0 15,0 1-15,21-22 16,0 21-16,22-21 0,-22 21 16,0-21-16,21 21 0,-20-21 15,-1 0-15,21 0 0,-21 21 0,0-21 16,1 0-16,-1 0 0,0 21 15,-21 1 1,0-1-16,-21-21 16,0 0-16,-1 21 0,-20-21 15,21 0-15,-21 0 0,-1 0 16,22 0-16,-21 0 0,21 0 0,-1 0 16,-20 0-16,21 0 0,0 0 15,0 0-15,42 0 31,0 0-15,0-21-16,0 21 0,0 0 0</inkml:trace>
  <inkml:trace contextRef="#ctx0" brushRef="#br0" timeOffset="22575.9">13547 1143 0,'21'0'31,"0"0"-31,0-21 16,-21 0-16,21 21 0,0-21 15,1-1-15,-1 22 0,0-21 16,0 0-16,0 0 0,-21 0 15,21 0-15,-21-1 0,0 1 16,-21 0 0,0 21-16,0 0 15,0 0-15,0 21 0,-1-21 16,1 21-16,0 1 16,0 41-16,0-42 0,21 22 15,-21-22-15,21 0 0,0 0 16,0 0-16,0 0 0,0 1 0,21-22 15,0 21-15,0-21 0,0 0 0,0 21 16,1-21-16,-1 0 16,21 0-16,-21 0 0,22 0 0,-22 0 15,21-21-15,-21 0 0,0 21 16,22-22-16,-22 1 0,0 0 0</inkml:trace>
  <inkml:trace contextRef="#ctx0" brushRef="#br0" timeOffset="23026.64">14097 953 0,'0'0'0,"0"-43"15,-21 43 1,0 0 0,21 21-16,0 1 15,-22-1-15,22 0 0,-21 0 16,21 0-16,0 0 0,0 1 16,-21-1-16,21 0 0,-21 0 15,21 0-15,-21 0 0,21 1 0,0-1 31,-21-21-15,21-21 0,0-1-16,0 1 15,0 0-15,0-21 16,0 21-16,21-1 0,0-20 0,0 21 16,0 0-16,0-22 0,1 22 0,-1 0 15,0 0-15,21 0 0,-21 0 0,1 21 16,20 0-16,-21 0 15,0 0-15,22 0 0,-22 0 0,0 0 16,0 42-16,0-21 16,-21 0-16,0 43 0,0-43 15,0 21-15,0-21 0,0 1 16,0-1-16,0 0 0,-21 0 0,0 0 16,21 0-16,0 1 0,-21-22 15,42-22 32,-21 1-47</inkml:trace>
  <inkml:trace contextRef="#ctx0" brushRef="#br0" timeOffset="23328.46">14838 466 0,'0'0'15,"0"-21"-15,0 42 16,-21 0 0,21 0-16,-22 0 0,1 0 0,21 22 15,0-1-15,-21-21 0,0 22 16,0 20-16,21-21 0,0 1 0,-21-1 16,21 0-16,-22 1 0,22-1 15,-21 0-15,21-20 0,0 20 16,0-21-16,0 0 0,0 0 0,0 1 15,0-1-15,0 0 16,21-21-16,1 0 16,-1 0-16,0 0 0,-21-21 0,21 21 15,0-21-15,0-1 0,1 1 16,-22 0-16,21 0 0,0 0 0</inkml:trace>
  <inkml:trace contextRef="#ctx0" brushRef="#br0" timeOffset="23547.35">14626 847 0,'0'0'0,"-21"0"0,21-21 15,21 21 17,0 0-32,22 0 0,-22-22 15,0 22-15,21 0 0,-21 0 0,22-21 16,-22 21-16,21 0 0,-21 0 0,1-21 15,-1 21-15,0 0 0,0 0 16,-21-21-16,21 21 0,-21-21 16,0 0-16</inkml:trace>
  <inkml:trace contextRef="#ctx0" brushRef="#br0" timeOffset="24172.05">16658 762 0,'0'-21'15,"-21"21"1,0 0-16,0 21 16,21 0-16,0 0 0,0 1 15,-22-1-15,22 21 0,-21-21 16,21 22-16,-21 20 16,21-42-16,0 0 0,0 22 0,0-22 15,0 0-15,-21-21 0,21 21 16,0 0-16,0 1 15,0-44 17,0 1-32,0 0 0</inkml:trace>
  <inkml:trace contextRef="#ctx0" brushRef="#br0" timeOffset="24531.58">16658 529 0,'-21'0'16,"0"0"-16,0 0 15,-1 21-15,1 1 0,0-22 16,21 21-16,0 0 16,21-21-1,0 0-15,1 0 16,-1 0-16,0 0 0,0-21 15,0 21-15,-21-21 16,0-1 0,0 1-16,-21 21 15,0 0 1,0 0-16,0 0 16,-1 21-1,22 1-15,0-1 16,0 0-16,22 0 15,-1 0-15,0 0 16,0-21-16,0 22 0</inkml:trace>
  <inkml:trace contextRef="#ctx0" brushRef="#br0" timeOffset="25027.29">17060 762 0,'-21'0'16,"21"21"-16,-21 0 0,0 1 16,21-1-1,0 0-15,0 0 0,0 0 0,0 0 16,0 1-16,0-1 0,0 0 16,0 21-16,0-21 0,0 1 15,-21-1-15,21 0 0,0 0 16,0 0-1,0-42 17,0 0-32,0 0 15,0 0-15,0-22 0,0 22 0,0 0 16,21-21-16,0 20 16,0-20-16,0 0 0,0 21 0,22-1 0,-1-20 15,-21 21-15,22 0 0,-1 0 16,21 21-16,-20 0 0,-1 0 0,43 0 15,-43 0-15,-21 21 16,22-21-16,-22 21 0,-21 21 16,0-21-16,0 1 0,0 20 0,0 0 15,0-21-15,-21 22 0,-22 20 16,22-42-16,0 22 0,0-22 16,21 0-16,-21 0 0,-1 0 15,22 1-15,22-22 31,-1-22-15,0 22-16,0-21 0</inkml:trace>
  <inkml:trace contextRef="#ctx0" brushRef="#br0" timeOffset="25371.09">19135 423 0,'0'0'0,"0"-21"16,0 42-1,-22 22 1,22-22-16,-21 0 0,21 21 15,-21-20-15,21 20 0,-21 0 16,21 1-16,-21-1 0,0 0 0,-1 1 16,22 20-16,-21-21 0,0-20 15,0 20-15,21 0 0,-21 1 16,21-1-16,0-21 0,0 0 16</inkml:trace>
  <inkml:trace contextRef="#ctx0" brushRef="#br0" timeOffset="26239.23">18627 889 0,'0'0'15,"21"-21"1,0 21-16,21 0 15,-21 0-15,22-21 0,-1 21 16,-21-21-16,22 21 0,20-22 0,-21 22 16,22-21-16,-22 0 0,22 21 15,-22-21-15,22 0 0,-22 0 0,0-1 16,-21 1-16,22 0 0,-22 0 16,0 0-16,0 0 0,0-43 15,-21 43-15,0 0 0,0 0 16,0-1-16,0 1 0,-21 21 31,21 21-15,-21 1-16,21 20 0,-21-21 15,21 0-15,-21 22 0,21-22 0,0 21 16,0 0-16,-21 1 0,-1-1 16,22 0-16,-21 1 0,21-1 15,-21-21-15,21 22 0,-21-1 0,21-21 16,0 21-16,-21-20 0,21-1 15,0 0-15,-21 0 0,21 0 16,0-42 15,0 0-31,0 0 16,0 0-16,0-1 0,21-20 0,0 21 16,0-21-16,0 20 0,0-20 15,1 21-15,20 0 0,-21-22 0,21 22 16,-20 21-16,20-21 0,-21 0 0,21 21 15,-20 0-15,20 0 16,-21 0-16,-21 21 0,0 0 16,21 0-16,-21 1 0,0-1 15,0 0-15,0 0 0,0 0 0,-21 43 16,21-43-16,-21 0 16,21 0-16,0 0 0,0 1 0,0-1 15,0 0-15,21 0 16,21-21-16,-20 0 15,-1 0-15,0 0 0,0-21 16,21 0-16,-20 21 0,-1-21 0,21-1 16,-21 1-16,43-42 15,-43 42-15,0-22 16,0 22-16,-21 0 0,21 0 0,-21 0 16,0-1-16,0 1 0,0 0 15,-21 21 1,0 21-16,0-21 15,0 21-15,21 1 0,0-1 0,-21 21 16,21-21-16,-22 0 0,22 1 0,0-1 16,0 21-16,0-21 0,0 0 15,22 1-15,-1-1 0,0-21 16,0 0-16,0 0 16,0 0-16,1 0 0,-1 0 15,0 0-15,0-21 0,0-1 16,0 22-16</inkml:trace>
  <inkml:trace contextRef="#ctx0" brushRef="#br0" timeOffset="27522.49">21399 1037 0,'0'21'0,"0"1"15,0-1 17,22-21-1,-1 0-31,0-21 0,0 21 15,0-22-15,22 1 0,-22 0 16,21 0-16,-21 0 0,22-22 0,-22 22 16,21-21-16,-21 0 0,22 20 15,-22-20-15,0 0 0,0 21 0,-21-22 16,0 1-16,21 21 0,-21 0 16,0-22-16,0 22 0,0 0 15,0 0-15,0 0 16,-21 21-16,0 0 0,0 0 15,0 0-15,-1 21 16,22 0-16,0 0 0,-21 0 0,21 0 16,-21 22-16,0-22 0,21 21 0,-21-21 15,21 22-15,0-1 0,-21 0 16,-22 85-16,43-105 16,0 20-16,-21 0 0,21-21 15,-21 43-15,21-43 0,0 0 16,0 0-16,0-42 47,0 0-32,0 0-15,21 0 16,0 0-16,0-1 0,-21 1 0,22 0 16,-1 0-16,0-21 0,0 20 15,0 1-15,22 0 0,-22 0 0,0 21 16,0-21-16,0 21 0,0 0 15,1 0-15,-1 0 0,0 0 16,-21 21-16,21 0 0,-21 0 16,0 0-16,0 1 0,0-1 0,0 0 15,0 0-15,0 0 0,0 22 16,21-22-16,-21 0 0,0 0 16,21 0-16,-21 0 0,22 1 15,-1-22-15,0 21 0,0-21 16,0 0-16,22 0 15,-22 0-15,0-21 0,21-1 0,-21 22 16,22-21-16,-1 0 0,-21 0 16,22 0-16,-1 0 0,-21-1 0,0-20 15,0 21-15,1 0 0,-1-22 0,-21 22 16,0 0-16,0-21 0,0 21 16,0-1-16,0 1 15,-21 21-15,-1 0 0,1 0 0,0 0 16,0 0-16,0 0 0,0 21 15,-1 1-15,22-1 0,-21 0 16,0 0-16,0 21 0,21-20 0,0 20 16,0 0-16,0-21 0,0 22 15,0-22-15,0 0 0,0 21 0,0-20 16,21-1-16,0 0 0,0 0 16,1-21-16,-22 21 0,42-21 0,-21 0 15,0 21-15,0-21 0,22 0 0,-1 0 16,0 0-16,-20 0 0,20 0 15,0-21-15,1 21 0,-1-21 16,-21 21-16</inkml:trace>
  <inkml:trace contextRef="#ctx0" brushRef="#br0" timeOffset="28499.45">23220 1016 0,'0'0'0,"0"-21"0,0-21 0,0 20 15,0 1-15,0 0 0,0 0 0,0 0 16,0 0-16,-21 21 0,-1-22 15,1 22-15,0 0 0,0 0 16,0 0-16,0 22 0,-1-1 16,1 0-16,0 0 0,0 0 0,0 22 15,0-22-15,-1 21 0,1 0 16,0-20-16,21 20 0,0-21 0,0 0 16,0 22-16,0-22 0,0 0 15,0 0-15,21 0 16,0-21-16,1 0 0,-1 0 15,21 0-15,-21 0 0,0 0 0,1 0 16,20 0-16,-21-21 0,0 0 0,0 21 16,1-21-16,-1 0 0,0-1 15,0-20-15,-21 0 16,21-1-16,-21 22 0,21 0 0,-21-21 16,0 21-16,0-1 0,0 1 15,0 0-15,-21 42 16,21 0-1,-21 1-15,21-1 16,-21 0-16,21 0 0,0 21 0,0-20 16,0-1-16,0 21 0,0-21 15,0 0-15,0 1 0,21-1 0,0 0 16,0 0-16,1 0 0,20-21 16,0 21-16,-21-21 0,22 0 0,20 0 15,-20 0-15,-1 0 0,21 0 0,-20 0 16,-1-21-16,22 21 0,-22-21 15,0 0-15,1 0 0,-22 0 0,21-1 16,-21 1-16,0 0 0,1-21 16,-1 21-16,-21-22 0,21 22 15,-21-21-15,0 21 0,0-1 16,0-20-16,0 21 0,-21 0 0,0 21 16,-1-21-16,1 21 0,0 0 15,0 0-15,-21 0 0,20 0 0,-20 0 16,21 21-16,-21 0 0,-1 0 15,22 0-15,-21 0 0,21 22 0,-1-22 16,1 21-16,21-21 0,0 22 16,0-22-16,0 0 0,0 0 0,0 0 15,0 1-15,21-1 0,1 0 0,-1-21 16,0 0-16,21 21 16,-21-21-16,1 0 0,20 0 0,-21 0 15,0 0-15,22-21 0,-22 21 16,0-21-16,0 0 0,21-22 0,-20 22 15,-1 0-15,0-21 0,0-1 16,-21 1-16,21 0 0,-21-1 0,21 1 16,-21-22-16,0 22 0,0 0 0,0-1 15,0 22-15,0-21 0,0 21 16,0 0-16,0-1 0,0 1 0,-21 21 16,0 0-16,0 0 15,0 21-15,21 1 0,-21-1 0,21 0 16,0 21-16,-22 1 15,22-1-15,0 0 0,-21 1 0,21 20 16,0-21-16,0 1 0,0-1 16,0 0-16,0 1 0,0-1 0,0-21 15,21 22-15,1-22 0,-22 0 16,21 0-16,0 0 0,0 0 16,0-21-16,0 0 0,1 0 0,-1 0 15,0 0-15,0 0 0,-21-21 16,42 0-16,-20 0 0</inkml:trace>
  <inkml:trace contextRef="#ctx0" brushRef="#br0" timeOffset="28865.24">24447 1016 0,'0'21'15,"22"-21"1,-1 0-16,0 0 15,0 0-15,0 0 16,0 0-16,1 0 0,-1 0 0,21 0 16,-21-21-16,0 21 0,1-21 15,-22 0-15,21 21 0,-21-21 16,0-1-16,0 1 16,-21 21-16,-1 0 15,1 0-15,0 0 0,0 0 0,0 21 16,0 1-16,-1-22 15,1 21-15,21 0 0,0 0 16,0 0-16,-21 43 0,21-43 16,0 0-16,0 0 0,0 0 15,0 1-15,21-1 0,0-21 16,1 21-16,-1-21 0,0 0 0,0 0 16,0 0-16,22 0 0,-22 0 15,0 0-15,0 0 0,0 0 0,0 0 16</inkml:trace>
  <inkml:trace contextRef="#ctx0" brushRef="#br0" timeOffset="29259.01">25061 931 0,'0'0'0,"0"-21"0,0 0 0,0 0 15,21 21 1,1 0-16,-1 0 15,0 0-15,0 0 16,0 21-16,0 0 0,-21 0 0,22 1 16,-1-1-16,-21 0 15,21 0-15,-21 0 0,0 0 0,0 22 16,0-22-16,0 0 0,0 0 16,0 0-16,0 1 0,-21-1 0,0-21 15,21 21-15,-22-21 0,1 0 31,21-21-15,0 0-16,0-1 16,21 1-16,-21 0 0,22-21 15,-1 21-15,-21-1 0,21 1 16,-21 0-16,0 0 0,21 0 0,-21 0 16,21-1-16,0 1 15,-21 0-15,22 21 16,-22-21-16,21 21 0,0-21 15,0 21-15</inkml:trace>
  <inkml:trace contextRef="#ctx0" brushRef="#br0" timeOffset="30212.06">26501 720 0,'0'0'16,"0"-21"-16,0-1 0,0 1 0,0 0 15,0 0 1,-22 21 15,1 0-31,0 0 16,21 21-16,-21-21 0,0 21 0,0 0 15,-1 1-15,1-1 16,0 0-16,21 0 0,-21-21 0,21 21 16,-21 0-16,21 1 15,-21-1-15,21 0 0,0 0 0,0 0 16,21-21-1,0 0-15,0 0 0,0 0 0,0 0 16,1 0-16,-1 0 0,21 0 16,-21 0-16,0 0 0,22-21 15,-22 0-15,0 21 0,0-21 0,0 0 16,-21-1-16,0 1 0,0 0 16,0 0-16,0-21 0,0 20 15,0 1-15,0 0 0,0 0 0,-21 0 16,0 0-16,0 21 15,42 0 17,21 0-32,-20 0 15,-1 0-15,21 0 0,-21 0 16,22 0-16,-22 0 0,21 0 0,-21 0 16,22-22-16,-22 22 0,21-21 15,-21 21-15,0 0 16,-21-21-16,0 0 15,0 42 32,-21-21-47,21 21 16,0 0-16,0 1 0,0-1 16,0 0-16,-21 21 0,21-21 0,0 22 15,-21-1-15,21 0 0,-21 1 16,21-1-16,0 0 0,0 1 0,-21-1 15,-1 0-15,22 1 16,-21-1-16,21 0 0,0 1 0,-84-107 109,105 43-109,0-21 16,-21-1-16,21 22 0,0-21 16,0 21-16,1-22 0,-1 22 0,0 0 15,0 0-15,0 0 0,0 0 16,1-1-16,-1 22 0,-21-21 16,21 21-16</inkml:trace>
  <inkml:trace contextRef="#ctx0" brushRef="#br0" timeOffset="32080.42">1228 2667 0,'0'0'0,"0"-21"0,0 0 0,0 0 15,0-1-15,-22 22 16,1 0 0,0 0-16,0 22 0,21-1 15,0 0-15,0 0 0,0 21 16,0 1-16,0-1 0,-21 0 0,21 1 16,0-1-16,-21 0 0,21 1 15,0-1-15,-22 22 0,1-22 16,21 0-16,-21-21 0,21 22 0,0-22 15,0 21-15,-21-21 0,21 1 16,0-1-16,0-42 31,0-1-15,-21 22-16,21-21 0,-21 0 16</inkml:trace>
  <inkml:trace contextRef="#ctx0" brushRef="#br0" timeOffset="32780.01">677 3048 0,'21'0'31,"1"0"-31,-1 0 16,0 0-16,21 0 0,1 0 15,-1 0-15,0-21 0,1 0 16,20 0-16,1 21 0,-1-22 0,1 1 15,-1 0-15,-21 0 0,22 0 16,-22 0-16,1 21 0,-1-22 16,-21 1-16,0 0 0,0 0 0,-21 0 15,0 0-15,0-1 0,0 1 16,0 0-16,0 0 16,-21 21-16,21-21 0,-21 21 15,0 0-15,0 21 16,21 0-16,0 0 15,0 22-15,0-22 0,-21 21 16,21-21-16,0 22 0,-22 20 16,22-21-16,0 1 0,0-1 15,0 0-15,0-20 0,-21 20 16,21 0-16,0-21 0,0 22 0,-21-22 16,21 0-16,0 21 0,0-20 15,0-1-15,0 0 16,0-42 15,0 0-31,0-1 16,0 1-16,0-21 15,0 21-15,0 0 0,21-22 16,0 1-16,1 21 16,-1 0-16,0-1 0,0 22 0,0-21 15,22 21-15,-22 0 0,0 0 16,0 0-16,0 0 0,0 0 0,1 21 15,-22 1-15,21-1 16,-21 0-16,0 0 0,0 0 0,0 22 16,0-22-16,0 0 0,0 0 15,0 0-15,0 0 16,0 1-16,-21-1 16,21-42 30,0-1-30,0 1-16,0 0 0</inkml:trace>
  <inkml:trace contextRef="#ctx0" brushRef="#br0" timeOffset="33188.87">1926 3154 0,'21'0'16,"0"0"-16,1 0 15,-1 0-15,0 0 16,0-21-16,0 21 0,0-21 16,1 21-16,-1-22 0,0 22 15,-21-21-15,21 0 0,0 21 0,-21-21 16,21 21-16,-21-21 0,0 0 15,0-1-15,-21 22 16,0 0-16,0 0 16,0 0-16,0 0 0,-1 22 15,22-1-15,0 0 0,-21 0 16,0 0-16,21 0 0,0 1 16,0-1-16,0 21 0,0-21 15,0 0-15,0 22 0,0-22 16,0 0-16,0 0 0,0 0 15,21-21-15,0 22 0,1-22 16,-1 0-16,0 0 16,0 0-16,0 0 0,0-22 0,22 22 15,-22-21-15,0 0 0,21 21 0</inkml:trace>
  <inkml:trace contextRef="#ctx0" brushRef="#br0" timeOffset="33747.55">3027 3090 0,'0'-21'16,"0"0"-16,0 0 16,0 0-16,0 0 15,21-1-15,0 1 16,0 21-16,0 0 16,1 0-16,-1 0 0,0 0 0,0 0 15,0 0-15,0 0 0,1 21 0,-1 1 16,21-1-16,-21 0 0,-21 0 15,21 0-15,1 22 0,-22-22 0,0 21 16,0-21-16,0 0 0,0 22 16,0-22-16,0 0 0,0 0 15,0 0-15,0 1 0,0-44 47,0 1-47,0 0 16,0 0-16,0-21 0,0 20 0,0 1 15,0-21-15,21 21 0,-21-22 16,0 1-16,42 0 16,-42 21-16,21-1 0,-21 1 15,21 21-15,-21-21 0,22 21 16,-1 0-16,0 0 16,0 0-1,0 0-15,-21 21 16</inkml:trace>
  <inkml:trace contextRef="#ctx0" brushRef="#br0" timeOffset="34124.33">3810 3175 0,'0'0'15,"63"0"1,-41 0-16,-1 0 0,0-21 0,0 21 15,0-21-15,0 0 0,1 21 16,20-43-16,-21 43 0,21-21 16,-42 0-16,22 0 0,-1 21 15,0-21-15,-21-1 0,0 1 0,0 0 16,-21 0 0,0 21-16,-1 0 15,1 0-15,0 0 0,0 0 16,0 21-16,0 0 0,21 0 15,-22-21-15,22 22 0,-21 20 0,21-21 16,-21 0-16,21 0 0,0 1 16,0 20-16,0-21 0,0 0 15,0 0-15,0 1 0,0-1 0,21-21 16,-21 21-16,21 0 0,1-21 16,-1 0-16,0 0 0,0 0 15,0 0-15,0 0 0,1 0 16,-1 0-16,0 0 0</inkml:trace>
  <inkml:trace contextRef="#ctx0" brushRef="#br0" timeOffset="35255.03">4720 2985 0,'0'-64'15,"0"43"-15,0 0 16,0 0-16,-21-1 0,0 22 15,0 0-15,-1 0 16,1 0-16,0 0 0,0 0 0,0 0 16,0 22-16,-1-1 0,1 0 15,0 0-15,-21 21 0,21-20 16,-1-1-16,1 0 0,0 0 0,21 0 16,0 22-16,0-22 0,0 0 15,0 0-15,0 0 0,0 0 16,0 1-16,21-22 15,0 21-15,1-21 0,-1 0 16,0 0-16,0 0 0,0 0 16,0-21-16,1-1 0,-1 22 15,0-21-15,0 0 0,0 0 0,0-21 16,1 20-16,-22 1 16,0 0-16,0 0 0,0 0 15,0 0-15,0-1 0,0 44 47,0-1-31,0 0-16,0 0 15,0 0-15,0 0 0,0 22 0,0-22 16,0 21-16,0 1 0,0-1 0,0 0 16,0 1-16,0-1 0,0 0 15,0 22-15,0-22 0,0 22 0,0-22 16,0 0-16,0 22 0,0-22 0,0 22 15,0-1-15,0-21 0,-22 22 16,1-22-16,21 22 0,-21-22 0,21 0 16,-21 22-16,0-22 0,21-21 0,-21 22 15,21-1-15,0-21 0,-22 0 16,22 1-16,0-1 0,0-42 31,22-1-15,-1 1-16,0 0 0,0-21 0,0-1 15,43-41-15,-43 41 0,21 1 16,-21-21-16,1-1 0,20 22 16,-21-22-16,0 1 0,22-64 15,-22 42-15,0 22 0,0-1 0,0-21 16,0 22-16,-21-1 0,22 1 16,-22-1-16,0 22 0,21 0 15,-21-1-15,21 22 0,-21 0 0,0 0 16,0 42 15,0 0-31,0 0 16,0 1-16,0-1 0,0 0 15,0 0-15,-21 0 0,21 22 0,0-1 16,0-21-16,0 0 16,0 0-16,0 1 0,0-1 0,21 0 15,0-21-15,0 0 0,0 0 16,1 0-16,-1 0 0,0 0 15,0 0-15,0 0 0,0-21 0,1 0 16,-1-1-16,0 1 0,-21 0 16,21 0-16,0 0 0,0-22 0,-21 22 15,0 0-15,0-21 0,22 21 16,-22-1-16,0-41 0,0 42 16,0 0-16,0 42 31,-22-21-31,22 21 15,0 0-15,0 0 0,0 22 0,-21-22 16,21 0-16,0 0 0,0 21 0,0-20 16,0-1-16,0 0 0,0 0 15,0 0-15,0 0 0,0 1 0,21-1 16,1-21 0,-1 0-16,0 0 15,0 0-15,0 0 0,-21-21 16,21-1-16,1 22 0,-22-21 0,21 0 15</inkml:trace>
  <inkml:trace contextRef="#ctx0" brushRef="#br0" timeOffset="35631.82">5651 3090 0,'0'22'31,"22"-22"-15,-1 0-16,0 0 0,0 0 16,0-22-16,0 1 15,1 21-15,-22-21 0,21 0 16,-21 0-16,0 0 16,0-1-16,0 1 15,-21 21-15,-1 0 16,1 0-16,0 21 15,0 1-15,21-1 0,-21 0 16,0 0-16,21 0 0,0 0 16,0 1-16,0 20 0,0-21 15,0 0-15,0 0 0,0 1 0,0-1 16,0 0-16,0 0 0,0 0 16,0 0-16,21-21 0,0 0 15,0 0-15,0 0 0,0 0 16,1-21-16,20 0 15,-21 21-15</inkml:trace>
  <inkml:trace contextRef="#ctx0" brushRef="#br0" timeOffset="36055.57">6392 2942 0,'0'0'0,"0"-21"15,-21 0 1,0 21-16,0 0 15,0 0-15,-1 0 16,1 21-16,0 0 0,0-21 16,21 21-16,-21 1 0,21-1 15,-21-21-15,21 21 0,0 21 0,0-21 16,0 1-16,0-1 16,21-21-16,0 0 15,-21 21-15,21-21 0,0 0 0,0 21 16,1-21-16,-1 0 0,0 21 15,0-21-15,0 0 0,-21 21 0,21 1 16,1-1 0,-22 0-16,-22-21 15,1 0-15,0 21 0,0-21 16,0 0-16,0 0 0,-1 0 16,1 0-16,-21 21 0,21-21 0,0 0 15,-1 0-15,1 0 0,0 0 0,0 0 16,0 0-16,0 0 15,21-21 1,21 0 0,0 0-1,0 21-15</inkml:trace>
  <inkml:trace contextRef="#ctx0" brushRef="#br0" timeOffset="36374.26">6837 2477 0,'0'0'16,"0"-22"-16,0 1 0,-21 21 15,-1 0-15,1 0 16,0 0-16,21 21 0,-21 22 0,21-22 16,-21 0-16,21 21 15,0 1-15,0-1 0,0 0 0,0 1 16,0-1-16,0 0 0,0 1 0,0-1 15,0 0-15,0 1 0,0-22 16,0 21-16,0 1 0,0-22 0,0 0 16,0 0-16,0 0 0,0 0 0,0 1 15,21-22 1,0 0-16,0 0 0,0 0 16,1-22-16,-1 22 15,0-21-15,0 0 0,0 0 0,0 0 16,1 0-16,-22-1 0</inkml:trace>
  <inkml:trace contextRef="#ctx0" brushRef="#br0" timeOffset="36583.15">6625 2836 0,'0'0'0,"-21"0"0,-21 0 16,63 0 15,0 0-31,0-21 15,21 21-15,-20-21 0,20 21 16,-21 0-16,21-21 0,-20 21 0,20 0 16,0-21-16,-21 21 0,1 0 15,-1 0-15,0 0 16,-21-21-16</inkml:trace>
  <inkml:trace contextRef="#ctx0" brushRef="#br0" timeOffset="38374.98">8318 2879 0,'0'0'0,"0"-21"16,0-1-16,0 1 16,0 0-16,0 0 0,0 0 15,0 0-15,0-1 16,-21 22 0,0 22-1,21-1-15,-21 0 16,21 0-16,0 21 0,0-20 0,0-1 15,-21 21-15,21-21 0,0 22 16,0-22-16,0 21 0,0-21 0,0 22 16,0-22-16,0 0 0,0 0 0,0 0 15,0 0-15,21-21 32,0-21-17,0 0-15,-21 0 0,0 0 0,21 0 16,1-1-16,-22 1 0,21 0 15,-21-21-15,0 21 0,21-1 16,0-20-16,-21 21 0,21 0 0,-21 0 16,0-1-16,21 22 0,1 0 0,-1 0 15,0 0 1,0 0-16,-21 22 0,0-1 16,21 0-16,-21 0 0,21 0 15,-21 0-15,22 1 0,-22-1 0,21 0 16,-21 0-16,0 0 0,0 0 15,21 1-15,0-22 0,-21 21 16,21-21-16,0 21 0,1-21 16,-1 0-16,0 0 0,0 0 15,0-21-15,0 21 0,1-21 16,-1-1-16,0 22 0,0-21 0,0 0 16,0 0-16,1-21 0,-1 20 15,-21-41-15,21 42 0,-21 0 16,21-22-16,-21 22 0,0 0 0,0 0 15,0 42 17,0 0-17,0 0-15,0 0 0,0 1 16,0 20-16,0-21 0,-21 0 0,21 22 16,0-22-16,0 21 15,0-21-15,0 0 0,0 1 0,0-1 16,21-21-16,0 21 0,0-21 0,1 0 15,-1 0-15,0 0 0,0 0 16,0 0-16,0 0 0,22 0 0,-22-21 16,0 0-16,0 21 0,0-22 0,1 1 15,-1 0-15,-21-21 0,21 21 16,-21-1-16,0-20 0,0 0 0,0 21 16,0-22-16,0 1 0,0 0 15,0-1-15,0 1 0,0 0 16,0 20-16,0-20 0,0 21 0,0 0 15,0 0-15,0 42 32,0 0-32,0 0 0,0 0 0,0 22 15,0-22-15,0 21 0,0 0 16,0-20-16,0 20 0,0 0 0,0-21 16,0 22-16,0-1 0,0-21 15,0 22-15,0-22 0,0 0 0,0 0 16,0 0-16,-21 0 0,21 1 0,0-1 15,0 0 1,0-42 15,0 0-31,0-1 16,0 1-16,0 0 0,21 0 16,0-21-16,-21 20 0,21 1 0,0 0 15,1 0-15,-1 0 0,0 0 16,0-1-16,-21 1 0,21 21 0,0 0 15,1 0-15,-1 0 0,0 0 16,0 0-16,-21 21 0,21 1 16,-21 20-16,0-21 15,0 0-15,0 0 0,0 1 16,0-1-16,0 0 0,0 0 0,0 0 16,21 0-16,1 1 0,-22-1 15,21-21-15,0 0 16,0 0-16,0 0 0,0 0 0,1 0 15,-1 0-15,21 0 0,-21-21 0,22-1 16,-22 1-16,0 21 16,0-21-16,0 0 0,22-21 15,-22-1-15,-21 22 0,0 0 0,0-21 16,0 20-16,0 1 0,0 0 16,0 0-16,0 0 0,0 42 31,0 0-16,0 21-15,0-20 0,0-1 16,0 0-16,0 0 0,0 21 16,-21-20-16,21-1 0,0 0 15,0 0-15,0 0 0,0 0 16,0-42 31,0 0-47,0 0 0,0 0 0</inkml:trace>
  <inkml:trace contextRef="#ctx0" brushRef="#br0" timeOffset="38558.87">10096 2604 0,'0'0'0,"-21"0"15,0 0 16,21 21-15,0 0 0,21 0-1,0-21-15</inkml:trace>
  <inkml:trace contextRef="#ctx0" brushRef="#br0" timeOffset="38879.69">10541 2709 0,'0'0'16,"0"-21"0,-21 21-16,0 0 0,-1 0 15,1 0-15,0 0 16,0 21-16,0-21 0,21 22 15,-21-1-15,21 0 0,0 0 16,-22 21-16,22-20 0,-21-1 0,21 0 16,0 21-16,0-21 0,0 1 0,0-1 15,0 0-15,21 0 0,1 0 0,-1 0 16,0 1-16,0-22 16,0 0-16,43 0 15,-43 0-15,21 0 0,1 0 0,-22-22 0,21 1 16,-21 0-16,22 0 0,-22 21 15</inkml:trace>
  <inkml:trace contextRef="#ctx0" brushRef="#br0" timeOffset="39378.41">10943 2350 0,'0'-22'0,"0"44"0,-21-65 0,0 22 0,0 21 15,-1 0 1,22 21-16,-21 0 15,21 1-15,0-1 0,0 21 0,0-21 16,0 22-16,0-1 0,0 0 16,0 1-16,0-1 0,0 0 15,0 1-15,0 41 0,0-41 16,0-22-16,0 0 0,0 21 16,0-21-16,0 1 0,0-1 0,0 0 15,0 0 1,0-42 15,0 0-31,0 0 0,0-1 16,21 1-16,1 0 0,-22-21 15,21 21-15,0-22 0,0 22 0,0-21 16,0 21-16,1-1 0,20-20 16,-21 21-16,21 0 0,-20 21 15,20 0-15,-21 0 0,0 0 0,0 0 16,1 21-16,-1 0 0,0 0 0,0 0 15,-21 1-15,0-1 0,0 21 16,0-21-16,0 0 0,0 22 16,0-22-16,0 0 0,0 21 0,0-20 15,-21-1-15,21 0 16,-21-21 0,21-21 15,21 0-31,0-1 15</inkml:trace>
  <inkml:trace contextRef="#ctx0" brushRef="#br0" timeOffset="39731.35">12425 2540 0,'0'0'0,"0"-21"0,0 0 16,0 0-16,0 42 31,0 0-31,0 0 16,0 0-16,0 0 0,-21 1 15,21 20-15,-22-21 0,22 21 0,0-20 16,0-1-16,0 0 0,-21 21 0,21-21 16,0 1-16,-21-1 0,21 0 15,0 0-15,21-21 47,0 0-47,1-21 0</inkml:trace>
  <inkml:trace contextRef="#ctx0" brushRef="#br0" timeOffset="40187.08">12869 2604 0,'0'0'16,"21"-22"-1,-21 1-15,0 0 16,-21 21-16,0 0 0,0 0 0,0 0 15,0 0-15,-1 21 16,1 0-16,0 1 0,0-1 16,21 0-16,-21 0 0,21 0 15,0 0 1,21-21 0,0 0-16,0 0 15,0 0-15,1 0 0,20 0 16,-21 0-16,0 0 0,0 0 0,1 22 15,-1-22-15,0 0 0,-21 21 0,21-21 16,-21 21-16,21-21 0,-21 21 16,0 0-16,0 0 15,-21 1-15,0-22 0,0 21 16,0-21-16,-1 0 0,-20 21 16,21-21-16,-21 0 0,20 21 0,-20-21 15,21 0-15,0 0 0,0 0 16,-1 0-16,1 0 0,0 0 0,0 0 31,21-21 0,0 0-31,0 0 0</inkml:trace>
  <inkml:trace contextRef="#ctx0" brushRef="#br0" timeOffset="40387.97">12319 2286 0,'-21'0'15,"21"-21"1,21 21 15,0-21-31,0 21 16,0 0-1,-21-21-15,22 21 0</inkml:trace>
  <inkml:trace contextRef="#ctx0" brushRef="#br0" timeOffset="41954.84">14182 2815 0,'0'-21'47,"0"0"-47,0 0 15,21 0-15,0 21 0,-21-22 0,21 1 16,0-21-16,-21 21 0,0 0 0,21-22 15,1 1-15,-22 21 16,0-22-16,0 22 0,0-21 0,0 21 16,0 0-16,0-1 0,0 1 15,0 42 1,0 1-16,-22 20 16,22-21-16,0 21 0,-21 1 15,21-1-15,0 0 0,0 1 0,0-22 16,0 21-16,0 22 0,0-22 15,0-21-15,0 0 0,21 1 16,1-1-16,-1 0 0,0-21 0,0 0 16,0 0-16,0 0 0,1 0 15,-1 0-15,0 0 0,42-21 16,-20 0-16,-22-1 0,0 1 16,21 0-16,-20 0 0,-1-21 15,0 20-15,0-20 0,0 21 16,-21-21-16,0-1 0,21 22 0,-21-21 0,0-1 15,22 22-15,-22-42 16,0 42-16,0 42 31,0 0-31,0 21 16,0-21-16,0 22 0,0-1 0,0-21 16,0 22-16,0-1 0,-22 0 15,22-21-15,0 22 0,0-22 16,0 0-16,0 21 0,0-20 0,0-1 15,0 0-15,22-21 16,-1 0-16,21 0 0,-21 0 16,0 0-16,22 0 0,-22-21 0,21 0 15,1-1-15,-22 1 0,21 0 16,0 0-16,1-21 0,-1 20 0,0-20 16,-20 21-16,20-21 0,-21 20 15,0-20-15,-21 21 0,0 0 0,0 0 16,0 42 15,0 0-31,0 0 16,-21 0-16,21 0 0,0 1 0,0-1 15,0 21-15,0-21 0,0 0 16,0 1-16,0-1 0,21 0 0,0 21 16,1-21-16,-1 1 15,-21-1-15,0 0 0,21 0 16,-42-21 15,0 0-31,-1 0 0,1 0 16,0-21-16,0 21 0,0-21 0,0 0 15,-1 21-15,22-22 16,-21 22-16,0 0 16,21 22 15,0-1-31,21-21 15,0 21-15,1 0 0,-1-21 16,0 0-16,0 0 0,0 21 16,22-21-16,-22 0 0,0 0 0,21 0 15,1 0-15,-22 0 0,21 0 16,0 0-16,-20-21 0,20 21 0,0-21 16,1 0-16,-22 0 0,21-1 0,-21 22 15,22-42-15,-22 21 16,0 0-16,21 0 0,-42-22 0,21 22 15,-21 0-15,22 0 0,-22-22 0,0 22 16,0 0-16,0 0 16,-22 21-1,1 0-15,0 21 0,0 0 16,0 0-16,21 1 0,-21-1 0,-1 0 16,1 0-16,21 21 0,0-20 15,-21-1-15,21 42 16,0-42-16,0 1 0,0-1 0,0 0 15,21 0-15,0-21 0,1 21 16,20-21-16,-21 0 16,0 0-16,0 0 0,22 0 0,-22 0 15,21 0-15,1 0 0,-1 0 16,0 0-16,-21 0 0,22-21 0,-1 0 16</inkml:trace>
  <inkml:trace contextRef="#ctx0" brushRef="#br0" timeOffset="42494.53">16827 2582 0,'0'-42'15,"0"21"-15,-21 0 16,0 21-16,0 0 0,0 0 0,0 0 16,-1 0-16,1 0 0,0 0 15,0 21-15,0 0 0,-22-21 0,22 21 16,0 0-16,0 22 0,0-22 0,21 0 15,-21 0-15,-1 22 0,22-22 16,-21 0-16,21 0 0,0 43 16,0-43-16,0 0 0,0 0 0,21-21 15,1 21-15,-1-21 0,0 0 16,21 0-16,1 0 16,-22 0-16,0 0 0,0 0 0,0 0 15,0-21-15,22 0 0,-22 0 16,0 0-16,-21-1 0,21 1 0,0-21 15,1 21-15,-1-64 16,-21 22-16,21 20 0,0 1 0,-21-22 16,0 22-16,0-21 0,0 20 0,0 1 15,21 0-15,-21-1 0,0 22 16,0 0-16,0 0 0,0 0 16,-21 21-16,0 21 15,21 0-15,-21 0 0,21 0 16,0 22-16,0-1 0,0 0 15,0 1-15,0-1 0,0 21 16,0-20-16,0-1 0,0 0 0,0 1 16,0-1-16,0 0 0,0 1 0,21-22 15,0 0-15,0 21 0,-21-20 16,21-22-16,1 21 0,-1 0 0,0-21 16,0 0-16,0 0 0,0 0 0,1 0 15,-1 0-15,0-21 0,0 0 16,-21-1-16,21 1 0</inkml:trace>
  <inkml:trace contextRef="#ctx0" brushRef="#br0" timeOffset="43627.76">18457 2794 0,'0'0'0,"-21"0"16,21 21-16,0-42 47,21 0-32,0 0-15,1 0 16,-1-22-16,0 22 0,0-21 0,0-1 16,0 1-16,22 0 0,-22-1 15,21 1-15,1-21 0,-22 20 0,42-41 16,-42 41-16,-21 22 0,0 0 16,0 0-16,0 0 0,-21 21 15,-21 21 1,21-21-16,0 42 0,-1-21 15,1 0-15,0 22 0,0-22 0,21 21 16,0 1-16,0-1 0,0 0 0,0 1 16,21-1-16,0 0 0,0-21 15,1 22-15,-1-1 0,0-21 16,0 0-16,-21 22 0,21-22 16,-21 0-16,0 0 0,0 0 0,0 1 15,-21-22 1,0 0-16,0 0 0,0 0 15,-1 0-15,-20 0 0,21 0 0,0-22 16,-22 1-16,22 0 0,0 21 16,0-21-16,0 21 0,0 0 0,21-21 15,0 42 1,0 0 0,21-21-16,-21 21 0,21 0 0,0-21 15,0 22-15,0-22 16,1 0-16,20 0 0,-21 0 0,21 0 15,-20 0-15,20 0 0,-21 0 0,21 0 16,1 0-16,-1-22 0,0 22 16,-20-21-16,20 0 0,-21 0 15,21 0-15,-20 0 0,-1-1 0,0 1 16,0 0-16,0 0 0,0 0 0,1 0 16,-22-1-16,0 1 0,0 0 15,21 0-15,-21 0 0,0 0 16,0-1-16,0 44 47,0-1-47,0 0 0,0 21 0,0-21 15,0 22-15,0-1 0,0 0 16,0 1-16,-21 20 0,21-20 0,0 20 16,-22 1-16,1-1 0,21 1 15,-21-1-15,21 1 0,0-1 0,-21 1 16,21 20-16,-21-20 0,21-1 0,0 1 15,0-22-15,0 22 0,0-22 16,0 21-16,0-20 0,0-1 16,0-21-16,0 22 0,0-22 0,0 0 15,0 0-15,0 0 0,0-42 32,0 0-32,0 0 0,0 0 15,0-22-15,0 22 0,0-21 16,21 21-16,-21-22 0,0 1 0,0-22 15</inkml:trace>
  <inkml:trace contextRef="#ctx0" brushRef="#br0" timeOffset="43959.66">19283 2773 0,'0'21'0,"0"-42"0,0 0 0,0 0 0,0-22 15,0 22-15,0 0 0,0 0 16,0 0-16,0-1 0,0 1 0,21 0 15,0 0-15,21 0 0,-20 0 16,62-1-16,-41 22 0,20 0 16,-21 0-16,1 0 0,-1 22 15,-21-1-15,0 0 0,1 0 0,-22 0 16,0 22-16,0-22 0,-22 42 16,-41 1-16,21-43 15,-1 0-15,1 0 0,0 0 16,-1 1-16,1-1 0,21 0 0,-22-21 15,22 0-15,0 21 0,0-21 16,0 0-16,42 0 31,0-21-31,21 0 0,-20 21 16,-1-21-16,21-1 0,-21 1 0,0 21 16</inkml:trace>
  <inkml:trace contextRef="#ctx0" brushRef="#br0" timeOffset="44331.45">19960 2688 0,'21'21'16,"0"-21"0,1 0-1,-1-21-15,0 21 0,0-21 16,0 0-16,0 21 0,1-21 15,-1 0-15,0-1 0,0 1 16,0 0-16,-21 0 0,0 0 16,-21 21-1,0 0-15,0 21 16,0-21-16,-22 21 16,22 0-16,0 0 0,0 1 15,0-1-15,-22 42 0,43-42 16,0 1-16,-21-1 0,21 21 15,0 0-15,0-20 0,0-1 16,0 0-16,21-21 16,0 21-16,1-21 0,-1 0 15,0 0-15,21 0 0,-21 0 0,1 0 16,-1-21-16,21 0 0,-21 21 16</inkml:trace>
  <inkml:trace contextRef="#ctx0" brushRef="#br0" timeOffset="45915.11">20743 2540 0,'0'-42'15,"0"21"-15,0-1 0,0 1 16,-21 21-16,0 0 16,0 0-16,0 0 0,-1 21 15,1 1-15,0-1 0,21 0 16,-21 0-16,0 0 0,0 22 15,21-22-15,0 42 16,-22-20-16,22-22 0,0 0 0,0 0 16,0 21-16,0-20 0,0-1 15,22-21-15,-22 21 0,21 0 0,0-21 16,0 0-16,0 0 0,0 0 16,1 0-16,41 0 0,-21 0 15,-20 0-15,20-21 0,-21 0 0,21 21 16,-20-21-16,20-1 0,-21 1 15,0 0-15,0-21 0,1 21 0,20-43 16,-42 43-16,21-21 16,-21 20-16,0 1 0,0 0 0,0 0 15,0 42 1,-21-21 0,21 21-16,0 0 0,-21 1 15,0-1-15,21 21 0,0-21 16,-22 0-16,22 22 0,-21-22 0,21 0 15,0 0-15,0 0 0,0 1 0,0-1 16,0 0-16,0 0 0,0 0 16,21-21-16,1 21 0,-1-21 0,0 0 15,21 0-15,-21 0 0,22 0 16,-22 0-16,21 0 0,-21 0 0,22-21 16,-22 0-16,21 0 0,-21 0 0,1 0 15,20-1-15,-21 1 0,0-21 0,22 21 16,-22-22-16,0-20 0,21-22 15,-21 22-15,1 20 16,-1 1-16,-21 0 0,0-1 16,21 1-16,-21 21 0,0 0 0,21 0 15,-21-1-15,-21 22 32,0 0-32,21 22 0,-21-1 15,21 21-15,-22-21 0,1 22 16,0-1-16,0 43 0,0-43 15,0 21-15,21-20 0,-22-1 0,1 22 16,0-22-16,0 0 0,-21 22 16,20-22-16,1 0 0,0 1 0,0 20 15,0-20-15,-22 62 16,43-62-16,-21 20 0,0-20 16,21-1-16,-21 0 0,21 1 0,0-1 15,0 0-15,0-21 0,0 43 16,0-43-16,21 0 15,0-21-15,0 0 0,1 0 0,-1 0 16,0 0-16,0-21 0,21 21 0,-20-21 16,20 0-16,-21 0 0,21-1 15,-20 1-15,-1-21 0,21-43 16,-21 43-16,-21 21 0,0-22 16,0 1-16,0 0 0,-21-1 15,0 22-15,0-21 0,0 21 16,-22-22-16,1 1 0,21 42 15,0-21-15,-1 21 0,1-21 16,42 21 15,1 0-31,-1 0 0,0 0 16,0 0-16,21-21 0,-20 21 0,20-22 16,0 22-16,1-21 0,20 0 15,-21 0-15,1 0 0,-22 0 16,21-1-16,-21 1 0,1 0 15,-1 0-15,0 0 0,0 0 0,0-1 16,-21 1-16,0-21 16,21 21-16,-21 0 0,0 42 47,0 0-47,0 0 15,0 0-15,0 0 0,0 1 16,0-1-16,0 21 0,0-21 15,0 0-15,0 1 0,22-22 16,-1 0-16,0 0 0,0 0 16,0 0-16,0 0 0,1 0 0,-1 0 15,21 0 1,-21-22-16,22-20 0,-22 21 16,0 0-16,-21 0 0,21-1 0,0 1 15,-21 0-15,0 0 16,0 0-16,21 21 15,-21 21 17,-21 0-32,21 21 15,0-20-15,-21-1 0,0 0 16,0 21-16,0-21 0,21 22 16,-22-22-16,1 21 0,0 1 0,-21 62 15,21-83 1,-1 20-16,1 0 0,21 1 15,0-1-15,-21 0 0,21 1 0,0-1 16,0 0-16,-21-21 0,21 22 0,0-1 16,0-21-16,0 0 0,0 22 15,0-22-15,0 0 0,0 0 16,0 0-16,-21-21 0,0 0 16,-1 0-16,1 0 15,0 0-15,0 0 16,21-21-1,0 0 1,0 0-16,0 0 0,0 0 16,0-1-16,0 1 0</inkml:trace>
  <inkml:trace contextRef="#ctx0" brushRef="#br0" timeOffset="46185.96">20891 2265 0,'0'0'0,"0"-21"0,-21 0 0,0 21 16,0 0-16,0 0 0,21-22 0,-21 22 15,42 0 48,0 0-63,0 0 0,0 0 15,0 0-15</inkml:trace>
  <inkml:trace contextRef="#ctx0" brushRef="#br0" timeOffset="46662.71">23664 2011 0,'0'0'15,"21"-21"-15,-21 0 0,0-1 16,0 44 15,0 20-15,0-21-16,0 0 0,-21 22 0,0-1 15,0 0-15,0 1 0,21-1 16,-21 21-16,-1-20 0,1-1 0,21 0 16,-21 22-16,0-43 0,21 21 15,-21 1-15,21-22 0,0 21 0,0 1 16,0-22-16,0 0 15</inkml:trace>
  <inkml:trace contextRef="#ctx0" brushRef="#br0" timeOffset="47626.83">23199 2455 0,'0'-21'15,"21"21"1,0-21 0,21 21-16,-21 0 0,1 0 0,20 0 15,-21 0-15,21 0 0,1-21 16,-1 21-16,0 0 0,64-21 16,-42 0-16,-22-1 0,22 22 15,-22-21-15,0 0 0,1 0 0,-22 0 16,21 0-16,-21-1 0,22-41 15,-22 42-15,-21 0 16,0-1-16,0 1 0,0 0 0,0 0 16,0 0-16,0 0 0,-21 42 31,-1 0-15,22 0-16,-21 0 0,0 22 15,21-22-15,0 21 0,-21-21 0,0 22 16,0-22-16,21 21 0,-22 0 15,22 1-15,-21-22 0,0 21 0,21-21 16,0 22-16,-21-22 0,21 21 0,-21-21 16,21 1-16,0-1 15,0 0-15,0 0 0,-21 0 16,21-42 15,0 0-31,21 0 0,0-22 16,0 22-16,0 0 15,0 0-15,1-21 0,-1 20 0,21-20 16,-21 21-16,0-21 0,22 20 16,-22 1-16,0 21 0,0-21 0,22 0 15,-22 21-15,0 0 0,0 0 0,0 0 16,0 21 0,-21 0-16,0 0 0,0 1 15,0-1-15,0 0 0,0 21 16,0-21-16,0 1 0,0-1 0,-21 21 15,21-21-15,0 0 0,0 1 16,0-1-16,0 0 16,21 0-16,1-21 0,-1 0 15,0 0-15,0 0 0,0 0 16,22 0-16,-1 0 0,-21-21 0,21 0 16,1 21-16,-1-21 0,0-1 0,1 1 15,-1 0-15,0-21 16,1 21-16,-1-22 0,-21 22 0,22-21 0,-1-1 15,-21 1 1,-21 21-16,0 0 0,0 0 16,0-1-16,-21 22 15,0 0-15,0 0 0,-1 0 16,1 22-16,0-1 0,-21 0 0,21 0 16,-1 0-16,22 0 0,0 22 15,-21-22-15,21 0 0,0 21 0,0-20 16,0-1-16,0 0 0,21 0 0,1 0 15,20 0 1,-21-21-16,21 0 0,-20 0 0,20 0 0,-21 0 16,21 0-16,-20 0 0,20 0 15,-21 0-15,21 0 0,-20-21 0,-1 21 16,0-21-16,0 21 0,-21-21 16,0 0-16,21 21 0,-21-21 15,0-1 1,-21 22-1</inkml:trace>
  <inkml:trace contextRef="#ctx0" brushRef="#br0" timeOffset="48859.13">1164 4191 0,'0'0'0,"21"-21"0,-21 0 0,0 0 0,0-1 16,0 44 15,-21-1-15,21 0-16,0 21 0,0 1 0,-21-1 16,0 0-16,21 22 0,-21-22 0,21 22 15,0-22-15,0 21 16,-22 1-16,22-22 0,0 1 0,-21-1 15,21 0-15,0 1 0,0-22 16,0 21-16,21-21 16,1 0-16,-1-21 0,0 0 15,0 0-15,0-21 0,0 21 16,1-21-16,-1 0 0,0 0 0,-21 0 16,0-1-16,21 1 0,-21 0 15,0-21-15,0 21 0,0-1 0</inkml:trace>
  <inkml:trace contextRef="#ctx0" brushRef="#br0" timeOffset="49643.08">952 4593 0,'0'0'16,"0"21"-16,22-21 31,-1 0-15,0 0-16,0 0 0,0 0 15,22-21-15,20 0 16,-21 21-16,-20-21 0,20 0 16,0 21-16,-21-21 0,22 21 0,-22-22 15,0 22-15,21-21 0,-20 21 16,-1 0-16,0 0 0,-21-21 0,21 21 16,-21 21 15,0 0-31,0 1 15,0-1-15,0 0 0,0 0 16,0 0-16,0 0 0,0 22 0,0-22 16,0 0-16,0 0 0,0 0 15,0 1-15,21-1 0,-21 0 0,43 0 16,-1-21 0,-21 0-16,21 0 0,-20 0 15,-1-21-15,21 21 0,-21-21 16,0 0-16,22-1 0,-22 1 0,0 0 15,0 0-15,0 0 0,1 0 16,-1-1-16,-21 1 0,0-21 16,0 21-16,0 0 0,0-1 15,0 44 17,0-1-17,0 0-15,0 21 16,0-21-16,0 22 0,0 20 15,0 64 1,0-63-16,0-22 0,0 22 16,0-22-16,0 21 0,21-20 15,-21-1-15,21 22 0,0-22 0,-21 0 16,0 22-16,0-22 0,21 0 16,-21-20-16,0 20 0,0 0 0,0-21 15,0 22-15,0-22 0,-21 0 16,0-21-16,0 21 0,0-21 15,0 0-15,-1 0 0,1 0 16,0 0-16,-21-21 0,21 0 0,-1 21 16,1-21-16,-21 0 0,21-22 15,0 22-15,-1 0 0,1 0 16,0 0-16,21-1 0,0 1 16,-21 21-16,21-21 0,0 0 0,0 0 15,0 0 1,21-1-16,0 1 0,22-21 15,-22 21-15,0 0 0</inkml:trace>
  <inkml:trace contextRef="#ctx0" brushRef="#br0" timeOffset="49987.02">2519 4509 0,'0'0'15,"0"-22"-15,0 1 0,0 0 16,-21 21-16,-1 0 16,22 42-1,-21 43 1,21-64-16,0 43 0,0-22 0,0 0 16,0 22-16,0-1 0,0 1 0,0-22 15,0 22-15,0-1 16,-21 1-16,21-1 0,0-20 0,-21 20 15,21 1-15,0-22 0,0 0 0,-21 43 16,21-22 0,0-41-16,0-1 0,0 0 0,0-42 31,0 0-31,21-1 16,-21 1-16,21 0 0,-21 0 15,0-21-15,21-1 0,-21 22 0</inkml:trace>
  <inkml:trace contextRef="#ctx0" brushRef="#br0" timeOffset="50303.98">2434 4614 0,'0'-21'0,"0"42"0,0-84 0,0 42 0,0 0 16,0-1-16,0 1 15,21 0-15,22 0 16,-22 0-16,0 21 0,0 0 0,21-21 15,-20 21-15,20 0 0,0 0 0,-21 0 16,22 21-16,-22 0 0,0 0 16,-21 0-16,0 0 0,0 1 0,0 41 15,0-21 1,-21 1-16,0-22 0,0 0 16,-22 21-16,22-20 0,0-1 15,-21 0-15,20 0 0,1-21 0,0 21 16,0-21-16,0 0 0,0 0 15,21-21 1,21 0 0,0 0-16,0 0 0,0-1 15</inkml:trace>
  <inkml:trace contextRef="#ctx0" brushRef="#br0" timeOffset="50671.46">2921 4636 0,'63'-22'16,"-41"1"-1,20 0-15,-21 0 16,0 0-16,0 0 0,1-1 16,-1 1-16,0 0 0,0 0 15,0 0-15,-21 0 0,21-1 0,-21 1 16,-21 21-1,0 0-15,0 0 0,0 0 16,0 0-16,-1 21 16,-20 22-16,21-1 15,21-21-15,0 0 0,-21 22 16,21-22-16,0 0 0,0 21 0,0-20 16,0-1-16,0 0 0,0 0 0,0 0 15,21 0-15,0 1 16,0-22-16,0 0 0,1 0 15,-1 0-15,0-22 16,0 22-16,-21-21 0,21 0 0,0 21 16,1-21-16,-1 0 0</inkml:trace>
  <inkml:trace contextRef="#ctx0" brushRef="#br0" timeOffset="51662.8">4403 4297 0,'0'0'0,"0"-21"16,0 0-16,0-1 15,-22 22 1,22 22 0,-21-1-16,21 0 0,-21 0 15,-21 43-15,21-1 16,-1-42-16,22 0 0,0 22 16,0-22-16,0 0 0,0 0 15,0 0-15,0 1 0,0-1 0,0 0 16,22-21-16,-1 0 15,0 0-15,0 0 0,0 0 0,0 0 16,1 0-16,20 0 0,-21 0 16,0-21-16,43 0 15,-43-1-15,21-20 0,-21 0 16,-21 21-16,0-1 0,0-20 16,0 21-16,0 0 0,0-22 0,0 22 15,-21 0-15,0 0 0,0 0 16,0 0-16,0 21 0,-1 0 0,1 0 15,0 0-15,42 0 32,0 0-32,1 0 0,-1 0 15,21 0-15,-21 0 0,22 0 0,-1 0 16,-21 0-16,21 0 16,1-22-16,20 1 0,-42 0 15,43 0-15,-43 0 0,0 21 16,-21-21-16,0-1 0,0 1 15,0 42 32,0 1-47,0 20 16,0-21-16,0 0 0,0 22 16,0-1-16,0 0 0,0 1 0,0-1 15,0 21-15,0-20 0,0 20 16,0 1-16,0-1 0,-21 128 15,0-1 1,0-126-16,21-1 16,0-20-16,0 20 0,-21-21 0,-1 64 15,22-63-15,0-1 0,-21-21 16,21 21-16,0 1 0,0-22 0,0 0 16,0 0-16,-42 43 15,42-43-15,-21-21 16,21-21-1,-21 0-15,-1-1 16,22-20-16,-21 21 16,0 0-16,0-22 0,0-20 15,21 21-15,0-43 0,0 21 16,0 22-16,0 0 0,21-1 16,0 1-16,0-21 0,0 20 0,1 1 15,-1-22-15,0 22 0,64-85 16,-22 42-1,-42 64-15,0 0 0,22-42 16,-22 41-16,0 1 0,-21 0 16</inkml:trace>
  <inkml:trace contextRef="#ctx0" brushRef="#br0" timeOffset="52219.87">6519 3916 0,'0'-42'0,"0"84"0,0-106 0,0 43 0,0 0 15,0 0-15,0 42 47,0 21-47,0-20 0,0 20 16,0 0-16,0 1 0,0-1 0,-21 0 15,21 22-15,0-22 0,0 0 0,-21 1 16,21-1-16,-21 85 16,21-85-1,0-20-15,-21-1 16,-1-21 0</inkml:trace>
  <inkml:trace contextRef="#ctx0" brushRef="#br0" timeOffset="53078.78">6054 4297 0,'21'0'32,"0"0"-32,0 0 0,21 0 15,-20 0-15,-1-21 0,21 21 16,0-21-16,1-1 0,105-20 15,-106 21 1,22 0-16,-22 0 0,0-1 0,1-20 16,-1 21-16,43-21 0,-64 20 15,0-20-15,0 21 0,22-64 16,-43 64 0,0 0-16,-22 21 15,1 0 1,0 21-16,21 0 15,-21 0-15,21 22 0,-21-22 16,21 21-16,0 85 16,-21-42-16,-1-43 15,22 1-15,-21-1 0,21 0 16,0 1-16,-21-1 0,21 0 0,-21-21 16,21 1-16,0-1 0,0 0 0,0 0 15,-21 0-15,21-42 47,0 0-47,0 0 0,21-22 16,0 22-16,0 0 0,0-21 15,1 21-15,-1-22 0,0 22 0,0-21 16,21 21-16,-20-1 0,-1 1 16,42-21-16,1 42 15,-64 21 1,21-21-16,-21 21 0,0 0 15,21 1-15,-21-1 0,0 0 0,0 21 16,0-21-16,0 1 0,0-1 16,0 0-16,0 42 15,0-41-15,0-1 0,21 0 16,0-21-16,1 0 0,-1 0 16,0 0-16,0 0 0,0 0 15,0 0-15,1-21 0,20 0 16,-21 21-16,0-22 0,0 1 0,1 0 15,20 0-15,-21-21 16,0 20-16,-21-20 0,21 21 0,-21 0 16,0 0-16,0-43 15,0 43-15,-21 21 0,0 0 16,0 0-16,0 21 0,0 0 16,21 0-16,0 1 0,-22-1 15,22 0-15,-21 0 0,21 21 16,0-20-16,0-1 0,0 0 0,0 0 0,0 0 15,0 0-15,0 1 0,21-1 16,1-21-16,-1 21 16,0-21-16,0 0 0,0 0 0,0 0 15,1 0-15,-1 0 0,0-21 16,0 0-16,0 21 0,0-22 0,1 1 16</inkml:trace>
  <inkml:trace contextRef="#ctx0" brushRef="#br0" timeOffset="53726.47">8488 4149 0,'0'0'0,"-21"0"0,21-21 0,0-1 15,0 1-15,0 0 16,0 0-16,0 0 0,21 21 16,0 0-16,0-21 0,21 21 15,-20 0-15,-1 0 0,0 21 16,0 0-16,0 0 0,0 0 0,1 22 15,20 20-15,-42-42 16,21 22-16,-21-1 0,21-21 0,-21 21 16,0-20-16,0 20 0,0-21 15,0 0-15,0 0 0,0 1 0,0-1 16,-21 0 0,21-42-1,0 0-15,0-1 16,0 1-16,0 0 0,21 0 15,0-21-15,-21 20 0,43-41 16,-22 21-16,0-1 0,0 22 16,-21-21-16,43-1 0,-22 22 0,0 0 15,0 0-15,0 0 0,0 21 0,1-21 16,-1 21 0</inkml:trace>
  <inkml:trace contextRef="#ctx0" brushRef="#br0" timeOffset="54129.17">9250 4297 0,'0'21'0,"0"-42"0,21 42 0,0 0 16,0-21-1,0 0-15,1 0 0,-22-21 16,21 0-16,0 0 0,0 21 15,0-21-15,0-1 0,1 1 0,-1 0 16,0 0-16,0 0 0,-21 0 16,0-1-16,0 1 0,0 0 0,0-42 15,0 41 1,-21 22-16,0 0 0,0 0 16,-1 0-16,1 0 0,0 22 15,0-1-15,0 0 0,0 0 16,-1 21-16,22-20 0,-21 20 0,21-21 15,-21 21-15,21-20 0,0 20 0,0-21 16,0 21-16,0-20 0,0-1 16,0 0-16,0 0 0,21 0 15,0-21-15,22 21 0,-22-21 16,0 0-16,0 0 0,22 0 16,-1 0-16,-21 0 0,21 0 0,1 0 15,-1-21-15,0 21 0,-20-21 0,20 0 16,0 21-16,1-21 0,-22 0 15</inkml:trace>
  <inkml:trace contextRef="#ctx0" brushRef="#br0" timeOffset="56160.25">10245 4128 0,'0'0'0,"21"-22"0,-21 1 0,21 0 0,-21 0 16,0 0-16,0 0 0,0-1 16,-21 1-16,0 21 15,-1 0-15,1 0 0,0 0 16,0 0-16,0 0 0,0 21 0,-1-21 15,1 22-15,-21-1 0,21 0 16,0 21-16,-1-21 0,1 1 0,0 20 16,0-21-16,0 21 0,0-20 0,21 20 15,0-21-15,-22 21 0,22-20 16,0-1-16,0 0 0,0 0 0,0 0 16,22-21-16,-1 0 0,0 0 15,0 0-15,0 0 0,0 0 16,1 0-16,-1 0 0,21-21 15,-21 0-15,0 21 0,1-21 0,20 0 0,-21-1 16,-21 1-16,21-21 16,0 21-16,-21 0 0,22-1 0,-22 1 15,0-21-15,0 21 0,0 0 0,0-1 16,0 1-16,0 0 16,0 42 15,0 0-31,0 1 0,0-1 15,0 21-15,0-21 0,0 22 0,0-1 16,0 0-16,0 1 0,0-1 16,0 0-16,0 64 0,0-64 15,0 22-15,0-22 0,0 22 0,0-1 16,0 1-16,0-22 0,0 22 16,0-1-16,0 1 0,0-1 0,-22-21 15,1 22-15,21-22 0,-21 22 16,21-22-16,0 0 0,0 1 0,-21-1 15,21 0-15,0-20 0,0 20 16,0-21-16,0 0 0,0 0 0,0-42 31,21 0-31,0 0 16,0 0-16,1-22 0,-1 1 0,0 21 16,0-43-16,0 22 0,0 0 15,1-22-15,20 22 0,-21-22 16,21-84-16,-20 85 0,-1-22 15,-21 0-15,21 22 0,-21-1 0,21-20 16,0 20-16,-21 1 0,0-1 0,0 1 16,0 20-16,0-20 0,0 21 15,0-1-15,0 22 0,0 0 0,0 0 16,0 0-16,0-1 0,0 44 31,0-1-15,0 0-16,0 0 0,0 0 15,0 0-15,0 1 0,0-1 16,0 21-16,0-21 0,0 0 0,0 1 16,0-1-16,0 0 0,0 0 15,0 0-15,21 0 0,1-21 16,-1 0-16,0 0 0,0 0 16,0 0-16,0 0 15,1 0-15,20-21 0,-21 0 0,0 0 16,0 0-16,1 0 0,-1-1 0,0 1 15,0 0-15,0-21 0,-21 21 16,21-1-16,-21 1 0,22-21 0,-22 21 16,0 0-16,0-1 0,0 1 15,0 0 1,0 42 15,0 0-31,0 1 16,-22-1-16,22 0 0,0 21 0,0-21 15,0 1-15,0 20 0,0-21 0,0 0 16,0 0-16,0 43 16,0-43-16,0 0 0,0 0 15,0 1-15,22-22 0,-1 21 16,0-21-16,0 0 0,0 0 0,0 0 16,1 0-16,-1 0 0,0 0 15,21-21-15,-21-1 0,1 1 16,20 21-16,-21-21 0,0 0 0,0 0 15,22-22-15,-22 22 0,-21 0 16,21-21-16,0 21 0,-21-1 16,21-20-16,-21 21 0,0 0 0,0 0 0,0-1 15,0 1-15,-21 21 32,0 0-32,21 21 0,-21-21 15,21 22-15,-21-1 0,21 0 16,0 0-16,0 0 0,0 0 0,-21 22 15,21-22-15,0 0 0,0 0 0,0 0 16,0 1-16,0-1 16,0 0-16,0 0 0,21-21 15,0 21-15,0-21 0,0 0 16,0 0-16,1 0 16,-1 0-16,0 0 0,0-21 15,0 0-15,0 21 0,1-21 0,-1 0 16,0-1-16,0 1 0,0-21 15,0 21-15,1 0 0,-1-22 0,-21 22 16,0 0-16,21 0 0,-21 0 0,21-1 16,-21 44 15,0-1-15,0 0-16,0 0 0,0 0 0,0 0 15,0 1-15,0-1 0,21 0 16,0-21-16,-21 21 0,22 0 15,-1 0-15,0-21 0,-21 22 0,21-1 16,0-21-16,-21 21 0,21-21 16,-42 0 15,0 0-31,0 0 0,0 0 16,0 0-16,-1 0 15,22-21-15,-21 21 0,0-21 16,0 21-1,21 21-15,0 0 16,0 0-16,0 0 16,21 0-1,0-21-15,0 0 0,1 0 16,-1 0-16,0 0 0,0 0 16,0 0-16,0 0 0,1 0 0,-1 0 0,21-21 15,-21 21-15,0-21 16,1 21-16,-1-21 0,0 0 0,0 0 15,0-1-15,0 1 0,1-21 0,-22 21 16,21-22-16,0 1 0,0 0 16,-21-1-16,0-20 0,21 21 0,-21-1 15,0 1-15,21 0 0,-21-1 0,0 1 16,0 21-16,0 0 0,0-1 16,0-20-16,0 63 31,0 0-31,0 1 0,0 20 15,0-21-15,-21 21 0,21 1 0,-21 41 16,0-41-16,21-1 0,0 0 16,0 1-16,-21-1 15,21 0-15,0 43 16,0-64-16,0 22 0,0-22 16,21-21-1,0 0-15,0 0 0,0 0 16,1 0-16,-1 0 0,0-21 15,0-1-15,-21 1 16,21 0-16,0 0 0,-21 0 0,0 0 16</inkml:trace>
  <inkml:trace contextRef="#ctx0" brushRef="#br0" timeOffset="56378.15">12150 3958 0,'0'21'15,"0"1"1,21-22-16,0 0 0,0 0 16,0 0-16,22 0 0,-22 0 0,0 0 15,42 0-15,-41 0 16,-1 0-16,21 0 0,-21-22 0,0 22 16,1 0-16,-1 0 0,21-21 15,-21 0 1</inkml:trace>
  <inkml:trace contextRef="#ctx0" brushRef="#br0" timeOffset="58711.93">13610 4297 0,'0'21'31,"0"-42"32,21 0-48,-21 0-15,21-1 0,-21 1 16,0 0-16,0 0 0,22 0 0,-1-22 16,-21 22-16,21-21 0,0 0 15,-21 20-15,21-20 0,0 0 16,1 21-16,-1-1 0,0 1 0,0 0 15,0 21-15,0 0 0,1 0 16,-22 21-16,0 0 16,0 1-16,0-1 15,0 0-15,0 0 0,0 0 16,21-21 15,-21-21-15,0 0-16,0 0 15,0 0-15,0-1 16,0 1-16,0 0 0,-21 0 16,21 0-16,-22 0 15,1 21-15,0 0 0,0 0 16,0 0-16,0 21 16,21 0-1,-22 21-15,22-21 0,-21 22 0,21-22 16,0 21-16,0 43 0,0-43 15,0 1-15,0-1 0,0 0 16,0-21-16,0 22 0,21-22 0,1 21 16,-1-21-16,0 1 0,0-1 15,0-21-15,0 21 0,1-21 0,20 0 16,-21 0-16,21 0 0,-20 0 16,20 0-16,-21-21 0,21 0 15,-20-1-15,20 1 0,-21 0 0,21 0 16,-20-21-16,20-22 0,-21 22 15,0-1-15,0 1 0,1 0 16,-22-22-16,21 22 0,-21 0 0,21-22 16,-21 22-16,0-43 0,21 64 15,-21-21-15,0 20 0,0 1 16,21 21-16,-21 21 31,0 1-31,0-1 0,0 21 0,0-21 16,-21 22-16,21-1 0,-21 0 0,21 1 15,-21-1-15,21 0 16,0 1-16,0-1 0,0 0 0,0 1 16,0-1-16,0 0 0,0-21 0,0 1 15,21-1-15,0 0 0,-21 0 16,21 0-16,0-21 0,1 0 0,-1 0 16,21 0-16,0 0 0,-20 0 15,-1-21-15,0 0 0,0 0 16,0 0-16,0-1 0,1 1 0,-1 0 15,21-42-15,-21 20 16,-21 22-16,0 0 0,21-21 0,-21 20 16,22 1-16,-22 0 0,0 42 47,0 0-47,0 1 15,-22 20-15,22-21 16,0 0-16,0 0 0,0 22 0,0-22 15,0 0-15,0 0 0,0 22 0,0-22 16,0 0-16,22-21 0,-1 21 16,0 0-16,0 0 0,0-21 0,0 0 15,22 22-15,-22-22 0,21 0 16,-21 0-16,1 0 0,20 0 0,0-22 16,-21 1-16,22 21 0,-22-21 0,21 0 15,-21 0-15,1 0 0,20-1 16,0-41-16,-21 21 15,1 20-15,-1-20 0,-21 0 0,0 21 16,21-22-16,-21 22 0,0 0 0,0 0 16,0 0-16,0-1 15,-21 22-15,0 0 0,-1 0 16,1 22-16,0-22 16,0 21-16,0 0 0,21 0 0,-21 0 15,21 0-15,-22 1 0,22 20 16,0-21-16,0 0 0,0 22 0,0-22 15,0 0-15,0 21 0,0-21 16,22 1-16,-1-1 0,0-21 0,0 21 16,0 0-16,0-21 0,22 0 0,-22 0 15,21 21-15,1-21 0,62 0 16,-62-21-16,-22 21 16,21-21-16,-21 0 0,1 0 15,-1-1-15,0 1 0,0 0 0,-21 0 16,0 0-16,21-22 0,-21 22 0,0 0 15,0-21-15,0 21 16,0-1-16,-21 22 31,21 22-31,0-1 16,-21 0-16,21 0 0,-21 0 0,21 22 16,0-22-16,0 0 0,0 0 0,0 0 15,-21 0-15,21 1 0,0-1 16,-22 0-16,22 0 15,0 0-15,0-42 32,0 0-17,0 0-15,0 0 16,0-22-16,0 22 0,22-21 16,-1 21-16,0-22 0,0 1 0,-21 21 15,21-22-15,0 22 0,1 0 0,20 0 16,-21 21-16,0 0 0,0 0 15,1 0-15,-1 21 16,-21 0-16,0 0 0,0 1 16,0-1-16,0 0 0,0 21 0,0-21 15,0 1-15,0 20 0,0-21 0,0 0 16,0 22-16,21-22 0,-21 0 16,21 0-16,0 0 0,0-21 0,1 21 15,-1 1-15,0-22 0,0 0 16,0 0-16,0 0 0,1 0 0,-1 0 15,0 0-15,21-22 0,-21 1 16,1 21-16,-1-21 0,0-42 16,0 41-16,0-20 0,0 21 15,1-43-15,-1 22 0,-21 0 0,21-1 16,0 1-16,-21 0 0,21-22 0,-21 22 16,21 0-16,-21-43 15,0 64-15,0 42 31,0 0-15,0 0-16,0 0 0,-21 22 16,21-22-16,-21 21 0,21-21 0,0 22 15,0-1-15,-21 22 16,21 41-16,-21-62 16,21-1-16,0-21 0,0 22 15,0-22-15,0 0 0,0 0 0,0 0 16,21-21-16,0 21 0,0-21 0,0 0 15,1 0-15,-1 0 16,0 0-16,0 0 0,0-21 16,0 0-16,1 21 0,-1-21 15,0 0-15,0 0 0,0-1 16,-21 1-16,21 0 0,-21 0 0,22-21 16,-22 20-16,0 1 0</inkml:trace>
  <inkml:trace contextRef="#ctx0" brushRef="#br0" timeOffset="58927.93">16785 3874 0,'21'0'16,"0"0"-16,1 0 0,-1 0 15,0 0-15,0 0 0,0 0 16,0 0-16,1 0 0,-1 0 0,21 0 15,-21 0-15,0 0 0,1-22 16,-1 22-16,0 0 0,-21-21 16,21 21-16,-21-21 0,0 0 15</inkml:trace>
  <inkml:trace contextRef="#ctx0" brushRef="#br0" timeOffset="59160.01">15367 3704 0,'-21'0'0,"42"0"0,-85 0 0,43 0 16,0 0-16,0 0 15,0 0-15,21 21 0,-21-21 16,42 0 31</inkml:trace>
  <inkml:trace contextRef="#ctx0" brushRef="#br0" timeOffset="59579.21">17992 3895 0,'0'0'0,"0"-21"15,-22 21 1,22 21 0,-21-21-1,21 21-15,-21 0 0,21 21 16,-21-20-16,21-1 0,0 21 0,0-21 15,-21 22-15,0-22 16,21 0-16,0 0 0,0 0 0,0 0 16,21-21-1,0 0 1,0-21-16,-21 0 0,42 21 16</inkml:trace>
  <inkml:trace contextRef="#ctx0" brushRef="#br0" timeOffset="59963.26">18457 3874 0,'0'0'0,"-21"0"31,0 0-31,-21 0 0,20 0 0,-20 21 16,21-21-16,-21 21 15,20 0-15,-20-21 0,21 21 0,0 0 16,0 1-16,21-1 0,0 0 15,42-21 1,-21 0-16,0 0 0,0 0 16,1 0-16,20 0 0,-21 0 15,21 0-15,-20 0 0,-1 0 16,0 0-16,0 21 0,0-21 0,-21 21 0,0 0 16,0 1-1,0-1-15,0 0 0,0 0 16,-42-21-16,21 21 0,0-21 15,-1 0-15,-20 21 0,21-21 16,-21 0-16,20 22 0,-20-22 0,21 0 16,0 0-16,0 0 0,-1 0 15,1 0-15,21-22 16,0 1-16,0 0 0,0 0 16,0 0-16</inkml:trace>
  <inkml:trace contextRef="#ctx0" brushRef="#br0" timeOffset="60151.15">17865 3641 0,'-22'0'0,"22"-21"46</inkml:trace>
  <inkml:trace contextRef="#ctx0" brushRef="#br0" timeOffset="61636.6">19960 3937 0,'21'0'31,"0"-21"-31,1 21 0,-1-21 0,0 0 16,0-1-16,0 22 0,0-21 15,22 0-15,-22-21 0,21 21 0,1-1 16,-1-20-16,-21 21 0,21-21 15,-20 20-15,-1 1 0,-21 0 0,0 0 16,0 0-16,-21 21 16,-1 0-16,1 0 0,0 21 15,-21 0-15,21 0 0,-22 0 0,22 1 16,0-1-16,0 0 0,21 21 16,0-21-16,0 1 0,0-1 15,0 21-15,0-21 0,42 0 0,-21 1 16,0-1-16,22 21 0,-1-21 15,0 0-15,-20 1 0,20-1 0,0 0 16,-21 0-16,1 0 0,-1 0 16,-21 1-16,-21-1 15,-1-21-15,-20 0 0,21 0 16,0 0-16,-22 0 0,22 0 16,0-21-16,-21 21 0,21-22 0,-22 22 15,22 0-15,0 0 0,0 0 16,0 0-16,-1 0 15,1 0-15,21 22 16,0-1-16,0 0 16,21 0-16,1 0 0,-1 0 15,21-21-15,-21 0 0,0 22 16,22-22-16,-22 0 0,21 0 16,1 0-16,-22 0 0,21 0 0,0-22 15,43 1-15,-43 21 16,1-21-16,-22 0 0,21 0 0,-21 0 15,22-1-15,-22-20 0,0 21 16,-21 0-16,21-22 0,-21 22 0,21 0 16,-21 0-16,0-21 15,0 20-15,-21 22 32,0 0-32,0 22 0,0-22 0,0 21 15,-1 0-15,22 0 0,-21 0 16,0 22-16,0-22 0,0 21 0,21-21 15,0 22-15,0-22 0,0 0 0,0 0 16,0 0-16,21 0 0,0 1 16,0-1-16,22-21 0,-1 0 0,-21 0 15,21 0-15,1 0 0,-1 0 0,0 0 16,1 0-16,-1-21 0,0-1 16,1 1-16,-22 21 0,21-21 0,-21 0 15,22 0-15,-22-22 0,0 22 16,0 0-16,-21 0 0,0 0 15,0 0-15,0-1 0,0 1 0,-21 21 32,21 21-17,0 1-15,-21-1 0,21 0 0,-21 0 16,21 0-16,-21 0 0,21 1 16,0-1-16,0 0 0,-22 0 15,22 0-15,-21 0 0,0 1 0,21-1 16,0-42 31,0-1-47,0 1 0,0 0 15,0-21-15,0 21 0,21-1 0,0-20 16,1 0-16,-1 21 0,0-22 16,0 22-16,0 0 0,0 0 0,1 0 15,-1 21-15,0-22 0,0 22 0,21 0 16,-20 0-16,-1 0 15,-21 22-15,0-1 0,0 0 0,0 21 16,0-21-16,0 1 16,0 20-16,0-21 0,0 0 15,0 0-15,-21 1 0,21-1 0,-22 0 16,22 0-16,-21 0 0,21 0 16,0 1-16,21-22 46,-21-22-46,22 1 0</inkml:trace>
  <inkml:trace contextRef="#ctx0" brushRef="#br0" timeOffset="62927.41">22161 3937 0,'0'-21'15,"0"42"-15,0-63 0,0 21 16,0-1-16,0 1 0,-21 21 16,0 0-16,0 0 0,0 0 15,0 0-15,-1 0 0,1 21 16,0-21-16,0 22 0,0-1 16,-22 0-16,22 21 0,0-21 0,0 22 15,0-22-15,0 21 0,21-21 16,-22 1-16,22 20 0,-21-21 15,21 0-15,0 0 0,0 1 16,0-1-16,0 0 0,0 0 16,21 0-16,1-21 0,-1 0 0,0 0 15,0 0-15,21 0 0,-20 0 16,-1-21-16,0 21 0,0-21 0,21 0 16,-20 0-16,-1-22 0,0 22 0,-21-21 15,21-1-15,0 22 0,0-21 16,1 0-16,-22-22 0,0 22 0,21-1 15,-21 1-15,21 0 0,-21-1 16,0 1-16,0 0 0,0-1 0,0 1 16,0 21-16,0-21 0,0 20 0,0 1 15,-21 21 17,21 43-32,-21-22 15,21 0-15,0 21 0,0-21 0,0 22 16,-22-1-16,22 0 0,0-20 0,0 20 15,0 0-15,0 1 0,0-1 16,-21 0-16,21 43 16,0-64-16,0 21 0,0-20 0,0 20 15,0-21-15,0 0 0,21-21 16,1 21-16,-1 1 0,0-22 0,21 0 16,22 0-1,-43-22-15,0 1 0,0 0 16,0 21-16,1-21 0,-1-21 0,0 20 15,-21 1-15,21 0 0,0-21 16,-21 21-16,21-1 0,-21 1 0,0 0 16,0 0-16,0 42 31,0 0-15,0 0-16,0 1 15,-21-1-15,21 0 0,0 21 16,0-21-16,0 1 0,0-1 0,0 0 15,0 0 1,21-21-16,1 21 0,-1-21 16,0 0-16,0 0 0,0 0 0,0 0 15,22 0-15,-22 0 0,0-21 16,0 21-16,0-21 0,1 21 0,-1-21 16,0 0-16,0-1 0,0 1 0,0 0 15,-21 0-15,0 0 0,22 0 16,-22-1-16,21 1 0,-21 0 0,0 42 62,0 0-62,0 1 0,0-1 16,0 0-16,0 0 0,-21 0 0,21 0 16,-22 1-16,22-1 0,0 0 15,-21 0-15,0 0 16,21 0-16,0-42 47,0 0-32,0 0-15,0 0 0,0 0 16,0-1-16,0 1 0,21 0 0,0 0 16,-21 0-16,22 0 0,-1-1 15,-21 1-15,21 0 0,0 0 16,0 21-16,0-21 0,1 0 0,-1 21 15,0 0-15,0-22 0,0 22 0,0 0 16,1 0-16,-1 0 0,0 0 16,0 22-16,-21-1 0,21 0 15,0 21-15,-21-21 16,0 1-16,0-1 0,0 21 16,0-21-16,0 0 0,-21 1 0,0-1 15,21 0-15,-21 0 0,21 0 0,-21 0 16,0-21-16,42 0 47,0-21-47,0 0 15</inkml:trace>
  <inkml:trace contextRef="#ctx0" brushRef="#br0" timeOffset="63635.74">23918 3937 0,'0'-21'0,"0"42"0,0-63 0,-21 42 16,0-21-16,0 21 16,0-22-16,-22 22 0,22 0 15,0 0-15,-21 0 0,20 0 16,1 22-16,0-1 0,0-21 15,0 21-15,0 0 0,-1 0 0,1 0 16,0 1-16,21 20 16,0-21-16,0 0 0,0 0 0,0 1 15,0-1-15,0 0 0,21-21 16,0 0-16,1 0 0,-1 0 16,0 0-16,0 0 15,0 0-15,0 0 0,1 0 0,-1-21 16,0 0-16,0 21 0,0-22 0,0 1 15,1 0-15,-1 0 0,-21 0 16,21 21-16,0-21 0,-21-1 0,0 1 16,21 21-16,-21-21 15,-21 42 32,21 0-47,-21 1 0,21-1 0,-21 0 16,0 0-16,21 0 0,-22 22 15,1-22-15,21 21 0,0-21 16,-21 22-16,0-1 0,21 0 0,-21 1 16,21-1-16,0-21 0,0 21 0,0 1 15,0-1-15,0 0 0,0 1 16,0-1-16,0 0 0,21 1 0,-21-1 16,21 0-16,0 1 0,0-22 0,-21 21 15,22 43-15,-22-22 16,0-41-16,0 20 0,-22 0 15,1-21-15,0 22 0,-21-22 16,21 0-16,-1-21 0,-20 21 0,21 0 16,0-21-16,0 22 0,-1-22 15,1 0-15,0 0 0,21-22 32,0 1-17,0 0-15,0 0 16,21 21-16,0-21 0,-21 0 0,0-1 15,0 1-15,0 0 0</inkml:trace>
  <inkml:trace contextRef="#ctx0" brushRef="#br0" timeOffset="63910.59">22754 3768 0,'0'0'0,"0"-21"0,-21 21 16,42 0 30,0 0-30</inkml:trace>
  <inkml:trace contextRef="#ctx0" brushRef="#br0" timeOffset="67939.71">24553 3429 0,'0'0'0,"21"-21"0,-21-21 0,22 20 0,-22 1 15,0 0-15,0 0 0,0 42 32,0 0-32,0 0 15,-22 22-15,22-1 0,-21 0 0,21 1 16,0 20-16,-21-20 0,0-1 16,0 0-16,0 1 0,21-1 15,-22 0-15,1 43 0,21-64 0,0 21 16,-21-20-16,21-1 15,0 0-15,0 0 0,0 21 16,21-42 15,-21-21-31,21 21 0,1-21 0,-22 0 16</inkml:trace>
  <inkml:trace contextRef="#ctx0" brushRef="#br0" timeOffset="68295.03">24871 3768 0,'0'21'16,"0"0"-1,-21-21-15,-1 21 0,22 22 16,-21-22-16,0 0 0,21 0 0,-21 0 16,21 0-16,0 1 15,0-1-15,0 0 0,21-21 16,0 0-16,0 0 15,22 0-15,-22 0 0,0 0 16,0-21-16,22 0 16,-22-1-16,0 22 0,0-21 0,-21 0 15,21 0-15,-21 0 0,0 0 0,0-1 0,0 1 16,0 0-16,-21 0 16,0 0-16,0 0 0,0 21 15,-1 0-15,1 0 0,0 0 16,0 0-16,0 0 15,0 0-15,-1 0 16,22 21-16,-21-21 0,0 0 16</inkml:trace>
  <inkml:trace contextRef="#ctx0" brushRef="#br0" timeOffset="68515.89">24405 3598 0,'21'0'31,"0"-21"-31,1 21 0,-1 0 16,0 0-16,21 0 0,22-21 15,-22 21-15,0 0 0,-20 0 0,20 0 16,-21 0-16,21-21 0,-20 21 0,-1 0 15,0 0-15,0 0 0</inkml:trace>
  <inkml:trace contextRef="#ctx0" brushRef="#br0" timeOffset="68803.74">25760 3641 0,'-21'0'16,"-1"0"-1</inkml:trace>
  <inkml:trace contextRef="#ctx0" brushRef="#br0" timeOffset="69422.64">25802 4149 0,'0'-21'15</inkml:trace>
  <inkml:trace contextRef="#ctx0" brushRef="#br0" timeOffset="70639.47">25463 4149 0,'0'-21'15,"22"21"1,-22-22-16,21 22 0,0-21 15,0 0-15,0 0 0,0 0 0,22-22 16,-22 22-16,0 0 16,0 0-16,22 0 0,-22-22 0,0 22 15,21 0-15,-21-21 0,1 21 0,-1-22 16,-21 22-16,0 0 0,21 0 16,-21 0-16,0-1 0,0 1 0,0 0 15,0 0 1,-21 21-16,0 0 0,-1 0 15,1 0-15,0 21 0,0 0 16,0-21-16,0 21 0,-1 1 16,22-1-16,0 0 0,0 0 0,0 21 15,0-20-15,0 20 16,0-21-16,22 0 0,-22 0 16,21 1-16,0-1 0,0 0 0,0 0 15,-21 0-15,21 0 0,1-21 0,-22 22 16,0-1-16,0 0 0,0 0 15,0 0 1,-22-21-16,1 0 0,0 0 16,-21 0-16,21 0 0,-1 21 15,-20-21-15,21 0 0,0 0 0,0 0 16,-1 0-16,1 0 16,42 0 15,1 0-31,-1-21 15,0 21-15,21-21 0</inkml:trace>
  <inkml:trace contextRef="#ctx0" brushRef="#br0" timeOffset="70985.5">25971 3916 0,'0'0'0,"22"0"0,-1 0 0,0-21 16,0 21-16,0-21 16,0 21-16,1-22 15,-22 1-15,0 0 16,-22 21 15,1 0-15,0 21-16,21 0 15,-21 1-15,0-1 0,21 0 16,0 0-16,-21 0 0,21 0 16,0 1-16,0-1 0,0 0 15,21-21-15,-21 21 16,21-21-16,-21 21 0,21-21 16,0 0-16,0 0 0,1 0 15,-1 0-15,-21-21 0,21 21 0</inkml:trace>
  <inkml:trace contextRef="#ctx0" brushRef="#br0" timeOffset="71403.25">26225 3831 0,'0'-21'15,"22"21"16,-22 21-15,0 0 0,0 1-16,21-1 15,-21 0-15,0 0 0,0 0 16,0 0-16,0 1 0,0-1 16,0 0-16,0 0 0,0 0 15,0 0 1,0-42 15,21 0-31,-21 0 16,0 0-16,0 0 0,21 21 15,-21-22-15,0 1 0,21 0 0,-21 0 16,0 0-16,21 0 16,1 21 15</inkml:trace>
  <inkml:trace contextRef="#ctx0" brushRef="#br0" timeOffset="71786.55">26437 3831 0,'21'0'16,"0"0"-1,-21 21-15,0 1 16,0-1-16,0 0 0,0 0 16,0 0-16,0 0 0,0 1 15,0-1-15,0 0 0,0 0 16,0 0-16,0 0 0,0-42 47,22 0-47,-22 0 15,21 21-15,-21-21 0,0 0 16,0-1-16,21 1 0,-21 0 16,21 0-16,-21 0 0,0 0 15,21-1 1,0 22-16,1 0 31</inkml:trace>
  <inkml:trace contextRef="#ctx0" brushRef="#br0" timeOffset="72122.78">26649 3916 0,'21'0'32,"0"0"-32,0 0 0,-21-21 15,21 21-15,1-21 16,-1 21-16,-21-22 16,-21 22 15,-1 0-31,22 22 15,-21-22-15,21 21 0,-21-21 0,0 21 16,21 0-16,0 0 16,0 0-16,-21-21 0,21 22 15,0-1-15,0 0 16,21-21 0,0 0-1,0 0 1,0 0-16</inkml:trace>
  <inkml:trace contextRef="#ctx0" brushRef="#br0" timeOffset="72517.71">26797 3831 0,'0'-21'16,"21"21"-1,0 0 1,0 21 0,-21 0-16,0 1 0,0-1 15,0 0-15,0 0 16,0 0-16,0 0 0,0 1 16,0-1-16,0 0 0,0 0 15,0-42 32,0 0-47,0 0 16,0-1-16,22 1 0,-22 0 15,0 0-15,0 0 0,21 0 16,-21-1-16,21 22 0,-21-21 16,0 0-16,21 21 15,0 0 1,0 0-16,-21 21 15</inkml:trace>
  <inkml:trace contextRef="#ctx0" brushRef="#br0" timeOffset="72702.6">27009 4064 0,'0'21'62,"-22"-21"-46</inkml:trace>
  <inkml:trace contextRef="#ctx0" brushRef="#br1" timeOffset="117555.3">995 5080 0,'0'0'0,"-21"0"0,42 0 79,0 0-64,0 0-15,0 0 16,22 0-16,-22 0 0,21 0 0,-21 0 15,22 0-15,-1 0 0,0 0 16,1 0-16,-1 0 0,0 21 16,22-21-16,-22 0 0,0 0 15,1 0-15,20 0 0,-20 0 0,-1 21 16,0-21-16,1 0 0,-1 0 16,0 0-16,1 0 0,-1 0 15,0 22-15,1-22 0,-1 0 0,43 0 16,-22 0-16,-21 0 15,1 0-15,-1 0 0,0 0 0,1 0 16,-1 0-16,0 0 0,1 0 16,-1 0-16,22 0 0,-22 0 0,0 21 15,1-21-15,-1 0 0,0 0 16,22 0-16,-22 0 0,0 0 0,1 0 16,20 0-16,-20 0 0,-1 0 15,0 0-15,1 0 0,20 0 0,22 21 16,-43-21-16,0 0 15,1 0-15,-1 0 0,0 0 16,1 0-16,-1 0 0,0 0 0,1 0 16,-1 0-16,0 0 0,1 0 15,-1 0-15,0 0 0,-20 0 0,20 0 16,0 0-16,1 0 0,-1 0 16,0 0-16,1 0 0,41 0 15,-41 0-15,-1 0 0,0 0 16,1 0-16,-1 0 0,21 0 15,-20 0-15,-1 0 0,0 0 0,22 0 16,-22 0-16,1 0 0,-1 0 0,0 0 16,22 0-16,-22 0 0,0 0 0,1 0 15,20 0-15,-20 0 16,-1 0-16,21 0 0,-20 0 0,20 0 16,-20 0-16,-1 0 0,21 0 0,-20 0 15,-1-21-15,22 21 0,-22 0 16,85 0-16,-85 0 15,1 0-15,-1 0 0,0 0 16,1 0-16,-22 0 0,21-21 0,0 21 16,1 0-16,-1 0 0,0 0 15,1 0-15,-22 0 0,64 0 16,-43 0-16,0-22 0,1 22 0,-1 0 16,21 0-16,-20 0 15,-1 0-15,0 0 0,1-21 0,-1 21 16,0 0-16,1 0 0,-1 0 0,0 0 15,1 0-15,41 0 16,-41-21-16,-1 21 0,0 0 0,1 0 16,-1 0-16,0 0 0,1 0 15,-1 0-15,0 0 0,85-21 16,-84 21-16,20 0 16,-20 0-16,-1 0 0,-21 0 0,21 0 15,1 0-15,-1 0 0,0 0 0,1 0 16,-1 0-16,-21 0 0,64 0 15,-64 0-15,21 0 16,1 0-16,-1 0 0,-21 0 16,22 0-16,-1 0 0,0 0 15,22 0-15,84 0 0,-106 0 16,1 0-16,-1 0 0,0 0 16,1-21-16,-1 21 0,-21 0 0,21 0 15,1 0-15,-22 0 0,21 0 16,1 0-16,-22 0 0,21 0 15,0 0-15,-20 0 0,20 0 0,0-21 16,1 21-16,-1 0 0,0 0 0,43 0 16,-43 0-16,1 0 15,-1 0-15,0 0 0,1 0 16,-1 0-16,0 0 0,1 0 0,-1 0 16,0 0-16,1 0 0,-22 0 0,21 0 15,0 0-15,-20 0 0,20 0 16,0 0-16,-21 0 0,22 0 0,-22 0 15,21 0-15,-21 0 0,22 0 16,-22-22-16,21 22 0,-21 0 0,22 0 16,-22 0-16,21 0 0,-21 0 15,22 0-15,-22 0 0,21 0 0,-21 0 16,22 0-16,-1 0 0,-21 0 0,22 0 16,-22 0-16,21 0 15,0 0-15,-20 0 0,20 0 0,-21 0 16,21 0-16,-20 0 0,20 0 15,-21 0-15,21 0 0,-20 0 0,20 0 16,-21 0-16,21 0 0,-20 0 16,20 0-16,-21 0 0,0 0 0,22 0 15,-22 0-15,21 22 0,-21-22 0,22 0 16,-22 0-16,21 0 0,0 0 16,-20 0-16,20 0 0,-21 0 0,21 0 15,-20 0-15,20 0 0,-21 0 16,0 0-16,22 0 0,-22 0 0,21 0 15,-21 0-15,0 0 16,1-22-16,-1 22 0,0 0 0,0 0 16,0 0-16,0 0 15,1 0-15,-22-21 94,0 0-78,-22 21-1</inkml:trace>
  <inkml:trace contextRef="#ctx0" brushRef="#br1" timeOffset="-107577.84">1143 6477 0,'21'0'0,"0"0"16,0 0 0,1 0-1,-22 21-15,21-21 94,0 0-16,0 0-62</inkml:trace>
  <inkml:trace contextRef="#ctx0" brushRef="#br1" timeOffset="-106257.45">1418 6498 0,'21'0'0,"0"0"31,1 0 16,-1-21-32,-21 0-15,0 0 16,21 0 0,-21-1-16,0 1 15,0 0-15,0 0 16,0 0 0,-21 21-1,21-21-15,-21 21 16,-1 0-1,1 0-15,0 0 16,0 0 0,0 0-16,0 0 0,-1 0 15,1 0-15,0 0 0,0 0 16,0 0-16,0 21 0,-1-21 16,1 21-16,21 0 0,-42 0 15,21-21-15,0 21 16,-1 1-16,22-1 0,-21-21 15,0 21-15,21 0 0,-21 0 0,21 0 16,-21 1-16,0-1 0,21 21 16,0-21-16,0 0 0,-22 1 0,22-1 15,-21 0-15,21 0 0,-21 21 16,21-20-16,0-1 0,0 0 0,-21 0 16,21 0-16,0 0 0,0 1 15,0-1-15,0 0 0,0 0 16,0 0-16,0 0 0,0 1 15,0-1-15,21-21 0,-21 21 16,21-21-16,-21 21 0,21-21 0,1 0 16,-1 0-16,0 21 15,0-21-15,0 0 0,0 0 0,1 0 16,-1 0-16,21 0 0,-21 0 16,22 0-16,-22-21 0,21 21 15,-21-21-15,22 0 0,-22 21 0,21-21 16,-21-1-16,0 22 0,1-21 15,-1 0-15,0 0 0,-21 0 16,0 0-16,-21-1 16,0 1-16,-1 21 15,1-21-15,0 21 0,0 0 16,0-21-16,-22 21 0,22 0 16,0 0-16,0 0 0,0 0 15,0 0-15,-1 0 0,1 0 16,0 0-16,-21 0 0,21 0 15,-1 21 1,44-21 47,-1 0-63,0 0 0,0 0 15,0 0-15,0 0 0,1 0 16,-1 0-16,0 0 0,0 0 0,0 0 15,0-21-15,1 21 16,-1 0-16,-21-21 0,21 21 16,0 0 31,-21 21-32,0 0-15,0 0 16,0 0-16,0 1 0,0-1 15,0 0-15,0 0 0,0 21 16,0-20-16,-21-1 0,21 21 16,-21-21-16,21 22 0,0-1 15,0-21-15,-21 21 0,21 1 16,0-1-16,0-21 0,-22 22 0,22-22 16,0 21-16,0-21 0,0 0 15,0 1-15,0 20 0,0-21 16,0 0-16,0 0 15,0 1-15,-21-22 63,21-22-47,0 1-16,0 0 15,0 0-15,0-21 0,0 20 16</inkml:trace>
  <inkml:trace contextRef="#ctx0" brushRef="#br1" timeOffset="-105593.68">1863 6392 0,'0'0'0,"0"-21"31,0 42 16,0 1-31,0-1-16,0 0 15,0 0-15,-22 0 0,22 0 0,-21 1 16,21-1-16,-21 21 0,21-21 15,-21 0-15,21 22 0,0-22 16,0 0-16,0 21 0,0-20 0,0-1 16,-21 0-16,21 0 0,0 21 0,0-20 15,0-1-15,0 0 0,0 0 16,0 0-16,0 0 0,0 1 16,21-22-16,0 21 0,0-21 15,-21 21-15,21-21 16,1 0-16,-1 0 0,0 0 15,0 0-15,0 0 0,0 0 0,1 0 16,-1 0-16,0 0 0,0 0 16,0-21-16,22 21 15,-22-21-15,0 21 0,0-22 16,0 1-16,-21 0 16,21 21-16,-21-21 15,0 0 1,0 0-1,0-1-15</inkml:trace>
  <inkml:trace contextRef="#ctx0" brushRef="#br1" timeOffset="-105233.77">1778 6773 0,'0'0'0,"21"0"31,0 0-15,0 0-16,1 0 15,-1 0-15,0 0 0,0 0 16,0 0-16,-21-21 0,21 21 16,1 0-16,-1 0 0,0 0 15,-21-21-15,21 21 16,0 0-16,-21-21 47,0 0-32</inkml:trace>
  <inkml:trace contextRef="#ctx0" brushRef="#br1" timeOffset="-104769.37">1820 6350 0,'21'0'32,"1"0"-17,-1 0-15,0 0 0,0 0 0,0-21 16,22 21-16,-22 0 16,0 0-16,0-21 0,21 21 0,-20-21 15,20 21-15,-21 0 0,21 0 16,-20-22-16,-1 22 0,0 0 15,0 0-15,0 0 0</inkml:trace>
  <inkml:trace contextRef="#ctx0" brushRef="#br1" timeOffset="-104249.67">2688 6371 0,'-21'0'0,"21"-21"47,21 21-31,0 0-16,0 0 16,1 0-16,41 0 0,-42 0 15,0 0-15,22 0 0,-22 0 16,21 0-16,-21 0 0,1 0 0,20 0 15,-21 0-15,0-21 0,0 21 16,1 0-16,-1 0 0,0 0 0,0 0 16,0 0-16,-42 0 62,0 0-46,0 0-16</inkml:trace>
  <inkml:trace contextRef="#ctx0" brushRef="#br1" timeOffset="-103833.91">2963 6371 0,'-21'0'15,"0"0"32,21 21-47,0 1 16,0-1-16,0 0 0,0 0 16,0 0-16,0 22 0,0-22 15,0 0-15,0 21 0,0 1 0,0-22 16,0 21-16,0 0 0,0-20 15,0 20-15,0-21 0,0 21 0,0 1 16,0-22-16,0 0 0,0 0 16,0 22-16,0-22 0,-21 0 0,21 0 15,0 0-15,0 0 16,0 1-16,0-1 16,-21-21-16,21-21 46,0-1-30,0 1-16,0 0 16,21 0-16</inkml:trace>
  <inkml:trace contextRef="#ctx0" brushRef="#br1" timeOffset="-96876.54">4339 6816 0,'21'0'0,"-42"0"140,0 0-124,0 0-16,0 0 16,-1 0-16,1 0 15,0 0 1,0 0-16,0 0 0,0 0 15,-1 0 1,1 0 0,42 0 62,1 0-63,-1 0-15,0 0 16,0 0-16,0 0 16,0 0-16,1 0 0,-1 0 0,0 0 15,21 0-15,-21 0 0,22 0 16,-1 0-16,0 0 0,1 0 0,-1 21 16,0-21-16,22 0 0,-22 0 15,22 0-15,-22 0 0,85 0 16,-85 0-16,22 0 0,-22 0 15,22 0-15,-22 0 0,0 0 16,1 0-16,-1 0 0,0 0 0,-20 0 16,20 0-16,-21 0 0,0 0 15,0 0-15,1 0 0,-1 0 0,0 0 16,0 0 0,-21-21 93,-21 21-93,0-21-16,0 21 0,-1 0 15,1-22-15,0 22 0,0 0 16</inkml:trace>
  <inkml:trace contextRef="#ctx0" brushRef="#br1" timeOffset="-95950.08">5270 6583 0,'-21'0'0,"0"0"47,21 21-16,21-21-15,-21 21-16,21-21 16,1 0-16,-1 21 0,0-21 0,21 22 15,-21-22-15,22 0 16,-22 21-16,21-21 0,1 0 0,-22 0 16,21 21-16,-21-21 0,22 0 15,-22 0-15,0 0 0,21 0 0,-21 21 16,1-21-16,-1 0 0,0 0 15,0 0-15,0 0 16,-21 21 31,-21-21-31,0 21-16,0-21 0,0 22 15,-1-22-15,1 21 0,0-21 0,0 21 16,-21 0-16,20 0 0,1-21 15,-21 21-15,21 1 0,-22-1 16,22 0-16,-21 0 0,21 0 0,0 0 16,-22 1-16,22-1 0,0 21 15,0-21-15,0 0 0,-1 1 0,1-1 0,0-21 16,0 21-16,21 0 16,0 0-16,-21-21 0,0 0 31,21-21 16,21 0-47,0 21 0,-21-21 0,21 0 15,0-1-15,0 1 0,1 0 16,-1 0-16,0 0 0,21 0 0,-21-1 16,22 1-16,-22 0 0,21 0 15,-21 0-15,1 0 0,20-1 0,-21 1 16,0 21-16,0-21 0,1 0 15,-1 21 1,-21-21 109</inkml:trace>
  <inkml:trace contextRef="#ctx0" brushRef="#br1" timeOffset="-92512.78">6900 6625 0,'0'-21'16,"0"0"-1,0 0 1,0 0-16,0-1 16,0 1-1,0 0-15,0 0 32,-21 42 14,21 0-46,-21 0 16,21 1-16,0-1 0,0 0 16,0 21-16,-21-21 0,21 22 0,0-22 15,-21 21-15,21-21 0,0 22 16,0-22-16,0 21 0,0-21 0,0 1 16,0-1-16,0 21 0,0-21 15,0 0-15,0 1 0,0-1 16,0 0-16,21 0 0,0-21 15,0 0 1,0 0-16,0 0 0,1 0 16,-1 0-16,0 0 0,0 0 15,0 0-15,0-21 0,1 0 0,-1 21 16,21-21-16,-21-1 0,0 1 16,1 0-16,-1 0 0,0 0 0,0-22 15,-21 22-15,21 0 0,0-21 0,-21 21 16,22-22-16,-22 22 0,0 0 15,0-21-15,21 20 0,-21 1 0,21-21 16,-21 21 0,21 21 15,-21 21-15,0 0-1,0 0-15,0 0 0,0 22 0,0-22 16,0 0-16,0 43 0,0-43 15,0 0-15,0 0 0,0 0 16,0 0-16,0 1 0,0-1 0,0 0 16,0 0-16,0 0 0,0 0 15,0 1-15,21-22 0,0 0 16,-21 21-16,22-21 0,-1 0 16,0 0-16,0 0 15,0 0-15,22 0 0,-22-21 0,0-1 16,21 1-16,-21 21 0,43-42 15,-22 21-15,1-22 0,-1 22 16,-21 0-16,21-21 0,-20 21 16,-1-1-16,0 1 0,0 0 0,-21 0 15,0 0-15,-21 42 47,0 0-47,21 0 0,-21 0 16,21 1-16,0-1 15,0 0-15,0 0 0,0 21 16,0-20-16,21-1 16,-21 0-16,21-21 0,-21 21 0,0 0 15,21-21-15,-21 21 0,21-21 16,-21 22-16,0-1 16,-21-21-1,0 0 1,0 0-16,0 0 0,-1 0 15,1 0-15,0-21 0,21-1 16,-21 22-16,0-21 0,0 21 0,21-21 16,-22 21-16,22-21 0,-21 21 15,21 21 17,0 0-32,0 0 15,21 1-15,1-22 16,-1 21-16,0 0 0,0-21 15,0 21-15,0-21 0,1 0 16,-1 0-16,0 0 0,21 0 0,-21 0 16,22 0-16,-22 0 0,21 0 15,-21 0-15,22-21 0,-22 21 16,21-21-16,-21 0 0,22-1 0,-22 1 16,0 0-16,21 0 0,-20 0 0,-1 0 15,0-1-15,-21-20 0,0 21 16,21 0-16,-21-22 0,0 22 0,0 0 15,0 0-15,0 0 16,0 0-16,-21 21 16,0 0-16,21 21 15,-21 0-15,-1-21 0,22 21 0,-21 0 16,0 0-16,21 22 0,-21-22 16,21 0-16,0 0 0,0 22 15,0-1-15,0-21 0,0 0 16,0 0-16,0 1 0,0-1 0,0 0 15,21 0-15,0-21 0,0 21 16,1 0-16,-1-21 16,21 0-16,-21 0 0,22 0 0,-22 0 15,21 0-15,0 0 0,-20 0 0,20 0 16,0-21-16,-21 21 0,22-21 16,-1 0-16,-21 21 0,85-64 15,-64 43-15,-20 21 0</inkml:trace>
  <inkml:trace contextRef="#ctx0" brushRef="#br1" timeOffset="-91917.77">9271 6795 0,'0'0'0,"0"-22"0,0 1 0,0 0 15,0 0-15,-21 21 0,21-21 16,-21 21-16,-1 0 16,1 0-16,0-21 0,0 21 0,0 0 15,0 0-15,-1 0 0,1 0 16,0 21-16,0-21 0,0 21 15,0 0-15,21 0 0,-22 0 0,22 1 16,-21-1-16,21 0 16,0 0-16,0 0 0,0 22 0,0-22 15,0 0-15,0 0 0,0 0 0,21 0 0,1-21 16,-1 22-16,-21-1 0,21-21 16,0 0-16,0 21 0,0-21 15,1 0-15,-1 0 0,0 0 16,0 0-16,0-21 0,0 0 15,1-1-15,-1 1 0,0-21 16,0 21-16,-21-22 0,21 1 0,0 0 16,-21-1-16,0-20 0,22-1 15,-22 1-15,21-1 0,-21 1 0,0 21 16,0-22-16,0 22 0,0-1 16,0 1-16,0 0 0,0 21 15,0-1-15,0 1 0,0 0 16,0 42-1,0 0-15,0 1 0,0-1 16,-21 21-16,21 0 16,0 1-16,0-1 0,0 0 0,0 22 15,0-22-15,0 22 0,0-1 0,0-20 16,0-1-16,0 0 0,0 1 16,0-1-16,0 0 0,0-21 0,0 1 15,0 20-15,0-21 0,0 0 16,0 0-16,21-21 15,0 0-15,0 0 16,0 0 0,0 0-16,1-21 0,-22 0 0,21 0 15,21 21-15,-21-21 0,0 0 0,22-22 16,-22 22-16</inkml:trace>
  <inkml:trace contextRef="#ctx0" brushRef="#br1" timeOffset="-91562.03">10795 6160 0,'0'0'0,"0"-22"16,0 1-16,0 0 0,-21 0 0,0 21 15,21-21-15,-22 21 31,1 21-31,21 0 16,-21 0-16,21 0 0,0 22 0,0-22 16,-21 21-16,21 1 0,-21-1 0,21 21 15,0-20-15,0-1 0,0 0 16,-21 1-16,21-1 0,-22 0 0,22 1 16,0-22-16,0 0 0,-21 21 15,21-20-15,0-1 0,0 0 16,0 0-16,21-21 47,1-21-47,-1 0 0,0 0 15,0-1-15,0 1 0</inkml:trace>
  <inkml:trace contextRef="#ctx0" brushRef="#br1" timeOffset="-91158.26">11007 6371 0,'0'0'15,"0"-21"-15,0 42 32,0 0-17,-22 1-15,1-1 0,0 21 16,0-21-16,21 0 0,-21 22 0,21-1 16,-21-21-16,21 22 0,-22-1 15,22 0-15,0-21 0,0 1 16,0-1-16,0 0 0,0 0 15,22-21-15,-1 0 0,0 21 0,0-21 16,0 0-16,0 0 0,1 0 16,20 0-16,-21 0 0,21-21 0,-20 0 15,-1 21-15,0-21 0,0 0 16,0-22-16,0 22 0,1-21 0,-22-1 16,0 22-16,0-21 0,0 0 15,0-1-15,0 1 0,0 21 16,-22-22-16,1 22 0,0 0 15,0 21-15,0 0 0,0 0 0,-1 0 16,1 0-16,0 0 16,0 21-16,21 0 15,-21-21-15,21 22 16,-21-22-16</inkml:trace>
  <inkml:trace contextRef="#ctx0" brushRef="#br1" timeOffset="-90885.9">10456 6223 0,'-21'0'0,"42"0"0,-63 0 16,21 0-16,42-21 16,0 21-1,21 0-15,-20 0 0,20 0 0,21 0 16,-20-21-16,-1 21 0,22 0 0,-22 0 15,21 0-15,-20 0 0,20 0 16,-20-21-16,20 21 16,-21 0-16,-20 0 0,20 0 0,-21 0 15,0-22-15,0 22 16</inkml:trace>
  <inkml:trace contextRef="#ctx0" brushRef="#br1" timeOffset="-90104.65">12001 6477 0,'0'0'15,"-21"0"-15,0 0 16,21-21-16,0 0 15,0 0 1,0-1-16,0 1 0,21 21 16,0-21-16,1 0 0,-1 21 15,0-21-15,0 0 0,21 21 16,1 0-16,-22-22 0,21 22 0,-21 0 16,22 0-16,-22 0 0,0 0 15,0 22-15,0-1 0,1 0 0,-1 0 16,-21 0-16,0 64 0,0-64 15,0 21-15,0 1 0,0-1 16,0-21-16,-21 22 0,-1-22 0,22 0 16,-21 0-16,0 0 0,21 0 15,-21-21-15,21 22 16,-21-22-16,21-22 16,0 1-16,0 0 15,0 0-15,0-21 16,21 20-16,0-20 0,0 21 0,-21-21 15,21-1-15,1 1 0,-1 21 16,0 0-16,0-22 0,0 22 0,0 0 16,1 21-16,-1-21 0,0 21 15,0-21-15,0 21 16,0 0-16,-21 21 31,0 0-15,0 0-16,0 0 15</inkml:trace>
  <inkml:trace contextRef="#ctx0" brushRef="#br1" timeOffset="-89704.63">12700 6604 0,'0'0'0,"0"21"0,42-21 16,-21 0-16,1 0 15,-1 0-15,0 0 0,0 0 0,21 0 16,-20-21-16,20 21 0,0-21 16,-21 0-16,22 21 0,-1-21 0,-21-1 15,22 1-15,-22 0 0,0 0 0,0 0 16,0 0-16,-21-1 16,0 1-16,0 0 0,0 0 15,-21 21 1,-21 0-16,21 0 0,-1 0 15,1 21-15,-21 0 0,21 0 0,-22 1 16,22-1-16,0 0 0,0 21 16,0-21-16,0 1 0,-1 20 15,22-21-15,-21 0 0,21 0 0,0 1 16,0 20-16,0-21 0,0 0 16,0 0-16,21 1 15,1-22-15,-1 0 0,0 21 16,0-21-16,0 0 0,0 0 0,22 0 15,-1 0-15,-21 0 0,0-21 16,22 21-16,-1-22 0,-21 22 16,22-21-16,-1 0 0</inkml:trace>
  <inkml:trace contextRef="#ctx0" brushRef="#br1" timeOffset="-89091.98">13843 6477 0,'0'0'0,"0"-21"0,0 0 15,0 0-15,0-1 0,0 1 0,0 0 16,0 0-16,-21 21 16,21-21-16,-21 21 0,-1 0 15,1 0-15,0 0 0,0 0 16,0 0-16,0 21 16,21 0-16,-22 0 0,1 0 0,0 22 15,0-22-15,0 21 0,21-21 16,-21 22-16,21-22 0,-22 21 0,22-21 15,0 1-15,0 20 0,0-21 16,0 0-16,0 0 0,0 1 0,22-1 16,-1-21-16,0 0 0,0 0 15,0 0-15,0 0 16,22 0-16,-22 0 16,0-21-16,0-1 0,0 22 0,1-42 0,20 21 15,-21 0-15,0-22 0,0 1 16,22-21-16,-22 20 0,0 1 0,0-22 15,0 22-15,1 0 0,20-22 16,-42 22-16,42-22 16,-21 22-16,-21 21 0,22 0 0,-22 0 0,0-1 15,0 1-15,-22 21 32,22 21-17,-21 1-15,0 20 0,21-21 0,-21 21 0,0-20 16,21 20-16,0 0 0,-21 1 15,21-1-15,-22 21 0,22-20 16,-21-1-16,21 0 0,0 1 0,0-1 16,0 0-16,0-20 0,0 20 15,0-21-15,0 0 0,0 0 0,21-21 16,1 22-16,-1-22 0,0 21 16,0-21-16,21 0 0,-20 0 0,20 0 15,-21 0-15,21 0 0,-20-21 0,20-1 16,-21 22-16,0-21 0,0 0 0,1 0 15,-1 0-15,-21 0 16,0-1-16</inkml:trace>
  <inkml:trace contextRef="#ctx0" brushRef="#br1" timeOffset="-87767.53">15346 6287 0,'21'21'16,"0"-21"-1,0 0-15,0 0 0,1 0 16,-1 0-16,0-21 0,0-1 16,21 22-16,-20-21 0,20 0 15,-21 21-15,0-21 0,0 0 0,22 0 0,-22-1 16,0 1-16,-21 0 0,21 0 15,-21-21-15,21 20 0,-21 1 16,0 0-16,-21 21 31,0 0-15,0 0-16,21 21 0,-21 43 16,21-43-16,-21 0 0,21 21 0,-22 1 15,22-1-15,0 0 0,0 1 16,0-1-16,-21 22 0,21-22 0,0 0 15,0 1-15,0-1 0,-21 0 16,21-21-16,0 22 0,0-22 0,0 21 16,0-21-16,-21 1 0,0-22 15,0 21 1,-1-21-16,1 0 0,0 0 16,-21 0-16,21-21 0,-1-1 0,1 1 15,0 0-15,-21 0 0,21 0 16,-1 0-16,1-1 0,0 1 0,21 0 15,-21 0-15,0 21 16,21 21 0,0 0-16,0 0 15,21 1-15,0-1 0,0 0 16,0 0-16,22 0 16,-1 0-16,-21-21 15,0 0-15,22 0 0,-1 0 0,64 0 16,-64 0-16,1 0 15,-22-21-15,21 0 0,-21 0 16,22 0-16,-22 0 0,0-1 0,0 1 16,0-21-16,0 21 0,-21-22 15,22 22-15,-22-21 0,21 21 0,-21 0 16,0-1-16,0 1 0,0 42 31,0 1-31,0-1 16,0 0-16,0 0 0,0 0 15,0 22-15,0-22 0,-21 0 16,-1 21-16,22-21 0,-21 1 0,21-1 16,0 0-16,-21 0 0,21 0 15,-21 0-15,21 1 0,-21-22 32,21-22-17,0 1-15,0 0 16,0 0-16,21 0 0,0 0 15,0-22-15,0 22 0,1-21 16,-1 21-16,0-22 0,21 22 0,-21 0 16,22 0-16,-1 0 0,-21-1 0,22 22 15,20 0-15,-42 0 16,43 0-16,-43 0 16,0 22-16,-21-1 0,0 0 0,0 21 15,0-21-15,0 1 0,0-1 16,0 21-16,0-21 0,-21 0 0,0 1 15,21-1-15,-21 21 0,21-21 16,-22 0-16,1-21 16,21 22-16,0-44 31,21 1-15,1 0-16,-22 0 0,21 0 0,0-22 15,0 22-15</inkml:trace>
  <inkml:trace contextRef="#ctx0" brushRef="#br1" timeOffset="-86700.82">16743 6308 0,'0'0'0,"21"-21"0,0-1 15,0 22-15,-21-21 16,21 21-16,1-21 0,-1 0 15,21 0-15,-21 0 0,0-1 16,22 1-16,-22 0 0,0-21 0,21 21 16,-20-22-16,-1 22 0,0-21 0,0-1 15,-21 22-15,0-21 0,0 21 16,0 0-16,0-1 0,0 1 16,-21 21-16,-21 0 15,20 0-15,1 0 0,0 21 0,-21 1 16,21 20-16,-1-21 0,-20 21 15,21 1-15,0-1 0,0 22 0,-22-22 16,22 21-16,0 1 0,0-1 16,0 22-16,-1 0 0,22-22 0,-21 22 15,0 0-15,21-22 0,-21 1 16,21 20-16,0-20 0,0-1 0,0 22 16,-21-22-16,21 1 0,-21 21 15,21-22-15,-22 1 0,1-1 0,21 1 16,-21-1-16,0-21 0,0 1 0,0 20 15,-1-20-15,1-1 0,0-21 16,0 21-16,0-20 0,21-1 0,0 0 16,21-21-1,0 0-15,21-21 16,-20-22-16,20 22 0,0 0 16,1-21-16,-1 21 0,21-22 0,22-41 15,-64 41-15,22-20 0,-22 20 16,21-20-16,-21-1 0,-21 22 15,0-21-15,0-1 0,0 22 0,-21-64 16,0 64-16,0-1 16,0 1-16,-1 0 0,-20 20 0,21 1 15,-21 0-15,20 0 0,-20 0 0,21 0 16,0 21-16,21-22 16,21 22-1,0 0-15,0-21 16,0 21-16,1 0 15,-1-21-15,21 0 0,-21 21 0,22-21 16,-22 0-16,21-1 0,-21 1 0,0 0 16,1 0-16,20 0 0,-21 0 15,0-22-15,-21 22 0,21 0 0,1 0 16,-22 0-16,0-1 0,0 1 16,0 0-16,0 42 46,0 0-46,-22 1 0,22-1 0,0 0 16,-21 0-16,21 21 0,0-20 16,0-1-16,0 0 0,0 0 15,0 21-15,0-20 0,21-1 16,1 0-16,-1-21 0,0 0 16,0 0-16,0 0 0,0 0 0,1 0 15,-1 0-15,0 0 0,21 0 16,-21-21-16,22 0 0,-22-1 15,0 1-15,0-21 0,-21 21 0,0-22 16,21 22-16,-21-21 0,0 21 16,0-22-16,0 22 0,-21 0 0,0 0 15,0 21-15,0 0 16,0 0-16,-1 0 0,-20 0 0,21 0 16,0 0-16,0 0 0,-1 21 0,1-21 15,0 21-15,21 0 16,0 1-16,0-1 15,21-21 1,0 0-16,1 0 0,-1 0 16,21 0-16,-21 0 0,0 0 0</inkml:trace>
  <inkml:trace contextRef="#ctx0" brushRef="#br1" timeOffset="-86245.51">17822 6541 0,'0'42'16,"0"-21"0,0 0-16,0 0 15,-21-21-15,0 0 16,21-21 15,0 0-31,0 0 0,0 0 16,0 0-16,0-22 0,0 22 15,0 0-15,21-21 0,0 20 0,-21-20 16,21 21-16,-21 0 0,22 0 16,-22-1-16,21 22 0,-21-21 15,21 21-15,0 0 0,0 0 16,-21 21 0,0 1 15,0-1-31</inkml:trace>
  <inkml:trace contextRef="#ctx0" brushRef="#br1" timeOffset="-85514.17">18288 6329 0,'-21'0'0,"42"0"0,-63 0 16,20 0 15,22 21-31,0 0 16,0 0-16,0 1 0,0-1 15,0 0-15,0 0 0,0 0 0,0 0 16,0 1-16,-21-1 0,21 0 16,0 0-16,0 0 0,0 0 15,-21-21 1,0 0-1,21-21-15,0 0 16,0 0-16,0 0 16,0 0-16,0-22 0,0 22 15,21-42-15,0 41 0,0 1 16,1 0-16,-22 0 0,21 0 16,0 21-16,-21-21 0,21 21 0,0 0 15,0 0-15,1 0 16,-1 0-16,0 0 0,0 0 15,-21 21-15,0 0 0,21 0 0,0-21 16,-21 21-16,0 0 0,0 1 16,0 20-16,0-21 0,0 0 15,0 0-15,0 1 0,0-1 16,0 0-16,0 0 0,-21-21 31,0 0-15,21-21-1,0 0-15,0 0 16,0-1-16,0 1 0,0 0 0,21-21 16,0 21-16,1-1 0,-1-20 0,0 21 15,0-21-15,21 20 0,-20 1 16,20 21-16,-21-21 0,0 21 0,0 0 16,1 0-16,-1 0 0,0 0 15,0 0-15,-21 21 0,0 0 16,0 1-16,0-1 0,0 0 15,0 21-15,0-21 0,0 1 16,0-1-16,0 0 0,0 0 0,0 0 16,-21 0-16,21 1 0,-21-22 15,21 21-15,-21-21 0,21 21 16,21-21 15,0-21-31</inkml:trace>
  <inkml:trace contextRef="#ctx0" brushRef="#br1" timeOffset="-83701.34">19346 6350 0,'0'0'0,"0"-21"16,0 0-16,0 0 0,0-1 15,0 1 1,-21 21-16,0 0 15,0 0-15,0 0 0,-1 0 16,1 0-16,0 0 0,0 21 16,0 1-16,0-1 0,-1 0 0,1 0 15,0 0-15,0 0 0,21 22 16,-21-22-16,21 0 0,-21 0 0,21 0 16,0 1-16,0-1 0,0 21 15,21-42 1,0 0-16,0 0 15,0 0-15,0-21 0,1 21 16,-1-21-16,0 0 0,0 21 16,0-22-16,0-20 0,1 21 0,-1 0 15,-21 0-15,21-22 0,0 22 16,0 0-16,-21 0 0,0 0 0,21 21 16,-21-22-16,0 44 31,0-1-31,0 21 0,-21-21 15,21 0-15,-21 1 16,21-1-16,0 21 0,0-21 0,0 22 16,0-22-16,0 0 0,0 0 15,21 0-15,0-21 16,1 0-16,-1 0 0,0 21 0,0-21 16,0 0-16,0 0 0,1 0 0,-1 0 15,0-21-15,0 21 0,0-21 16,22-21-16,-22 21 0,0-1 15,0-20-15,0 21 0,0-21 16,1-1-16,-1 1 0,0 0 0,0-22 16,0 22-16,0-1 0,1 1 15,-1 0-15,0-1 0,-21 22 16,0-21-16,0 21 0,0 0 16,0-1-16,-21 44 15,21-1 1,-21 0-16,-1 0 0,1 0 15,0 22-15,21-22 0,-21 21 0,0-21 16,21 22-16,0-1 0,-21 21 16,-1-20-16,22-1 15,0 0-15,0-20 0,0 20 0,0-21 0,0 21 16,0-20-16,0-1 0,22 0 16,-1-21-16,-21 21 0,21-21 15,0 0-15,0 0 0,0 0 0,1 0 16,-1 0-16,0 0 0,21-21 15,-21 0-15,22 0 0,-22-1 16,0 1-16,0-21 0,-21 21 16,21-22-16,1 22 0,-1 0 0,-21-21 15,21 42-15,-21-21 16,0 42 0,0 0-1,0 0-15,0 0 0,-21 0 16,21 1-16,-21-1 0,21 0 0,0 0 15,0 0-15,0 0 0,-22 1 16,22-1-16,0 0 16,0 0-16,22-21 15,-1 0-15,0 0 16,0 0-16,0 0 0,-21-21 16,21 0-16,1 0 0,20-1 15,-21 1-15,0-21 0,0 21 16,1 0-16,-1-22 0,-21 22 0,21 0 15,0 0-15,0 0 0,-21 42 32,0 0-17,-21 0-15,0 0 0,21 0 16,0 22-16,-21-22 16,21 0-16,-21 21 0,21-20 0,0-1 15,0 0-15,0 0 0,0 0 16,21-21-1,0 0-15,0 0 0,0 0 16,0 0-16,1 0 0,-1-21 16,0 0-16,-21 0 0,21 0 15,-21-1-15,21 1 0,-21 0 16,0 0-16,0-21 0,0 20 0,0-20 16,0 21-16,0 0 15,-21 21-15,0 0 16,0 0-16,0 0 0,-1 0 15,1 0 1,42 0 15,1 0-31,-1 0 0,0 0 16,0 0-16,21 0 0,-20 0 0,-1 0 16,0-21-16,21 21 0,-21-22 15,22 22-15,-22 0 0,0 0 16,0 0-16,0 0 0,1 0 0,-1 0 15,-21 22 1,0-1-16,0 0 16,0 0-16,0 0 0,0 0 15,0 1-15,0-1 0,0 0 0,-21 0 16,-1 0-16,22 0 0,-21 1 0,21-1 16,0 0-16,-21-21 15,21 21-15,0-42 47,0 0-47,0 0 0,0-22 16,21 22-16,-21 0 15,21-21-15,22 20 0,-1-62 16,0 63-16,1-22 0,-22 22 16,21 0-16,1-21 0,-22 42 0,21-22 15,-21 1-15,22 21 0,-22 0 0,0 0 16,0 0-16,-21 21 15,21-21-15,-21 22 0,0-1 16,0 21-16,0-21 0,0 0 16,-21 22-16,21-22 0,-21 21 0,0-21 15,21 1-15,0 20 0,-21 0 16,21-21-16,-22 1 16,22-1-16,-21 0 0,21-42 46,0 0-30,0-1-16,0 1 0,0 0 16,0 0-16,0-21 0,0 20 0</inkml:trace>
  <inkml:trace contextRef="#ctx0" brushRef="#br1" timeOffset="-83481.47">20870 5821 0,'0'0'0,"-21"0"16,21 21-16,-21 0 15,0-21 63,0-21-78,-1 21 0</inkml:trace>
  <inkml:trace contextRef="#ctx0" brushRef="#br1" timeOffset="-83264.28">19748 5969 0,'0'0'0,"0"21"0,0 0 15,22-21 1,-1 0-16,0 0 0,21 0 0,1 0 16,-1 0-16,0 0 0,1 0 15,-1 0-15,0 0 0,1 0 0,-1-21 16,-21 21-16,21 0 0,-20-21 16,-1 21-16,0-21 0,0 21 15,0-21-15,-21 0 0,21 21 0</inkml:trace>
  <inkml:trace contextRef="#ctx0" brushRef="#br1" timeOffset="-81105.24">22246 6223 0,'0'0'0,"0"21"0,21-21 16,0 0-1,1 0-15,-1-21 0,0 0 16,0 21-16,0-21 16,0 0-16,1-1 0,20 22 0,-21-21 15,0-21-15,22 21 0,-22 0 0,0-22 16,0 1-16,0 0 0,0-85 16,-21 84-16,0 1 15,0 0-15,0 20 0,0-20 16,0 21-16,-21 21 0,21-21 0,-21 21 15,0 0-15,0 0 16,0 21-16,-1 0 0,22 21 16,-21 1-16,21-1 0,-21 22 0,0-22 15,0 21-15,21 1 0,-21-1 16,-1 1-16,1-1 0,0 22 0,21 0 16,-21-22-16,0 22 0,0 0 15,-1-22-15,1 22 0,21-22 0,-21 22 16,0-22-16,21 22 0,-21-21 15,21 20-15,0-20 0,-21-1 16,21 1-16,-22-1 0,22 1 0,0-1 16,0-20-16,0-1 0,0 0 0,0 1 15,0-22-15,0 0 0,0 0 16,0 0-16,0 0 0,22-21 16,-1 0-16,0 0 0,0-21 15,0 0-15,22 0 0,-22 0 16,21 0-16,-21-22 0,22 22 0,-1-21 15,0-22-15,1 22 0,-22 0 16,-21-22-16,0 22 0,0-22 16,0 22-16,0-22 0,0 1 15,-21 21-15,-1-22 0,1 22 0,-21-1 16,21 1-16,-22 0 0,22-1 16,0 22-16,-21 0 0,21 0 0,-1 21 15,1 0-15,21-21 0,-21 21 16,21-21-1,21 21 1,22-22-16,-22 1 16,21 21-16,-21-21 0,43 0 15,-22 0-15,0 0 0,22-22 0,42-20 16,-43 42-16,-20-22 16,-1 22-16,0-21 0,1 21 0,-22-1 15,0 1-15,0 21 0,-21-21 16,0 0-16,-21 21 31,0 0-31,21 21 16,0 0-16,0 0 15,0 1-15,0-1 0,0 0 16,0 0-16,0 21 0,0-20 0,21-1 16,0 0-16,-21 0 15,0 0-15,21-21 0,22 21 16,-22-21-16,0 0 15,0 0-15,0 0 0,0 0 16,1 0-16,20-21 0,-21 0 0,0 0 16,0 0-16,1 0 0,-1-1 15,0 1-15,0 0 0,0 0 0,22-21 16,-22 20-16,-21 1 16,21 21-16,-21 21 31,0 1-31,0-1 15,0 0-15,-21 0 0,21 0 0,-21 0 16,21 1-16,0-1 0,0 0 16,0 0-16,0 0 0,0 0 0,0 1 15,0-1-15,0 0 16,21-21 0,0 0-16,0 0 0,0 0 15,0-21-15,1 0 16,-1 21-16,0-22 0,0 1 0,0 0 15,0 0-15,-21 0 0,0 0 0,0-1 16,0 1-16,0 0 0,0 0 16,-21 0-16,0 21 0,0-21 0,0 21 15,0 0-15,-1 0 0,1-22 16,0 22-16,0 0 16,42 0 15,0 0-31,0 0 15,1 0-15,-1 0 0,0 0 0,21 0 16,-21 0-16,1 0 0,-1 0 16,0 0-16,0 0 0,0 0 0,0 0 15,1 0-15,-1 0 0,0 0 16,-21 22-16,21-1 0,0 0 16,-21 0-16,0 0 0,0 0 15,0 1-15,0-1 0,0 0 16,0 0-16,0 0 0,0 0 15,0 1-15,-21-22 0,21 21 16,-21-21-16,21 21 0,-21-21 16,21-21 15,0 0-31,0-1 16,0 1-16,0-21 15,0 21-15,21 0 0,0-22 0,0 22 16,0 0-16,-21-21 0,43 20 0,-22 1 15,0 0-15,0 0 0,0 21 16,1 0-16,-1 0 0,0 0 16,0 0-16,-21 21 15,0 0-15,0 0 0,0 1 16,0-1-16,0 0 0,0 21 0,0-21 16,0 1-16,0-1 0,0 0 15,-21 0-15,21 0 0,0 0 16,0 1-16,-21-22 0,21-22 47,0 1-47,0 0 15,21-21-15,0 21 0,21-1 16,-20-20-16,20 21 0,-21-21 16,21 20-16,1-20 0,-22 21 0,64-21 15,-43 42-15,-21 0 16,0 0-16,0 0 0,1 0 15,-22 21-15,0 0 0,0 0 16,0 0-16,0 22 0,-22-22 16,1 21-16,0-21 0,21 0 0,-21 22 15,0-22-15,21 0 0,-21 0 0,21 0 16,-22 1-16,22-1 16,0-42 15,0-1-31,22 22 15,-1-21-15,0 0 0,21-21 16</inkml:trace>
  <inkml:trace contextRef="#ctx0" brushRef="#br1" timeOffset="-80805.78">25506 5609 0,'0'0'0,"-21"0"0,-1 0 16,1 0-16,0 21 0,21 1 16,-21-1-16,0 21 15,21 0-15,-21-20 0,-1 41 0,22-21 16,-21 1-16,21-1 0,-21 0 0,21 1 16,-21-1-16,0 0 0,21 1 15,0-1-15,0-21 0,-21 43 16,-1-43-16,22 0 0,0 0 15,0 0-15,22-42 32,-1 0-17,0 21-15,0-42 0,0 21 0,0-1 16</inkml:trace>
  <inkml:trace contextRef="#ctx0" brushRef="#br1" timeOffset="-80077.33">25781 5546 0,'0'0'0,"0"-21"0,-21 21 0,0 0 16,-1 0-16,1 21 15,0 0-15,0 0 0,21 21 0,-21 1 16,0-1-16,21 0 0,0 1 16,-22 20-16,1-20 0,21-1 15,-21 0-15,0 1 0,21-1 0,0 0 0,0 1 16,-21-22-16,21 21 0,-21-21 15,21 0-15,0 1 0,0-1 0,0 0 16,-22-21-16,22 21 16,0-42-1,0 0 1,0 0-16,0-1 16,22 1-16,-22-21 0,21 21 0,0 0 15,-21-1-15,21-20 0,0 21 16,0 0-16,22 0 0,-22-1 15,0 22-15,0 0 16,-21 22 0,0-1-1,0 0-15,0 0 0,0 0 0,0 0 16,0 1-16,0-1 0,0 0 16,0 0-16,0 0 0,0 0 0,0 1 15,21-1-15,1 0 16,-1-21-16,0 0 0,0 0 15,21 0-15,-20 0 0,-1 0 16,21 0-16,0 0 0,-20 0 0,20-21 16,-21 21-16,21-21 0,-20-1 0,-1 1 15,21 0-15,-21 0 16,0-21-16,1 20 0,-1-20 0,0 21 16,-21 0-16,0-22 0,0 22 15,0 0-15,-21 21 16,0 21-1,-1 0-15,1 1 0,0-1 16,0 0-16,-21 42 0,42-41 16,0-1-16,-22 0 0,22 0 15,0 0-15,0 0 0,0 1 16,0-1-16,22-21 16,-1 21-16,0-21 0,0 0 0,0 0 15,0 0-15,1 0 0,-1 0 16,0 0-16,0-21 0,0 0 0,0 21 15,1-22-15,-22 1 16,21 0-16,0 21 0,-21-21 16,0 0-16,0 0 0</inkml:trace>
  <inkml:trace contextRef="#ctx0" brushRef="#br1" timeOffset="-79829.93">25188 5906 0,'-21'0'0,"42"0"0,-21 0 31,21 0-31,1 0 16,20-22-16,-21 22 0,21 0 0,-20 0 15,20 0-15,0 0 0,-21 0 16,22 0-16,-22 0 0,21 0 0,-21 0 15,1 0-15</inkml:trace>
  <inkml:trace contextRef="#ctx0" brushRef="#br1" timeOffset="-79063.49">25082 6879 0,'0'0'0,"43"-21"0,-22 21 15,0-21-15,43-21 16,-64 20-16,0 1 15,-22 21-15,1 0 16,0 0-16,-21 0 0,-1 0 16,1 0-16,0 0 0,-1 0 0,22 0 15,-21 21-15,0 1 0,20-22 0,1 21 16,0 0-16,21 0 0,0 0 16,0 0-16,0 1 15,21-1-15,0 0 16,1-21-16,20 42 0,21-21 15,-41 1-15,-1-1 0,0 0 16,0 0-16,0-21 0,0 21 16,-21 0-16,0 1 15,-21-22-15,0 0 0,0 0 16,-21 0-16,20 0 0,-20 0 0,0 0 16,-1 0-16,-62 0 15,83 0-15,-20 0 0,21 0 16,0-22-1,42 22 17,0 0-32,0 0 0,0 0 0,1 0 15,-1 0-15,0 0 0</inkml:trace>
  <inkml:trace contextRef="#ctx0" brushRef="#br1" timeOffset="-78719.97">25188 7112 0,'0'0'0,"43"-21"16,-22 21-16,0-21 15,0 21-15,0-21 16,0 21-16,1-22 0,-1 22 0,-21-21 16,21 21-16,-21-21 0,21 21 15,-21-21-15,-21 21 31,0 0-31,0 0 16,-1 21-16,1 0 0,0-21 0,0 21 16,21 1-16,0-1 0,-21-21 15,21 21-15,0 0 0,0 0 16,0 0-16,0 1 0,0-1 16,21 0-16,0-21 15,0 21-15,0-21 0,1 0 16,-1 0-16,0 0 0,0 0 15,0 0-15,0 0 0,1 0 0,-1 0 16,0-21-16,0 0 0</inkml:trace>
  <inkml:trace contextRef="#ctx0" brushRef="#br1" timeOffset="-78295.51">25675 7049 0,'0'0'0,"0"-22"16,0 1-1,21 21 17,0 0-17,1 0-15,-1 0 16,0 21-16,-21 1 16,21-22-16,-21 21 0,0 0 15,0 0-15,0 0 0,0 0 16,0 1-16,0-1 0,0 0 15,0 0-15,0-42 63,0 0-63,0 0 16,0-1-16,0 1 0,0 0 0,0 0 15,0 0-15,21 0 0,0-1 16,-21 1-16,22 0 0,-1 0 15,0 21 1,0 0-16,0 0 16,0 0-1,-21 21 1,22-21-16</inkml:trace>
  <inkml:trace contextRef="#ctx0" brushRef="#br1" timeOffset="-77238.07">26120 7006 0,'0'-21'31,"0"42"16,0 0-31,0 1-16,0-1 15,0 0-15,0 0 16,0 0-16,0 0 0,0 1 16,0-1-16,0 0 0,0 0 15,21-21-15,0 0 16,0 0 0,0 0-16,0 0 0,1 0 15,-22-21-15,21 21 16,0-21-16,-21 0 0,21-1 0,0 1 15,0 0-15,1 0 0,-1 0 0,0 0 16,-21-1-16,21 1 16,-21 0-16,21 21 0,-21-21 15,0 42 17,0 0-32,0 0 15,-21-21-15,21 22 0,-21-1 16,21 0-16,0 0 0,0 0 15,0 0-15,0 1 0,0-1 16,0 0-16,21-21 16,-21 21-16,42-21 15,-20 0-15,-1 0 16,0 0-16,0 0 0,0 0 0,0-21 16,1 0-16,-1 21 0,0-21 15,-21-1-15,21 1 0,0 0 0,-21-21 16,0-1-1,0 22 1,-21 21 0,0 0-1,21 21-15,-21-21 16,-22 64 0,43-43-16,-21 0 0,21 0 0,0 1 15,0-1-15,0 0 0,0 0 16,0 0-16,0 0 15,21 1-15,1-22 16,-1 0-16,0 0 16,0 0-16,0 0 0,0 0 15,-21-22-15,43 1 16,-22 0-16,0 0 0,0 0 0,0 0 16,1-1-16,-1 1 0,0 0 15,0-21-15,0 21 0,0-1 16,-21 1-16,22 21 0,-22 21 47,0 1-47,0-1 0,-22 0 0,22 0 15,-21 0-15,21 0 16,0 1-16,0-1 0,0 0 16,0 0-1,21-21-15,1 0 0,-1 0 16,0 0-16,0 0 15,0-21-15,0 0 16,1 0-16,-1-1 0,0 1 16,-21 0-16,21 21 15,-21-21-15,21 21 16,-42 0 46</inkml:trace>
  <inkml:trace contextRef="#ctx0" brushRef="#br1" timeOffset="-71889.55">720 8848 0,'0'-21'15,"0"-1"17,0 1-17,0 0 1,0 0 0,0 0-1,0 42 48,0 21-63,0-21 0,0 22 0,0-1 15,0 22-15,0-22 0,-22 21 16,22 1-16,0-22 0,-21 22 0,21-22 16,0 22-16,-21-22 0,21 0 15,0 1-15,0-1 0,0-21 16,0 21-16,0-20 0,0-1 0,0 0 15,0 0-15,0 0 0,0 0 16,0-42 15,0 0-15,0 0-16,0 0 0,21 0 16,-21-1-16,0 1 0,0 0 0,0-21 15,0 21-15,0-22 0</inkml:trace>
  <inkml:trace contextRef="#ctx0" brushRef="#br1" timeOffset="-71489.78">571 8954 0,'0'0'0,"-21"-43"16,21 22-16,0-21 15,0 21-15,0-1 16,21 1-16,1 0 0,-1 0 16,0 0-16,0 21 0,21-21 0,1-1 15,-22 1-15,21 21 0,1 0 16,-1 0-16,0 0 0,-21 0 16,22 0-16,-22 0 0,21 21 0,-21 1 15,1 20-15,-22-21 0,0 21 16,0-20-16,0 20 0,0 0 0,-22-21 15,1 22-15,0-22 0,0 0 16,0 21-16,0-20 0,-22-1 16,22-21-16,21 21 0,-21 0 15,0-21-15,0 0 0,21 21 0,-22-21 16,1 0-16,42-21 47,1 21-47,-1-21 15</inkml:trace>
  <inkml:trace contextRef="#ctx0" brushRef="#br1" timeOffset="-70944.85">1693 8700 0,'0'0'0,"0"-22"16,-21 22-1,0 0-15,0 0 16,0 0-16,-1 0 16,1 0-16,0 22 0,21 20 15,-21-21-15,0 0 0,0 22 16,21-1-16,-22 0 0,1 1 15,0-1-15,21 0 0,-21 1 0,0-1 16,21 0-16,-21 1 0,21-22 16,0 21-16,0-21 0,0 22 0,0-22 15,0 0-15,21 0 0,0-21 16,64 21-16,-64-21 16,21 0-16,-21 0 0,22 0 15,-1 0-15,0-21 0,-21 0 0,22 0 16,-1 0-16,-21-1 0,0 1 15,22 0-15,-22 0 0,-21-21 16,21 20-16,-21-20 16,0 0-16,0-1 0,0-20 0,0 21 0,0-64 15,-21 63-15,0 22 16,0-21-16,-1 21 0,1 0 0,21-1 16,-21 1-16,0 21 0,-21 0 15,20 0-15,1 0 0,0 0 16,0 0-16,0 21 0,0 1 0,21-1 15,-22 0-15,22 0 16,0 0-16,0 0 0,22-21 16,-1 0-16,0 22 0,0-22 15</inkml:trace>
  <inkml:trace contextRef="#ctx0" brushRef="#br1" timeOffset="-70381.16">2582 8657 0,'0'-21'0,"0"0"32,-21 21-32,0 0 0,0 0 15,0 0-15,-1 0 0,1 0 16,0 0-16,0 0 0,0 0 0,0 21 15,-1-21-15,1 21 0,0 0 16,0 1-16,0-1 0,0 21 0,-1-21 16,22 0-16,0 22 0,-21-22 15,21 0-15,0 0 0,0 0 16,0 1-16,21-22 0,1 0 16,-1 21-16,0-21 0,0 0 15,21 0-15,-20 0 0,20 0 16,-21 0-16,21 0 0,-20 0 15,-1 0-15,21 0 0,-21 0 16,0 21-16,1-21 0,-1 21 0,0-21 16,-21 21-16,21 0 15,-21 1-15,0-1 0,0 0 16,0 0-16,-21 0 0,0 0 16,0-21-16,-1 22 0,1-1 0,-21-21 15,21 21-15,-22-21 0,1 0 16,21 21-16,-21-21 0,-1 0 0,1 0 15,21 0-15,-22 0 0,22 0 16,0 0-16,0 0 0,0 0 0,0 0 16,-1-21-1,22 0 1,22 0 0,-1 21-1,-21-22-15,21 22 0,0-21 0,0 21 16</inkml:trace>
  <inkml:trace contextRef="#ctx0" brushRef="#br1" timeOffset="-70030.44">2900 8594 0,'0'0'16,"-21"-21"-16,-1 21 0,22-22 15,0 1 1,22 21-16,-1 0 16,0-21-16,21 21 0,-21 0 15,22 0-15,-1 0 0,-21 0 0,22-21 16,-1 21-16,-21 0 0,21 0 15,-20 0-15,20 0 0,-21 0 16,0 0-16,0 0 16,-42 0-1,0 0 1,0 0-16,0 0 16,0 0-16,-1 0 0</inkml:trace>
  <inkml:trace contextRef="#ctx0" brushRef="#br1" timeOffset="-69693.63">3133 8551 0,'0'22'16,"-22"-22"-1,22 21-15,0 0 16,0 0-16,0 0 15,0 0-15,0 22 0,0-22 16,0 0-16,0 21 0,0 1 0,0-22 16,0 21-16,0 1 0,0-22 15,0 21-15,-21-21 0,21 22 0,0-22 16,0 0-16,-21 0 0,21 0 16,0 0-16,0 1 0,0-1 15,0-42 48,0-1-63,21 1 0,0 0 15,1 0-15</inkml:trace>
  <inkml:trace contextRef="#ctx0" brushRef="#br1" timeOffset="-69233">4106 8890 0,'0'0'0,"-21"0"0,0 0 0,0 0 16,0 0-16,-1 0 0,1 0 16,0-21-16,42 21 47,0 0-47,1 0 0,-1 0 15,21 0-15,0 0 0,1 0 16,-1 0-16,0 0 0,22 0 0,-22 0 15,22 0-15,-1 0 0,1 0 16,-22 0-16,22 0 0,41 0 16,-62 0-16,41 0 15,-62 0-15,-1 0 0,0 0 0,0 0 16,0 0-16,-21-21 16,0 0-1,-21 21 1,0-22-16,0 22 0,0-21 0,-1 21 15,1 0-15,0-21 0</inkml:trace>
  <inkml:trace contextRef="#ctx0" brushRef="#br1" timeOffset="-68846.22">4614 8657 0,'0'0'16,"-21"0"-16,42 0 47,0 0-47,1 0 0,-1 0 0,21 0 15,-21 21-15,22-21 0,-1 0 16,-21 0-16,21 0 0,-20 0 0,20 22 16,0-22-16,-21 0 15,1 0-15,-1 0 16,-21 21-16,0 0 15,0 0 1,-21-21-16,-1 21 0,1 0 0,0 1 16,0-1-16,0 21 0,0-21 15,-22 0-15,22 22 0,0-22 16,0 0-16,0 21 0,-22-20 0,22-1 16,21 0-16,-21 0 0,0 0 15,0 0-15,21 1 0,-22-22 16,22 21-16</inkml:trace>
  <inkml:trace contextRef="#ctx0" brushRef="#br1" timeOffset="-66698.31">5927 9144 0,'0'0'0,"21"0"0,-21 21 15,21-21-15,0 0 31,0 0-31,0 0 16,1-21-16,-1 0 0,-21 0 16,21 21-16,0-21 0,0-22 0,0 22 15,-21 0-15,22 0 0,-1-22 16,-21 22-16,21-21 0,-21 0 0,0-1 16,0 22-16,0-21 0,0-1 15,0 22-15,0 0 0,0 0 16,0 0-16,0 0 0,0 42 31,0 0-31,0 0 0,0 0 16,0 22-16,0-1 0,0 0 15,-21 1-15,21-1 0,-21 0 0,21 1 16,0-1-16,0 43 0,0-64 16,0 21-16,0-21 0,0 0 15,0 1-15,21-1 0,0 0 0,0-21 16,0 0-16,0 0 0,1 0 15,20 0-15,-21 0 0,21 0 16,-20-21-16,62-22 0,-63 22 16,22 0-16,-1 0 0,-21-21 15,22-1-15,-22 22 0,0-21 0,0-1 16,0 1-16,0 0 0,1-43 16,-22 64-16,0 0 15,0 0-15,0-1 0,0 1 0,-22 42 31,22 22-15,0-22-16,-21 0 16,21 21-16,0-20 0,-21 20 0,21-21 15,0 43-15,0-43 16,0 21-16,0-21 0,21 0 16,0 1-16,1-1 0,-1 0 0,0-21 15,0 0-15,0 21 0,0-21 0,1 0 16,20 0-16,-21 0 0,0 0 15,22-21-15,-22 0 0,21 21 0,-21-21 16,0-1-16,22-20 0,-22 21 16,0-21-16,0 20 0,0-20 0,1 0 15,-1 21-15,0-22 0,-21 22 16,0-21-16,0 21 0,0-1 16,-21 22-1,0 22 1,-1-22-16,22 21 0,0 0 0,0 0 15,0 21-15,0-20 0,0-1 0,0 0 16,0 0-16,22 21 0,-1-20 16,0-1-16,0 0 0,0 0 0,0 0 15,-21 0-15,22-21 0,-1 22 16,-21-1-16,21-21 0,-21 21 16,-21-21-1,0 0-15,-1 0 0,1 0 16,0 0-16,0 0 0,0-21 0,0 21 15,-1-21-15,1 21 16,0-22-16,21 44 31,0-1-15,0 0-16,21-21 0,0 21 16,1-21-16,-1 0 0,0 0 0,0 21 15,0-21-15,22 0 0,-22 0 16,0 0-16,0 0 0,21 0 0,1 0 15,-22 0-15,21-21 0,1 21 16,-1-21-16,0 0 0,-21 21 0,22-21 16,-22-1-16,0 1 0,21-42 15,-20 20-15,-22 22 16,0-21-16,21 21 0,-21 0 0,21-22 16,-21 22-16,0 0 0,0 0 15,0 0-15,-21 21 16,0 21-1,-1 0-15,1 0 16,0 0-16,0 22 0,21-1 16,0-21-16,-21 21 0,21-20 15,0-1-15,0 21 0,0-21 0,0 0 16,21 1-16,-21-1 0,21 0 0,0-21 16,0 21-16,1 0 15,20-21-15,-21 0 0,21 0 0,1 0 16,-1 0-16,0 0 0,1 0 0,41 0 15,-41 0-15,-1 0 16,0-21-16,1 0 0,-1 21 0,0-21 16,1 0-16,-22-1 0,21 1 15,-21 0-15,1 0 0,-1-21 0,0 20 16,0 1-16,-21-42 0,0 42 16,0-1-16,0 1 0,0 0 15,0 0-15,-21 21 0,0 0 0,0 0 16,-1 0-16,1 0 15,0 0-15,-21 0 0,21 21 16,-1 0-16,1 0 0,0 1 0,0-1 16,0 0-16,0 0 0,21 0 15,-22 22-15,22-22 0,0 0 16,0 0-16,0 0 0,0 0 0,22 1 16,-1-1-16,0-21 0,0 0 15,0 0-15,0 0 0,1 0 16,-1 0-16,0 0 0,0 0 15,0-21-15,0-1 0,1 1 0,-1 0 16,0 0-16,0-21 0,-21 20 16,21-20-16,0 0 0,1-1 0,-22 1 15,21-64-15,0 64 16,-21 0-16,0-1 0,0 22 16,0-21-16,21 21 0,-21-1 0,0 1 15,0 0-15,0 0 0,0 42 16,0 0-1,-21 0-15,0 1 0,21-1 0,0 21 16,0-21-16,0 22 0,-21-22 16,21 21-16,0 0 0,0 1 0,0-1 15,0-21-15,0 22 0,0-1 16,0-21-16,0 0 0,0 22 0,21-22 16,0 0-16,-21 0 0,21-21 15,0 21-15,0-21 0,1 0 0,-1 0 16,0 0-16,0 0 15,0 0-15,0 0 0,1-21 0,-1 0 16,0 21-16,21-21 0,-21 0 16,1-1-16,-1 1 0,21-21 0</inkml:trace>
  <inkml:trace contextRef="#ctx0" brushRef="#br1" timeOffset="-66354.5">10075 8340 0,'0'0'0,"0"-21"0,21-22 15,-21 64 32,0 1-47,-21-1 0,21 0 0,0 21 16,0-21-16,-21 22 0,21-22 15,-21 21-15,0-21 0,21 22 0,0-1 16,-21 22-16,21-22 0,-22-21 16,22 21-16,0-20 0,-21 41 15,21-42-15,0 0 16,0 1-16,0-1 0,21-21 47,1-21-47,-1-1 15,0 1-15,0 0 0,0 0 0,0 0 16</inkml:trace>
  <inkml:trace contextRef="#ctx0" brushRef="#br1" timeOffset="-65930.75">10541 8530 0,'0'-21'16,"-21"42"15,0 0-31,-1 1 0,22-1 16,-21 0-16,21 0 0,-21 0 0,21 22 15,0-22-15,0 0 0,-21 0 16,21 21-16,0-20 0,0-1 0,0 0 16,0 0-16,0 0 0,0 0 15,21-21-15,0 0 16,0 0-16,1 0 0,-1 0 15,0 0-15,0-21 0,0 0 16,0 0-16,1 0 16,-1 0-16,0-22 0,-21 22 0,21-21 15,-21 21-15,21-22 0,-21 22 16,0-21-16,0 21 0,0-1 0,0 1 16,-21 0-16,0 21 15,0 0-15,0 0 0,-1 0 16,1 0-16,0 21 0,0-21 0,0 21 15,0 1 1,-1-22-16,22 21 16</inkml:trace>
  <inkml:trace contextRef="#ctx0" brushRef="#br1" timeOffset="-65629.92">10033 8382 0,'0'0'0,"-21"0"0,0 0 0,42 0 31,0 0-31,21 0 16,1 0-16,-1 0 0,21 0 15,-20 0-15,-1 0 0,0 0 16,1 0-16,-1 0 0,0 0 0,1-21 15,-1 21-15,-21 0 0,22 0 16,-22 0-16,0 0 0,0 0 0,0 0 16,0 0-16,1 0 0,-1 0 31</inkml:trace>
  <inkml:trace contextRef="#ctx0" brushRef="#br1" timeOffset="-63176.52">11493 8721 0,'0'0'0,"0"21"0,0 0 15,0 0-15,0 0 16,0-42 15,0 0-15,22 21-16,-22-21 0,0 0 16,0 0-16,21-1 0,0 1 0,0 0 15,-21-21-15,42-22 16,-20 43-16,-1-21 0,0 21 15,0-22-15,0 22 0,22 0 0,-22 0 16,0 0-16,0 21 0,0 0 16,0 0-16,1 0 15,-22 21-15,0 0 0,0 0 16,0 0-16,0 0 16,0 1-16,0-44 46,0 1-30,0 0-16,0 0 16,0 0-16,0 0 0,0-1 15,0 1-15,0 0 0,0 0 16,0 0 0,-22 21-16,1 0 15,0 21-15,21 0 16,-21-21-16,21 21 0,0 22 15,-21-22-15,0 0 0,21 0 0,-22 21 16,22-20-16,0 20 0,0-21 16,-21 0-16,21 22 0,0-22 0,0 0 15,0 21-15,0-21 0,0 1 0,0-1 16,0 0-16,21 0 16,-21 0-16,22-21 0,-1 21 0,0-21 15,0 0-15,0 0 16,0 0-16,1 0 0,20 0 0,-21-21 15,0 0-15,22 0 0,-22 21 0,21-42 16,-21 20-16,22 1 0,-22 0 16,21-21-16,-21 21 0,0-22 0,1 22 15,-1-42-15,-21 41 16,0 1-16,0 0 0,-21 21 31,21 21-15,0 0-1,21 1-15,-21-1 16,21-21-16,0 21 0,-21 0 0,21-21 16,-21 21-16,21 0 0,-21 1 0,0-1 15,0 0-15,0 0 16,0 0-16,0 0 0,0 1 16,0-1-16,0 0 15,0 0-15,22-21 16,-1 0-16,0 0 15,0 0-15,21 0 0,-20-21 16,-1 21-16,21-21 0,-21 0 0,22-1 16,-22 22-16,21-21 15,-21 0-15,22-21 0,-22 21 0,0-1 16,0 1-16,21-42 0,-42 42 16,22-1-16,-22 1 0,0 0 15,0-21-15,-22 42 16,1 0-16,0 0 15,0 0-15,0 21 0,0-21 16,-1 21-16,1 0 0,0 0 0,21 1 16,0-1-16,-21 0 0,21 0 15,0 0-15,0 22 0,0-22 0,0 0 16,0 0-16,0 0 0,21 0 16,0 1-16,0-1 0,1 0 15,20-21-15,-21 21 0,21 0 0,43-21 16,63 0-1,-84 0-15,-22 0 0,22-21 16,-22 0-16,21 21 0,-20-21 16,-1 0-16,0-1 0,1 1 0,-1 0 15,-21 0-15,0 0 0,1 0 0,-1-1 16,0-20-16,-21 21 0,0 0 16,0 0-16,0-1 0,0 1 0,0 0 15,-21 21-15,0-21 16,-1 21-16,1 0 0,0 0 15,0 0-15,0 21 0,0 0 16,-1-21-16,1 21 0,0 1 16,0-1-16,0 0 0,0 0 0,21 0 15,-22 0-15,22 22 0,0-22 0,0 0 16,0 0-16,0 0 16,0 1-16,22-1 0,-1-21 0,21 21 15,-21-21-15,0 0 16,1 0-16,-1 0 0,0 0 15,0-21-15,0 21 0,-21-21 0,21-1 16,1 22-16,-22-21 0,0 0 16,21 0-16,-21 0 0,21-43 15,-21 43-15,0 0 0,0 0 16,0 0-16,0-1 0,21 1 16,-21 42 15,0 1-31,0-1 15,-21 0-15,21 0 16,0 0-16,0 0 0,0 1 0,0-1 16,0 0-16,21 0 0,-21 0 15,21-21-15,0 21 0,1-21 16,-1 0-16,0 0 0,0 0 0,0 0 16,0 0-16,1 0 0,-1 0 15,0 0-15,0 0 0,0-21 16,0 0-16,1 21 0,20-21 0,-42 0 15,21 0-15,0-22 0,0 22 0,1-21 16,-22 21-16,0-22 0,21-63 16,0 64-16,-21 0 0,0-1 15,0 1-15,21 0 0,-21-1 16,21 22-16,-21 0 0,0 0 0,0 0 16,-21 42 15,21 0-31,-21 0 0,21 0 0,0 22 15,-21-22-15,21 21 16,-21-21-16,21 22 0,-22-1 0,22-21 16,0 22-16,-21-22 0,21 21 15,0-21-15,0 0 0,0 1 0,0 20 16,0-21-16,0 0 0,0 0 0,0 1 16,21-22-16,1 21 0,-1 0 15,0-21-15,0 0 0,0 21 0,22-21 16,-22 0-16,0 0 0,0 0 15,21 0-15,-20 0 0,-1 0 0,21 0 16,-21-21-16,0 0 0,1 21 0,-1-21 16,0-1-16,0 1 0,0 0 15,0 0-15,1 0 0,-22-22 16,0 22-16,0 0 0,0 0 0,0-21 16,0 20-16,0 1 15,-22 21-15,1 0 16,0 0-16,0 0 15,0 21-15,0 1 0,-1-22 0,22 21 16,0 0-16,-21 0 0,21 21 16,0-20-16,0-1 0,0 0 15,0 0-15,0 21 0,21-20 16,1-1-16,-1-21 16,0 21-16,0-21 15,0 0-15,0 0 16,1 0-16,-1 0 0,0 0 15,0-21-15,-21 0 16,21-1-16,0 22 0,-21-21 0,22 0 16,-22 0-16,0 0 0,0 0 15,0-1-15,0 1 0,0-21 0,0 21 16,0 0-16</inkml:trace>
  <inkml:trace contextRef="#ctx0" brushRef="#br1" timeOffset="-62893.69">13949 8149 0,'0'0'15,"-43"0"-15,22 0 0,0 0 0,0 0 16,42 0 0,0 0-16,22 0 15,-22 0-15,21 0 0,0 0 16,1 0-16,-1 0 0,22 0 0,-22 0 15,0 0-15,1 0 0,-1-21 16,0 21-16,-21 0 0,43 0 16,-43 0-16,-42 0 47,0 0-47,0 0 15,-1 0-15</inkml:trace>
  <inkml:trace contextRef="#ctx0" brushRef="#br1" timeOffset="-59657.58">15981 8573 0,'0'0'0,"0"21"0,0-42 47,0-1-31,21 22-16,-21-21 0,21 0 16,0 21-16,0-21 0,22-21 0,-22 20 15,21 1-15,-21-21 0,22 0 16,-22 20-16,21-20 0,-21 0 15,1 21-15,-1-22 0,0 22 0,-21 0 16,0 0-16,-21 21 16,0 21-1,-1 0-15,1-21 0,-21 21 16,42 0-16,-21 1 0,21-1 0,0 0 16,0 0-16,0 0 15,21 0-15,0 1 0,0-1 16,22-21-16,-22 21 0,0 0 15,0-21-15,0 21 0,0-21 0,-21 21 16,22 1-16,-22-1 0,0 0 16,0 0-16,0 0 0,0 0 15,0 1-15,-22-22 0,22 21 16,0 0-16,0 0 16,22-21-16,-1 0 15,0 0-15,0 0 0,0 0 0,0 0 16,1 0-16,20 0 0,-21-21 15,21 21-15,-20-21 0,20 0 16,-21-1-16,21 1 0,-20 0 0,-1 0 16,21 0-16,-21 0 0,0-22 15,1 22-15,-22 0 0,0-21 0,21 20 16,-21 1-16,0 0 0,0 0 16,0 0-16,-21 21 15,-1 0 1,1 21-16,21 0 15,-21 0-15,0 0 0,21 1 16,-21-1-16,21 0 0,0 0 16,0 0-16,0 0 0,0 1 0,0-1 15,0 21-15,0 0 16,0-20-16,21-22 16,0 21-16,0-21 0,0 0 15,1 0-15,-1 0 0,0 0 16,21 0-16,-21 0 0,22 0 0,-22-21 15,21 21-15,1-22 0,41-20 16,-41 21-16,-1 0 16,0 0-16,1-1 0,-22 1 0,0 0 0,0 0 15,0 0-15,-21 0 0,-21 21 32,0 0-32,0 0 0,21 21 15,-21 0 1,21 0-16,0 0 0,0 0 15,0 1-15,21-1 16,0-21-16,0 21 0,0 0 0,0 0 16,1 0-16,-1-21 0,0 22 15,0-1 1,-42-21 0,0 0-1,0 0-15,-1 0 16,1 0-16,0-21 0,0 21 15,0 0-15,0 0 16,-1 0-16,22 21 31,22-21-15,-22 21-16,21-21 16,0 0-16,0 0 0,21 0 0,-20 0 15,-1 0-15,0 0 0,0 0 16,21 0-16,-20 0 0,-1 0 0,0 0 15,0-21-15,0 0 0,0 21 16,1-22-16,-1 1 0,0 0 0,0 0 16,0 0-16,0 0 0,1-43 15,-1 43-15,-21 0 0,0 0 16,21-1-16,-21 1 0,21 0 16,-42 42 15,21 0-16,-21 1-15,21-1 0,0 0 16,0 0-16,-21 0 0,21 0 0,0 1 16,0-1-16,0 0 0,0 0 15,0 0-15,21 0 16,-21 1-16,21-22 0,0 0 16,0 0-16,0 0 0,1 0 15,-1 0-15,0 0 0,0 0 16,0 0-16,0 0 0,22-22 0,-22 1 15,0 21-15,0-21 0,-21 0 16,21 0-16,-21 0 0,22-1 0,-22 1 16,0 0-16,0-21 0,0-1 0,0 22 15,0-21-15,0 21 0,-22-22 16,1 22-16,21 0 0,-21 0 0,0 21 16,0 0-16,-22 0 0,22 0 15,0 0-15,0 0 0,-21 21 0,20 0 16,1 0-16,0 1 0,0-1 15,0 0-15,21 21 0,0-21 16,0 1-16,0 41 0,0-42 16,0 0-16,21 1 0,0-1 15,0 0-15,0 0 0,1-21 0,-1 21 16,0-21-16,21 21 0,-21-21 16,1 0-16,-1 0 0,0 0 15,0 0-15,21 0 0,-20 0 0,-1-21 16,0 21-16,0-21 0,0 21 15,0-21-15,22 0 0,-22 0 0,0-1 16,0 1-16,-21 0 0,21-21 0,1 21 16,-22-1-16,0-20 15,0 21-15,0 0 0,0 0 16,0 42 15,-22 0-31,1 0 0,21 0 16,0 0-16,0 1 0,-21-1 15,21 0-15,0 0 0,0 0 0,0 0 16,0 1-16,0-1 0,0 0 16,0 0-16,0 0 0,21-21 15,0 21-15,1-21 0,-1 0 16,0 0-16,0 0 16,0 0-16,0 0 0,1 0 15,-1-21-15,0 0 0,0 21 0,0-21 16,-21 0-16,21 0 0,1-1 15,-22 1-15,0-21 0,21 21 0,0-22 16,-21 22-16,21 0 0,-21 0 16,0 0-16,0 0 0,0-1 15,0 44 17,0-1-32,-21 0 0,21 0 15,0 0-15,0 0 0,0 1 16,-21 20-16,21-21 0,0 0 0,0 0 15,0 1-15,0-1 16,0 0-16,0 0 0,0 0 16,21-21-16,0 0 0,0 0 15,0 0-15,1 0 16,-1 0-16,0 0 0,0 0 16,0 0-16,0-21 0,1 0 15,-22 0-15,21 21 0,-21-21 16,21-22-16,0 22 0,-21-42 15,0 41-15,21-20 0,0 21 16,-21 0-16,0 0 0,0-1 0,0 1 16,22 21-16,-1 0 0,0 0 31,-21 21-31,0 1 0,0-1 16,0 0-16,0 0 0,0 0 15,0 0-15,0 1 0,0-1 0,0 0 16,0 21-16,0-21 15,0 1-15,0-1 16,0 0-16,21-21 0,0 0 16,0 21-16,1-21 0,-1 0 15,0 0-15,21 0 0,-21 0 16,1 0-16,-1 0 0,42-42 16,-42 21-16,22-1 15,-22 22-15,0-42 0,43 0 16,-43 21-16,0-22 0,-21 22 0,21 0 15,0 0-15,-21 0 0,0-1 16,-21 44 15,0-1-31,21 0 16,0 0-16,0 0 0,0 0 16,0 1-16,0-1 0,0 0 0,0 0 15,0 0-15,0 0 0,0 1 16,21-1-16,0 0 15,-42-21 32,0 0-31,0 0-16,0 0 16,-1 0-1,22 21 16,22 0-15,-1-21-16,0 0 16,0 0-16,0 0 0,0 0 15,1 0-15,-1 0 0,0 0 16,21 0-16,-21 0 0,1-21 16,20 21-16,-21-21 0,0 0 0,22 21 15,-22-21-15,0-1 0,0 1 0,0-21 16,0 21-16,1 0 0,-22-22 15,0 22-15,21-42 16,-21 41-16,0 1 0,-21 21 16,-1 0-1,1 21-15,21 1 0,-21-1 16,0 21-16,21-21 0,-21 0 16,21 1-16,0-1 0,0 0 15,0 0-15,0 0 0,0 0 16,0 1-16,0-1 0,0 0 15,21-21 1,0 0-16,0 0 16,0 0-16,1 0 15,-22-21-15,0 0 16,21-1-16,-21 1 16,0 0-16</inkml:trace>
  <inkml:trace contextRef="#ctx0" brushRef="#br1" timeOffset="-59141.28">21675 8340 0,'0'0'0,"0"-21"15,0-1-15,-22 22 32,22 22-32,0-1 15,0 0-15,0 0 16,-21 0-16,21 0 0,0 1 0,0-1 15,0 0-15,0 0 0,0 0 0,-21 0 16,21 1-16,0-1 16,0 0-16,0-42 47,0 0-32,0-1-15,0 1 0</inkml:trace>
  <inkml:trace contextRef="#ctx0" brushRef="#br1" timeOffset="-58804.98">21738 8001 0,'-42'0'16,"21"0"-16,21 21 0,-22 22 15,1-22-15,21 0 16,0 0-16,21-21 15,1 0 1,-1 0-16,0 0 0,0 0 16,0 0-16,0-21 0,1 21 15,-1-21-15,-21 0 16,0-1-16,0 1 0,0 0 16,0 0-16,0 0 0,-21 0 15,-1 21 1,1 0-16,0 0 0,21 21 15,-21 0-15,0 0 16,21 0-16,0 0 0,0 1 0,0-1 16,0 0-16,0 0 15,21-21-15,0 0 0,0 0 16</inkml:trace>
  <inkml:trace contextRef="#ctx0" brushRef="#br1" timeOffset="-58292.27">22013 8192 0,'0'0'0,"0"21"16,0 0-1,0 0-15,0 0 0,0 0 16,-21 1-16,21-1 0,0 0 16,0 0-16,0 0 0,-21 0 0,21 1 15,-21 20-15,21-21 0,0 0 16,0 0-16,0 1 0,-21-22 15,21 21-15,-22 0 0,22 0 0,0 0 16,0-42 31,0 0-47,0 0 16,0 0-16,0-1 0,0-20 0,22 21 15,-1-21-15,21-22 16,-21 22-16,0 21 0,43-43 15,-43 43-15,21 21 0,-20-21 16,-1 21-16,0 0 0,0 0 0,0 0 16,0 21-16,1-21 0,-1 21 15,0 0-15,-21 22 0,0-22 16,0 0-16,0 0 0,0 21 0,0-20 16,0-1-16,0 0 0,0 0 0,-21 0 15,21 0-15,-21 1 0,-1-1 16,1 0-16,21 0 0,-21-21 15,21-21 32,21 21-47,0-21 0,1 0 16,20-1-16,-21 1 0</inkml:trace>
  <inkml:trace contextRef="#ctx0" brushRef="#br1" timeOffset="-57805.55">22902 8297 0,'0'0'16,"21"0"-16,22-21 0,-43 0 0,21 21 15,-42 0 1,0 0-16,-22 0 16,22 0-16,-21 21 0,21-21 15,-22 21-15,22 1 0,-21-22 0,21 21 16,-22 0-16,22 0 0,0 0 0,21 0 15,-21 1 1,21-1-16,0 0 16,21-21-16,0 21 0,0-21 15,0 0-15,22 0 0,-22 21 16,21-21-16,-21 21 0,22-21 0,-22 0 16,21 22-16,-21-22 0,1 21 15,-1-21-15,0 21 0,0-21 0,0 21 16,0 0-16,-21 0 15,-21-21 1,0 22-16,0-22 0,0 0 0,0 0 16,-22 21-16,22-21 0,-21 0 15,-1 0-15,22 0 0,-21 0 16,21 0-16,-22 0 0,22 0 0,0 0 16,0 0-16,0 0 0,0 0 15,-1 0 1,44 0 15,-1-21-15,0 21-16,0 0 15,0 0-15,0-22 0,1 22 0,-1 0 16</inkml:trace>
  <inkml:trace contextRef="#ctx0" brushRef="#br1" timeOffset="-57493.88">23347 8530 0,'0'0'15,"0"-21"-15,0 42 63,0 0-63,0 1 0,0-1 15,0 0-15,0 0 0,0 0 16,0 0-16,0 1 16,-21-22-16,21 21 0,0 0 0,0 0 15,-22-21-15,22-21 47,0 0-31,0 0-16,0-1 0,0 1 15</inkml:trace>
  <inkml:trace contextRef="#ctx0" brushRef="#br1" timeOffset="-57292.99">23410 8255 0,'0'-21'15,"-21"21"16,0 0-15,21 21 0,0 0-1,0 0 1,21-21-16,0 22 16</inkml:trace>
  <inkml:trace contextRef="#ctx0" brushRef="#br1" timeOffset="-56476.82">23918 8467 0,'0'-21'16,"-21"21"-1,0-22-15,0 22 0,21-21 0,-21 21 16,-1 0-16,1 0 0,0 0 15,0 0-15,0 21 0,0 1 16,-1-1-16,1 0 16,0 0-16,0 0 0,0 0 0,21 1 15,0-1-15,-21 0 16,21 0-16,0 0 0,0 0 0,0 1 16,0-1-16,21-21 15,0 0-15,0 0 0,0 0 0,0 0 16,1 0-16,-1 0 0,0 0 15,0 0-15,0 0 0,0-21 0,22-1 16,-22 22-16,0-21 0,21-21 16,-20 0-16,-1-1 15,0 22-15,0-21 0,-21-1 0,42-84 16,-42 85 0,22 0-16,-1 21 0,-21-22 15,0 22-15,21 21 0,-21-21 0,0 42 31,-21-21-31,0 21 16,-1 22-16,22-22 0,-21 0 16,21 21-16,-21-21 0,21 22 0,0-1 15,0-21-15,-21 22 0,21-22 16,0 0-16,0 42 0,0-41 16,0-1-16,0 0 0,21 0 15,0 0-15,0 0 16,1-21-16,-1 0 0,0 0 15,0 0-15,21 0 0,-20 0 0,-1 0 16,0 0-16,0-21 0,0 21 16,22-42-16,-22 21 0,-21 0 15,21-1-15,-21 1 0,21 0 16,-21 0-16,0 0 0,0 0 16,-21 21-1,0 0-15,0 0 16,-1 21-16,22 0 15,-21 0-15,21 0 0,-21 0 16,21 1-16,0-1 0,0 0 16,0 0-16,0 0 0,0 0 15,0 1-15,21-22 16,-21 21-16,21-21 0,1 0 16,-1 0-16,0 0 15,0 0-15,0 0 0,22-21 16,-22 21-16,0-22 15,0 22-15,21-21 0,-20 0 0,20 21 16</inkml:trace>
  <inkml:trace contextRef="#ctx0" brushRef="#br1" timeOffset="-56149.89">25442 8192 0,'0'0'0,"0"-43"16,0 64 15,0 1-15,0-1-16,0 21 16,-21-21-16,21 22 0,-21-22 0,0 0 15,21 21-15,-21-21 0,21 22 16,0-22-16,0 21 0,-22-21 15,22 1-15,-21-1 0,21 0 0,0 0 16,0 0-16,0 0 16,0 1-16,0-44 47,21 1-47,1 0 0</inkml:trace>
  <inkml:trace contextRef="#ctx0" brushRef="#br1" timeOffset="-55365.19">25739 8065 0,'0'0'0,"0"21"16,0 0-1,0 0-15,0 0 0,0 0 16,0 22-16,-22-22 0,1 64 15,0-64-15,21 21 0,0-21 0,-21 22 16,21-22-16,-21 21 0,21-21 16,-21 0-16,21 22 0,0-22 0,0 0 15,-22-21-15,22 21 0,0 0 16,-21-21-16,21 22 16,0-44 15,0 1-31,21 21 15,1-21-15,-22 0 0,21 0 0,0 0 16,0-1-16,0 1 0,0 0 16,-21 0-16,22 0 0,-1 21 0,0-21 15,0-1-15,0 22 16,-21-21-16,21 21 16,-21 21-1,0 1-15,0-1 0,0 0 16,0 0-16,0 0 15,0 0-15,0 1 0,0-1 16,0 0-16,0 0 0,0 0 16,0 0-16,22-21 0,-1 0 15,0 22-15,0-22 16,0 0-16,0 0 0,1 0 0,-1 0 16,21 0-16,-21 0 0,0-22 15,1 22-15,-1-21 0,21 21 16,0-42-16,-20 21 0,-1 0 15,0-1-15,0 1 0,-21 0 0,21 0 16,-21 0-16,0 0 0,0-1 16,-21 22-1,0 0 1,0 0-16,21 22 0,-21-22 16,-1 21-16,1 0 0,21 0 0,0 0 15,0 0-15,-21-21 0,21 22 16,0-1-16,0 0 0,0 0 0,0 0 15,0 0-15,21-21 16,-21 22-16,21-22 0,1 0 16,-1 0-16,0 0 0,0 0 15,0 0-15,0 0 0,1 0 16,-1 0-16,0 0 0,0-22 0,0 22 16,-21-21-16,21 21 0,-21-21 0,22 21 15,-22-21-15,0 0 0,0 0 16,0-1-16,0 1 15</inkml:trace>
  <inkml:trace contextRef="#ctx0" brushRef="#br1" timeOffset="-55077.36">25125 8297 0,'-21'0'0,"42"0"0,-64 0 16,43-21 0,22 21-16,-1 0 0,0 0 15,21 0-15,-21 0 0,22 0 0,-1 0 16,0 0-16,1 0 0,-1 0 0,0 0 16,1 0-16,-1 0 0,0 0 15,-20 0-15,20 0 0,-21 0 16,0 0-16,0 0 0,1 0 0,-44 0 47,1 0-47</inkml:trace>
  <inkml:trace contextRef="#ctx0" brushRef="#br1" timeOffset="-52933.63">24426 9356 0,'0'0'0,"-21"21"0,0-21 0,42 0 47,0-21-47,0 21 0,1 0 0,20-21 15,-21 21-15,21-22 0,-20 1 16,20 0-16,0 0 0,1 0 15,-1 0-15,0-1 0,-21 1 0,1-21 16,-1 21-16,-21-22 16,0 22-16,0 0 0,-21 21 15,-1 0-15,1 0 0,-21 0 16,0 0-16,20 21 0,-20 0 0,0 1 16,21-1-16,-1 21 0,1-21 15,21 0-15,0 1 0,0 20 16,0-21-16,0 0 0,0 0 0,21 1 15,1-1-15,20 21 0,-21-21 0,43 22 16,-43-43-16,21 42 16,-42-21-16,0 0 15,-21-21 1,0 0-16,0 0 0,-1 0 16,-20 0-16,21 0 0,0 0 15,-22-21-15,22 21 0,0 0 0,0-21 16,0 21-16,0 0 0,-1 0 0,22 21 47,0 0-47,0 0 15,22 1-15,-1-22 0,0 21 16,0-21-16,21 0 0,-20 0 0,20 0 16,0 0-16,-21 0 15,22 0-15,-1 0 0,0 0 0,1 0 16,-1 0-16,0-21 0,-20-1 0,20 22 15,-21-21-15,0 0 0,22 0 16,-22 0-16,-21 0 0,21-1 0,0 1 16,-21 0-16,21 0 0,-21 0 15,0 0-15,0-1 0,0 1 16,-21 21 15,0 0-31,21 21 0,-21-21 0,0 22 16,-1-1-16,1 0 0,0 0 15,21 0-15,-21 0 16,21 1-16,0-1 0,0 0 0,0 0 16,0 0-16,0 0 0,21-21 15,0 22-15,0-22 0,1 0 16,-1 0-16,0 0 0,0 0 16,21 0-16,-20 0 0,-1 0 0,0 0 15,0 0-15,0-22 0,0 22 0,1-21 16,-1 21-16,0-21 15,0 0-15,0 0 0,0 0 16,-21-1-16,22 22 0,-22-21 0,0 42 63,0 1-63,0-1 0,0 0 15,0 0-15,0 0 0,0 0 16,0 1-16,21-1 0,0 0 15,-21 0-15,21-21 0,0 0 16,0 21-16,1-21 0,-1 0 16,0 0-16,0 0 0,0 0 15,0 0-15,1-21 0,-1 21 0,0-21 16,0 0-16,0 21 0,0-21 16,1-1-16,-22 1 0,21 0 15,0 0-15,0 0 0,-21 0 0,0-1 16,21 22-16,-21-21 0,21 21 15,-21 21 17,0 1-17,0-1-15,0 0 16,0 0-16,0 0 0,-21 0 16,21 1-16,0-1 0,0 0 15,0 0-15,21-21 0,1 21 16,-1-21-16,0 0 0,0 0 15,0 0-15,0 0 0,1 0 16,-1 0-16,0 0 0,0-21 16,0 21-16,0-21 0,1 0 0,-1 21 15,0-21-15,0-1 0,0 1 16,0 0-16,-21 0 0,22 0 0,-1 0 16,-21-1-16,0 1 0,0 0 0,21 0 15,-21 0-15,-21 21 47,21 21-47,0 0 0,-21-21 16,-1 21-16,22 0 0,0 1 15,0-1-15,0 0 0,0 0 16,0 0-16,0 0 0,0 1 0,0-1 16,0 0-16,0 0 15,22-21-15,-1 21 16,0-21-16,0 0 0,0 0 0,0 0 15,1 0-15,-1 0 0,0 0 16,0 0-16,0 0 0,-21-21 0,21 21 16,1-21-16,-1 0 15,-21 0-15,21-1 0,0 1 16,-21 0-16,0 0 0,0 0 0,0 0 16,21-1-16,-21 1 15,-21 21 1,0 21-1,21 1-15,0-1 0,-21-21 16,0 21-16,21 0 0,0 0 0,0 0 16,0 1-16,0-1 0,0 0 15,0 0-15,0 0 16,21-21 0,0 0-16,0 0 15,0 0-15,0 0 0,1 0 16,-22-21-16,21 0 0,0 21 15,0-21-15,21-22 16,-20 22-16,-1 0 0,0 0 0,0 0 16,0 0-16,0 21 0,1-22 15,-22 44 17,0-1-32,0 0 15,0 0-15,0 0 0,0 0 16,0 1-16,0-1 31,21-21-15</inkml:trace>
  <inkml:trace contextRef="#ctx0" brushRef="#br1" timeOffset="-50733.63">677 11091 0,'21'0'0,"1"0"16,-22-21-1,0 0 16,0 0-15,0 0 0,0 0-16,0-1 15,21 22-15,-21-21 16,0 0-16,0 0 16,21 21-16,-21-21 0,0 0 15,0-1-15,0 1 0,0 0 16,0 0-16,0 0 31,0 42 0,0 0-31,0 0 16,0 0-16,0 22 0,0-22 16,0 21-16,0 1 0,0-1 0,0 21 15,0-20-15,0-1 0,0 22 16,0-22-16,0-21 0,0 21 0,0 1 15,0-22-15,0 0 0,0 0 16,0 0-16,0-42 63,0 0-48,0 0 1,0 0-16,0 0 0,0-1 15,0 1-15,0 0 0</inkml:trace>
  <inkml:trace contextRef="#ctx0" brushRef="#br1" timeOffset="-50305.75">635 10943 0,'0'-21'15,"0"0"-15,0 0 0,0 0 16,0-1-16,0 1 16,0 0-16,0 0 0,21 0 15,0 0-15,0-1 0,22 1 16,-22 0-16,0 0 0,21 21 16,-20-21-16,20 21 0,-21 0 15,21 0-15,-20 0 0,20 0 0,-21 21 16,0 0-16,0 0 0,1 0 15,-22 22-15,0-22 0,0 42 16,0-20-16,-22-22 0,1 21 16,0-21-16,0 1 0,0-1 15,0 0-15,-1 0 0,1 0 16,0 0-16,0-21 0,0 22 0,0-22 16,-1 0-1,1 0 1,21-22 31,0 1-32,21 21 1</inkml:trace>
  <inkml:trace contextRef="#ctx0" brushRef="#br1" timeOffset="-48817.85">1587 10774 0,'-21'0'16,"0"21"-1,21 0 1,-21 0-16,21 1 0,0-1 16,0 0-16,0 21 15,-21-21-15,21 22 0,-21-1 0,21 0 16,0 1-16,0-1 0,-22 0 15,22 1-15,-21-1 0,21 0 0,0-20 16,-21-1-16,21 0 0,0 0 16,0 0-16,0 0 0,0 1 15,0-44 17,0 1-32,0 0 15,0 0-15,0-21 0,0 20 16,0-20-16,0 0 0,0-1 15,0 1-15,0 0 0,0-1 16,21 1-16,0 0 0,1-1 16,-1 22-16,0-21 0,0 21 0,0-22 15,0 22-15,1 0 0,-1 0 16,21 0-16,-21 21 0,0 0 0,1 0 16,20 0-16,-21 0 15,0 0-15,0 21 0,1 0 0,-1 0 0,0 22 16,0-22-16,-21 0 0,0 21 15,21-21-15,0 22 0,-21-22 0,0 21 16,0-21-16,0 22 16,22-22-16,-22 21 0,0-21 0,0 1 15,0-1-15,0 0 0,0 0 0,0 0 16,0 0-16,0 1 16,-22-22-1,1 0 16,21-22-15,-21 22-16,21-21 16,0 0-16,0 0 15</inkml:trace>
  <inkml:trace contextRef="#ctx0" brushRef="#br1" timeOffset="-48319.11">1355 11113 0,'21'0'46,"0"0"-46,0 0 0,0 0 16,22 0-16,-1 0 0,0-22 16,1 22-16,-1 0 0,0 0 0,1-21 15,-22 21-15,21 0 0,-21 0 16,22 0-16,-22 0 0,0 0 16,0 0-16,0 0 0,-21-21 62,0 0-46</inkml:trace>
  <inkml:trace contextRef="#ctx0" brushRef="#br1" timeOffset="-47965.32">1990 10859 0,'0'0'0,"0"-22"16,21 22 15,0 0-16,0-21-15,0 21 0,0 0 0,22 0 16,-22 0-16,0 0 0,21 0 16,-20 0-16,20 0 0,-21 0 0,21-21 15,-20 21-15,-1 0 0,21 0 16,-21 0-16,0 0 16,-42 0 15,0 0-31,0 0 15,0 0-15,0 0 16,-1 0-16</inkml:trace>
  <inkml:trace contextRef="#ctx0" brushRef="#br1" timeOffset="-47440.62">2328 10795 0,'-21'0'15,"0"0"1,21 21 0,0 0-1,0 1-15,0-1 16,0 0-16,0 0 0,0 0 0,0 0 16,0 1-16,0-1 0,0 21 15,0-21-15,0 22 0,-21-22 0,21 21 16,0-21-16,0 0 0,-21 1 15,21 20-15,0-21 0,0 0 16,0 0-16,0 1 16,0-44 218,0 1-234,21 0 16,-21 0-16,21 0 15,0 21-15</inkml:trace>
  <inkml:trace contextRef="#ctx0" brushRef="#br1" timeOffset="-46896.59">3302 10753 0,'0'-21'16,"0"-1"-1,-21 22 1,0 0 0,-1 0-16,1 0 15,0 0-15,0 0 16,0 22-16,0-22 0,-1 21 0,1 0 15,0 0-15,0-21 0,0 42 16,0-20-16,-1 20 16,1 21-16,21-41 15,0-1-15,-21 21 0,21-21 0,0 0 16,0 1-16,0-1 0,0 0 0,0 0 16,21 0-16,0 0 0,1-21 15,-1 22-15,0-22 0,0 0 16,0 0-16,0 0 0,1 0 15,-1 0-15,0 0 0,0 0 16,0 0 0,0-22-16,1 1 0,-1 21 15,-21-21-15,21 21 0,0-21 0,0 0 16,0 0 0,1-1-16,-22 1 15,21 21-15</inkml:trace>
  <inkml:trace contextRef="#ctx0" brushRef="#br1" timeOffset="-46463.78">3831 10689 0,'0'0'0,"0"-21"0,0 0 15,0 0-15,21 21 47,-21 21-47,0 0 16,0 21-16,0-20 0,0-1 0,0 0 16,0 21-16,0-21 0,0 22 15,0-22-15,0 21 0,-21-21 16,0 43-16,21-43 0,-21 0 15,0 0-15,21 22 0,-22-43 0,22 21 16,0 0-16,0 0 0,0 0 16,-21-21-1,21-21 17,0 0-17,0 0-15,0 0 0,0 0 16,0-1-16,21 22 15,1-21-15,-22 0 0,21 0 0,21 0 16,-42 0-16</inkml:trace>
  <inkml:trace contextRef="#ctx0" brushRef="#br1" timeOffset="-46060.99">4233 10562 0,'21'0'0,"-42"0"0,42-21 0,1 21 16,-22-21-16,0 42 31,0 0-31,0 0 16,0 1-16,0-1 16,0 21-16,0-21 0,0 43 15,0-43-15,0 0 0,0 21 16,-22-20-16,22-1 0,0 21 0,0-21 15,-21 0-15,21 1 0,-21-1 0,21 0 16,-21 0-16,21 0 0,-21-21 16,21 21-16,0 1 0,0-1 15,0 0 1,0-42 31,0 0-32,0-1 1,0 1 0,0 0-16,0 0 15</inkml:trace>
  <inkml:trace contextRef="#ctx0" brushRef="#br1" timeOffset="-45778.15">3895 10880 0,'0'0'0,"0"21"16,21-21 0,0 0-16,0 0 0,0 0 15,0 0-15,1 0 16,-1 0-16,0 0 0,0 0 0,0 0 15,0 0-15,1 0 16,-22-21 31,0 0-31,0-1-16</inkml:trace>
  <inkml:trace contextRef="#ctx0" brushRef="#br1" timeOffset="-44573.33">5059 10880 0,'-21'0'78,"-1"0"-62,22-21 0,22 21 46,-1 0-46,0 0-16,0 0 0,0 0 0,22 0 15,-1 0-15,0 0 0,1 0 0,-1 0 16,0 0-16,22 0 0,-22 0 16,22 0-16,-22 0 0,21 0 0,-20 0 15,-1 0-15,0 0 0,1 0 0,-1 0 16,0-22-16,-20 22 0,20 0 16,-21 0-16,0 0 0,0 0 0,1 0 15,-22-21-15,0 0 31,0 0-15,0 0 0,-22 21-1,1-21-15,0-1 16,21 1-16,-21 21 16,0-21-16,0 0 0,-1 21 0,22-21 15,-21 21-15,0-21 0,0-1 16,0 22-16,0-21 0,-1 21 15,1-21-15,0 21 16,21 21 31,21-21-31,0 21-16,1-21 0,-1 22 0,0-22 15,0 0-15,0 21 0,0-21 16,22 0-16,-22 0 0,0 0 0,0 21 15,43-21-15,-43 0 0,0 0 16,0 0-16,0 0 0,1 0 16,-1 0-16,-42 21 62,-1-21-62,1 21 16,0-21-16,0 21 0,0 1 0,0-1 15,-1-21-15,1 21 0,-21 0 0,21 0 16,-22 0-16,22 1 0,0-1 16,-21-21-16,21 21 0,-1 0 0,1-21 15,21 21-15,-21-21 0,21 21 16,-21-21-16,0 0 94,21-21-79</inkml:trace>
  <inkml:trace contextRef="#ctx0" brushRef="#br1" timeOffset="-42494.41">5736 11028 0,'0'21'0,"21"-21"47,0-21-47,1 0 0,-1 0 15,0 21-15,0-22 16,0 1-16,0 21 0,1-21 0,-1 0 16,0 0-16,0 0 0,0-1 0,0 1 15,1 0-15,-22 0 16,21 21 0,0 0 15</inkml:trace>
  <inkml:trace contextRef="#ctx0" brushRef="#br1" timeOffset="-40656.43">6710 10774 0,'0'0'0,"0"-21"0,0 0 16,0-1-16,21 1 16,-21 0-16,0 0 15,0 0-15,0 0 16,0 42 15,0 0-15,0 0-16,-21 0 0,21 0 0,-21 22 15,21-22-15,0 21 0,0 1 16,0-1-16,0-21 0,0 21 0,-22 1 16,22-1-16,0 0 0,0-20 15,0 20-15,0-21 0,0 0 0,22 0 16,-1-21-16,-21 22 0,21-22 0,0 0 15,0 0-15,22 0 0,-22 0 16,0-22-16,21 1 0,-21 0 16,1 0-16,20 0 0,-21 0 0,21-1 15,-20-20-15,-1 21 0,0 0 16,0-22-16,0 22 0,0-21 0,-21 0 16,22 20-16,-22-20 0,0 21 15,0-21-15,0 20 0,0 1 0,0 0 16,0 0-16,0 0 0,0 42 31,0 0-31,0 0 16,0 0-16,0 1 0,0 20 0,0-21 15,0 21-15,0-20 16,0 20-16,0-21 0,0 21 0,0-20 16,0-1-16,0 21 0,0-21 0,0 0 15,0 1-15,0-1 0,21-21 16,0 21-16,0-21 0,21 0 15,-20 0-15,-1 0 0,21-21 16,-21 0-16,22-1 0,-22 1 0,21 21 16,0-21-16,-20-21 0,20 21 0,-21-1 15,21-20-15,-20 21 0,20-21 16,-21 20-16,0-20 0,0 0 16,1 21-16,-1-1 0,-21 1 0,0 0 0,0 0 15,-21 21 1,-1 21-1,1 0-15,0 0 0,21 1 16,-21-1-16,21 0 0,0 0 16,0 21-16,0-20 0,0-1 0,0 0 15,21 0-15,-21 0 0,21 0 16,0 1-16,1-1 0,-22 0 0,21 0 16,0-21-16,0 21 0,-21 0 15,-21-21 1,0 0-1,0 0-15,-22 0 0,22 0 16,0-21-16,0 21 16,0 0-16,-1 0 0,1-21 0,0 21 15,0 0-15,0 0 0,21 21 32,0 0-32,0 1 15,21-1-15,0-21 0,0 21 16,22-21-16,-22 0 0,0 21 15,21-21-15,1 0 0,-1 0 0,43 0 16,-43 0-16,0 0 16,-21 0-16,22 0 0,20-21 15,-20 0-15,-22 0 0,0 21 16,0-22-16,0 1 0,0 0 16,1 21-16,-1-21 0,-21 0 0,21 0 15,-21-1-15,21 1 0,-21 0 0,21-21 16,-21 21-16,0-22 15,0 22 1,-21 21 0,0 0-16,0 21 0,21 0 15,-21 1-15,-1-1 16,22 0-16,0 0 0,0 0 0,0 0 16,0 1-16,0-1 0,0 0 15,0 0-15,0 0 0,0 0 0,22 1 0,-1-1 16,0 0-16,21 0 0,-21-21 15,22 21-15,-22-21 0,21 0 16,1 0-16,-1 0 0,0 0 0,22 0 16,-22 0-16,0 0 0,22 0 15,-22-21-15,1 0 0,-1 21 0,0-21 16,1 0-16,-22 21 0,21-22 0,-21 1 16,0 0-16,1 0 0,-22 0 15,0 0-15,21-1 0,-21 1 0,0 0 16,0 0-16,0 0 0,0 0 15,0-22-15,-21 43 16,-1-21-16,1 21 0,0 0 16,0 0-16,0 0 0,0 21 15,-1 0-15,1 1 0,0-1 16,0-21-16,0 21 0,0 0 0,-1 0 16,1 0-16,21 1 0,0-1 0,0 0 15,0 0-15,0 0 0,0 0 16,0 1-16,0-1 0,0 0 15,21-21-15,1 0 0,-1 0 0,0 0 16,0 0-16,0 0 0,0 0 16,1 0-16,-1-21 0,0 0 15,0 21-15,0-22 0,0 1 0,1 0 16,-1 0-16,0-21 0,21-22 16,-21 43-16,1-21 0,-1-1 15,0-20-15,-21 20 0,21 1 16,0-21-16,-21 20 0,21 1 0,-21 0 15,0-1-15,0 22 0,0-21 0,0 21 16,0-1-16,0 44 16,0-1-1,0 0-15,-21 21 0,21-21 16,-21 22-16,21-1 0,-21 22 0,21-22 16,-21 0-16,21 1 0,0-1 15,0 0-15,0 1 0,0-1 16,0-21-16,0 21 0,0-20 0,0-1 15,21 0-15,-21 0 0,21 0 0,0 0 16,0-21-16,1 0 16,-1 0-16,0 0 0,0 0 0,0 0 15,22 0-15,-22-21 0,0 21 16,21-21-16,-21 0 0,22 0 16,-22 0-16,21-1 0</inkml:trace>
  <inkml:trace contextRef="#ctx0" brushRef="#br1" timeOffset="-40325.62">10477 10414 0,'0'0'0,"0"-21"15,0 0 1,0 42-1,0 0-15,0 0 16,0 0-16,0 1 0,0 20 0,0-21 16,0 21-16,0-20 15,0 20-15,0 0 0,-21 1 0,0 20 16,21-42-16,0 22 0,0-22 16,-21 0-16,21 0 0,-21 0 15,21 0-15,-21 22 0,21-22 16,21-21 15,0-21-15,0 21-16,0-21 0,0-1 0</inkml:trace>
  <inkml:trace contextRef="#ctx0" brushRef="#br1" timeOffset="-39908.73">10837 10626 0,'0'21'16,"0"0"0,-21 0-16,0 0 0,0 1 15,0-1-15,21 0 0,-22 21 16,1-21-16,21 1 0,0-1 0,-21 0 16,21 0-16,-21 0 0,21 0 0,0 1 15,0-1-15,0 0 16,0 0-16,21-21 15,0 0-15,0 0 16,1 0-16,-1 0 0,0 0 0,0-21 16,0 21-16,0-21 0,22 0 15,-22-1-15,0 22 0,0-21 0,0 0 16,1 0-16,-1-21 0,-21 20 16,21 1-16,-21-21 0,0 21 0,0 0 15,0-1-15,0 1 0,-21 0 0,0 21 16,-1-21-16,1 21 0,0 0 15,0 0-15,0 0 0,0 0 16,-1 21-16,1-21 0,21 21 0,-21 0 16,0-21-1,21 22-15,-21-22 0,21 21 16</inkml:trace>
  <inkml:trace contextRef="#ctx0" brushRef="#br1" timeOffset="-39637.26">10181 10562 0,'0'0'0,"-21"0"0,0 0 0,0 0 16,42 0-1,21 0-15,-21 0 16,22 0-16,-1 0 0,0 0 15,1 0-15,-1-21 0,21 21 0,-20 0 16,-1 0-16,0-21 0,1 21 0,-1 0 16,-21 0-16,0 0 0,1 0 15,-1 0-15,0 0 0,-21-21 16,21 21-16</inkml:trace>
  <inkml:trace contextRef="#ctx0" brushRef="#br1" timeOffset="-38986.08">12150 10435 0,'0'0'15,"21"0"-15,-21-21 0,0 0 0,0 0 0,0 0 16,0-1 0,21 22-1,-21 22-15,0 20 16,0-21-16,21 21 0,-21 1 0,21-1 16,-21 0-16,0 22 0,0-22 0,0 22 15,0-1-15,0 1 0,0-1 16,0 1-16,0-1 0,0 1 0,0 20 15,0-20-15,0 63 16,-21 0-16,0-85 16,21 22-16,-21-22 0,21 0 0,0 1 15,0-1-15,0-21 0,-21 22 0,21-22 16,0 0-16,-22-21 0,22-21 31,0-22-31,0 22 16,0 0-16,0-21 0,0-1 0,0 1 15,0-21-15</inkml:trace>
  <inkml:trace contextRef="#ctx0" brushRef="#br1" timeOffset="-38633.28">12128 10668 0,'0'-21'0,"0"42"0,-21-63 15,21 21-15,0-1 0,0 1 16,0 0-16,0 0 0,0 0 0,0 0 15,0-1-15,21 1 0,1-21 0,-1 21 16,21 0-16,-21-1 0,22 22 16,-1-21-16,0 0 0,1 21 15,-1 0-15,0 0 0,1 0 0,-1 0 0,0 0 16,1 0-16,-22 42 0,0-20 16,0-1-16,-21 21 0,0 0 15,0-20-15,0 20 0,-21 0 16,0-21-16,0 22 0,-1-22 0,1 0 15,0 0-15,-21 0 0,21 1 0,-22-1 16,22 0-16,0-21 0,0 0 16,0 21-16,-1-21 0,1 0 15,42 0 17,1 0-17,-1 0-15,0 0 0,21-21 16</inkml:trace>
  <inkml:trace contextRef="#ctx0" brushRef="#br1" timeOffset="-36749.34">13229 10393 0,'0'-42'0,"0"84"0,0-106 15,0 43-15,-21 21 0,-21-42 16,20 42-16,1 0 0,0 0 15,0 0-15,0 0 0,0 21 16,-1 0-16,1 0 0,0 22 0,0-22 16,0 21-16,0 1 0,-1-1 15,22-21-15,-21 21 0,21 43 16,0-64-16,0 22 0,0-22 16,0 0-16,0 0 0,21 0 15,1 0-15,-1-21 0,0 0 0,0 0 16,0 0-16,0 0 0,1 0 0,20 0 15,-21 0-15,0-21 0,0 0 16,1 0-16,20 0 0,-21 0 0,0-1 16,0 1-16,-21-21 0,22 21 0,-1 0 15,0-22-15,-21 22 0,0 0 16,21 0-16,-21 0 0,21 21 16,-21 21-1,21 0 1,-21 0-16,0 0 0,0 0 0,0 1 15,0 20-15,0-21 0,0 0 0,22 0 16,-22 1-16,21-1 0,0 0 16,-21 0-16,21-21 15,0 0-15,0 0 0,1 0 16,-1 0-16,0 0 16,0-21-16,0 0 0,0 0 0,1-1 15,-1 1-15,-21 0 0,21 0 16,0-21-16,0 20 0,-21-20 0,0 21 15,0 0-15,0 0 0,21-1 16,-21 44 15,0-1-31,0 0 0,0 0 16,0 0-16,0 0 0,0 22 16,0-22-16,0 0 0,0 0 0,0 0 15,0 1-15,0-1 0,22 0 16,-1-21-16,0 21 15,0-21-15,0 0 0,0 0 0,22 0 16,-22 0-16,0 0 0,0-21 16,22 0-16,-22 21 0,0-21 0,0-1 15,0 1-15,0-21 0,1 21 16,-1-22-16,-21 1 0,21 0 0,0-22 16,-21 22-16,0-22 0,0 22 15,0-21-15,21 20 0,-21 1 0,0 0 16,0 20-16,0-20 0,0 21 15,0 0-15,-21 21 16,0 21 0,21 21-16,0-21 0,-21 22 15,21-22-15,-21 21 0,21 1 16,0-1-16,0 0 0,0 1 0,0 20 16,0-21-16,0 1 0,0-1 0,0 0 15,0-20-15,0 20 0,0-21 16,21 21-16,0-20 0,0-1 0,0-21 15,0 21-15,1 0 0,-1-21 16,0 0-16,0 0 0,0 0 0,0 0 16,1 0-16,-1-21 0,0 0 0,0 21 15,21-21-15,-42-1 0,43-20 16,-22 0-16,0 21 0,-21-1 16,0-20-16,0 21 0,21 0 15,-21 0-15,0-1 0,0 1 0,0 0 16,0 42 15,0 0-31,0 1 0,0-1 0,0 0 16,0 0-16,0 21 15,0 1-15,0-22 0,0 0 0,0 0 16,0 0-16,21 1 0,1-22 0,-1 21 16,0 0-16,0-21 0,0 0 15,0 21-15,22-21 0,-22 0 0,0 0 16,21 0-16,22 0 0,-43 0 15,21-21-15,-20 0 0,20 21 16,-21-21-16,0-1 0,0 1 16,1 0-16,-1 0 0,-21 0 0,21-22 15,-21 22-15,0-21 0,0 21 16,0-22-16,0 22 0,0 0 0,0 0 16,-21 0-16,0 21 15,-1 0-15,1 0 0,0 0 16,0 21-16,0-21 0,0 42 15,21-21-15,0 1 0,-22 20 16,22-21-16,-21 0 0,21 22 0,0-22 16,0 0-16,0 21 0,0-21 15,0 1-15,0-1 0,0 0 16,21-21-16,1 0 16,-1 0-16,0 0 0,0 0 15,0 0-15,0-21 16,-21 0-16,22-1 0,-1 1 0,-21 0 15,21 0-15,-21 0 0,21 0 16,-21-22-16,0 22 0,21 0 0,-21 0 16,21 0-16,-21 42 31,0 0-15,0 0-16,0 0 0,0 0 15,0 1-15,0-1 0,0 0 0,0 0 16,0 0-16,22 0 0,-22 1 15,21-1-15,0-21 0,-21 21 16,63 0-16,-20 0 16,-22-21-16,0 0 0,0 0 0,22 0 15,-22 0-15,0 0 0,0-21 16,0 0-16,0 0 0,22 0 16,-22-22-16,0 22 0,0-21 15,-21 21-15,21-22 0,-21-20 0,22 20 16,-22-20-16,0 21 0,0-22 0,21 1 15,-21 20-15,0-20 0,21-22 16,-21 43-16,0-1 16,0 22-16,0 0 0,-21 42 31,0 0-31,21 1 0,0 20 16,-22 0-16,22 1 0,-21-1 15,21 0-15,-21 1 0,21-1 0,0 0 16,0 22-16,0 20 0,0-41 15,0-1-15,0-21 0,0 22 16,0-22-16,21 0 0,0 0 0,-21 0 16,22 0-16,-1-21 15,0 0-15,0 0 0,0 0 16,0 0-16,1-21 0,-1 21 16,0-21-16,0 0 15,0 0-15,-21 0 0,21-1 0,-21 1 16,22 0-16,-22-21 0,0 21 0</inkml:trace>
  <inkml:trace contextRef="#ctx0" brushRef="#br1" timeOffset="-36529.47">15282 10097 0,'0'0'0,"-21"0"0,0 0 15,0 0 1,21-22 0,-21 22 31,-1-21-47,1 21 0</inkml:trace>
  <inkml:trace contextRef="#ctx0" brushRef="#br1" timeOffset="-36297.6">13991 10224 0,'0'0'0,"-21"0"0,42 0 31,0 0-31,0 0 15,22 0-15,-1-22 0,0 22 0,1 0 16,20-21-16,1 21 0,-22 0 0,22-21 16,-1 0-16,-21 21 0,1 0 15,-1 0-15,0 0 0,-20-21 0,-1 21 16,0 0-16</inkml:trace>
  <inkml:trace contextRef="#ctx0" brushRef="#br1" timeOffset="-35556.9">16997 10329 0,'0'-42'15,"0"21"-15,0 42 31,0 0-31,0 0 0,0 22 0,0-22 16,0 21-16,0 1 0,0-1 16,0 0-16,0 1 0,0-1 0,0-21 15,0 21-15,0-20 0,0 20 16,0-21-16,21 0 0,0 0 0,0-21 16,0 22-16,1-22 0,-1 0 15,21 0-15,-21 0 0,22 0 0,-1 0 16,0 0-16,1-22 0,-22 1 15,21 0-15,0 0 0,1 0 0,-22 0 16,21-1-16,-21-20 0,1 0 0,-1 21 16,0-22-16,-21 1 0,0 21 15,0-22-15,0 22 0,0 0 0,0 0 16,0 0-16,-21 21 31,21 21-31,-21 0 0,21 0 16,-22 0-16,22 22 0,0-22 15,0 0-15,0 0 16,0 0-16,0 22 0,0-22 0,0 0 16,22-21-16,-1 21 0,0-21 15,0 0-15,21 0 0,-20 0 16</inkml:trace>
  <inkml:trace contextRef="#ctx0" brushRef="#br1" timeOffset="-35234.03">18013 10414 0,'0'0'0,"0"-21"0,0-43 16,0 43-16,-21 21 16,-1 0-1,1 21-15,21 22 16,0-22-16,-21 21 0,0 1 0,21-1 16,-21 0-16,21 1 0,0 20 15,0-21-15,-21 22 0,21-22 0,0 1 16,-22 20-16,22 1 0,0-22 0,0 21 15,0 1-15,0-1 0,0-20 16,-21 20-16,21 1 0,0-22 0,-21 0 16,0 43-16,21-43 0,0 1 15,0-22-15,0 21 16,0-21-16,0-42 31,0 0-31,0 0 16,0-21-16,0 20 0,21-20 15,0 0-15,-21-1 0,21 1 0</inkml:trace>
  <inkml:trace contextRef="#ctx0" brushRef="#br1" timeOffset="-34941.2">17907 10562 0,'-21'-21'0,"42"42"0,-42-63 15,21 21-15,0 0 0,0-1 16,42 1-1,-21 21-15,0-21 0,1 21 0,-1 0 16,21 0-16,-21-21 0,22 21 16,-22 0-16,21 0 0,-21 0 0,0 0 15,1 21-15,-1 0 0,-21 0 16,0 1-16,0-1 0,-21 0 16,-1 0-16,1 0 0,-21 0 0,21 1 15,-22-1-15,22 0 0,-21 0 0,21-21 16,0 21-16,-22-21 0,22 0 15,21 21-15,42-21 32,-20 0-17,-1 0-15,21 0 0</inkml:trace>
  <inkml:trace contextRef="#ctx0" brushRef="#br1" timeOffset="-33496.23">18859 10499 0,'0'0'0,"0"-21"0,0-1 0,-21 1 15,0 0-15,0 21 16,0-21-16,0 21 0,-1 0 0,1 0 16,0 0-16,0 0 15,0 0-15,0 0 0,-22 21 0,22 0 16,0 0-16,0 1 0,0-1 0,-22 21 15,43-21-15,-21 22 0,21-22 16,-21 21-16,21-21 0,0 0 0,0 1 16,0-1-16,0 0 0,21 0 0,0 0 15,0-21-15,1 0 0,-1 0 16,0 0-16,0 0 0,21 0 0,-20 0 16,-1 0-16,21-21 0,-21 21 15,0-21-15,1 0 0,-1 0 0,0-1 16,0-20-16,0 21 0,0-21 0,1-1 15,-1 1-15,-21 0 16,0-22-16,0 22 0,0-22 0,0 22 16,0 0-16,0-1 0,0 1 0,0 21 15,0-22-15,0 22 16,0 42 0,-21-21-16,21 43 15,-22-22-15,1 0 0,21 21 0,0 1 16,0-1-16,0 0 0,-21 1 0,21-1 15,0 0-15,0 1 0,0-1 16,0 0-16,0 1 0,0-22 0,42 42 16,1 1-1,-43-43-15,21-21 0,0 21 16,0-21-16,22 0 0,-22 0 0,0 0 16,0 0-16,21 0 0,-20 0 0,-1 0 15,21-21-15,-21 0 0,0 0 16,1 0-16,-1-1 0,0 1 0,0-21 15,0 21-15,-21-22 0,0 22 0,0-21 16,0 0-16,0 20 0,0-20 16,0 21-16,0 0 0,-21 21 15,0 0-15,0 0 16,0 0-16,-1 21 0,1 0 0,21 0 16,-21 0-16,0 43 15,21-22-15,0-21 0,-21 1 16,21 20-16,0-21 0,0 0 0,0 0 15,0 1-15,0-1 0,0 21 16,21-42 0,0 0-16,0 0 15,0 0-15,1-21 0,-22 0 16,21 0-16,0-1 0,-21 1 16,21 0-16,0 0 0,0-21 0,-21 20 15,0-20-15,22 0 0,-22 21 16,21-1-16,-21 1 0,0 0 0,0 0 15,0 42 1,0 0 0,0 0-16,0 22 0,0-22 15,0 0-15,0 21 0,0 1 16,0-1-16,0-21 0,0 0 0,0 1 16,0-1-16,21-21 0,0 21 15,0-21-15,0 0 0,1 21 0,20-21 16,-21 0-16,21 0 0,-20 0 15,-1 0-15,21-21 0,-21 21 0,0-21 16,1 0-16,20-1 0,-21 1 16,0 0-16,0 0 0,1-21 15,-1-1-15,0 1 0,0 0 0,0-64 16,0 42-16,-21 22 0,22-22 16,-22 22-16,0 21 0,0-21 15,0 20-15,21 1 0,-21 0 0,0 42 31,-21 0-31,-1 22 0,22-22 16,-21 21-16,0 1 0,0-1 0,0 21 16,21-20-16,0-1 0,0 0 15,-21 43-15,21-43 0,0 1 16,0 20-16,21-42 16,-21 1-16,21-1 0,0 0 0,0-21 15,0 21-15,1-21 0,-1 0 16,21 0-16,0 0 0,1 0 15,-22 0-15,21-21 0,-21 21 16,1-21-16,20 0 0,-21-1 0,21-20 16,1 0-16,-22 21 15,-21-22-15,21 22 0,-21 0 0,21-21 16,-21 20-16,0 1 0,-21 21 16,0 0-1,0 21-15,0 1 0,-1-1 0,1 0 16,0 0-16,21 0 0,0 22 15,-21-22-15,21 0 0,0 21 0,0-21 16,0 1-16,0-1 0,0 0 16,0 21-16,21-42 0,-21 21 15,21-21-15,0 0 0,1 0 0,-1 0 16,0 0-16,0 0 0,21 0 16,-20 0-16,-1-21 0,21 21 0,-21-21 15,22 0-15,-22 0 0,21 0 16,-21-1-16,0 1 0,22 0 0</inkml:trace>
  <inkml:trace contextRef="#ctx0" brushRef="#br1" timeOffset="-33245.37">19833 10245 0,'-21'0'0,"42"0"0,-84 0 0,84 0 32,0 0-32,0 0 15,21-21-15,-20 21 0,20 0 0,0 0 16,1 0-16,-1 0 0,-21 0 16,21 0-16,1 0 0,20-22 15,-20 22-15,-43-21 31</inkml:trace>
  <inkml:trace contextRef="#ctx0" brushRef="#br1" timeOffset="-32732.39">22119 10456 0,'0'0'0,"0"-21"0,0 0 0,0-21 0,0 21 16,0-1-16,0 1 0,0 0 0,0 0 15,0 0-15,0 42 31,0 0-31,0 0 16,0 22-16,0-1 0,0 0 0,0 22 16,0-22-16,0 64 15,0-64-15,0 1 0,0-1 0,-21 0 16,21 1-16,-21-1 0,21-21 0,-21 0 16,21 0-16,-22 1 15,22-1-15,0 0 0,-21-21 31,21-21-31</inkml:trace>
  <inkml:trace contextRef="#ctx0" brushRef="#br1" timeOffset="-31892.21">21653 10732 0,'22'0'31,"-1"0"-16,0 0-15,21 0 16,1 0-16,-1 0 0,0 0 0,1 0 16,20 0-16,-21 0 0,22-22 0,-1 22 15,-20-21-15,20 0 0,-20 21 16,20-21-16,-42 0 0,22 0 0,-1-1 16,-21 1-16,0 0 0,0-21 15,-21 21-15,0-1 0,0 1 0,22 0 16,-22 0-16,0-21 0,-22 42 31,22 21-31,-21 0 0,21 0 16,0 0-16,-21 22 15,0-22-15,21 21 0,-21 0 0,21 1 16,0-22-16,-21 21 0,21 1 0,-22-22 16,22 21-16,0-21 0,0 0 15,-21 1-15,21-1 0,0 0 0,0 0 16,-21 0-16,21-42 47,0 0-47,21 0 15,0-22-15,1 22 0,-1-21 16,0 21-16,0-22 0,21 1 16,-20 21-16,20 0 0,-21-22 15,21 22-15,-20 21 0,-1 0 0,21 0 0,-21 0 16,0 0-16,-21 21 15,22 1-15,-22-1 0,0 0 16,0 0-16,0 0 0,0 0 0,0 22 16,0-22-16,0 0 0,0 0 0,0 0 15,0 1-15,0-1 0,0 0 16,0 0-16,21 0 16,0-21-16,0 0 0,0 21 15,0-21-15,1 0 0,-1 0 0,21 0 16,-21 0-16,0 0 0,22 0 15,-22-21-15,0 21 0,21-21 16,-20 21-16,-1-21 0,0 0 0,0 0 16,-21-1-16,0 1 0,21-21 15,-21 21-15,0 0 0,0-1 16,0 1-16,0 0 0,0 0 0,-21 21 16,21 21-1,-21 0-15,0-21 0,21 21 0,-21 22 16,-1-22-16,22 0 0,-21 0 15,21 0-15,0 1 0,0-1 0,0 0 16,0 0-16,0 0 0,0 0 16,0 1-16,21-22 31,1 0-31,-1 0 0,0 0 0,0 0 16,0 0-16,0 0 0,1 0 0,20-22 15,-21 1-15</inkml:trace>
  <inkml:trace contextRef="#ctx0" brushRef="#br1" timeOffset="-31477.45">23961 10710 0,'0'0'0,"0"-21"15,0 0-15,-22 21 0,22-21 0,0 0 16,22 21-16,-1 0 15,0 0-15,0 0 16,0 0-16,0 0 0,1 21 0,-1 0 16,0-21-16,0 21 0,0 0 15,0 1-15,-21 20 0,0-21 0,22 0 16,-22 0-16,0 1 0,0-1 0,0 0 16,0 0-16,0 0 0,0 0 15,0 1-15,-22-22 0,22 21 0,-21-21 16,0 0-16,0 0 15,0 0 1,21-21 0,0-1-16,0 1 0,0 0 15,21 0-15,0 0 0,0-22 16,0 22-16,1-21 0,20-22 16,-21 43-16,0 0 0,0 0 0,1 0 15,-22 0-15,21 21 0,0 0 16,0 0-16,0 0 0,0 21 15,1-21-15,-22 21 16</inkml:trace>
  <inkml:trace contextRef="#ctx0" brushRef="#br1" timeOffset="-30828.82">24596 10880 0,'21'0'0,"0"-21"15,0-1-15,0 22 16,0-21-16,1 21 0,-1-21 0,0 0 16,0 0-16,0 21 0,0-21 15,-21-1-15,0 1 0,0 0 16,-21 21 0,0 0-16,0 0 15,0 0-15,-22 21 0,22-21 16,0 21-16,0 1 0,0-1 0,0 0 15,-1 0-15,1 0 0,21 0 16,0 1-16,0-1 0,0 0 0,0 0 16,0 0-16,0 0 0,21 1 15,1-22-15,20 0 16,-21 0-16,0 0 0,0 0 0,22 0 16,-1 0-16,-21 0 0,22 0 0,-1 0 15,0 0-15,-21-22 0,22 1 16,-22 21-16,21-21 0,-21 0 0,1 0 15,20 0-15,-21-1 0,-21 1 16,21 0-16,-21 0 0,21 0 16,-21 0-16,0-1 0,-21 22 31,21 22-31,-21-22 0,21 21 16,-21 0-16,21 0 0,0 0 0,0 0 15,0 1-15,0-1 16,0 0-16,0 0 0,21 0 0,0 0 15,-21 1-15,21-22 16,-21 21-16,-21-21 31,0 0-31,0 0 16,0 0-16,0 0 0,-1 0 16,1 0-16,0 0 0,0 0 0,0 0 15,0 0-15,-1 0 16,44 0 15,-1 0-31,21 0 16,-21 0-16,0-21 0</inkml:trace>
  <inkml:trace contextRef="#ctx0" brushRef="#br1" timeOffset="-29229.67">25569 10668 0,'0'-42'15,"0"63"32,-21 0-47,21 0 0,0 0 16,-21 1-16,0-1 0,21 0 0,-21 0 16,21 0-16,0 0 0,0 1 15,0 20-15,0-21 0,0 0 16,0 0-16,21 1 15,0-22-15,21 0 16,-21 0-16,1 0 16,-1 0-16,0 0 0,0 0 0,0 0 15,0 0-15,1-22 0,-1 22 0,0-21 16,0 0-16,0 0 0,0 0 16,1 0-16,-1-1 0,0 1 0,0-21 15,-21 0-15,0 20 0,0 1 0,0-21 16,0 21-16,0 0 15,0-1-15,-21 22 0,0 0 0,0 0 16,-1 0-16,1 0 16,-21 0-16,21 22 0,0-1 0,-1 0 0,1-21 15,0 21-15,0 21 0,21-20 16,-21-1-16,21 0 0,-21 0 16,21 0-16,0 0 0,0 1 0,0-1 15,0 0-15,0 0 0,21 0 16,0-21-16,0 0 15,0 0-15,0 0 0,1 0 0,-1 0 16,0 0-16,0 0 0,21 0 0,-20 0 16,-1 0-16,0 0 0,0-21 15,43 0-15,-43 0 0,0 0 16,21-22-16,-21 22 16,-21 0-16,0 0 0,22 0 0,-1-1 15,-21 44 32,-21-1-47,21 0 0,-22 0 16,22 0-16,-21 0 15,21 1-15,-21-1 0,21 0 0,0 0 16,0 0-16,0 0 0,21 1 16,0-22-16,1 0 15,-1 21-15,0-21 0,0 0 0,0 0 16,0 0-16,1 0 0,20 0 15,-21 0-15,0-21 0,0 21 16,1-22-16,-1 1 0,0 0 0,0 0 16,0 0-16,0 0 0,-21-1 15,22 1-15,-22 0 0,21 0 16,-21 0-16,0 42 31,0 0-31,-21 0 16,-1-21-16,22 21 0,-21 1 15,21-1-15,0 0 0,0 0 0,0 0 16,0 0-16,0 1 0,0-1 16,21 0-1,1-21 1,-1 0-16,0 0 0,0 0 16,0 0-16,0-21 15,1 0-15,-1-1 16,-21 1-16,21 0 0,-21 0 15,21 0-15,0 0 0,-21-1 16,21 1-16,1 0 0,-22 0 0,0 0 16,21 21-16,0 0 15,0 0 48,0 0-48,-42 21 110,0-21-125,21 21 0,-21-21 16,0 0-16,-1 21 0,1 0 16,21 1-1,0-1-15,0 0 0,0 0 16,0 0-16,0 0 16,0 1-1,21-22-15,1 21 16,-1-21-16,0 0 0,0 0 15,0 0-15,22 0 0,-1 0 16,-21 0-16,0 0 0,0 0 16,22 0-16,-22-21 0,0 21 15,0-22-15,0 1 0,22 0 0,-22 0 16,0 0-16,0 0 0,0-1 0,-21 1 16,22 0-16,-22 0 15,-22 21 1,1 21-16,0 0 15,0 0-15,21 1 0,-21-1 0,0-21 16,21 21-16,-22 0 0,22 0 16,0 0-16,0 1 0,0-1 15,22 0-15,-1-21 16,0 0-16,0 0 0,0 0 16,0 0-16,1 0 0,-1 0 15,0 0-15,0 0 16,0 0-16,0-21 15,1 21-15</inkml:trace>
  <inkml:trace contextRef="#ctx0" brushRef="#br1" timeOffset="-28493.89">13589 11790 0,'0'21'46,"0"0"-46,0 0 0,0 22 16,0-22-16,0 21 0,0-21 16,0 22-16,0-1 0,0-21 0,0 0 15,0 43-15,0-43 0,0 0 16,0 0-16,0-42 47,0 0-47,0 0 0,0 0 15</inkml:trace>
  <inkml:trace contextRef="#ctx0" brushRef="#br1" timeOffset="-28178.07">13674 11536 0,'0'0'0,"-22"0"0,1 0 16,21 21-16,0 0 15,21-21 17,1 0-17,-1-21-15,0 0 16,-21 0-16,21 21 0,-21-21 16,0-1-16,0 1 15,-21 21-15,0 0 16,0 0-1,-1 0-15,22 21 16,0 1-16,0-1 0,0 0 16,22 0-16,-22 0 15,21 0-15,0-21 0,0 22 0,0-1 16</inkml:trace>
  <inkml:trace contextRef="#ctx0" brushRef="#br1" timeOffset="-27718.33">14076 11705 0,'0'0'0,"-21"0"31,21 21-31,-22 1 0,1-22 16,21 21-16,0 0 0,0 0 16,-21 0-16,21 0 0,0 1 0,-21 20 15,21-21-15,0 0 0,0 0 0,0 22 16,0-22-16,0 0 0,0 0 15,0 0-15,0 1 16,0-44 15,0 1-31,0 0 16,0 0-16,0-21 0,0 20 16,0-20-16,21 21 0,0-21 0,0-22 15,1 22-15,-1-1 0,42 1 16,-42 21-16,1 0 15,20 21-15,-21 0 0,0 0 0,0 0 16,1 0-16,-1 21 0,0 0 0,-21 0 16,0 0-16,0 1 0,0-1 15,0 21-15,0 0 16,0-20-16,0-1 0,0 21 0,-21-21 0,0 0 16,-1 1-16,1-1 15,21 0-15,-21 0 0,42-21 47,0 0-47,1-21 0</inkml:trace>
  <inkml:trace contextRef="#ctx0" brushRef="#br1" timeOffset="-27300.57">15028 11705 0,'0'0'0,"-21"0"15,0 0-15,0 0 0,-22 0 16,22 0-16,0 0 0,-21 0 16,21 0-16,-22 21 0,22 1 0,-21-22 15,21 21-15,-1 0 0,1-21 0,0 21 16,21 0-16,0 0 16,42-21-16,-20 22 15,-1-22-15,42 0 16,-42 21-16,22-21 0,-1 21 0,-21-21 15,0 21-15,22-21 0,-22 21 16,0 0-16,-21 1 0,0-1 16,0 0-16,0 21 0,-21-21 15,0 1-15,0-22 16,-1 21-16,1-21 0,-21 0 16,0 21-16,20-21 0,-20 0 0,21 0 15,-21 0-15,20 0 0,1 0 0,0 0 16,0 0-16,21-21 0,-21 0 15,21-1-15,0 1 16,0 0-16,21 21 16,-21-21-1,21 21-15,0 0 0,0 0 16,1-21-16,-1 21 0</inkml:trace>
  <inkml:trace contextRef="#ctx0" brushRef="#br1" timeOffset="-27033.72">15282 11811 0,'-21'0'47,"21"21"-47,0 0 0,0 1 15,0-1-15,0 0 0,0 0 0,0 0 16,0 22-16,0-22 0,0 0 0,-21 0 15,21 0-15,0 0 0,0 1 16,0-1-16,0-42 47,0-1-31,0 1-16</inkml:trace>
  <inkml:trace contextRef="#ctx0" brushRef="#br1" timeOffset="-26845.83">15557 11684 0,'0'0'0,"-21"0"16,0-21 0,21 42 30,0 0-30</inkml:trace>
  <inkml:trace contextRef="#ctx0" brushRef="#br1" timeOffset="-26087.26">16214 11980 0,'0'-42'16,"0"21"-16,0 0 15,0 0-15,-22-1 0,1 1 16,0 21-16,0 0 0,-21-21 0,20 21 16,1 0-16,-21 0 0,21 0 15,0 0-15,-22 21 0,1 22 16,21-22-16,0 0 0,-1 0 15,1 0-15,0 22 0,21-22 0,0 21 16,0-21-16,0 0 0,0 22 16,0-22-16,0 0 0,21-21 15,0 21-15,1 0 0,-1-21 0,0 0 16,21 0-16,-21 0 0,1 0 0,20 0 16,-21-21-16,0 0 0,22 0 15,-22 0-15,0 0 0,21-43 16,-21 22-16,1-1 0,20 1 0,-42 0 15,21-1-15,0 1 0,0-21 16,-21 20-16,22-20 0,-22 20 0,0 1 16,0 0-16,0 21 0,0-1 15,0 1-15,0 0 0,-22 42 16,1 0 0,0 22-16,21-22 15,-21 0-15,21 21 0,0 1 0,0-1 16,0-21-16,0 22 0,0-1 0,0 0 15,0 1-15,0-22 0,21 21 16,-21 0-16,21-20 0,0-1 0,1 21 16,-1-21-16,42 0 0,-42 1 15,1-22-15,20 0 0,0 0 16,1 0-16,-22 0 0,21-22 0,0 1 16,1 21-16,-1-21 0,-21 0 15,0 0-15,1 0 0,-1-22 16,0 22-16,0 0 0,-21 0 0,0 0 15,0-1-15,0 1 0,0 0 16,-21 21-16,0 0 16,0 0-16,-1 0 0,1 21 15,21 0-15,0 1 0,0-1 16,0 0-16,0 0 0,0 0 0,0 0 16,0 22-16,21-43 0,-21 21 0,22 0 15,-1 0-15,0-21 0,0 0 16,21 21-16,-20-21 0,20 0 15,-21 0-15,0 0 0,0-21 16,1 0-16,-1 21 0,0-21 16</inkml:trace>
  <inkml:trace contextRef="#ctx0" brushRef="#br1" timeOffset="-25597.68">18711 11494 0,'0'0'0,"0"-22"16,0 44 15,0-1-31,0 0 0,0 0 16,0 0-16,-21 22 0,21-22 15,0 21-15,0 0 0,0-20 0,0 20 16,-21-21-16,21 21 0,0-20 16,-21 20-16,21-21 0,-21 0 0,21 0 15,0 1-15,0-1 0,0 0 0,-22-21 16,22 21-16,-21-21 15,0 0-15,0-21 16</inkml:trace>
  <inkml:trace contextRef="#ctx0" brushRef="#br1" timeOffset="-24797.64">18119 11853 0,'0'0'0,"21"0"16,0 0-1,0 0-15,0 22 0,22-22 0,-22 0 16,21 0-16,64 0 16,-64 0-16,22 0 0,-1 0 15,1 0-15,-1-22 0,1 1 0,-1 21 0,1-21 16,-22 21-16,22-21 0,-22 0 16,0 0-16,1 21 0,-22-22 15,0 1-15,0 0 0,-21 0 0,0 0 16,0 0-16,0-1 0,0 1 0,-21 0 15,0 21-15,0 0 16,-1 0-16,1 0 0,21 21 16,-21 0-16,21 1 0,-21-1 15,21 21-15,0-21 0,0 22 0,0-22 16,0 21-16,0-21 0,0 22 0,0-1 16,0-21-16,0 0 0,0 22 15,0-22-15,0 0 0,0 0 16,0 0-16,0 0 15,0-42 17,0 0-32,0 0 15,0 0-15,0 0 0,0-22 0,0 22 16,21 0-16,0 0 0,0 0 0,1-22 16,-1 22-16,0 0 15,0 21-15,0 0 0,0 0 16,1 0-16,-22 21 15,0 0-15,0 0 16,0 1-16,0-1 0,0 0 0,0 21 16,0-21-16,0 1 0,0-1 0,0 0 15,21 0-15,-21 0 0,21 0 16,0-21-16,-21 22 0,21-22 0,0 0 16,1 0-16,-1 0 0,0 0 15,0 0-15,0 0 0,22 0 0,-22 0 16,0-22-16,21 1 0,-21 21 0,1-21 15,-1 0-15,0 0 0,0 0 16,0-22-16,-21 22 0,21-21 16,-21-1-16,0 1 0,0 21 15,-21 21 1,0 0-16,0 0 0,0 0 16,0 21-16,21 0 0,-22 0 0,22 1 15,-21-1-15,21 0 0,0 21 16,0-21-16,0 1 0,0 20 0,0-21 15,0 0-15,0 0 0,0 1 16,21-1-16,1 0 0,-1-21 0,0 21 16,0-21-16,0 0 0,0 0 0,1 0 15,-1 0-15,21 0 0,-21-21 16,22 21-16,-1-21 0</inkml:trace>
  <inkml:trace contextRef="#ctx0" brushRef="#br1" timeOffset="-22893.61">21188 11790 0,'21'0'0,"-21"-21"0,21 21 16,0-21-16,0-1 15,1 22-15,-22-21 0,21 0 16,0 0-16,-21 0 0,21 0 15,-21-1-15,0 1 0,0 0 16,0 0-16,-21 0 16,-21 21-16,20-21 0,-20 21 15,21 0-15,-21 0 0,20 0 0,-20 21 16,-43 21 0,64-21-16,0 0 0,0 1 0,0-1 15,21 0-15,0 0 16,0 0-16,21 0 0,0 1 15,-21-1-15,21 0 0,22-21 0,-22 21 16,0 0-16,0 0 0,0 1 16,0-1-16,1 0 0,-1 0 0,-21 43 15,0-43-15,0 0 16,0 0-16,0 0 0,0 0 16,-21 1-16,-1-1 0,1-21 15,0 21-15,0-21 0,0 0 16,-22 0-16,22 0 0,0 0 0,0 0 15,-21 0-15,20 0 0,1 0 0,0 0 16,0-21-16,21 0 0,0-1 16,-21 1-16,21 0 0,0 0 0,-21 0 15,21 0-15,0-1 0,0 44 47,0-1-31,0 0-16,21 0 0,-21 0 15,21 0-15,0 1 0,0-1 0,0-21 16,22 21-16,-22 0 0,0-21 16,0 0-16,22 21 0,-22-21 0,21 0 15,-21 0-15,22 0 0,-1 0 0,-21 0 16,21 0-16,-20 0 0,20-21 16,-21 21-16,0-21 0,0 0 0,1 0 15,20 21-15,-42-22 0,21-20 0,0 21 16,-21 0-16,21 0 0,-21-22 15,0 1-15,0 21 16,0 0-16,0-1 0,-21 22 16,0 0-16,0 0 15,0 22-15,0-1 0,21 0 16,-22 21-16,1-21 16,21 1-16,-21-1 0,21 0 0,0 21 15,0-21-15,0 1 0,0-1 0,0 0 16,0 0-16,21 0 15,0-21-15,1 0 0,-1 21 0,0-21 16,0 0-16,0 0 0,0 0 0,1 0 16,-1 0-16,0 0 15,0-21-15,0 0 0,0 21 0,1-21 16,-1 0-16,0 0 0,0-1 0,0-20 16,0 21-16,-21 0 0,22 0 15,-1-22-15,-21 22 0,0 0 16,0 42 15,0 0-31,0 0 0,0 1 0,0-1 16,0 0-16,0 0 15,0 0-15,0 0 0,0 1 0,21-22 16,-21 21-16,21 0 0,0-21 16,0 0-16,1 0 15,-1 0-15,0 0 0,0 0 0,0 0 16,0 0-16,1 0 15,-1-21-15,-21 0 0,21 21 0,0-22 16,0 1-16,-21 0 0,21 0 0,1 0 16,-22 0-16,0-1 0,21 1 15,0 0-15,-21 0 0,0 0 16,0 42 0,0 0-1,0 0-15,0 0 16,0 1-16,0-1 0,0 0 15,0 0-15,0 0 0,0 0 16,0 1-16,0-1 0,0 0 16,21 0-16,0-21 15,0 21-15,1-21 0,-1 0 0,0 0 16,0 0-16,21 0 16,-20 0-16,-1-21 0,0 21 15,0-21-15,0 0 0,0 21 0,1-21 16,-1-1-16,-21-20 0,21 21 15,0 0-15,0 0 0,0-22 0,-21 22 16,22 0-16,-1 0 0,-21 0 16,-21 21 15,-1 0-31,1 21 16,0 0-16,0 0 0,21 0 15,0 0-15,-21 1 0,21-1 0,-21 0 16,21 0-16,0 0 15,0 0-15,0 1 0,0-1 0,0 0 16,0 0-16,21-21 0,0 21 16,0-21-16,0 0 15,0 0-15,22 21 0,-22-21 0,0 0 16,21 0-16,-20 0 0,-1 0 16,21 0-16,-21-21 0,0 21 15,1-21-15,20 0 0,-21 0 16,0 0-16,0-1 0,-21 1 15,22-21-15,-22 21 0,21 0 0,-21-1 16,0 1-16,0 0 0,0 0 0,0 0 16,-21 42 15,21 0-31,-22 0 0,1 0 16,21 1-16,-21-1 0,21 0 15,-21 21-15,21-21 0,0 1 0,0-1 16,0 0-16,0 0 0,0 0 15,21-21 1,0 0-16,0 0 16,1 0-16,-1 0 0,0 0 0,0-21 15,-21 0-15,21 21 0,0-21 16,1 0-16,-1-1 0,21 1 0,-21 0 16,0 0-16,1 0 0,-1 0 0,0-1 15,0 1-15,-21 42 31,0 1-31,0-1 16,0 0-16,-21 0 16,21 0-16,0 0 0,-21-21 0,21 22 15</inkml:trace>
  <inkml:trace contextRef="#ctx0" brushRef="#br1" timeOffset="-21599.79">825 13102 0,'-21'-21'15,"42"42"-15,-42-63 0,21 21 16,0 0-16,0 42 47,0 21-47,0-21 15,21 22-15,-21-1 0,22 21 0,-22-20 16,0-1-16,0 22 0,0-22 16,0 21-16,0-20 0,0-1 0,0 0 15,0 1-15,0-22 16,0 21-16,0-21 0,0 1 0,0-1 16,0-42 15,0-1-31,0 1 0,0 0 15,0 0-15,0-21 0,0 20 16</inkml:trace>
  <inkml:trace contextRef="#ctx0" brushRef="#br1" timeOffset="-21204.3">635 13039 0,'-21'-43'15,"21"22"-15,0 0 16,0 0-16,21 21 0,0-21 0,0 0 16,0-1-16,22 1 15,-1 0-15,0 21 0,64 0 16,-63 0-16,20 0 0,22 21 16,-22 0-16,1 1 0,20 20 0,-20-21 15,-22 21-15,1 1 0,-1-1 16,-21 0-16,0 1 0,-21-1 15,0 0-15,-21 1 0,0-1 0,-21 0 16,20 1-16,-20-22 0,-21 21 16,20-21-16,1 22 0,0-22 0,-22 0 15,22-21-15,-1 21 0,1 0 16,0-21-16,21 0 0,-22 0 16,22 0-16,0 0 0,0 0 0,0 0 15,21-21 1,0 0-16,21 0 15,0 21-15,0-21 16,0 0-16,22-1 0,-1 22 0,0-21 16,1 0-16</inkml:trace>
  <inkml:trace contextRef="#ctx0" brushRef="#br1" timeOffset="-20854.84">1926 13039 0,'0'0'16,"0"21"15,0 0-31,0 0 16,-21 0-16,0 22 0,21-22 16,0 21-16,-21-21 0,21 22 0,-22-1 15,22-21-15,-21 22 0,21-1 0,0-21 16,0 21-16,0-20 0,0-1 15,0 21-15,0-21 0,21 0 16,1-21-16,-1 22 0,0-22 0,0 0 16,0 0-16,0 0 0,1 0 15,-1 0-15,0 0 0,21 0 16,-21 0-16,1-22 0,-1 22 0,0-21 16,0 0-16,0 0 0,0 0 15,1 0-15,-22-1 0,21 1 16,-21 0-16,0 0 0,0 0 15,0 0-15,-21-1 0</inkml:trace>
  <inkml:trace contextRef="#ctx0" brushRef="#br1" timeOffset="-20636.9">1926 13335 0,'-21'0'15,"42"0"-15,-21 0 31,21 0-31,0 0 0,1 0 0,-1 0 16,0 0-16,0 0 0,0-21 16,0 21-16,22-21 0,-22 21 0,0 0 15,0-21-15,0 21 16,-21-22-16,0 1 0,0 0 16,0 0-16,0 0 15,-21 21-15</inkml:trace>
  <inkml:trace contextRef="#ctx0" brushRef="#br1" timeOffset="-20429.43">1947 13081 0,'0'0'15,"21"0"17,-21-21-32,22 21 0,-1 0 15,0 0-15,0 0 0,0-21 0,0 21 16,1 0-16,-1 0 0,0-21 15,0 21-15,0 0 0,0 0 16,1 0 0,-1 0-16,0 0 31</inkml:trace>
  <inkml:trace contextRef="#ctx0" brushRef="#br1" timeOffset="-19633.02">3048 13039 0,'-21'0'16,"0"0"-16,-1 0 15,22 21 1,-21 0-16,21 0 15,-21 22-15,21-22 0,0 21 0,0-21 16,-21 22-16,21-1 0,0-21 16,-21 21-16,0 1 0,21-22 15,-22 21-15,1 1 0,0-22 0,0 21 16,0-21-16,0 0 0,-1 1 0,22-1 16,0 0-16,-21-21 0,0 0 0,0 0 31,21-21-31,-21 0 0,21-1 15,0-20-15,0 21 16,0 0-16,0-22 0,0 22 0,0 0 16,0 0-16,0 0 0,0 0 15,21 21-15,0 0 0,0 0 16,0 0-16,1 0 16,-1 21-16,0 0 0,0 0 0,0 0 15,0 0-15,1 1 0,-1-22 16,-21 21-16,21 0 0,0 0 0,0-21 15,22 21-15,-22-21 0,0 0 16,0 0-16,21 0 0,-20 0 16,20 0-16,-21 0 0,0-21 0,22 21 15,-22-21-15,0 0 0,0 0 16,0-1-16,0 22 0,1-42 0,-22 21 16,21 0-16,0 0 0,-21-22 15,21 22-15,-21-21 0,0 21 0,0-22 16,0 1-16,0 0 0,0 20 0,21-20 15,-21 21-15,0 0 0,0 0 16,0-1-16,-21 44 31,0-1-31,21 21 0,0-21 16,0 0-16,-21 22 0,21-22 16,-21 64-16,21-64 15,0 21-15,0-21 0,0 22 0,0-22 16,0 21-16,0-21 0,0 0 15,0 22-15,21-22 0,0 0 16,0 0-16,0-21 16,0 0-16,1 0 0,-1 0 0,0 0 15,0 0-15,0 0 0,22 0 16,-22-21-16,0 0 0,0 0 0,0 21 16,0-21-16,1-1 0,-1 1 15,0 0-15,-21 0 0,21 0 0,-21 0 16</inkml:trace>
  <inkml:trace contextRef="#ctx0" brushRef="#br1" timeOffset="-19403.55">3535 13314 0,'0'21'15,"21"-21"1,0 0-16,0 0 15,0 0-15,1 0 16,-1 0-16,0 0 0,0-21 0,0 21 16,0-21-16,1 21 0,-1-21 15,0 21-15,0-22 0,-21 1 16,0 0-16,0 0 16,0 0-16,0 0 0</inkml:trace>
  <inkml:trace contextRef="#ctx0" brushRef="#br1" timeOffset="-19188.11">3471 13018 0,'0'0'0,"-21"0"16,21-22-1,21 22-15,0 0 16,22 0-16,-22 0 0,0 0 16,21-21-16,-20 21 0,-1 0 15,21 0-15,-21-21 0,0 21 16,1 0-16,-1 0 0,0 0 0,0-21 15,0 21 1,0 0 15</inkml:trace>
  <inkml:trace contextRef="#ctx0" brushRef="#br1" timeOffset="-18929.08">4106 12975 0,'21'0'16,"22"0"-1,-22 0-15,0 0 0,0 0 16,22 0-16,62-21 16,-20 21-16,-43-21 15,-20 21-15,20 0 0,-21 0 0,0 0 16,0 0-16,1 0 0,-44 0 31,1 0-31,0 0 16,0 0-16,0 0 0,-22 0 15,1 0 1</inkml:trace>
  <inkml:trace contextRef="#ctx0" brushRef="#br1" timeOffset="-18699.04">4424 12933 0,'0'42'31,"0"-21"-31,-21 22 16,21-22-16,-22 0 0,22 0 16,0 0-16,0 1 0,0 20 15,-42 43 1,42-64-16,-21 42 16,21-42-16,-21 22 0,0-22 15,21 0-15,0 21 0,0-20 16,21-22 15,0-22-15,0 1-16,0 21 0,0-21 0</inkml:trace>
  <inkml:trace contextRef="#ctx0" brushRef="#br1" timeOffset="-18365.58">4911 13039 0,'0'0'0,"0"-21"16,-22 21 0,22 21-1,-21-21 1,21 21-16,-21 0 0,21 0 0,-21 22 16,21-22-16,0 0 0,0 0 15,0 21-15,-21-20 0,21-1 0,0 21 16,0-21-16,-21 0 0,21 1 0,0-1 15,0 0-15,0 0 16,21-21-16,0 21 0,0-21 16,0 0-16,0 0 15,1 0-15,-1 0 0,0 0 16,0 0-16,0 0 0,0 0 16,-21-21-16,22 0 15,-1 0 1,-21 0-16,0-1 0,0 1 15</inkml:trace>
  <inkml:trace contextRef="#ctx0" brushRef="#br1" timeOffset="-18137.42">4826 13250 0,'21'0'46,"0"0"-46,0 0 16,1 0-16,-1 0 0,21-21 16,-21 21-1,0-21-15,1 21 0,-1 0 0,-21-21 16,21 21-16,-21-21 0,21 0 16,-21-1-16,0 1 0,0 0 15,-21 0-15</inkml:trace>
  <inkml:trace contextRef="#ctx0" brushRef="#br1" timeOffset="-17937.55">4826 12933 0,'63'21'0,"-126"-42"0,42 0 0,42 21 31,0 0-15,0 0-16,0 0 0,1 0 0,-1-21 15,0 21-15,0 0 0,0 0 16,22 0-16,-22-22 0,21 22 15,-21 0-15,0 0 0,1 0 16,-1 0-16,0 22 31</inkml:trace>
  <inkml:trace contextRef="#ctx0" brushRef="#br1" timeOffset="-17213.27">6456 13293 0,'0'0'0,"-21"-21"15,-1 21-15,-20 0 16,21 0-16,42 0 47,0 0-47,0 0 0,22 0 15,-1 0-15,0 0 0,1 0 16,20 0-16,1 0 0,-1 0 0,1 0 16,-1 0-16,-20 0 0,20 0 0,1 0 15,-22 0-15,0 0 0,1 0 16,41 0-16,-84-22 15,0 1 1,-21 0 0,0 21-16,0-21 0,0 21 15,-1-21-15,-20 0 0,21 21 0,-43-43 16,43 43 0,21-21-1,21 21 16,1 0-31,-1 0 0,0 0 0,0 0 16,0 0-16,0 21 16,22 0-16,-43 1 0,21-1 15,-21 21-15,0-21 0,0 0 16,0 22-16,-21-22 0,0 0 16,-1 0-16,1 0 0,-21 1 15,21-1-15,0 0 0,-1 0 0,1 0 16,0 0-16,0-21 0,0 22 15,0-22-15</inkml:trace>
  <inkml:trace contextRef="#ctx0" brushRef="#br1" timeOffset="-15369.1">8128 13229 0,'0'-21'15,"21"-21"-15,0 42 16,-21-21-16,0-1 0,0 1 0,0 0 15,0-21-15,0 21 0,0-1 16,0 1-16,0 42 31,0 1-31,0-1 16,0 0-16,0 64 16,0-64-16,0 21 0,0 0 0,0 1 0,0-1 15,0-21-15,0 22 16,0-1-16,0-21 0,0 21 0,0-20 15,0-1-15,0 0 0,0 0 0,21 0 16,1 0-16,-1-21 16,0 0-16,0 0 0,0 0 0,0 0 15,1-21-15,-1 0 0,0 0 16,0 0-16,21 0 0,-20-1 16,-1-20-16,0 21 0,0 0 0,0-22 15,0 1-15,-21 21 0,0-21 0,0 20 16,0-20-16,0 21 0,0 0 0,0 0 15,0-1 1,0 44 0,0-1-16,0 0 15,0 0-15,0 0 0,0 22 16,0-1-16,0 0 0,0-21 16,0 22-16,0-22 0,0 0 0,0 0 15,0 0-15,0 1 0,22-1 16,-1 0-16,0-21 0,21 0 15,-21 0-15,1 0 0,41 0 16,-21-21-16,22 0 16,-43-1-16,64-20 15,-64 0-15,21 21 0,-21-22 0,22 22 16,-22-21-16,0 21 0,0-22 16,0 1-16,1 21 0,-22 0 0,0-1 15,-22 22 1,1 22-1,21-1-15,-21 0 0,21 0 0,-21 0 16,21 0-16,0 1 0,0-1 16,0 0-16,21 21 0,21 22 15,-20-43 1,-1 0-16,-21 0 0,21 0 0,0 1 16,-21-1-1,-21-21 1,0 0-16,0 0 15,-22 0-15,-20 0 16,42-21-16,-22-1 0,22 22 16,0 0-16,0 0 0,0-21 0,-1 21 15,22 21 17,22-21-32,-22 22 0,21-1 15,21 21-15,22-21 16,-43 0-16,21-21 15,-21 0-15,22 22 0,-1-22 0,0 0 16,43 0-16,-43 0 0,1 0 16,20-22-16,-21 22 0,1-21 15,41 0-15,-41 0 0,-1 0 16,-21 0-16,22-43 16,-22 1-16,-21 20 15,0 22-15,0 0 0,0 0 0,0 0 16,-21-1-16,-1 22 0,1 0 15,0 0-15,0 0 0,0 0 16,0 22-16,-1-1 0,22 0 16,-21 0-16,21 0 15,-21 0-15,21 1 0,0 20 0,0-21 16,0 43-16,0-43 0,0 0 16,21 0-16,0 0 0,1 0 15,-1 1-15,21-22 0,-21 21 0,22-21 16,-1 0-16,0 0 0,1 0 0,-1 0 15,0 0-15,22 0 0,20-21 16,-41-1-16,-1 22 0,0-21 16,1 0-16,-1 0 0,-21 0 0,22 0 15,-22-1-15,21-20 0,-21 21 16,22-43 0,-43 1-16,0 42 15,-22 0-15,1 21 0,0-22 16,0 22-16,-21 0 0,20 0 15,1 0-15,-21 0 0,21 0 0,0 0 16,-1 0-16,1 22 0,0-1 16,0-21-16,0 21 0,21 0 0,0 0 15,0 0-15,0 22 0,0-22 0,0 0 16,0 0-16,0 0 0,0 1 16,0-1-16,21 0 0,0-21 15,0 0-15,0 0 0,22 0 16,-22 0-16,0 0 0,0 0 15,22-42-15,20-1 16,-42 22-16,0 0 16,1-21-16,-1 20 0,-21-20 0,21 0 15,0-1-15,0 1 0,-21-21 0,0 20 16,0-20-16,0-1 0,0 22 16,0-22-16,0 22 0,0 0 0,0 21 15,0-1-15,0 1 0,0 42 16,0 1-16,-21-1 15,21 21-15,0 0 0,0 43 16,-21-21-16,21 20 0,0-20 16,0-22-16,0 0 15,0 1-15,0-1 0,21 0 0,-21-20 16,0 20-16,21-21 0,-21 21 0,21-20 16,-21-1-16,22 0 15,-1 0-15,0-21 0,0 0 16,0 0-16,0 0 0,1 0 0,-1-21 15</inkml:trace>
  <inkml:trace contextRef="#ctx0" brushRef="#br1" timeOffset="-14821.83">12001 12933 0,'0'0'16,"0"-21"-16,0 0 15,0 42 1,0 0-16,0 0 0,0 21 16,0 1-16,0-1 15,-21 0-15,21 1 0,-21-1 0,0 0 16,21 1-16,-21-1 0,0 0 0,21 1 16,-22-22-16,22 21 0,-21 1 15,21-22-15,0 21 0,0-21 0,0 0 16,0 1-16,0-1 15,21-21-15,1 0 16,-1 0-16,0 0 0,0-21 0,0 21 16,0-22-16,1 1 0,-1 0 15</inkml:trace>
  <inkml:trace contextRef="#ctx0" brushRef="#br1" timeOffset="-14449.9">12404 13272 0,'0'-22'15,"0"44"1,0-1 0,-22-21-16,22 21 0,-21 21 15,0-21-15,0 1 0,21 20 0,-21 21 16,21-41-16,0 41 16,0-42-16,0 0 0,0 1 0,21-1 15,0-21 1,0 0-16,0 0 0,1 0 0,-1 0 0,0 0 15,42 0-15,-41-21 16,-1-1-16,0 1 0,0 0 16,0 0-16,0 0 0,-21 0 0,0-22 15,0 22-15,0 0 0,0 0 16,0 0-16,0-1 0,0 1 16,-21 0-16,0 0 0,0 21 0,0 0 0,0 0 15,-1 0-15,1 0 16,0 0-16,0 0 0,0 0 15,0 0 17,-1-21-17</inkml:trace>
  <inkml:trace contextRef="#ctx0" brushRef="#br1" timeOffset="-14198.52">11790 13145 0,'21'0'15,"0"0"-15,21 0 16,-20 0-16,20 0 0,0-22 16,1 1-16,41 0 0,-20 21 0,-22-21 15,22 21-15,-22 0 0,0-21 16,1 21-16,-1 0 0,-21-21 15,0 21-15,0 0 0,1 0 0,-1 0 16,0 0 0</inkml:trace>
  <inkml:trace contextRef="#ctx0" brushRef="#br1" timeOffset="-12243.72">14372 13504 0,'0'0'16,"42"0"-16,-20-21 15,-1 21 1,-21-21-16,21 21 0,-21-21 0,0 0 15,0 0-15,0-1 0,0 1 16,0 0-16,0 0 0,0 0 16,-21 0-16,-43-22 0,43 43 15,-21-21-15,21 21 0,-22 0 0,1 0 16,21 0-16,-22 21 16,1-21-16,0 21 0,21 1 0,-22 20 0,22-21 15,0 21-15,0-20 16,0 20-16,-1 0 0,22-21 0,0 22 15,0-1-15,0-21 0,0 22 0,0-22 16,22 0-16,-1 0 0,21-21 16,-21 21-16,0-21 0,22 0 0,-1 0 15,-21 0-15,22 0 0,-1-21 0,0 21 16,-21-21-16,22 0 0,-22 0 16,21-1-16,-21-20 0,1 21 0,-1-21 15,0 20-15,0-20 0,0 0 16,0-1-16,-21 1 0,0 0 0,22-1 15,-22 1-15,21 0 0,-21-1 0,0 1 16,0 0-16,0-22 16,0 43-16,0 0 0,-21 21 15,21 21 1,-22 0-16,22 22 0,0-22 16,0 21-16,0 0 0,0 1 0,0-1 15,0 0-15,0 1 0,0-1 16,0 0-16,0 1 0,0-1 0,22 0 15,-1 1-15,-21-1 0,42-21 16,-21 0-16,0 1 0,1-1 16,-1 0-16,21-21 0,-21 0 0,0 0 15,22 0-15,-22 0 0,21 0 0,-21-21 16,1 21-16,20-21 0,-21-1 16,0 1-16,0 0 0,1 0 0,-22-21 15,0 20-15,21 1 0,-21 0 16,0-21-16,0 21 0,0-1 0,0 1 15,0 0-15,-21 21 0,-1 0 16,1 0 0,0 0-16,21 21 0,-21 0 0,0 1 15,0-1-15,-1 42 0,22-42 16,0 1-16,0 20 0,0-21 16,0 0-16,0 0 0,0 1 15,22-1-15,-1 0 0,21 0 0,-21-21 16,22 0-16,-22 0 0,21 0 15,0 0-15,-20 0 0,20 0 0,0-21 16,1 0-16,-1 0 0,0-1 16,-21 1-16,22 0 0,-22-21 0,0-1 15,21 22-15,-20-21 0,-1 0 0,0-1 16,-21 1-16,21 0 0,0-43 16,0 43-16,-21-1 15,0 1-15,0 21 0,0 0 0,0-1 0,0 1 16,-21 21-1,0 0-15,0 21 0,0-21 0,21 43 16,-21-22-16,21 0 0,-22 21 16,22 1-16,0-22 0,0 21 0,0 1 15,0-22-15,0 21 0,0 0 0,0 1 16,0-22-16,0 21 0,0-21 16,0 1-16,22 20 0,20 0 15,0 1-15,-21-22 16,1 0-16,20-21 0,-21 0 0,0 0 15,22 0-15,-22 0 0,0 0 0,21 0 16,-21 0-16,1-21 0,-1 21 16,0-21-16,0-1 0,0 1 15,0 0-15,1 0 0,-22 0 0,0-22 16,0 22-16,0 0 0,21-21 16,-21 21-16,0-1 0,0 1 0,0 0 15,-21 21-15,-1 0 16,1 0-1,21 21-15,-21-21 0,21 21 0,-21 1 16,0-1-16,21 21 0,0-21 0,0 0 16,0 1-16,0 20 0,0 0 15,0-21-15,21 1 0,0-1 16,0 0-16,0-21 0,1 21 0,20-21 16,-21 0-16,0 0 15,22 0-15,20 0 0,-42-21 16,22 21-16,-22-21 0,0 0 0,21-1 15,-21-20-15,22-21 16,-22 20-16,0 1 0,0 0 0,0-1 16,1 1-16,-22 0 0,0-22 15,21 22-15,-21-1 0,21 1 0,-21 0 16,0 21-16,0-22 0,0 22 16,-21 42-1,21 0 1,-21 22-16,21-22 0,0 21 15,-22-21-15,22 22 0,0-1 16,0-21-16,0 22 0,0-1 0,0 0 16,0-21-16,0 22 0,0-22 15,0 21-15,22-21 0,-22 22 0,0-22 16,21 0-16,21 21 0,-21-20 16,0-1-16,1-21 0,-1 0 15,0 0-15,0 0 0,0 0 0,22 0 16,-22 0-16,0-21 0,21-1 15,-21 1-15,22 0 0,20-21 16,-42-1-16,22 1 0,-22 0 16,-21 21-16,0-1 0,0 1 15,0 0-15,0 0 16,-21 21-16,0 0 16,-1 0-16,1 21 0,0 0 15,0-21-15,21 21 0,0 1 0,-21 20 16,21-21-16,0 0 0,0 0 0,0 22 15,0-22-15,0 0 0,0 0 16,21 0-16,0 1 0,0-1 16,0-21-16,1 0 0,-1 0 15,0 0-15,0 0 0,0 0 16,0 0-16,22-21 0,-22-1 16,0 1-16,0 0 0,-21 0 0,21 0 15,1 0-15,-22-1 16,0-20-16,0 21 0,0 0 0</inkml:trace>
  <inkml:trace contextRef="#ctx0" brushRef="#br1" timeOffset="-12017.35">16573 13166 0,'-21'0'0,"42"0"0,-63 0 0,21 0 0,21 21 16,-21-21-16,42 0 31,0 0-31,0 0 0,0 0 0,22 0 16,-1 0-16,-21 0 0,22 0 15,-1-21-15,0 21 0,-21 0 0,22 0 16,-1 0-16,-21 0 0,0 0 0,22 0 16,-22-21-16,0 21 0,0 0 15,-21-22-15</inkml:trace>
  <inkml:trace contextRef="#ctx0" brushRef="#br1" timeOffset="-11538.37">18923 13018 0,'0'0'0,"0"-85"16,0 64-16,0 0 0,0-1 16,0 44-1,0 20-15,0-21 16,0 21-16,0 1 0,0 41 16,0-41-16,0-1 15,0 22-15,0-22 0,0 0 0,0 1 0,0-1 16,0 0-16,-21-21 0,21 22 0,-21-1 15,21-21-15,0 0 16,0 1-16,-22-1 0,22 0 0,-21-21 16,21 21-16,-21-21 15,21-21 1,-21 0-16,0 21 0,0-21 0,-1-1 16,22-20-16</inkml:trace>
  <inkml:trace contextRef="#ctx0" brushRef="#br1" timeOffset="-10748.78">18436 13377 0,'0'0'0,"21"0"31,0 22-31,1-22 0,20 0 16,-21 0-16,64 0 16,-43 0-16,22 0 0,-22 0 0,21-22 15,-20 1-15,20 21 0,1-21 0,-1 0 16,1 0-16,-22 0 0,22-1 15,20-41-15,-63 42 0,43-43 16,-43 43-16,-21 0 16,0 0-16,0 0 0,0-1 0,0 1 15,-21 21-15,0 0 16,0 0-16,-1 21 16,1 1-16,0-1 0,0 21 15,21-21-15,-21 22 0,21-22 0,-21 21 16,21 0-16,0 1 0,-22-1 15,22-21-15,-21 64 0,0-64 16,21 21-16,0 1 0,-21-22 16,21 0-16,0 0 0,0 0 0,0 1 15,0-1-15,0 0 16,0-42 15,21 0-31,0 21 0,0-22 0,1-20 16,-1 21-16,0 0 0,21-22 15,-21 22-15,1-21 0,-1 21 16,0 0-16,0-1 0,0 1 0,-21 42 47,0 1-47,0-1 0,0 0 0,0 0 16,0 0-16,0 22 0,0-22 15,0 0-15,0 0 0,0 0 0,21 0 16,1 1-16,-1-1 0,0-21 15,0 21-15,0-21 0,0 0 0,22 0 16,-22 0-16,21 0 0,1 0 16,-1 0-16,0-21 0,1 0 0,-1-1 15,0 1-15,-21 0 0,22 0 16,-22-21-16,0 20 0,0 1 0,0-21 16,-21 21-16,22 0 0,-22-22 15,0 22-15,0 0 0,-22 21 16,1 0-16,0 0 0,0 0 15,0 21-15,0 0 0,-1 0 16,1 1-16,21-1 0,-21 0 0,21 21 16,0-21-16,0 1 0,0 20 15,0-21-15,21 0 0,0 0 0,1 1 16,-1-22-16,0 21 0,0-21 0,21 0 16,-20 0-16,20 0 0,0 0 15,1 0-15,-22 0 0,21-21 16,0-1-16,1 22 0,-1-21 0</inkml:trace>
  <inkml:trace contextRef="#ctx0" brushRef="#br1" timeOffset="-7799.44">21590 13631 0,'0'22'0,"21"-22"31,0 0-31,0 0 0,22 0 16,-22 0-16,0-22 0,0 1 0,0 21 16,22-21-16,-22 0 0,0 21 15,21-21-15,-20 0 0,-1-1 0,0 1 16,0 0-16,-21 0 0,0 0 15,21 0-15,-21-1 0,0 1 0,0 0 16,0 0-16,0 0 0,-21 21 16,0 0-1,0 0-15,21 21 0,-21 0 16,-1 0-16,22 0 0,-21 22 16,21-22-16,0 42 15,0-20-15,0-22 0,0 21 0,0-21 16,0 1-16,0-1 0,0 0 15,21-21-15,-21 21 0,22-21 0,-1 0 16,0 0-16,0 0 16,0 0-16,-21-21 0,21 0 15,1 21-15,-22-21 0,21-1 0,0-20 16,0 21-16,0-21 0,0 20 16,1-20-16,20 21 0,-21-21 0,21 20 15,-20 1-15,20 0 0,-21 0 16,21 0-16,-20 21 0,20 0 0,-21 0 15,0 0-15,0 21 0,1 0 16,-1-21-16,-21 64 0,0-43 16,0 0-16,0 21 0,-21-21 15,-1 22-15,1-22 0,21 21 0,-42-21 16,21 1-16,0-1 0,21 0 16,-22 0-16,1-21 0,21 21 15,0-42 16,0 0-31,21 0 0,1 0 16,-1-22-16,0 22 0,0 0 16,0-21-16,22 20 0,-22-20 15,0 21-15,21 0 0,-21-22 0,1 22 16,-1 0-16,-21 0 16,21 21-16,-21-21 0,-21 42 15,21 0 1,-21-21-16,-1 21 0,1 0 15,0 1-15,21 20 0,-21-21 0,0 0 16,21 0-16,-21 22 0,21-22 16,0 21-16,0-21 0,0 1 0,0-1 15,0 0-15,0 0 0,21 0 0,0-21 16,0 21-16,0-21 16,43 0-16,-43 0 0,0 0 15,21 0-15,-20-21 0,20 21 0,-21-21 16,21 0-16,-20 0 0,20 0 15,-21-22-15,0 22 0,0-21 0,1-1 16,-1 22-16,-21-21 0,0 0 16,21 20-16,-21 1 0,0-21 0,21 21 15,-21 0-15,0 42 32,0 0-32,-21 0 15,21 0-15,-21 0 0,21 1 0,-21 20 16,21-21-16,0 0 0,0 0 0,0 1 15,0 20-15,0-21 0,0 0 16,0 0-16,21-21 16,0 22-16,0-22 0,0 0 15,0 0-15,1 0 0,-1 0 16,0-22-16,0 22 0,0-21 0,22 0 16,-22 0-16,0 0 0,21 0 0,-21-22 15,1 22-15,-1 0 16,0-21-16,0 20 0,-21 1 0,21 21 0,-21-21 15,-21 21 1,0 21 0,0 0-16,21 1 0,0-1 15,0 0-15,0 0 0,0 0 0,0 0 16,0 1-16,0-1 0,0 0 16,0 0-16,0 0 0,21 0 0,0 1 15,0-1-15,0-21 16,1 0-16,-22 21 0,-22-21 31,1-21-15,0 0-16,0-1 0,0 22 15,0-21-15,-1 21 0,1 0 16,0 0-16,0 0 0,0 21 16,21 1-1,0-1 1,0 0-16,0 0 0,21 0 0,0 0 15,21 1-15,-20-22 0,-1 0 16,0 21-16,21-21 0,1 0 16,-1 0-16,0 0 0,1 0 0,-1-21 15,0-1-15,22 1 0,-22 21 16,0-42-16,-20 21 0,20 0 0,-21-22 16,0 1-16,0 0 0,22-1 15,-43 1-15,21 0 0,0-1 0,0-20 16,-21 20-16,0 1 0,0-21 0,0 20 15,21 1-15,-21 0 0,0 20 16,0 1-16,0 0 0,0 0 16,0 42-16,0 0 15,0 0-15,-21 22 0,0-22 16,21 21-16,-21 1 0,0-1 0,21 0 16,-21 1-16,21-1 0,0 0 0,0 1 15,0 62 1,0-41-16,0-22 0,0-21 15,0 1-15,0-1 0,21 0 16,0-21-16,0 21 0,0-21 0,0 0 16,1 0-16,-1 0 0,0 0 15,21 0-15,-21-21 0,1 0 0,20 21 16,-21-21-16,0-1 0,0 1 16,1 0-16,-22-21 0,21 21 0,0-22 15,-21 22-15,0 0 16,0 42 15,-21 0-31,21 0 16,-21 1-16,21-1 0,0 0 0,0 0 15,0 0-15,0 0 0,0 1 16,0-1-16,0 0 0,21 0 16,0 0-16,0-21 0,0 0 0,22 0 15,-22 0-15,0 0 0,21 0 16,-21 0-16,1 0 0,-1-21 15,21 21-15,-21-21 0,0 0 16,1 0-16,-1-1 0,-21 1 16,21-21-16,0 21 0,0 0 0,-21-22 15,0 22-15,0 0 0,0 0 16,0 42 0,0 0-1,-21 0-15,21 0 0,-21 1 16,0-1-16,21 0 0,0 0 15,0 0-15,-21 0 0,21 1 0,-22-22 16,22 21-16,0 0 16,-21-21-16,21-21 31,21 0-15,1-1-16,-22 1 0,21 0 15,21-42-15,-21 41 0,0 1 16,1 0-16,20-21 15,-21 21-15,0 21 0,0 0 0,1 0 16,-1 0-16,-21 21 16,0 0-1,0 0-15,0 0 0,0 0 0,0 1 16,0-1-16,0 0 0,0 0 0,0 21 16,0-20-16,0-1 15,21 0-15,0 0 0,0-21 16,0 0-16,1 21 0,20-21 15,-21 0-15,0 0 0,22 0 0,-22 0 16,0 0-16,21 0 0,-21-21 0,22 21 16,-22-21-16,0 0 0,0 0 15,0-1-15,1 1 0,-1-21 16,0 21-16,21-85 0,-42 64 16,0 20-16,0 1 15,0-21-15,0 21 0,-21 21 31,0 0-31,0 21 0,0-21 0,-1 21 16,1 0-16,0 22 0,0-22 0,0 0 16,0 0-16,21 0 15,-22 22-15,22-22 0,0 0 0,0 21 16,22-42 0,-22 21-16,21-21 0,0 0 15,0 0-15,0 0 0,0-21 0,1 0 16,-1 0-16,-21 0 15,0 0-15,21-1 0,-21 1 16,21 0-16,-21 0 0,0 0 16,0 42 15,0 0-15,0 0-16,0 0 0,0 22 15,0-22-15,-21 0 0,0 21 0,21-20 0,-21 20 16,21 0-16,-22-21 0,22 22 15,-21-1-15,21 0 0,-21-20 16,21 20-16,0 0 0,0 1 0,0-22 0,0 21 16,0 0-16,0 22 15,0-22-15,0 1 16,0-22-16,-21 21 0,21-21 0,-21 43 16,0-43-16,21 21 0,-22-21 15,1 1-15,0-1 0,0 0 16,0-21-16,0 0 0,-1 0 15,1 0-15,0 0 16,0-21-16,21 0 16,0-1-16,0 1 0,0-21 15,21 21-15,0-22 0,-21 22 16,21-21-16</inkml:trace>
  <inkml:trace contextRef="#ctx0" brushRef="#br1" timeOffset="-7548.08">25273 12975 0,'0'0'15,"-21"0"-15,0 0 0,-1 0 0,22-21 16,-21 21-1,0 0 17,0 0-17,0 21 1</inkml:trace>
  <inkml:trace contextRef="#ctx0" brushRef="#br1" timeOffset="-7294.22">24066 13293 0,'22'0'15,"-1"0"-15,21 0 0,-21-21 16,22-1-16,-22 22 0,21-21 0,-21 21 15,22-21-15,-1 0 0,0 21 0,-21-21 16,22 21-16,-22 0 0,0-21 16,0 21-16,0 0 0,-21-22 15,-21 1 1,0 21-16,0 0 0</inkml:trace>
  <inkml:trace contextRef="#ctx0" brushRef="#br1" timeOffset="-7058.36">23643 13102 0,'0'0'16,"0"-21"-16,-21 21 0,21-21 15,0 0 1,-21 21-1,0 0 1</inkml:trace>
  <inkml:trace contextRef="#ctx0" brushRef="#br1" timeOffset="-3420.69">26924 13123 0,'0'-21'0,"0"0"0,0 0 15,0 0-15,21 0 0,0-1 16,0 1-16,1 0 0,-1 0 0,21 0 16,-21 0-16,0-1 0,1 1 15,-1 21-15,0 0 0,0 0 0,0 0 16,-21 21-1,0 1-15,0-1 0,0 0 16,0 21-16,0-21 0,0 22 16,-21-1-16,0-21 0,21 22 15,-21-1-15,21 0 0,0 1 16,0-1-16,0 0 0,0 22 0,0-22 16,0 0-16,0 1 0,0-1 0,0 0 15,0 1-15,0-22 0,0 21 16,0-21-16,-21 1 0,21-1 0,-22-21 15,1 21-15,0 0 0,0-21 16,0 0-16,0 0 0,-1 0 0,-20 0 16,21-21-16,0 0 0,-22 0 15,22-1-15,-21 1 0,21 0 0,0 0 16,-1 0-16,1 0 0,21-1 16,0 1-16,0 0 0,0 42 15,21 0 1,1 1-1,-1-1-15,21 21 0,-21-21 0,0 0 16,22 1-16,-22-1 0,21-21 16,1 21-16,-1 0 0,0-21 0,1 0 15,-1 0-15,0 0 0,1 0 0,-1 0 16,0 0-16,-21-21 0,22 21 16,-22-21-16,21 0 0,-21-1 0,-21-20 15,22 21-15,-22-21 16,0 20-16,0-20 0,0 0 0,0 21 15,0-22-15,0 22 0,0 0 16,0 0-16,0 42 31,0 21-31,0-21 16,0 1-16,0 20 0,-22-21 0,22 0 16,0 22-16,0-22 0,0 0 15,0 0-15,0 0 0,0 0 16,-21-21-16,21-21 31,0 0-15,0 0-16,21 0 0,1-22 15,-1 1-15,0 0 0,0 21 16,0-22-16,0 22 0,1-21 16,-1 21-16,0-1 0,0 1 0,0 21 15,0 0-15,1 0 0,-1 0 16,-21 21-16,0 1 0,21-1 15,-21 21-15,21 0 0,-21-20 16,21 20-16,-21-21 0,21 21 0,43 43 16,-43-64-16,21-21 15,1 21-15,-22-21 0,42 0 16,-20 0-16,-1 0 0,-21 0 16,0 0-16,22-21 0,-22 0 15,0 0-15,-21-21 0,21 20 16,0-62-16,-21 41 15,22 1-15,-22 0 0,0-1 0,0-20 16,0 21-16,0-22 0,0 22 16,0-22-16,21 1 0,-21 20 0,0-20 15,0 42-15,0 0 16,0 42-16,0 0 16,0 21-16,0 1 0,0-1 0,0 21 15,-21-20-15,-1 20 16,22 1-16,-21 20 0,0-20 0,21 21 15,-21-22-15,0 22 0,0-1 16,-1-20-16,-20 105 0,21-105 16,0 20-16,0 1 0,-1 0 0,1-1 15,0 1-15,0-21 0,21 20 16,-42 43-16,42-63 0,-22-1 16,22-20-16,0-1 0,0 0 15,0 1-15,0-22 0,43 21 16,-22-42-16,0 0 0,0 0 0,0-21 15,22 0-15,-22 0 0,21-1 16,1-20-16,-22 21 0,21-21 0,0-22 16,-20 22-16,20-22 0,-21 1 15,21-1-15,-20-63 16,-22 64-16,0-1 0,0-63 16,0 85-16,-22 0 0,1-1 15,0 1-15,0 21 0,-21 0 0,-1-22 16,22 43-16,-21-21 0,-1 0 15,22 0-15,0 21 0,0 0 0,0 0 16,21-21-16,21-1 16,0 22-16,0 0 15,22-21-15,-22 21 0,21-21 0,0 21 16,-20-21-16,20 0 0,0 0 16,1-1-16,-22-20 15,21 21-15,-21-21 0,22-1 0,-22 22 16,0-21-16,0-1 0,0 22 0,-21 0 15,0 0-15,21 0 0,-21 0 16,-21 21 0,21 21-1,-21-21-15,0 21 0,21 0 16,0 0-16,0 0 0,-21 1 0,21-1 16,0 0-16,0 0 0,0 0 15,0 0-15,21-21 16,0 22-16,0-22 0,0 0 15,1 0-15,-1 0 0,0 0 16,21 0-16,-21 0 0,1-22 0,-1 1 16,-21 0-16,21 0 0,-21 0 15,21 0-15,-21-22 0,0 22 0,0 0 16,0 0-16,0 0 0,-21 21 16,0-22-16,0 22 0,-1 0 15,1 0-15,0 0 0,0 0 16,0 0-16,0 0 0,-1 0 15,1 22-15,21-1 0,-21-21 0,21 21 16,0 0 0,0 0-16,21-21 0,0 0 15,1 21-15,-1-21 16,21 0-16,-21 0 0,22 0 0</inkml:trace>
  <inkml:trace contextRef="#ctx0" brushRef="#br1" timeOffset="-3037.03">29146 13420 0,'0'0'0,"0"-21"0,0-1 16,0 1-16,0 0 15,22 21-15,-1-21 16,0 21-16,-21-21 0,21 21 0,0 0 16,0 0-16,1 21 15,-1 0-15,-21 0 0,0 0 16,0 1-16,0-1 0,0 0 15,0 21-15,0-21 0,0 1 0,0 20 16,0-21-16,-21 0 0,21 0 16,0 1-16,0-1 0,0-42 31,0-1-31,0 1 16,0 0-16,0 0 0,0 0 15,0 0-15,0-22 0,0 22 16,0 0-16,0-21 0,0 20 0,0 1 15,0 0-15,21 0 0,-21 0 16,21 21-16,0 0 0,0 0 16,0 0-1,1 0-15,-1 21 0,0-21 16,0 21-16,0-21 16,0 21-16</inkml:trace>
  <inkml:trace contextRef="#ctx0" brushRef="#br1" timeOffset="-720.95">29676 13377 0,'0'0'0,"0"-21"16,0 0-1,-22 21 1,22 21 0,0 0-16,0 1 15,-21-1-15,21 0 0,0 0 0,0 0 16,-21 0-16,21 1 0,0-1 15,0 0-15,0 0 0,0 0 16,0 0 0,0-42-1,0 0 1,0-21-16,0 21 0,0-1 16,0 1-16,0-21 15,0 21-15,0-22 0,0 22 0,21 0 16,0 0-16,-21 0 0,22 0 0,-1 21 15,0 0 1,0 0-16,0 0 16,-21 21-16,0 0 15,21 0-15,-21 0 0,22 0 16,-22 1-16,0-1 0,0 0 16,0 0-16,0 0 15,21-21 16,0-21-15,-21 0-16,0 0 16,21 0-16,0-1 0,0 1 0,-21 0 15,22 0-15,-1-21 0,0 20 16,-21 1-16,21 21 0,0-21 0,0 21 16,1-21-16,-1 21 0,0 0 15,-21 21-15,21 0 0,-21 0 16,0 1-16,0-1 0,0 0 15,21 0-15,-21 21 0,0-20 0,21-1 16,1 0-16,-22 0 16,21 0-16,0 0 0,0 1 0,0-1 15,0 0-15,22-21 0,-22 0 16,21 0-16,-21 0 0,22 0 0,-1 0 16,-21 0-16,22 0 0,-22-21 15,0 0-15,0-1 0,-21 1 0,21-21 16,-21 21-16,21-22 15,-21 22-15,0 0 0,0 0 0,0 0 16,0 0-16,0-1 0,-21 1 16,0 21-16,0 0 0,0 0 15,-22 0-15,22 21 0,0 1 16,0-1-16,0 0 0,0 0 0,21 0 16,0 0-16,0 1 15,-22-1-15,22 0 0,0 0 0,0 0 16,0 0-16,22 1 15,-1-22-15,0 0 0,0 0 16,0 0-16,0 0 16,1-22-16,-1 1 0,0 0 15,-21 0-15,21 0 0,0 0 16,0-1-16,-21-20 0,0 21 0,22-21 16,-1 20-16,-21 1 15,0 42 16,0 1-31,0-1 0,-21 0 16,21 21-16,-22-21 0,22 1 16,0-1-16,0 21 0,0-21 0,0 22 15,22-22-15,-1 0 0,0 0 16,0 0-16,0-21 0,0 21 0,1-21 16,-1 0-16,0 0 0,0 0 15,0 0-15,0-21 0,-21 0 0,22 0 16,-1 0-16,0 0 0,-21-1 15,21-20-15,0 0 0,-21-1 0,21 1 16,-21 0-16,22-1 0,-1 1 16,-21-21-16,0 20 0,21-63 15,-21 64-15,0 0 0,0-1 16,0 22-16,0 0 0,0 0 16,0 42-1,0 0-15,0 0 0,-21 22 16,21 20-16,-21-20 15,21 20-15,-22-21 0,22 1 0,0-1 16,0 0-16,0 1 0,0-1 16,0-21-16,0 22 0,0-1 0,0-21 15,0 21-15,0-20 0,0-1 16,0 0-16,22-21 16,-1 0-16,0 0 15,0-21-15,0 0 0,0 21 16,1-22-16,20-41 15,21-1-15,-41 43 16,-1 21-16,0-21 0,-21 0 16,0 42-1,0 0 1,0 0-16,0 1 0,0-1 16,0 0-16,0 0 15,0 0-15,0 0 0,0 1 16,0-1-16,21-21 0,0 0 15,-21 21-15,21-21 0,1 0 16,20 0-16,-21 0 0,0 0 16,0 0-16,1-21 0,-1 0 0,0-1 15,0 1-15,0 0 0,0 0 16,1 0-16,-1 0 0,0-1 0,-21 1 16,0 0-16,21 21 15,-21 21 1,0 0-1,-21 1-15,21-1 0,-21 0 16,21 0-16,0 0 0,0 0 16,0 1-16,0-1 0,0 0 15,0 0-15,0 21 16,0-20-16,21-22 16,0 0-16,0 0 15,0 0-15,1 0 0,-1-22 16,-21 1-16,21 0 0,0 0 0,0 0 15,-21 0-15,0-22 0,21 22 16,1 0-16,-22 0 0,0 0 0,0-1 16,0 1-16,-22 21 31,1 0-31,0 0 0,0 0 16,0 21-16,21 1 15,0-1 1,21-21 15,0 0-31,0-21 16,0-1-16,1 1 15,-1 0-15,-21 0 0,21 21 16,0-21-16,0 0 16,0 21-16,1-22 0,-1 22 0,0 0 15,0 0-15,0 0 0,0 0 16,-21 22-16,0-1 15,0 0-15,0 0 16,0 0-16,0 0 0,0 1 16,0-1-16,-21-21 0,21 21 15,0 0-15,0 0 16,0 0 0,0-42 15,0 0-16,0 0-15,0 0 0,21 21 16,1-21-16,-1-1 16,0 1-16,0 0 0,0 0 15,0 0-15,1 21 0,-1 0 16,-21-21-16,21 21 0,0 0 16,-21 21-16,0 0 15,0 0-15,0 0 0,0 0 16,-21 1-16,0-1 0,21 0 0,-21 21 15,21-21-15,-22 1 16,1-1-16,21 0 0,0 0 0,0 0 16,-21-21-1,21-21 17,0 0-17,0 0-15,21 0 0,-21-1 16,0 1-16,0 0 15,21 0-15,-21-21 0,22 20 0,-22 1 16,0 0-16</inkml:trace>
  <inkml:trace contextRef="#ctx0" brushRef="#br1" timeOffset="-435.84">32110 12785 0,'0'0'0,"-21"0"0,-1-21 16,1 21 0,21-22-1,-21 22 48,21 22-63,-21-22 15,0 21-15</inkml:trace>
  <inkml:trace contextRef="#ctx0" brushRef="#br1" timeOffset="-133.74">30501 13081 0,'0'0'0,"-21"0"0,42 0 31,0 0-16,0 0-15,22 0 0,-1 0 16,0 0-16,-20 0 0,20 0 16,-21 0-16,0 0 0,0-21 0,1 21 15,-1 0-15,-21-21 16,-21 21 0,-1 0-16,1 0 15,0 0 1,0 0-16</inkml:trace>
  <inkml:trace contextRef="#ctx0" brushRef="#br1" timeOffset="8533.77">8996 15092 0,'21'0'0,"0"0"15,0 0 1,-21-21 78,0 0-63,0-1 94,0 1-110,0 0 1,0 0 0,0 0-16,0 0 15,0-1-15,0 1 0,0 0 16,0 0-16,0 0 16,-21 0-16,0-1 0,0 1 0,0 21 15,-1-21-15,1 0 16,-21 21-16,21 0 0,-22 0 0,22 0 0,-21 0 15,21 0-15,-22 0 16,1 21-16,21 0 0,-21 0 0,-1 1 16,22-1-16,0 0 0,-21 21 15,20-21-15,1 22 0,21-1 0,0-21 16,0 22-16,0-1 0,0 0 0,0 1 16,0-1-16,0-21 0,21 0 15,1 22-15,20-22 0,0 0 16,-21-21-16,22 0 0,-1 0 15,0 0-15,-20 0 0,20-21 0,0 0 16,1-1-16,-1 1 16,0 0-16,1 0 0,-22-21 0,42-22 15,-42 22-15,1 21 16,-1-22-16,-21 22 0,0-21 0,0 21 16,0-1-16,0 1 0,0 0 0,0 0 15,0 0-15,0 42 31,0 0-31,0 0 0,0 0 16,0 1-16,0 20 0,0-21 0,0 21 16,0 1-16,0-22 0,21 42 15,0-20-15,-21-22 0,21 0 16,0 0-16,1 0 0,-1 1 16,0-22-16,0 0 0,0 0 0,22 0 15,-22 0-15,0 0 0,0 0 16,0-22-16,0 1 0,1 0 15,-1 0-15,0-21 0,0 20 0,0-20 16,-21 21-16,0-21 0,21 20 16,-21 1-16,22-21 0,-22 21 0,0 0 15,0-1-15,0 1 0,0 42 32,0 1-32,0-1 15,0 0-15,0 0 0,0 0 16,0 22-16,0-22 0,0 21 15,0-21-15,0 0 0,0 22 16,0-22-16,0 0 0,21-21 0,0 21 16,-21 0-16,21-21 0,0 0 0,0 0 15,1 0-15,-1 0 0,0-21 16,0 0-16,0 0 0,0 0 0,1 0 16,-1-1-16,0-20 0,0 21 15,0-21-15,0 20 0,1 1 0,-22-21 16,0 21-16,0 0 0,0-1 15,21 1-15,-21 0 0,0 42 47,0 0-47,0 1 0,0-1 16,0 0-16,0 21 0,0-21 16,0 1-16,21-1 0,-21 21 0,21-21 15,0 0-15,-21 1 0,21-1 0,1 0 16,-1 0-16,0 0 0,21 0 15,-21-21-15,22 0 0,-22 0 0,21 0 16,1 0-16,-22 0 0,21 0 16,0 0-16,-20-21 0,20 0 0,0 0 15,-21 0-15,1 0 0,20-1 16,-21-20-16,0 21 0,0 0 0,-21-22 16,0 22-16,0-21 0,0 21 15,0 0-15,0-1 0,0 1 16,-21 0-16,0 0 0,0 21 0,0 0 15,-22 0-15,22 0 0,0 0 16,-21 21-16,21 0 0,-1 0 16,1 1-16,0-1 0,0 0 0,0 0 15,21 21-15,0-20 0,0-1 16,-21 21-16,21 0 16,0-20-16,0-1 0,21 0 0,0-21 15,0 0-15,0 0 0,0 0 16,1 0-16,-1-21 15,21 21-15,-21-21 0,-21-1 16,21 1-16,1-21 0,-1 21 0,-21 0 16,21-1-16,-21-20 0,0 21 15,0-21-15,0 20 0,0 1 16,0 0-16,-21 21 16,0 0-1,21 21-15,-22 0 0,22 1 16,0-1-16,0 21 0,0-21 15,0 0-15,0 22 0,0-22 0,0 0 16,0 21-16,22-20 0,-1-1 16,-21 0-16,21 0 0,42 21 15,-20-20-15,-1-22 16,-21 0-16,22 0 0,-1 0 16,-21-22-16,21 1 0,1 0 0,-22 0 15,21 0-15,1-22 0,-22 22 16,0-21-16,0 0 0,0-1 0,-21 1 15,0 0-15,21-1 0,-21-20 16,0 20-16,0 1 0,0 0 0,0-1 16,0 1-16,0 0 0,0 21 0,0-1 15,0 1-15,-21 21 0,0 0 16,0 0-16,21 21 16,-21 22-16,21-22 0,-21 0 15,21 21-15,-22 1 0,22-1 16,0 0-16,0 1 0,0-1 0,0 0 15,0 1-15,0-1 0,0 0 16,0 1-16,0-1 0,22-21 16,-1 22-16,0-22 0,0 0 0,0 0 15,0 0-15,1-21 0,-1 0 0,21 0 16,-21 0-16,0 0 0,43 0 16,-43-42-16,0 21 15,0 0-15,1-1 0,-1-20 0,0 21 16,-21-21-16,0 20 0,0-20 15,0 0-15,0 21 0,0-22 16,0 64 15,0 1-31,0-1 0,0 0 16,0 0-16,0 0 0,0 0 16,0 22-16,0-22 0,0 0 0,0 0 15,0 0-15,0 1 16,0-1-16,21-21 15,0 0-15,-21-21 16,21-1-16</inkml:trace>
  <inkml:trace contextRef="#ctx0" brushRef="#br1" timeOffset="8711.67">11663 14626 0,'0'0'0,"-21"-21"16,-1 21-16,1 0 16,21 21 15,0 0-15</inkml:trace>
  <inkml:trace contextRef="#ctx0" brushRef="#br1" timeOffset="10325.08">12255 14901 0,'0'-21'0,"0"42"0,0-63 16,0 21-16,0 0 15,0 0-15,-21-1 0,0 22 0,0-21 16,0 21-16,0 0 0,-1 0 16,1 0-16,0 0 0,0 21 0,0-21 15,0 22-15,-1-1 0,1 0 0,-21 21 16,42-21-16,-21 1 0,0 20 16,21-21-16,0 43 0,0-43 15,0 0-15,0 0 0,0 0 16,21 0-16,0-21 0,0 0 0,0 22 15,0-22-15,1 0 0,-1 0 0,0 0 16,0-22-16,0 1 0,0 0 16,1 0-16,-1 0 0,0 0 15,0-1-15,-21-20 0,0 21 16,0 0-16,21-22 0,-21 22 0,0 0 16,0 0-16,0 0 0,-21 21 31,0 21-31,21 0 15,-21 0-15,21 0 16,0 1-16,0-1 0,0 0 0,0 0 16,0 0-16,0 0 0,0 22 15,21-22-15,0-21 0,0 21 0,0 0 16,1 0-16,-1-21 0,0 0 0,21 0 16,-21 0-16,1 0 15,20 0-15,-21-21 0,0 21 0,22-21 16,-22 0-16,0 0 0,0 0 15,0-22-15,-21 22 0,21 0 0,-21-21 16,22-1-16,-22 22 0,0-21 16,0-43-16,0 43 0,0-1 15,0 22-15,0-21 0,0 21 0,0 42 32,0 21-17,0-21-15,0 22 0,0-22 16,0 21-16,0 1 0,0-1 15,0-21-15,0 21 0,-22 1 0,22-22 16,0 21-16,0-21 0,0 22 16,0-22-16,0 0 0,0 0 0,0 0 15,0-42 17,0 0-32,0 0 15,0 0-15,22 0 0,-22-1 0,21 1 16,0-21-16,0 21 0,0 0 0,-21-1 15,21 1-15,1 0 16,-1 0-16,0 21 0,0 0 0,0 0 0,0 0 16,1 0-16,-1 0 0,0 0 15,0 21-15,0-21 0,0 21 0,1 0 16,-1 1-16,-21-1 0,0 0 16,21 0-16,-21 0 0,0 0 15,0 1-15,0-1 0,0 0 0,0 0 16,-21 0-16,0 0 0,-1-21 15,1 0-15,21 22 0,-21-22 16,0 0-16,0 0 0,0 0 0,-1 0 16,1 0-16,0-22 0,0 1 15,21 0-15,-21 21 0,21-21 16,-21 21-16,21 21 47,0 0-47,21-21 15,0 21-15,0 1 0,0-1 16,0-21-16,1 0 0,-1 0 16,0 0-16,0 0 0,21 0 0,-20 0 15,20 0-15,0 0 0,22-21 16,-43-1-16,21 1 16,-21 0-16,22 0 0,-22 0 0,0-22 15,21 22-15,-20 0 0,-1-21 0,0 21 16,0-22-16,0 1 0,-21 21 0,43-64 15,-43 64-15,21-21 16,-21 20-16,0 1 0,0 0 16,21 0-16,-21 0 0,0 42 31,0 0-31,0 0 0,0 0 16,0 22-16,0-22 0,-21 21 15,21-21-15,0 22 0,0-22 0,0 21 16,0-21-16,0 1 0,0 20 0,0-21 15,0 0-15,0 0 0,0 1 16,0-1-16,21 0 0,0-21 0,0 0 16,0 0-16,22 0 15,-22 0-15,0 0 0,21 0 16,-20-21-16,62-22 16,-41 22-16,-22-21 0,0 21 15,0 0-15,0-1 0,0 1 0,-21-21 16,0 21-16,-21 21 15,0 0 1,0 0-16,0 0 0,0 21 0,-1-21 16,1 21-16,0 0 0,0 0 15,21 1-15,-21-1 0,21 0 0,0 0 16,0 0-16,0 0 0,0 1 0,0-1 16,0 0-16,21 0 15,0-21-15,0 0 0,-21 21 16,21-21-16,1 0 0,-1 0 15,0 0-15,0 0 0,0-21 16,0 0-16,1 21 0,-22-21 16,0 0-16,21 21 15,-21-22-15,0 1 0,0 0 16</inkml:trace>
  <inkml:trace contextRef="#ctx0" brushRef="#br1" timeOffset="11626.4">15261 14965 0,'21'0'47,"0"0"31,1 0-63,-1-21 95,-21 0-63,0-1 31,0 1-63,0 0 1,0 0 0,0 42 30,0 0-46,0 0 0,0 1 16,0-1-16,0 21 0,0-21 16,0 0-16,-21 1 0,-1-1 15,22 0-15,0 0 16,0 0-16,0 0 16,0-42-1,0 0 1,0 0-16,0 0 0</inkml:trace>
  <inkml:trace contextRef="#ctx0" brushRef="#br1" timeOffset="11958.21">15367 14563 0,'21'0'0,"0"0"31,0 0-31,-21 21 15,22-21-15,-1 0 0,0 0 16,0 0-16,0 0 0,0 0 16,1 0-16,-1 0 0,-21-21 15,21 0-15,-21-1 16,0 1-16,0 0 0,0 0 16,-21 21-16,21-21 15,-21 21-15,-1 0 0,1 0 16,0 0-16,0 0 0,0 0 15,0 0-15,-1 0 0,1 21 0,21 0 0,-21-21 16,21 21-16,0 0 16,0 1-16,0-1 0,21 0 15,0 0-15,1-21 0,-1 21 16,0 0-16,0-21 0,21 22 0</inkml:trace>
  <inkml:trace contextRef="#ctx0" brushRef="#br1" timeOffset="13707.96">15854 14732 0,'0'21'16,"0"0"-16,0 1 15,-21-1-15,21 0 16,-22 0-16,22 0 16,0 0-16,0 1 0,-21-1 0,21 0 15,-21 0-15,21 0 16,0 0-16,0 1 0,0-1 15,0 0 1,-21-21-16,21-21 31,0 0-31,0-22 16,0 22-16,21 0 0,0 0 0,0-22 16,1 22-16,-1-21 15,21 0-15,-21 20 0,22-20 0,-1 21 16,0 0-16,-21 21 0,22 0 15,-22 0-15,21 0 0,1 21 16,-22 0-16,-21 0 0,0 0 0,0 22 16,0-22-16,0 21 0,0-21 15,0 1-15,0 20 0,-21-21 0,21 0 16,-22 0-16,22 1 0,0-1 16,0 0-16,0 0 0,0 0 0,0 0 15,22-21 1,-1 0-16,0 0 0,0-21 15,21 0-15,-20 21 0,20-21 16,-21 0-16,21 0 0,1-1 16,-1-20-16,0 21 0,-20 0 0,20-22 15,-21 22-15,21-21 0,-20 21 16,-1-22-16,-21 22 0,0 0 0,-21 21 16,-1 0-1,1 0-15,0 0 0,0 21 16,0 0-16,-22 1 0,22-1 15,21 0-15,0 0 0,0 0 16,0 0-16,0 1 0,21-1 0,1 0 16,-1 0-16,21 0 0,-21-21 15,0 21-15,1 1 0,-1-1 16,21 0-16,-21 0 0,0-21 16,-21 21-16,-21-21 15,0 0 1,0 0-16,0-21 0,0 21 15,-1-21-15,1 21 0,0 0 0,0-21 16,0 21-16,0 0 0,-1 0 0,1 0 16,21 21-1,0 0 1,21 0-16,1-21 0,-1 21 16,0 1-16,0-22 0,0 21 0,22-21 15,-22 0-15,21 0 0,-21 0 16,22 0-16,-22 0 0,21 0 15,0 0-15,64-43 16,-85 22-16,22 0 0,-22 0 16,0 0-16,0 0 0,-21-1 0,0 1 15,21 0-15,-21 0 0,0 0 0,0 0 16,0-1-16,0 1 16,0 0-16,-21 21 15,0 0-15,21 21 16,0 0-16,0 1 0,0-1 15,0 0-15,0 0 0,0 0 16,0 0-16,0 1 0,0-1 16,21 0-16,-21 0 0,43 0 0,-22 0 15,0-21-15,0 22 0,21-22 16,1 0-16,-1 0 0,-21 0 0,22 0 16,-1 0-16,21 0 0,-20 0 0,-1-22 15,-21 22-15,22-21 0,-1 0 16,-21 0-16,43-21 15,-43-1-15,0 22 0,0 0 0,-21-21 16,0 20-16,0-20 0,0 21 0,0 0 16,0 0-16,0-1 0,0 1 15,-21 21-15,0 0 0,-22 0 16,22 0-16,0 0 0,0 0 0,0 21 16,-22 1-16,22-1 0,0 0 15,0 0-15,0 0 0,21 0 0,0 22 16,0-22-16,0 0 0,0 0 0,0 22 15,0-22-15,0 0 0,0 0 16,21 0-16,0-21 0,0 21 0,0 1 16,1-22-16,-1 0 0,21 0 15,0 0-15,-20-22 16,-1 1-16,-21 0 0,21 0 16,0 0-16,0 0 0,0-1 0,-21-20 15,22-21-15,-22 20 16,21 1-16,-21 0 0,0-22 15,0 22-15,0-1 0,0-20 0,0 21 16,0-1-16,0 1 0,0 0 16,0 20-16,0 1 0,0 0 15,0 42 1,0 22-16,0-22 0,-21 21 16,21 0-16,0 22 0,0-22 15,0 1-15,0-1 0,0 0 16,0 1-16,0-1 0,0 0 0,0-21 15,21 22-15,0-1 0,0-21 16,0 0-16,-21 22 0,43-22 0,-22-21 16,0 21-16,0 0 0,0-21 0,22 0 15,-22 0-15,0 0 0,42-21 16,-41 0-16,20 21 0,-21-21 16,0 0-16,0-1 0,22-20 15,-22 21-15,21-43 0,-42 43 16,0 0-16,0-21 0,0 21 0,0-1 15,0 1-15,-21 21 16,0 0-16,0 0 16,0 0-16,-1 21 0,1 1 15,21-1-15,-21 0 0,21 0 16,0 21-16,0-20 0,0-1 0,0 0 16,0 0-16,0 21 0,0-20 15,21-1-15,0 0 0,1 0 0,-1-21 16,0 21-16,21-21 0,-21 0 15,22 0-15,-22 0 0,0 0 0,85 0 16,-85-21-16,0 0 16,0 0-16,1 0 0,-1-22 15,-21 22-15,0 0 0,0 0 16,0 0-16,0-1 0</inkml:trace>
  <inkml:trace contextRef="#ctx0" brushRef="#br1" timeOffset="13924.83">17462 14542 0,'0'0'0,"22"0"47,-1 0-47,0 0 0,0 0 16,0 0-16,0 0 0</inkml:trace>
  <inkml:trace contextRef="#ctx0" brushRef="#br1" timeOffset="14402.56">20002 14436 0,'0'0'0,"0"-21"0,22 42 31,-22 0-31,0 0 16,21 21-16,-21 1 0,0-1 0,0 0 16,0 1-16,0-1 0,0 0 15,0 1-15,0-22 0,0 21 0,-21 1 16,21-22-16,-22 21 0,22-21 16,0 0-16,0 1 0,-21-1 15,21 0-15,-21 0 0,21 0 16,-21-21-1,0 0-15,0-21 0,21 0 0,-22 21 16,1-21-16</inkml:trace>
  <inkml:trace contextRef="#ctx0" brushRef="#br1" timeOffset="15200.53">19537 14859 0,'42'0'16,"-21"0"-16,0 0 0,22 0 15,-22 0-15,21 0 0,1 0 0,-1 0 16,0 0-16,1-21 0,-1 21 16,21-21-16,-20 0 0,20 21 0,-20-22 15,20 1-15,1 0 0,-22 0 16,21 0-16,-20 0 0,-22-1 16,21 1-16,-21 0 0,1-42 15,-22 41-15,0 1 0,0-21 16,0 21-16,0 0 0,0-1 15,-22 22-15,1 0 0,0 0 16,0 0-16,0 22 0,0-1 16,21 0-16,0 21 0,0 1 0,-22-22 15,22 21-15,0 0 0,-21 1 16,21 41-16,0-41 0,0-1 16,0-21-16,0 22 15,0-22-15,-21 0 0,21 21 0,0-21 16,0 1-16,0-1 15,0-42 17,21-1-32,-21 1 15,21 0-15,1 0 0,-1-21 0,0 20 16,0 1-16,0 0 0,0 0 16,1 0-16,20-22 0,-21 22 15,0 21-15,0 0 16,-21 21-1,0 1-15,0-1 0,0 0 16,0 0-16,0 0 16,0 0-16,0 1 0,22-1 0,-22 0 15,21 0-15,0-21 16,0 21-16,0-21 0,64 0 16,-64 0-16,21 0 15,1 0-15,-22 0 0,21 0 16,-21-21-16,22 21 0,-1-21 0,-21 0 15,0 0-15,22-1 0,-22 1 16,-21-21-16,21 21 0,-21 0 0,0-1 16,0 1-16,0 0 0,0 0 0,-21 21 31,0 21-31,0-21 16,21 21-16,-22 0 0,22 1 15,-21-1-15,21 0 0,0 0 0,0 0 16,0 0-16,0 22 0,0-22 0,0 0 15,0 0-15,0 0 0,21 1 16,1-1-16,-22 0 0,21-21 0,0 21 16,0-21-16,0 0 0,0 0 15,1 0-15,20 0 0,-21 0 0,21 0 16,-20 0-16</inkml:trace>
  <inkml:trace contextRef="#ctx0" brushRef="#br1" timeOffset="16987.08">21992 15092 0,'21'0'0,"0"0"16,1-21 0,-1 21-16,0-21 0,0-1 15,0 22-15,0-21 0,1 0 16,-1 0-16,21 0 0,-21-22 0,0 22 15,22-21-15,-22 21 0,21-64 16,-21 43-16,1-1 0,-1 1 16,-21 0-16,0 21 0,0-1 15,0 1-15,0 0 0,-21 0 0,-1 21 16,1 0-16,0 0 0,0 21 16,0 0-16,0 0 0,-1 1 0,22-1 15,0 21-15,0-21 0,0 22 16,0-22-16,0 21 0,0-21 0,0 22 15,0-22-15,22 21 0,-1-21 0,0 0 16,0 1-16,0 20 0,0-21 16,1 0-16,-22 0 0,0 1 15,21-1-15,-42-21 32,-1 0-32,1-21 15,0 21-15,0-22 16,0 22-16,0 0 0,-1-21 15,1 21-15,0 0 0,0 0 16,21 21 0,0 1-1,0-1-15,21 0 0,0-21 16,0 0-16,1 21 0,20-21 0,-21 0 16,21 0-16,1 0 0,-22 0 15,21 0-15,1 0 0,-1 0 16,0-21-16,1 0 0,-1 21 15,-21-21-15,21-1 0,-20 1 0,-1 0 16,0 0-16,0-21 0,-21 20 0,0 1 16,0-21-16,0 21 0,0 0 15,0-1-15,0 1 0,0 0 0,-21 21 32,0 21-32,0 0 0,-1 1 15,22-1-15,-21 0 16,21 0-16,-21 0 0,21 22 0,0-22 0,0 21 15,0-21-15,0 0 16,0 1-16,0-1 0,21 0 16,0-21-16,1 21 0,-1-21 0,0 0 15,0 0-15,0 0 0,0 0 16,22 0-16,-22 0 0,0 0 0,0-21 16,0 0-16,1 21 0,-1-21 15,0-1-15,0 1 0,0 0 0,0-21 16,1 21-16,-22-1 0,21 1 0,-21 0 15,21 0-15,-21 0 0,0 42 32,0 0-17,0 0-15,0 0 16,0 1-16,0-1 0,0 0 16,0 0-16,0 0 0,0 0 15,0 1-15,0-1 0,21-21 16,0 21-16,0-21 15,1 0-15,-1 0 16,0 0-16,-21-21 0,21 21 16,0-21-16,-21-1 0,21 1 15,1 0-15,-22 0 0,0 0 16,21 0-16,0-1 0,-21 1 0,0 0 16,21 0-16,0 21 15,-21-21-15,0 42 16,0 0-1,0 0-15,0 0 16,0 1-16,0-1 0,0 0 16,0 0-16,0 0 0,0 0 0,0 1 15,0-1-15,0 0 16,21 0-16,1-21 0,-1 21 16,0-21-16,0 0 0,0 0 15,22 0-15,-22 0 0,0 0 0,0 0 16,-21-21-16,21 0 0,0 0 15,1 21-15,-1-21 0,0-1 16,0 1-16,-21 0 0,21 0 0,0 0 16,-21 0-16,0-1 0,22 1 15,-1 0-15,-21 0 0,0 42 32,0 0-17,0 0 1,0 1-1,21-22 17,0 0-17,0 0-15,0 0 0,1 0 16,-1-22 0,-21 1-16,21 21 0,-21-21 15,0 0-15,0 0 16,0 0-16,-21 42 31,0 0-15,-1 0-16,1 0 0,0 0 15,0 1-15,21-1 0,0 0 0,-21 0 16,21 0-16,0 22 0,0-22 0,0 0 16,0 0-1,0 0-15,21-21 0,0 0 16,0 0-16,0 0 15,1-21-15,-1 21 0,0-21 16,0 0-16,0 0 0,0-1 0,1 1 16,-1 0-16,0 0 0,0 0 15,0 0-15,22-1 0,-22 1 0,0 0 16,0 0-16,0 21 16,0 0-16,-21 21 15,0 0 1,0 0-16,0 1 0,0-1 0,0 21 15,0-21-15,0 0 16,0 1-16,0-1 16,0 0-16,22-21 15,-1 0 1,0 0-16,0 0 16,0 0-16,0-21 15,1 0-15</inkml:trace>
  <inkml:trace contextRef="#ctx0" brushRef="#br1" timeOffset="18214.29">1418 16171 0,'0'0'0,"-21"0"16,0-21-16,0 0 0,-1 21 15,1-21-15,21 0 0,-21 21 0,21-21 16,-21-1-16,0 1 15,21 64 17,0-22-17,21 21-15,0 0 0,0 1 16,-21-1-16,0 0 0,0 22 16,0-22-16,0 22 0,0-22 15,0 22-15,0-22 0,0 0 0,0 22 16,-21-22-16,21 0 0,0-20 15,-21 20-15,21-21 0,0 0 16,-21 0-16,0-21 31,21-21-31,-22 0 16,22-21-16,0 21 0,0-22 16,-21 22-16</inkml:trace>
  <inkml:trace contextRef="#ctx0" brushRef="#br1" timeOffset="18589.59">1079 16171 0,'-21'0'15,"42"0"-15,-42-21 0,21 0 0,0 0 16,0 0-16,0 0 0,21-1 0,1 1 16,-1-21-16,21 21 0,0 0 15,1-1-15,20 1 0,-20 0 16,20 21-16,1 0 0,-1 0 0,-21 21 15,22 0-15,-1 1 16,-20 20-16,-1 0 0,-21 1 0,0-1 16,1 0-16,-22 1 0,0-1 15,0 0-15,-22 1 0,1-22 0,0 21 16,-21 0-16,21-20 0,-22-1 16,1 0-16,21 0 0,-22 0 15,1 0-15,-21 1 0,20-22 16,22 0-16,-21 0 0,21 0 15,-1 0-15,1 0 16,42 0 15,1 0-31,-1 0 0,21 0 16,-21-22-16,22 22 0,-1-21 16,0 0-16,1 21 0</inkml:trace>
  <inkml:trace contextRef="#ctx0" brushRef="#br1" timeOffset="19046.33">2244 16171 0,'0'-21'16,"0"0"-16,-22 42 31,1 0-15,21 1-16,-21-1 0,21 0 15,-21 21-15,21-21 0,0 1 0,0 20 16,-21-21-16,21 21 0,0-20 16,-21 20-16,21-21 0,0 21 0,0-20 15,0-1-15,0 0 0,0 21 16,0-21-16,21-21 0,0 22 16,0-1-16,0-21 0,0 0 0,1 0 15,20 0-15,0 0 16,-21-21-16,22-1 0,-1 1 0,0 21 15,1-21-15,-1-21 0,-21 21 16,22-1-16,-22-20 0,0 21 0,0-21 16,0 20-16,-21-20 0,0 21 15,0-21-15,0 20 0,0-20 0,0 0 16,0 21 0,-21 21-16,0 0 0,0 0 31,21 21-16,21-21 1,0 0-16,0 0 0,0 0 16,22 0-16</inkml:trace>
  <inkml:trace contextRef="#ctx0" brushRef="#br1" timeOffset="19306.18">3154 16193 0,'0'-22'16,"21"22"15,0-21-31,0 21 0,0 0 0,1 0 16,20 0-16,-21 0 0,21 0 16,22-21-16,-22 21 0,-21 0 15,22 0-15,-1 0 16,-21 0-16,0 0 0,1 0 0,-1 0 15,-42 0 17,-22 0-32,22 0 0,0 0 15,-21 0-15</inkml:trace>
  <inkml:trace contextRef="#ctx0" brushRef="#br1" timeOffset="19597.02">3365 16129 0,'0'21'16,"0"0"0,0 1-16,-21-1 15,21 0-15,0 0 0,0 21 0,-21-20 16,0 20-16,21-21 0,-21 21 16,21-20-16,-21 41 0,-1-21 15,1-20-15,21-1 0,0 21 16,-21-21-16,21 0 0,-21 1 0,21-1 15,0 0-15,0-42 63,0 0-47,0-1-16</inkml:trace>
  <inkml:trace contextRef="#ctx0" brushRef="#br1" timeOffset="20287.14">4995 16785 0,'-21'-21'16,"21"0"-16,0 0 0,-21 21 16,0-21-16,0 21 15,-1 0-15,1 0 0,0 0 16,0-22-16,0 22 0,0 0 16,-1 0-16,1 0 0,21-21 15,21 21 1,1 0-16,-1 0 15,21 0-15,0 0 0,22 0 16,-22 0-16,22 0 0,-1 0 16,-20 0-16,20 0 0,22 0 15,-22 0-15,1 0 0,-1 0 0,1 0 16,-1 0-16,1 0 0,-1 0 16,-20 0-16,20 0 0,-42 0 0,22 0 15,-22-21-15,-21 0 16,-21 21-1,-1-21-15,-20 0 0,21 21 16,-21 0-16,-1-22 0,22 22 16,-21-21-16,-1 21 0,22-21 0,0 21 15,0 0-15,0-21 16,21 0-16,21 21 31,0 0-31,0 0 16,22 0-16,-22 0 0,0 0 0,0 21 15,0-21-15,0 21 0,-21 0 16,0 0-16,0 22 0,0-22 0,0 0 16,0 21-16,0-20 0,0 20 15,-21-21-15,0 0 0,-21 22 0,21-22 16,-1 0-16,-20 0 0,21 0 16,0 0-16,0-21 0,-1 22 0,1-22 15,0 0-15,21 21 16,21-42-1,0-1 1,1 1-16,-1 0 0,21 0 16</inkml:trace>
  <inkml:trace contextRef="#ctx0" brushRef="#br1" timeOffset="21994.81">6752 16574 0,'0'0'16,"-21"-22"-16,21 1 0,0 0 15,0 0 1,0 0-16,-21 21 15,21-21-15,-21 21 16,-1 0-16,1 0 16,0 0-16,0 0 15,0 21-15,0 0 16,21 21-16,-22-21 0,22 22 16,0-22-16,-21 21 0,21 1 15,-21-1-15,21 0 0,0 1 0,0-22 16,0 21-16,0-21 0,0 22 15,0-22-15,0 0 0,0 0 0,0 0 16,21-21-16,0 21 0,1-21 16,20 0-16,-21 0 0,0 0 15,22-21-15,-22 0 0,21 21 16,0-42-16,1 21 0,-22-1 0,21-20 16,1 21-16,-1-21 0,-21-1 15,21 1-15,-20 0 0,-1-1 0,0 22 16,-21 0-16,0 0 15,0 0-15,0-1 0,0 44 32,-21-1-32,21 0 15,-21 0-15,-1 21 0,22-20 0,-21 20 16,21-21-16,0 21 0,0-20 16,0 20-16,0-21 0,0 0 0,0 0 15,0 1-15,0-1 0,21-21 16,1 21-16,-1-21 0,0 0 15,21 0-15,-21 0 0,1 0 16,41-21-16,-21 21 0,-20-21 16,20-1-16,-21 1 0,21-21 15,-20 21-15,-1 0 0,0-1 0,0-20 16,0 21-16,-21 0 16,0 42-1,0 0-15,0 0 16,0 0-16,0 1 0,0-1 15,0 0-15,0 21 16,0-21-16,0 22 0,0-22 16,0 0-16,0 0 0,0 0 15,0 1-15,0-1 16,-21-21-16,0 0 16,0 0-1,21-21-15,-21-1 16,-1 1-16,22 0 15,0 0-15,-21 0 0,0 21 16,0-21-16,21 42 31,0 0-31,0 0 16,0 0-16,0 0 0,0 1 16,0-1-16,21-21 0,0 21 15,0-21-15,1 0 0,20 21 0,-21-21 16,21 0-16,1 0 15,-22 0-15,42 0 0,-20 0 0,-1 0 16,22-21-16,-22 0 0,0 0 16,22-1-16,-22 1 0,0 0 0,1 0 15,-1 0-15,-21-22 0,0 22 0,1 0 16,-1-21-16,-21-22 16,0 43-16,0 0 0,0 0 15,-21 21-15,-1 0 0,1 0 16,0 0-16,0 0 0,21 21 15,0 0-15,-21 0 16,0 0-16,21 22 0,-22-22 0,22 0 16,0 0-16,0 22 0,0-22 15,0 0-15,0 0 0,22 0 0,-1 0 16,21 1-16,-21-1 0,0 0 16,22-21-16,-1 21 0,0 0 0,1-21 15,41 0-15,-41 0 16,63 0-16,-64 0 0,21-21 15,-20 21-15,-1-21 0,0 0 0,-20 21 16,20-21-16,-21-1 0,0-20 16,-21 21-16,0 0 0,21-22 15,-21 22-15,0-21 0,0 0 16,0 20-16,-42-41 0,21 42 16,0 21-16,0-21 0,-1 21 15,1 0-15,0 0 0,0 0 0,0 21 16,0-21-16,-1 21 0,1 0 15,0 21-15,0-20 0,0-1 0,21 21 16,0-21-16,0 0 0,0 1 16,0-1-16,0 21 0,0-21 15,0 0-15,0 1 0,21-22 16,0 0-16,0 0 0,0 0 16,1 0-16,-1 0 0,0-22 0,21 22 15,-21-21-15,22-21 16,-22 21-16,21-22 0,-21 22 0,22-21 15,-22 0-15,0-22 0,0 22 16,0-1-16,1-20 0,-22 21 0,0-1 16,0 1-16,0-43 15,0 1-15,0 62 16,-22 1-16,1 21 0,0 21 16,0 1-16,0-1 15,21 21-15,-21-21 0,21 22 0,0 41 16,0-41-1,0-1-15,0 0 0,0 1 0,21-1 16,0 0-16,0 1 0,-21-1 0,21 0 16,0-21-16,1 22 0,-22-22 15,21 0-15,0 0 0,-21 0 0,21 1 16,0-22-16,0 0 0,1 0 16,-1 0-16,0 0 0,0 0 0,0-22 15,0 1-15,22 0 0,-22 0 16</inkml:trace>
  <inkml:trace contextRef="#ctx0" brushRef="#br1" timeOffset="22459.06">10435 16235 0,'0'-42'15,"0"84"-15,0-63 32,0 42-32,-21 0 0,21 21 15,0-20-15,-21 20 0,21 0 16,0-21-16,0 22 0,-21-1 0,21 0 16,-22 1-16,22-1 0,-21 0 15,21 1-15,0-1 0,-21 0 16,21 1-16,-21-22 0,21 21 15,0-21-15,0 22 16,0-22 0,21-21-1,0 0-15,0-21 0,1 0 16,-1 21-16,0-22 0,0-20 0,21 21 16</inkml:trace>
  <inkml:trace contextRef="#ctx0" brushRef="#br1" timeOffset="22823.84">10837 16552 0,'0'22'15,"-21"-1"-15,0 0 0,21 0 0,-21 0 0,0 0 16,21 1-16,-22 20 16,22-21-16,0 21 0,-21-20 15,21-1-15,0 21 0,0-21 0,0 0 16,0 1-16,0-1 0,21-21 15,1 0-15,-1 0 0,0 0 16,21 0-16,-21 0 0,22-21 0,-1-1 16,0 1-16,1 0 0,-22 0 15,21 0-15,-21-22 0,1 22 0,-22 0 16,0-21-16,0 21 0,0-1 16,0-20-16,0 21 0,-22 21 0,1-21 15,0 0-15,0 21 0,-21 0 16,20 0-16,1 0 0,0 0 15,0 0-15,-21 0 0,20 0 0,1 0 16,0 0-16,0 0 0,0 0 16,0 0-16,-1 0 0,1 0 0,21-22 15,-21 22-15,0-21 16,0 0-16</inkml:trace>
  <inkml:trace contextRef="#ctx0" brushRef="#br1" timeOffset="23090.21">10223 16489 0,'0'0'0,"22"0"15,-1 0-15,0 0 16,21 0-16,-21 0 0,22 0 16,-1 0-16,0 0 0,1 0 0,20 0 15,-20-21-15,-1 21 0,0 0 0,22 0 16,-22-21-16,0 21 0,1 0 15,-22 0-15,0 0 0,0 0 0,0 0 16,1 0-16,-22-22 47</inkml:trace>
  <inkml:trace contextRef="#ctx0" brushRef="#br1" timeOffset="24961.32">12467 16404 0,'0'0'16,"0"-21"-16,21 0 0,-21 0 15,0 0-15,0-1 0,0 1 16,0 0-16,-21 0 16,0 21-16,0 0 0,-22 0 15,22 0-15,0 0 0,-21 0 16,-1 21-16,22 0 0,-21 0 0,0 1 15,20 20-15,-20-21 0,21 21 0,-21 1 16,20 20-16,1-20 0,21-1 16,0 21-16,0-20 0,0 20 15,0-20-15,0-1 0,21 0 16,1-21-16,-1 22 0,21-22 0,0 0 16,1 0-16,-1-21 0,0 0 15,1 0-15,-1 0 0,0 0 0,1 0 16,-1 0-16,0-21 0,-20 0 15,20 0-15,-21-22 0,21 22 0,-20 0 16,-1-21-16,0 21 0,0-22 16,-21 22-16,0 0 0,0-21 15,0 20-15,0 1 0,0 42 32,0 1-17,0-1-15,-21 0 0,21 21 16,0-21-16,0 22 0,0-22 15,0 0-15,0 21 0,0-20 16,0-1-16,0 0 0,21 0 0,0 0 16,0-21-16,1 0 0,20 21 0,-21-21 15,0 0-15,22 0 0,-22 0 16,21-21-16,0 21 0,-20-21 0,20 0 16,-21 0-16,21 0 0,-20-22 0,-1 22 15,0-21-15,0 21 0,-21-22 16,0 22-16,0-21 0,0-1 15,-21 22-15,0 0 0,-22 0 16,22 0-16,-21 0 0,0 21 0,-1 0 16,1 0-16,0 0 0,-1 0 15,1 21-15,21 0 0,-22 0 0,22 0 16,0 0-16,21 1 0,0-1 16,0 0-16,0 0 0,0 0 0,21 22 15,22-22-15,-22-21 16,21 0-16,0 0 0,1 0 0,20 0 15,-20 0-15,62-21 0,-62-1 16,-1 1-16,0 0 0,1 0 16,-1 0-16,0 21 0,-20-21 15,-1-1-15,0 22 0,0 0 16,-21 22 15,0-1-31,0 0 0,0 0 0,0 0 16,0 0-16,0 22 0,0-22 15,0 0-15,-21 0 0,21 0 0,-21 1 16,21-1-16,0 0 16,-21 0-16,-1 0 0,1-21 15,21-21 17,0 0-32,0 0 0,0 0 15,0-1-15,0-20 16,21 21-16,-21-21 0,22 20 0,-1-20 15,0 21-15,0-21 0,0 20 16,-21 1-16,21 0 0,1 21 16,-1 0-16,0 0 0,0 0 15,-21 21-15,21 0 0,-21 1 16,0-1-16,0 21 0,0-21 16,0 0-16,0 22 0,0-22 0,0 0 15,0 21-15,0-20 0,0-1 16,0 0-16,0 0 0,21-21 47,1-21-47,-22 0 0,0 0 15,21-1-15,0 1 0,0-21 16,-21 21-16,21-22 0,0 1 0,1 21 16,-1-21-16,0 20 0,-21 1 15,21 0-15,-21 0 0,21 21 0,-21 21 31,0 0-31,0 22 16,0-22-16,0 0 0,0 21 16,0-21-16,0 1 0,0 20 15,0-21-15,0 0 0,21 0 0,1 1 16,-22-1-16,21 0 0,0-21 16,0 21-16,21-21 0,-20 0 0,-1 0 15,21 0-15,0 0 0,-20 0 16,20 0-16,0 0 0,1-21 0,-22 0 15,21 0-15,-21-1 0,0 1 16,22-21-16,-22 21 0,0 0 16,-21-22-16,0 22 0,21-21 0,-21 21 15,0-1-15,21 22 0,-21-21 16,0 0-16,0 42 16,0 0-16,0 1 15,0 20-15,0 0 16,-21-21-16,21 22 0,0-1 15,-21 43-15,21-43 0,0 0 16,0 1-16,0-1 0,0 22 16,0-22-16,0 64 15,0-64-15,0 64 0,0-64 16,0 22-16,0 42 0,0-64 16,0 0-16,0 1 0,-21-1 15,21-21-15,0 21 0,0-20 0,0-1 16,0 0-16,0 0 15,0-42 17,0 0-32,0 0 0,21-22 15,-21 22-15,21 0 0,-21-21 16,21 20-16,-21-20 0,0 0 0,0-22 16</inkml:trace>
  <inkml:trace contextRef="#ctx0" brushRef="#br1" timeOffset="25244.15">14499 16764 0,'0'-21'0,"0"42"0,0-84 0,0 41 0,0 1 15,0 0-15,0 0 0,0 0 0,21 21 16,0-21-16,1-1 16,-1 22-16,21-21 0,-21 21 0,22 0 15,-22 0-15,21 0 0,0 0 16,-20 0-16,20 0 0,-21 21 15,0 1-15,22-1 0,-43 0 0,0 0 16,0 21-16,0-20 0,0-1 0,0 0 16,-22 0-16,1 0 0,0 0 0,0 1 15,0-1-15,0-21 0,-1 21 16,1-21-16,0 0 0,0 0 0,0 0 16,0 0-16,21-21 31</inkml:trace>
  <inkml:trace contextRef="#ctx0" brushRef="#br1" timeOffset="26482.44">15028 16785 0,'0'0'0,"-21"0"0,0 0 15,0 0-15,0 0 16,-1 0-16,1 21 16,21-42 15,21 0-16,1 0-15,20 21 0,-21-21 0,21 0 16,-20-22-16,20 22 0,0 0 0,1 0 16,-1-22-16,-21 22 15,21-21-15,-20 21 0,-1-22 0,0 22 0,0-21 16,-21 0-16,0 20 16,0-20-16,0 21 0,0 0 0,0 0 15,-21 21 1,0 21-16,0-21 0,-1 42 15,1-21-15,0 0 0,0 22 0,0-1 16,0 0-16,-1 1 0,1-22 16,0 21-16,21 1 0,-21-1 0,21 0 15,0 1-15,0-22 0,0 21 16,0-21-16,21 0 0,0 1 0,0-1 16,22 0-16,-22 0 15,21-21-15,1 0 0,-22 0 0,21 0 0,0 0 16,1 0-16,-1 0 15,0-21-15,1 0 0,-1 0 0,0-1 16,1-20-16,-22 0 0,0 21 16,0-1-16,-21 1 0,0 0 15,0 0-15,0 0 0,0 0 0,-21 21 16,0 0 0,0 0-16,0 0 0,-1 0 15,22 21-15,-21 0 0,0 0 16,21 0-16,-21 0 0,21 1 15,0-1-15,0 0 0,0 0 16,0 0-16,0 0 0,0 1 0,21-1 16,0 0-16,22-21 0,-22 0 15,0 0-15,0 0 0,0 0 16,22 0-16,-22 0 0,21 0 0,-21-21 16,22 0-16,-22-1 0,21 1 15,-21 0-15,22-21 0,-22 21 0,0-22 16,21 1-16,-21 21 0,1-22 15,-1 1-15,0 0 0,0-22 0,-21 22 16,42-43-16,-42 43 0,0 21 16,0-22-16,0 22 15,22 0-15,-22 0 0,0 42 16,-22 0 0,1 0-16,0 1 0,0 20 0,0-21 15,0 21-15,21 1 0,-22-22 16,22 21-16,0 1 0,0-22 0,0 21 15,0 0-15,0-20 0,0 20 0,0-21 16,22 0-16,-1 22 0,0-22 16,0 0-16,0 0 0,22 0 0,-22 0 15,21-21-15,0 22 0,1-22 16,63 0-16,-64 0 0,0 0 16,1 0-16,-1-22 15,0 1-15,1 0 0,-1 0 0,0 0 16,-21 0-16,1-1 0,-1 1 0,0 0 15,-21-21-15,21 21 0,-21-1 16,0 1-16,0 0 0,0 0 0,0 0 16,-21 0-16,0 21 0,0 0 15,-1 0-15,1 0 0,0 0 0,0 21 16,0 0-16,0 0 0,-1 0 16,1 0-16,21 1 0,0 20 0,0-21 15,-21 21-15,21-20 0,0 20 16,0-21-16,0 0 0,21 0 0,0 1 15,1-1-15,-22 0 0,21 0 16,0 0-16,0-21 0,0 0 16,0 0-16,1 0 0,-1 0 0,42 0 15,-42 0-15,1-21 16,-1 0-16,0 21 0,21-21 0,-42 0 16,21-22-16,-21 22 0,22-21 0,-22 21 15,0-22-15</inkml:trace>
  <inkml:trace contextRef="#ctx0" brushRef="#br1" timeOffset="26770.28">16214 16298 0,'0'0'0,"21"0"15,0 0 1,0 0-16,21 0 0,1-21 0,-1 21 16,0 0-16,1-21 0,-1 21 15,0-21-15,22 21 0,-22 0 0,22-21 16,-22 21-16,0 0 0,1 0 16,-1 0-16,-21-21 0,0 21 0,1 0 15,-1 0-15,0 0 16</inkml:trace>
  <inkml:trace contextRef="#ctx0" brushRef="#br1" timeOffset="29757.59">18838 16383 0,'21'-21'0,"-21"-21"16,0 20-1,0 44 1,0-1-16,0 0 15,0 21-15,0-21 0,-21 22 0,21-22 16,-21 21-16,21-21 0,0 22 16,-21-22-16,21 21 0,-21-21 0,21 1 15,0 20-15,0-21 16,0 0-16,0 0 16,0-42 15,0 0-31,0 0 15,0 0-15,0 0 0,0-1 0,0 1 16,21-21-16,-21 21 0,21 0 0,-21-22 16,0 22-16,21 0 0,0-21 15,-21 20-15,22 1 0,-1 21 16,0 0 0,-21 21-16,0 1 15,21-1-15,-21 0 0,21 21 0,-21-21 16,0 1-16,0-1 0,0 21 0,21-21 15,-21 0-15,22 1 16,-22-1-16,21 0 0,-21 0 16,21-21-16,0 0 0,0 0 0,0 0 15,1 0-15,-1 0 16,0-21-16,21 0 0,-21 0 0,1-1 16,-1 1-16,0 0 0,21 0 15,-21-21-15,1 20 0,-1 1 0,0-21 16,0 21-16,0-22 0,0 22 15,1 0-15,-22 0 0,0 0 0,21 21 16,-21 21 15,0 0-31,0 21 0,0-20 16,0-1-16,0 0 0,0 42 16,0 1-16,0-43 15,0 0-15,21 0 0,0 1 16,-21-1-16,21 0 0,0 0 0,1-21 15,-1 0-15,0 0 16,0 0-16,0 0 0,22 0 0,-22 0 16,0-21-16,0 21 0,0-21 15,0 0-15,1-1 0,-1 1 0,0-21 16,0 21-16,-21 0 0,21-1 16,-21 1-16,21 0 0,-21 0 15,0 0-15,0 0 0,0 42 31,0 0-31,0 0 16,0 0-16,0 0 16,0 1-16,0-1 0,0 0 0,0 0 15,0 0-15,0 0 16,22-21-16,-22 22 16,21-22-16,0 0 15,0 0-15,0-22 0,0 22 0,1-21 16,-22 0-16,21 0 0,0 0 15,-21 0-15,0-1 0,0 1 16,0-21-16,0 21 0,0 0 0,0-1 16,0 1-16,0 0 0,-21 0 15,0 0-15,-1 21 0,1 0 0,0 0 16,0 0-16,0 0 0,0 0 16,21 21-1,21-21 1,0 0-16,0 0 0,0 21 0,22-21 15,-1 0-15,0 0 0,22 0 16,-22 0-16,22 0 0,-1 0 0,1 0 16,20 0-16,-20 0 0,-1 0 15,1 0-15,-22 0 0,0-21 16,1 21-16,-22 0 0,0 0 0,0 0 16,-21-21-16,-21 21 15,0 0-15,0 0 16,-22 0-16,22 0 0,-21 0 15,0 0-15,-1 21 0,1-21 16,0 21-16,20 0 0,-20 0 0,0 1 16,21-1-16,-1 0 0,1 0 0,21 21 15,0-20-15,0-1 0,0 0 16,0 21-16,0-21 0,21 1 0,1-1 16,-1 0-16,21-21 0,-21 21 0,22-21 15,-22 21-15,21-21 0,-21 0 16,64 0-16,-43-21 15,-21 0-15,22 0 0,-22 0 16,0-1-16,21-20 0,-20 21 0,-1-21 16,-21-1-16,21 22 0,-21-21 15,21-1-15,-21-20 0,0 21 0,0-1 16,0-20-16,0 20 0,0 1 16,0 0-16,0-1 0,0 22 0,0 0 15,0 0-15,0 42 31,-21 0-31,21 22 0,-21-22 0,21 21 16,0 0-16,0 1 0,0-1 0,0 0 16,0 1-16,0-1 0,0-21 15,0 22-15,0-1 0,0-21 16,0 0-16,0 22 0,21-22 0,-21 0 16,42 21-16,-21-21 15,1-21-15,-1 0 0,0 0 16,0 0-16,0 0 0,0 0 15,1-21-15,20 21 0,-21-21 0,0 0 16,-21 0-16,21 21 0,1-21 16,-1-1-16,0-20 15,-21 21-15,0 0 0,0 42 47,0 0-47,0 0 0,0 0 16,0 1-16,0-1 0,0 0 15,0 0-15,0 21 16,21-42-16,21 22 16,-20-22-16,-1 21 0,0-21 15,21 0-15,-21 0 0,22 0 0,20-21 16,1-1 0,-43 1-16,0 0 0,21 0 15,-20 0-15,-1-22 0,0 22 0,0-21 16,-21 21-16,21-22 0,0 1 15,-21 21-15,0-21 0,0-1 0,0 22 16,22 0-16,-22-21 0,0 20 16,0 1-16,0 42 31,0 1-31,-22-1 0,22 0 16,0 0-16,-21 21 0,21-20 15,-21 20-15,21 0 0,-21-21 16,21 22-16,0-22 0,0 21 0,-21 1 0,0-1 15,21-21-15,-22 21 0,22 1 16,0-1-16,-21 0 0,0 1 16,21-22-16,-21 21 0,21 1 15,0-22-15,-21 21 0,21-21 0,0 22 16,0-22-16,-21 0 0,21 0 16,0 0-16,0 0 0,21-21 15,0 0-15,0 0 16,0 0-16,0 0 0,1 0 15,-1-21-15,0 0 0,0 21 16,21-42-16,-42 21 16,22-1-16,-22-20 0,0 21 0,0 0 15,0-22-15,0 22 0,0-21 16,0 21-16,0-22 0,-22 22 0,22 0 16,-21-21-16,0 21 0,0 21 15,21-22-15,-21 22 0,21 22 47,21-22-47,0 0 16,0 0-16,0 0 0,1 0 0,-1 0 15,0 0-15,0 0 0,0 0 16,22 0-16,-22-22 0,21-20 16,-21 42-16,0-21 0,1 0 15,-22 0-15,21-1 0,-21 1 16,0 0-16,0 0 31,0 42-15,0 0-1,0 0-15,21 1 16,-21-1-16,21 0 16,0-21-16,-21 21 15,21-21-15,1 0 0,-1 0 16,0 0-16,0 0 0,0 0 15,0 0-15,1-21 16,-1 21-16,-21-21 0,21 21 0,-21-21 16,21-1-16,-21 1 15,0 0 1,0 42 31,0 0-47,-21 1 0,21-1 15,0 0-15,-21 0 0,0 0 0,21 22 16,0-22-16,-22 21 0,1 0 16,0 1-16,21 41 15,-21-62-15,0 20 0,0 0 0,21 1 16,-22-1-16,22 21 0,-21-20 16,21-1-16,0 0 0,0 1 0,0-1 15,0 22-15,0-22 0,0 0 16,0 1-16,0 20 0,0-21 0,0 1 15,-21-22-15,21 21 0,0-21 16,-21 1-16,21-1 0,0 0 0,0 0 16,0-42 31,0 0-47,0 0 15,0-1-15,0 1 0,0 0 16,0 0-16,0 0 0,-21-22 0,0 1 15,-1 21-15</inkml:trace>
  <inkml:trace contextRef="#ctx0" brushRef="#br1" timeOffset="29997.91">21548 16256 0,'0'0'16,"-22"0"-16,1 0 15,21-21 1,0 0 15,21 21-15</inkml:trace>
  <inkml:trace contextRef="#ctx0" brushRef="#br1" timeOffset="30431">23876 16108 0,'0'0'0,"21"0"0,-21 21 32,0 0-32,0 22 15,0-22-15,0 21 0,0 0 16,0 1-16,-21 41 0,0-41 0,21 20 16,0-20-16,-21-1 0,21 0 15,-22 1-15,1-1 0,21-21 0,0 21 16,0-20-16,0 20 15,-21-21-15,21 0 0,0 0 16,-21-21 0,21-21-16,0 0 15,-21 21-15</inkml:trace>
  <inkml:trace contextRef="#ctx0" brushRef="#br1" timeOffset="31205.34">23431 16510 0,'0'0'0,"22"0"32,-1 0-32,0 0 0,21 0 0,-21 0 15,22 0-15,-1 0 0,0 0 16,22 0-16,-22 0 0,22-21 16,-1 0-16,-20 21 0,20-21 0,-21-1 15,22 1-15,-22 0 0,1 0 16,-1 0-16,-21-22 0,0 22 0,0-21 15,1 21-15,-22 0 0,0-22 16,0 22-16,0 0 0,0 0 0,0 0 16,-22 21-16,1 0 15,0 21-15,0 0 0,21 0 0,-21 0 16,21 22-16,-21-1 0,21 0 16,-22 1-16,22-1 0,0-21 0,0 21 15,0 1-15,0-1 0,0 22 16,0-22-16,0 0 15,0-21-15,0 1 0,0-1 0,0 0 16,0 0-16,0 0 0,0-42 47,0 0-47,0 0 0,22 0 16,-1-1-16,0 1 15,0 0-15,0 0 0,0 0 0,1 0 16,-1-1-16,0 1 0,0 21 15,0 0-15,-21 21 16,0 1-16,0-1 16,21 0-16,-21 0 15,22 0-15,-22 0 0,0 1 0,21-1 16,0 0-16,0-21 0,-21 21 16,21-21-16,0 0 0,1 0 0,20 0 15,-21 0-15,0 0 0,22 0 16,-22 0-16,21 0 0,0-21 0,-20 0 15,20 0-15,-21-1 0,0-20 16,22 21-16,-22 0 0,-21 0 0,21-1 16,-21 1-16,0 0 0,0 0 15,-21 21 1,0 0-16,-1 0 0,1 21 16,0 0-16,21 0 15,-21 1-15,21-1 0,0 0 0,0 0 16,0 0-16,0 0 15,0 1-15,21-22 0,0 21 0,-21 0 16,21-21-16,1 0 0,-1 0 16,0 0-16,0 0 0,0 0 0,22-21 15,-22 0-15,0-1 0,0 22 16,-21-21-16,21 0 0</inkml:trace>
  <inkml:trace contextRef="#ctx0" brushRef="#br1" timeOffset="33065.82">26437 16404 0,'0'0'0,"0"21"0,-21-21 16,42-21 31,0 0-47,0 21 0,1-21 15,-1-21-15,0 20 0,21 1 0,-21-21 16,1 0-16,-1 20 0,0-20 15,0 0-15,-21-1 0,21 1 0,-21 0 16,0-1-16,0 22 0,0 0 16,0 0-16,-21 21 0,0 0 15,0 21-15,21 0 0,-21 22 0,-1-22 16,1 42-16,0-20 0,0-1 16,21 21-16,-21-20 0,0-1 0,21 22 15,-22-22-15,22 0 0,0 1 16,0-1-16,0 64 15,0-85-15,0 0 0,0 21 16,0-20-16,0-1 0,0 0 16,0 0-16,-21-21 15,0 0-15,0 0 0,0 0 0,-22 0 16,22 0-16,-21-21 0,21 0 16,-22 0-16,1 21 0,0-22 15,-1 1-15,22 0 0,0 21 0,-21 0 16,21-21-16,-1 21 15,22 21 1,22 0 0,-22 0-16,21 1 0,0-22 0,21 21 15,-21-21-15,22 0 16,-22 0-16,64 0 0,-43 0 0,0 0 16,1 0-16,-1-21 0,21 21 15,-20-22-15,20 1 0,-20 0 16,-1 0-16,0 0 0,1 0 15,-22-1-15,0 1 0,0 0 0,0 21 16,-21-21-16,21 21 0,-42 0 31,21 21-31,-21-21 16,0 21-16,21 0 0,-21 1 0,21-1 16,-21 0-16,21 0 0,-22-21 0,22 21 15,0 0-15,0 1 16,0-44 15,22 1-31,-1 0 16,0 0-16,-21 0 0,21 0 15,0-1-15,0 1 0,1 0 16,-1 0-16,0 0 0,0 21 16,0 0-16,0 0 15,-21 21 1,22 0-16,-22 0 0,0 0 15,21 22-15,-21-22 0,0 0 16,21 0-16,-21 0 0,21 1 16,0-22-16,0 21 0,1 0 0,-1-21 15,0 0-15,0 0 0,0 0 0,22 0 16,-22 0-16,21-21 0,-21 21 16,0-21-16,22-1 0,-22 1 0,21-21 15,-21 21-15,1-22 0,-1 1 16,21-43-16,-21 43 15,0-21-15,1 20 0,-22-20 0,0-1 16,0 22-16,21 0 0,-21-1 16,0 1-16,0 21 0,0 0 0,0-1 15,0 44 1,0-1-16,-21 0 0,-1 21 16,1 1-16,0-1 0,0 0 15,21 22-15,-21-22 0,0 22 16,-1-1-16,1 1 0,0-1 0,0 1 15,0 20-15,-22 64 0,22-63 16,0-21-16,0 20 0,0-20 16,0-1-16,21 22 0,0-22 15,0 1-15,0-1 0,0 1 0,0-1 16,0-20-16,0 20 0,0-20 16,0-22-16,21 21 0,0-21 0,0-21 15,0 0-15,22 0 16,-22-21-16,0-21 0,21 21 0,1-22 15,-22-20-15,21 20 0,-21-20 16,22-1-16,-22 1 0,0-1 16,0 1-16,-21-43 15,0 43-15,0 20 0,-21 1 0,-21 0 0,20-1 16,1 1-16,-21 21 16,0 0-16,20-1 0,-41 1 15,42 0-15,0 21 0,21-21 16,21 0-1,0 0 1,21 21-16,-21-22 0,22 22 16,-1-21-16,0 0 0,1 21 0,-1-21 15,-21 0-15,22 21 0,-1-21 0,0-1 16,-21 1-16,1 21 16,-22-21-16,0 0 0,0 0 15,0 0-15,-22 21 16,1 0-1,0 0-15,0 0 0,0 21 16,0-21 0,21 21-16,0 0 0,0 0 0,0 0 15,0 1-15,0-1 16,21 0-16,0-21 0,-21 21 0,21-21 16,0 0-16,0 0 0,22 0 15,-22 0-15,0 0 0,43 0 16,-43-21-16,0 0 0,0 21 15,-21-21-15,21-22 0,-21 22 16,21 0-16,-21-21 0,0-1 0,0-20 16,-42-22-1,42 64-15,-21 0 0,0 21 16,-22 0-16,22 0 0,0 0 16,0 21-16,-21 0 0,20-21 0,1 21 15,0 22-15,21-22 0,0 0 16,0 0-16,0 0 0,0 0 0,0 1 15,0-1-15,21-21 0,0 21 0,22 0 16,-22-21-16,0 0 0,21 0 16,-20 0-16,41 0 15,-21 0-15,-20 0 0,-1 0 16</inkml:trace>
  <inkml:trace contextRef="#ctx0" brushRef="#br1" timeOffset="33422.6">28342 16341 0,'0'-43'0,"-21"149"0,42-169 0,-21-1 15,0 43-15,21 21 16,0 0 0,-21 21-16,22 0 15,-22 1-15,0 20 0,21-21 16,-21 0-16,0 0 0,0 1 16,21-1-16,-21 0 0,0 0 15,0 0-15,0 0 0,0 1 16,-21-22-1,0 0 1,21-22 0,0 1-16,0 0 15,0 0-15,0 0 0,0 0 0,21-22 16,0 22-16,-21-21 0,21-1 16,0 22-16,-21 0 0,21 0 0,1 0 15,-22 0-15,21 21 0,0 0 16,0 0-16,0 0 31,-21 21-15,21-21-16,-21 21 0</inkml:trace>
  <inkml:trace contextRef="#ctx0" brushRef="#br1" timeOffset="35589.88">28956 16298 0,'0'22'16,"0"-1"-1,0 0 1,0 0-16,0 0 16,0 0-16,0 1 15,-21-1-15,21 0 0,-21 0 16,21 0-16,0 0 16,0 1-16,-22-22 0,1 21 15,42-42 48,1-1-63,-1 1 0,-21 0 0,21 0 15,21 0-15,-21 0 0,1-1 16,-1-20-16,0 21 0,42-21 16,-41 20-16,-1 22 15,0 0-15,-21 22 16,0-1-16,0 0 15,0 0-15,0 0 0,0 0 0,-21 1 16,21 20-16,-21-21 0,21 0 16,0 0-16,0 1 0,0-1 0,0 0 15,0 0-15,0 0 16,21-21-16,0 0 16,0 0-16,0 0 15,0 0-15,1-21 0,-1 0 16,0 0-16,0 0 0,0-1 15,0 1-15,1-21 16,-1 21-16,0 0 0,0-1 0,0-20 16,-21 21-16,21 0 15,-21 42 1,0 0 0,0 0-16,0 0 0,0 1 15,0-1-15,0 0 0,0 0 16,22 0-16,-22 0 0,21-21 0,0 22 15,0-1-15,0-21 0,0 21 16,22-21-16,-22 0 0,21 0 0,1 0 16,-1 0-16,-21 0 0,21 0 15,-20 0-15,-1-21 0,0 0 16,0 21-16,0-22 0,0 1 0,-21 0 16,0-21-16,22 21 0,-22-22 15,0 22-15,0-21 0,0 21 0,0-1 16,0 1-16,-22 0 0,1 0 15,0 21-15,0 0 0,-21 0 0,20 0 16,1 21-16,-21 0 0,21 0 16,0 1-16,-1-1 0,1 21 0,21-21 15,-21 0-15,21 1 0,0 20 16,0-21-16,0 0 0,0 0 0,0 1 16,21-1-16,0-21 15,1 0-15,-1 0 16,0 0-16,0 0 0,0-21 15,-21-1-15,21 22 0,-21-21 16,22 0-16,-22 0 0,0 0 0,21 0 16,0-1-16,-21 1 0,0 0 15,0 42 17,0 0-32,0 1 0,0-1 15,0 0-15,21 0 0,0 0 16,-21 0-16,21 1 15,1-22-15,-22 21 0,42-21 0,-21 0 16,0 0-16,22 0 0,-22 0 16,21 0-16,-21 0 0,0 0 15,1 0-15,-1 0 0,0-21 0,-21-1 16,21 1-16,-21 0 0,21-21 16,-21 21-16,0-22 0,0 1 0,21 0 15,-21-22-15,0 22 0,22-22 16,-22 22-16,0-22 0,0 22 0,21 0 15,-21-1-15,21 22 0,-21 0 16,0 0-16,0 42 16,-21 0-1,21 22-15,-21-1 0,21-21 16,-22 21-16,1 1 0,21-1 0,0 0 16,0 1-16,-21-1 0,21 0 15,0 1-15,0-22 0,0 21 16,0-21-16,0 43 0,0-43 15,21-21-15,-21 21 0,21 0 0,1-21 16,-1 0-16,0 0 16,0 0-16,0 0 0,0-21 15,1 0-15,-22 0 0,21 0 16,0 0-16,0-1 0,0 1 16,0 0-16,1-21 0,-1 21 15,21-22-15,-42 22 16,21 21-16,-21 21 15,0 0 1,0 1-16,0-1 0,-21 0 16,21 0-16,0 0 0,0 0 15,0 1-15,0-1 16,21 0-16,0-21 16,1 0-16,-1 0 15,0 0-15,0 0 0,0 0 16,0-21-16,1 0 15,-1 21-15,-21-22 0,21 1 16,-21 0-16,0 0 0,21 0 16,0 21-16,-21-21 0,0 42 31,0 0-31,0 0 16,-21 0-16,21 0 0,0 1 15,0-1-15,0 0 16,0 0-16,0 0 0,21-21 15,0 21-15,1-21 16,-1 0-16,0 0 0,0 0 16,0 0-1,-21-21-15,0 0 16,0 0-16,0 0 0,0 0 16,0-1-16,-21 1 0,0 0 15,21 0-15,-21 0 0,21 0 16,0-1-16,21 22 47,0 0-47,0 0 15,0 0-15,1-21 0,20 21 16,-21 0-16,0 0 0,0 0 0,1 0 16,-22 21-16,0 1 15,0-1-15,0 0 16,0 0-16,0 0 0,0 0 0,0 1 15,-22-1-15,22 0 16,-21 0-16,21 0 0,0 0 16,-21-21-16,21 22 15,-21-22-15,0 0 16,0 0 0,21-22-1,0 1-15,0 0 16,0 0-16,0 0 0,21 0 15,0-22-15,0 22 0,0-21 16,22 21-16,-22-22 0,21 22 0,-21-21 16,22 21-16,-22 21 0,0-22 15,0 22-15,0 0 0,0 0 0,-21 22 16,0-1-16,0 0 0,0 0 16,0 0-16,0 0 0,-21 22 15,0-22-15,0 0 0,0 21 0,21-20 16,-21-1-16,-1 0 0,1 0 15,21 0-15,-21 0 0,0-21 16,21 22-16,0-44 31,0 1-15,0 0-16,0 0 0,0 0 16,0-22-16,0 1 0</inkml:trace>
  <inkml:trace contextRef="#ctx0" brushRef="#br1" timeOffset="35808.75">31390 15769 0,'-42'21'16,"21"-21"-16,21 22 16,-22-1-1,22 0 16,22-21-31,-44 0 47</inkml:trace>
  <inkml:trace contextRef="#ctx0" brushRef="#br1" timeOffset="36037.62">30374 15960 0,'-21'21'0,"42"-42"0,-63 42 0,42 0 16,21-21-16,0 0 15,0 0-15,22 0 0,-1 0 16,0 0-16,1 0 0,-1 0 0,0 0 16,22 0-16,-22 0 0,0 0 15,22 0-15,-22 0 0,1 0 0,-1 0 16,-21 0-16,21 0 0,-20 0 15,-44 21 1,1 0 0</inkml:trace>
  <inkml:trace contextRef="#ctx0" brushRef="#br1" timeOffset="36571.89">23114 17484 0,'0'0'0,"42"0"15,-21 21-15,-21 0 16,0 0-16,0 22 0,0-22 16,0 21-16,0 0 0,0-20 0,0 20 15,0-21-15,0 21 0,0-20 16,-21-1-16,21 0 0,-21 0 0,21 0 15,-21-21-15,21 21 0,21-42 47,0 0-47,0 0 16</inkml:trace>
  <inkml:trace contextRef="#ctx0" brushRef="#br1" timeOffset="37005.64">23643 17590 0,'0'42'15,"0"-21"-15,0 0 0,0 0 0,0 1 16,-21-1-16,21 21 0,-21-21 0,21 22 16,-21-22-16,21 0 15,0 21-15,0-21 0,0 1 0,-22-1 16,22 0-16,0 0 15,-21-21-15,21-21 32,0 0-32,0 0 15,0-1-15,0 1 0,21-21 0,1 21 16,-1-22-16,21 1 0,-21 0 16,22-1-16,-22 1 0,21 0 0,0 21 15,1-1-15,-1 1 0,-21 21 16,22 0-16,-22 0 0,0 21 0,0 22 15,0-22-15,-21 0 16,0 21-16,0 1 0,0-22 0,0 21 16,0-21-16,0 22 0,-21-22 15,21 0-15,-21 0 0,0 0 16,0 1-16,21-1 0,-22-21 16,1 0-16,0 0 15,0 0-15,0 0 0,21-21 16,-21-1-16,-1 1 0</inkml:trace>
  <inkml:trace contextRef="#ctx0" brushRef="#br1" timeOffset="37225.93">23707 17336 0,'0'0'0,"-22"0"31,1 0-15,42 0 31,1 0-47,-1 0 0,0 0 0,0 0 15</inkml:trace>
  <inkml:trace contextRef="#ctx0" brushRef="#br1" timeOffset="37705.46">24596 17484 0,'0'0'15,"21"0"-15,-21-21 16,0-1 15,-21 22-31,-1 0 0,1 0 0,-21 0 16,21 0-16,-22 22 0,22-22 15,-21 21-15,21-21 0,-22 21 16,22 0-16,0 0 0,0 0 0,21 1 16,0-1-16,0 0 15,21 0-15,0 0 0,0-21 16,1 21-16,20-21 0,0 22 15,-21-1-15,22-21 0,-1 21 0,-21-21 16,0 21-16,1 0 0,-1-21 16,0 21-16,-21 1 15,0-1-15,-21 0 16,0-21-16,-22 0 16,22 21-16,0-21 0,-21 0 15,20 0-15,1 0 0,-21 0 16,21 0-16,0 0 0,-1 0 0,1 0 15,0 0-15,0 0 16,42-21 31,0 21-47,0-21 0</inkml:trace>
  <inkml:trace contextRef="#ctx0" brushRef="#br1" timeOffset="37939.67">24786 17674 0,'0'21'15,"0"1"-15,0-1 0,0 0 16,0 0-16,0 0 0,0 0 16,0 1-16,0-1 15,0 0-15,0 0 16,0-42 31,0 0-32,0 0-15</inkml:trace>
  <inkml:trace contextRef="#ctx0" brushRef="#br1" timeOffset="38146.6">24955 17463 0,'0'-22'31,"-21"22"-15,42 22 46,-21-1-46</inkml:trace>
  <inkml:trace contextRef="#ctx0" brushRef="#br1" timeOffset="38922">25379 17674 0,'0'-21'0,"0"0"16,0 0 0,0 0-1,-21 21-15,-1 0 0,1 0 16,0 21-16,0-21 16,0 21-16,0 0 0,21 0 0,-22 0 15,1 1-15,0-1 0,21 0 16,-21 0-16,21 43 15,0-43-15,0 0 0,0 0 16,21 0-16,0-21 16,0 21-16,1-21 0,-1 0 15,0 0-15,0 0 16,-21-21-16,21 0 0,0 21 0,1-21 16,-1 0-16,-21-22 0,21 22 15,21-42-15,-42 20 16,21 1-16,1 0 0,-1-1 0,-21 1 15,0 0-15,0-1 0,21 1 16,-21 21-16,0-21 0,0 20 0,0 1 16,0 0-16,0 0 15,0 0-15,0 42 16,0 0-16,-21 0 16,21 0-16,0 22 0,0-22 0,-21 21 15,21 1-15,-22-1 0,22 21 16,0-20-16,0-1 0,0 0 0,0-20 15,0 20-15,0 0 0,0 1 16,22-22-16,-1 21 16,21-42-16,-21 21 0,22 0 0,-22-21 15,21 0-15,0 0 0,1 0 16,-1 0-16,0 0 0,1 0 0,-1-21 16,-21 0-16,22 0 0,-22 0 15,0 0-15,0-1 0,0 1 16,-21 0-16,21 0 0,-21 0 15,0 0-15,0-1 0,0 1 16,-21 21-16,0 0 0,0 0 0,0 0 16,0 21-16,-1 1 15,22-1-15,-21 0 0,21 0 0,0 21 16,0-20-16,0-1 0,0 0 16,0 0-16,0 0 0,21 0 15,22 1-15,-22-1 0,0-21 16,0 0-16,0 0 0,1 0 15,-1 0-15,0-21 0,21 21 16,-21-22-16,1 1 0,-1 0 16,0 0-16,0-21 0</inkml:trace>
  <inkml:trace contextRef="#ctx0" brushRef="#br1" timeOffset="39346.46">28215 17293 0,'0'0'0,"-21"0"0,21 21 47,0 1-47,0-1 0,0 0 15,0 21-15,0 1 0,0 20 16,0-21-16,0 1 0,0 20 15,0-20-15,0-1 0,0 0 16,0-21-16,0 22 0,0-22 16,0 0-16,0 0 0,0 0 0,0 1 15,-21-22-15,0 0 16,-1 0-16,1 0 16,0-22-16,0 1 0</inkml:trace>
  <inkml:trace contextRef="#ctx0" brushRef="#br1" timeOffset="40139.71">27686 17695 0,'0'0'15,"21"0"1,0 0-16,0 0 0,22 0 16,-22 0-16,21 0 0,-21 0 15,22 0-15,20 0 0,-20 0 0,20 0 16,1-21-16,-1 0 0,1 0 15,-1 0-15,1 0 0,-22-1 16,21 1-16,1-21 0,-22 21 0,1-22 16,-1 1-16,-21 21 15,0-21-15,0-22 0,-21 43 16,0 0-16,0 0 0,0-1 16,-21 22-16,0 0 15,0 0-15,0 22 16,0-1-16,21 0 0,-22 21 0,1-21 15,0 22-15,21-1 0,-21 0 16,0 1-16,0-1 0,21 0 16,0-20-16,0 20 0,-22 0 15,22-21-15,0 22 0,0-22 0,0 0 16,0 0-16,0 0 0,0 1 16,0-1-16,22-42 46,-1-1-46,0 1 16,-21 0-16,21 0 0,21-43 16,-20 43-16,-22 0 0,0 0 15,21 21-15,0 0 0,-21 21 16,0 21 0,0-20-16,0-1 15,0 42-15,0-42 0,0 1 16,21-1-16,0 21 0,-21-21 15,21 0-15,1-21 0,-1 22 16,0-1-16,0-21 0,0 0 16,22 0-16,-22 0 0,63 0 15,-41 0-15,-1 0 0,0 0 16,1-21-16,-1-1 0,0 1 0,-20 0 16,-1-21-16,0 21 0,0-22 15,0 22-15,-21-21 0,0 21 16,0-22-16,0 22 0,0 0 0,-21 0 15,0 21-15,0 0 0,0 0 16,-22 0-16,22 21 0,0 0 0,0 0 16,0 22-16,21-22 15,0 0-15,0 21 0,0-21 0,0 22 16,0-22-16,21 0 0,0 0 16,0 0-16,0 1 0,0-1 15,1 0-15,20-21 0,-21 0 0,0 0 16,43 0-16,-22 0 15,0 0-15,-20-21 0</inkml:trace>
  <inkml:trace contextRef="#ctx0" brushRef="#br1" timeOffset="40594.12">30099 17695 0,'0'-21'0,"0"42"0,-21-63 0,21 21 16,0 0-16,0 0 15,21 21 1,0 0-16,0 0 16,0 0-16,-21 21 0,43 21 15,-22-21-15,0 0 16,-21 22-16,0-22 0,21 42 0,-21-41 15,0-1-15,0 0 16,0 0-16,0 0 0,0 0 0,-21 1 16,0-22-1,21-22 17,0 1-17,0 0-15,0 0 0,21 0 16,0 0-16,-21-22 0,21 22 0,1-21 15,-1-1-15,0 22 0,0-21 16,0 21-16,0 0 0,-21-1 0,22 1 16,-1 0-16,0 21 31,0 21-15,-21 0-16</inkml:trace>
  <inkml:trace contextRef="#ctx0" brushRef="#br1" timeOffset="42810.48">30565 17759 0,'-22'21'0,"44"-21"47,-1 0-47,0 0 0,0-21 0,0 21 16,0-21-16,1 21 15,20-43-15,-21 22 0,0 0 16,22 0-16,-43 0 0,21 0 16,0-1-16,-21 1 0,0 0 15,0 0-15,-21 21 16,0 0-16,-1 0 16,1 21-16,0 0 0,0 0 0,-21 22 15,20-22-15,1 21 16,21 1-16,-21-22 0,21 21 0,-21-21 15,21 22-15,0-1 16,0-21-16,0 0 0,42 22 16,22-43-1,-43 0-15,0 0 0,21 0 16,-20 0-16,20 0 0,-21 0 16,21-22-16,1 1 0,-1 0 0,-21 0 15,22 0-15,-1 0 0,21-43 16,-41 43-16,-1-21 15,0-1-15,-21 22 0,0 0 16,-21 21 0,0 0-16,-1 0 0,1 0 15,21 21-15,-21 0 16,21 0-16,-21 1 0,21-1 16,0 0-16,0 0 0,0 0 15,0 22 1,21-22-16,0-21 0,-21 21 15,-21-21 48,0 0-63,0 0 16,0 0-1,-1 0-15,22 21 16,-21 0-16,21 0 15,0 1 1,21-22-16,1 21 16,-1-21-16,0 0 15,0 0-15,0 0 16,0 0-16,1-21 0,41-1 16,-21-20-1,1 21-15,-22 0 0,0 0 0,0-22 16,22 22-16,-1-21 15,-42 21-15,21 21 16,-21 21 0,-21 0-1,21 0-15,0 0 0,-21 22 16,21-22-16,0 0 0,0 0 16,0 0-16,0 0 0,21 1 15,0-1-15,0 0 0,0-21 16,1 21-16,-1 0 0,0-21 0,0 0 15,21 0 1,22 0-16,-64-21 16,21 21-16,-21-21 0,21 0 15,-21 0-15,21-22 16,-21 22-16,0-21 0,0-1 0,0 22 16,0-21-16,0 0 0,-21-22 15,0 64-15,21-21 16,-21 21-16,0 0 0,0 21 15,-1 0-15,1 22 16,0-22-16,0 0 0,-21 42 16,42-20-16,0-22 0,0 0 0,0 21 15,0-20-15,0-1 0,0 0 16,0 0-16,21 0 16,42-21-1,-42 0-15,1 0 16,-1 0-16,0 0 0,0 0 15,0 0-15,-21-21 0,21 0 0,1 0 16,-1 21-16,-21-21 0,21-1 16,0 1-16,-21 0 0,0 0 0,0 0 15,21 21-15,-21-21 16,0 42 0,0 0-16,0 0 15,0 0-15,-21 0 16,21 1-16,0-1 15,0 0-15,0 0 0,0 0 16,0 0-16,21 1 16,0-22-16,1 0 15,-1 0-15,0 0 0,0 0 16,0 0-16,0 0 16,1 0-16,-1-22 15,0 1-15,0 0 0,0 0 16,0 0-16,-21 0 0,0-1 15,22 22-15,-44 22 47,22-1-47,-21 0 0,0 0 16,0 0-16,21 0 16,0 1-16,0-1 15,0 0-15,21-21 16,0 0-16,-21 21 0,21-21 15,1 0-15,-1 0 0,0 0 16,0 0-16,0 0 0,0 0 16,1-21-16,-1 21 0,0-21 0,0 0 15,0-1-15,0 22 16,1-42-16,-1 21 0,0 0 16,0 0-16,-21-1 0,0 1 0,0 0 0,0 0 31,-21 21-16,0 21 1,21 0-16,0 0 16,0 1-16,0-1 15,0 0-15,0 0 16,21 0-16,0-21 16,-21 21-16,0 1 15,21-22 16,0 0 1,-21-22-32,22 22 15,-22-21-15,21 0 16,0 21-16,0-21 16,0 21-16,-21-21 0,21 21 15,1 0-15,-1 0 0,0-21 16,0 21-16,0 0 15,0 0-15,1 0 16,-1 0 0,-21-22-16,21 22 31,-21-21-31,-21 21 47,21 21-47,-21-21 0,21 22 15,-22-22-15,22 21 0,-21 0 16,21 0 0,0 0-16,0 0 15,0 1-15,0-1 16,21-21-16,1 0 31,-1 0-15,0 0-16,0 0 15,0 0-15,0 0 0,1 0 16,-1 0-16,-21-21 16,21 21-16,-21-22 0,0 1 0,0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6:17:40.7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2032 995 0,'0'0'0,"0"-21"15,0 0-15,0-1 0,-21 1 0,21 0 16,-21 0-16,21 0 0,0 0 15,0 42 32,0 0-47,0 21 0,0-21 0,0 22 16,0-1-16,0 22 0,0-22 16,0 21-16,0-20 0,0 20 15,0 1-15,0-22 0,0 22 16,0 41-16,0-41 15,-22-22-15,1 22 0,21-22 0,-21 0 16,21 1-16,0-1 16,-21 0-16,21-20 15,-21-1-15,21-42 32,0-1-32,0 1 15,0 0-15,0-21 0,0-1 16,21 1-16,0 0 0,0-1 0,-21 1 15,21 0-15,1-1 16,-1 1-16,0 0 0,0 21 0,0-22 0,22 22 16,-22 0-16,0 0 15,0 0-15,21-1 0,-20 22 0,-1 0 16,0 0-16,0 0 0,21 0 16,1 0-16,-43 22 0,21 20 15,0-21-15,-21 0 0,0 22 16,0-1-16,0 0 0,0 1 0,0-1 15,0 0-15,-21 1 0,0-1 16,0 0-16,21 1 0,-22-22 16,1 21-16,21-21 0,0 0 0,0 1 15,-21-1-15,21 0 16,-21-21-16,21-21 31,0 0-31,0-1 16,21 1-16,0 0 0,0-21 15</inkml:trace>
  <inkml:trace contextRef="#ctx0" brushRef="#br0" timeOffset="395.75">2879 953 0,'0'-22'15,"0"44"1,0 20 0,0-21-16,0 0 15,0 22-15,-22-1 0,22-21 0,-21 21 16,21 1-16,0 20 15,-21-20-15,0-1 0,0 0 0,0 1 16,-1 20-16,1-21 0,21 1 16,-42 41-16,42-41 0,-21-1 15,21-21-15,0 0 0,0 1 16,0-1-16,0 0 0,21-21 16,0 0-1,0 0-15,0 0 16,1 0-16,-1-21 0,0 0 15,-21-1-15,21 1 0,0 0 16,0 0-16</inkml:trace>
  <inkml:trace contextRef="#ctx0" brushRef="#br0" timeOffset="753.36">3302 995 0,'0'0'0,"-21"-21"16,0 21-1,-1 0-15,22 21 16,0 0-16,-21 0 16,21 22-16,0-22 0,-21 21 15,21 0-15,0 1 0,0-22 16,-21 21-16,21 1 0,0-1 0,-21 0 15,21 1-15,-21-1 0,21 0 16,0 1-16,0 41 0,0-41 16,0-22-16,0 21 0,0-21 15,0 0-15,0 22 16,0-22-16,0 0 0,21 0 16,0-21-16,0 0 0,0 0 15,0 0-15,1 0 16,-1-21-16,0 0 0,0 0 0,21 0 15,-20-1-15</inkml:trace>
  <inkml:trace contextRef="#ctx0" brushRef="#br0" timeOffset="1120.46">3852 1376 0,'-21'0'15,"0"21"1,21 0-16,0 0 16,-21 1-16,21 20 0,0-21 0,0 21 15,0 1-15,0-1 0,0 0 0,0 1 16,-21 20-16,21-20 16,0 20-16,-22-21 0,1 85 15,21-84-15,0 20 0,-21 43 16,0-42-16,0-22 0,21 0 15,0 1-15,-21 20 0,-1-21 0,22-20 16,-21 20-16,0 0 0,21-21 16,0 1-16,0-1 0,-21 0 0,21 0 15,-21 0-15,21-42 32,21 21-17,-21-21-15,21-21 16,0 20-16,-21 1 0,21-21 0</inkml:trace>
  <inkml:trace contextRef="#ctx0" brushRef="#br0" timeOffset="1455.78">3831 1545 0,'0'0'0,"0"-21"0,0 0 16,0 0-16,0 0 0,0-1 0,0 1 15,0 0-15,21 0 16,0 0-16,1 21 0,-1-21 16,21 21-16,-21 0 0,22 0 0,-22 0 15,21 0-15,-21 0 0,22 21 16,-22 0-16,21 0 0,-21 0 0,0 0 16,1 22-16,-1-22 0,-21 0 15,0 21-15,0-20 0,0 20 0,0-21 16,-21 21-16,-1-20 0,1-1 15,-21 0-15,21 0 0,0 0 0,-1 0 16,1 1-16,0-22 0,0 21 16,0-21-16,0 0 0,-1 0 15,1-21 1,21-1 0,0 1-16</inkml:trace>
  <inkml:trace contextRef="#ctx0" brushRef="#br0" timeOffset="1787.59">2794 1334 0,'21'-22'15,"0"22"-15,22-21 16,-1 21-16,106-42 16,-84 42-16,-1-21 0,1 21 15,-1 0-15,1-21 0,-1 21 0,1 0 16,-1-22-16,-21 22 0,1 0 16,-1 0-16,-21 0 0,0 0 0,1 0 15,-44 0 32,1 0-47</inkml:trace>
  <inkml:trace contextRef="#ctx0" brushRef="#br0" timeOffset="2494.52">5101 1376 0,'0'0'0,"42"-21"15,1-22 1,-22 22-16,-21 0 15,-21 0 1,0 21-16,-1 0 0,-20 0 0,21 0 16,-21 0-16,-22 0 0,22 0 15,-1 0-15,-20 21 0,21 0 16,-1-21-16,22 21 0,-21 1 0,21-22 16,-1 21-16,22 0 0,0 0 15,0 0-15,0 0 16,43 1-16,-22-22 0,0 0 15,21 21-15,1-21 16,-1 21-16,0 0 0,1-21 0,41 21 16,-41 0-16,-1 1 15,-21-1-15,22 0 0,-22 0 0,0-21 16,0 21-16,-21 0 0,0 1 16,0 20-16,-21-42 0,0 21 15,-22 0-15,22-21 0,-21 21 0,0 1 16,-1-22-16,1 0 0,0 0 15,-1 0-15,1 0 0,0 0 16,20 0-16,-20 0 0,21 0 0,0 0 16,0 0-16,-1 0 0,1 0 0,0-22 15,21 1 1,21 21 15,0-21-31,1 0 16,-1 21-16,0-21 0</inkml:trace>
  <inkml:trace contextRef="#ctx0" brushRef="#br0" timeOffset="2920.31">6075 1291 0,'21'0'47,"0"0"-32,-21-21 1,0 0 0,0 0-16,0 0 15,-21 21 1,0 0 15,21 21-15,0 0-1,0 0 17</inkml:trace>
  <inkml:trace contextRef="#ctx0" brushRef="#br0" timeOffset="3409.99">6054 1651 0,'0'0'0,"-22"21"0,44-21 32,-1 0-17,-21-21 1,21 21-1,-21-21-15,-21 21 32,0 0-17,-1 21-15,1 0 16,21 0-16,0 1 16,0-1-16,0 0 15,21-21 16,1 0-31,-1-21 16,0 21 0,0-21-16,-21-1 31,0 44 31,-21-22-62,0 0 16</inkml:trace>
  <inkml:trace contextRef="#ctx0" brushRef="#br0" timeOffset="4072.29">7747 826 0,'0'0'0,"21"-22"0,0 1 0,0 21 16,1-42-16,-1 42 15,0-21-15,0 21 0,-21 21 47,-21 0-47,0 0 0,0 22 16,-1-1-16,1 0 0,-21 22 0,0-1 15,-1-20-15,1 41 16,-22-20-16,22-1 0,-85 64 16,64-42-16,-1-22 0,1 1 15,-1-1-15,22 1 0,-1-22 0,1 22 16,0-22-16,-1-21 0,22 22 0,0-22 15,0 0-15,21 0 0,-21 0 16,42-21 0,0-21-16,0 0 15,0 0-15,22 0 0,-22-1 0,21-20 16,1 0-16,-1-22 0</inkml:trace>
  <inkml:trace contextRef="#ctx0" brushRef="#br0" timeOffset="4389.1">8297 741 0,'0'21'16,"-21"21"-1,0-20-15,0 20 0,0 0 16,-1 1-16,1-1 0,-63 85 15,41-85-15,1 22 0,-22-1 16,1 22-16,-1-22 0,1 1 16,-1-1-16,22 1 0,-21-1 0,20 1 15,-20-1-15,20-20 0,-20 41 16,42-62-16,0-1 0,21 0 16,0 0-16,-22 0 0,22-42 31,22 0-16,-1-21-15,0 20 0</inkml:trace>
  <inkml:trace contextRef="#ctx0" brushRef="#br0" timeOffset="5194.34">8467 1376 0,'0'0'16,"0"-21"-16,0 42 31,0 0-31,0 0 0,0 0 0,0 22 15,0-22-15,0 21 16,0 1-16,-22-1 0,1 0 0,21 22 16,-21-22-16,21-21 0,0 22 15,-21-1-15,21-21 0,0 0 0,0 0 16,-21 1-16,21-1 0,21-21 31,0 0-31,0-21 0,0-22 16,1 22-16,-1 0 0,0-21 15,0-1-15,0 1 0,0 0 0,1-1 16,-1 22-16,0-21 0,0 21 16,0-1-16,0 1 0,1 21 15,-22 21 1,0 1-16,0-1 0,0 0 16,0 21-16,0-21 0,0 22 0,0-22 15,0 21-15,0-21 0,0 1 16,0-1-16,0 0 0,0 0 0,21 0 15,0-21-15,0 0 16,0 0-16,0 0 0,1 0 0,20 0 16,-21 0-16,21-21 0,-20 0 0,-1 0 15,0 0-15,0-1 16,0-20-16,0 0 0,-21 21 0,0-22 0,0 1 16,0 0-16,0-1 0,0 22 15,0 0-15,-21 0 0,21 0 16,-21-22-16,0 43 15,0 0-15,0 0 16,21 21-16,0 1 16,0-1-16,0 0 15,21-21-15,0 0 16,0 0-16</inkml:trace>
  <inkml:trace contextRef="#ctx0" brushRef="#br0" timeOffset="5796.12">9504 1376 0,'0'0'15,"0"21"1,0 0-16,0 0 16,-21 1-16,-1-1 0,1 0 15,21 21-15,-21 1 0,0-22 0,0 21 16,21 0-16,-21 1 0,-1-1 15,1-21-15,21 22 0,-21-22 0,21 0 16,-21 0-16,21 21 16,0-20-16,0-44 31,21 1-31,0 0 16,0 0-16,1 0 0,-1-22 0,0 22 15,0-21-15,0 21 0,0-22 16,1 22-16,-1 0 0,-21 0 0,21 21 15,0 0-15,0 0 16,-21 21-16,0 0 16,0 0-16,0 1 0,0-1 0,0 21 15,0-21-15,0 0 0,0 1 16,0-1-16,0 0 0,21 0 0,1-21 16,-22 21-16,21-21 0,0 0 15,0 21-15,0-21 0,0 0 0,22 0 16,-22 0-16,0 0 15,21-21-15,-20 21 0,-1-21 0,0 0 16,21 0-16,-21-22 0,1 22 0,-22-21 16,21 0-16,-21-1 0,0 1 0,0 0 15,0 20-15,0-20 0,0 0 16,-21 21-16,-1-1 0,22 1 0,-21 21 16,0-21-16,0 21 15,0 0-15,0 21 16,-1 0-1,22 1-15,0-1 0,0 0 0,0 0 0,0 0 16,0 0-16,22 1 16,-1-22-16</inkml:trace>
  <inkml:trace contextRef="#ctx0" brushRef="#br0" timeOffset="6434.11">10435 1439 0,'0'0'16,"0"-21"-1,-21 21 1,21 21-16,-21 1 16,21-1-16,0 0 0,-21 21 15,21-21-15,0 22 0,0-22 0,-22 21 16,22-21-16,-21 22 0,21-22 15,-21 21-15,21-21 0,0 1 0,-21-1 16,0 0-16,21 0 16,0-42 15,0 0-31,21 0 16,-21-1-16,21 1 0,0 0 15,0-21-15,-21 21 0,22-1 16,20-20-16,-21 21 0,0 21 15,0 0 1,-21 21 0,22 0-16,-22 22 15,21-22-15,-21 21 0,0-21 16,0 0-16,21 1 0,0-1 0,-21 0 16,21-21-16,0 21 0,1 0 15,-1-21-15,0 0 16,0 0-16,0 0 0,22 0 0,-22 0 15,0 0-15,0-21 0,0 0 16,0 21-16,1-42 0,-1 20 0,0 1 16,0-21-16,0 0 0,-21-1 0,0 1 15,0 0-15,0-1 0,0 1 16,0 0-16,0-1 0,0 22 0,0 0 16,-21 0-16,21 0 0,-21-1 15,0 22-15,0 0 0,-1 0 16,1 22-1,0-1-15,21 0 0,0 0 16,0 0-16,0 0 0,0 1 16,0-1-1</inkml:trace>
  <inkml:trace contextRef="#ctx0" brushRef="#br0" timeOffset="7388.61">11493 1672 0,'0'21'46,"-21"1"-46,21-1 16,0 0 0,21-21 15,1 0-31,-1 0 16,-21-21-16,21 21 15,-21-21-15,21 21 0,-21-22 0,0 1 16,0 0-16,-21 21 47,0 0-47,0 0 0,21 21 15,-22-21-15,22 21 0,0 1 16,-21-22-16,21 21 16,0 0-16,21-21 46,-21-21-46,22 21 0</inkml:trace>
  <inkml:trace contextRef="#ctx0" brushRef="#br0" timeOffset="8440.19">12404 1799 0,'0'0'0,"0"21"15,21-21 16,0 0-31,0 0 0,0 0 16,0-21-16,22 0 0,-22 0 0,21 0 16,1 0-16,-1-22 15,21 22-15,-20-21 0,-1 21 0,22-22 16,-22 1-16,0 0 0,1 20 16,-22-20-16,0-21 0,0 20 0,-21 1 15,0 0-15,0-22 0,0 22 0,0-1 16,-21-20-16,0 21 0,0-1 15,-1 1-15,22 21 0,-21-22 0,0 22 16,0 21-16,21-21 0,-21 21 16,0 0-16,-1 0 0,22 21 0,-21 0 15,0 1-15,0 20 0,0 21 16,0 1-16,-22-1 0,22 22 0,0 0 16,0-1-16,0 22 0,-1 0 15,1 0-15,0 0 0,0-22 16,-21 128-16,20-127 15,1 21-15,0-22 0,0 22 0,0 0 16,0-21-16,-1-1 0,1 22 0,0-21 16,0-1-16,0 1 0,0 0 15,21-1-15,-22 1 0,22-21 0,0-1 16,0 1-16,0-1 0,0-21 0,22 1 16,-1-22-16,0 0 0,21 0 15,-21-21-15,22 0 0,-1 0 0,0-21 16,1-21-16,20 21 0,-20-22 15,20 1-15,1-22 0,-1 22 0,1-21 16,-22-1-16,21-21 0,-20 22 0,-1-1 16,-21 1-16,0-22 0,-21 22 15,0-1-15,0-20 0,-21 20 16,-21 1-16,0-1 0,-22 1 0,22-1 16,-22 22-16,1-1 0,-1 1 0,1 0 15,20 21-15,1-1 0,-21 1 16,41 21-16,-20 0 0,21 0 0,42 0 31,0 0-15,22 0-16,-22 0 0,0 0 0,21 0 0,-21-21 15,22 21-15,-1-21 0,-21 21 16</inkml:trace>
  <inkml:trace contextRef="#ctx0" brushRef="#br0" timeOffset="8920.58">13631 1503 0,'0'0'0,"-42"-42"16,21 42-16,0 0 16,-22-22-16,1 22 15,21 0-15,-22 0 0,22 22 0,-21-1 16,0 0-16,20 21 0,-20 1 15,21-1-15,-21 0 0,20 1 16,1 20-16,-21 22 0,42-43 16,0 0-16,0-20 0,0 20 0,0-21 15,0 0-15,21 0 0,0 1 16,0-22-16,1 0 0,-1 0 0,0 0 16,21 0-16,-21 0 0,22-22 15,-22 1-15,21 0 0,-21 0 16,22 0-16,-22-22 0,0 22 0,21-21 15,-20 0-15,-1-1 0,0 1 0,0 0 16,0-1-16,-21 22 0,0-21 16,0 21-16,0 42 31,0 21-31,0-21 0,0 0 0,0 22 16,-21-1-16,21-21 0,0 22 15,0-1-15,0-21 0,0 0 0,0 0 16,0 1-16,0-1 0,0 0 15,21 0-15,0-21 0,22 0 16,-22 0-16,0 0 0,0 0 0,22 0 16,-22 0-16,21 0 0</inkml:trace>
  <inkml:trace contextRef="#ctx0" brushRef="#br0" timeOffset="9177.95">14372 1482 0,'0'0'0,"0"-21"16,-21 21-16,0 0 0,0 0 0,-1 0 16,1 21-16,-21 0 0,21 0 15,0 0-15,-22 22 0,22-22 16,0 21-16,0-21 0,0 22 0,-1-1 0,1 0 16,21-21-16,0 22 0,0 20 15,0-20-15,0-22 16,0 0-16,0 21 0,21-42 0,1 21 15,-1 1-15,0-22 16,21 0-16,22 0 0,-43 0 0,21 0 16,1 0-16,-1-22 0,-21 1 15,21 0-15</inkml:trace>
  <inkml:trace contextRef="#ctx0" brushRef="#br0" timeOffset="9556.73">14584 1566 0,'0'0'0,"-21"22"0,21-1 16,-22 0-16,22 0 0,0 0 15,0 0-15,0 1 16,22-22-16,-1 21 0,0-21 0,0 0 16,0 0-16,0 0 0,1 0 15,-1 0-15,21 0 0,-21-21 0,0-1 16,1 1-16,-1 0 0,21 0 15,-21 0-15,0 0 0,-21-1 0,0 1 16,0 0-16,0 0 16,-21 21-16,0 0 15,0 0-15,0 0 0,-22 0 0,1 0 16,21 21-16,-21 0 0,-1 0 16,22 1-16,-21-1 0,-1 42 15,22-20-15,21-1 0,-21-21 16,21 21-16,0 1 0,0-22 0,0 21 15,21-21-15,0 1 0,1-1 0,-1 0 16,0 0-16,0-21 0,0 21 16,64-21-16,-64 0 0,21 0 15,1 0-15,-1-21 0</inkml:trace>
  <inkml:trace contextRef="#ctx0" brushRef="#br0" timeOffset="10111.95">15600 995 0,'0'0'0,"-21"21"16,-1 0-16,22 0 16,-21 1-16,0 20 0,0 0 0,21 1 15,-21-1-15,-22 64 16,22-43-16,21-20 0,-21 20 15,0 1-15,0-22 0,0 21 16,21-20-16,-22-1 0,22 0 0,-21 1 16,0-22-16,21 21 0,0-21 0,0 1 15,-21-1-15,21 0 16,-21-21-16,0-21 16,21 0-1,0-1-15,0-20 0,0 21 16,0-43-16,42 22 15,-21 21-15,0-21 0,0 20 0,22-20 16,-22 21-16,21 0 0,1 0 0,-1-1 16,0 1-16,1 21 15,-1 0-15,0 0 0,-21 0 0,22 0 16,-22 0-16,21 21 0,-21-21 16,1 22-16,-22 20 0,0-21 0,0 0 15,0 22-15,0-22 0,0 0 0,0 21 16,-22-21-16,-20 22 15,0-22-15,21 0 0,-22 0 0,1 0 16,0 1-16,20-22 0,-20 0 16,21 21-16,-21-21 0,20 0 0,1 0 15,0 0-15,0 0 0,42-21 32,0-1-17,0 22-15,1-21 0,20 21 16,-21-21-16</inkml:trace>
  <inkml:trace contextRef="#ctx0" brushRef="#br0" timeOffset="10797.76">16108 1566 0,'0'0'0,"-21"0"31,-1 0-31,1 0 0,21 22 0,-21-1 16,0 0-16,0 0 15,0 0-15,-1 0 0,22 22 0,-21-22 16,0 0-16,21 21 0,-21 1 16,21-1-16,0-21 0,0 0 15,0 1-15,21-1 0,0-21 16,0 0-16,1 0 16,-1 0-16,0 0 0,0 0 0,0 0 15,0 0-15,1-21 0,-22-1 16,0 1-16,21 0 0,-21 0 0,0 0 15,21-22-15,-21 22 0,0 0 16,0-21-16,0 21 0,0-1 0,0 1 16,0 0-16,0 0 0,0 0 15,21 0 1,0 21-16,0 0 16,1 0-16,20 0 0,-21-22 15,21 22-15,-20 0 0,20 0 0,-21 0 16,21 0-16,-20 0 0,-1 22 15,0-22-15,0 21 0,-21 0 0,21 0 16,-21 0-16,0 0 0,0 1 0,0-1 16,-21 0-16,0 0 0,0 0 15,0 0-15,21 1 0,-22-1 0,22 0 16,-21 0-16,21 0 0,0 0 16,0 1-16,0-1 15,21-21-15,1 0 16,-1 0-16,0 0 0,21 0 15,-21 0-15,22 0 0,-22 0 0,0 0 16,21-21-16,-20-1 0,-1 1 16,21-21-16,-42 21 0,0-22 15,0 1-15,0 21 0,0-21 16,0 20-16,0-20 0,0 21 0,-21 0 16,0 0-16,0 21 0,-22-22 15,22 22-15,0 0 0,0 0 0,-22 0 16,22 0-16,21 22 0,-21-22 0,21 21 15,0 0 1,0 0-16,21-21 16,0 0-16,1 0 0,-1 0 15</inkml:trace>
  <inkml:trace contextRef="#ctx0" brushRef="#br0" timeOffset="11432.91">17420 1228 0,'-21'-21'16,"42"42"-16,-63-64 0,-22 43 15,43 0-15,0 22 16,0-1-16,21 0 0,-21 0 0,-1 21 16,22 1-16,-21-22 0,21 21 0,0 1 15,-21 20-15,0-21 0,21 1 16,-21 20-16,21-20 0,-21-1 0,-1 0 15,22 1-15,-21-1 0,0-21 16,21 21-16,-21-20 0,21-1 0,-21 0 16,0 21-16,21-63 31,21 0-15,0 0-16,0-22 15,0 22-15,0-21 0,1 0 0,20-1 0,0 22 16,-21-21-16,22 21 15,-22-1-15,0 1 0,21 0 16,-20 0-16,-1 21 0,0 0 16,0 0-16,-21 21 15,0 0 1,0 0-16,-21 1 16,0-22-16,-22 21 15,22-21-15,0 0 0,0 21 0,0-21 16,0 0-16,-1 0 0,1 0 15,0 0-15,0 0 16,0 0-16,21 21 16,0 0-1,0 0-15,21 1 16,0-1-16,0 0 0,0-21 0,1 21 16,-22 0-16,21 0 0,0-21 15,0 22-15,-21-1 0,21-21 0,-21 21 16,21-21-16,1 0 0,-22 21 15,21-21-15,0 0 16,0 0 0,0 0-1,0-21-15,1 0 0</inkml:trace>
  <inkml:trace contextRef="#ctx0" brushRef="#br0" timeOffset="11748.84">17843 1820 0,'0'22'31,"0"-1"-15,22-21 0,-1 0-1,0 0-15,0-21 16,-21-1-16,0 1 15,0 0-15,0 0 16,0 0-16,-21 21 31,0 0-31,0 21 16,-1-21-16,22 21 0,-21 0 16,0-21-16,21 21 15</inkml:trace>
  <inkml:trace contextRef="#ctx0" brushRef="#br0" timeOffset="13104.1">18690 1461 0,'0'0'15,"0"-22"-15,-21 22 16,0 0 0,0 0-16,-1 0 0,1 22 15,0-1-15,0-21 16,0 21-16,-22 21 0,22-21 0,0 1 16,0 20-16,0-21 0,0 21 15,-1-20-15,1 20 0,0-21 16,21 21-16,0-20 0,-21 20 0,21-21 15,0 0-15,0 0 0,0 1 0,21-1 16,0-21-16,0 21 0,22-21 0,-22 0 16,0 0-16,21 0 0,-20 0 15,20 0-15,-21 0 0,21 0 0,-20 0 16,20-21-16,-21 0 0,21 21 16,-20-22-16,-1 1 0,0 0 0,0-21 15,0 21-15,0-1 16,1-20-16,-22 21 0,0 0 0,21 0 15,-21-1-15,0 44 32,-21-1-32,-1 0 0,1 0 15,0 0-15,21 0 0,-21 1 16,0-1-16,21 21 0,0-21 0,0 0 16,0 1-16,0-1 15,0 0-15,0 0 0,0 0 16,21-21-16,0 0 0,0 0 15,0 0-15,1 0 0,-1 0 16,0 0-16,0 0 0,0 0 0,0-21 16,1 0-16,-22 0 0,21 0 15,-21-1-15,21 1 0,-21 0 0,0 0 16,0-21-16,0 20 0,0 1 16,0 0-16,0-21 0,0 21 15,-21 21-15,0 0 0,-1 0 16,1 0-1,42 0 1,1 0 0,-1 0-16,0 0 15,0 0-15,0 0 0,0 0 16,22 0-16,20 0 0,-42 0 16,1 0-16,20 0 0,-21 0 15,0 0-15,0 0 0,-21 21 16,22-21-16,-22 21 0,0 0 15,0 0-15,0 0 16,0 1-16,0-1 0,-22 0 16,22 0-16,-21-21 0,21 21 15,-21 0-15,21 1 16,0-1-16,-21-21 16,21 21-16,0-42 46,0 0-46,0-1 16,0 1-16,0 0 0,21 0 16,-21-21-16,21 20 0,0 1 15,1 0-15,-1 0 0,21 0 0,-21 0 16,0-1-16,22 1 0,-22 21 16,0 0-16,21-21 0,-20 21 15,-1 0-15,0 0 0,0 21 16,-21 0-16,0 1 15,0-1-15,0 0 0,0 0 16,0 21-16,0-20 0,0-1 16,0 0-16,0 0 0,0 0 0,-21 0 15,21 1-15,-21-22 0,21 21 16,-21-21-16,21 21 0,-22-21 31,1-21-15,21 0-16,0-1 15,0 1-15,0 0 0,0 0 0,21 0 16,1 0-16,20-22 0,-21 22 16,0-21-16,22-1 0,-1 22 0,0-21 15,1 21-15,-1 0 0,0-1 16,1 1-16,-22 21 0,21 0 16,-21 0-16,0 0 0,1 0 0,-1 21 15,-21 1-15,0-1 0,0 21 16,0 0-16,0 1 0,0-22 15,0 21-15,0-21 0,0 22 16,-21-22-16,-1 21 0,22-21 0,0 1 16,-21-1-16,21 0 0,-21 0 15,21 0-15,-21 0 0,21-42 47</inkml:trace>
  <inkml:trace contextRef="#ctx0" brushRef="#br0" timeOffset="15579.58">21315 910 0,'0'0'0,"21"-21"0,0 21 16,-21-21-16,21 0 0,0 0 15,-21-1-15,22 1 0,-22 0 0,21 0 16,-21 0-16,0 0 16,0-1-16,0 1 0,-21 21 31,-1 0-15,1 43-16,0-1 0,-21 21 15,-1 22-15,1 0 0,0 21 16,-22-1-16,1 1 0,20 0 0,-20 0 15,-1 21-15,1-42 0,-64 105 16,63-105-16,1-1 16,21-20-16,-22-1 0,22 1 0,21-22 15,-22 22-15,22-22 0,0 0 16,0-20-16,21 20 0,-21-21 0,21 0 16,0 0-16,0-42 46,21 21-46,-21-21 16,0 0 0,21 21-16,-21-21 0,0 0 31,21 21-31,-21-22 16,0 1 15,21 21 31,-21-21 1,0 0-32,0 0 32,-21 21 749,21-21-812,0-1 31,0 1-15,0 0-16</inkml:trace>
  <inkml:trace contextRef="#ctx0" brushRef="#br0" timeOffset="17612.98">21167 2180 0,'-22'0'15,"22"-21"16,22 0-15,-1 0-16,0 0 16,0-1-16,0 1 0,0 0 15,1 0-15,20-21 0,-21-1 16,21 22-16,1-21 0,-1-1 16,0-20-16,1 21 0,-1-1 0,0 1 15,1 21-15,-22 0 0,21-1 16,-21 1-16,-21 0 0,-21 21 15,0 0 1,-21 21-16,21 0 0,-22 1 0,1-1 16,0 0-16,20 0 0,-20 0 15,21 0-15,0 1 0,21-1 0,0 0 16,0 0-16,0 21 16,0-20-16,21-1 0,0-21 0,0 21 15,0 0-15,22 0 16,-22 0-16,0 1 0,0-1 0,0 0 15,-21 0-15,22-21 0,-22 21 16,0 0-16,0 1 16,-22-22-16,1 0 15,0 0-15,0 0 0,-21 0 16,20 0-16,1 0 0,-21 0 16,21 0-16,0 0 0,-1 0 0,1 0 15,0 0-15,0 0 16,0 0-1,21 21 1,0 0 0,21-21-16,0 0 0,-21 21 15,21-21-15,0 0 0,1 21 0,-1-21 16,0 0-16,21 0 0,1 0 16,-22 0-16,21 0 0,0 0 0,1 0 15,-1 0-15,0 0 0,1 0 16,-1 0-16,-21-21 0,22 0 15,-22 21-15,21-21 0,-21 0 0,0-1 16,1 1-16,-1 0 0,0 0 0,0 0 16,0 0-16,0-22 0,-21 22 15,0 0-15,0 0 0,0-22 16,0 22-16,-21 42 31,0-21-15,0 22-16,21-1 0,-21 0 0,0 21 15,-1-21-15,22 1 0,0-1 16,0 0-16,0 0 0,0 0 16,0 0-16,0 1 0,0-1 0,22 0 15,-1-21-15,0 21 0,21 0 16,-21-21-16,1 0 16,-1 0-16,21 0 15,-21 0-15,0 0 0,22 0 0,-22 0 16,21 0-16</inkml:trace>
  <inkml:trace contextRef="#ctx0" brushRef="#br0" timeOffset="19195.77">22945 1842 0,'0'0'0,"0"-22"0,0 1 16,0 0-16,-22 0 15,1 21-15,0 0 0,0 0 16,0 0-16,-22 0 0,22 21 15,0 0-15,-21-21 0,21 21 0,-1 22 16,1-22-16,0 0 0,0 0 16,0 43-16,0-43 0,21 0 15,0 0-15,0 0 0,0 1 16,0-1-16,0 0 0,21-21 16,0 21-16,0-21 15,0 0-15,0 0 0,1 0 16,-1 0-16,0 0 0,0-21 15,0 0-15,22 0 0,-22-1 16,21-20-16,-42 0 16,21 21-16,-21-1 0,21 1 15,-21-21-15,0 21 0,0 0 0,22-1 16,-22 44 15,0-1-31,0 0 16,0 0-16,0 0 0,0 0 0,-22 22 15,22-22-15,0 0 0,0 0 16,0 0-16,0 1 0,0-1 16,22-21-16,-1 21 15,0-21-15,0 0 0,0 0 16,0 0-16,22 0 0,-22 0 16,0-21-16,21 0 0,-20 21 0,20-22 15,-21 1-15,21 0 0,-20 0 16,20 0-16,-21 0 0,21-22 15,-20 22-15,-22-21 0,0 21 0,0-1 16,0 1-16,0 0 16,-22 21-1,1 21-15,0-21 0,0 21 16,21 1-16,-21-1 0,21 0 0,0 0 16,0 0-16,0 0 0,0 1 15,0-1-15,0 21 0,0-21 16,21 0-16,0 1 15,0-1-15,-21 0 16,21 0-16,1-21 0,-1 0 16,0 0-16,0 21 0,0-21 0,0 0 15,1 0-15,-1 0 0,0 0 0,0 0 16,0-21-16,0 0 16,1 21-16,-1-21 0,0 0 0,0-1 15,0 1-15,0-21 0,1 0 16,-1 20-16,0-20 0,21 0 0,-21 21 15,22-22-15,-22 22 0,0 0 16,0 0-16,22 0 16,-22 21-16,0 0 0,-21 21 15,0 0-15,0 0 0,0 0 16,0 0 0,0 1-16,0-1 0,0 0 15,0-42 32,21 0-31,-21-1-16,0 1 15,0 0-15,0 0 16,0 0 0,-21 21-16,0 0 0,0 0 15,-1 0-15,1 21 16,0-21-16,0 21 0,0 0 15,21 0-15,-21 1 0,-1 20 0,22-21 16,0 0-16,-21 0 0,21 1 16,0 20-16,0-21 0,0 0 0,0 0 15,0 1-15,21-22 0,1 21 16,-1 0-16,0-21 0,0 0 0,21 21 16,1-21-16,-22 0 0,21 0 15,1 0-15,-22 0 0,21 0 0,-21-21 16,43 0-16,-43 0 15,21-1-15,-21-20 0,1 21 16,-1-21-16,0-1 0,0 1 0,0-22 16,0 1-16,1 21 0,-1-22 15,-21 22-15,0-22 0,21 22 0,-21 0 16,21 20-16,-21 1 0,0 0 16,0 0-16,0 0 0,0 42 15,-21 0 1,0 0-16,0 0 0,21 1 0,0-1 15,-22 21-15,1 0 0,21 1 16,-21-1-16,21-21 0,-21 22 0,21-1 16,0 0-16,-21 1 15,21-1-15,-21-21 0,21 21 0,-22-20 16,22-1-16,0 0 0,0 0 16,-21 0-16,0 0 15,21-42 16,0 0-31,42-21 16,-20 21-16,-1-22 0,0 22 16,21-21-16,1-1 0,-1 1 0,0 0 15,22 21-15,-22-22 0,0 22 16,1 21-16,20 0 0,-20 0 16,-22 0-16,21 21 0,0 0 0,-20 1 15,-1 20-15,-21-21 0,0 21 16,0 22-16,0-22 15,0-21-15,-21 22 0,-1-22 0,22 0 16,-21 0-16,0 0 0,21 1 16,0-1-16,0 0 15,0-42 1</inkml:trace>
  <inkml:trace contextRef="#ctx0" brushRef="#br0" timeOffset="24695.71">26014 2350 0,'21'0'47,"0"0"-31,0-22-16,-21 1 15,21 21-15,1-21 16,-22 0-16,0 0 16,-22 21 15,1 0-31,0 0 0,0 0 31,0 0-31,0 0 16,-1 0-16,22-21 31</inkml:trace>
  <inkml:trace contextRef="#ctx0" brushRef="#br0" timeOffset="25643.51">25908 1270 0,'0'21'16,"0"0"15,0-42 32,-21 0-63,21 0 15,0 0-15,0 0 16,0-1-16,0 1 0,0 0 0,0 0 16,0 0-16,0 0 0,21-1 15,0 1-15,-21 0 0,21-21 16,0 21-16,1-1 0,-1 1 0,0 21 15,0-21-15,0 0 0,22 21 16,-22 0-16,21 0 0,-21 0 16,0 0-16,22 21 0,-22 0 15,0 0-15,-21 22 0,0-1 0,0-21 16,0 22-16,0-1 0,0 0 0,-21 1 16,0-1-16,-22 0 0,1 1 15,21-1-15,-21 0 0,-1-21 0,1 22 16,21-1-16,-22-21 0,22 0 15,0 22-15,0-22 0,21 0 16,0 0-16,0 0 0,0 1 16,0-1 124,0 0-108,-21-21 139,0 0-171</inkml:trace>
  <inkml:trace contextRef="#ctx0" brushRef="#br0" timeOffset="26619.89">26056 2201 0,'21'0'0,"0"0"16,1-21-16,-1 21 16,0-21-16,0 21 15,-42 0 17,0 0-32,0 0 15,-1 21-15,1-21 0,0 21 16,-21-21-16,42 22 0,-21-1 0,-1-21 15,22 21-15,-21-21 0,21 21 16,21-21 0,1 0-16,-1 0 0,0 0 15,0 0-15,0 0 16,0 0-16,-21-21 0,22 21 0,-22-21 31,-22 21-15,1-21-16,0 21 0</inkml:trace>
  <inkml:trace contextRef="#ctx0" brushRef="#br0" timeOffset="27676.99">27453 1439 0,'0'-21'31,"0"0"16,0 0 0,21 21 359,-42 0-203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6:19:33.37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27432 1609 0,'0'21'16,"21"-21"15,-21-21 1,0 0-32,0-1 0,0 1 15,0 0-15,0 0 0,0 0 16,0 0-16,-21-1 0,0 1 15,0 21-15,-1 0 0,-20 0 16,21 0-16,-21 0 0,-1 0 16,1 0-16,0 0 0,-22 21 15,22-21-15,-1 22 0,-20-1 0,21 21 16,-1-21-16,1 22 0,0-22 16,20 21-16,1 0 0,0 1 0,0-22 15,21 21-15,0 1 0,0-22 16,0 0-16,21 0 0,0 0 0,22 0 15,-1 1-15,0-22 16,1 0-16,-1 0 0,64 0 16,-64 0-16,22-22 0,-22 1 15,0 0-15,1 0 0,-1 0 0,0 0 16,-21-22-16,22 22 0,-22-64 16,0 43-16,-21 21 0,21-21 15,-21 20-15,0-20 0,0 21 16,0 0-16,0 0 0,0 42 31,-21 0-15,21 0-16,-21 21 15,21-20-15,0-1 0,0 0 16,-21 0-16,21 0 0,0 0 0,0 1 16,0 20-16,0-21 15,0 0-15,0 0 0,21-21 16,0 22-16,-21-1 0,21 0 0,0-21 15,22 21-15,-22-21 0,0 0 16,21 0-16,-20 0 0,20 0 16,0 0-16,1 0 0,-1 0 0,43-21 15,-43 0-15,0 0 16,1-1-16,-1-20 0,43 0 16,-64-1-16,0 22 0,0-21 15,-21 21-15,0 0 0,0-1 0,0 1 16,0 0-16,-21 0 0,0 0 15,0 21-15,-1 0 0,-20-21 16,21 21-16,0 0 0,-22 0 16,-20 21-16,21-21 0,20 21 15,-20 0-15,21 21 0,-21-20 16,-1 20-16,22 0 0,0 1 0,0-22 16,0 21-16,-1 22 15,22-43-15,0 0 0,0 0 0,0 0 16,22-21-16,-1 0 0,0 21 15,21-21-15,1 0 0,-22 0 0,21 0 16,22-21-16,-22 0 0,0 0 16,1-21-16,-1 20 0,0-20 15,-21 0-15,22-1 0,-1-20 16,-21 21-16,22-1 0,-22-20 0,0 20 16,21-20-16,-21 21 0,1-1 15,-1 1-15,-21 0 0,0-1 0,21 1 16,-21 21-16,0 0 0,0-1 15,-21 44 1,0-1-16,21 21 16,-22 0-16,1 1 0,0-1 15,0 0-15,0 1 0,21-1 0,-21 22 16,21-22-16,-22 21 0,22-20 16,0-1-16,0 22 0,0-22 15,0 0-15,0-21 0,22 22 16,-1-22-16,0 21 0,0-21 0,0-21 15,0 22-15,22-22 0,20 0 16,-42 0-16,22 0 0,-1 0 16,0 0-16,1-22 0,-1 1 15,0 0-15,-20 0 0,20 0 0,-21 0 16,0-1-16,0 1 0,-21-21 16,0 21-16,0 0 0,0-1 0,0 1 15,0 0-15,-21 0 0,0 0 16,0 21-16,0 0 0,0 0 0,-22 0 15,22 0-15,0 0 0,-21 21 16,20 0-16,1 0 0,-21 0 16,21 1-16,0 20 0,-1-21 15,1 21-15,21-20 0,0-1 0,0 0 16,0 21-16,0-21 0,0 1 16,0-1-16,21-21 0,1 0 15,-1 0-15,0 0 0,0 0 16,0 0-16,22 0 0,20-21 15,-42-1-15,22-20 0,-22 21 16,21-21-16,0-1 0,-20-20 16,20 20-16,0-20 0,1-1 15,-22 22-15,21-21 0,-21-1 0,0 1 16,1 20-16,-1-20 0,0-1 16,-21 22-16,21 0 0,-21 20 15,0 1-15,0 0 0,-21 42 16,0 0-1,0 1-15,-1 20 0,1 0 0,0 1 16,21 20-16,-21-21 0,21 1 16,-21 20-16,21-20 0,0 20 0,0-21 15,0 22-15,0-22 0,0 1 16,0-1-16,0 0 0,0-21 16,0 1-16,0-1 0,0 0 0,0 0 15,21 0-15,0-21 16,0 0-16,0 0 15,1 0-15,-1-21 0,0 21 16,0-21-16</inkml:trace>
  <inkml:trace contextRef="#ctx0" brushRef="#br0" timeOffset="2774.86">29633 1905 0,'0'0'0,"-21"0"0,21-21 32,21 21-17,-21-21-15,43 0 0,-22-1 0,0 1 16,21-21-16,-21 0 0,22-1 16,-1 1-16,-21 0 0,22-1 0,-1-20 15,-21 20-15,21 1 0,-20-21 16,-1 20-16,0-20 0,0 20 15,-21 1-15,21 21 0,-21 0 0,0 0 16,0-1-16,0 1 0,-21 21 16,0 0-1,0 21-15,0 1 0,-1 20 16,1-21-16,-21 21 0,21 1 0,0-1 16,-22 22-16,22-1 0,-21 1 15,-1 105-15,1-106 0,21 22 16,-21 0-16,20-1 0,1-20 15,0 21-15,0-22 0,21 1 0,-21-1 16,0 22-16,21-43 0,-22 22 16,22-1-16,0 1 0,0-22 0,-21 21 15,21-20-15,0-1 0,0-21 16,0 22-16,0-22 0,0 21 0,0-21 16,21 0-16,-21 1 0,22-22 15,-1 21-15,0-21 0,0 0 16,0 0-16,22 0 0,-1 0 0,-21 0 15,21 0-15,-20 0 16,20-21-16,0-1 0,-21 1 0,22 0 0,-22-21 16,0-1-16,0 1 0,0 0 15,-21-1-15,0-20 0,0 21 0,0-22 16,-42 1-16,21 20 0,-21-20 16,-1 20-16,1 1 0,0 0 0,-1 21 15,1-22-15,0 22 0,-1 0 16,22 0-16,0 21 0,0-21 0,21-1 15,21 22 1,0-21-16,21 21 16,-20 0-16,20-21 0,0 21 0,1-21 15,20 0-15,-21 0 0,22-1 16,-1 1-16,1-21 0,-22 0 0,22-1 16,-22 22-16,0-21 0,1-1 15,-1 1-15,-21 0 0,0 21 16,-21-1-16,0 1 0,0 0 15,0 0-15,-21 0 16,0 21-16,0 0 0,0 0 0,0 0 16,-1 0-1,22 21-15,-21 0 16,21 0-16,0 0 0,0 1 16,0 20-16,0-21 0,0 0 15,0 0-15,0 1 16,0-1-16,0 0 0,21 0 0,1 0 15,-1-21 1,0 0-16,0 0 0,0 0 0,0 0 16,1 0-16,-1 0 0,0 0 15,0 0-15,0-21 0,0 0 0,1 21 16,-1-21-16,-21 0 0,21-1 16,0 22-16,0-21 0,-21 0 15,21 0-15,1 0 0,-22 0 16,0-1-16,21 22 0,-21-21 15,0 42 17,0 1-17,-21-1-15,21 0 0,0 21 16,0-21-16,0 1 0,-22-1 0,22 0 16,0 0-16,0 0 0,0 0 15,0 1-15,0-1 0,22-21 0,-22 21 16,21-21-16,0 0 0,0 0 15,0 0-15,22 0 0,-22 0 16,21 0-16,-21-21 0,22 0 16,41-22-16,-63 22 0,22 0 15,-22 0-15,0 0 0,0-1 16,0-20-16,-21 21 0,22 21 0,-22-21 16,0 0-16,0-1 15,-22 22-15,1 0 16,0 0-16,0 0 0,0 0 15,21 22-15,-21-1 0,-1 0 0,22 0 16,0 0-16,-21 0 0,21 1 16,0-1-16,0 21 15,0-21-15,0 0 0,0 1 16,0-1-16,21 0 0,1-21 0,-1 21 16,0-21-16,0 0 0,43 0 15,-22 0-15,-21 0 0,21 0 16,-20 0-16,20-21 0,-21 0 15,21 0-15,1-1 0,-22 1 16,0-21-16,0 21 0,0 0 0,1-22 16,-1 22-16,-21 0 0,0 0 15,0 0-15,-21 42 32,-1-21-32,22 21 0,-21 0 15,21 0-15,-21 0 16,0 1-16,21-1 0,0 0 0,0 0 15,-21 0-15,21 0 16,0 1 0,0-44 15,0 1-31,21 0 0,-21 0 16,0 0-16,21 0 0,0-1 15,0 1-15,-21 0 0,22 21 0,-1-21 16,0 0-16,0 21 15,-21-21-15,21 21 0,0 0 16,-21 21 0,0 0-1,0 0-15,0 0 16,0 0-16,0 1 16,0-1-16,0 0 15,0 0-15,0 0 16,22-21-16,-22 21 0,21 1 15,0-22-15,-21 21 0,21-21 0,0 0 16,0 0-16,1 0 16,-1 0-16,0 0 15,0 0-15,0 0 0,0 0 16,1-21-16,-1 21 16,-21-22-16,21 1 15,0 21-15,-21-21 16,21 21-1,-21-21 1,21 21 0,1-21-1,-1 0 1,0 21-16,-21-22 16,21 22-16,-21-21 0,21 21 15,0 0-15,-21-21 16,22 21-16,-1 0 0,-21-21 0,21 21 15,0-21-15,0 21 0,0-21 16,1 21-16,-1-22 0,0 1 16,0 21-1,0 0 17,0 0-17,-21 21 1,22-21-16,-22 22 15,0-1 17,0-42 30,0-1-46,0 1-1,-22 0 1,1 21 0,0 0-16,0 0 0,0 0 15,0 0-15,-1 0 0,1 0 16,0 0-16,-21 21 0,21 0 0,-1 1 16,1-1-16,0 0 0,0 0 15,0 21-15,0-20 0,21-1 16,0 21-16,-22-21 0,22 0 0,0 22 15,0-22-15,0 0 0,0 0 16,22-21-16,-1 21 0,0-21 0,0 0 16,-21 22-16,21-22 0,0 0 15,1 0-15,-1-22 0,0 22 16,0-21-16,0 0 0,22-21 16,-22 21-16,0-22 15,21-20-15,-21 20 0,22 1 0,-1-21 16,0 20-16,-20-20 0,20-1 15,0 22-15,-21-22 0,22 22 16,-22-21-16,0 20 0,21-41 16,-20 20-1,-1 43-15,-21 0 0,-21 42 16,-1 0 0,1 0-16,0 0 0,0 22 15,0-22-15,0 21 0,-1 1 16,1-1-16,0 0 0,-21 1 15,-1 62-15,22-62 16,0 20-16,0-20 0,21-1 0,0 21 16,0-20-16,0-1 0,0 0 15,0 1-15,0-22 0,21 21 16,0-21-16,0 1 0,1-1 0,20 0 16,0 0-16,1-21 0,-1 0 15,0 0-15,22 0 0,-22 0 0,22 0 16,-1 0-16,1-21 0,-1 0 15,1 0-15,-1-22 0,1 1 16,-22 21-16,0-22 0,-21 1 16,1 21-16,-1-64 15,-21 64-15</inkml:trace>
  <inkml:trace contextRef="#ctx0" brushRef="#br0" timeOffset="3282.79">31221 1058 0,'0'0'0,"-21"22"16,21-1-16,0 0 31,21-21-31,0 0 0,0 0 16,0 0-16,0 0 0,1-21 15,-1 0-15,0 21 0,0-22 16,-21 1-16,0 0 0,0 0 0,0 0 16,0 0-16,0-1 0,-21 22 15,0-21-15,0 21 0,-1 0 16,1 0-16,0 21 0,0-21 15,0 22-15,0-1 0,21 0 16,0 0-16,0 0 16,0 0-16</inkml:trace>
  <inkml:trace contextRef="#ctx0" brushRef="#br1" timeOffset="16235.66">1736 2667 0,'0'0'0,"-22"0"0,1 0 15,0 0-15,0 0 0,0 0 16,0 0-16,-1 0 15,1-21 1,0 21-16,0 0 16,42 0 77,0 0-77,22 0-16,-22 0 16,0 0-16,21 0 0,1 0 0,-22 0 15,21 0-15,0 0 0,1 0 16,-1 0-16,0 0 0,1 0 0,-1 0 16,22 0-16,-22 0 15,21 0-15,1 0 0,-1 0 0,1 0 16,-1 0-16,1-21 0,-1 21 15,1 0-15,21 0 0,-1 0 0,-20 0 16,20-21-16,1 21 0,0 0 16,21 0-16,63 0 0,-84-22 15,-1 22-15,1 0 0,0 0 16,-1 0-16,-20 0 0,20 0 0,1-21 16,0 21-16,-1 0 0,1 0 0,0 0 15,-1 0-15,22-21 0,-21 21 16,21 0-16,-22 0 0,1 0 0,0 0 15,-1 0-15,1 0 0,-21 0 16,-1 0-16,1 0 0,-22 0 0,0 0 16,22 0-16,-43 0 15,0 0-15,-21-21 16,0 0 15,-21 21-15,0 0-16,0-21 0,-1 21 0,1 0 15,0 0-15</inkml:trace>
  <inkml:trace contextRef="#ctx0" brushRef="#br1" timeOffset="16819.34">2095 2625 0,'0'0'0,"-42"0"16,21-21-16,0 21 0,0 0 15,-1 0-15,1 0 0,0 0 16,0 0 0,21-22 15,21 22-31,0 0 16,0 0-16,1 0 0,-1 0 0,63 0 15,-41 0-15,20 0 16,1 0-16,-1 0 0,22 0 15,21 0-15,-22 0 0,1 0 16,21 0-16,0 0 0,-22 0 0,22 0 16,0 0-16,0 0 0,0-21 0,21 21 15,-21 0-15,21 0 0,-22 0 16,22-21-16,85 21 0,-106 0 16,-21 0-16,20 0 0,-20 0 15,-21 0-15,20-21 0,-20 21 0,-1 0 16,-20 0-16,-1 0 15,0 0-15,22 0 0,-43 0 0,0 0 16,0 0 0,-42 0 31,0 0-47,0 0 0,0 0 0,-1 21 15</inkml:trace>
  <inkml:trace contextRef="#ctx0" brushRef="#br1" timeOffset="17506.93">2942 3112 0,'0'0'0,"21"-22"16,0 1-16,-21 0 15,0 0 1,0 0-16,0 0 16,0-1-16,0 1 15,0 0-15,0 0 16,0 42 46,0 0-62,0 0 0,0 1 0,-21 20 16,21 0-16,0 1 16,0-1-16,0 0 0,-21 22 0,21-22 15,0 22-15,0-1 0,0 1 16,0-1-16,0 1 0,0 63 15,0-64-15,-21 1 0,21-1 16,-21 1-16,21-1 0,-21 1 0,21-22 16,0 0-16,0 1 0,0-1 15,0-21-15,0 0 0,0 22 0,0-22 16,0 0-16,0 0 16,-22-21-1,1 0 1,0 0-1,0-21-15,0 0 0,0 0 16,-1-1-16,1 1 16</inkml:trace>
  <inkml:trace contextRef="#ctx0" brushRef="#br1" timeOffset="17813.75">2349 4001 0,'0'0'0,"0"-22"15,0 1 1,22 21 15,-1 21-31,0-21 0,0 22 0,0-1 16,0 0-16,22 21 0,-22-21 16,0 22-16,43 20 0,-43-20 15,0-22-15,0 21 0,0-21 16,22 43-16,-43-43 15,0 0-15,0 0 0,21 0 16,-21-42 31,0 0-47,21 0 0,-21 0 16,21 0-16</inkml:trace>
  <inkml:trace contextRef="#ctx0" brushRef="#br1" timeOffset="18057.62">3217 3916 0,'-21'0'16,"0"0"-16,0 0 16,0 21-16,-1 0 0,1 22 15,-21-22-15,21 21 0,-22 0 0,22 1 16,0-1-16,-21-21 0,21 22 15,-22-1-15,22-21 0,0 0 0,0 22 16,21-22-16,-21-21 0,21 21 16,-22 0-16,22-42 47</inkml:trace>
  <inkml:trace contextRef="#ctx0" brushRef="#br1" timeOffset="18757.84">656 5588 0,'0'0'0,"0"-21"16,0 0-16,0 0 0,0-1 16,0-20-16,0 21 0,0 0 15,0 0-15,0-22 0,0 22 0,0 0 16,0 0-16,0 0 16,0 42-1,0 0 1,0 0-16,0 21 0,21-20 15,-21 41-15,0-21 0,0 22 0,0-1 16,0 1-16,0-1 0,0 1 16,0-1-16,0 1 0,0-1 15,-21 1-15,21-1 0,-21-20 16,21-1-16,-21 0 0,21 1 0,0-1 16,-21-21-16,21 22 0,0-22 15,-22-21-15,22 21 0,0-42 31,0 0-15,0-22-16,0 22 0,0-21 0,0 21 16</inkml:trace>
  <inkml:trace contextRef="#ctx0" brushRef="#br1" timeOffset="19119.63">466 5567 0,'0'0'0,"0"-21"0,-22-22 15,1 22-15,0 0 0,0 0 0,21 0 16,0-22-16,0 22 0,0 0 16,0-21-16,0-1 0,0 22 15,21-21-15,21 21 0,-20-22 0,20 22 16,0 0-16,1 21 0,-1-21 16,0 21-16,1 0 15,-1 21-15,0 0 0,1 0 0,-1 22 16,-21-1-16,0 0 0,0 1 0,-21 20 15,0-20-15,0 20 0,0-21 16,-21 1-16,0-1 0,-21 0 16,-1 1-16,22-1 0,-21 0 0,0-20 15,20-1-15,1 0 0,0 0 16,0-21-16,0 0 0,21 21 0,-21-21 16,42 0 15,0 0-31,0-21 0,0 21 15,0 0-15,1 0 0,-1 0 16</inkml:trace>
  <inkml:trace contextRef="#ctx0" brushRef="#br1" timeOffset="19554.2">910 5969 0,'-21'0'15,"0"0"-15,21-21 16,0 0-16,0 0 0,0-1 16,0 1-16,0 0 15,21 0-15,0 21 0,0-21 16,0 21-16,1 0 0,41 0 16,-21 0-16,22 21 15,-22 0-15,1 0 0,-22 0 0,0 1 16,21 20-16,-21-21 0,-21 21 15,0-20-15,0 20 0,0-21 0,0 21 16,-21-20-16,0 20 0,0-21 16,0 0-16,0-21 0,-1 21 15,1-21-15,0 0 0,21-21 16,0 0 0,0 0-16,0 0 0,0 0 15,0-22-15,0 22 0,0-21 16,21 21-16,0-22 0,1 22 0,-22-21 15,21 21-15,0-1 0,0 1 16,0 0-16,0 0 0,1 21 16,-1 0-16,0 0 0,0 0 15,0 0-15,0 0 0,-21 21 16,22 0-16,-1 0 16</inkml:trace>
  <inkml:trace contextRef="#ctx0" brushRef="#br1" timeOffset="19998.95">1841 5906 0,'0'0'0,"0"-22"15,0 1 1,0 0-16,-21 21 16,0 0-16,0 0 15,0 0-15,21 21 16,-21-21-16,-1 21 0,22 22 0,-21-22 15,0 0-15,0 0 0,21 22 16,-21-22-16,21 0 0,-21 21 16,21-21-16,0 1 0,0-1 0,0 0 15,0 0-15,21-21 0,0 21 16,0-21-16,0 0 16,0 0-16,22 0 0,-22 0 0,0-21 15,0 0-15,22 0 0,-22 21 16,0-21-16,0-1 0,0-20 0,-21 21 15,0 0-15,0 0 0,0-22 16,0 22-16,0-21 0,0 21 0,-21-1 16,0 1-16,-21 0 0,20 0 15,1 0-15,0 21 0,-21 0 0,21 0 16,-1 0-16,1 0 0,0 0 16,0 21-16,21 0 0,-21-21 15,21 21-15,0 0 0,0 1 16,21-22-1,0 0-15,0 0 16,22 0-16,-22 0 0</inkml:trace>
  <inkml:trace contextRef="#ctx0" brushRef="#br1" timeOffset="20314.06">2286 5355 0,'0'0'16,"0"-21"-16,0 0 0,0 0 0,0 0 15,0-1-15,0 44 32,-21-1-32,21 0 15,0 21-15,0 1 0,0-1 16,0 64-16,-21-64 0,21 22 16,-22-22-16,22 21 0,0-20 15,-21 20-15,0-20 0,0-1 0,21 0 16,0 1-16,-21-1 0,21-21 15,-21 0-15,21 0 0,0 1 0,0-1 16,21-21 15,0 0-31,-21-21 16,21-1-16,0 1 0,22 0 16,-22 0-16,0 0 0,0-22 0</inkml:trace>
  <inkml:trace contextRef="#ctx0" brushRef="#br1" timeOffset="20682.87">2561 5736 0,'0'-21'16,"0"42"-1,-21-21-15,0 21 16,21 1-16,-21-1 0,21 21 0,-22-21 16,22 0-16,0 1 0,-21 20 15,21-21-15,0 0 0,-21 0 0,21 1 16,0-1-16,0 0 15,0 0-15,0 0 0,21-21 0,0 0 16,-21 21-16,22-21 0,20 0 16,-21 0-16,0 0 0,43-21 15,-43 0-15,42-21 16,-41 21-16,-1-1 0,-21-20 0,0 21 16,0 0-16,0-22 0,0 22 0,0-21 15,0 21-15,-21 0 0,-1-1 16,1 1-16,0 0 0,0 21 0,-21 0 15,20 0-15,1 0 16,0 0-16,0 21 0,0 0 0,0 1 0,-1-22 16,22 21-16,0 0 15,0 0-15,0 0 0,0 0 16,22-21-16,-1 0 0,21 0 16</inkml:trace>
  <inkml:trace contextRef="#ctx0" brushRef="#br1" timeOffset="20969.23">3238 5673 0,'0'0'0,"0"-21"0,0-1 16,-21 22-16,0-21 16,0 21-16,0 0 0,0 0 15,-1 0-15,1 21 0,0 1 16,0-1-16,21 0 0,-42 21 15,20 1-15,22-1 0,-21-21 16,21 21-16,-21-20 0,0 20 0,21-21 16,0 21-16,0-20 0,0-1 15,0 0-15,0 0 0,21-21 0,43 21 16,-43-21-16,21 0 16,-21 0-16,22 0 0,-1 0 0,0 0 15,1-21-15,-1 21 0,0-21 16,1 21-16,-1-21 0</inkml:trace>
  <inkml:trace contextRef="#ctx0" brushRef="#br1" timeOffset="21729.83">3852 5694 0,'0'0'0,"0"-21"16,0-22 0,-21 43-16,0 0 0,0 0 15,0 0-15,-1 0 16,1 0-16,0 22 0,-21-1 0,21 0 15,-1 0-15,1 21 0,-21 1 16,21-22-16,21 21 0,-21-21 16,21 1-16,-22-1 0,22 0 15,0 0-15,0 0 0,0 0 16,22-21-16,-1 0 16,0 0-16,0 0 0,0 0 0,0 0 15,1-21-15,-1 0 0,0 0 0,0 0 16,0 0-16,-21-1 0,21 1 15,1 0-15,-1-42 16,-21 41-16,21-20 0,0 21 16,-21 0-16,0 42 31,0 0-31,0 0 16,0 0-16,0 1 0,0 20 0,0-21 15,0 0-15,0 0 0,0 22 0,0-22 16,0 0-16,21 0 0,0 0 15,-21 1-15,22-22 0,-1 0 16,0 0-16,0 0 0,0 0 16,22 0-16,-22 0 0,0-22 0,0 22 15,21-21-15,-20 0 0,-1 0 0,0-21 16,0 20-16,0-20 16,0 21-16,1-21 0,-1-22 0,0 22 0,-21-1 15,0-20-15,21-1 0,-21 1 16,21 21-16,-21-22 0,21 1 15,-21 20-15,0 1 0,0 0 0,0-1 16,0 22-16,22 0 0,-22 0 16,0 42-1,-22 0-15,1 21 0,21-20 0,-21 20 16,0 21-16,0-20 0,0-1 16,21 22-16,-22-22 0,1 21 0,0-20 15,21 20-15,-21-20 0,21-1 16,0 21-16,0-20 0,0-22 15,0 21-15,0 1 0,0-22 0,0 0 0,0 0 16,0 0-16,21 0 0,0-21 16,0 0-16,1 0 15,-1 0-15,0 0 0,0 0 0,0 0 16,22-21-16,-22 0 0,0 21 16,42-63-16,-41 41 15,-1 1-15,0 0 0,-21 0 16,0 0-16,0 0 0,0-22 0,0 22 15,0 0-15</inkml:trace>
  <inkml:trace contextRef="#ctx0" brushRef="#br1" timeOffset="22153.63">1947 5292 0,'0'0'0,"-21"0"16,21 21-16,21-21 31,0 0-31,1 0 0,-1 0 0,0 0 16,21 0-16,1 0 0,-1 0 15,0 0-15,1 0 0,-1-21 0,0 0 16,1 21-16,-22 0 0,21 0 16,-21-22-16,0 22 0,1 0 0,-1 0 31,0 0 16</inkml:trace>
  <inkml:trace contextRef="#ctx0" brushRef="#br1" timeOffset="24861.41">8784 2392 0,'-21'0'15,"0"0"1,0 0 0,-1 0-1,1 0-15,0 0 0,0 0 16,0 0-16,0 0 0,-1 0 16,1 0-16,0 0 0,0 0 15,0 0-15,0 0 0,-1 0 0,1 0 16,0 0-1,0 0 1,42 0 93,0 0-109,0 0 32,1 0-32,-1 0 15,0 0-15,0 0 16,0 0-16,0-21 16,1 21-16,-1 0 15,0 0-15,0 0 16,0 0-16,0 0 15,1 0-15,-1 0 16,0 0-16,0 0 0,0 0 16,0 0-16,1 0 0,-1-21 15,0 21-15,21 0 0,-21 0 16,1 0-16,-1 0 0,21 0 0,-21 0 16,0 0-16,1 0 0,20 0 15,-21 0-15,0 0 0,0 0 16,1 0-16,-1 0 0,0 0 0,0 0 15,21 0-15,-20 0 0,-1 0 16,0 0-16,0 0 0,0 0 0,0 0 16,1 0-16,-1 0 0,21 0 15,-21 0-15,22 0 0,-22 0 0,21 0 16,-21 0-16,22 0 0,-1 0 16,-21 0-16,21 0 0,1 0 0,-1 0 15,0 0-15,1 0 0,-1 0 0,0 0 16,1 0-16,-1 0 0,0 0 15,1 0-15,-1 0 0,0 0 16,1 0-16,-22 0 0,21 0 0,1 0 16,-22 0-16,21 0 0,0 0 0,1 0 15,-22 0-15,21-22 0,1 22 16,-1 0-16,-21 0 0,21 0 16,1 0-16,-1 0 0,0 0 0,1 0 15,-1 0-15,0 0 0,1 0 16,-1 0-16,0 0 0,1-21 0,20 21 15,-20 0-15,-1 0 0,0 0 0,22 0 16,-22 0-16,0 0 0,1 0 16,63 0-16,-64 0 0,21 0 15,-20 0-15,20 0 0,-20 0 16,20 0-16,-21 0 0,22-21 16,-22 21-16,64 0 0,-64 0 15,22 0-15,-22 0 0,1 0 0,-1 0 16,0 0-16,1 0 0,-1 0 15,21 0-15,22 0 16,-43 0-16,64 0 0,-63 0 16,20 0-16,-21 0 0,1 0 0,20 0 15,-20 0-15,-1 0 0,21 0 16,-20 0-16,-1 0 0,0 0 0,1 0 16,-1 0-16,0 0 15,22 0-15,-22 0 0,1 0 0,-1 0 0,0 0 16,1 0-16,-1 0 0,0-21 15,1 21-15,-1 0 0,0 0 0,1 0 16,-1 0-16,-21 0 0,64 0 16,-64-21-16,21 21 0,-21 0 15,22 0-15,-1 0 0,-21 0 16,64 0-16,-64 0 0,21-21 16,1 21-16,-22 0 0,0 0 15,21 0-15,-20 0 0,-1 0 0,21 0 16,-21 0-16,0 0 0,1 0 15,-1 0-15,21 0 0,-21 0 16,0 0-16,22-22 0,-22 22 0,0 0 16,0 0-16,0 0 15,22 0-15,-22 0 0,0 0 0,21-21 16,-20 21-16,20 0 0,-21 0 16,0 0-16,0 0 0,22 0 15,-22 0-15,0 0 0,0 0 0,0 0 16,22 0-16,-22 0 0,0 0 15,0 0-15,0 0 0,22 0 0,-1 0 16,-21 0-16,0 0 16,1 0-16,-1 0 0,0 0 0,0 0 15,0 0-15,0 0 0,1 0 16,-1 0-16,0 0 0,0 0 0,0 0 16,0 0-1,1 0-15,-1 0 16,-21-21-16,21 21 0,0 0 0,0 0 15,0 0-15,1 0 16,-1 0-16,0 0 0,0 0 16,0 0-1,-21-21-15,21 21 32,1 0 30,-22-21 172</inkml:trace>
  <inkml:trace contextRef="#ctx0" brushRef="#br1" timeOffset="25882.22">15981 2265 0,'21'0'63,"0"0"-63,0 0 15,0 0-15,1 0 0,20 0 16,-21 0-16,0 0 0,22 0 0,-1 0 16,0 0-16,22 0 0,42 0 15,-64 0-15,85 0 16,-85 0-16,22 0 15,-1 21-15,-20-21 0,20 0 0,1 0 16,-1 0-16,1 21 0,20-21 16,1 0-16,-22 0 0,22 21 0,0-21 15,-1 22-15,1-22 0,0 0 0,-1 0 16,-20 21-16,21-21 0,-1 0 16,1 0-16,0 0 0,-1 0 0,1 0 15,0 0-15,-22 0 0,22 0 16,-22 0-16,1 0 0,-22 0 15,22 0-15,-22 0 0,0 0 0,1 0 16,-1 0-16,-21 0 0,21 0 16,-20 0-16,-1 0 0,0 0 0,0 0 15,0 0-15,0 0 0,1 0 16,-1 0 0,0 0-1,0 0 1,-42 0 15,-21-21-31,20 21 16</inkml:trace>
  <inkml:trace contextRef="#ctx0" brushRef="#br1" timeOffset="28575.3">8699 2604 0,'0'0'16,"-21"0"-16,0 0 15,0 0-15,42 0 63,0 0-47,0 0-16,1 0 15,-1 0-15,0 0 0,0 0 16,0-22-16,0 22 0,22 0 15,-22 0-15,21 0 0,-21 0 0,22 0 16,-1 0-16,-21 0 0,22 0 0,84 0 16,0 0-1,-85 0-15,0 0 16,1 0-16,20 0 16,-21 0-16,22 0 0,-1 0 0,-20 0 0,20 0 15,1 0-15,-1 0 0,1 0 0,20 0 16,86 0-1,-43 0 1,-64 0-16,1 0 0,-1 0 0,1 0 16,20 22-16,-20-22 0,-1 0 15,22 0-15,0 0 0,-22 0 0,22 0 16,-22 0-16,22 0 0,0 0 16,-22 0-16,22 0 0,0 0 0,-22 0 0,22 0 15,-1 0-15,1 0 0,0 0 0,84 0 16,-84 0-1,63 0-15,-85 0 0,107 0 16,-86 0-16,1 0 16,0 0-16,-1-22 0,1 22 0,21 0 15,-21 0-15,-1 0 0,-20 0 0,20 0 16,1 0-16,84 0 16,1 0-16,-107 0 0,22 0 15,0 0-15,-1 22 0,1-22 16,-22 0-16,22 0 0,0 0 0,-1 0 15,1 0-15,21 21 0,-21-21 16,20 0-16,-20 0 0,21 0 0,-21 0 16,-1 0-16,1 0 0,63 0 15,-21 0 1,-63 0-16,-1 0 0,1 0 0,-1 0 16,1 0-16,-1 0 0,22 0 0,-22 0 15,1 0-15,20 0 0,-20 0 16,63 0-16,21 0 15,-106 0-15,22 0 0,-1 0 0,1 0 16,-1 0-16,-20 0 0,20 0 16,1 0-16,-1 0 0,-20 0 0,20 0 15,1-21-15,-22 21 0,21 0 16,1 0-16,-22-22 0,22 22 0,-22 0 16,22 0-16,-22 0 0,21 0 15,-20 0-15,20 0 0,-20 0 16,-1 0-16,0 0 0,43 0 15,-64 0-15,0 0 0,22-21 16,-22 21-16,0 0 0,0 0 0,-21-21 31,-21 21-15,-21-21-16,20 21 16,-20-21-16,-21 21 0,-1-21 0,-105 21 15</inkml:trace>
  <inkml:trace contextRef="#ctx0" brushRef="#br1" timeOffset="29171.05">13398 2646 0,'0'-21'16,"0"0"0,0-1-16,22 44 46,-22-1-30,0 0-16,0 0 0,0 21 16,0-20-16,0 20 0,0 0 0,0 1 15,0-1-15,0 0 0,-22 1 0,22-1 16,-21 85 0,21-64-16,0-20 0,0 41 15,0-62-15,-21 20 0,21-21 16,0 21-16,0-20 0,-21-1 15,21 0-15,0 0 0,0-42 47,0 0-47,0 0 0,21-1 0,0-20 16</inkml:trace>
  <inkml:trace contextRef="#ctx0" brushRef="#br1" timeOffset="29836.26">13568 2794 0,'0'-21'16,"0"42"-16,0-63 0,0 21 0,0-1 16,0 1-16,-21 0 15,21 0-15,-22 21 0,22 21 32,0 0-32,0 0 0,0 22 15,0-22-15,0 21 0,0 1 0,0-1 16,0 0-16,0 1 0,0-1 15,-21 64-15,21 42 16,-21-106-16,21 1 16,0-1-16,0 0 0,0 1 0,0-22 15,0 21-15,0-21 0,0 0 0,-21 1 16,21 20-16,-21-21 0,0 0 16,21 0-16,0 1 15,-22-22-15,1 0 0,21 21 0,-21-21 16,0 0-1,0-21-15,0-1 16,21 1-16,-22 21 0,22-21 0,-21 0 16,0 0-16,21 0 15,-21-22-15,0 22 0,21 0 0,-43-43 16,22 43 0,21 0-16,-21 21 15,21 21 16,0 0-31,0 1 0,0-1 0,0 0 0,0 21 16,0-21-16,0 22 16,0-22-16,21 0 0,-21 0 15,0 0-15,21 1 0,1-22 16,-22 21-16,21-21 0,0 0 16,0 0-16,0 0 0,0 0 15,1 0-15,-1-21 0,0 21 16,0-22-16,0 1 0,0 0 15,22 0-15,-22 0 0,0 0 0,0 21 16,0-22-16,1 1 0,-1 0 0,-21 0 16,21 21-16,-21-21 15,21 21-15,-21-21 16,-21 21 31</inkml:trace>
  <inkml:trace contextRef="#ctx0" brushRef="#br1" timeOffset="30763.33">10456 5165 0,'0'-21'31,"0"-1"-15,21 1-16,1 0 15,-22 0-15,0 0 16,0 0-16,0-1 0,0 1 0,0 0 15,0-42 1,-64-22 0,43 85-16,-21-21 0,20 0 15,-20 21-15,0 0 0,-1 0 0,1 0 0,0 0 16,-1 21-16,1 0 0,-21 0 16,20 21-16,1-20 0,0 20 15,-1 0-15,1 1 0,21 20 0,-43 64 16,64-85-1,-21 1-15,21-1 0,0 0 0,0 22 16,0-43-16,21 0 0,0 0 16,1 1-16,-1-22 0,0 0 15,0 0-15,21 0 0,-20 0 0,20 0 16,0 0-16,1-22 0,20-20 16,-21 21-16,1-21 0,-1 20 15,0-20-15,-20 0 0,20-1 16,-21 1-16,21-21 0,-20 20 0,-1-20 15,21-1-15,-21 1 0,0-1 16,1 1-16,-1-1 0,-21 1 0,21 20 16,-21 1-16,21 0 0,-21-1 15,0 22-15,0 0 0,0-21 16,0 63 0,-21 0-1,21 21-15,-21-20 0,21 20 16,0 0-16,0 22 0,-21-1 0,21 1 15,-22-1-15,22 1 0,-21-1 16,21 1-16,0-1 0,-21 1 0,21-1 16,-21 22-16,21-22 15,0-20-15,0-22 0,0 0 16,21 0-16,0-21 0,0 0 16,1 0-16,-1 0 15,42-21 1,-42 21-16,43-42 0,-43 21 15,0-1-15,0 1 0,1 0 0,-1 0 16,0-21-16,0 20 0,0 1 16,-21 0-16</inkml:trace>
  <inkml:trace contextRef="#ctx0" brushRef="#br1" timeOffset="31162.11">10922 4995 0,'0'0'16,"0"-21"-16,0 42 31,0 1-31,-21-1 15,21 0-15,-21 0 0,-1 0 16,1 43-16,0-22 0,0 22 16,21-22-16,0-21 15,0 0-15,0 22 0,0-22 0,0 0 16,0 0-16,0 0 0,21 0 16,0-21-16,0 0 15,22 0-15,-22 0 0,0 0 16,21 0-16,-20-21 0,-1 0 0,21 0 15,-21 0-15,0 0 0,22-1 16,-1-62-16,-42 41 16,0 22-16,0-21 0,0 0 0,0 20 15,0-20-15,-21 21 0,21 0 16,-21 0-16,-22-1 0,22 22 0,0 0 16,-21 0-16,21 0 0,-22 0 15,22 0-15,-21 22 0,-43 41 16,64-42-16,0 22 15,21-1-15,0-21 16,0 0-16,0 0 0,0 1 0,0-1 16,21 0-16,0-21 0,0 0 15,0 0-15,22 0 0,-22 0 16</inkml:trace>
  <inkml:trace contextRef="#ctx0" brushRef="#br1" timeOffset="31877.88">11451 5101 0,'0'0'0,"0"-21"0,0 0 16,0 42 15,0 0-31,0 0 16,0 1-16,0-1 0,-21 0 0,21 0 15,0 21-15,0-20 0,0-1 16,0 0-16,-21 0 0,21 21 0,0-20 15,-21-1-15,21 0 0,-22 0 16,22 0-16,-21-42 47,21 0-47,0 0 16,0 0-16,0-1 0,0 1 0,0 0 15,0-21-15,0 21 0,0-22 16,0 22-16,0-21 0,0 21 15,0-22-15,21 22 0,1 0 0,-1 0 16,0 0-16,0-1 0,0 22 16,0-21-16,1 21 0,-1 0 15,0 0-15,0 0 0,0 21 0,0 1 16,1-1-16,-22 0 0,21 0 16,-21 21-16,21-20 0,-21 41 15,0-21-15,0 1 16,0-1-16,0-21 0,0 0 0,0 1 15,0-1-15,-21-21 32,21-21-17,-21-1-15,21 1 16,0 0-16,0 0 0,0 0 16,0 0-16,0-22 0,0 22 0,21-64 15,0 64-15,0-21 16,21 21-16,-20 0 0,-1-1 0,21 1 15,-21 0-15,22 21 0,-22 0 0,21 0 16,0 0-16,-20 0 0,20 0 16,-21 21-16,21 0 0,-20 1 0,-1 20 15,21 21-15,-42-20 16,0-22-16,0 21 0,0 1 16,0-22-16,0 21 0,-21-21 0,21 0 15,-21 1-15,0-1 0,21 0 0,-22 0 16,22-42 15</inkml:trace>
  <inkml:trace contextRef="#ctx0" brushRef="#br1" timeOffset="32580.49">12615 5165 0,'0'0'0,"0"-43"15,0 22-15,0 0 16,0 0-16,0 0 0,-21 0 16,0-1-16,0 22 15,0-21-15,-1 21 0,1 0 0,0 0 16,0 21-16,0-21 0,0 22 0,-1 20 16,-20-21-16,21 0 0,0 22 15,0-22-15,-1 21 0,22 0 16,-21-20-16,0 20 0,21-21 0,0 0 15,0 0-15,0 1 0,0-1 16,0 0-16,0 0 0,21-21 16,0 21-16,1-21 0,20 0 0,-21 0 15,0 0-15,0 0 0,22-21 16,-22 0-16,42 0 0,-41 0 16,-1-1-16,0 1 0,0-21 0,0 21 15,-21 0-15,0-22 0,21 22 16,-21-21-16,0 21 0,0-1 0,0 1 15,0 0-15,0 0 16,0 42 0,0 0-16,0 0 15,-21 1-15,21-1 0,0 0 16,-21 21-16,21-21 0,0 1 0,0-1 16,0 0-16,0 0 0,0 0 0,0 0 15,0 1-15,21-22 0,0 21 16,1-21-16,-1 0 0,21 0 15,-21 0-15,0 0 0,1 0 0,20 0 16,-21-21-16,0-1 0,43 1 16,-43 0-16,0 0 0,0 0 15,0 0-15,1-1 0,-1 1 16,0 0-16,-21 0 0,0 0 0,0 42 47,0 0-47,0 0 15,-21 0-15,21 1 0,0-1 0,0 0 16,0 0-16,0 0 0,0 0 16,0 1-16,21-22 15,0 0-15,0 0 16,0 0-16,1 0 16,-1 0-16,-21-22 0,21 1 0,0 0 15,-21 0-15</inkml:trace>
  <inkml:trace contextRef="#ctx0" brushRef="#br1" timeOffset="32906.55">13187 4826 0,'-21'0'0,"42"0"0,-64 0 0,22 0 16,0 0-16,0 0 0,0 0 0,21 21 15,-21 0-15,21 1 16,0-1-16,21-21 15,0 0-15,0 21 0,0-21 0,0 0 16,1 0-16,-1 0 0,21 0 0,-21 0 16,0 0-16,1-21 0,-1 21 15,-21-21-15,0-1 0,0 1 16,0 0-16,0 0 16,0 0-16,-21 0 0,21-1 0,-22 22 15,1-21-15,0 21 0,0 0 0,0 0 16,0 0-16,-1 0 15,1 21-15,21 1 0,0 20 16,0-21-16,0 0 0,0 0 16,0 1-16,0 20 0,0-21 0,21 0 15,1 0-15,-1 1 0</inkml:trace>
  <inkml:trace contextRef="#ctx0" brushRef="#br1" timeOffset="33350.11">13483 5080 0,'0'21'16,"0"0"-1,0 1-15,0-1 16,0 0-16,0 0 0,0 0 0,0 0 16,0 1-16,0-1 0,0 0 0,0 0 15,0 0-15,0 0 16,-21-21 15,21-21-15,0 0-16,0 0 0,0 0 15,0 0-15,0-1 0,0 1 0,0-21 16,21 21-16,-21-22 0,21 22 16,22-42-16,-22 42 0,21-22 15,-21 22-15,0 21 0,22-21 16,-22 21-16,21-21 0,1 21 0,-1 0 15,-21 0-15,21 21 0,1 0 16,-22 0-16,0 0 0,0 1 16,0-1-16,1 0 0,-22 0 0,0 21 15,0-20-15,0-1 0,0 0 0,0 0 16,0 0-16,0 0 0,-22-21 16,22 22-16,-21-1 15</inkml:trace>
  <inkml:trace contextRef="#ctx0" brushRef="#br1" timeOffset="33982.46">14774 4678 0,'0'0'0,"21"0"0,-21-21 0,0 0 16,22-1-16,-22 1 16,0 42 15,0 1-31,0-1 0,0 0 15,-22 0-15,22 21 0,-21 1 0,21-1 16,0 0-16,-21 1 0,21-1 16,-21 0-16,21 1 0,-21-1 0,21 22 15,0-22-15,0-21 16,-21 0-16,21 0 0,0 1 0,0-1 16,0-42 30,0-1-46,0 1 0</inkml:trace>
  <inkml:trace contextRef="#ctx0" brushRef="#br1" timeOffset="34431.19">14711 4720 0,'0'-21'0,"0"42"0,0-63 15,0 21-15,0 0 0,0-1 16,0 1-1,21 21-15,0 0 16,0 0-16,0 0 0,1 0 16,20 0-16,-21 0 0,21 21 0,-20 1 15,20-1-15,0 0 0,-21 21 0,22 1 16,-22-1-16,0 21 0,0-20 16,0 20-16,1-20 0,-1-1 0,-21 21 15,0-20-15,0-1 0,0-21 16,0 22-16,0-22 0,0 0 0,0 0 15,0 0-15,-21-21 16,-1 0 0,22-21-16,0 0 15,0 0-15,0 0 0,0-1 0,0-20 16,0 0-16,0-1 0,22-20 16,-1 21-16,0-22 0,0 1 0,21-43 15,-20 63-15,-1 1 16,0 0-16,0-1 0,-21 22 0,21 0 15,-21 0-15,21 0 0,1 21 16,-1 0 0,0 0-16,-21 21 0,21 0 15,0 0-15,0-21 16,-21 21-16,0 1 0,22-1 0,-1 21 16</inkml:trace>
  <inkml:trace contextRef="#ctx0" brushRef="#br1" timeOffset="35977.29">15875 5186 0,'0'0'0,"21"0"16,-21-21 0,21 21-16,0-21 0,-21-1 0,22 1 15,-1 0-15,-21-21 0,0 21 16,21-1-16,-21-20 0,0 21 15,0-21-15,0-1 0,0 22 0,0 0 16,-21 0-16,0 0 0,-1-1 16,1 22-16,0 0 0,0 0 0,0 0 15,0 0-15,-1 0 0,-20 64 16,21-43-16,0 21 0,21-20 16,-21 20-16,21 0 0,-22-21 15,22 22-15,0-1 0,0 0 0,0-20 16,0 20-16,0 0 0,0 1 15,0-22-15,22 0 16,-1 0-16,0-21 0,0 0 16,0 0-16,0 0 0,1 0 15,-1 0-15,0 0 0,0-21 16,0 0-16,0 0 0,1-22 16,-1 1-16,0 21 0,0-22 15,-21 22-15,21-21 0,-21 21 0,0 0 16,0-1-16,0 1 0,0 0 15,0 42 1,0 0 0,0 1-16,0 20 15,0-21-15,0 0 0,0 0 0,0 1 16,0-1-16,0 21 0,0-21 0,0 0 16,21 1-1,1-1-15,-1-21 0,0 0 0,0 21 16,0-21-16,0 0 0,1 0 0,20 0 15,-21 0-15,0 0 0,22-21 16,-22 0-16,0-1 0,0 1 0,0 0 16,0 0-16,-21-21 0,22 20 15,-22-20-15,21 21 0,-21 0 0,0 0 16,0-1-16,0 1 0,0 0 0,0 42 31,0 0-15,0 1-16,0-1 15,-21 0-15,21 0 0,-22 0 0,1 43 16,21-43-16,0 0 0,0 0 16,-21 0-16,21 1 0,0-1 15,-21-21-15,21 21 0,0-42 47,0 0-47,0-1 16,0 1-16,21 0 0,-21 0 15,42-43-15,-42 43 0,22-21 16,-1 21-16,-21 0 0,21-1 16,0 1-16,-21 0 0,21 0 15,-21 0-15,21 21 0,1 0 16,-1 0-16,-21 21 16,21 0-16,-21 0 0,0 0 15,21 1-15,-21-1 0,0 21 0,0-21 16,0 0-16,0 1 0,0-1 15,0 0-15,0 0 0,21 0 0,-21 0 16,0 1-16,21-22 31,-21-22 1,22 1-32,-22 0 0,21 0 15,-21 0-15,21 0 0,0-1 0,-21-20 16,21 21-16,0-21 0,1 20 15,-1 1-15,0-21 0,0 21 0,21 21 16,-20-21-16,-1-1 0,0 22 16,0 0-16,0 0 15,-21 22-15,0-1 0,0 0 16,0 0-16,0 0 0,0 22 16,0-22-16,-21 42 15,21-42-15,0 1 0,0-1 0,0 0 16,-21 21-16,21-21 0,0 1 15,0-1-15,0 0 0,21 0 16,0-21-16,0 0 16,1 0-16,-1 0 0,0 0 0,21 0 15,-21 0-15,64 0 0,-64 0 16,22 0-16,-1-21 0,0 21 16,-21-21-16,22 0 0,-22-1 0,0 1 15,21-21-15,-20 21 0,-1 0 16,-21-22-16,21 22 0,-21-21 0,0 21 15,21-22-15,-21 1 16,0 21-16,0 0 0,-21 21 16,0 0-16,0 0 0,-1 0 0,22 21 15,-21-21-15,0 21 16,0 0-16,0 0 0,0 22 0,21-22 16,0 0-16,0 0 0,0 21 0,0-20 15,0-1-15,0 0 0,0 0 16,0 0-16,0 0 0,21 1 0,-21-1 15,21-21-15,0 21 0,0-21 16,0 0-16,1 0 16,-1 0-16,0 0 0,0 0 15,0 0-15,-21-21 16,0 0-16,21 21 0,-21-22 0,22 22 16,-1-21-16,-21 0 31</inkml:trace>
  <inkml:trace contextRef="#ctx0" brushRef="#br1" timeOffset="36161.83">17632 5271 0,'0'0'0,"0"21"32,0-42 77</inkml:trace>
  <inkml:trace contextRef="#ctx0" brushRef="#br1" timeOffset="37710.04">21569 2371 0,'0'0'0,"-21"0"0,-1 0 0,1 0 15,0 0-15,0 0 0,0 0 16,0 0-16,-1 0 15,44 0 48,-1 21-47,0-21-16,21 21 0,1-21 0,-1 0 15,0 0-15,22 0 0,20 0 16,-20 0-16,21 0 0,-22 0 15,43 0-15,0 21 0,0-21 0,-1 21 16,22-21-16,-21 0 0,21 22 16,0-22-16,-21 0 0,21 21 0,-21-21 15,21 0-15,0 0 0,0 0 16,-21 21-16,21-21 0,-21 0 0,-1 0 16,1 0-16,0 0 15,-21 0-15,21 0 0,-22 0 0,1 0 0,0 0 16,-22 0-16,1 0 0,-1 0 15,1 0-15,-22 0 0,0 0 0,22 0 16,-43 0-16,0 0 16,0 0-16,0 0 15,-42 0 17,-21 0-32,21 0 0,-22 0 0,1 0 15,0 0-15,-22 0 0,1-21 16</inkml:trace>
  <inkml:trace contextRef="#ctx0" brushRef="#br1" timeOffset="38271.07">21611 2455 0,'0'0'0,"21"0"31,0 0-15,1 0-16,20 0 0,-21 0 15,21 22-15,1-22 0,-1 0 0,22 0 16,-1 0-16,1 0 0,20 0 16,1 0-16,21 0 0,0 0 0,-1 0 15,22 0-15,-21 0 0,21 0 16,0 0-16,-21 21 0,254-21 15,-233 21 1,-21-21-16,0 0 0,-1 0 0,65 21 16,-86-21-16,-20 0 0,-1 0 15,1 0-15,-22 0 0,1 0 16,-1 0-16,21 0 0,-41 0 16,-1 0-1,0 0 1,-42 0 15,0 0-15,-1 0-16,22 21 15</inkml:trace>
  <inkml:trace contextRef="#ctx0" brushRef="#br1" timeOffset="42802.54">20299 4657 0,'21'0'0,"0"0"484,0 0-453</inkml:trace>
  <inkml:trace contextRef="#ctx0" brushRef="#br1" timeOffset="43426.19">20235 4911 0,'0'0'0,"0"21"16,0-42 297,0 0-220,0-1-77</inkml:trace>
  <inkml:trace contextRef="#ctx0" brushRef="#br1" timeOffset="45413.93">20362 4403 0,'21'0'93,"1"0"-93,-1 0 16,0 0-16,0-21 0,0 21 16,0-22-16,1 1 0,-1 21 0,0-21 15,21 0-15,-21 0 0,1 0 0,-1-1 16,-21 1-16,21 0 0,-21 0 15,21 0-15,-21-22 0,0 22 16,0 0 0,-21 21-1,21 21 1,-21 0-16,21 1 0,-21-1 0,21 0 16,0 21-16,0 1 0,-22-1 0,22 0 15,-21 1-15,21-1 0,-21 43 16,0-22-16,21-42 15,0 43-15,0-43 0,0 21 0,0 1 16,0-1-16,0-21 0,0 21 0,0-20 16,0-1-16,0 0 0,-21 0 0,21 0 15,-21-21-15,21 21 16,-22-21-16,1 0 0,0 0 16,0-21-16,0 0 15,0 0-15,-1 0 0,22 0 16,-21-1-16,0 1 0,0 0 0,21 0 15,0 0-15,-21 0 0,21-1 16,-21 22-16,-1 0 16,22 22-1,0-1-15,0 0 0,0 0 16,0 0-16,0 0 0,22 1 16,-1-1-16,21 0 0,-21-21 0,0 21 15,22-21-15,-22 0 0,21 0 16,1 0-16,-1 0 0,0 0 0,1 0 15,-1-21-15,-21 0 0,21 21 0,1-43 16,-1 22-16,-21 0 16,0 0-16,-21 0 0,0 0 15,22-1-15,-22-20 0,0 21 0,0 0 16,0 0-16,0-1 16,0 44-1,0-1 1,0 0-16,-22 0 15,22 0-15,-21 43 16,0-1-16,21-42 16,-21-21-16,21 22 0,0-1 0,-21-21 15,21-21 17,21-1-17,0 1-15,0 0 0,-21 0 0,21 0 16,1 0-16,-1-22 0,42 1 15,-42 21-15,22-22 16,-22 22-16,0 21 0,0 0 16,0 21-1,-21 1-15,0-1 0,0 0 16,0 0-16,0 0 0,0 0 16,0 22-16,0-22 0,0 0 15,0 0-15,0 22 0,0-22 0,0 0 16,0 0-16,22-21 15,-1 0-15,0 0 16,21 0-16,-21 0 0,1-21 16,20 21-16,-21-21 0,21 0 0,-20-1 15,20 1-15,-21 0 0,21-21 16,-20 21-16,-1-1 0,21-20 0,-21 0 16,0 21-16,1-22 0,-1 1 0,-21 0 15,0-1-15,21 1 16,-21 21-16,21-22 0,-21 1 0,0-21 15,0 20 1,0 22-16,-21 21 16,0 0-16,0 21 15,-1 22-15,1-22 0,21 21 16,-21 0-16,0 22 0,0-22 0,0 22 16,-1-22-16,1 22 0,-21-1 15,21 22-15,0-22 0,-1 22 0,1-22 16,-42 149-16,42-127 15,-1-22-15,22 22 0,0 0 16,0-22-16,0 22 0,-21-1 16,21 1-16,-21-21 0,21 20 0,-21-20 15,21-1-15,0 1 0,0-22 16,0 0-16,0 1 0,0-1 0,0-21 16,0 0-16,0 1 0,21-22 15,0 0-15,0-22 0,22 22 16,-22-42-16,21 21 0,1-21 0,41-43 15,-20 43-15,20-64 16,-20 42-16,-1-84 16,-20 85-16,-22-22 0,0 21 0,-21-20 15,0 20-15,0 1 0,0-1 0,-21 1 16,0 20-16,-22-20 0,22 21 16,-21-1-16,21 1 0,-22 21 15,-20-22-15,42 22 16,0 0-16,-1 0 0,22 0 15,22 21 1,-1 0-16,0 0 0,0-21 16,0 21-16,0 0 0,22-22 15,-22 22-15,21-21 0,-21 21 0,1-21 16,20 0-16,-21 0 0,21 21 0,-20-21 16,-1-1-16,0 1 0,21-21 15,-21 21-15,1 21 0,-1-21 16,-21-1-16,0-20 15,21 42-15,-21-21 0,0 0 16,-21 42 15,0-21-31,21 21 0,0 0 16,-22 0-16,22 1 0,-21-1 0,21 0 16,0 0-16,-21 0 0,21 0 0,0 1 15,0-1-15,21 0 16,0-21-16,1 0 15,-1 0-15,0 0 16,0 0-16,0-21 0,0 21 0,1-21 16,-1 21-16,-21-22 0,21 1 15,0 0-15,-21 0 0,0 0 16,0 0-16,0-1 0,0 1 16,0 0-16,0 0 0,-21 21 15,0 0-15,0 0 0,-1 0 16,1 0-16,0 0 0,0 21 15,0-21-15,21 21 0,0 0 16,0 1-16,0-1 16,0 0-16,21-21 15,0 0-15,0 0 16</inkml:trace>
  <inkml:trace contextRef="#ctx0" brushRef="#br1" timeOffset="45822.52">22458 4593 0,'0'-21'0,"0"0"15,0 0 1,0 42 31,21 0-47,0-21 15,-21 21-15,21 0 0,-21 1 16,0-1-16,0 0 0,0 0 0,0 0 0,0 22 16,0-22-1,0 0-15,0 0 0,-21-21 32,0 0-32,21-21 15,0 0-15,0 0 16,0-1-16,0 1 0,0 0 15,0 0-15,0-21 0,0 20 0,0 1 16,21 0-16,0 0 0,-21 0 16,21 21-16,1 0 15,-1 0-15,0 0 16,0 0-16,0 0 0,0 0 16,-21 21-16,22-21 15,-1 21-15</inkml:trace>
  <inkml:trace contextRef="#ctx0" brushRef="#br1" timeOffset="46522.64">22860 4593 0,'0'0'0,"0"-21"0,0 0 16,0 0-16,0 42 46,0 0-30,0 0-16,0 0 0,0 1 16,-21-1-16,21 0 0,-21 0 0,-1 0 15,22 0-15,0 1 16,-21-1-16,0 0 0,0-21 31,0-21-15,21 0-1,0-1-15,0 1 0,0 0 16,0 0-16,0 0 0,0 0 16,21-1-16,0 1 0,-21 0 15,21 0-15,0 0 0,-21 0 0,22 21 16,-1-22-16,0 22 0,0 0 0,0 0 16,0 0-16,22 0 15,-22 22 1,0-22-16,-21 21 0,0 0 15,0 0-15,21 0 0,-21 0 0,0 1 16,0-1-16,0 0 0,0 0 16,0 0-16,-21-21 31,0 0-15,0 0-1,21-21-15,0 0 0,0 0 16,0 0-16,0-1 15,0 1-15,0 0 0,21 0 0,0 0 16,0 0-16,0-1 0,1 1 0,-1 21 16,0-21-16,0 21 0,0 0 15,22 0-15,-22 0 0,21 0 16,-42 21-16,21-21 0,-21 21 16,21 1-16,-21-1 0,0 0 0,0 0 15,0 0-15,0 0 0,0 1 16,-21-1-16,0 0 0,0-21 15,21 21-15,-21 0 0,21 0 16</inkml:trace>
  <inkml:trace contextRef="#ctx0" brushRef="#br1" timeOffset="48202.22">23812 4466 0,'0'0'0,"-21"-42"16,0 42-16,0-21 0,0 21 0,0 0 16,-1 0-16,1 0 0,0 0 0,0 0 15,0 0-15,0 0 0,-1 0 16,1 21-16,0 0 0,0 0 0,-21 22 15,20-22-15,1 0 16,0 0-16,21 21 0,-21-20 0,21-1 16,0 0-16,0 0 0,0 0 15,0 0-15,21 1 16,0-22-16,0 0 16,1 0-16,-1 0 0,0 0 0,-21-22 15,21 1-15,0 21 0,0-21 16,1 0-16,-1 0 0,0 0 0,0-1 15,0 1-15,0 0 0,1 0 16,-22-21-16,21 20 0,0-20 16,-21 21-16,21 0 0,-21 42 31,0 0-31,-21-21 16,21 21-16,-21 0 0,21 1 15,0-1-15,0 0 0,0 0 16,0 0-16,0 0 0,0 1 0,0-1 15,0 0-15,21-21 16,0 0-16,-21 21 0,21-21 16,0 0-16,1 0 0,-1 0 0,0 0 15,0 0-15,0 0 0,0-21 16,1 0-16,-1 0 0,-21-1 0,21 1 16,0 0-16,-21 0 0,0-21 15,21-1-15,0-41 16,-21 41-16,22-20 0,-1 20 0,-21 1 15,0-21-15,0 20 0,0 22 16,0-21-16,0 21 0,0-1 0,0 1 16,0 0-16,0 42 15,0 0-15,-21 1 16,21 20-16,-22 0 0,22 1 0,0-1 16,-21 0-16,21 22 0,-21-22 15,21 0-15,0 1 0,0-1 0,0 0 16,0 1-16,0-22 0,0 21 15,0-21-15,0 1 0,0-1 0,0 21 16,21-42-16,0 0 16,1 0-1,-1 0-15,0 0 0,0 0 0,0-21 16,0 0-16,1 0 0,-1-1 16,-21 1-16,21 0 0,0 0 15,0 0-15,-21 0 0,0-1 0,21 22 16,-21-21-16,22 0 0,-22 42 31,0 0-31,0 1 16,-22-1-16,22 0 0,-21 21 15,21-21-15,0 1 0,0-1 0,-21 0 16,21 0-16,0 0 16,0 0-16,21-21 15,0 0 1,1 0-16,-1 0 0,0 0 15,0 0-15,0-21 0,0 0 0,1 21 16,-1-21-16,0 0 0,0 0 16,0-1-16,-21 1 0,21 0 0,-21 0 15,22 0-15,-22 0 0,0-1 16,0 1-16,0 42 31,0 1-31,-22-22 0,22 21 0,-21 0 16,21 0-16,-21 0 0,21 0 15,0 1-15,0-1 16,0 0 0,21-21-16,0 0 15,1 0-15,-1 0 0,0 0 0,0 0 16,0 0-16,-21-21 0,21 21 16,-21-21-16,0-1 0,0 1 15,0 0-15,0 0 0,-21 0 16,0 21-16,0-21 0,21-1 15,-42 22-15,20 0 0,1-21 0,0 21 16,0-21 0,21 0-1,21 21-15,0 0 16,0 0-16,22 0 0,-22 0 16,21 0-16,1 0 0,-22 0 0,21 0 15,-21 0-15,22 0 0,-22 0 16,21 0-16,-21 0 0,43 42 15,-64-21-15,0 1 16,0-1-16,0 0 0,0 0 16,0 0-16,0 0 0,-21 1 15,21-1-15,-22-21 16,22 21-16,-21-21 0,0 0 16,0 0-16,21-21 31,0 0-31,0-1 0,0 1 15,21-21-15,-21 21 0,42 0 16,-20-22-16,-1 22 0,0-21 16,21 21-16,-21-22 0,22 22 0,-22 0 15,21 0-15,-21 21 0,1 0 16,20 0-16,-21 0 0,21 21 16,-42 0-16,0 0 0,0 0 0,0 1 15,0 20-15,0-21 0,0 21 16,0 1-16,-21-22 0,21 21 0,-21-21 15,0 1-15,21-1 0,-21 0 16,21 0-16,-21 0 0,21 0 16,-22-21-16,22 22 0,0-44 31,0 1-15,0 0-16,0 0 0,0 0 15,0-22-15</inkml:trace>
  <inkml:trace contextRef="#ctx0" brushRef="#br1" timeOffset="48382.6">25104 4022 0,'0'0'0,"-64"-21"16,43 21 0,0 0-16,0 0 62,-1 0-62,1 0 16</inkml:trace>
  <inkml:trace contextRef="#ctx0" brushRef="#br1" timeOffset="48575.95">23876 4085 0,'0'0'0,"-42"21"15,-1-21-15,64 0 16,1 0 0,-1 0-16,21 0 0,0 0 0,1 0 15,-1 0-15,22 0 0,-22 0 16,21 0-16,1 0 0,-22 0 0,22 0 16,-1 0-16,1 0 0,-1 0 15,1 0-15</inkml:trace>
  <inkml:trace contextRef="#ctx0" brushRef="#br1" timeOffset="48885.78">26543 3768 0,'0'0'0,"0"-21"0,0-1 0,0 1 16,-21 21-1,0 0-15,-1 21 16,1 1-16,-21-1 0,0 21 16,-1 0-16,1 22 0,-22-1 0,22 1 15,-43-1-15,22 22 0,-22 0 0,1-22 16,-1 22-16,0 0 0,1-1 16,20-20-16,-21-1 0,43 22 15,-21-22-15,20-20 0,1 20 0,0-20 16,20-1-16,1 0 0,0-21 0,0 22 15,0-22-15,21 0 0,-21-21 16,21 21-16,-22-21 16</inkml:trace>
  <inkml:trace contextRef="#ctx0" brushRef="#br1" timeOffset="52433.92">19558 6646 0,'21'0'16,"0"0"-16,0 0 0,-21-21 15,22 0-15,-1 0 0,0 0 16,0 0-16,0-1 0,0-20 16,1 21-16,20-21 0,-21-1 0,0 1 15,22 0-15,-22 20 0,0-20 16,0 0-16,0-1 0,-21 22 16,21 0-16,-21 0 0,0 0 0,0 0 0,-21 21 31,0 0-31,0 0 15,21 21-15,0 0 0,0 0 16,0 0-16,0 0 16,0 1-16,21-1 0,0 0 0,0 0 15,1 0-15,-1 0 0,-21 22 16,21-22-16,-21 0 0,0 21 0,21-20 16,-21-1-16,0 21 0,0-21 0,0 0 15,0 1-15,0-1 16,0 0-16,0 0 0,21-21 0,0 0 15,1 0 1,-1 0 0,0 0-16,0 0 0,0-21 15,-21 0-15,43 21 0,-22-21 16,0-1-16,0 1 0,0 0 0,22 0 16,-22 0-16,0-22 0,21 22 0,-21 0 15,1 0-15,-1-21 0,-21 20 16,0 1-16,0 0 0,0 0 15,0 0-15,-21 21 16,-1 0 0,1 0-16,0 21 0,21 0 0,-21 0 15,0 0-15,21 1 16,0-1-16,0 0 0,-21 21 0,21-21 16,0 1-16,0-1 0,0 0 0,0 0 15,0 0-15,0 0 0,21 1 16,0-22-16,21 0 0,-21 0 15,1 0-15,20 0 0,-21 0 16,21 0-16,-20 0 0,20-22 0,0 1 16,-21 0-16,22 0 0,-1 21 0,0-42 15,1 20-15,-1 1 0,-21 0 16,0 0-16,22 0 0,-22 0 0,-21-1 16,0 1-16,-21 21 31,0 0-31,-1 0 0,1 21 15,0-21-15,21 22 0,-21-1 0,21 0 16,0 0-16,0 0 0,0 0 16,0 1-16,0-1 0,0 0 0,0 0 15,0 0-15,21 0 0,-21 1 16,21-1-16,-21 0 0,-21-21 47,0-21-47,21 0 15,-21 21-15,0 0 0,-1-22 16,1 22-16,0 0 16,21 22-1,0-1 1,0 0-16,0 0 16,21-21-16,0 21 0,1-21 0,-1 0 15,-21 21-15,42-21 0,-21 0 0,0 0 16,1 0-16,-1 0 0,42 0 15,-42-21-15,22 21 0,-22-21 16,0 21-16,0-21 0,22 0 16,-22 0-16,21-22 15,-21 22-15,22-42 0,-43 41 0,0-20 16,21 21-16,-21 0 16,21 0-16,-21-1 0,21 1 15,-21 42 16,0 1-31,-21-1 0,0 0 0,0 21 16,21 1-16,0-22 16,-22 0-16,22 0 0,0 0 0,-21 0 15,21 1-15,0-1 0,0 0 0,0 0 16,0 0-16,21-21 16,1 0-16,20 0 15,-21 0-15,0 0 0,0 0 16,22 0-16,-22-21 0,21 0 15,-21 0-15,1 0 0,-1-1 16,0 1-16,0-21 0,0 21 0,0-22 16,-21 22-16,0-21 0,0 21 15,0 0-15,0-22 0,0 22 0,-21 0 16,0 0-16,0 21 0,0 0 16,0 0-16,-1 0 0,-20 0 15,21 0-15,0 21 0,0 0 0,-1-21 16,1 21-16,-21 43 15,42-43-15,0 21 0,0-21 16,0 1-16,0 20 0,0-21 0,0 0 0,0 0 16,21 1-16,21 20 15,-20-42-15,-1 21 0,0-21 16,0 0-16,0 0 0,0 0 0,1 0 16,-1 0-16,21 0 0,-21 0 0,0 0 15,1 0-15,-1 0 0,0-21 16,0 0-16,0 0 0,0-1 0,1 1 15,-22 0-15,0 0 0,21 0 16,-21 0-16,21-1 0,-21-20 0,0 21 16,0 0-16,0 42 31,0 0-15,0 0-16,0 0 15,0 1-15,0-1 0,0 0 16,0 0-16,0 0 0,0 0 0,0 1 15,0-1-15,21-21 16,-21 21-16,21-21 0,0 0 16,1 0-16,-1 0 0,0 0 0,0 0 15,0-21-15,0 21 16,1-21-16,-1-1 0,0 1 16,-21 0-16,0 0 0,21 0 0,-21 0 15,21-1-15,-21 1 16,0 0-16,0 0 0,0 0 0,0 0 15,0 42 17,0 0-17,0 0-15,0 0 0,-21 0 0,21 1 16,-21-1-16,21 0 0,0 0 16,0 0-16,0 22 0,0-22 15,0 0-15,21-21 16,0 0-16,0 0 0,1 0 15,-1 0-15,0 0 0,0 0 16,0 0-16,22 0 0,-22 0 16,0 0-16,0-21 0,0 0 0,-21-1 15,21 1-15,1 0 0,-1-21 0,21-1 16,-42 1-16,21 21 16,0 0-16,1 0 0,-1-1 15,0 1-15,0 21 0,-21 21 31,0 1-31,0-1 16,0 0-16,0 0 0,0 0 16,0 0-16,0 1 0,0-1 15,0 0-15,0-42 63,21 0-63,-21-1 15,0 1-15,0 0 0,0 0 16,0 0-16,0 0 0,0-1 16,0 1-1,-21 21 32,0 0-47,0 21 16,0-21-1,-1 0 1,22 22-16,-21-22 16,0 0-1,0 21 1,0-21-16,0 0 16,21 21-1,0 0 1,0 0-1,0 0 1,0 1 0,0-1-1,21-21-15,0 0 16,0 0-16,0 21 0,0-21 16,1 0-16,-1 0 15,-21 21-15,21-21 16,-21 21-16,0 0 15,0 1-15,0-1 16,0 0 0,0 0-16,21-21 47,0 0-32,0 0-15,1-21 16,-1 0-16,0 21 0,0-21 15,0-1-15,0 1 0,22-42 16,-22 42-16,21-22 16,-21 22-16,1 0 15,-1 21 1,-21 21 15,0 0-15,0-42 46,0 0-46,0 0-16,-21 0 16,-1 21 15,1 0-31,0 21 15,21 0-15,-21 0 16,21 0-16,-21 0 0,21 1 16,-21-1-16,21 0 0,0 0 0,0 0 15,0 0-15,0 1 0,0-1 16,0 0-16,21-21 0,0 21 16,21-21-16,-21 0 0,22 0 15,-22 0-15,21 0 16,-21 0-16,1 0 0,20 0 0,-21-21 15,21 0-15,-20 0 0,20-22 16,-21 1 0,-21 21-16,0 0 0,0-1 0,0-20 15,0 21-15,0 0 0,0 0 0,-21 21 32,0 0-32,0 21 0,-1 0 15,1 0-15,21 21 0,-21-20 0,21-1 16,0 21-16,0-21 0,0 22 15,0-22-15,0 0 0,0 0 16,0 0-16,0 0 0,21-21 16,0 0-16,1 22 0,20-22 0,-21 0 15,0 0-15,22 0 0,-22 0 0,0 0 16,21 0-16,-21-22 0,1 1 16,20 21-16</inkml:trace>
  <inkml:trace contextRef="#ctx0" brushRef="#br1" timeOffset="54514.1">24003 6223 0,'0'0'0,"-21"0"31,0 0-31,-1 21 16,22 0-1,-21 1-15,0-1 0,21 0 0,-21 0 16,21 0-16,-21 0 0,0 22 15,21-22-15,-22 0 0,22 0 0,0 0 0,-21 1 16,21-1-16,0 0 16,-21 0-16,21 0 0,0-42 47,0 0-32,0 0-15,21 0 0,0-1 0,1-20 16,-1 21-16,-21-21 0,21 20 15,0 1-15,0-21 0,0 21 0,1 0 16,-1-1-16,0 22 0,0-21 16,0 21-16,0 0 15,1 0-15,-22 21 16,0 1-16,0-1 16,0 0-16,0 0 0,0 21 0,0-20 15,0-1-15,0 0 0,0 0 0,0 0 16,0 0-16,0 1 0,21-1 15,0 0-15,0-21 0,0 0 16,0 0 0,1 0-1,-1-21-15,-21 0 0,21-1 16,0 1-16,-21 0 0,21 0 16,0-21-16,1 20 0,-1-20 15,0 21-15,0 0 0,21-22 0,-20 22 16,-1 0-16,21 0 0,-21 0 15,0 21-15,1 0 0,-1 0 0,0 0 16,0 0-16,0 0 0,0 0 0,-21 21 16,22 0-1,-22 0-15,0 0 0,0 1 0,21-1 16,-21 0-16,0 0 0,0 0 16,0 0-16,0 1 15,21-22 32,-21-22-47,0 1 0,21 0 16,-21 0-16,0 0 15,0 0-15,0-1 0,0 1 0,0 0 16,0 0-16,-21 21 0,0 0 16,21-21-16,-21 21 0,-1 0 15,1 0-15,0 0 0,0 0 0,0 0 16,0 21-16,-1 0 0,1 0 0,-21-21 15,21 21-15,0 22 16,-43-1-16,43-21 0,0 0 0,0 1 16,21 20-16,0-21 0,-22 0 15,22 0-15,0 1 16,0-1-16,0 0 0,0 0 16,22-21-16,-1 0 15,0 0-15,0 0 0,0 0 0,0 0 16,1 0-16,20 0 0,-21 0 0,0 0 15,0-21-15,1 0 0,-1 21 16,0-43-16,0 22 0,0 0 0,0-21 16,1 21-16,-1-22 0,-21 22 0,0 0 15,21-21-15,-21 20 0,0 1 16,21 0-16,-42 21 31,21 21-31,-21-21 0,0 21 16,21 1-16,-22 20 0,22-21 15,0 0-15,0 0 0,0 1 16,0-1-16,0 0 0,0 0 16,0 0-16,22-21 0,-1 21 15,0-21-15,0 0 0,0 0 16,0 0-16,1 0 0,-1 0 16,0 0-16,0-21 0,-21 0 15,21 0-15,-21 0 0,21 0 16,1-1-16,-22 1 0,0 0 15,21 0-15,-21 0 0,21 0 0,-21-1 16,0 1-16,0 0 0,0 42 47,0 0-47,0 1 16,0-1-16,-21 0 0,21 0 15,-21 0-15,21 0 0,0 22 16,0-22-16,0 0 15,0 0-15,0-42 63,0 0-47,0 0-16,0 0 0,21-1 0,0 1 15,0 0-15,-21 0 16,21 0-16,0 21 0,-21-21 0,22 21 15,-1 0-15,0 0 16,-21 21 15,0 0-31,0 0 0,0 0 16,0 0-16,0 1 0,0-1 16,0 0-16,21-21 0,0-21 78,0 0-78,-21-1 0,22 1 15,-22 0-15,0 0 0,21 21 16,0-21-16,-21 0 0,0-1 0,21 22 16,0-21-16,-21 0 0,21 21 15,1 0-15,-22-21 16,21 21-1,-21 21-15,0 0 16,0 0-16,0 1 0,0-1 16,0 0-16,0 0 0,0 0 0,0 0 15,0 1-15,0-1 0,0 0 16,0 0-16,0 0 0,0 0 16,0 1-16,21-1 0,0-21 15,0 0-15,0 0 16,1 0-16,-1 0 0,0 0 0,0 0 15,0 0-15,0 0 0,22-21 0,-22 21 16,0-22-16,0 1 0,22 0 16,-22 0-16,0 0 0,0 0 0,21-22 15,-20 22-15,-1-21 0,0 21 16,21-43-16,-42 43 16,0 0-16,0 0 0,21-1 0,-21 1 15,0 0-15,-21 21 16,0 0-16,0 0 0,0 0 15,0 0-15,-1 21 0,-20 0 16,21 1-16,0-1 0,0 0 0,-1 0 16,22 0-16,0 22 0,-21-22 0,21 0 15,0 0-15,0 0 0,0 0 16,0 1-16,21-1 0,1 0 0,-1 0 16,0 0-16,0-21 0,0 21 0,0-21 15,1 0-15,20 0 0,-21 0 16,0 0-16,0 0 0,1 0 15,-1 0-15,0 0 0,-21-21 16,21 21-16,-21-21 0,21 21 16</inkml:trace>
  <inkml:trace contextRef="#ctx0" brushRef="#br1" timeOffset="59325.44">27898 2455 0,'0'0'0,"-22"0"16,1 0-16,0 0 0,0 0 16,0 0-16,0 0 0,-1 0 15,1 0-15,0 0 0,0 0 0,-21 0 16,20 0-16,1 0 15,-21 0-15,21 0 0,0 0 0,-1 0 16,1 0-16,0 0 0,0 0 16,0 0-16,0 0 15,-1 0 1,44 0 46,-1 0-62,0 0 16,0 0-16,21 0 0,1 0 0,-22 0 16,42 0-16,-20 0 0,-1 0 15,22 0-15,-1 0 0,1 0 0,20 0 16,1 0-16,-22 0 0,22 0 16,0 0-16,-1 0 0,1 22 15,21-22-15,0 0 0,105 21 16,-84-21-16,0 0 0,0 21 15,0-21-15,22 21 0,-22-21 16,42 21-16,-21-21 0,21 21 16,-20-21-16,20 22 0,-21-22 0,191 21 15,-191-21-15,0 0 16,0 0-16,-21 0 0,0 0 0,0 0 16,-21 0-16,21 0 0,-21 0 15,-21 0-15,20 0 0,-20 0 16,-21 0-16,-1 0 0,1 0 0,-1 0 15,-21 0-15,1 0 0,-1 0 16,-21 0-16,0 0 0,1-21 16,-44-1 15,1 22-15,-21 0-16,0 0 0,-1-21 15,-41 21-15,20 0 0</inkml:trace>
  <inkml:trace contextRef="#ctx0" brushRef="#br1" timeOffset="60108.15">27792 2477 0,'-21'0'0,"-22"-22"31,22 22-31,21-21 16,-21 21-16,0 0 0,0 0 15,-1-21-15,1 21 16,0 0-16,0 0 16,0 0-16,0 0 15,-1 0-15,44 0 78,-1 0-78,0 0 16,21 0-16,1 0 0,84 0 16,-43 0-16,1 0 0,0 0 15,20 21-15,-20-21 0,21 0 16,0 0-16,0 0 0,21 21 0,0-21 15,21 0-15,-21 0 0,21 22 16,0-22-16,0 0 0,0 0 0,22 21 16,-22-21-16,0 0 0,21 0 15,-20 21-15,-1-21 0,-21 0 0,21 0 16,0 0-16,-21 0 0,0 0 16,-21 0-16,0 0 0,-22 0 15,-20 0-15,21 0 0,-22 0 16,1 0-16,-22-21 0,0 21 15,1-21-15,-1 21 0,0 0 0,1 0 16,-22-22-16,0 22 0,0-21 16,0 21-16,-21-21 15,-21 21 32,0 21-47,0 0 16,0-21-1,-1 22-15,1-22 0</inkml:trace>
  <inkml:trace contextRef="#ctx0" brushRef="#br1" timeOffset="64363.37">28469 3641 0,'0'0'0,"0"-21"0,21 21 0,-21-22 15,21 1-15,-21-21 16,0 21-16,0 0 16,0-1-16,0 1 15,-21 21 1,0 0-16,0 0 0,0 21 0,0 1 15,-22-1-15,22 21 0,-21-21 16,-1 22-16,1-1 0,0 0 0,-1 1 16,-20-1-16,21 21 0,-22-20 0,22-1 15,21 0-15,-22 22 0,22-22 16,0 1-16,21-1 0,0-21 0,0 21 16,0-20-16,0-1 15,21 21-15,0-42 0,0 21 0,22 0 16,-22-21-16,21 0 0,1 0 15,-1 0-15,0 0 0,1 0 0,20 0 16,-21-21-16,1 21 0,20-42 0,-20 21 16,20 0-16,-21-1 0,1-20 15,-1 0-15,0-1 0,1 1 0,-22 0 16,0-22-16,0 22 0,0-22 16,-21 22-16,0-21 0,0-1 0,0 22 15,0-22-15,-21 22 0,0-22 16,-21 22-16,21 0 0,-22 21 0,1-22 15,21 22-15,-22 21 16,-20 0-16,21 0 0,-22 0 0,22 0 16,-22 21-16,22 22 0,0-22 15,-1 0-15,22 21 0,0 1 0,21-1 16,0-21-16,0 21 0,0 1 16,21-1-16,21-21 0,-20 22 0,20-1 15,0 0-15,1 1 0,-1-22 16,-21 21-16,21 0 0,1 1 0,-22-1 15,0 0-15,0 1 0,0-1 16,-21 0-16,0-20 0,0 20 0,0-21 16,0 0-16,-21 0 0,21 1 15,-21-1-15,0 0 0,0-21 16,0 21-16,-1-21 0,1 0 16,0 0-16,0 0 0,21-21 31,0 0-31,21 21 0,0-21 15,0-1-15,1 1 0,-1 0 0</inkml:trace>
  <inkml:trace contextRef="#ctx0" brushRef="#br1" timeOffset="66743.24">28914 3916 0,'0'-21'0,"0"42"0,21-42 0,-21 42 47,0 0-47,0 0 16,-21 0-16,21 22 0,0-22 0,0 0 15,-22 0-15,22 0 0,0 22 16,0-22-16,0 0 0,-21 0 16,21 0-16,0 1 0,0-1 15,21-21 1,1 0-16,-1 0 15,0 0-15,-21-21 0,42 21 0,-21-22 16,1 1-16,-1 0 0,0 0 16,0-21-16,0 20 0,0-20 15,22 0-15,-43-1 0,0 22 16,21 0-16,-21 0 16,0 42 15,0 0-31,0 0 0,0 1 15,0-1-15,-21 0 0,0 0 16,21 21-16,0-20 0,0-1 16,0 21-16,0-21 0,0 0 15,0 1-15,0-1 0,21 0 16,0-21-16,0 0 16,0 0-16,0 0 0,1 0 15,20 0-15,-21 0 0,0 0 0,0-21 16,1 0-16,-1 21 0,0-22 15,0 1-15,0 0 0,-21 0 0,0 0 16,21 0-16,-21-22 0,0 22 16,0 0-16,0 0 0,0 0 15,-21 21 1,0 0-16,0 0 16,0 0-16,0 21 0,21 0 15,-22 0-15,22 0 0,0 0 16,0 22-16,0-22 15,0 0-15,0 0 0,0 0 16,22 1-16,-1-22 0,0 21 16,0-21-16,0 0 0,0 0 15,1 0-15,-1 0 0,21 0 16,-21 0-16,0 0 0,1-21 0,-1 21 16,0-22-16,0 1 0,-21 0 15,0 0-15,21 21 0,-21-42 16,0 20-16,0 1 0,0 0 15,0 42 17,0 0-17,0 1-15,0-1 0,0 0 16,0 0-16,0 0 16,0 0-16,21-21 0,1 22 15,-1-22 1,0 0-16,0 0 15,0 0-15,0 0 16,1 0-16,-1 0 0,-21-22 16,21 22-16,0-21 0,0 21 15,-21-21-15,21 21 0,1 0 16,-1-21-16,0 21 0,0-21 16,0 21-1,-21-21-15,21 21 16,-21-22-1,0 1 1,22 21 0,-1 0-1,0-21 1,0 21 15,0-21-15,0 21-1,-21-21-15,22 21 32,-22 21-17,21-21-15,-21 21 16,0-42 78,0 0-79,0 0 1,0-1 0,-21 22 30,-1 0-30,1 0 0,0 22-16,0-1 15,21 0-15,0 0 16,-21-21-16,0 21 0,21 0 16,-22 1-16,22-1 0,0 0 0,0 0 15,0 0-15,0 0 0,0 1 0,0-1 16,0 0-16,22-21 15,-1 21-15,0-21 0,0 0 16,0 0-16,0 0 0,1 0 16,-1 0-16,0 0 0,21 0 0,-21-21 15,22 0-15,-22 21 16,0-21-16,21-1 0,-20 1 0,-1 21 0,0-21 16,0 0-16,0 0 15,-21 0-15,21-1 0,-21 1 0,22 21 16,-1-42-16,-21 21 15,0 0-15,0-1 16,0 1 0,0 42 15,0 1-15,21-22 46,-21 21-15,0 0-31,0 0 15,0 0-16,0 0 1,-21-21-16,21 22 0,0-1 16,0 0-16,0 0 15,0 0-15,0 0 0,0 1 16,0-1 0,21-21 77,0-21-77,-21-1-16,21 1 16,-21 0-16,0 0 0,0 0 15,21 21-15,-21-21 16,0-1-16,22 1 0,-22 0 15,0 0-15,21 21 0,-21-21 16,21 0-16,-21-1 0,0 1 0,21 0 16,-21 0-16,0 42 47,0 0-47,0 0 0,0 1 15,0-1-15,0 0 0,0 21 16,-21-21-16,21 43 0,-21-43 15,0 0-15,21 22 0,-22-22 0,1 0 16,21 0-16,-21 21 0,21-20 16,-21-1-16,21 0 0,0 0 15,0 21-15,0-20 0,-21-1 0,21 0 16,0 0-16,0 0 16,0 0-16,0 1 0,0-1 15,21 0-15,-21 0 16,0 0-16,0 0 15,-21-21-15,0 0 16</inkml:trace>
  <inkml:trace contextRef="#ctx0" brushRef="#br1" timeOffset="67140.5">28088 4974 0,'0'0'0,"0"-42"0,0 21 0,0-22 0,0 22 15,0 0-15,0 0 0,21 0 16,-21 0-16,0 42 31,0 0-31,0 21 0,0-21 16,0 43-16,0-22 0,0 1 0,0 20 15,0 1-15,-21-22 0,0 21 16,0-20-16,0 20 0,-1-20 0,1-1 16,0 21-16,0-20 15,0-1-15,0 0 0,-1-20 0,1 20 0,21-21 16,0 0-16,-21 0 0,21 1 15,-21-22-15,21-22 32,0 1-32,0 0 0</inkml:trace>
  <inkml:trace contextRef="#ctx0" brushRef="#br1" timeOffset="67430.34">27813 5038 0,'0'0'0,"0"-43"0,0 1 15,0 21-15,0-21 0,0 20 0,42-41 16,1 42-16,-1 0 16,0-1-16,1 22 0,20 0 0,1 0 15,105 0 1,-106 22-16,-20 20 0,-1-21 16,0 21-16,-20 1 0,-1-1 0,-21 0 15,0 1-15,-43-1 0,22 0 16,-42 1-16,20-1 0,-20-21 0,-22 0 15,22 22-15,-107-1 0,107-21 16,-1-21-16,22 21 0,0-21 16,-1 22-16,22-22 0,21 21 15,21-21-15,1 21 16,-1-21-16,0 0 0,21 0 0,-21 21 16</inkml:trace>
  <inkml:trace contextRef="#ctx0" brushRef="#br1" timeOffset="69921.87">28744 5355 0,'0'0'0,"0"-21"0,-21-21 16,21 21-16,-21 21 16,0 0-16,0 0 15,-1 0-15,1 0 0,-21 0 0,21 0 0,0 21 16,-1 0-16,1 0 0,0 0 15,0 0-15,0 1 0,0-1 0,-1 21 16,1-21-16,0 0 0,0 1 16,21-1-16,-21 21 15,21-21-15,0 0 16,21-21-16,0 0 0,0 0 16,0 0-16,1-21 0,-1 0 0,0 21 15,21-21-15,-21 0 0,1 0 0,-1-1 16,0 1-16,0 0 0,0 0 15,0 0-15,-21 0 0,0-1 0,22 1 16,-22 0-16,21 21 0,-21 21 31,0 0-15,0 1-16,0-1 16,0 0-16,0 0 0,0 0 0,0 0 15,0 1-15,0-1 0,0 0 16,0 0-16,0 0 0,21-21 15,0 0-15,0 0 0,0 0 16,1 0-16,20 0 0,-21-21 16,0 21-16,22-21 0,-1 0 0,0 0 15,1-1-15,-22 1 16,21 0-16,-21 0 0,0 0 16,1 0-16,-1-1 0,0 22 0,0-21 15,0 21-15,0-21 0,1 21 0,-22 21 31,0 0-31,0 1 16,0-1-16,0 0 16,-22-21-16,22 42 0,0-21 15,0 1-15,0-1 0,0 0 16,0 0-16,0 0 0,22 0 0,-1 1 16,0-22-16,0 21 0,0-21 0,0 0 15,22 0-15,-22 0 0,0 0 16,21 0-16,1 0 0,-22 0 0,21-21 15,1-1-15,-1 22 0,0-21 16,-21 0-16,22 0 0,-22 0 16,0 0-16,0-22 0,0 22 0,-21 0 15,0-21-15,0 20 0,0 1 16,0 0-16,-21 21 0,0-21 0,-21 21 16,21 0-16,-22 0 0,22 0 15,-21 0-15,21 0 0,-22 21 0,22 0 16,-42 22-16,-1-1 15,43-21-15,21 0 0,0 0 16,-21 1-16,21-1 0,0 0 0,0 0 16,0 0-16,21-21 15,0 0-15,0 0 16,0 0-16,1 0 0,-1 0 0,21 0 16,-21 0-16,0-21 0,1 0 15,20 0-15,-21 0 0,0-1 0,0 1 16,1 21-16,-1-21 0,0 0 15,-21 0-15,0 0 0,0-1 16,0 44 0,0-1-1,0 0-15,0 0 0,0 0 16,0 0 0,0 1-16,0-1 0,0 0 0,0 0 15,21-21-15,0 0 0,0 21 16,1-21-16,20 0 0,-21 0 15,21 0-15,-20 0 0,-1 0 0,21-21 16,-21 0-16,0 21 0,1-21 16,-1 0-16,21-22 0,-42 22 15,0 0-15,0 0 0,0 0 16,0-1-16,0 1 0,-21 42 31,21 1-15,0-1-16,-21 0 0,21 0 15,-21 0-15,21 0 16,0 1-16,-22-1 0,22 0 16,0 0-16,0 0 15,0-42 17,0 0-32,0 0 15,0 0-15,0-1 0,22 1 0,-1 21 16,-21-21-16,21 0 0,0 0 15,-21 0-15,21-1 0,0 1 16,1 21-16,-1 0 16,0 0-16,-21 21 15,0 1-15,0-1 0,0 0 16,0 0 0,0 0-16,0 0 0,0 1 0,0-1 15,0 0-15,0 0 0,21-21 31,0 0-15,0 0-16,1-21 16,-1 21-16,-21-21 0,21 0 0,0-1 15,0 22-15,0-42 16,1 21-16,-1 0 0,-21 0 16,21-1-16,0 22 0,-21-21 0,21 21 15,0 0 1,-21 21-1,0 1-15,0-1 16,0 0-16,0 0 0,0 0 0,0 0 16,0 1-16,0-1 15,0 0-15,22-21 16,-1 0-16,0 0 16,0 0-16,0 0 0,0 0 0,1 0 15,-1 0-15,0-21 0,0 0 16,0 21-16,0-22 15,-21 1-15,22 0 0,-22 0 0,0 0 16,0 0-16,0-1 16,-22 22-1,1 0 1,0 22-16,0-1 16,21 0-16,-21 0 0,21 0 15,0 0-15,0 1 16,0-1-16,0 0 0,0 0 15,21-21-15,0 0 16,0 0-16,0 0 0,22 0 16,-22 0-16,0 0 0,0 0 0,22 0 15,-22-21-15,42 0 16,-42 0-16,1-1 0,-1 1 0,0 0 16,42-42-16,-41 20 15,-1 22-15,0-21 0,21-43 16,-21 0-16,-21 64 15,0-21-15,0 21 0,0 0 0,-21 42 32,21 0-32,-21 0 15,0 0-15,0 22 0,21-1 16,-21-21-16,21 21 0,-22-20 0,1 20 16,21-21-16,0 21 15,0-20-15,0-1 0,0 21 0,0-21 16,0 0-16,0 1 0,0-1 15,21 0-15,1-21 16,-1 0-16,0 0 0,0 0 0,0 0 16,0 0-16,1 0 0,-1-21 15,0 21-15,0-21 0,0-1 0,0 1 16,1 0-16,-1 0 16,0 0-16,-21 0 0,21-1 15,-21 44 16,0-1-31,0 0 16,-21 0-16,21 0 16,0 0-16,0 1 15,0-1-15,0 0 0,0 0 16,21-21 0,0 0-16,0 0 0,1 0 0,-1 0 15,0 0-15,0-21 16,0 0-16,0 21 0,1-21 0,-1-1 15,0 1-15,0 0 0,0 0 16,0 0-16,1 21 0,-1 0 16,0-21-16,-21 42 31,0 0-31,0 0 16,0 0-16,0 0 15,0 1-15,0-1 0,0 0 16,0 0-16,0 0 15,21-21-15,0 21 0,0-21 16,1 0-16,-1 0 0,0 0 16,0 0-16,0 0 15,-21-21-15,0 0 0,0 0 16,0 0-16</inkml:trace>
  <inkml:trace contextRef="#ctx0" brushRef="#br1" timeOffset="70173.73">31115 5186 0,'0'0'0,"-21"0"0,42 0 16,0 0 0,21 0-16,1 0 0,-1 0 15,0 0-15,22 0 0,-22 0 0,22 0 16,-22 0-16,22 21 15,-22-21-15,0 0 0,22 0 0,20 0 16,-62 0-16,20 0 16,-21 0-16,0 0 0,0 0 0,1 0 15</inkml:trace>
  <inkml:trace contextRef="#ctx0" brushRef="#br1" timeOffset="-90904.39">614 8488 0,'0'0'0,"0"-42"0,0 20 15,21-20-15,-21 0 0,0-1 16,0 1-16,0 21 0,0-21 16,0 20-16,0 1 0,0 42 31,0 22-31,0-1 0,0 0 15,0 1-15,0 20 16,0 1-16,0-1 0,0 22 0,-21-22 16,0 22-16,-1 0 0,1-1 15,0 1-15,0-21 0,0 20 16,0-20-16,-1-1 0,1-20 0,21-1 16,-21 0-16,21 1 0,0-22 15,0 0-15,0 0 0,21-21 16,22-21-1,-22-21-15,0 20 0,0-20 0,21 0 16,-20-22-16,-1 1 0,21-1 16,-21 1-16,22-1 0,-22 1 15,0-1-15,21 22 0,-21 0 0,1 20 16,-22 1-16,21 21 16,0 0-16,-21 21 0,0 1 15,0 20-15,0 0 0,0 1 0,21-1 16,-21 0-16,0 64 0,21-64 15,-21 1-15,21-1 0,-21 0 16,22-20-16,-1 20 0,0-21 0,0 0 16,0 0-16,43 1 15,-22-22-15,0 0 0,1 0 16,-1 0-16,0-22 0,22-20 0,-22 21 16,1-21-16,-1-1 0,0 1 15,1-22-15,-1-20 0,-21 20 16,-21-20-16,0 20 0,0-21 0,0 22 15,0-22-15,0 22 0,-21-1 16,0 22-16,0 0 0,-1-1 16,1 22-16,0-21 0,0 42 15,21 21 1,0 0-16,0 21 16,0-20-16,0-1 0,21 0 15,-21 21-15,21-21 0,0 1 0,1 20 16,-1 0-16</inkml:trace>
  <inkml:trace contextRef="#ctx0" brushRef="#br1" timeOffset="-90533.25">1905 9250 0,'0'21'15,"21"-42"1,0 21-16,0-21 0,1 0 15,-1-22-15,0 22 0,21 0 16,-21-21-16,22 20 0,-22-20 0,0 0 16,0 21-16,0-22 15,-21 1-15,0 21 0,0 0 16,-21 21-16,-42 0 16,-1 42-1,43 0-15,0-21 0,0 22 16,0-1-16,-1 22 0,22-22 15,0 0-15,0-21 0,0 22 16,0-22-16,0 0 0,22 21 0,-1-42 16,0 22-16,0-1 15,0-21-15,22 0 0,-1 0 0,-21 0 16,21 0-16,1 0 0,20-21 0,-20-1 16,-1 1-16,21 0 0,86-85 15,-107 43-15,0 20 16</inkml:trace>
  <inkml:trace contextRef="#ctx0" brushRef="#br1" timeOffset="-90110.38">2836 8530 0,'0'0'0,"0"-63"0,0-1 16,-21 22-16,0 0 0,21-1 0,0 22 15,-21 0-15,0 21 16,-1 21-16,22 0 0,0 22 16,0-1-16,0 0 0,0 22 15,0-1-15,0 1 0,0-1 0,0 1 16,0-1-16,0 1 0,0-1 15,0 1-15,0-1 0,0-20 0,0-1 16,0 0-16,0 43 16,22-64-16,-22 0 0,0 0 15,0-42 1,0 0 0,0 0-16,21 0 0,-21-22 0,0 1 15,21 0-15,-21-1 0,21 1 16,0-21-16,22 20 0,-22 1 0,21 0 15,0 20-15,-20-20 0,20 21 0,0 21 16,1 0-16,-1 0 0,0 0 16,-21 0-16,22 0 0,-22 21 0,21 0 15,-21 22-15,1-22 16,-22 21-16,0-21 0,0 22 0,-22-1 16,1 0-16,-21-21 0,0 22 0,-1-1 15,-41 0-15,20 1 16,22-22-16,-22 0 0,1 0 0,20 0 15,1-21-15,21 22 0,-21-22 16,20 0-16,1 0 0,21-22 16</inkml:trace>
  <inkml:trace contextRef="#ctx0" brushRef="#br1" timeOffset="-89510.98">4339 8234 0,'0'0'0,"0"-21"0,0 0 0,0-43 16,0 43-16,0 0 15,-21 42 1,21 0-16,-21 21 15,21 1-15,-21 20 0,21-20 16,0 20-16,-22 1 0,22-1 0,-21 22 16,0-22-16,21 22 0,0 42 15,-21-42-15,21-43 16,0 21-16,0-20 0,0-1 0,21-21 16,0 22-16,0-22 0,1-21 15,-1 0-15,21 0 0,0 0 0,1 0 16,-1-21-16,0-1 0,22-20 15,-22 21-15,1-21 0,-1-22 0,-21 22 16,21-22-16,-20 1 0,-1-1 0,0 1 16,-21-1-16,0 22 0,0-22 15,0 22-15,0 0 0,0 21 0,0-22 16,0 22-16,0 42 31,21-21-15,0 21-16,-21 1 0,21-22 0,1 21 15,-1-21-15,0 0 0</inkml:trace>
  <inkml:trace contextRef="#ctx0" brushRef="#br1" timeOffset="-89234.14">5482 8340 0,'0'0'15,"0"-21"-15,0-1 0,0 1 16,-21 21-16,0 0 0,0 0 15,21 21 1,-22 1-16,22 20 0,0-21 16,-21 21-16,21 1 0,0-1 0,0 22 15,0-22-15,0 21 0,-21-20 16,0 63-16,21-64 0,0 0 16,0 1-16,-21-1 0,21-21 0,0 21 15,0-20-15,0-1 0,0 0 16,0 0-16,21-21 15,0 0 1,0-21-16,0 0 0,1-22 16,-22 22-16</inkml:trace>
  <inkml:trace contextRef="#ctx0" brushRef="#br1" timeOffset="-88802.88">5440 8551 0,'0'0'0,"0"-42"0,0 0 15,0-1-15,0 1 0,0 21 16,0-21-16,21 20 0,0-20 0,21 21 15,1 0-15,-22 0 0,21-1 0,22 1 16,-22 0-16,0 21 0,1 0 16,20 0-16,-20 0 0,-1 21 0,-21 22 15,0-22-15,0 21 0,1-21 16,-22 22-16,0-1 0,0 0 0,-22 1 16,1-1-16,-21 0 0,0-21 0,-1 22 15,1-22-15,-22 0 16,1 0-16,21 0 0,-22 1 0,22-1 15,-22-21-15,22 0 0,0 0 16,-1 0-16,22 0 0,0 0 0,0 0 16,0-21-16,-1 21 0,22-22 15,22 22 1,-1 0-16,0 22 16,0-22-16,0 21 0,0 0 15,1 21-15,20-21 0,0 43 16,-21-22-16,1-21 0,20 22 0,-21-22 15,0 21-15,22-21 16,-22 1-16,21-1 0,0 0 0,-20 0 0,-1-21 16,21 21-16,-21-21 0,0 0 15,1 0-15,20 0 16,-21 0-16,21 0 0,-20-21 0,-1 21 16,0-21-16,0-21 0,0 20 0,22 1 15</inkml:trace>
  <inkml:trace contextRef="#ctx0" brushRef="#br1" timeOffset="-88357.14">6752 8319 0,'0'0'16,"21"-22"-16,-21-20 0,0 21 0,0 0 15,0 0-15,0-1 0,-21 22 16,21 22 0,-21 20-16,21-21 0,-21 21 15,0 22-15,21-22 0,-43 85 16,22-63-16,0 20 0,0-20 15,0-1-15,-22 22 0,22-21 0,0-1 16,0-21-16,-22 22 0,22-22 0,0 1 16,0-22-16,21 21 0,-21-21 15,21-42 1,0 0 0,21-21-16,0 20 15,0-20-15,22-43 0,-22 43 16,0 0-16,0-1 0,0 1 0,22 21 15,-22 0-15,-21 0 0,21 21 16,0 0-16,0 0 0,-21 21 16,21 0-16,1 0 0,-22 21 0,0-20 15,21 20-15,-21 0 0,21-21 16,0 22-16,-21-22 0,21 21 0,0-21 16,-21 1-16,22-1 0,-1 0 15,0-21-15,-21 21 0,42-21 16,-21 0-16,1 0 15,-1 0-15,0-21 16,0 0-16,0 0 16,0-22-16,22 22 0</inkml:trace>
  <inkml:trace contextRef="#ctx0" brushRef="#br1" timeOffset="-87933.38">8191 8721 0,'0'0'0,"-21"-21"15,0-1-15,0 1 16,0 21-16,0 0 0,42 0 31,21 0-31,0 0 0,43 0 16,127 0 0,-149 0-16,22 0 0,-22 0 15,22 0-15,-21 0 0,20 0 16,-20 0-16,20 0 0,-20 0 0,-1 0 15,-20 0-15,20 0 0,1 21 16,-22-21-16,-21 0 0,0 22 16,1-22-16,-44 0 31,-20 0-31,0 0 0,-1 0 16,-20 0-16,-1 0 0</inkml:trace>
  <inkml:trace contextRef="#ctx0" brushRef="#br1" timeOffset="-87662.66">8255 8742 0,'0'0'0,"-42"0"0,-1 0 0,1 0 0,-22 0 15,43 0-15,42 0 32,22 0-32,-1 0 0,0 0 15,22 0-15,-1 0 0,22 0 0,84 0 16,-63 0-16,-21 0 0,0 0 15,-1 0-15,1 0 0,-22 0 16,1 0-16,-1 0 0,-20 0 0,-1 0 16,0 0-16,-20 0 0,20 0 15,-21 0-15,-21-21 16,0 0 0,-21 21-1,0-22-15,0 22 0,-1 0 0,1 0 16</inkml:trace>
  <inkml:trace contextRef="#ctx0" brushRef="#br1" timeOffset="-87254.85">9292 8319 0,'0'0'0,"-63"-43"15,41 22-15,1 21 16,21 21-1,0 0-15,21 1 16,1-1-16,-1 0 0,21 21 0,0-21 16,1 22-16,-1-22 0,0 21 15,1-21-15,-1 22 0,0-22 0,1 0 16,-1 0-16,22 0 0,-22 1 0,0-22 16,-21 21-16,22-21 0,-22 0 15,0 0-15,0 0 0,0 0 16,-42 0-1,0 0-15,-21 0 16,21 0-16,-22 21 0,1 0 16,0 0-16,-1 0 0,-63 43 15,64-22-15,-21 1 0,20-1 16,-20-21-16,20 21 0,-20 1 0,21-1 16,-1-21-16,1 22 0,0-22 0,20 0 15,1 21-15,0-21 0,0 1 16,21-1-16,-21-21 0,21 21 0,0 0 15</inkml:trace>
  <inkml:trace contextRef="#ctx0" brushRef="#br1" timeOffset="-85470.69">11345 8043 0,'0'22'0,"0"-1"16,0 21-16,0-21 0,-21 22 15,21-22-15,0 0 0,0 21 0,0-21 16,0 1-16,0-1 0,42 0 16,22-21-1,-43 0-15,21 0 0,1 0 16,-1-21-16,0 0 0,1-1 0,20-20 16,-20 21-16,-22-21 0,21-1 15,22-20-15,-22-22 16,-42 43-16,0-1 0,0 1 0,0 0 15,0 21-15,0-22 0,0 22 16,0 0-16,-21 21 16,0 0-16,21 21 0,-22-21 15,22 42-15,0-20 0,-21 20 0,21 0 16,-21 1-16,21 20 0,0-21 16,0 22-16,0-1 0,0 1 15,0-22-15,0 22 0,-21-1 0,21-20 16,0-1-16,0 21 0,0-20 0,0-1 15,0 0-15,-21 1 0,21-22 16,-21 21-16,21-21 0,-22 1 0,1 20 16,0-42-16,0 21 0,0-21 15,0 21-15,-1-21 0,-20 0 0,-21-21 16,20 0-16,22 21 0,-21-21 16,-1 0-16,1-1 15,21 1-15,0 0 0,0 0 0,-1 0 0,22 0 16,0-1-16,22 22 15,-1-21 1,0 0-16,21 21 0,1-21 0,-22 0 16,21 21-16,0-21 0,22-1 0,-22 1 15</inkml:trace>
  <inkml:trace contextRef="#ctx0" brushRef="#br1" timeOffset="-85181.35">12425 7874 0,'0'0'0,"0"-42"0,21 21 0,-21-22 16,0 22-16,0 0 0,0 42 16,-21 0-1,21 22-15,-21-1 0,-1 0 0,1 22 16,21-1-16,-42 64 16,21-42-16,0-22 0,-1 1 0,1-1 15,0 1-15,21-1 0,-21 1 16,0-22-16,21 22 0,0-22 0,0-21 15,0 22-15,0-22 0,0 21 0,21-21 16,0-21-16,0 0 16,22 0-16,-22 0 0,21-21 0,-21 0 15,43-21-15,-43 20 16,0-20-16,21 21 0,-42-21 16,22-1-16,-22 22 0,21-21 0</inkml:trace>
  <inkml:trace contextRef="#ctx0" brushRef="#br1" timeOffset="-85022.44">12213 8382 0,'0'0'0,"-21"0"0,0 0 0,-22 0 16,43 21-1,22 0 1,-1-21-16,0 0 0,21 0 0,1 0 16,-22 0-16,21 22 15,0-22-15,1 0 0,-1 0 0,0 0 16,1 0-16,20 0 0,-20-22 15</inkml:trace>
  <inkml:trace contextRef="#ctx0" brushRef="#br1" timeOffset="-84738.6">13822 8382 0,'0'-21'15,"0"42"1,0 0 0,-21 22-16,21-22 0,-22 21 15,22-21-15,-21 22 0,21-1 0,0-21 16,-21 21-16,0 1 0,0-1 16,21-21-16,0 22 0,0-22 0,-21 21 15,21-21-15,0 0 0,0 1 16,21-44-1,0 1 1,0 0-16,0-21 0,0 21 16</inkml:trace>
  <inkml:trace contextRef="#ctx0" brushRef="#br1" timeOffset="-84429">14012 7980 0,'0'0'0,"-21"-21"0,0-22 16,0 22-16,0 0 0,-43 21 15,43 0-15,0 0 0,0 21 16,-1-21-16,1 43 16,21-22-16,0 0 0,0 0 0,0 0 0,21 0 15,1-21-15,-1 22 0,0-22 16,21 0-16,-21 0 0,1 0 16,20 0-16,-21 0 0,0-22 15,0 1-15,1 0 0,-22 0 0,0 0 16,0 0-16,0-1 0,0 1 0,-22 21 15,1-21-15,0 0 0,0 21 16,0 0-16,0 0 0,-1 0 0,1 21 16,-21 0-16,21 0 0,21 1 15,-21-1-15,21 21 0,0-21 0,0 22 16,0-22-16,0 21 0,21-21 16,0 0-16,0 22 0,21-22 0</inkml:trace>
  <inkml:trace contextRef="#ctx0" brushRef="#br1" timeOffset="-84106.18">14584 8319 0,'0'0'0,"-21"-22"31,-1 22-31,-20 0 0,21 0 0,-21 0 16,-1 0-16,1 0 0,0 22 0,-1-1 15,22 0-15,0 0 0,0-21 16,21 42-16,0-20 0,21-1 15,0 0-15,21 0 0,1 0 16,-1 0-16,0 1 0,1-22 0,-1 21 16,-21 0-16,22 0 0,-22 0 0,21 0 15,-42 1 1,0-1-16,0 0 0,0 0 0,-21 0 16,-21-21-16,20 21 0,-20-21 15,0 22-15,-1-22 0,1 0 16,-21 0-16,20 0 0,1 0 0,21 0 15,-22 0-15,22 0 0,0 0 16,21-22 0,0 1-16</inkml:trace>
  <inkml:trace contextRef="#ctx0" brushRef="#br1" timeOffset="-83718.41">15727 8086 0,'0'-43'0,"0"86"0,0-107 16,0 22-16,0 0 0,0 20 15,0-20-15,21 21 0,-21 0 16,0 0-16,0-1 0,21 22 16,-21 22-1,0 20-15,0 0 0,0 1 0,0-1 16,0 21-16,0 1 0,0-1 16,0 1-16,0-22 0,-42 85 15,21-84-15,21 20 0,-22-21 16,1 1-16,21-1 0,0-21 0,-21 22 15,0-22-15,21 0 0,-21 0 0,21 0 16,-21-21 0,-1 0-16,1-21 0,0 21 15,21-21-15</inkml:trace>
  <inkml:trace contextRef="#ctx0" brushRef="#br1" timeOffset="-82983.29">15282 8424 0,'0'0'16,"21"0"-1,1 0-15,20 0 0,0 0 16,1 0-16,-1 22 0,0-22 0,22 0 16,-1 0-16,1 0 0,20 0 15,1 0-15,-21 0 0,20 0 16,1-22-16,-22 22 0,1-21 0,-1 0 16,-20 0-16,-1 0 0,0 0 0,-20-1 15,-1-20-15,0 0 0,-21 21 16,0-22-16,0 22 0,0-21 15,0 21-15,-21-22 0,-22 43 16,22 0 0,0 21-16,21 22 0,-21-22 0,0 21 15,21 1-15,-21-1 0,-1 0 0,22 22 16,-21-22-16,21 0 0,-21 1 16,0-1-16,21 0 0,0 1 0,0-1 15,-21-21-15,21 22 0,-21-22 0,21 0 16,0 0-16,0 0 15,0 0-15,21-42 32,0 0-32,0 0 0,0 0 0,0 0 15,22-22-15,-22 22 0,21-21 0,1 21 16,-22-22-16,21 22 0,-21-21 16,22 21-16,-22 21 0,0-22 0,0 22 15,0 0-15,-21 22 16,0-1-16,0 0 15,0 0-15,0 0 0,0 0 0,0 1 16,0 20-16,0-21 0,0 0 0,0 0 16,0 22-16,0-22 0,21 0 15,1 0-15,-1 0 0,0-21 16,0 22-16,0-22 0,22 0 16,-1 0-16,0 0 0,1 0 0,-1-22 15,0 1-15,1 0 0,20 0 0,-21 0 16,1-22-16,-1 22 0,0-21 15,-20 0-15,20 20 0,-42-20 0,21 0 16,-21 21-16,0-22 16,0 22-16,-21 21 0,0 0 15,0 21-15,-1 0 0,1-21 0,0 43 16,0-22-16,0 0 0,21 0 16,-21 22-16,21-22 0,0 42 15,0-42-15,0 1 0,0-1 16,21 0-16,0 0 0,0-21 15,0 21-15,0-21 0,22 0 0,-22 0 16,21 0-16,22 0 0,-22 0 0,0 0 16,22-21-16</inkml:trace>
  <inkml:trace contextRef="#ctx0" brushRef="#br1" timeOffset="-80890.49">19050 8615 0,'0'0'0,"-21"0"16,21 21-16,-21-21 0,-1 21 0,22 0 16,-21 1-1,0-1-15,0-21 0,21 21 16,0-42 15,21 0-31,0-1 0,0 1 0,22 0 16,-1-21-16,0 21 0,1-22 15,20 1-15,1 0 0,-22-22 16,22 1-16,20-64 0,-63 63 16,1 1-16,-1-1 0,-21 22 15,0-1-15,0 1 0,0 21 0,-21 0 16,-1 21-16,-20 0 0,21 0 15,-21 21-15,20 21 0,-20-21 0,21 43 16,-21-22-16,20 22 0,-20-1 16,21 1-16,0-1 0,0 1 0,-1-1 15,22 1-15,-21-1 0,21 1 0,-21-1 16,21-20-16,0-1 0,0 0 16,0 1-16,0-1 0,0-21 15,0 0-15,0 0 0,0 1 0,0-44 31,0 1-31,0 0 0,0 0 16,21-21-16,0-1 0,-21 22 16,22-21-16,-1-1 0,0 1 0,21 0 15,-21-1-15,1 22 0,-1 0 0,0 0 16,0 21-16,0 0 0,0 0 16,1 0-16,-22 21 0,0 0 0,21 22 15,0-22-15,0 42 16,-21-42-16,21 22 0,-21-22 15,21 21-15,1-21 0,-22 22 0,21-22 16,0 0-16,21 0 0,-21-21 0,1 21 16,20-21-16,-21 0 0,21 0 15,1 0-15,-1 0 0,0 0 0,1-21 16,-1 0-16,0 0 0,1 0 16,-1 0-16,0-22 0,-20 1 0,20 21 15,-21-22-15,0 1 0,0 0 0,1-1 16,-22 22-16,0-21 0,0 21 15,0 0-15,0-1 0,-22 22 16,1 0-16,0 0 0,0 0 16,0 22-16,0-1 0,-1 0 0,1 0 15,0 0-15,0 22 0,21-22 0,-21 21 16,21 0-16,0-20 16,0 20-16,0-21 0,0 21 0,21-20 15,0-1-15,0 21 0,0-21 0,22-21 16,-1 21-16,0 1 0,1-22 15,20 0-15,43 0 0,-42 0 16,20-22-16,43 1 0,-63 0 16,-22 0-16,0-21 0,1 20 15,-1 1-15,-21 0 0,0 0 0,1-21 16,-1 20-16,-21 1 16,0 0-16,0 0 0,0 0 0,0 0 15,0-1-15,-21 1 0,-1 0 0,1 21 0,0 0 16,-21 0-16,21 0 15,-22 0-15,22 0 0,-21 21 0,-1 0 16,22 1-16,0-1 0,-21 0 0,21 21 16,-1-21-16,1 22 0,21-22 15,0 0-15,0 21 0,0-20 0,0-1 16,21 0-16,22 0 16,-22-21-16,0 0 0,21 0 15,-20 0-15,-1 0 0,21 0 0,-21 0 0,22-21 16,-22 0-16,0 0 15,0-22-15,0 22 0,0 0 0,1-21 16,-22 20-16,0 1 0,21-42 16,0 42-16,-21-1 15,0 1-15,0 42 16,0 1-16,0-1 16,0 0-16,0 0 0,0 0 15,0 0-15,0 22 0,0-22 0,0 21 16,0-21-16,0 1 0,21 20 15,0-21-15,22 0 0,-1 0 0,0 1 16,1-22-16,-1 0 0,21 21 0,1-21 16,-1 0-16,1 0 15,-1 0-15,-20-21 0,20-1 0,-20 1 16,-1 0-16,-21 0 0,21-21 0,-20 20 0,-1-20 16,0 0-16,-21-1 15,0 1-15,0-43 0,0 43 16,0 21-16,0-21 0,-21 42 0,0-22 15,-1 22-15,1 0 0,-21 0 16,0 0-16,-1 22 0,1-1 0,21 0 16,-22 21-16,1-21 0,21 22 15,0-1-15,0-21 0,21 22 16,0-1-16,0 0 0,0-21 0,0 22 0,0-22 16,21 21-16,0-21 0,21-21 15,-21 22-15,22-22 0,-22 0 16,21 0-16,1 0 0,-22 0 0,21 0 15,-21-22-15,22 1 0,-22 0 16,42-42-16,-42 20 0,22-84 16,-22 64-1,0-1-15,-21 1 0,0-1 0,21 1 16,0-1-16,1-84 0,-22 85 16,0 20-16,0 1 15,0 0-15,0 20 0,-22 22 16,22 22-16,-42 20 0,21 0 15,0 1-15,0 20 0,-22 1 16,22-22-16,0 21 0,0 1 0,21-1 16,0 1-16,0-22 0,0 64 15,0-42-15,0-22 0,21 0 16,0 1-16,0-1 0,0-21 16,1 21-16,-1-20 0,0-1 0,0 0 15,0-21-15,0 0 0,1 0 0,-1 0 16,0 0-16,21-21 0,-21 0 15,1-1-15,-1 1 0,21-21 0,-21 21 16,0-22-16,1 22 0,-1-21 16,0 21-16,0-22 0,0 22 15,-21 0-15,0 0 0,0 42 32,0 0-32,0 0 0,-21 1 15,21 20-15,0-21 0,0 0 0,0 22 16,0-22-16,0 21 0,0-21 15,0 0-15,0 1 0,0-1 0,0 0 16,21 0-16,0-21 0,1 0 0,20 21 16,-21-21-1,0 0-15,0 0 0,22-21 0,-22 0 0,0 0 16,0 0-16,22-1 0,-22-20 16,0 0-16,0 21 0,21-22 0,-20 1 15,-1 21-15,0-22 0,0 22 16,0 0-16,-21 0 0,0 42 31,0 0-31,0 0 16,0 1-16,0-1 0,-21 21 15,21-21-15,0 0 0,0 1 0,0 41 16,0-42-16,0 0 16,0 1-16,21-22 0,0 0 15,1 21-15,-1-21 0,0 0 16,21 0-16,-21 0 0,22-21 15,-1 21-15</inkml:trace>
  <inkml:trace contextRef="#ctx0" brushRef="#br1" timeOffset="-80104.36">24765 8297 0,'0'-21'0,"0"42"0,0-63 16,0 21-16,0 0 0,-21 21 0,-22 0 15,22 0-15,-42 21 16,42 0-16,-22 0 0,22 22 16,-21-22-16,21 21 0,-1 0 0,1-20 15,21 20-15,0 0 0,0-21 16,0 22-16,0-1 0,0-21 16,0 22-16,21-22 0,1 0 0,20 0 15,-21 0-15,21-21 0,-20 21 16,20-21-16,0 0 0,1 0 0,-1 0 15,0 0-15,-21-21 0,22 0 16,-22 0-16,21-21 0,-21 20 0,-21-20 16,0 0-16,22-1 0,-22-20 0,0 21 15,0-22-15,-22 22 0,-20-64 16,21 64-16,0 20 16,0-20-16,-1 21 0,22 0 15,0 0-15,22 21 16,-1 0-16,0 0 15,21 0-15,-21 0 0,22 0 0,-1 0 16,0 0-16,1 0 0,-1 0 16,0 0-16,1 0 0,-22 0 0,0 0 15,0 0-15,0 0 0,-21 21 16,0 0 0,0 0-16,-21 21 0,0-20 15,0 20-15,0-21 0,0 21 16,-22 1-16,22-1 0,0 0 0,0 22 15,0-22-15,-22 1 0,22 20 16,0 1-16,0-1 0,-22 1 0,22 20 16,0-20-16,0 20 15,-21-20-15,20 21 0,1-1 0,0 1 16,0 0-16,0-22 0,0 22 0,-1 84 16,1-84-16,21-22 0,0 22 15,0-22-15,0 1 0,0-1 0,0-20 16,0 20-16,0-20 0,0-1 15,0-21-15,0 0 0,0 0 0,0-42 16,0 0 0,0-21-16,0-1 0,0 1 15,-21-21-15,0-22 0,21 0 0,0 1 16,0-22-16,0 21 0,21-21 16,21 0-16,1 1 0,20-1 15,1 21-15,-1 0 0,22 1 0,-22 20 16,1 1-16,-1 20 0,1 1 0,-22 0 15,1 21-15,-1 21 0,-21-22 16,0 22-16,-21 22 16</inkml:trace>
  <inkml:trace contextRef="#ctx0" brushRef="#br1" timeOffset="-79290.9">1037 10435 0,'0'0'0,"0"-21"0,0 0 16,0 0-16,0 0 0,0-1 0,0 1 16,0 0-16,0 0 15,0 0-15,-21 42 32,21 0-32,-21 21 0,0 1 15,21 20-15,0 1 0,-22 20 16,1-20-16,0 21 0,21-22 0,0 22 15,-21-22-15,0 1 0,21-1 16,-21 1-16,21-1 0,0-20 16,0-1-16,-22 0 0,22-21 0,0 22 15,-21-43 17,0-21-32,0-22 15,21 22-15,-21-21 0</inkml:trace>
  <inkml:trace contextRef="#ctx0" brushRef="#br1" timeOffset="-78539.33">423 10964 0,'-21'0'0,"42"0"0,-63 0 0,63 22 31,21-22-31,1 0 0,-1 0 0,0 0 16,22 0-16,-1 0 15,1 0-15,21 0 0,-22-22 0,22 1 16,-22 0-16,22 0 0,0 0 15,-22 0-15,1-22 0,-22 22 0,21-21 16,-20 21-16,-22-22 0,21 1 16,-21 0-16,-21 20 0,0-20 0,0 0 15,0 21-15,0-1 16,0 1-16,0 0 0,-42 21 16,21 0-16,21 21 0,-21 0 15,0 22-15,21-1 0,-22 0 0,22 1 16,0 20-16,-21-20 0,21-1 0,-21 21 15,0-20-15,21 20 16,-21-20-16,0-1 0,21 0 0,-22 1 16,22-1-16,-21-21 0,21 21 15,0-20-15,0-1 0,0-42 32,0-1-32,21 1 15,-21-21-15,22 0 0,20 20 16,-21-20-16,0 0 0,22-1 0,-22 1 15,42 0 1,-20 21-16,-22-1 0,0 1 0,42 21 16,-41 21-1,-22 1-15,0-1 0,21 0 16,-21 0-16,0 21 0,0-20 0,0-1 16,0 21-16,0-21 0,0 22 0,0-22 15,21 0-15,0 0 0,-21 0 16,21 0-16,0-21 0,1 22 0,-1-22 15,0 0-15,0 0 0,21 0 16,1-22-16,-22 22 16,21-21-16,-21 0 0,22 0 0,-22-21 0,0 20 15,0-20-15,0 21 16,1-21-16,-22 20 0,21-20 0,-21 21 16,0 0-16,0 0 0,0-1 15,0 1-15,-21 21 0,-1 0 16,1 21-16,0 1 0,0-1 15,21 0-15,0 0 0,-21 0 0,0 22 16,21-22-16,0 21 0,0-21 16,0 0-16,0 22 0,0-22 0,0 0 15,0 0-15,0 0 0,21-21 16,0 22-16,21-22 0,-21 0 0,22 0 16,-22 0-16,21 0 0,1 0 0,-1 0 15,0-22-15,22 1 16</inkml:trace>
  <inkml:trace contextRef="#ctx0" brushRef="#br1" timeOffset="-76214.34">3111 11240 0,'0'0'0,"0"-22"31,0 1-31,0 0 15,22 0-15,-22 0 0,21 0 0,21-22 16,-21 22-16,0-21 16,1 21-16,20-22 0,-21 1 0,43-64 15,-43 64-15,-21 21 16,0-22-16,0 22 0,0 0 0,0 0 16,-21 21-16,-1 0 0,-20 0 15,21 21-15,0 0 0,0 0 16,-1 0-16,1 1 0,0-1 0,21 0 15,0 0-15,0 0 0,0 22 16,0-22-16,21 0 0,0 0 0,1 0 16,20 0-16,-21 1 0,21-1 0,-20 0 15,20 21-15,-21-21 0,0 1 16,22-1-16,-22 0 0,0-21 16,0 21-16,0 0 0,0-21 15,1 0-15,20 0 0,-21 0 0,0 0 16,0 0-16,22-21 0,-22 0 0,21 0 15,-21 0-15,22-1 0,-22 1 16,21-21-16,-21 21 0,1-22 0,-1 1 16,0 21-16,-21-21 0,0-1 0,0 1 15,0 0-15,0 20 0,-21 1 16,0 0-16,21 0 0,-22 21 16,1 0-16,0 0 0,0 0 0,0 21 15,0 0-15,-1 0 0,1 22 0,21-22 16,0 21-16,0 1 0,0-22 15,0 21-15,0 0 0,0-20 16,0 20-16,21-21 0,1 21 0,20-20 16,-21-1-16,21 0 0,1 0 0,-22 0 15,42-21-15,-20 0 0,-1 21 16,0-21-16,22 0 0,-22 0 0,22 0 16,-22-21-16,22 0 0,-22 21 15,21-21-15,1 0 0,-22 0 0,1-22 16,-1 22-16,0-21 0,1 21 15,-1-22-15,-21 1 0,0 21 0,0-22 16,1 1-16,-22 0 0,0 21 0,0-22 16,0 22-16,-43 0 15,1 21-15,21 0 0,-22 0 16,22 0-16,-21 21 0,21 21 16,-22-20-16,22-1 0,-21 21 0,21-21 15,0 22-15,-22-1 0,22-21 16,21 21-16,0 1 0,-21 41 15,21-62-15,21-1 0,0 0 16,0 0-16,1-21 0,20 0 16,-21 0-16,21 0 0,43-42 15,-43 21-15,-20-1 0,20 1 16,-21 0-16,0 0 16,0-21-16,1 20 0,-1-20 0,0 21 15,-21 0-15,0 0 0,0-22 0,21 43 16,-21-21-16,0 42 31,0 0-31,0 1 0,0-1 16,-21 0-16,21 21 0,0 1 15,-21-1-15,21 0 0,-21 1 0,-1 20 16,22 1-16,0-22 0,-21 21 0,0 64 16,0-63-16,21-1 15,0 1-15,0-1 0,0 1 16,0 21-16,0-22 0,0 1 0,0 20 15,0-20-15,0-1 0,21 1 0,0-1 16,0 1-16,-21-22 0,22 0 16,-1 1-16,0-1 0,0-21 0,-21 0 15,21-21-15,0 0 16,-21-21-16,0 0 0,0-21 16,22 21-16,-1-22 0,0 1 15,-21-22-15,21 1 0,0-1 0,0-20 16,1-1-16,20-84 15,0 63-15,-21 0 0,1 0 0,-1 0 16,0 1-16,0-1 0,-21 21 16,21-21-16,-21 22 0,21-1 0,-21 0 15,22 22-15,-22-1 0,0 1 16,0 20-16,0 1 0,0-21 16,0 41-16,0 1 0,21 21 15,-21 21 1,0 1-16,0-1 0,0 42 15,0-42-15,0 22 0,0-1 0,0-21 16,21 22-16,-21-22 0,21 21 16,-21-21-16,21 0 0,-21 1 0,21-1 15,1 0-15,-1 0 0,0-21 16,21 0-16,-21 0 0,1 0 16,-1 0-16,21 0 0,-21 0 15,0-21-15,22 0 0,-22 0 0,0-1 16,0 1-16,0-21 0,22-22 15,-43 22-15,0 21 0,0-21 16,0-1-16,0 22 0,0 0 0,0 0 16,0 0-16,-21 42 31,21 0-31,-22 0 0,22 21 16,-21-20-16,21 20 0,0-21 15,0 21-15,0-20 0,0-1 16,0 21-16,0-21 0,0 0 0,43 22 15,-22-22-15,0-21 0,0 21 16,0-21-16,0 0 0,22 0 16,-22 0-16,42 0 0,1-42 15,-22 42-15,1-21 0,-22-22 16,21 22-16,0 0 0,-20-21 16,62-64-16,-84 85 15,0-22-15,0 22 16,-21 21-1,0 0-15,0 21 16,0-21-16,-1 21 0,1 1 0,0-1 16,21 0-16,0 0 0,0 0 0,0 0 15,0 1-15,0-1 0,0 0 16,0 0-16,0 0 0,21 0 0,0-21 16,1 22-16,-1-22 0,42 21 15,-20-21-15,-22 0 0,21 0 16,0 0-16,1-21 0,-1-1 0,-21 1 15,22 21-15,-1-21 0,-21 0 0,0 0 16,0 0-16,1-1 0,-22 1 16,0 0-16,0 0 15,0 42 1,0 0 0,-22 0-16,22 1 0,0-1 15,0 0-15,0 0 0,0 0 16,0 0-16,0 1 15,0-1-15,22-21 0,-22 21 16,-22-21 15,1-21-31,21 0 16,-21 21-16,0 0 0,0-22 16,0 22-16,-1 0 15,22 22-15,0-1 16,0 0-1,0 0-15,22-21 0,-1 0 16,0 21-16,-21 0 0,21-21 16,0 0-16,22 0 0,-22 0 0,0 0 15,21 0-15,22 0 0,-22 0 16,-21-21-16,22 21 0,-22-21 16,21 0-16,-21 0 0,0 0 0,1-1 15,-1 1-15,0-21 0,-21 0 16,0-1-16,0 1 0,0 0 0,21-22 15,-21 22-15,0-1 0,0 1 0,0 21 16,0 0-16,0 0 0,0-1 16,0 44-1,-21-1-15,21 0 0,-21 21 16,21-21-16,-21 22 0,-1-1 0,22 22 16,-21-22-16,21 0 0,0 1 0,-21-1 15,21 0-15,0 1 0,0-22 16,0 21-16,0-21 0,0 0 0,0 43 15,21-64-15,0 0 32,1 0-32,-1-21 15,-21 0-15,0-1 0</inkml:trace>
  <inkml:trace contextRef="#ctx0" brushRef="#br1" timeOffset="-76042.44">7324 10647 0,'0'0'15,"-22"0"-15,44 0 32,-1 0-32,0 0 0,0-21 15,0 21-15,0 0 0,22 0 0,-22 0 16,0-21-16,21 21 16,-20-22-16,20 22 0,-21 0 0,43-21 15,-43 21-15,0 0 0</inkml:trace>
  <inkml:trace contextRef="#ctx0" brushRef="#br1" timeOffset="-74390.05">8763 10922 0,'0'0'0,"-21"21"15,42-21 32,-21-21-31,21 0-16,0 21 0,0-21 0,1-22 15,20-20-15,-21 21 0,0-1 16,0 1-16,1 0 0,-1-22 16,0 1-16,0 20 0,0 1 0,-21 0 15,0-1-15,0 22 0,0 0 0,0 0 16,0 42 0,0 0-16,-21 21 15,0-20-15,0 20 0,0 0 0,-1 1 16,1 20-16,21-21 0,-21 1 15,0 20-15,21-20 0,0-1 0,0 0 16,0-21-16,0 22 0,0-22 0,0 21 16,0-21-16,21 1 0,0-1 15,22-21-15,-22 0 0,42 0 16,-20 0-16,-1 0 0,0 0 16,1-21-16,-1-1 0,0 1 0,-21 0 15,22 0-15,-22-21 0,21 20 16,-21-20-16,1 0 0,-22-1 0,0 1 15,0 0-15,0-1 0,0 22 16,0-42-16,-22 105 31,22-21-31,0 22 16,0-22-16,-21 21 0,21 0 0,-21 1 16,21-1-16,0 0 0,0-20 0,0 20 15,0 21-15,0-41 16,0-1-16,21-21 0,0 21 0,-21 0 15,22-21-15,-1 0 0,21 0 16,-21 0-16,0 0 0,1-21 0,-1 0 16,21 0-16,-21-1 0,0 1 15,1 0-15,20 0 0,-21 0 16,0-22-16,0 22 0,1-21 0,-1 21 0,0 0 16,0 21-16,0-22 0,0 22 15,1 0-15,-1 22 16,0-1-16,-21 0 15,21 0-15,-21 0 0,0 0 16,0 1-16,0-1 0,0 0 16,0 0-16,-21-21 0,0 21 0,0-21 15,21 21-15,-22-21 0,1 0 16,0 0-16,0 0 0,-21 0 16,20 0-16,1 0 0,0 0 15,0 0-15,21-21 0,-21 21 0,21-21 16,0 0-16,21 21 31,0 0-15,-21 21-16,21-21 0,0 21 15,1-21-15,-1 21 0,0-21 0,0 0 16,21 0-16,-20 0 0,20 0 16,0 0-16,1 0 0,20 0 0,-21 0 15,22 0-15,-1-21 0,-20 21 16,20-21-16,-20 0 0,-1 0 0,0 21 15,1-21-15,-22-22 0,0 22 0,0 0 16,-21-21-16,0 20 0,0-20 16,0 0-16,0 21 0,0-1 0,0 1 15,0 0-15,-21 21 16,0 0-16,0 0 0,-1 21 16,22 0-16,-21 1 0,21-1 0,-21 21 15,21-21-15,0 0 0,0 1 0,0 20 16,0-21-16,0 0 0,21 0 15,-21 1-15,21-1 0,43 0 16,-1 0-16,-20-21 16,-1 0-16,22 0 0,-22 0 0,21 0 15,1 0-15,-22 0 0,22 0 16,-22-21-16,0 0 0,1 21 0,-1-21 16,0-1-16,-20 1 0,-1 0 0,0-21 15,0 21-15,-21-1 0,0 1 16,0 0-16,0 0 0,0 0 0,-21 21 15,0-21-15,0 21 0,-1-22 0,1 22 16,-21 0-16,21 0 0,-43 22 16,22-1-16,21 0 0,0 0 15,-1 0-15,1 0 0,0 1 16,21 20-16,-21-21 0,21 0 0,0 0 16,0 1-16,0-1 0,0 0 15,21 0-15,0 0 0,0-21 0,1 0 16,20 21-16,-21-21 0,0 0 0,0 0 15,22 0-15,-22 0 0,0-21 16,21 0-16,-20 0 0,-1 0 0,0 0 16,0-1-16,0-62 15,0 41-15,1-20 0,-1 21 0,-21-22 16,21 1-16,-21-22 0,0 21 16,21 1-16,0-1 0,-21 1 0,0 21 15,0-1-15,0 1 0,0 21 0,0 0 16,0-1-16,0 44 15,0-1-15,0 0 0,0 0 16,0 21-16,-21 1 0,21-1 16,0 0-16,0 1 0,0 20 0,0-20 15,0 20-15,0 1 0,0-22 0,21 21 16,-21-20-16,21-1 0,1 0 0,-1 1 16,0 41-16,0-62 15,-21-1-15,21 0 0,-21 0 0,21 0 16,1-21-16,-1 0 15,0 0-15,0 0 0</inkml:trace>
  <inkml:trace contextRef="#ctx0" brushRef="#br1" timeOffset="-73919.33">12869 9864 0,'0'0'0,"21"-21"0,1-1 16,-22 1-16,21 0 0,0 21 16,-21 21-1,0 0-15,0 22 0,0-22 16,0 42-16,0-20 0,0-1 16,0 22-16,0-22 0,-21 21 0,-22 43 15,43-42-15,-21-22 16,0 22-16,21-22 0,0 0 0,-21-21 15,0 22-15,21-22 0,0 21 16,-21-21-16,21 1 0,0-1 16,21-21-1,0 0-15,0 0 16,-21-21-16,21 21 0,22-22 0,-22 1 16,0-21-16,64 0 0,-43-1 15</inkml:trace>
  <inkml:trace contextRef="#ctx0" brushRef="#br1" timeOffset="-73603">13420 10266 0,'21'0'0,"-21"21"16,-21 0-1,-1 0-15,1 1 0,0-1 0,0 42 16,0-20-16,21-22 16,-21 21-16,21-21 0,0 22 0,0-22 15,0 0-15,0 0 0,0 0 0,0 0 16,0 1-16,21-1 0,0-21 0,0 0 15,0 0-15,0 0 0,1 0 16,20 0-16,-21 0 0,21 0 0,1-21 16,-22-1-16,21 1 0,-21-21 0,1 21 15,-1-22-15,0 22 0,-21-21 0,0 21 16,0-22-16,0 22 16,0 0-16,0 0 0,-21 0 0,0 21 15,-1-21-15,-20 21 0,21 0 0,-21 0 16,20 0-16,-20 0 0,21 0 15,0-22-15,0 22 0,-1 0 0,1 0 16,0-21-16,0 0 16,0 21-16</inkml:trace>
  <inkml:trace contextRef="#ctx0" brushRef="#br1" timeOffset="-73382.12">12467 10245 0,'-21'0'16,"42"0"-16,-21 0 16,21 0-16,22-21 0,-22 21 0,21-22 15,0 22-15,22 0 0,-22-21 16,22 21-16,-1 0 0,-20-21 0,20 21 16,1 0-16,-1-21 0,1 21 0,-22-21 15,21 21-15,-20 0 0,-22 0 16,21-21-16,-21 21 0,1 0 15,-1 0-15,0-22 0</inkml:trace>
  <inkml:trace contextRef="#ctx0" brushRef="#br1" timeOffset="-72082.84">14986 10520 0,'0'0'0,"0"21"16,0 0-1,21-21 1,-21-21-1,21 0-15,-21 0 0,43-22 16,-22 22-16,0-21 0,0 21 16,0-22-16,0 1 0,22 0 0,-22-1 15,21-20-15,-21 21 0,22-22 16,-22 22-16,0-22 0,0 22 0,0 0 16,-21-1-16,0 1 0,0 21 15,-21 21 1,0 42-16,0-21 15,-21 22-15,20-1 0,1 0 0,21 1 16,-21 20-16,0 1 0,0-22 0,21 21 16,0 1-16,0-1 0,0-20 15,0 20-15,0-20 0,0-1 0,0 0 16,21 1-16,0-22 0,0 21 0,0-21 16,1-21-16,41 21 0,-42-21 15,22 0-15,-22 0 0,21 0 16,0-21-16,-20 0 0,20 0 0,-21-21 15,21 20-15,1-20 0,-22 0 0,0-1 16,0-20-16,0 21 16,1-1-16,-1-20 0,0-1 0,-21 22 15,0-22-15,0 1 0,0-1 0,21 22 16,-21 0-16,0-1 0,0 1 16,0 63-1,0 0-15,-21 1 0,21 20 0,-21 0 16,0 1-16,-1-1 0,1 64 15,0-43-15,21 107 16,0-128-16,0 0 0,0 1 16,0-1-16,0 0 0,21 1 15,0-22-15,1 0 0,20 0 0,-21-21 16,21 0-16,1 0 0,-22 0 16,64 0-16,-43 0 0,0-21 15,1 0-15,-22 0 0,21-1 16,-21-20-16,0 21 0,1-21 0,-1 20 15,0-20-15,-21 0 0,21-22 16,-21 43-16,0 0 0,0 0 16,0 42-1,-21 0 1,21 0-16,-21 0 0,0 22 16,21-22-16,-22 21 0,1-21 15,21 1-15,-21 20 0,0-21 0,21 0 16,-21 0-16,21 1 0,0-1 0,-21 0 15,21 0-15,-22-21 16,22-21 0,22 0-1,-1 0-15,0-22 16,0 22-16,0-21 0,0-1 0,22 1 16,-22 0-16,21-1 0,-21 22 0,22-21 15,-22 21-15,21 0 0,-21 21 0,1 0 16,41 0-1,-63 21-15,0 21 16,0-21-16,0 22 0,0-22 16,0 21-16,0-21 0,-21 22 15,21-22-15,0 21 0,0-21 0,0 22 16,0-22-16,21 21 16,0-21-16,0-21 0,1 0 0,20 0 15,-21 0-15,21 0 0,-20 0 16,-1 0-16,0 0 0,21-21 0,-21 0 15,1 21-15,-1-42 0,21 20 0,-21 1 16,0-21-16,1 21 0,-1-22 16,-21 22-16,21-21 0,-21 21 0,21 0 15,-21-22-15,0 64 32,-21 1-32,0-1 15,21 21-15,0-21 0,-21 0 16,21 1-16,-22-1 0,22 21 0,0-21 0,-21 0 15,21 1-15,0-1 16,0 0-16,0 0 16,0-42-1,0 0 1</inkml:trace>
  <inkml:trace contextRef="#ctx0" brushRef="#br1" timeOffset="-71889.94">17103 10054 0,'0'0'0,"0"-21"16,-22 21-16,1 0 15,0 0 1,21 21 0,0 0-16,0 1 15,21-22 1,0 21-16,1-21 0,-1 0 0,0 21 15,0-21-15</inkml:trace>
  <inkml:trace contextRef="#ctx0" brushRef="#br1" timeOffset="-69804.86">17822 10499 0,'0'0'16,"21"-21"-16,1-1 15,-22 1-15,0 0 0,0 0 16,0-21-16,21 20 0,-21 1 0,0 0 16,0-21-16,0 21 0,0-1 15,0 1-15,0 0 0,-21 0 16,-1 21-16,1 0 0,0 0 16,-21 0-16,21 21 0,-1 0 0,1 0 15,0 1-15,0 20 0,-21 0 16,20-21-16,1 22 0,0-1 0,0 0 15,21 1-15,-21-1 0,21-21 16,0 22-16,0-22 0,0 21 0,0-21 16,21 0-16,0-21 0,0 22 0,0-22 15,1 0-15,20 0 0,-21 0 16,0 0-16,22-22 0,-22 1 0,0 0 16,21 0-16,-21 0 0,1 0 15,-1-1-15,0-20 0,-21 21 0,21-21 16,-21 20-16,21 1 0,-21 0 0,21 0 15,-21 0-15,0 0 0,0-1 16,0 44 0,0 20-16,0-21 0,0 0 15,0 22-15,-21-1 0,0 0 16,0 22-16,-21 42 16,-22 63-16,22-127 0,21 22 15,-1 20-15,1-20 0,21-1 0,-21 1 16,21-1-16,-21 1 0,21-1 15,0-20-15,0 20 0,0-20 16,0-1-16,0 0 0,0 1 0,0-1 16,0-21-16,0 0 0,21 22 15,0-43-15,0 0 0,1 0 16,-1 0-16,0-22 0,0 1 16,21 0-16,-20-21 0,-1-1 0,21 1 15,-21 0-15,22-22 0,-22 1 0,21-1 16,-21-20-16,22-1 0,-1 0 15,0 1-15,-21-1 0,22-21 0,-1 21 16,-21-20-16,22 20 0,-22-21 16,0 43-16,0-22 0,0 21 0,0 22 15,-21 0-15,0 21 0,22-1 16,-22 1-16,0 42 31,0 1-31,0-1 0,-22 21 0,22-21 16,0 22-16,0-22 0,0 42 15,0-20-15,0-22 0,0 21 16,22-21-16,-1 0 0,0 1 0,0-1 16,0-21-16,0 21 0,1-21 0,-1 0 15,0 0-15,0 0 16,0 0-16,0-21 0,43 0 0,-43-1 16,0-20-16,0 21 0,1 0 15,-22-22-15,21 1 0,0 21 16,-21-21-16,0 20 0,21-20 0,-21 21 15,21 0-15,-21 0 0,0-1 16,-21 44 0,0-1-1,21 0-15,0 0 16,-21 21-16,21-20 0,0-1 0,0 0 16,0 21-16,0-21 0,0 1 0,21-1 15,0 0-15,0 0 0,0 0 16,1-21-16,20 21 15,0-21-15,22 0 0,-22 0 16,-21 0-16,22 0 0,-1 0 16,0-21-16,1 0 0,-1 0 0,-21 0 15,21 0-15,-20-1 0,-1 1 0,0 0 16,0-21-16,-21 21 0,0-1 16,0 1-16,0 0 0,-21 21 15,0 0-15,0 0 0,-1 0 16,1 0-16,-21 0 0,21 21 15,0-21-15,-1 21 0,1 1 0,21-1 16,0 42-16,0 22 16,0-64-16,0 0 15,21 22-15,1-22 0,-1 0 0,0-21 16,0 21-16,21 0 0,-20-21 16,20 0-16,-21 0 0,21 0 0,-20 0 15,20 0-15,21 0 16,-41-21-16,20 0 0,-21 0 0,21 0 15,-20-22-15,20 1 0,-21 0 16,21-1-16,-20-20 0,-1 20 0,0-20 16,21 21-16,-21-22 0,1 22 0,-1-1 15,0 1-15,0 0 0,-21 21 16,0-1-16,0 1 0,0 0 0,0 42 31,-21 0-31,0 1 16,0-1-16,-1 21 0,1-21 0,0 22 15,0 41-15,0-41 0,0-1 16,21 0-16,-22 1 0,22-1 16,0 0-16,0 1 0,0-1 0,0 0 15,0-21-15,22 22 0,-1-22 0,0 0 16,0 0-16,0 0 0,0-21 16,1 0-16,20 0 0,-21 0 0,21 0 15,-20 0-15,20-21 0,-21 0 0,0 0 16,22 0-16,-22 0 0,0-22 15,0 22-15,0-21 0,0 21 16,1-1-16,-1-20 0,0 21 16,-21 42 15,-21 0-31,21 0 0,-21 1 0,21 41 16,0-42-16,0 0 15,0 1-15,0-1 0,0 0 0,0 0 16,0 0-16,21 0 0,0-21 0,0 22 15,0-22-15,0 0 0,1 0 16,41 0-16,-42 0 0,0 0 16,1-22-16,-1 1 0,0 0 0,0 0 15,0 0-15,0-22 0,1 22 16,-1-21-16,0 21 0,-21-22 16,0 22-16,21 0 0,-21 0 0,0 0 15,0 0-15,0 42 31,0 0-31,-21 0 16,0 0-16,21 22 0,-21-22 16,-1 21-16,1-21 0,-21 22 0,21-1 15,0 0-15,-22 1 0,22 20 16,0-21-16,0 22 0,-22-22 0,22 22 16,0 20-16,0-20 0,0-1 15,21 22-15,-21 0 0,21-22 0,-22 22 16,22 0-16,-21-22 0,21 22 0,0-22 15,0 85-15,0-63 16,0-21-16,0-1 0,0 1 0,0-1 16,0 1-16,0-22 0,0 0 0,0 1 15,0-22-15,0 0 0,0 0 0,-21-21 16,0 0-16,0 0 0,0-21 16,-1 0-16,1-22 0,0 1 15,0 0-15,0-22 0,21 1 16,0-22-16,0 22 0,0-22 0,0 0 0,0 22 15,42-22-15,-21 22 16,22-1-16,62-63 0,-62 85 0,-1-22 16,0 22-16,1 0 0,-1 20 15,0-20-15,-20 21 0,-1-21 0,0-1 16,0 22-16,0-21 0,22-22 16,-1 22-16</inkml:trace>
  <inkml:trace contextRef="#ctx0" brushRef="#br1" timeOffset="-69422.25">22098 10668 0,'0'0'16,"0"-21"-16,21 0 0,-21 0 0,0-1 0,0 1 16,0 0-16,21 21 0,-21 21 31,0 0-31,0 1 15,0 20-15,0-21 0,0 0 0,0 22 16,0-22-16,0 0 0,0 0 16,0 0-16,0 0 0,-21 1 0,21-1 15,0-42 17,0-1-32,0 1 15,0 0-15</inkml:trace>
  <inkml:trace contextRef="#ctx0" brushRef="#br1" timeOffset="-69254.09">22331 10372 0,'0'0'0,"21"-106"15,-21 85-15,0 0 0,0-1 16,0 1-16,21 21 47,0 21-47,-21 1 0,21-22 0,1 21 15,-1 0-15,0 0 0</inkml:trace>
  <inkml:trace contextRef="#ctx0" brushRef="#br1" timeOffset="-66936.77">23050 10520 0,'0'0'0,"0"-42"16,0 20-16,0 1 0,0 0 15,-21 0-15,-21 0 16,21 0-16,-43-1 0,22 22 16,0 0-16,20 0 0,-20 22 0,0-1 15,-1 0-15,1 0 0,21 0 16,0 22-16,0-22 0,-1 21 0,1-21 16,21 22-16,0 20 15,0-42-15,21 0 0,1 1 0,-1-1 16,0-21-16,21 0 0,1 21 15,-1-21-15,0 0 0,1 0 0,-1 0 16,0-21-16,1 0 0,-1-1 16,0 1-16,-21 0 0,22-21 0,-22-1 15,0 1-15,0 0 0,0-1 0,1-20 16,-1-1-16,-21 22 0,0-21 16,0-1-16,0-42 0,0 64 15,0 0-15,0-1 0,0 22 16,0 0-16,-21 42 15,21 0-15,-22 0 16,1 22-16,0-1 0,0 0 16,0 1-16,0 20 0,-1-20 0,1 20 15,21-21-15,0 22 0,0-22 0,0 1 16,0-1-16,0 0 0,21 1 16,-21-1-16,43 0 0,-22-21 0,0 1 15,0-1-15,0 0 0,22 0 16,-22-21-16,21 0 0,22 0 15,-43 0-15,21 0 0,-21-21 0,22 0 16,-22 0-16,21-1 0,-21-20 16,1 21-16,-1-21 0,-21-1 0,0-20 15,0 20-15,0 22 0,0-21 16,0 21-16,0 0 16,-21 21-16,-1 0 0,1 0 15,0 0-15,0 21 0,21 0 0,-21 0 16,21 0-16,-21 22 0,21-22 15,0 0-15,0 21 0,0 22 16,0-43-16,21 0 0,0 0 0,0 0 16,0 1-16,0-22 0,1 21 15,20-21-15,-21 0 0,0 0 0,22 0 16,-22 0-16,21 0 0,0 0 16,1-21-16,-22-1 15,0 1-15,0 0 0,-21 0 0,21 0 16,-21 0-16,22-1 0,-22 1 0,0 0 15,-22 21 1,1 21 0,21 0-16,-21 1 0,21-1 15,-21 0-15,21 0 0,-21 0 16,21 0-16,0 1 16,0-44 15,21 1-16,0 0-15,0 0 16,0 0-16,1 0 0,-22-1 16,21 22-16,-21-21 0,21 21 0,0 0 15,-21 21 1,0 1-16,0-1 16,0 0-16,0 0 0,0 0 0,21 0 15,-21 1-15,21-1 16,-21 0-16,22 0 0,-1-21 15,0 0-15,0 0 0,0 21 0,22-21 16,-22 0-16,0 0 16,0 0-16,0-21 0,0 0 0,1 21 15,-1-21-15,0-22 0,0 22 0,0 0 16,0-21-16,1-1 16,-1 1-16,0 0 0,0-22 0,0 22 15,0-64-15,1 43 0,-1 20 16,0 1-16,-21 21 0,0 0 15,21-1-15,-21 44 16,-21-1-16,0 21 16,0 0-16,-1 1 0,1-1 0,0 0 15,0 1-15,0-1 0,0 22 16,21-43-16,0 21 0,0 0 0,0-20 16,0 20-16,0-21 0,0 0 15,0 0-15,21-21 0,-21 22 0,21-22 16,0 0-16,0 0 15,0 0-15,1 0 0,-1-22 16,0 1-16,0 0 0,0 0 16,0 0-16,-21 0 0,0-1 15,22 1-15,-1 21 0,-21-21 0,0 42 32,0 0-17,0 1-15,0-1 0,0 0 16,0 0-16,0 0 0,0 0 0,21 1 15,0-1-15,0-21 16,0 21-16,1-21 0,-1 21 0,21-21 16,-21 0-16,22 0 0,-1 0 0,-21 0 15,21 0-15,-20 0 0,41 0 16,-42-21-16,0 0 16,1 0-16,-22-1 0,21 1 0,0-21 15,0 0-15,-21 20 0,21-20 0,0 0 16,-21-1-16,22 1 0,-1 0 0,-21 21 15,0-22-15,0 22 0,21 0 16,-21 0-16,-21 42 16,0 0-16,-1 21 15,1 1-15,-21-1 16,21 0-16,-22 1 0,22 20 0,-21-20 16,21 20-16,-22-21 0,1 1 0,21 20 15,-21 43-15,20-64 16,1 64-16,0-63 0,21-1 15,0 0-15,0 1 0,0-22 0,-21 21 16,21-21-16,0 0 0,0 1 16,0-1-16,0 0 0,21-21 31,-21-21-15,21 0-16,0-1 0,1 1 0,-1 0 0,0-21 15,0-1-15,0 22 0,0-21 16,1 0-16,-1-22 0,0 22 15,21-22-15,-42 22 0,0 21 16,0 0-16,0-1 0,21 1 0,1 21 31,-1 0-31,-21 21 0,21-21 16,0 22-16,0-22 16,0 0-16,1 0 0,-1 0 0,0 0 15,0 0-15,21 0 0,-20 0 16,-1 0-16,0-22 0,0 1 15,0 0-15,-21 0 16,21 0-16,-21 0 0,22-22 16,-1 22-16,-21 0 0,0 0 15,0 0-15,21 21 0,-21-22 16,0 44 0,0-1-16,0 0 15,0 0-15,0 0 0,-21 22 16,21-22-16,0 0 0,0 0 15,0 0-15,21-21 16,0 0-16,0 0 16,0 0-16,1 0 0,-1 0 15,0 0-15,-21-21 16,21 0-16,0 0 16,-21 0-16,21-1 0,1 1 0,-22 0 15,0 0-15,21 0 0,-21 0 16,21-1-16,-21 1 0,0 42 31,0 1-31,0-1 0,-21 0 0,0 21 16,-1 1-16,-62 84 15,41-64-15,1-21 0,21 1 16,-21 20-16,20-20 0,-20-1 16,21 21-16,-21-20 0,-1 41 15,22-62-15,0 20 0,21 0 0,-21 1 16,0-1-1,-1-21-15,22 0 0,0-42 47,0 0-47,22 0 0,-22 0 16,21-22-16,-21 22 0,0-21 0,0-1 16</inkml:trace>
  <inkml:trace contextRef="#ctx0" brushRef="#br1" timeOffset="-66742.89">25188 10224 0,'0'0'0,"-21"0"0,21-22 0,-63 22 16,41 0 0,22-21-16,-21 21 46,0 0-46,0 0 0,0 0 16,0 0-16,-22 0 0,1 0 0</inkml:trace>
  <inkml:trace contextRef="#ctx0" brushRef="#br1" timeOffset="-66550">23897 10308 0,'0'0'16,"-21"0"-16,42 0 15,0 0-15,0 0 16,22 0-16,-1 0 0,0 0 0,1 0 16,20 0-16,-20 0 0,20 0 15,-21 0-15,22 0 0,-22 0 0,1 0 16,-1 0-16,-21 0 0,0-21 16,-42 21-1,0 0-15</inkml:trace>
  <inkml:trace contextRef="#ctx0" brushRef="#br1" timeOffset="-62871.58">1736 13272 0,'0'0'0,"-43"21"16,22-21-16,21 21 16,-21-21-1,21 21-15,0-42 31,0 0-31,21 0 0,0-1 0,0-20 16,22 0-16,-1-1 0,-21 1 16,22-21-16,-1-1 0,0 1 0,43-86 15,-22 86-15,-41-22 16,20 22-16,-21 20 0,0-20 16,-21 42-16,0-22 0,0 22 15,-21 21-15,0 0 0,-21 21 16,20 1-16,-20-1 0,0 21 15,-1 0-15,1 1 0,-21 41 16,41-20-16,1-22 0,21 1 16,0-1-16,0 0 0,21 1 15,1-1-15,20 0 0,0 1 0,-21-22 16,22 21-16,-1-21 0,22 22 0,-22-22 16,0 0-16,1 0 0,-22 0 15,21 0-15,-21-21 0,-21 22 16,-21-22 15,0 0-31,-21 0 0,20-22 16,1 1-16,-21 21 0,21-21 0,0 21 15,-1 0-15,1-21 0,0 21 16,63 21 15,-20-21-31,-1 0 0,21 0 16,0 0-16,1 0 0,20 0 15,-20 0-15,20 0 0,1-21 0,-22 0 16,21 0-16,1-1 16,-22 1-16,1 0 0,-1-21 0,0 21 15,1-22-15,-22 1 0,0 21 16,0-22-16,0 1 0,-21 21 16,21-21-16,-21 20 0,0 1 0,0 0 15,0 0-15,0 42 16,-21 0-1,0 22-15,21-22 0,0 21 0,0 22 16,-21-22-16,21 21 0,0 1 0,0 21 16,0-22-16,0 22 0,0-1 15,0 22-15,0-21 0,21 105 16,-21-84-16,21 0 16,0 0-16,-21 0 0,0 0 0,22-1 15,-22-20-15,21 21 0,-21 0 16,0-22-16,0 1 0,0 0 15,0-1-15,0-20 0,0-1 0,0-20 0,0-1 16,-21 0-16,21-20 0,0-1 16,-22-42-16,22-1 15,0-41-15,-21 21 0,21-22 16,0 1-16,-21-22 0,21 0 0,0-21 16,0 1-16,-21-1 0,0-21 0,21 0 15,-21 21-15,21-21 16,0 0-16,-22 0 0,22 21 0,0 0 15,0 0-15,0 1 0,0 20 16,22 0-16,-1 22 0,85-128 16,-64 149-16,0 0 15,22-1-15,-22 22 0,22 0 0,-22 21 16,21 0-16,-20 0 0,-1 21 16,-21 0-16,0 22 0,1-22 0,-22 21 15,0 0-15,0-20 0,-22 20 0,1-21 16,-21 21-16,21-20 15,-22-1-15,22 0 0,-21 0 0,0 0 16,20 0-16,-20-21 0,21 0 0,-21 0 16,20 0-16,1 0 0,0 0 15,0 0-15,0 0 0,0 0 16,42 0 15,0 0-31,0 22 16,21-22-16,-20 21 0,20-21 0,0 21 15,1-21-15,-1 0 0,0 0 16,1 21-16,-1-21 0,0 0 0,1 0 16,-1 0-16,0 0 0,1 0 15,20-42-15,-21 42 0,-20-21 16,20-1-16,-21-20 0,0 21 16,0 0-16,-21-22 0,0 1 15,22 0-15,-22-1 0,0-20 0,0 21 16,0-1-16,0 22 0,0 0 15,0 0-15,-22 0 0,-20 21 16,21 21-16,21 0 16,-21 0-16,21 21 0,-21-20 0,21 20 15,0-21-15,0 21 0,0-20 16,0 20-16,0-21 0,0 0 0,21 22 16,0-22-16,0 0 0,0 0 15,22-21-15,-22 21 0,0-21 16,21 0-16,-21 0 0,1 0 0,20 0 15,21 0-15,-20-21 16,-22 0-16,21 0 0,1 0 0,-1-1 16,0-20-16,1 0 0,-22-1 0,21 22 15,-21-21-15,22 0 0,-22 20 16,0-20-16,0 21 0,-21 0 16,21 21-16,-21 21 15,21 0 1,-21 0-16,0 0 0,22 1 15,-22-1 1,21-21 0,0 0-1,-21-21 1,0-1-16,0 1 16,0 0-16,0 0 15,0 0-15,0 0 0,-21 21 0,21-22 16,-21 1-16,-1 21 15,1 0-15,0 21 16,0 1-16,0-1 0,21 0 16,-21 21-16,-1-21 15,1 22-15,21-22 0,0 21 0,-21 1 16,21-1-16,0-21 0,0 21 16,0-20-16,0 20 0,21-21 0,0 0 15,1 0-15,-1 1 0,0-22 0,0 21 16,0-21-16,22 0 0,-1 0 15,-21 0-15,21 0 0,1-21 16,-1 21-16,43-43 0,-64 22 16,21 0-16,-21-21 0,22 20 0,-22 1 15,0-21-15,0 21 0,-21-43 16,21 22-16,-21 21 16,0 0-16,0-1 0,0 44 31,0-1-31,0 0 0,0 0 15,0 21-15,0-20 0,0-1 0,0 21 16,0-21-16,0 0 0,0 1 16,0-1-16,22 0 0,-1 0 0,0 0 15,0-21-15,0 0 0,22 0 0,20 0 16,-42 0-16,22 0 16,-1 0-16,0-21 0,1 0 0,-1 0 15,-21 0-15,21-1 0,1-20 0,-22 21 16,21-21-16,-21-1 15,1 1-15,-1-43 0,-21 43 16,21 0-16,-21 20 0,0 1 0,0 0 16,0 0-16,0 0 0,-21 21 15,0 0 1,21 21-16,-22 0 0,1 21 0,21-20 16,-42 126-1,21-106-15,21 22 0,-21-1 0,-1 1 16,1-22-16,0 21 0,0 22 15,0-21-15,0-1 0,-1 22 0,1-22 16,0 22-16,-21-22 0,21 22 0,-85 127 16,85-128-1,-1-20-15,-20-1 0,21 1 0,21-1 16,-21-20-16,21 20 0,0-20 16,0-22-16,0 21 0,0-21 15,21-21-15,0-21 16,21 0-16,-20 0 0,20-22 0,0 1 15,1 0-15,-1-1 0,0-20 0,1 21 16,-22-1-16,21-20 0,-21-1 16,0 22-16,43-149 15,-64 128-15,0-1 0,0 1 0,0-1 16,0 22-16,0 0 0,0-1 16,-21 1-16,21 21 0,-21-21 15,-1 20-15,22 1 0,-21 21 16,21-21-1,0 0 1,21 0-16,1 21 0,-1-21 16,0 21-16,21-22 0,-21 1 15,22 0-15,-22 0 0,21 0 0,1 0 16,-22-1-16,21 1 0,-21 0 0,0 21 16,1-21-16,-1 0 0,0 0 15,-21-1-15,0 1 0,0 42 47,0 1-31,0-1-16,0 0 0,0 21 0,0-21 15,21 1-15,-21-1 0,21 0 16,-21 0-16,21 0 0,1 0 0,-22 1 16,21-22-16,21 21 0,-21-21 15,22 0-15,-22 0 0,0 0 16,0 0-16,21-21 0,-20 21 0,20-43 15,0 22-15,1-21 16,-22-1-16,0 22 0,0-21 16,0 0-16,-21 20 0,21-20 0,22-21 15,-22 41 1,0 22-16,0 0 16,0 22-1,-21-1-15,0 0 16,22-21 31,-22-21-32,0 0-15,0-1 0,0 1 16,0 0-16,0 0 16,-22 21-16,1 0 15,0 0-15,0 0 0,0 0 16,0 21-16,-1 0 0,1 0 0,0 1 15,0-1-15,21 0 0,-21 21 16,21-21-16,-21 22 0,21-22 0,0 21 16,0-21-16,0 22 0,0-22 0,0 0 15,0 0-15,21 0 0,0-21 16,-21 22-16,21-22 0,0 0 0,22 0 16,-22 0-16,0 0 0,0 0 15,0 0-15,0-22 0,1 1 16,-1 21-16,0-21 0,0 0 0,0 0 15,0 0-15,-21-22 0,22 22 16,-22 0-16,0-21 0</inkml:trace>
  <inkml:trace contextRef="#ctx0" brushRef="#br1" timeOffset="-62675.69">6498 12531 0,'0'0'0,"-21"0"0,0 0 15,21 21 1,-21-21 0,21 21-1,-22-21 17,1 0-32,0 0 15</inkml:trace>
  <inkml:trace contextRef="#ctx0" brushRef="#br1" timeOffset="-62505.79">5376 12594 0,'0'0'16,"-21"21"-16,0-21 0,0 0 16,42 22-1,0-22-15,0 0 0,0 0 16,1 0-16,-1 21 15,0-21-15,0 0 0,0 0 16</inkml:trace>
  <inkml:trace contextRef="#ctx0" brushRef="#br1" timeOffset="-61021.79">8615 12615 0,'0'0'0,"0"-21"0,0-21 0,0 21 15,0 0-15,0-1 0,0 1 16,0 0-16,0 42 31,0 0-31,0 1 0,0-1 16,0 21-16,0 0 0,0 22 15,0-22-15,0 1 0,-21 20 0,21-21 16,-22 22-16,22-22 0,-21 1 0,21-1 16,0-21-16,0 43 15,0-43-15,0 0 0,21-21 32,1-21-32,-1 21 15,0-21-15,0-22 0,21 1 16,-20 0-16,-1-1 0,0 1 0,21 0 15,-21-1-15,1 22 0,-1-21 16,0 21-16,-21-1 0,21 1 0,0 21 16,0 21-1,-21 1-15,22 20 0,-1-21 16,-21 21-16,0-20 0,21 20 0,-21-21 16,21 21-16,0-20 0,-21-1 15,21 21-15,1-21 0,-1 0 16,0 1-16,21-22 0,-21 0 0,1 0 15,20 0-15,-21 0 16,21-22-16,22 1 0,-43 0 16,21-21-16,-20 21 0,20-22 0,-21 22 15,0-21-15,0-22 0,1 22 16,-1 0-16,-21-22 0,21 22 0,-21-22 16,0 22-16,0-43 0,0 64 15,0-21-15,0 21 0,-21 21 16,21 21-1,-21 0-15,21 0 0,-22 0 0,22 22 16,0-22-16,0 21 0,0 0 16,0 1-16,0-1 0,0 0 0,0 1 15,0-1-15,0 0 0,22 1 16,-22-22-16,21 21 0,0-21 16,21 1-16,-21-1 0,1 0 0,20 0 15,-21-21-15,0 0 0,22 0 0,-1 0 16,-21 0-16,21 0 0,-20-21 15,41-21-15,-42 20 0,0 1 16,1-21-16,-1 21 0,-21-22 16,21 22-16,-21-21 0,0 0 0,0-1 15,0 22-15,0 0 0,0-21 0,0 20 16,-21 22-16,0-21 0,-1 21 16,1 0-16,0 21 15,0 1-15,0-1 0,0 0 16,21 0-16,0 0 0,-22 22 0,22-22 15,0 21-15,0-21 0,0 22 16,0-22-16,22 0 0,-22 21 0,21-21 16,0-21-16,21 22 0,-21-1 0,1-21 15,20 0-15,-21 0 0,21 0 16,-20 0-16,20 0 0,0-21 0,-21-1 16,1 1-16,20 0 0,-21 0 0,0-21 15,0-1-15,-21 1 0,22 0 16,-22-1-16,21-20 0,-21 20 0,0-20 15,0 21-15,0-22 0,0 22 16,0-1-16,0 1 0,0 0 16,0 21-16,0-1 0,-21 22 15,21 22-15,0-1 16,-22 0-16,22 21 0,0 1 0,0-22 16,0 21-16,-21 22 0,21-22 15,0 0-15,-21 1 0,21 20 0,0-21 16,0 1-16,0-1 0,0 0 0,0-20 15,0 20-15,0-21 0,0 0 0,0 0 16,0 1-16,0-44 31,0 1-31,0 0 16,0-21-16,0 21 16,21-22-16,0 22 0,22-21 0,-22-1 15,21 22-15,1 0 0,-1 0 0,-21 0 16,21 21-16,1 0 0,-1 0 15,22 21-15,-43 0 0,0-21 16,0 21-16,-21 22 0,0-22 0,0 0 16,0 0-16,0 0 0,-21 0 15,0 1-15,-22-1 0,-20 21 16,21-21-16,-43 0 0,43 1 16,20-22-16,-20 0 0,21 0 15,0 0-15,0 0 16,21-22-16,0 1 0</inkml:trace>
  <inkml:trace contextRef="#ctx0" brushRef="#br1" timeOffset="-59110.59">11261 12827 0,'0'21'266,"0"0"-251,0 1 1,0-1 0,0 0-1,0 0 1,21-21 31,0 0-47,0-21 15,0 0-15,0 0 0,1-1 0,20 1 16,21-63-16,-20 41 16,20 1-16,-20 0 0,20-22 15,1 22-15,-22-1 0,21-20 0,-20 21 16,-1-1-16,22 1 0,-64 21 16,0 0-16,0-1 0,-22 22 15,1 0-15,0 22 16,-21-1-16,21 0 0,-1 0 15,-20 0-15,21 0 0,0 1 0,0 20 16,21-21-16,0 0 0,0 22 0,0-22 16,0 0-16,0 0 0,0 0 15,0 22-15,21-22 0,0 0 16,0 0-16,-21 0 0,21 0 0,0 1 16,1-1-16,-22 0 0,0 0 0,21-21 15,-21 21-15,21 0 0,-42-21 47,0 0-47,-1 0 16,22-21-16,-21 0 0,0 21 0,0-21 15,0 0-15,0 0 16,-1 21-16,22-22 0,-21 22 16,0 0-16,0 0 0,21 22 31,0-1-31,0 0 15,0 0-15,0 0 0,21 0 16,0-21 0,0 0-16,1 22 0,20-1 0,-21-21 15,0 0-15,22 0 0,-22 0 0,0 21 16,0-21-16,0 0 0,0 0 16,-42 0 62,42 0 156,1 0-218,-1 0-16,0-21 0,0 0 15,0 21-15,-21-22 0,21 22 16,1-21-16,-1 21 0,0-21 0,0 0 16,21 0-16,-20 0 0,20-22 15,-21 22-15,21 0 0,-20-21 0,-1 20 16,0-20-16,0 0 0,0 21 0,-21-22 15,0 22-15,0 0 16,0-21-16,0 20 0,-21 22 16,0 0-16,0 0 0,0 0 0,-1 0 15,1 0-15,-21 22 0,21-22 16,0 21-16,-1 0 0,22 0 0,0 0 16,-21 0-16,21 1 0,0-1 15,0 0-15,0 0 0,0 0 16,21-21-16,-21 21 15</inkml:trace>
  <inkml:trace contextRef="#ctx0" brushRef="#br1" timeOffset="-58473.47">11282 12806 0,'0'0'0,"0"-21"31,0 0-15,0-1-16,21 1 0,0 0 16,0-21-16,0 21 0,1-1 0,-1-20 15,0 21-15,0-21 16,21 20-16,-42-20 0,22 0 0,-1-1 16,-21 22-16,0 0 0,0 0 0,0 0 15,-21 21 1,-1 0-16,1 0 0,-21 21 0,21-21 15,0 21-15,-1 0 0,22 0 0,0 1 16,0-1-16,0 0 16,22-21-16,41 42 0,-42-42 15,0 21-15,22-21 0,-22 22 0,21-22 16,-21 21-16,1 0 0,-1 0 16,-21 0-16,0 0 0,0 1 15,0-1-15,-21 0 0,-1 0 16,1 0-16,0 0 0,0 1 15,0-1-15,0 0 0,42-21 16,0 0 0,0 0-16,0 0 0,0 0 15</inkml:trace>
  <inkml:trace contextRef="#ctx0" brushRef="#br1" timeOffset="-56269.79">12361 12446 0,'0'-21'15,"-21"21"-15,0 0 16,0 0-16,0 21 16,-1-21-16,1 21 0,0 0 15,21 1-15,-21-1 0,0 21 0,0-21 16,21 22-16,0-22 0,-22 21 16,22-21-16,0 22 0,0-22 0,0 0 15,0 0-15,0 0 0,0 0 0,0 1 16,0-1-16,22-21 15,-1 0-15,0 0 0,0 0 0,0 0 0,0 0 16,1 0-16,20 0 0,-21 0 0,0-21 16,0-1-16,22 1 15,-22 0-15,0 0 0,0 0 0,0-22 16,-21 22-16,0-21 0,22 21 0,-22-22 16,0 1-16,0 0 0,0 21 15,0-22-15,0 22 0,-64-42 16,43 63-16,0 0 0,0 0 15,-1 0-15,1 0 0,-21 0 16,21 21-16,-22 0 0,22 0 0,-21 21 16,21-20-16,0 20 0,-1-21 0,1 21 15,21 1-15,0-1 0,0-21 16,0 22-16,0-22 0,21 21 16,1-21-16,-1 0 0,0 1 0,21-22 15,-21 21-15,22-21 0,-1 21 16,-21-21-16,22 0 0,-1 0 0,-21 0 15,64-42-15,-43 20 0,0 1 16,-20 0-16,20 0 0,0 0 16,-21-22-16,1 22 0,-1 0 15,0-21-15,-21 21 0,0-22 0,21 22 0,-21 0 16,0 0-16,-21 42 31,21 0-15,0 0-16,0 22 0,-21-22 15,21 21-15,0-21 0,0 22 0,0-22 16,0 42-16,0-42 0,0 1 16,0-1-16,0 0 0,21-21 15,0 21-15,0-21 0,0 0 0,1 0 16,-1 0-16,0 0 0,0 0 0,0-21 16,22 0-16,-22 0 0,0-1 15,0 1-15,0 0 0,-21 0 0,21-21 16,1 20-16,-1-20 0,-21 21 15,0-21-15,0 20 0,21-20 0,-21 21 16,0 0-16,21 21 0,-21 21 31,0 0-31,-21 0 16,0 0-16,21 1 0,0-1 0,0 21 16,-21-21-16,21 43 0,0-43 15,0 0-15,0 0 0,0 0 16,21 1-16,-21-1 0,21 0 0,0-21 15,0 0-15,22 21 0,-22-21 0,0 0 16,0 0-16,0 0 0,0 0 16,1-21-16,-1 0 0,0 0 0,0-1 15,0 1-15,0 0 0,-21 0 0,22-21 16,-1-1-16,-21 22 16,0-21-16,21-1 0,-21 22 0,21-21 15,-21 21-15,0 0 0,21-1 0,-21 1 16,0 0-16,-21 21 31,0 0-31,0 0 16,0 0-16,21 21 15,0 0 1,0 1 0,21-22-16,0 0 15,0 0-15,-21 21 16,21-21-16,0 21 15,-21 0-15,0 0 16,22-21-16,-22 21 0,0 1 16,21-1-16,-21 0 15,0 0-15,0 0 0,0 0 16,0 1-16,21-1 0,0 0 16,-21 0-16,21-21 15,0 0-15,1 21 0,-1-21 16,0 0-16,0 0 0,0 0 0,0 0 15,1 0-15,-1 0 0,0-21 16,21 0-16,-21 21 0,1-21 16,-1 0-16,0-22 0,-21 22 0,21 0 15,0-21-15,0 20 0,1-20 16,-1 21-16,0 0 0,0 0 0,0-1 16,0 1-16,1 21 0,-1 0 15,0 0-15,-21 21 16,0 1-16,0-1 15,0 0-15,0 0 0,0 0 16,0 0 0,0 1-16,21-22 0,0 0 15,0 0-15,1 0 16,-1-22 0,0 1-16,-21 0 15,0 0-15,0 0 16,0 0-16,0-1 0,0 1 15,0 0-15,0 0 16,-21 21 0,0 0-1,-1 21-15,22 0 0,-42 0 16,21 22-16,0-22 0,0 0 0,21 0 16,0 22-16,-22-22 15,22 21-15,0-21 0,0 22 0,0-22 16,0 0-16,0 21 0,0-21 0,22 1 15,-1-1-15,21 0 16,-21-21-16,22 0 0,-22 0 0,21 0 16,-21 0-16,0 0 0,22 0 0,20-21 15,-20 0-15,-22-1 16,21-20-16,-21 21 0,0 0 0,22-64 16,-22 64-16,0-21 15,-21 20-15,0-20 0,21 21 0,-21 0 16,0 0-16,-21 21 15,0 21-15,0 21 16,0-21-16,21 0 16,-22 1-16,22 20 0,0-21 15,0 0-15,0 43 0,0-43 16,0 0-16,22 0 16,-1 0-16,0-21 0,0 0 0,0 0 15,0 0-15,1 0 0,-1 0 0,0 0 16,0-21-16,0 21 0,22-21 15</inkml:trace>
  <inkml:trace contextRef="#ctx0" brushRef="#br1" timeOffset="-55851.23">16933 12404 0,'0'0'0,"21"0"16,1 0-1,-22 21-15,0 0 16,0 21-16,0-20 0,0-1 16,0 21-16,0-21 0,0 0 0,0 22 15,0-22-15,0 0 0,0 0 16,0 0-16,0 1 0,0-1 15,0-42 17,0-1-32,0 1 0</inkml:trace>
  <inkml:trace contextRef="#ctx0" brushRef="#br1" timeOffset="-55682.08">17060 12107 0,'0'-21'0,"0"42"0,-21-42 32,21 42-17,0 1-15,0-1 16,21 0-16,0-21 16,1 0-16,-1 0 0</inkml:trace>
  <inkml:trace contextRef="#ctx0" brushRef="#br1" timeOffset="-55259.33">17484 12277 0,'0'0'0,"0"21"0,0 0 0,0 0 0,0 22 16,0-22-16,0 0 0,0 21 16,0-21-16,0 22 0,0-22 15,0 0-15,-22 21 0,1-20 0,0-1 16,21 21-16,-21-21 0,0 0 0,21 1 15,0-1-15,-21-21 0,21 21 16,-22-21-16,22-21 16,0 0-1,0-1-15,0 1 0,0 0 16,0 0-16,22-21 0,-1-1 0,0 1 16,21 0-16,-21-1 0,22 1 15,-1 21-15,-21-22 0,22 22 0,-1 0 16,21 21-16,-41 0 0,20 0 15,-21 21-15,-21 0 16,21 1-16,-21 20 0,0-21 0,0 0 16,0 22-16,0-1 0,0-21 0,0 21 15,0-20-15,-21-1 0,21 21 16,0-21-16,-21 0 0,21 1 0,-21-1 16,42-21 15,0 0-31,0-21 15,0-1-15,22 1 0,-22 21 0</inkml:trace>
  <inkml:trace contextRef="#ctx0" brushRef="#br1" timeOffset="-54905.31">18542 12383 0,'21'0'0,"-42"0"0,42-22 15,-42 22-15,0 0 16,-43 0-16,22 22 15,-43-1-15,43-21 0,0 21 16,-1 0-16,22-21 0,-21 21 0,42 0 16,0 1-16,0-1 15,21 0-15,21-21 0,-21 21 16,22-21-16,-1 21 0,0 0 0,-20-21 16,20 22-16,0-1 0,-21-21 15,1 21-15,-1 0 0,0 0 16,0 0-16,-21 1 0,0-1 15,0 0-15,-21-21 16,0 21-16,-22-21 0,22 0 0,0 0 16,-21 0-16,21 0 0,-1 0 15,-20 0-15,21 0 0,0 0 0,0 0 16,-1-21-16,22 0 16,0 0-1,22-1-15,-1 22 0,0 0 16,21-21-16</inkml:trace>
  <inkml:trace contextRef="#ctx0" brushRef="#br1" timeOffset="-54682.44">18923 12510 0,'0'0'0,"0"21"31,0 0-31,0 0 16,0 0-16,0 0 0,0 1 15,-21-1-15,21 0 0,-21-21 0,21 21 16,0 0-16,-22 0 0,1 22 16,0-22-16,21 0 15,0-42 17,0 0-32,0 0 0</inkml:trace>
  <inkml:trace contextRef="#ctx0" brushRef="#br1" timeOffset="-54518.11">18923 12234 0,'0'-42'0,"0"84"0,0-105 0,0 42 15,0 0-15,0-1 0,-21 22 16,21 22 0,0-1-1,-21 0-15,21 0 16,0 0-16,0 0 0,0 1 15,0 20-15</inkml:trace>
  <inkml:trace contextRef="#ctx0" brushRef="#br1" timeOffset="-53857.49">19600 12573 0,'0'0'0,"0"-21"16,-21 0-16,21 0 0,-21 21 15,0-22-15,0 22 0,-22 0 16,22 0-16,0 0 0,0 0 16,0 0-16,-1 0 0,1 0 0,0 0 15,0 22-15,21-1 0,-21 0 0,21 0 16,-21 21-16,21-20 0,0-1 16,0 21-16,0-21 0,0 22 15,0-22-15,0 0 0,21 0 0,21 21 16,-21-20-16,0-22 15,1 0-15,20 0 0,-21 0 0,0 0 16,22 0-16,-22-22 0,21 22 0,-21-21 0,0 0 16,22-21-16,-22 21 0,0-22 15,21-41-15,-20 41 16,-1 1-16,0-22 0,0 22 0,0-21 16,-21-1-16,21 22 0,-21-1 15,0-20-15,0 42 0,0-22 0,0 22 16,-21 42-1,0 1-15,0-1 16,0 21-16,0 0 0,-1 1 0,22-1 16,0 0-16,-21 22 0,21-22 15,0 1-15,0-1 0,0 0 0,0 1 16,21-1-16,1 0 0,-1-21 0,0 22 16,21-22-16,-21 0 0,22 0 15,-22-21-15,21 0 0,1 0 16,-22 0-16,21 0 0,-21-21 15,22 0-15,-22 21 0,21-42 0,-21 20 16,0 1-16,22 0 0,-22-21 0,-21-43 16,0 64-16,0 0 15,0 0-15,-21 21 16,0 0-16,21 21 16,0 0-16,0 0 0,0 21 15,0-20-15,0 20 0,0-21 0,0 0 16,0 22-16,0-22 0,0 0 0,21 0 15,21 0-15,-21-21 0,0 21 0,22-21 16,-1 0-16,0 0 16,1 0-16,-1 0 0</inkml:trace>
  <inkml:trace contextRef="#ctx0" brushRef="#br1" timeOffset="-53426.74">22648 12129 0,'0'0'16,"0"42"0,0-21-16,0 21 15,0 1-15,0-1 0,-21 22 0,0 41 16,0-62-1,0 20-15,-1-20 0,1 20 0,0-21 16,0 1-16,21-1 0,-21-21 0,-22 43 16,22-22-16,21-21 15,0 0-15,0 1 0,-21-22 16,0 0-16,0-22 16,0 22-16,-1-21 15</inkml:trace>
  <inkml:trace contextRef="#ctx0" brushRef="#br1" timeOffset="-52666.66">21971 12658 0,'21'0'15,"0"0"-15,0 0 16,22-21-16,-22 21 0,21 0 16,1 0-16,20-22 0,-21 1 0,22 21 15,21-21-15,-22 0 0,22 0 0,-1 0 16,1-1-16,0 1 0,-22 0 15,1-21-15,-1 21 0,-20-1 0,-1-20 16,-21 0-16,0 21 0,0-22 16,-21 22-16,0 0 0,0 0 0,0 0 15,0-1-15,0 1 0,-21 21 16,0 0-16,0 0 16,21 43-16,-21-22 0,0 21 0,-43 85 15,43-85-15,0 1 16,0 20-16,-1-20 0,1-1 15,0 0-15,0 1 0,21-1 0,-21 0 16,21 1-16,-21 20 16,21-42-16,0 0 0,0 1 15,21-22 1,0-22-16,0 1 16,0 0-16,0 0 0,1 0 0,-1 0 0,21-22 15,-21 22-15,0 0 0,22-21 16,-22 20-16,0 1 0,0 21 15,0-21-15,1 21 0,-1 21 16,-21 0 0,0 1-16,0 20 15,0-21-15,0 0 0,0 22 0,0-1 16,0-21-16,0 0 16,21 0-16,-21 1 0,21-1 0,0 0 15,0-21-15,1 0 0,20 21 16,-21-21-16,21 0 0,1 0 0,20 0 15,-20-21-15,20 21 0,1-21 0,-1 0 16,1-1-16,-1-20 0,-21 21 16,1-21-16,-1-1 0,0 22 15,-20-21-15,20-22 0,-42 43 16,0 0-16,0 0 0,-21 21 0,0 0 16,-1 0-16,-20 0 0,21 0 15,-21 21-15,-1 0 0,22 0 0,-42 22 16,41-22-16,1 0 15,21 21-15,0-21 0,21 22 16,1-22-16,-1 0 0,0-21 0,42 42 16,-20-42-16,-1 0 15,0 0-15,1 0 0,-1 0 0,0 0 16,22 0-16,-22 0 0,1-21 16,-1 21-16,0-21 0,1 0 15,-1 0-15,-21 0 0</inkml:trace>
  <inkml:trace contextRef="#ctx0" brushRef="#br1" timeOffset="-50818.08">17992 14415 0,'0'0'0,"-22"0"15,22-22 1,22 1-16,-1 0 0,0 0 16,21 0-16,-21-22 0,22 22 15,20-21-15,-20 0 0,-1-1 16,21 1-16,1-22 0,-1 22 0,43-64 16,-21-21-1,-43 64-15,-21 20 0,1 1 16,-22 21-16,0-21 0,0 20 0,-22 22 15,-20 0-15,21 43 0,-21-22 16,-22 21-16,22 1 0,21 20 0,-22-21 16,22 1-16,0-1 0,21 22 15,0-1-15,0-21 0,21 1 16,21-22-16,-20 21 0,20-21 16,-21 1-16,21-1 0,1 0 15,-22 0-15,42 21 0,-41-20 16,-1-22-16,-21 21 0,-43-21 15,22 0 1,0 0-16,-21 0 0,-1 0 16,1 0-16,-43-21 0,43 21 0,21 0 15,-21-22-15,20 22 0,1-21 16,0 21-16,21 21 31,0 1-31,21-1 0,0-21 16,1 21-16,20 0 0,-21 0 0,21 0 15,1-21-15,-1 22 0,-21-22 0,22 0 16,-1 0-16,21 0 0,22-22 16,-43 1-16,1 21 0,-1-21 15,0 0-15,1 0 0,-22-22 0,21 22 16,-21 0-16,-21-21 0,0 21 16,0-22-16,0 22 0,0-21 0,0 21 15,0-22-15,0 22 0,0 0 0,-21 21 16,0-21-16,0 21 0,0 0 15,0 21-15,-1 0 0,22 21 16,0-20-16,-21-1 16,21 21-16,0-21 0,0 22 15,0-22-15,0 0 0,0 21 0,0-21 16,0 1-16,21 20 0,1-21 0,-1-21 16,0 21-16,0 0 0,0-21 15,0 0-15,1 0 0,-1 0 0,21 0 16,-21 0-16,0-21 0,1 0 0,20 21 15,-21-21-15,0 0 16,0 0-16,1-1 0,-1 1 0,0 0 16,-21 0-16,0 0 0,21 0 0,-21-1 0,0 1 15,0 0-15,0 42 32,0 0-17,0 1-15,0-1 16,0 21-16,0-21 0,0 0 0,0 22 15,0-22-15,0 0 0,0 0 0,0 0 16,21 1-16,0-1 0,-21 0 16,22-21-16,-1 21 0,0-21 0,0 0 15,0 0-15,43 0 16,-43 0-16,0-21 0,0 0 0,22 21 16,-22-21-16,0-1 0,0-20 15,0 21-15,0 0 0,-21-22 0,22 22 16,-1 0-16,0-21 0,-21 21 15,0-1-15,21 1 0,0 21 16,-21 21 0,0 1-1,0-1-15,0 0 0,0 0 16,0 0-16,0 0 0,0 1 16,0-1-16,0 0 0,0 0 0,0 0 15,21 0-15,1 1 0,-1-22 16,0 21-16,21-21 15,-21 0-15,1 0 0,20 0 0,-21 0 16,21-21-16,22-1 16,-43 1-16,0 0 0,22 0 15,-22 0-15,0 0 0,0-1 0,-21-20 16,0 21-16,21-21 0,-21 20 0,0-20 16,0 21-16,0 0 0,0 0 15,0-1-15,-21 22 16,0 0-16,0 0 0,21 22 15,-21 20-15,-1-21 0,22 21 16,-21 1-16,0 20 16,21-42-16,0 22 0,0-22 15,0 21-15,0-21 0,0 1 16,0-1-16,21 0 0,0-21 0,1 21 16,20-21-16,21 0 0,64 0 15,-84-21 1,-1 21-16,-21-21 0,22 0 0,-1-1 15,-21-20-15,0 21 0,22 0 0,-22-22 16,0 22-16,0-21 0,-21 21 16,21 0-16,-21-1 0,21 1 0,-21 0 15,0 0-15,0 42 32,0 0-32,0 0 0,0 1 0,0-1 15,0 0-15,0 0 0,0 0 16,0 0-16,0 1 0,0-1 15,22 0-15,-22 0 0,21-21 0,0 0 16,0 21-16,21-21 0,-20 0 0,20 0 16,-21 0-16,0 0 0,22-21 15,-22 0-15,21 21 0,-21-21 0,22 0 16,-1-1-16,-21 1 0,0 21 16,0 0-16,-21 21 31,-21 1-31,0-1 0,21 0 15,-21 21-15,21-21 0,-21-21 16,21 22-16,0-1 0,0 0 16,21-21-1,0 0-15,0 0 16,0 0-16,-21-21 0,22 21 0,-1-21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6:23:03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6413 953 0,'-21'-22'0,"21"1"31,21 21 47,1 0-62,-1 0-1,0 0-15</inkml:trace>
  <inkml:trace contextRef="#ctx0" brushRef="#br0" timeOffset="1075.17">1037 1037 0,'0'0'0,"0"-21"0,0 0 16,21 21-16,-21-21 0,21 0 15,-21-1-15,0 1 0,22 0 16,-1 0-16,-21-21 0,21-1 16,-21 22-16,0 0 0,0 0 15,0 0-15,0-1 16,-21 1-16,0 21 16,-1 0-16,1 0 15,0 0-15,0 21 0,0 1 16,0-1-16,-1-21 0,-20 21 0,21 21 15,0 1-15,-22-1 16,22 0-16,-21 22 0,21-22 0,0 22 16,-22-22-16,22 21 0,21-20 15,0-1-15,-21 0 0,21 1 0,0-1 16,0 0-16,21-20 0,-21 20 16,21-21-16,0 21 0,1-20 15,-1-1-15,0 0 0,0 0 0,0 0 16,0-21-16,1 21 0,-1 1 15,0-22-15,0 0 16,0 0-16,0 0 0,1 0 0,-1-22 16,0 22-16,0-21 0,0 0 15,0 0-15,22 0 0</inkml:trace>
  <inkml:trace contextRef="#ctx0" brushRef="#br0" timeOffset="1148.11">1587 1249 0,'22'-42'15,"-44"84"-15</inkml:trace>
  <inkml:trace contextRef="#ctx0" brushRef="#br0" timeOffset="1514.63">1524 1101 0,'-21'0'15,"0"21"-15,-1 0 16,1 0-16,0 0 0,0 1 16,-21 20-16,20 0 0,-20-21 0,21 22 0,0-1 15,0 0-15,-1 1 16,1-1-16,21 0 0,0-20 15,0 20-15,0-21 0,0 0 0,21 0 16,1 1-16,-1-1 0,21-21 16,-21 0-16,22 0 0,-1 0 0,0-21 15,1-1-15,-1 1 0,0 0 16,1-21-16,-22 21 0,21-1 16,-21-20-16,0 21 0,-21-21 0,22-1 15,-22 22-15,0-21 0,0-1 16,-22 22-16,1 0 0,0-21 0,-21 21 15,21 21-15,-1-22 0,-20 22 16,21 0-16,-21 0 16,20 22-16,-20-22 0,21 21 0,0 0 15,-22 0-15,22 0 0,0 0 16,0 22-16,0-22 0,0 0 0,21 0 16,0 0-16,0 1 15,21-22-15,0 0 0,21 0 16,-21 0-16,22 0 0,-1 0 0</inkml:trace>
  <inkml:trace contextRef="#ctx0" brushRef="#br0" timeOffset="2023">2074 1228 0,'0'0'0,"0"-21"16,-21 21-16,0 0 15,0 0 1,0 21-16,21 0 16,0 0-16,0 0 0,-22 0 15,22 22-15,-21-22 0,21 0 0,0 21 16,0-20-16,-21 20 0,21-21 0,-21 43 16,21-43-1,0 0-15,0 0 0,0 0 0,0-42 47,0-21-47,0 21 16,0-1-16,0-20 0,0 21 0,21-21 15,0-1-15,0 1 0,1 0 16,-1-1-16,0 22 0,21-21 16,-21-1-16,22 22 0,-1 0 0,-21 0 15,22 21-15,-1 0 16,-21 0-16,21 0 0,-20 0 0,20 21 0,-21 0 15,-21 22-15,0-22 16,0 21-16,0 0 0,0 1 0,0-1 16,0-21-16,0 22 0,0-1 15,-21-21-15,0 43 16,0-22-16,21-21 0,0 0 0,0 0 16,21-42 15,0 0-31,0 0 15,0 0-15</inkml:trace>
  <inkml:trace contextRef="#ctx0" brushRef="#br0" timeOffset="2312.83">3027 593 0,'0'0'0,"-21"0"0,21-21 16,-22-1-16,22 44 15,0-1-15,0 0 0,0 21 16,-21 1-16,0-1 0,21 21 16,-21 1-16,0-1 0,-22 64 15,22 0 1,0-63-16,0-1 0,0 1 0,21-22 16,0 1-16,-21-1 0,21 0 0,0-21 15,0 22-15,0-22 0,0 0 16,21-21-16,0 0 15,0 0-15,0 0 0,0 0 0,1 0 16,-1-21-16,0 0 0,0 0 16,-21-22-16,21 22 0,0-21 0</inkml:trace>
  <inkml:trace contextRef="#ctx0" brushRef="#br0" timeOffset="2506.71">2646 1185 0,'0'0'0,"-21"0"0,42 0 32,0 0-32,0 0 15,0 0-15,22 0 0,-22 0 16,21 0-16,-21 0 0,0-21 0,1 21 16,20 0-16,-21 0 0,0 0 15,0-21-15,1 21 16</inkml:trace>
  <inkml:trace contextRef="#ctx0" brushRef="#br0" timeOffset="3611.01">3365 1461 0,'0'0'15,"0"21"-15,0-42 32,22 21-32,-1-22 0,0 1 15,0 21-15,21-21 0,-20 0 16,-1 0-16,21 0 0,-21-1 16,0 1-16,1 0 0,-22 0 0,0 0 15,0 0-15,-22 21 16,1 0-1,-21 0-15,21 0 0,0 21 16,-22-21-16,22 42 0,0-21 16,-21 0-16,20 1 0,1 20 15,0-21-15,21 21 0,0-20 0,0-1 16,0 0-16,0 0 0,0 0 16,21 0-16,0 1 0,1-1 0,20-21 15,0 0-15,1 0 0,-22 0 16,21 0-16,0 0 0,1 0 0,-1-21 15,0-1-15,1 1 0,-1 21 16,-21-42-16,22 21 0,-1-22 16,-21 1-16,0 21 15,-21 0-15,0-22 0,21 22 0,-21 0 16,0 0-16,0 0 0,0 0 16,0 42-1,0 0 1,-21 0-16,21 0 0,0 22 0,-21-22 15,21 21-15,-21-21 0,21 0 16,-21 22-16,21-22 0,0 0 0,-21 0 16,21 0-16,0 1 0,-22-1 15,22 0-15,0-42 32,0 0-32,22-1 15,-1-20-15,-21 21 0,21 0 16,0-22-16,0 22 0,0-21 15,22 0-15,-22 20 0,0-20 0,21 21 16,-20 0-16,-1 0 0,21-1 16,-21 22-16,0 0 0,22 0 15,-22 0-15,0 0 0,-21 64 16,0-43-16,0 0 16,0 22-16,0-1 0,0-21 15,0 21-15,0-20 0,0 20 0,0-21 16,0 21-16,0-20 0,0-1 15,0 21-15,0-21 0,0 0 16,21-21-16,22 0 16,-22 0-16,0 0 0,21 0 0,-21-21 15,22 0-15,-22 0 0,21 0 16,1 0-16,20-64 0,-42 43 16,22-1-16,-22 1 0,0-22 15,21 22-15,-21-21 0,1-1 0,-22 1 16,42-107-1,-42 149-15,0-21 0,0 21 0,0-1 16,0 1-16,0 0 16,0 42-16,0 0 15,-21 1-15,0 20 0,21 0 16,-22 1-16,22-1 0,-21 21 0,0 1 16,21-22-16,-21 22 0,21-1 15,-21-20-15,21-1 0,-21 21 0,21-20 16,-22-1-16,22 0 0,0-20 15,0 41-15,0-21 16,0-20-16,0-1 0,22-21 16,-1 0-16,0 0 0,0 0 15,0 0-15,0 0 0,1-21 0,-1-1 16,0 1-16,0 0 16,0-21-16,0 21 0,1-1 0,-1-20 15</inkml:trace>
  <inkml:trace contextRef="#ctx0" brushRef="#br0" timeOffset="3837.88">4635 1164 0,'0'0'0,"-21"64"0,0-43 16,42-42-1,0 0-15,1 21 16,-1 0-16,21 0 0,-21-22 0,22 22 15,-22 0-15,21-21 0,0 21 16,-20 0-16,20 0 0,-21-21 0,0 21 16,0 0-16,-21-21 15,22 21-15,-22-21 0,21 21 16,-21-21-16</inkml:trace>
  <inkml:trace contextRef="#ctx0" brushRef="#br0" timeOffset="4304.01">5884 847 0,'0'0'0,"0"-21"31,21-1-16,1 22-15,-1 0 0,21 0 16,0-21-16,1 21 0,-1 0 0,0 0 16,1-21-16,-1 21 0,22 0 15,-22 0-15,21 0 0,-20 0 0,20 0 16,-20 0-16,-22 0 16,21 0-16,-21 0 0,0 0 0,1 0 15,-44 0 1,1 0-16,-21 0 15,21 0-15,-22 0 0,22 0 16,-21 0-16,0 0 0,20 0 0,1 0 16</inkml:trace>
  <inkml:trace contextRef="#ctx0" brushRef="#br0" timeOffset="4598.13">6223 783 0,'0'21'0,"21"22"15,-21-22-15,0 0 16,0 0-16,0 0 16,0 1-16,0-1 0,0 0 0,0 21 15,-21 1-15,21-22 0,0 21 16,0 0-16,0 1 0,-21-1 0,21-21 16,-21 22-16,21-1 0,0-21 15,0 21-15,0-20 0,-22-1 0,22 21 16,0-21-16,0 0 0,0 1 15,0-1 1,0-42 15,22 21-31,-1-22 0,-21 1 0,21 0 16,0 21-16,0-21 16,0 0-16</inkml:trace>
  <inkml:trace contextRef="#ctx0" brushRef="#br0" timeOffset="5206.77">6667 1228 0,'0'-21'15,"0"42"1,-21 0 0,0 0-16,0 0 0,21 0 0,-21 1 15,21-1-15,0 21 16,-21 0-16,21-20 0,0-1 15,0 0-15,0 0 0,0 0 16,21 0-16,0 1 0,0-22 16,21 0-16,-20 0 0,-1 0 15,21 0-15,0 0 0,-20-22 0,20 22 16,-21-21-16,21 0 0,-20 0 0,-1 21 16,0-21-16,0-22 0,0 22 15,0 0-15,1 0 0,-22 0 16,21 0-16,-21-1 0,0 1 0,0 0 15,0 0-15,0 0 0,0 0 16,0 42 15,0 0-31,0 0 16,0 21-16,0-20 0,0 20 16,0 0-16,-21 1 0,-1-1 0,1 0 15,21 22-15,-21-1 0,0 1 16,21-1-16,-21 1 0,21-1 0,0 1 15,-21-1-15,-1 1 0,22 20 16,-21-20-16,21-1 0,0 1 0,-21-1 16,0-20-16,21 20 0,-21-20 0,0-1 15,21-21-15,-22 21 0,1-20 16,0-1-16,0-21 0,0 0 16,-43 0-16,43 0 0,-21-21 15,21 21-15,-22-22 0,1 1 16,21-21-16,-22 21 0,22 0 0,-21-1 15,21-20-15,21 21 0,-21 0 16,21 0-16,0-1 0,0 1 0,0 0 16,0 0-16,21 0 0,-21 0 0,42-1 15,-21 1-15,22 0 0,-1-21 16</inkml:trace>
  <inkml:trace contextRef="#ctx0" brushRef="#br0" timeOffset="5346.69">7451 1291 0,'0'0'0,"0"-21"0,-43 0 0</inkml:trace>
  <inkml:trace contextRef="#ctx0" brushRef="#br0" timeOffset="5586.62">7366 1228 0,'0'63'16,"0"-42"-1,-21 22-15,21-1 0,0 22 0,0 63 16,0 0 0,0-43-16,0-20 0,0 20 0,0-20 15,-21-1-15,21 1 0,-22-1 0,22 1 16,-21-1-16,21-20 0,0-1 16,-21 0-16,0 1 0,21-1 0,-21 0 15,21-20-15,0-1 0,0 0 16,0 0-16,-21-21 0,-1 21 15,22-42 1,0 0-16,22 0 16,-1 0-16,0-22 0,0 22 0,21-64 15,-20 43-15,-1-21 16,-21 20-16</inkml:trace>
  <inkml:trace contextRef="#ctx0" brushRef="#br0" timeOffset="5881.45">7408 1482 0,'0'0'0,"21"-43"0,-21 22 0,0-21 0,0 21 16,0 0-16,0-22 0,0 22 15,22 21-15,-22-21 0,21 0 0,0 21 16,21 0-16,-21-21 0,22 21 16,-22 0-16,21 0 0,1 0 15,-22 0-15,21 21 0,-21-21 16,22 21-16,-22 0 0,-21 0 0,0 0 15,0 22-15,0-22 0,0 0 0,-21 0 16,-1 0-16,-20 22 0,21-22 16,-21 0-16,-1 0 0,1 0 0,0-21 15,-1 22-15,22-1 0,-21-21 16,21 0-16,21-21 31,21-1-31,0 22 16,21-21-16</inkml:trace>
  <inkml:trace contextRef="#ctx0" brushRef="#br0" timeOffset="6297.21">7937 1461 0,'22'0'0,"-1"0"16,0 0-16,0 0 0,0 0 0,0-22 15,22 1-15,-22 21 0,21-21 16,-21 0-16,22 0 0,-1 0 0,22-22 16,-43 22-16,21 0 15,-21 0-15,0 0 0,-21-1 16,0 1-16,0 0 0,-21 0 16,0 21-16,-21 0 15,21 0-15,-22 0 0,22 21 0,-21 0 16,-1 0-16,1 22 0,21-22 15,-21 21-15,20 1 0,22 20 16,0-42-16,0 22 16,0-1-16,0-21 0,22 21 0,-1-20 0,21-1 15,0 0-15,-20 0 0,20 0 16,0-21-16,1 0 0,-1 0 0,43 0 16,-22 0-1,-21-21-15,1 21 0,-22-21 16,21 0-16,-21 21 0,1-21 0,-22-1 15,0 1-15,0 0 16,0 0-16,-22 21 0</inkml:trace>
  <inkml:trace contextRef="#ctx0" brushRef="#br0" timeOffset="7166.82">1206 2032 0,'0'0'0,"-21"0"0,-21 0 0,21 0 16,0 0-16,-1 21 0,1-21 0,0 0 15,0 0 1,21 21 15,21-21-15,21 0-16,-20 0 0,20 0 0,0 0 16,22 0-16,-1 0 0,1 0 15,105 0-15,-63 0 0,0 0 16,0 0-16,-1 0 0,22 0 15,0 0-15,22 0 0,-1-21 16,0 21-16,0 0 0,21 0 16,1-21-16,20 21 0,1-21 0,20 21 15,1-21-15,0 21 0,21-21 0,-22 21 16,22 0-16,0-22 0,0 22 16,0 0-16,-22 0 0,22 0 0,-21 0 15,21-21-15,-22 21 0,-20 0 16,20 0-16,-20 0 0,-1 0 0,340 0 15,-382 0-15,-21 0 16,21 0-16,-42 0 0,0 0 16,-1 0-16,-20 0 0,0 21 0,-43-21 15,22 0-15,-22 0 0,-21 0 16,0 0-16,0 0 0,-21 22 16,-21-22 15,0 0-31,0 0 15,0 0-15,0 0 16</inkml:trace>
  <inkml:trace contextRef="#ctx0" brushRef="#br0" timeOffset="7305.74">8911 2032 0,'-21'0'47,"0"0"-47,0 0 16,-1 0-16,-20 0 0</inkml:trace>
  <inkml:trace contextRef="#ctx0" brushRef="#br0" timeOffset="8321.93">910 4890 0,'0'0'0,"0"-22"0,0 1 0,0 0 15,0 0-15,0 0 16,0 42 15,0 0-31,0 21 16,0 1-16,0-1 0,0 43 15,0-22-15,-21 22 0,21 0 0,0-1 16,0 22-16,-21-21 0,0 21 16,21-1-16,-22-20 0,1 0 0,21 21 15,-21-22-15,21 1 0,-21 0 16,0-22-16,21 22 0,0-22 0,-21 1 16,-1-1-16,1-20 15,21 20-15,-21-42 0,21 22 0,-21-22 16,21 0-16,-21 0 0,0-21 31,21-21-31,0-21 16,0 20-16,0-20 0,0 0 0,21-1 15,-21-20-15</inkml:trace>
  <inkml:trace contextRef="#ctx0" brushRef="#br0" timeOffset="9342.35">931 4890 0,'0'0'0,"0"-22"16,0 1-16,0 0 16,0 0-1,21 0 1,1 21-16,-1 0 16,0 0-16,21-21 0,-21 21 0,43 0 15,-1 0-15,1-22 0,21 22 16,-1 0-16,22 0 0,0-21 0,0 21 15,0 0-15,42-21 0,-21 21 16,21 0-16,0 0 0,0 0 0,0 0 16,1 0-16,-22-21 0,21 21 15,-21 0-15,0 0 0,-21 0 0,-1-21 16,1 21-16,-21 0 16,0-21-16,-22 21 0,1 0 0,-1-22 15,-21 1-15,1 21 0,-22 0 16,0 0-16,0 0 0,0 0 0,1 0 31,-22 21-15,0 1-16,0-1 0,0 0 15,0 0-15,0 21 0,0 1 16,0-1-16,0 0 0,0 22 0,0-1 16,0-20-16,0 20 0,0 1 15,0-1-15,0 1 0,0-1 16,0 1-16,0-1 0,0 1 0,0 20 15,0-20-15,0-1 0,0-20 0,0 20 16,0 1-16,0-22 0,0 43 16,0-43-1,0 0-15,0 1 0,0-22 0,0 21 0,0-21 16,0 1-16,21-1 0,-21 0 0,0 0 16,0 0-16,0 0 0,0 1 15,0-1 1,0 0-1,-21-21 1,-1 0-16,1 0 16,0 0-16,0 0 15,0 0-15,0 0 0,-1 0 0,1 0 16,0 0-16,0 0 0,0 0 16,-22 0-16,1 0 0,0 0 15,21 21-15,-43-21 0,22 0 16,-22 0-16,1 0 0,-1 0 0,-20 0 15,-1 0-15,0 0 0,1 0 16,-1 0-16,-21 0 0,0 0 0,0 0 16,-21-21-16,22 21 0,-22-21 0,0 21 15,21 0-15,-21-21 16,0 21-16,-21 0 0,-106-22 16,127 22-16,0 0 0,0 0 15,0 0-15,21 0 0,0 0 0,0 0 16,21 0-16,1 0 0,20 0 15,1 0-15,20 0 0,1 0 16,21 0-16,42 0 16,0 0-16,0 0 15,22-21-15,41 0 0,-20 21 16,-22-21-16,22 0 0</inkml:trace>
  <inkml:trace contextRef="#ctx0" brushRef="#br0" timeOffset="12154.01">1397 5228 0,'0'-21'0,"0"0"31,0 0-15,0 0-16,0 42 47,0 0-32,0 21-15,0-21 0,0 1 16,0 20-16,0-21 0,0 21 0,0 1 16,-21-22-16,21 21 0,-21-21 15,21 22-15,-22-22 0,22 0 0,0 0 16,0 0 0,-21-21-16,21 22 0,0-44 31,0 1-16,0 0-15,0 0 0,0 0 0</inkml:trace>
  <inkml:trace contextRef="#ctx0" brushRef="#br0" timeOffset="12430.23">1524 5122 0,'0'22'16,"0"-1"-16,21-21 0,-21 21 16,0 0-16,0 21 0,0-20 15,0-1-15,0 21 0,0-21 0,0 22 16,0-22-16,0 21 0,0-21 16,0 43-16,0-43 15,0 0-15,0 0 0,0 0 16,0 1-16,0-44 47,-21 22-47</inkml:trace>
  <inkml:trace contextRef="#ctx0" brushRef="#br0" timeOffset="12790.53">1291 5525 0,'21'0'16,"0"0"-16,1 0 16,-1 0-16,0 0 0,0 0 0,0-22 15,22 22-15,-22-21 16,21 21-16,-21-21 0,22 21 0,-22-21 16,21 0-16,-21 21 0,0-21 15,1 21-15,-1 0 0,-21-22 0,21 22 16,-21 22 15,0-1-15,0 0-16,0 0 0,0 0 15,0 0-15,0 1 0,0-1 16,0 0-16,0 0 16,-21 0-16,21 0 0,0 1 15,0-44 16,21 22-31,-21-21 16,0 0-16</inkml:trace>
  <inkml:trace contextRef="#ctx0" brushRef="#br0" timeOffset="13134.34">1778 5122 0,'0'0'0,"0"22"0,-21-22 0,21 21 16,0 0-16,0 0 15,21-21 1,0 0 0,0 0-16,0 0 0,1-21 15,-22 0-15,21 21 16,-21-21-16,0-1 15,-21 22 1,-1 0-16,1 0 0,0 0 0,0 0 16,0 0-16,0 22 15,21-1 1,0 0-16,0 0 16,21 0 15,0-21-31</inkml:trace>
  <inkml:trace contextRef="#ctx0" brushRef="#br0" timeOffset="14596.94">2434 5398 0,'21'0'0,"0"0"0,1-22 16,-1 22-16,0 0 16,-21-21-16,21 0 0,0 0 15,-21 0 1,0 0-16,-21 21 16,0-22-16,0 22 15,0 0-15,-1 0 0,1 0 0,0 0 16,-21 22-16,21-22 0,-1 21 15,1 0-15,0-21 0,0 21 0,0 0 16,0 0-16,-1 1 0,22-1 16,0 0-16,0 0 0,0 0 15,22 0 1,-1-21-16,0 0 0,0 0 0,0 0 16,0 0-16,1 0 0,20-21 0,-21 21 15,0-21-15,0 0 16,1 21-16,-1-21 0,0 21 0,0-21 15,-21-1-15,21 22 0,-21-21 16,0 0 0,0 42 15,0 0-31,0 1 16,0-1-16,0 21 0,0-21 0,0 106 15,0-84 1,0-1-16,0 0 0,0 22 0,0-22 15,21 0-15,-21 1 0,22-1 0,-22 0 16,0 1-16,0-1 16,0 0-16,0 1 0,0-22 0,0 21 15,0-21-15,-22 1 0,1-1 16,0 0-16,0 0 0,-21 0 0,-22 0 16,22-21-16,-1 0 15,1 0-15,-21 0 0,20-21 0,1 0 16,0 0-16,-1 0 0,1 0 15,0-1-15,20 1 0,1 0 0,0-21 16,21 21-16,0-1 0,0 1 0,0 0 16,0 0-16,21 0 0,0-22 15,1 22-15,-1 0 0,0 0 0,21 0 16,-21 0-16,22-1 16,-1 1-16</inkml:trace>
  <inkml:trace contextRef="#ctx0" brushRef="#br0" timeOffset="15250.56">2794 5376 0,'0'0'0,"0"22"0,0-1 31,0 0-15,0 0-16,0 0 15,21 0-15,-21 1 0,0-1 16,0 0-16,0 0 0,0 0 16,0 0-16,0 1 0,-21-22 15,0 21-15,0-21 16,-1 0 0,22-21-16,-21-1 0,21 1 0,0 0 15,0 0-15,0 0 0,0 0 16,0-1-16,0 1 0,0 0 0,21 0 15,1 0-15,-1 0 0,0-1 16,0 1-16,0 21 0,0-21 16,1 21-16,-1 0 0,21 0 0,-21 0 15,0 0-15,1 0 0,20 0 16,-21 21-16,0-21 0,0 21 0,1 1 16,-1-1-16,-21 0 0,0 0 15,21 0-15,-21 0 0,0 1 0,0-1 16,0 0-16,-21-21 15,21 21-15,-21-21 16,-1 0 0,22-21-1,0 0-15,0 0 0,0-1 0,0 1 16,0 0-16,0-21 16,22 21-16,-1-1 0,0 1 0,0-21 15,0 21-15,0 0 0,22-1 16,-22 22-16,21 0 0,-21 0 0,1 0 15,20 0-15,-21 22 0,0-22 16,0 21-16,-21 0 0,0 21 0,22-21 16,-22 1-16,0 20 0,0-21 0,0 0 15,0 0-15,0 22 16,0-22-16,0 21 16,0-21-16</inkml:trace>
  <inkml:trace contextRef="#ctx0" brushRef="#br0" timeOffset="15914.2">5397 4678 0,'0'0'0,"22"-21"16,-22 0-16,0 42 31,0 0-15,0 21-16,0 1 0,0-1 0,0 21 15,0 1-15,0-1 16,0 22-16,21-21 0,-21 20 0,0 1 15,0 84-15,0-84 0,0 0 16,0-22-16,0 22 0,0-1 16,0-20-16,0 21 0,-21-22 0,-1 1 15,22-1-15,-21 1 0,0-22 16,21 0-16,0 1 0,0-1 0,0-21 16,0 21-16,0-20 0,0-44 31,0 1-31,0 0 15,0 0-15,0-21 0,0-1 16,0 22-16,21-21 0</inkml:trace>
  <inkml:trace contextRef="#ctx0" brushRef="#br0" timeOffset="16913.77">5419 4784 0,'0'0'0,"21"0"0,0 0 16,0 0-16,0 0 0,0-21 16,1 21-16,-1 0 0,21 0 15,-21 0-15,22 0 0,-1 0 0,21-22 16,1 22-16,-1 0 0,22 0 16,-21 0-16,20 0 0,22 0 15,-21 0-15,42 0 0,-21-21 0,21 21 16,-22 0-16,22 0 0,0 0 15,22 0-15,-22 0 0,0 0 0,21-21 16,-21 21-16,0 0 0,0 0 0,0-21 16,0 21-16,0 0 0,-21 0 15,-1-21-15,1 21 0,-21 0 0,0 0 16,-1 0-16,-20-21 0,-1 21 16,1 0-16,-22 0 0,22 0 0,-43 0 15,21 0-15,-21 0 0,0 0 0,1 0 16,-1 0-16,0 0 0,0 0 15,-21 21-15,0 0 0,0 0 16,21 0-16,-21 0 0,0 1 16,0-1-16,0 21 0,0 0 15,0 1-15,0-1 0,0 0 0,0 1 16,-21-1-16,21 22 0,0-22 16,0 21-16,0-20 0,0 20 0,0 1 15,-21-22-15,21 22 0,0-1 0,0 1 16,0-1-16,0 1 0,0-22 15,0 21-15,0-20 0,21 20 0,-21-20 16,0 41-16,21-41 0,-21-1 16,21-21-16,-21 21 0,0-20 15,0 20-15,0-21 0,0 0 0,0 22 16,0-22-16,0 0 0,0 0 16,0 0-16,0 0 0,0 1 15,-21-22 1,0 21-16,0-21 0,0 0 0,0 0 15,-1 21-15,1-21 0,0 0 16,-21 0-16,21 0 0,-22 21 0,1-21 0,0 0 16,-1 0-16,1 0 0,0 0 15,-22 0-15,22 0 0,-22 0 0,1 0 16,-22 0-16,-63 0 16,63-21-16,-21 21 0,1-21 0,-1 21 15,-21 0-15,21 0 0,-21 0 0,21 0 16,0-21-16,0 21 0,1 0 15,-1 0-15,0 0 0,-106 0 16,106 0-16,22-22 0,-22 22 16,0 0-16,21 0 0,-20-21 0,20 21 15,0 0-15,1 0 0,20-21 0,1 21 16,-1-21-16,22 21 0,21 0 16,-43-21-16,43 21 0,0 0 15,0 0-15,21-21 16,-22 21-1,22-22 1</inkml:trace>
  <inkml:trace contextRef="#ctx0" brushRef="#br0" timeOffset="21217.56">5694 6435 0,'-21'0'31,"-1"0"-31,1 21 16,0-21-16,0 0 0,0 0 15,0 0-15,-1 0 0,-20 0 16,21 0-16,0 0 16,0 0-16,42 0 31,0 0-16,0 0-15,0 0 0,0 0 16,1 0-16,20 21 0,-21-21 0,0 0 16,22 0-16,-22 0 0,21 0 15,-21 0-15,0 0 0</inkml:trace>
  <inkml:trace contextRef="#ctx0" brushRef="#br0" timeOffset="30678.08">6286 5249 0,'-21'0'16,"21"-21"-1,-21 21-15,21-21 16,0 0-16,0 0 16,0 0 15,21 21-31,0 0 0,1 0 15,-1 0-15,0 0 16,0 0-16,0 0 0,0 0 16,-21 21-16,0 0 0,22-21 15,-22 21-15,0 0 0,0 0 0,0 1 16,-22-1-16,1 0 16,0 0-16,0 0 0,0 0 0,0-21 15,-1 22-15,-20-22 0,21 0 16,0 21-16,0-21 0,-1 0 15,1 0-15,21-21 32,21-1-17,1 22-15,-1 0 0,21 0 0,-21 0 16,0 0-16,22 0 0,-1 0 16,-21 0-16,22 0 0,-1 0 0,-21 22 15,21-22-15,-20 21 0,20 0 16,-21 0-16,-21 0 0,0 0 0,0 22 15,-21-22-15,0 0 16,0 21-16,-22-20 0,1-1 0,0 0 16,-1 0-16,1 0 0,0 0 0,20-21 15,-20 0-15,0 22 16,-1-22-16,22 0 0,-21 0 0,21 0 16,0 0-16,-1-22 0,1 22 0,0-21 15,0 0-15,21 0 16,0 0-16,0 0 15,21 21 1,-21-22-16,21 1 0,0 21 0,1-21 16,-1 21-16</inkml:trace>
  <inkml:trace contextRef="#ctx0" brushRef="#br0" timeOffset="31126.82">6392 5440 0,'0'-21'15,"21"21"-15,1 0 16,-1 0-16,0 0 0,0 0 16,0 0-16,22-21 0,-22 21 0,21 0 15,-21 0-15,22 0 0,-22 0 16,21-22-16,-21 22 0,0 0 0,1-21 15,-1 21-15,-21-21 0,0 0 16,0 0 0,0 0-16,0-1 15,-21 22 1,-1 0-16,1 0 16,21 22-1,0-1-15,0 0 16,0 0-16,0 0 0,0 22 0,0-1 15,-21 0-15,0-21 16,21 22-16,0-22 0,-21 0 16,21 21-16,-21-20 0,-1-1 0,22 0 15,0-42 32,0 0-47,0-1 16</inkml:trace>
  <inkml:trace contextRef="#ctx0" brushRef="#br0" timeOffset="31379.21">7006 5249 0,'0'22'15,"0"-1"-15,0 0 16,0 0-16,0 21 0,0-20 15,0-1-15,0 21 0,0-21 16,0 22-16,0-22 0,0 0 0,-21 21 16,21-21-16,-21 1 0,21-1 0,-21 0 15,21 0-15,0 0 0,-22 0 16,22 1-16,0-44 31,0 1-31,0 0 16</inkml:trace>
  <inkml:trace contextRef="#ctx0" brushRef="#br0" timeOffset="31944.58">7324 5355 0,'0'0'0,"0"-21"16,-22 21-16,22-21 15,0 0-15,0 0 16,22-1-16,-1 22 15,0-21-15,0 21 0,0-21 16,0 21-16,1 0 0,-1 0 16,0 0-16,0 0 0,0 21 0,-21 0 15,21 1-15,1 20 0,-22-21 16,0 0-16,0 0 0,-22 22 0,1-22 16,0 0-16,-21 0 15,21 22-15,-22-22 0,22 0 0,-21 0 16,-1 0-16,22-21 0,0 21 15,-21-21-15,21 0 0,-1 0 0,1 0 16,0 0-16,21-21 31,21 21-15,0 0-16,1 0 16,-1 0-16,-21 21 0,21 1 15,0-1-15,0 0 0,0 0 16,1 0-16,-22 0 0,21-21 15,0 22-15,0-22 0,0 0 0,0 21 16,1-21-16,-1 0 16,0 0-16,0 0 0,0 0 0,0-21 15</inkml:trace>
  <inkml:trace contextRef="#ctx0" brushRef="#br0" timeOffset="32262.91">6710 5165 0,'21'0'16,"0"0"-16,0 0 16,22 21-16,-1-21 0,21 0 0,1 0 15,-1 0-15,1 0 0,-1 0 0,22 0 16,0 0-16,-22 0 0,22 0 16,-22-21-16,22 21 0,-21 0 15,-22 0-15,0 0 0,1 0 16,-22 0-16</inkml:trace>
  <inkml:trace contextRef="#ctx0" brushRef="#br0" timeOffset="33322.35">11557 4763 0,'0'0'15,"0"-22"-15,0 1 0,0 0 16,0 42-1,0 0-15,-21 1 16,21 20-16,-21 0 0,-1 1 16,22 20-16,-21 22 0,0-22 0,21 22 15,-21 21-15,0-22 0,0 22 16,21 0-16,-22 0 0,-20 84 16,21-105-16,0 21 0,0-21 15,-1-1-15,1 1 0,-21 0 16,21-22-16,0 22 0,-1-43 0,1 22 15,21-22-15,0 0 0,-21-21 16,21 1-16,-21-1 0,21-42 16,0-1-1,0 1-15,0-21 0</inkml:trace>
  <inkml:trace contextRef="#ctx0" brushRef="#br0" timeOffset="34362.44">11515 4826 0,'0'-21'15,"21"21"1,0-21 0,0 21-16,21 0 0,-20 0 15,20 0-15,0-21 0,22 21 16,-1 0-16,22 0 0,105 0 16,-105 0-16,21 0 0,21 0 15,0 0-15,0 0 0,21-22 16,0 22-16,0 0 0,1 0 0,-1 0 15,21 0-15,127 0 16,-147 0-16,-22 0 0,0 0 0,-22 0 16,1 22-16,-21-22 0,21 0 15,-43 0-15,22 21 0,-22-21 0,1 0 16,-22 0-16,1 21 0,-1-21 16,-21 0-16,0 0 0,0 0 0,1 0 15,-22 21-15,21-21 16,0 21-16,-21 0 15,0 1-15,0-1 16,0 0-16,0 0 0,0 21 0,0-20 16,0 20-16,0 0 15,0 1-15,0 20 0,0-21 0,0 22 16,0-1-16,-21 64 0,0-63 16,21-1-16,0 1 0,-22-22 15,22 22-15,0-1 0,0-20 0,0 20 16,-21-21-16,0 64 15,21-63-15,-21-1 0,21 0 16,0-21-16,-21 22 0,21-1 0,-21 0 0,21 1 16,0-22-16,0 21 15,-22-21-15,22 1 0,-21-1 0,21 21 16,0-21-16,-21-21 47,0 0-47,0 0 15,0 0-15,-22 0 0,22 0 16,-21 0-16,21 0 0,-43 0 0,22 0 16,-22 0-16,1 0 0,-1 0 15,-20 0-15,-22 0 0,0 0 16,0 0-16,-21 0 0,-21 0 0,0 0 0,0 0 16,-22 0-16,1 0 15,0 0-15,-1 0 0,-147 21 16,147-21-16,22 0 0,-106 0 15,148 0-15,22 0 0,-1 0 16,22 0-16,20 0 0,1 0 0,0 0 16,20 0-16,1 0 0,0 0 0,42 0 31,0 0-15,22-21-16,-22 21 0,21-21 15</inkml:trace>
  <inkml:trace contextRef="#ctx0" brushRef="#br0" timeOffset="36066.39">12065 5482 0,'21'0'203,"0"0"-203,0 0 0,1 0 16,-1 0-16,0 0 15,0-21-15,0 21 0,0-21 16,1 0-16,-1 21 16,-21-21-16,0-1 0,0 1 15,21 21-15,-21-21 0,0 0 16,0 0-16,0 0 16,-21 21-16,0 0 0,21-22 15,-22 22-15,1 0 0,0 0 16,0 0-16,0 0 0,21 22 15,-21-1-15,-1 0 0,1 0 0,0 0 16,0 0-16,0 1 0,0 20 16,21-21-16,-22 21 0,22 1 15,-21-1-15,21 0 0,0 1 0,0-1 16,0 0-16,0-20 0,0 20 0,0 0 16,0-21-16,21 1 0,1-1 15,-22 0-15,21 0 0,0 0 16,0-21-16,0 21 0,0-21 0,1 0 15,-1 0-15,0 0 0,0 0 16,21 0-16,-20 0 0,-1 0 0,0 0 16,21 0-16,-21-21 0,1 0 0,20 21 15,-21-21-15,0 0 0,22 0 16,-22-1-16,0 1 0,0 0 0,0 0 16,0 0-16,-21 0 0,22-1 15,-22 1-15,21 0 0,-21 0 16,0 0-16,0 0 0,0-1 0,0 1 15,0 0-15,0 0 0,0 0 16,-21 0-16,-1 21 16,1 0-16,0 0 0,0 0 15,0 0-15,0 21 0,-22 0 16,43 0-16,-21 0 16,0 0-16,21 1 15,0-1-15,0 0 16,0 0-16,21 0 15,-21 0-15,21 1 16,22 20-16,-43-21 16,-22 0-1,1-21-15,0 0 0,-21 21 16,-1-21-16,1 0 0,0 0 0,-1 0 16,-20 22-16,21-22 0,-1 0 15,1 0-15,21 0 0,0 0 0,-1 0 16,1 0-16,42-22 15,1 22 1,-1 0-16,0 0 0,21 0 16,-21-21-16,1 21 0,20 0 0,-21 0 15</inkml:trace>
  <inkml:trace contextRef="#ctx0" brushRef="#br0" timeOffset="36876.44">12933 5652 0,'0'0'0,"-21"0"0,-1 0 15,44 0 17,-1 0-32,0 0 15,0 0-15,0 0 0,0 0 16,22-22-16,-22 22 0,21-21 0,-21 21 16,1-21-16,-1 21 0,0-21 0,-21 0 15,0 0-15,0-1 16,-21 22-16,0 0 15,-1-21-15,1 21 16,0 0-16,0 0 0,-21 0 16,20 0-16,1 21 0,0 1 0,0-22 15,0 21-15,0 21 0,21-21 16,-22 0-16,22 1 0,0 20 0,0-21 16,0 21-16,0-20 0,0-1 15,0 0-15,0 0 0,22 0 0,-1 0 16,0 1-16,0-1 0,0 0 15,22-21-15,-1 21 0,-21-21 0,21 0 16,22 0-16,-22 0 0,1 0 0,-1 0 16,0 0-16,1 0 0,-1 0 15,0 0-15,-21-21 0,22 21 0,-22-21 16,0 0-16,0 21 0,-21-22 16,0 1-16,0 0 0,0 0 15,0 0-15,0 0 0,-21-1 0,0 1 16,0 0-16,0-21 0,-1 21 15,1-1-15,21 1 0,-21 0 0,21 0 16,-21 21-16,21-21 16,0 0-16,0-1 0,0 1 0,21 0 15,0 21-15,0 0 0,1 0 0,-1 0 16,0 0-16,0 0 0,0 0 16,-21 21-16,0 0 15,0 1-15,0 20 0,0-21 16,-21 21-16,-21-20 0,21 20 15,-22-21-15,1 21 0,0-20 0,-1-1 16,-20 21-16,20-21 0,1 0 16,0 1-16,21-1 0,-22 0 0,22-21 15,0 21-15,0-21 0,0 21 16,42-21 0,0 0-1,0 0-15,0-21 0</inkml:trace>
  <inkml:trace contextRef="#ctx0" brushRef="#br0" timeOffset="39013.71">16489 4974 0,'0'0'0,"0"-21"0,0 0 15,0 0 1,0 0-16,0-1 16,0 1-16,0 0 15,0 0 17,0 42 14,0 0-46,0 0 16,0 1-16,21-1 0,-21 0 0,0 21 16,0 1-16,0-1 0,0 0 15,0 22-15,0-1 0,0 1 0,0-1 16,0 1-16,0-1 0,0 1 16,0-1-16,0 1 0,0 20 0,0-20 15,0-1-15,0 1 0,0-1 16,0 1-16,0-1 0,0-20 0,0 20 15,-21 1-15,21-1 0,-21-20 0,21 20 16,-22-21-16,22 1 0,0-1 16,0 0-16,0 1 15,0-22-15,0 0 0,0 0 0,0-42 32,0 0-17,0-21-15,0 20 0,0-20 0,0 0 16,0-1-16,0 1 0</inkml:trace>
  <inkml:trace contextRef="#ctx0" brushRef="#br0" timeOffset="40297.49">16383 4890 0,'0'-22'16,"21"22"46,0 0-62,0 0 0,22 0 16,-1 0-16,0 0 0,22 0 15,-22 0-15,22 0 0,20 0 0,-20 22 16,21-22-16,-1 0 0,22 0 16,0 0-16,0 0 0,0 0 0,-1 0 15,1 0-15,0 0 0,0 0 16,0 0-16,21 0 0,-21 0 0,-1 0 15,1 0-15,0 0 0,-21 0 16,-1 0-16,1 0 0,0 0 16,-1 0-16,-20 0 0,-1 0 15,1 0-15,-1 0 0,1 0 0,-1 0 16,-20 0-16,-1 0 0,0 0 16,1 0-16,-1 0 0,0 0 0,-20 0 15,20 0-15,-21 0 0,0 21 16,0-21-16,1 0 0,-1 0 15,0 21-15,-21 0 16,0 0 0,0 0-16,0 1 15,0-1-15,0 0 0,0 0 16,0 21-16,0-20 0,0 20 0,-21-21 16,21 21-16,-21 1 0,-1-1 15,22 22-15,-21-22 0,0 0 16,21 22-16,0-1 0,-21-20 15,0 20-15,21 1 0,-21-22 0,21 21 16,0-20-16,0-1 0,0 0 0,0 1 16,0-1-16,0 0 0,0 1 15,0-1-15,0 0 0,0-20 0,0 20 16,0 0-16,0-21 0,0 22 16,0-22-16,0 21 0,0-21 0,0 1 15,-22-1-15,22 0 0,0 0 0,0 0 16,0 0-16,0 1 0,0-1 15,0 0-15,0 0 16,-21-21 0,0 0-16,0 0 0,0 0 15,0 0-15,-22 0 0,22 0 16,0 0-16,0 21 0,-22-21 16,22 0-16,-21 0 0,21 0 0,-22 0 15,22 0-15,-21 0 0,-43 0 16,43 0-16,0 0 15,-22 0-15,22 0 0,-22 0 0,1 0 0,-1 0 16,1 0-16,-1-21 0,-20 21 0,20 0 16,-21 0-16,22 0 0,-22 0 15,22 0-15,-22 0 0,-63 0 16,84 0-16,-20 0 0,20 0 16,-20 0-16,-1 0 0,0 0 15,1 0-15,-65 0 0,65 0 16,20 0-16,1 0 0,-1-21 15,1 21-15,20 0 0,-20-21 0,21 21 16,-1 0-16,22 0 0,-21 0 0,21 0 16,-1 0-16,-20 0 0,21 0 15,0 0-15,21-21 63,0-1-48,0 1 1,21 0-16,0 0 0,0 0 16</inkml:trace>
  <inkml:trace contextRef="#ctx0" brushRef="#br0" timeOffset="40882.16">17251 5503 0,'0'22'46,"-21"-1"-46,-1 0 0,22 0 0,-21 0 16,21 0-16,-21 22 0,0-22 16,0 0-16,0 21 0,-1-20 15,1-1-15,-21 21 0,21-21 16,0 0-16,-1 1 0,1-1 16,42-21 30,1 0-30,-1 21-16,0-21 0,0 21 0,0 0 16,22-21-16,-22 21 0,0-21 0,21 22 15,-21-1-15,22-21 0,-22 21 16,0-21-16,0 0 0,0 21 0,1-21 16,-1 0-16</inkml:trace>
  <inkml:trace contextRef="#ctx0" brushRef="#br0" timeOffset="41147">17653 5525 0,'0'0'0,"0"21"15,0 0-15,0 0 0,0 21 16,0-20-16,0-1 0,0 0 0,-21 21 16,21-21-16,-21 1 0,-1-1 15,22 0-15,0 0 0,0 0 16,22-21-1</inkml:trace>
  <inkml:trace contextRef="#ctx0" brushRef="#br0" timeOffset="41818.19">18309 5567 0,'-21'0'31,"0"0"-31,0 0 16,-1 0-16,1 0 0,0 0 15,0 21-15,0-21 0,0 21 16,-1 0-16,1 1 0,0-22 16,21 21-16,-21 0 0,21 0 15,-21 0-15,21 0 0,0 1 16,0-1-16,0 0 16,0 0-16,0 0 0,21-21 15,0 21-15,0-21 0,0 0 16,1 22-16,-1-22 0,0 21 15,0 0-15,0-21 0,-21 21 16,21-21-16,-21 21 0,0 0 16,0 1-1,0-1-15,-21-21 16,0 0-16,0 0 0,0 0 16,42 0 46,-21 21-62,21-21 0,0 0 16,0 0-16,1 0 15</inkml:trace>
  <inkml:trace contextRef="#ctx0" brushRef="#br0" timeOffset="42101.02">18669 5503 0,'0'22'46,"0"-1"-46,0 0 0,0 0 16,0 21-16,0-20 16,0 20-16,0-21 0,0 0 0,0 0 15,-21 22-15,21-22 0,-21-21 0,21 21 16,0 0-16</inkml:trace>
  <inkml:trace contextRef="#ctx0" brushRef="#br0" timeOffset="43946.81">2222 6668 0,'0'-22'31,"0"1"-31,0 0 16,0 0-16,22 0 15,-22 0-15,21-1 16,-21 1-16,21 21 16,-21-21-16,0 42 46,0 0-46,0 1 0,0 20 16,0-21-16,0 21 0,0 1 16,0-1-16,0 0 0,-21 1 0,0 20 15,21-20-15,-22-1 0,1 0 16,0 1-16,21-1 0,-21 0 0,0 1 16,21-1-16,0-21 0,0 0 15,-21 0-15,21 1 0,0-1 0,0-42 47,0-1-31,0 1-16,21 0 0,-21-21 0,21 21 15,-21-22-15,21 22 0</inkml:trace>
  <inkml:trace contextRef="#ctx0" brushRef="#br0" timeOffset="44249.01">2413 6477 0,'0'21'31,"0"0"-31,0 1 0,0-1 16,0 21-16,0 0 0,-21 1 15,21-1-15,-21 0 0,21 1 0,0-1 16,0 0-16,-22 1 0,1-1 15,21 0-15,-21-20 0,21 20 0,0-21 16,-21 21-16,21-20 0,-21-1 16,21 0-16,0 0 0,0 0 0,0 0 15,0 1-15,-21-22 16,21 21 0,-22-21-16,1 0 0,0 0 15,0 0-15</inkml:trace>
  <inkml:trace contextRef="#ctx0" brushRef="#br0" timeOffset="44533.85">1820 7091 0,'-21'0'16,"21"-21"-1,21 21 1,0 0-16,1 21 0,-1 0 15,0-21-15,21 21 0,-21 0 16,1 1-16,-1 20 0,0-21 16,0 0-16,0 0 0,-21 1 15,0 20-15,21-21 0,-21 0 0,22 0 16,-22 1-16,0-1 0,0 0 16,0 0-16,21-21 15,0 0 1,0-21-16,0 0 15,0 0-15,1-1 0,-1-20 16</inkml:trace>
  <inkml:trace contextRef="#ctx0" brushRef="#br0" timeOffset="44733.24">2709 7006 0,'-63'64'15,"42"-43"-15,-22 21 0,22-21 0,-21 22 16,21-22-16,-22 0 0,1 21 16,21-20-16,-22 20 0,22-21 0,-21 0 15,21 0-15,0 1 0,-1-1 16,1 0-16,21 0 0,-21-21 16,21 21-16</inkml:trace>
  <inkml:trace contextRef="#ctx0" brushRef="#br0" timeOffset="47825.83">1101 8636 0,'0'0'0,"-22"0"16,22 21-16,22-21 31,-1 0-31,0 0 16,0 0-16,21 0 0,-20 0 0,-1 0 15,0-21-15,21 21 0,-21-21 16,22 21-16,-22-21 0,0 21 16,0-21-16,-21-1 15,0 1-15,0 0 16,-21 21-16,0 0 0,0 0 16,-22 0-16,1 0 0,0 0 15,-1 0-15,1 21 0,0 0 0,-1 1 16,1-1-16,21 0 0,-21 0 15,20 0-15,1 0 0,21 1 0,0-1 16,0 0-16,0 0 0,0 0 16,0 0-16,21-21 15,1 0-15,-1 22 0,21-22 0,-21 0 16,22 0-16,-1 0 16,-21 0-16,21 0 0,1 0 0,-1 0 15,-21-22-15,0 22 0,1 0 16,-1 0-16,-21-21 0,-21 21 15,-1 0-15,1 0 16,-21 0-16,0 21 0,20-21 16,-20 22-16,0-1 0,21 0 0,-22 0 15,22 0-15,0 22 0,0-22 16,21 0-16,0 21 0,0-21 0,0 1 16,0-1-16,0 0 0,0 0 15,21-21-15,42 21 16,-41-21-16,20 0 0,0 0 15,-21 0-15,22 0 0,-1-21 0,0 0 16,1 21-16,-1-21 0,0 0 16,1-1-16,-1-20 0,-21 21 0,0 0 15,22 0-15,-22-1 0</inkml:trace>
  <inkml:trace contextRef="#ctx0" brushRef="#br0" timeOffset="48197.78">1714 8827 0,'0'21'31,"0"0"-31,0 0 15,-21 0-15,21 0 0,-21 22 16,21-22-16,0 0 0,-21 0 16,21 0-16,-21 1 0,21-1 15,-21 0-15,21 0 0,0-42 47,0 0-47,0 0 16,0-22-16,21 22 0,-21 0 15,21-21-15,0 20 0,0-20 16,0 21-16,1 0 0,-1 0 0,0-1 16,0 22-16,0 0 15,0 0-15,1 0 0,-1 0 0,0 0 0,-21 22 16,0-1-16,0 21 16,21-21-16,-21 0 0,0 1 0,0 20 15,0-21-15,0 0 0,0 0 16,0 1-16,0-1 0,0 0 15,0 0-15,21-21 32,0-21-32,-21 0 15,22 21-15,-1-21 0</inkml:trace>
  <inkml:trace contextRef="#ctx0" brushRef="#br0" timeOffset="48750.47">2434 8721 0,'-42'0'16,"21"0"-16,-1 0 15,-20 0-15,21 21 0,0-21 16,-22 21-16,22 0 0,0 0 0,0 22 16,0-22-16,0 0 0,21 43 15,-22-43-15,22 0 0,0 0 16,0 0-16,22-21 15,-1 21-15,0-21 0,0 0 0,0 0 16,0 0-16,22-21 0,-22 0 16,21 21-16,-21-21 0,22 0 15,-22 0-15,0-1 0,0 1 16,-21 0-16,0 0 0,0 0 16,0 0-16,0 42 31,0 0-31,0 0 0,0 21 15,-21 1-15,0-1 0,21 0 16,-21 1-16,21 20 0,0-20 0,-21 84 16,21-64-1,0 1-15,0-1 0,-22 22 0,22 42 16,-21-64-16,21 1 0,0-1 16,-21 1-16,0-1 0,0-20 15,0-1-15,-1 21 0,1-20 0,0-1 16,-21-21-16,21 22 0,-22-22 15,1 0-15,-22-21 0,22 0 16,0 0-16,-1 0 0,1-21 16,0 0-16,-1-1 0,22 1 0,-21 0 15,21-21-15,0 21 0,21-22 16,-22 1-16,22 0 0,0-1 0,0 1 16,0-22-16,22 1 0,20 21 15,-21-22-15,0 1 0,0-1 16</inkml:trace>
  <inkml:trace contextRef="#ctx0" brushRef="#br0" timeOffset="49201.85">2688 8467 0,'0'0'0,"-21"0"0,-21-43 16,20 43-16,1 0 15,0 22-15,21-1 16,0 0-16,0 0 0,0 21 0,0 1 16,0-1-16,-21 0 0,21 22 0,0-22 15,-21 22-15,21-22 0,0 0 16,0 1-16,0-22 0,-21 21 0,21-21 16,0 1-16,0-1 0,21-21 15,0 0 1,0-21-16,0 21 15,0-43-15,22 22 0,-22 0 0,0-21 16,0 20-16,0-20 0,1 21 16,-1 0-16,0 0 0,21-22 15,-42 22-15,21 42 16,-21 0 0,0 1-16,0-1 0,0 0 0,0 0 15,0 0-15,0 22 0,0-22 16,-21 0-16,21 0 0,0 0 0,0 0 15,-21-21 1,21-21 15,0 0-31,0 0 0</inkml:trace>
  <inkml:trace contextRef="#ctx0" brushRef="#br0" timeOffset="49345.77">2879 8615 0,'0'-21'16,"21"21"31,0 21-31</inkml:trace>
  <inkml:trace contextRef="#ctx0" brushRef="#br0" timeOffset="49725.55">3302 8742 0,'0'0'16,"0"-21"-16,0 0 0,0-1 16,0 1-16,0 0 15,-21 21-15,0 0 16,-1 0-16,1 0 0,0 0 15,0 21-15,0-21 0,0 21 0,-1 1 16,22-1-16,0 0 16,0 0-16,0 0 15,22 0-15,-1-21 0,21 22 0,-21-22 16,0 21-16,1-21 16,-1 21-16,0-21 0,0 21 0,0-21 15,-21 21-15,0 0 16,0 1-16,-21-22 0,0 21 15,0-21-15,0 21 0,-22-21 0,22 0 16,-21 21-16,21-21 0,-1 0 16,1 0-16,0 0 0,0 0 0,0 0 15,21-21 1,0 0-16,0 0 0,0-1 16,21 1-16</inkml:trace>
  <inkml:trace contextRef="#ctx0" brushRef="#br0" timeOffset="50161.82">3641 8213 0,'0'0'0,"0"21"16,0 0 0,0 0-16,0 0 0,0 1 15,0-1-15,0 21 0,0-21 0,0 22 16,0-1-16,0 0 0,-22 1 15,22-22-15,0 21 0,-21 0 0,21 1 16,0-1-16,0-21 0,0 22 16,-21-22-16,21 0 0,-21 0 15,21 0-15,0 0 16,-21-21-16,21-21 16,0 0-16,0 0 15,0 0-15,0 0 0,21-22 0,0 1 16,0 21-16,0-22 0,22 1 15,-22 21-15,21-21 0,-21 20 16,22 1-16,-1 0 0,0 21 16,-20 0-16,20 0 0,-21 0 0,43 0 15,-43 21-15,0 0 0,-21 1 16,0-1-16,21 0 0,-21 21 16,0-21-16,0 1 0,0 20 0,0-21 15,0 21-15,-21-20 0,21-1 0,-21 0 16,21 0-16,0 0 0,-21-21 15,-1 0-15</inkml:trace>
  <inkml:trace contextRef="#ctx0" brushRef="#br0" timeOffset="50765.48">7027 6731 0,'0'-21'0,"0"42"0,21-42 0,-21 0 16,0 42-1,0 0-15,0 0 16,0 0-16,0 22 0,-21-22 0,21 21 16,0 1-16,-21-1 0,0 21 15,21-20-15,-21-1 0,0 0 0,21 1 16,-22-1-16,22 0 0,0-20 0,-21 20 16,21-21-16,0 0 15,0 0-15,21-42 31</inkml:trace>
  <inkml:trace contextRef="#ctx0" brushRef="#br0" timeOffset="51007.34">7133 6816 0,'0'-21'16,"0"42"-16,0-64 0,0 22 0,0 42 31,0 22-31,0-22 0,0 0 15,0 21-15,0 1 0,0-22 16,0 21-16,0 1 0,0-1 16,0 0-16,0 1 0,0-1 0,0-21 15,0 21-15,0 1 0,0-22 0,-21 0 16,21 0-16,-21 0 0,21 1 16,-21-1-16,-1-21 0,1 0 15,0 0-15,0 0 16,0 0-16</inkml:trace>
  <inkml:trace contextRef="#ctx0" brushRef="#br0" timeOffset="51208.41">6625 7218 0,'0'0'16,"0"21"0,0 0-1,21 0-15,0 1 0,1-1 16,-1 0-16,0-21 0,21 21 15,-21 0-15,1-21 0,-1 21 0,0-21 16,21 0-16,1 22 0,-22-22 16,0 0-16,0 0 0,21 0 15,-20 0-15,-1 0 0,0-22 0,21 1 16</inkml:trace>
  <inkml:trace contextRef="#ctx0" brushRef="#br0" timeOffset="51347.33">7429 7218 0,'-21'21'31,"0"0"-31,0 0 0,0 1 0,-22-1 16,22 0-16,-21 0 0,21 21 15,-22-20-15,22-1 0,0 0 0,-21 21 16,21-21-16,-1 1 0,1-1 0,0-21 16</inkml:trace>
  <inkml:trace contextRef="#ctx0" brushRef="#br0" timeOffset="52749.77">6032 8530 0,'22'-21'0,"-22"0"16,0 0-16,21 0 0,-21-1 15,0 44 17,0-1-17,0 21-15,0-21 0,0 22 16,0-1-16,0 0 0,0 1 0,0-1 15,-21 0-15,21 1 0,-22-1 0,22 0 16,0 1-16,-21-22 0,21 21 16,-21-21-16,21 0 0,0 1 15,0-44 17,0 1-32,0 0 0,21 0 0,0 0 15,-21 0-15,22-22 0,-22 22 0</inkml:trace>
  <inkml:trace contextRef="#ctx0" brushRef="#br0" timeOffset="52961.68">6286 8361 0,'0'0'0,"22"21"16,-22 21 0,21-20-16,-21 20 0,0 0 0,0-21 15,0 22-15,0-1 0,0 0 0,0 1 16,0-1-16,0 0 0,0 1 15,0-1-15,0-21 0,0 22 0,-21-22 16,21 0-16,0 0 0,-22 0 16,22 0-16,-21-21 15,0 0-15,0 0 16,0 0-16,0-21 0</inkml:trace>
  <inkml:trace contextRef="#ctx0" brushRef="#br0" timeOffset="53298.48">5863 8932 0,'21'0'16,"0"0"-16,22 0 16,-1 0-16,-21 0 15,22 0-15,-1 0 0,0 0 16,1 0-16,-1 0 0,21 0 0,-20-21 16,20 0-16,1 21 0,-1-21 0,1 0 15,-22 0-15,0-1 0,1 22 16,-1-21-16,-21 0 0,0 21 0,1-21 15,-44 42 17,1 0-32,21 0 0,0 1 15,-21-1-15,0 21 0,21-21 16,0 0-16,0 22 0,-21-22 0,21 0 16,-21 0-16,21 0 15,0 1-15,0-44 47,0 1-47,0 0 0,0 0 16</inkml:trace>
  <inkml:trace contextRef="#ctx0" brushRef="#br0" timeOffset="53459.39">6710 8573 0,'0'0'15,"0"-22"-15,0 1 0,0 0 16,-21 21-16,21 21 31,21 0-15,0 1-16,0-1 15,0-21-15,0 21 0,1 0 16,-1-21-16</inkml:trace>
  <inkml:trace contextRef="#ctx0" brushRef="#br0" timeOffset="53833.69">7112 8742 0,'0'0'16,"0"21"-16,0 0 0,0 0 0,0 43 15,0-43-15,0 0 16,0 0-16,-21 1 16,21-1-16,-21-21 0,-1 21 15,22-42 16,0 0-31,0-1 0,0 1 16,0 0-16,0 0 0,22 0 16,-1-22-16,-21 22 0,21 0 0,0-21 15,0 21-15,0-1 0,1 1 0,-1 0 16,0 21-16,0 0 0,0 0 16,0 0-16,22 0 15,-22 21-15,-21 22 0,21-22 16,-21 0-16,0 21 0,0-21 15,0 1-15,0-1 0,0 0 0,-21 21 16,21-21-16,0 1 0,0-1 16,-21-21-16</inkml:trace>
  <inkml:trace contextRef="#ctx0" brushRef="#br0" timeOffset="54549.28">7959 8615 0,'0'0'0,"-64"-21"16,43 21-16,0 0 0,-22 0 15,22 0-15,-21 0 0,21 21 0,0 0 16,-22 0-16,22 0 0,0 1 0,0-1 15,21 0-15,-21 21 16,21-21-16,0 1 0,0-1 0,0 21 16,0-21-16,0 0 0,0 1 0,0-1 0,21-21 15,0 21-15,0-21 16,0 0-16,0 0 0,22 0 0,-22 0 16,0 0-16,21 0 0,-20-21 0,-1 0 15,0 21-15,21-22 0,-21 1 16,22-85-16,20 1 15,-42 62-15,-21 1 16,0 0-16,22-1 0,-1 1 16,-21 0-16,0-1 0,0 22 0,0-21 15,0-1 1,0 22-16,0 42 16,0 1-1,-21-1-15,-1 21 0,22-21 0,-21 22 16,21-1-16,0 0 0,-21 1 15,0-1-15,21 0 0,-21 1 0,21-1 16,0 0-16,0 1 0,0-1 16,0-21-16,0 21 0,0-20 0,0-1 15,21 0-15,0 0 0,0-21 0,0 0 16,1 0-16,20 0 0,-21 0 16,0 0-16,0 0 0,22-21 0,-22 0 15,0 0-15,0-1 0,0 1 16,1 0-16,-1-21 0,0 21 15,0-22-15,-21 22 0,0 0 0,0-21 16,0 20-16,0 1 16,0 42-1,0 1-15,0-1 16,-21 0-16,21 0 16,0 0-16,0 0 0,0 22 15,0-1-15,21-42 16,0 0-1,0 0-15,1 0 0,-1-21 16,-21 0-16,21 21 0,-21-21 16</inkml:trace>
  <inkml:trace contextRef="#ctx0" brushRef="#br0" timeOffset="54707.19">8488 8509 0,'0'-21'16,"0"42"-16,-21-42 0,-1 21 15,22-21 17,0 0-17,0-1-15</inkml:trace>
  <inkml:trace contextRef="#ctx0" brushRef="#br0" timeOffset="55297.97">12912 6816 0,'0'0'15,"0"21"1,-22 21 0,22-21-16,-21 22 0,21-1 15,0 22-15,-21-22 0,0 21 0,21 1 16,-21-22-16,0 22 0,-1-1 16,22-20-16,-21-1 0,0 0 0,21 1 15,-21-22-15,21 0 0,0 0 16,0 0-16,0 0 0,21-42 31,-21 0-31,21 0 16</inkml:trace>
  <inkml:trace contextRef="#ctx0" brushRef="#br0" timeOffset="55517.84">13017 6964 0,'0'0'0,"0"-21"0,0 0 16,22-1-16,-22 44 31,0-1-31,0 0 0,0 21 16,0 1-16,0-1 0,0 21 0,0-20 15,0 20-15,0-20 0,0 20 16,0-21-16,-22 1 0,22-1 16,-21 0-16,0 22 0,0-43 0,21 21 15,0-20-15,-21-22 0,0 21 16,-1-21-16,1 0 0,0 0 15</inkml:trace>
  <inkml:trace contextRef="#ctx0" brushRef="#br0" timeOffset="55725.72">12552 7472 0,'0'0'0,"0"21"31,21 0-31,0 0 0,0 1 15,-21-1-15,21 0 0,1 0 16,20 0-16,-21 0 0,0 1 0,22-1 16,-22-21-16,21 21 0,-21 0 0,0-21 15,22 0-15,-22 21 0,0-21 16,0 0-16,0 0 0,1 0 0,-1 0 16</inkml:trace>
  <inkml:trace contextRef="#ctx0" brushRef="#br0" timeOffset="55875.15">13504 7451 0,'0'0'0,"0"21"31,-21 0-31,0 0 0,0 0 0,-22 1 16,22 20-16,-21-21 0,0 0 16,-43 43-16,43-43 0,-1 0 15,1 0-15,0 0 0,20 1 0</inkml:trace>
  <inkml:trace contextRef="#ctx0" brushRef="#br0" timeOffset="56910.06">11557 8403 0,'0'0'0,"0"-21"0,0 0 0,0 0 16,0 42 15,0 0-31,0 21 0,0 1 16,0-1-16,0 0 0,0 1 0,0-1 15,0 22-15,0-22 0,0 21 0,0-20 16,0-1-16,0 0 0,0 1 0,0-1 16,0-21-16,0 22 0,0-22 15,0 0-15,0 0 0,0-42 31,0 0-31</inkml:trace>
  <inkml:trace contextRef="#ctx0" brushRef="#br0" timeOffset="58175.98">11980 8446 0,'-21'0'31,"0"21"-31,0 0 16,0-21-16,-85 63 16,42 1-16,22-43 15,0 0-15,-1 22 0,1-22 0,21 0 16,-22 0-16,22 0 0,0 0 0,0-21 16,21 22-16,21-22 31,0 0-31,0-22 15,1 22-15,20 0 16,-21-21-16,0 21 0,0 0 16,1 0-16,-1 0 0,0 21 0,0 1 15,0-1-15,0 0 0,1 0 16,-1 0-16,0 22 0,-21-22 0,21 0 16,0 64-16,0-85 15,1 21-15,-22 0 0,0 0 16,21-21-16,0 21 0,0-21 15,0 0-15,0 0 16,1 0-16,-22-21 16</inkml:trace>
  <inkml:trace contextRef="#ctx0" brushRef="#br0" timeOffset="58650.43">12277 8784 0,'0'0'0,"0"-21"0,-22 21 31,1 0-31,0 0 16,0 0-16,0 21 0,0 0 0,-1 1 15,-20-1-15,21 0 0,21 0 0,-42 43 16,20-1 0,22-42-16,0 0 0,0 22 15,0-22 1,22-21-16,-1 0 15,0 0-15,0 0 16,0 0-16,0-21 0,1 0 16,-1 21-16,42-64 15,1-21-15,-64 64 16,0 0-16,0 0 0,0 0 16,0 0-16,0 42 31,0 0-31,0 0 0,0 0 15,-21 22-15,21-22 0,-22 0 0,22 0 16,0 0-16,0 0 0,0 1 0,0-1 16,0 0-16,0 0 0,22-21 15,-1 21-15,0-21 16,0 0-16,0 0 0,0 0 0,1 0 16,-1 0-16,21-21 0,-21 0 15,0 0-15,1 21 0,-1-21 0,21-1 16,-42 1-16,21 0 0,0-21 15,-21 21-15,0-1 0</inkml:trace>
  <inkml:trace contextRef="#ctx0" brushRef="#br0" timeOffset="59030.57">12658 8848 0,'0'-21'16,"0"84"-16,0-105 0,0 42 15,0 21 1,0 0-16,0 0 0,0 0 0,0 1 16,-22-1-16,22 0 15,0 0-15,0 0 0,0 0 0,-21 1 16,21-1-16,0 0 15,-21-21-15,21-21 47,0 0-47,0-1 0,0 1 16,0-21-16,0 21 0,21 0 0,-21-1 16,21-20-16,1 21 15,-1 0-15,42-43 16,-20 64-16,-22 0 0,0 0 15,0 0-15,0 0 0,0 21 0,1 1 16,-22-1-16,21 0 0,-21 0 16,0 0-16,21 0 0,-21 1 15,0-1-15,0 0 0,0 0 0,0 0 16,0 0-16,-21 1 0,0-1 16,21-42 30,0-1-46</inkml:trace>
  <inkml:trace contextRef="#ctx0" brushRef="#br0" timeOffset="59460.07">13229 8805 0,'21'0'16,"-21"22"-1,0-1-15,0 0 0,-21 0 16,21 0-16,0 22 0,-21-22 16,21 0-16,-21 0 0,0-21 0,21 21 15,0 0-15,-22 1 16,1-1-16,21-42 47,0-1-47,0 1 15,0 0-15,0 0 0,0 0 0,43-22 16,-22-20 0,0 42-16,0 0 0,0-1 0,0 1 15,1 21-15,-1 0 0,0 0 16,0 0-16,0 21 16,0 1-16,-21-1 0,0 0 0,0 0 15,0 0-15,0 0 0,0 22 0,0-22 16,0 0-16,0 0 0,0 0 15,-21 1-15,21-1 0,0 0 0,-21 0 16,42-21 15,0 0-15,1 0-16</inkml:trace>
  <inkml:trace contextRef="#ctx0" brushRef="#br0" timeOffset="59902.05">13906 8827 0,'-42'-22'15,"21"1"-15,0 21 0,-22 0 16,22 0-16,0 0 0,0 0 16,0 21-16,0-21 0,-1 22 15,1-1-15,0 0 0,0 21 0,0-21 16,21 1-16,0-1 0,0 0 0,0 0 15,0 21-15,0 1 16,21-43 0,0 0-16,0 0 15,0 0-15,1 0 0,-1-21 16,0-1-16,0 1 0,0 0 16,0 0-16,-21 0 0,0 0 15,22-1-15,-1 1 0,-21 0 16,0 0-16,0 0 0,0 42 31,0 0-15,0 0-16,0 0 0,0 1 0,0 20 15,0 0 1,0-21 0,21-21-16,0 0 0,0 0 15,0 0-15,1 0 0,20 0 0,-21 0 16,0 0-16,22 0 0,-1 0 15,-21-21-15,21 21 0</inkml:trace>
  <inkml:trace contextRef="#ctx0" brushRef="#br0" timeOffset="60711.59">14393 8827 0,'0'-22'0,"0"44"0,0-65 0,0 22 16,-21 21-16,0 0 15,0 0-15,0 0 0,-1 0 0,1 0 16,-21 21-16,21 0 0,0-21 15,21 22-15,-64 62 16,64-20 0,0-43-16,0 0 0,0 0 15,21-21-15,0 21 16,1-21-16,20 0 0,-21 0 16,0 0-16,0 0 0,1-21 15,41-21-15,-21 0 16,-20-1-16,-1 22 0,0-64 15,0 43-15,0 0 16,-21-1-16,0 1 0,21 0 0,-21-1 16,0 1-16,0 0 0,0 21 0,0-22 15,0 22-15,0 42 32,-21 22-32,0-22 15,0 0-15,21 21 0,-21 1 16,21-1-16,0-21 0,-21 21 0,21 1 15,-22-1-15,22 0 0,0-20 16,0 20-16,0-21 0,0 21 0,0-20 16,22-1-16,-1 21 0,0-42 0,21 42 15,1-20-15,-1-22 16,0 0-16,-21 0 0,22 0 16,-22 0-16,0 0 0,21 0 0,-20-22 15,20 22-15,-21-21 0,0 0 16,0 0-16,1 0 0,-22 0 15,21-43-15,-21 43 0,0-21 16,0 20-16,0-20 16,0 0-16,-21 42 15,-1 0-15,1 21 16,0 0-16,21 0 0,0 0 16,-21 1-16,0-1 0,21 0 0,-21 0 15,21 0-15,0 0 0,0 22 16,0-22-16,21-21 31,0 0-31,0 0 0,0 0 0,0-21 16,-21 0-16,22-1 0,20-20 15,-42 21-15,21 0 16,0 0-16,-21-1 0,0 1 0,21 21 16,-21 21-1,0 1 1,0-1-16,0 0 0,0 21 15,0-21-15,22 22 0,-1-1 16,0-21-16,0 0 0,0-21 16,0 0-16,22 0 0,-22 0 15,21 0-15,1-21 0,-1 0 0,0 0 16</inkml:trace>
  <inkml:trace contextRef="#ctx0" brushRef="#br0" timeOffset="61397.74">17843 6858 0,'0'0'0,"0"-21"16,0 0-16,0 0 15,0 42 1,0 0-1,0 0-15,0 21 0,0 1 0,0-1 16,0 0-16,0 22 0,0-22 16,-21 1-16,21 20 0,-21 106 15,0-105 1,0-43-16,21 0 0,0 0 16,-21-21-16,21 22 0,0-44 31,0 1-31,21 0 15,0 0-15</inkml:trace>
  <inkml:trace contextRef="#ctx0" brushRef="#br0" timeOffset="61631.12">18013 6900 0,'21'-21'0,"-42"42"0,42-63 0,-21 63 31,0 0-31,0 1 0,0-1 0,0 0 15,0 21-15,0-21 0,-21 64 16,21 0 0,0-43-16,-21 0 0,21 1 0,0-1 15,0-21-15,0 22 0,0-22 16,0 21-16,0-21 0,0 0 0,-22 1 16,22-1-16,-21-21 0,0 0 31</inkml:trace>
  <inkml:trace contextRef="#ctx0" brushRef="#br0" timeOffset="61876.98">17611 7430 0,'21'0'0,"-42"0"0,21-22 16,21 22-1,0 0 1,0 0-16,0 22 0,-21-1 15,21-21-15,1 21 0,-1 0 0,0 0 16,0 0-16,-21 1 0,21-1 16,0 0-16,-21 0 0,22 0 0,-22 0 15,21 1-15,-21-1 0,21-21 16,0 0-16,0 0 16,0 0-1,1 0-15</inkml:trace>
  <inkml:trace contextRef="#ctx0" brushRef="#br0" timeOffset="62045.88">18330 7387 0,'0'43'16,"-21"-22"-16,0 0 16,-21 0-16,20 0 0,1 22 15,0-22-15,0 0 0,-21 0 0,20 21 16,1-20-16,-21 20 15,21-21-15,21 0 0,-21-21 0,21 21 16,-22 1-16</inkml:trace>
  <inkml:trace contextRef="#ctx0" brushRef="#br0" timeOffset="63374.02">16933 8530 0,'0'-21'16,"0"0"0,-21 42 15,0 0-31,0 0 0,0 1 16,-1 20-16,1-21 15,0 21-15,0 1 0,0-1 0,21 0 16,0 1-16,0-22 0,0 21 0,0 1 15,0-22-15,0 21 0,0-21 16,0 0-16,42 1 0,22 20 16,20-42-1,-63 0-15,22 0 0,-1 0 0,0 0 16,1-21-16,-1 21 0,0-21 0,1-1 16,-22 1-16,21-21 0,1 21 15,-22-22-15,21 1 0</inkml:trace>
  <inkml:trace contextRef="#ctx0" brushRef="#br0" timeOffset="64681.96">17526 8551 0,'0'0'0,"0"-21"0,0 0 0,0 0 16,0 42 15,0 0-31,-21 0 0,0 22 0,21-22 16,0 21-16,-22 1 0,1-1 15,0 0-15,21 1 0,-21-22 0,21 21 16,0 0-16,0-20 0,-21-1 0,21 0 15,0 0-15,0 0 0,0 0 16,0-42 15,21 0-31,0 0 16,-21 0-16,21 0 0,0-1 16,1 1-16,-1 0 15,0 0-15,0 21 0,0 0 16,-21 21-16,21 0 15,-21 0-15,22 1 0,-22 20 16,0-21-16,0 0 0,21 0 0,0 1 16,0-1-16,0 0 15,0 0-15,1-21 0,-1 21 16,0-21-16,0 0 0,0 0 16,0 0-16,1 0 0,20 0 0,-21 0 15,0-21-15,0 0 0,1 21 0,-1-21 16,0 0-16,21-22 0,-42 22 15,21 0-15,1 0 0,-22-22 16,21 22-16,-21 0 0,0 0 16,0 42-1,0 0 1,0 0-16,-21 1 0,21-1 0,0 21 16,0-21-16,0 0 0,0 1 15,0-1-15,0 0 0,0 0 0,21 0 16,0 0-16,0-21 0,21 22 15,-20-22-15,20 0 0,-21 0 16,21 0-16,1 0 0,-22 0 0,21 0 0,1 0 16,-22-22-16,21 1 0,-21 21 15,0-21-15,22 0 0,-43 0 16,42-43-16,-42 43 0,0 0 16,0 0-16,0 0 0,0 42 31,-21-21-31,0 21 15,21 0-15,0 0 0,-21 0 16,-1 1-16,22-1 0,-21-21 16,21 21-16,0 0 0,21-21 47,1-21-47,-1 21 0,-21-21 15,21 0-15,0-1 0,0 1 16,0 0-16,1 0 0,-22 0 0,21 0 15,0 21-15,-21-22 0,21 22 0,0 0 32,-21 22-32,0-1 15,0 0-15,21 0 0,-21 0 16,0 0-16,0 1 0,22-1 0,-1-21 16,-21 21-16,21 0 0,0-21 0,0 0 15,0 21-15,1-21 16,20 0-16,-21 0 0,21 0 0,-20 0 15,20 0-15,43 0 0,-43-21 16,0 21-16,1-21 0,-1 0 16,0 0-16,1 21 0,20-85 15,-42 64-15,0-22 16,-21 22-16,0 0 16,-21 21-16,0 0 15,-21 0-15,21 21 0,-1 0 16,1 1-16,0-1 0,0 0 0,0 0 15,21 0-15,-21 0 0,21 1 16,0-1-16,0 0 0,21 0 16,0-21-16,0 21 15,0-21-15,22 0 0,-22 0 16,0 0-16,21 0 0,-21 0 16,22 0-16,-1-21 0,-21 21 0,22-21 15,-1 21-15,-21-21 0,43-22 16,-22 22-16,-21 0 15,-21 0-15,0 0 0,0 0 0,0-1 16,-21 22 15,21 22-31,0-1 0,-21 0 0,0 0 16,21 0-16,0 0 16,0 1-16,0-1 15,0 0-15,0 0 16,-22-21-1,1 0-15,0 0 16,-21 0-16,21 0 0,-22 0 16,1 0-16,0-21 0</inkml:trace>
  <inkml:trace contextRef="#ctx0" brushRef="#br0" timeOffset="64786.42">18436 8657 0,'0'0'0,"0"-21"16</inkml:trace>
  <inkml:trace contextRef="#ctx0" brushRef="#br0" timeOffset="64886.37">17843 8615 0,'-21'0'0,"-21"0"0</inkml:trace>
  <inkml:trace contextRef="#ctx0" brushRef="#br0" timeOffset="72710.3">9885 1418 0,'21'0'16,"-42"0"46,0 0-62,-1 0 0,1 0 16,0 0-16,0 0 0,0 0 0,0 0 15,-22 0-15,22 0 16,0 0-16,0 0 0,0 0 0,-1 0 16,1 0-16,0 0 0,0 0 15,0 0-15,0 0 0,42 0 63,0 0-63,21 0 0,-21 0 15,22 0-15,20 0 0,43 0 16,-42 0-16,-1 0 0,22 0 16,-22 0-16,1 0 0,-1 0 0,1 0 15,-1 0-15,1 0 0,-22 0 16,0 0-16,1 0 0,-22 0 16,21 0-16,-21 0 0,1 0 15,-44 0 32,1 0-16</inkml:trace>
  <inkml:trace contextRef="#ctx0" brushRef="#br0" timeOffset="73181.95">10414 1207 0,'-21'-22'0,"42"44"0,-63-65 15,42 22-15,-22 21 16,1-21-16,0 42 31,21 0-15,0 0-16,0 1 15,0-1-15,21 0 0,0 0 16,1 0-16,-1 0 0,0-21 16,21 22-16,1-22 0,-22 0 15,21 21-15,0-21 0,-20 0 0,20 0 16,0 0-16,-21 0 0,22 0 16,-22 0-16,0 0 0,0 0 15,-42 21 1,0 0-1,0-21-15,0 21 0,-22 0 16,22 1-16,-21-1 0,-1 0 0,22 0 16,-21 0-16,0 22 0,20-22 15,-20 0-15,21 0 0,0 0 16,0 22-16,-1-43 0,1 21 0,0 21 16,21-21-16,-21-21 15,0 0-15,21-21 47,0 0-31,0 0-16,21 0 0</inkml:trace>
  <inkml:trace contextRef="#ctx0" brushRef="#br0" timeOffset="73723.94">11769 762 0,'0'0'0,"-43"0"0,1 0 16,21 0-16,-43 0 16,43 0-16,0 0 15,21-21-15,21 21 16,21 0-16,22 0 0,63-21 16,42 21-1,-84 0-15,0 0 0,20 0 16,-20 0-16,0 0 0,21 0 0,-43 0 15,22 0-15,-22 0 0,-20 0 16,-1 0-16,0 0 0,-63 0 16,0 21-1,-21 0-15,-1-21 0,1 0 0,-43 21 16,43-21-16,0 21 16</inkml:trace>
  <inkml:trace contextRef="#ctx0" brushRef="#br0" timeOffset="73995.78">12340 762 0,'-21'-21'16,"21"42"15,0 0-31,0 0 0,0 1 0,0 20 16,0 0-16,0 1 0,0 20 15,0-21-15,0 22 0,0-22 0,-21 1 16,0 20-16,21-21 0,-22 1 0,22-1 15,0 0-15,-21-20 0,21 20 16,-21-21-16,21 0 0,0 0 16,0 1-16,0-1 0,21-21 31,0-21-31,22-1 16,-22-20-16,0 21 15,0 0-15,22-22 0</inkml:trace>
  <inkml:trace contextRef="#ctx0" brushRef="#br0" timeOffset="74517.58">12721 1143 0,'0'0'16,"0"-21"-16,21 21 15,-21 21 1,0 0-16,-21 0 16,21 1-16,-21-1 0,21 21 0,0-21 15,0 0-15,0 1 0,0-1 16,0 0-16,0 0 0,0 0 0,0 0 15,21-21 1,21 0-16,-20 0 0,-1 0 16,21 0-16,0-21 0,1 0 15,-1 21-15,0-21 0,-20 0 0,20 0 16,0-1-16,-21 1 0,1 0 0,-1 0 16,0-43-1,-21 43-15,0 0 0,0 0 16,-21 21-1,21 21-15,-21 0 16,21 0-16,-22 1 0,22-1 16,0 21-16,0 0 0,-21-20 0,21 20 15,-21 0-15,21 22 0,0-22 0,0 0 16,0 22-16,0-1 16,0 1-16,0-22 0,0 22 0,0-1 0,0-20 15,0-1-15,0 21 0,-21-20 0,21-1 16,-21-21-16,0 22 0,21-22 15,-22 0-15,1 0 0,0-21 16,0 0-16,0 0 0,-22 0 0,22 0 0,-21 0 16,0-21-16,20 0 15,-20 0-15,0-1 0,21 1 0,-22 0 16,22 0-16,0 0 0,0 0 16,21-1-16,0 1 0,0 0 0,0 0 15,0 0-15,21 0 0,0-1 0,21 1 16,-20-21-16,20 21 0,21 0 15</inkml:trace>
  <inkml:trace contextRef="#ctx0" brushRef="#br0" timeOffset="74830.39">13695 1080 0,'0'-22'0,"0"1"16,-21 21-16,-1 0 15,22 21-15,-21 22 0,21-22 16,0 21-16,0 1 0,-21-1 16,21 0-16,-21 22 0,0-22 0,21 22 15,0-1-15,-21 1 0,21-1 0,-22 1 16,1-1-16,21 1 0,-21-1 16,-21 85-1,21-84-15,21-43 0,0 21 0,-22 1 16,22-22-16,-21 0 0,21 0 15,0 0-15,0-42 16,0 0 0,0 0-16,21 0 0,-21-1 15,22-20-15,-22 0 0,0-1 0,21 1 16</inkml:trace>
  <inkml:trace contextRef="#ctx0" brushRef="#br0" timeOffset="75104.78">13547 1249 0,'0'0'0,"21"-21"0,-21 0 16,0-1-16,21 1 0,0 0 0,-21 0 16,21 21-16,0 0 0,22-21 15,-22 21-15,21 0 0,1 0 0,-1 0 16,0 0-16,-21 21 0,22-21 0,-1 21 16,-21 0-16,0 22 0,-21-22 15,0 0-15,0 21 0,-21-21 0,-21 1 16,21-1-16,-22 21 0,1-21 15,0 0-15,-43 1 0,64-1 16,-21-21-16,20 0 0,1 21 16,0-21-16,21-21 15,21 21 1,0-21-16,1-1 16,-1 22-16,0-21 0</inkml:trace>
  <inkml:trace contextRef="#ctx0" brushRef="#br0" timeOffset="75391.62">14097 1334 0,'0'0'0,"21"0"0,21 0 15,-20-22-15,20 1 0,-21 21 0,21-21 16,-20 0-16,20 0 0,0 0 16,-21-1-16,1 1 0,-1 0 15,0 0-15,-21 0 0,0 0 16,0-1-16,-21 22 0,0 0 15,-1 0-15,1 0 0,-21 22 16,0-1-16,20 0 0,-20 0 0,0 0 16,-1 22-16,22-1 0,0-21 0,0 21 15,21-20-15,0 20 0,0-21 16,0 21-16,0-20 0,0-1 0,21 0 16,0-21-16,0 21 0,22-21 15,-22 0-15,21 0 0,1 0 0,-22 0 16,21 0-16,0-21 0,1 0 15</inkml:trace>
  <inkml:trace contextRef="#ctx0" brushRef="#br0" timeOffset="76330.64">16277 931 0,'0'0'0,"0"-21"0,0 0 16,-21-21-16,0 21 16,21-1-16,-21 1 0,-1 21 15,1 0-15,0 0 0,0 0 16,0 21-16,0-21 0,-1 43 0,1-22 15,-21 42-15,0 22 16,20-43-16,22 1 0,0-1 16,0 0-16,0-20 0,0 20 0,0-21 15,0 0-15,0 0 0,0 1 16,22-1-16,-1-21 0,0 0 16,42 0-1,-41 0-15,-1 0 0,21-21 0,-21-1 16,0 22-16,22-21 0,-22-21 15,-21 21-15,21 0 0,-21-1 0,0-20 16,0 0-16,0 21 0,0-22 0,-21 22 16,21-21-16,-21 21 0,-22-22 15,43 22-15,0 0 16,22 21 0,-1 0-16,0 0 15,21 0-15,1 0 0,-1 0 16,0 0-16,22-21 0,-22 21 15,0-21-15,1 21 0,20-22 16,-20 22-16,-22-21 0,21 21 0,-21-21 16,22 21-16,-22-21 15,0 21-15,-21-21 0,-21 42 47,21 0-47,-21 0 0,21 0 16,0 1-16,-22 20 0,22 0 0,-21 1 15,0-1-15,21 21 0,0-20 16,0 20-16,-21-20 0,21 20 16,-21 1-16,21-1 0,-21 1 0,21 20 15,0-20-15,0 20 0,0 1 16,-22-21-16,22 20 0,-21-20 0,21 20 16,-21-20-16,21 21 0,0-22 0,-21 22 15,21-22-15,0 22 0,-21-22 16,21 1-16,0 21 0,0-43 0,0 21 15,-21 43-15,-1-63 0,1-1 16,0-21-16,21 21 0,-21-42 16,0 22-16,0-1 0,-1-21 0,-20 0 15,0-21-15,-1-1 16,22 1-16,-21-21 0,0 0 0,20-1 16,-20-20-16,0-1 0,21-20 15,-1-1-15,1-169 16,21 148-16,0 21 0,43 1 15,-22-22-15,63-63 0,-41 84 16,20 21-16,-20-20 0,-1 20 16,21 22-16,-20-22 0,20 22 0,-20 0 15,-1-1-15,0 1 0,43-21 16</inkml:trace>
  <inkml:trace contextRef="#ctx0" brushRef="#br0" timeOffset="76906.53">18796 889 0,'0'0'0,"21"0"0,0-21 0,0 21 16,1-21-16,20 0 0,0 21 0,-21-22 16,43 1-16,-22 0 0,1 0 15,-1 0-15,0 0 0,1-1 16,20-20-16,-42 21 0,0 0 16,-21 0-16,0-1 0,0 1 0,-42 21 15,21-21-15,-21 21 0,-1-21 16,-63 21-16,43 0 15,-1 21-15,22 0 0,-21 0 0,-1 1 16,1 20-16,20 0 0,-63 85 16,22 0-1,63-42-15,-1-22 0,1 1 0,21-1 16,0 1-16,0-1 0,21 1 16,22-22-16,-22 22 0,0-22 0,21-21 15,1 22-15,20-22 0,-20 0 0,-1 0 16,21-21-16,43 0 15,-42-21-15,-1 0 0</inkml:trace>
  <inkml:trace contextRef="#ctx0" brushRef="#br0" timeOffset="77295.2">19621 1185 0,'0'0'0,"-21"-21"15,0 21 1,-21 0-16,21 0 0,-22 21 0,22-21 0,-21 22 15,21-1-15,-1 0 0,-20 0 16,21 21-16,0-20 0,0-1 0,-1 21 16,22-21-16,-21 0 0,21 43 15,0-43-15,21 0 16,1 0-16,20-21 0,-21 0 16,21 0-16,1 0 0,-1 0 15,0 0-15,1 0 0,-1-21 0,0 0 16,-20 0-16,20 0 0,21-22 15,-63 22-15,0 0 0,0 0 16,0-21-16,0 20 0,0-20 0,0 21 16,-21 0-16,-21 0 0,21-1 15,0 1-15,-22 21 0,22 0 16,-21 0-16,21 0 0,-22 21 0,22 1 16,-21-1-16,21 0 0,-1 0 0,22 0 15,0 22-15,0-22 16,0 0-16,0 0 0,0 0 0,0 0 15,22 1-15,20-22 0,-21 0 0,21 0 16,1 0-16,-1 0 0</inkml:trace>
  <inkml:trace contextRef="#ctx0" brushRef="#br0" timeOffset="77976.81">20193 1185 0,'0'0'0,"-21"22"31,21-1-31,-21 0 16,21 0-16,0 0 0,0 22 0,-22-22 15,22 0-15,-21 0 0,21 21 16,0-20-16,0-1 0,-21 0 0,21 0 16,-21 0-16,21-42 31,0 0-16,0 0-15,21 0 0,0-1 16,-21 1-16,21-21 0,1 21 0,-22 0 16,21-22-16,0 22 0,-21 0 15,0 0-15,21 0 0,0 21 0,0 0 16,1 21 0,-1 0-16,-21 0 15,0 0-15,0 0 0,21 1 16,-21 20-16,21-21 0,0 0 0,-21 0 15,21 22-15,1-22 0,-1-21 16,0 21-16,0-21 0,21 0 16,-20 0-16,20 0 0,0 0 0,-21 0 15,22-21-15,-1 0 0,0 0 16,-20-1-16,20 1 0,-21 0 16,21-42-16,-20 20 0,-22-20 15,0 20-15,21 1 0,-21-21 16,0-1-16,21 22 0,-21-22 15,0 22-15,0 0 0,0-1 0,0 22 16,0 0-16,0 0 0,0 42 16,0 0-1,0 21-15,0 1 0,0-1 0,0 22 16,0-22-16,0 21 16,-21 1-16,21-22 0,0 22 0,0-22 0,0 22 15,0-22-15,0-21 0,0 21 16,21 1-16,0-22 0,-21 0 0,21 0 15,0 0-15,22 1 0,-22-22 16,21 0-16,-21 0 0,22 0 16,-22 0-16,21 0 0,1 0 15,-22-22-15,21 22 0,0-21 0,-20 0 16,20 0-16,0 0 0,-21 21 0,1-21 16</inkml:trace>
  <inkml:trace contextRef="#ctx0" brushRef="#br0" timeOffset="78978.49">21696 1291 0,'0'0'0,"0"-42"0,0 0 15,0-1-15,0 22 0,-21 0 16,-1 0-16,1 21 0,0 0 16,0 0-16,0 0 0,0 21 15,-22 0-15,22 0 0,0 0 0,0 1 16,-22-1-16,22 21 0,0-21 16,0 22-16,0-22 0,0 21 0,21-21 15,-22 0-15,22 1 0,0 20 16,0-21-16,0 0 0,22 0 15,-1-21-15,0 0 0,0 0 16,21 0-16,-20 0 0,20 0 0,-21-21 16,0 0-16,22 0 0,-22 0 15,21 0-15,-21-1 0,0 1 0,1-21 16,-1 21-16,-21 0 0,0-22 0,21 22 16,-21 0-16,0 0 0,0 0 15,-21 21 16,21 21-31,0 0 0,-21 0 0,-1 0 16,22 0-16,-21 22 0,21-22 16,0 0-16,0 21 0,0-20 0,0-1 15,0 0-15,0 0 0,0 0 0,21 0 16,1 1-16,20-22 0,-21 21 16,0-21-16,22 0 0,-22 0 0,21 0 15,0 0-15,-20 0 0,20 0 16,-21-21-16,0-1 0,22 1 0,-22 21 15,0-42-15,0 21 0,0 0 16,-21-1-16,0-20 0,21 21 16,-21 0-16,22 0 0,-22-1 15,0 44 1,0-1-16,0 0 16,0 0-16,0 0 0,0 0 15,0 1-15,0-1 0,0 0 0,0 0 16,0 0-16,0 0 15,21 1-15,0-22 0,0 0 0,0 0 16,22 0-16,-22 0 0,21 0 16,-21 0-16,22 0 0,41-22 15,-63 1-15,22 21 16,-22-21-16,0 0 0,21 0 0,-20 0 16,-1-22-16,0 22 0,-21 0 0,0 0 15,21 21-15,-21-21 0,0-1 16,0 44-1,0-1-15,-21 0 16,21 0-16,-21 0 0,21 0 16,-21 1-16,21 20 0,-22-21 15,22 0-15,0 0 0,-21-21 0,21 22 16,0-1-16,-21 0 16,21-42 15,0 0-31,0-1 15,21 1-15,0 0 0,-21 0 0,22 0 16,-1-22-16,0 22 0,0-21 16,0 21-16,22-22 0,-22 22 0,0 0 15,0 0-15,0 0 0,0 21 16,1 0-16,-1 0 0,0 0 0,0 21 16,-21 0-16,21 0 15,-21 0-15,0 1 0,0 20 0,0-21 16,0 21-16,0-20 0,0-1 0,-21 21 15,0-21-15,21 0 0,-21 1 16,21-1-16,-21 0 0,-1-21 16,22 21-16,-21-21 15,0 0-15,21-21 16,-21 21-16,21-21 16,0 0-16</inkml:trace>
  <inkml:trace contextRef="#ctx0" brushRef="#br0" timeOffset="79153.39">22733 1037 0,'0'0'0,"-21"-42"0,0 21 0,-1 0 15,1 21-15,21-22 0,-21 22 16,0 0 0,0 0 15,0 0-16,-1 0-15,1 22 0</inkml:trace>
  <inkml:trace contextRef="#ctx0" brushRef="#br0" timeOffset="79387.25">20574 1101 0,'0'0'0,"-42"21"15,-22-21-15,22 0 0,-1 0 16,22 0-16,42 0 16,22 0-16,-22 0 15,42 0-15,-20 0 0,20 0 0,64 0 16,-63 0 0,-1 0-16,22 0 0,-22 0 0,1-21 15,-1 21-15,-20-21 0,20 21 0,-20-22 16,-22 22-16,21-21 0</inkml:trace>
  <inkml:trace contextRef="#ctx0" brushRef="#br0" timeOffset="80531.46">24680 1439 0,'0'0'0,"85"-21"16,-43 0-16,-21 0 16,1 0-16,-1 0 0,0-1 15,0 1-15,-21 0 0,0 0 0,0 0 16,0-22-16,0 22 0,-21 0 15,0-21-15,-22 21 0,1-1 16,21 1-16,-21 21 0,-22 0 0,22 0 16,-1 0-16,-20 0 0,21 21 15,-1 1-15,1 20 0,0 0 0,-1-21 16,22 22-16,0 20 0,0-20 16,0-1-16,-1 0 0,1 1 0,21-1 15,-21 0-15,21 1 0,0-1 16,0 0-16,0-21 0,21 22 15,0-43-15,22 0 0,-22 0 16,21 0-16,1-21 0,-1-1 16,0 1-16,64-42 0,-64 42 15,1-22-15,-1 22 0,0-21 16,-20-1-16,-1 1 0,0 21 0,0-21 16,-21 20-16,21-20 0,-21 21 15,0 0-15,0 42 16,0 0-1,0 21-15,0-20 0,0-1 16,0 0-16,0 21 0,0-21 16,0 1-16,0 41 15,21-42-15,-21 0 0,22 1 0,-22-1 16,21 0-16,0-21 0,0 0 16,0 0-16,0 0 0,1 0 0,20 0 15,-21 0-15,0 0 0,0-21 16,1 0-16,-1-1 0,0 1 0,0 0 15,-21 0-15,0-21 0,21 20 16,-21 1-16,21-21 0,-21 21 0,0 0 16,0-1-16,0 1 0,22 21 31,-22 21-31,21 1 16,-21-1-16,0 42 15,0-42-15,0 1 0,0 20 0,0-21 16,0 21-16,21-20 0,-21-1 15,0 0-15,21 0 0,-21 0 16,21-21-16,0 0 16,1 0-16,-1-21 0,0 21 15,-21-21-15,0 0 0,21 0 16,0-1-16,0 1 0,-21-21 0,22 21 16,-22 0-16,0-22 0,21 22 15,-21 0-15,21 0 0,-21 0 0,0-1 16,0 1-16,0 42 31,0 1-31,0-1 0,0 0 16,0 0-16,0 0 0,0 0 15,0 1-15,0 20 0,0-21 16,0 0-16,0 0 0,0 1 16,0-1-16,0 0 0,21-21 15,0 0-15,0 0 0,22 0 16,-22 0-16,21 0 0,1 0 0,-1 0 15,0-21-15,1 21 0</inkml:trace>
  <inkml:trace contextRef="#ctx0" brushRef="#br0" timeOffset="81409.46">26416 1312 0,'0'0'0,"0"-21"0,0 0 15,0 0-15,-21 21 0,0-21 0,-1 21 16,1 0-16,0 0 0,0 0 15,0 0-15,0 0 0,-22 0 0,22 21 16,-21-21-16,21 21 0,-22 0 16,22 22-16,0-22 0,-21 0 0,20 21 15,1-21-15,0 22 0,0-22 0,21 21 16,0-21-16,0 1 0,0 20 16,0 0-16,21-21 15,0 1-15,0-1 0,1-21 16,-1 0-16,21 0 0,0 0 15,1 0-15,-22-21 0,21 21 16,-21-22-16,22-20 0,-1 21 16,-21-21-16,-21 20 0,21 1 15,1-21-15,-1 21 0,-21 0 0,0-22 16,0 22-16,0 0 0,0 0 16,0 0-16,0-1 0,0 44 31,0-1-16,0 0-15,-21 0 0,21 0 0,-22 22 16,22-22-16,-21 0 0,21 21 0,0-21 16,0 43-16,0-43 15,0 21-15,0-20 0,0-1 16,21 0-16,1 0 0,20-21 0,-21 21 16,0-21-16,22 0 0,-1 0 15,-21 0-15,21 0 0,1 0 0,-1-21 16,0 0-16,-20 0 0,20 0 15,-21-1-15,21-20 0,-20 0 0,-1 21 16,0-22-16,0 1 0,0 0 16,0-1-16,-21-20 0,0 20 15,22-20-15,-22 21 0,21-1 0,-21 1 16,21 0-16,-21-1 0,0 22 0,0 0 16,0 0-16,-21 21 15,0 21 1,-1 0-16,1 21 0,0-20 0,0 20 15,0 0-15,21 1 0,-21-1 16,-1 43-16,22-43 0,0 0 16,0-21-16,0 22 0,0 20 15,0-20-15,0-22 0,22 0 16,-1 0-16,0 0 0,0 0 16,0-21-16,43 0 15,-43 0-15,0 0 0,21-21 0,-20 0 16,-1 0-16,0 0 0,0 0 0,0-1 15,0 1-15,1 0 16,-1-21-16,0-1 0,-21 22 16,0 0-16,21 21 0,-21-21 0,0 42 31,0 0-31,0 0 16,0 1-16,0-1 0,-21 0 15,21 0-15,0 0 0,0 0 0,0 1 16,0-1-16</inkml:trace>
  <inkml:trace contextRef="#ctx0" brushRef="#br0" timeOffset="81591.49">27517 1143 0,'0'0'15,"-22"0"-15,1 0 16,0 0-16,21 21 31,0 0-15,0 1-16</inkml:trace>
  <inkml:trace contextRef="#ctx0" brushRef="#br0" timeOffset="82065.73">28025 1376 0,'0'0'16,"0"-42"0,-22 20-16,1 1 0,0 21 0,0-21 0,0 0 15,0 0-15,-1 21 16,1 0-16,-21 0 0,0 0 15,20 21-15,1 0 0,0 0 16,-21 0-16,21 1 0,-1-1 0,1 0 16,0 21-16,21-21 0,0 1 15,-21 20-15,21-21 0,0 21 0,0-20 16,0-1-16,21 0 0,0 0 16,0 0-16,1-21 0,20 0 0,-21 0 15,21 0-15,1 0 0,-1-21 16,0 21-16,1-21 0,-22 0 15,21 0-15,-21-1 0,1 1 0,-1-21 0,0 21 16,0 0-16,-21-22 16,21 22-16,-21-42 0,0 41 15,0 1-15,-21 42 32,0 1-32,0-1 0,21 0 15,0 0-15,0 21 0,0-20 0,0-1 16,0 21-16,0-21 0,0 0 15,0 1-15,0 20 0,21-21 0,0-21 16,0 21-16,0 0 0,1-21 16,83 0-1,-83 0-15</inkml:trace>
  <inkml:trace contextRef="#ctx0" brushRef="#br0" timeOffset="82534.48">28533 1164 0,'0'0'0,"0"-42"0,0 0 0,0-1 16,0 1-16,0 0 0,0 20 0,0 1 16,0 42-1,0 1-15,0-1 0,-22 21 16,22 0-16,-21 1 0,21-1 16,0 0-16,0 1 0,0-1 0,-21 0 15,21 1-15,0-22 16,-21 21-16,21-21 0,0 22 0,0-22 15,0 0-15,0 0 0,0 0 16,0 1-16,-21-22 0,21-22 31,0 1-31,0 0 16,0 0-16,0 0 0,21 0 16,0-22-16,0 22 0,0 0 15,1 21-15,20-21 0,-21 0 0,21 21 16,-20 0-16,20 0 0,-21 0 15,0 21-15,0 0 0,-21 0 0,0 0 0,22 0 16,-22 1-16,0 20 0,0-21 16,0 0-16,-22 0 0,1 22 15,0-22-15,0 0 0,0 0 16,0-21-16,-43 21 0,43-21 16,-21 0-16,20 0 0,1 0 15,0 0-15,0 0 0,21-21 16,0 0-1,0 0-15,21 0 0,0 0 16,22-1-16</inkml:trace>
  <inkml:trace contextRef="#ctx0" brushRef="#br0" timeOffset="82794.33">29231 931 0,'21'-42'0,"-42"84"0,63-105 15,-42 42-15,0 0 0,0 42 16,-21 21-1,0-21-15,21 22 0,-21-1 16,0 0-16,0 1 0,-1 20 0,1-21 16,0 1-16,0 20 0,-21 22 15,42-43-15,-22 1 0,22-22 16,-21 21-16,21-21 0,-21 22 16,21-22-16,0 0 0,0 0 15,21-42 1,0 21-1,1-21-15,20 0 0,-21-1 16,0 1-16</inkml:trace>
  <inkml:trace contextRef="#ctx0" brushRef="#br0" timeOffset="83109.66">29400 1355 0,'0'21'15,"22"-21"1,-1 0-1,0 21-15,0-21 0,0 0 0,0 0 16,22 0-16,-22 0 0,21 0 16,-21 0-16,1-21 0,20 21 15,-21-21-15,0 0 0,-21-1 16,0 1-16,0 0 16,0 0-16,-42 21 0,21 0 15,0 0-15,-22 0 0,22 21 16,0 0-16,-21 0 0,20 1 15,1-1-15,0 0 0,0 0 0,0 0 16,21 0-16,0 1 0,0-1 0,0 0 16,0 0-16,21 21 15,0-42-15,0 22 0,22-22 16,-22 0-16,21 0 0,-21 0 16,22 0-16,20 0 0,-21-22 15,22 22-15</inkml:trace>
  <inkml:trace contextRef="#ctx0" brushRef="#br0" timeOffset="83361.52">30903 1122 0,'-21'0'15,"0"21"-15,21 0 0,-21 0 0,21 1 16,0-1-16,-21 0 15,21 21-15,-22-21 0,22 1 0,0-1 16,0 0-16,0 0 0,0 0 0,0 0 16,0 1-16,0-1 0,0 0 15,-21-21 1,21-21 0,0 0-16,0-1 15</inkml:trace>
  <inkml:trace contextRef="#ctx0" brushRef="#br0" timeOffset="83521.45">30734 910 0,'0'0'0,"0"-21"0,-21 21 15,21-21-15,-21 21 16,21 21 15,0 0-31,0 0 16,0 1-16,21-22 0,0 21 15,0-21-15</inkml:trace>
  <inkml:trace contextRef="#ctx0" brushRef="#br0" timeOffset="83937.22">31305 1080 0,'0'21'31,"0"0"-31,0 0 0,0 0 15,0 0-15,0 1 0,0-1 16,0 0-16,0 0 0,0 0 0,0 0 16,0 1-16,0-1 0,0 0 15,-21 0-15,21 0 0,-21 0 0,21 1 16,-21-22-16,0 0 16,21-22 15,0 1-31,0 0 0,0 0 15,0 0-15,21 0 0,0-22 16,0 1-16,22 0 0,-1-1 0,0 1 16,1 21-16,20-22 0,-21 22 15,1 21-15,-1 0 0,0 0 16,1 0-16,-22 0 0,0 21 0,0 1 16,-21 20-16,0-21 0,0 0 15,0 22-15,0-22 0,0 21 0,0-21 16,-21 22-16,0-22 0,0 0 15,0 0-15,-1 0 0,-20-21 16,21 21-16,-21 1 0,-1-22 16,1 21-16,0-21 0,-22 0 0,1 21 15</inkml:trace>
  <inkml:trace contextRef="#ctx0" brushRef="#br0" timeOffset="84738.74">10118 2667 0,'0'0'0,"0"-21"16,0 0-16,0 0 16,0-1-16,-22 22 0,1 0 0,0 0 15,0 22 1,21 20-16,-21 0 0,21 43 15,0-43-15,0 22 0,0-22 0,0 22 16,0-22-16,0 21 0,21-20 16,-21 20-16,0-20 0,0-1 0,0 21 15,0-20-15,0-22 0,0 21 16,0 1-16,0-22 0,0 0 0,-21 0 16,0-21-16,-1 21 0</inkml:trace>
  <inkml:trace contextRef="#ctx0" brushRef="#br0" timeOffset="85507.81">9398 3281 0,'0'0'0,"-21"-21"0,0 21 0,-1-21 16,44 21 0,-1-22-16,21 22 0,0 0 15,22 0-15,-1-21 0,1 21 16,42-21-16,-22 21 0,22-21 0,0 0 15,-21 21-15,21-21 0,-22-1 0,22 1 16,-21 21-16,-22-21 16,22 0-16,-22 0 0,-20 0 0,-1-1 15,0 1-15,-20 0 0,-22 0 16,0 0-16,0 0 0,0-1 0,0 1 16,-22 0-16,-20-21 0,21 42 15,0 0-15,-22 0 0,22 0 16,0 21-16,21 0 0,-21 0 0,21 22 15,-21-22-15,21 21 0,-21 0 16,21 1-16,0 20 0,0 22 16,-22 21-1,22-64-15,0 0 0,0 1 0,0-1 16,0-21-16,0 0 0,0 22 0,0-22 16,0 0-16,-21-21 15,21-21 1,0 0-16,0 0 15,21-1-15,1 1 0,-1-21 16,21-22-16,0 22 0,-20 0 16,20 21-16,-21-22 0,21 22 15,-20 0-15,20 21 0,-21 0 0,0 0 16,0 0-16,1 0 0,-22 21 16,21 0-16,-21 0 15,0 22-15,0-22 0,0 0 0,0 21 16,0-20-16,0-1 0,21 21 0,-21-21 15,21 0-15,-21 1 0,21-1 16,0-21-16,1 21 0,41-21 16,-21 0-16,-20 0 0,20 0 15,0 0-15,1-21 0,-1 0 0,0 21 16,1-22-16,-1 1 0,0 0 0,-21-21 16,22 21-16,-22-1 0,-21-20 15,0 21-15,0-21 0,0 20 0,0 1 16,0 0-16,-21 21 15,0 0-15,-1 0 0,1 0 0,0 21 16,0 0-16,0 22 0,21-22 16,-21 21-16,21-21 0,-22 1 15,22 20-15,0-21 0,0 0 0,0 22 16,0-22-16,0 0 0,0 0 16,22-21-16,-1 0 0,0 0 15,21 0-15,-21 0 0,22 0 0,-1-21 16,22 21-16</inkml:trace>
  <inkml:trace contextRef="#ctx0" brushRef="#br0" timeOffset="86137.39">13102 2963 0,'0'0'0,"-21"0"0,21-21 16,0 0-16,0 0 0,0 0 15,0 0-15,21-1 0,0 1 16,-21 0-16,21 0 0,1 0 16,-1 0-16,0-1 0,-21 1 0,21 0 15,0 21-15,0 0 16,1 0-1,-1 21-15,-21 0 0,0 22 0,21-1 16,0 0-16,-21 1 0,0-1 16,0 22-16,0-22 0,0 21 0,0 1 15,0-1-15,0 1 0,-21-22 16,0 22-16,-22 20 0,22-41 16,0-1-16,21 0 0,-21-20 15,0-1-15,0 0 0,-1-21 0,1 0 16,0 0-16,21-21 15,-21 0-15,21-1 16,0 1-16,0-21 0,0 0 0,0-1 16,21 1-16,0 21 0,22-22 15,-22 1-15,21 0 0,0 21 16,22-1-16,-22 1 0,1 0 0,-1 21 16,0 0-16,22 0 0,-22 21 15,0 0-15,-20 22 0,20-22 0,-21 21 16,0 1-16,-21-1 0,0-21 15,0 21-15,-21 1 0,0-22 0,0 21 16,-22-21-16,1 1 0,21-1 0,-21 0 16,-1 0-16,1 0 0,0-21 15,-1 0-15,22 0 0,0 0 16,0 0-16,0 0 0,21-21 31,21 21-31,0-21 0,0 21 0,0-21 16,22 0-16,-1-1 0</inkml:trace>
  <inkml:trace contextRef="#ctx0" brushRef="#br0" timeOffset="86521.17">14097 3281 0,'21'-21'0,"-42"42"0,84-63 0,-63 20 16,-21 22 15,0 22-31,0-1 0,0 0 0,-22 0 16,22 21-16,0-20 0,0 20 0,0-21 15,0 21-15,-1 1 0,22-22 16,-21 0-16,21 21 0,0-20 0,0-1 16,0 0-16,43 21 15,-1-21-15,-21-21 0,21 0 0,1 0 16,-1 0-16,0 0 0,1 0 0,-1-21 16,0 0-16,1 21 0,-1-21 15,-21 0-15,0 0 0,1-1 0,-22-41 16,0 42-16,0-22 15,-22 22-15,22-21 0,-42 21 16,21 0-16,-21-1 0,20 22 0,-20-21 16,0 21-16,-1 0 0,1 0 0,0 0 15,-22 43-15,43-22 16,0 0-16,21 0 0,0 0 0,0 0 16,0 1-16,0-1 0,21 0 15,0 0-15,22 0 0,-1-21 16,0 0-16,22 0 0,-22 0 0,22 0 15</inkml:trace>
  <inkml:trace contextRef="#ctx0" brushRef="#br0" timeOffset="87572.1">15219 3366 0,'0'0'0,"0"-22"0,0-41 15,-21 63-15,-1-21 16,1 21-16,-21 0 0,0 0 0,-1 0 15,1 0-15,0 0 0,-1 21 16,1 0-16,21 0 0,-22 0 0,22 1 16,-21 20-16,21-21 0,0 0 0,-1 22 15,22-22-15,0 0 0,0 21 16,0-21-16,0 1 0,22-1 0,-1 0 16,0-21-16,0 21 0,21-21 0,1 0 15,-1 0-15,-21 0 16,22 0-16,20-21 0,-21 0 0,1 21 15,-22-21-15,21-1 0,1 1 0,-22-21 16,21 0-16,-21 20 0,0-41 16,1 21-16,-1-1 0,-21-20 0,0-1 15,0 1-15,0 20 0,0-20 16,0-1-16,0 1 0,0 21 0,0-22 16,0 22-16,0 21 0,0-22 0,0 22 15,-21 21 1,-1 0-16,22 21 0,-21 0 15,21 22-15,0-22 0,-21 21 0,0 22 16,21-22-16,-21 0 0,21 22 16,0-22-16,0 22 0,-21-1 0,21-20 15,0 20-15,0-21 0,0 22 16,0 21-16,0-43 0,63 21 16,-42-41-1,0-1-15,1-21 0,20 0 0,-21 0 16,21 0-16,1 0 0,-22 0 0,21-21 15,22-22 1,-22 22-16,0-42 0,-20 20 0,20 22 16,-21-21-16,-21 21 0,21-1 0,-21 1 15,21 0-15,-21 0 0,0 42 47,0 0-47,0 0 0,0 1 0,-21-1 16,21 0-16,-21 0 0,21 0 0,0 0 15,0 1-15,0-1 0,0 0 16,21 0-16,0 0 0,1-21 16,20 0-16,-21 0 0,21 0 15,1 0-15,-1 0 0,0 0 0,1 0 16,-1-21-16,0 0 0,1 0 0,-22 0 16,21-1-16,-21 1 0,1-21 15,-1 21-15,0 0 0,-21-22 0,0 22 16,21 0-16,-21 0 15,0 0-15,0 42 32,-21 0-32,21 0 15,-21 0-15,0 22 0,21-1 0,-22 0 16,1 1-16,0-1 0,0 21 0,0 1 16,21-22-16,0 22 0,0-1 15,0 1-15,0-1 0,0 1 0,0-1 16,0 1-16,0-1 0,0 1 15,0-22-15,0 22 0,0-22 0,0 0 16,0 1-16,0-22 0,-21 42 16,-1-42-16,1 1 0,0-1 15,0-21-15,-21 0 0,20 0 16,1 0-16,0-21 0,-21-1 0,21 1 16,-1 0-16,1-21 0,21-1 0,0-20 15,0-1-15,0 1 0,21-1 16,1-20-16,20 20 0,0-20 0,1-1 15,20 0-15,1 1 0,-1-1 0,1 0 16,-1 1-16,85-43 16,-84 63-16,-1 22 0,1-1 0,-1 1 15,-20 0-15</inkml:trace>
  <inkml:trace contextRef="#ctx0" brushRef="#br0" timeOffset="88962.44">18224 3260 0,'0'0'0,"22"0"0,-1 0 16,-21-21-16,21-1 0,0 22 15,-21-21-15,21 0 0,-21 0 0,0 0 16,0 0-16,0-1 0,0 1 16,0 0-16,0 0 0,0 0 0,0 0 15,-21 21 1,0 21-16,21 0 16,-21 21-16,0-21 0,21 43 0,0-22 15,-22 1-15,22-1 0,-21 0 16,21 22-16,0-22 0,0-21 15,0 22-15,0-1 0,0-21 0,21 0 0,1 0 16,-1 1-16,0-22 16,0 0-16,0 0 0,22 0 0,-1 0 15,0 0-15,-21 0 0,22-22 16,-1 1-16,-21 0 0,0 0 0,22 0 16,-43 0-16,0-22 0,0 1 0,0 21 15,0-22-15,0 1 0,-21 0 16,-1-1-16,-41-41 15,21 63-15,-1-1 0,22 1 0,-21 0 16,-1 21-16,22 0 0,-21 0 0,84 0 47,-21 0-47,22 0 0,20 0 0,-20 0 16,20 0-16,-21 0 0,22 0 15,-1 0-15,-20 0 0,20-21 0,1 21 16,-22-21-16,22 21 0,-22 0 15,0-21-15,-21 21 0,1 0 0,-1 0 16,-21-22-16,21 22 0,-42 0 31,0 0-31,21 22 0,-22-1 16,1 0-16,0 21 0,0 1 0,21-1 16,-21 0-16,0 1 0,21 20 15,0 1-15,-22-1 0,1 1 16,21-22-16,-21 21 0,21 1 0,0-1 15,0 1-15,-21 21 0,21-22 16,-21 1-16,21 20 0,-21-20 0,21-1 16,-22 1-16,22-1 0,0 1 0,-21-22 15,0 0-15,0 1 0,21-22 16,0 0-16,0 0 0,-21-21 0,0 0 16,21-21-16,0 0 15,0-21-15,0-1 0,0 1 16,0-22-16,0 1 0,0-1 0,21 1 15,0-22-15,0 22 0,-21-22 16,21 22-16,0-22 0,22 21 16,-22 1-16,0-1 0,21 1 0,1-1 15,63-20-15,-1 20 16,-41 22-16</inkml:trace>
  <inkml:trace contextRef="#ctx0" brushRef="#br0" timeOffset="89257.28">20743 2688 0,'0'0'0,"-21"-21"0,0 21 16,0 0-16,0 21 15,-1 0-15,1 22 0,0-22 0,21 21 16,-21 1-16,0-1 0,0 0 15,-1 1-15,1 20 0,0-21 0,0 22 16,21-22-16,-21 1 0,0-1 16,21 0-16,-22 1 0,22-22 0,0 21 15,0-21-15,0 0 0,0 1 0,0-1 16,22-21 0,-1 0-16,0-21 0,0-1 15,0 1-15,22 0 0,-22-21 16</inkml:trace>
  <inkml:trace contextRef="#ctx0" brushRef="#br0" timeOffset="89838.95">20934 2773 0,'0'0'15,"0"-21"-15,0 0 0,0-1 0,0 44 16,0-1 0,-21 0-16,21 0 0,-22 21 0,1 43 15,0-43-15,21 22 0,0-22 16,-21 1-16,21-1 0,-21 21 0,21-20 15,-21-1-15,21-21 0,0 22 16,0-22-16,0 21 0,0 0 16,0-20-16,0-44 31,0 1-31,0 0 0,21 0 16,0 0-16,0 0 0,-21-22 0,21 22 15,0-21-15,1 21 0,-1-1 16,-21 1-16,0 0 0,21 21 0,-21 21 31,0 0-31,0 1 16,0-1-16,0 0 0,0 0 15,0 21-15,0-20 0,21-22 16,-21 21-16,21 0 0,-21 0 0,43 0 16,-22-21-16,0 0 15,21 0-15,-21 0 0,43 0 16,-43 0-16,21-21 0,-20 21 15,20-21-15,0 0 0,-21-22 0,1 22 16,41-42-16,-63 20 0,21 22 16,-21-21-16,0 21 0,0 0 15,0-1-15,-21 22 16,0 0-16,0 22 0,0-1 16,21 0-16,-22 0 0,1 0 0,21 22 15,-21-22-15,21 0 0,0 21 16,0-21-16,0 1 0,0-1 15,0 0-15,21 0 0,0 0 0,1-21 16,20 0-16,-21 21 0,0-21 16,64 0-16,-43 0 0,-21 0 15,22-21-15,-1 0 0,-21 0 0,0 0 16,-21 0-16,0-1 0</inkml:trace>
  <inkml:trace contextRef="#ctx0" brushRef="#br0" timeOffset="90025.84">20362 2900 0,'-42'0'0,"84"0"0,-126 0 0,62 21 0,1-21 16,42 0 0,22 0-16,-1 0 15,0 0-15,22 0 0,-1 0 16,64 0-16,-42 0 0,-21-21 15,-1 0-15</inkml:trace>
  <inkml:trace contextRef="#ctx0" brushRef="#br0" timeOffset="90566.22">22394 3048 0,'0'0'0,"-21"-21"16,0 0-16,0 0 0,21-1 0,0 1 16,0 0-16,21 21 0,21-21 15,1 21-15,-1 0 0,0 0 0,22 0 16,-1 0-16,1 21 0,-1 0 16,1 0-16,-1 22 0,1-22 15,-22 21-15,0 1 0,-20-1 0,-1 0 16,0 1-16,-21-1 0,0 0 0,-21 22 15,0-43-15,-1 21 16,1-42-16,0 21 0,0-21 16,0 0-16,0 0 0,21-21 15,0 0-15,0 0 16,0-21-16,0 20 0,0-20 0,42-85 16,0 85-1,-21-1-15,1 1 0,20 0 0,-21 21 16,21-22-16,1 22 0,-22 0 15,21 0-15,1 21 0,-22 0 16,0 0-16,21 21 0,-21 0 0,1-21 16,-1 21-16,0 0 0,0 1 15</inkml:trace>
  <inkml:trace contextRef="#ctx0" brushRef="#br0" timeOffset="90883.04">23707 3323 0,'0'0'0,"21"0"0,0 0 15,0 0-15,21 0 0,-20 0 0,-1 0 16,0-21-16,0 21 0,21-21 16,-20 0-16,20 0 0,-21-1 0,0-20 15,0 21-15,-21 0 0,0 0 16,0-1-16,0 1 0,0 0 0,-21 21 16,0 0-16,0 0 0,0 0 15,-22 0-15,22 0 16,-21 21-16,0 0 0,20 1 0,-20 20 15,21-21-15,0 21 0,0-20 16,21 20-16,0-21 0,0 21 0,0-20 16,0 20-16,21-21 0,0 0 15,21 0-15,-21 1 0,22-22 0,-1 21 16,22-21-16,41 0 0,-41 0 16,-1 0-16,1 0 0,21 0 15,-22-21-15,22-1 0,-1-20 0,-20 21 16</inkml:trace>
  <inkml:trace contextRef="#ctx0" brushRef="#br0" timeOffset="92145.85">24892 3133 0,'0'0'0,"0"-21"0,0-1 16,-21 1-16,0 21 0,-43-21 15,43 21-15,-21 0 0,20 0 16,-20 0-16,0 21 0,21 0 16,-22 1-16,-20 20 0,42 0 15,-22 1-15,22-22 0,0 21 16,0 0-16,21-20 0,0 20 0,0-21 15,0 0-15,0 0 0,0 1 0,21-1 16,0 0-16,0-21 0,0 0 16,1 0-16,20 0 0,-21 0 0,21 0 15,-20-21-15,20 21 0,-21-21 16,21-1-16,-20 1 0,-1 0 16,0-21-16,0 21 0,-21-22 15,21 22-15,-21 0 0,0 0 16,0 42 15,0 0-31,0 21 0,-21-20 0,21 20 16,0 0-16,-21 22 0,0-22 0,0 22 15,21-1-15,-22 1 0,1-1 16,0 1-16,21 20 0,-21-20 0,-21 105 16,20-105-16,22-1 0,-21 22 15,0-43-15,0 22 0,21-1 16,0-21-16,0 1 0,0-1 15,0 0-15,0-20 0,42-22 32,-21 0-32,1-22 0,20-41 15,-21 42-15,0-22 0,22 1 0,-22 0 16,0-22-16,21 1 0,-21-22 16,1 0-16,20 1 0,-21-1 0,21-21 15,-20 0-15,-1 1 0,21-1 16,-21 0-16,0 0 0,22 21 15,-22 1-15,-21 20 0,21 1 0,-21 20 0,21 1 16,-21 21-16,0 0 0,0 0 16,0 42-1,0 0 1,0 0-16,0 0 0,0 22 0,0-22 16,0 21-16,0-21 0,0 22 15,21-22-15,-21 0 0,0 21 0,22-21 16,-1 1-16,0-1 0,0-21 15,0 0-15,0 0 16,1 0-16,-1 0 0,0-21 16,0-1-16,0 1 0,0-21 15,1 21-15,-1-22 0,0 22 0,-21-21 16,21 21-16,0 0 0,-21-43 16,21 64-16,-21-21 15,-21 42 1,0 0-1,21 0-15,-21 1 0,0-1 0,0 0 16,21 0-16,0 21 0,-22-20 16,22 20-16,0-21 0,0 0 0,0 22 15,0-22-15,0 0 0,0 0 0,22 0 16,-1-21-16,0 21 0,0-21 16,0 0-16,22 0 0,-22 0 15,21 0-15,0 0 0,1 0 16,-1-21-16,0 0 0,-20 0 0,20-21 0,0-1 15,-21 22-15,22-21 16,-22-1-16,-21 22 0,0-21 16,0 21-16,0 0 0,0-1 15,-21 22 1,0 22-16,-1-22 0,22 21 0,-21 21 16,0-21-16,21 0 15,0 1-15,0-1 0,0 0 16,0 0-16,0 0 0,21 0 15,0-21-15,1 0 0,-1 0 0,0 0 16,21 0-16,-21 0 0,1 0 16,20 0-16,-21 0 0,0-21 15,22 0-15,-22-21 0,0 21 0,0-1 16,0-20-16,0 21 0,-21 0 16,22 0-16,-22-1 0,21 1 0,0 21 15,-21 21 1,0 1-1,0-1-15,0 0 0,0 0 16,0 0-16,0 0 0,0 1 16,-21-1-16,21 0 0,-21 0 0,-1 0 15,1 0-15,0-21 16,0 22-16,0-22 16,0 0-16,21-22 15,0 1 1,21 0-16,-21 0 0,42 0 15,-21 0-15</inkml:trace>
  <inkml:trace contextRef="#ctx0" brushRef="#br0" timeOffset="92394.37">27030 2582 0,'0'0'0,"0"-21"0,0 0 0,0 42 31,-21 22-16,-1-22-15,1 21 0,0 0 16,0 1-16,0-1 0,-22 43 16,22-43-16,0 0 0,0 22 15,0-22-15,0 1 0,21-1 0,0 0 16,0-21-16,0 22 0,0-22 16,0 0-16,0 0 0,0 0 0,21-21 15,0 0-15,0 0 16,-21-21-16,21 0 15,0 0-15</inkml:trace>
  <inkml:trace contextRef="#ctx0" brushRef="#br0" timeOffset="92570.27">26691 2879 0,'-21'0'16,"42"0"-16,-63-21 0,21 21 15,21-22-15,0 1 16,21 21-1,0 0-15,21 0 0,1 0 16,-1 0-16,0-21 0,22 21 16,-1 0-16,1 0 0,-1-21 15,1 0-15,-1 21 0</inkml:trace>
  <inkml:trace contextRef="#ctx0" brushRef="#br0" timeOffset="92841.4">28109 2392 0,'0'0'16,"0"-21"-16,0 0 0,0-1 16,-21 22-1,0 22-15,0-1 16,21 0-16,-21 21 0,-1 1 0,1-1 16,0 0-16,0 22 0,-21-22 15,20 22-15,-20-1 0,21 1 16,-21-1-16,-1 1 0,1-1 0,21 1 15,-22-1-15,1 1 0,21-22 16,0 21-16,0-20 0,-1-1 0,1-21 16,21 22-16,0-22 0,0 0 15,21-21 1,22 0-16,-22-21 0,42 0 0</inkml:trace>
  <inkml:trace contextRef="#ctx0" brushRef="#br0" timeOffset="93226.17">28448 2836 0,'0'0'15,"-21"-42"-15,0 42 16,21-42-16,0 21 16,21 21-16,0-22 15,0 22-15,0 0 0,0 0 0,22 0 16,-22 22-16,0-1 0,0 0 15,0 0-15,1 21 0,-22 1 0,0-22 16,21 21-16,-21 1 0,0 20 16,0-21-16,0 1 0,0-1 0,0-21 15,0 22-15,0-22 16,-21 0-16,21 0 0,-22-21 0,1 0 16,21-21-1,0 0-15,0 0 0,0-22 16,0 22-16,0-21 0,0 21 0,21-22 15,1 1-15,-1 0 0,0-1 16,0 1-16,0 0 0,0 20 0,1-20 16,20 21-16,-21 0 0,0 0 15,22 21-15,-22 0 16,0 0-16,0 0 16,0 21-16</inkml:trace>
  <inkml:trace contextRef="#ctx0" brushRef="#br0" timeOffset="93803.84">29231 2963 0,'0'0'0,"21"0"15,0 0-15,1 0 16,-1-21-16,0 21 16,0-21-16,0 21 0,0-21 0,1 0 15,-1 21-15,-21-21 0,0-1 16,21 22-16,-21-21 0,-21 21 31,0 0-31,-1 0 16,1 21-16,0 1 0,-21-1 15,21 0-15,-1 0 0,1 0 0,0 22 16,0-22-16,0 0 0,21 0 16,0 0-16,0 0 0,0 1 0,0-1 15,0 0-15,0 0 0,21 0 16,21-21-16,-21 0 0,1 0 15,20 0-15,0 0 0,1 0 0,-1 0 16,0-21-16,22 0 0,-22 21 0,0-21 16,1-22-16,-1 22 0,-21 0 15,22 0-15,-22-21 0,21-1 16,-42 22-16,0 0 0,0 0 16,-21 21-1,0 0-15,0 0 0,-1 21 16,1-21-16,0 21 0,21 0 15,0 0-15,0 1 0,0-1 0,0 0 16,0 0-16,0 0 0,0 0 16,0 43-16,0-43 0,0 0 15,21 0-15,-21 1 0,0-1 16,0 0-16,-21-21 16,0 0-16,0 0 15,0 0-15,21-21 16,0 0-1,0-1-15,0 1 0,0 0 16,21 0-16,21 0 0,-21 21 16</inkml:trace>
  <inkml:trace contextRef="#ctx0" brushRef="#br0" timeOffset="94137.65">30289 2921 0,'0'0'0,"0"-21"0,0 0 16,0 0-1,0 42 17,0 0-32,0 0 0,0 0 15,0 22-15,0-1 0,0 0 16,0 22-16,0-1 0,0 1 0,-21-1 16,0 22-16,21-22 0,-21 22 15,0-21-15,-22 20 0,22-20 0,0 20 16,-21 1-16,21-21 0,-22-1 15,22 1-15,0-1 0,-21 1 0,42-22 16,-22 21-16,1-20 0,21-22 16,-21 21-16,21-21 0,0 22 15,0-22-15,0-42 32,0 0-32,0-1 0,0 1 0,21 0 15,-21-21-15,21-1 0,22-20 0,-22-1 16,21 1-16,-21-1 0</inkml:trace>
  <inkml:trace contextRef="#ctx0" brushRef="#br0" timeOffset="94419.49">30374 2963 0,'0'0'0,"0"-42"0,0 21 0,21 0 16,-21 0-16,21-1 15,1 1-15,-1 0 0,0 21 0,21 0 16,-21 0-16,43 0 15,-43 0-15,0 0 0,22 21 0,-22 0 16,0-21-16,-21 43 0,0-22 16,0 0-16,0 0 0,0 0 0,0 1 15,-21 20-15,0-21 0,-22 0 16,22 0-16,-64 1 0,43-1 16,0-21-16,21 0 0,-1 0 15,-20 21-15,21-21 0,42 0 31,0 0-31,22-21 0,-22 0 16,21 21-16,0-22 0</inkml:trace>
  <inkml:trace contextRef="#ctx0" brushRef="#br0" timeOffset="94797.27">31200 2794 0,'0'0'0,"0"-21"0,0 0 0,0 0 16,-22 21-16,1 0 15,0 0-15,0 0 0,0 0 0,-22 0 16,22 21-16,0 0 0,0 0 16,0 0-16,0 0 0,-1 1 0,1 20 15,0-21-15,21 0 16,0 22-16,0-22 0,0 0 0,0 0 16,0 0-16,21 0 0,0 1 15,1-1-15,-1 0 0,21-21 0,-21 0 16,0 0-16,22 0 0,-22 0 15,21 0-15,-21-21 0,1 0 16,20-1-16,-21 1 0,0 0 0,0-21 16,-21 21-16,0-1 0,0-20 0,0 21 15,0 0-15,0 0 0,-21-1 16,0 1-16,0 0 0,-21 21 16,20 0-16,-20 0 0,21 0 15,-21 0-15,20 0 0,1 0 0,0 21 16,21 0-16,0 1 15,0-1-15,21 0 16,22-21-16,-22 21 0,21-21 0,0 0 16</inkml:trace>
  <inkml:trace contextRef="#ctx0" brushRef="#br0" timeOffset="95239.06">31602 2836 0,'0'0'0,"21"0"0,-21-21 16,0 42 31,0 1-47,0-1 0,0 0 15,0 0-15,0 0 0,0 0 0,0 1 16,0-1-16,-21 0 0,21 0 16,0 0-16,-21 0 15,21-42 32,0 0-47,0 0 16,21 0-16,0 0 0,0-1 15,0 1-15,0-21 16,1 21-16,-1 0 0,0-22 0,0 22 16,0 0-16,0 21 15,1 0-15,-1 0 16,-21 21-16,21 0 0,-21 0 15,0 1-15,0-1 0,0 0 0,0 0 16,0 0-16,-21 0 0,0 1 16,21-1-16,-22 0 0,22 0 0,0 0 15,-21-21-15,0 0 0,21 21 16,-21-21-16</inkml:trace>
  <inkml:trace contextRef="#ctx0" brushRef="#br0" timeOffset="95609.84">32364 2921 0,'0'0'0,"0"-21"0,21 21 0,-21-21 16,0 0-16,0-1 16,-21 22-16,0 0 0,-22 0 15,22 0-15,0 0 0,-21 0 16,20 0-16,-20 0 0,21 22 0,0-1 15,-22 21 1,43-21-16,0 0 16,0 1-16,0-1 0,0 0 15,22 0 1,-1-21-16,0 0 0,0 21 0,0 0 16,0-21-16,1 22 15,-1-22-15,-21 21 31,-21-21-31,-1 21 0,1-21 16,0 0-16,0 0 0,0 0 0,0 21 16,-1-21-16,1 0 0,0 0 15,0 0-15,0 0 0,0 0 16,42 0 15</inkml:trace>
  <inkml:trace contextRef="#ctx0" brushRef="#br0" timeOffset="95977.89">32385 3048 0,'0'0'0,"21"0"0,21-21 32,-20 21-32,-1 0 0,0 0 0,0 0 15,0 0-15,0-21 0,22 21 0,-22-21 16,21 21-16,-21 0 15,22-22-15,-1 22 0,-21-21 0,0 0 16,1 21-16,-22-21 0,0 0 16,0 0-16,-22 21 15,1 0-15,-21 0 16,21 0-16,0 0 0,-22 21 16,22-21-16,-21 21 0,21 0 0,-1 0 15,1 0-15,0 1 0,21-1 16,0 0-16,0 0 0,0 0 15,0 0-15,0 1 0,0-1 16,0 0-16,21 0 16,0-21-16,1 0 0,-1 0 15,0 0-15,0 0 16,0 0-16,0 0 0,1 0 16,-1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6:26:57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889 720 0,'0'0'0,"0"-21"0,0-1 0,0 1 15,0 0-15,0 0 0,0 0 16,0 0-16,0-1 16,0 1-16,0 42 31,0 1-16,0 20-15,0-21 0,21 43 16,-21-22-16,0 21 0,0 1 0,0 21 16,0-22-16,0 22 0,0-22 0,0 1 15,0-1-15,0 1 16,-21-1-16,21-20 0,0 20 16,0-21-16,0 1 0,0-1 0,0-21 15,0 22-15,0-22 0,0 0 16,0 0-16,0-42 31,0 0-31,0 0 0,0-22 16,0 22-16,21-21 0,-21-1 15,21 1-15</inkml:trace>
  <inkml:trace contextRef="#ctx0" brushRef="#br0" timeOffset="294.83">889 677 0,'0'0'0,"-21"-21"0,21 0 15,0 0-15,0 0 16,21 21 0,0 0-16,0-21 0,22 21 0,-22 0 15,21 0-15,0-22 0,64 22 16,-63 0-16,-1 0 15,21 0-15,-20 0 0,-1 0 0,0 0 16,-20 0-16,20 0 16,-21 0-16,0 0 0,-21 22 31,-21-1-15,0-21-16,0 21 0,-22 0 0,22 0 15,0 0-15</inkml:trace>
  <inkml:trace contextRef="#ctx0" brushRef="#br0" timeOffset="509.7">931 1207 0,'0'21'16,"21"-21"-1,1 0 1,-1 0-16,21-21 0,-21 21 15,22-22-15,-22 22 0,21 0 0,0-21 16,-20 21-16,20 0 0,-21 0 16,0 0-16,0 0 0,1 0 15,-1 0-15,0 0 0</inkml:trace>
  <inkml:trace contextRef="#ctx0" brushRef="#br0" timeOffset="965.44">1820 1080 0,'0'0'0,"0"-22"0,-21 22 16,0 0 0,0 0-16,0 0 15,21 22-15,-22-1 0,1 0 16,0 0-16,0 21 0,21-20 0,-21 20 15,0 0-15,21-21 0,0 22 16,0-1-16,0-21 0,0 22 16,0-22-16,0 0 0,0 0 15,0 0-15,21 0 0,0 1 0,0-1 16,21-21-16,-20 0 0,-1 0 16,21 0-16,-21 0 0,22-21 0,-1-1 15,-21 22-15,21-21 0,-20 0 16,-1 0-16,0 0 0,0-22 15,0 22-15,-21 0 0,0-21 0,0 21 16,0-22-16,0 22 0,-21 0 16,0-21-16,21 20 0,-42 1 0,20 21 15,1-21-15,0 21 0,0 0 16,0 0-16,0 0 0,-1 0 16,1 0-16,0 21 0,21 0 15,-21 1-15,21-1 0,0 0 16,0 0-16,0 0 0,21 0 15,0 1-15,0-22 16,1 0-16</inkml:trace>
  <inkml:trace contextRef="#ctx0" brushRef="#br0" timeOffset="1385.2">2265 1312 0,'0'0'0,"0"-21"16,0 0-16,-21 21 16,21-21-16,0 0 0,0 0 15,21 21 1,0 0-16,0 0 0,0 0 0,0 0 16,1 0-16,20 21 0,-21 0 15,0 0-15,0 0 0,22 0 16,-43 1-16,21-1 0,-21 0 15,0 21-15,0-21 0,0 1 0,0-1 16,0 0-16,0 0 0,-21 0 0,0 0 16,21 1-16,-22-22 0,1 0 15,21 21-15,-21-21 0,21-21 32,0-1-32,0 1 15,0 0-15,0-21 0,0 21 0,21-1 16,0 1-16,-21-21 0,22 21 15,-1 0-15,0-1 0,-21 1 0,21 0 16,0 21-16,0-21 0,1 21 16,-1 0-16,0 0 0,0 0 15,0 0-15,0 0 16,1 0-16</inkml:trace>
  <inkml:trace contextRef="#ctx0" brushRef="#br0" timeOffset="2066.33">2984 1207 0,'0'0'0,"0"21"47,0 0-47,0 0 16,-21 0-16,21 0 0,0 1 15,0-1-15,0 0 0,0 0 0,0 0 16,0 0-16,0 1 15,-21-1-15,21 0 0,0 0 0,0 0 16,-21 0-16,21 1 16,0-1-16,-21-21 31,21-21-31,0-1 16,0 1-16,0 0 0,0 0 15,0 0-15,0-22 0,0 22 0,0 0 16,0-21-16,21 21 15,0-1-15,0 1 0,0 0 0,1 0 0,20 0 16,21 0 0,-41 21-16,-1 0 0,0 0 15,21 21-15,-21-21 0,1 21 16,-1 0-16,-21 0 0,21 0 0,-21 1 16,21-1-16,-21 0 0,0 21 15,0-21-15,0 1 0,0-1 0,0 0 16,0 0-16,0 0 15,-21-21-15,0 0 0,21-21 32,0 0-17,0 0-15,0 0 0,0-1 16,21 1-16,0-21 0,0 21 16,0-22-16,22 22 0,-22-21 0,21 21 15,-21 0-15,22-1 0,-1 1 16,0 0-16,-20 21 0,20 0 0,-21 0 15,21 21-15,-20 0 0,-1 1 16,-21-1-16,21 0 0,-21 21 0,0-21 16,0 1-16,0 20 0,0-21 15,0 0-15,0 22 0,0-22 0,-21 0 16,21 0-16,-21 0 16,21 0-16,0 1 15,21-44 1</inkml:trace>
  <inkml:trace contextRef="#ctx0" brushRef="#br0" timeOffset="2456.5">5292 762 0,'0'0'0,"0"-21"0,0-21 16,0 20-16,-22 1 15,22 42 1,-21 1-16,21 20 15,0-21-15,0 85 16,0-43-16,-21 43 16,0-42-16,0 63 0,0-64 0,-1-20 15,1 20-15,21-21 0,0 1 16,-21-22-16,21 21 0,-21-21 0,21 1 16,0-1-16,0 0 0,0 0 15,0-42 1,0 0-1</inkml:trace>
  <inkml:trace contextRef="#ctx0" brushRef="#br0" timeOffset="2823.47">4508 953 0,'0'0'0,"-42"-22"0,0 1 16,-1 0-16,22 0 0,0 0 0,0 0 15,21-1-15,0 1 0,0 0 16,21-21-16,85-1 16,-43 22-16,1 0 0,21 21 15,-22 0-15,106 0 16,-84 0-16,0 21 0,-22 0 0,22 1 16,-22 20-16,1 0 0,-1 1 0,1 20 15,-22-21-15,-21 22 0,1-1 16,-22-20-16,0 20 0,-22-20 15,1-1-15,0 21 0,-21-41 0,-22 20 16,22 0-16,-22-21 0,1 22 16,-1-22-16,1 0 0,-1 0 0,1 0 15,21 1-15,-22-22 0,22 0 16,21 21-16,-22-21 0,22 0 0,0 0 16,63-21-1,-21 21 1,1-22-16,20 1 0,0 21 0,1-21 15</inkml:trace>
  <inkml:trace contextRef="#ctx0" brushRef="#br0" timeOffset="3333.38">6117 1270 0,'0'0'0,"0"-63"16,0 20-16,-21 22 0,21 0 0,-21 0 16,0 21-16,-1 0 0,-20 0 15,-21 0-15,41 0 0,-20 21 16,21 0-16,-21 0 0,20 22 16,-20-22-16,21 21 0,0 0 0,0-20 15,-1 20-15,22 0 0,-21-21 16,21 22-16,0-22 0,0 0 15,0 0-15,21 0 0,1 1 0,-1-1 16,0-21-16,21 0 0,-21 0 16,22 0-16,-22 0 0,21 0 0,-21 0 15,22-21-15,-22-1 0,21 1 16,-21 0-16,1 0 0,-1-21 0,0 20 16,0-20-16,-21 21 0,21-64 15,-21 64-15,0 0 16,21-21-16,-21 20 0,0 44 31,0-1-31,0 0 0,-21 0 16,21 0-16,-21 0 0,21 22 0,0-22 15,0 0-15,0 0 0,0 22 16,0-22-16,0 0 0,0 0 0,21 0 16,0-21-16,-21 21 0,22 1 15,-1-22-15,0 0 0,0 0 0,0 0 16,0 0-16,1 0 0,-1 0 15,0-22-15,0 22 0,0-21 0</inkml:trace>
  <inkml:trace contextRef="#ctx0" brushRef="#br0" timeOffset="3622.85">6921 677 0,'0'0'0,"0"-21"0,0 0 0,0 0 16,0 0-16,-21 21 0,0 0 15,0 0-15,0 21 16,0 0-16,21 0 0,-22 22 0,22-1 16,0 0-16,-21 1 0,0 20 15,21 1-15,-21-22 0,21 21 0,0-20 16,-21 20-16,21-20 0,-21-1 16,21 0-16,0 1 0,0-1 15,0 0-15,0-21 0,0 1 0,0-1 0,0 0 16,0 0-16,0 0 15,0 0-15,21-21 16,0 0-16,21 0 16,-21 0-16,1-21 0,20 0 15,-21 21-15</inkml:trace>
  <inkml:trace contextRef="#ctx0" brushRef="#br0" timeOffset="4097.78">7366 1207 0,'0'0'0,"0"-22"16,0 1-16,0 0 0,0 0 16,0 0-16,0 0 0,0-1 15,-42 22-15,20 0 16,1 0-16,0 0 0,0 22 16,0-1-16,0 0 0,-1 0 0,1 21 15,0-20-15,0 20 0,0-21 16,0 0-16,-1 22 0,22-22 0,0 0 15,0 0-15,0 0 0,0 0 16,0 1-16,0-1 0,22-21 16,-1 0-1,0 0-15,0 0 0,0 0 0,0 0 16,1-21-16,-1 21 0,21-43 16,-21 1-16,0 21 15,1-22-15,-1 1 0,0 21 0,0-21 16,0-1-16,0 22 0,-21 0 15,0 0-15,22 0 0,-22 42 16,0 0-16,0 0 0,0 0 16,0 0-16,-22 22 0,22-22 15,-21 0-15,21 21 0,0-20 0,0 20 16,0-21-16,0 0 0,0 0 16,0 1-16,0-1 15,21 0-15,1-21 0,-1 0 0,0 0 16,0 0-16,0 0 0,0 0 15,1 0-15,20 0 0,-21 0 0,0-21 16,0 0-16,1-1 0,20 1 0</inkml:trace>
  <inkml:trace contextRef="#ctx0" brushRef="#br0" timeOffset="4396.76">6413 720 0,'-42'0'15,"84"0"-15,-105-21 0,42 21 0,21-22 16,21 22-16,0 0 16,21 0-16,22 0 0,-1 0 0,22 0 15,-21 0-15,20 0 0,1 0 16,0 0-16,-1 0 0,-20 0 0,-1 0 15,1 0-15,-22 0 0,0-21 16,1 21-16,-22 0 0,0 0 0,-42 0 31,0 0-15,-22 0-16,1 0 0,0 0 0</inkml:trace>
  <inkml:trace contextRef="#ctx0" brushRef="#br0" timeOffset="4991.78">1355 1863 0,'-22'21'0,"44"-42"0,-86 42 15,43-21-15,0 0 0,0 0 16,-1 0-16,22 21 16,43-21-1,-22 21-15,42-21 0,-20 0 16,41 0-16,1 0 0,127 0 16,-85 0-16,0 0 0,21 0 15,21 0-15,22 0 0,-22 0 16,43 0-16,-22 0 0,43 0 0,-21 0 15,486 0 1,-211 0-16,-254 0 16,0 0-16,0 0 0,-22 0 15,1 0-15,-22 0 0,1 0 0,-22 0 16,-21 0-16,1 0 0,-44 0 0,1 0 16,-21 0-16,-22 0 0,-20 0 15,-1 0-15,-21 0 0,0 0 0,1 0 16,-22-21-1,0 0 17,21 21-32</inkml:trace>
  <inkml:trace contextRef="#ctx0" brushRef="#br0" timeOffset="5697.44">8911 1376 0,'0'0'0,"-21"0"0,0 0 15,0 0-15,-1 0 16,1 0-16,42 0 31,1 0-15,20 0-16,-21 0 0,43 0 0,-22 0 16,21 0-16,1 21 0,21-21 15,-22 0-15,1 0 0,20 0 0,1 0 16,-22 0-16,22 21 0,-21-21 15,20 0-15,-20 0 0,-1 0 0,-20 0 16,-1 0-16,0 0 0,1 0 16,-22 0-16,0 0 0,0 0 0,0 0 15,-21-21 1,-21 21 0,0 0-16,0 0 15,0-21-15,-1 21 16,1 0-16,21-21 15,-21 21-15</inkml:trace>
  <inkml:trace contextRef="#ctx0" brushRef="#br0" timeOffset="6157.75">9821 1122 0,'0'0'0,"-21"-21"16,0 21 15,21 21-15,21 0 0,0-21-16,22 42 15,-1-42-15,0 22 0,43-1 16,-43 0-16,1 0 0,-1-21 0,0 21 15,1-21-15,-22 0 0,21 21 16,-21-21-16,22 0 0,-22 0 0,21 0 16,-21 0-1,0 0-15,-42 0 32,-21 0-32,21 0 15,0 22-15,-22-1 0,1 0 16,0-21-16,-1 21 0,1 0 15,-43 22-15,43-1 0,0-21 16,20 0-16,-20 0 0,21 1 16,0-22-16,0 21 0,-1 0 0,1 0 15,21 0-15</inkml:trace>
  <inkml:trace contextRef="#ctx0" brushRef="#br0" timeOffset="26725.34">11811 741 0,'0'-21'0,"0"0"15,0-1-15,0 1 16,0 0-1,0 0-15,0 0 0,0 0 16,0 42 31,0 0-47,0 21 0,0 1 16,0-1-16,0 0 0,0 22 15,0-1-15,0 1 0,-21-1 0,0 1 16,-1-1-16,22 1 0,-21-1 15,0-20-15,0 20 0,21-21 0,-21 1 16,21-1-16,-21-21 0,21 22 16,-22-22-16,22 0 15,-21-42 1,21 0-16,0-22 16,-21 22-16,21 0 0,0-21 0,0-1 15,0 22-15,0-21 0,0-1 16,0 1-16,0 0 0,21 21 0,-21-1 15,21 1-15,-21 0 0,22 21 16,-1 0-16,-21 21 16,0 0-16,21 1 0,0-1 15,-21 0-15,21 21 0,0-21 16,-21 1-16,22 20 0,-1-21 16,-21 0-16,21 0 0,0 1 0,0-1 15,22 0-15,20 0 0,-42-21 16,22 0-16,-1 0 0,0 0 15,-21 0-15,22 0 0,41-21 16,-20-21-16,-43 20 16,21-20-16,-20 21 0,-1 0 0,0-22 15,0 1-15,0 0 0,-21-22 16,21 22-16,-21-22 0,0 1 0,0-1 16,0 22-16,-21-21 0,0 20 15,-21-20-15,21 20 0,-22 1 0,1 21 16,0-21-16,-1 20 15,-20 1-15,20 0 0,-20 0 0,21 21 16,-22 0-16,22 0 0,-22 0 16,22 21-16,-22 43 0,43-22 15,0 0-15,21 1 0,0 20 16,0 1-16,0-1 0,21-21 0,0 22 16,22-1-16,-22-20 0,21-1 15,85 85-15,-84-106 16,-1 0-16,21 1 0,-20-22 0,-1 21 15,0-21-15,1 0 0,-1 0 16,-21 0-16,22 0 0,-22 0 0</inkml:trace>
  <inkml:trace contextRef="#ctx0" brushRef="#br0" timeOffset="28027.27">13166 1143 0,'0'-42'15,"-22"21"-15,-20-22 16,21 22-16,0 21 0,0-21 0,-22 21 16,22 0-16,0 0 0,0 0 0,0 0 15,-22 0-15,22 21 0,0 0 16,0 0-16,0 22 0,-1-22 0,22 21 15,-21-21-15,0 22 16,0-1-16,21-21 0,0 22 0,0-22 0,0 21 16,0-21-16,0 0 0,0 1 15,0-1-15,0 0 0,0 0 0,21 0 16,0-21-16,0 0 0,1 0 16,-1 0-16,0 0 0,21 0 15,-21 0-15,1-21 0,20 0 0,-21 0 16,0 0-16,0-1 0,1 1 15,-1 0-15,0-21 0,-21 21 0,21-43 16,-21 22-16,0 21 16,21-1-16,-21 1 0,0 0 0,0 0 15,0 42 17,0 0-32,0 0 15,0 22-15,0-22 0,0 0 0,0 21 16,0-20-16,0 20 0,0-21 15,43 43 1,-22-43-16,0 0 0,0 0 0,0 0 16,0-21-16,1 21 0,-1-21 15,21 0-15,-21 0 0,0 0 0,22 0 16,-22-21-16,0 21 0,43-42 16,-43 21-16,0 0 0,0-22 15,0 22-15,0-21 0,1-1 0,-1 1 16,0 0-16,0-22 0,0 22 15,0-22-15,1 22 0,-22 0 0,0-22 16,21 22-16,-21 21 0,21-22 16,-21 22-16,0 0 0,0 0 0,0 0 15,0 0-15,0 42 32,0 0-32,-21 0 0,0 21 15,21-20-15,-22 20 0,22 21 0,0-20 16,-21-1-16,21 0 0,-21 22 15,21-22-15,0 1 0,0-1 0,-21 0 16,21 1-16,0-1 0,0-21 16,0 21-16,0-20 0,0 20 0,0-21 15,0 21-15,21-20 0,-21-1 0,21 0 16,0 0-16,1-21 16,-1 21-16,0-21 0,0 0 0,0 0 15,0 0-15,1 0 0,20-21 0,-21 21 16,21-21-16,-20 0 0,20 0 15,-21-1-15,0-20 0,22 21 0,-22 0 16,0-22-16,0 22 0,0-21 16,-21 21-16,0-22 0,21 22 0,-21-21 15,0 21-15,0 0 0,0-1 16,0 1-16,-21 21 16,0 0-16,0 0 15,0 0-15,21 21 0,-21 1 0,-1-1 16,1 0-16,0 21 0,0-21 15,21 1-15,0 20 0,-21-21 16,21 0-16,-21 0 0,21 22 16,0-22-16,0 0 0,0 0 15,21-21-15,0 0 16,0 0-16,0 0 0,0 0 16,-21-21-16,22 21 0,-1-21 15,0 0-15,0 0 0,-21-1 0,21 1 16,0 0-16,-21 0 0,0 0 15,0 0-15,22-1 0,-22 1 16,0 42 0,0 1-1,0-1-15,0 0 16,0 0-16,0 0 0,0 0 0,0 1 16,0-1-16,0 0 0,21 0 15,-21 0-15,21 0 0,0 1 16,0-22-16,0 0 15,1 0-15,-1 0 0,0 0 0,0 0 16,0 0-16,0 0 0,1-22 16,-22 1-16,21 0 0,0 0 15,-21 0-15,0-22 16,0 22-16,0 0 0,0 0 0,0 0 16</inkml:trace>
  <inkml:trace contextRef="#ctx0" brushRef="#br0" timeOffset="28293.12">13504 1016 0,'0'0'16,"-21"0"-16,0 0 0,0 0 15,42 0-15,0 0 16,0 0-16,22 0 0,-22 0 0,21 0 15,0-21-15,22 21 16,-1-21-16,-20 21 0,20 0 0,1 0 16,-1-21-16,-20 21 0,-1 0 15,-21 0-15,0 0 0,0 0 0,1 0 16,-22-22 0</inkml:trace>
  <inkml:trace contextRef="#ctx0" brushRef="#br0" timeOffset="29275.05">16722 677 0,'0'0'0,"21"0"0,-21-21 16,0 0 0,21 0-16,-21 0 15,0 0-15,0-1 0,0 1 16,-21 0-16,21 0 0,-21 0 15,-1 21-15,1-21 0,0 21 16,0 0-16,0 0 0,0 0 0,-1 0 16,1 0-16,0 21 0,0 0 15,-21 0-15,20 21 0,-20 1 0,21-1 16,0 0-16,-22 22 0,22-1 16,0 22-16,0-21 0,-21 63 15,42-64-15,-22 1 0,22-22 16,0 0-16,0 22 0,22-43 0,-1 21 15,0 1-15,21-22 0,1 0 16,-1 0-16,0 0 0,1-21 16,-1 0-16,0 0 0,1 0 0,-1 0 15,0 0-15,1 0 0,-1 0 16,0-21-16,-21 0 0,22 0 0,-1 0 16</inkml:trace>
  <inkml:trace contextRef="#ctx0" brushRef="#br0" timeOffset="29674.82">17230 1058 0,'0'0'16,"0"-42"-16,0 21 0,0-21 16,0 20-16,-22 22 0,1 0 15,0 0 1,0 0-16,-21 43 0,20-22 16,22 0-16,-21 0 0,0 22 15,0-1-15,21-21 0,0 21 0,0 1 16,0-22-16,0 21 0,0-21 15,0 1-15,0-1 0,0 21 0,21-21 16,0 0-16,0 1 0,1-22 16,20 0-16,-21 0 0,43 0 15,-22 0-15,-21 0 16,21-22-16,1 1 0,-22 21 0,21-21 16,-21 0-16,1 0 0,-1-22 0,0 22 15,-21-21-15,0 21 16,0-22-16,0 1 0,-21 0 0,21 21 15,-43-22-15,22 22 0,0 0 16,0 0-16,-43 0 0,43 21 16,0 0-16,0 0 0,-21 21 15,20 0-15,22 0 0,-21 0 0,21 0 16,0 1-16,0-1 16,0 0-16,0 0 0,21 0 15,1-21-15</inkml:trace>
  <inkml:trace contextRef="#ctx0" brushRef="#br0" timeOffset="79164.98">17886 847 0,'0'0'0,"0"-21"0,0-1 15,0 1-15,0 0 0,0 0 16,0 0-16,0-22 0,0 22 0,0 0 15,21 0-15,-21 0 0,0 0 16,0-1-16,0 1 0,0 0 0,0 0 16,0 42-1,0 21 1,0-20-16,0 20 16,0 0-16,0 1 0,-21 20 0,21-21 15,-21 22-15,21-1 0,-22 1 16,1-1-16,0 1 0,21-1 15,-21-20-15,21-1 0,-21 64 16,0-85-16,21 21 0,0-20 16,0-1-16,0 0 0,0 0 0,21-21 31,0-21-15,0 0-16,0 0 0,0-1 0,1-20 15</inkml:trace>
  <inkml:trace contextRef="#ctx0" brushRef="#br0" timeOffset="79449.33">18394 614 0,'0'0'16,"0"-42"-16,0 20 0,0 1 0,0 0 16,0 42-1,0 0 1,0 22-16,-21-1 0,-1 0 15,1 22-15,21-22 0,-21 22 0,0-1 16,0 1-16,0-1 0,-1 1 16,1-1-16,0 1 0,0-22 15,0 0-15,0 1 0,21-1 0,0 0 16,0-20-16,-22-1 0,22 21 16,0-21-16,0 0 0,22-21 15,-1 0 1,0 0-16,0-21 0,0 0 0,0 0 15,1 0-15</inkml:trace>
  <inkml:trace contextRef="#ctx0" brushRef="#br0" timeOffset="79842.17">18542 1291 0,'0'0'0,"-21"0"0,0 21 0,21 1 15,0-1 1,21-21 0,0 0-16,0 0 0,0 0 0,0 0 15,1 0-15,20-21 0,-21 21 16,0-22-16,0 22 0,1-21 0,-1 0 16,0 21-16,0-21 0,-21 0 15,21 21-15,-21-21 0,-21 21 16,0 0-1,0 0-15,0 0 16,-1 0-16,-20 21 0,21-21 0,0 21 16,-22 0-16,22 0 0,0 0 15,0 22-15,0-22 0,21 0 0,0 0 16,-21 0-16,21 1 0,0-1 16,0 0-16,0 0 0,0 0 15,21 0-15,0-21 0,0 22 16,21-22-16,-20 0 0,-1 0 15,21 0-15,0 0 0,-20 0 0,20-22 16</inkml:trace>
  <inkml:trace contextRef="#ctx0" brushRef="#br0" timeOffset="80570.07">19389 1228 0,'0'0'0,"0"-43"16,-22 43-16,22-21 15,-42 21-15,21 0 0,0 0 16,0 0-16,-1 0 16,1 0-16,0 21 0,0 1 0,0-1 15,0 21-15,-1-21 16,1 22-16,21-22 0,-21 21 0,21-21 0,-21 22 16,21-22-16,0 0 0,0 21 0,0-21 15,0 1-15,0-1 16,21 0-16,0 0 0,-21 0 0,21-21 15,1 0-15,-1 0 0,21 0 16,-21 0-16,0 0 0,22 0 0,-22 0 16,21-21-16,-21 0 0,22 0 0,-1 0 15,-21-22-15,64-20 16,-64 20-16,21 1 0,1-21 0,-1 20 16,-21-20-16,0 20 0,22-20 15,-22 21-15,0-1 0,0 1 0,-21-22 16,21 43-1,-21 0-15,0 0 0,-21 42 16,0 0-16,0 0 16,0 22-16,0-1 0,-1 0 15,1 1-15,-42 63 0,42-64 16,-1 0-16,22 22 0,-21-22 16,21 0-16,0 1 0,0-22 0,0 21 15,0 1-15,0-22 0,0 0 16,21 21-16,1-21 0,-1 1 0,0-22 15,0 21-15,21-21 0,-20 21 16,-1-21-16,21 0 0,-21 0 0,22 0 16,-22-21-16,21 0 0,-21-1 15,22 1-15,-22 0 0,0 0 0,21-21 16,-21 20-16,1-20 0,-1 21 16,0-43-16,-21 43 0,0-21 15,-21 42 1,0 0-16,-1 0 15,1 21-15,0 0 0,0 0 16,0 1-16,0 20 0,21-21 0,0 0 16,-22 22-16,22-22 0,0 0 0,0 0 15,0 0-15,0 0 0,0 1 16,0-1-16,22 0 0,-1-21 16,0 0-16,0 0 0,0 0 15,22 0-15,-22 0 0,21 0 16,-21 0-16,22-21 0,-1 21 0,0 0 15</inkml:trace>
  <inkml:trace contextRef="#ctx0" brushRef="#br0" timeOffset="81149.74">20913 1503 0,'0'0'0,"0"-21"0,0 0 0,-22-1 15,1 22-15,0 0 16,0-21-16,0 21 0,-22 0 15,22 0-15,0 0 0,-21 0 16,21 21-16,-22-21 0,22 22 16,-21-1-16,21 0 0,-22 0 0,22 21 15,0-20-15,0-1 0,21 21 16,0-21-16,0 0 0,0 1 0,0-1 16,0 0-16,0 0 0,0 0 0,0 0 15,21 1-15,0-22 0,0 0 16,22 21-16,-22-21 0,0 0 0,21 0 15,-21 0-15,22 0 0,-22 0 16,21-21-16,-21-1 0,1 1 16,20 0-16,-21 0 0,0-21 0,22-1 15,-22 1-15,0 0 0,21-1 16,-21-20-16,1-1 0,-1 22 0,0-22 16,0 1-16,0-1 0,-21 22 15,0-21-15,0 41 0,0-20 0,0 21 16,21 0-16,-21 0 0,0 42 15,0 0 1,0 0-16,-21 21 0,21 1 0,-21-1 16,0 0-16,21 1 0,-21 20 15,0-20-15,21 20 0,-22-21 0,1 1 16,0 20-16,21-20 16,-21-1-16,0 21 0,21-20 0,0-22 15,-21 0-15,21 0 0,0 0 16,0 1-16,0-1 15,21-21-15,0 0 0,0 0 16,0 0-16,0 0 0,1 0 16,-1 0-16,21-21 0,-21 21 0,22-22 15,-22 1-15,0 0 0,21 0 0,-21 0 16,1 0-16,-1-1 16</inkml:trace>
  <inkml:trace contextRef="#ctx0" brushRef="#br0" timeOffset="81422.17">19643 1185 0,'0'0'0,"-43"0"0,1 0 0,21 0 16,0-21-16,-1 21 0,22-21 15,22 21 1,-1 0-16,21 0 16,-21 0-16,22 0 0,-1 0 15,0 0-15,1 0 0,-1 0 0,0 0 16,22 0-16,-22 0 0,-21 0 16,22 0-16,-22 0 0,21 0 0,-42-21 15,0 0-15</inkml:trace>
  <inkml:trace contextRef="#ctx0" brushRef="#br0" timeOffset="83430.1">22945 1164 0,'0'0'16,"0"-63"0,0 42-16,0-1 0,21 1 0,-21 0 15,21-21-15,-21 21 0,0-22 16,0 22-16,0-21 0,0 21 16,0-1-16,0-20 0,0 21 0,0 0 15,0 0-15,0-1 16,0 44 15,0-1-31,-21 21 0,0 0 0,21 1 16,-22-1-16,22 22 0,-21-22 15,21 21-15,-21 1 0,21-1 0,0-20 16,0 84-16,0-85 16,0 0-16,0 22 0,0-22 0,21-21 15,0 22-15,-21-1 0,22-21 16,-1 0-16,0 1 0,0-1 15,0-21-15,0 0 0,1 0 0,-1 0 16,0 0-16,0 0 0,21-21 16,-20 21-16,-1-22 0,21-20 0,22-21 15,-43 20-15,21 1 16,-21 0-16,22-1 0,-1-20 0,-21-1 16,43-63-16,-43 64 15,0 20-15,0-20 0,0-1 0,-21 22 16,0 21-16,0-21 0,0 20 0,0 1 15,0 0-15,0 42 32,0 22-32,0-22 0,0 21 15,0 0-15,0 22 0,-21-22 0,0 22 16,21-22-16,-21 22 0,21-22 16,0 21-16,0 22 0,0-43 15,0 1-15,0-22 0,0 21 16,0-21-16,0 1 0,21-1 15,0 0-15,0-21 0,22 0 0,-22 0 16,21 0-16,0 0 0,-20 0 16,41-21-16,-21 0 0,1-1 0,63-41 15,-64 42-15,0-22 0,1 1 16,-1 21-16,-21-21 0,21 20 16,-20 1-16,-22 0 0,0 0 15,0 0-15,-22 21 16,1 0-16,0 0 15,0 0-15,0 42 16,0-21-16,21 0 0,-22 1 0,22-1 16,0 0-16,0 0 0,0 0 0,0 0 15,0 1-15,0-1 0,0 0 16,22 0-16,-22 0 0,21 22 16,0-22-16,-21 0 0,0 0 15,-21-21 16,0-21-31,-1 21 0,22-21 16,-21 0-16,0 21 0,0-22 0,0 22 16,0-21-16,-1 21 15,22 21 17,0 1-32,0-1 15,22-21-15,-1 21 0,0 0 16,0-21-16,0 21 0,22-21 15,-1 0-15,-21 0 16,0 0-16,22 0 0,-1 0 16,0 0-16,1-21 0,41 0 15,-41 0-15,-22 0 0,21-1 16,0 1-16,-20-21 0,-1 21 0,0 0 16,0-1-16,0-20 0,0 21 15,1 0-15,-22-22 0,0 22 16,0 42 15,0 1-31,0-1 0,-22 0 16,22 0-16,-21 0 15,21 0-15,0 1 0,-21-1 0,21 0 0,0 21 16,0-21-16,0 1 0,0-1 16,0 0-16,21 0 0,22-21 15,-22 21-15,0 0 0,21-21 0,-21 0 16,22 0-16,-1 0 0,-21 0 15,22 0-15,-1 0 0,-21-21 0,21 0 16,-20 0-16,-1 0 0,21 0 16,-21-1-16,0 1 0,1-21 0,-1 21 15,-21 0-15,21-1 0,-21 1 16,21 0-16,-21 0 0,0 42 47,-21 0-47,0 0 0,21 1 0,-21-1 15,-1 0-15,22 0 0,0 0 16,-21 0-16,0 22 0,21-22 0,-21 0 16,21 0-16,0 0 15,-21-21-15,21 22 0,0-44 32,0 1-17,0 0-15,0 0 0,0 0 16,0 0-16,21-22 0,0 22 0,0 0 15,0-21-15,1 20 0,-1 1 16,0-21-16,21 21 0,-21 21 16,1-21-16,20-1 0,-21 22 0,0 0 15,0 0-15,1 0 0,-1 0 16,0 0-16,0 22 0,-21-1 0,0 0 16,0 0-16,0 0 0,0 0 15,0 1-15,0-1 0,0 0 0,0 0 16,0 0-16,-21 0 0,21 1 0,-21-1 15,21 0-15,0 0 0,0 0 16,0 0-16,0 1 0,21-22 16,0 0-1,0 0-15,0 0 0,22 0 16,-22 0-16,21 0 0,1 0 0,-22 0 16,21 0-16,0-22 0,1 22 15,-1-21-15,0 0 0,-20 21 0</inkml:trace>
  <inkml:trace contextRef="#ctx0" brushRef="#br0" timeOffset="84029.75">26331 1461 0,'0'0'0,"0"-64"15,0 43-15,0 0 16,0 0-16,-21 21 0,0 0 16,0-22-16,0 22 15,-1 0-15,1 0 16,0 22-16,0-1 0,0 0 0,0 0 15,-1 0-15,1 0 0,0 1 16,21-1-16,0 0 0,-21 0 0,21 0 16,0 0-16,0 1 0,0-1 15,0 0-15,0 0 0,21-21 0,0 21 16,22-21-16,-22 0 16,0 0-16,0 0 0,21 0 0,-20 0 15,-1-21-15,0 0 0,0 0 16,0 0-16,-21-1 0,21 1 0,1 0 15,-22 0-15,0 0 0,0 0 0,0-1 16,21 1-16,-21 0 16,0 0-16,0 42 31,0 0-15,-21 0-16,21 1 0,0-1 15,0 21-15,-22-21 0,22 22 0,-21-22 16,0 21-16,21 0 0,-21 1 0,0-1 15,21 0-15,-21 22 0,-1-22 16,22 1-16,-21 20 0,0-21 16,21 22-16,0-22 0,-21 1 0,21 20 15,-21-21-15,21 22 0,0-22 0,0 1 16,0 20-16,0-21 0,0 43 16,0-43-16,0 1 15,0-1-15,0-21 0,0 0 0,0 22 16,0-22-16,0 0 0,-21-21 15,-1 0-15,1 0 0,0 0 16,0 0-16,0 0 0,0 0 0,-1 0 16,1-21-16,0 0 0,21 0 15,-21-1-15,21 1 0,-21 21 16,21-21-16,0 0 0,0 0 0,0-22 16,0 22-16</inkml:trace>
  <inkml:trace contextRef="#ctx0" brushRef="#br0" timeOffset="84249.63">25209 1016 0,'-21'-21'0,"42"42"0,-63-42 0,21 0 16,21 0-16,0-1 31,0 1-15</inkml:trace>
  <inkml:trace contextRef="#ctx0" brushRef="#br0" timeOffset="84869.28">28152 635 0,'0'0'0,"0"-42"15,0 21-15,-22 21 0,1-22 16,0 44 15,0 20-31,21-21 0,-21 21 0,0 1 16,21 20-16,0 1 0,-22-22 16,1 22-16,0-1 0,21 1 0,0-22 15,-21 0-15,0 22 0,21-22 16,-21-21-16,21 22 0,0-22 0,0 0 15,0 0-15,0 0 0,0 0 16,21-21 0,0 0-16,0-21 15</inkml:trace>
  <inkml:trace contextRef="#ctx0" brushRef="#br0" timeOffset="85118.13">28511 720 0,'43'-43'0,"-86"86"0,107-107 0,-64 22 0,0 21 16,21 21-16,-21-21 0,0 42 16,0 0-1,0 0-15,-21 21 0,21 1 16,0-1-16,-21 0 0,0 1 16,21 20-16,-22-20 0,22 20 15,0-21-15,-21 1 0,21-1 0,-21 0 16,21-20-16,-21 20 0,21 0 15,0-21-15,0 1 16,0-1-16</inkml:trace>
  <inkml:trace contextRef="#ctx0" brushRef="#br0" timeOffset="85312.02">28025 1080 0,'0'0'0,"-22"0"16,44 0-1,-1 0-15,0 0 16,0 0-16,21 0 0,-20 0 0,20 0 16,0 0-16,1 0 0,20 0 15,-21 0-15,1 0 0,-1-22 0,0 22 16,-20 0-16</inkml:trace>
  <inkml:trace contextRef="#ctx0" brushRef="#br0" timeOffset="85547.89">28808 889 0,'-21'0'15,"-1"-21"-15,22 0 31,22 21-31,-1 0 0,21 0 16,-21 0-16,22 0 0,-1 0 16,0 0-16,1 0 0,-1 0 0,0 0 15,1 0-15,-22 0 0,0 21 16,0-21-16,0 0 0,-21 21 16,-21-21-1</inkml:trace>
  <inkml:trace contextRef="#ctx0" brushRef="#br0" timeOffset="85779.67">29146 889 0,'-21'0'0,"21"21"31,0 0-31,0 1 16,-21-1-16,21 0 0,-21 21 15,0 22-15,21-22 0,0-21 16,-21 22-16,21-1 0,-22-21 15,22 0-15,-21 0 0,21 22 0,0-22 16,0 0 0,0 0-16,0 0 15,21-42 1,1 21-16,-1-21 16,0 0-16</inkml:trace>
  <inkml:trace contextRef="#ctx0" brushRef="#br0" timeOffset="86421.06">29527 974 0,'0'0'0,"0"-21"16,0 42 15,0 0-31,-21 0 16,21 21-16,0-20 0,-21-1 15,0 21-15,0-21 0,21 0 0,0 22 16,-21-22-16,21 0 0,-22 0 15,22 0-15,0 1 0,0-1 0,0 0 16,0-42 31,0 0-47,0-1 0,0 1 16,0 0-16,0-21 0,0 21 15,0-22-15,22 1 0,-1 21 0,0-22 16,0 22-16,-21-21 15,21 21-15,0 0 0,1-1 0,-1 22 16,0 0-16,0 0 0,0 0 16,0 22-16,-21-1 0,22 0 15,-22 0-15,0 0 0,0 22 16,0-22-16,0 21 0,0 0 16,0 1-16,-22-22 0,22 0 15,-21 0-15,21 0 0,0 1 16,0-44 15,0 1-31,21 0 16,1 0-16,-1 0 0,0-22 15,0 22-15,0-21 0,0 0 16,22-1-16,-1 22 0,-21-21 16,22 21-16,-22-1 0,21 1 0,-21 21 15,0 0-15,1 0 0,-1 0 16,-21 21-16,0 1 0,0 20 0,0-21 15,0 21-15,0 1 16,0-1-16,-21 0 0,-1 1 0,1-22 16,21 21-16,-21-21 0,0 22 0,0-22 15,0 0-15,21 0 0,0 0 16,-22-21-16,22 22 0,22-22 31</inkml:trace>
  <inkml:trace contextRef="#ctx0" brushRef="#br0" timeOffset="86719.42">30628 868 0,'0'-21'0,"0"42"0,-21-42 15,0 42 1,21 0-16,-21 0 0,-1 0 0,1 1 15,0 20-15,0-21 0,0 21 16,21 1-16,-21-1 0,-1-21 0,1 22 16,21-22-16,0 21 0,-21-21 15,21 0-15,0 1 0,0-1 0,0 0 16,0 0-16,0 0 0,21-21 16,0 0-16,1 21 0,-1-21 0,0 0 15,21 0-15,-21 0 0,1 0 16,20 0-16,-21 0 0,0 0 0,22-21 15,-1 21-15,-21-21 0,21 0 16,1 21-16</inkml:trace>
  <inkml:trace contextRef="#ctx0" brushRef="#br0" timeOffset="87757.87">31411 1376 0,'21'0'31,"1"0"-31,-1-21 16,0 0-16,0-1 0,21 1 0,-20 0 16,20-21-16,0-1 0,-21 1 15,22 0-15,-22-1 0,0-20 16,0-1-16,0 1 0,-21-43 15,0 43-15,0 20 0,0 1 16,0 0-16,0-1 0,0 22 16,0 0-16,-21 0 0,0 42 15,0 0-15,0 21 16,0 1-16,-1-1 0,1 22 16,0 20-16,0 1 0,-21 0 0,20-1 15,-20 1-15,21 0 16,0-1-16,-85 213 0,85-192 15,-22-20-15,22 0 16,-21-1-16,21 1 0,-22-21 0,22 20 16,-21-20-16,21-1 0,-22 1 15,22-1-15,0-20 0,0 20 0,0-21 16,0 1-16,-1-1 0,22 0 0,0-20 16,0-1-16,0 0 0,22 0 15,41-21-15,-42 0 0,43 0 16,-22 0-16,0-21 0,64-21 15,-42 20-15,-22 1 16,22-21-16,-22 0 0,0-1 16,1 1-16,-1-22 0,21-41 15,-41-22-15,-22 42 16,0 21-16,0 1 0,-22-1 0,1 1 16,0-1-16,-21 1 0,-1 21 15,1-1-15,0 22 0,-1 0 0,1 0 16,21 0-16,0 21 0,0-22 15,-1 22-15,44 0 16,-1 0 0,0 0-16,21 0 0,-21 0 15,22 0-15,-22 0 0,21-21 16,1 21-16,-1-21 0,-21 0 0,21 21 16,1-21-16,-22 0 0,21-1 15,-21 1-15,1 0 0,-1 0 0,0 0 16,-21 0-16,0-1 0,21 1 15,-21 0-15,-21 21 32,0 0-32,0 0 15,-1 21-15,22 0 0,0 1 16,-21-22-16,21 21 0,-21 0 16,21 0-16,0 0 0,0 0 15,0 1 1,21-22-16,0 21 0,1-21 15,-1 0-15,0 0 0,21 0 16,-21 0-16,1 0 0,20 0 0,-21 0 16,0-21-16,0 21 0,1-22 15,-1 1-15,0 0 0,-21 0 0,0 0 16,0 0-16,0-1 0,0 1 16,-21 0-16,0 21 0,-1 0 15,1-21-15,0 21 0,-21 0 0,21 0 16,-1 0-16,1 0 0,0 0 15,0 21-15,0 0 0,21 0 16,0 1 0,0-1-16,42-21 15,-21 21-15,0-21 16</inkml:trace>
  <inkml:trace contextRef="#ctx0" brushRef="#br0" timeOffset="88165.64">32279 1312 0,'0'0'0,"0"-21"0,0 0 16,0 0-16,0 0 15,21 21 1,0 0 0,1 0-16,-1 0 15,-21 21-15,21 0 0,-21 0 16,21 0-16,-21 1 0,0-1 0,0 0 15,21 0-15,-21 0 16,0 0-16,0 1 0,0-1 16,-21-21-1,0 0 1,21-21 0,0-1-1,0 1-15,0 0 16,21 0-16,-21 0 0,21 0 15,0-1-15,1 1 0,-1 0 16,-21 0-16,21 21 16,-21-21-16,21 21 0,0 0 15,0 0 1,1 0 0,-22 21-16,21-21 15</inkml:trace>
  <inkml:trace contextRef="#ctx0" brushRef="#br0" timeOffset="88844.76">32724 1270 0,'0'21'31,"0"0"-15,0 1-16,0-1 15,0 0-15,0 0 16,0 0-16,0 0 15,0 1-15,-22-1 16,22 0 0,-21-21-16,0 0 31,21-21-15,0 0-1,0-1-15,0 1 16,0 0-16,0 0 0,21 0 15,0 0-15,-21-1 0,22 1 0,-1 0 16,0 0-16,21 0 0,-21 21 16,1-21-16,-1 21 0,0 0 0,0 0 15,0 0-15,0 0 0,1 0 16,-1 21-16,-21 0 0,0 0 16,0 0-16,0 0 0,0 1 15,0-1-15,0 0 16,0 0-16,-21 0 0,-1 0 0,22 1 15,-21-1-15,0-21 16,0 0-16,0 0 16,0 0-1,21-21 1,0-1-16,0 1 16,0 0-16,0 0 0,21 0 15,42-22-15,-42 22 16,22 0-16,-22 0 0,21 0 0,1 0 15,-22 21-15,21 0 0,-21 0 16,22 0-16,-22 0 0,-21 21 16,21 0-16,-21 0 15,0 0-15,0 0 0,0 1 16,-21-22-16,21 21 0,-21 0 0,-1 0 16,22 0-16,-21 0 15,0-21-15,0 0 0,21 22 16,-21-22-1,0 0-15</inkml:trace>
  <inkml:trace contextRef="#ctx0" brushRef="#br0" timeOffset="94604.96">698 3154 0,'22'0'31,"-22"-21"63,0 0-78,0-1 15,0 1-16,21 21 1,-21-21 0,0 0-1,0 0 188,0 0-156,0-1 16,21 22 77,-21-21-108,0 0-17,0 0-15,0 0 0,0 0 16,0-1 0,0 44 15,0-1-31,0 0 0,0 21 15,0-21-15,0 22 0,-21 20 0,0 1 16,-1-1-16,1 1 0,0-1 16,0 1-16,-21-1 0,-1 1 0,22-22 15,-21 22-15,-1-22 0,1-21 16,21 21-16,0-20 0,0-1 16,-1 0-16,1-21 0,21-21 15,0 0 1,0-22-16,0 22 0,0-21 0,0 21 15,21-22-15,1 1 16,-1 0-16,-21-1 0,21 1 16,0 21-16,0-22 0,-21 22 0,21 21 15,1 0 1,-22 21-16,21 1 0,0 20 16,-21-21-16,21 21 0,-21-20 15,0 20-15,21-21 0,0 0 16,1 22-16,-1-22 0,0 0 0,0-21 15,0 21-15,22-21 0,-1 21 16,-21-21-16,21 0 0,1 0 0,-1 0 16,0-21-16,1 0 0,-1 0 15,0 0-15,1-22 0,-1 1 16,-21 0-16,0-1 0,1-20 16,-1 20-16,-21-20 0,0-1 15,0 1-15,0-1 0,-21 22 0,-1-21 16,-20-1-16,0 22 0,-1-1 15,1 1-15,0 21 0,-1 0 0,1 0 16,-21 21-16,20 0 0,1 0 16,-22 21-16,22 0 0,0 21 15,-1-21-15,22 22 0,0-1 0,0 22 16,21-22-16,0 21 0,0-20 16,0 20-16,21-20 0,21-1 15,-20 21-15,20-41 0,-21 20 16,21 0-16,1-21 0,20 1 15,-20-1-15,-1-21 0,21 21 0,-20-21 16,20 0-16,1 0 16,-1 0-16,-20-21 0</inkml:trace>
  <inkml:trace contextRef="#ctx0" brushRef="#br0" timeOffset="95650.47">1884 3112 0,'0'0'0,"0"-22"0,-21 1 15,-1 0-15,-20 21 0,21 0 0,-64 0 16,43 0 0,0 21-16,-1 0 0,22 1 0,-21-1 15,-1 21-15,22 0 0,-21 1 16,0 63-16,20-64 0,22 0 16,0 1-16,0-1 0,0-21 15,0 21-15,0-20 0,22-1 16,-1-21-16,0 21 0,0-21 0,21 0 15,-20 0-15,20 0 0,0-21 16,1 0-16,-22-1 0,21 1 16,0-21-16,-20 0 0,20 20 0,-21-20 15,0 0-15,-21-1 0,0 1 16,0 0-16,0-64 16,0 85-16,-21 21 15,0 0-15,0 0 16,0 21-16,21 21 0,0-21 15,0 22-15,0-22 0,0 21 16,0 1-16,0-22 0,0 21 16,0-21-16,0 0 0,21 1 15,42 20-15,-42-42 16,22 0-16,-22 0 0,21 0 0,-21 0 16,22-21-16,-22 0 0,21-1 15,1 1-15,-22 0 0,42-64 16,-42 43-16,22 0 15,-22-22-15,-21 22 0,21 0 0,-21-22 16,21 22-16,-21-1 0,0-20 16,0 42-16,0-22 15,-21 43-15,21 22 16,-21-1-16,0 21 0,21-21 16,-21 22-16,21-1 0,-22 0 15,22 22-15,0-22 0,0 22 0,0-22 16,0 0-16,0 22 0,0-22 15,22 0-15,-1-20 0,0 20 16,0-21-16,0 0 0,0 0 16,22 1-16,-22-1 0,0-21 0,21 0 15,1 0-15,-22 0 0,21 0 16,1-21-16,-1-1 0,21-20 16,-41 0-16,20 21 0,-21-22 15,0 22-15,-21-64 0,0 64 16,0-21-16,0 21 0,0 0 15,0-1-15,0 1 0,-21 21 0,0 0 16,0 0-16,0 21 16,-1 1-16,1-1 0,0 0 0,0 21 15,0-21-15,21 1 0,0 20 16,0-21-16,0 0 0,0 0 16,0 1-16,0-1 0,0 0 15,0 0-15,21-21 16,0 0-16,0 0 0,0 0 15,1 0-15,-1-21 0,-21 0 0,21 0 16,0-1-16,0 1 0,-21 0 16,21-21-16,-21 21 0,0-1 0,0 1 15,0 0-15,0 0 0,0 42 32,0 0-17,0 0-15,0 1 0,0-1 16,0 0-16,0 0 0,0 0 0,0 0 15,22 1-15,-22-1 0,21 0 16,0-21-16,0 0 0,0 0 16,0 0-16,1 0 15,-1 0-15,0-21 0,0 0 16,-21-1-16,0 1 0,0-21 16</inkml:trace>
  <inkml:trace contextRef="#ctx0" brushRef="#br0" timeOffset="95861.35">2011 2921 0,'0'0'0,"-21"21"0,-1-21 0,44 0 16,-1 0-1,21 0-15,0 0 0,1 0 0,-1 0 16,0 0-16,22 0 0,-22 0 15,22 0-15,-22-21 0,22 21 0,-22 0 16,0-21-16,-21 21 0,22-21 16,-22 21-16,0-21 0</inkml:trace>
  <inkml:trace contextRef="#ctx0" brushRef="#br0" timeOffset="96765.83">4466 2942 0,'0'0'0,"0"-21"16,0 0-16,0 0 15,0 0-15,0-1 0,21 1 0,-21 0 16,0 0-16,0-21 0,0 20 15,0 1-15,0 0 0,0 0 16,-21 21 0,0 0-16,0 0 0,0 21 15,-22-21-15,22 21 0,0 22 16,0-22-16,-22 21 0,1 43 16,42-43-16,0 22 0,-21-22 15,21 21-15,0-20 0,0 20 0,0 1 16,0-22-16,0 0 0,0 1 15,0-1-15,0 0 0,21-20 0,0 20 16,0-42-16,1 21 0,-1 0 0,0-21 16,0 0-16,21 0 0,1 0 15,-22-21-15,21 0 0,1 21 16,20-42-16,-21 20 0,-20 1 16,20-21-16,0 21 0,-21-22 0,1 1 15,-1 0-15,0-1 0,-21 22 16,0-21-16,0 21 0,0 0 0,0-1 15,0 1-15,0 0 0,-21 21 0,0 0 16,21 21 0,0 0-16,0 1 0,-22-1 0,22 0 15,0 21-15,0 1 0,0-22 16,0 21-16,0 0 0,0-20 0,22-1 16,-1 21-16,0-21 15,0 0-15,0-21 0,22 0 16,41 0-1,-41 0-15,-22-21 0,0 0 16,21 0-16,-21 0 0,1 0 0,20-22 16,-42 1-16,0 21 15,0-22-15,0 1 0,0-21 16,-21 41-16,0 1 0,-1 0 16,1 0-16,-21 21 0,21 0 0,-22 0 15,1 0-15,21 0 0,-43 42 16,22-42-16,21 21 0,0 1 15,0-1-15,21 0 0,0 0 0,0 0 16,0 0-16,0 1 16,0-1-16,21-21 0,21 0 0,-21 0 15,22 0-15,-22 0 0,21 0 0,0 0 16,-20 0-16</inkml:trace>
  <inkml:trace contextRef="#ctx0" brushRef="#br0" timeOffset="97030.69">5503 2794 0,'0'0'0,"0"-21"0,0-21 16,0 20-16,0 1 0,0 42 31,0 1-31,-21-1 0,21 21 16,-21 0-16,21 1 0,0-1 0,0 0 15,-21 1-15,21-1 0,-21 0 16,21 1-16,0-1 0,0 0 0,-22 1 15,22-1-15,-21 0 0,21-20 16,0 20-16,0-21 0,0 0 16,21-21-1,1 0-15,-1-21 0,0 0 16,0 0-16,0 0 0,0-22 0,1 22 16</inkml:trace>
  <inkml:trace contextRef="#ctx0" brushRef="#br0" timeOffset="97249.56">5715 2752 0,'0'0'16,"0"-21"-16,0-1 0,0 1 0,0 0 0,0 0 16,0 42-1,0 0-15,0 0 0,0 22 16,-21-1-16,21 0 0,0 1 16,0-1-16,-21 0 0,21 1 0,0 20 15,0-20-15,-22-1 0,22 0 16,-21 22-16,21-43 0,0 21 0,0 1 15,0-22-15,0 0 0,0 0 0,0 0 16,21-21 0,1 0-16,-1 0 0,0-21 15,0 0-15,0 0 0</inkml:trace>
  <inkml:trace contextRef="#ctx0" brushRef="#br0" timeOffset="97627.34">5969 2985 0,'0'0'0,"0"21"0,0 0 15,0 0 1,21-21-16,0 0 0,0 0 16,1 0-16,-1 0 15,0 0-15,0 0 0,0-21 16,0 0-16,1 0 0,-1 21 15,-21-22-15,0 1 16,0 0-16,-21 21 16,-1 0-1,1 0-15,21 21 0,-21 0 16,0 1-16,0-1 0,0 0 0,21 0 16,0 0-16,-22 0 15,22 22-15,0-22 0,0 0 0,0 0 0,0 0 16,0 1-16,0-1 0,0 0 15,22 0-15,-1-21 0,0 0 16,0 0-16,0 0 0,22 0 0,-22 0 16,21 0-16,0-21 0,1 21 15,-1-21-15,0 0 0</inkml:trace>
  <inkml:trace contextRef="#ctx0" brushRef="#br0" timeOffset="98310.95">6794 2858 0,'0'0'0,"-21"0"31,0 0-31,0 0 0,0 21 0,0 0 16,-1 0-16,1 0 15,21 0-15,-21 1 0,0 20 0,0-21 16,21 21-16,0-20 0,0 20 16,0 0-16,0-21 0,0 22 15,0-22-15,0 0 0,0 0 0,0 0 0,21 1 16,0-1-16,21-21 0,-20 0 15,-1 0-15,21 0 0,-21 0 0,22 0 16,-22-21-16,21 21 0,-21-22 16,22 1-16,-22-21 0,21 21 15,-21-22-15,0 22 0,22-21 0,-22 0 16,-21-1-16,21-20 0,0 20 16,0-20-16,-21 21 0,22-22 0,-22 1 15,21-1-15,-21 22 0,0-1 16,0 1-16,0 21 0,0 0 0,0 0 15,0 42 1,0 0-16,0 0 0,0 21 16,-21 1-16,21-1 0,-22 0 0,22 1 15,0 20-15,-21-20 0,21 20 16,0-21-16,0 1 0,0-1 16,0 0-16,0 43 0,0-43 15,21 1-15,1-22 0,-1 0 16,0 0-16,0 0 0,0-21 0,22 0 15,-22 0-15,0 0 16,0 0-16,21 0 0,-20-21 0,-1 0 16,21-21-16,-21 21 0,0-1 15,1 1-15,-1-21 0,0 21 0,0-22 16,-21 22-16,0 0 0,0-42 16,0 41-16,-21 44 31,0-22-31,21 21 0,-21 0 0,21 21 15,0-21-15,0 1 16,0 20-16,0-21 0,0 0 0,0 22 16,0-22-16,0 0 0,0 0 15,0 0-15,21-21 0,0 21 0,0-21 16,21 0-16,1 0 0,-22 0 16,21 0-16,1 0 0,-22 0 15,21-21-15,43 0 0,-64 0 16,21 0-16</inkml:trace>
  <inkml:trace contextRef="#ctx0" brushRef="#br0" timeOffset="98819.03">8403 2921 0,'0'0'0,"0"-21"16,0 0-16,-21 21 16,0 0-1,0 21-15,-1-21 0,1 21 16,0 0-16,0 0 0,21 22 0,-21-22 15,0 0-15,-1 21 0,1-20 16,21 20-16,0-21 0,-21 21 0,21-20 16,0-1-16,0 21 0,0-21 15,0 0-15,0 1 0,21-22 16,0 0-16,1 0 16,-1 0-16,0-22 0,0 22 15,0-21-15,0-21 0,22 21 16,-22 0-16,0-22 0,0 1 0,0 0 15,-21-1-15,22 1 0,-1-22 16,-21 22-16,21-21 0,-21-1 0,0 1 16,0-1-16,0 22 0,0-1 15,0 1-15,0 0 0,0 21 0,0-1 16,0 44 0,0-1-16,0 0 0,0 21 15,-21 1-15,21-1 0,-21 21 0,21-20 16,-22 20-16,22-20 0,0 20 15,0-21-15,0 22 0,0-22 0,0 22 16,0-22-16,0 0 16,0 1-16,0-22 0,0 21 0,0-21 15,0 1-15,22-1 0,-1 0 16,0-21-16,0 0 0,0 0 16,0 0-16,1 0 0,-1 0 0,0-21 15,21 0-15,-21-1 0,1 1 0,-1 0 16,0 0-16,-21-21 0</inkml:trace>
  <inkml:trace contextRef="#ctx0" brushRef="#br0" timeOffset="99060.68">6985 2815 0,'0'0'0,"-21"21"0,0-21 0,42 0 16,0 0-16,0 0 16,21 0-16,1 0 0,20-21 0,1 21 15,-22 0-15,22-21 0,-1 21 0,1-21 16,20 21-16,-20 0 0,-22 0 16,64-21-16,-64 21 15,1 0-15,-22-21 0,0 21 0,-21-22 16</inkml:trace>
  <inkml:trace contextRef="#ctx0" brushRef="#br0" timeOffset="101043.48">9969 3112 0,'0'21'16,"22"-21"15,-1 0-31,0 0 16,0-21-16,0 21 0,0-22 0,1 1 15,-1 0-15,0 0 0,21 0 16,-21 0-16,1-1 0,-1-20 0,0 21 15,0-21-15,-21 20 0,0-20 16,0 0-16,0 21 0,0-22 0,0 22 16,0-21-16,0 21 0,0-1 0,-21 22 31,0 22-31,0-1 0,-1 21 16,22-21-16,-21 22 0,0-1 15,0 21-15,0-20 0,21 20 16,-21 1-16,21 20 0,-22-20 0,22 21 15,0-1-15,-21 1 0,0 105 16,21-84-16,-21-21 16,21 21-16,0 0 0,0-22 0,-21 22 15,21-21-15,-21-1 0,21 86 16,0-107-16,0 22 0,0-22 0,0 1 16,0-22-16,0 1 0,0-1 0,0-21 15,0 0-15,21 0 0,0-21 16,0 0-16,0 0 0,0-21 0,1 0 15,41-21-15,-42-1 0,0 1 16,22 0-16,-22-1 0,0 1 16,-21 0-16,21-1 0,0-20 15,-21-1-15,0 22 0,0-21 0,0-1 16,0-21-16,0 22 0,-21-1 0,-21 1 16,21-1-16,-22 1 0,22-1 15,-21 22-15,0 0 0,-1-1 0,22 22 16,-21 0-16,21 0 0,-43 0 15,64 0-15,0-1 16,0 1 0,21 0-16,0 21 0,1-21 15,20 0-15,0 0 0,-21-1 0,22 1 16,-1 0-16,0 0 0,1-21 16,-1 20-16,0 1 0,-20 0 15,20 0-15,-21 0 0,0 0 0,-21-1 16,0 1-16,21 0 0,-21 0 0,0 0 15,0 0 1,0 42 15,0 0-31,0 0 16,0 0-16,0 0 0,0 22 0,0-22 16,0 0-16,22 0 0,-22 0 15,0 1-15,21-1 0,0-21 0,0 21 16,0-21-16,0 0 15,1 0-15,-1 0 0,0 0 0,0 0 16,0 0-16,22 0 0,-1 0 16,-21-21-16,21 0 0,-20-1 15,-1 1-15,0 0 0,0 0 0,0-21 16,0 20-16,1 1 0,-1 0 0,-21 0 16,0 0-16,0 0 15,21 21-15,-21 21 31,21 0-31,-21 0 16,0 0-16,0 0 0,0 1 16,0 20-16,0-21 0,0 0 15,0 0-15,0 1 0,21-1 0,0 0 16,-21 0-16,22-21 16,-1 0-16,0 0 0,0 0 15,0 0-15,0-21 0,1 21 16,-1-21-16,0 0 0,0-1 15,-21 1-15,21 0 0,-21 0 0,21 0 16,-21 0-16,0-43 16,0 43-16,0 0 0,-21 0 0,0 21 15,0-22-15,0 22 0,0 0 16,-1 0-16,1 0 0,0 0 0,0 0 16,0 0-16,42 0 46,0 0-46,0 0 0,22 0 16,-22 0-16,0 0 0,0 0 0,0-21 16,0 21-16,1 0 0,-1 0 15,0 0-15,0 0 0,0 0 0,0 0 16,1 0-16,-1 0 0,-21 21 0,0 1 16,21-22-16,-21 21 15,0 0-15,0 0 0,21 0 16,-21 0-16,0 1 0,0-1 0,0 0 15,0 0-15,0 0 0,0 0 16,0 1-16,0-1 16,0-42 15,0-1-15,0 1-16,0 0 15,0-21-15,0 21 0,21-43 16,0 43-16,-21-21 0,22 20 15,-1 1-15,0 0 0,0 21 0,0-21 16,0 21-16,1 0 0,-1 0 0,0 0 16,0 0-16,-21 21 15,0 0-15,21 0 0,-21 1 0,0-1 16,21 0-16,-21 21 0,0-21 0,0 22 16,0-22-16,0 0 0,0 21 15,0-20-15,0-1 0,-21 0 16,0 0-16,21 0 15,0-42 1,0 0 0,0 0-16,0 0 0,0-22 15,21 22-15,0-21 16,1 21-16,-1-22 0,21 1 0,-21 0 16,43-22-16,-22 43 0,0 0 15,-20 0-15,20 21 0,-21 0 16,0 0-16,0 0 0,1 21 0,-1 0 15,-21 0-15,0 0 0,0 22 16,0-22-16,0 21 0,0-21 0,0 0 16,0 43-16,0-43 0,0 21 15,0-20-15,-21-22 0,21 21 16,-22 0-16,1-21 16</inkml:trace>
  <inkml:trace contextRef="#ctx0" brushRef="#br0" timeOffset="103027.85">13949 2900 0,'21'-42'0,"-42"84"0,84-106 16,-42 43-16,1 0 0,-1-42 16,-21 20-16,21 1 15,-21 0-15,0 20 0,0 1 16,-21 0-16,0 21 0,-1 0 15,1 0-15,-21 21 16,21-21-16,0 43 0,-1-22 0,1 21 16,-21 0-16,21 1 0,21-1 0,-21 22 15,-1-22-15,22 0 0,-21 22 16,21-22-16,0 0 0,0 1 0,0-1 16,0 0-16,0 1 0,21-22 15,1 0-15,-1 0 0,21 0 0,-21 1 16,22-22-16,-22 0 0,21 0 15,0 0-15,22 0 0,-22-22 16,1 1-16,-1 0 0,21 0 0,-20-21 16,-1 20-16,0-20 0,1 0 15,-1-1-15,-21 1 0,0 0 16,1-1-16,-1-20 0,0-1 0,0 22 0,-21-21 16,0 20-16,0 1 0,0 0 15,0-43-15,0 43 16,0 20-16,-21 44 15,21-1 1,-21 0-16,21 21 0,-21-21 16,21 22-16,0-1 0,0 0 15,0 22-15,0-22 0,0 1 0,0-1 16,0 0-16,0 1 0,0-1 16,0 0-16,0-21 0,21 64 15,0-64-15,0 0 0,-21 1 16,21-1-16,0 0 0,1 0 0,-1-21 15,0 0-15,0 0 0,0 0 0,22 0 16,-22 0-16,0-21 0,0 0 16,0 0-16,0-1 0,1 1 15,-1 0-15,0 0 0,-21 0 0,0 0 0,0-22 16,21 22-16,-21 0 16,0 0-16,0 0 0,0-1 15,-21 22 1,0 0-1,21 22-15,0-1 16,0 0-16,0 0 16,0 21-16,0-20 15,21-1-15,0 0 0,-21 0 0,21 0 16,0 0-16,1-21 16,-1 22-16,0-22 0,0 0 15,0 0-15,0 0 0,22 0 0,-1 0 16,-21 0-16,22 0 0,-1 0 15,0-22-15,1 1 0,-22 0 0,21 0 16,-21 0-16,22-22 0,-22 22 16,0 0-16,0-21 0,-21 21 15,0-1-15,0 1 0,0 0 0,0 0 16,0 0-16,0 0 0,-21 21 16,0 0-16,-22 0 15,22 0-15,0 0 0,0 21 16,0 0-16,0-21 0,21 21 0,-22 0 15,1 22-15,21-22 16,0 0-16,0 0 0,0 0 16,0 0-16,21 1 0,1-22 0,-1 21 15,0 0-15,0-21 0,21 0 16,1 0-16,-1 0 0,-21 0 16,22 0-16,-1 0 0,-21 0 0,21 0 15,-20-21-15,20 0 0,0-1 16,-21 22-16,43-42 0,-64 21 15,21 0-15,0 0 16,-21-22-16,21 22 0,-21 0 0,0 0 0,0 0 16,-21 42 15,0-21-31,21 21 0,-21 0 0,21 0 16,-21 0-16,21 1 0,-21 20 15,21-21-15,0 0 0,0 0 0,-22 1 16,22-1-16,0 0 0,-21 0 15,21 0 1,0-42 0,0 0-1,0 0-15,0 0 0,21-1 0,1 1 16,-1-21-16,-21 21 16,21-22-16,0 1 0,0 21 0,22-21 15,-22-1-15,0 22 0,21 0 0,-21 0 16,22 0-16,-22 21 0,0 0 15,0 0-15,-21 21 0,0 0 16,0 0-16,0 21 16,0-20-16,0-1 0,0 21 0,0-21 15,0 0-15,0 1 0,0 20 0,0-21 16,0 0-16,0 22 16,0-22-16,0 0 0,21 0 0,1 0 15,-1-21-15,0 21 0,0-21 16,21 0-16,-20 0 0,-1 0 0,0 0 15,42 0-15,-41 0 16,20-21-16,-21 0 0,0 0 16,0 0-16,22 0 0,-22-22 0,0 22 15,0-21-15,0-43 0,1 43 16,-1-22-16,-21 22 0,0-22 16,0 1-16,0 21 0,21-22 0,-21 22 15,0-1-15,0 22 0,0 0 16,0 0-16,0 0 0,0 0 15,0 42 1,0 0-16,0 0 0,0 21 0,-21-20 16,21 41-16,-21-21 0,21 1 15,0 20-15,0-20 0,0-1 16,0 0-16,0 22 0,0-22 0,0-21 16,0 22-16,0-1 0,0-21 15,0 21-15,0-20 0,0-1 0,0 0 16,0 0-16,21 0 0,0 0 15,0-21-15,0 0 16,0 0-16,1 0 0,-1 0 16,0 0-16,0 0 0,0-21 15,0 21-15,-21-21 0,22 0 0,-1 0 16,0 0-16,-21-43 16,0 43-16</inkml:trace>
  <inkml:trace contextRef="#ctx0" brushRef="#br0" timeOffset="103243.73">16743 2731 0,'0'0'0,"21"0"32,21 0-32,-21-22 0,22 22 0,-22-21 15,21 21-15,1-21 0,-1 0 16,0 21-16,1-21 0,-1 21 0,-21-21 15,21 21-15,-20 0 0,-22-22 16,0 1 0,-22 0-16,1 21 15</inkml:trace>
  <inkml:trace contextRef="#ctx0" brushRef="#br0" timeOffset="103453.61">15727 2582 0,'0'0'15,"-43"22"1,22-22-16,0 0 16,21 21-16,21-21 31,0 0-16,22 0-15</inkml:trace>
  <inkml:trace contextRef="#ctx0" brushRef="#br0" timeOffset="103921.88">18690 2815 0,'0'0'0,"0"-21"0,0 0 0,0-21 15,0-1 1,0 22-16,0 0 0,21 0 16,-21-22-16,21 22 0,-21 0 0,22 0 15,-22-21-15,0 20 0,0 1 16,0 0-16,0 42 16,0 0-1,-22 22-15,22-1 0,-21 0 0,0 22 16,0-22-16,0 22 0,0-1 15,-1-20-15,22 20 0,-21-21 0,0 22 16,0-22-16,21 1 0,0-1 16,-21 0-16,0-21 0,21 1 0,0-1 15,0 0-15,0 0 0,21-21 32,0 0-32,0 0 15,21-21-15,-20 0 0</inkml:trace>
  <inkml:trace contextRef="#ctx0" brushRef="#br0" timeOffset="104265.69">19071 2836 0,'-21'0'0,"21"22"16,-21-1-16,0 0 0,-1 21 15,1-21-15,0 1 0,0 20 16,0 0-16,21-21 0,0 22 0,0-22 15,0 21-15,0-21 0,0 1 16,0-1-16,0 0 0,0 0 0,21-21 16,0 0-16,0 21 0,22-21 15,-22 0-15,0 0 0,0 0 0,0-21 16,22 21-16,-22-21 0,-21 0 16,21 0-16,0-1 0,-21 1 0,0-21 15,0 21-15,0-22 0,0 22 16,0-42-16,-21 42 15,0-1-15,0 1 0,-1 21 16,1 0-16,0 0 16,0 0-16,0 0 0,0 0 15,-1 0-15,1 0 16,0 0-16,0-21 0</inkml:trace>
  <inkml:trace contextRef="#ctx0" brushRef="#br0" timeOffset="104482.55">18246 2731 0,'21'0'16,"0"0"0,0 0-16,21 0 0,1 0 0,-1 0 15,0 0-15,22-22 0,-22 22 0,22-21 16,-22 21-16,22 0 0,-22-21 15,0 21-15,1 0 0,-1-21 0,-21 21 16,21-21-16,-20 21 0,-1-21 16,0-1-16</inkml:trace>
  <inkml:trace contextRef="#ctx0" brushRef="#br0" timeOffset="105209.35">20786 2858 0,'0'0'0,"0"21"0,21-21 16,0 0-16,0 0 15,0 0-15,0 0 0,1 0 0,-1-21 16,0-1-16,21 22 0,-21-21 15,1 0-15,20 21 0,-21-21 0,0 0 16,0 0-16,1-22 0,-1 22 0,-21 0 16,0 0-16,0 0 15,0-1-15,-21 1 0,-22 0 16,1 21-16,21 0 0,-22 0 16,1 0-16,0 0 0,-22 21 0,22 0 15,0 1-15,-1-1 0,1 21 16,0-21-16,20 22 0,1-22 0,21 21 15,0-21-15,0 22 0,0-22 0,21 21 16,1-21-16,20 22 0,-21-22 16,21 21-16,1-21 0,-1 22 0,0-22 15,1 21-15,-1-21 0,-21 22 16,22-1-16,-22-21 0,21 21 0,-42-20 16,0 20-16,0-21 0,0 0 15,0 0-15,-21 1 0,-21-1 0,-1 0 16,1-21-16,-22 0 0,1 0 15,-1 0-15,1 0 0,-1 0 16,1 0-16,21-21 0,-22 0 0,22-1 16,-1 1-16,1 0 0,0 0 0,21 0 15,-1-22-15,22 22 0,0-21 16,0 21-16,0-22 0,0 22 0,0 0 16,0 0-16,22 0 15,-1 0-15,21-1 0,-21 1 0,22 0 0,-22 21 16,21 0-16,0-21 0,1 21 15,-22 0-15,21 0 0,1-21 16</inkml:trace>
  <inkml:trace contextRef="#ctx0" brushRef="#br0" timeOffset="105559.67">21272 3302 0,'0'0'15,"22"0"-15,-1 0 0,0 0 16,-21-21-16,21 21 0,0-21 0,0 0 16,1-1-16,20 1 15,-21 0-15,0 0 0,-21 0 16,0 0-16,0-1 0,0 1 0,0 0 16,0 0-16,-21 21 0,0 0 15,0 0-15,0 0 0,-1 0 0,-20 0 16,21 0-16,0 21 0,0 0 0,-22 0 15,22 1-15,21 20 0,-21-21 16,21 0-16,0 22 0,-21-22 0,21 21 16,0-21-16,0 0 0,21 1 15,0-1-15,0 0 0,0 0 0,1-21 16,41 0-16,-21 0 0,-20 0 16,20 0-16,0 0 0,1 0 15,-1-21-15,0 21 0,1-21 0,-1 0 16</inkml:trace>
  <inkml:trace contextRef="#ctx0" brushRef="#br0" timeOffset="105921.47">21907 3112 0,'0'0'16,"0"-22"-16,0 1 0,22 21 62,-1 0-62,0 21 0,-21 1 0,21-1 0,0 0 16,0 0-16,1 0 0,-1 0 16,-21 1-16,0-1 0,21 21 15,-21-21-15,0 0 0,0 1 16,0-1-16,0 0 0,0 0 16,-21-21-1,21-21 1,0 0-1,0 0-15,0-1 16,0 1-16,0-21 0,0 21 0,0 0 16,0-1-16,21-20 0,-21 21 15,21 0-15,-21 0 16,21-1-16,0 22 0,1-21 16,-1 21-1,0 0-15,0 0 0</inkml:trace>
  <inkml:trace contextRef="#ctx0" brushRef="#br0" timeOffset="106321.28">22458 3090 0,'0'0'0,"0"-21"16,0 0-1,0 42 16,0 0-15,0 1-16,21-1 0,-21 0 16,21 0-16,-21 21 0,0-20 15,0-1-15,0 0 0,0 0 0,0 21 16,0-20-16,0-1 0,0 0 16,0 0-16,21-21 31,0-21-16,-21 0-15,22 0 0,-1-1 16,0-41-16,21-1 16,-42 22-16,21 21 15,1 0-15,-1-22 0,0 22 0,0 0 16,0 21-16,-21-21 16,21 21-16,1 0 0,-1 21 15,-21 0 1,0 0-1</inkml:trace>
  <inkml:trace contextRef="#ctx0" brushRef="#br0" timeOffset="106654.09">22923 3239 0,'0'0'0,"22"0"15,-1 0-15,0 0 16,0 0-16,0 0 15,0-22-15,1 22 0,-1-21 0,0 21 16,0-21-16,0 0 0,0 21 0,-21-21 16,0 0-16,0-1 15,-21 22 1,0 0 0,0 0-16,0 0 0,0 22 15,-1-1-15,1 0 0,0 0 0,0 0 16,0 0-16,0 1 0,21-1 15,-22 21-15,22-21 0,0 43 16,22-43 0,-1 0-16,0-21 0,0 0 0,0 0 15,0 0-15,1 0 0,-1 0 0,0 0 16,0 0-16,43-21 16,-43 21-16</inkml:trace>
  <inkml:trace contextRef="#ctx0" brushRef="#br0" timeOffset="107013.89">23326 3260 0,'0'0'0,"0"-21"0,0-1 16,0 1-16,0 0 0,0 0 15,0 0-15,0 0 0,0-1 16,21 1-16,0 21 0,0 0 16,0 0-16,0 0 0,1 0 0,-1 0 15,0 0-15,0 21 0,0 1 16,0-1-16,1 0 0,-22 21 0,0-21 15,0 22-15,0-22 0,0 21 16,0-21-16,0 22 0,0-22 0,0 0 16,0 0-16,0 0 0,0 1 15,-22-22-15,1 0 16,21-22 0,0 1-1,0 0-15,0 0 16,0 0-16,21 0 0,1-22 0,-22 22 15,21 0-15,0-21 0,0 20 16,0 1-16,0 0 0,1 0 0,-1 0 16,0 21-16,-21-21 15,21 21-15,-21-22 0</inkml:trace>
  <inkml:trace contextRef="#ctx0" brushRef="#br0" timeOffset="108661.22">28681 2371 0,'0'0'0,"21"-43"15,-21 22-15,0 0 0,0-21 0,0 21 0,0-1 16,0 1-16,0 0 16,-21 21-16,0 0 15,-1 0-15,1 0 0,0 21 16,0 0-16,-21 1 0,20-1 0,-20 21 16,21-21-16,0 22 0,0-1 15,-1 0-15,1-21 0,21 22 0,0-1 16,0-21-16,0 0 0,0 22 15,21-43-15,1 21 0,-1 0 0,21 0 16,-21-21-16,22 0 0,-1 0 16,-21 0-16,21-21 0,-20 0 0,20 21 15,-21-21-15,0 0 0,0-22 16,-21 22-16,0-21 0,22 21 0,-22-22 16,0 1-16,0 0 0,0 20 15,0-41-15,-22 42 16,1 0-16,21-1 0,-21 22 0,0 0 15,0 0-15,0 0 16,-1 0-16,1 0 0,0 22 16,21-1-1,0 0-15,0 0 0,21 0 16,0-21-16,1 21 0,-1-21 16,21 22-16,-21-22 0</inkml:trace>
  <inkml:trace contextRef="#ctx0" brushRef="#br0" timeOffset="108978.03">28935 2392 0,'0'-21'0,"-21"0"0,-1-1 16,22 1-16,0 0 15,0 0-15,0 0 0,0 0 16,0-1-16,22 1 0,-1 0 16,0 21-16,0 0 0,21 0 0,-20 0 15,20 0-15,-21 0 0,0 0 16,0 21-16,1 0 0,-1 22 15,-21-22-15,0 0 0,0 0 16,0 0-16,0 1 0,0-1 0,0 0 16,-21 0-16,-1 0 15,1 0-15,0-21 0,0 22 16,0-22 0,0 0-16,-1 0 0,22-22 15,0 1-15,0 0 16,0 0-16,0 0 0,22 0 15,-1-1-15,21 1 0,-21 0 16,22-21-16,-22 21 0,21-1 0</inkml:trace>
  <inkml:trace contextRef="#ctx0" brushRef="#br0" timeOffset="109442.77">29549 1905 0,'0'-21'0,"0"42"0,0-63 0,0 21 0,0-22 15,0 1 1,-22 21-16,1-22 0,-21 22 0,-22 0 15,22 0-15,-43 0 0,1 21 16,-1 0-16,-21 0 0,22 0 16,-43 0-16,21 0 0,-42 42 0,-106 22 15,127-1-15,0 1 16,21-1-16,21 1 0,0-1 0,22 22 16,-1-22-16,22 22 0,21 0 15,21-1-15,0-20 0,0 20 0,42-20 16,1-1-16,-1 1 0,21-22 15,1 22-15,-1-22 0,22 0 0,0-20 16,-1 20-16,22-21 0,-21 0 16,0 0-16,20-21 0,-20 0 15,21 0-15,-21 0 0,20-21 0,1 0 16,-21 0-16,21 0 0,-22-22 16,1-20-16,0-1 0,-22 1 0,1-1 15,-22-20-15,0-1 0,-20 22 16,-1-22-16,-21 0 0,0 1 15,0 20-15,-21-21 0,-22 22 0,1-22 16,-22 22-16,-20-1 0,-1 1 16,0 20-16,1 1 0,-22 21 0,21 0 15,-21 0-15,22 21 0,-1 0 16,22 0-16,-1 21 0,1 0 16,20 0-16,1 21 0,0 1 15,20-1-15,22 0 0,0 22 0,0-1 16,0-20-16,0 20 0</inkml:trace>
  <inkml:trace contextRef="#ctx0" brushRef="#br0" timeOffset="126025.89">254 6096 0,'21'-21'16,"-21"0"-16,21 21 15,-21-21-15,21 21 16,-21-22-16,22 22 0,-1 0 15,-21-21-15,21 21 16,0 0 0,0 0-1</inkml:trace>
  <inkml:trace contextRef="#ctx0" brushRef="#br0" timeOffset="126529.21">593 6011 0,'0'0'0,"-22"-21"0,1 21 0,0-21 16,0 0-16,0 21 16,21-21-1,-21 21-15,21-21 16,0-1 0,0 1-1,-22 21 1,22 21-1,0 1 1,0-1-16,0 0 0,0 0 0,0 0 16,0 22-16,0-1 15,0-21-15,0 21 0,0 22 0,0-22 16,0 1-16,0 20 0,0-21 16,0 22-16,0-22 0,0 64 15,0-64-15,0 22 16,0-43-16,0 0 0,0 0 15,0 1-15,0-1 0,0 0 16,0-42 15,0 0-31,0-1 16,0 1-16,0 0 0,0 0 16,0 0-16</inkml:trace>
  <inkml:trace contextRef="#ctx0" brushRef="#br0" timeOffset="126941.01">910 6435 0,'0'21'15,"0"0"1,21-21 15,0 0-31,1 0 16,-1 0-16,-21-21 16,21 21-16,-21-42 0,0 20 15,0 1 1,-21 21-1,0 0-15,-1 0 16,1 0-16,0 21 16,21 1-16,-21-22 0,21 21 15,0 0-15,0 0 16,0 0-16,0 0 16,21-21 15,0 0-31</inkml:trace>
  <inkml:trace contextRef="#ctx0" brushRef="#br0" timeOffset="128162.58">2688 5990 0,'0'0'0,"21"-42"16,-21 21-1,0 0-15,0-1 0,0 1 16,0 0 0,0 0-16,0 0 31,-21 21-15,0 0-1,0 0-15,0 0 16,-1-21 124,1 21-140,0 0 16,0 0 0,0 0-16,0 0 15,-1 0-15,1 0 16,0 0-16,0 21 16,0 0-16,0-21 0,-1 21 15,1 0-15,0 0 16,0 1-16,0 20 0,-22 21 15,22-20-15,21-1 0,-21 0 16,0 1-16,0 20 0,21-20 0,0-1 16,0 21-16,0-20 0,0-1 15,0 0-15,0 1 0,0-1 0,0-21 16,0 43 0,21-43-16,0 0 0,0 0 0,0-21 0,22 0 15,-22 0-15,21 0 16,1 0-16,-22 0 0,21 0 0,0 0 0,1-21 15,-22 0-15,21 0 16,1 0-16,-22-1 0,0 1 0,0 0 16,0-21-16,-21 21 0,0-1 15,0 1-15,0-21 0,-21 21 16,0 0-16,0 21 0,0 0 16,-1 0-16,-20 0 0,21 0 0,-21 0 15,20 0-15,1 0 0,-21 0 16,21 0-16,0 0 0,-1 0 15,44 0 17,-1 0-17,0 0-15,0-22 0,0 22 0,22 0 16,-22-21-16,0 21 0,0 0 0,0 0 16,0 0-16,1-21 0,-1 21 15,-21 21 1,0 0-1,0 1-15,0-1 0,0 0 16,0 0-16,0 0 0,0 22 0,0-1 16,-21 0-16,-1 1 0,22-1 15,0 0-15,-21 22 0,0-22 0,21 22 16,-21-22-16,0 21 0,21 1 16,-21-1-16,-1-20 0,22 20 0,-21-20 15,21 20-15,0-21 0,0-20 16,-21 20-16,21-21 0,0 0 15,0 0-15,0 1 0,0-44 47,0 1-47,21 0 0,0-21 0,-21 21 16,22-22-16,-1 1 16,0-22-16,-21 22 0,42-21 0</inkml:trace>
  <inkml:trace contextRef="#ctx0" brushRef="#br0" timeOffset="128585.33">3196 6011 0,'21'-21'15,"-42"42"-15,42-63 0,-21 21 16,-21 21 15,0 21-31,21 0 16,-21 0-16,21 22 15,-21-22-15,21 21 0,-22 22 0,22-1 16,-21-20-16,21-1 0,0 0 16,0 1-16,0-1 0,0 0 15,0 1-15,0-1 0,21-21 16,1 0-16,-1 0 0,0 1 0,21-1 15,-21-21-15,22 0 0,-1 0 0,0 0 16,1 0-16,-1 0 0,0 0 16,22 0-16,-43 0 0,21-43 15,-20 43-15,-1-21 16,0 21-16,-21-21 0,21 0 0,-21 0 16,0 0-16,0-1 15,0 1-15,0 0 16,0 0-16,0 0 15,-21 0-15,21-1 16</inkml:trace>
  <inkml:trace contextRef="#ctx0" brushRef="#br0" timeOffset="128834.2">3302 6287 0,'0'0'0,"-21"0"15,21-22-15,0 1 32,21 21-32,0 0 0,0 0 0,0-21 15,1 21-15,-1 0 16,0 0-16,0-21 0,0 21 0,0-21 16,22 21-16,-22 0 0,0-21 15,0 21-15,0-22 0,-21 1 16,0 0-16,0 0 15,0 0 1</inkml:trace>
  <inkml:trace contextRef="#ctx0" brushRef="#br0" timeOffset="129114.19">3175 5863 0,'0'0'0,"21"0"16,0-21 0,0 21-16,1 0 0,-1-21 15,0 21-15,21 0 0,-21-21 16,1 0-16,-1 21 0,21 0 0,-21-22 16,0 22-16,1 0 15,-1 0-15,0 0 0,-21-21 0,21 21 16,0 0-16,0 0 31,1 0-15,-1 0-16,0 0 0</inkml:trace>
  <inkml:trace contextRef="#ctx0" brushRef="#br0" timeOffset="129440.52">4297 5863 0,'0'0'16,"-21"0"-16,42 0 31,0 0-31,0-21 15,0 21-15,22 0 0,-22 0 0,21 0 16,0 0-16,-20 0 0,20-21 16,0 21-16,1 0 0,-22 0 15,0 0-15,64 0 16,-64 0-16,-42 0 31,-1 0-31,1 0 16,-21 0-16,21 0 0</inkml:trace>
  <inkml:trace contextRef="#ctx0" brushRef="#br0" timeOffset="129779.32">4572 5842 0,'-21'0'0,"0"0"15,-1 0 1,22 21-16,0 0 15,-21 1-15,21-1 0,0 0 16,0 21-16,0-21 0,0 1 16,0 20-16,0 0 0,0-21 15,0 22-15,0-1 0,0 0 0,0 1 16,0 20-16,0-20 0,0-1 16,0 0-16,0 1 0,0 20 15,0-21-15,0-20 0,0-1 0,-21 21 16,21-21-16,0 0 15,0 1-15,0-1 16,0-42 15,21-1-31,0 22 16,1-21-16,-22 0 0,21 0 0,0 21 16</inkml:trace>
  <inkml:trace contextRef="#ctx0" brushRef="#br0" timeOffset="130432.95">6181 6223 0,'-64'0'15,"43"0"-15,0 0 0,0 0 16,-1 0-16,1 0 0,0 0 0,42 0 47,0 0-47,22 0 0,-1 0 15,0 0-15,1 0 0,-1 0 16,22 0-16,-1 0 0,1 0 0,20 0 16,1 0-16,0 0 0,-1 0 0,1 0 15,0-21-15,-1 21 0,1 0 16,-22 0-16,1 0 0,-1 0 0,-20 0 15,-1 0-15,0 0 0,1 0 0,-22 0 16,0 0-16,-21-21 31,-21 21-15,0 0-16,0 0 0,-1 0 0,1 0 16,0 0-16,-21 0 0,21 0 0,-1 0 15,-20 0-15,21 0 0,-21 0 16,-1 0-16</inkml:trace>
  <inkml:trace contextRef="#ctx0" brushRef="#br0" timeOffset="130793.24">6371 6265 0,'0'0'0,"-42"0"0,21 0 16,-1 0-16,-20 0 0,21 0 15,0 0-15,0 0 0,-1 0 16,44 0 15,-1 0-15,0 0-16,0 0 0,21 0 0,1 0 15,20 0-15,1 0 0,-1 0 16,1 0-16,20 0 0,-20 0 0,21 0 16,-1 0-16,-20 0 0,20 0 15,-20 0-15,-1 0 0,-20 0 0,20 0 16,-20 0-16,-22 0 0,21 0 0,-21 0 15,0 0 1,-21-21 0,-21 21-1,0 0-15,21-21 16,-21 21-16,0 0 0,21-21 16,-21 21-16</inkml:trace>
  <inkml:trace contextRef="#ctx0" brushRef="#br0" timeOffset="131301.47">7302 5884 0,'0'-42'15,"0"21"1,0 42 15,0 0-31,22 0 16,-1 1-16,0-1 0,0 0 0,0 0 15,0 0-15,1 0 0,-1 1 16,63-1-16,-62 0 0,20 0 16,0 0-16,1-21 0,-1 21 15,-21-21-15,21 0 0,-20 22 0,20-22 16,-21 0-16,0 0 0,0 0 15,-42 0 17,0 21-32,0-21 0,0 0 0,-22 21 15,1 0-15,0-21 0,-1 21 16,1 0-16,21 1 0,-21-1 0,-1 0 16,1 21-16,21-21 0,-22 22 0,1-22 15,0 21-15,21-21 16,-22 22-16,22-22 0,0 21 0,-21-21 0,20 1 15,22-1-15,-21 0 0,0 0 16,21 0-16,0 0 16,21-42 31,0 0-32,-21 0-15</inkml:trace>
  <inkml:trace contextRef="#ctx0" brushRef="#br0" timeOffset="142189.34">9504 6075 0,'21'0'344,"-21"21"-297,21-21-47,-21 21 15,21-21 1,-21 21 15,0-42 63,21 21-78,-21-21-1,22 21 1,-22-21-16,0 0 47,0 42 62,0 0-78,0 0 32,0-42 93,0 0-93,0 0 593,0 0-594,0-1-46,0 1 0,0 0-16,0 0 15,0 0-15,0 0 16,0-1-16,0 1 15,0 0 17,0 42-1,0 0-31,0 1 0,0-1 0,0 0 16,0 21-16,-22-21 0,22 22 0,0-1 15,-21-21-15,21 22 0,-21-1 16,21-21-16,-21 21 0,21-20 0,-21 20 15,21 0 1,0-21-16,0 22 0,0-22 16,21-21 15,0-21-31,0 21 16,-21-21-16,21-1 0,1 1 0,-1 0 15,0 0-15,0 0 0,21-43 16,-20 43-16,20-21 15,0 21-15,-21-1 0,1 1 16,-1 0-16,0 0 0,0 21 16,0 0-16,-21 21 31,21-21-31,-21 21 0,0 0 0,0 1 16,0-1-16,0 0 0,0 21 0,0-21 15,0 1-15,0-1 16,0 0-16,0 21 0,0-21 0,0 1 15,22-1-15,-1 0 0,0 0 16,0-21-16,0 0 0,0 0 16,1 0-16,20 0 0,-21 0 0,0 0 15,22 0-15,-22 0 0,0-21 16,0 0-16,21 0 0,-20-1 0,-1 1 16,0-21-16,0 21 0,0 0 0,0-22 15,-21 22-15,22-21 0,-22-1 16,21 22-16,-21-21 0,0 21 0,0 0 15,0-1-15,0 1 16,0 0-16,0 0 16,0 42-1,0 0-15,-21 0 16,21 1-16,-22-1 0,1 21 0,21-21 16,0 43-16,-21-22 0,21-21 15,0 22-15,0-22 0,0 21 16,0-21-16,0 0 0,0 1 0,0-1 15,0 0-15,21 0 0,-21 0 16,43-21-16,-22 0 0,0 0 16,0 0-16,0 0 0,0 0 0,22-21 15,-22 0-15,0 0 16,21 0-16,-20-1 0,-1 1 0,0 0 16,0-21-16,0 21 0,0-22 0,1 22 15,-1-21-15,-21 21 0,21-43 16,-21 43-16,0 0 0,21 21 15,-21-21-15,0-1 0,0 44 32,0-1-32,-21 0 0,0 0 15,21 0-15,-21 0 0,21 1 16,0 20-16,-22-21 0,22 0 0,0 64 16,0-43-1,0-21-15,0 1 0,22-1 0,-1 0 16,0-21-16,0 21 0,0-21 15,22 0-15,-1 0 0,0 0 0,1 0 16,-22-21-16,21 21 0,0-21 16,1 0-16,20-22 0,-42 1 15,22 21-15,-22-22 0,0 1 16,0 21-16,0-21 0,-21-1 0,22-20 16,-22 20-16,21 1 0,-21-21 0,0 20 15,0-20-15,0 20 16,0 1-16,0 21 0,0-21 0,0 20 15,0 1-15,0 42 16,0 1 0,0 20-16,-21-21 15,21 21-15,-22 1 0,22-1 0,-21 0 16,21 22-16,0-22 0,0 1 0,0-1 16,0 0-16,0 1 0,0 20 15,0-21-15,0-20 0,0 20 16,21-21-16,1 0 0,-1 0 0,0 1 15,0-22-15,0 0 0,0 0 16,1 0-16,20 0 0,-21 0 0,0 0 16,22-22-16,-22 1 0,0 0 15,0 0-15,21 0 0,-20-22 16,-1 22-16,0-21 0,0 0 0,0-22 16,0 22-16,1-22 0,-1 22 15,-21-22-15,21-41 0,-21 41 16,21 22-16,-21-1 0,0 22 15,0-21-15,0 21 0,0 0 0,0-1 16,0 1-16,-21 21 16,0 21-1,21 1-15,0-1 0,-21 21 0,21 0 16,-22 1-16,22-1 0,-21 0 16,21 22-16,0-1 0,0-20 0,0 20 15,0-20-15,-21-1 0,21 0 16,0 1-16,0 20 0,0-42 15,0 22-15,0-1 0,0-21 16,21 21-16,-21-20 0,21-1 0,1 0 0,-1 0 16,0-21-16,21 0 15,-21 0-15,1 0 0,-1-21 0,0 21 16,0-21-16,21 0 0,1-43 16,-22 43-16,0 0 0,0 0 15,0-22-15,-21 22 0,0-21 0,22 21 16,-22-22-16</inkml:trace>
  <inkml:trace contextRef="#ctx0" brushRef="#br0" timeOffset="142573.12">10880 5715 0,'-22'21'0,"44"-42"0,-65 42 0,22 0 15,21 1-15,0-1 0,21-21 32,0 0-17,22 0-15,-22 0 0,0-21 16,21 21-16,-20-22 0,-1 1 0,0 21 15,-21-21-15,0 0 0,0 0 16,0 0-16,-21 21 16,0 0-16,-1 0 0,1 0 15,0 0-15,0 0 0,0 21 16,21 0-16,-21 0 0,21 0 16,0 0-16,0 1 15,0-1-15,0 0 0,0 0 16,21 0-16,0-21 0,0 0 15</inkml:trace>
  <inkml:trace contextRef="#ctx0" brushRef="#br0" timeOffset="144133.72">13377 5842 0,'21'-21'15,"-21"42"32,0 0-31,0 0-16,0 1 0,0-1 15,0 21-15,0-21 0,0 0 16,0 1-16,0-1 0,0 0 0,0 0 16,0 0-16,-21 0 0,21 1 15,0-1-15,-21 0 16,0-21 0,0 0-1,21-21 1,-21 0-16,21-1 15,0 1-15,0 0 0,0 0 16,0-21-16,0 20 0,0 1 16,21-21-16,0 21 0,0 0 0,21-1 15,-20 1-15,-1 0 0,21 0 16,-21 0-16,22 0 0,-22 21 0,21 0 16,0 0-16,-20 0 0,41 21 15,-21-21-15,-20 21 0,-22 0 16,21 21-16,-21-20 0,0-1 15,0 21-15,0-21 0,0 0 0,0 22 16,-21-22-16,21 0 0,0 0 16,-22 0-16,22 1 0,0-1 15,0 0-15,0 0 0,22-21 16,-1 0 0,0 0-16,21 0 0,-21-21 15,22 21-15,-22-21 0,21 0 0,1 21 16,-1-22-16,-21 1 0,21 0 15,1-21-15,-22 21 0,21-1 0,-21-20 16,1 21-16,-1 0 0,0-22 0,0 22 16,-21 0-16,0 0 15,0 0-15,0 42 16,0 0 0,-21 21-16,0-20 0,21-1 15,-21 0-15,-1 21 0,22-21 16,-21 1-16,21-1 0,0 21 15,0-21-15,0 0 0,0 1 0,0-1 16,0 0-16,21 0 0,1-21 16,-1 0-16,0 0 15,21 0-15,-21 0 0,43 0 16,-43-21-16,21 0 0,1 21 0,-22-21 16,21-1-16,-21 1 0,1 0 15,-1-21-15,0 21 0,0-22 0,-21 22 16,0-21-16,0 21 0,0-22 15,0 1-15,-21 21 0,-21-43 16,20 64-16,1-21 0,-21 21 16,21 0-16,-22 0 0,22 0 15,-63 21-15,62 0 0,-20 1 16,0-1-16,21 21 0,-1-21 16,1 22-16,0-22 0,21 21 0,0-21 15,0 43-15,21-43 16,0 0-16,22 0 0,-22-21 15,21 0-15,1 0 0,-1 0 0,0 0 16,22 0-16,-22 0 0,0 0 16,1-21-16,20 0 0,-20 0 15,20 0-15,-21-1 0,1-20 0,-1 21 0,0-21 16,-20-1-16,20 1 16,-21 0-16,0-1 0,0-63 15,-21 64-15,22 0 0,-22-1 16,21 22-16,-21 0 0,0 0 0,0 0 15,0 42 1,-21 21 0,-1-21-16,1 22 0,21-1 0,-21 0 15,0 1-15,0-1 0,0 22 0,21-22 16,-22 0-16,22 1 0,-21-1 16,21 43-16,0-43 15,0-21-15,0 0 0,0 0 16,0 1-16,21-22 0,1 0 15,-1 21-15,0-21 0,0 0 16,0 0-16,0 0 0,1 0 16,-22-21-16,21-1 0,0 22 0,0-42 15,-21 21-15,0 0 0,0 0 0,0-22 16</inkml:trace>
  <inkml:trace contextRef="#ctx0" brushRef="#br0" timeOffset="144314.62">14901 5673 0,'0'0'16,"-21"0"-16,42 0 31,0 0-31,22 0 16,-22 0-16,0 0 0,21 0 0,1 0 16,-22 0-16,21 0 0,1 0 15,-1-21-15,-21 21 0,21-22 0,22 1 16,-22 0-16</inkml:trace>
  <inkml:trace contextRef="#ctx0" brushRef="#br0" timeOffset="145939.31">15917 6033 0,'0'0'0,"0"21"16,21 0-1,1-21-15,-1 0 16,0 0-16,21 0 0,-21 0 0,22 0 16,-22-21-16,21 0 0,1 21 0,-1-22 15,0-20-15,1 21 0,-1 0 16,0-22-16,1 1 0,-1 0 0,-21-1 16,0-20-16,0 21 0,1-22 15,-22 1-15,21-1 0,-21 22 0,0-22 16,0 22-16,0 0 0,0 20 15,0-20-15,-21 42 0,-1 0 16,1 0-16,0 0 0,0 21 16,0 0-16,0 22 0,-1-1 15,1 0-15,0 22 0,-21 42 16,42-43-16,0 1 0,-21-22 0,-1 22 16,1-22-16,21 21 0,0-20 15,0-1-15,-21-21 0,21 22 0,0-22 16,-21 0-16,21 0 0,0 0 15,0 0-15,0-42 32,21 0-17,0 0-15,-21 0 0,21-22 0,1 22 16,-1-21-16,0 21 0,21-22 0,-21 22 16,1 0-16,-1 0 0,-21 0 15,21 0-15,0 21 0,0 0 16,-21 21-16,0 0 15,0 0-15,21 0 0,-21 0 16,0 1-16,0 20 0,0-21 0,22 0 0,-1 0 16,0 1-16,-21-1 0,21 0 15,0 0-15,0 0 0,22-21 0,-22 0 16,21 21-16,-21-21 16,22 0-16,41 0 0,-41 0 15,-1-21-15,0 0 0,1 21 0,20-21 16,-20 0-16,-1 0 0,-21-22 15,21 22-15,-20-21 0,20-1 0,-21-41 16,-21 41-16,0 1 16,0 21-16,0 0 0,0 0 0,-21-1 15,0 22-15,0 0 0,-22 0 0,1 0 16,0 0-16,-1 22 0,22-1 16,-21 0-16,-1 21 0,1-21 15,0 22-15,21-1 0,-1 0 0,1-20 16,0 20-16,21-21 0,0 21 15,0-20-15,0-1 0,0 21 0,0-21 16,21-21-16,0 21 0,1-21 16,-1 0-16,21 0 0,-21 0 15,0 0-15,1 0 0,41-21 16,-21 0-16,-20 0 0,-1 0 16,0 0-16,0-22 0,0 22 0,0-21 15,1-1-15,-1 22 0,-21-21 16,0 21-16,0 0 0,0-1 0,0 44 31,0 20-15,0-21-16,0 0 0,0 0 0,0 43 15,0-43-15,0 0 16,0 0-16,0 1 0,0-1 16,0 0-16,21 0 0,0-21 15,0 0-15,0 0 0,1 0 16,-1 0-16,0 0 0,0 0 0,0 0 15,0 0-15,1-21 0,-1 0 0,0 0 16,0-1-16,0 1 0,0 0 16,-21-21-16,22 21 0,-1-22 0,-21 22 15,21-21-15,0 21 0,-21-1 16,0 1-16,21 0 0,0 21 16,-21 21-1,0 0-15,0 1 0,0-1 16,0 0-16,0 0 0,-21 0 0,21 22 15,0-22-15,0 0 0,0 0 0,0 0 16,0 0-16,0 1 0,0-1 16,0 0-16,21 0 15,1-21-15,-1 0 16,0 0-16,0-21 0,0 21 16,0-21-16,-21 0 0,22-1 0,-1 1 15,0 0-15,-21-21 16,21-22-16,0 43 0,-21-21 15,0 21-15,21-1 0,-21 1 0,0 0 16,22 21-16,-22 21 16,0 0-1,0 1-15,0 20 16,0-21-16,-22 0 0,22 0 0,-21 1 16,21 20-16,0-21 0,0 21 15,0-20 1,0-1-16,0 0 0,43-21 15,-22 0-15,0 0 0,0 0 0,0 0 16,0 0-16,22 0 0,-1-21 16,22-22-16,-22 22 0,-21 0 15,21 0-15,-20 0 0,20-22 16,-21 1-16,0 21 0,0-21 0,1-1 16,-22 22-16,0-21 0,0 21 0,0-1 15,-22 22-15,1 0 16,0 0-16,-21 0 0,21 22 0,-1-1 15,1 0-15,-21 21 0,21-21 16,0 22-16,21-22 0,0 21 0,0 1 16,0-22-16,0 0 0,21 0 0,0 0 15,0 0-15,21 1 0,1-22 16,-1 0-16,0 0 0,22 0 16,-22 0-16,22 0 0,-22 0 0,0 0 15,1-22-15,-1 22 0,-21-21 16,22 0-16,-22 0 0</inkml:trace>
  <inkml:trace contextRef="#ctx0" brushRef="#br0" timeOffset="147241.35">20235 6096 0,'0'21'15,"-21"-21"-15,0 21 0,42-21 47,0 0-47,22-21 16,-1 21-16,0-21 0,1 0 0,-1 0 16,21 0-16,64-43 0,-84 43 15,20-21-15,-20-1 0,-1 1 16,0 0-16,-21-1 0,1-20 0,-1 20 15,0 1-15,0-43 16,-21 64-16,0-21 0,0 21 0,0 0 16,0-1-16,-21 22 15,0 0-15,0 0 16,-1 0-16,22 22 0,-21-1 0,0 21 16,0-21-16,0 43 0,0-22 15,-1 22-15,1-1 0,0 1 16,0 20-16,0-20 0,-22 20 15,22 1-15,0 0 0,0-1 0,0 22 16,0 0-16,-1 0 0,1 0 0,0 0 16,0-1-16,0-20 0,0 21 15,-1 0-15,1-22 0,-21 107 16,21-128-16,0 22 0,-1-21 0,1-22 16,0 21-16,21-20 0,0-1 0,0-21 15,0 0-15,0 1 0,21-22 16,22 0-16,-22-22 0,21 1 15,0 0-15,64-64 16,-42 43-16,-22 0 0,22-22 16,-1 1-16,1-1 0,-22 1 0,0-22 15,1 22-15,-1-22 0,-21 21 0,-21-20 16,0-64-16,0 84 16,-21-21-16,-21 22 0,20-1 0,-20 1 15,0-1-15,-1 22 0,1 0 0,0 21 16,-1-22-16,1 22 0,21 0 15,0 21-15,0-21 0,21 0 16,21-1 0,0 22-16,0-21 0,0 0 15,22 21-15,-1-21 0,0 0 0,1 0 16,-1-1-16,21 1 0,-20 0 16,-1-21-16,0 21 0,1-22 15,-22 1-15,21 0 0,-21-1 0,1 22 16,-1-21-16,0 21 15,-21-1-15,0 1 0,0 0 0,0 0 16,-21 21 0,0 21-16,-1 0 15,22 0-15,0 1 0,-21-1 0,21 21 16,-21-21-16,21 0 0,0 1 16,0-1-16,0 21 0,0-21 15,0 0-15,0 1 16,21-22-16,0 0 0,1 0 0,-1 0 0,0 0 15,21 0-15,1 0 0,-22 0 16,21-22-16,0 1 0,-20 21 16,-1-21-16,0 0 0,0-21 0,-21 20 15,0 1-15,0-21 0,0 21 16,0 0-16,-21-1 0,21 1 0,-21 21 16,-22 0-16,22 0 0,0 0 0,-21 0 15,21 0-15,-1 0 0,-20 0 16,21 21-16,0-21 0,21 22 15,0-1-15,0 0 0,0 0 16,0 0-16,21-21 16,0 0-16,0 0 0,0 0 15</inkml:trace>
  <inkml:trace contextRef="#ctx0" brushRef="#br0" timeOffset="147614.17">21696 5779 0,'0'0'0,"-21"-43"16,-1 22-16,22 0 16,0 0-16,0 0 0,0-1 15,22 22-15,-1 0 16,0 0-16,0 0 0,0 0 0,0 22 16,1-22-16,-1 21 15,-21 0-15,21 21 0,0 1 16,0-1-16,-21-21 0,0 21 0,0-20 15,0-1-15,0 0 0,0 0 16,0 0-16,-21-21 0,0 21 16,0-21-16,21-21 15,0 0-15,-21 21 16,21-21-16,0 0 0,0-22 0,0 22 16,0 0-16,0-21 0,0 21 15,0-22-15,0 22 0,21 0 16,-21 0-16,21 0 0,-21-1 15,21 22-15,0 0 0,0 0 16,22 0-16,-22 0 16,0 22-16,0-22 0,0 21 0</inkml:trace>
  <inkml:trace contextRef="#ctx0" brushRef="#br0" timeOffset="148265.67">22331 5715 0,'0'0'0,"-21"0"15,-1-21-15,1 21 16,21-21-16,-21 21 0,0 0 0,21 21 31,-21-21-31,21 21 0,0 0 0,0 0 16,0 1-16,0-1 0,0 21 16,0-21-16,0 0 0,0 1 0,0-1 15,0 0-15,0 0 0,0 0 0,0 0 16,0 1-16,0-1 15,-21-21 1,21-21 0,0-1-16,0 1 0,0 0 15,0 0-15,0-21 0,0 20 0,0-20 16,0 21-16,21-21 16,-21-1-16,21 22 0,0 0 0,0 0 15,0 0-15,1 21 0,-1-22 16,0 22-16,0 0 0,0 0 0,0 0 15,1 22-15,-1-22 0,0 21 16,0 21-16,0-21 0,0 0 0,-21 22 16,0-22-16,0 21 0,0 1 15,0-1-15,0-21 0,0 0 16,0 0-16,0 1 0,-21-22 16,0 0-1,21-22 1,0 1-16,0 0 15,0 0-15,0 0 0,21-22 16,-21 22-16,21-21 0,22 0 0,-22-1 16,21 1-16,1 21 0,-1-22 0,0 22 15,1 0-15,-1 0 0,0 21 16,1 0-16,-22 0 0,0 21 0,0 0 16,0 0-16,-21 1 0,0 20 15,0 0-15,0 22 16,0-22-16,0 0 0,-21 22 0,0-43 15,0 21-15,0-20 0,21-1 16,-22 0-16,22 0 16,22-21 15,-1-21-31,21 21 0</inkml:trace>
  <inkml:trace contextRef="#ctx0" brushRef="#br0" timeOffset="148538.51">23961 5313 0,'0'0'15,"0"-21"-15,-22 21 0,1 0 16,0 0 0,0 21-16,21 0 0,-21 0 0,21 22 15,-21-1-15,-1 0 0,22 1 16,0 20-16,-21-21 0,21 22 0,-21-22 15,21 22-15,0-22 0,0 0 16,0-20-16,0 20 0,0-21 16,0 0-16,0 0 0,0 1 0,0-1 0,0-42 47,0-1-47,0 1 0,0-21 0</inkml:trace>
  <inkml:trace contextRef="#ctx0" brushRef="#br0" timeOffset="148849.29">23495 5292 0,'0'0'15,"0"-21"-15,0-1 0,0 1 16,21 21-16,0 0 16,22 0-16,-1 0 0,0 0 0,22 0 15,-22 0-15,22 0 0,-1 21 0,-21 1 16,22-1-16,-22 0 15,1 21-15,-1 1 0,-21-22 0,21 85 16,-42-64-16,0 21 16,-21-20-16,0-1 0,0 0 0,-21 1 15,-22-1-15,22 0 0,-22-20 0,1 20 16,-1-21-16,1 0 0,-1 0 16,1-21-16,20 22 0,22-22 0,-21 0 15,42 21 1,21-21-16,0 0 15,22 0-15,41 0 0,-41 0 16,-1 0-16,21 0 0</inkml:trace>
  <inkml:trace contextRef="#ctx0" brushRef="#br0" timeOffset="149934.39">24596 5715 0,'0'0'0,"0"-21"0,0-21 0,0 20 0,-22 1 15,1 0-15,0 21 16,0 0-16,0 0 0,0 0 0,-1 0 16,1 21-16,0 0 0,-21 1 15,21-1-15,-1 21 0,-20-21 0,21 22 16,0-1-16,0-21 0,-1 21 0,1-20 16,21-1-16,0 42 15,0-42-15,0 1 16,0-1-16,21-21 0,1 0 15,-1 0-15,0 0 0,21 0 0,-21-21 16,1-1-16,20 22 0,-21-21 0,21 0 16,-20-21-16,20 21 0,-21-22 15,21 1-15,-20 0 0,-1-1 16,0 1-16,-21 21 0,0 0 0,21-1 16,-21 1-16,0 42 15,0 1-15,0-1 16,-21 0-16,21 0 0,0 21 0,0 1 15,-21-22-15,21 21 0,0-21 16,0 43-16,0-43 0,0 21 16,21-20-16,0-22 0,0 21 15,0 0-15,1-21 0,-1 0 0,21 0 16,-21 0-16,22 0 0,-22 0 16,0-21-16,21 21 0,-21-21 0,1-22 15,-1 22-15,0-21 0,0-1 0,0 1 16,0-21-16,1-1 0,-1 1 15,0-1-15,0 1 0,0-1 0,0 1 16,1-1-16,-1 1 0,0 20 16,-21 1-16,0 21 0,0 0 0,0 42 31,-21 21-31,0-21 16,-1 22-16,22-1 0,-42 64 15,21-64-15,0 22 16,0-22-16,21 21 0,0 1 0,0-22 15,0 22-15,0-22 0,0 0 0,0-20 16,0 20-16,0-21 0,21 0 16,0 0-16,0 1 0,0-1 0,22-21 15,-22 0-15,21 0 0,-21 0 16,22 0-16,-1 0 0,-21 0 0,21-21 16,1-1-16,-1-20 0,-21 21 0,22 0 15,-22 0-15,0-64 16,-21 43-16,0 20 15,0-20-15,-21 21 16,0 21-16,-22 0 0,22 0 16,0 0-16,0 0 0,0 21 0,-1 0 15,1 0-15,0 1 0,0-1 16,0 0-16,0 21 0,21-21 0,0 1 16,0-1-16,0 0 0,0 0 0,0 0 15,0 0-15,0 1 0,21-1 16,0-21-16,0 0 15,0 0-15,0 0 0,1 0 16,-1-21-16,0-1 0,0 22 0,43-42 16,-43 0-16,0 21 15,0-22-15,0 22 0,0-21 16,1 21-16,-22-1 0,0 1 0,0 0 16,0 42-1,0 0-15,-22 22 16,22-22-16,-21 0 0,0 21 0,21-20 15,-21 20-15,21-21 0,0 0 0,0 22 16,0-22-16,0 0 0,0 0 16,21-21-16,0 21 0,0 0 0,1-21 15,-1 0-15,21 0 0,-21 0 16,0 0-16,1 0 0,20 0 0,-21-21 16,0 0-16,22 0 0,-22 0 15,21 0-15,-21-1 16,0-20-16,1 21 0</inkml:trace>
  <inkml:trace contextRef="#ctx0" brushRef="#br0" timeOffset="150237.35">24913 5313 0,'0'0'0,"-21"0"0,42 0 16,21 0-1,1 0-15,-1 0 0,22-21 16,-22 21-16,85 0 0,-85 0 16,22 0-16,-1 0 0,-20 0 0,20 0 15,-21 0-15,1 0 0,-1 0 0,0 0 16,-20 0-16,-1 0 15,0 0-15,0 0 0,-21-21 16</inkml:trace>
  <inkml:trace contextRef="#ctx0" brushRef="#br0" timeOffset="151826.07">741 8128 0,'0'0'0,"0"21"0,0 0 15,-21-21-15,-1 0 16,1 0-16,0 0 16,0 0-1,0 0 1,0 0-16,-1-21 15,22 0-15,-21 21 16,21-21-16,0 0 0,0 0 0,0-1 16,0 1-16,0 0 0,0 0 15,0 0-15,21 0 0,1-1 16,-1 1-16,0 21 0,-21-21 16,21 0-16,0 21 0,0 0 0,1 0 15,-1 0-15,0 0 0,0 0 16,0 21-16,0 0 0,1 0 0,-1 1 15,0-1-15,0 21 0,-21 0 16,0-20-16,21 20 0,-21 0 16,0 22-16,0-22 0,0 0 0,0 1 15,0-1-15,-21 0 0,0 1 16,0-1-16,0 0 0,-22 1 0,1-1 16,0-21-16,-1 22 0,1-22 15,0 0-15,-1 21 0,1-42 16,0 21-16,-1 1 0,1-22 15,0 0-15,-1 0 0,1 0 0,21 0 16,-22-22-16,22 1 0,0 0 16,0 0-16,0-21 0,0-22 15,21 43-15,0-21 0,0 20 16,0-20-16,21 21 0,0 0 0,0 0 16,0 21-16,0 0 0,1 0 15,-1 0-15,0 0 0,0 0 16,0 21-16,0 0 0,1 0 0,-1 0 15,0 0-15,0 22 0,0-22 16,0 0-16,-21 21 0,22-20 16,-1-1-16,0 0 0,-21 0 15,21 0-15,0 0 0,0 1 0,1-1 16,-1 0 0,0-21-16,0 0 0,0 0 15,0-21-15,1 0 16,-1-1-16,0 1 0,0 0 15</inkml:trace>
  <inkml:trace contextRef="#ctx0" brushRef="#br0" timeOffset="152117.43">1206 8488 0,'0'21'0,"0"0"15,0 0-15,22 1 31,-1-22-31,0 0 16,0 0-16,0-22 16,-21 1-16,21 21 0,-21-21 15,0 0-15,0 0 16,0 0-16,-21 21 0,0 0 16,0 0-1,0 0-15,21 21 16,0 0-1,0 0-15,0 0 0</inkml:trace>
  <inkml:trace contextRef="#ctx0" brushRef="#br0" timeOffset="152705.6">2540 8043 0,'0'0'15,"0"-21"-15,0 0 0,0-21 0,21 42 16,-21-21-16,0-1 0,0 44 31,0-1-31,0 21 0,0 0 0,21 64 16,0-63-1,-21 20-15,0 1 0,22-1 0,-22-21 16,0 22-16,0-1 0,0-20 0,0 20 16,0-20-16,0-1 0,0 0 15,0 1-15,0-22 0,0 21 0,0-21 16,-22 0-16,22 1 16,0-44-1,0 1 1,0 0-16,0 0 0,0 0 15,0-22-15,0 22 0,0-21 0</inkml:trace>
  <inkml:trace contextRef="#ctx0" brushRef="#br0" timeOffset="153010.95">2476 8149 0,'0'0'0,"0"-42"0,0 21 0,0 0 0,0-22 15,0 22-15,0 0 0,22-21 16,62-22-16,-41 43 15,-1 0-15,0 0 16,1 21-16,-1 0 0,21 0 0,-20 0 0,-1 0 16,0 0-16,1 42 0,-1-21 15,-21 21-15,0 1 0,-21-1 16,0 22-16,0-22 0,0 21 16,-21-20-16,-21-1 0,0 0 0,-1 1 15,1-1-15,0 0 0,-1-20 0,1-1 16,21 0-16,-22 0 0,22 0 15,0-21-15,42 0 32,0-21-32,22 21 15,-22-21-15,0 0 0,21 0 16</inkml:trace>
  <inkml:trace contextRef="#ctx0" brushRef="#br0" timeOffset="153441.38">3619 7959 0,'-21'0'15,"0"0"1,0 42-16,0-21 0,21 0 16,-21 22-16,-1-1 0,22 0 0,-21 1 15,0 20-15,0-20 0,21-1 16,-21 0-16,21 1 0,-21 20 0,21-21 15,0 1-15,0-22 0,0 21 16,0-21-16,0 22 0,42-1 16,-21-42-16,21 0 0,-20 0 15,20 0-15,-21 0 0,21 0 0,1-21 16,-1 21-16,0-21 0,1-22 0,-22 22 16,21 0-16,1-21 0,-22-1 15,0 1-15,21 0 0,-42-1 0,0 1 16,0-21-16,0 20 0,0-20 15,0 20-15,-21 1 0,0 0 0,0-1 16,-22 22-16,22 0 0,-21 0 0,0 21 16,20 0-16,-20 0 0,0 0 15,21 0-15,-22 21 0,22 0 16,21 0-16,-21 1 0,21-1 16,0 0-16,0 0 0,0 0 0,21-21 15,0 21-15,0 1 0,22-22 0,-22 0 16,21 0-16,1 0 0</inkml:trace>
  <inkml:trace contextRef="#ctx0" brushRef="#br0" timeOffset="153874.14">4657 7959 0,'0'0'0,"0"-21"0,-22-1 15,1 22-15,-21 0 16,-43 0-16,64 0 0,-42 0 15,41 0-15,1 22 16,0-1-16,0 0 0,0 0 16,0 21-16,21-20 0,-22 20 0,22-21 15,0 21-15,0-20 0,0 20 16,0-21-16,22 0 0,-1 0 0,0 1 16,0-1-16,21 0 0,1 0 0,-22 0 15,21 0-15,1 1 0,-1-1 16,0-21-16,-21 21 0,1 0 0,-1 0 15,0-21-15,-21 43 16,0-22-16,0 0 16,-21-21-16,0 21 0,-1-21 0,-20 0 0,21 21 15,-21-21-15,-1 0 0,1 0 16,0 0-16,20 0 0,-20 0 16,0 0-16,21 0 0,-22 0 0,22 0 15,0 0-15,21-21 16,21 0 15,0 21-31,0 0 0,1-21 0,-1 21 16,21-21-16,0-1 0,-20 22 15,20-21-15</inkml:trace>
  <inkml:trace contextRef="#ctx0" brushRef="#br0" timeOffset="154124.99">5122 7959 0,'0'0'0,"0"-21"0,0-1 15,21 22 1,22 0 0,-22 0-16,21 0 0,1 0 0,-1 0 15,0 0-15,1 0 16,20 0-16,-21 0 0,22 0 0,-22 0 15,1-21-15,-1 21 0,-21 0 0,0 0 16,0 0-16,1 0 0,-44-21 31,-20 21-31,21 0 0</inkml:trace>
  <inkml:trace contextRef="#ctx0" brushRef="#br0" timeOffset="154389.03">5440 7895 0,'-21'0'16,"21"21"-16,-22-21 16,22 22-16,0-1 0,0 0 15,0 0-15,0 21 0,0-20 16,0 20-16,0-21 0,0 21 0,0 1 16,0-1-16,0 0 0,0 1 0,0-1 15,-21-21-15,21 22 0,-21-1 16,21-21-16,0 21 0,0-20 0,-21-1 15,21 0-15,0 0 0,-21 0 0,21 0 16,0 1-16,21-22 31,0 0-31,0-22 16,0 22-16,22-21 0</inkml:trace>
  <inkml:trace contextRef="#ctx0" brushRef="#br0" timeOffset="154990.26">6498 8297 0,'0'0'0,"-21"0"0,0 0 16,0 0-16,21 22 15,21-22 1,0 0-16,0 0 0,21 0 0,1 0 16,-22 0-16,21 0 0,22 0 15,-22 0-15,0 0 0,64 0 16,-42 0-16,-22 0 0,22 0 0,-22 0 16,0 0-16,1 0 0,-1-22 15,-21 22-15,21-21 0,-20 21 0,20 0 16,-21 0-16,0-21 0,0 21 15,-21-21 1,0 0-16,-21 0 16,0 21-16,-21 0 0,21-22 15,-22 22-15,22-21 0,-42 21 16,41 0-16,1-21 0,0 21 16,42 0 15,0 0-16,1 0-15,-1 0 0,0 0 0,0 0 16,0 0-16,0 0 0,1 0 16,-1 21-16,0 0 15,-21 1-15,0-1 16,0 0-16,0 0 0,0 0 0,-21 0 16,0 1-16,-1 20 0,-20-21 15,21 0-15,0 0 0,0 1 0,-22-1 16,22 0-16,-42 21 0,41-42 15,1 21-15,0 1 0,0-22 16,0 0 0</inkml:trace>
  <inkml:trace contextRef="#ctx0" brushRef="#br0" timeOffset="156769.82">9080 7811 0,'0'0'16,"0"-22"-1,0 44 1,0-1 0,0 0-16,0 0 0,0 21 0,0 1 15,0 20-15,-21-20 0,21-1 16,0 21-16,-21-20 0,0 20 0,0-20 15,21-1-15,0 0 0,0-21 0,-21 22 16,21-22-16,0 0 0,0 0 16,21-21-1,-21-21 1,21 21-16,0-21 0,0-21 16,-21 20-16,21 1 0,1-63 15,-1 62-15,0-20 0,0 0 0,-21 21 16,21-1-16,0 1 0,-21 0 15,0 0-15,22 21 0,-1 0 16,-21 21-16,0 0 0,0 0 16,21 1-16,-21-1 0,0 21 15,21-21-15,-21 22 0,0-22 0,0 21 16,21-21-16,-21 0 0,21 1 16,1-1-16,-22 0 0,21 0 0,0-21 15,0 0-15,0 21 0,0-21 0,1 0 16,-1 0-16,21 0 0,-21-21 0,22 21 15,-22-21-15,21 0 16,-21 0-16,0-1 0,43-41 16,-43 42-16,0-22 0,-21 1 0,0 0 15,21-1-15,-21 22 0,0-21 16,0 21-16,0-22 0,0 22 16,0 42-1,-21-21-15,21 22 16,0 20-16,0-21 0,0 21 0,-21-20 15,21 20-15,0 0 0,0-21 16,0 22-16,0-1 0,0-21 0,0 0 16,0 22-16,0-22 0,21 0 0,0 0 15,1 0-15,-1-21 0,0 0 16,0 22-16,0-22 0,22 0 16,-22 0-16,21 0 0,-21-22 0,22 1 15,-22 0-15,42-21 0,-20 21 16,-22-1-16,0 1 0,21-63 15,-42 62-15,21-62 16,-21 41-16,0 1 0,22 21 0,-22-21 16,0 20-16,0 1 15,0 42 1,0 1-16,0-1 0,0 0 16,0 21-16,0-21 0,0 22 15,0-22-15,-22 21 0,22-21 0,0 22 16,0-22-16,0 0 0,0 21 0,0-20 0,0-1 15,0 0-15,22 0 16,20 0-16,-21-21 0,0 0 16,0 0-16,1 0 0,20 0 0,-21 0 15,21 0-15,-20 0 0,20-21 16,-21 0-16,21 0 0,-20 0 16,20-1-16,-21 1 0,0 0 0,0-21 0,1-1 15,-1 1-15,-21 0 0,0-1 0,21 1 16,-21-21-16,0 20 0,21 22 15,-21-21-15,0 21 0,0-22 0,0 22 16,0 0-16,0 42 31,0 0-31,-21 0 0,21 1 16,-21 20-16,0-21 0,21 21 0,0 1 16,-22-1-16,22 0 0,-21 1 15,21-1-15,0 0 0,0 1 0,0-22 16,0 21-16,0 1 0,0-22 0,0 0 15,21 0-15,1 0 0,-1 0 16,0 1-16,21-22 16,-21 0-16,22 0 0,-22 0 0,21 0 0,-21 0 15,43-22-15,-22 1 16,1 0-16,-22 0 0,21-21 16,-21 20-16,43-62 0,-43 20 15,0 22-15,0-22 0,0 1 0,1-1 16,-22 22-16,0-21 0,21-22 15,-21 43-15,0 20 0,0-20 16,0 21-16,-21 21 16,-1 21-1,1 0-15,21 0 0,-21 22 0,0-1 16,21 0-16,0 1 0,-21 20 0,21-20 16,0 20-16,0 1 0,0-22 15,0 0-15,0 22 0,0-22 16,0-21-16,0 22 0,21-22 0,21 42 15,-21-42-15,22 1 16,-22-22-16,0 0 0,0 0 16,0 0-16,43-22 0,-43 1 15,64-21-15,-64 0 0,21 20 16,1-20-16,-22 0 0,0-1 16,21 1-16,-21 0 0,1-22 0,-1 22 15,-21 0-15,0-1 0,0-20 16,0 42-16,0-1 15,-21 22-15,-1 0 0,1 22 16,0-1-16,21 0 0,0 0 16,-21 43-16,21-43 15,0 21-15,-21-21 0,21 0 0,0 1 16,0-1-16</inkml:trace>
  <inkml:trace contextRef="#ctx0" brushRef="#br0" timeOffset="157049.01">9927 7768 0,'0'0'0,"-21"0"0,0 0 16,0 0-1,42 0 32,0 0-47,-21-21 0,21 21 0</inkml:trace>
  <inkml:trace contextRef="#ctx0" brushRef="#br0" timeOffset="158868.28">13271 8255 0,'0'21'16,"22"-42"15,-1 0-31,0 21 0,0-21 15,0 0-15,0-1 0,1-20 16,-1 21-16,21-21 0,-21-1 0,43-20 16,-22 20-16,-21-20 15,22 21-15,-22-1 0,0 1 0,-21-22 16,0 22-16,0 0 0,0-1 0,0 22 16,0 0-16,0 0 0,-21 0 15,0 21-15,-1 21 0,-20 0 16,21 0-16,0 0 0,0 22 15,-1-1-15,1 0 0,0 1 16,0 20-16,0 1 0,21-22 0,-21 22 16,-1-1-16,22-21 0,0 22 0,-21-22 15,0 1-15,21-1 0,0-21 16,0 21-16,0-20 0,0-1 0,0 0 16,0-42 15,0 0-31,21-1 0,0 1 0,1 0 15,-1 0-15,-21-21 0,21 20 16,0 1-16,0-21 0,0 21 0,1 0 16,-1-1-16,0 22 0,0 0 15,0 0-15,0 0 16,-21 22-16,0-1 0,22 0 16,-1 21-16,-21-21 0,0 22 15,0-22-15,21 0 0,0 0 0,0 0 16,0 1-16,1-1 0,-1 0 15,42 0-15,-20-21 0,84 0 16,-85 0-16,21 0 16,-20-21-16,-1 21 0,0-21 15,1 0-15,-1-1 0,0 1 0,1 0 16,-22 0-16,0-21 16,0 20-16,22-41 0,-43 21 15,0-1-15,0 1 0,0 21 0,0-22 16,0 22-16,0 0 0,-22 21 0,1 0 15,0 0-15,0 0 0,0 0 16,0 0-16,-64 85 16,43-64-16,20 21 0,1-21 15,-21 22-15,21-1 0,0 0 0,21 1 16,-22-22-16,22 21 0,0-21 0,0 1 16,0 20-16,0-21 0,0 0 15,22-21-15,-1 0 0,0 0 16,21 0-16,-21 0 15,22 0-15,-22-21 0,0 0 16,0 0-16,22 0 0,-22-1 0,0-20 16,0 21-16,0-64 15,0 64-15,1-42 0,-22 20 16,0 22-16,21 0 0,-21 42 31,0 0-31,0 0 16,0 1-16,0-1 0,0 21 0,0-21 15,0 0-15,0 22 0,0-22 16,0 0-16,0 0 0,0 0 16,0 1-16,21-1 0,0 0 0,0-21 15,0 21-15,1-21 16,-1 0-16,0 0 0,21-21 16,-21 0-16,-21 0 0,22-1 15,-1 1-15,0 0 0,0 0 0,-21-21 16,21 20-16,-21-20 0,21 21 15,1-21-15,-22 20 0,0 1 0,21-21 16,-21 21-16,21 21 16,-21 21-1,0 0-15,0 0 16,0 22-16,0-22 0,0 0 16,0 0-16,0 21 0,0-20 15,0-1-15,0 0 0,0 0 0,21 0 16,-21 0-16,21 1 0,0-22 0,22 21 15,-22-21-15,0 0 16,0 0-16,22 0 0,-22-21 16,0-1-16,0 1 0,0 0 0,22 0 15,-22 0-15,0-22 0,64-20 16,-64 21 0,0 20-16,-21 1 0,21 21 15,-21 21 1,0 1-16,0-1 15,0 0-15,0 0 0,0 0 16,0 0-16,0 1 0,0-1 16,21 0-16,0 0 0,1-21 15,-1 21-15,0-21 0,21 0 16,-21 0-16,1 0 0,20 0 16,-21 0-16,21-21 0,-20 0 0,20 0 15,-21 0-15,0-1 0,43-20 16,-43 0-16,0 21 15,0-22-15,-21 1 0,0 21 0,0-22 16,0 22-16,0 0 0,0 0 0,-21 21 16,0 0-1,0 0-15,0 21 0,-22 0 0,43 0 16,-21 1-16,0 20 0,0-21 0,0 21 16,21 1-16,0-22 0,0 21 15,0-21-15,0 1 0,0-1 0,0 0 16,0 0-16,21 0 0,21-21 15,-21 0-15,0 0 0,22 0 0,-1 0 16,-21 0-16,22 0 0,-1-21 0,0 0 16,-21 0-16,64-22 15</inkml:trace>
  <inkml:trace contextRef="#ctx0" brushRef="#br0" timeOffset="160030.04">17589 8213 0,'0'0'0,"22"-21"47,20-1-47,-21 1 0,0 0 0,22 0 15,-1-21-15,0 20 0,1-20 16,-1 0-16,0-1 0,1 1 0,-1 21 15,0-21-15,1-22 0,-1 22 16,-21-1-16,0 1 0,-21 0 16,0-1-16,0 1 0,0 0 0,0 21 15,0-1-15,-21 1 0,0 0 16,0 0-16,0 21 0,-22 0 16,22 21-16,0 21 0,0-20 0,0 20 15,-1 0-15,1 1 0,21 20 16,-21 1-16,0-1 0,0 1 0,0 20 15,-1-20-15,1 20 0,0 1 0,0 0 16,-21-1-16,20 1 16,1 21-16,-21-21 0,21 20 0,-22 1 0,22 0 15,-63 212 1,62-213-16,1 1 0,0-21 16,0 21-16,0 0 0,0-22 0,21 1 15,0-22-15,0 22 0,0-21 0,-22-22 16,22 21-16,0-20 0,0-22 0,0 0 15,22 0-15,-1-21 16,0 0-16,0 0 0,0-21 0,22 0 16,-22-21-16,21 20 0,0-20 0,1 0 15,-22-1-15,21-20 0,1 21 0,-1-22 0,-21 1 16,21-22-16,1-63 16,-22 84-16,-21-20 0,0-1 15,0 21-15,0-20 0,0-1 0,0 0 0,-21 1 16,-22 20-16,22 1 15,0-1-15,-21 22 0,21 0 0,-22-1 16,22 22-16,0 0 0,0 0 0,0 21 16,-1-21-16,22-1 15,22 1 1,20 21-16,-21-21 0,64 0 16,-43 0-16,0 0 0,22-1 15,-1-20-15,43-21 0,-42 41 16,-1-20-16,1 0 0,-22 21 0,0-22 15,1 1-15,-22 21 16,0-22-16,0 22 0,-21 0 0,0 0 16,0 0-16,0 0 0,-21-1 15,0 22 1,0 0-16,0 22 0,-1-1 0,1 0 16,21 0-16,-21 21 0,21-20 15,-21 20-15,21 0 0,0-21 0,0 22 16,0-22-16,21 42 0,21-20 15,-20-22-15,-1 0 16,0-21-16,21 0 0,1 0 0,-22 0 16,21 0-16,43-21 0,-43 0 15,0 0-15,-20-1 0,20 1 16,-21 0-16,0-21 0,-21 21 16,0-22-16,0 1 0,0 0 0,0 20 15,0-20-15,-21 21 0,0-21 16,-21 20-16,20 22 0,-20-21 0,21 21 15,-21 0-15,-1 0 0,22 0 16,-21 0-16,-1 21 0,22 1 16,0-1-16,0 0 0,0 0 0,21 0 0,0 0 15,0 22-15,0-22 0,21 0 16,21-21-16,-21 21 0,64 0 16,-43-21-16</inkml:trace>
  <inkml:trace contextRef="#ctx0" brushRef="#br0" timeOffset="160406.65">19156 8001 0,'0'0'0,"-21"-21"16,-1 0-16,22 0 16,0-1-16,0 1 15,22 21 1,-1 0-16,0 0 0,0 0 0,0 0 15,0 21-15,1 1 0,-22-1 16,21 21-16,0-21 0,-21 0 16,0 22-16,0-22 0,0 0 0,0 21 15,0-20-15,0-1 0,-21 0 0,0 0 16,-1-21-16,1 21 0,0-21 16,0 0-1,0-21-15,21 0 0,0 0 16,0 0-16,0-1 0,0 1 15,0 0-15,0-21 0,21-1 0,0 22 16,0-21-16,-21 21 0,21 0 16,1-22-16,20 1 15,-21 42-15,0-21 0,22 0 0,-22 21 0,0 0 16,0-22-16,0 22 16,0 0-16,1 0 0</inkml:trace>
  <inkml:trace contextRef="#ctx0" brushRef="#br0" timeOffset="161020.29">19748 7959 0,'0'0'0,"0"42"15,-21-21-15,0 22 16,0-43-16,21 42 16,0-21-16,0 0 0,-21-21 0,21 21 15,0 1-15,0-1 16,0 0-1,0-42 17,0 0-32,0-1 15,0-20-15,0 21 16,0 0-16,0 0 0,0-22 0,0 22 16,21 0-16,-21 0 0,21 0 0,0-1 15,0 1-15,1 0 0,-1 21 16,0-21-16,0 21 15,0 0-15,0 0 0,1 21 16,-22 0-16,21 0 16,-21 1-16,21-1 0,-21 0 0,0 0 15,0 0-15,0 22 0,0-22 0,0 0 16,0 0-16,0 0 0,0 0 16,0 1-16,0-1 15,0-42 16,0-1-31,0 1 16,0 0-16,21-21 16,-21 21-16,21-1 0,0-20 0,1 21 15,-1-21-15,0 20 0,0 1 0,0 0 16,22 0-16,-22 21 16,0 0-16,0 0 0,0 0 0,0 21 15,1 0-15,-22 0 0,0 22 0,0-22 16,0 0-16,0 21 0,0-20 15,0 20-15,0-21 0,0 0 0,0 22 16,0-22-16,0 0 0,0 0 0,-22-21 16,22 21-16,-21 0 0,64-21 31</inkml:trace>
  <inkml:trace contextRef="#ctx0" brushRef="#br0" timeOffset="162777.32">21590 7493 0,'-21'0'31,"21"42"-31,-21-20 0,21-1 16,-22 21-16,1 0 0,0 1 15,21-1-15,-21 0 0,0 1 16,0-1-16,-1 22 0,1-22 0,0 0 16,0 1-16,0-1 0,0-21 0,21 21 15,-22-20-15,1-1 0,0 0 16,0 0-16,21 0 0,-21-21 16,21-21-1,0 0-15,0 0 16,0 0-16,0-1 0,21-20 0,-21 0 15,21 21-15,0-22 0,0 1 16,1 21-16,-1 0 0,-21-1 16,0 1-16,21 21 0,-21 21 15,0 1-15,0-1 16,0 0-16,0 42 16,0-41-16,0-1 0,21 21 0,-21-21 15,21 0-15,0 1 0,1-1 16,-1-21-16,0 21 0,21-21 0,1 0 15,-1 0-15,0 0 0,1 0 16,20 0-16,-21 0 0,22-21 0,-22 0 16,22-1-16,-22 1 0,0 0 0,-20 0 15,20-21-15,0-1 0,-21 1 16,1 0-16,-1-1 0,0-20 0,0 20 16,-21-20-16,0-1 0,0 1 0,0-1 15,0 22-15,0-21 16,-21 20-16,0 1 0,-22 21 0,1 0 15,0-1-15,-64 1 0,42 21 16,1 21-16,-1 1 0,1-1 16,-1 21-16,1 0 0,21 22 0,-1-22 15,1 1-15,21 20 0,21 1 16,0-22-16,0 21 0,0-20 0,21 20 16,64 22-16,-43-43 0,0 1 15,1-1-15,20-21 0,-21 0 16,22 0-16,-22 1 0,22-1 0,-1-21 15,-20 0-15,20 0 0,64 0 16,-63 0-16,20-21 16,-20-1-16,-1 1 0,1 0 0,-22 0 15,22 0-15,-22-22 0,0 1 0,1 21 16,-22-21-16,21-1 0,-42 1 16,0-22-16,0 43 0,0 0 15,-21 0-15,-21 0 0,20 21 16,-20 0-16,0 0 0,21 0 0,-22 21 15,1 0-15,21 0 0,0 22 0,-22-22 16,22 21-16,0 0 0,0-20 16,21 20-16,0 0 0,0-21 0,0 22 15,0-22-15,0 0 0,0 0 16,0 0-16,21-21 16,0 22-16,0-22 0,0 0 0,1 0 15,-1 0-15,0-22 0,0 1 0,0 21 16,0-21-16,1 0 0,-1 0 15,0-22-15,-21 22 0,21-21 0,0 21 16,0-22-16,1 22 0,-22 0 0,21 0 16,-21 0-16,21 21 15,-21 21 1,0 0-16,0 0 16,0 22-16,0-22 0,0 0 0,0 21 15,0-21-15,0 1 0,0-1 16,0 0-16,21 0 0,0 0 15,22 0-15,-22 1 0,21-1 0,0-21 16,22 0-16,21 21 0,-43-21 16,0 0-16,1 0 0,-22-21 15,0 0-15,21-1 0,-21 1 0,1 0 16,20-21-16,-21-1 0,0 1 0,0 0 16,1-22-16,-1 22 0,-21-22 15,21 1-15,0-149 16,-21 85-16,0 85 15,0 0-15,0-22 16,0 43-16,-21 21 16,0 42-16,21-21 0,-21 22 15,21-1-15,-22 0 0,1 64 16,21-42-16,-21-1 0,21-20 16,0 20-16,0 1 0,0-22 0,0 21 15,0-20-15,0-1 0,0 0 0,21 1 16,0-1-16,-21-21 0,22 22 15,-1-22-15,0-21 0,21 21 0,22 0 16,-22-21-16,-21 0 0,22 0 16,-1 0-16,0 0 0,1-21 15,62-43 1,-20-20-16,-64 41 16,0 22-16,1-21 0,-22 0 15,0 20-15,0 1 0,0 0 0,0 0 16,-22 0-16,1 21 0,0 0 15,0 0-15,-43 21 0,22 0 16,21 0-16,-21 0 0,-1 43 16,1-22-16,21 1 0,21-22 15,0 0-15,-21 21 0,21-21 0,0 1 16,0-1-16,0 0 0,21-21 16,-21 21-16,21-21 0,0 0 0,21 0 15,-20 0-15,-1 0 0,0 0 0,21 0 16,-21-21-16,1 0 0,-1 21 15,21-21-15,-21-1 0,0 1 16,1-21-16,-1 21 0,-21 0 0,21-1 16,-21 1-16,21 0 0,-21 42 31,0 0-31,0 1 0,0-1 16,0 0-16,0 0 0,-21 0 15,21 0-15,0 1 0,0-1 16,0 0-16,0 0 0,21-21 0,0 21 15,-21 0-15,21-21 0,1 0 16,-1 0-16,0 0 0,0 0 0,0 0 16,0 0-16,22 0 0,-22 0 15,0 0-15,0-21 0,0 21 0,1-21 16,-1 0-16,0 0 0,0-22 0,0 22 16</inkml:trace>
  <inkml:trace contextRef="#ctx0" brushRef="#br0" timeOffset="163061.17">23304 7535 0,'0'22'16,"22"-22"-16,20 0 15,0 0-15,1 0 0,-1 0 16,0 0-16,1 0 0,-1 0 0,21 0 16,-20 0-16,-1 0 0,0 0 0,43 0 15,-64 0-15,0 0 16,22 0-16,-22 0 0,-21-22 16,-21 22 15,0 0-31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6:31:33.4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1820 0 0</inkml:trace>
  <inkml:trace contextRef="#ctx0" brushRef="#br0" timeOffset="1195.85">1397 529 0,'0'0'0,"0"-42"16,0 21-16,0 0 0,0-1 15,0 1-15,0-21 0,0 21 0,0 0 16,-21-1-16,21 1 0,0 0 16,0 0-16,-21 21 0,-1 0 15,22 42 1,-42-21-16</inkml:trace>
  <inkml:trace contextRef="#ctx0" brushRef="#br0" timeOffset="1350.78">1143 1397 0,'0'21'0,"0"22"16,0-22-16,0 0 16,0 0-16,0 0 0,0 0 15,21-21 1,-21-21-1,21 0-15,-21 0 0,0-21 0,0 20 16,0-20-16</inkml:trace>
  <inkml:trace contextRef="#ctx0" brushRef="#br0" timeOffset="1900.46">1058 762 0,'0'0'0,"-21"-21"0,21-21 0,0 20 16,-21 1-16,21 0 0,0-21 16,0 21-16,0-1 0,0-20 15,0 21-15,21-21 0,0 20 0,0 1 16,22-21-16,-1 21 0,-21 0 16,22 21-16,20-22 0,-21 1 15,1 21-15,63 0 16,-64 0-16,0 21 0,1 1 0,-1-1 15,-21 21-15,0-21 0,0 22 16,-21 20-16,0-21 0,0 1 16,0 20-16,-21 1 0,-21-22 0,21 22 15,-22-1-15,22-21 0,-21 1 16,0-1-16,20-21 0,-20 22 0,21-22 16,0 0-16,0-21 0,-1 0 15,1 0-15,0 0 16,0 0-16,0 0 15,0-21-15,21 0 0,-22-1 16,1 22 0,21-21-16,0 42 31,21-21-15,1 22-16,-1-1 0,0 0 15,0 0-15,0 0 0,22 0 16,-22 1-16,0-22 0,0 21 0,43 21 15,-43-21-15,0-21 16,0 21-16,0-21 0,0 22 0,1-22 16,-1 0-16,-42-22 31</inkml:trace>
  <inkml:trace contextRef="#ctx0" brushRef="#br0" timeOffset="2201.89">1228 508 0,'0'0'0,"0"-21"0,-22 0 0,1 21 16,0-21-16,-21 21 15,42 21-15,-21 0 16,21 0-16,0 21 0,0 22 0,0-22 15,0 43-15,0-22 0,0 22 16,0-21-16,0 20 0,0-20 0,0 20 16,0-20-16,0-22 15,0 22-15,0-22 0,0 0 0,0 1 16,0-1-16,0-21 0,0 0 16,0 1-16,21-22 15,-21-22 1,0 1-16,21 0 0,0 0 15</inkml:trace>
  <inkml:trace contextRef="#ctx0" brushRef="#br0" timeOffset="2613.66">1926 1270 0,'0'0'0,"0"21"16,21-21 15,0 0-31,1 0 0,-22-21 16,21 0-16,0 0 0,0 0 0,-21-1 15,21 1-15,0-21 16,1 21-16,-1 0 0,-21-1 0,0 1 15,0 0-15,0 0 16,-21 21 0,-1 0-16,1 21 0,0 0 0,0 0 15,0 1-15,0-1 0,-1 21 16,1-21-16,21 22 0,-21-22 0,0 21 16,21-21-16,-21 0 0,21 1 15,0-1-15,0 0 0,0 0 16,0 0-16,0 0 15,21-21-15,0 0 16,0 0-16,0 0 0,1 0 16,20-21-16</inkml:trace>
  <inkml:trace contextRef="#ctx0" brushRef="#br0" timeOffset="2972.45">2625 1037 0,'0'0'0,"-22"0"16,1 0-16,0 0 16,-21 0-16,-1 0 0,1 0 0,21 21 15,-21 1-15,20-1 0,22 0 16,-21 0-16,21 0 0,0 0 16,0 1-16,0-1 15,21 0-15,1-21 0,-1 21 16,21-21-16,-21 21 0,43 0 15,-43 1-15,0-22 16,0 21-16,-21 0 0,0 0 16,0 0-16,-21-21 0,0 21 15,-21-21-15,20 0 0,-20 22 16,0-22-16,-1 0 0,1 0 16,0 0-16,-1 0 0,22 0 0,0 0 15,0 0-15,0 0 0,42-22 31,0 22-31,21-21 16,-20 0-16,20 21 0</inkml:trace>
  <inkml:trace contextRef="#ctx0" brushRef="#br0" timeOffset="3345.23">3090 1037 0,'0'0'0,"-21"-21"16,0 21 0,0 0-1,0 21-15,-1 0 16,22 22-16,0-22 0,0 21 16,0-21-16,-21 43 0,21-22 15,-42 64-15,42-21 0,0-22 16,-21-20-16,0 41 0,-1 1 0,22 21 15,-21-22-15,21 22 0,-21-21 16,21 21-16,-21 0 0,21-22 16,0 22-16,-21-21 0,21-1 0,-21 1 15,-1-21-15,22-1 0,0 1 0,-21-22 16,21 0-16,-21 1 0,21-22 16,0 0-16,0-42 15,0 0 1,0-22-16,0 1 0,21 0 15,0-1-15,-21-20 0,22-1 0,-22 1 16,21-1-16</inkml:trace>
  <inkml:trace contextRef="#ctx0" brushRef="#br0" timeOffset="3661.05">2900 1376 0,'0'0'0,"0"-42"0,0 20 16,21-20-16,0 21 15,-21-21-15,21 20 0,0 1 0,1 0 16,-1 0-16,21 0 0,-21 0 16,22-1-16,20 1 0,-21 21 15,1 0-15,63 0 0,-64 0 16,-21 21-16,0 1 0,-21-1 0,0 0 16,0 21-16,-21-21 0,0 22 15,-21-22-15,20 21 0,-20-21 16,-21 1-16,20-1 0,1 0 15,21 0-15,-22 0 0,1 0 0,21-21 16,-21 0-16,20 0 0,1 0 0,42 0 47,1 0-47,-1 0 0,0 0 0,21-21 16,-21 21-16</inkml:trace>
  <inkml:trace contextRef="#ctx0" brushRef="#br0" timeOffset="3796.77">3873 1016 0,'0'0'0,"-63"0"16</inkml:trace>
  <inkml:trace contextRef="#ctx0" brushRef="#br0" timeOffset="4053.63">3492 1439 0,'64'43'16,"-43"-22"0,0-21-16,0 0 0,22 0 15,-1 0-15,0 0 0,1 0 0,-1 0 16,0 0-16,1-21 0,20 0 16,-42-1-16,22 1 0,-1 0 0,-21 0 15,0 0-15,-21-22 0,0 22 16,0 0-16,0-21 0,-21 21 15,0-22-15,0 22 0,0-21 16,-64 21-16,64-1 0,-21 22 16,-1 0-16,1 0 0,21 22 0,-22-1 15,22 0-15,0 0 0,0 0 16,21 0-16,0 1 0,0-1 0,0 0 16,0 0-16,21 0 0,0-21 15,0 0-15,1 0 0</inkml:trace>
  <inkml:trace contextRef="#ctx0" brushRef="#br0" timeOffset="4408.45">4445 1058 0,'0'-21'0,"0"42"15,0 1 1,0-1-16,-21 0 0,21 0 15,-21 0-15,21 22 0,-22-22 0,22 21 16,0-21-16,-21 43 0,21-43 16,-21 0-16,21 0 0,0 0 15,-21 22-15,21-22 16,-21-21 0,21-21-1,0 0 1,0-1-16,0 1 0,0 0 0,0-21 15,0 21-15,0-1 0,21-20 16,0 63-16,0-42 0,43-64 16,-22 64-16,0-21 0,1 21 15,-1 0-15,0-1 0,1 22 0,-1 0 16,-21 0-16,22 0 0,-22 0 0</inkml:trace>
  <inkml:trace contextRef="#ctx0" brushRef="#br0" timeOffset="4524.39">4868 1376 0,'-21'21'16,"0"0"-16,0 0 15,0 1-15,-22-1 0,22 0 16,0-21-16,0 21 16,21-42-1,21 0 1,0 0-16,0-1 0</inkml:trace>
  <inkml:trace contextRef="#ctx0" brushRef="#br0" timeOffset="4984.12">5292 1228 0,'0'0'0,"21"0"0,-21-21 16,21 21-16,0-22 16,0 1-16,0 0 0,1 21 15,-22-21-15,21 0 0,0 0 16,-21-1-1,-21 22-15,0 0 16,-1 0-16,1 0 0,0 22 16,-21-22-16,21 21 0,-1 0 15,-20 0-15,21 0 0,0 0 16,21 1-16,0-1 0,0 0 0,0 0 0,0 0 16,0 0-1,21 1-15,0-22 0,21 21 0,-20 0 16,-1-21-16,21 21 0,-21-21 15,0 21-15,1-21 0,-1 21 0,0 1 16,-21-1-16,-21 0 16,0 0-1,-1-21-15,1 0 0,-21 0 0,21 0 16,-22 0-16,1 0 0,21 0 16,-21 0-16,20 0 0,-20 0 0,21 0 15,0 0-15,42-21 47,0 21-47,0-21 0,0 21 16,22-21-16</inkml:trace>
  <inkml:trace contextRef="#ctx0" brushRef="#br0" timeOffset="5352.92">5630 1312 0,'21'0'16,"1"0"-16,-1 0 16,-21-21-16,21 21 15,0-21-15,0 21 0,0-21 16,1 0-16,-1 21 0,0-21 0,0-1 16,-21 1-16,0 0 15,0 0-15,-21 21 16,0 0-1,-22 0-15,22 21 16,0 0-16,0 0 0,-21 1 0,20-1 0,1 0 16,0 21-16,21-21 0,0 22 15,-21-1-15,21-21 16,0 0-16,0 22 0,0-22 16,21-21-16,0 0 0,0 21 15,1-21-15,20 0 0,-21 0 0,43-21 16,-43 21-16,0-21 15,21 0-15,-21 21 0,1-22 0,-22 1 16,0 0-16,0 0 0</inkml:trace>
  <inkml:trace contextRef="#ctx0" brushRef="#br0" timeOffset="5635.41">5016 1164 0,'22'0'16,"-1"0"0,0 0-16,0 21 0,0 1 0,0-1 15,1 0-15,-1 0 0,-21 0 16,0 0-16,0 1 0,0-1 0,0 0 15,0 0-15,-21 0 0,-1 0 0,1 1 16,0-22-16,0 21 16,0 0-16,0-21 0,-1 0 15</inkml:trace>
  <inkml:trace contextRef="#ctx0" brushRef="#br0" timeOffset="6585.41">7048 762 0,'22'-42'0,"-44"84"0,65-105 16,-43 41-16,0 1 0,21 0 16,-21 0-16,21 21 0,-21-21 15,0 42 17,0 0-32,0 0 15,0 22-15,-21-22 0,0 21 0,21 0 16,0 22-16,-21-22 0,21 1 15,-22 20-15,22-21 0,-21 1 0,21 20 16,0-20-16,0-1 0,0-21 16,0 21-16,0-20 0,0 20 15,0-21-15,0 0 0,0 0 0,0 22 16,0-22 0,21-21-16,1 0 15,-1 0 1,-21 21-16,21-21 15,0 0 48,0 0-47,-21-21-1,21 21-15,1 0 0,-1-21 16,0 21-16,0-21 0,0-1 15,0 22-15,1-21 0,-1 21 0,-21-21 16,21 0-16,0 21 0,0-21 16,-21 0-16,0-1 0,0 1 15,0 0 1,0 0 0,0 0-1,0 42 32,0 0-47,0 0 16,0 0-16,0 1 15,0-1-15,0 0 0,0 0 16,0 0-16,0 0 16,0-42 30,0 0-46</inkml:trace>
  <inkml:trace contextRef="#ctx0" brushRef="#br0" timeOffset="6856.72">7599 995 0,'0'0'0,"0"-21"15,0 42 16,0-42 16,0 0-47,0-1 16,0 1-16,0 0 16,0 0 15,-21 21 16</inkml:trace>
  <inkml:trace contextRef="#ctx0" brushRef="#br0" timeOffset="7068.16">6900 1058 0,'0'0'0,"-21"0"16,0 0-16,42 0 31,0 0-31,0 0 16,1 0-16,-1 0 0,0 0 16,21 0-16,-21 0 0,22 0 0,-22 0 15,21 0-15,-21-21 0,1 21 16,-1 0-16,0 0 0</inkml:trace>
  <inkml:trace contextRef="#ctx0" brushRef="#br0" timeOffset="7783.09">7937 1101 0,'0'-21'16,"0"42"0,0 0-1,0 0-15,0 0 0,-21 0 0,21 1 16,0-1-16,0 0 16,0 0-16,0 0 0,0 0 0,0 1 15,0-1-15,0 0 0,0 0 16,-21-21-1,0 0 17,21-21-32,0 0 0,0 0 0,0-1 15,0 1-15,0 0 0,0 0 0,0 0 16,0 0-16,21-22 0,0 22 16,0 0-16,1-21 0,-1 20 0,0 1 15,21 21-15,-21-21 0,1 21 16,20 0-16,-21 0 0,0 0 15,0 21-15,22 0 0,-22 1 16,0 20-16,0-21 0,-21 21 16,21-20-16,-21 20 0,0-21 0,0 0 15,0 22-15,0-22 0,0 0 16,0 0-16,0 0 0,-21-21 16,0 0-16,0 0 15,21-21 1,0 0-1,0 0-15,21-22 16,0 22-16,0 0 0,1-21 16,-1 21-16,21-22 0,-21 1 15,22 21-15,-1 0 0,0-1 0,1 1 16,-1 21-16,0 0 0,-21 0 16,1 0-16,20 21 0,-42 1 0,21-1 15,-21 21-15,0-21 0,0 22 0,0-22 16,-21 0-16,0 21 0,0-21 15,-1 1-15,1-1 0,0 0 16,0 0-16,0 0 0,0 0 0,42-21 47,-21-21-47,21 21 0,21-21 16</inkml:trace>
  <inkml:trace contextRef="#ctx0" brushRef="#br0" timeOffset="8141.89">9102 1270 0,'0'0'0,"0"21"0,21-21 16,0 0-16,0 0 16,0 0-16,0-21 0,1 0 15,-1 21-15,-21-21 0,42 21 16,-21-21-16,0-1 0,-21 1 15,22 21-15,-1-21 0,-21 0 16,0 0-16,0 0 0,0-1 16,-21 22-16,-1 0 0,1 0 15,0 0-15,-21 0 0,21 22 0,-22-22 16,1 21-16,21 21 0,0-21 0,-22 0 16,22 22-16,-21 20 15,42-42-15,0 1 0,0 20 16,0-21-16,0 0 0,0 0 0,42 1 15,-21-1-15,0-21 0,22 21 16,-22-21-16,21 0 0,1 0 0,-1 0 0,21 0 16,-41 0-1,20-21-15,0 0 0,-21 21 0,22-22 16,-1 1-16</inkml:trace>
  <inkml:trace contextRef="#ctx0" brushRef="#br0" timeOffset="8712.1">10668 1312 0,'-42'0'0,"84"0"0,-106 0 15,43 0-15,0 0 16,21 22-16,21-22 31,22 21-31,-22-21 0,42 0 16,-20 0-16,20 0 0,-21 0 0,22 0 15,21 21-15,-22-21 0,1 0 16,-1 0-16,1 0 0,-22 0 0,21 0 16,-20 0-16,20 0 0,-20 0 15,-22 0-15,21 0 0,-21 0 16,0-21-16,1 21 0,-22-21 15,0-1-15,-22 22 16,1-21-16,-21 21 0,21-21 0,-22 21 16,1-21-16,-21 21 0,20 0 15,1-21-15,0 21 0,-1 0 0,1 0 16,21-21-16,0 21 0,63 0 31,-21 0-31,21 0 0,-20 0 16,20 0-16,0 0 0,1 0 15,-22 0-15,21 0 0,0 21 16,-20-21-16,-1 21 0,0-21 0,0 42 16,-21 22-1,0-43-15,-21 0 0,0 0 0,-43 43 16,43-43-16,-21 0 0,-1 0 16,22 22-16,-21-22 0,21 0 15,-22-21-15,22 21 0,0 0 0,0-21 16,0 0-16,21-21 15</inkml:trace>
  <inkml:trace contextRef="#ctx0" brushRef="#br0" timeOffset="13100">13039 995 0,'0'0'0,"-22"-21"0,1 0 15,0-1 1,21 1-16,0 0 16,0 0-16,0 0 15,0 0-15,0-1 0,21 1 16,0 21-16,22-21 15,-22 21-15,0 0 0,21 0 0,-20 0 16,20 0-16,-21 0 0,21 21 16,-20 0-16,20 1 0,-21 20 0,0 0 15,0 1-15,1-1 0,-1 0 16,-21 1-16,0-1 0,0 21 0,0-20 16,0-1-16,0-21 0,-21 22 15,-1-22-15,22 21 0,-21-21 0,0-21 16,21 43-16,-21-43 15,21-22 1,0 1-16,0 0 16,0 0-16,21 0 0,0-22 15,-21 22-15,21-21 0,1 21 0,-1-22 16,0 1-16,-21 0 0,21-1 0,0 1 16,0 21-16,-21-21 0,22 20 15,-1 1-15,-21 0 0,0 0 16,21 21-16,0 0 0,0 0 15,0 0 1</inkml:trace>
  <inkml:trace contextRef="#ctx0" brushRef="#br0" timeOffset="13734.46">13885 1376 0,'21'0'16,"1"0"-16,-1-21 0,0 0 15,0-1-15,0 1 0,0 0 16,1 0-16,-1-21 0,0 20 0,0-20 16,0 21-16,-21 0 0,0-22 15,0 22-15,0 0 0,0 0 16,0 0-16,-21 21 0,-21 0 15,21 0-15,-1 21 0,-20 0 16,21 0-16,-21 0 0,20 1 0,-20 20 16,21-21-16,0 21 0,0-20 15,-1 20-15,1-21 0,21 0 0,-21 0 16,21 1-16,0-1 0,0 0 0,21 0 16,0-21-16,1 0 15,-1 0-15,21 0 0,-21 0 16,22 0-16,-22 0 0,21 0 15,0-21-15,1 0 0,-1 21 0,0-21 16,1-1-16,20 1 0,-20 0 0,20-21 16,-21 21-16,1-1 0,-1 1 15,-21-21-15,0 21 0,1 21 16,-22-21-16,-22 21 16,1 0-16,0 21 15,0 0-15,0 0 0,0-21 16,-1 21-16,1 0 0,21 22 0,0-1 15,0-21-15,0 0 16,0 1-16,21-1 16,1 0-16,-22 0 0,21 0 15,-21 0-15,-21 1 16,-1-22 0,1 0-16,-21 0 0,21 0 15,-22 0-15,1 0 0,21 0 0,0 0 16,0 0-16,-1 0 0,44-22 31,-1 1-31,21 0 0,-21 0 16,22 0-16</inkml:trace>
  <inkml:trace contextRef="#ctx0" brushRef="#br0" timeOffset="14092.25">15049 783 0,'0'0'0,"0"-21"15,0-21-15,0 21 16,-21 21-16,0-22 0,0 22 16,0 0-16,0 0 15,21 22-15,-22-1 0,22 42 16,-21 1-16,21-22 0,-21 22 16,21-1-16,-21 1 0,21 20 0,0-20 15,-21 105-15,0-84 16,-1 21-16,22-22 0,-21 22 15,0-21-15,0 21 0,-21-1 0,20 1 16,-62 191-16,41-192 16,1-20-16,21 0 0,-21-22 15,20 22-15,1-22 0,-21-20 0,21 20 16,0-20-16,21-22 0,0 21 0,-22-42 16,22 21-16,22-42 15,-22 0-15,21 0 16,0-22-16,0 22 0,0-21 15,22 0-15,-22-22 0,0 22 0,21-22 16</inkml:trace>
  <inkml:trace contextRef="#ctx0" brushRef="#br0" timeOffset="14401.08">14732 1672 0,'0'0'0,"0"-42"0,-21 0 0,21-1 16,-21 1-16,21 21 0,0-22 15,0 22-15,0 0 0,0 0 0,0 0 16,21 0-16,0-1 0,21 22 16,-21-21-16,1 21 0,20 0 0,0-21 15,1 21-15,-22 0 0,21 0 16,0 0-16,-20 0 0,-1 21 16,-21 0-16,0 22 0,0-22 15,-21 0-15,-22 0 0,22 0 16,-21 1-16,-1-1 0,22 0 0,-21 0 15,21 0-15,0 0 0,-1-21 16,1 0-16,21 22 0,-21-22 0,42 0 31,0 0-31,1 0 0,-1-22 16,0 22-16,0-21 0,21 21 0</inkml:trace>
  <inkml:trace contextRef="#ctx0" brushRef="#br0" timeOffset="14811.84">15557 1143 0,'0'0'0,"0"-21"0,0 0 15,-21 21-15,0 0 0,-21 0 16,21 0-16,-1 0 0,1 21 0,-21 0 16,21 0-16,0 0 0,-22 22 15,22-22-15,0 0 0,0 64 16,21-64-16,0 0 0,0 21 15,0-20-15,0-1 0,0 0 16,21 0-16,0 0 0,21 0 16,-20-21-16,20 0 0,-21 0 0,21 0 15,22 0-15,-43 0 0,21-21 16,-20 21-16,-1-21 0,0 0 16,0 0-16,0 0 0,-21-1 0,21-41 15,-21 42-15,0-22 16,0 22-16,-42-21 0,21 21 0,0 0 15,0-1-15,-1 1 0,-20 21 16,0 0-16,-1 0 0,22 0 16,-21 21-16,21-21 0,0 22 15,-1-1-15,1 0 0,0 0 16,21 0-16,0 0 0,0 1 16,0-1-16,21 0 0,0-21 15,1 0-15,20 0 0,0 0 0,-21 0 16</inkml:trace>
  <inkml:trace contextRef="#ctx0" brushRef="#br0" timeOffset="15283.93">15896 1207 0,'0'0'16,"0"-22"-16,0 44 47,0-1-47,0 0 0,-21 21 15,21-21-15,0 1 0,0-1 16,0 0-16,0 0 0,0 0 16,0 0-16,0 1 0,0-1 15,0 0-15,-21-21 0,21 21 16,0-42 15,0 0-31,0 0 16,0-1-16,0-20 0,0 21 15,21 0-15,0-22 0,-21 22 16,21-21-16,0 21 0,1-22 0,41 1 16,-42 21-16,22 0 15,-22 21-15,21 0 0,-21 0 16,22 0-16,-22 0 0,21 21 0,-21 0 16,0 21-16,1-20 0,-22-1 15,0 21-15,0-21 0,0 0 0,0 22 16,0-22-16,-22 0 0,1 21 15,0-20-15,0-1 0,0 0 0,0-21 16,-1 21-16,1 0 0,21 0 16,21-42 15,-21 0-15,22 21-16</inkml:trace>
  <inkml:trace contextRef="#ctx0" brushRef="#br0" timeOffset="15684.71">16849 1185 0,'0'0'15,"21"-21"-15,-21 0 0,21 0 16,-21 0-16,0 0 0,-21 21 16,0 0-16,-1 0 15,1 0-15,0 21 16,0 0-16,0 0 0,0 0 0,-1 0 15,1 1-15,21-1 0,0 0 16,0 0-16,0 0 0,0 0 16,0 1-16,21-1 15,1 0-15,-1-21 0,0 21 0,0-21 16,0 21-16,0-21 0,1 21 16,-22 1-16,21-22 0,-21 21 15,0 0-15,-21-21 16,-1 21-16,1-21 15,0 0-15,0 0 0,0 0 0,-22 0 16,22 0-16,0 0 16,-21 0-16,21 0 0,-1 0 0,1 0 15,0 0-15,0 0 0,42 0 47,0-21-47,0 21 0,1-21 16</inkml:trace>
  <inkml:trace contextRef="#ctx0" brushRef="#br0" timeOffset="16076.38">17103 1397 0,'0'0'0,"0"-21"0,21 21 16,0 0-16,0-21 0,0 0 15,0 21-15,1-22 0,-1 22 16,21-21-16,-21 0 0,0 21 0,1-21 16,-1 0-16,0 0 0,0-1 15,-21 1-15,0 0 0,0 0 16,0 0-16,-21 21 16,0 0-16,0 0 0,-1 0 15,1 0-15,0 21 0,-21 0 16,21 0-16,-1 0 0,1 1 15,0-1-15,0 21 0,0-21 0,0 0 16,21 1-16,0 20 0,0-21 16,0 0-16,0 0 0,0 1 15,0-1-15,21 0 16,0-21-16,0 0 0,0 0 16,0 0-16,1 0 0,-1 0 15,0 0-15,0 0 16,0 0-16,0-21 0</inkml:trace>
  <inkml:trace contextRef="#ctx0" brushRef="#br0" timeOffset="16249.28">17357 1482 0,'21'0'16,"-21"21"-16,0-42 62,0 0-46,0-1-16</inkml:trace>
  <inkml:trace contextRef="#ctx0" brushRef="#br0" timeOffset="18741.18">18732 1376 0,'0'21'15,"22"-21"16,-1 0-31,0-21 16,0 0-16,0 0 0,0-1 0,22 1 16,-22 0-16,0-21 15,0 21-15,0-22 0,1 1 0,-1 0 16,0-1-16,-21 1 0,21-22 16,-21 22-16,21 0 0,-21-1 0,0-20 15,0 21-15,0 20 0,0-20 16,0 21-16,0-21 15,0 20-15,-21 22 16,0 43-16,21-22 16,-21 21-16,21 64 15,0-42-15,0 20 0,-21 1 0,21 0 16,-22-1-16,1 1 0,21 21 16,0-22-16,-21 22 0,0 0 15,21 0-15,-21-21 0,21-1 0,-21 22 16,-1-21-16,22-1 0,0 1 0,-21 21 15,0-21-15,21-22 16,0 22-16,-21-1 0,21-20 0,0-22 16,0 22-16,0-22 0,0 0 0,0-20 15,0-1-15,21 0 0,-21 0 16,21-21-16,22 0 0,-22-21 0,0 0 16,21 0-16,1-22 0,-1 22 15,0-21-15,43-64 0,-43 42 16,-21 1-16,22-1 0,-22 1 15,0-1-15,-21 1 0,0-1 0,0 1 16,-21-1-16,0 1 0,0-1 0,-22 1 16,1-1-16,0 1 0,-1 21 15,1-22-15,0 22 0,-1-1 16,1 22-16,21 0 0,-22 0 0,22 0 16,0 21-16,42 0 31,0 0-16,1 0-15,-1-21 0,0 21 0,0 0 16,21-22-16,-20 1 0,-1 21 16,21-21-16,-21 0 0</inkml:trace>
  <inkml:trace contextRef="#ctx0" brushRef="#br0" timeOffset="19135.96">19346 1207 0,'0'0'0,"0"-22"0,0 1 0,-21 0 16,21 0-16,0 0 16,0 0-16,0-22 15,21 43-15,0-21 0,1 21 0,-1 0 16,21-21-16,-21 21 0,22 0 16,-22 0-16,21 0 0,-21 21 0,22 0 15,-22 0-15,0 1 0,0 20 16,0-21-16,-21 21 0,0-20 0,0 20 15,0-21-15,0 21 0,-21-20 16,0-1-16,-21 0 0,20 0 16,1 0-16,0-21 0,-21 0 0,21 21 15,-1-21-15,22-21 16,0 0 0,0 0-16,0 0 0,22 0 15,-22-1-15,21-20 0,0 21 0,0 0 16,0-22-16,0 22 0,1-21 15,-1 21-15,21 0 0,0-1 16,-20 22-16,-1 0 16,0 0-16,0 0 0,0 0 0,0 0 15,1 0-15,-1 0 0,0 0 16</inkml:trace>
  <inkml:trace contextRef="#ctx0" brushRef="#br0" timeOffset="19548.72">20320 1016 0,'0'0'16,"0"-21"-16,-21 21 15,0 0 1,-1 0-16,1 0 0,0 21 16,0 0-16,0 0 0,0 22 0,-1-22 15,-20 21-15,21-21 0,0 22 16,0-1-16,-1-21 0,22 43 15,0-22-15,0-21 0,0 0 16,0 1-16,22-1 0,20-21 16,-21 0-16,21 0 0,1 0 15,-1 0-15,22 0 0,-22 0 0,21-21 16,-20-1-16,-1 1 0,0 0 0,1 0 16,-22 0-16,0 0 0,-21-1 15,0-20-15,0 21 0,-21-21 16,0 20-16,0-20 0,-1 21 15,-20 21-15,-21-21 0,20 0 16,22 21-16,-21 0 0,21 0 16,-1 0-16,-20 21 0,21-21 0,21 21 15,0 0-15,-21-21 0,21 21 16,0 0-16,21-21 16,0 0-16,0 0 0,0 0 15,1 0-15</inkml:trace>
  <inkml:trace contextRef="#ctx0" brushRef="#br0" timeOffset="20199.34">20743 1037 0,'0'0'0,"0"21"16,0 1 0,0-1-16,0 0 15,0 0-15,0 0 0,0 22 0,0-22 16,0 0-16,0 0 0,0 0 0,0 0 15,0 1-15,0-1 0,0 0 16,0 0-16,0 0 0,0 0 16,0-42 15,0 0-15,0 0-16,0 0 0,21 0 0,-21-1 15,22 1-15,-22-21 0,0 21 16,21-22-16,0 22 0,0-21 0,-21 21 15,21-22-15,0 22 0,1 0 16,-1 21-16,-21-21 0,21 21 0,0 0 16,0 0-16,0 21 0,-21 0 15,22 0-15,-1 1 0,-21-1 0,0 21 16,0-21-16,21 22 0,-21-22 16,0 0-16,0 21 0,0-21 0,0 1 15,0-1-15,0 0 0,0 0 16,0-42 31,0 0-47,0 0 15,0-1-15,21 1 0,-21-21 0,21 21 16,22-64-16,-22 43 16,0-1-16,21 1 0,-21 21 0,1 0 15,-1 0-15,0-1 0,21 22 16,-21 0-16,1 0 0,-1 22 15,-21-1-15,21 21 0,-21-21 16,0 22-16,0-22 0,0 21 16,0 0-16,0-20 0,-21 20 0,0-21 15,-1 0-15,22 0 0,-21 1 16,0-1-16,0 0 0,21 0 0,0 0 16,21-21 15,0-21-31</inkml:trace>
  <inkml:trace contextRef="#ctx0" brushRef="#br0" timeOffset="20498.16">22775 550 0,'0'0'0,"21"-21"0,-21 0 15,22 0-15,-22 42 32,-22 0-32,22 0 15,-21 22-15,0-22 0,0 42 0,0-20 16,0 20-16,-1 1 0,1-1 16,0 1-16,0-22 0,0 22 0,0-22 15,21 0-15,-22 1 0,22-1 16,-21 21-16,21-41 15,0-1-15,21-21 16,1 0-16,-1 0 16,0-21-16,21-1 15</inkml:trace>
  <inkml:trace contextRef="#ctx0" brushRef="#br0" timeOffset="20568.13">23156 614 0,'0'0'0</inkml:trace>
  <inkml:trace contextRef="#ctx0" brushRef="#br0" timeOffset="22204.87">23156 593 0,'0'0'16,"-21"0"0,0 0-16,21 21 15,-21 0-15,21 0 0,0 0 16,0 22-16,-21-22 0,-1 64 15,1-22-15,0-21 16,21 1-16,0-1 0,-21 0 0,0 1 16,21-1-16,-21 0 0,21-20 0,0 20 15,-22-21-15,22 0 0,-21 0 16,21 22-16,0-22 0,0 0 16,0-42 46,21 0-62,1 0 16,-1-1-16,0 1 0,0 0 0,0 0 15,0 0-15,1-22 0,-1 22 16,0 0-16,0 0 0,-21 0 16,21 0-16,0 21 0,1-22 15,-1 22-15,0 0 16,0 0-1,-21 22-15,0-1 0,0 0 16,0 0-16,0 0 0,0 0 16,0 1-16,0-1 15,21 0-15,0 0 16,1-21-16,-22 21 16,21-21-16,0 0 15,0 0-15,0 0 0,0 0 16,1 0-16,-1-21 0,0 0 15,0 21-15,0-21 0,0 0 16,1 21-16,20-43 0,-42 22 16,21-21-16,-21 21 0,0-1 15,21 1-15,-21 0 0,0 0 0,0 0 16,-21 21 0,0 0-16,0 0 0,0 0 15,-1 0-15,1 0 16,0 21-16,21 0 0,-21 0 15,21 0-15,0 1 0,-21 20 16,21-21-16,0 0 0,0 0 0,0 22 16,0-22-16,0 0 0,0 0 0,21 0 15,0 1-15,0-1 16,0-21-16,1 0 0,-1 0 16,0 0-16,0 0 0,0 0 0,0 0 15,22 0-15,-22-21 0,0 21 0,0-22 16,0 1-16,1 0 0,-1 0 15,0 0-15</inkml:trace>
  <inkml:trace contextRef="#ctx0" brushRef="#br0" timeOffset="22487.71">22479 741 0,'0'0'0,"21"0"15,0 0 1,22 0-16,-22 0 0,21 0 0,0 0 16,22-21-16,-22 21 0,22 0 15,-22 0-15,0 0 0,22-21 16,-22 21-16,1 0 0,-1 0 0,-21 0 15,21 0-15,-20 0 0,-1 0 16,-21-22-16,0 1 16</inkml:trace>
  <inkml:trace contextRef="#ctx0" brushRef="#br0" timeOffset="23233.29">25019 762 0,'21'0'0,"0"0"16,0 0-16,1-21 0,-1 21 15,0 0-15,0-21 0,0 0 16,0 21-16,1-22 0,-1 22 0,21-21 15,-21 0-15,0 0 0,22 21 16,-22-21-16,0 0 0,0-1 16,0 1-16,-21 0 0,0 0 0,0 0 15,0 0-15,0-1 0,-21 22 0,-21 0 16,21 0-16,-64 0 16,43 0-16,-22 0 0,22 22 0,0-1 15,-1 0-15,1-21 0,21 21 16,-22 21-16,22-20 15,21-1-15,0 0 0,0 0 16,0 0-16,21 0 0,1 1 16,-1-1-16,21 0 0,0 0 15,-20 0-15,20 0 0,0 22 0,1-22 16,-22 21-16,21-21 0,-21 22 16,0-1-16,1-21 0,-1 43 15,-21-22-15,0-21 0,0 0 16,0 1-16,-21-1 0,-22 0 15,22-21-15,-21 0 0,-1 21 0,-20-21 16,21 0-16,-22 0 0,22 0 16,-22 0-16,22-21 0,0 0 15,-1 21-15,1-21 0,21-1 0,0 1 16,-1 0-16,22 0 0,0 0 0,0-22 16,0 22-16,0 0 0,22 0 15,-1 0-15,0 0 0,0-1 0,0 1 16,22 0-16,-1 21 0,-21 0 15,21-21-15,1 21 0,-1 0 16,0 0-16,1 0 0,-1 0 0</inkml:trace>
  <inkml:trace contextRef="#ctx0" brushRef="#br0" timeOffset="23588.6">25612 974 0,'0'0'0,"21"21"0,0-21 15,0 0-15,0 0 16,0 0-16,22 0 0,-22 0 16,0 0-16,0-21 0,22 0 15,-22 21-15,0-22 0,21 1 0,-21 21 16,-21-21-16,22 0 0,-22 0 16,0 0-16,0-1 0,0 1 15,-22 0-15,1 21 0,0 0 16,-21 0-16,21 0 0,-22 0 15,22 0-15,-21 21 0,-1 0 16,22 1-16,-21 41 0,21-42 16,0 22-16,21-22 0,0 21 15,0-21-15,0 0 0,0 22 0,0-22 16,21 0-16,0-21 0,0 21 16,0 0-16,0-21 0,22 0 0,-1 0 15,0 0-15,-20 0 0,41 0 16,-21 0-16,-20-21 0,62 0 15,-41 21-15</inkml:trace>
  <inkml:trace contextRef="#ctx0" brushRef="#br0" timeOffset="23977.38">26247 910 0,'0'0'16,"0"-63"-16,0 42 15,0-1-15,21 22 0,-21-21 16,21 21-16,0 0 15,0 0-15,0 0 0,-21 21 16,0 1-16,22-1 0,-22 0 16,21 0-16,-21 0 0,0 0 15,0 22-15,0-22 0,0 21 0,0-21 16,0 22-16,0-22 16,0 21-16,0 1 0,0-22 15,0 0-15,0 0 0,0 0 16,0-42 15,0 0-31,0 0 16,0 0-16,0-1 0,0 1 0,0-21 15,21 21-15,21-43 16,-42 22-16,21 21 0,1 0 0,-22-1 16,21 1-16,0 0 0,0 21 15,0 0 1,0 0-16,1 0 0,-1 0 15,0 0-15,0 21 16,0-21-16,-21 21 0</inkml:trace>
  <inkml:trace contextRef="#ctx0" brushRef="#br0" timeOffset="24386.65">26860 953 0,'0'-22'0,"0"1"15,0 0-15,0 0 16,22 21 15,-1 0-15,0 21-16,-21 0 0,0 0 0,0 1 16,21 20-16,-21-21 0,0 21 15,0 1-15,0-22 0,0 0 16,0 0-16,0 0 0,0 1 0,0-1 15,21-21-15,-21 21 0,21-21 32,-21-21-17,0 0-15,22 21 0,-22-22 16,21 1-16,-21-21 0,21 21 16,0-22-16,0 22 0,0-21 0,1 0 15,-1 20-15,0-20 0,0 21 16,-21 0-16,21 0 0,0-1 0,1 1 15,-1 21 1,0 0-16,-21 21 16,0 1-16,0-1 15,0 0-15</inkml:trace>
  <inkml:trace contextRef="#ctx0" brushRef="#br0" timeOffset="24714.46">27284 1101 0,'21'0'16,"0"0"0,0 0-16,0 0 0,1-21 15,-1-1-15,0 22 0,0-21 0,0 0 16,0 0-16,1 21 0,-1-21 16,0 0-16,-21-1 0,0 1 15,0 0-15,-21 21 16,0 0-1,-1 0-15,1 21 0,0 0 16,0 1-16,0-1 16,0 0-16,21 0 0,0 0 0,0 0 15,0 1-15,0-1 0,0 0 16,0 0-16,0 0 0,0 0 16,21 1-16,0-22 15,0 0-15,0 21 0,0-21 0,1 0 16,-1 0-16,0 0 0,21 0 15,-21 0-15,22 0 0,-22 0 0</inkml:trace>
  <inkml:trace contextRef="#ctx0" brushRef="#br0" timeOffset="25125.23">27898 910 0,'0'0'0,"0"-21"0,0 0 15,0 0-15,0 0 0,0-1 16,21 22-16,0 0 0,0 0 15,0 0 1,0 0-16,1 22 0,-22-1 0,21 0 16,0-21-16,-21 21 0,21 43 15,-21-43-15,0 0 16,0 0-16,0 21 0,0-20 0,0-1 16,0 0-16,0 0 0,0 0 0,0 0 15,-21-21-15,0 0 16,0 0-1,-1 0-15,1 0 16,21-21-16,0 0 0,0 0 16,21 0-16,1 0 15,-1-1-15,21-20 0,-21 21 0,22 0 16,-1-22-16,0 22 16,-21-21-16,64 0 0,-64 20 15,22 22-15,-22-21 0,0 21 0,0-21 16,0 21-16,0 0 15,-21 21 1,-21 0 0,0-21-16,-21 22 15,21-22-15</inkml:trace>
  <inkml:trace contextRef="#ctx0" brushRef="#br1" timeOffset="39680.61">1714 3958 0,'22'0'16,"-1"0"-16,0 0 16,-21-21-16,21 21 0,0-21 15,0 0-15,1 21 16,-1-21-16,0-1 0,0 22 0,0-21 16,0 0-16,1 0 0,-1 0 15,0 21-15,-21-21 0,0-1 16,0 1-16,-21 21 15,0 0-15,-1 0 0,-20 0 16,0 0-16,-1 0 0,1 21 0,0 1 16,-22-1-16,22 0 0,-22 0 15,22 0-15,-21 22 0,20-22 0,22 21 16,-21 0-16,21-20 0,-1-1 16,22 21-16,0-21 0,0 0 15,0 1-15,22-1 0,20-21 16,-21 21-16,21 0 0,1 0 15,-1-21-15,0 21 0,1 1 0,-1-1 16,0 0-16,1-21 0,-1 21 16,0 0-16,-20 0 0,-1 22 0,0-22 15,0 0-15,-21 0 0,0 0 16,0 22-16,-21-22 0,0 0 0,-22 21 16,1-20-16,0-1 0,-22 21 15,1-21-15,-1-21 0,1 21 0,-1 1 16,1-22-16,20 0 0,-20 0 15,21 0-15,20-22 0,-20 1 16,21 0-16,0 21 0,0-21 16,-1 0-16,22-22 0,-21 22 15,21 0-15,0 0 0,0 0 0,0 0 16,21-1-16,1 1 0,-1 21 16,21-21-16,-21 0 0,22 0 15,20 0-15,-21-1 0</inkml:trace>
  <inkml:trace contextRef="#ctx0" brushRef="#br1" timeOffset="39991.92">2476 3641 0,'0'-21'16,"0"42"-1,0 0-15,0 0 16,0 0-16,0 0 0,-21 22 0,21-1 16,-21 22-16,0-22 0,0 21 15,0 22-15,-1-21 0,1-1 16,0 1-16,0 20 0,-21-20 0,20-1 16,1-20-16,0 20 0,21-21 0,0 1 15,0-1-15,0-21 0,0 0 16,0 1-16,0-1 0,0 0 15,21-21-15,0 0 0,22-21 16,-22 0-16,0-1 0,0 1 16,0 0-16,1 0 0</inkml:trace>
  <inkml:trace contextRef="#ctx0" brushRef="#br1" timeOffset="40196.81">1990 4276 0,'-22'0'0,"44"0"0,-22 0 16,21 0-1,0 0-15,21 0 0,-21 0 16,22-21-16,-1 21 0,-21 0 16,22-22-16,-1 22 0,0 0 0,-21-21 15,22 21-15,-22 0 0,0 0 16,0 0-16,-21-21 0</inkml:trace>
  <inkml:trace contextRef="#ctx0" brushRef="#br1" timeOffset="41773.55">3111 4487 0,'43'-42'16,"-43"21"-16,21 0 15,-21 0-15,21-1 0,-21-62 16,0 63-16,0-22 16,0 22-16,-21-21 0,0 21 0,0-1 15,-1 1-15,1 21 16,0 0-16,-21 0 0,21 0 0,-22 0 15,22 0-15,-21 21 0,21 1 0,-1 20 16,-20 0-16,21 1 0,0-1 16,0 0-16,-1 1 0,1-1 0,21 0 15,0 1-15,0-1 0,0-21 16,0 21-16,0-20 0,0-1 0,21 0 16,1-21-16,-1 0 0,0 21 15,21-21-15,-21 0 0,1 0 16,20-21-16,-21 21 0,21-21 0,-20 0 15,-1-1-15,0 1 0,0-21 0,0 21 16,0-22-16,-21 22 16,0-21-16,22 0 0,-22-1 0,0 1 15,0 21-15,0-22 0,0 22 16,0-21-16,0 21 0,0 42 31,0 0-31,0 0 0,0 0 16,0 22-16,0-1 0,0-21 15,0 22-15,0-1 0,0-21 0,0 21 16,0-20-16,21-1 0,0 21 16,-21-21-16,21-21 0,0 21 0,0 1 15,1-22-15,-1 0 0,0 0 16,21 0-16,-21 0 0,1 0 0,20-22 16,-21 1-16,43-21 15,-43-22-15,0 43 16,0-21-16,0 0 0,-21-22 0,0 22 15,0-22-15,0 1 0,21-1 16,-21 1-16,22-107 16,-22 128-16,0 0 15,0-1-15,0 1 0,0 21 0,0 0 16,0 0-16,0 42 16,0 0-16,0 0 15,0 21-15,0 1 0,0-1 16,0 22-16,0-1 0,0 1 0,0-1 15,-22 1-15,22-1 0,-21 1 16,21-1-16,0 1 0,0-22 16,0 21-16,0 1 0,0-22 15,0-21-15,0 22 0,21-22 16,1 0-16,-1-21 0,0 0 16,21 0-16,-21 0 0,1 0 15,-1-21-15,0 0 0,0 21 0,21-21 16,-20-22-16,-1 22 0,21-21 15,-42-1-15,21 1 0,0 0 16,-21-1-16,22 1 0,-22 21 16,0-21-16,0-1 0,21 22 0,-21 0 15,0 42 17,0 0-32,0 0 0,0 1 15,0 20-15,0-21 0,0 0 0,0 22 16,0-22-16,0 21 0,0-21 15,0 0-15,0 1 0,0 20 0,0-21 16,0 0-16,21 0 16,-21 1-16,21-22 0,0 0 15,0 0-15,1 0 16,-1 0-16,0-22 16,-21 1-16,21 0 0,0 0 0,0 0 15,-21-22-15,0 22 0,22-21 16,-22 21-16,0-22 0,21 1 15,-21 21-15,0 0 0,0 0 16,0 42 0,0 0-1,0 0-15,0 0 0,0 0 16,0 1-16,0-1 0,0 0 0,0 21 16,0-21-16,0 1 0,0-1 15,0 0-15,21 0 0,0 0 16,-21 0-16,21-21 0,0 22 15,1-22-15,-1 0 0,0 0 0,0 0 16,0 0-16,22 0 0,-22 0 0,21 0 16,-21 0-16,22-22 0,-1 1 15,-21 0-15,21 0 0,-20-21 0,-1 20 16,21-20-16,-21 21 0,-21-21 16,21 20-16,-21-20 0,0 21 0,0 0 15,0 0-15,0-1 0,-21 22 16,0 0-16,0 0 15,0 0-15,21 22 0,0-1 0,0 0 16,0 0-16,0 0 16,0 0-16,0 1 0,0-1 0,21 0 15,0 0-15,0 0 0,0 0 0,1 1 16,-22-1-16,21 0 0,-21 0 16,0 0-16,0 0 0,0 1 0,0-1 15,0 0-15,-21-21 16,-1 0-1,22-21 17,0 0-32,0-1 0,0 1 15,0 0-15,0 0 0,-21 0 16,0 0-16</inkml:trace>
  <inkml:trace contextRef="#ctx0" brushRef="#br1" timeOffset="42036.6">3662 3916 0,'0'0'0,"-21"0"0,-1 0 0,44 0 32,20 0-32,0 0 0,-21 0 15,22 0-15,-1 0 0,22-21 0,-22 21 16,0 0-16,1-21 0,20 21 15,-21-22-15,1 22 0,-1 0 16,0 0-16,-20-21 0,-1 21 0,0 0 16,0 0-16,0 0 15,-42 0 17</inkml:trace>
  <inkml:trace contextRef="#ctx0" brushRef="#br1" timeOffset="42736.24">6096 3789 0,'0'0'0,"0"-21"0,42-22 15,-42 22-15,0 0 0,0 0 16,0 0-16,0 0 0,-21-1 16,0 22-16,0 0 0,0-21 15,-1 21-15,1 0 0,-21 0 0,21 21 16,-22 1-16,22-1 0,-21 0 15,0 21-15,20 1 0,-20-1 16,21 21-16,-43 64 0,43-63 16,0-1-16,0 64 15,21-63-15,0-22 0,0 22 0,0-22 16,0 0-16,0-20 0,21 20 16,0-21-16,0 0 0,1 0 0,20-21 15,-21 22-15,21-22 0,1 0 0,-1 0 16,0 0-16,1 0 0,-1 0 15,43-43-15,21-20 16,-64 42-16,0-1 16,1-20-16</inkml:trace>
  <inkml:trace contextRef="#ctx0" brushRef="#br1" timeOffset="43108.03">6540 4128 0,'0'0'0,"0"-22"0,0 1 15,-21 21 1,0 0-16,21 21 15,-21 1-15,0-1 0,0 0 0,21 0 16,-22 21-16,1 1 0,21-22 16,-21 21-16,21-21 0,0 22 0,0-22 15,0 21-15,0-21 0,0 1 16,0-1-16,21-21 0,0 21 0,22-21 16,-22 0-16,21 0 0,1 0 15,-1 0-15,0 0 0,1 0 16,-1-21-16,0 0 0,1-1 0,-22 1 0,21 0 15,0 0-15,-20 0 16,-1-22-16,0 22 0,-21-21 0,0 0 16,-21-43-16,0 43 15,-1 20-15,1 1 0,-21 0 16,21 21-16,-22 0 0,22 0 0,-21 0 16,0 21-16,20 0 0,-20-21 15,21 22-15,0 20 0,0-21 0,21 0 16,-22 0-16,22 1 0,0-1 15,0 0-15,43 0 0,-22-21 0,0 21 16,21-21-16,43 0 16</inkml:trace>
  <inkml:trace contextRef="#ctx0" brushRef="#br1" timeOffset="43956.55">7768 4043 0,'0'0'16,"-21"-21"-16,0 21 0,0 0 0,-22 0 16,22 0-16,0 0 0,-21 0 0,-1 0 15,22 0-15,-21 21 0,-1 0 16,22 0-16,-21 22 0,21-22 0,-22 21 16,22 0-16,0-20 15,0 20-15,0 0 0,21-21 0,0 22 16,0-22-16,0 21 0,0-21 0,0 1 15,21-1-15,64 21 16,-64-42-16,21 0 0,-21 0 16,22 0-16,-1 0 0,0 0 0,1-21 15,-1 0-15,-21 0 0,21-1 16,1 1-16,-22 0 0,21-21 16,-21-1-16,1 1 0,20 0 0,-21-22 15,0 1-15,0-1 0,1 1 0,-22-1 16,21 1-16,0-1 0,-21 1 15,0 20-15,21-20 0,0 21 16,-21-1-16,0 1 0,0 0 0,0-1 16,0 22-16,0 0 0,0 42 31,0 0-31,-21 0 0,21 22 16,-21-22-16,21 21 0,0 22 15,-21-22-15,21 0 0,0 22 16,0-22-16,-21 85 0,21-63 15,-22-22-15,22 22 0,-21-1 0,21-21 16,0 1-16,0-1 0,0 0 16,0 1-16,0-1 0,0-21 15,0 22-15,0-22 0,0 0 0,21 0 16,-21 0-16,22-21 0,-1 21 0,0 1 16,21-22-16,-21 0 0,22 0 15,-22 0-15,21 0 0,1 0 0,-1-22 16,0 1-16,1 21 0,-1-21 15,0 0-15,22 0 0,-22 0 0,22-43 16,-22 43-16,-21-21 0,0-1 16,0 22-16,-21-21 0,0-1 15,0 22-15,0 0 0,0 0 16,0 0-16,-21 0 0,0-1 0,0 22 16,0 0-16,0 0 0,-1 22 15,-20-1-15,21 0 0,0 0 0,0 0 16,-1 22-16,22-22 0,0 21 15,-21 0-15,21-20 0,0 20 0,0-21 16,0 21-16,0-20 0,21-1 0,1 0 16,-1 0-16,0 0 0,21-21 15,1 21-15,-22-21 0,21 0 0,0 0 16,22 0-16,-22 0 16,1 0-16,-1 0 0,0 0 0,1-21 15,-1 21-15,0-21 0,-21 0 0,1 21 16,20-21-16,-21 21 0,-21-21 0,0-1 15</inkml:trace>
  <inkml:trace contextRef="#ctx0" brushRef="#br1" timeOffset="44656.14">2815 4953 0,'0'0'0,"-42"0"15,21 0-15,-22 0 0,22 0 16,-21 0-16,21 0 0,-1 0 0,1 0 15,0 0-15,-21 21 16,21-21-16,21 21 31,21-21-31,0 0 0,21 22 16,1-22-16,-1 0 0,0 0 16,22 0-16,-1 0 0,22 0 15,0 0-15,20 0 0,1 0 0,0 0 0,21 0 16,21 0-16,0 0 15,22 0-15,20 0 0,1-22 0,211 22 16,-190-21-16,-1 21 16,22 0-16,0-21 0,0 21 0,-22-21 15,22 21-15,0-21 0,0 21 0,-21 0 16,-1-21-16,-20 21 0,-1-22 16,1 22-16,-22 0 0,-21 0 0,-21 0 15,-21 0-15,0 0 0,-43-21 0,1 21 16,-1 0-16,-20 0 0,-22 0 15,21 0-15,-21 0 0,1 0 47,-1 0-15,0-21-32</inkml:trace>
  <inkml:trace contextRef="#ctx0" brushRef="#br1" timeOffset="45147.75">10139 4233 0,'0'0'0,"-21"0"15,-1 0-15,1 0 0,64 0 32,-22 22-32,21-22 0,0 0 0,1 0 15,20 0-15,1 0 0,-1 0 16,22 0-16,-22 0 0,22 0 0,0 0 16,21 0-16,-22 0 0,1 0 0,0 0 15,-22 0-15,22 0 0,-22 0 16,-20 0-16,20 0 0,-21 0 15,-20 0-15,20 0 0,-21 0 0,0 0 16,-21-22 0,0 1-16,0 0 15,-21 0-15,0 0 16,0 0-16</inkml:trace>
  <inkml:trace contextRef="#ctx0" brushRef="#br1" timeOffset="45511.54">11324 3916 0,'0'0'16,"-21"0"-16,42 0 47,0 0-47,0 21 15,1-21-15,20 21 0,-21-21 0,21 21 16,-20-21-16,20 22 0,-21-22 0,21 21 15,1-21-15,-22 21 0,21-21 16,-21 21-16,1-21 0,-1 21 0,0 0 16,0-21-16,-21 22 15,0-1-15,0 0 0,-21 21 0,0-21 16,0 1-16,-1-1 0,-20 21 0,21-21 16,-21 22-16,-1-22 0,1 21 15,0-21-15,-1 22 0,1-22 16,0 0-16,20 21 0,-20-21 0,21 1 15,-21-1-15,20 0 0,1 0 16,0 0-16,0 0 0,21 1 16,-21-22-16</inkml:trace>
  <inkml:trace contextRef="#ctx0" brushRef="#br1" timeOffset="73088.13">13420 3154 0,'0'0'0,"21"-21"0,-21 42 47,0 0-47,0 21 0,0 1 16,0 20-16,0 1 0,0-1 15,0 1-15,-21 20 0,-1-20 16,22 21-16,-21-22 0,0 1 0,0 20 16,0-20-16,0-1 0,21 1 0,-43 20 15,43-41-15,-21-1 16,21 0-16,0-20 0,0-1 0,0 0 16,0 0-16,0-42 31,0-21-31,0 20 0,0 1 15,0-21-15,0 0 16</inkml:trace>
  <inkml:trace contextRef="#ctx0" brushRef="#br1" timeOffset="73464.31">13060 3556 0,'0'0'0,"-43"-63"16,43 20-16,0-41 15,0 62-15,0-20 16,22 21-16,-1-21 0,21 20 0,-21 1 16,22-21-16,-1 21 15,21 0-15,-20-1 0,20 22 0,1-21 0,-22 21 16,22 0-16,-1 0 0,-21 0 16,22 0-16,-22 21 0,1 22 15,-22-1-15,0 0 0,-21 22 0,0-22 16,0 22-16,-21-1 0,-22 1 15,1-1-15,0 1 0,-22-1 0,22-20 16,-22-1-16,1 0 0,-1 1 16,1-1-16,21-21 0,-1 0 0,1 0 15,0 1-15,20-1 0,1-21 16,42 0 0,1 0-1,-1 0-15,0 0 0,21-21 0,-21-1 16,22 22-16,-22-21 0,0 0 15,21 21-15,-20-21 0,-1 21 16</inkml:trace>
  <inkml:trace contextRef="#ctx0" brushRef="#br1" timeOffset="73894.08">13695 4001 0,'0'-22'0,"21"1"16,0 0-16,0 0 16,0 0-16,1 21 15,-22-21-15,42 21 0,-21 0 16,0 0-16,22 0 0,-22 0 16,0 0-16,0 21 0,0 0 0,0 0 15,1 0-15,-22 22 0,21-22 16,-21 21-16,0 0 0,0 1 0,0-1 15,0-21-15,-21 22 0,-1-22 16,1 21-16,21-21 0,-21 0 16,21 1-16,-21-22 0,21-22 31,0 1-31,0 0 0,0-21 16,21 21-16,0-22 15,-21 22-15,21-21 0,1-1 0,-1 1 16,0 0-16,0 21 0,0-22 15,22 22-15,-22 0 0,0 0 0,0 21 16,0-21-16,0 21 0,1 0 16,-1 0-16,0 0 15,-21 21-15,0 0 16</inkml:trace>
  <inkml:trace contextRef="#ctx0" brushRef="#br1" timeOffset="75504.27">14499 4170 0,'0'21'16,"21"-21"-1,0 0-15,-21-21 0,22 0 16,-1 0-16,0-1 0,-21 1 16,21 0-16,0 0 0,0 0 0,1 0 15,-22-22-15,21 22 0,-21 0 16,21 0-16,-21 0 0,0-1 15,0 1-15,-21 21 16,0 0-16,-1 21 16,22 1-16,-42 20 15,21 0-15,0 1 0,0-22 16,21 21-16,-22 0 0,1 1 0,21-1 16,0-21-16,0 22 0,0-22 0,0 0 15,0 0-15,0 0 0,21 0 16,1-21-16,41 0 15,-21 0-15,-20 0 0,20-21 16,0 21-16,1-21 0,-1 0 0,0 0 16,1-22-16,-1 22 0,0-21 15,1 0-15,-1 20 0,-21-20 0,0 0 16,0-1-16,1 22 0,-22 0 16,0 0-16,0 0 0,0 0 15,-22 21 1,1 21-1,21 0-15,0 0 0,0 0 0,0 0 16,0 1-16,0-1 0,0 21 0,21-21 16,1 0-16,-1 1 0,-21-1 15,21 0-15,0 0 0,0-21 0,-21 21 16,0 0-16,21-21 0,-21 22 16,0-1-1,-21-21-15,0 0 0,0 0 16,-21 0-16,20 0 0,1 0 15,0 0-15,0 0 0,0-21 0,0 21 16,-1 0-16,1 0 0,21 21 31,0 0-31,0 0 16,0 0-16,21 0 0,1-21 16,-1 0-16,0 22 0,0-22 0,0 0 15,22 0-15,-22 0 0,21 0 16,0 0-16,1 0 0,-1-22 0,0 1 15,1 0-15,-1 21 0,0-42 16,1 21-16,-1-1 0,0 1 0,-20-21 16,-1 0-16,0 20 0,0-20 15,0 21-15,-21-21 0,0 20 16,0 1-16,0 0 0,0 0 0,0 0 16,-21 21-1,0 21 1,0 21-16,0-21 15,-1 1-15,22 20 0,-21 21 16,0-20-16,21-22 0,0 0 16,0 21-16,0-20 0,0-1 0,0 0 15,21 0-15,0-21 0,1 21 0,-1-21 16,0 0-16,64 0 16,-43 0-16,0 0 0,1 0 15,-1-21-15,0 0 0,1 21 16,-1-21-16,0-22 0,1 22 0,-22 0 15,21-21-15,-21 21 0,0-22 0,-21 22 16,0 0-16,0 0 0,0 0 16,0-1-16,-21 22 31,21 22-31,-21-1 0,0 0 16,21 0-16,-21 21 0,21-20 15,-21-1-15,-1 21 0,22-21 0,0 22 16,-21-22-16,0 0 0,21 0 15,-21 0-15,21 0 0,0 1 16,0-44 15,0 1-31,21 0 16,0 0-16,0-21 0,1 20 0,-1-20 16,21 0-16,-21-1 0,22 1 15,20-43-15,-42 64 0,22-21 16,-22 21-16,0 21 0,21-21 15,-21 21-15,1 0 0,-1 21 16,-21 0 0,0 21-16,0-21 0,0 1 15,0 20-15,-21 21 0,21-20 16,0-22-16,0 0 0,0 21 16,0-20-16,0-1 0,0 0 0,0 0 15,21-21-15,0 21 0,0-21 16,0 0-16,0 0 0,1 0 15,-1 0-15,21 0 0,-21-21 0,0 0 0,22 0 16,-22 0-16,0-22 0,21 22 16,-20-21-16,-1-22 0,0 22 15,0 0-15,0-1 0,22-20 0,-22 20 16,0-20-16,-21 21 0,21-22 0,-21 22 16,21-1-16,-21 1 15,0 0-15,0-1 0,0 22 16,0 42-1,-21 1-15,0-1 16,21 21-16,-21 0 0,0 1 16,-1-1-16,1 0 0,0 1 0,21 20 15,-21-20-15,0 20 0,21-21 0,-21 22 16,21-22-16,0 1 0,0-1 16,0 0-16,0 1 0,0-22 15,0 21-15,0-21 0,0 0 16,21-21-16,0 22 0,0-22 0,0 0 15,0 0-15,1 0 16,20-22-16,-21 1 0,0 21 0,0-42 16,22 21-16,-22 0 0,0-22 0,-21 1 15,0 0-15</inkml:trace>
  <inkml:trace contextRef="#ctx0" brushRef="#br1" timeOffset="75680.17">16891 3874 0,'0'0'0,"-21"0"0,0 0 0,21-22 16,21 22 15,0 0-31,0 0 0,21 0 16,-20 0-16,20 0 0,-21 0 0,21 0 16,-20 0-16,41-21 0,-42 21 15,22-21-15,-22 21 0</inkml:trace>
  <inkml:trace contextRef="#ctx0" brushRef="#br1" timeOffset="77874.91">18351 4360 0,'0'0'0,"-21"0"0,42-21 31,1 0-15,-1 0-16,0 0 0,21-22 16,-21 1-16,22 0 0,-1-1 0,0 1 15,-20-21-15,20 20 0,0 1 16,-21-22-16,22 1 0,-22 21 15,0-22-15,0 1 0,0-1 16,1 1-16,-22 20 0,0 1 0,0 0 16,0-1-16,0 22 0,0 42 31,-22 0-31,1 22 0,0-1 16,21 0-16,-21 22 0,0-22 15,0 22-15,-1-1 0,22-20 0,-21 20 16,0 1-16,0-1 0,0-21 0,21 22 15,-21-1-15,21-20 0,-22-1 16,22-21-16,0 22 0,0-22 0,0 0 16,0 0-16,-21 0 15,21-42 1,0 0-16,0 0 16,21 0-16,1-22 0,-1 1 15,0 0-15,0-1 0,0 1 0,0 0 16,1 20-16,-1 1 0,0 0 0,0 0 15,0 0-15,0 21 0,22 0 16,-22 0-16,-21 21 16,21 0-16,-21 0 0,0 0 15,21 1-15,-21 20 0,0-21 16,0 21-16,0-20 0,0 20 0,21-21 16,1 21-16,-22-20 0,21-1 15,0 0-15,0-21 0,21 21 16,-20-21-16,20 21 0,0-21 0,1 0 15,-1 0-15,0 0 0,1-21 0,-1 0 16,21 0-16,-20-22 0,-1 22 16,43-63-16,-43 41 0,0 1 15,-20 0-15,-1-1 0,0 1 16,0 0-16,-21-22 16,0 43-16,0 0 0,-21 21 15,0 0-15,0 0 0,-22 0 16,22 0-16,0 21 0,-21 0 0,20 0 15,1 22-15,-21-22 0,21 21 16,0 0-16,-1 1 0,22 41 16,0-41-16,0-22 0,0 21 15,22 1-15,20-22 0,-21 0 0,21 21 16,1-21-16,20-21 0,1 22 16,-22-1-16,22-21 0,-1 0 0,22 0 15,-22 0-15,1 0 0,20-21 0,-20-1 16,-1 1-16,1-21 0,-22 21 15,64-64-15,-64 22 16,-20 20-16,20 1 0,-21 0 16,-21-1-16,0 1 0,0 21 0,0-22 15,-21 22-15,0 0 0,0 21 16,-22 0-16,1 0 0,0 0 0,-1 0 16,1 0-16,0 0 0,-1 21 0,22 0 15,-21 22-15,-1-22 0,22 21 16,0-21-16,0 22 0,0-1 0,21 0 15,0-20-15,0 20 0,0 0 16,0-21-16,0 1 0,21-1 0,0 0 16,0 0-16,0 0 0,1-21 15,20 0-15,-21 0 0,21 0 16,-20 0-16,20 0 0,-21-21 0,0 0 16,22 0-16,-22-22 0,0 22 15,0-21-15,0 0 0,0-1 0,1 1 16,-22 0-16,0 20 0,21 1 15,-21 0-15,0 0 0,0 0 0,0 0 16,0 42 0,0 0-1,-21-21-15,21 21 0,-22 21 16,22-20-16,0-1 0,0 21 16,0-21-16,0 22 0,0-22 0,0 0 15,43 21-15,-22-21 0,0 1 0,21-1 16,1-21-16,-1 21 0,0 0 15,1-21-15,-1 0 0,0 0 16,22 0-16,-22 0 0,22 0 0,-1-21 16,-20 0-16,20 0 0,-21-1 0,22-20 15,-22 0-15,1 21 0,-22-22 16,21 1-16,-21 0 0,-21-1 0,0-20 16,0 42-16,0-1 15,0 1-15,-21 0 0,0 21 0,-21 0 16,20 0-16,-20 0 0,21 0 15,-85 21-15,85 0 16,-21 1-16,20 20 0,1-21 16,0 21-16,0-20 0,0 20 15,21 0-15,0-21 0,0 22 0,0-22 16,0 0-16,0 21 0,21-20 16,0-1-16,0-21 0,22 21 0,-22-21 15,0 0-15,21 0 0,1 0 16,-22 0-16,21-21 0,0 21 0,-20-21 15,20-22-15,-21 22 0,43-85 16,-22 64-16,-21-22 0,0 22 16,0-21-16,22-1 0,-22 1 15,0-1-15,0 1 0,-21-1 16,21-21-16,1 22 0,-22-1 0,0 22 16,0-21-16,0 20 0,21 1 15,-21 0-15,0 20 0,0 1 0,0 0 16,-21 21-16,-1 0 15,1 21-15,0 22 0,0-22 0,-21 21 16,20 0-16,-20 22 0,21-22 16,0 22-16,-43 42 15,43-64-15,0 21 0,0-20 0,21 20 16,0-20-16,0-1 0,0 21 0,0-20 16,0-1-16,0 0 0,21 1 15,21-1-15,-21-21 0,43 43 16,-43-43-16,21 0 0,1-21 15,-22 0-15,21 0 0,1 0 16,-1 0-16,0 0 0,1 0 0,-22-21 16,21-21-16,22-22 15,-22 43-15,-21-21 0,0-1 0,0 1 16,1 0-16,-22-1 0,21 22 16,-21 0-16,0 0 0,0 0 0,0-1 15,-21 22 1,-1 0-16,1 0 0,0 22 0,0-1 15,0 0-15,0 0 0,21 21 16,-43 43 0,43-43-16,0 1 0,0-22 0,0 21 15,0-21-15,0 22 0,21-22 16,1 0-16,-1 0 0,0-21 16,0 0-16,0 0 0,0 0 15,22 0-15,-22 0 0,0-21 0,21 0 16,-20-21-16,20 20 0,0-20 15,-21 0-15,22-1 0,-22 1 0,42-21 16,-41 41-16,-1 1 16,-21 0-16,21 21 15,-21 21 1,0 0 0,0 1-16,0-1 0,0 0 15,0 21-15,0-21 0,0 1 16,21-1-16,-21 0 0,21-21 0,0 21 15,-21 0-15,22-21 16,-1 0-16,0 0 16,-21-21-16,21 0 0,-21 0 15</inkml:trace>
  <inkml:trace contextRef="#ctx0" brushRef="#br1" timeOffset="79008">24172 4360 0,'0'0'0,"21"0"16,1 0-16,-1 0 15,-21-21-15,21 0 0,0 21 0,0-21 16,0-21-16,1 20 0,-1 1 16,0-21-16,0 0 0,0-1 15,22 1-15,-22 0 0,21-1 0,-21 1 0,22 0 16,-22 20-16,0-20 0,0 21 16,0 0-16,-42 42 31,0 0-31,0 0 0,0 22 15,-22-22-15,22 21 0,0 0 16,-43 22-16,43-22 0,0 1 16,21-22-16,0 0 0,0 21 15,0-21-15,0 1 0,21-1 16,22 0-16,-22-21 0,63 0 16,-41 0-16,20 0 0,-20-21 15,20 0-15,-21-1 0,1 1 0,-1 0 16,0-21-16,1 21 15,-22-22-15,-21 1 0,0 0 0,0 20 16,0-20-16,0 21 0,-21-21 16,0 20-16,-1 1 0,-20 21 0,21-21 15,-21 21-15,-1 0 0,1 0 0,0 0 16,20 0-16,1 0 0,0 0 16,21 21-16,21-21 0,0 21 15,22-21-15,-22 0 0,42 22 16,-20-22-16,-1 0 0,22 0 0,-1 0 15,-21 0-15,22 0 0,-22 0 16,22 0-16,20-22 16,1 1-16,-43 0 0,-20 21 15,-1-21-15,0 0 0,-21 0 16,0-1-16,0 1 16,-21 21-1,0 0 1,-1 0-1,1 21-15,21 1 0,-21-1 0,21 21 16,0-21-16,-42 85 16,42-64-16,-21 22 0,21-1 15,0 1-15,-22-1 0,1 22 0,21-21 0,-21-1 16,21 1-16,0 20 0,0 1 16,0 63-16,-21 0 15,21-63-15,0-22 16,-21 22-16,21-21 0,0-1 0,0-21 15,0 22-15,-21 21 0,-1-43 16,1 21-16,0-41 16,0-22-16,0 0 0,0 0 15,-1-22-15,1 1 0,21-21 16,0 0-16,-21-1 0,0 1 16,21 0-16,0-22 0,0 1 0,0 20 15,0-20-15,0-1 0,0 22 16,0-22-16,0 22 0,0 0 0,0-1 15,0 1-15,0 0 0,21 21 16,0-22-16,0 22 0,1 0 16,-1 0-16,0 0 0,21-22 0,1 22 15,-1-21-15,0 21 0,22-22 0</inkml:trace>
  <inkml:trace contextRef="#ctx0" brushRef="#br1" timeOffset="79310.39">26945 3450 0,'0'0'0,"0"-42"16,-21 42 0,0 21-16,0 0 15,-1 22-15,22-22 0,-21 21 16,0 0-16,0 1 0,0-1 0,21 0 15,0 1-15,-21 20 0,-1 43 16,22-64-16,-21 22 16,21-22-16,0 1 0,-21-1 0,21 0 15,-21 1-15,21-22 0,0 0 0,0 0 16,0 0-16,0 0 0,21-42 31,0 0-31,0-21 16</inkml:trace>
  <inkml:trace contextRef="#ctx0" brushRef="#br1" timeOffset="79976">27220 3620 0,'0'0'15,"21"-106"-15,-21 85 16,-21 42 15,21 0-31,-21 0 0,21 43 16,-21-22-16,0 0 15,0 1-15,21 20 0,-22-21 16,1 22-16,0-22 0,21 22 0,-21-22 16,0 0-16,21 1 0,-21-1 0,21 0 15,0-20-15,0-1 0,0 21 16,21-42 0,0-21-1,0 0-15,0 0 0,0-1 16,1-20-16,-1 0 0,0-1 0,0 1 15,0 0-15,0 21 0,-21-1 16,22 1-16,-22 0 0,21 0 0,-21 42 31,0 0-15,0 0-16,0 1 0,0-1 0,0 0 16,0 21-16,0-21 0,0 1 15,0-1-15,0 0 0,0 0 0,21 0 16,0 0-16,0 1 0,0-22 15,1 21-15,20-21 16,-21 0-16,21 0 0,1 0 0,-22 0 16,21-21-16,1-1 0,-1 1 15,0 0-15,-21 0 0,22-21 0,-22 20 16,0-20-16,0 0 0,0-1 0,1-41 16,-22 63-1,0-1-15,-22 22 16,1 0-16,0 0 15,0 22-15,0-1 0,0 0 16,-1 0-16,22 0 0,-21 22 0,21-22 16,0 0-16,0 21 0,0-21 15,0 1-15,0-1 0,21 0 0,1 0 16,-1 0-16,21 0 16,-21-21-16,0 0 0,1 0 15,20 0-15,-21 0 0,21 0 0,-20-21 16,20 21-16,-21-21 0,0 0 0,0 0 15,1-22-15,-22 22 0,0 0 16,0 0-16,0-21 0</inkml:trace>
  <inkml:trace contextRef="#ctx0" brushRef="#br1" timeOffset="80204.88">26437 3683 0,'64'0'15,"-22"0"1,0 0-16,1-21 0,20 21 16,1 0-16,-1 0 0,1-21 0,-1 21 15,1 0-15,-1 0 0,1 0 16,-22-21-16,0 21 0,1 0 0,-1-22 15</inkml:trace>
  <inkml:trace contextRef="#ctx0" brushRef="#br1" timeOffset="80742.07">28660 3535 0,'0'0'0,"21"-42"0,21-43 16,-21 43-16,0-22 0,22 22 0,-22-1 16,0 1-16,21 21 0,-20-21 15,-1 20-15,-21 1 0,21 0 0,-21 63 31,0-20-15,0 20-16,-21 0 0,21 22 16,0-22-16,-21 22 0,21-1 15,-22 1-15,1-1 0,21-21 16,0 22-16,0-22 0,-21 22 0,21-22 16,-21 0-16,21 1 0,0-1 0,0-21 15,0 22-15,-21-22 0,21 0 16,-21 0-16,21 0 0,0 0 15,0-42 1,21 0-16,-21 0 16,21 0-16,0-22 0</inkml:trace>
  <inkml:trace contextRef="#ctx0" brushRef="#br1" timeOffset="81181.17">28956 3408 0,'0'0'0,"0"-42"0,0-1 0,0 1 16,21-22-16,0 1 15,0 42-15,1 0 0,-1-1 16,0 1-16,21 0 0,-21 21 16,22-21-16,-1 0 0,0 21 0,1 0 15,20 0-15,-20 0 0,-1 0 16,0 21-16,1 0 0,-1 21 0,0 1 16,-21-1-16,1 22 15,-22-1-15,0-21 0,0 22 0,-43-1 16,22-20-16,-21-1 0,-22 0 0,1 1 15,-1-22-15,-63 42 16,64-63-16,-1 22 0,1-22 16,20 0-16,1 0 0,0 0 0,21 0 15,-1 0-15,1-22 0,21 1 16,0 0-16,0 0 0,21 0 16,1 21-16,-1 0 15,-21 21-15,21-21 0,0 21 16,0 21-16,0-20 0,-21-1 15,22 21-15,-1-21 0,0 22 0,-21-1 16,21-21-16,0 0 0,0 22 0,1-22 16,-1 0-16,0 0 15,0-21-15,0 21 0,0 0 0,1-21 16,-1 0-16,0 0 0,21 0 16,-21 0-16,1 0 0,-1 0 0,0-21 15,-21 0-15,21 0 0</inkml:trace>
  <inkml:trace contextRef="#ctx0" brushRef="#br1" timeOffset="81807.33">29654 3895 0,'22'0'16,"-1"0"0,0 0-1,0 0-15,-21-21 0,21 21 0,0 0 16,1 0-16,20-22 0,-21 22 15,0-21-15,0 21 0,1-21 0,-1 0 16,0 21-16,-21-21 0,0 0 16,0-1-16,-21 22 15,-22 0-15,22 0 0,0 0 16,0 22-16,-21-1 16,20 0-16,1 0 0,0 0 0,0 0 15,0 1-15,0-1 0,21 21 16,-22-21-16,22 0 0,0 1 0,0-1 15,0 0-15,0 0 0,22-21 16,-1 21-16,0-21 0,21 0 0,-21 0 16,22 0-16,-1 0 0,0 0 15,1 0-15,20-21 0,-20 21 0,20-21 16,1 0-16,-22 0 0,21-22 16,-20 22-16,-1 0 0,0-21 0,-20 20 15,-1 1-15,0 0 0,-21 0 16,21 0-16,-21 0 0,-21 21 15,0 0-15,0 0 16,-1 0-16,1 0 0,0 21 16,0 0-16,0 0 0,21 0 15,0 0-15,0 1 0,0-1 0,0 0 16,21 0-16,0 0 0,0 0 16,-21 1-16,64 20 15,-43-42-15,-21 21 0,-21-21 47,0 0-47,-22 0 0,22 0 0,0 0 16,-21 0-16,20 0 0,1 0 15,0 0-15,0 0 0,0 0 0,21-21 16,21 21 0,0-21-16,0 21 15,0 0-15,22-21 0</inkml:trace>
  <inkml:trace contextRef="#ctx0" brushRef="#br1" timeOffset="82124.42">30840 3641 0,'0'0'16,"0"-21"-16,-21 21 16,-1 0-16,1 0 15,0 21-15,-21 21 16,21-21-16,21 22 0,-22-1 15,1 0-15,-21 22 0,21-22 0,0 22 16,-1-1-16,1 1 0,-21-1 16,21 1-16,0-1 0,-1 1 0,1-1 15,0-21-15,0 22 0,0-22 16,21 22-16,0-22 0,-21 0 0,-1 85 16,22-105-16,0 20 15,0-21-15,0 0 0,0 0 16,0-42-1,22 0 1,-22 0-16,21 0 0,0 0 16,-21-22-16,21 1 0,0 0 15,-21-1-15</inkml:trace>
  <inkml:trace contextRef="#ctx0" brushRef="#br1" timeOffset="82409.48">30607 3789 0,'0'0'0,"0"-42"0,0 20 15,21 1-15,-21 0 0,21 0 16,0 0-16,1 0 0,-1-1 0,0 22 16,0 0-16,21 0 0,22 0 15,-43 0-15,21 22 16,-20-1-16,20 0 0,-21 0 16,-21 0-16,0 22 0,0-22 0,0 0 15,-21 0-15,0 21 0,-22-20 16,22-1-16,-21 0 0,0-21 0,-1 21 15,22-21-15,-21 0 0,-1 21 16,22-21-16,0 0 0,0 0 16,0 0-16,0 0 0,42 0 31,0 0-31,0 0 0,0-21 0,22 21 16,-1 0-16</inkml:trace>
  <inkml:trace contextRef="#ctx0" brushRef="#br1" timeOffset="83747.62">31475 3747 0,'0'0'15,"21"0"-15,-21-22 0,0 1 16,-21 21-16,0 0 0,-1 0 16,-41 0-16,-1 43 15,43-22-15,-21 0 0,21 0 16,0 0-16,-1 22 0,1-22 15,21 0-15,-21 21 0,21-21 0,0 1 16,0-1-16,21 0 16,0 0-16,1 0 0,20-21 0,-21 0 15,0 0-15,22 0 0,-22 0 16,21 0-16,-21 0 0,0 0 0,1-21 16,-1 0-16,-21 0 0,0 0 15,0-1-15,0-20 0,0 21 0,0 0 16,0-22-16,-21 22 0,21 0 15,-22-21-15,22 21 0,-21-1 0,21 1 16,0 0-16,0 0 16,21 21-16,1-21 0,-1 21 15,0 0-15,21 0 0,-21-21 16,22 21-16,-1 0 0,-21 0 16,0 0-16,22 0 0,-22 0 15,0 21-15,0 0 0,0 0 0,-21 0 16,0 0-16,0 1 0,0-1 15,0 0-15,0 0 0,0 0 16,0 0-16,0 1 0,0-1 0,-21 0 16,21 0-16,-21 0 0,0 0 15,21 1-15,0-1 16,0-42 15,0-1-15,0 1-16,0 0 0,0-21 15,0 21-15,21-1 0,0 1 16,0 0-16,1 0 0,-1 0 16,21 0-16,-21-1 0,0 1 0,1 0 15,20 21-15,-21 0 0,0 0 16,0 0-16,1 0 0,-1 0 16,-21 21-16,0 0 15,0 1-15,0-1 0,0 0 0,0 0 16,0 0-16,0 22 0,-21-22 15,21 0-15,0 0 0,0 0 16,0 0-16,0 1 0,0-1 0,0 0 16,21-21-1,0 0-15,0 0 16,0 0-16,0 0 0,1 0 16,20-21-16,0 21 0,-21-21 0,22-1 15,41-20-15,-41 0 16,-1 21-16,-21-1 0,22 1 15,-22-21-15,0 21 0,-21 0 16,-21 21 0,0 0-16,-1 21 15,1-21 1,0 21-16,21 0 0,-21-21 16,21 21-16,0 0 0,0 1 0,0-1 0,0 0 15,0 0-15,21 21 16,0-20-16,-21-1 0,0 0 15,0 0-15,0 0 0,0 0 16,-21-21 0,0 0-1,0 0-15,0-21 16,-1 21-16,22-21 0,-21 21 16,0-21-16,42 42 62,0-21-62,1 0 0,-1 0 0,0 0 16,0 0-16,0 0 0,0 0 15,22 0-15,-22 0 0,21 0 16,-21 0-16,22 0 0,-1-21 0,22 0 16,-43 21-16,21-21 0,0-1 15,-20 1-15,-1 0 0,0 0 0,-21 0 16,0 0-16,0-1 0,0 1 15,-21 21 1,0 0-16,-1 0 16,1 0-16,0 21 0,0 1 15,0-22-15,0 21 0,21 0 0,0 0 16,-22 0-16,22 0 0,0 1 16,0-1-16,0 0 0,0 0 15,0 0-15,0 0 16,0 1-1,22-22 1,-1 0-16,0-22 16,0 22-1</inkml:trace>
  <inkml:trace contextRef="#ctx0" brushRef="#br1" timeOffset="83943.51">32914 4212 0,'-21'0'0,"42"0"0,-63 0 31,21-21 16</inkml:trace>
  <inkml:trace contextRef="#ctx0" brushRef="#br1" timeOffset="85676.92">4593 6181 0,'0'0'16,"0"-21"-16,0-1 0,0 1 15,0 0-15,0 42 47,0 0-31,0 1-16,0-1 0,0 0 0,0 21 15,0-21-15,0 22 0,0-22 0,0 21 16,0 1-16,0-22 16,0 0-16,0 0 0,0 0 0,0 0 15,0 1 1,0-44 0,0 1-16,0 0 15</inkml:trace>
  <inkml:trace contextRef="#ctx0" brushRef="#br1" timeOffset="86025.24">4678 5779 0,'-21'0'0,"-1"42"15,1-21-15,21 0 0,0 0 16,0 1-16,0-1 0,0 0 15,0 0-15,21-21 16,1 0-16,-1 0 0,21 0 16,-21 0-16,0 0 0,22-21 15,-22 0-15,0 0 0,0 21 16,0-22-16,-21 1 0,0 0 0,0 0 0,0 0 16,0 0-16,0-1 15,-21 1-15,0 21 0,0 0 0,0-21 0,0 21 16,-1 0-16,1 0 15,0 0-15,21 21 0,-21 0 16,21 1-16,0-1 0,0 0 16,0 0-16,0 0 0,0 0 15,21-21-15,0 0 16,0 0-16,22 0 0,-22 0 0</inkml:trace>
  <inkml:trace contextRef="#ctx0" brushRef="#br1" timeOffset="86285.09">5355 5482 0,'0'0'0,"0"-21"15,0 42 1,0 0-16,-21 1 16,21-1-16,-21 21 0,21 0 0,-21 1 15,21-1-15,0 22 0,-22-22 16,22 21-16,-21-20 0,0-1 0,21 64 15,-21-64 1,21-21-16,0 22 0,0-22 0,0 21 16,0-21-16,0 1 0,21-22 15,0 0 1,0 0-16,1-22 0,-1 1 16,-21 0-16</inkml:trace>
  <inkml:trace contextRef="#ctx0" brushRef="#br1" timeOffset="86464.51">5165 5990 0,'0'-21'0,"0"0"15,21 21 1,0 0-16,0-21 16,0 21-16,0 0 0,1 0 0,20-21 15,-21 21-15,21 0 0,1 0 16,41-43-16,-41 43 15,-1-21-15,0 21 0,1 0 0</inkml:trace>
  <inkml:trace contextRef="#ctx0" brushRef="#br1" timeOffset="87851.91">6710 5736 0,'0'0'0,"0"-21"0,-21 21 16,-1 0-16,1 0 16,0 0-16,0 21 15,21 0-15,0 1 0,0-1 16,0 0-16,-21 21 0,21-21 0,-21 22 16,21-22-16,-22 21 0,22-21 0,0 22 15,-21-22-15,0 0 0,0 0 16,21 0-16,0 1 0,0-1 0,0-42 47,21-1-47,0 1 0,0 0 15,1 0-15,-22 0 16,21 0-16,0-1 0,-21-20 0,21 21 16,0 0-16,-21 0 0,21 21 15,1 0-15,-22 21 16,0 0-16,0 0 15,21 0-15,-21 0 0,0 1 16,0-1-16,0 0 0,21 0 0,-21 0 16,0 0-16,21 1 15,0-1-15,0-21 0,1 0 0,-1 0 16,0 0-16,0 0 0,0 0 0,0 0 16,22 0-16,-22-21 0,0 21 0,0-22 15,0 1-15,1 0 0,-1 0 16,21-43-16,-21 43 15,0-21-15,-21 21 0,0-22 0,0 22 16,0 0-16,0-21 0,22 42 16,-22-21-16,0 42 15,0 0 1,0 0-16,0 0 0,-22 0 16,22 1-16,0 20 0,0-21 0,0 0 15,0 22-15,0-22 0,0 0 16,0 21-16,0-21 0,0 1 0,22-1 15,-1 0-15,0-21 16,0 0-16,21 0 16,-20 0-16,-1 0 0,0 0 0,0-21 15,0 0-15,0-1 0,1 1 0,-1 0 16,0 0-16,0 0 0,-21-22 16,0 22-16,21-63 15,0 41-15,-21 22 0,0 0 0,0 0 16,0 42 15,0 0-15,0 0-16,0 0 0,-21 22 0,21-22 0,0 0 15,-21 0-15,21 22 0,0-22 16,0 0-16,0 0 0,0 0 16,0 0-16,0 1 0,21-22 0,0 21 15,1-21-15,-1 0 0,0 0 0,0 0 16,21 0-16,-20 0 0,20 0 15,-21-21-15,43-22 0,-43 22 16,21 0-16,-21 0 0,0 0 16,1-22-16,-1 1 0,0 0 0,0-1 15,-21 1-15,0-22 0,21 22 16,-21-21-16,0 20 0,0 1 0,0 0 16,0-1-16,21 22 0,-21 0 15,0 42 1,-21 0-16,0 0 15,21 1-15,-21 20 0,21-21 0,0 21 16,0 1-16,0-1 0,-21 22 0,21-22 16,0 0-16,-21 1 0,21-1 15,0 0-15,0 1 0,0-1 0,0-21 16,0 21-16,0-20 0,0-1 0,0 0 16,42 0-16,-21-21 15,0 0-15,0 0 0,1 0 16,20 0-16,-21-21 0,0 0 0,0 0 15,1-1-15,-1 1 0,21-21 16,-21 21-16,0-22 0,1 1 0,-1-21 16,0-1-16,0 22 0,0-22 15,0 1-15,-21-1 0,22 1 16,-1-1-16,-21 22 0,0 0 0,21-1 16,-21 22-16,0 0 0,0 63 31,-21-21-31,21 22 0,0-1 15,-21 0-15,-1 22 0,22-22 16,-21 22-16,21-22 0,-21 22 16,21-1-16,0-21 0,0 1 0,0-1 15,0 0-15,0-20 0,0 20 0,0-21 16,21 0-16,0 0 0,1-21 16,20 22-16,-21-22 0,0 0 15,0 0-15,22 0 0,-22-22 16,21 22-16,-21-21 0,22 0 0,-22 0 15,0 0-15,0 0 0,0-22 0,1 22 16,-22-21-16,0 21 0</inkml:trace>
  <inkml:trace contextRef="#ctx0" brushRef="#br1" timeOffset="88044.91">7514 5503 0,'0'0'0,"-21"0"0,21 22 16,21-22-1</inkml:trace>
  <inkml:trace contextRef="#ctx0" brushRef="#br1" timeOffset="88513.35">10308 5292 0,'0'0'0,"21"-21"0,-21-1 0,0 44 31,0-1-31,0 0 16,-21 0-16,21 21 0,-21-20 0,0 20 16,21 21-16,0-20 0,-21-1 0,-1 22 15,22-22-15,0 21 0,-21-20 16,21-1-16,-21 0 0,21-20 15,0 20-15,0-21 0,0 0 0,0 0 16,0 1-16,0-1 16,0-42-1,0-1-15,0 1 16</inkml:trace>
  <inkml:trace contextRef="#ctx0" brushRef="#br1" timeOffset="88700.82">9885 5715 0,'21'0'31,"0"21"-31,85-21 16,-85 0 0,21 0-16,1 0 0,20-21 0,-20 0 15,-1 21-15,0 0 0,-21-21 0,22 0 16,-22 21-16,0-22 0,0 22 15</inkml:trace>
  <inkml:trace contextRef="#ctx0" brushRef="#br1" timeOffset="89569.76">10520 5736 0,'0'0'15,"0"21"-15,0 1 0,21-22 31,0 0-31,0 0 0,22 0 16,-22 0-16,0-22 0,0 1 16,21 0-16,-20 21 0,-1-21 0,0 0 15,0 0-15,0-1 0,0 1 16,-21 0-16,0 0 0,0 0 0,0 0 16,0-1-16,-21 22 15,-21 0-15,21 0 16,0 0-16,-1 22 0,1-1 15,0 0-15,0 0 0,0 43 16,21-43-16,-21 21 0,21 0 16,-22 1-16,22-22 0,0 21 0,0-21 15,0 22-15,0-22 0,0 0 0,0 0 16,22 0-16,-1-21 0,0 0 16,85 22-16,-43-22 15,-20-22-15,20 1 0,-21 0 16,1 0-16,20 0 15,-20 0-15,-1-22 0,0 22 0,-21-21 0,22-1 16,-22-20-16,21 21 0,-21-22 16,1 22-16,-22-22 0,0 22 15,21-22-15,-21 22 0,0 0 0,0-1 16,0 1-16,0 21 0,0 0 16,0 0-16,-21 21 15,-1 42-15,1-21 16,0 0-16,21 22 0,0-1 15,-21 0-15,21 1 0,-21 62 16,21-41-16,0-22 0,0 1 16,0 20-16,0-21 0,0 64 15,0-63-15,21-1 16,0-21-16,21 0 16,-20-21-16,20 0 0,-21 0 15,0 0-15,22 0 0,-22 0 0,21-21 16,0 0-16,-20-21 0,20 20 15,0-20-15,-21 0 0,22-22 0,-22 22 16,21-22-16,-21 1 0,1-1 0,-1 1 16,0 21-16,-21-22 0,0 1 15,21 20-15,-21 1 0,0 21 0,0-22 16,0 22-16,-21 42 16,21 22-1,-21-22-15,0 21 16,21 1-16,-22-1 0,22 0 15,0 1-15,0 20 0,0-21 0,0 1 16,0 20-16,0-20 0,0-1 0,0 0 16,0 1-16,0-1 0,0-21 15,0 0-15,22 0 0,-22 1 0,21-1 16,0 0-16,0-21 0,0 0 16,0 0-16,1 0 0,-1 0 0,0 0 15,0-21-15,0 0 0,0-1 0,1 1 16</inkml:trace>
  <inkml:trace contextRef="#ctx0" brushRef="#br1" timeOffset="90324.29">12954 5609 0,'0'0'16,"-21"0"-16,0 0 0,21-21 15,0 0 1,0 0-16,21 0 0,0-1 0,21-20 16,-21 21-16,43-21 15,-43 20-15,21 22 0,-20-21 16,41 21-16,-42 0 0,0 0 15,1 0-15,-1 0 0,-21 21 16,21 64 0,-21-21-16,0-22 15,0-21-15,0 21 0,-21-20 16,21 20-16,0-21 0,0 0 0,0 0 0,0 1 16,21-1-1,0-21-15,0 0 0,0 0 16,1 0-16,-1-21 0,0 21 0,21-22 15,-21 1-15,1 0 0,41-85 16,-21 43 0,-20 20-16,-1 22 0,0-21 15,-21 21-15,0 0 0,21-22 16,-21 22-16,0 42 31,-21 0-31,0 1 16,0 20-16,21 0 0,-22 1 0,1-1 15,0 0-15,21 1 0,-21 20 0,0 1 16,0-22-16,-1 21 0,22 1 0,0-1 16,-21 1-16,21-1 0,0 1 15,0-1-15,0 22 0,0-21 16,0 20-16,0-20 0,0 63 16,43 63-1,-22-147-15,-21 20 0,21 1 0,-21-22 16,0-21-16,0 21 15,0-20-15,-21-22 16,0 0-16,-1-22 16,1 22-16,0-21 0,-21 0 0,21 0 15,-43-43-15,22 22 16,21 0-16,-1 21 0,22-22 16,0 22-16,0 0 0,0-21 0,0-1 15,22 22-15,-1-21 0,21-43 16,0 22-16,1 20 0</inkml:trace>
  <inkml:trace contextRef="#ctx0" brushRef="#br1" timeOffset="91163.78">14245 5461 0,'0'0'0,"0"-21"0,0 0 15,0 0-15,-21-1 0,0 22 16,0 0-16,-1 0 0,1 0 15,0 0-15,0 22 0,0-22 0,-64 84 16,64-63 0,0 22-16,21-1 0,-43 22 15,43-43-15,0 21 0,0 0 16,0 1-16,0-22 0,22 0 16,-1-21-16,21 0 0,22 0 15,-22 0-15,43 0 16,-43-21-16,0 0 0,1 0 15,-1-1-15,-21 1 0,0 0 16,0-21-16,1-1 0,-22 1 0,21 0 16,-21 21-16,0-22 0,0 1 15,0 21-15,-21-22 0,-1 22 0,-20 21 16,21-21-16,0 21 0,-22 0 16,1 0-16,-21 21 0,20 0 15,1 22-15,0-22 0,20 21 0,1 1 16,-21-1-16,21-21 0,0 21 15,21 1-15,0-1 0,0-21 16,0 22-16,0-22 0,0 0 0,21 0 16,0 0-16,0-21 0,21 21 0,-20-21 15,20 0-15,0 0 0,1 0 16,-1 0-16,0-21 0,1 21 16,-22-21-16,21 0 0,0 0 0,-20 0 15,20-22-15,-21 22 0,0-21 0,0-1 16,1 1-16,-1 0 0,-21-22 15,0 43-15,0 0 0,21 0 16,-21 42 0,0 0-16,0 0 15,0 0-15,-21 1 0,21 20 0,0-21 16,0 0-16,0 22 0,0-22 16,0 21-16,21 22 15,42-22 1,-41-42-16,-1 0 0,0 0 15,21 0-15,-21 0 0,1 0 0,20-21 16,-21 0-16,21 21 0,1-64 16,-22 43-16,0-21 0,0-1 15,0 1-15,-21 21 0,0-22 0,22-41 16,-22 41 0,0 65-1,0-1-15,-22 0 16,22 0-16,0 21 0,0-20 15,0 20-15,0-21 0,0 21 0,0-20 16,0-1-16,0 0 0,22 0 16,-1 0-16,21 0 15,43 1-15,-64-22 16,0 0-16,43-22 0,-43 1 16,0 21-16</inkml:trace>
  <inkml:trace contextRef="#ctx0" brushRef="#br1" timeOffset="92674.1">17611 5398 0,'0'0'0,"0"21"16,0-42 62,0-1-63,0 1-15,0 0 16,21 21-16,0-21 0,21-21 16,-21 20-16,-21-20 0,22 21 0,-1 0 15,0-22-15,21-20 16,-21 42-16,-21 0 0,0-1 0,22-20 16,-22 21-16,-22 21 31,1 21-31,0 0 15,0 0-15,0 1 0,0-1 16,-1 0-16,22 0 16,0 21-16,0-20 0,0-1 0,0 0 15,0 0-15,0 0 0,0 0 0,22 1 16,-1-1-16,-21 0 0,21 0 16,0 0-16,0-21 0,-21 21 0,21 1 15,1-1-15,-22 0 16,0 0-16,0 0 15,-22-21-15,1 0 16,0 0-16,0 0 0,0 0 16,0 0-16,-22 0 0,22 0 0,0 0 15,0 0-15,0 0 0,-1 0 16,1 0-16,0 0 0,0 0 16,0-21-16,21 42 31,0 0-31,0 1 15,21-22 1,0 21-16,0-21 0,0 21 16,1-21-16,-1 0 0,21 0 15,-21 0-15,22 0 0,-22 0 16,0-21-16,21 21 0,-21-21 0,22-1 16,-22 1-16,21 0 15,-21 0-15,43-43 0,-22 43 16,-21-21-16,1 0 0,-1-1 0,0 1 15,0 0-15,0-1 0,0 1 16,1 0-16,-22 20 0,0-20 0,21 0 16,-21 21-16,0 42 31,0 0-31,0 21 16,-21-21-16,21 22 0,-22-1 0,22 0 15,-21 1-15,0-1 0,0 0 0,21 1 16,0-1-16,0-21 0,-21 22 15,21-22-15,0 0 0,0 0 0,0 0 16,0 0-16,0 1 0,21-1 31,0-21-31,0 0 16,-21-21-16,21-1 0,1 1 16,-22-21-16,0 21 15,0 0-15</inkml:trace>
  <inkml:trace contextRef="#ctx0" brushRef="#br1" timeOffset="92861.99">18055 5249 0,'-21'0'16,"42"0"-16,-21 0 31,21 0-31,0 0 16,1 0-16,-1 0 0,0 0 0,0 0 15,0 0-15,0 0 0,1 0 16,20 0-16,-21 0 0,0 0 0,0 0 15,1 0-15,-1 0 0,0 0 0,0 0 16,0 0-16,0 0 16,1 0-16</inkml:trace>
  <inkml:trace contextRef="#ctx0" brushRef="#br1" timeOffset="94293.3">18881 5461 0,'0'0'0,"21"0"16,0 0-16,0-21 16,-21 0-16,0 0 15,21-1-15,-21 1 0,0 0 16,0 0-16,0 0 0,0 0 16,0-1-16,-21 1 0,0 0 15,0 21-15,0-21 0,-1 21 16,1 0-16,0 0 0,-21 21 15,21 0-15,-1 0 0,1 1 16,0-1-16,-21 21 0,21-21 16,-1 0-16,22 22 0,-21-22 0,21 0 0,-21 0 15,21 43 1,0-43-16,0 0 0,21 0 16,0-21-16,1 0 0,-1 0 0,0 0 15,0 0-15,0 0 0,0 0 16,1-21-16,-1 0 0,0 21 0,0-21 15,0 0-15,0-1 16,1 1-16,-22 0 0,0 0 0,21 0 16,-21 0-16,0-1 0,21 1 0,-21 0 15,0 0 1,0 42 0,0 0-1,0 0-15,0 1 0,-21-1 0,21 0 16,0 0-16,0 0 0,-21 0 0,21 1 15,0-1-15,0 0 0,0 0 16,0 0-16,0 0 0,0 1 0,21-22 16,-21 21-16,21-21 0,0 0 15,0 0-15,0 0 0,1 0 16,-1 0-16,21 0 0,-21-21 0,0-1 16,1 22-16,-1-21 0,0 0 15,0 0-15,21-43 16,-20 43-16,-22-21 0,21 0 0,0 20 15,-21-20-15,0 0 0,21 21 16,0-22-16,-21 1 0,0 21 0,0-22 16,21 22-16,-21 0 0,0 0 15,0 0-15,-21 42 32,0 0-17,0 0-15,21 22 0,0-22 0,0 0 16,-21 21-16,21-21 0,-21 22 15,21-22-15,0 21 0,0-21 0,0 22 16,0-22-16,0 21 0,0-21 16,0 1-16,0-1 0,0 0 0,0 0 15,0 0-15,0 0 16,21-21-16,0 0 0,0 0 16,0 0-16,0 0 0,1 0 15,-1 0-15,0 0 0,0-21 16,0 21-16,0-21 0,1 0 0,20 0 15,-21 0-15,0-1 0,0 1 16,1-21-16,-1 21 0,0 0 16,-21-1-16,0 1 0,21 21 0,-21-21 15,0 42 1,0 0 0,-21 1-16,21-1 15,-21 0-15,21 0 0,0 0 16,0 0-16,0 1 0,0-1 0,0 0 15,0 0-15,0 0 0,0 0 16,21 1-16,0-22 0,0 0 16,0 0-16,1 21 0,-1-21 0,0 0 15,0 0-15,0 0 16,0-21-16,1-1 0,-1 22 0,0-21 16,-21 0-16,21 0 0,0 0 15,-21 0-15,0-1 0,21 1 0,-21 0 16,22 21-16,-22-21 0,0 42 47,0 0-47,0 0 15,0 1-15,0-1 0,-22 0 16,22 0-16,0 0 0,0 0 0,0 1 0,0-1 16,22-21-1,-22 21-15,21-21 0,0 0 0,0 0 16,0 0-16,0 0 15,1-21-15,-1 0 0,0-1 16,0 1-16,0 0 0,-21 0 0,21 0 16,1-22-16,-1 22 15,-21 0-15,0 0 0,21 0 0,-21 0 16,21 21-16,-21 21 31,0 0-31,0 0 16,0 0-16,-21 0 0,21 1 15,-21-1-15,21 0 0,-21 0 0,21 0 16,0 0-16,-22 22 16,22-22-16,-21-21 15,0 0 1,0 0-16,0 0 0,21-21 16,-21 21-16,21-21 0,-22-1 15</inkml:trace>
  <inkml:trace contextRef="#ctx0" brushRef="#br1" timeOffset="94508.33">19304 5249 0,'0'0'0,"-21"22"16,42-22-1,0 0-15,0 0 16,22 0-16,-22 0 0,0 0 15,21 0-15,-21 0 0,22 0 16,-22 0-16,0-22 0,43 22 16,-43 0-16,0 0 0,0 0 15,0-21-15,0 21 0</inkml:trace>
  <inkml:trace contextRef="#ctx0" brushRef="#br1" timeOffset="95316.88">21251 5292 0,'21'-43'16,"-42"65"30,0-1-46,0-21 0,21 21 0,-21 21 16,0-21-16,-1 1 0,22-1 16,0 0-16,0 0 0,0 0 15,0 22-15,0-22 0,0 0 16,22 0-16,-1-21 0,0 0 0,21 0 16,-21 0-16,22 0 0,-22 0 15,21 0-15,1 0 0,-22-21 16,21 21-16,-21-21 0,0 0 0,1-1 15,-1-41-15,-21 42 0,0-43 16,0 22-16,0 21 16,-21 0-16,-1-1 0,22 1 0,-21 0 15,0 21-15,42 0 32,0 0-32,1 0 0,-1 0 0,21 0 15,-21 0-15,22 0 16,-22 0-16,21 0 0,0 0 0,-20 0 0,20-21 15,-21 21-15,21 0 16,-20 0-16,-1-21 0,0 21 0,0 0 16,-21 21-1,0 0 1,0 21-16,-21-20 0,0-1 16,0 21-16,-1-21 0,22 22 0,-21-1 15,0 21-15,0-20 0,0 20 16,0 1-16,-1-1 0,1 1 0,0-1 15,0 22-15,21-22 0,0 22 16,-21 0-16,21-22 0,0 22 0,0 0 16,0-1-16,0 1 0,0 0 0,0-22 15,0 22-15,0-22 0,0 1 16,-21-1-16,-1-20 0,1 20 16,0-21-16,0 1 0,0-1 0,0-21 15,-1 0-15,1 1 0,-21-22 16,0 0-16,20-22 15,1 1-15,21-21 0,0 21 0,-21-22 16,21-20-16,-21 21 0,21-1 0,0-20 16,0-1-16,21 1 0,21-22 15,-20 0-15,20 22 0,0-22 16,1 1-16,20 20 0,-21 1 0,1-1 16,-1 1-16,22-1 0,-43 22 0,21-1 15,0 1-15,-20-21 0,20-1 16,-21 22-16</inkml:trace>
  <inkml:trace contextRef="#ctx0" brushRef="#br1" timeOffset="95780.61">23537 5292 0,'0'0'0,"0"-64"15,-21 64 1,0 0 0,21 21-16,-21 22 0,0-22 15,-1 21-15,22 1 0,-21 41 16,21-41-16,-21 20 0,0-21 15,21 1-15,-21-1 0,21 0 0,0 1 16,0-1-16,-21-21 0,21 0 0,0 22 16,-22-22-16,22 0 15,0 0-15,-21-21 0,0 0 16,0 0 0,0 0-16</inkml:trace>
  <inkml:trace contextRef="#ctx0" brushRef="#br1" timeOffset="96527.72">22902 5694 0,'21'0'0,"1"0"15,20 0-15,-21 0 0,21 0 16,1 0-16,-1 0 0,22-21 16,-22 21-16,21-21 0,1 21 15,-1-22-15,1 1 0,-1 21 0,1-21 16,-1 0-16,1 0 0,-22 0 15,1-1-15,-1 1 0,0 0 0,1 0 16,-22-21-16,0 20 0,0 1 16,0 0-16,-21-21 0,0 21 15,0-1-15,0 1 0,0 42 32,-21 1-32,21-1 0,-21 0 0,0 21 15,0 1-15,21-1 0,-22 0 16,1 1-16,21-1 0,-21 21 0,0-20 15,0 41-15,21-62 16,0 20-16,-21-21 0,21 21 16,-22-20-16,22-1 0,22-21 47,-1-21-47,0-1 0,0 1 0,-21 0 15,42-21-15,-20 21 0,-1-22 16,0 22-16,0 0 0,0-21 15,0 42-15,1 0 16,-22 21 0,0 0-16,0 0 0,0 0 0,0 22 15,0-22-15,0 0 16,0 0-16,0 0 0,0 0 0,0 1 16,0-1-16,21 0 0,0-21 15,0 21-15,0-21 0,0 0 16,1 0-16,20 0 0,-21 0 0,64-21 15,-64 0-15,21 0 16,1-1-16,-1 1 0,0 0 0,-21 0 16,1-21-16,20 20 0,-21-20 0,-21 0 15,0 21-15,0-1 0,0 1 16,0 0-16,0 0 0,-21 21 16,0 21-16,0 0 15,-22 0-15,43 1 0,-21 20 16,0-21-16,0 21 0,21-20 0,0-1 15,0 21-15,0-21 0,0 0 16,0 1-16,0-1 0,0 0 16,21-21-16,0 0 0,0 0 15,0 0-15,1 0 0,-1 0 16,21 0-16,-21-21 0,22 21 0,-1-21 16</inkml:trace>
  <inkml:trace contextRef="#ctx0" brushRef="#br1" timeOffset="96941.5">25463 5419 0,'0'0'0,"-21"0"0,21-21 16,-21-1-16,21 1 15,0 0-15,21 21 16,0-21-16,1 21 0,-1 0 15,0 0-15,0 0 0,0 21 0,-21 0 16,21 0-16,1 1 0,-1-1 16,0 21-16,-21-21 0,0 22 15,0-1-15,0 0 0,0-21 0,0 22 16,0-22-16,0 0 0,-21 21 16,0-20-16,-1-1 0,1-21 15,21-21 1,-21-1-16,21 1 15,0 0-15,0 0 0,0 0 0,0-22 16,0 1-16,21 21 0,0-21 16,1 20-16,-1-20 0,0 21 0,0 0 15,0-22-15,0 43 0,1-21 16,-1 21-16,0 0 0,0 0 16,0 0-16,0 0 15,1 0-15,-1 0 0,0 0 0,21 0 16</inkml:trace>
  <inkml:trace contextRef="#ctx0" brushRef="#br1" timeOffset="97273.83">26098 5482 0,'0'0'16,"-21"21"-16,0 1 0,0-22 0,21 21 16,21-21-1,0 0-15,0 0 16,1 0-16,-1 0 0,21-21 15,-21-1-15,0 22 0,22-21 16,-22 0-16,0 0 0,0 21 0,0-21 0,1 0 16,-22-1-16,21 1 0,-21 0 15,0 0 1,-21 21-16,-1 0 0,-20 0 16,21 21-16,0 0 0,-22 0 0,22-21 15,0 43-15,0-22 0,-21 21 16,42 1-16,-22-22 0,22 0 15,0 0-15,0 21 0,0-20 16,0-1-16,22-21 0,-1 0 16,0 0-16,0 0 0,0 0 15,0 0-15,22-21 0,-22 21 16,0-22-16,21 1 0</inkml:trace>
  <inkml:trace contextRef="#ctx0" brushRef="#br1" timeOffset="98262.27">26945 5313 0,'0'0'15,"0"-21"-15,0 0 0,-21-1 16,0 22-16,0 0 16,-1 0-16,1 0 15,0 0-15,0 0 16,0 22-16,0-22 0,-1 21 0,1 0 15,0 0-15,0 0 0,0 0 16,21 1-16,-21-1 0,21 0 0,-22-21 16,22 21-16,0 0 0,0 0 15,22-21 1,-1 0-16,0 0 16,0-21-16,0 21 0,-21-21 15,21 21-15,1-21 0,-1 0 0,0 0 16,0-1-16,0 1 15,-21 0-15,21 21 0,-21-21 0,0 42 47,-21 0-47,21 0 16,-21 1-16,0 20 0,0 43 16,0-43-16,-1 0 0,1 1 15,0 20-15,-21 1 0,21-22 0,-1 21 16,1 1-16,-21-22 0,21 22 15,0-22-15,-1 22 0,1-22 0,0 0 16,0 1-16,21-1 0,0-21 16,0 21-16,0-20 0,0-1 0,0 0 15,21-21 1,0 0-16,-21-21 16,21 0-16,1-1 0,-1 1 15,0 0-15,0-21 0,0-1 0,43-41 16,-43 41-16,21-20 0,-21-1 15,22 1-15,-1-1 0,0-20 16,1-1-16,41-42 0,-41 64 16,-22-1-16,0 22 0,0-1 15,-21 1-15,0 21 0,0 0 0,0 0 16,0-1-16,0 1 0,0 0 16,0 42 30,0 0-46,0 1 0,0-1 16,0 0-16,0 21 0,-21-21 0,21 1 16,0-1-16,0 0 0,0 0 15,0 0-15,0 0 0,21-21 16,0 0-16,1 0 16,-1 0-16,0 0 0,21 0 0,-21-21 15,1 0-15,-1 21 0,0-21 0,0 0 16,-21 0-16,21-1 0,0 1 15,-21-21-15,22 21 0,-22 0 16,0-1-16,0 44 31,0-1-15,-22-21-16,22 21 0,-21 0 16,21 0-16,0 0 15,0 1 1,21-22-1,-21 21 1,22-21-16,-1 0 16,-21-21-1,0-1-15,21 22 16</inkml:trace>
  <inkml:trace contextRef="#ctx0" brushRef="#br1" timeOffset="99176.74">27644 5228 0,'0'-21'31,"21"21"-15,0-21-1,0 21-15,-21-21 0,0 0 16,21 21-16,-21-22 15,-21 22 17,0 22-32,21-1 0,-21 0 15,0-21-15,-1 21 0,22 0 0,-21 0 16,21 1-16,-21-1 0,21 0 16,-21-21-16,21 21 0,0 0 0,0 0 31,21-21-16,0 0-15,0 0 0,1 0 16,-1-21-16,0 21 0,0-21 16,0 0-16,0 0 15,1 21-15,-1-21 0,0-43 16,0 43-16,-21 0 16,0 0-16,0-1 0,21 22 15,-21-21-15,0 42 31,0 1-31,0-1 16,0 0-16,0 0 0,0 0 16,0 0-1,21-63 95,1 21-95,-1 0-15,21 0 0,0-1 0,-20 1 16,20 0-16,64-42 16,21-22-16,-85 43 0,-21 20 15,22-20-15,-1-21 16,-42 41-16,0 1 0,21 0 15,-21 0-15,0 0 0,0 21 0,0-21 32,-21 42-1,21 0-31,-21 0 16,21 21-16,-21-20 0,-1 20 15,22-21-15,-21 21 0,0 1 0,21-1 16,0-21-16,-21 22 0,21-1 0,-21-21 15,21 21-15,0-20 16,0-1-16,0 0 0,0 0 0,0 0 16,0 0-16,148-63 62,-127 42-62</inkml:trace>
  <inkml:trace contextRef="#ctx0" brushRef="#br1" timeOffset="99439.59">28152 4826 0,'21'0'15,"0"0"-15,21 0 0,-21-21 16,22 21-16,-22 0 0,21 0 15,1-21-15,-22 21 0,21 0 0,-21 0 16,22 0-16,-22-21 0,0 21 16,0 0-16,21 0 0,-20 0 0,-1 0 15,0 0-15,-21-22 16,21 22 0</inkml:trace>
  <inkml:trace contextRef="#ctx0" brushRef="#br1" timeOffset="102321.59">1693 8678 0,'0'-21'15,"0"0"-15,0 0 16,0 0-16,0 0 16,0-1-16,0 1 0,0 0 15,0 0-15,0 0 0,0 0 16,0-1-16,0 1 0,0 0 15,0 42 32,0 0-47,0 1 16,0-1-16,0 21 0,0 0 16,0 1-16,0-1 0,0 0 0,0 22 15,0-22-15,0 22 0,0-22 16,0 22-16,0-22 0,0 21 0,0-20 15,0-1-15,0 0 0,0-20 16,0 20-16,-21 0 16,21-21-16,0 1 0,0-1 0,-21-21 31,21-21-15,0-1-1,0 1-15,0 0 0,0-21 16,0 21-16,0-1 0</inkml:trace>
  <inkml:trace contextRef="#ctx0" brushRef="#br1" timeOffset="102976.73">2201 8573 0,'0'0'15,"0"-22"-15,0 1 16,0 0-16,0 0 0,-21 21 47,0 21-47,21 0 15,0 0-15,-21 22 0,21-22 16,-21 0-16,21 21 16,0 1-16,-22 41 0,22-41 15,0-1-15,0 0 0,0 1 16,0-1-16,0 0 0,0 1 0,0-1 16,0-21-16,0 22 0,22-22 15,-22 0-15,21 21 16,0-42-16,0 21 0,0 1 0,0-22 15,1 0-15,-1 0 0,21 0 16,-21 0-16,0 0 0,1-22 16,20 1-16,-21 21 0,0-21 15,22 0-15,-22 0 0,21 0 0,-21-22 16,0 22-16,1-21 0,-1 21 16,0-22-16,-21 1 0,0 0 15,0-1-15,0-20 0,0 20 0,0 1 16,0 0-16,0-1 0,-21 22 15,0-21-15,-1 21 0,-20 0 0,21-1 16,0 1-16,-22 0 0,22 0 0,0 21 16,0 0-16,-21 0 0,20 0 15,1 0-15,0 0 0,0 0 16,0 21-16,0-21 0,-1 21 16,22 0-16,-21 1 15,21-1-15,-21-21 0,21 21 16,0 0-16,0 0 0,21-21 15,0 21 1,1-21-16</inkml:trace>
  <inkml:trace contextRef="#ctx0" brushRef="#br1" timeOffset="103588.38">3175 8530 0,'0'0'0,"0"-21"0,0 0 15,0 0-15,-21 21 16,21-21-16,-21 21 0,-1 0 16,1 0-1,0 21 1,0 0-16,21 0 15,0 0-15,0 0 0,-21 22 0,21-22 16,-21 21-16,21-21 0,0 22 16,0-1-16,0 0 0,0-20 0,0 20 15,-22 0-15,22 1 0,0-22 0,0 21 16,0-21-16,0 22 16,0-22-16,0 21 0,0-21 0,0 0 15,0 1-15,0-1 16,22 0-16,-1 0 15,0-21-15,0 0 0,0 0 16,0 0-16,1 0 0,20-21 16,-21 0-16,0 21 0,22-21 15,-22-1-15,21 1 0,-21 0 16,43-21-16,-43-1 0,0 22 16,0-21-16,0 21 0,1-22 15,-1 1-15,-21 21 0,0-21 0,0-1 16,0 1-16,0 0 0,0 20 15,-21-20-15,-1 21 0,-20-21 16,-21-1-16,41 22 16,1 0-16,-21 21 0,21 0 15,0-21-15,-1 21 0,1 0 0,0 0 16,0 0-16,0 0 16,0 0-16,-1 21 0,22 0 15,-21-21-15,21 21 0,-21 0 16,0-21-16,21 22 0,0-1 15</inkml:trace>
  <inkml:trace contextRef="#ctx0" brushRef="#br1" timeOffset="104255.99">4318 8890 0,'0'0'0,"-42"-21"16,20 21-1,1 0-15,0 0 16,0 0-1,42 0 48,0 0-63,0 0 0,1 0 0,20 0 16,0 0-16,1 0 0,20 0 15,1 0-15,-1 0 0,1 0 0,20 0 16,1 0-16,0 0 0,-1-21 0,1 21 15,21 0-15,-22 0 0,1 0 16,21 0-16,-21-21 0,-1 21 0,1 0 16,0 0-16,-22 0 0,-21 0 15,22 0-15,-22 0 0,-21-22 16,43 22-16,-43 0 0,0 0 16,0 0-16,1 0 0,-22-21 15,0 0 1,0 0-1,-22 0 17,1 21-32,0 0 0,21-21 15</inkml:trace>
  <inkml:trace contextRef="#ctx0" brushRef="#br1" timeOffset="104845.38">5736 8403 0,'0'0'0,"-21"0"0,0 0 16,21-21-16,-21 21 0,42 21 62,0 0-62,0-21 0,0 22 0,0-1 16,22-21-16,-22 21 0,0 0 16,21-21-16,1 21 0,-1-21 15,0 21-15,-20 1 0,20-22 0,0 21 16,1-21-16,-22 0 0,21 0 0,-21 21 16,0-21-16,22 0 0,-22 0 0,0 0 15,0 0-15,0 0 16,1 0-16,-1 0 0,-21 21 62,0 0-62,-21-21 16,-1 21-16,1 1 0,0-1 16,0 0-16,0 0 0,-22 0 0,22 0 15,-21 1-15,21 20 0,-43 21 16,22-41-16,21-1 0,-22 21 15,22-21-15,-42 22 0,42-22 16,21 0-16,-22 0 0,1-21 0,21 21 16,-21 0-16,0-21 15,21 22-15,21-22 63,-21-22-48,0 1 1,21 21-16</inkml:trace>
  <inkml:trace contextRef="#ctx0" brushRef="#br1" timeOffset="108817.33">7789 8361 0,'21'0'0,"1"-21"0,-1 21 0,-21-21 16,21 21-16,-21-22 16,21 22-16,-21-21 0,0 0 0,0 0 15,0 0-15,0 0 0,0-1 16,0 1-16,0 0 16,0 0-16,0 0 0,0-22 15,-21 43-15,0-21 0,21 0 16,-21 21-16,-1 0 0,1-21 0,0 21 15,0 0-15,-21 0 16,20 0-16,1 21 0,0 0 16,0 0-16,0 1 0,0-1 15,-22 21-15,22 0 0,0 1 0,-21-1 16,20 0-16,1 22 0,0-1 0,0-20 16,0 20-16,21 1 0,0-1 15,-21-20-15,21 20 0,0 1 16,0-22-16,0 43 0,0-43 15,0 0-15,0 1 0,0-22 0,21 0 16,0 0-16,0 0 0,0 0 0,0 1 16,1-1-16,-1-21 15,0 0-15,0 0 0,0 0 0,0 0 16,22 0-16,-22 0 0,21 0 0,-21 0 16,1-21-16,20-1 0,-21 22 15,21-21-15,-20 0 0,20 0 0,-21-21 16,43-1-16</inkml:trace>
  <inkml:trace contextRef="#ctx0" brushRef="#br1" timeOffset="111672.01">8191 8573 0,'0'-22'16,"0"44"-1,-21-1 1,21 0-16,-21 0 15,0 21-15,21-20 0,0 20 16,-21 0-16,21 1 0,-21-1 0,21-21 16,0 21-16,0 1 0,0-22 0,0 21 15,0-21-15,0 1 0,0-1 16,21 0-16,0 0 0,0-21 0,0 0 16,0 21-16,1-21 0,20 0 15,-21 0-15,0 0 0,0 0 0,22-21 16,20 0-16,1-21 15,-22 20-15,-21-20 16,22 21-16,-22 0 0,0-22 0,0 1 0,-21 0 16,0-1-16,0 1 0,0 0 15,0 21-15,0-22 0,-21 1 16,0 0-16,-22-1 16,22 22-16,0 0 0,-21 21 0,21 0 15,-22 0-15,22 0 0,-21 0 0,21 21 16,-1 0-16,-20 0 0,21 1 0,0 20 15,0 0-15,-1 1 0,1-1 16,21 0-16,0 1 0,0-1 0,0 0 16,0 1-16,0-1 0,21 0 0,1-21 15,-1 1-15,0-1 0,0 0 16,21-21-16,-20 0 0,20 0 0,0 0 16,1 0-16,-1 0 15,0 0-15,22 0 0,-22-21 0,22 0 16,-22-1-16,0 1 0,1-21 0,-1 21 15,0-22-15,1 22 0,-1-63 16,-21 41-16,0 1 0,-21 21 16,21 0-16,-21-22 0,0 22 0,0 0 15,0 42 17,0 0-32,-21 0 0,21 1 0,-21 20 15,21-21-15,0 21 0,0-20 16,-21 20-16,21 0 0,-21-21 15,21 1-15,0 20 0,0-21 16,0 0-16,0 0 0,0 1 0,0-1 16,0-42 15,0-1-31,21 1 16,0 0-16,-21 0 0,21-21 15,-21-1-15,21 22 0,1-21 0,-22-1 16,0 1-16,21 21 0,0-21 0,-21 20 15,0 1-15,21 0 0,0 21 16,0 0 0,-21 21-16,0 0 15,0 1-15,0 20 0,22-21 16,-22 21-16,0 1 0,0-22 0,0 21 16,21-21-16,-21 22 0,21-22 0,0 0 15,-21 0-15,21 0 0,0 1 16,1-1-16,-1 0 0,0-21 0,0 0 15,0 0-15,0 0 0,22 0 0,-22 0 16,0 0-16,21-21 0,1 0 16,-22-1-16,21 1 0,-21-21 15,22 21-15,-22-22 0,42-62 16,-41 62-16,-1-20 0,-21 20 16,21-20-16,0-1 0,-21 1 0,21-106 15,-21 105 1,0 22-16,0-1 0,0 1 0,0 21 15,0 0-15,-21 21 16,0 0-16,0 21 16,0 21-16,-1-21 0,22 22 15,0-1-15,0 0 0,-21 22 16,21-22-16,0 1 0,0 20 0,-21-21 16,21 22-16,0-22 0,0 22 0,0 20 15,0-20 1,0-22-16,0-21 0,0 22 0,0-1 15,21-21-15,0 0 0,1 1 0,-1-1 16,0-21-16,0 0 0,0 0 16,22 0-16,-22 0 0,0 0 0,21-21 15,-21 21-15,1-22 0,20 1 0,-21-21 16,0 21-16,0 0 0,22-22 16,-22 1-16,-21 0 0,21-1 0,0 22 15,0-21-15,-21-1 0,0 22 16,0 0-16,0 0 0,22 21 0,-22 21 31,0 21-15,0-20-16,0-1 15,-22 0-15,22 21 0,0-21 0,0 22 16,0-1-16,0-21 0,0 0 0,0 22 16,0-22-16,0 0 0,0 0 15,22 0-15,20 1 16,0-1-16,1-21 15,-22 0-15,0 0 0,0-21 0,21 21 16,-20-22-16,20 1 0,-21 0 0,0 0 16,22 0-16,-22-22 0,0 1 15,0 21-15,0-21 0,0-1 16,1 22-16,-22-21 0,0 21 0,21-43 16,-21 43-1,0 42 1,0 0-16,-21-21 15,21 43-15,0-22 0,-22 0 16,1 0-16,21 21 0,-21-20 0,21 20 16,-21-21-16,21 0 0,0 22 0,0-22 15,0 0-15,-21 0 0,21 0 16,0 0-16,0 1 0,0-44 47,0 1-47,21 0 15,-21 0-15,0 0 0,21 0 0,-21-1 16,21-20-16,-21 21 0,21-21 16,1 20-16,-22 1 0,21-21 15,-21 21-15,21 0 0,0 21 16,0 0 0,-21 21-1,21 0-15,-21 0 0,22 21 16,-22-20-16,0-1 0,0 0 15,21 0-15,-21 0 0,0 0 0,42 22 16,-21-22-16,0 0 16,1 0-16,-1-21 0,0 0 15,0 21-15,0-21 0,22 0 0,-22 0 16,0 0-16,21 0 0,-21 0 0,22-21 16,-22 0-16,0 21 0,0-21 15,0 0-15,1 0 0,-1-1 0,0-20 16,0 21-16,0-21 0,-21 20 15,21-20-15,-21-21 16,0 41-16,0 1 0,22 21 0,-22 21 31,0 1-15,0 20-16,0-21 0,0 0 16,0 0-16,0 22 0,0-22 15,0 0-15,0 0 0,0 0 16,0 22-16,0-22 0,0 0 15,0 0-15,21 0 16,0-21-16,0 0 0,0 0 16,0 0-16,1 0 0,-1 0 15,0 0-15,-21-21 16,21 0-16,0 0 0,-21 0 0,0 0 16,21-1-16,1 1 0,-22-21 0,21 21 15,-21-22-15,0 22 16,0 0-16,21 0 0,-21 0 0,0 0 15,0 42 17,0 0-17,0 0-15,0 0 0,0 0 16,0 1-16,-21-1 0,21 0 0,0 0 16,0 0-16,0 22 15,0-22-15,0 0 0,0 0 16,0 0-16,21 0 0,0-21 0,0 22 15,0-22-15,1 0 0,20 21 0,0-21 16,-21 0-16,22 0 0,84 0 16,-85 0-16,0-21 15,-20-1-15,20 22 0,0-21 16,-21 0-16,1 0 0,20 0 0,-21-22 16,0 22-16,0-21 15,1 0-15,-22 20 0,0-20 0,21 21 0,-21-21 16,0 20-16,0 1 0,0 0 15,-21 21 1,-1 0-16,1 0 0,21 21 16,-21 0-16,0 1 0,0-1 15,21 0-15,-21 21 0,-1-21 16,1 1-16,21 20 0,0-21 0,0 21 16,0-20-16,0-1 0,0 21 15,0 0-15,0-20 0,21-1 16,1-21-16,-1 21 0,0-21 15,0 0-15,21 0 0,-20 0 16,20 0-16,0 0 0,1 0 0,-1 0 16,0-21-16,1 21 0,-1-21 0,0-1 15,1 1-15,-22 0 0,21 0 16,0 0-16,-20 0 0,20-22 0,-21 22 16,0-21-16,0 21 0,1-22 15,-1 22-15,0-42 16,-21-1-16,0 43 0,0 0 15,-21 21 1,0 0-16,-1 0 16,1 21-16,0 0 0,0 0 0,0 0 15,0 22-15,-1-22 0,1 21 0,21 1 16,0-22-16,-21 21 0,21 0 16,0-20-16,0 20 0,0-21 0,0 0 15,0 0-15,21 1 0,-21-1 16,43 0-16,-22-21 0,0 0 0,21 21 15,-21-21-15,22 0 0,-1 0 0,0 0 16,-20 0-16,20 0 0,0-21 16,-21 21-16,22-21 0,-1 21 15,-21-21-15,43-22 0,-43 22 16,0-21-16,21 21 0,-20-22 0,-1 22 16,-21-21-16,21-1 0,-21 1 15,0 0-15</inkml:trace>
  <inkml:trace contextRef="#ctx0" brushRef="#br1" timeOffset="111954.91">12044 7874 0,'0'0'0,"-21"0"16,21-21-16,-22 21 0,22-21 16,-21 21-16,21-21 15,-21 21 32,0 0-31,0 0-16,0 0 15,-1 0-15</inkml:trace>
  <inkml:trace contextRef="#ctx0" brushRef="#br1" timeOffset="112288.71">9927 8297 0,'0'0'0,"-42"0"0,-43 22 16,64-22-16,0 0 0,42 0 31,0 0-15,21 0-16,-20-22 0,20 22 0,-21 0 15,21 0-15,1-21 0,-1 21 16,0-21-16,1 21 0,-1 0 0,0-21 15,1 21-15,-22 0 0,21 0 0,-21-21 16,22 21-16,-22 0 0,0 0 16,-21-21-16,21 21 0,-42 0 31,0 0-15,0 0-16</inkml:trace>
  <inkml:trace contextRef="#ctx0" brushRef="#br1" timeOffset="114671.89">1841 10478 0,'0'21'406,"0"0"-375,-21-21-15,0 21-1,0-21 1,0 0-16,0 0 16,-1 0-1,1 0-15,0-21 16,0 0-16,0 0 0,21-1 16,0 1-16,-21-21 0,21 21 15,0 0-15,0-1 0,0-20 0,0 21 16,0 0-16,0 0 0,0-1 15,21 1-15,0 0 0,0-21 16,0 42-16,0-21 0,1 21 16,-1 0-16,0 0 0,21 0 15,-21 0-15,1 21 0,-1-21 0,0 21 16,21 21-16,-21-21 0,1 22 16,-1-1-16,0 22 0,0 41 15,-21-41-15,21-1 0,-21 1 16,0-1-16,0 1 0,0-1 15,-21 1-15,21 21 0,-42-22 0,21 1 16,-1-22-16,-20 21 0,-21 43 16,41-63-16,-20-1 0,-43 21 15,22-41-15,21-1 16,-1-21-16,1 0 0,0 0 0,-1 0 16,22 0-16,-21 0 15,21-21-15,-22-1 0,22-20 0,0 0 0,0-1 16,0 1-16,21-21 15,0 20-15,0-20 0,0 20 0,0 1 16,0 0-16,0-1 0,0 1 16,0 21-16,21-21 0,0 42 15,0-22-15,0 22 0,0 0 0,1 0 16,20 22-16,-21-22 0,21 21 16,-20 0-16,20 0 0,-21 21 0,43 1 15,-43-1-15,21-21 16,-21 22-16,0-22 0,43 42 15,-43-42-15,0 22 0,0-22 16,1 0-16,-1 0 0,0-21 0,0 21 16,0 1-16,0-22 15,1 0-15,-1 0 0,0 0 16,42-22-16,-41 1 0,-1 0 16,21 0-16,-21-21 0,22 20 15,-1-20-15</inkml:trace>
  <inkml:trace contextRef="#ctx0" brushRef="#br1" timeOffset="115524.35">2709 10562 0,'0'-21'16,"0"42"-16,0-63 0,0 21 0,0 0 16,-21 21-1,21 21-15,-21-21 16,0 42-16,21-21 0,0 22 15,-43 20-15,43-21 0,-21 1 16,21-1-16,0 0 0,-21 43 16,21-64-16,0 22 0,0-1 15,0-21-15,0 0 0,0 22 16,21-22-16,0 0 16,1 0-16,-1-21 0,0 0 0,21 0 15,-21 0-15,22 0 0,-22-21 0,21 0 16,-21 0-16,22-1 15,-22 1-15,21-42 0,-21 42 16,1-1-16,-22-62 0,0 63 16,0-22-16,0 1 0,-22 0 15,1-1-15,0 1 0,-21 21 0,-1-43 16,1 43-16,21 0 16,0 0-16,0 0 0,-1-1 0,1 22 15,0-21-15,21 0 16,42 0-1,-20 21-15,20-21 0,0 21 16,1-21-16,-1 21 0,0-22 16,22 22-16,-22 0 0,22 0 0,-22-21 15,64 21-15,-64 0 16,0 0-16,-20 0 0,20 21 0,-21 1 16,0-1-16,-21 0 0,0 0 15,0 21-15,0-20 0,0 20 16,0-21-16,-21 64 0,0-64 15,0 21-15,0-21 0,-1 22 0,1-1 16,21-21-16,-21 22 0,0-22 16,21 21-16,-21-21 0,21 0 0,0 22 15,0-22-15,0 0 0,0 0 16,21 0-16,0 1 0,0-1 16,0 0-16,22-21 0,20 0 15,-42 0-15,22 0 0,-1 0 0,0 0 16,1-21-16,-1 0 0,-21-1 15,22 1-15,-1 0 0,-21 0 0,21 0 16,1-43-16,-1 22 16,-21 0-16,-21-1 0,21-20 0,-21-43 15,0 42-15,0 22 0,0-21 16,0 20-16,0 1 0,-21 0 16,0-1-16,-21 22 15,-1 0-15,22 21 0,-21 0 0,0 0 16,-1 0-16,1 21 0,-22-21 15,22 21-15,0 0 0,-1 1 0,1-1 16,0 0-16,21 0 0,-1-21 16,1 21-16,21 0 0,0 1 15,43-22-15,-22 0 16,0 0-16,21 0 0,1 0 0</inkml:trace>
  <inkml:trace contextRef="#ctx0" brushRef="#br1" timeOffset="116287.91">4889 10689 0,'0'0'16,"-63"0"-16,21 0 0,-22 0 0,22 0 15,-1 0-15,22 0 0,0 0 16,42 0 0,0 0-16,22 0 15,-1 0-15,0 0 0,22 0 0,-22 0 16,22 0-16,-1 0 0,1 21 15,-1-21-15,1 0 0,20 0 0,1 0 16,-21 22-16,20-22 0,1 0 0,0 0 16,-22 0-16,22 0 0,-22 0 15,1 0-15,-22 0 0,22 0 0,20 0 16,-41-22-16,-22 22 0,0-21 16,0 21-16,0-21 0,-21 0 15,0 0-15,0 0 0,0-1 16,-21 1-16,0 21 0,-21-21 15,20 0-15,-20 0 0,0 0 16,-1-1-16,1 22 0,21-21 0,-21 21 16,20 0-16,1 0 0,0 0 15,0 0-15,0 0 0,0 0 16,42 0 15,0 0-31,0 0 0,21 0 0,-20 0 16,-1 0-16,21 0 0,-21 0 15,22 0-15,-22 0 0,0 0 0,21 0 16,-21 21-16,1-21 0,-1 0 16,0 22-16,0-22 0,-21 21 0,0 0 15,0 0-15,0 0 16,0 0-16,-21 1 0,0-1 16,-22 21-16,22-21 0,-21 0 15,21 1-15,-22-1 0,22 21 16,0-21-16,0 0 0,-21 1 0,20-1 0,1 0 15,0 0-15,0 0 0,0 0 16,0 1-16,21-1 0,-22 0 16,1 0-16,0-21 0,21 21 15</inkml:trace>
  <inkml:trace contextRef="#ctx0" brushRef="#br1" timeOffset="119345.88">7218 11113 0,'0'-22'46,"0"1"-46,21 0 0,-21 0 16,21 0-16,0 0 0,0-22 0,-21 1 0,43 21 16,-22-22-16,0-20 0,21 21 15,1-1-15,-22-20 0,21 20 16,1-20-16,-1-1 0,0 22 0,43-43 16,-43 43-16,-21 21 15,1 0-15,-22 0 0,-22 21 16,1 0-16,0 21 15,-21-21-15,-1 42 0,22-21 16,-63 43-16,62-22 0,1-21 16,0 22-16,21-1 0,0 0 15,0 1-15,0-1 0,21 0 0,0-21 16,1 22-16,-1-22 0,21 21 0,-21-21 16,0 22-16,22-22 0,-22 0 15,0 0-15,0 0 0,0 1 16,-21-1-16,0 0 0,0 0 15,-21-21 1,0 0-16,0 0 16,-21 0-16,20-21 0,1 21 0,0-21 15,-21 0-15,21-1 0,-1 22 16,-20-21-16,21 0 0,0 21 0,0-21 16,-1 21-1,22 21 1,0 0-16,0 0 0,22 1 15,-1-22-15,0 21 0,0 0 16,0 0-16,0 0 0,1-21 0,83 43 16,-83-43-1,20 0-15,0 0 0,1 0 16,-1 0-16,0 0 0,-21-22 0,22 1 16,-1 21-16,-21-21 0,22 0 0,-22 0 15,21-22-15,-21 22 0,0 0 16,1-21-16,-22 21 0,21-64 15,0 64-15,-21-22 0,21 22 0,-21 0 16,0 0-16,0 42 31,0 0-15,0 0-16,0 1 0,0-1 16,0 21-16,0-21 0,0 0 0,0 22 15,0-22-15,21 0 16,0 0-16,-21 0 0,22 1 0,-22-1 15,21-21-15,0 0 0,0 21 0,0-21 16,0 0-16,1 0 16,-1 0-16,0-21 0,0 0 0,0 21 15,0-22-15,1 1 0,-1 0 0,-21 0 16,21 0-16,-21-22 0,21 22 16,-21 0-16,0-42 15,0 20-15,0 22 0,0 0 0,0 0 16,0 0-16,0 42 31,0 0-31,0 0 0,0 0 0,0 0 16,0 22-16,21-22 0,-21 0 15,21 21-15,-21-20 0,0-1 0,22 0 16,-1 0-16,0 21 16,0-20-16,0-22 0,0 0 0,22 21 15,-22-21-15,0 0 0,21 0 0,-20 0 16,-1 0-16,0-21 0,21-1 0,-21 22 15,-21-21-15,22 0 16,-1 0-16,0 0 0,0-22 0,0 22 16,0-21-16,-21 0 0,22-1 0,-1 22 0,0-21 15,0-1-15,0 22 16,0 0-16,1 0 0,-1 0 0,0 21 16,0 0-16,0 0 15,-21 21-15,0 0 0,0 0 16,0 0-16,0 1 0,0-1 15,0 0-15,0 0 16,0-42 31,0 0-47,0 0 0,0-1 16,0 1-16,0 0 0,0 0 15,0 0-15,0 0 0,-21-1 16,0 22-16,21-21 0,-21 21 0,0 0 15,-1 21 1,1 1-16,21-1 0,-21 0 16,21 21-16,0-21 0,0 22 0,-21 41 15,21-62-15,0 20 16,0-21-16,0 21 0,0-20 0,0 20 16,0-21-16,21 0 0,-21 0 15,42 1-15,-20-1 0,-1-21 16,0 0-16,21 0 0,-21 0 15,1 0-15,20 0 0,21 0 16,-41-21-16,20-1 0,-21 1 16,21 0-16,-20 0 0,-1-21 0,0 20 15,21-20-15,-21 21 0,1-21 0,-1-1 16,21 22-16,-21-21 0,22-22 16,-22 43-16,0 0 15,0 21-15,0 0 0,0 0 16,1 21-1,-22 0-15,0 0 0,0 1 16,0-1-16,0 0 0,0 0 16,0 0-16,0 0 15,21 1-15,0-22 32,-21-22-17,0 1-15,0 0 0,0 0 16,0-21-16,0 20 0,0 1 15,-21 0-15,21 0 0,-21 0 0,21 0 16,-22 21-16,22-22 0,-21 22 16,0 0-16,0 0 15,0 22-15,0-22 0,21 21 16,-22 0-16,1 0 0,-21 64 16,21-64-16,21 21 15,-21-21-15,21 22 0,0-22 0,-22 0 16,22 21-16,0-20 0,0-1 0,0 21 15,0-21-15,0 0 0,22 1 16,-22-1-16,42 0 0,-21 0 16,43 0-16,-22-21 0,0 0 0,1 0 15,-1 0-15,0 0 0,1 0 16,-1 0-16,0-21 0,1 0 0,-22 0 16,21 0-16,0-1 0,-20 1 15,-1-21-15,21 21 0,-21-22 0,0 22 16,1-21-16,-22 0 0,0 20 15,21-20-15,-21 21 0,0 0 0,0 0 16,0-1-16,0 1 0,-21 21 16,-1 0-16,1 0 0,0 0 15,0 0-15,0 21 0,0 1 16,-1-1-16,22 21 0,-21-21 16,21 0-16,0 22 0,0-22 15,0 21-15,0-21 0,0 22 0,0-22 16,0 0-16,0 0 0,0 0 0,43 22 15,-22-22-15,21 0 16,0-21-16,-20 0 0,20 0 16,-21 0-16,21 0 0,1 0 15,-1-21-15,-21 21 0,22-21 0,-1 0 16,85-43-16,-42-42 16,-64 85-1,0-21-15,0-1 0,-21 22 0,0-21 16,0 21-16,0-22 15,-21 43 1,21 22-16,-21-1 16,21 0-16,-21 0 0,21 43 15,0-43-15,0 0 0,0 0 16,0 0-16,0 22 0,0-22 16,0 0-16,0 0 0,0 0 0,21 0 15,0 1-15,-21-1 0,21-21 0,-21 21 16,0 0-16,0 0 15,21-21-15,-42 0 32,21-21-32,-21 0 15,0 21-15,21-21 0,-21 0 0,-1 21 16,1-22-16,0 22 0,0 0 0,21-21 16,-21 21-1,21 21 1,0 1-16,21-1 15,-21 0-15,21-21 16,0 21-16,0-21 0,1 21 0,-1-21 16,0 0-16,0 0 0,0 0 0,0 0 15,22 0-15,-22 0 0,42 0 16,-20 0-16,-22 0 16,21-21-16,-21 21 0,22-21 0,-22 0 15,21 21-15,-21-21 0,22-1 0,-22-20 0,21 21 16,-21 0-16,22-22 0,-22 1 15,21 0-15,-21-1 0,1 1 16,-1 0-16,0 21 0,0-22 0,-21 1 16,0 21-16,0 0 0,0-1 0,-21 22 15,0 0 1,0 22-16,-1-1 0,22 0 16,0 21-16,0-21 0,0 1 15,0 20-15,0 0 16,0 1-16,22-22 0,-1 0 0,-21 21 0,21-21 15,0 1-15,0-1 0,-21 0 16,21 0-16,-21 0 0,22 0 16,-22 1-16,0-1 0,0 0 15,-22-21 1,1 0-16,0 0 0,0 0 0,0 0 16,0 0-16,-1 0 0,1 0 15,0 0-15,0 0 16,0 0-16,0 0 15,-1 0-15,1 0 16,0 0-16</inkml:trace>
  <inkml:trace contextRef="#ctx0" brushRef="#br1" timeOffset="120964.05">1524 12637 0,'0'0'0,"-21"0"16,0 0-1,-1 0-15,1 0 16,21-22-16,-21 22 16,0 0-16,21-21 0,0 0 15,0 0 1,0 0-16,0 0 15,21-1 1,0 22-16,0-21 16,1 21-16,-1 0 0,0 0 0,0 0 15,0 0-15,0 0 0,22 0 16,-22 0-16,0 21 0,21 1 0,-20-1 16,-1 21-16,-21-21 0,0 22 15,0-1-15,0 0 0,0 1 0,0-1 16,-21 0-16,-1-21 15,1 22-15,-21-1 0,21 0 0,-22-20 0,1 20 16,0-21-16,21 0 16,-22 0-16,22-21 0,-21 22 0,21-22 15,-1 0-15,1 0 16,0-22-16,21 1 16,0 0-16,0 0 0,0 0 15,0 0-15,0-22 0,21 22 16,22 0-16,-22 0 0,0 21 0,21-21 15,1-1-15,-1 22 0,-21 0 16,21 0-16,1 0 0,-1 22 0,0-1 16,-20 0-16,20 0 0,-21 0 15,0 0-15,0 22 0,-21-22 16,0 21-16,0-21 0,0 22 16,0-1-16,0-21 0,-42 43 15,0-22-15,21-21 0,-22 0 16,22 1-16,-21-1 0,-1 0 0,1 0 15,0-21-15,-22 21 0,22-21 16,-22 0-16,22 0 0,0 0 16,-1 0-16,1 0 0,0-21 0,-1 0 15,22 0-15,0 0 0,0-1 16,0 1-16,0 0 0,21 0 0,-22 0 16,22 0-1,0-1-15,22 1 16,-1 0-16,0 21 0,21 0 15,-21-21-15,22 21 0,-1-21 16</inkml:trace>
  <inkml:trace contextRef="#ctx0" brushRef="#br1" timeOffset="121458.95">2561 12700 0,'-21'-21'0,"-21"21"16,20 0-1,-20 0-15,21 0 0,-21 21 16,20 0-16,1 22 16,21-22-16,0 21 0,0 0 0,-21 1 15,21-1-15,0 0 0,0 1 16,0-1-16,0 0 0,0 1 15,21-22-15,-21 21 0,21-21 0,1 1 16,20-1-16,-21 0 0,0-21 0,22 0 16,-1 21-16,-21-21 0,21 0 15,1 0-15,-22 0 0,21-21 16,-21 0-16,22 0 0,-22-1 0,0 1 16,0 0-16,0-21 0,1 21 15,-22-22-15,0 1 0,0 0 0,0-1 16,0 1-16,-22 0 0,-20-1 15,21 1-15,-21 21 0,-1-22 0,1 22 16,0 0-16,-1 0 0,1 21 16,0 0-16,-1 0 0,22 0 0,0 0 15,0 0-15,0 0 0,21 21 16,0 0-16,0 0 0,21-21 16,0 0-16,21 22 0,1-22 15,-1 0-15,0 0 0,22 0 16,-22 0-16,22 0 0,-22 0 0,21-22 15,-20 1-15</inkml:trace>
  <inkml:trace contextRef="#ctx0" brushRef="#br1" timeOffset="121891.6">3641 12510 0,'-43'0'16,"22"0"-16,-21 0 0,21 0 0,-22 21 0,22 0 15,0 0-15,-21 0 16,20 0-16,1 1 0,0 20 0,0-21 16,21 21-16,0 1 0,-21-1 15,21 0-15,0 1 0,-21-1 0,21 0 16,0-20-16,0-1 0,0 21 16,0-21-16,21 0 0,0 1 0,0-22 15,21 21-15,-20-21 0,-1 0 0,0 0 16,21 0-16,-21 0 0,22 0 15,-22-21-15,21-1 0,1 1 0,-22 21 16,21-21-16,-21-21 0,22 21 16,-22-1-16,0-20 0,-21-21 15,0 20-15,0 1 0,0 0 16,0-22-16,-21 43 0,0-21 16,-1-1-16,1 1 0,-21 21 0,21 0 15,0-1-15,-22 22 0,22 0 16,-21 0-16,21 0 0,-1 0 0,-20 0 15,21 0-15,0 22 0,0-22 16,-1 21-16,22 0 0,0 0 0,0 0 16,0 0-16,22-21 0,-1 0 15,0 22-15,21-22 0</inkml:trace>
  <inkml:trace contextRef="#ctx0" brushRef="#br1" timeOffset="122592.14">5249 12721 0,'-42'0'0,"84"0"0,-105 0 0,20 0 16,22 0-16,0 0 0,0 0 16,21 21-1,21-21-15,21 0 16,-20 0-16,20 0 0,0 22 16,1-22-16,20 0 0,1 0 0,-1 21 15,22-21-15,-1 0 0,1 0 16,0 0-16,-1 0 0,1 0 0,0 0 15,-1 0-15,1 0 0,0 0 0,-1 0 16,-20-21-16,-1 21 0,-20 0 16,20-22-16,-42 1 0,22 21 15,-22 0-15,0-21 0,0 21 0,-21-21 16,0 0-16,0 0 16,-42-1-16,21 22 0,0-21 15,-22 0-15,22 21 0,-21-21 16,-1 0-16,22 21 0,-21 0 0,21 0 15,0 0-15,-1 0 0,1 0 0,0 0 16,0 0-16,42 0 47,0 0-47,22 0 0,-22 0 16,21 0-16,0 0 0,-20 0 0,20 0 15,0 0-15,1 0 0,-22 0 16,0 0-16,21 0 0,-21 21 15,1-21-15,-22 21 0,0 0 16,0 0-16,0 1 0,-22-22 16,1 21-16,0 21 0,-21-21 0,21 0 15,-22 1-15,22-1 0,-21 21 16,-1-21-16,22 0 0,0 1 0,-21-1 16,21 0-16,-1 0 0,1 0 0,0 0 15,-21 1-15,42-1 0,-21-21 0,-22 21 16,22-21-1</inkml:trace>
  <inkml:trace contextRef="#ctx0" brushRef="#br1" timeOffset="123145.37">7980 11980 0,'0'0'0,"0"-21"15,21-63 1,-21 62-16,0 1 15,0 42 1,0 22-16,0-22 16,0 21-16,0 1 0,0 20 15,0-21-15,0 22 0,0-1 0,0 1 16,0-1-16,0 1 0,-21-22 16,21 22-16,-21-22 0,21 22 0,0-22 15,0 0-15,-22 1 0,22-1 0,-21 0 16,21-21-16,0 1 0,-21-1 15,21 0-15,0 0 0,0-42 32,0-21-17,0 20-15,0 1 0,0-21 16,0 0-16,0-1 0</inkml:trace>
  <inkml:trace contextRef="#ctx0" brushRef="#br1" timeOffset="123821.54">7874 12234 0,'0'0'16,"0"-21"-16,0-21 0,-21-43 16,21 64-16,0 0 0,0-21 15,0 20-15,21 1 0,21-21 0,-21 21 16,1 0-16,20 21 0,0-22 16,1 22-16,-1 0 0,0 0 15,1 0-15,-1 22 0,21-1 0,-20 0 16,-1 21-16,-21-21 0,43 85 15,-43-63-15,-21-1 0,0 0 16,0 1-16,-42-1 0,20 0 0,1 1 16,-21-1-16,21-21 0,-22 21 0,22-20 15,-21-1-15,21 0 0,0-21 16,-22 21-16,22-21 0,0 0 0,0 0 16,0 0-16,-1 0 0,1 0 15,21-21-15,-21 21 16,42 0 15,-21 21-15,21-21-16,1 21 0,-1 0 0,0 1 15,0 20-15,0-21 0,0 0 16,-21 0-16,22 1 0,-1-1 0,21 21 16,-21-21-16,0 0 0,1-21 15,20 0-15,-21 22 0,0-22 16,22 0-16,-22 0 0,21 0 0,-21-22 15,22 1-15,-1 0 0,0 0 16,1 0-16,-1 0 0,-21-22 16,21 1-16,1 21 0,-22-22 0,21 1 15,-21-64-15,1 43 16,-22 42-16,0-1 16,-22 22-16,1 0 0,0 0 15,0 0-15,0 0 0,0 22 16,-1-1-16,1 21 0,0-21 0,0 0 15,21 22-15,0-22 0,-21 21 0,21-21 16,0 22-16,0-22 0,0 21 16,0-21-16,0 1 0,21 41 15,0-42-15,0 0 0,0 1 16,1-22-16,20 21 0,-21-21 16,21 0-16,1 0 0,20 0 15,-20 0-15,-1 0 0,0-21 0,43-1 16,-43 1-16</inkml:trace>
  <inkml:trace contextRef="#ctx0" brushRef="#br1" timeOffset="124577.32">9885 12446 0,'0'0'16,"-21"-21"-16,-1 0 0,-20 21 0,21-21 0,0-1 15,-22 22-15,22 0 0,-21 0 16,21 0-16,0 0 0,-22 0 15,22 22-15,0-1 0,-21 21 16,20-21-16,1 0 0,21 1 16,0 20-16,-21-21 0,21 21 0,0-20 15,0-1-15,0 21 0,0-21 0,0 0 16,0 22-16,0-22 0,21 0 16,0 0-16,1-21 15,-1 0-15,21 0 0,-21 0 0,0 0 16,1 0-16,-1 0 0,21-21 15,-21 0-15,0 0 0,22 0 0,-22-1 0,0-20 16,0 21-16,0-21 0,1-1 16,-1 1-16,-21 0 0,21-1 15,-21-20-15,21-1 0,-21 1 0,0-1 16,0 22-16,0-22 0,21-20 16,-21 41-16,0 22 0,0-21 15,0 21-15,-21 21 16,0 0-16,21 21 15,0 0-15,-21 0 0,21 22 0,-21-1 16,21 0-16,0 1 0,0-1 0,0 21 16,0-20-16,0 20 0,0-20 15,0-1-15,0 0 0,0 22 16,0-22-16,21 22 16,-21-22-16,21 0 0,0-21 15,-21 22-15,21-22 0,0 0 0,1 0 0,20 0 16,-21-21-16,0 0 0,0 0 0,1 0 15,-1 0-15,0 0 0,21 0 16,-21-21-16,1 0 0,-1 0 0,21 0 16,-21 0-16,0-22 0,1 22 15,20-64-15,-21-20 16,-21 62-16,0 22 0,21 0 16,-21 42 15,0 0-31,0 0 0,0 1 15,-21-1-15,21 21 0,0-21 16,0 0-16,0 22 0,-21-22 0,21 0 16,0 0-16,0 0 0,0 1 0,0-1 15,0 0-15,0 0 0,0 0 16,0-42 15,21 0-31,-21 0 16,21 0-16,-21-1 0,0 1 0,0 0 15</inkml:trace>
  <inkml:trace contextRef="#ctx0" brushRef="#br1" timeOffset="124786.44">10477 12277 0,'0'0'15,"-42"-21"-15,21-1 16,21 1-1,-21 21-15,42 0 47,0 0-47,0 0 16,0 0-16,-21 21 16,22 1-16,-1-22 0</inkml:trace>
  <inkml:trace contextRef="#ctx0" brushRef="#br1" timeOffset="125260.15">10858 12594 0,'0'0'0,"-21"0"0,21-21 0,0 0 15,0 0-15,0 0 0,0-1 16,21 1-16,-21 0 0,22 0 15,-1 21-15,0-21 0,0 0 16,0 21-16,0 0 0,22 0 16,-22 0-16,21 0 15,-21 21-15,1 0 0,-22 0 0,21-21 16,-21 21-16,21 0 0,-21 43 16,0-43-16,0 43 15,0-43-15,0 0 0,0 0 0,0 0 16,0 22-16,-21-43 0,21 21 0,-21 0 15,21 0-15,0-42 32,0 0-17,0 0-15,0-1 0,0 1 0,21 0 16,0 0-16,0-21 0,-21 20 16,21-20-16,0 21 0,1-21 0,-1 20 15,0-20-15,0 21 0,-21 0 0,21 0 16,-21-1-16,21 22 0,-21-21 15,22 21-15,-1 0 32,-21 21-17,0 1-15</inkml:trace>
  <inkml:trace contextRef="#ctx0" brushRef="#br1" timeOffset="125673.82">11726 12615 0,'0'0'0,"21"0"15,1 0-15,-1 0 0,0 0 16,0-21-16,0 21 0,0-21 16,1 21-16,-1-21 0,21 0 15,-21 21-15,0-21 0,1-1 0,20 1 16,-42 0-16,0 0 15,21 0-15,-21 0 0,0-1 16,-21 22 0,0 0-16,0 0 15,-1 22-15,1-1 0,0-21 0,0 21 16,0 0-16,21 0 0,-21 0 16,21 22-16,-22-22 0,22 0 0,-21 0 15,21 0-15,0 1 0,0-1 16,0 0-16,0 0 0,0 0 15,0 0-15,21-21 0,1 0 16,-1 0-16,0 0 0,21 0 16,-21 0-16,1 0 0,-1 0 15,21 0-15,-21 0 16,22-21-16,-22 21 0,0-21 0,21 21 16,-21-21-16,1 0 0,-1 21 15,0-21-15</inkml:trace>
  <inkml:trace contextRef="#ctx0" brushRef="#br1" timeOffset="126365.43">12594 12319 0,'0'-21'16,"-21"21"-1,0 0-15,0 21 31,-1 0-31,1 0 0,21 1 0,-21-1 16,0 0-16,21 0 0,-21 0 16,0 22-16,21-22 0,-22 0 0,22 0 15,0 0-15,0 0 0,0 1 0,0-1 16,0 0-16,0 0 0,0 0 16,22 0-16,-1 1 0,0-22 15,0 0-15,21 21 0,-20-21 16,20 0-16,-21 0 0,21 0 0,1 0 15,-22 0-15,21 0 0,-21-21 16,22-1-16,-1 1 0,-21 0 0,22 0 16,-22 0-16,0 0 0,21-22 0,-21 22 15,1-21-15,20-1 0,-21-20 16,0 21-16,0-22 0,1 22 0,-22-22 16,0 1-16,21-1 15,-21 1-15,21 20 0,-21-20 0,0 21 0,0 20 16,21-20-16,-21 21 0,0 0 0,0 0 15,0 42 17,-21 0-32,21 0 0,-21 21 15,0 1-15,21-1 0,0 0 16,-22 1-16,22-1 0,-21 0 0,0 64 16,21-63-16,-21-1 0,0 0 15,21-21-15,-21 22 0,21-1 16,-22 0-16,22-20 0,0 20 0,0-21 15,-21 0-15,21 0 0,0 22 0,0-22 16,0 0-16,0 0 0,0 0 16,0 1-16,0-1 0,21-21 15,-21 21-15,22-21 0,-1 0 16,0 0 0,0 0-16,0 0 0,0 0 15,1 0-15,-1 0 0,0-21 0,0 0 0,0 21 16,0-22-16,1 22 0,-1-21 15,0 0-15,0 0 0,0 0 0,0 0 16,1-1-16,-22 1 0,21 0 0</inkml:trace>
  <inkml:trace contextRef="#ctx0" brushRef="#br1" timeOffset="126695.96">12954 12150 0,'0'0'0,"-21"0"0,0 0 16,21-21-16,0-1 16,21 22-16,0 0 0,0 0 0,0 0 15,22-21-15,-22 21 0,21 0 16,0 0-16,1 0 0,-1 0 0,43 0 15,-64 0-15,21 0 16,-21 0-16,1 0 0,20 0 0,-21 0 16,0 0-16,0 0 0,1 0 15</inkml:trace>
  <inkml:trace contextRef="#ctx0" brushRef="#br1" timeOffset="128312.65">1820 14161 0,'0'0'0,"-21"0"16,0-22-16,0 22 15,0 0 17,21 22-32,0 20 0,0-21 15,-22 43-15,1-22 0,0 0 16,0 22-16,0-1 0,0 1 15,-1-22-15,-20 22 0,21-22 0,-21 0 16,20 1-16,1-1 0,0 0 16,0-21-16,0 1 0,21-1 0,-21 0 15,21-42 17,0 0-32,0-1 15,21 1-15,0 0 0,0 0 16,21 0-16,-20 0 0,20-1 15,-21 22-15,21-21 0,1 0 16,-1 21-16,0 0 0,22 0 16,21 0-16,-64 0 15,21 0-15,0 0 0,-20 0 16,-1 0-16,0 0 0,0 0 16,0 0-16,0 0 0,1 0 0,-1 0 15,-21-21-15,21 0 16,-21 0-16,0-1 0,0-41 15,0 42-15,0 0 16,0-22-16,0 22 0,-21 0 0,21 0 16,-21 0-16,-1 21 31,22 21-31,-21 0 0,21 0 16,0 21-16,0-20 0,0 20 0,-21 0 15,21 1-15,-21-1 0,21 0 16,-21 1-16,21 41 15,0-41-15,0-1 0,0-21 0,0 21 16,0 1-16,0-22 0,0 21 16,0-21-16,0 1 0,0-1 0,0 0 15,0-42 17,0 0-17,21-1-15,-21 1 0,21 0 0,0-21 16,-21 21-16</inkml:trace>
  <inkml:trace contextRef="#ctx0" brushRef="#br1" timeOffset="128847.86">2879 14393 0,'0'0'0,"-43"-21"16,22 21-16,0 0 15,0 0-15,0 0 0,21 21 16,-22-21-16,1 22 16,0-1-16,0 21 0,21-21 0,-21 22 15,0-22-15,21 21 0,-22 0 0,22 1 16,0-1-16,0 0 0,0 1 0,0 20 15,0-20-15,0-22 16,0 0-16,22 0 0,-1 21 16,21-20-16,-21-1 0,0-21 15,1 0-15,20 0 0,-21 0 16,21 0-16,1 0 0,-1-21 0,-21 21 16,64-43-16,-43 1 15,-21 21-15,22-22 0,-22 22 0,0-21 16,0 0-16,-21-1 0,0 1 15,0-22-15,0 22 0,0-21 0,0 20 16,-21 1-16,0 0 0,-21-1 16,20 22-16,1 0 0,-42 0 15,20 21-15,22 0 16,-21 0-16,21 21 0,-22 0 0,22 0 0,0 0 16,0 22-16,0-22 15,21 21-15,0-21 0,0 22 0,0-22 16,0 0-16,0 21 0,0-20 15,0-1-15,0 0 0,21-21 16,0 0-16,0 0 0</inkml:trace>
  <inkml:trace contextRef="#ctx0" brushRef="#br1" timeOffset="129839.8">3831 14224 0,'0'-21'0,"-21"42"47,21 0-47,-21 22 0,21-1 0,0 0 15,0 1-15,-21-1 0,21 21 16,-22-20-16,22-1 0,0 0 0,-21 1 16,0-1-16,0-21 0,0 22 15,21-22-15,-21 0 0,21 0 16,-22 21-16,1-42 15,21-21 17,0 0-32,0 0 0,0 0 15,21 21-15,1 0 0,-1-21 16,0 21-16,0 0 0,0 0 16,22 0-16,20 0 15,-21 0-15,-20 0 0,20 0 16,0 0-16,-21 0 0,22 0 0,41 0 15,-62 0 1,-1-22-16,0 22 0,0-21 0,0 0 16,0 0-16,-21 0 0,0 0 15,0-22-15,0 22 0,0-21 16,0 21-16,0-1 0,0-20 0,-21 21 16,21 0-16,-21 21 0,21-21 15,-21 21-15,21 21 16,0 0-16,0 21 15,-21 1-15,21-22 0,-21 21 0,21 0 16,-22 43-16,1-43 16,0-20-16,21 20 0,0 0 0,-21-21 15,21 22-15,-21-22 0,21 42 16,0-41-16,0-1 16,0 0-16,0 0 0,0 0 15,21-21 1,0 0-1,0-21-15,0 0 0</inkml:trace>
  <inkml:trace contextRef="#ctx0" brushRef="#br1" timeOffset="133435.85">3958 14330 0,'0'-21'16,"-21"21"-16,21-21 15,0-1-15,-21 22 0,0 0 16,21-21-16,-22 21 0,1 0 0,0-21 16,0 21-16,0 0 15,0 0-15,-1 0 0,1 0 16,0 21-16,21 0 0,-21 1 15,0 20-15,0 0 0,21 1 0,0-1 16,-22 21-16,1-20 0,21 20 16,0-20-16,0 20 0,0-21 0,0 1 15,0-1-15,21 0 0,43 64 16,-43-85-16,0 1 16,22-22-16,-22 0 0,21 0 15,-21 0-15,22 0 0,-1 0 16,-21 0-16,21-22 0,1 1 15,-22 0-15,21 0 0,-21 0 0,22-22 16,-1 22-16,-21-21 0,0 0 16,1-1-16,-1 1 0,0-64 15,-21 64-15,0-22 0,0 22 16,0 0-16,0-1 0,-21 1 0,21 0 16,-21-1-16,-1 22 0,1 0 15,0 0-15,0 21 0,-21 0 0,20 0 16,1 0-16,-21 0 0,0 0 15,20 0-15,-20 21 0,0 0 16,21 0-16,-22 0 0,22 22 0,-21-22 16,21 21-16,-1 1 0,1 20 15,0-21-15,21 1 0,-21-1 0,21 0 16,0 1-16,0-1 0,0 0 16,0-20-16,21 20 0,0-21 0,0 0 15,-21 0-15,22 1 0,-1-22 16,0 0-16,0 0 0,21 0 0,-20 0 15,-1 0-15,0-22 16,0 22-16,43-42 0,-43 0 0,0 21 16,0-1-16,21-20 0,-20 0 15,-1-1-15,0-20 0,0 21 16,0-22-16,0 22 0,-21-22 0,22 22 16,-22 0-16,0-1 0,0 1 15,-22 0-15,1 20 0,0 1 16,-21 0-16,21 21 0,-22 0 0,-63 21 15,64 0 1,0 1-16,-1 20 0,22 0 0,-21 1 16,21-1-16,0 21 0,-1-20 15,22 63-15,0-43 0,0-21 16,0 1-16,22-1 0,-1 0 0,21 1 16,-21-1-16,0-21 0,22 0 15,-1 1-15,-21-1 0,22-21 0,-1 0 16</inkml:trace>
  <inkml:trace contextRef="#ctx0" brushRef="#br1" timeOffset="135064.04">5059 14923 0,'0'0'0,"-21"0"0,-1 21 15,44-42 17,-1-1-32,0 1 15,0 0-15,0 0 0,0 0 0,22-43 16,-22 22-16,0 0 16,21-22-16,-20 22 0,20-22 0,-21 1 15,0 20-15,0-20 0,1 21 0,-1-1 16,-21 22-16,0-21 0,0 21 15,-21 21-15,-1 0 0,1 21 16,-21 0-16,21 0 0,0 0 16,-22 22-16,22-1 0,-21 0 0,21 1 15,21-1-15,0 0 16,0 1-16,0-1 0,0 0 0,0-21 16,0 1-16,21 20 0,0-21 0,0 0 15,0-21-15,0 21 0,22 22 16,-22-43-16,-21 21 0,0 0 15,-21-21 17,0 0-32,-1 0 0,1 0 15,0 0-15,0 0 0,0 0 0,-22 0 16,22 0-16,21-21 0,-21 21 0,0 0 16,21 21 15,0 0-31,0 0 15,21 1-15,0-22 0,0 21 16,1-21-16,-1 0 0,0 0 16,21 0-16,-21 0 0,22 0 0,-1 0 15,0 0-15,1 0 0,-1-21 0,0-1 16,22 1-16,-1 0 0,-20 0 16,20 0-16,-20 0 0,20-22 0,-42 22 15,22 0-15,-22-21 0,0 20 16,-21 1-16,0-21 0,0 21 15,0 0-15,0-1 0,0 1 0,-21 0 16,0 21-16,-1 0 0,1 0 16,0 0-16,0 21 0,0 0 15,0 1-15,-1-1 0,1 0 0,0 0 16,21 21-16,0-20 0,0 20 16,0-21-16,0 0 0,0 22 0,0-22 15,21 0-15,-21 0 0,21 0 16,1-21-16,-1 21 0,21-21 0,-21 0 15,0 0-15,1 0 0,20 0 16,-21 0-16,0 0 0,22 0 0,-22 0 16,42-42-16,-42 21 0,1 0 15,-1 0-15,0-1 0,-21-20 16,21 21-16,-21-21 0,21 20 16,-21-20-16,0 21 0,0 0 0,0 0 15,21-1-15,1 22 16,-22 22-1,0-1-15,0 21 16,0-21-16,0 0 0,0 22 0,0-22 16,0 21-16,21 1 15,-21-22-15,21 0 0,0-21 0,-21 21 16,21 0-16,0-21 0,1 0 0,-1 0 16,0 0-16,0 0 15,0 0-15,0 0 0,1-21 16,-1 21-16,0-21 0,0 0 0,0 0 15,0-1-15,1 1 0,-22-21 16,21 21-16,0 0 0,-21-1 0,0 1 16,21 0-16,-21 0 0,21 21 15,0 0 1,-21 21 0,0 0-16,0 0 0,0 1 15,0-1-15,0 0 0,0 0 16,22 0-16,-1 0 0,-21 1 15,21-22-15,0 21 0,-21 0 16,21-21-16,0 0 0,1 21 0,41-21 16,1 0-1,-43 0-15,0-21 0,0 0 16,0 21-16,22-21 0,-22-1 0,-21 1 16,21 21-16,0-21 0,0 0 15,-21 0-15,0-22 0,21 22 0,-21 0 16,0 0-16,0 0 0,0 0 15,-21 21 1,21 21-16,-21 0 16,21 0-16,0 0 0,-21 0 15,21 1-15,-21-1 0,21 0 0,0 0 16,0 0-16,0 0 0,0 1 16,0-1-16,0 0 15,0 0-15,21-21 0,0 0 16,0 0-16,0 0 0,1 0 15,-1 0-15,0 0 0,0-21 0,0 21 16,0-21-16,1 0 0,-1-1 0,-21 1 16,21 0-16,0 0 0,0 0 15,0 0-15,-21-1 0,22 1 0,-22 0 16,21 0-16,-21 0 0,21 21 16,-21 21-1,0 0-15,0 0 16,0 0-16,0 1 15,0-1-15,0 0 0,0 0 0,-21 0 16,21 0-16,0 1 0,-21-1 16,21 0-16,-22-42 62,1 0-62,0-1 16,21 1-16</inkml:trace>
  <inkml:trace contextRef="#ctx0" brushRef="#br1" timeOffset="135280.43">7133 14245 0,'-21'0'15,"0"0"1,21-21-16,0 42 63</inkml:trace>
  <inkml:trace contextRef="#ctx0" brushRef="#br1" timeOffset="136105.07">8657 14774 0,'0'0'0,"-21"-21"16,0 21-1,0-21-15,21 0 0,-22 21 16,44 0 31,-1 0-47,0 0 16,0 0-16,43 0 0,-22 0 0,21 21 15,1-21-15,84 0 0,-63 21 16,-1-21-16,-20 21 0,21-21 15,-22 0-15,22 0 0,-22 0 0,1 22 16,-1-22-16,1 0 0,-1 0 16,-20 0-16,20 0 0,-21 0 15,1 0-15,20 0 0,-42 0 0,1 0 16,-22-22-16,0 1 16,-22 0-1,1 21-15,-21-21 0,21 0 0,0 21 16,-22-21-16,1-1 0,21 22 15,-22-21-15,22 21 0,0 0 0,-21 0 16,21-21-16,-1 21 0,1 0 16,42 0 31,1 0-47,-1 0 0,0 0 0,21 0 15,1 0-15,-1 0 0,0 0 16,1 0-16,-1 21 0,-21-21 15,21 21-15,-20-21 0,-22 22 0,0-1 16,0 0-16,0 0 16,0 0-16,0 0 0,-22 1 0,1-1 15,-21 0-15,21 0 0,-22 0 0,1 0 16,21-21-16,-21 22 0,-1-1 16,22 0-16,-21 0 0,21 0 15,-22-21-15,22 21 0,0 1 0,0-22 16,21 21-16,-21-21 0,-1 0 15,44-21 17</inkml:trace>
  <inkml:trace contextRef="#ctx0" brushRef="#br1" timeOffset="138405.28">11007 14711 0,'0'21'15,"0"0"-15,0 0 16,0 1 15,0-44 16,0 1-47,21 21 16,-21-21-16,0 0 0,0 0 15,21 0-15,-21-1 0,21-20 0,0 0 16,-21 21-16,21-22 0,1 1 16,-1 0-16,0-1 0,0 1 0,0 0 0,22 20 15,-22-20-15,0 21 0,21 0 16,-21 0-16,22 21 15,-22 0-15,0 0 0,0 0 16,-21 21-16,21-21 0,-21 21 16,0 0-16,0 0 0,0 0 0,0 1 15,0-1-15,0 0 16,0-42 31,0 0-32,0-1-15,-21 1 0,21 0 16,0 0-16,-21 0 0,0 0 0,0 21 16,21-22-16,-21 1 0,-1 21 15,1 0-15,0 0 16,0 0-16,0 0 0,0 0 16,-1 21-16,1 1 0,0-1 15,0 0-15,0 21 0,21-21 0,-21 22 16,-1-1-16,22 0 15,0 1-15,0-1 0,0 22 0,0-22 0,0 0 16,0 1-16,0-22 0,0 21 16,0-21-16,22 22 0,20-22 0,-21 0 15,21 0-15,-20-21 0,20 21 0,21-21 16,-20 0-16,-1 0 16,0 0-16,1-21 0,-22 0 0,21 21 15,1-42-15,-1 20 0,0 1 0,1-21 16,-1 0-16,-21-1 15,21 1-15,-20 0 0,20-22 0,-21 1 16,0 20-16,0-20 16,-21 20-16,22-20 0,-1 21 0,0-1 0,-21 1 15,0 21-15,21-22 0,-21 22 0,0 0 16,21 21-16,-21-21 0,0 42 31,-21 0-31,0 0 0,0 1 16,0-1-16,21 21 0,-22 0 0,22 1 15,-21 20-15,21-20 0,-21 20 16,21-21-16,0 22 0,0-22 16,0 43-16,0-43 0,0 1 15,0-1-15,0-21 0,0 0 0,21 0 16,0 1-16,1-1 0,-1-21 16,0 0-16,0 0 0,0 0 0,0 0 15,1 0-15,20 0 0,-21-21 16,0-1-16,43-20 0,-43 21 15,21 0-15,-21-22 0,1 22 0,-1-21 16,0 0-16,0 20 0,0-20 16,0 0-16,-21-1 15,22 22-15,-22 0 0,0 42 32,0 0-17,0 1-15,0-1 0,0 21 16,0-21-16,0 0 0,0 1 0,0-1 15,0 21-15,0-21 0,0 0 16,0 22-16,0-22 0,21 0 0,0 0 16,0 0-16,0 1 0,0-22 0,1 21 15,-1 0-15,0-21 0,21 0 16,22 0-16,-43 0 0,64 0 16,-43 0-16,0 0 0,1-21 15,-1 0-15,0-1 16,1 1-16,20 0 0,-21-21 0,1 21 15,-1-22-15,-21 1 0,22 0 0,-22-1 16,-21 1-16,0 21 0,0-22 16,0 22-16,0 0 0,0 0 0,0 0 15,-21 21-15,-1 0 0,-20 0 16,21 0-16,-21 0 0,20 21 0,-20 0 16,0 0-16,21 0 0,-1 22 15,1-22-15,0 21 0,0-21 16,21 22-16,0-22 0,0 21 0,0-21 15,0 1-15,0 20 0,21-21 16,0 0-16,0 0 0,1 1 0,-1-22 16,21 21-16,-21-21 0,22 0 0,-22 0 15,21 0-15,0 0 0,1 0 16,-1 0-16,0-21 0,1-1 0,-1 22 16,-21-21-16,22 0 0,-1-21 0,-21 21 15,0-1-15,0-20 0,1 21 16,-1 0-16,0-22 0,-21 22 0,0 0 15,0 0-15,0 0 0,0 0 16,0 42 0,-21 0-16,21 0 15,-21 0-15,-1 0 16,22 22-16,0 20 0,-21-42 16,21 1-16,-21 20 0,21-21 15,-21 0-15,21 0 0,0 1 0,-21-1 16,21 0-16,0-42 47,0 0-47,0-1 0,21 1 0,-21 0 15,21 0-15,0-21 0,-21 20 16,21-20-16,1 0 0,-1-1 0,21-20 16,-21 42-16,0 0 15,-21-1-15,22 22 0,-1 0 0,-21 22 16,21-22-1,-21 42-15,0-21 0,0 0 16,0 0-16,0 22 0,0-22 0,21 0 16,-21 21-16,21-20 0,-21-1 0,21 0 15,1 0-15,-22 0 0,21-21 16,0 21-16,0-21 0,0 0 0,0 0 16,1 0-16,-1 0 0,0 0 0,0 0 15,21-21-15,-20 21 0,-1-21 16,0 0-16,0 0 0,0 0 0,22-43 15,-22 22 1,0-1-16,0 1 0,-21-21 0,21 20 16,-21-20-16,21 20 0,-21-20 0,0-1 15,0 22-15,0 0 0,22-22 16,-22 22-16,0 21 0,21-22 0,-21 1 16,0 63-1,-21 0 1,-1 1-16,22 20 0,-21-21 0,0 21 15,21 1-15,-21 20 0,21-20 16,-21-1-16,21 21 0,0-20 0,-21 20 16,21-20-16,0-1 0,-22 21 15,22-20-15,0-1 0,0 0 0,0-20 16,0 20-16,0-21 0,0 0 16,0 0-16,0 1 0,22-22 15,-1 21-15,0-21 16,0 0-16,0 0 0,0 0 0,1 0 15,-1 0-15,0-21 0,21-1 16,1 1-16,-1-21 16,-21 21-16,0 21 0,0-21 0,1-1 15,-1 1-15,0-21 0,0 21 16,-21-22-16,0 22 0,0 0 16</inkml:trace>
  <inkml:trace contextRef="#ctx0" brushRef="#br1" timeOffset="138660.12">14330 14161 0,'0'0'16,"-21"0"-16,42 0 31,0 0-31,21 0 0,-21 0 16,22 0-16,-22 0 0,21 0 15,-21 0-15,43-22 16,-22 22-16,-21-21 0,22 21 16,-22 0-16,0-21 0,0 21 0,-21-21 15,0 0 1,-21 21 0,0 0-16,0 0 0</inkml:trace>
  <inkml:trace contextRef="#ctx0" brushRef="#br1" timeOffset="138875.91">13377 14034 0,'0'0'0,"-21"0"0,0 0 15,0 0-15,0 0 16,42 0 31,0 0-47,0 0 15</inkml:trace>
  <inkml:trace contextRef="#ctx0" brushRef="#br1" timeOffset="140622.01">15600 14393 0,'0'0'0,"0"-63"15,0 42-15,21 0 16,0-1-16,0 1 0,0 0 0,22 0 15,-22 0-15,0 0 0,0-1 0,-21 1 16,0 0-16,0 0 0,0 0 16,0 0-16,-21-1 0,21 1 15,-42 21-15,21 0 16,-22 0-16,1 0 0,0 0 0,-1 0 0,1 0 16,0 0-16,20 21 0,-20 1 15,21-1-15,0-21 0,21 21 16,0 0-16,0 0 0,0 0 0,21 1 15,0-1-15,0 0 0,22 0 16,-22 0-16,21 22 0,22 20 16,-43-42-16,21 0 0,-21 22 15,0-22-15,1 21 0,-1-21 0,-21 1 16,0-1-16,0 0 0,0 21 16,-21-21-16,-1-21 0,-20 22 15,21-22-15,-21 0 0,-1 21 16,22-21-16,-21 0 0,-1 0 0,22 0 15,-21 0-15,21-21 0,-22-1 16,22 22-16,0-21 0,0 0 0,0-21 16,21 21-16,0-1 0,0-20 15,0 21-15,0 0 0,0-22 16,21 43 0,0 22-16,0-1 15,-21 0-15,21 0 0,1 21 0,-1-20 16,0-1-16,0 0 15,0 21-15,0-21 0,22 1 0,-22-1 16,0 0-16,21-21 0,-20 21 0,-1 0 16,21-21-16,-21 0 0,22 0 15,-22 0-15,21 0 0,-21 0 0,22-21 16,-22 0-16,21 21 0,0-21 16,-20 0-16,20-1 0,-21-20 0,21 21 15,-20-21-15,-1-1 0,0 1 0,0 21 16,-21-22-16,0 1 0,21 21 15,-21 0-15,0 0 0,0-1 0,0 44 32,0-1-32,-21 0 15,21 21-15,0-21 0,-21 22 16,21-22-16,0 21 0,0 22 16,0-43-16,21 21 0,0-21 15,0 1-15,1-1 0,-1 0 16,0 0-16,21-21 0,-21 21 15,22-21-15,-1 0 0,-21 0 0,22 0 0,-1 0 16,0 0-16,1 0 0,-1-21 16,0 21-16,1-21 0,-1 0 0,21 0 15,-20-1-15,-1-20 0,0 21 16,1 0-16,-22-22 0,21 22 16,1-21-16,-22 21 0,0-22 0,0 22 0,-21 0 15,0 0-15,0 0 0,0 0 16,0-1-16,-21 22 15,0 0-15,0 0 0,-1 0 0,-20 0 16,21 0-16,-21 0 0,20 22 16,-20-22-16,21 21 0,0 0 0,-22 0 15,22 0-15,-21 43 16,42-22-16,0-21 0,-21 0 0,21 22 16,0-22-16,0 0 0,0 21 15,0-20-15,21-1 0,-21 0 16,21-21-16,0 0 0,0 0 0,1 0 15,-1 0-15,0 0 0,21 0 16,-21-21-16,1 0 0,20-1 0,0-41 16,-21 21-16,1-1 15,-1 1-15,0 0 0,21-64 16,-42 42-16,0 1 0,21 20 16,-21-20-16,22-1 0,-22 1 15,0 21-15,0-1 0,0 1 0,0 21 16,0 0-16,0-1 0,0 44 31,0-1-31,0 0 0,0 21 0,-22 1 16,22-22-16,0 21 0,0 0 15,0 1-15,0-1 0,0 22 16,0-22-16,0 43 0,0-43 16,0 0-16,0 1 0,22-1 15,-1 0-15,0-21 0,0 1 0,21 20 16,-20-21-16,20 0 15,-21-21-15,0 0 0,43 0 16,-22 0-16,0 0 0,-20-21 0,20 0 16,-21 0-16,21 0 0,-20-1 15,20-20-15,-21 21 0,0-21 0,0-1 16,1 1-16,-1 0 0,-21-1 16,21 22-16,-21-21 0,0 21 0,0-1 15,-21 22-15,0 0 16,-1 0-16,1 0 0,-21 43 15,21-22-15,0 0 16,21 0-16,0 22 0,0-22 16,0 21-16,0-21 0,0 22 0,0-22 15,0 0-15,21 21 0,21 1 16,-21-43-16,0 21 0,22 0 16,-22-21-16,42 0 0,-41 0 15,20 0-15,-21 0 0,21-21 0,-20 0 16,20-1-16,0 1 0,-21 0 15,22 0-15,-22-21 0,0 20 16,0-20-16,0 0 0,-21 21 16,0-22-16,0 22 0,0-21 0</inkml:trace>
  <inkml:trace contextRef="#ctx0" brushRef="#br1" timeOffset="140856.85">16827 13843 0,'0'0'0,"-21"0"0,-21 0 0,21 21 16,0-21-16,-1 0 0,1 0 15,42 0 16,1 0-31,-1 0 16,21 0-16,-21 0 0,0 0 0,1 0 16</inkml:trace>
  <inkml:trace contextRef="#ctx0" brushRef="#br1" timeOffset="141438.45">19727 13293 0,'0'0'0,"0"21"31,0 0-15,0 21-16,0 1 0,0-1 0,0 0 15,0 22-15,0-1 0,0 1 16,0-1-16,0 1 0,-21-1 0,21 1 15,-21-22-15,0 22 0,0-22 16,-1 0-16,1 1 0,0-1 0,0 0 16,0 1-16,21-22 0,0 0 0,0 0 15,0 0-15,-21-21 16,21-21 0,0 0-16,0 0 15,0 0-15,0-22 0,0 22 0,0-21 16</inkml:trace>
  <inkml:trace contextRef="#ctx0" brushRef="#br1" timeOffset="141841.22">19113 13356 0,'0'0'0,"0"-21"15,0 0-15,22 21 0,-1 0 16,0-21-16,0 21 0,21-21 16,-20 21-16,105-22 15,-85 1-15,0 21 16,1 0-16,20 0 0,-21 0 0,1 0 16,-1 0-16,0 0 0,-20 0 15,20 0-15,-21 21 0,0 1 0,0 20 16,-21 0-16,0 1 0,0-1 15,0 0-15,-21 22 0,0-22 0,-21 0 16,21 22-16,-1-22 0,-20 1 0,0-22 16,21 21-16,-1-21 0,-20 22 15,21-22-15,0 0 0,21 0 0,-21-21 16,21 21-16,-22-21 0,1 21 16,42-42 30,1 21-46,-1-21 0,0 21 16</inkml:trace>
  <inkml:trace contextRef="#ctx0" brushRef="#br1" timeOffset="142297.49">19897 13949 0,'0'0'0,"0"-21"16,0 0-16,0-1 15,0 1-15,21 0 16,0 21-16,0 0 0,0 0 0,0-21 16,22 21-16,-22 0 0,21 0 15,-21 0-15,22 21 0,-22 0 0,21 0 16,-21 1-16,22-1 0,-22 0 15,0 0-15,0 21 0,0 1 16,-21-22-16,0 21 0,0-21 16,0 1-16,-21-1 0,0 0 15,0-21-15,0 21 0,0 0 0,-1-21 16,1 0-16,0 0 0,0 0 16,0 0-16,0 0 0,-1 0 15,22-21-15,0 0 0,0 0 16,0 0-16,0-1 15,0-20-15,22 21 0,-1 0 0,0 0 16,0-1-16,0 1 0,0 0 16,1 0-16,20 21 0,-21-21 15,0 21-15,22 0 0,-22-21 0,21 21 0,-21 0 16,0 0-16,22 0 16,-22 0-16,0 0 0,21 0 0,1 0 15</inkml:trace>
  <inkml:trace contextRef="#ctx0" brushRef="#br1" timeOffset="142724.25">20976 13907 0,'0'0'0,"0"-22"0,-21 22 15,0-21-15,0 21 16,-1 0-16,1 0 15,0 21-15,0-21 0,0 22 0,-22-1 16,22 0-16,0 21 0,0-21 16,0 1-16,0 20 0,-1 0 15,22 1-15,0-22 0,0 0 0,0 0 16,22 0-16,20 0 0,-21 1 16,21-1-16,-20-21 0,20 0 15,0 0-15,1 0 0,-22 0 0,21 0 16,0-21-16,1 21 0,-22-22 15,21 1-15,-21 0 0,22-42 16,-43 41-16,0 1 0,0-21 0,0 21 16,0-22-16,0 1 0,-21 21 15,-1-21-15,1 20 0,0 1 16,0 0-16,0 0 0,0 21 0,-1 0 16,1 0-16,0 0 0,0 0 15,21 21-15,0 0 16,0 0-16,0 1 0,0-1 15,21-21-15,0 0 16,22 0-16,-22 0 0</inkml:trace>
  <inkml:trace contextRef="#ctx0" brushRef="#br1" timeOffset="143275.94">21632 13356 0,'0'0'0,"0"-63"15,0 42-15,0-1 16,0 44 0,0-1-16,-21 0 0,0 0 15,0 21-15,21 1 0,-21-1 0,21 22 16,0-22-16,-22 21 0,22-20 16,-21 20-16,21-20 0,-21 20 0,21-21 15,0 1-15,0-1 0,0-21 16,0 22-16,0-22 0,0 0 15,0 0-15,0 0 0,-21 0 0,21 1 16,0-1 0,-21-21-16,21-21 15,0-1 1,0 1-16,0 0 0,0 0 16,0 0-16,0-22 0,0 22 0,21 0 15,0 0-15,0 0 0,0 0 16,1-1-16,20 1 0,-21 0 15,21 21-15,1 0 0,-1 0 0,-21 0 16,22 0-16,-1 0 0,-21 21 16,21 0-16,-20 1 0,-1-1 0,0 0 15,0 0-15,-21 0 0,0 43 16,0-43-16,0 0 0,-42 21 16,-1-20-16,22-1 15,-21 0-15,0-21 0,-1 21 0,1-21 16,-22 0-16,-20 21 0,63-21 15,-22 0-15,22 0 0,0 0 16,0 0-16,0 0 0,21-21 16,42 0-1,-21 0-15,0 0 16,22 21-16,-1-22 0,0 1 0,1-21 16</inkml:trace>
  <inkml:trace contextRef="#ctx0" brushRef="#br1" timeOffset="143591.75">22394 13335 0,'0'0'0,"0"-21"0,0 0 0,0 0 16,0-1 0,0 44-1,0 20 1,-21-21-16,21 21 0,-21 22 0,0-1 15,0-20-15,-1 41 0,1-20 0,0-1 16,0-20-16,0 20 0,0-20 16,-1 20-16,1-21 0,21-20 0,0 20 15,-21 0-15,21-21 0,0 1 16,0-1-16,0 0 0,-21-21 0,21 21 16,21-21 15,0 0-31,0-21 0,1 21 0,-1-21 15,21 0-15,-21-22 0,22 22 16</inkml:trace>
  <inkml:trace contextRef="#ctx0" brushRef="#br1" timeOffset="144775.91">22521 13991 0,'0'0'0,"-42"43"16,42-22-1,21-21 1,0 0 0,0 0-16,1 0 0,-1 0 0,0 0 15,21-21-15,-21-1 0,1 22 16,20-21-16,-21 0 0,0 0 16,0 0-16,1 0 0,-1-1 0,-21 1 15,0 0-15,0 0 0,0 0 16,-21 21-1,-1 0-15,1 0 16,0 21-16,0 0 0,0 0 0,0 0 16,-1 1-16,22-1 0,0 21 15,-21-21-15,21 0 0,0 1 0,0-1 16,0 0-16,0 0 0,0 0 0,21 0 16,1-21-16,-22 22 0,21-22 15,42 0-15,-42 21 0,43-21 16,-43 0-1,21 0-15,-20-21 0,20 21 0,-21-22 16,21 1-16,1 0 0,-1 0 16,-21-21-16,0 20 0,1 1 15,-1-21-15,0 21 0,-21-22 0,21 22 16,-21 0-16,21-21 0,-21 21 16,0 42 15,0 0-31,0 21 0,0-21 15,0 1-15,-21 20 0,21-21 0,-21 0 16,21 0-16,-21 22 16,21-22-16,0 0 0,0 0 0,0 0 15,0 1-15,0-1 16,0-42 15,21-1-15,-21 1-16,21 0 0,-21 0 15,0 0-15,0 0 0,21-1 16,0-20-16,1 0 16,-1-1-16,0 1 0,0 21 15,0 0-15,0 21 0,1 0 0,-1 0 16,0 0 0,-21 21-16,21 0 15,-21 0-15,21 0 0,-21 22 16,0-22-16,0 0 0,0 0 15,0 0-15,0 1 0,0-1 0,0 0 16,0 0-16,0 0 0,0 0 16,21-42 31,-21 0-47,22 21 15,-22-21-15,21 0 0,0 0 0,0-1 16,0-20-16,0 21 15,1-21-15,20 20 0,-21-20 0,21 21 16,-20 0-16,20-22 0,-21 43 16,0-21-16,22 21 0,-22 0 15,0 0-15,21 0 0,-42 21 16,21 1-16,-21-1 0,0 0 16,0 0-16,0 0 0,0 22 0,0-22 15,0 0-15,0 0 0,0 0 16,0 0-16,-21 43 15,21-43-15,0 0 0,0 0 16,0 1-16,21-22 16,1 0-1,-1 0-15,0 0 16,0 0-16,0 0 0,0 0 0,22 0 16,-22-22-16,0 22 0,0-21 0,0 0 15,22 21-15,-22-21 0,0 0 16,0 0-16,0 21 0,-21-22 15</inkml:trace>
  <inkml:trace contextRef="#ctx0" brushRef="#br1" timeOffset="157889.82">1820 15939 0,'-21'0'0,"21"-22"31,-21 22-31,42 0 78,0 0-62,0-21-16,1 21 16,-1 0-16,0-21 15,0 21-15,0 0 0,22 0 16,-22 0-16,0-21 0,0 21 16,43 0-16,-1 0 15,-42 0-15,0 0 0,22 0 16,-22 0-16,0 0 15,-42 21 17,0-21-32,0 0 0,-1 21 15,1-21-15,-21 0 16,42 21-16,-21-21 0,0 0 16,-1 0-16,1 0 15,0 0-15,0 0 0,0 0 16,0 0-16,-1 0 15,1-21-15,0 21 16,0 0-16,0 0 16,0 0-16,-1 0 15,1 0 1,0 21-16,21 1 16,-21-22-16,21 21 0,0 0 15,0 0-15,-21 21 0,0-20 16,21-1-16,-22 21 0,1-21 15,21 22-15,-21-22 0,0 21 16,0-21-16,21 0 0,0 1 0,-21-1 16,21 0-16,-22 0 15,22-42 32,0 0-47,0 0 16,0-1-16,22 22 0,-1-21 15,0 0-15,0 21 0,0-21 16,0 21-16,1 0 0,-1 0 16,0-21-16,21 21 0,-21 0 15,1 0-15,20 0 0,-21 0 16,0 0-16,22 0 0,-22 0 0,0 21 16,0-21-16,0 21 0,43 43 15,-64-43 1,21 0-16,-21 0 0,0 21 0,0-20 15,-21-1-15,0 21 0,-1-21 16,-41 43-16,42-43 16,-22 0-16,1 0 0,0 0 0,-1 1 15,22-1-15,-21 0 16,0-21-16,-1 0 0,1 0 16,21 0-16,-22 0 0,22 0 0,-21 0 0,21 0 15,0 0-15,-1-21 16,1 0-16,0-1 0,0 1 15,21 0-15,0 0 16,21 21-16,21 0 16,-20 0-16,-1-21 0,21 21 0,0 0 15,-20 0-15,20 0 0,0 0 16</inkml:trace>
  <inkml:trace contextRef="#ctx0" brushRef="#br1" timeOffset="158660.35">2815 16298 0,'0'0'16,"0"-42"-16,-21 42 15,0 0-15,21-21 0,-21 21 16,-1 0-16,1 0 0,0 0 15,0 0-15,0 21 0,0 0 16,21 0-16,-22 1 0,22-1 16,-21 0-16,21 0 0,0 0 15,0 0-15,0 1 0,0 20 0,0-21 16,21 0-16,1 0 0,-1-21 16,0 22-16,-21-1 0,21 0 15,0-21-15,0 0 0,1 0 0,-1 0 16,0 0-16,0 0 0,0 0 15,0 0-15,1 0 0,-22-21 0,21 0 16,-21-1-16,0 1 16,0 0-16,0 0 0,0 0 15,0 0-15,0-1 0,-21 1 16,-1 0-16,22 0 0,0 0 16,-21 0-16,21-1 15,0 1-15,0 0 0,21 0 16,1 0-16,-1 21 0,0-21 15,0 21-15,21 0 0,-20 0 16,-1-22-16,21 22 0,-21 0 0,0 0 16,22 0-16,-22 0 15,0 22-15,0-1 0,0 0 0,1 0 16,-22 0-16,0 0 0,0 22 16,0-22-16,-22 0 0,1 21 0,0-20 15,0-1-15,21 21 0,-21-21 16,0 0-16,21 1 0,0-1 15,-22 0-15,22 0 0,0 0 16,0 0-16,22-21 0,-1 0 16,0 0-16,0 0 0,0 0 0,0 0 15,22-21-15,-22 21 0,21-21 16,-21 0-16,22 0 0,-22 0 16,21-22-16,-21 22 0,22-21 0,-22 21 15,0-22-15,-21 22 0,0-21 16,0-1-16,0 22 0,0-21 0,0 21 15,-21 0-15,0-1 0,0 1 16,-22 21-16,22 0 0,-21 0 0,21 0 16,-22 0-16,1 21 15,21 1-15,0-1 0,-22 0 0,22 0 16,0 0-16,21 0 0,0 1 16</inkml:trace>
  <inkml:trace contextRef="#ctx0" brushRef="#br1" timeOffset="160423.82">4826 16679 0,'0'0'0,"-21"0"0,0 0 16,-1 0-16,1-21 0,21 0 0,0 0 15,-21 21-15,21-21 0,0 0 16,0-1-16,0 1 16,21 0-16,0-21 0,1 21 0,-1-1 15,0-20-15,0 21 0,21-21 16,-20-1-16,20 1 0,-21 0 16,0-1-16,22-41 0,-22 41 15,-21 22-15,0 0 0,-21 21 16,-1 0-1,1 0-15,-21 21 16,21 0-16,0 0 0,-22 22 0,22-22 16,21 21-16,0 1 0,0-1 0,0 21 15,0-20-15,21-22 16,0 21-16,1 1 0,-1-22 16,0 0-16,0 21 0,21-21 0,-20 1 15,-1-1-15,-21 0 0,0 0 16,21 0-16,-21 0 0,0 1 15,-21-22 1,0 0 0,-1 0-16,1-22 0,0 1 0,0 0 15,-21 21-15,20-21 16,1 0-16,-21-22 0,21 43 16,0-21-16,-1 21 15,22 21 1,0 1-1,22-1-15,-1 0 0,-21 0 16,42 0-16,-21 0 0,0 1 16,1-22-16,41 21 15,-42-21-15,22 0 0,20 0 16,-42 0-16,22 0 0,-22-21 16,21-1-16,0 22 0,1-21 0,-22 0 15,21 0-15,1 0 0,-22 0 16,0-1-16,0 1 0,0 0 15,0 0-15,-21 0 0,0 0 16,0-1-16,0 1 16,-21 21-16,0 0 0,0 0 15,0 0-15,-22 0 0,22 21 0,0-21 16,0 22-16,0-1 0,0 0 16,21 0-16,-22 0 0,22 22 0,0-22 15,0 0-15,0 0 0,0 21 16,0-20-16,0-1 0,22 0 0,-1-21 15,0 21-15,-21 0 16,21-21-16,21 0 0,-20 0 0,-1 0 16,0 0-16,21 0 0,-21 0 15,22-21-15,-22 0 0,21 0 16,-21 0-16,1-1 0,-1 1 0,0 0 16,21-42-16,-21 41 15,-21 1-15,0 0 0,0 0 16,22 21-1,-22 21 1,0 0-16,0 0 16,0 1-16,0-1 0,0 0 0,0 0 15,21 21-15,-21-20 16,21-22-16,0 21 0,0 0 0,-21 0 0,21-21 16,1 0-16,-1 0 15,0 0-15,0 0 0,0 0 0,0 0 16,1 0-16,-1-21 0,0 21 15,0-21-15,0 0 0,0-1 0,1 1 16,-22 0-16,21 0 0,0-21 16,-21 20-16,21 22 15,-21-21-15,21 21 0,-21 21 47,0 1-47,0-1 16,0 0-16,0 0 0,0 0 0,0 0 15,21 1-15,1-1 16,-22 0-16,21 0 0,0-21 16,0 21-16,0-21 0,0 0 15,1 21-15,-1-21 0,0 0 16,0 0-16,21 0 0,-20 0 0,-1 0 16,21-21-16,-21 0 0,0 21 0,1-21 15,-1 0-15,0 0 0,0-1 16,0 1-16,-21 0 0,21-42 15,-21 41 1,0 1-16,0 0 0,-21 21 31,0 21-15,21 0-16,0 1 0,0-1 16,0 0-16,0 0 0,0 21 0,0-20 15,0-1-15,0 0 0,0 21 16,0-21-16,21-21 15,0 0-15,1 0 16,-1 0-16,0 0 0,0 0 0,0-21 16,0 0-16,1 21 0,-1-42 15,0 21-15,0-1 0,0 1 16,0 0-16,1-21 0,-1 21 16,0-1-16,0 22 0,-21-21 15,21 21-15,0 21 16,-21 1-1,0-1-15,0 0 0,0 0 16,0 0-16,0 0 0,0 1 0,0-1 16,0 0-16,0 0 15,-21-21 17,0-21-32,0 0 15</inkml:trace>
  <inkml:trace contextRef="#ctx0" brushRef="#br1" timeOffset="160656.69">6667 16193 0,'0'0'0,"0"-22"0,-21 22 15,21-21-15,-21 21 0,21 21 79,21-21-79</inkml:trace>
  <inkml:trace contextRef="#ctx0" brushRef="#br1" timeOffset="161383.78">8445 16341 0,'0'0'0,"-84"-21"15,63 21 1,-1 0-16,1 0 0,0-22 0,0 22 15,42 0 17,0 0-32,22 0 0,-1 0 15,0 22-15,22-22 0,-1 0 0,22 0 16,0 0-16,-1 0 0,1 0 16,21 0-16,-22 0 0,1 0 0,0 0 15,-1 0-15,1 0 0,-21 0 16,-1 0-16,-21 0 0,1 0 0,-1 0 15,-21 0-15,0 0 16,-42 0 0,0-22-1,-21 22-15,21 0 0,-22 0 0,22-21 16,-21 21-16,21 0 0,-22 0 16,22-21-16,0 21 0,0 0 0,0 0 15,21-21-15,-22 21 0,22-21 16,0 0-1,22 21-15,-1 0 0,0 0 16,0 0-16,21-22 0,-20 22 0,-1 0 16,0 0-16,21 0 0,-21 0 15,1 0-15,-1 43 16,-21-22-16,0 0 0,0 0 16,0 0-16,0 22 0,0-22 0,-21 21 0,-22-21 15,22 22-15,-21-22 0,21 21 16,-22-21-16,1 1 0,21 20 15,-22-21-15,22 21 0,0-20 0,0-1 16,0 0-16,21 0 0,0 21 16,21-42-16,0 0 15,21 0-15,1 0 0</inkml:trace>
  <inkml:trace contextRef="#ctx0" brushRef="#br1" timeOffset="161908.53">12171 15917 0,'0'-21'0,"0"42"0,0-63 0,0 21 15,21 42 17,-21 21-32,0-20 0,0 20 15,0 21-15,0-20 0,0 20 0,21-20 16,-21 20-16,0 1 16,0-1-16,0 1 0,0-22 0,-21 21 15,0 1-15,0-1 0,-1 1 16,1-1-16,0 1 0,0-22 0,-21 22 15,20-22-15,1 0 0,0-20 16,0 20-16,0-21 0,21 0 16,0 0-16,0-42 31,0 0-31,0-21 16,0 21-16</inkml:trace>
  <inkml:trace contextRef="#ctx0" brushRef="#br1" timeOffset="162301.42">11663 16277 0,'0'-21'0,"0"42"0,0-63 0,0 21 16,0 0-16,0-1 0,21 1 15,21-21-15,-21 21 0,22-22 16,20 22-16,-20-21 0,20 21 15,1-22-15,-1 22 0,22 0 16,-22 0-16,1 0 0,-1 0 0,1 21 16,-22 0-16,0 0 0,1 0 15,-1 0-15,-21 21 0,0 0 0,-21 64 16,0-64-16,0 21 16,0 0-16,0 1 0,-21 20 0,-42 1 15,42-22-15,-22 0 16,22-20-16,-21 20 0,21-21 0,-22 0 15,22 0-15,0 1 0,0-1 16,0 0-16,-1 0 0,1 0 16,42-21 15,1 0-31,-1 0 16,0 0-16,0 0 0,21 0 0,-20 0 15,-1 0-15,21 0 0</inkml:trace>
  <inkml:trace contextRef="#ctx0" brushRef="#br1" timeOffset="162716.18">12742 16552 0,'-21'0'16,"21"-21"0,0 0-1,0 0-15,0 0 16,0 0-16,21-1 15,0 1-15,1 21 16,20 0-16,-21 0 0,0 0 0,0 0 16,22 0-16,-22 21 0,0 1 15,21-1-15,-20 0 0,-1 21 0,0 1 16,-21-22-16,0 21 0,21 0 16,-21 1-16,0-1 0,0 0 0,0 1 15,0-1-15,-21-21 0,21 22 16,0-22-16,0 0 0,-21 0 15,0-21-15,21-21 16,0 0 0,0 0-16,0-1 15,0-20-15,0 0 0,21-1 0,-21 1 16,21 0-16,0-1 0,0 1 16,0 0-16,1 21 0,-1-22 0,0 22 15,0-21-15,0 21 0,0-1 16,22 1-16,-1 21 0,-21 0 15,0 0-15,22 0 16</inkml:trace>
  <inkml:trace contextRef="#ctx0" brushRef="#br1" timeOffset="163149.22">13801 16425 0,'-22'0'16,"1"0"-1,0 0-15,0 22 0,0-1 0,0 0 16,-1 0-16,1 0 16,0-21-16,0 43 0,0-22 0,0 0 15,21 21-15,0-21 0,-22 43 16,22-43-16,0 0 16,0 0-16,0 1 0,0-1 0,0 0 15,22 0-15,-1-21 0,0 0 16,21 0-16,-21 0 15,1 0-15,-1 0 0,21 0 0,22-42 16,-43 21-16,0-22 16,21 22-16,-42-21 0,21 21 0,1-22 15,-22 1-15,0 21 0,0-22 16,0 1-16,0 21 0,-22-21 16,1 20-16,0 1 0,0 0 0,0 21 15,0 0-15,-1 0 0,1 0 0,0 0 16,0 0-16,21 21 15,-21 0-15,21 1 0,0-1 16,0 0-16,0 0 16,0 0-16,0 0 0,21-21 0,0 0 15,0 0-15,22 0 0,-22 0 16,21 0-16,-21 0 0</inkml:trace>
  <inkml:trace contextRef="#ctx0" brushRef="#br1" timeOffset="163659.94">14351 16129 0,'0'0'0,"0"-21"0,0-21 0,0 20 16,0 1-16,0 0 0,0 42 31,-21 0-31,21 22 16,0-22-16,-21 21 0,-1 1 15,22-1-15,-21 0 0,0-21 16,21 22-16,-21 41 0,21-41 15,-21-1-15,21-21 0,-21 22 16,21-1-16,0-21 0,0 21 0,-22-20 16,22 20-16,0-21 0,0 0 15,-21-21-15,21 21 0,0-42 32,0 0-32,0 0 15,0-21-15,21 20 0,1-20 16,-1 21-16,21 0 0,-21-22 0,22 22 15,-22 0-15,21 0 16,0 0-16,1 21 0,-22 0 0,21-21 16,-21 21-16,22 0 0,-22 0 15,21 21-15,-21-21 0,1 21 0,-1 0 16,-21 0-16,0 0 0,0 1 16,0-1-16,0 0 0,0 21 15,-43-21-15,1 22 0,0-22 16,-1 0-16,1 0 0,0 0 0,-1-21 15,1 22-15,21-22 0,-21 0 16,-1 0-16,22 0 0,0 0 16,0 0-16,0 0 0,-1 0 15,22-22 1,0 1-16,22 0 16,-1 0-16,21-21 0</inkml:trace>
  <inkml:trace contextRef="#ctx0" brushRef="#br1" timeOffset="163976.85">15155 15960 0,'0'0'0,"21"0"16,-21 21 15,0 0-31,0 21 0,0 1 15,-21-22-15,0 21 0,21 1 16,-21-1-16,0 0 0,0 1 0,-1-1 16,1 0-16,0 1 0,0-1 15,0 0-15,0 1 0,-1-1 0,1 0 16,0-21-16,21 22 0,-21-22 16,21 0-16,-21 21 0,21-20 15,0-1-15,0 0 0,21-21 31,0 0-31,0-21 0,0 0 16,22-1-16,-22 1 0</inkml:trace>
  <inkml:trace contextRef="#ctx0" brushRef="#br1" timeOffset="164988.26">15261 16595 0,'21'0'31,"0"0"-15,1 0-16,20 0 16,-21 0-16,21-21 0,-20 21 0,20-22 15,-21 1-15,21 21 0,-20-21 0,20 0 16,-21 0-16,0 21 0,0-21 16,1-1-16,-22 1 0,0 0 0,0 0 15,0 0 1,-22 21-16,1 0 0,0 0 15,0 21-15,0 0 0,-22 0 16,22 0-16,-21 1 0,21-1 0,0 0 16,-1 0-16,1 21 0,0-20 15,21 20-15,0-21 0,-21 21 16,21-20-16,0 20 0,0-21 16,0 21-16,0-20 0,21-1 0,-21 0 15,21-21-15,0 21 0,22-21 16,-22 0-16,64 0 0,-43-21 15,-21 0-15,21 0 0,1-1 16,-1 1-16,0-21 0,1 21 0,-1-22 16,-21 22-16,22-21 15,-1 0-15,-21 20 0,0-20 0,22 21 16,-22-43-16,0 43 0,-21 0 16,21 21-16,-21 21 31,0 0-31,0 1 15,-21-1-15,21 0 0,-21 0 0,21 0 16,-21 0-16,21 1 16,0-1-16,0 0 0,21-21 62,-21-21-62,21 21 0,-21-21 0,0-1 16,21 1-16,0 0 15,-21 0-15,21 0 0,-21 0 0,22-22 16,-1 22-16,0 0 0,-21 0 16,21 0-16,0-1 0,-21 1 0,21 21 15,1 0-15,-1 21 16,-21 1-16,0-1 16,0 0-16,0 0 0,0 0 0,0 0 15,0 1-15,0-1 0,-21 0 16,21 21-16,0-21 0,-22 1 15,1-1-15,21 0 32,0-42-17,0 0 1,0-1 0,0 1-16,0 0 0,43-21 15,-22 21-15,0-1 0,0-20 16,0 21-16,22 0 0,-22-22 15,21 22-15,0 0 0,-20 0 0,20 0 0,0 21 16,-21 0-16,22 0 0,-22 0 16,0 21-16,21 21 15,-42-21-15,0 1 0,0-1 0,0 0 16,0 0-16,0 0 0,0 0 16,0 1-16,0-1 0,-21 0 0,0-21 15,21 21-15,-21-21 0,0 21 16,0 0-1,-1 1-15,1-22 16</inkml:trace>
  <inkml:trace contextRef="#ctx0" brushRef="#br1" timeOffset="165432.01">18182 16425 0,'0'0'0,"0"-21"0,0 0 16,0 0 0,0 42-1,0 0 1,0 0-16,0 1 0,0-1 15,0 0-15,0 0 0,0 0 0,-21 0 16,21 1-16,-21-1 0,21 0 16,-21 0-16,21 0 0,0 0 15,0-42 17,0 0-17,0 0-15,0 0 0</inkml:trace>
  <inkml:trace contextRef="#ctx0" brushRef="#br1" timeOffset="165621.62">18182 16066 0,'0'0'0,"0"-22"0,0 1 31,0 42 0,0 1-15,21-22-1</inkml:trace>
  <inkml:trace contextRef="#ctx0" brushRef="#br1" timeOffset="166117.32">18669 16235 0,'0'21'16,"-21"0"-1,21 0-15,-21 1 16,-1-1-16,1-21 0,21 21 16,0 0-16,-21 0 0,21 0 15,-21 1-15,0-1 0,21 0 0,0 0 16,0 0-16,-21 0 15,21 1-15,0-1 16,0-42 31,21-1-47,-21 1 0,21 0 16,0-21-16,-21 21 15,21-1-15,0 1 0,1-21 0,20-22 16,-21 43-16,21 0 15,-20 0-15,20 0 0,-21 0 0,21 21 16,-20 0-16,-1 0 0,21 0 16,-21 21-16,0-21 0,1 21 0,-1 21 15,0-21-15,-21 1 0,0 20 16,21-21-16,-21 21 0,0-20 0,0 20 16,0-21-16,0 0 0,-21 0 15,21 1-15,-21-1 0,0 0 0,21 0 16,0 0-16,0 0 0,-22-21 15,22 22-15,22-22 32,-1 0-32</inkml:trace>
  <inkml:trace contextRef="#ctx0" brushRef="#br1" timeOffset="168188.99">21272 16383 0,'-21'0'0,"42"0"0,-42-21 16,21 0-16,0 0 16,0-1-1,0 1-15,21 0 0,1 0 0,-1 21 16,21-21-16,-21 0 0,22-22 15,-1 22-15,0 0 0,1-21 0,-1 20 16,0-20-16,1 21 0,-22-21 16,0-1-16,-21 22 0,0 0 15,0 0-15,-21 0 0,0 21 16,-22 0-16,22-22 0,-21 22 0,-1 0 16,-20 0-16,21 0 0,-1 22 15,1-22-15,0 21 0,20 0 0,-20 0 16,21 21-16,21-20 0,0 20 15,0 0-15,0 1 0,0-1 16,21 43-16,0-43 16,0 0-16,1 1 0,20-22 0,-21 21 15,0 0-15,0-20 0,1 20 16,-22-21-16,0 0 0,0 22 0,0-22 16,0 0-16,-22 0 0,1 0 15,0 0-15,-21 1 0,21-22 16,-22 21-16,1-21 0,21 0 0,-22 0 15,22 0-15,-21 0 0,21 0 16,0 0-16,-22-21 0,22-1 16,0 1-16,21 0 0,-21 0 0,21-21 15,-21 20-15,21-20 0,0 21 0,0-21 16,0-1-16,0 1 0,0 0 16,0 20-16,21-41 15,-21 42-15,21 0 0,0 42 31,-21 0-31,21 0 0,-21 21 16,0-20-16,0 20 0,21-21 0,-21 21 16,22-20-16,-22 20 0,21-21 15,-21 0-15,21 0 0,0 1 0,0 20 16,22-21-16,-22-21 16,0 21-16,0-21 0,21 0 0,-20 0 15,20 0-15,0 0 16,1 0-16,-1-21 0,0 21 0,1-21 0,-22 0 15,21 0-15,0-1 16,-20 1-16,-1 0 0,0 0 0,0-21 16,0 20-16,-21 1 0,0-21 15,0-22-15,0 43 16,-21 21 0,0 0-16,0 21 0,0-21 0,-1 22 15,1-1-15,0 0 0,0 21 16,0-21-16,21 1 0,0-1 15,0 21-15,0-21 0,0 0 0,0 1 16,0-1-16,0 0 0,21 0 16,0 0-16,0-21 15,0 0-15,1 0 0,-1 0 0,21 0 16,-21 0-16,0 0 0,22 0 16,-22 0-16,0-21 0,21 0 15,-20 0-15,-1 21 0,0-21 0,0-1 16,0 1-16,0 0 0,-21 0 0,0 0 15,22 0-15,-22-1 16,21 22-16,-21-21 0,0 42 31,0 1-31,0-1 0,0 0 16,0 0-16,0 0 16,0 0-16,0 1 0,0-1 0,0 0 15,0 0-15,0 0 16,0 0-16,21-21 0,0 0 0,-21 22 15,21-22-15,0 0 16,1 0-16,-1-22 16,0 1-16,-21 0 0,21 0 0,0 21 15,0-42-15,1 20 0,-1 1 16,0 0-16,0 0 0,0 0 16,0 0-16,-21-1 0,22 22 15,-1 22 16,-21-1-31,0 0 16,21 0-16,-21 0 0,0 0 16,0 1-16,0-1 15,21 0-15,0 0 0,0-21 16,-21 21-16,22-21 16,-1 0-16,0 0 0,0 0 15,0 0-15,0 0 0,1 0 0,-1-21 16,0 0-16,0 0 0,0 21 15,0-21-15,1-1 0,-1 1 0,0 0 16,0 0-16,0 0 0,0 0 16,1-1-16,-22 1 0,0 0 15,21 0-15,0 21 0,-21-21 16,0 42 0,0 0-16,-21 0 15,0 0-15,21 1 16,-22 20-16,22-21 0,0 0 0,0 0 15,0 1-15,0-1 16,0 0-16,0 0 0,22-21 0,-1 21 16,0-21-16,0 0 15,0 0-15,0 0 0,1 0 0,-1 0 0,21 0 16,-21 0-16,0 0 16,1-21-16,-1 21 0,0-21 0,0 0 15,0 0-15,-21-22 16,21 22-16,-21 0 0,0 0 0,0 0 15,0-1-15,0 1 0,0 0 16,-21 21-16,0 0 16,0 21-1,0 0-15,21 1 0,0-1 0,-21 0 16,21 0-16,-22 0 0,22 0 16,0 1-16,0-1 0,0 0 15,0 0-15,0 0 0,22-21 16,-22 21-16,21-21 0,0 0 15,0 0-15,0 0 0,0 0 16,22 0-16,-1-21 0,-21 0 16,0 0-16,1 0 0,-1 0 15,0-1-15,0 1 0,0 0 0,0-21 16,1 21-16,-22-1 16,21-20-16,0 21 0,-21 0 0,21 0 0,-21 42 46,0 0-46,0 0 16,21 0-16,-21 0 0,0 1 0,0-1 16,0 0-16,21 0 0,-21 0 15,0 0-15,22-21 0,-1 22 0,0-22 16,0 0-16,0 21 16,0-21-16,1 0 0,-1 0 0,0-21 15,0-1 1</inkml:trace>
  <inkml:trace contextRef="#ctx0" brushRef="#br1" timeOffset="169924.21">24828 15960 0,'0'-21'0,"22"-1"16,-1 22-16,0-21 16,0 21-16,21-21 0,-20 0 0,20 21 15,-21-21-15,21 0 0,-20-1 16,20 1-16,-21 0 0,0 0 16,0 0-16,1 0 0,-1 21 15,-21-22-15,-21 22 16,-1 0-16,1 0 0,-21 0 15,0 0-15,-1 0 0,1 22 0,-22-1 16,22 0-16,0 0 0,21 0 16,-22 0-16,22 1 0,0-1 15,21 21-15,0-21 0,0 22 16,0-22-16,21 0 0,0 21 0,0-21 16,1 22-16,-1-22 0,21 21 0,-21-21 15,0 22-15,22-22 0,-22 0 16,-21 0-16,0 0 0,0 1 0,0-1 15,0 0-15,0 0 0,0 0 16,-64 0-16,43-21 0,-21 0 16,0 22-16,-1-22 0,22 0 15,-21 0-15,-1 0 0,1 0 16,21 0-16,-21 0 0,20-22 16,1 1-16,0 0 0,0 0 15,0-21-15,21 20 0,0 1 16,0-21-16,0 21 0,0-22 0,21 22 15,0-21-15,-21 21 0,21 0 16,0 21-16,1 0 0,-22 21 16,21 0-1,-21 21-15,21-21 0,-21 1 0,0-1 16,0 0-16,21 21 0,0-21 16,0 1-16,-21-1 0,22 0 15,-1 0-15,21-21 0,-21 21 16,0-21-16,22 21 0,-1-21 0,-21 0 15,22 0-15,-1 0 0,-21 0 16,21 0-16,1 0 0,-22 0 0,42 0 16,-41-21-16,20 21 15,-21-21-15,0 0 0,0 21 0,1-21 16,-22 0-16,21-1 0,0 1 16,-21 0-16,21 21 0,-21-21 15,21 21 1,0 21-1,-21 0-15,0 0 16,0 1-16,0-1 0,0 0 0,22-21 0,-22 21 16,21 0-16,-21 0 0,21 1 15,0-1-15,0-21 0,0 21 16,1-21-16,20 21 0,-21-21 16,21 0-16,1 0 0,-1 0 0,22 0 15,-22 0-15,0 0 0,22 0 16,-22-21-16,0 0 0,-20 21 0,20-21 15,-21-1-15,21 1 0,-20 0 16,-22-21-16,21 21 0,-21-1 16,21 1-16,-21 0 0,0 0 0,0 0 15,0 0-15,-21 21 16,0 0-16,-1 0 0,1 0 16,0 0-16,-21 21 0,21-21 0,-1 21 15,-20 0-15,21 0 16,0 0-16,0 1 0,-1-1 0,22 0 15,0 0-15,0 0 0,0 0 16,0 1-16,0-1 16,22-21-1,-1 0-15,0 0 0,0 0 16,0 0-16,0 0 0,1 0 0,-1-21 16,0-1-16,0 1 0,0 21 0,0-21 15,1-21-15,-1 21 16,0-1-16,-21-20 0,21 0 0,0-1 15,-21 1-15,0 0 0,21-1 16,-21-20-16,22-43 0,-22 64 16,21-1-16,0 1 0,0 0 15,-21 21-15,0-22 0,21 22 0,-21 0 16,0 0-16,0 42 16,0 0-16,0 0 15,0 0-15,-21 22 0,0-1 16,0 0-16,21 1 0,-21 20 15,-1-20-15,22-1 0,-21 21 16,21-20-16,0-1 0,0 0 0,0 1 16,0-1-16,0-21 0,0 22 15,0-22-15,21 0 0,1 0 0,20 0 16,-21-21-16,0 21 0,22-21 16,-22 0-16,21 0 0,-21 0 0,22 0 15,-1 0-15,-21-21 0,21 21 16,-20-21-16,-1 0 0,21 0 0,-21-22 15,0 1 1,-21-21-16,0 41 0,0 1 0,0 0 16,0 0-16,-21 21 15,0 0-15,21 21 16,-21 0-16,0 0 0,0 1 16,21 20-16,-22-21 0,22 0 0,0 0 15,0 1-15,0 20 0,0-21 16,0 0-16,0 0 0,22-21 15,-1 0-15,21 22 0,-21-22 16,0 0-16,22 0 0,-22 0 0,21 0 16,-21 0-16,22 0 0,-1-22 15,-21 22-15,0-21 0,22 0 16,-22 0-16,0 0 0,-21 0 0,21-43 16,-21 43-16,0 0 15,0-22-15</inkml:trace>
  <inkml:trace contextRef="#ctx0" brushRef="#br1" timeOffset="170268.02">25506 15685 0,'0'0'0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6:35:23.8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1037 0,'0'-21'16,"0"0"0,0 0-16,0 0 15,0-1-15,0 1 16,0 0-16,0 0 16,0 0-16,0 0 15,0-1-15,0 1 16,0 0-16,0 0 0,0 0 15,0 0-15,0 42 47,0 0-31,0 21-16,-21-21 0,-1 43 0,1-22 16,0 22-16,0-22 0,0 22 15,0-1-15,-22 1 0,1-1 16,0 1-16,20-1 0,-20 1 0,0-1 15,-1 1-15,22-1 0,0-21 16,0 1-16,0-1 0,0-21 16,-1 43-16,22-43 15,0-42 1,0 0-16,22-1 16,-1 1-16,0-21 0,0 0 15,0-22-15,22-42 0,-1 43 16,-21-22-16,21 22 0,1-22 15,-1 0-15,0 22 0,1-22 16,-22 0-16,21 22 0,1 21 0,-22-22 16,0 22-16,0-1 0,0 22 15,-21 0-15,0 0 0,21 21 16,1 21 0,-22 0-16,0 22 15,0 20-15,0 1 0,0-1 0,0 22 16,0-22-16,0 22 0,0 0 15,0-22-15,-43 85 0,43-84 16,-21-1-16,0 1 0,21-1 16,-21-20-16,21-1 0,0 0 0,0-21 15,0 1-15,0-1 0,0 0 16,0 0-16,0-42 31,0 0-31,0 0 16,0-22-16,0 1 0,-21 21 0,-1-22 15</inkml:trace>
  <inkml:trace contextRef="#ctx0" brushRef="#br0" timeOffset="209.15">1016 1482 0,'0'0'0,"-42"0"16,20 0-16,44 0 15,-1 0 1,0 0-16,21 0 0,-21 0 15,22 0-15,-1 0 0,0 0 0,1-21 16,-1 21-16,0 0 16,1 0-16,-1-22 0,-21 22 0,22 0 15,-1 0-15,-21 0 0,0-21 16,22 21-16,-22 0 0,0 0 16,0 0-16,0 0 0</inkml:trace>
  <inkml:trace contextRef="#ctx0" brushRef="#br0" timeOffset="1264.3">2201 1418 0,'0'0'0,"21"0"0,-21-21 16,0 0-16,0 0 0,0 0 15,0-1-15,-21 22 16,21-21-16,-21 21 0,0-21 0,0 21 15,0 0 1,-1 0-16,1 0 0,0 21 16,0 0-16,21 1 15,-21 20-15,0-21 16,-1 0-16,1 43 0,0-22 16,21 0-16,0-20 0,0 20 0,-21 0 15,21-21-15,0 22 0,0-22 16,0 0-16,21 0 0,-21 0 15,21-21-15,0 22 0,22-22 0,-22 0 16,21 0-16,1 0 0,-22 0 16,21-22-16,22 1 0,-22 21 0,0-21 15,1 0-15,-1-21 0,0 20 16,1-20-16,-1 21 0,43-64 16,-43 43-16,0 0 0,-21-1 15,22 1-15,-22 0 0,0-22 0,0 22 16,0-1-16,1-20 0,-1 21 15,0-1-15,-21 22 0,0-21 0,0 21 16,0-1-16,0 1 0,-21 21 31,21 21-31,-21 1 16,-1-1-16,1 21 0,0-21 16,0 22-16,0 20 0,0-21 0,-1 1 15,1 20-15,0-20 0,0 20 16,0-21-16,0 1 0,-1 20 0,22-20 15,0-1-15,0 0 0,0 1 16,0-22-16,0 21 0,0-21 0,22 0 16,-1 1-16,0-1 15,0-21-15,0 0 0,22 0 0,20 0 16,-42-21-16,22 21 16,-22-22-16,21 1 0,-21-21 0,0 21 15,22-22-15,-22 22 0,0-21 16,0 21-16,-21-22 0,21 1 0,1 21 15,-22 0-15,21 0 0,-21-1 16,0 44 15,-21-1-31,-1 0 0,22 0 16,-21 21-16,21-20 0,0 20 16,-21-21-16,21 21 0,0-20 0,0-1 15,0 0-15,0 21 0,0-21 16,21 1-16,0-1 0,1-21 15,-1 0-15,0 21 16,0-21-16,0 0 0,0 0 0,1 0 16,-1 0-16,0-21 0,-21 0 0,21-1 15,0 1-15,0 0 0,1-21 16,-1 21-16,0-22 0,0 22 0,0-21 16,0-1-16,22 1 15,-43 21-15,0 0 0,0 0 0,0 42 31,0 0-31,0 0 16,-21 0-16,21 0 0,0 22 16,0-22-16,-22 0 0,22 0 0,0 22 15,0-22-15,0 0 16,0 0-16,0 0 0,0 0 16,22-21-16,-1 0 0,0 0 15,0 0-15,0 0 16,0 0-16,22 0 0,-22-21 0,0 0 15,0 21-15,0-21 0,22 0 16</inkml:trace>
  <inkml:trace contextRef="#ctx0" brushRef="#br0" timeOffset="2039.02">4149 1418 0,'0'0'0,"21"0"0,-21-21 15,0 0-15,0 0 0,0 0 16,-21 21-16,-1-22 15,1 22-15,0 0 0,0 0 16,0 0-16,21 22 0,-21-1 16,-1 0-16,1-21 0,0 42 0,0-21 15,0 1-15,0-1 16,-1 21-16,1 0 0,0-20 0,0 20 16,0-21-16,21 21 0,0 1 15,0-22-15,0 0 0,0 0 16,21-21-16,0 0 15,0 0-15,0 0 16,1-21-16,-1 0 0,0 0 0,21 0 16,-21-1-16,-21 1 0,22-21 15,-1 21-15,0-22 0,0 22 0,0-21 16,-21 21-16,0 0 0,21-22 16,-21 22-16,0 0 0,0 42 31,0 0-16,0 0-15,0 1 0,0-1 16,0 0-16,0 21 0,0-21 0,0 1 16,0 20-16,0-21 0,0 0 15,0 0-15,0 1 0,0-1 16,22 0-16,-1-21 0,0 0 16,0 0-16,0 0 0,22 0 15,-22 0-15,21 0 0,-21-21 16,22 21-16,20-43 0,-42 1 15,22 21-15,-22-21 0,0 20 0,0-20 16,0 0-16,0-1 0,1-20 0,-22 21 16,0-22-16,21 22 15,0-22-15,-21 22 0,0-64 16,21 64-16,-21 21 0,0-1 0,0 1 16,0 0-16,-21 42 15,21 0 1,-21 1-16,0-1 0,21 21 0,0 0 15,-22 1-15,22-1 0,0 0 16,-21 1-16,21 20 0,0-20 0,0-1 16,0 0-16,0 1 0,0-1 15,0 0-15,0 43 16,0-64-16,0 43 0,0-43 16,21 0-16,1 0 0,-1 0 15,0-21-15,0 0 0,0 0 0,43 0 16,-43 0-1,0 0-15,21-21 0,1 0 16,-22 0-16,0 0 0,0-22 0,0 22 16,1 0-16</inkml:trace>
  <inkml:trace contextRef="#ctx0" brushRef="#br0" timeOffset="2328.86">2879 1270 0,'-22'0'0,"44"0"0,-65 0 0,64 0 31,1 0-31,-1 0 0,21 0 0,0-21 15,1 21-15,-1 0 0,22-21 16,-22 21-16,21 0 0,-20-21 0,20 21 16,-20 0-16,-1 0 0,-21 0 15,21 0-15,-20 0 0,-1 0 0,-21-22 16,21 22-16,0 0 16</inkml:trace>
  <inkml:trace contextRef="#ctx0" brushRef="#br0" timeOffset="4477.14">6435 1143 0,'0'0'0,"0"-21"0,0 0 0,0 0 15,0-1-15,0 1 0,0 0 0,0 0 16,-22 0-16,1 21 16,0 0-1,21 21 1,-21 0-16,0 21 0,21-20 15,0 20-15,-21 0 0,-1 22 0,22-22 16,-21 22-16,0-22 0,0 21 0,0 1 16,0-22-16,-1 22 0,1-22 15,0 0-15,-21 1 0,21-1 16,-1 0-16,1-20 0,0-1 0,0 0 16,0 0-16,21-42 31,0 0-31,0 0 15,0-22-15,21 1 0,-21 21 0,21-22 16,0 1-16,0 0 0,-21-1 0,0 22 16,22-21-16,-1 21 0,-21 0 15,0-1-15,21 22 16,-21 22 0,0-1-16,21 21 15,-21-21-15,0 0 0,0 22 16,0-22-16,21 21 0,0-21 15,-21 22-15,22-22 0,-1 0 0,0 0 16,0 0-16,0 1 0,22-1 16,-22 0-16,21-21 0,0 0 15,1 0-15,-1 0 0,22 0 0,-22 0 16,0-21-16,1 21 0,20-21 0,-21-1 16,1 1-16,-22-21 0,21 21 15,1-22-15,-22 1 0,0 0 0,0-1 16,0-20-16,0 21 0,-21-22 15,0 1-15,0-1 0,0 1 0,0-1 16,0 1-16,-21 20 0,0-20 16,0 20-16,0 1 0,0 0 15,-22-1-15,22 22 0,-21 0 0,-1 0 16,22 21-16,-21 0 0,0 0 16,-1 0-16,1 21 0,0 0 15,-22 43-15,43-22 0,-21 0 16,20 22-16,1-22 0,21 22 0,0-1 15,0 1-15,0-22 0,0 22 16,0-22-16,0 21 0,0-20 0,21-1 16,22 0-16,-22 1 0,21-1 15,1 0-15,20-20 0,1-1 0,-22 0 16,21 0-16,1 0 0,-1-21 16,1 0-16,21 0 0,-22 0 15,1 0-15,-22-21 0,21 21 0,1-21 16,-1 0-16,-20 0 0,-1-1 15,0-20-15,1 21 0,-22-21 0,0 20 16,0-20-16,-21 0 0,0 21 16,0-22-16,0 22 0,0 0 0,-21 0 15,0 0-15,0-1 0,0 22 16,-1 0-16,1 0 0,0 0 0,0 0 16,-21 22-16,20-1 0,1 0 15,0 21-15,0-21 0,0 22 16,0-22-16,-1 64 0,22-64 15,0 21-15,0-21 0,0 22 16,0-22-16,0 0 0,0 0 0,0 0 16,22-21-16,-1 0 0,0 21 15,21-21-15,-21 0 0,1 0 0,-1-21 16,21 21-16,-21-21 0,0 0 16,1 0-16,-1-22 0,0 22 0,0 0 15,0-21-15,-21 21 0,21-22 0,-21 22 16,0-21-16,0 21 0,0-1 15,0 1-15,0 42 32,0 1-32,0-1 15,0 0-15,0 0 0,-21 21 16,21-20-16,0 20 0,0-21 0,0 21 16,0-20-16,0-1 0,0 21 0,21-21 15,1 0-15,-1 1 0,0-22 16,21 21-16,-21-21 0,22 21 0,-1-21 15,-21 0-15,22 0 0,-1 0 16,0-21-16,1 0 0,-22-1 0,21 1 16,-21-21-16,22 21 0,-22-22 15,0 1-15,0 0 0,0-1 0,0 1 16,1-21-16,-1 20 0,0-20 16,0-1-16,-21 22 0,0-22 15,21 22-15,0 0 0,-21-1 0,0 1 16,0 21-16,0 0 0,0 0 15,0-1-15,0 44 16,0-1-16,0 0 16,-21 21-16,0 1 0,0-1 0,21 0 15,-21 1-15,21 20 0,0-21 16,-21 43-16,-1-43 0,22 1 16,0 20-16,0-42 0,0 22 15,0-1-15,0 0 0,0-20 16,22-1-16,-1 0 0,0 0 0,0 0 0,0 0 15,0 1-15,1-22 16,20 0-16,-21 0 0,21 0 0,1 0 16,-1 0-16,0 0 0,-20-22 0,20 22 15,0-21-15,22-21 16,-22 21-16,-21-22 0,43 1 16,-43 0-16,0 21 0,-21-22 15,0 22-15,0 0 0,0 0 0,0 0 16,0-1-16,-21 1 0,0 21 15,0 0-15,-1 0 0,1 0 16,0 0-16,0 0 0,0 0 0,0 21 0,-22 1 16,22-1-16,0 0 0,0 0 15,21 0-15,-21 22 0,21-22 16,-22 42-16,22-42 16,0 1-16,0-1 0,0 0 0,22-21 15,-1 21-15,0-21 0,0 0 16,0 0-16,0 0 0,1 0 15,20 0-15,0-42 0,-21 21 16,1-1-16,-1 1 0,0 0 16,-21 0-16,21-21 0,0 20 0,-21 1 15,21 0-15,-21-21 16,0 21-16,0 42 31,0 0-31,0 0 0,0 0 16,-21 22-16,21-22 0,0 0 15,0 0-15,0 21 0,0-20 0,0-1 16,0 0-16,0 0 0,21 0 16,1-21-16,-22 21 0,21-21 0,0 0 15,0 0-15,0 0 0,0 0 16,1 0-16,-1 0 16,0-21-16,0 0 0,-21 0 0,21 0 0,0 0 15,1-43-15</inkml:trace>
  <inkml:trace contextRef="#ctx0" brushRef="#br0" timeOffset="4809.76">7980 1207 0,'0'0'16,"-21"0"-16,42 0 15,0 0-15,21 0 16,1 0-16,-1 0 0,0 0 16,1 0-16,-1 0 0,21 0 0,-20 0 15,20 0-15,-20 0 0,20 0 16,-21 0-16,22 0 15,-22 0-15,-21 0 0,1 0 0,-1 0 32,0 0-1</inkml:trace>
  <inkml:trace contextRef="#ctx0" brushRef="#br0" timeOffset="5505.36">10181 1524 0,'-21'0'0,"42"0"0,-63 0 16,21 0-16,-22 0 0,22-21 15,0 21-15,42 0 32,21 0-32,-20 0 15,20 0-15,0 0 0,22 0 0,-22 0 16,22 0-16,-1 21 0,22-21 15,63 0-15,-63 0 16,-1 0-16,-20 0 0,20 0 0,-20 0 16,-1 0-16,-20 0 0,20 0 15,-42 0-15,22 0 0,-1 0 0,-21 0 16,-21-21-16,0 0 16,0 0-16,-21 21 15,0-22-15,-21 22 0,20-21 16,-20 21-16,0 0 0,-64-21 15,85 21-15,-22 0 0,22-21 0,0 21 16,0 0-16,21-21 16,21 21-1,0 0-15,0 0 0,22 0 16,-22 0-16,21 0 0,1 0 16,-22 0-16,21 0 0,0 0 0,-20 0 15,-1 0-15,0 21 0,0-21 16,-21 21-16,0 0 0,0 0 15,0 1-15,0-1 0,-21 0 16,0 0-16,0 0 0,-1 22 0,-20-22 16,21 21-16,-21-21 0,20 0 0,-20 22 15,21-22-15,-21 0 0,20 0 16,1 22-16,-21-22 0,21 0 0,0 0 16,-22 0-16,22-21 0,0 21 15,0 1-15,0-22 0,-1 0 16,22 21-16,-21-21 0,21-21 15</inkml:trace>
  <inkml:trace contextRef="#ctx0" brushRef="#br0" timeOffset="6129.25">12912 1016 0,'0'-21'16,"0"42"-16,21-84 0,-21 41 0,21-20 15,-21 0-15,0 21 0,0-22 0,0 22 16,0 0-16,0 0 0,0 0 0,-21 42 47,0 21-47,21 0 0,-22 1 15,1 20-15,0 1 0,21-1 0,-21 22 16,0-22-16,0 1 0,-1 21 16,22-22-16,-21 1 0,0 63 15,0-64-15,21-21 0,0 1 0,0-1 16,0 0-16,0-20 0,0 20 16,0-21-16,0 0 0,-21 0 15,21 1-15,0-44 31,0 1-31</inkml:trace>
  <inkml:trace contextRef="#ctx0" brushRef="#br0" timeOffset="6625.14">12636 1228 0,'0'0'0,"-21"-43"0,0 22 0,21 0 0,-21-64 16,21 43-1,0 21-15,0 0 0,0-22 0,21 22 16,0-21-16,0 21 0,1 0 16,20-1-16,0 1 0,22 0 15,-1 0-15,-20 21 0,20 0 0,1 0 16,-1 0-16,1 21 0,-1 0 16,-21 22-16,1-1 0,-1 0 0,-21 1 15,0 20-15,-21 1 0,0-22 16,-21 21-16,0-20 0,-21-1 0,-1 0 15,-20 1-15,21-1 0,-22 0 16,1-20-16,-1-1 0,22 0 0,-1 0 16,1 0-16,0 0 0,-1-21 15,22 0-15,0 0 0,0 0 0,21-21 16,0 0 0,0 0-1,21 42 16,0 0-31,0 0 0,-21 1 0,22-1 16,-1 21-16,0-21 0,0 0 16,-21 22-16,21-22 0,0 0 0,22 43 15,-22-43-15,21-21 0,-21 21 16,1 0-16,-1-21 0,21 0 16,-21 0-16,22 0 0,-22 0 0,0 0 15,0 0-15,21 0 0,-20-21 16,-1 0-16,-21 0 0,21-1 0,0 1 15</inkml:trace>
  <inkml:trace contextRef="#ctx0" brushRef="#br0" timeOffset="7260.78">13441 1651 0,'21'0'16,"0"0"-16,0 0 15,0 0 1,1 0-16,-1 0 0,0 0 15,0 0-15,0 0 0,0-21 0,1 21 16,-1-21-16,0 0 16,0 21-16,0-22 0,-21 1 0,0 0 15,0 0 1,-21 21 0,0 0-16,0 0 15,0 0-15,-1 21 0,1 0 0,-21 0 16,21 1-16,0 20 0,-1-21 0,1 0 15,0 22-15,21-22 0,0 21 16,0-21-16,0 0 0,0 1 0,0-1 16,0 0-16,0 0 15,42-21-15,-20 0 0,-1 0 0,21 0 16,-21 0-16,64 0 16,-43-21-16,22 0 0,-1 0 0,-20-1 15,84-20-15,-64 21 0,1-21 16,-22 20-16,0 1 15,1-21-15,-22 21 0,0 0 0,-21-1 16,0 1-16,-21 21 16,0 0-16,-1 0 0,-20 0 15,21 0-15,-21 0 0,20 21 0,1-21 16,0 22-16,0-1 0,21 0 16,0 0-16,0 0 0,0 0 15,21 1-15,0-1 0,0 0 0,22 0 16,-22-21-16,21 21 0,-21 0 15,43 1-15,-43-1 0,0-21 16,-21 21-16,-21-21 31,0 21-31,0-21 0,-22 0 16,22 0-16,-21 0 0,21 0 16,0 0-16,-1 0 0,1 0 0,0 0 15,21-21-15,21 0 16,0 21-16,1-21 15,-1 21-15,21-22 0,0 1 0</inkml:trace>
  <inkml:trace contextRef="#ctx0" brushRef="#br0" timeOffset="7649.63">15092 1143 0,'0'0'0,"0"-42"16,0-1-16,0 1 0,-21 0 15,-1-1-15,22 1 0,-21 21 0,21 0 16,-21 0-16,0-1 0,0 22 16,0 22-16,21-1 15,-22 21-15,22 0 0,0 1 16,-21 20-16,21 1 0,-21-1 0,0 1 16,21 20-16,-21-20 0,0 21 0,21 20 15,-22-20-15,1 0 0,21 21 16,-21-22-16,21 1 0,0 0 15,-21-1-15,0 1 0,0 0 0,21-1 16,-22 1-16,1 0 0,0-1 16,0-20-16,-43 147 15,43-168-15,0 20 0,-21-20 16,42-1-16,-21 0 0,-1 1 0,22-22 16,-21 0-16,21 0 0,0-42 15,21 0 1,1-22-16,-1 22 15,0-21-15,0 0 0,21-22 0,-20 22 16,41-85-16</inkml:trace>
  <inkml:trace contextRef="#ctx0" brushRef="#br0" timeOffset="7948.46">14774 1630 0,'0'0'16,"-21"-21"-16,0-43 0,21 22 15,0 21-15,0 0 0,0-1 0,21 1 16,0 0-16,22 21 0,-22 0 16,0 0-16,21 0 0,1 0 15,-1 0-15,0 0 0,-21 0 0,22 21 16,-22-21-16,0 43 16,-21-22-16,0 0 0,0 21 0,-21-21 15,-21 22-15,20-22 0,-20 0 0,0 21 16,-1-20-16,1-1 0,0 0 15,-1 0-15,22 0 0,-21-21 0,21 21 16,0-21-16,42 0 31,0 0-31,0-21 16,21 21-16,1-21 0,-22 0 0</inkml:trace>
  <inkml:trace contextRef="#ctx0" brushRef="#br0" timeOffset="8796.33">15579 1439 0,'0'0'0,"0"-21"0,0-21 15,-22 42-15,1-21 0,0 21 16,0 0-16,0 0 0,-22 0 0,22 21 16,0 0-16,-21 0 0,-1 43 15,22-43-15,0 0 0,0 21 16,0 1-16,0-22 0,21 21 0,0-21 15,0 1-15,0 20 0,0-21 0,0 0 16,21 0-16,0 1 16,0-22-16,21 21 0,-20-21 0,20 0 0,0 0 15,1 0-15,-1 0 16,0-21-16,1-1 0,-1 1 0,-21 0 16,43-42-16,-43 20 0,0 1 15,0 21-15,-21-22 0,0 1 16,0 21-16,0 0 0,-21 0 0,0-1 15,-22 1-15,22 0 0,-21 21 16,0 0-16,20 0 0,-20 0 0,0 0 16,21 0-16,-1 0 0,1 0 15,0 21-15,21 0 16,21-21-16,22 22 16,-22-22-16,21 0 0,-21 0 15,22 0-15,-1 0 0,21 0 0,-20 0 16,-1 0-16,0 0 0,1 0 15,-1 0-15,0-22 0,1 22 0,-22 0 16,0 0-16,0 0 0,0-21 0,1 21 16,-22 21-1,0 1-15,0-1 16,0 0-16,-22 0 0,22 0 16,-21 0-16,0 22 0,21-22 15,-21 0-15,21 0 0,0 22 0,0-22 0,-21 0 16,21 0-16,0 0 15,0-42 17,0 0-32,0-21 15,0 20-15,0 1 0,0 0 16,21-21-16,0 21 0,-21-22 16,21 22-16,0 0 0,22-21 15,-22 20-15,0 1 16,0 21-16,0-21 0,1 21 0,-1 0 15,0 0-15,21 0 0,-21 0 16,1 21-16,-1-21 0,0 21 0,0 1 16,0-1-16,0 0 0,-21 21 0,0-21 15,0 1-15,0-1 16,0 21-16,0-21 0,-21 0 0,21 1 16,-21-1-16,0 0 0,21 0 15,-21 0-15,0 0 0,-1-21 16,44 0 15,-1-21-15,0 21-16,0-21 0,21 0 15</inkml:trace>
  <inkml:trace contextRef="#ctx0" brushRef="#br0" timeOffset="10097.03">17166 1545 0,'0'0'15,"21"-21"-15,-21 0 0,0 0 0,0 0 16,0-1-16,0 1 0,0 0 0,0-21 16,0 21-16,-21-1 15,0 22-15,0 0 0,0 0 0,-1 0 16,-20 0-16,21 22 0,-21-22 16,-1 21-16,22 0 0,-21 21 15,21-21-15,-22 1 0,22 20 0,0-21 16,21 21-16,0-20 0,-21 20 15,21-21-15,0 21 0,0-20 0,0-1 16,0 0-16,21 0 0,0 0 16,0-21-16,0 0 0,43 0 15,-43 0 1,0 0-16,0 0 0,1-21 0,20 0 0,-21 0 16,0-22-16,0 22 0,1-21 0,-1 0 15,0-1-15,0 1 0,0 0 16,0-22-16,-21 22 0,22-22 0,-22 22 15,21-22-15,-21 22 0,21 0 16,-21-43-16,0 43 16,-21 42 15,0 21-31,-1 21 0,1-21 16,21 22-16,0-1 0,-21 0 0,21 1 15,0-1-15,0 22 0,0-22 16,0 0-16,0 1 0,0-1 15,0 0-15,0 85 0,0-84 16,0-22-16,21 0 0,-21 21 16,21-42-16,1 21 0,-22 1 0,21-22 15,0 0-15,0 0 16,0 0-16,22 0 0,-22 0 0,42-43 16,-42 22-16,22 0 0,-22-21 15,0 20-15,0 1 0,0-21 16,1 21-16,-22 0 0,0-1 0,0 1 15,0 0-15,0 0 16,-22 21 0,1 0-16,0 0 0,0 21 15,0 0-15,0 0 0,-1 1 0,22-1 16,0 0-16,0 0 0,0 0 0,0 0 16,0 1-16,0-1 0,0 0 15,0 0-15,22-21 0,-1 21 0,0 0 16,0-21-16,0 0 0,0 22 15,22-22-15,-22 0 0,21 0 16,1 0-16,-22 0 0,21 0 0,-21 0 16,0 0-16,22-22 0,-1 22 15,-21 0-15,22-21 16,-22 21-16,0-21 0,21 21 0,-21 0 16,1-21-16,-1 21 0,0-21 0,0 0 15,0-1-15,0 22 0,-21-21 16,0 0-16,0 0 0,22 0 0,-22 0 15,0-22-15,0 22 0,0 0 16,0 0-16,0 0 16,-22-1-16,1 22 0,0 0 15,0 0 1,0 22-16,0-22 0,-1 21 16,1 0-16,0 0 0,0 0 15,0 0-15,21 22 0,-21-1 16,-1-21-16,22 0 0,0 1 0,0-1 15,0 0-15,0 0 0,0 0 16,0 0-16,22-21 16,-1 0-16,0 0 0,0 0 15,0 0-15,0 0 0,1 0 16,-1-21-16,0 0 0,0 0 16,0-21-16,0 20 0,1-20 0,-1 0 0,21-43 15,-21 43-15,0-1 16,1-20-16,-1 21 0,0-22 15,0 22-15,0-22 0,0 22 0,-21 0 16,0-1-16,0 22 0,0 0 16,0 0-16,-21 42 15,21 0 1,-21 0-16,0 22 0,0-1 0,0 0 16,-1 1-16,22-1 0,0 0 15,0 1-15,0-1 0,0 0 16,0 1-16,0 41 0,0-63 15,0 22-15,0-22 0,22 0 16,-22 0-16,21 0 0,0 1 0,0-22 16,0 0-16,0 0 15,1 0-15,-1 0 16,0 0-16,-21-22 16,21 22-16,-21-21 0,0 0 15</inkml:trace>
  <inkml:trace contextRef="#ctx0" brushRef="#br0" timeOffset="10263.94">18605 1651 0,'0'21'16,"-21"0"-16,0-21 15,21 22 1,0-44 46,0 1-62,0 0 0,0 0 16</inkml:trace>
  <inkml:trace contextRef="#ctx0" brushRef="#br0" timeOffset="14232.91">20299 1545 0,'-21'0'15,"-1"0"1,44-21 109,-22 0-125,21 21 0,0-21 0,0 0 16,0-1-16,-21 1 15,21 0-15,1 0 0,20-43 16,0 22-16,-21 21 0,1-21 15,20-1-15,-21 1 0,0-22 0,0 22 16,1 0-16,-1-22 0,0 22 16,-21 0-16,0-1 0,0 1 0,0-22 15,0 43-15,0 0 16,0 0-16,-21 21 16,-22 0-16,22 0 15,0 21-15,-21 21 0,21 1 16,-22-1-16,1 22 0,0-1 15,-1 22-15,-20 42 0,20-64 16,22 1-16,0-1 0,0-20 0,21-1 16,0 0-16,0 1 0,0-1 15,0-21-15,0 21 0,21-20 0,21-1 16,-20-21-16,41 21 16,-21-21-16,-20 0 0,20 0 15,0 0-15,1-21 0,-1 21 0,0-21 16,1-1-16,-1 1 0,-21 0 0,21 0 15,-20 0-15,-1 0 0,-21-1 16,21-41-16,-21 42 16,0 0-16,0-1 0,0 1 15,0 0-15,-21 21 16,0 0-16,-1 0 16,1 0-16,21 21 0,-21 0 15,0 1-15,21-1 0,0 0 16,0 0-16,21-21 15,0 21-15,0-21 0,1 0 16,-1 0-16,0 0 16,0 0-16,0 0 0,43 0 0,-43 0 15,0 0-15,0-21 16,0 0-16,22 21 0,-43-21 0,21 21 16,0-21-16,0 21 0,-21-22 15,21 22-15,-21-21 0,22 0 16,-22 0-1</inkml:trace>
  <inkml:trace contextRef="#ctx0" brushRef="#br0" timeOffset="29741.47">21188 1228 0,'21'0'31,"0"0"1,0 0 139,0 0-124,1 0 16,-22 21 156,21-21-188,0 0 109,-21-21 32,0 0-125,21 21-47,-21-22 31,0 1-15,0 0 0,21 21-16,-21-21 0,0 0 15,21 0-15,-21-1 16,0 1 0,0 0-1,0 42 48,0 0-63,0 1 15,0-1-15,0 0 0,0 21 16,0-21-16,-21 1 0,21 20 0,0 0 16,0 1-1,0-22-15,0 0 0,0 0 0,21 0 16,1 0-16,-1-21 0,0 0 15,0 22-15,0-22 0,22 0 16,-22 0-16,21 0 0,-21 0 0,22 0 16,-22 0-16,21-22 0,-21 22 15,0-21-15,43 0 0,-43 0 16,0 0-16,-21 0 16,21-1-16,-21 1 0,22 0 0,-22 0 15,0 0-15,0 0 0,0-1 16,0 1-16,0 0 0,0 0 0,0 0 15,0 0-15,0-1 0,0 1 16,0 0 31,0 42 62,0 0-93,0 1-16,0 20 0,-22-21 16,1 21-16,21 1 0,-21-22 15,0 21-15,21 22 0,-21-22 0,0 0 16,21 22-16,0-1 0,-22 1 15,22-1-15,-21 1 0,21-1 16,0 1-16,0-1 0,0 1 0,0-1 16,0 1-16,0-22 0,0 22 15,0-22-15,0 22 0,0 20 16,0-41-16,-21 20 0,21-21 16,-42-20-16,21 20 0,-1 0 15,-20-21-15,0 1 0,-1-1 0,22 0 0,-21-21 16,0 0-16,20 0 0,-20 0 15,21 0-15,0-21 0,0 0 0,-1-22 16,1 1-16,21 0 0,-21-1 16,21-20-16,0 20 0,0-20 15,21-106-15,0 126 16,1-20-16,-1-1 0,0 22 16,64-64-16,-43 43 0,0 20 15,1-20-15,20 20 0,1-20 16,-1 21-16,22-1 0</inkml:trace>
  <inkml:trace contextRef="#ctx0" brushRef="#br0" timeOffset="31658.07">23431 1588 0,'0'0'0,"-21"0"16,21-22 0,0 1-16,21 21 15,1-21-15,-1 0 0,0 0 16,0 0-16,21-22 0,1 22 15,-1-21-15,0 21 0,22-22 0,-22 1 16,22-22-16,-22 22 0,0 0 16,1-22-16,-1 22 0,0 0 0,-20-1 15,-1 22-15,-21 0 0,0 0 16,0 0-16,-21 21 0,-1 0 16,-20 0-16,21 0 0,-21 21 0,-1 0 15,1 0-15,0 21 0,-1-20 16,22 20-16,0 0 0,0 1 0,21-1 15,0-21-15,0 21 0,0 1 16,21-1-16,0 0 0,0-20 0,0 20 16,22 21-16,-22-20 15,-21-22-15,21 0 16,-21 0-16,-21-21 16,0 0-1,0 0-15,-1 0 0,-20-21 16,21 21-16,-43-21 0,43 0 15,0 21-15,0 0 0,0-21 0,0 21 16,42 21 15,0 0-15,0-21-16,0 21 0,0-21 16,22 21-16,-1-21 0,-21 0 0,22 0 15,-1 0-15,0 0 0,1 0 16,-1 0-16,0 0 0,1 0 0,-1 0 15,0-21-15,1 0 0,-1 0 16,0 21-16,-21-21 0,22-22 0,-1 22 16,-21 0-16,0-21 0,1-1 15,-1 22-15,0-21 0,-21-1 16,0-20-16,0 42 0,0 0 16,0-1-16,0 1 0,-21 21 0,0 0 15,-1 0-15,1 0 16,0 21-16,0 1 0,0-1 0,0 0 15,-22 0-15,22 21 0,21-20 16,-21 20-16,21-21 0,-21 0 0,21 22 16,0-22-16,0 0 0,0 0 15,0 0-15,0 0 0,21 1 0,0-1 16,0-21-16,0 21 0,1-21 0,-1 0 16,21 0-16,-21 0 0,43 0 15,-22 0-15,0 0 0,-20-21 16,20 0-16,-21 21 0,21-22 15,-20 1-15,20 0 0,-21-21 0,0 21 16,0-1-16,1 1 0,-1 0 16,-21 0-16,0 0 0,0 0 15,0 42 17,0 0-32,0 0 15,-21 0-15,21 0 0,0 1 0,0-1 16,0 0-16,0 0 15,0 0-15,0 0 0,0 1 16,21-22-16,0 0 16,0 0-16,0 0 0,22 0 15,-22 0-15,0 0 0,0 0 16,0-22-16,22-20 16,-22 21-16,0 0 0,21-22 15,-21 22-15,-21 0 0,22-21 16,-22 21-16,21-1 0,-21 1 0,0 0 15,21 21 1,-21 21 0,0 0-16,0 1 15,0-1-15,0 0 0,0 0 0,0 0 16,0 0-16,0 1 0,-21-1 16,21 0-16,0 0 0,0 0 0,0 0 15,0 1-15,21-22 16,0 0-16,0 21 0,0-21 15,1 0-15,-1 0 0,21 0 16,-21 0-16,22 0 0,20 0 16,-42-21-16,43-22 0,-22 22 15,-21 21-15,22-21 0,-22-21 16,0 20-16,0 1 0,-21 0 0,0 0 16,21 0-16,-21 0 0,0-1 15,0 1-15,0 0 16,-21 21-1,0 0-15,0 21 0,21 0 0,-21 1 16,-1-1-16,1-21 0,0 21 16,21 0-16,0 0 0,-21 0 15,0 1-15,21-1 0,-21 0 16,21 0-16,0 21 0,0-20 16,0-1-16,0 0 15,21 0-15,0-21 0,0 0 0,0 21 16,22-21-16,-22 0 0,21 0 15,0 0-15,1 0 0,-22 0 0,21-21 16,1 0-16,-22 21 0,21-21 0,-21 0 16,0-1-16,1 1 0,-1 0 15,0 0-15,0-21 0,0 20 16,-21 1-16,21 0 0,-21 0 16,0 0-16,0 0 15,0 42 1,0 0-16,-21-21 0,0 21 15,21 0-15,0 0 0,-21 1 16,21 20-16,0-21 16,0 0-16,0 0 0,21-21 31,0 0-31,0 0 16,1 0-16,20 0 0,-21-21 15,0 0-15,0 0 0,1 21 16,-1-21-16,0 0 0,0-1 15,0 1-15,-21 0 0,0 0 0,21 21 16,-21 21 0,0 0-1,0 0-15,-21 1 0,21-1 16,-21 0-16,21 0 0,-21 0 0,21 0 16,0 1-16,0-1 0,0 0 15,21-21-15,0 0 16,0 0-16,1 0 15,-1 0-15,0 0 0,-21-21 0,21 0 16,-21-1-16,21 1 16,0 0-16</inkml:trace>
  <inkml:trace contextRef="#ctx0" brushRef="#br0" timeOffset="44583.69">1799 3725 0,'0'-21'78,"21"21"-62,-21-21-1,0 0 1,0 0-16,21 21 0,-21-21 0,0-1 16,0 1-1,0 0-15,0 0 0,0 0 0,0 0 16,0-1-16,0 1 0,0 0 15,-21 0-15,21-21 0,-21 20 0,21 1 16,0-21-16,0 21 0,-21 0 16,21-22-16,-21 22 0,21 0 15,-21 0-15,21 0 0,0 42 32,0 0-32,0 21 0,-22 1 15,22-1-15,0 21 0,0 1 16,0-1-16,0 1 0,0-1 15,0 1-15,0-1 0,-21 22 16,21-21-16,0-1 0,0 1 16,0-22-16,0 21 0,0-20 0,0-1 15,0-21-15,0 22 0,0-22 16,0 0-16,0 0 16,0-42-1,0 0-15,0 0 16,0-22-16,0 1 0,0 0 15,0-1-15,0-20 0,0 20 16,0-20-16,21-1 0,-21 1 0,0-1 16,22-20-16,-1 20 0,0 1 15,0-1-15,0 1 0,0 20 16,1 1-16,-1 0 0,0-1 16,21 22-16,-21 0 0,1 0 0,20 21 15,-21 0-15,0 0 0,0 0 16,1 21-16,-22 0 0,0 0 15,0 22-15,0-1 0,0-21 0,-22 22 16,1-1-16,-21 0 0,21 1 16,-22-1-16,22-21 0,-21 21 0,21-20 15,-22-1-15,22 0 0,0 0 16,0 0-16,0-21 0,0 0 0,-1 0 16,22 21-16,-21-21 15,21 22 1,0-1-1,0 0-15,0 0 0,21 0 16,1 0-16,-1 1 0,0 20 0,0 0 16,0-21-16,0 22 0,1-1 15,-1-21-15,0 22 0,0-22 0,21 0 16,-20 0-16,20 0 0,0 0 16,1-21-16,20 0 0,-21 0 0,22 0 15,-1 0-15,-20 0 16,20-21-16,43 0 0,-42 0 15,-22 0-15,21 0 0,-20-1 16,-22-20-16,64 0 0,-64-1 16,0 22-16,0 0 0,0-21 15,-21 21-15,0-1 0,0 1 0,0-21 16,0 21-16,0 0 16,0-1-16,-21 22 0,0 0 0,0 0 31,0 0-31,-1 22 0,22-1 0,0 0 15,0 0-15,-21 0 0,21 22 0,0-22 16,0 21-16,0 0 0,0 1 16,0-22-16,0 21 0,0 1 15,21-22-15,1 0 0,-1 0 0,0 0 16,21 0-16,1 1 0,-22-22 16,21 0-16,22 0 0,-22 0 0,21 0 15,-20 0-15,20 0 0,85-22 16,-84 1-16,-1 0 0,1 0 15,-22-21-15,22 20 0,-22 1 16,22-21-16,-22 21 0,-21-22 0,21 22 16,-20 0-16,-1-21 0,-21 21 15,0-1-15,0-20 0,0 21 0,0 0 16,0 0-16,-43-1 16,22 22-16,0 0 0,0 0 15,0 0-15,-22 0 0,22 0 0,-21 22 16,21-1-16,-22 0 0,22 0 15,-21 0-15,21 22 0,0-22 0,-1 21 16,1 0-16,0-20 0,21 20 16,-21-21-16,21 21 0,0-20 0,0-1 15,0 0-15,21-21 0,0 0 16,0 0-16,1 0 0,-1 0 16,21-21-16,-21 0 0,22-1 0,-22 1 15,0 0-15,21 0 0,-21 0 16,1 0-16,-22-1 0,21 1 15,-21 0-15,21 0 0,-21 0 16,0 0-16,0-1 0,0 1 16,0 42 15,0 1-31,0-1 16,0 21-16,0 0 0,0 1 15,0 20-15,0 1 0,0-1 0,0 1 16,0 20-16,0 1 15,0-21-15,0 20 0,-21 22 0,21-21 16,0-1-16,-21 1 0,21 0 0,0-1 16,0 1-16,0-21 0,0-1 15,0 1-15,0-1 0,0 1 0,21 20 16,-21-41-16,21-1 0,-21-21 16,21 0-16,-21 0 0,21-21 15,0 0-15,-21-21 0,22 21 16,-1-42-16,-21 21 0,21-22 15,0-20-15,0 21 0,0-22 0,1 1 16,-1-22-16,0 0 0,0 1 0,0-22 16,0 21-16,1-21 15,-22 0-15,21-84 0,-21 84 0,0 21 16,0-20-16,0 20 0,0 0 16,0 22-16,0-1 0,0 1 15,-21 20-15,21 1 0,0 21 16,0 0-16,0 0 0,0-1 0,-22 44 31,22-1-31,0 0 0,0 21 0,0-21 16,0 22-16,0-1 0,0 0 15,0 1-15,0-1 0,0 0 0,0-20 16,22 20-16,-22-21 0,21 21 16,0-42-16,0 22 0,0-1 0,0-21 15,22 0-15,-1 0 16,-21-21-16,22 21 0,-22-22 0,21 1 15,0 0-15,-20-21 0,20 21 16,-21-22-16,0 1 0,0 21 16,1-22-16,-1 1 0,-21 21 15,0 0-15,0-22 0,0 22 0,0 0 16,0 0-16,0 0 0,0 0 16,0 42 15,0 0-16,0 0-15,0 0 0,0 0 16,0 22-16,0-22 0,0 0 16,0 0-16,0 22 0,0-22 0,21 0 15,0 0-15,0 0 0,0 0 16,1-21-16,-1 0 0,0 0 16,0 0-16,21 0 0,-20 0 15,-1 0-15,21-21 0,-21 0 0,0 0 16,43-21-16,-43 20 15,0-20-15,22 21 0,-43 0 16,21-22-16,0 22 0,-21-21 0,21 21 0,-21 0 16,0-1-16,0 1 0,0 0 15,0 0 1,-21 21-16,0 0 0,0 0 16,-1 21-16,1 0 0,0 0 15,21 1-15,-21-1 0,21 21 16,0-21-16,0 22 0,0-22 0,0 21 15,0-21-15,0 22 0,0-22 0,0 0 16,0 0-16,21 0 0,-21 0 16,21-21-16,22 0 0,-22 0 0,21 0 15,-21 0-15,22-21 0,-1 0 16,0 0-16,1 0 0,-1 0 0,0-1 16,1 1-16,-1-21 0,-21 21 15,21 0-15,-20-22 0,-1 22 16,-21-21-16,0 21 0,0-1 15,0 1-15,0 42 32,0 1-32,0-1 0,0 0 0,0 0 15,0 0-15,0 22 0,0-22 16,0 0-16,0 0 0,0 21 0,21-20 16,-21-1-16,21 0 15,-21 0-15,21-21 0,-21 21 0,0 0 16,0-42 15,-21 0-15,0 0-16,0 0 0,0 0 0,-1-1 15,1 1-15,0 21 16,0 0-16,21 21 31,0 1-31,0-1 0,0 0 16,21 0-16,21 0 0,-20 0 15,-1 1-15,0-22 0,21 0 16,-21 0-16,22 0 0,-22 0 0,21 0 16,1 0-16,-1 0 15,0-22-15,22-20 0,-43 21 16,21 0-16,-21 0 0,22-22 0,-22 22 16,0-21-16,0-1 0,0 1 15,1 0-15,-22-1 0,0 1 0,21-43 16,-21 22-16,0 21 15,0-1-15,0 1 0,0 0 0,21-1 16,-21 22-16,0 0 0,0 0 16,0 42-1,0 0-15,0 21 0,0-20 16,0 20-16,0 21 0,0-20 0,0-1 16,-21 22-16,0-22 0,21 21 0,-22-20 15,22-1-15,-21 0 0,21 1 16,-21-1-16,21 0 0,0 1 15,0 20-15,0-42 16,0 1-16,0-1 0,21-21 16,0 0-16,1 0 0,20-21 15,-21-1-15,21 1 0,-20 0 16,20-21-16,-21 21 0,0-22 0,22 22 16,-22-21-16</inkml:trace>
  <inkml:trace contextRef="#ctx0" brushRef="#br0" timeOffset="44776.58">6392 3683 0,'0'0'15,"-21"0"-15,0 0 0,0 21 16,42-21 0,0 0-16,0 0 0,22 0 15,-22 0-15,21 0 0,0 0 0,1-21 16,-22 21-16,64-21 0,-43 0 15,-21 21-15,21-21 0,-20 21 16,20-22-16,-21 22 0,21-21 0</inkml:trace>
  <inkml:trace contextRef="#ctx0" brushRef="#br0" timeOffset="45121.32">8403 3620 0,'0'0'0,"0"-22"0,-21 22 16,0 0-16,21 22 15,0-1 1,-21 0-16,21 0 0,0 0 0,0 22 15,0-22-15,0 0 16,0 21-16,0-21 0,0 43 16,0 21-16,-22-64 15,22 0-15,0 0 16,22-21 15,-1 0-31,0-21 0,-21 0 0,42-22 16,-21 22-16</inkml:trace>
  <inkml:trace contextRef="#ctx0" brushRef="#br0" timeOffset="45562.34">8678 3641 0,'0'0'0,"21"0"0,-21-21 0,0 42 32,0 0-17,0 0-15,0 21 16,0-20-16,0-1 0,0 0 0,0 0 15,0 21-15,0-20 0,0-1 0,0 21 16,0-21-16,0 0 16,0 22-16,0-22 15,0-42 17,0 0-32,0-1 0,0 1 15,0 0-15,0-21 0,0 21 16,0-22-16,0 22 0,0-21 0,22-1 15,-22 1-15,21 0 0,42-22 16,-42 22-16,1 21 0,20 0 16,-21-1-16,21 22 0,-20 0 0,20 0 15,-21 0-15,21 22 0,-20-1 16,-1 0-16,0 21 0,0 1 0,0-22 16,-21 21-16,0 0 0,0 1 0,0 20 15,0-20-15,0-22 16,0 21-16,-21-21 0,0 0 0,21 1 15,0-1-15,-21 0 0,0-21 16,-1 0 0,1 0-1,0-21-15,0 0 0,0-43 16</inkml:trace>
  <inkml:trace contextRef="#ctx0" brushRef="#br0" timeOffset="45740.5">8361 3217 0,'0'0'0,"-43"0"16,22 0-1,21-21-15,-21 21 16,21-21 15,21 21-15</inkml:trace>
  <inkml:trace contextRef="#ctx0" brushRef="#br0" timeOffset="49867.96">11112 3768 0,'-42'21'15,"84"-42"-15,-105 42 16,42-21-16,0 0 16,21-21-16,0 0 15,0-1-15,21 1 16,0-21-16,0 21 0,21-22 0,1 1 15,-1 0-15,22-1 0,-22-20 16,21 21-16,-20-22 0,20 1 16,-20 20-16,-1-20 0,0 20 0,1 1 15,-22 0-15,0 21 0,-21-1 16,0-20-16,-64 42 16,43 0-16,-21 21 0,0 0 15,-1 1-15,22-1 0,-21 21 16,-1-21-16,22 22 0,0-1 0,0 0 15,21 1-15,0-1 0,0 0 16,0 1-16,21-1 0,0 0 0,22 1 16,-22-22-16,21 21 0,-21-21 15,22 22-15,-22-22 0,0 0 16,0 0-16,0 0 0,0 0 0,-21 1 16,0-1-1,-21-21-15,0 0 0,0 0 16,0 0-16,0 0 0,-1 0 0,1 0 15,-21-21-15,21 21 0,-22-22 16,22 22-16,0-21 0,0 21 0,0-21 16,0 21-16,21 21 15,0 0 1,0 1-16,21-1 16,0 0-16,0 0 0,0 0 0,0-21 15,1 21-15,-1-21 16,42 22-16,-20-22 0,-22 0 15,21 0-15,0 0 0,1 0 0,-1 0 16,0-22-16,1 1 0,20 21 16,-20-21-16,-1-21 0,43-1 15,-43 22-15,-21-21 0,21 0 16,-20 20-16,-22-20 0,21 0 0,-21 21 16,0-22-16,0 22 0,0 0 0,0 0 15,0 0-15,0-1 0,0 44 31,0-1-31,0 0 0,0 0 16,0 0-16,0 0 0,0 22 16,0 20-16,0-42 0,0 22 15,21-22-15,-21 0 16,21 0-16,-21 0 0,21 1 0,0-22 16,1 0-16,-1 0 0,0 0 0,0 0 15,0 0-15,0 0 0,22 0 16,-22-22-16,21 22 0,-21-21 0,1 0 15,20 0-15,-21 0 0,0-22 16,0 22-16,-21-21 0,22 21 0,-22-22 16,21 22-16,-21 0 0,0 0 15,0 0-15,0 0 0,0-1 0,0 44 32,0-1-32,0 0 15,-21 0-15,21 0 0,0 22 16,0-22-16,0 0 0,0 21 0,0-21 15,0 1-15,0-1 0,0 0 16,0 0-16,0 0 0,21 0 0,0 1 16,0-22-16,21 0 0,-20 0 15,-1 0-15,21 0 0,-21 0 16,22 0-16,-22 0 0,21-22 0,-21 1 16,0 0-16,1 0 0,-1 0 15,0 0-15,0-22 0,0 22 0,0-21 16,1 21-16,-22-22 0,21 22 15,0-21-15,0 21 0,-21-1 16,21 22-16,-21-21 0,21 21 16,1 0-16,-22 21 15,0 1-15,21-1 16,-21 0-16,0 0 16,21-21-1,-21-21 1,0 0-1,0 0-15,0-1 16,0 1-16,0 0 16,0 0-16,-21 21 15,0 0-15,-1 0 16,1 0-16,0 21 0,0 0 16,0 0-16,21 1 0,-21-1 15,21 0-15,-22 21 0,22-21 0,-21 22 16,21-22-16,0 21 0,0-21 0,0 1 15,0 20-15,0-21 0,21 0 16,1 0-16,-1 1 0,0-1 0,0-21 16,64 21-1,-43-21-15,-21 0 0,22 0 0,-22 0 16,21 0-16,-21-21 0,0 21 16,22-21-16,-22-1 0,0 1 0,21 0 15,-20-21-15,-1 21 0,0-22 16,21 1-16,-21 0 0,1 20 0,20-20 15,-21 0-15,0 21 0,64-43 16,-43 64 0,-21 0-16,1 0 15,-22 21-15,0 0 0,0 1 16,0-1-16,0 0 0,0 0 16,0 0-16,0 0 15,21-21 16,-21-21-15,0 0-16,0 0 0,0 0 16,0 0-16,0-22 0,0 22 15,0 0-15,0 0 0,0 0 16,-21-1-16,-1 22 0,1 0 16,0 0-1,0 0-15,21 22 0,-21-1 16,0 0-16,-1 0 0,22 21 0,-21-20 15,21 20-15,-21-21 0,21 21 16,0 1-16,-21-22 0,21 21 0,0-21 16,0 43-16,0-43 15,0 0-15,0 0 0,21 1 0,-21-1 16,21 0-16,0-21 0,1 0 0,20 0 16,-21 0-16,21 0 0,1 0 15,-1 0-15,0 0 0,1-21 0,41 0 16,-41-1-16,-1-20 0,0 21 15,1-21-15,-22 20 0,0-20 16,21 0-16,-20-1 0,-22 22 0,21-21 16,0-22-1,-21 43-15,0 0 0,-21 21 16,0 0-16,-1 21 16,1 22-16,0-22 15,21 0-15,-21 21 0,21-21 0,-21 22 16,21-1-16,0-21 0,0 0 0,0 22 15,0-22-15,0 0 0,0 0 16,21 0-16,0-21 0,0 0 16,0 0-16,1 0 0,20 0 15,0 0-15,-21-21 0,1 0 16,20 0-16,-21 0 0,0 0 0,0-1 16,1 1-16,20-21 0,-21 21 15,0-43-15,0 22 16,1 0-16,-1 20 15,0 44 1,-21-1-16,0 0 0,0 0 16,21 43-16,0-43 15,-21 21-15,0-21 0,21 0 16,1 1-16,-22-1 0,21 0 0,-21 0 16,21 0-16,-21 0 0,21-21 0,-21 22 15,0-1 1,-21-21-1,0 0-15,0-21 0,-1-1 16,1 22-16,0-21 16,0 0-16,0 0 0,0 21 0,-1-21 15,22 0-15,-21 21 16,21 21 0,0 0-16,0 0 0,0 0 15,0 0-15,21-21 0,-21 22 16,22-1-16,-1-21 0,0 21 0,0-21 15,0 0-15,22 0 0,-1 0 16,0 0-16,-21 0 0,22 0 16,-1 0-16,0-21 0,-20 21 15,20-21-15,0-1 0,1 1 0,-1 0 0,-21-21 16,21 21-16,-20-22 16,-1 22-16,21-64 0,-21 43 15,-21 21-15,21-21 0,-21-1 16,0 22-16,-21 21 15,21 21 1,-21 0-16,0 1 0,21-1 16,0 0-16,0 21 0,0-21 0,0 1 15,0-1-15,0 21 0,0-21 0,42 22 16,-21-22-16,1 0 16,-1 0-16,0 0 0,-21 0 15,21-21-15,-21 22 16,-21-22 15,0 0-31,0 0 0,-1 0 0,1 0 16,0 0-16,0 0 0,0 0 15,0 0-15,-1 0 16,44 0 0,-1 21-1,0-21-15,0 0 0,0 0 0,22 0 16,-22 0-16,21 0 0,0 0 15,-20 0-15,41 0 0,-21 0 16,1 0-16,20 0 0,-20 0 0,20-21 16,1 21-16,-22-22 0,0 1 15,43-21-15,-43 0 0,22-22 16,-22 22-16,-21-1 0,0 1 16,1 0-16,-1-1 0,0 1 15,-21-64-15,21 85 0,-21-42 16,0 20-16,0 22 15,0 0-15,-21 21 16,0 21-16,0-21 16,-1 21-16,1 22 0,0-22 15,0 21-15,0 0 0,-22 1 16,22 20-16,-21 1 0,21-1 0,0 1 16,-22 20-16,1 149 15,0 42 1,42-190-16,-22 21 0,-20 84 15,21-84-15,0-21 0,0 21 16,-1-22-16,1 1 0,0 0 0,-42 63 16,41-85-16,-20 64 15,21-84-15,21-1 0,-21 0 0,21-20 16,0-1-16,0 0 0,0 0 16,21-21-16,0 0 0,0 0 0,22-21 15,20 0-15,1-22 0,41-20 16,-41 21-16,21 20 15,-22-41-15,1 21 0,-1-22 16,1 22-16,-1-22 0,-21-20 0,1 20 16,-1 1-16,22-170 15,-64 85-15,0 63 16,-22 0-16,-20 1 0,0-1 0,-1 21 16,-20 1-16,21-1 0,-22 22 15,1 0-15,-1 21 0,-21-22 16,64 43-16,0 0 15,42 0-15,0 0 16,1 0-16,20 0 0,0 0 16,1 0-16,-1 0 0,0 0 0,22-21 0,20 0 15,-41 0 1,20 0-16,-20 21 0,-1-22 0,21-41 16,-41 42-16,20-22 0,-42 22 15,21-21-15,-21 21 0,0-22 16,0 22-16,0-21 0,0 21 0,0-22 15,0 22 1,-21 21 0,21 21-16,0 1 0,0-1 15,0 0-15,0 0 16,0 0-16,0 0 0,0 1 16,0-1-16,0 0 15,21 0-15,21 21 16,-20-42-16,-1 22 0,0-22 15,0 0-15,0 0 0,0 0 16,1 0-16,-1 0 0,0-22 0,0 22 16,0-21-16,0 0 0,1 21 0,-1-21 15,0 0-15,0-22 0,0-20 16,0 42-16,1 0 16,-22 42 15,0 0-16,0 0-15,0 0 16,0 0-16,0 1 0,0-1 0,0 0 16,0 0-16,0 0 0,0 0 15,21 1-15,0-1 0,0-21 16,0 21-16,0-21 0,22 0 16,-22 0-16,0 0 0,0 0 15,0-21-15,22 0 0,-22-1 16,0 1-16,0 0 0,0 0 0,1-21 15,-1-1-15,0-41 0,0 20 16,-21 22-16,0-22 0,0 22 16,21 0-16,-21-22 0,0 22 15,21 21-15,-21-22 0,0 22 0,0 0 16,0 0-16,-21 21 16,0 0-1,21 21-15,-21 21 0,0-21 0,0 22 16,-1-1-16,1 0 0,21 1 15,-21-1-15,21 0 0,-21 22 0,21-22 16,0 43 0,0-43-16,0 43 0,21-64 0,0 0 15,0 0-15,1 1 0,-1-1 0,0-21 16,0 0-16,0 0 16,0 0-16,1 0 0,41-43 15,-63 1-15,21 21 16,0 0-16,1 0 0</inkml:trace>
  <inkml:trace contextRef="#ctx0" brushRef="#br0" timeOffset="50624.56">20151 3196 0,'0'0'0,"21"-21"0,0 21 16,-21-21-16,21 0 0,-21 0 16,21-1-16,-21 1 15,-21 42 17,0 1-32,0-1 0,0 21 15,-1-21-15,1 22 0,0-22 16,-21 21-16,21 0 0,-1 1 0,22-22 15,-21 21-15,21 1 0,0-22 0,0 0 16,0 21-16,0-21 0,21-21 16,1 22-16,20-1 0,-21-21 0,21 0 15,1 0-15,20 0 0,-20 0 16,-1 0-16,21 0 0,-20-21 0,-1-1 16,43-20-16,-64 21 15,0 0-15,0 0 0,-21-22 0,0 22 16,0-21-16,0-1 0,-21 22 15,0-21-15,0 0 0,0 20 16,-22 1-16,22 0 0,-42 0 16,41 21-16,1 0 0,-21 0 0,21 0 15,0 0-15,-1 21 0,1 0 16,21 0-16,-21 1 0,21-1 0,0 0 16,0 0-16,0 0 15,0 0-15,21 1 0,0-22 16,22 0-16,-22 0 0,21 0 0,1 0 15</inkml:trace>
  <inkml:trace contextRef="#ctx0" brushRef="#br0" timeOffset="51033.33">20807 3344 0,'-21'-42'15,"21"21"1,0 0-16,0 0 0,0-1 15,0 1-15,21 0 0,21 0 16,-21 21-16,0 0 16,1 0-16,-1 0 0,0 0 15,0 0-15,0 0 0,0 0 0,1 21 16,-1 0-16,-21 0 0,0 1 0,21 20 16,-21-21-16,0 0 0,21 22 15,-21-22-15,0 0 0,0 0 16,0 0-16,0 0 0,0 1 0,0-1 15,0 0 1,0-42 0,0 0-16,0-1 0,0 1 15,0 0-15,0 0 0,0 0 16,0-64-16,0 22 16,0 20-16,21 22 15,0-21-15,-21 21 0,22-1 0,-22 1 0,21 0 16,0 0-16,0 0 15,0 21-15,0 0 16,1 0-16,-1 0 0,0-21 16</inkml:trace>
  <inkml:trace contextRef="#ctx0" brushRef="#br0" timeOffset="51285.14">21823 2688 0,'0'0'0,"-21"21"32,-1 1-32,22-1 0,0 21 15,0 0-15,-21-20 0,21 20 16,-21 0-16,21 1 0,-21-1 0,21 0 16,0 1-16,0-1 0,0 0 0,0 1 15,0-22-15,0 21 0,0-21 16,0 22-16,0-22 0,0 0 0,0 0 15,0 0-15,0 0 16</inkml:trace>
  <inkml:trace contextRef="#ctx0" brushRef="#br0" timeOffset="52203.47">21378 3175 0,'0'0'0,"-21"0"0,21-21 15,21 21-15,0 0 16,22-21-16,-22 21 0,21 0 16,22 0-16,-22-21 0,64-1 15,-43 22-15,-20-21 0,20 0 0,1 21 16,-22-21-16,22 0 0,-22 0 16,0-1-16,-21-20 0,43 0 15,-64-1-15,0 1 16,0 21-16,0-21 0,0-1 0,0 22 0,0-21 15,0 21-15,0-1 0,-21 22 32,0 22-32,21 20 0,-22 0 0,22 1 15,0-1-15,-21 0 0,21 22 16,-21-22-16,21 0 0,-21 64 16,21-63-16,0-1 0,0 0 15,0 1-15,0 20 0,0-21 16,0-20-16,0-1 0,0 0 15,0 0-15,0-42 32,0 0-17,0 0-15,0-1 0,21 1 0,-21 0 16,21 0-16,-21 0 0,0 0 16,0-1-16,21 22 0,-21-21 15,22 21-15,-1 0 16,-21 21-16,21 1 15,-21-1-15,21-21 0,-21 21 0,0 0 16,21 0-16,0 0 0,1 1 16,-1-22-16,0 21 0,0-21 15,21 0-15,-20 21 0,20-21 0,-21 0 16,21 0-16,1 0 0,-22 0 16,21-21-16,-21 21 0,22-21 0,-22-1 15,0 1-15,21 0 0,-42-21 16,22 21-16,-1-1 0,-21-20 0,0 21 15,0-21-15,0 20 0,0 1 0,0 0 16,-21 21 0,-1 0-16,1 21 15,0 0-15,0 1 0,0 20 16,21-21-16,0 0 0,-21 22 0,21-22 16,0 21-16,0-21 0,0 0 0,0 1 15,0-1-15,42 0 16,-21-21-16,0 0 0,0 0 15,22 0-15,-22 0 16,0-21-16,0 0 0,0 21 0,22-22 16,-22-20-16,0 21 0,21-21 15,-20-1-15,-1 22 0,-21 0 16,21 0-16,-21 0 0,21-1 0,-21 44 31,0-1-15,0 21-16,0-21 0,0 0 15,0 22-15,0-22 0,0 0 0,0 0 16,21 0-16,0 1 0,-21-1 16,0 0-16,22-21 15,-1 0-15,0 0 16,0 0-16,0 0 0,0-21 0,22 0 16</inkml:trace>
  <inkml:trace contextRef="#ctx0" brushRef="#br0" timeOffset="53637.49">24723 2752 0,'0'0'0,"21"0"0,0 0 31,-21 21-16,0 0-15,-21 21 0,0-20 16,-1 20-16,1 0 0,0 1 0,0-1 16,-21 0-16,20 1 0,1-1 0,0 0 15,21-21-15,-21 22 0,21-22 16,0 0-16,0 0 0,0 0 0,21 1 16,0-22-16,0 0 0,1 0 15,-1 0-15,0 0 0,0-22 0,21-20 16,1 21-16,-22 0 0,0 0 15,0-22-15,22 22 16,-22-21-16,0 21 0,0-22 0,0 22 16,0 0-16,1 0 0,-1 0 15,-21 42 1,0 0-16,-21 0 16,21 21-16,-22-20 0,1-1 15,21 0-15,0 21 0,0-21 16,0 1-16,0 20 0,0-21 0,0 0 15,0 0-15,21-21 0,1 22 16,-1-22-16,0 0 0,0 0 0,0 0 0,0 0 16,1 0-16,-1 0 15,21-22-15,-42 1 0,21 0 0,22-42 16,-22 20-16,0 1 16,0 0-16,0-1 0,0 1 0,1 0 15,-22 20-15,21-20 0,0 0 16,-21 21-16,0-1 0,0 44 31,-21-1-31,0 0 16,-1 0-16,1 0 0,21 22 0,-21-22 15,0 21-15,21-21 0,-21 22 16,21-1-16,0-21 0,0 21 0,0-20 16,0 20-16,0-21 15,21 0-15,21 0 0,-21 1 0,1-1 16,-1 0-16,21-21 0,-21 0 15,0 0-15,1 0 0,20 0 0,-21-21 16,0 0-16,0-1 0,22-20 0,-22 21 16,0-21-16,0-1 0,0 1 15,1 0-15,-22 20 0,21-20 0,-21 21 16,21 0-16,-21 42 31,-21 0-31,0 0 0,-1 22 16,22-22-16,-21 0 0,21 21 15,-21-21-15,21 1 0,0-1 16,0 0-16,0 0 0,0 0 0,21 0 16,0 1-16,1-22 0,-1 0 15,0 0-15,0 0 0,21 0 0,-20 0 16,-1 0-16,21-22 0,-21 22 16,0-21-16,1-21 0,-1 21 0,21 0 15,-21-22-15,0 22 0,22-21 16,-22 21-16,42-22 0,-41 22 15,-1 21-15,0 0 0,0 0 16,-21 21 0,0 0-16,0 1 0,0 20 15,0-21-15,0 0 16,0 0-16,0 1 0,-21-1 16,0 0-16,0-21 15,-1 21-15,1-21 16,0 0-16,0 0 15,0 0 17,21 21-1,21-21 0,0 21-31,0-21 0,0 0 16,22 0-16,-22 0 0,0 0 0,21 0 15,1 0-15,-1 0 0,0-21 16,1 21-16,-1-21 0,0 0 0,1 0 16,-22 0-16,21-22 0,-21 22 15,1 0-15,-1-21 0,0 20 16,0-20-16,-21 21 0,21 0 0,-21 0 0,-21 21 31,0 0-31,0 0 0,0 0 0,-1 21 16,1 0-16,0 0 0,0 21 15,0-20-15,0-1 0,-1 21 16,22-21-16,0 0 0,0 1 0,0 20 16,0-21-16,0 0 15,0 0-15,22-21 0,-1 0 0,0 0 16,0 0-16,0 0 16,0 0-16,22 0 0,-1-21 15,-21 0-15,0 21 0,1-21 0,-22 0 16,21 0-16,-21-1 15,0 1-15,0 0 0,0-21 0,0 21 0</inkml:trace>
  <inkml:trace contextRef="#ctx0" brushRef="#br0" timeOffset="53804.39">25887 2709 0,'0'0'15,"-21"0"-15,21 22 0,0-44 47</inkml:trace>
  <inkml:trace contextRef="#ctx0" brushRef="#br0" timeOffset="56509.87">28363 3048 0,'0'21'16,"21"-21"15,-21-21-31,22 21 16,-1-21-16,0 0 0,0 0 0,0-1 16,0 1-16,22-21 0,-1 0 15,-21 20-15,22-20 0,-1-21 0,0 20 16,43-41-16,-43-1 15,-21 64-15,-21 0 0,0-1 16,0 1-16,-21 21 16,0 0-16,0 21 0,0-21 0,-22 22 15,22 20-15,0-21 16,0 21-16,0 1 0,0-22 0,21 21 16,0 1-16,0-1 0,0 0 0,0 1 15,0-22-15,0 21 0,21 0 16,-21-20-16,21-1 0,0 0 0,-21 0 15,0 0-15,0 0 16,-21-21 0,0 0-16,0 0 15,-1 0-15,1-21 0,0 21 0,0 0 16,21-21-16,-21 21 0,0 0 16,21 21 15,21 0-31,0-21 15,21 43-15,1-43 0,-22 21 16,21-21-16,0 21 0,1-21 16,-1 0-16,22 0 0,-22 0 0,21 0 15,-20 0-15,20 0 0,-20-21 16,20 21-16,-21-21 0,1 21 0,-22-21 16,21-1-16,-21-20 0,1 21 15,-1 0-15,-21-22 0,0 22 0,0-21 16,21 21-16,-21-22 0,0 22 0,0 0 15,0 0-15,-21 21 16,0 21 0,-1 0-16,1 0 0,0 1 15,0-1-15,0 21 0,0-21 0,-1 0 16,22 22-16,0-22 0,0 0 16,0 0-16,0 0 0,0 1 0,0-1 15,22-21-15,-22 21 0,42-21 16,-21 0-16,0 0 0,0 0 0,1 0 15,20 0-15,-21 0 0,0-21 0,22 21 16,-22-21-16,21-1 0,-21 1 16,0 0-16,22 0 0,-22 0 0,0-22 15,0 22-15,-21 0 0,21 0 16,1-21-16,-22 63 31,0 0-15,0 0-16,-22 0 0,22 0 15,-21 1-15,21-1 0,0 0 0,0 0 16,0 0-16,0 0 0,0 1 0,0-1 16,0 0-16,21-21 15,1 0-15,-1 0 0,0 0 0,0 0 16,0 0-16,22 0 0,-22 0 16,21-21-16,0 21 0,-20-21 15,-1-1-15,0 1 0,0 0 16,0 0-16,22 0 0,-22-22 0,0 22 15,0 0-15,-21 0 16,21 0-16,-21 42 31,0 0-31,-21 0 0,0-21 16,21 21-16,0 1 0,-21-1 16,21 0-16,-21 0 0,21 0 15,0 0-15,0 1 0,21-22 16,0 0-16,0 0 0,0 0 15,0 0-15,22 0 0,-22 0 16,0 0-16,21 0 0,-20 0 16,20 0-16,-21-22 0,0 1 0,22 0 0,-22 0 15,0 21-15,0-21 16,0 0-16,0-1 0,-21 1 0,0 0 16,0 0-16,0 0 0,0 0 15,-21 21 16,0 0-31,0 21 0,0 0 16,0 0-16,-1 0 16,22 0-16,-21 1 0,21-1 15,-21 0-15,21 0 0,0 0 16,0 0-16,0 1 0,0-1 16,0 0-16,21 0 15,0-21-15,1 0 0,20 0 16,-21 0-16,0 0 0,0 0 15,22 0-15,-22 0 0,0 0 16,21 0-16,-20-21 0,-1 0 0,21 0 16,-21-1-16,0 22 0,1-42 15,20 21-15,-21 0 0,0 0 0,0-1 16,1 1-16,-1 0 0,-21 0 16,21 21-16,-21 21 31,0 0-16,-21 0-15,21 1 16,0-1-16,-21 0 16,21 0-1,21-21 17,0 0-17,0 0-15,0-21 16,0 0-16,1 21 0,-1-21 0,0 21 15,0 0-15,-21-22 0,21 22 16,0 0-16,-21 22 31,0-1-15,0 0-16,-21-21 16,21 21-16,0 0 0,0 0 15,0 1 1,21-22-1,-42-22 95,21 1-79,0 0-31,0 0 16,0 0 15,0 0-15,0-1-1,-21 22 126,21-21-63,0 0-62,0 0-16,0 42 78,-21-21-78,21 21 0,-21 0 15,21 1-15,0-1 16,0 0-16,0 0 0,0 0 16,0 0-16,21-21 0,0 22 15,21-22-15,-20 21 16,-1-21-16,21 21 0,0-21 0,1 0 15,-1 0-15,0 0 0,-20 0 16,20 0-16,-21 0 0,0 0 16,-42 0 15,0 21-15,0-21-16,0 21 0,-1-21 15,1 21-15,0-21 0,0 0 16,0 22-16,0-22 15,-1 0-15</inkml:trace>
  <inkml:trace contextRef="#ctx0" brushRef="#br0" timeOffset="57810.19">3683 5630 0,'0'0'0,"0"-63"15,0 42-15,0 42 31,0 21-31,0 1 0,-21-1 16,21 21-16,-21 1 16,21-1-16,-22 22 0,22 21 0,0-21 15,-42 126-15,42-84 16,-21-21-16,21 0 0,0 21 0,0-21 16,-21 21-16,21-21 0,-21-1 0,21 1 15,-22-21-15,22 21 0,0-22 16,0 128-16,0-170 15,0 1-15,0-1 0,0 0 16,22-20-16,-22-1 0,21-21 16,-21-21-16,0-1 0,0-20 0,0 0 15,0-64 1</inkml:trace>
  <inkml:trace contextRef="#ctx0" brushRef="#br0" timeOffset="58154.07">3154 6477 0,'0'0'16,"-21"-63"-16,-22-43 0,43 63 16,0-20-16,0 21 0,0-1 0,0 1 15,21-22-15,22 22 0,-1 0 16,22-1-16,-1 1 0,22 21 0,-1-21 16,22 20-16,-21 22 0,0 0 15,-1 0-15,-20 22 0,42 41 16,-85-21-16,0 1 15,-21-1-15,0 0 0,-21 1 0,-22 20 16,1-42-16,0 22 0,-1-1 16,-20 0-16,-1-20 0,22-1 0,-21 0 15,-22 21-15,64-42 16,-22 0-16,22 0 0,0 0 0,0 0 16,21-21-1,0 0-15,21 0 16,21 21-16,-20-21 0,20 21 15,0-22-15,1 22 0,-1-21 0,0 21 16,22 0-16,-43-21 0,21 21 16</inkml:trace>
  <inkml:trace contextRef="#ctx0" brushRef="#br0" timeOffset="60274.76">4191 6244 0,'0'0'15,"21"0"-15,0 0 0,0 0 16,1 0-16,-1-21 0,0 0 0,21 0 15,-21 0-15,22-1 0,-1-20 16,0 0-16,22 21 0,-22-22 0,1-20 16,-1 20-16,0 1 0,1-21 0,-22 20 15,0 1-15,-21 21 0,0-22 16,0 22-16,-21 21 16,0 0-16,-22 0 0,22 21 15,-21 1-15,-22 41 0,22-42 16,21 22-16,0-22 15,21 21-15,0-21 0,0 22 0,0-22 0,0 0 16,42 0-16,-21 0 0,0 0 16,22 1-16,-22-1 0,21 0 0,-21 0 15,22-21-15,-1 21 0,-21 0 16,0 1-16,22-1 0,-22 0 0,0 0 16,0 0-16,0-21 15,0 0 1,1 0-1,-1-21-15,0 0 0,0 0 0,0 0 16,0-1-16,1-20 0,-1 21 16,21-21-16,-21-1 0,0 22 0,1-21 15,-1-1-15,0 22 0,-21 0 16,0 0-16,21 0 0,-21 42 16,0 0-1,0 21-15,0-20 0,0-1 16,0 21-16,0-21 15,0 22-15,0-22 0,0 0 0,0 21 16,0-21-16,0 1 0,0-1 0,0 0 16,21 0-16,0 0 15,1 0-15,-1-21 0,0 0 16,0 0-16,0 0 0,22 0 16,-22-21-16,0 0 0,21 0 0,-21 0 15,22 0-15,-22-1 0,0 1 0,21 0 16,-20 0-16,-22-21 15,0 20-15,0-20 0,0 21 0,0-21 0,0 20 16,0-20-16,-43 21 0,22-21 16,0 20-16,-21 1 0,-1 21 0,1 0 15,21 0-15,-22 0 16,-62 64-16,62-43 0,22 21 16,0 1-16,21-22 0,0 21 15,0 0-15,0 1 0,0-22 16,0 21-16,21-21 0,21 22 15,1-22-15,-22 0 16,21-21-16,1 0 0,-1 0 0,43 0 16,-43 0-16,0 0 0,22 0 15,-22-21-15,0 0 0,1 0 0,-1-1 16,-21 1-16,22 0 0,-22 0 0,21-43 16,-21 43-1,0 0-15,-21 0 0,0 0 0,0 0 0,0-1 16,0 44 15,0-1-31,0 0 0,0 0 0,0 0 16,0 0-16,0 1 0,0-1 15,0 0-15,0 0 0,22 0 0,-22 0 16,0 1-16,21-22 0,-21 21 16,21-21-16,0 0 15,0 0-15,0 0 0,1 0 0,-1 0 16,0-21-16,0-1 0,0 1 15,0 21-15,1-21 0,-1 0 16,0 0-16,0-22 0,0 22 16,-21 0-16,21 0 0,-21 0 0,0 0 15,0-1-15,0 44 32,0-1-17,0 0-15,0 0 0,0 0 16,0 0-16,0 1 0,22-1 0,-22 0 15,21 0-15,-21 0 0,0 0 0,21 1 16,0-1-16,0 0 16,0-21-16,1 0 0,-1 0 0,0 0 15,0 0-15,0 0 16,0 0-16,22 0 0,-22 0 0,0-21 0,0 0 16,0-1-16,22 1 0,-22 0 15,0 21-15,-21-42 0,21 21 16,-21-1-16,21 1 0,-21 0 0,0 0 15,0 0-15,0-22 16,0 22-16,0 42 31,0 1-31,0-1 16,0 0-16,0 0 0,0 0 0,0 0 16,0 22-16,0-22 0,0 0 0,0 0 15,0 0-15,22 1 0,-1-1 16,0 0-16,21-21 0,-21 21 0,22-21 15,-22 0-15,21 0 0,1 0 16,-1 0-16,21 0 0,-20 0 16,-1 0-16,22-21 0,-22 21 0,0-21 15,64-22-15,-64 43 16,-20-21-16,20 0 0,-21 0 0,0 0 16,0 0-16,-21-1 0,0 1 0,0 0 15,0 0-15,0-21 16,-21 20-16,0 1 0,0 21 0,-21 0 15,20-21-15,1 21 0,0 0 16,-21 0-16,21 21 0,-1 0 16,1 1-16,-21-1 0,21 0 0,0 0 0,-1 0 15,-20 43 1,42-43-16,0 0 0,0 0 0,0 0 16,0 1-16,0-1 0,0 0 15,21-21-15,0 0 16,1 0-16,20 0 0,-21 0 0,21 0 15,-20-21-15,20 0 0,-21-1 16,21 22-16,-20-21 0,20-21 0,-21 21 16,43-43-16,-43 43 0,0-21 15,-21-1-15,21 1 16,0 0-16,0-22 0,-21 22 0,22-22 16,-1 22-16,-21 0 0,21-1 15,0 1-15,-21-21 16,0 41-16,21 1 0,-21 0 0,0 42 31,0 0-31,-21 1 16,21 20-16,0 0 0,-21 1 15,21-1-15,-21 0 0,21 1 0,0 20 16,0-21-16,0 1 0,0 20 16,0-20-16,0-22 0,0 21 0,0 0 15,21-20-15,0-1 0,0 0 16,0 0-16,1 0 0,-22 0 0,21-21 15,42 0-15,-42 0 16,22 0-16,-22 0 0,0-21 16,43 0-16,-43 0 15,0 0-15,0 0 0,-21-1 0,21 1 16,-21-21-16,21 21 0,-21-22 0,0 22 16,0-21-16,0 21 0,0 0 15,0-1-15,-21 22 16,-21 43-16,21-22 15,21 21-15,0-21 0,-21 1 16,21 20-16,-22-21 0,22 21 16,0 1-16,0-22 0,0 0 15,0 0-15,22-21 0,-1 21 16,0-21-16,0 0 0,0 0 0,22 0 16,-22 0-16,0 0 0,0 0 15,21-21-15,-20 21 0,20-42 16,-21 21-16,-21 0 0,0-22 15,0 22-15,0-21 16,0 21-16,-21-22 0</inkml:trace>
  <inkml:trace contextRef="#ctx0" brushRef="#br0" timeOffset="60464.66">7620 5440 0,'0'0'15,"-42"0"-15,20 0 0,1 0 0,0 0 16</inkml:trace>
  <inkml:trace contextRef="#ctx0" brushRef="#br0" timeOffset="62248.38">11388 5757 0,'0'0'0,"-22"0"0,1 0 16,0 0-16,21 22 0,-21-22 16,21 21-16,21-21 62,0 0-62,0-21 0,1-1 0,20 1 16,-21 0-16,64-42 15,-64 41-15,21-20 0,1 21 16,-1-21-16,-21-1 0,21 22 0,-20-21 0,-1-1 16,0 1-16,-21 21 0,0-21 15,0-1-15,0 22 0,-21-21 16,0 42-16,-1 0 0,1 0 16,0 0-16,0 21 0,0 0 0,-43 21 15,43-20-15,21 20 16,0 0-16,0 1 0,0-1 15,0 0-15,0 1 0,0-1 0,21 0 16,22 43-16,-22-43 16,42 1-16,-42-1 0,1-21 15,20-21-15,-21 21 0,21-21 16,1 21-16,-22-21 0,21 0 0,1 0 16,-1-21-16,0 0 0,1 21 15,-1-21-15,43-43 0,-64 43 16,21-21-16,0 21 0,1-22 15,-22 1-15,0 0 0,0-1 16,0 1-16,1 0 0,-22 21 0,0-64 16,0 64-1,0 0-15,-22 21 0,1 0 0,0 0 16,0 0-16,0 0 0,0 0 0,-1 0 16,1 21-16,0-21 0,21 21 15,0 0-15,0 0 0,0 0 16,21-21-16,0 22 0,22-1 15,-22 0-15,0 0 0,0 0 0,22-21 16,-22 21-16,0 1 0,0-1 0,0 21 16,-21-21-16,0 0 0,0 1 15,0-1-15,0 0 0,0 0 16,0 0-16,0 0 0,0 1 16,0-1-16,21-21 15,1 0-15,-1 0 16,0 0-16,0 0 0,0-21 15,0 21-15,22-22 0,-22 1 0,42-21 16,-20 21-16,-22 0 16,21-1-16,-21 1 0,1 0 0,20-21 15,-42 21-15,21-1 0,-21-20 0,0 0 16,0 21-16,0-1 16,-21 22-16,0 0 0,0 0 0,-1 0 15,1 0-15,0 0 16,21 22-16,0-1 15,0 0-15,0 0 0,0 0 0,0 22 16,0-22-16,21 0 16,0 0-16,1 0 0,-22 0 15,21 1-15,0-1 0,-21 0 0,21-21 16,0 21-16,-21 0 0,21 0 16,-21 1-16,22-22 0,-1 21 0,-21 0 15,21-21-15,-21 21 0,21 0 16,0-21-1,0 0-15,1 0 16,-1 0-16,0 0 0,0-21 16,-21 0-16,21 21 0,0-21 15,1 0-15,-1-1 0,0 1 16,0 0-16,0 0 0,0 0 0,1 0 16,-1-1-16,0 1 0,-21 0 0,21 0 15,-21 42 16,0 0-31,-21 0 16,21 1-16,0-1 0,-21 0 0,0 0 16,21 0-16,-22 22 0,22-22 15,0 0-15,0 0 16,22 0-16,-1-21 16,0 0-16,0 0 15,0 0-15,0 0 0,1 0 0,-1-21 16,21 0-16,0 0 0,-20 0 15,-1-1-15,0 1 0,0 0 16,-21-21-16,0 21 0,0-1 16,21-20-16,-21 21 0,0-21 0,0 20 15,0 1-15,-21 0 0,0 0 0,0 0 16,0 0-16,-1 21 0,-41 0 16,42 21-16,0-21 0,-22 21 15,22 0-15,0 21 0,0-20 0,0-1 16,21 21-16,0-21 0,0 22 15,0-22-15,0 0 0,0 0 16,0 0-16,0 0 0,21-21 16,0 0-16,0 0 0,0 0 15,0 0-15,22 0 0,-22 0 16,0-21-16,43 0 0,-43 0 0,21 0 16,-21 0-16,22-22 0,-22 22 15,21 0-15,-21 0 0,22-22 16,-22 22-16,-21 42 31,0 22-31,0-22 16,0 0-16,0 21 15,0-20-15,0-1 0,0 21 0,0-21 16,0 0-16,0 1 0,0-1 16,0 0-16,0 0 0,0 0 15,21-21-15,0 0 0,0 0 16</inkml:trace>
  <inkml:trace contextRef="#ctx0" brushRef="#br0" timeOffset="65018.44">16722 5334 0,'0'0'0,"0"-21"16,0 0-16,0-64 15,0 43-15,0 21 0,21-22 16,0 22-16,0-21 0,0 21 16,0-22-16,1 22 0,-1 0 15,0 0-15,0 0 0,0 21 0,22 0 16,-22 0-16,42 63 0,-20-21 15,-22 1-15,0 20 0,0-20 16,-21 20-16,0 1 0,0-1 16,0 43-16,-21 0 15,21-64-15,-21 0 0,0 1 16,21-22-16,0 21 0,0-21 0,0 1 16,-22-22-16,22-22 31,0 1-31,0-21 0,0 21 15,0-22-15,0 1 0,22 0 0,-22-22 16,0 1-16,42-43 0,0 42 16,-21 1-16,22-1 0,-22 22 15,21 0-15,1-1 0,-1 22 0,0 21 16,1 0-16,-1 0 16,-21 21-16,21 1 0,-20 20 0,20 0 15,-21 1-15,-21-1 0,21 0 16,-21 1-16,21-1 0,-21 0 0,0-21 15,0 22-15,0-1 0,0-21 0,0 22 16,0-22-16,0 0 0,0 0 16,0 0-16,0 0 0,0-42 31,22 0-15,-22 0-16,21 0 15,0-22-15,0 1 0,0 0 0,0-1 0,1 1 16,41-64-16,-42 64 15,22 0-15,-22-1 0,21 22 16,0-21-16,-20 42 0,-1 0 0,21 0 16,-21 0-16,-21 21 0,0 0 15,0 21-15,0-20 0,0 20 0,0 0 16,0 1-16,0-22 0,0 21 16,0 0-16,0 1 0,0-22 15,0 21-15,0-21 0,0 1 0,0-1 0,21 0 16,1 0-16,-1 0 0,0-21 15,0 0-15,0 0 0,22 0 16,-22 0-16,21 0 0,0 0 16,1-21-16,-1 21 0,0-21 0,1 0 0,-22 0 15,21-1-15,-21-20 0,1 21 16,-1 0-16,0-22 0,-21 1 16,0 21-16,0-21 0,0-1 0,0 22 15,0 0-15,0 0 0,-21 0 16,0 21-16,-1 0 0,1 0 0,0 0 15,0 21-15,0 0 0,0 0 16,-1 21-16,1-20 0,21 20 0,0 0 16,-21-21-16,21 22 0,0-22 15,0 21-15,0 1 0,0-22 16,0 0-16,21 0 0,-21 0 0,21 0 16,22 1-16,-22-22 0,0 0 15,21 0-15,-20 0 0,20 0 0,0 0 16,1-22-16,-1 22 0,0-21 15,1 0-15,-1 0 0,21-21 0,-20 20 16,-1 1-16,0-21 0,1 21 0,-1-22 16,-21 1-16,22 21 0,-43-21 15,21 20-15,-21 1 0,21 0 0,-21 0 16,0 0-16,-21 21 16,0 0-16,-1 21 0,1 0 15,0 0-15,0 0 16,21 1-16,0-1 0,-21 0 15,21 21-15,0-21 0,0 1 0,0-1 16,0 0-16,0 0 0,21 21 16,-21-20-16,21-22 15,-21 21-15,21-21 0,-21 21 0,-21-21 32,0-21-17,0 0-15,0 21 16,-1-22-16,1 22 0,0-21 0,0 21 15,0 0-15,0 0 16,21 21 0,0 1-16,0-1 15,0 0-15,21 0 16,0 0-16,0 0 0,0-21 0,0 22 16,22-22-16,-22 21 0,21-21 0,43 0 15,-43 0-15,1 0 16,20-21-16,-21 21 0,1-22 0,-1 1 15,0 0-15,1 0 0,-1 0 16,0 0-16,-20-1 0,-1-20 0,21 21 16,-21-21-16,0-1 0,1 1 15,-1 0-15,0-1 0,-21 1 0,21 21 16,-21-43-16,0 43 16,-21 21-16,0 0 15,0 0-15,-1 21 0,1 0 0,0 1 16,0 20-16,0-21 15,21 0-15,0 22 0,0-22 0,0 21 0,0-21 16,21 0-16,0 1 0,0-1 16,0 0-16,1 0 0,-1 0 0,0 22 15,-42-43 17,0 0-32,-1 0 15,1 0-15,0 0 0,0 0 16,0-22-16,0 22 0,-1 0 15,1 0-15,0 0 0,21 22 32,0-1-32,0 0 15,21 0-15,0-21 0,1 21 16,-1-21-16,21 0 0,-21 21 16,22-21-16,-1 0 0,0 0 0,1 0 15,-1 0-15,21 0 0,-20 0 0,20 0 16,1-21-16,-22 0 0,22 0 15,-22 0-15,21 0 0,22-22 16,-43 22-16,1-42 16,-1 41-16,-42-20 0,21 0 15,-21 21-15,0-22 0,0 22 0,0-21 16,0 21-16,0-1 0,-21 22 16,0 0-16,0 0 0,-22 0 15,1 22-15,21-1 0,-21 0 16,20 0-16,-20 21 0,21-20 15,0-1-15,0 21 0,-1-21 0,1 0 16,21 1-16,0-1 0,0 0 16,0 0-16,0 0 15,21-21-15,1 0 16,-1 0-16,0 0 0,21 0 0,-21-21 16,1 0-16,-1 0 0,21 0 15,-21 21-15,0-22 0,1-20 16,-1 21-16,0 0 0,21-22 15,-42 22-15,0 0 0,0 0 16,0 0-16,0 0 0,0 42 31,0 0-31,0 0 0,0 0 16,-21 22-16,21-22 0,0 21 16,0-21-16,0 0 0,0 1 15,21-1-15,0 0 0,1 0 0,-1 0 16,21-21-16,-21 0 0,22 21 15,-1-21-15,0 0 0,1 0 16,-1 0-16,21 0 0,-20 0 0,20-21 16,-20 0-16,20 21 0,-21-21 15,22 0-15,-22 0 0,1-22 16,-1 22-16,-21 0 0,21-21 16,-20 20-16,-1-20 0,-21 21 0,0-21 15,0 20-15,0 1 0,-21 0 0,-22 21 16,22 0-16,-21 0 0,-22 0 15,22 0-15,0 21 0,20 0 0,-20 1 16,0-1-16,21 0 0,-1 0 16,1 0-16,0 0 0,0 1 15,21-1-15,0 0 0,21-21 16,0 0 0,22 0-16,-22 0 0,0 0 15,21 0-15,-21 0 0,1 0 16,-1-21-16,21 21 0,-21 0 0,0-21 15,-21 42 1,0 0-16,0 0 16,0 0-16,0 22 0,-21-1 0,0 21 15,21-20-15,-21 20 0,0 1 16,0 20-16,-1 43 16,22-63-16,-21 21 0,21-22 0,0 1 15,0 20-15,0 1 0,0-22 16,0 22-16,0 0 0,0 63 15,-21-85-15,0 64 0,21-63 16,-21-1-16,21-20 0,-21-1 16,-1 0-16,22 1 0,-21-22 0,-21 21 15,42-21-15,-21-21 0,0 0 16,-1 0-16,1 0 16,0-21-16,21 0 0,0 0 0,0 0 15,0-22-15,0 22 0,0-21 0,0 0 16,0-1-16,0 1 0,42 0 0,-20-22 15,20 1-15,0-1 16</inkml:trace>
  <inkml:trace contextRef="#ctx0" brushRef="#br0" timeOffset="65348.25">21950 5440 0,'0'0'0,"0"-42"15,21 20-15,0 1 16,0 21-16,43-42 16,-43 21-16,0 0 0,21-1 0,-20 1 15,-1 0-15,21 0 0,-21 0 16,0-22-16,1 22 0,-22 0 0,0 0 16,0 0-16,0-22 0,0 22 15,0 0-15,-22 21 16,1 0-16,0 21 0,0 0 0,0 1 15,0-1-15,-1 0 0,1 21 16,0 1-16,0-22 0,21 21 0,-21-21 16,21 0-16,0 22 0,0-22 15,0 0-15,0 0 0,21-21 16,21 0 0,-21 0-16,1 0 0,-1 0 0,0-21 15,0 0-15</inkml:trace>
  <inkml:trace contextRef="#ctx0" brushRef="#br0" timeOffset="65808.14">23707 4953 0,'0'0'16,"21"0"-16,0 0 0,-21 21 15,0 0 1,0 1-16,0 20 0,0-21 0,-21 0 16,21 0-16,-21 1 0,21-1 15,0 21-15,0-21 0,-22 0 16,22 1-16,0-44 62,0 1-62,0 0 0,0 0 16</inkml:trace>
  <inkml:trace contextRef="#ctx0" brushRef="#br0" timeOffset="65980.05">23770 4720 0,'0'0'16,"21"0"15,0 0-15,22 0 0,-22 0-16,0 0 15,0 0-15</inkml:trace>
  <inkml:trace contextRef="#ctx0" brushRef="#br0" timeOffset="66420.88">24193 4847 0,'0'0'0,"0"21"0,0 22 16,0-22-16,0 21 15,-21-21-15,0 43 16,21-22-16,0-21 0,0 1 0,0 20 15,0-21-15,0 0 0,0 0 0,0 1 16,0-1-16,0-42 47,0-1-31,0 1-16,0 0 0,0-21 15,0 21-15,21-22 0,0 1 0,-21 0 16,43-1-16,-22 1 0,0 0 15,0-1-15,22 22 0,-22 0 0,63-21 16,-20 42 0,-22 0-16,1 21 0,-22 0 0,0 0 15,0 21-15,0 43 16,0-43-16,-21 22 0,0-22 16,0 1-16,0-22 0,0 21 0,-21 0 15,0-20-15,0 20 0,21-21 16,-21 0-16,0 0 0,-1 1 15,44-22 17,-1-22-32,0 1 15</inkml:trace>
  <inkml:trace contextRef="#ctx0" brushRef="#br0" timeOffset="66696.72">25929 4551 0,'-21'21'16,"0"0"-16,0 0 0,-1 22 0,1-1 16,0 0-16,0 1 0,0-1 15,0 0-15,-1 1 0,-20 63 16,21-64-16,0 0 15,21-21-15,0 22 0,0-22 0,-21 21 0,21-21 16,0 1-16,-22-1 0,22 0 16,22-42 15,-22 0-31</inkml:trace>
  <inkml:trace contextRef="#ctx0" brushRef="#br0" timeOffset="67475.03">25379 4995 0,'0'0'0,"21"0"15,0 22-15,0-22 16,0 0-16,22 0 0,-1 0 0,0 0 16,1 0-16,-1 0 0,0 0 15,22 0-15,-22 0 0,22-22 16,-22 22-16,22-21 0,-22 0 0,0 0 15,1 0-15,-1 0 0,0-1 0,-21 1 16,1-21-16,-1 21 0,0-22 16,-21 22-16,0 0 0,0 0 0,0-21 15,0 20-15,0 44 32,-21-1-32,21 0 0,-21 0 15,-1 21-15,1 1 0,0-1 0,0 0 16,21 1-16,-21-1 0,0 0 15,-22 43-15,22 0 16,21-43-16,-21-21 16,21 0-16,0 1 0,0-1 15,21-21 17,0-21-32,0-1 15,22 1-15,-22 0 0,0-21 0,21 21 16,-20-22-16,20 22 0,-21-21 15,21 21-15,-20-1 0,-1 1 16,-21 42 15,0 1-31,0-1 0,0 0 0,0 0 16,-21 21-16,21-20 16,0-1-16,0 0 0,0 0 0,0 21 15,21-20-15,0-1 16,0-21-16,21 0 0,-20 0 15,20 0-15,0 0 0,1 0 0,-22 0 16,21-21-16,0 21 0,-20-22 16,41-20-16,-42 21 0,22-43 15,-43 22-15,0 21 16,21-21-16,-21-1 0,0 1 16,0 21-16,0 0 0,0-1 0,-21 22 15,-1 0 1,1 22-16,21-1 0,0 0 0,-21 0 15,21 0-15,0 0 0,0 22 0,0-22 16,0 0-16,0 0 0,0 0 16,0 1-16,0-1 0,0 0 0,0 0 15,21-21-15,0 0 16,1 0-16,-1 0 0,21 0 16,-21 0-16,22 0 0,-1 0 0,0-21 15</inkml:trace>
  <inkml:trace contextRef="#ctx0" brushRef="#br0" timeOffset="67969.32">27834 4318 0,'0'0'0,"0"-21"0,0 0 16,0 42-1,0 0 1,0 0-16,-21 22 0,0-22 15,21 21-15,-21 0 0,-1 1 16,22-1-16,-21-21 0,0 43 0,21-22 16,-21 0-16,21 1 0,0-1 15,0 0-15,-21 1 0,21-22 16,-21 21-16,21-21 0,0 43 16,0-43-16,-22-21 31,22-21-31,0 0 15,0 0-15,0-1 0,22-20 0,-22 21 16,21-21-16,21-1 0,-21 22 16,0-21-16,22 21 0,-22-1 0,21 1 15,-21 0-15,22 0 0,-22 21 16,21 0-16,-21 0 0,1 0 16,-1 0-16,0 21 0,-21 0 15,0 0-15,0 1 0,0 20 0,0-21 16,0 0-16,0 0 0,0 22 0,-21-22 15,0 0-15,-1 0 0,1-21 16,0 21-16,0 1 0,-21-22 0,-1 21 16,22-21-16,0 0 15,0 0-15,0 0 0,-1 0 0,22-21 32,0-1-32,22 22 0,20-21 15</inkml:trace>
  <inkml:trace contextRef="#ctx0" brushRef="#br0" timeOffset="68336.12">28660 4530 0,'-22'0'16,"1"0"-16,0 0 0,0 0 15,0 21-15,0 0 0,-1 0 16,1 0-16,21 1 0,-21-1 0,0 0 15,21 0-15,0 0 0,0 0 16,0 1-16,0-1 16,0 0-16,0 0 0,21-21 15,0 0-15,0 0 0,1 0 0,-1 0 16,0 0-16,0 0 0,0-21 16,0 21-16,1-21 0,-1 0 0,0-1 15,0 1-15,-21 0 0,21 0 0,-21 0 16,21 0-16,-21-1 0,0 1 15,0 0-15,-21 21 16,0 0-16,0 0 16,0 0-16,0 0 0,-1 0 0,1 21 15,0-21-15,0 21 16,21 1-16,0-1 0,21 0 16,0-21-16</inkml:trace>
  <inkml:trace contextRef="#ctx0" brushRef="#br0" timeOffset="69272.59">29464 4551 0,'21'-42'16,"-21"20"0,-21 22-16,0 0 15,0 0-15,-1 0 0,1 0 16,0 0-16,-21 22 0,21-1 15,-22-21-15,22 21 0,0 0 0,-21 0 16,20 0-16,1 1 0,21-1 16,0 0-16,0 0 0,0 0 15,0 0-15,0 1 0,21-22 16,1 21-16,-1-21 0,21 0 16,-21 0-16,0 0 0,22 0 0,-22-21 15,0-1-15,21 22 16,-20-21-16,-1 0 0,0 0 0,21-21 0,-21 20 15,1-20-15,-1 21 0,0-21 16,0-1-16,0 1 0,-21 0 16,21-1-16,1 1 0,-22 0 15,0-1-15,0 22 0,0 0 0,0 0 16,0 0-16,-22 21 16,1 21-16,0 0 15,0 21-15,0-21 0,21 1 16,0 20-16,-21 0 0,21-21 0,0 22 15,-22-1-15,22-21 0,0 0 16,0 22-16,0-22 0,0 0 0,0 0 16,22 0-16,-1-21 0,-21 22 15,21-22-15,0 0 0,0 0 16,0 0 0,1 0-16,-1 0 0,0-43 15,0 43-15,0-21 0,0 0 16,1 0-16,-22 0 0,21 21 0,0-22 15,-21 44 17,0-1-32,0 0 15,0 0-15,0 0 16,0 0-16,0 1 16,21-1-16,0-21 15,0 0-15,22 0 0,-22 0 16,21 0-16,1 0 0,-22 0 15,21 0-15,-21 0 0,22-21 0,-22-1 16,0 22-16,0-21 0,-21 0 16,21 0-16,0 0 0,-21 0 0,22-1 15,-22 1-15,0 42 32,0 1-17,0-1-15,-22 0 0,22 0 0,-21 0 16,0 0-16,0 1 0,21 20 15,-21-21-15,-22 43 0,22-22 16,0-21-16,0 21 0,21 1 16,-21-22-16,21 21 0,-21-21 15,21 22-15,-22-22 0,22 21 0,0-21 16,0 1-16,0-1 0,-21 0 16,0-21-1,21-21 1,0 0-16,0-1 15,0 1-15,0-21 0,0 21 16,0 0-16</inkml:trace>
  <inkml:trace contextRef="#ctx0" brushRef="#br0" timeOffset="69485.47">30946 4657 0,'0'-21'32,"-22"21"30,1 0-62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5:31:50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1355 0,'0'-21'0,"0"-1"15,-21 22-15,21-21 0,0 0 16,-22 0-16,22 0 16,0 0-16,-21-1 0,21 1 15,-21 0-15,21 0 0,0 0 16,0 0-16,-21 21 16,21 21 15,0 0-31,0 0 15,0 0-15,0 22 0,0-22 0,0 21 16,0 0-16,0 1 0,0-1 16,0 22-16,0-22 0,-21 21 15,21 1-15,0-22 0,0 22 16,0-22-16,-21 0 0,21 1 0,0-1 16,0 0-16,0-20 0,-22-1 15,22 0-15,0-42 47,22 0-47,-1-22 0,0 1 16,-21 21-16,21-43 0,0 22 0,0 0 15,-21-1-15,22 1 0,-1 0 16,-21-1-16,21 1 0,0 21 16,-21 0-16,0-1 0,21 22 0,0 0 15,-21-21-15,22 21 0,-1 21 16,-21 1-1,21-1-15,-21 0 0,0 0 0,0 21 16,0 1-16,0-1 0,0 0 16,0 1-16,0-1 15,0 0-15,21 1 0,-21-22 0,21 21 16,0-21-16,-21 1 0,22-1 16,-1 0-16,0-21 0,21 0 0,-21 0 15,1 0-15,-1 0 0,21 0 16,-21 0-16,0-21 0,1 0 15,20-22-15,-21 22 0,0 0 0,0-21 16,-21-1-16,22 1 0,-22 0 16,0-1-16,21 1 0,-21 0 15,0-1-15,0 1 0,0 21 16,0-22-16,0 22 0,0 0 16,0 0-16,-21 21 31,-1 0-31</inkml:trace>
  <inkml:trace contextRef="#ctx0" brushRef="#br0" timeOffset="554.67">2201 974 0,'0'0'0,"0"-43"16,-21 43-1,21 22-15,0-1 16,-21 0-16,21 0 0,0 21 0,0 1 16,0-1-16,0 0 0,0 1 15,0-1-15,0 0 0,0 22 16,0-22-16,0 22 0,0-22 0,0 22 15,0-22-15,0 0 0,0 22 16,0-43-16,0 21 0,0 1 0,0-22 16,0 0-16,-21 0 0,21 0 15,-21-21 17,21-21-17,0 0-15,0 0 0,0-22 0,0 22 16,0-21-16,0 0 0,0-1 15,21 22-15,0-21 0,21-1 16,-21 22-16,1-21 0,20 21 0,0 0 16,1-1-16,-22 22 0,21 0 15,0 0-15,1 0 0,-1 0 16,-21 0-16,22 0 0,-22 22 0,0-1 16,0 0-16,0 21 0,-21-21 15,0 22-15,0-22 0,0 21 16,0-21-16,0 22 0,-21-22 0,0 0 15,21 0-15,-21 0 0,0 1 16,-1-1-16,1 0 16,21 0-16,-21-21 0,0 0 15,21-21 17,0 0-32</inkml:trace>
  <inkml:trace contextRef="#ctx0" brushRef="#br0" timeOffset="1382.28">3450 1418 0,'0'0'0,"0"-21"0,0 0 0,-21 0 16,0 0-16,0-1 15,-1 1-15,1 21 0,0 0 16,-21 0-16,21 0 0,-1 0 16,1 0-16,0 21 0,0 1 15,-21-1-15,20 0 0,1 21 16,0-21-16,0 22 0,0-1 0,0 0 16,21 1-16,0-1 0,-22 0 15,22 1-15,0-1 0,0 22 16,0-22-16,0-21 0,22-21 15,-22 21-15,21 0 0,0-21 16,0 0-16,0 0 0,0 0 0,1 0 16,20-21-16,-21 0 0,0 0 0,0 0 15,1 0-15,20-43 16,-21 22-16,0 21 0,0-22 16,-21 1-16,22 0 0,-1-1 15,-21 1-15,21 21 0,-21-22 0,0 22 16,0 0-16,0 0 0,0 0 15,0 42 1,0 0-16,0 0 16,0 0-16,0 1 0,0 20 15,0-21-15,0 21 0,0 1 0,0-22 16,21 21-16,0-21 0,-21 1 16,21 20-16,1-21 0,-1-21 0,0 21 15,0-21-15,0 0 0,0 0 16,1 0-16,-1 0 0,42 0 15,-42-21-15,1 0 16,20 0-16,-21-22 0,43-20 16,-43 21-16,0-1 0,21 1 15,-21 0-15,-21-1 0,22 1 0,-1 0 16,-21-22-16,21 22 0,-21-1 16,0-41-16,0 63 0,0-1 15,0 1-15,0 42 16,0 1-1,0-1-15,0 21 0,0-21 0,0 22 16,0-1-16,-21 0 0,0 1 16,21-1-16,-22 0 0,22 1 0,0-1 15,-21 0-15,21 1 16,-21-1-16,21 0 0,0-21 0,0 22 16,0-22-16,0 0 0,0 0 15,0 0-15,21 1 16,0-22-16,1 0 15,-1 0-15,0-22 0,0 1 16,0 0-16,-21 0 16,0 0-16,21 0 0,-21-22 0</inkml:trace>
  <inkml:trace contextRef="#ctx0" brushRef="#br0" timeOffset="1614.98">3852 1397 0,'-21'0'0,"42"0"16,0 0-1,1 0-15,-1 0 0,21 0 16,-21 0-16,0 0 0,22 0 0,-22-21 16,0 21-16,21 0 0,-20 0 15,-1-21-15,0 21 0,21 0 16,-21 0-16,1-21 0,-1 21 15,0-22-15,0 22 16,-21-21-16</inkml:trace>
  <inkml:trace contextRef="#ctx0" brushRef="#br0" timeOffset="2019.76">5440 1439 0,'0'0'0,"0"-21"0,0 0 15,0 0-15,0 0 16,0 0-16,0-1 0,0 1 15,0 0 1,0 42 0,0 0-1,0 22-15,0-22 0,0 0 16,0 21-16,0-20 16,0 20-16,0-21 0,0 21 0,0 1 0,0-22 15,0 21-15,0-21 16,-21 1-16,21-1 0,0 0 0,0 0 15,0 0-15,21-21 16,0 0-16,0 0 16,0 0-16,0-21 0,1 21 15,-1-21-15,21 0 0</inkml:trace>
  <inkml:trace contextRef="#ctx0" brushRef="#br0" timeOffset="2428.51">6159 1207 0,'0'0'0,"0"-22"16,-21 22 0,0 0-16,-21 0 0,21 0 15,-1 22-15,1-1 0,-21-21 16,21 21-16,0 0 0,-1 0 0,1 0 16,0-21-16,0 22 0,21-1 15,-21 0-15,21 0 0,0 0 16,21-21-1,0 0-15,21 0 0,-20 21 16,-1-21-16,21 0 0,-21 0 16,22 0-16,-22 22 0,0-22 0,21 21 15,-21-21-15,1 0 0,-22 21 16,21-21-16,-21 21 0,21 0 16,-21 0-16,0 1 0,0-1 15,-21 0-15,0 0 16,-1-21-16,-41 42 0,21-20 15,-1-22-15,22 21 0,-21-21 16,-1 0-16,22 21 0,-21-21 0,21 0 16,0 0-16,-1 0 0,1 0 15,0 0 1,21-21-16,0 0 0,0-1 16,0 1-16,0 0 0</inkml:trace>
  <inkml:trace contextRef="#ctx0" brushRef="#br0" timeOffset="2639.35">5313 953 0,'-21'-22'16,"-1"22"-16,44 0 47,-1 0-47,0 0 15</inkml:trace>
  <inkml:trace contextRef="#ctx0" brushRef="#br0" timeOffset="3444.92">7705 1058 0,'0'-21'0,"0"42"0,0-21 31,-22 22-31,1-1 0,21 0 16,-21 0-16,21 21 0,-21-20 0,0 20 15,21 0-15,-21-21 0,21 22 16,-22-1-16,1 0 0,0 1 0,21-1 15,-21 0-15,0 1 0,0-1 16,21-21-16,0 22 0,0-22 16,-22 21-16,22-21 0,0 0 0,-21-21 15,21 22-15,21-44 32,-21 1-17,0 0-15,22-21 0,-1 21 0,0-22 16,0 1-16,-21 0 0,21-1 15,0 1-15,1 0 0,-1-22 0,0 22 16,0-1-16,0 1 0,0 0 16,1-1-16,-1 1 0,0 21 15,0 0-15,0 21 16,0 0-16,1 0 0,-1 0 0,0 0 16,0 42-16,0-21 0,-21 0 15,21 22-15,1-22 0,-22 21 0,21 1 16,-21-1-16,0 0 0,0-21 15,0 22-15,0-1 0,0 0 0,0-20 16,0 20-16,0-21 0,0 43 16,0-43-16,0 0 0,-21 0 15,21 0 1,-22-21-16,1 21 0,0-21 16,0 0-16,0 0 0,0 0 15,-22-21-15</inkml:trace>
  <inkml:trace contextRef="#ctx0" brushRef="#br0" timeOffset="3622.82">7451 1609 0,'0'0'0,"-22"0"16,22-21 0,22 21-1,-1 0-15,0-22 16,21 22-16,1 0 0,20-21 15,22 0 1,-43 21-16,0-21 0,1 0 16,-1 21-16,-21-21 0</inkml:trace>
  <inkml:trace contextRef="#ctx0" brushRef="#br0" timeOffset="3930.66">8572 1101 0,'0'0'0,"0"-21"0,-21 21 0,0 0 16,0 0-1,21 21 1,-21 0-16,21 0 0,0 0 0,0 0 16,0 22-16,-21-22 0,21 21 15,0 1-15,-22-22 0,22 21 0,0 0 16,-21 1-16,21-1 0,0-21 15,0 22-15,-21 20 0,0-21 16,21-20-16,-21-1 0,21 0 16,0 0-16,0 0 0,0-42 47,0 0-47,0 0 0</inkml:trace>
  <inkml:trace contextRef="#ctx0" brushRef="#br0" timeOffset="4270.47">8467 1143 0,'0'0'0,"0"-42"16,0 21-16,0-1 16,21 1-1,0 21-15,21 0 0,-21-21 16,1 21-16,20 0 15,0 0-15,-21 0 0,22 0 0,-1 0 16,-21 21-16,22-21 0,-22 21 16,0 1-16,-21-1 0,0 0 0,0 21 15,0-21-15,0 1 0,-21-1 16,0 0-16,-22 21 0,-20 1 16,20-22-16,22-21 0,-21 21 15,0 0-15,20 0 0,-20-21 0,21 21 16,0-21-16,0 0 0,-1 0 15,1 22-15,0-22 0,42-22 47,0 22-47,22-21 0</inkml:trace>
  <inkml:trace contextRef="#ctx0" brushRef="#br0" timeOffset="4606.29">9461 1080 0,'0'0'0,"0"-22"0,22-41 16,-22 42 0,0 42 15,0 0-31,-22 0 0,22 22 15,-21-22-15,0 21 0,21 0 16,-21 1-16,0-1 0,0 0 0,-1-20 16,1 20-16,21 0 0,-21 1 15,0-22-15,21 21 0,-21-21 16,21 22-16,0-22 0,0 0 0,0 0 16,0 0-16,0 0 0,0 1 0,21-22 31,0 0-16,0-22-15,-21 1 16</inkml:trace>
  <inkml:trace contextRef="#ctx0" brushRef="#br0" timeOffset="4899.12">8953 1545 0,'0'0'0,"-21"21"0,-21 22 15,21-43-15,21 21 0,0 0 0,0 0 16,0 0-16,0 1 0,0-1 16,21-21-16,21 21 15,-21-21-15,22 0 0,-22 0 0,21 21 16,1-21-16,-1 0 0,0 0 16,-21 0-16,22 0 0,-1 0 0,-21 0 15,22 0-15,-1-21 0,-21 21 16,0-21-16,22 21 0,-22-21 0,0 21 15,0-22-15,0 22 0,0-21 16,1 0-16,-22 0 0,21 21 16,-21-21-16,0 0 0,0-1 15,0 1-15,0 0 0,0 0 0</inkml:trace>
  <inkml:trace contextRef="#ctx0" brushRef="#br0" timeOffset="5163.53">9398 910 0,'0'-21'32,"21"21"-32,0 0 0,0-21 0,1 21 15,-1-21-15,21 21 0,-21 0 16,0-21-16,22 21 0,-22 0 15,0-22-15,21 22 0,-20 0 16,-22-21-16,21 21 0,0 0 16,0 0-16,0 0 15,0-21-15,1 21 16,-1 0-16</inkml:trace>
  <inkml:trace contextRef="#ctx0" brushRef="#br0" timeOffset="5638.26">11261 1164 0,'0'0'0,"-22"0"0,1 0 0,0 0 15,0 0-15,0 0 0,0-21 16,-1 21-16,-20-42 0,21 42 16,0-21-16,0-1 0,21 1 15,0 0-15,0 0 16,0 0-16,0 0 0,0-1 16,21-20-16,0 21 0,0 0 15,21 0-15,1-1 0,-22 1 0,21 0 16,1 21-16,-1-21 0,0 21 15,1 0-15,-22 0 0,21 0 0,-21 0 16,0 0-16,1 21 0,-1 0 16,-21 0-16,0 1 0,0-1 0,0 21 15,0-21-15,0 22 0,0-1 16,0-21-16,0 21 0,-21 1 0,-1-1 16,1-21-16,0 22 0,0-22 15,0 21-15,0-21 0,-1 0 0,1 1 16,0-1-16,21 0 15,-21 0-15,0 0 0,21 0 16,-21-21-16,21 22 0,0-1 31</inkml:trace>
  <inkml:trace contextRef="#ctx0" brushRef="#br0" timeOffset="5938.59">11197 2074 0,'0'0'0,"21"22"16,0-22-16,1 0 16,-1 0-16,0 0 0,0 0 15,0 0-15,-21-22 0,21 1 16,-21 0-16,0 0 15,0 0-15,0 0 16,-21 21 0,0 0-16,0 0 15,0 0 1,0 0-16,21 21 0,-22-21 16,1 0-16,0 0 15</inkml:trace>
  <inkml:trace contextRef="#ctx0" brushRef="#br0" timeOffset="7066.23">1397 3112 0,'0'21'16,"-21"-21"-16,21 21 31,0 0-15,21-21-1,0 0 1,0 0-16,0 0 0,1 0 16,-1 0-16,0 0 0,0 0 15,0-21-15,0 0 0,1 0 16,-1 21-16,0-22 0,0 1 0,0 0 15,0 0-15,1 0 16,-22 0-16,21-1 0,-21 1 0,0 0 16,0 0-16,-21 42 47,21 0-47,0 22 15,-22-22-15,22 21 0,0 0 0,0 1 16,0-1-16,0 0 0,0 22 15,0-22-15,0 22 0,0-22 16,0 0-16,0 22 0,0-22 0,0 1 16,0-22-16,0 21 0,0-21 15,0 0-15,0 22 0,0-22 16,0 0-16,-21-21 0,0 0 16,0 0-16,0 0 0,0 0 15,-1 0-15,1 0 0,0 0 16,-21 0-16,21-21 0,-1 21 0,-20-21 15,21 0-15,-21-1 0,20 1 16,1 21-16,0-21 0,0 0 16,0 21-16,0-21 0,21 0 15,0-1 1,21 22-16,0 0 0,0-21 16,21 21-16,-20-21 0,20 0 0,21 0 15,-20 0-15</inkml:trace>
  <inkml:trace contextRef="#ctx0" brushRef="#br0" timeOffset="7362.56">2349 2879 0,'0'0'0,"0"21"31,0 0-31,0 0 15,-21 0-15,0 22 0,21-22 0,0 21 16,-21 22-16,21-22 16,-21 64-16,0-64 0,21 22 0,0-22 15,-22 0-15,1 22 0,21-43 16,-21 21-16,21 1 16,0-22-16,0 21 0,0-21 15,0 1-15,0-1 0,21-21 16,0 0-1,1 0-15,-22-21 0,21-1 16,0 1-16,-21 0 0</inkml:trace>
  <inkml:trace contextRef="#ctx0" brushRef="#br0" timeOffset="7545.45">2117 3387 0,'0'0'0,"-22"-21"0,22-1 16,22 22-1,-1 0-15,0-21 16,0 21-16,21-21 0,-20 21 0,20 0 16,0-21-16,1 21 0,-1-21 15,0 21-15,22 0 0,-22-21 0,0 21 16,1 0-16,-1-22 0,0 22 16</inkml:trace>
  <inkml:trace contextRef="#ctx0" brushRef="#br0" timeOffset="7868.27">3810 3133 0,'-21'0'0,"0"0"16,-1 21-1,22 0-15,-21 0 0,21 22 16,0-22-16,0 21 0,-21 0 0,21-20 16,-21 20-16,21 0 15,0-21-15,0 22 0,-21-22 0,21 0 16,0 21-16,0-20 0,0-1 16,0 0-16,0 0 15,21-21 1,0 0-16,0-21 15,22 0-15,-22 0 0,0-1 16,21 1-16</inkml:trace>
  <inkml:trace contextRef="#ctx0" brushRef="#br0" timeOffset="8250.24">4297 3112 0,'0'0'0,"21"-22"0,0 1 15,-42 21 16,0 0-31,0 21 0,-1-21 0,1 22 16,-21-1-16,21 0 0,0-21 16,21 21-16,0 0 0,0 0 15,0 1-15,0-1 16,21 0-16,0-21 16,0 21-16,0-21 0,0 21 15,1-21-15,-1 21 0,0 1 0,21-22 16,-21 21-16,1 0 0,-1-21 0,0 21 15,0 0-15,0 22 16,-21-22-16,0 0 16,0 0-16,-21-21 0,0 21 15,-21 0-15,20-21 0,1 22 0,-21-22 16,0 0-16,20 21 0,1-21 16,-21 0-16,21 0 0,0 0 0,-1 0 15,1 0-15,0 0 0,0 0 16,21-21-1,-21 21-15,21-22 16,0 1-16,0 0 0,0 0 16,0 0-16</inkml:trace>
  <inkml:trace contextRef="#ctx0" brushRef="#br0" timeOffset="8456.08">3979 2900 0,'-21'0'16,"21"-21"-1,-21 21 1,42 0 15,0 0-31,0 0 16</inkml:trace>
  <inkml:trace contextRef="#ctx0" brushRef="#br0" timeOffset="9145.71">6498 3408 0,'0'0'0,"21"0"0,-21-21 32,21 21-32,-21-21 0,22-1 0,-22 1 15,21 0-15,-21 0 0,0 0 16,0 0-16,0-1 0,0 1 0,0 0 15,0-21-15,0 21 0,0-1 0,0 1 16,-21 0-16,-1 0 0,1 0 16,0 0-16,0 21 0,-21 0 0,20-22 15,1 22-15,-21 0 16,21 0-16,-22 0 0,1 43 16,0-22-16,-1 0 0,22 21 15,-21-20-15,21 20 0,-22 0 0,22 1 16,0-1-16,0 0 0,0 1 15,0-1-15,21 0 0,0-21 0,0 22 16,0-22-16,0 21 16,0-21-16,21-21 0,0 22 0,0-22 15,0 0-15,22 0 0,-22 0 0,21 0 16,-21 0-16,22-22 0,-22 1 16,21 0-16,0 0 0,-20 0 15,20 0-15,0-1 0,43-83 16,-64 62-16,0 1 15,-21 0-15,21-22 0,-21 22 16,0 21-16,0-1 0,0 1 16,0 42-1,-21 1 1,0-1-16,21 0 0,0 21 16,0 1-16,0-1 0,-21-21 0,21 21 15,0 43-15,0-64 0,21 0 16,0 22-16,0-22 0,1 0 15,-1-21-15,0 21 0,21 0 0,-21-21 16,1 0-16,-1 0 0,0 0 16,21 0-16,-21 0 0,1 0 15,-1 0-15,0-21 0</inkml:trace>
  <inkml:trace contextRef="#ctx0" brushRef="#br0" timeOffset="17806.28">9144 3450 0,'21'0'0,"0"0"16,0 0-1,-21 21 1,0-42 140,0 0-140,0 0-16,0 0 0,22 21 16,-22-21-16,0-1 0,0 1 15,0 0-15,0 0 0,0 0 16,0 0-16,-22-1 0,1 1 15,0 0-15,0 0 16,0 0-16,0 21 0,-22-21 16,22 21-16,0 0 0,-21 0 15,20 0-15,1 0 0,-21 0 16,21 21-16,-22 0 0,22 0 0,-21 21 16,21 1-16,0-1 0,-22 0 15,22 22-15,0-22 0,0 64 16,21-64-16,0 1 0,0-1 15,0 0-15,0-20 0,0-1 0,0 21 16,42 0-16,-21-42 16,0 22-16,1-22 0,-1 0 15,42 0-15,-42 0 0,22 0 16,-22 0-16,0-22 0,21 1 16,-20 0-16,20 0 0,-21 0 0,0 0 15,43-43-15,-43 43 16,-21-21-16,21 20 0,0 1 0,-21-21 15,0 21-15,0-22 0,0 22 0,0 0 16,21 0-16,-21 42 31,0 0-31,0 0 16,0 22-16,0-22 0,0 21 0,-21-21 16,21 22-16,0-22 0,0 21 15,0-21-15,0 1 0,0-1 16,21 0-16,1-21 0,-1 21 0,0-21 15,0 0-15,21 0 0,22 0 16,-22 0-16,-21 0 0,43-21 16,-22 0-16,1 21 0,-1-21 0,0-1 15,43-41-15,-64 42 16,21-22-16,-20 22 0,-1-21 0,0 21 16,0-22-16,-21 1 0,0 21 15,0-21-15,0-1 0,0 22 0,0-21 16,0 21-16,0-1 15,0 1-15,0 42 16,0 1-16,0-1 0,-21 21 16,21 0-16,-21 1 15,21 20-15,-21-20 0,21 20 0,0 1 16,-22-1-16,22 1 0,-21 20 16,21-20-16,0 20 0,0 1 0,-21 0 15,21-1-15,-21-20 0,0 21 0,21-1 16,-21 1-16,-1 0 0,1-22 15,21 22-15,0-22 0,-21 1 0,21-1 16,0-20-16,-21-1 0,21 0 0,0 1 16,0-22-1,0-42 1,21-1-16,0 1 0,-21-21 0,21 0 16,1-1-16,-22-20 0,21-1 15</inkml:trace>
  <inkml:trace contextRef="#ctx0" brushRef="#br0" timeOffset="18131.14">9991 3471 0,'0'0'0,"-22"-42"0,1 0 16,21 21-16,-21-1 0,21-20 0,0 21 16,0 0-16,0 0 0,0-1 15,0 1-15,21 0 0,0 21 0,1-21 16,20 21-16,-21-21 0,21 21 15,1 0-15,-1 0 0,0 0 0,1 0 16,-1 21-16,-21 0 0,0 0 16,1 22-16,-22-22 0,0 21 0,0 0 15,0-20-15,-22 62 0,-41 1 16,21-64-16,20 21 16,-20-20-16,0 20 0,21-21 0,-22 0 15,22 0-15,0-21 0,0 22 16,0-22-16,42 0 31,0-22-31,21 22 0,-21-21 16,1 0-16,-1 0 0</inkml:trace>
  <inkml:trace contextRef="#ctx0" brushRef="#br0" timeOffset="18413.98">10858 3048 0,'-21'21'31,"21"0"-31,0 1 0,-21-1 16,21 21-16,-21 0 0,21 1 15,0-1-15,0 22 0,0-1 16,0 1-16,0 20 0,0-20 0,0 20 16,0 1-16,0 0 0,-21-1 15,21 1-15,-21 0 0,-1-1 0,22 22 16,-21-42-16,0 20 0,0 1 15,0 0-15,0-1 0,21-20 0,-22-1 16,1 1-16,21-1 0,-21-20 0,21-1 16,0 0-16,0-20 0,0-44 31,0 1-31,21-21 0,0 0 0</inkml:trace>
  <inkml:trace contextRef="#ctx0" brushRef="#br0" timeOffset="18745.14">10689 3429 0,'0'0'0,"0"-42"0,0-1 0,0 1 16,0 0-16,0 21 0,0-22 0,0 22 16,0 0-16,42 21 0,-20-21 15,20 0-15,-21 21 0,21 0 0,22 0 16,-22 0-16,1 0 0,-1 0 15,21 0-15,-20 21 0,-1 0 0,-21 0 16,22 21-16,-43 1 0,0 63 16,-22-64-16,1 0 0,-21 1 15,21-1-15,-43 0 0,22 1 16,0-1-16,-22 0 0,22-21 0,-64 22 16,64-22-16,-43 21 15,64-42-15,0 0 0,-1 0 16,44-21-1,-1 0-15,0 0 16,0 0-16,21-1 0,-20 1 0</inkml:trace>
  <inkml:trace contextRef="#ctx0" brushRef="#br0" timeOffset="19219.38">11620 2646 0,'0'0'16,"0"-21"-16,0 0 0,-21 21 16,0 0-1,21 21-15,0 21 0,0-21 0,-21 22 16,21-1-16,-21 0 0,21 22 16,0-22-16,-21 22 0,21-1 15,-43 64-15,43-63 0,-21-1 16,21-21-16,0 22 0,0-22 15,0 1-15,0-1 0,0 0 0,0-21 16,21 1-16,0-1 0,1-21 0,-1 0 16,0 0-16,0 0 0,0 0 15,22 0-15,-22 0 0,21-21 0,-21-1 16,22 1-16,-22-21 0,21 21 16,-21-22-16,22-20 0,-22 42 15,0-22-15,0 22 0,-21 0 16,0 0-16,0 0 0,0 42 31,0 0-31,0 0 0,0 0 16,0 1-16,0-1 0,-21 21 0,21-21 15,0 0-15,0 1 0,-21-1 0,21 0 16,-21 0-16,21 0 16,0-42 15,21 0-31,-21 0 15,21 0-15</inkml:trace>
  <inkml:trace contextRef="#ctx0" brushRef="#br0" timeOffset="19377.29">12044 3069 0,'0'0'0,"0"-42"16,-21 42 15,21 21 0,21-21-31,0 0 16</inkml:trace>
  <inkml:trace contextRef="#ctx0" brushRef="#br0" timeOffset="19670.93">12721 3069 0,'0'-21'16,"0"0"-16,0 0 0,-21 21 15,0 0-15,0 0 0,-1 0 16,1 0-16,0 0 0,0 0 16,0 0-16,0 21 0,-1 0 0,1 21 15,0-20-15,0 20 0,0-21 16,21 21-16,-21 1 0,21-1 0,-22 0 15,22 1-15,0-22 0,0 21 16,0-21-16,22 43 16,-1-43-16,21 0 0,-21 0 0,0-21 15,22 0-15,-22 0 0,21 0 16,1 0-16,-1 0 0,0-21 0,22 0 16,-22 0-16</inkml:trace>
  <inkml:trace contextRef="#ctx0" brushRef="#br0" timeOffset="21378.96">13398 3006 0,'0'0'0,"0"-21"0,0-1 0,0 1 15,0 0-15,-21 21 16,0 0 0,0 21-16,-21 0 0,20 1 15,1-1-15,0 21 0,0 0 16,-21 1-16,20-1 0,1 0 0,-21 1 15,21-1-15,0 0 0,21 1 0,0-1 16,0 0-16,0-20 0,0-1 16,0 0-16,0 0 0,21-21 15,0 0-15,0 0 0,0 0 0,0 0 16,22 0-16,-22-21 16,0 0-16,21 0 0,-20-1 0,-1 1 0,0 0 15,0-21-15,0 21 16,22-64-16,-22 43 0,0-22 15,-21 22-15,21 21 0,0-22 16,-21 22-16,0 42 31,0 0-31,0 22 16,0-22-16,0 21 0,0 1 16,0-1-16,-21-21 0,21 21 0,0 1 15,0-1-15,0-21 0,0 0 16,0 22-16,21-22 0,0 0 15,22 0-15,-22-21 16,0 0-16,21 0 0,-20 0 16,-1-21-16,21 0 0,0 21 0,-20-21 15,20-22-15,-21 22 0,21 0 16,1-21-16,-22-1 0,0 1 0,21 0 16,-20-1-16,-1 1 0,0 0 0,0-22 15,-21 1-15,21 20 0,0-20 16,-21-1-16,0 1 0,0-1 0,0 1 15,0-43-15,0 64 16,0 21-16,0-1 0,0 1 16,-21 21-16,21 21 0,-21 1 15,0-1-15,0 21 0,21 22 0,-21-22 16,-1 21-16,1 1 0,21-1 16,0 1-16,-21-1 15,0 1-15,21 63 0,0-64 0,0-20 16,0-1-16,0 22 0,0-43 0,0 21 15,0 0-15,21-20 0,0-1 16,22 0-16,-22-21 0,0 0 0,21 0 16,1 0-16,-22 0 15,21 0-15,-21-21 0,64 0 16,-64-1-16,0 1 0,22-21 0,-22 21 16,0 0-16,0-22 0,0 1 15,0 21-15,-21-22 0,0 1 0,22 21 16,-22 0-16,21-22 0,-21 22 15,0 42 1,-21 1 0,21-1-16,-22 0 0,22 21 15,0-21-15,0 22 0,0-22 0,0 0 16,0 0-16,0 43 0,0-43 16,0 0-16,22-21 15,-1 0-15,0 0 16,0 0-16,0 0 0,0 0 0,1-21 15,20 0-15,-21 0 16,21-1-16,-20 1 0,20 0 0,-21 0 16,0 0-16,22 0 0,-22-1 15,0 1-15,-21 0 0,21 0 0,-21 0 16,21 21-16,-21 21 31,-21 0-31,21 0 16,-21 0-16,21 1 0,-21 41 15,21-42-15,-21 0 0,21 1 16,0-1-16,0 0 0,0 0 0,0 0 16,21 0-1,0-21 1,0 0-16,0 0 0,0 0 16,-21-21-16,0 0 0,22 21 15,-22-21-15,21 0 0,-21-22 16,0 1-16,0 21 0,0 0 0,0-22 15,0 22-15,0 0 0,-21 0 16,-1 0-16,22 0 0,-21 21 0,0-22 16,0 22-16,0 0 15,21-21 1,21 21 0,0 0-1,21-21-15,-20 21 0,-1 0 16,21-21-16,-21 21 0,22 0 0,-22 0 15,21-21-15,-21 21 0,0 0 16,22 0-16,-22 0 0,0 0 0,0 0 16,0 21-16,1 0 15,-22 0-15,0 0 0,0 1 16,0 20-16,0-21 0,0 0 0,0 22 16,0-22-16,0 0 0,0 0 15,-22 21-15,1-20 0,21-1 16,-21 0-16,21 0 0,-21-21 15,0 0 1,21-21 15,0 0-31,0 0 0,0-1 16,21 1-16,0 0 0,0-21 0,0-1 16,1 1-16,20 0 0,-21-1 15,21 1-15,1 21 0,-1-21 0,0 20 16,-20 1-16,20 0 0,-21 0 0,21 21 15,-20 0-15,-1 0 0,-21 21 16,21 0-16,-21 0 0,21 1 0,-21 83 16,0-62-1,0-22-15,0 21 0,0 1 16,-21-1-16,21-21 0,-21 0 0,0 22 16,21-22-16,0 0 0,0 0 15,-22 0-15,22 0 0,-21-21 16,21-21 15,0 0-31,0 0 0,0 0 16,0-22-16,0 22 0</inkml:trace>
  <inkml:trace contextRef="#ctx0" brushRef="#br0" timeOffset="21559.86">15790 2519 0,'0'0'0,"-21"0"0,0 0 0,0 0 16,0 0-16,21 21 16,-22-21-16,1 0 15,0 0 17,0 0-17</inkml:trace>
  <inkml:trace contextRef="#ctx0" brushRef="#br0" timeOffset="21802.72">14118 2879 0,'0'0'0,"-42"0"0,21 0 15,21 21-15,21-21 16,0 0-16,0 0 15,21 0-15,-20-21 0,41 21 0,-21 0 16,1-21-16,20 21 0,-20 0 16,62-43-16,-41 43 15,42-21-15,-64 21 16,0 0-16,-20 0 0,-1-21 0,0 21 16,0 0-16,-21-21 0,21 21 0</inkml:trace>
  <inkml:trace contextRef="#ctx0" brushRef="#br0" timeOffset="22417.34">18500 1905 0,'0'0'16,"-22"-21"-16,1 0 0,0 0 0,0-1 0,0 1 16,0 21-1,21 21-15,-22 1 0,22-1 0,-21 21 0,21 22 16,0-1-16,0 1 16,-21 20-16,0 1 0,21 0 0,-21-1 15,0 22-15,-1-21 0,1-1 0,0 1 16,0 0-16,0-22 0,0 22 15,-1-22-15,1-20 0,-21 63 16,21-85-16,21 21 0,0-21 16,0 0-16,0 1 0,-21-22 15,21-22 1,-22 1-16,22 0 16</inkml:trace>
  <inkml:trace contextRef="#ctx0" brushRef="#br0" timeOffset="22778.13">17632 2455 0,'0'0'0,"-21"-42"0,-1 0 15,1-1-15,21 22 0,0-21 0,0 0 16,0-1-16,21 1 0,1 0 16,20-1-16,64-41 15,-43 41-15,22 1 0,0 0 0,20 20 16,1 1-16,0 21 0,-21 0 15,21 0-15,-1 21 0,-41 22 16,21-1-16,-22 0 0,43 128 16,-106-107-16,0 1 15,0-1-15,-42 1 0,-1-1 16,1-20-16,0 20 0,-22-21 0,1 22 16,-1-22-16,1-21 0,-1 22 0,1-22 15,20 0-15,-20 0 0,20-21 16,22 21-16,0-21 0,0 0 0,63 0 31,-21 0-31,22 0 16,-22 0-16,21 0 0,1 0 15,-1 0-15,-21 0 0,21 0 16</inkml:trace>
  <inkml:trace contextRef="#ctx0" brushRef="#br0" timeOffset="23163.91">18690 2942 0,'0'0'0,"-42"0"16,21 0-16,21-21 0,0 0 15,0 0-15,0 0 16,21-1-16,0 1 0,0 21 16,0-21-16,0 21 0,22 0 15,-22-21-15,0 21 0,21 0 0,-20 0 16,20 21-16,-21-21 0,0 21 15,0 0-15,1 1 0,-1 20 0,-21-21 16,0 21-16,0-20 0,0 20 16,0-21-16,0 0 0,0 22 0,-21-22 15,-1 0-15,1 0 0,0-21 16,21 21-16,-21-21 0,0 0 0,0 0 16,21-21-1,0 0-15,0 0 16,0 0-16,0-1 0,0 1 0,21-21 15,0 21-15,0-22 16,-21 22-16,42-21 0,-20 21 0,-1-22 16,0 22-16,0-21 0,21 21 15,-20 0-15,-1-1 0,21 22 0,-21-21 16,0 21-16,1 0 0</inkml:trace>
  <inkml:trace contextRef="#ctx0" brushRef="#br0" timeOffset="23526.7">19494 2815 0,'0'0'0,"0"21"16,0 1-16,0-1 0,-21 21 0,0-21 15,0 22-15,21-22 16,-21 42-16,21-42 0,0 1 16,0-1-16,21 0 15,0-21-15,0 0 16,22 0-16,-22 0 0,21 0 15,-21-21-15,64 0 0,-64-1 16,21 1-16,-20 0 0,20 0 16,-21 0-16,0 0 0,0-1 0,-21-20 15,0 21-15,0 0 0,0-22 0,0 22 16,-21-21-16,0 21 16,-21 0-16,21-1 0,-22 1 0,1 21 15,0 0-15,20 0 0,-20 0 16,0 0-16,-1 21 0,22 1 0,-42 20 15,63-21-15,0 0 16,0 0-16,0 1 0,0-1 0,42 0 16,-21 0-16,22 0 0,20-21 15,-21 21-15,1-21 0,20 0 0,-20 0 16</inkml:trace>
  <inkml:trace contextRef="#ctx0" brushRef="#br0" timeOffset="24150.57">20532 2731 0,'0'0'0,"0"-22"0,-22 1 16,1 21-16,0 0 0,-21 0 15,21 0-15,-22 21 0,1-21 0,0 22 16,-1-1-16,1 0 0,21 21 16,-22-21-16,22 1 0,0-1 0,0 0 15,0 0-15,21 0 0,0 0 16,0 1-16,21-1 15,0-21-15,21 0 0,-20 0 16,-1 0-16,21 0 0,0-21 0,1-1 16,-22 22-16,21-21 0,1 0 0,-22 0 15,21 0-15,-21 21 16,0-21-16,1-1 0,-1 1 0,0 0 16,-21-21-16,21 42 15,-21 21 1,0 0-16,0 0 15,0 22-15,0-1 0,0 0 16,0 1-16,-21 20 0,0-21 0,21 22 16,-21-1-16,21 22 0,0-21 15,0-1-15,-22 22 0,22-22 0,0 22 16,0-22-16,0 22 0,0 0 16,0-1-16,0 1 0,0 0 0,0-1 15,-21 1-15,21 0 0,-21-22 16,0 64-16,21-63 0,-21-1 15,0 1-15,-22-22 0,22 0 16,0 1-16,-21-1 0,-1-21 0,1 0 16,-43 22-16,43-43 0,-22 0 15,22-21-15,0-1 0,21 1 16,-22-21-16,1 0 0,21-1 0,0-20 16,21-22-16,0-63 0,21 42 15,21 0-15,0 0 0,1-21 16,-1 22-16,0-1 0,22 0 15,-1 0-15,22 0 0,-21 22 0,20-1 16,1 0-16,-22 22 0,86-64 16,-22 42-16,-64 43 15,-21 21-15,1-22 0,-22 22 16</inkml:trace>
  <inkml:trace contextRef="#ctx0" brushRef="#br0" timeOffset="24534.86">20976 2731 0,'-21'-22'16,"42"44"-16,-42-65 0,0 22 0,21 0 0,0 0 16,0 0-16,0-1 15,0 1-15,0 0 0,0 0 0,0 0 0,21 21 32,0 0-32,0 0 15,0 21-15,1 0 0,-1 0 0,0 22 16,21-22-16,-21 21 0,1 0 15,-1 1-15,0-1 0,0 43 16,-21-64-16,0 21 0,0 1 16,0-22-16,0 21 0,0-21 0,-21 0 15,0 1-15,0-22 0,-1 21 16,1-21-16,0 0 0,0 0 0,0 0 16,21-21-16,0-1 15,0 1-15,0 0 16,0 0-16,0 0 0,0-22 0,0 22 15,21-21-15,0 0 0,0-1 16,0 1-16,1 0 0,-1-1 0,21-20 16,-21 42-16,22-1 15,-22 1-15,0 21 0,0 0 0,0 0 16,0 0-16</inkml:trace>
  <inkml:trace contextRef="#ctx0" brushRef="#br0" timeOffset="26811.64">22098 2836 0,'0'0'0,"21"0"0,-21-42 16,21 21-16,-21 0 0,0-43 15,0 43-15,-21-42 16,0 41-16,0 1 0,0 0 15,-1 0-15,1 21 0,0 0 0,-21 0 16,21 21-16,-22 0 0,1 0 16,0 22-16,-1-1 0,1 0 15,0 1-15,20-1 0,-20 0 0,21-20 16,0 20-16,21 0 0,0-21 16,0 22-16,0-22 0,0 0 0,21-21 15,0 21-15,0 0 0,22-21 16,-22 0-16,21 0 0,22 0 15,-43 0-15,21-21 0,-21 0 0,22 21 16,-22-21-16,0 0 0,0 0 16,21-1-16,-42 1 0,22 0 0,-1-21 15,0 21-15,-21-22 0,0 22 16,0-21-16,0 21 0,0-1 16,0 1-16,0 0 0,0 42 31,-21 0-31,21 1 0,-21-1 0,21 0 15,-22 0-15,22 21 0,0-20 16,0-1-16,0 0 0,0 0 0,0 0 16,22 0-16,-1 1 0,0-22 15,0 0-15,0 21 0,22-21 0,20 0 16,-42 0-16,22 0 16,-1-21-16,0 21 0,1-22 0,-22 1 15,21 21-15,0-21 0,1 0 0,-22 0 16,21 0-16,-21-22 15,1 22-15,-1 0 0,0 0 0,-21 0 0,0-1 16,0 1-16,0 0 16,0 42-1,0 0-15,0 1 16,-21-1-16,21 21 0,-21-21 0,-1 0 16,22 22-16,0-22 0,-21 0 0,21 0 15,-21 0-15,21 1 0,0-1 16,0 0-16,0-42 47,0 0-47,21-1 0,0 1 15,-21 0-15,22 0 0,-1-21 16,0 20-16,-21 1 0,21-21 16,0 21-16,0-22 0,1 22 15,20-21-15,-21 21 0,0 21 16,0 0-1,-21 21-15,0 0 16,22 0-16,-22 43 0,0-43 16,0 0-16,0 0 0,0 22 15,0-22-15,0 0 0,0 0 0,21-21 16,-21 21-16,0 0 16,21-21-1,0-21 1,0 0-16,0 0 15,-21 0-15,22 0 0,-1-1 0,0 1 16,0 0-16,0 0 0,0-21 16,1 20-16,-1 1 0,0-21 0,0 42 15,0-21-15,0 21 0,-21 21 32,0 0-32,0 0 0,0 0 15,0 22-15,0-22 0,0 0 0,0 21 16,0-20-16,0-1 0,0 21 15,0-21-15,22 0 0,-1-21 0,0 22 16,0-1-16,0-21 0,22 0 16,-22 0-16,21 0 0,-21 0 15,22 0-15,-1 0 0,43-21 16,-22-1 0,-42 1-16,0 0 0,1 0 0,-1-21 15,-21 20-15,21 1 0,-21-21 0,21 21 16,-21 0-16,0-1 0,0 1 15,-21 42 17,0 1-32,21-1 0,-21 0 15,-1 0-15,22 0 0,-21 0 16,0 22-16,21-22 0,0 0 16,-21 0-16,0-21 0,21 21 0,-21 1 15,21-1 1,0-42 15,0-1-31,21 1 16,0 0-16,-21 0 0,21 0 15,0 0-15,0-1 0,-21 1 16,22 0-16,-1 0 0,0 0 0,0 0 16,0 21-16,0 0 15,1 0 1,-22 21-16,21 0 0,-21 0 15,0 0-15,0 22 0,21-22 16,0 0-16,-21 0 0,21 0 0,0 0 16,-21 1-16,22-22 0,-1 21 15,0-21-15,0 0 16,0 0-16,0 0 0,1 0 16,-22-21-16,21 21 15,-21-22-15,21 1 0,-21 0 0,21 0 16,0 0-16,-21 0 0,21-1 15,1 1-15,-22 0 0,21 0 16,0 0-16,-21 0 0,0 42 31,0 0-31,0 0 16,0 0-16,0 0 0,0 1 16,0-1-16,0 0 0,0 0 0,0 0 15,0 0-15,21-21 31,0 0-15,0 0-16,1-21 0,-1 0 16,21 0-16,-21 21 0,0-21 0,22 0 15,-1-22-15,0 22 16,-20 0-16,-1 0 0,21 0 16,-21-1-16,0 22 0,-21 22 31,0-1-31,0 0 15,0 0-15,-21 0 0,21 0 16,0 1-16,0-1 0,0 0 0,0 0 16,0 0-16,0 0 0,0 1 0,21-1 15,1 0-15,20-21 0,-21 21 16,21-21-16,1 0 0,-22 21 0,21-21 16,1 0-16,-1 0 0,0 0 15,1 0-15,-1 0 0,0-21 16,-21 21-16,22-21 0,-22 0 0,0 0 15,0-1-15,0-20 0,1 21 16,-1-21-16,-21-1 0,0 1 0,0 21 16,0-64-16,0 64 15,0 0-15,-21 0 0,-1 21 0,1 0 16,0 0-16,0 0 0,-21 0 0,20 0 16,-20 42-16,0-21 15,21 0-15,-1 0 0,1 1 0,0-1 16,0 0-16,0 21 0,0-21 15,-1 1-15,1-1 0,21 21 0,0-21 16,0 0-16,0 22 0,0-1 16,0 0-16,0 1 0,0-1 15,0 22-15,0-1 0,0-21 0,0 43 16,0-21-16,0-1 0,0 1 16,0-1-16,-21 22 0,0-22 0,0 22 15,0-22-15,-1 1 0,1 21 16,0-22-16,-21 1 0,21-1 0,-22 1 15,1-1-15,21 1 0,-22-22 0,-41 85 16,63-85-16,-1-21 16,22 22-16,0-22 0,0 0 15,0-42 17,0 0-32,0 0 0,0-1 0,22-20 15,-22 0-15</inkml:trace>
  <inkml:trace contextRef="#ctx0" brushRef="#br0" timeOffset="27029.82">24109 2392 0,'0'0'0,"-21"0"0,-1 0 0,1-21 16,0 21 0,0 0-1,0 0 1,0 0-16</inkml:trace>
  <inkml:trace contextRef="#ctx0" brushRef="#br0" timeOffset="28354.86">1101 5440 0,'0'0'16,"-85"-21"-16,64 21 16,0 0-16,-1 0 0,1 0 15,21 21-15,0 0 0,0 0 16,0 0-16,0 1 0,0-1 16,0 0-16,0 21 0,21-21 15,1-21-15,-1 22 0,0-1 16,0-21-16,21 0 0,-20 0 15,20 0-15,-21 0 0,21 0 0,1-21 16,-1-1-16,0 1 0,-20 0 16,20 0-16,0 0 0,1-22 15,-22 22-15,0 0 0,21-21 0,-42 21 16,21-1-16,-21 1 0,0 0 16,0 0-16,0 0 0,0 0 0,-21 21 15,0 0 1,0 21-16,0 0 15,0 0-15,21 21 0,0 1 16,0 20-16,0-20 0,0 20 16,0 1-16,0 20 0,0-20 0,0-1 15,0 1-15,0-1 0,0-20 16,0 20-16,0-21 0,0 1 0,0-1 16,0 0-16,0 1 0,0-22 15,0 0-15,0 21 0,-22-42 16,1 22-16,0-22 0,-42 0 15,20 0-15,22 0 0,-21 0 16,-1-22-16,1 1 0,0 21 16,-1-21-16,1 0 0,0 0 0,-1 0 15,1-1-15,0 1 16,21 0-16,-22 0 0,22 21 0,0-21 16,0 0-16,21-1 15,21 22 1,0-21-16,21 21 0,-20 0 15,20 0-15,0-21 0,22 21 16</inkml:trace>
  <inkml:trace contextRef="#ctx0" brushRef="#br0" timeOffset="28809.6">1672 5948 0,'21'21'0,"-21"0"15,0 22-15,0-22 16,0 0-16,0 0 0,0 0 0,0 0 16,0 1-16,0-1 0,0 21 15,0-21-15,0 0 0,0 1 0,-21-1 16,21 0-16,0 0 16,-21-21-1,0 0-15,0-21 16,21 0-16,0 0 15,0-22-15,0 22 0,0 0 16,0-21-16,0-1 16,0 22-16,0-21 0,21-1 0,0 22 15,0 0-15,0 0 0,0 0 16,22 0-16,-22 21 0,21 0 0,-21 0 16,1 21-16,20 0 15,-21 0-15,0 0 0,0 0 0,1 1 16,-22 20-16,0-21 0,0 0 0,0 0 15,0 22-15,0-22 0,0 0 16,0 0-16,0 0 0,0 1 0,0-1 16,0 0-16,0-42 47,0 0-47,0-1 0,21-20 15</inkml:trace>
  <inkml:trace contextRef="#ctx0" brushRef="#br0" timeOffset="29070.7">2540 5228 0,'0'0'0,"21"-63"16,-21 84 0,-21 0-1,0 21-15,21 1 0,0-1 0,-21 0 16,-1 1-16,22 20 0,-21 1 15,0-1-15,21 22 0,-21-22 0,0 1 16,0-1-16,21 1 0,-22-22 16,1 1-16,21 20 0,0-42 0,0 22 15,0-22-15,0 0 0,0 0 16,21-21 0,1 0-16,-1 0 0,-21-21 15,21 0-15,0 0 0,0-1 0</inkml:trace>
  <inkml:trace contextRef="#ctx0" brushRef="#br0" timeOffset="29266.59">2159 5821 0,'0'0'0,"21"0"31,0 0-15,0-21-16,1 0 0,20 21 0,0-22 15,1 22-15,-1-21 0,-21 0 16,21 21-16,1-21 0,-1 21 0,-21 0 16,22 0-16,-22-21 0,0 21 15,0 0-15</inkml:trace>
  <inkml:trace contextRef="#ctx0" brushRef="#br0" timeOffset="29633.59">2794 5906 0,'0'0'0,"21"0"0,0 0 16,0 0-16,1 0 15,-1 0-15,0-22 16,0 1-16,0 0 0,22 0 16,-22 0-16,0 0 0,0-1 15,0 22-15,-21-21 0,0 0 0,0 0 16,0 0-1,-21 42 1,0-21-16,0 21 0,0 0 16,-1 22-16,1-22 0,0 21 0,0-21 15,0 22-15,21-22 0,-21 21 16,21-21-16,0 22 0,0-22 0,0 0 16,0 0-16,0 0 0,0 0 15,21 1-15,0-22 16,0 0-16,0 0 0,0 0 0,22 0 0,-22 0 15,0 0-15,21-22 0,1 22 16,-22-21-16,21 0 0,-21 0 16,22 0-16,-22 0 0</inkml:trace>
  <inkml:trace contextRef="#ctx0" brushRef="#br0" timeOffset="30028.37">3492 5652 0,'0'0'0,"0"-22"16,22 22 15,-1 0-31,0 0 0,0 22 16,0-22-16,-21 21 0,21 0 16,1 0-16,-1 0 0,0 0 0,-21 1 15,0 20-15,0-21 0,0 0 16,0 22-16,0-22 0,0 0 0,0 0 15,0 0-15,0 0 16,0-42 15,0 0-31,21 21 16,-21-21-16,21 0 0,-21 0 16,0-22-16,0 22 0,21 0 0,1-43 15,-22 22-15,0 21 16,0 0-16,21-22 0,-21 22 15,21 0-15,-21 0 0,21 21 0,-21-21 16,21 21-16,0 0 0,1 0 16,-22 21-1,0 0-15,0 0 16</inkml:trace>
  <inkml:trace contextRef="#ctx0" brushRef="#br0" timeOffset="31751.85">3958 5948 0,'0'0'16,"21"0"-16,0 0 0,1 0 0,-1 0 16,0 0-16,0 0 0,0-21 15,0 0-15,1 21 0,20-22 0,-21-20 16,21 21-16,-20 0 0,20 0 16,0-22-16,1 1 0,-22 21 0,42-64 15,-20 43-15,-22-1 16,0 1-16,0 0 0,21-43 15,-20 43-15,-22 21 0,0-22 0,0 22 16,0 0-16,0 0 0,0 0 16,-22 21-16,1 0 15,21 21-15,0 0 16,-21 0-16,0 0 0,0 0 0,21 22 16,0-1-16,-21 0 0,-1 1 0,1-1 15,21 22-15,-21-1 0,0 1 16,0-1-16,0 1 0,-1-1 0,1 22 15,0-22-15,21 22 0,-21 0 16,0-1-16,0 1 0,-1 105 16,22-105-16,-21 0 0,21-1 15,-21 1-15,21 0 0,0-1 0,0 1 16,0-21-16,-21-1 0,21 1 16,0-1-16,0-21 0,0 22 0,0-43 15,0 21-15,0-20 0,42-22 16,-21 0-16,1 0 15,-1-22-15,21-20 0,-21 0 16,22-1-16,-1 1 0,0-21 0,1 20 16,20-84-16,-42 85 0,0-22 15,1 1-15,-22-1 0,0 1 16,0-1-16,0-20 0,-22 20 0,1 1 16,0-22-16,-64-42 0,43 85 15,0-1-15,-1 1 0,1 0 16,0 21-16,-1-1 0,22 1 15,-21 21-15,21-21 0,0 21 0,-1 0 16,22-21-16,0 0 16,0 0-16,22-1 15,20 1-15,-21 0 0,21 0 16,1-21-16,20 20 0,-20 1 0,20 0 16,1-21-16,-22 21 0,21-22 15,1 22-15,-1 0 0,-20-21 0,20 20 16,-20 1-16,-1-21 0,21 21 15,-20 0-15,-22-1 0,21 1 0,1-21 16,-22 21-16,0 21 0,0-21 0,-21-1 16,-21 22-1,0 0 1,0 22-16,-1-1 16,1 0-16,-21 0 0,21 0 0,0 0 15,-22 22-15,22-22 0,0 21 0,0 1 16,-22-22-16,22 21 0,0 0 15,21-20-15,0-1 0,0 21 0,0-21 16,0 0-16,0 1 0,21-22 16,0 0-16,1 0 0,-1 0 15,0 0-15,0 0 0,0-22 0,22 22 16,-22-21-16,0 0 0,0 0 16,21 0-16,-20-22 0,-1 22 15,0-21-15,0 0 0,0 20 16,-21-20-16,0 0 0,21 21 0,-21-22 15,22 22-15,-22 0 0,0 0 16,0 0-16,0 42 31,0 0-31,0 0 0,0 0 0,0 0 16,0 1-16,0 20 0,0-21 0,0 21 16,0-20-16,0 20 0,0-21 15,42 21-15,-21-20 0,0-1 16,0 0-16,22-21 15,-22 0-15,0 0 0,21 0 0,-20 0 16,20 0-16,-21-21 0,0 21 0,22-21 16,-22-1-16,0 1 0,21 0 15,-21 0-15,-21-21 0,22 20 0,-1-20 16,0 0-16,-21 21 0,42-43 16,-42 22-16,21 21 15,-21-1-15,22 22 0,-22-21 0,21 21 16,-21 21-1,0 1 1,0-1-16,0 0 16,0 0-1,21-21 1,0 0 0,-21-21-16,21 21 15,-21-21-15,0 0 16,0-1-16,0 1 15,0 0-15,-21 21 16,21-21 0,-21 21-16,0 0 0,0 0 15,-1 21-15,22 0 0,-21 0 0,0 1 16,0-1-16,21 0 16,-21 21-16,21-21 0,-21 22 0,21-1 15,0-21-15,0 22 0,0-1 16,0 21-16,0-41 0,0 20 15,21-21-15,0 0 0,0 0 0,0-21 16,0 22-16,22-22 0,-22 0 16,21 0-16,-21 0 0,22 0 0,-1 0 15,0-22-15,1 1 0,-1 0 0,0 21 16,1-21-16,-1-21 0,0 20 16,1 1-16,-22-21 0,21 21 0,-21-22 15,1 1-15,-1 21 16,0-85-16,-21 85 0,0 0 15,0 0-15,0-1 0,-21 22 16,0 0-16,-1 0 16,1 0-16,-21 22 0,21-1 0,0 0 15,-1 21-15,22-21 0,0 22 16,-21-22-16,21 21 0,0 22 16,0-22-16,0-21 0,0 0 15,21 1-15,1-1 0,-22 0 0,21 0 16,21-21-16,-21 0 0,0 0 0,1 0 15,-1 0-15,0 0 16,0 0-16,0 0 0,0-21 0,1 0 0,-1 0 16,0-1-16</inkml:trace>
  <inkml:trace contextRef="#ctx0" brushRef="#br0" timeOffset="32662.25">8488 5906 0,'0'0'0,"-21"0"16,21-22 31,21 1-32,0 21-15,0-21 0,0 0 0,0 0 16,22 0-16,-22-1 0,0 1 16,0 0-16,0 0 0,1-21 0,20-1 15,-42 1-15,0 0 16,0-1-16,0 22 0,0 0 15,0 0-15,0 0 0,-21 21 32,0 21-32,21 0 15,-22 0-15,22 0 0,0 22 0,0-22 0,0 21 16,-21 0-16,21 1 16,0-1-16,0 0 0,0 1 0,0-22 15,0 21-15,0-21 0,21 1 0,1 20 16,-1-21-1,0 0-15,42-21 0,-41 0 0,20 0 16,-21 0-16,21-21 0,1 0 16,-22 21-16,21-21 0,1-22 0,-22 22 15,21 0-15,-21-21 0,22-1 16,-22 1-16,21 0 0,-21-1 16,0 1-16,1 0 0,-1-22 0,0 22 15,0 0-15,-21-22 0,0 22 16,21-22-16,-21 22 0,0 0 0,0-1 15,0 1-15,0 21 0,0-22 0,0 22 16,-21 21 0,21 21-16,0 1 0,-21-1 0,0 21 15,0 0-15,-1 1 0,1-1 16,0 22-16,0-22 0,0 21 0,0 1 16,-22-1-16,22-20 0,21 20 0,0-20 15,0 20-15,0-21 0,0 1 16,0-1-16,0-21 0,21 0 15,0 1-15,22 20 16,-1-42-16,0 0 0,1 0 16,-22 0-16,21-21 0,-21 0 0,22-1 15,-22 1-15,21 0 0,-21 0 16,1-21-16,-1 20 0,0 1 0</inkml:trace>
  <inkml:trace contextRef="#ctx0" brushRef="#br0" timeOffset="32886.14">9229 5376 0,'0'0'0,"0"22"0,21-22 32,0 0-32,0-22 15,0 22-15,0 0 0,1-21 0,-1 0 16,21 21-16,0-21 0,-20 21 15,20-21-15,0 0 0,1 21 0,-22-22 16,0 22-16,0-21 0,-21 0 16</inkml:trace>
  <inkml:trace contextRef="#ctx0" brushRef="#br0" timeOffset="33063.04">8805 5271 0,'0'0'0,"-21"0"0,0 21 0,0-21 31</inkml:trace>
  <inkml:trace contextRef="#ctx0" brushRef="#br0" timeOffset="34356.01">11239 5779 0,'0'0'0,"22"0"0,-1 0 0,0 0 0,0-22 15,21 22-15,-20-21 0,-1 0 16,21 0-16,-21-21 0,0 20 16,22 1-16,-1-42 0,-21 20 15,0 1-15,1 21 0,-1-21 16,0-1-16,-21 22 0,0-21 0,0-1 15,0 1-15,0 0 0,0 21 0,-21-1 16,0 1-16,-1 0 0,22 0 16,-21 21-16,0 0 0,0 0 0,0 21 15,21 0-15,-21 22 0,-1-22 16,22 21-16,-21 0 0,21-20 0,0 20 16,0 0-16,0 1 0,0-1 15,0 0-15,0 1 0,0-1 16,21-21-16,1 21 0,-1-20 0,0-1 15,21 0-15,1-21 0,-1 0 16,0 0-16,1 0 0,-1 0 0,21 0 16,-20 0-16,20-21 0,-20 0 0,-1-1 15,0 1-15,1 0 0,-1-21 16,-21 21-16,0-1 0,0-20 0,1 21 16,-1-85-1,-21 64-15,0 21 0,0-1 0,0-20 16,0 21-16,-21 0 0,-1 21 15,1 21 1,21 0-16,-21 0 0,21 22 16,-21-22-16,0 21 0,21 0 0,0 1 15,-21-1-15,21-21 16,-22 22-16,22-1 0,-21-21 0,21 21 0,0-20 16,0-1-16,0 0 0,0 0 0,0-42 46,0 0-46,21 0 0,1-1 16,-22 1-16,21-21 0,0 21 0,0-22 16,0 1-16,0 0 0,1 21 0,-1-22 15,0 1-15,0 0 16,21 20-16,-20 1 0,-1 0 0,0 21 16,0 0-16,-21 21 15,0 0-15,0 22 16,0-22-16,0 0 0,0 0 0,0 22 15,0-22-15,0 21 0,0-21 16,21 22-16,0-22 0,22 42 16,-22-42-16,21 22 0,1-43 15,-22 21-15,21-21 0,0 0 16,1 0-16,20 0 0,-20 0 16,-1 0-16,0-21 0,22 0 0,-22-1 15,0 1-15,43-21 16,-43 21-16,-20-22 0,20 22 0,-21-21 15,0 0-15,-21-1 0,0 1 0,21 21 16,-21-22-16,0 1 0,0 0 16,0 21-16,0-1 0,-21 1 0,-21 21 15,21 0-15,0 0 16,-1 0-16,-20 21 0,21 1 0,0-1 16,-22 0-16,22 21 0,-21-21 0,21 22 15,0-22-15,-1 21 0,1-21 16,21 22-16,0-22 0,-21 21 0,21-21 15,0 1-15,0-1 0,0 0 16,21 0-16,0-21 16,1 0-16,-1 0 0,0 0 15,21 0-15,-21 0 0,1-21 16,-1 0-16,0 21 0,0-21 0,21-22 16,-20 1-16,-22 21 15,0 0-15,21-1 0,-21-20 0,0 21 16,0 0-16,21 0 0,-21-1 0,0 1 15,0 42 1,-21 1-16,21-1 16,-21 0-16,21 0 0,0 0 0,0 22 15,0-22-15,0 0 0,0 21 16,0-21-16,0 1 0,63 41 16,-42-63-16,0 21 15,1-21-15,20 0 0,-21 0 16,0 0-16,22 0 0,-22 0 0,0-21 15,0 21-15,21-21 0,1-21 16</inkml:trace>
  <inkml:trace contextRef="#ctx0" brushRef="#br0" timeOffset="34834.76">13864 4678 0,'0'0'0,"0"-21"0,0 42 16,-21 0-16,0 0 15,21 0-15,-21 22 0,21 20 0,-22-20 16,1 20-16,21-21 0,-21 22 16,0-1-16,21-20 0,-21 20 0,21-20 15,0-1-15,0 21 0,0-41 16,0 20-16,-21 0 0,21-21 0,0 22 16,0-22-16,0 0 0,0-42 31,0 0-31,0 0 15,0-1-15,21-20 16,-21 21-16,21 0 0,0-22 16,0 22-16,0-21 0,1 0 0,-1 20 15,21-20-15,-21 21 0,22 0 16,-1 0-16,0-1 0,-21 22 0,22 0 16,-1 0-16,-21 22 0,0-1 0,1 0 15,-1 21-15,0-21 0,0 1 16,-21 20-16,0-21 0,0 21 0,0-20 15,0-1-15,-21 21 0,-21-21 0,20 0 16,1 1-16,-21-1 0,21 0 16,-22 0-16,1-21 0,21 21 0,-21 0 15,-1-21-15,22 0 16,0 0-16,0 0 0,0 0 16,21-21-1,0 0-15,21 0 16,21 0-16</inkml:trace>
  <inkml:trace contextRef="#ctx0" brushRef="#br0" timeOffset="35115.6">14647 4657 0,'0'0'0,"0"21"31,0 21-31,0 1 0,-21-1 16,0 0-16,0 22 0,21-1 0,-21 1 16,-1-22-16,22 22 0,-21-1 15,21-21-15,0 22 0,-21-22 0,21 1 16,0-1-16,0 0 0,-21-21 0,21 1 16,0 20-16,0-21 15,0 0-15,21-21 16,0 0-16,0 0 15,1-21-15,-1 0 0,0 0 16,0 0-16</inkml:trace>
  <inkml:trace contextRef="#ctx0" brushRef="#br0" timeOffset="35658.71">14753 5292 0,'0'0'0,"0"-21"16,21 21-1,0 0 1,1 0-16,-1 0 0,0-22 15,0 22-15,0 0 16,0-21-16,22 21 0,-22-21 0,0 21 16,0-21-16,0 21 0,1-21 0,-1 0 15,-21-1 1,21 1-16,-21 0 0,-21 21 31,0 0-31,-1 21 0,1 0 16,0 1-16,21-1 0,-21 0 0,0 21 15,0-21-15,-1 22 0,22-22 16,0 21-16,0-21 0,0 1 16,0 20-16,0 21 0,22-41 15,-1-1-15,21-21 16,-21 0-16,22 0 0,-22 0 0,21 0 16,0 0-16,-20 0 0,20-21 15,0-1-15,1 1 0,-1 0 16,0 0-16,1 0 0,-1 0 0,0-1 15,1-20-15,-1 21 0,0-21 0,1 20 16,-22-20-16,21 21 0,-21-21 16,-21 20-16,0 44 31,0-1-31,0 0 0,0 0 0,0 0 16,0 0-16,0 22 0,0-22 0,0 0 15,0 0-15,0 0 0,0 1 16,0-1-16,0 0 0,0 0 0,0 0 15,0 0-15,0 1 0,-21-22 16,0 21-16,0-21 0,0 21 16,-1-21-16,-41 0 0,42 0 15,0 0-15,-1 0 0,-20 0 0,21 0 16</inkml:trace>
  <inkml:trace contextRef="#ctx0" brushRef="#br0" timeOffset="41194.61">18034 5101 0,'0'0'0,"21"0"16,0 21-16,-21 1 15,0-1-15,21-21 0,-21 21 16,22 0-16,-22 0 0,0 0 16,0 1-1,0-44 16,0 1-31,0 0 0,21 0 16,-21 0-16,21 0 0,0-22 0,0 1 16,0 0-16,1-22 0,-1 22 15,0-22-15,0 1 0,0-1 16,22 1-16,-22-1 0,21 1 0,-21 20 16,0-20-16,22 21 0,-22 20 15,0 1-15,0 0 0,0 21 0,1 0 16,-22 21-16,21 0 0,-21 1 15,0-1-15,0 21 0,0-21 16,0 22-16,0-22 0,0 0 0,0 21 16,0-21-16,0 1 0,0-1 0,21-21 15,-21 21-15,21-21 16,0 0 0,-21-21-16,21 0 15,-21-1-15,0 1 0,0 0 16,0 0-16,0-21 0,0 20 0,0 1 15,0 0-15,-21-21 0,0 21 16,0-1-16,-21 1 16,20 21-16,-20 0 0,21 0 15,0 0-15,0 21 0,-1 22 0,-20-1 16,21 0-16,0 1 0,-22 20 16,22 1-16,0-1 0,0 1 15,-21-1-15,42 22 0,-22-22 16,1 22-16,21-21 0,-21-1 0,21-21 15,0 22-15,0-22 0,0 1 0,21-22 16,0 21-16,1-21 0,-1 0 16,21-21-16,-21 0 0,22 0 0,41 0 15,-41 0-15,-1-21 16,0 0-16,1 0 0,-1 0 0,0-22 16,64-20-16,-64 21 15,-20-1-15,20 22 0,-21-21 0,21-1 16,-20-20-16,-22 21 0,0 20 15,-22 22 17,22 22-32,-21-1 0,21 0 15,-21 0-15,21 21 0,0-20 0,-21-1 16,21 21-16,-21-21 0,21 0 0,0 22 16,0-22-16,0 0 15,0 0-15,0 0 0,0 1 0,21-1 16,0-21-16,0 0 0,0 0 15,22 0-15,-22 0 0,21 0 0,1-21 16,-1 21-16,0-22 0,1 1 16,-1 0-16,0 0 0,-21 0 0,22 0 15,-22-1-15,0-20 0,0 21 16,-21-21-16,0 20 0,0-20 16,0 21-16,-21-21 0,0-1 0,-21 22 15,-22-21-15,43 21 0,-21 21 16,-1 0-16,1 0 0,0 0 15,-1 21-15,22 0 0,-21 21 16,21-21-16,-1 22 0,1-1 0,21 0 16,-21-20-16,21 20 0,0 0 0,0-21 15,0 1-15,42 41 16,-20-42-16,-1-21 0,21 21 0,-21-21 16,22 0-16,-1 0 0,0 0 15,1 0-15,20 0 0,-21-21 16,22 0-16,-22 21 0,1-21 0,84-64 15,-85 64 1,-21 0-16,21 0 0,-20-22 0,-22 22 16,0 0-16,21 0 0,-21 0 0,0 0 15,-21 42 1,21 0 0,-22 0-16,1 0 0,21 22 15,-21-22-15,21 0 0,-21 21 0,0-21 16,21 1-16,-21-1 0,21 0 15,0 0-15,0 21 16,0-20-16,0-44 31,0 1-15,21 0-16,-21 0 0,21 0 16,0 0-16,0-22 0,0 22 15,-21-21-15,22 21 0,-1-22 0,-21 22 16,0 0-16,0 0 0,21 0 0,0 21 15,-21 21 1,0 0-16,0 0 16,0 0-16,0 0 15,21 1-15,-21 20 0,21-21 0,-21 0 16,22 43-16,-1-43 0,0-21 16,0 21-16,0 0 0,0-21 15,1 0-15,-1 21 0,0-21 0,21 0 16,-21 0-16,1 0 15,20 0-15,21-21 0,-20 0 0,-22 0 16,21 21-16,-21-21 0,22 0 0,-22-1 16,0 1-16,0-21 0,-21 21 15,21 0-15,-21-22 0,22 1 16,-22 21-16,0 0 0,0-1 16,0 44-1,0-1-15,0 0 0,0 0 16,0 0-16,-22 0 0,22 1 15,0 20-15,0-21 0,0 0 0,22 0 16,-22 1-16,21-1 0,0 0 16,0 0-16,0-21 0,22 0 0,-22 21 15,0-21-15,21 0 0,-21 0 0,22 0 16,-22 0-16,21-21 0,-21 21 16,1-21-16,-1 0 0,21 21 0,-42-21 15,21-1-15,0 1 0,1 0 16,-22-21-16,21 21 0,-21-22 0,0 22 15,0 0-15,0-21 0,0 20 16,0 1-16,0 0 0,0 42 31,-21 0-31,-1 1 16,22-1-16,-21 21 0,0-21 0,21 0 16,0 1-16,-21 20 0,0-21 15,21 0-15,0 0 0,0 1 0,0-1 16,0 0-1,0-42 17,0 0-32,21-1 15,0 1-15,-21 0 16,21-21-16,0 21 0,-21-1 0,22-20 16,-1 21-16,0-21 0,0 20 15,-21 1-15,21 21 16,0 0-16,-21 21 15,0 1-15,0-1 0,0 21 16,0-21-16,0 0 0,0 1 0,0 20 16,0-21-16,22 0 0,-22 0 15,21 1-15,-21-1 0,21 0 16,0 0-16,0-21 0,0 0 0,1 0 16,-1 0-16,0 0 15,0 0-15,0 0 0,0 0 0,1-21 16,20 21-16,-21-21 0,0 0 0,22-22 15,-1-20 1,-21 42-16,0-22 0,-21 22 16,21-21-16,1 21 0,-22-1 15,21-20-15,0 21 0,-21 0 16,0 42 0,0 0-16,0 0 0,0 0 15,0 1-15,0-1 0,0 21 0,0-21 16,-21 22-16,21-22 15,0 0-15,0 0 0,0 0 0,0 0 16,0 1-16,0-1 0,0 0 0,21-21 16,0 0-16,-21 21 0,21-21 15,0 0-15,1 0 0,62 0 16,-41-42-16,-22 42 16,0-21-16,0-1 0,0 1 15,-21 0-15,21 0 0,1-21 16,-1 20-16,-21-20 0,0 21 0,21-43 15,0 22-15,-21 0 16,0 21-16,0 42 31,0 0-31,0 0 0,0 21 16,0-20-16,0-1 0,0 21 16,0-21-16,0 22 0,0-22 0,0 0 15,0 21-15,0-21 0,0 1 0,21-1 16,0 0-1,1-21-15,-1 0 0,0 0 0,0 0 0,21 0 16,-20 0-16,20 0 0,-21 0 16,21 0-16,-20-21 0,-1 0 0,21 21 15,-21-22-15,0 1 0,1 0 0,-1 0 16,0-21-16,0 20 16,0 1-16,0-21 0,-21-22 15,22 43-15,-22 0 0,0 0 0,0 0 16,0 42-1,0 0-15,0 0 0,-22 0 16,22 1-16,0-1 0,-21 0 16,21 21-16,0-21 0,0 1 0,0-1 15,0 0-15,0 0 0,21-21 0,1 21 16,-1-21-16,0 0 0,0 21 16,21-21-16,-20 0 0,-1 0 15,21 0-15,0 0 0,-20-21 16,-1 21-16,0-21 0,0 0 15,0 21-15,-21-21 0,21 0 0,-21-22 16,22 22-16,-22-21 0,0 21 16,0-22-16,0-20 0,0 42 15,21-1-15,-21 1 0,0 42 32,0 22-32,0-22 0,0 0 15,-21 21-15,21 1 0,0-22 16,-22 21-16,22-21 0,-21 22 0,0-1 15,21-21-15,0 0 16,0 1-16,0-1 0,0 0 16,0-42 15,0 0-31,21-1 16,0 1-16,-21 0 0,22 0 15,-1 0-15,0-22 0,0 22 16,0 0-16,0-42 15,1 41-15,-1 22 0,0-21 0,0 21 16,0 0-16,-21 21 16,0 1-16,21-1 0,-21 21 15,0-21-15,0 0 0,0 22 16,0-22-16,22 21 16,-1-21-16,0-21 0,-21 22 0,21-1 15,0-21-15,22 0 0,-22 0 16,0 21-16,21-21 0,-21 0 0,1 0 15,20 0-15,-21 0 0,0-21 0,0 21 16,1-21-16,-1-1 0,21-41 16,-21 42-16,0 0 15,-21-22-15,0 22 0,0-21 16,22 21-16,-1-22 0,-21 22 0,0 0 16,0 0-16,21 21 0,-21 21 31,0 0-31,0 0 0,0 0 0,0 22 15,0-22-15,0 0 16,0 0-16,0 22 0,0-1 16,0-21-16,21 0 0,0 0 15,-21 1-15,21-22 0,1 0 16,-1 0-16,0 0 0,21 0 16,-21 0-16,1 0 0,-1 0 0,0 0 15,0-22-15,0 1 0,0 0 16,-21 0-16,22 0 0,-1 0 15,0-22-15,-21 22 0,21-21 0,21-43 16,-42 64-16,22-21 16,-1-1-16,0 22 0,-21 0 0,0 0 0,0 42 31,0 0-31,0 0 16,0 22-16,0-22 0,0 0 15,0 0-15,0 21 16,0-20-16,0-1 0,21-21 47,-21-21-47,21 21 0,-21-22 15,21 1-15,-21 0 0,22 0 0,-22 0 16,21 0-16,-21-1 0,0 1 16,0-21-16,0 21 0,0 0 15,0-1-15,-21 22 16,-1 22-1,1-1-15,21 0 0,-21 0 16,0 0-16,21 22 0,0-22 0,-21 21 16,0-21-16,21 22 0,0-22 15,0 21-15,0-21 0,0 22 0,0-22 16,0 0-16,0 0 0,21 0 16,0 0-16,0 1 0,0-1 15,0-21-15,22 21 0,-1-21 0,0 0 16,-20 0-16,83 0 15,-62 0-15,41 0 0,-41-21 0,-1 0 16,0 21-16,1-22 0,-1 1 16,-21 0-16,22 0 0,-22 0 15,21-22-15,-21 1 0,-21 21 16,21-21-16,-21-1 0,0 22 16,0-21-16,0 21 0,0-1 0,-21 1 0,0 0 15,0 21-15,0 0 0,-22 0 16,1 0-16,21 21 0,-21 0 15,-1 1-15,22 20 0,-42 21 0,20-20 16,22-1-16,0-21 0,21 43 16,0-22-16,0 0 15,0-20-15,0-1 0,21 0 16,0-21-16,0 0 16,1 0-16,-1 0 0,0 0 15,0 0-15,21-21 0,-20 0 16,-1 21-16,0-22 0,0 1 15,0 0-15,0 0 0,1 0 0,-1-22 0,-21 22 16,42-85 0,-42 85-16,21 0 0,-21-21 0,21 42 15,-21-21-15,0 42 32,0 0-32,-21 0 0,21 21 15,0-20-15,0-1 0,-21 0 16,21 21-16,0-21 0,0 1 0,0 20 15,0-21-15,0 0 16,21 0-16,0-21 0,1 22 16,-1-22-16,0 0 0,0 0 15,0 0-15,0 0 0,-21-22 16,22 1-16,-1 21 0,-21-21 16,21 0-16,0-21 0,-21 20 0,21-20 0,-21 0 15,43-43-15,-1-84 16,-21 126-1,0-20-15,0 21 0,1-1 16,-1-20-16,-21 20 0,21 22 0,-21-21 16,21 21-16,-21 0 0,-21 42 31,0 21-31,0-21 0,-1 22 16,1-1-16,0 0 0,21 1 15,-21 20-15,0-21 0,0 1 16,21 20-16,0 22 0,0-43 15,0 1-15,0-1 0,0-21 0,0 21 16,0-20-16,21-22 31,0 0-31,0 0 0,0-22 16,0 22-16,1-21 0,-1 0 16,0 0-16,0-21 0,21 20 15,-20 1-15,-1 0 0,0 0 16,-21 0-16,21 21 0,0-21 15,-21 42 1,0 0-16,0 0 0,-21-21 16,0 42-16,21-20 0,0-1 15,-21 0-15,21 0 0,-21 21 16,21 1 0,0-22-16,21 0 15,0-21-15,0 0 16,0 0-16,0 0 0,1 0 15,-22-21-15,21 0 0,0 21 16,0-21-16,0-1 0,0 1 0,1 0 16,-1 0-16,0 0 0,0 0 15,0-1-15,-21-20 0,21 42 16,-42 0 0,0 21-1,21 0-15,-21 1 0,0-1 16,21 0-16,0 0 15,-21 0-15,21 0 0,0 1 16,0-1 0,21-42 15,-21-1-15,0 1-16,0 0 15,0 0-15,0 0 0,0 0 0,0-1 16,0 1-16,0 0 0,0 0 15,0 0-15,21 21 47,0 0-31,0 0-16,0 0 16,1 0-16,-1 0 0,0 0 15,0 0 1,-21 21-1,0 0-15,0 0 0,0 0 16,0 1-16,0-1 0,0 0 16,0 0-16,0 0 0,-21 0 15,0 1-15,0-1 16,-1-21-16,22 21 16,-21-21-16,0 0 31,21-21-16,0 0-15,21 21 16,0-22-16,-21 1 0,22 0 16,-1 0-16,0-21 0,0 20 0,21-20 15,-20 21-15,-1-21 16,21 20-16,-21 1 0,0 0 0,22 0 16,-22 0-16,0 21 15,-21 21-15,0 0 0,0 0 16,0 22-16,-21-22 0,21 21 0,-21-21 15,0 0-15,-1 22 0,22-22 16,-21 0-16,0 0 0,21 22 16,0-22-16,-21 0 0,0-21 15,21-21 32,0 0-47,0-1 0</inkml:trace>
  <inkml:trace contextRef="#ctx0" brushRef="#br0" timeOffset="41362.51">26247 4614 0,'0'0'0,"-22"-21"0,1 21 16,0 0-16,0 0 16,0 0-16,0 0 15,-1 0-15,1 0 16,0 21-16,0 1 15,0-22-15,0 0 0,-1 0 16,1 21-16,0-21 0</inkml:trace>
  <inkml:trace contextRef="#ctx0" brushRef="#br0" timeOffset="41574.39">25125 4720 0,'0'0'0,"-21"21"0,42-21 31,0 0-31,0 0 16,21 0-16,-20 0 0,20 0 0,-21 0 15,21-21-15,-20 21 0,20 0 16,0 0-16,-21-21 0,22 21 0,-1-21 16,-21 21-16,0-21 0,-21 0 15,0-1-15</inkml:trace>
  <inkml:trace contextRef="#ctx0" brushRef="#br0" timeOffset="41750.81">23389 4572 0,'0'0'0,"-21"0"0,0 0 0</inkml:trace>
  <inkml:trace contextRef="#ctx0" brushRef="#br0" timeOffset="43794.6">1693 7091 0,'0'0'0,"-21"-21"0,21 0 16,0-1-16,-21 22 15,21-21-15,-21 21 0,0 0 16,21 21 0,0 22-16,0-22 0,0 42 0,0-20 15,0 20-15,0 22 0,0-22 16,0 86-16,0-86 0,0 22 15,0-22-15,0 22 0,0-22 16,0 1-16,-22-1 0,1-20 0,21 20 16,-21-20-16,21-22 0,0 0 15,0 0-15,0 0 0,0 0 0,-21-21 16,21-21 0,0 0-16,0-21 15,0 21-15,0-22 0,0 1 0,0 0 16,21-22-16,0 22 15,0-1-15,-21 1 0,43-21 0,-1-1 16,-21 43-16,0-21 16,22 42-16,-22-22 0,0 22 0,0 0 15,22 0-15,-22 22 0,0-1 16,0 0-16,0 0 0,0 0 0,1 22 16,-1-22-16,-21 21 0,0-21 15,0 22-15,0-22 0,0 21 0,0 0 16,-21-20-16,-1 20 0,1-21 15,0 0-15,-21 22 16,21-22-16,-1-21 0,1 0 16,0 0-16,-21 0 0,21 0 0,-1 0 15,1 0-15,0-21 0,0-1 16,0 1-16,0 0 0,-22 0 0,22 0 16,0 0-16,21-1 15,-21 22-15,0-21 0,21 42 16,0 1-1,0-1-15,21 0 0,0 21 16,0-21-16,0 1 0,0-1 0,1 0 16,-1 0-16,0 0 0,42 0 15,-20-21-15,20 0 16,-20 0-16,-1 0 16,0-21-16,1 21 0,-1-21 0,0-21 15,22 21-15,-22-1 0,0 1 16,64-63-16,-63 62 0,-1-20 15,0-43-15,-21 64 16,1-21-16,-22 0 0,0 20 0,0-20 16,0 21-16,0 0 0,0 0 15,-22-1-15,1 22 0,0 0 0,0 0 16,0 22-16,0-1 16,-1 0-16,1 0 0,0 21 15,21-20-15,0 20 0,0 0 0,0 1 16,0-1-16,0-21 0,0 21 15,0 1-15,0-22 0,21 0 0,0 0 16,22 0-16,-22 1 0,21-22 16,22 0-16,-22 0 0,-21 0 15,22-22-15,-1 1 0,43-21 16,-64 21-16,21-22 0,0 22 16,-20-21-16,20 0 0,-21-1 15,0 1-15,0 0 0,-21-1 16,0-20-16,22-1 0,-22 1 0,0-1 15,0 1-15,0-1 0,0 1 16,0-1-16,0 22 0,0-22 16,-22 22-16,22 21 0,0-21 0,-21 20 15,0 22-15,0 0 16,21 22-16,0 20 0,0 0 16,0 22-16,0-1 0,0 1 15,0-1-15,0 1 0,0-1 0,0 1 16,0-22-16,0 22 0,0-22 15,0 0-15,0 1 0,0-1 0,0-21 16,0 21-16,21-20 0,0-22 0,-21 21 16,21-21-16,1 0 15,-1 0-15,-21-21 16,0-1 0</inkml:trace>
  <inkml:trace contextRef="#ctx0" brushRef="#br0" timeOffset="43982.49">2730 7705 0,'0'-21'16,"0"-1"-1,22 22-15,-1 0 16,0 0-16,0-21 16,21 21-16,-20-21 0,-1 21 0,0 0 15,21 0-15,-21-21 0,22 21 0,-22 0 16,0 0-16,21-21 0,-20 21 15,20-21-15,-21 21 0,0 0 16,0 0-16</inkml:trace>
  <inkml:trace contextRef="#ctx0" brushRef="#br0" timeOffset="45578.7">3450 7514 0,'-21'0'15,"21"21"-15,0 1 0,0-1 16,0 0-16,0 0 16,0 21-16,0-20 0,0-1 0,0 21 15,0-21-15,0 0 0,0 22 16,0-22-16,0 21 0,0-21 0,0 1 16,0 20-16,0-21 0,0 0 0,0 0 15,0 1-15,0-1 0,21 0 16,0-21-1,-21-21 1,21 21-16,1-21 0,-1-1 16,-21 1-16,21-21 0,0 21 15,0 0-15,-21-22 0,21 22 0,-21-21 16,22 21-16,-22-1 0,0-20 0,21 21 16,-21 0-16,21 0 15,-21-1-15,0 44 31,21-22-31,-21 21 16,21 21-16,-21-21 16,0 22-16,0-22 0,0 0 0,21 0 15,-21 0-15,22 0 0,-22 1 0,0-1 16,21 0-16,0-21 0,0 0 16,-21 21-16,21-21 0,0 0 15,1 0-15,-1 0 0,0-21 16,0 21-16,0-21 0,0 0 0,1-1 15,-1 1-15,0 0 0,0 0 0,-21 0 16,21-22-16,0 22 0,-21-21 16,22 21-16,-22-22 0,0 22 0,0-21 15,0 21-15,21 0 0,-21-1 16,0 1-16,0 42 31,0 1-31,0-1 0,0 0 0,0 0 16,0 21-16,0 1 15,0-22-15,0 21 0,0-21 16,0 1-16,21-1 0,0 0 0,0 0 16,0 0-16,1 0 0,20-21 15,-21 22-15,21-22 0,-20 0 0,20 0 16,-21 0-16,21 0 0,1 0 0,-1-22 16,-21 1-16,22 21 0,-1-21 15,0 0-15,-21 0 0,22 21 0,-22-21 16,0-1-16,0 1 0,0 0 15,1 0-15,-22 0 0,0-22 16,0 22-16,0 0 0,0 0 0,0-21 16,0 20-16,-22 22 15,1 0-15,0 0 16,0 0-16,0 22 0,0-1 16,-1 0-16,22 0 0,-21 21 15,21-20-15,0 41 0,0-42 16,0 0-16,0 22 0,0-22 15,21 21-15,1-21 0,-1 1 16,0-1-16,21-21 0,-21 0 0,1 21 16,20-21-16,21 0 15,-41 0-15,-1-21 0,21 21 0,-21-21 16,22-1-16,-22 1 0,0 21 16,0-21-16,0 0 15,22 0-15,-43 0 0,21-22 0,21 1 16,-42 21-16,21-22 0,-21 22 15,0-21-15,0 21 0,0 0 0,0-1 16,0 1-16,0 0 0,-21 21 31,21 21-31,-21 0 0,21 1 0,-21-1 16,21 0-16,-21 0 0,21 0 16,0 22-16,0-22 0,0 0 0,0 0 15,0 21-15,0-20 0,0-1 0,0 0 16,21-21-16,0 21 0,0 0 15,43 0 1,-43-21-16,21 0 0,-21 0 16,22 0-16,-1 0 0,-21 0 0,21-21 15,-20 0-15,20 21 0,-21-21 0,21 0 16,-20 0-16,-1-1 0,21 1 16,-21 0-16,0-21 0,1 21 0,-1-22 15,0 22-15,0 0 0,0 0 16,-21 0-16,0-1 0,21 22 15,-21 22 1,0-1-16,0 0 16,-21 0-16,21 0 15,-21 0-15,0 1 0,21-1 0,-21 0 16,21 0-16,0 0 0,-21 0 0,-1 1 16,22-1-16,0 0 15,-21-21 1,0 0-1,21-21-15,0 0 16,0-1-16,0 1 0,21 0 16,0-21-16,-21 21 0,22-1 15,-1-20-15,0 0 0,0 21 16,0-22-16,0 1 0,1 21 0,-1 0 0,0-1 16,0 1-16,0 21 15,0 0-15,1 0 0,-1 21 0,-21 1 16,0-1-16,21 0 0,-21 21 0,21 22 15,-21-43-15,0 0 16,0 21-16,0-20 0,21-1 0,-21 21 16,0-21-16,0 0 0,0 1 15,0-1-15,0 0 0,21-21 16,-21 21-16,0-42 31,0 0-15</inkml:trace>
  <inkml:trace contextRef="#ctx0" brushRef="#br0" timeOffset="47199.11">8086 7853 0,'21'0'16,"0"0"0,0-21-16,-21 0 0,21 21 0,0-22 15,1 1-15,-1 0 16,0-21-16,0 21 0,0-22 0,0 22 15,1-21-15,-1-1 0,0-20 16,0 21-16,0-22 0,0 1 0,1 20 16,-22-20-16,0-1 0,0 22 0,0-22 15,0 22-15,0 0 0,0-1 16,-22 1-16,1 21 0,21 0 0,-21 0 16,0 21-1,0 21-15,21 0 0,-21 21 0,21 1 16,-22-1-16,22 0 0,0 22 15,0-1-15,0 1 0,0-1 16,0 1-16,0-1 0,0 1 0,0-22 16,0 22-16,0-22 0,0 21 15,0-20-15,0-22 0,0 21 0,0-21 16,22 1-16,20 20 0,-21-42 16,0 0-16,0 0 15,1 0-15,20-21 0,-21 21 0,0-21 16,22-1-16,-22 1 0,21 0 15,-21-21-15,22 21 0,-22-22 0,21 22 16,-21-21-16,0-1 0,1 22 16,-22 0-16,0-21 0,21 21 0,-21-1 15,0 44 17,0-1-32,0 0 0,0 0 15,0 21-15,0-20 0,0-1 0,-21 21 16,21-21-16,0 0 0,0 1 15,0 20-15,0-21 0,0 0 16,21 0-16,0-21 0,0 0 0,0 22 16,0-22-16,1 0 0,-1 0 15,0 0-15,0 0 0,21-22 0,-20 22 16,-1-21-16,0 0 0,0 0 16,0 0-16,0 0 0,1-1 0,-1 1 15,-21-21-15,0 21 0,21-22 16,-21 22-16,21-21 0,-21 21 0,0 0 15,0-1-15,0 1 0,0 42 32,0 1-17,0-1-15,0 0 0,0 0 0,0 21 16,0-20-16,0-1 0,0 21 0,0-21 16,0 0-16,0 1 0,0-1 15,0 0-15,21 0 0,0 0 16,1-21-16,-1 0 0,0 0 15,0 0-15,0 0 0,0 0 16,1 0-16,-1 0 0,21-21 0,-21 0 16,0 21-16,1-21 0,-1 0 0,0-1 15,0 1-15,-21-21 0,21 21 16,-21-22-16,21 22 0,-21-21 0,0 21 16,0-22-16,0 22 0,0 0 15,22 21-15,-22-21 0,0 42 16,0 0-1,0 0-15,0 1 0,0-1 16,0 0-16,0 0 0,0 21 0,0-20 16,0-1-16,0 0 0,0 0 0,0 0 15,21 0-15,-21 1 16,21-1-16,-21 0 0,21-21 0,0 0 16,22 21-16,-22-21 0,0 0 0,0 0 15,21 0-15,-20 0 0,-1 0 16,42-42-16,-20 42 0,-22-21 15,0-1-15,0 1 0,0 0 0,0 0 16,1-21-16,-1 20 0,-21 1 16,21-21-16,-21 21 0,0-22 15,0 22-15,21-21 0,-21 63 32,0 0-17,0 0-15,0 1 0,-21 20 16,21-21-16,0 21 0,0-20 0,0-1 15,-21 21-15,21-21 0,0 0 0,0 22 16,0-22-16,21-21 16,-21 21-16,21-21 0,0 0 0,0 0 15,1 0-15,-1 0 0,0 0 16,0 0-16,0 0 0,0-21 16,1 0-16,-1 21 0,-21-21 15,0-1-15,21 1 0,-21-21 0,0 21 16,0 0-16,0-22 0,0 1 15,0 21-15,0-22 0,0 22 16,-21 0-16,0 0 0,-1-21 16,1 42-16,0 0 0,0 0 15,0 0-15,0 0 0,-1 0 0,1 0 16,0 0-16,21 21 0,-21-21 0,0 21 16,0-21-16,-1 0 15,1 21-15,0-21 0,-21 0 16</inkml:trace>
  <inkml:trace contextRef="#ctx0" brushRef="#br0" timeOffset="47474.96">8255 7345 0,'0'0'0,"-21"0"0,0 0 0,21-21 15,0 0-15,21 21 0,21-22 16,-21 1-16,22 21 0,-1-21 16,0 0-16,22 0 0,42 0 15,-43-1-15,1 1 0,-1 21 0,1-21 16,-1 21-16,1-21 0,-22 21 16,0 0-16,1-21 0,-1 21 15,-21 0-15,0 0 0,0 0 0,-21-21 16,22 21-1,-1 0-15</inkml:trace>
  <inkml:trace contextRef="#ctx0" brushRef="#br0" timeOffset="48466.25">12679 7514 0,'0'0'0,"0"-21"0,0 0 0,0 0 0,0-22 15,42-20-15,-42 21 16,0 20-16,0-20 0,0 21 15,21-21-15,-21 20 0,0-20 0,0 21 16,0-21-16,0 20 0,0 1 16,0 0-16,-21 21 0,0 0 15,-21 0-15,20 0 16,1 21-16,-21 0 0,21 1 0,-22-1 16,1 21-16,0 0 0,-1 1 15,1 20-15,21-20 0,-43 62 16,22-62-16,42 41 15,0-41-15,0-1 0,0-21 0,0 0 16,0 1-16,21-1 0,0-21 16,1 0-16,-1 0 0,21 0 0,-21 0 15,0 0-15,22 0 0,-1-21 16,0-1-16,-20 1 0,20-21 0,0 21 16,1-22-16,20 1 0,-21 0 0,1-1 15,-1 1-15,-21-21 0,22 20 16,-22-20-16,21-1 0,-21 22 0,-21-22 15,21 1-15,-21 21 16,0-22-16,0 1 0,0 20 0,0 1 16,0 0-16,0-1 0,0 22 15,0 0-15,-21 0 0,21 42 16,-21 0-16,21 21 0,-21 1 16,0-1-16,21 22 0,-21-22 15,-1 21-15,22 22 0,0-21 0,0-1 16,-21 1-16,21-1 15,0 1-15,0-1 0,0-21 0,21 1 0,1-1 16,-1-21-16,0 0 0,0 1 16,0-1-16,22-21 0,-22 0 15,0 0-15,21 0 0,-21 0 0,22 0 16,-22-21-16,21-1 0,-21 1 16,1 0-16,20 0 0,-21 0 0,-21 0 15,21-22-15,0 22 0,-21 0 16,0-21-16,0 20 0,0 1 15,0 42 1,0 1-16,0-1 16,-21 0-16,21 0 0,-21 43 15,21-43-15,0 0 0,0 0 16,0 0-16,0 0 0,0 1 31,0-44-15,0 1-1</inkml:trace>
  <inkml:trace contextRef="#ctx0" brushRef="#br0" timeOffset="48640.15">13462 7006 0,'-21'0'16,"0"0"-16,-1 0 15,22 21 1,0 1 0,22-22-1,-1 0-15</inkml:trace>
  <inkml:trace contextRef="#ctx0" brushRef="#br0" timeOffset="51575.81">13716 7557 0,'0'0'0,"21"0"15,0 0-15,-21-22 0,21 1 16,1 0-16,-1 21 0,0-42 0,0 21 16,0-1-16,22-20 0,-22 21 15,21-21-15,22-43 0,-22 43 16,-21-1-16,21-20 0,-20 20 15,20 1-15,-21 0 0,0-22 0,0 22 16,-21 0-16,0-22 0,0 22 16,0-1-16,0 1 0,0 0 15,0 21-15,0-1 0,0 1 0,-21 21 16,0 0-16,21 21 0,-21 1 16,0 20-16,0 0 0,-1 1 0,1 20 0,0 1 15,0 20-15,0 1 16,0 0-16,-1-1 0,1 1 0,0 21 15,0-22-15,-21 22 0,20 0 16,-20-21-16,21 21 0,0-1 0,-22 1 16,22 0-16,0-21 0,0-1 0,0 22 15,0-21-15,-1 0 0,22-22 16,0 22-16,-21-22 0,21 1 0,0-1 16,0-20-16,0-1 0,0 0 0,0-21 15,21-21 1,1 0-16,-1-21 0,21 0 15,22-42-15,-22 20 0,-21-20 16,21 20-16,-20 1 0,20-21 0,-21-1 16,0 22-16,-21-22 0,0 1 15,0-1-15,0 1 0,0-1 0,-42-20 16,21 20-16,-22 1 0,1-1 16,0 22-16,-1-22 0,1 22 0,0 0 15,-1-1-15,22 22 0,-42-21 16,63 21-16,0-1 15,0 1-15,0 0 0,21 0 0,0 0 16,21 0-16,1-1 0,-1 1 16,0 0-16,22-21 0,-22-1 15,43 1-15,-22 0 0,1-1 0,21-20 16,-22 21-16,22-22 0,-22 22 16,1-22-16,-1 1 0,-20-1 0,20 22 15,-21-22-15,1 1 0,-22 21 16,0-1-16,-21-41 0,0 41 15,0 22-15,0 0 0,0 0 16,0 0-16,-21 21 0,0 0 0,0 0 16,-1 0-16,1 42 0,0-21 15,0 21-15,0 22 0,0-1 0,-1 1 16,22-1-16,-21 22 0,0 0 16,0-1-16,21 1 0,-21 21 15,0 0-15,-1 0 0,1-22 0,0 22 16,0 0-16,0 0 0,0 0 15,-22-1-15,22-20 0,-21 21 0,21-21 16,-22-1-16,22 22 0,-21-21 0,21-22 16,-1 22-16,-20 0 0,21-22 0,0 43 15,21 21 1,0-106-16,0 0 0,21-21 16,0 0-16,0 0 0,0-21 15,22 0-15,-22 0 0,21-22 16,106-84-16,-63 22 15,-43 62-15,1-20 16,-1-1-16,-21 1 0,22-1 16,-22 1-16,-21-85 0,0 84 15,0-21-15,0 22 0,-21-22 0,-1 22 16,-20 20-16,-64-105 16,22 85-16,41 42 15,1 21-15,0-22 0,20 22 0,1 0 16,0 0-16,21-21 0,0 0 15,21 0 1,22 21-16,-22-21 16,21 21-16,-21-21 0,22 21 15,-1-22-15,0 1 0,1 0 0,-1 0 0,0 0 16,1 0-16,41-43 16,-41 43-16,-22-21 0,21 20 15,-21 1-15,0-21 0,1 21 16,-1 0-16,0-1 0,-21 1 0,0 0 15,0 0-15,0 42 32,0 0-32,0 0 0,0 1 15,0-1-15,0 21 0,0-21 16,0 22-16,0-22 0,0 0 16,0 21-16,0-21 0,0 1 0,0-1 15,0 0-15,21 0 0,0 0 16,0-21-16,1 0 0,-1 0 15,0 0-15,0 0 0,21 0 16,-20 0-16,-1-21 0,21 0 0,43-21 16,-64 20-16,0-20 15,21 21-15,-20 0 0,-1-22 16,21 1-16,-42 0 0,21 21 16,-21-1-16,21 22 0,-21-21 15,0 0-15,-21 21 47,21 21-31,0 0-1,0 1-15,0-1 16,0 0-16,0 0 0,0 0 16,0 0-16,0 1 15,0-1-15,0 0 16,21-21 15,-21-21-31,0 0 0,22 21 16,-22-22-16,0 1 15,21 21-15,-21-21 0,0 0 0,0 0 16,0 0-16,0-1 16,0 1-16,0 0 0,-21 0 15,-1 0-15,1 21 16,0 0-16,0 0 31,0 0-15,21 21-16,0 0 15,-21-21 1,21 21 15,0 0 125,-22 1-140,22-1-16,0 0 0,0 0 16,0 0-16,0 0 0,0 1 15,0-1-15,0 0 0,0 0 16,0 0-16,0 0 0,0 1 16,22-1-16,-1 0 15,0-21-15,0 0 0,-21 21 16,21-21-16,0 0 0,1 0 15,-1 0-15,0 0 16,0 0-16,0 0 0,0 0 16,1 0-16,-1 0 0,0 0 15,0 0-15,-21 21 16,21-21-16,0 0 0,1 0 16,-1 0-1,0 0-15,0 0 0,-21-21 16,21 21-16,0-21 15,1 0-15,-1 21 0,-21-21 16,21 21-16,0-22 0,0 1 0,-21 0 0,21 0 16,1 0-16,-1 0 0,0-1 15,-21 1-15,21 0 0,-21 0 16,21 0-16,-21 0 0,0-1 0,0 1 0,0 42 47,0 1-47,0-1 15,0 0-15,-21 0 0,21 21 0,-21-20 16,21-1-16,0 0 0,0 21 16,0-21-16,0 1 0,0-1 15,0 0-15,21-21 32,0 0-32,0 0 15,1-21-15,-1 0 0,0-1 16,0 22-16,0-21 15,-21 0-15,21 0 0,1 0 0,-1-22 0,0 22 16,0 0-16,0 0 16,-21 0-16,21 21 0,-21 21 31,0 0-15,0 0-16,0 0 0,0 1 0,0-1 15,0 0-15,0 21 0,22-21 0,-22 1 16,0-1-16,21 0 0,0 0 15,0-21-15,-21 21 0,21-21 0,0 0 16,1 21-16,20-21 0,-21 0 16,0 0-16,0 0 0,22 0 15,-22-21-15,21 0 0,-21 21 0,22-21 0,-22 0 16,0 0-16,21-22 16,22-63-16,-43 64 15,0 0-15,0-1 0,1 1 0,-1 0 16,0-22-16,0 22 0,0-22 15,0 22-15,1-21 0,-22-1 0,0 22 16,0-43-16,0 43 16,0-1-16,-22 43 15,1 22-15,0-1 16,21 21-16,-21 0 0,-21 43 16,42-43-16,0 1 0,-22-1 15,1 22-15,21-22 0,0 0 16,0 22-16,0-22 0,0 0 0,0 1 15,0-1-15,0 0 0,0-20 16,0 20-16,0-21 0,21 21 16,1-42-16,-22 22 0,21-22 0,0 0 15,0 0-15,0 0 0,0 0 16,1 0-16,-1-22 0,0 22 16,0-21-16,0 0 0,0 0 0,1 0 15,-22 0-15,0-22 0,0 22 16</inkml:trace>
  <inkml:trace contextRef="#ctx0" brushRef="#br0" timeOffset="51772.69">16764 6964 0,'21'0'15,"0"0"1,0 0-16,22-21 0,-22 21 0,21-21 15,1 21-15,-1-22 0,0 22 16,1-21-16,-1 0 0,0 21 16,-21-21-16,22 21 0,-22-21 0,0 21 0,0-21 15,0 21-15</inkml:trace>
  <inkml:trace contextRef="#ctx0" brushRef="#br0" timeOffset="52515.13">19304 7006 0,'21'-21'0,"-21"0"15,0 0-15,-21 0 16,21-1-16,-21 22 0,-22 0 0,22-21 16,0 21-16,-21 0 15,-1 0-15,22 0 0,-21 21 0,0 1 16,-22-1-16,22 0 0,-1 0 0,1 21 15,0-20-15,-1 20 0,22 0 0,-21 1 16,21-1-16,0-21 0,-1 64 16,22-64-16,0 0 15,0 21-15,22-20 0,-1-1 16,0-21-16,21 0 0,-21 0 0,22 0 16,-22 0-16,21-21 0,-21-1 15,22 1-15,-22 21 0,21-42 0,-21 21 16,1 0-16,20-1 0,-21-20 15,0 0-15,0 21 0,-21-22 0,22 22 16,-22-21-16,21 21 0,-21-1 0,0 1 16,0 0-16,0 42 15,0 0 1,0 1-16,0-1 0,0 0 16,0 21-16,0-21 0,21 1 15,0 20-15,-21-21 0,21 21 0,0-20 16,1-1-16,-1 0 0,0 0 15,21-21-15,-21 21 0,22-21 0,-22 0 16,21 0-16,1 0 0,62-42 16,-62 42-16,-1-21 15,-21 0-15</inkml:trace>
  <inkml:trace contextRef="#ctx0" brushRef="#br0" timeOffset="52806.96">19875 6922 0,'0'0'16,"0"-22"-16,0 1 0,0 42 31,0 1-31,-21 20 16,21-21-16,-21 21 0,21 1 0,0-1 15,0 22-15,0-22 0,0 21 16,-21 1-16,21-1 0,0 1 0,-21-1 16,21 1-16,0-1 0,-21 1 15,-1-1-15,22 1 0,-21-1 0,0-20 16,0 20-16,0-20 0,0-1 0,-1 0 15,1 1-15,0-1 0,21-21 0,0 0 16,-21 0-16,21 1 16,21-44-1,-21 1 1,21 0-16,0-21 0,1 21 16,-1-22-16,0 1 0,21 0 0,-21-22 15</inkml:trace>
  <inkml:trace contextRef="#ctx0" brushRef="#br0" timeOffset="53102.79">19897 6985 0,'0'0'0,"0"-42"0,0-1 0,0 22 15,21-21-15,-21 21 0,21 0 16,0-1-16,0 1 0,0 0 16,1 21-16,-1 0 0,0 0 0,21 0 15,-21 21-15,1 0 0,-1 1 16,0-1-16,0 0 0,0 0 15,0 21-15,-21-20 0,0 41 16,0-21-16,0 1 0,-21-22 0,0 21 16,0-21-16,0 22 0,-22-22 15,-20 42-15,-22 1 16,64-64-16,0 21 16,0 0-16,0-21 0,-1 0 15,44 0 1,-1-21-16,0 21 15,0-21-15,21 0 0</inkml:trace>
  <inkml:trace contextRef="#ctx0" brushRef="#br0" timeOffset="53395.65">20722 6752 0,'-21'21'16,"21"1"-1,-21 20-15,0-21 0,-1 21 16,22 1-16,-21-1 0,21 0 16,-21 22-16,21-22 0,0 22 0,-21 84 15,21-85-15,0 1 16,0-1-16,-21 1 0,0-1 0,-22 64 16,22-63-16,0-1 0,-21 1 15,20-22-15,1 1 0,0-1 16,0 0-16,21 22 0,0-43 15,-21 0-15,21 0 0,21-21 32,0-21-32,0 0 0,0 0 0,1 0 15,-1-1-15,0-20 0</inkml:trace>
  <inkml:trace contextRef="#ctx0" brushRef="#br0" timeOffset="54026.44">20722 7049 0,'0'0'0,"0"-22"0,64-20 15,-43 21-15,0 0 0,0 21 16,21 0-16,-20 0 0,-1 0 16,21 0-16,-21 0 0,0 0 0,1 21 15,-1-21-15,-21 21 0,0 0 16,0 0-16,0 1 0,0 20 15,0 0-15,0-21 0,-21 1 16,-1-1-16,-20 21 0,21-21 16,-21 0-16,-64 22 15,85-22-15,-22-21 0,22 21 16,-21 0-16,21-21 0,-1 21 0,22 1 16,0-1-1,22-21 1,-1 0-16,0 0 0,21 0 0,1 0 15,-22 0-15,21 0 0,0 0 16,1 0-16,-1-21 0,0-1 16,1 1-16,-1 0 0,-21 0 0,22 0 15,-1 0-15,0-22 0,-21 1 16,22 0-16,-1-1 0,-21 1 0,22 0 16,20-85-16,-42 63 0,22 1 15,-22-1-15,0 1 0,0-1 16,0 22-16,-21-1 0,0 1 0,0 0 15,0 21-15,0-1 0,-21 22 16,0 0-16,0 22 0,0-22 16,-1 42-16,1-21 0,0 21 15,0 1-15,21 20 0,-21-20 0,21-1 16,-21 21-16,21 22 16,0-43-16,0 1 0,0-1 15,0 0-15,0 1 0,21-22 0,0 21 16,0-21-16,0 1 0,0-1 15,1-21-15,-1 0 0,0 0 0,0 0 16,21 0-16,-20 0 0,-1 0 0,0-21 16,21-1-16,-21 1 0,1 0 15,-1 0-15,0 0 0,0 0 0,0-22 16</inkml:trace>
  <inkml:trace contextRef="#ctx0" brushRef="#br0" timeOffset="54455.2">22225 6308 0,'-21'0'16,"0"0"-16,-1 42 16,22 0-16,-21 1 15,21-22-15,0 0 16,-21 0-16,21 0 0,0 1 0,0-1 15,0 0-15,0 0 0,0 0 0,-21-21 16,21-21 31,0 0-47,0 0 0,0-22 16,0 22-16,21 0 0,-21-21 15,21 21-15,0-1 0,1-20 0,-1 21 16,0 0-16,0 0 0,0 21 15,0 0-15,1 0 16,-22 21 0,0 0-16,0 0 0,0 0 0,0 0 15,0 22-15,0-22 0,0 0 0,-22 21 16,22-20-16,-21-1 0,21 0 16,0 0-16,0 0 0,0 0 15</inkml:trace>
  <inkml:trace contextRef="#ctx0" brushRef="#br0" timeOffset="54696.06">23262 6244 0,'-21'0'15,"21"21"-15,0 1 16,0-1-16,0 0 16,-21-21-16,21 21 0,0 0 15,0 0-15,0 1 0,-21-22 16,21 21-16,21-42 31</inkml:trace>
  <inkml:trace contextRef="#ctx0" brushRef="#br0" timeOffset="54855.97">23453 6265 0,'0'22'31,"-22"-1"-31,1 0 16,21 0-16,-21 0 15,21 0-15,-21-21 0,21 22 16,-21-22-16,21 21 0,-21-21 15,-1 21-15,1 0 0,0-21 16</inkml:trace>
  <inkml:trace contextRef="#ctx0" brushRef="#br0" timeOffset="56007.98">804 3006 0,'0'-21'0,"0"-1"16,0 44 31,0-1-32,0 0-15,0 0 16,0 0-16,0 0 0,0 1 15,0-1-15,21-21 16,1 0 0,-1 0-16</inkml:trace>
  <inkml:trace contextRef="#ctx0" brushRef="#br0" timeOffset="56144.9">995 3006 0,'0'0'0,"0"-21"0,0-1 16,0 44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6:37:56.6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3683 3069 0,'21'0'16,"-21"-21"-16,-21 21 78,21-21-15</inkml:trace>
  <inkml:trace contextRef="#ctx0" brushRef="#br0" timeOffset="887.59">4127 1990 0,'-21'0'15,"42"-21"48,1-1-63,20 1 0,-21 0 0,21 0 15,-20 0-15,20-22 16,0 22-16,1-21 0,-1 0 0,0-1 16,-21 22-16,1-21 0,-22-1 15,0 22-15,0 0 0,0 0 0,-22 0 16,-20 0-16,0 21 0,-1 0 15,1 0-15,-21 0 0,-1 0 0,-21 21 16,22 0-16,-22 0 0,22 21 16,-22 1-16,22-1 0,-1 0 15,1 1-15,20-1 0,22 0 0,0 1 16,21-22-16,0 21 0,0-21 16,21 1-16,0 20 0,22-21 0,-1 0 15,21 0-15,1 22 16,-22-22-16,22 21 0,-1-21 0,-20 22 15,20-1-15,-21 0 0,-20 1 16,20-1-16,-21 22 0,0-22 0,-21 21 16,0-20-16,0 20 0,-21-20 15,0-1-15,-21 0 0,20 1 0,-20-22 16,0 0-16,-1 0 0,1 0 16,-21 0-16,20-21 0,1 0 15,0 0-15,-1 0 0,1-21 0,0 0 16,20 0-16,-20 0 0,21 0 0,0-22 15,-22 1-15,22 0 0,0-1 16,0 1-16,21 0 0,0 20 16,0-20-16,0 0 15,0 21-15,21-1 0,21 22 0,-20 0 16,20 0-16,-21 0 0,21 0 16,1 0-16,-1 0 0,0 0 0,1 22 15</inkml:trace>
  <inkml:trace contextRef="#ctx0" brushRef="#br0" timeOffset="2038.93">4974 2794 0,'0'0'0,"42"-21"0,1 21 16,-1-21-16,0 0 0,-20-1 15,20 1-15,-21-21 0,0 21 0,0-22 16,-21 1-16,0 0 0,0-1 15,0 1-15,0 0 0,-21 21 0,0-1 16,0 1-16,-21 0 0,20 21 16,-20 0-16,0 0 0,-1 21 0,-20 0 15,21 1-15,-22-1 0,22 21 16,-22 0-16,22 22 0,0-22 0,-1 22 16,22-22-16,0 0 0,0 1 15,21-1-15,0 0 0,0-20 0,0 20 16,21-21-16,0 0 0,21-21 15,-20 21-15,20-21 0,0 0 16,1 0-16,41 0 0,-41-21 16,-1 0-16,0 0 0,1 0 15,-1 0-15,0-22 0,-21 22 0,22-21 16,-22-1-16,-21 1 0,0 0 16,0-1-16,0 1 0,0 0 15,0 21-15,0-1 0,-21 22 16,0 22-16,-1-1 15,1 21-15,21-21 0,0 22 16,-21-22-16,21 21 0,0 0 0,0-20 16,0 20-16,0-21 15,21 0-15,0 0 0,1 1 0,-1-1 16,0 0-16,21-21 0,-21 0 16,64 0-16,-43 0 0,1 0 15,41 0-15,-62-21 0,20 0 16,0-1-16,-21 1 0,1 0 15,-1 0-15,0 0 0,0-64 16,-21 64-16,0-21 0,0-1 16,0 22-16,0 0 0,0 0 15,0 0-15,-21 21 16,0 21-16,21 0 16,0 21-16,-21-21 15,-1 22-15,22-22 0,-21 21 0,21-21 16,0 22-16,0-22 0,-21 0 15,21 0-15,0 22 0,0-22 0,0 0 16,0 0-16,0 0 16,0-42 15,0 0-31,0 0 0,21 0 16,-21-22-16,21 1 0,-21 0 0,22-1 15,-1 1-15,-21 0 0,21-1 16,0 22-16,-21-21 0,21 21 0,0-1 15,1 1-15,-1 21 16,0 0-16,0 0 0,0 0 0,0 0 16,1 21-16,-22 1 0,21-1 15,0 21-15,0-21 0,-21 22 0,0-22 16,21 21-16,0-21 0,-21 0 16,0 22-16,0-22 0,0 0 0,22 0 15,-22 0-15,0 1 0,0-1 16,0-42 15,0-1-15,0 1-16,0 0 0,0-21 15,21 21-15,0-43 0,-21 22 0,21-1 16,0 1-16,22 0 0,-22-1 16,0 1-16,21 21 0,-21 0 0,22 21 15,-22 0-15,21 0 0,-21 0 16,22 21-16,-22 0 0,0 0 15,-21 22-15,21-22 0,-21 21 16,0-21-16,0 85 16,0-64-16,0-20 15,0 20-15,-21-21 0,21 0 0,-21 0 16,21 1-16,0-1 0,0 0 16,21 0-1,0-21-15,0 0 0,1 0 16,20 0-16,-21-21 0,0 0 15</inkml:trace>
  <inkml:trace contextRef="#ctx0" brushRef="#br0" timeOffset="2390.73">7091 2371 0,'0'0'16,"0"-43"-16,0 22 0,0 0 0,0 0 15,-21 21 1,21 21-16,-22 0 15,1 0-15,21 22 0,0-22 0,-21 21 16,0 22-16,0-1 0,0 1 16,-1-1-16,1 1 0,0-1 0,0 22 15,0 0-15,0-1 0,-1 1 16,1 0-16,21-1 0,0 1 0,0 63 16,0-63-16,0 42 15,0-64-15,0-20 0,0 20 16,0 1-16,0-22 0,0 0 0,0 1 15,0-1-15,0-21 0,21 0 16,-21 0-16,0 1 0,0-1 16,22-21-1,-1-21-15,-21-1 0,21-20 0,0 21 16,-21-21-16,21-1 0,0 1 16,-21-22-16,0 1 0,22-1 0,-22 1 15</inkml:trace>
  <inkml:trace contextRef="#ctx0" brushRef="#br0" timeOffset="2695.55">6921 2879 0,'0'0'0,"0"-64"0,0 22 16,-21-22-16,21 22 0,0 0 15,0-1-15,0 1 0,21 0 0,1-1 16,-1 22-16,0-21 16,21 21-16,1 0 0,-1-1 0,0 1 15,1 21-15,20 0 0,-21 0 16,1 0-16,-1 0 0,-21 21 0,22 1 15,-1 20-15,-42 0 16,0-21-16,0 22 0,-21-1 0,-22 0 16,22-20-16,-21 20 0,0-21 0,-1 21 15,-20-20-15,20 20 0,1-21 16,-85 43-16,106-64 16,-21 21-16,20 0 15,22 0-15,22-21 16,-1 0-1,0 0-15,0 0 0,21-21 16,-20 0-16,20 0 0,-21-1 0,21-20 16</inkml:trace>
  <inkml:trace contextRef="#ctx0" brushRef="#br0" timeOffset="3001.65">7747 1736 0,'0'0'0,"0"-21"0,0-1 16,0 1-16,0 42 31,0 1-31,0 20 0,0 21 16,0-20-16,0-1 0,0 22 16,0-22-16,-21 21 0,21 1 15,-21-1-15,-1-20 0,1 20 0,21 1 16,0-1-16,-21-20 0,21 20 15,-21-21-15,21 1 0,0-1 0,0-21 16,0 0-16,0 22 0,0-22 0,0 0 16,21-21-1,-21 21-15,21-21 0,0 0 0,1-21 16,-1 0-16,-21 0 16,21-22-16,0 22 0</inkml:trace>
  <inkml:trace contextRef="#ctx0" brushRef="#br0" timeOffset="3374.07">7937 2455 0,'0'0'0,"0"43"15,0-22 1,22-21-16,-1 0 0,0 0 16,21 0-16,-21 0 15,1 0-15,20 0 0,-21 0 0,21-21 16,1 0-16,-1 21 15,0-22-15,-20-20 0,-1 21 0,0 0 16,0 0-16,-21-22 0,0 22 16,0 0-16,0 0 0,0 0 0,0-1 15,-21 22-15,0 0 0,0 0 0,-22 0 16,22 0-16,-21 22 0,-1-1 16,22 21-16,-21 0 0,21 1 0,-22-1 15,22 22-15,0-22 0,21 21 16,0-20-16,0 20 0,0-20 0,0-1 15,21-21-15,0 21 0,22-20 0,-22 20 16,21-21-16,1-21 16,-22 21-16,21-21 0,0 0 0,1 0 15,-1 0-15,-21 0 0,22-21 16,-22 0-16,21 0 0,-21 0 0,0-22 16,1 22-16,-1-21 0</inkml:trace>
  <inkml:trace contextRef="#ctx0" brushRef="#br0" timeOffset="4619.14">10880 2625 0,'0'0'0,"-22"21"0,22 0 15,-21 0-15,0 0 0,0 1 0,21-1 16,-21-21-16,42-21 31,-21-1-31,42 1 16,-21 0-16,1-21 0,20 21 15,0-22-15,1 1 0,-1 0 0,0-22 16,1 22-16,20-1 16,-21-20-16,1 21 0,-1-22 0,0 22 15,1-1-15,-22 22 0,0-21 0,-21 21 16,0 0-16,-21 21 16,-21 21-16,20 0 0,-41 0 15,21 21-15,-22-20 0,22 20 16,-1-21-16,-20 21 0,42 1 0,0-22 15,-1 21-15,22 1 0,0-22 16,22 21-16,-1-21 0,21 0 16,-21 22-16,43-22 0,-22 0 0,0 0 15,85 64 1,-105-64-16,20 0 0,-42 0 0,0 1 16,0-1-16,-21 0 15,0 0-15,-1 0 0,-20-21 0,-21 21 16,20-21-16,-20 0 0,-1 0 0,1 0 15,20 0-15,-20 0 0,21 0 16,20 0-16,-41 0 0,63-21 16,0 0-1,42 21-15,-21-21 0,22 0 0,-1 0 16,0 21-16,22-22 0,-22 1 0</inkml:trace>
  <inkml:trace contextRef="#ctx0" brushRef="#br0" timeOffset="4855.14">12615 2371 0,'21'0'31,"1"0"-31,-1 0 0,0 0 16,0 0-16,0 0 0,22 0 0,-22-21 15,21 21-15,0 0 0,1 0 16,-1 0-16,43 0 16,-22-22-16,-42 22 0,-42 0 15,-21 0 1</inkml:trace>
  <inkml:trace contextRef="#ctx0" brushRef="#br0" timeOffset="5002.1">12636 2625 0,'0'0'15,"0"21"-15,0 0 0,0 0 0,43-21 16,-22 0-16,0 0 16,21 0-16,1 0 0,-1 0 0,0 0 15,22 0-15,-22 0 0,22-21 16,-1 21-16,22-21 0,-22 0 16,1 0-16,-1-1 0,1 1 0</inkml:trace>
  <inkml:trace contextRef="#ctx0" brushRef="#br0" timeOffset="6207.66">14266 2244 0,'0'-21'16,"0"42"15,0 0-31,0 0 15,0 0-15,0 0 0,0 22 0,0-1 16,0 0-16,0-20 0,0 20 0,-21 0 16,0 1-16,0-22 15,0 21-15,21-21 0,0 0 0,-22 1 0,22-1 16,0 0-16,-21-21 0,21-21 31,0 0-31,21-1 16,1 1-16,-1 0 0,0-21 15,0 21-15,0-22 0,0 1 16,1 0-16,20-1 0,-21 1 0,0 0 16,0 20-16,1 1 0,-1 0 0,0 21 15,0 0-15,0 21 16,-21 0-16,0 1 16,0 20-16,0 85 15,21-21-15,-21-64 16,22 22-16,-1-43 15,0 0-15,42 0 0,-41-21 16,-1 21-16,21-21 0,0 0 16,1 0-16,-1-21 0,64-21 15,-64 21-15,85-43 16,-84 43-16,20-21 0,-21-22 16,1 22-16,-1-1 0,0 1 0,-20 0 15,-1-1-15,0 1 0,-21 21 16,0 0-16,0 0 0,-21 21 15,-22 0-15,22 21 16,-21 0-16,21 0 0,-43 64 16,43-43-16,0-21 0,0 22 15,0-1-15,21 0 0,0 1 16,0-22-16,0 21 0,0-21 16,0 22-16,21-22 0,0 0 0,0 0 15,21-21-15,43 21 16,21-21-1,-64 0-15,22-42 0,-22 21 16,-21 0-16,22-22 16,-1 1-16,-21 0 0,21-1 0,-20-20 0,20 20 15,-21 1-15,0 0 16,22 21-16,-43-22 0,21 22 0,0 21 16,-21 21-1,0 22-15,0-22 16,0 21-16,-21-21 0,21 22 0,-21-1 15,21 0-15,-22-21 0,22 22 16,0-1-16,0-21 0,0 0 0,0 1 16,0-1-16,43 21 15,-22-42-15,0 0 16,0 0-16,0 0 0,1 0 0,-1-21 16,0 0-16,21 0 0,-21-1 15,1-20-15,-1 21 0,21-21 16,-21-1-16,0 22 0,1-21 0,-22 21 15,21 21-15,-21 21 16,0 0-16,-21 0 16,21 0-16,0 22 0,-22-22 15,22 0-15,-21 21 0,21-21 16,0 1-16,0-1 0,0 0 16,21 0-16,1-21 0,-1 0 15,21 0-15,-21 0 0,43 0 16,-43 0-16,42-21 15,-41 0-15,-1 0 0,0-1 16,0 1-16,0-21 0,-21 21 0,0-22 16,0 1-16,0 0 0,0 21 15,0-1-15,0 1 0,0 0 0,0 0 16,-21 21 0,0 0-16,21 21 15,0 0-15,0 0 16,21-21-1,0 0-15,0-21 16,-21 0-16,22 0 16,-22 0-16,21-22 0</inkml:trace>
  <inkml:trace contextRef="#ctx0" brushRef="#br0" timeOffset="6987.32">18140 1736 0,'0'0'0,"21"0"0,21 0 0,1 0 16,105-21-16,-42-22 15,-43 22-15,1 0 0,-22-21 16,21 20-16,1-20 0,-22 21 16,1-21-16,-1-1 0,0 22 0,-21-21 15,1-1-15,-22 22 0,0-21 16,-22 0-16,1 20 0,-21 1 0,-22 0 16,-41 21-1,-128 0-15,169 21 16,1 0-16,-1 1 0,22-1 15,0 21-15,-1-21 0,43 22 0,0-1 16,0-21-16,21 21 0,22 1 16,-1 20-16,22-20 0,-22 20 15,21-21-15,1 22 0,126 84 16,-41 21 0,-107-126-16,-21 20 0,0-20 15,-21-1-15,0 21 0,-21-20 0,0-1 16,-21 0-16,-22-20 0,22 20 0,-43-21 15,22 0-15,-22 0 16,0-21-16,1 0 0,-1 0 0,0 0 0,-42-42 31,64 0-31,-22-22 0,64 22 0,0 0 16,21-43-16,0 21 16,0 22-16,21 0 0,0-22 0,0 22 15,0 21-15,22-22 0,-1 22 16,0 0-16,1 21 0,-1 0 0,0 0 15,1 21-15,-1 0 0,0 1 0,-20 20 16,-1 0-16,21 22 16,-42 42-1,0-64-15,0-21 0,21 0 16,0 22-16,-21-22 0,22 0 0</inkml:trace>
  <inkml:trace contextRef="#ctx0" brushRef="#br0" timeOffset="8343.48">19537 2350 0,'21'-22'15,"-42"44"-15,63-65 0,-42 1 0,0 21 16,-21-64 0,-21 22-16,-1 41 0,22 22 15,-21 0-15,-1 0 0,22 0 16,-21 0-16,0 0 0,20 22 0,-20-1 15,21 0-15,0 21 0,0-21 16,-1 1-16,1 20 0,21 43 16,0-22-1,0-21-15,0 1 0,0-22 0,0 21 16,21-21-16,1 1 0,-1-1 0,21 0 16,-21-21-16,22 0 0,-1 0 0,0 0 15,1 0-15,-1-21 0,0 0 16,43-43-16,0 1 15,-64 20-15,21 1 0,-21 0 16,0-1-16,1 1 0,-22 21 0,0-22 16,0 22-16,0 42 31,-22 1-31,1-1 0,21 0 16,-21 42-16,0-20 15,21-22-15,0 21 0,0-21 0,0 22 16,0-22-16,21 0 0,0 0 15,0 0-15,22 1 0,-22-22 0,21 0 16,1 0-16,-22 0 0,21 0 16,0 0-16,1 0 0,-22-22 0,21 1 15,1 0-15,-22-21 0,42-43 16,-42 43 0,1-1-16,-22 1 0,0 21 0,21-21 15,-21 20-15,0 1 0,0 42 31,-21 1-31,21-1 0,-22 21 16,22-21-16,-21 22 0,0-1 16,21-21-16,0 21 0,0-20 0,0 20 15,-21-21-15,21 21 0,0-20 0,0-1 16,0 0-16,21-21 31,-21-21-31,21 0 16,0-1-16,1-41 0,-1 42 15,0-22-15,0 1 0,0 0 0,0-1 16,1 1-16,-1 21 0,0-21 16,0 20-16,0 1 0,0 0 0,-21 0 15,22 21-15,-1 0 16,-21 21-16,0 0 0,0 0 0,21 22 16,21-1-1,-42-21-15,0 22 0,43-1 16,-22 0-16,-21-21 0,21 1 0,0-22 15,0 21-15,0 0 16,1-21-16,-1 0 0,0 0 0,0 0 16,0 0-16,0-21 15,22-43-15,-22 43 0,0-21 16,0 21-16,-21-1 0,21-20 16,-21 21-16,22 0 0,-22 0 0,0-1 15,21 22-15,0 0 16,-21 22-16,0-1 15,0 21-15,0-21 0,0 0 16,0 43 0,0-43-16,21 0 0,0 43 15,0-43-15,1-21 0,-1 21 16,0 0-16,0-21 0,21 0 0,1 0 16,-1 0-16,-21 0 0,22-21 15,-22 0-15,0 0 0,42-85 16,-41 42-1,-22 22-15,21 21 0,-21-64 16,0 64-16,0 0 0,0 0 16,0 0-16,0 42 15,-21 0 1,21 21-16,-22-21 0,1 22 0,0-1 16,0 0-16,0 22 15,-22 126-15,22-105 16,21-21-16,-21-1 0,0 1 15,21 20-15,-21 64 0,21-63 16,0-21-16,0 20 0,0-20 16,0-1-16,0 1 0,0-1 0,0 1 15,0-1-15,0-20 0,0-1 0,0 0 16,0 1-16,0-1 0,0 21 16,0-63 15,0-21-31,0 0 0,0 0 0,21 0 15,0-22-15,0 22 0,0-21 0,1 0 16,20-1-16,-21 1 16,64-149-1,-43 128-15,-21-1 0</inkml:trace>
  <inkml:trace contextRef="#ctx0" brushRef="#br0" timeOffset="8618.41">21696 2477 0,'0'-64'0,"0"128"0,0-170 16,0 42-16,0 1 15,21-22 1,0 85-16,0-21 0,22 0 0,-22 21 16,0 0-16,21 0 0,-21 0 15,22 0-15,-22 0 0,21 21 16,-21 0-16,1 0 0,-22 22 0,0 41 16,-43 1-1,22-64-15,-21 21 0,21 1 16,-22-22-16,1 0 0,0 0 0,20 0 15,-20 1-15,0-22 0,21 21 16,-22-21-16,22 0 0,0 0 16,21-21-1,0-1-15,21 1 0,0 0 16,0 0-16,22-21 0,-1-1 16</inkml:trace>
  <inkml:trace contextRef="#ctx0" brushRef="#br0" timeOffset="8894.25">22542 1482 0,'0'0'0,"22"-21"15,-22-1-15,0 44 32,0-1-32,0 21 0,0 0 0,-22 1 15,1-1-15,0 22 0,0-22 16,0 21-16,0 1 0,-1-1 0,1 1 15,21-1-15,-21 1 0,0-1 16,0 1-16,21-22 0,-21 22 0,21-22 16,0 0-16,0 1 15,0-1-15,0-21 0,0 0 0,0 1 16,21-1-16,0-21 0,0 0 16,0 0-16,0-21 15,1-1-15,-1 1 0,21-21 0</inkml:trace>
  <inkml:trace contextRef="#ctx0" brushRef="#br0" timeOffset="9250.29">22648 2307 0,'-21'0'16,"42"0"0,0 0-1,1 0-15,20 0 0,-21 0 0,21 0 16,1-21-16,-22 21 0,21-21 15,1 21-15,-1-21 0,0 21 0,-21-21 16,22-1-16,-22 1 0,-21 0 16,0 0-16,0 0 0,0 0 15,-21 21 1,-22 0-16,22 0 0,0 0 0,-21 0 16,-1 21-16,1 0 0,21 0 0,-21 0 15,-1 0-15,22 22 0,0-1 16,-21 0-16,20-20 0,22 20 15,0 0-15,0 1 0,0-1 16,0-21-16,0 0 0,0 22 0,22-22 16,-1-21-16,0 21 0,21 0 15,1-21-15,-1 0 0,-21 0 0,85-21 16,21-21 0,-85 20-16</inkml:trace>
  <inkml:trace contextRef="#ctx0" brushRef="#br0" timeOffset="9533.93">23982 1926 0,'0'0'16,"0"-21"-16,-21 21 16,-1 0-16,1 0 0,21 21 15,-21 0-15,0 1 0,0-1 16,-43 42-16,43-20 0,0-1 15,0 0-15,0 1 0,-1-1 16,1 0-16,21 1 0,0-1 16,0 0-16,0 22 0,0-43 15,0 21-15,0-21 0,21 1 0,1-1 16,-1-21-16,0 21 0,0-21 16,21 0-16,-20 0 0,-1 0 15,21 0-15,0-21 0,-20 0 0,20-1 16,-21 1-16,21 0 0</inkml:trace>
  <inkml:trace contextRef="#ctx0" brushRef="#br0" timeOffset="9834.59">24447 1905 0,'0'0'0,"22"0"16,-1 0-1,0 0 1,-21 21-16,21 0 15,0-21-15,0 22 0,1 20 0,20-21 16,-21 21-16,0-20 0,0 20 0,-21 0 16,0 1-16,0-1 0,0-21 15,-21 21-15,0 1 0,0-1 0,-21 0 16,20-20-16,1 20 0,-21-21 16,21 0-16,0 0 0,-22 1 0,22-1 15,0 0-15,0 0 16,0-21-16,21-21 31,0 0-31,21 21 16,0-43-16,0 22 0,0 0 0</inkml:trace>
  <inkml:trace contextRef="#ctx0" brushRef="#br0" timeOffset="10045.46">25188 2074 0,'0'0'0,"-21"0"15,21 22 32,0-1-31,0 0-1,0 0-15</inkml:trace>
  <inkml:trace contextRef="#ctx0" brushRef="#br0" timeOffset="10286.33">25061 2731 0,'0'0'0,"-21"42"16,21-21-16,-21 0 0,0 22 16,21-22-16,-21 0 15,-1 0-15,1 0 0,21 0 0,-21 1 16,0-1-16,0 0 0,0 0 16,-1 0-16,1 0 0,0-21 15,-21 22-15,21-1 0,-1-21 0,-20 21 16,0-21-16,21 21 0,-22-21 0</inkml:trace>
  <inkml:trace contextRef="#ctx0" brushRef="#br0" timeOffset="15043.35">6689 4741 0,'21'0'0,"0"0"31,-21-21 16,-21 21 31,0 0-62,-1 0-1,1 0 1,0 0 0,0 0-16,0 0 15,0 0-15,-1 0 16,1 0-16,0 0 0,0 21 15,0-21-15,0 22 16,-1-22-16,1 21 0,0 0 16,0 0-16,0-21 15,21 21-15,-21 0 0,-1 1 16,22-1-16,-21-21 16,0 21-16,21 0 0,-21 0 0,21 0 15,-21 1-15,21-1 16,-21-21-16,21 21 0,-22 0 15,22 0-15,0 0 16,0 1 0,22-1 15,-1-21-15,0 0-16,0 0 15,0 0-15,0 0 16,-21 21-1,22-21-15,-1 21 16,0-21-16,-21 21 16,21 0-1,0-21-15,-21 22 16,0-1 0,21-21-16,1 21 0,-22 0 15,21 0 1,-21 0-16,21 1 15,-21-1 1,0 0 0,0 0-1,0 0 1,0 0-16,0 1 16,-21-22-16,0 0 0,21 21 15,-22-21-15,-20 42 16,21-42-16,21 21 0,-21-21 15,21 21-15,-21 1 0,-1-22 16,1 21-16,0-21 16,21 21-1,21-21 79,0 0-78,1 0-16,-1 0 31,0 0-31,-21 21 16,21-21-1,-21 21-15,0 0 0,0 1 16,0-1-16,0 0 15,0 0-15,0 0 0,0 0 16,0 1-16,0-1 0,0 0 16,0 0-16,0 0 0,-21-21 15,21 21-15,0 22 0,-21-22 16,21 0-16,-21-21 0,21 21 16,-22 0-16,22 1 0,0-1 0,-21 0 15,0 0-15,0 21 16,0-20-16,21-1 0,-21 0 15,21 0-15,-22 0 0,22 0 0,0 1 16,0-1-16,-21-21 0,21 21 0,0 0 16,0 0-16,0 0 15,0 1-15,0-1 0,0 0 16,0 0-16,0 0 16,0 0-16,21-21 15,1 0-15,-22 22 0,21-22 16,0 0-16,0 0 15,0 0-15,0 0 0,1 0 16,-1-22-16,0 22 0,0 0 0,0 0 16,-21-21-16,21 21 15,1 0-15,-22-21 32,21 21-17,-21-21 1</inkml:trace>
  <inkml:trace contextRef="#ctx0" brushRef="#br0" timeOffset="16750.9">6900 14034 0,'-21'0'16,"0"0"0,21-22-16,0 1 0,0 0 15,-21 21-15,21-21 16,0 0-16,-21 0 16,21-1-16,0 1 0,0 0 15,0 0 1,21 21-16,0 0 0,0-21 15,0 21-15,0 0 0,1 0 16,-1 0-16,0 0 16,0 0-16,0 0 0,0 0 0,1 0 15,20 0-15,0 0 0,-21 0 16,1 21-16,-1-21 16,0 21-16,0-21 0,-21 21 0,0 0 15,0 1-15,0-1 16,0 0-16,0 0 0,0 0 15,0 0-15,0 1 0,0-1 16,-21 0-16,0 0 0,0 0 16,21 22-16,-43-1 0,22 0 15,0-21-15,-21 43 0,42-22 16,-22-21-16,1 22 0,0-1 16,0-21-16,21 0 0,0 22 0,0-22 15,0 0-15,-21 0 0,21 22 16,0-22-16,0 0 0,0 0 15,0 0-15,21-21 0,-21 21 16,21-21-16,0 0 16,0 0-16,1 0 0,-1 0 15,0 0 1,-21-21 0,0 0-1,0 0 1,-21 42-1,21 0 1,-21-21-16,21 21 0,-22 1 16,22-1-16,0 0 0,0 0 15,0 0-15,0 0 0,0 1 16,0-1-16,0 21 0,0-21 16,0 0-16,0 1 0,0 20 0,0-21 15,0 21-15,22-20 0,-22 20 0,0 0 16,0-21-16,0 22 0,0-22 0,0 21 15,0-21-15,0 1 0,0-1 16,0 0-16,0 21 0,0-21 0,0 1 16,-22-1-16,1 0 0,21 0 15,-21 0-15,0 0 0,0-21 16,0 22-16,-1-22 0,1 21 0,-42-21 16,42 21-16,-1 0 15,1-21-15,0 0 0,0 0 0,0 0 16,0 0 15,-1 0-15,22-21-1,-21 21-15,0 0 16,21-21-16,-21 0 16,21-1-16</inkml:trace>
  <inkml:trace contextRef="#ctx0" brushRef="#br0" timeOffset="20370.21">8869 7493 0,'0'-21'0,"0"0"0,0 42 47,0 0-47,0 0 0,0 0 0,0 22 16,0-1-16,0 0 0,0 22 15,0-1-15,0-20 0,0 20 0,-21 1 16,21-1-16,0 43 15,-22-64-15,22 1 0,0-1 16,0-21-16,0 22 0,0-22 0,0 0 16,0-42 15,0 0-31,0-1 0,0 1 16</inkml:trace>
  <inkml:trace contextRef="#ctx0" brushRef="#br0" timeOffset="20754.33">8615 7662 0,'0'0'0,"-21"-42"0,21 21 16,0 0-16,0 0 0,0-1 15,0 1-15,0 0 0,21 21 0,21 0 16,-21 0-16,22 0 16,-1 0-16,0 21 0,1-21 0,20 43 15,-21-22-15,22 21 0,-22-21 0,1 22 16,-1-1-16,0 21 0,1-20 15,-22 20-15,0-20 0,0 20 0,0-21 16,-21 22-16,0-22 0,0 1 16,0-1-16,0-21 0,0 21 0,0-20 15,0-1-15,0-42 32,0-1-32,0-20 0,0 21 15,0-21-15,0-22 0,0 22 16,21-22-16,-21 1 0,22 20 0,-22-20 15,0-1-15,0-63 16,21 64-16,-21-1 0,21 22 16,-21 0-16,0 21 0,0-1 0,21 1 15,0 21-15,0 0 0,1 21 16,-22 1-16,21-1 0,0 21 16,0-21-16,0 22 0,0-1 0</inkml:trace>
  <inkml:trace contextRef="#ctx0" brushRef="#br0" timeOffset="22042.59">9991 8213 0,'0'0'0,"42"0"16,-21 0-16,-21-21 16,0-1-16,0 1 0,0-21 15,0 21-15,0-22 0,0 22 0,0-21 16,0 21-16,0-22 0,0 22 0,0 0 15,-21 0-15,0 0 0,0 21 16,-1 0-16,1 0 0,-21 21 16,21 0-16,0 0 0,-1 22 15,-20-1-15,21 0 0,0 1 16,0-1-16,-1 0 0,1 1 0,0-1 0,21 0 16,0 1-16,0 20 15,0-42-15,0 0 16,0 1-16,21-22 0,0 0 0,1 0 0,-1 0 15,21 0-15,-21 0 0,22-22 16,-1 1-16,-21 0 0,21 0 0,-20-21 16,20-1-16,-21 22 0,21-42 15,-20 20-15,-22 1 0,0 0 0,0-1 16,0 22-16,0-21 0,0 21 0,0-1 16,-22 22-16,1 0 15,0 0-15,21 22 0,-21-1 0,21 0 16,-21 0-16,21 21 15,-21 64-15,21-63 16,0-22-16,21 21 0,0-21 0,0 22 16,0-22-16,22 0 0,-22-21 15,0 21-15,21-21 0,-21 0 0,22 0 16,-22 0-16,21 0 0,22-21 16,-22 0-16,-21 21 15,0-43-15,22 22 0,-43 0 0,21-21 16,-21-1-16,21 1 0,-21 21 0,0-21 0,0-1 15,0 22-15,0 0 16,0 0-16,0 0 0,-21 42 16,21 0-16,0 0 15,0 0-15,0 0 0,0 1 16,0 20-16,0-21 0,0 21 0,0-20 16,0-1-16,0 21 0,0-21 15,-21 0-15,21 1 0,0-1 16,0-42 15,0-1-31,0-20 0,0 21 16,21 0-16,-21-22 0,0 22 0,0-21 15,21 0-15,-21 20 16,21 1-16,-21-21 0,0 21 0,0 0 16,21 21-16,1 0 15,-22 21-15,0 0 16,0 0-16,21 0 0,-21 22 0,0-22 15,0 21-15,0 0 0,21-20 16,-21 20-16,21-21 0,-21 0 0,0 22 16,21-1-16,0-42 0,-21 21 15,22 0-15,-1-21 0,0 0 16,0 0-16,0 0 0,0 0 16,22-21-16,-22 0 0,0 0 15,0 0-15,22-1 0,-22-20 16,0 21-16,0-21 0,0 20 0,0-20 15,1 0-15,-1-1 0,-21 1 16,21 21-16,-21 0 16,0 42-1,0 0-15,0 0 0,0 0 16,0 1-16,0 20 0,0-21 0,0 21 16,0-20-16,0 20 0,0-21 0,21 0 15,-21 22-15,21-22 0,-21 0 16,21 0-16,22 0 0,-22 0 0,0-21 15,21 0-15,-20 0 0,20 0 16,0 0-16,-21 0 0,22 0 16,-1-21-16,-21 21 0,22-21 0,-22 0 15,0 0-15,0-22 0,0 22 0,22-42 16,-43 20-16,0 1 16,0 0-16,0-1 0,0 22 0,0-21 15,-22 0-15,1 42 16,0 0-16,0 21 15,0 0-15,0 0 0,21 0 0,-22 22 16,22-1-16,0-21 0,0 21 0,0 1 16,0-22-16,0 21 0,0-21 15,0 1-15,22-1 0,-1 0 0,0 0 16,0 0-16,21-21 0,-20 0 16,-1 21-16,21-21 0,-21 0 15,0 0-15,22 0 0,-22-21 0,21 21 16,-21-21-16,22 0 0,-22 0 15,21 0-15</inkml:trace>
  <inkml:trace contextRef="#ctx0" brushRef="#br0" timeOffset="22266.46">12594 7959 0,'0'21'31,"21"-21"-31,0 0 0,1 0 16,-1 0-16,0 0 0,0 0 16,0 0-16,0 0 0,1 0 0,-1 0 15,0 0-15,0 0 0,0 0 16,0 0-16,-42 0 31</inkml:trace>
  <inkml:trace contextRef="#ctx0" brushRef="#br0" timeOffset="22404.39">12636 8107 0,'-21'0'0,"42"0"0,-42 21 0,21 0 0,0 22 16,21-22-1,1-21-15,-1 0 0,0 0 16,0 0-16,21 0 0,-20 0 0,-1 0 16,0 0-16,0-21 0,43-22 15,-43 22-15,21 21 0,-21-21 16</inkml:trace>
  <inkml:trace contextRef="#ctx0" brushRef="#br0" timeOffset="22670.77">13822 7324 0,'0'0'0,"0"-43"0,0 22 15,0 0 1,0 0-16,0 42 16,0 0-16,0 0 0,0 22 15,-21-22-15,21 0 0,0 21 0,0-20 16,-22 20-16,22-21 0,-21 0 0,21 0 16,0 1-16,0-1 15,0-42 16,21-1-31</inkml:trace>
  <inkml:trace contextRef="#ctx0" brushRef="#br0" timeOffset="22832.68">13928 7218 0,'0'0'0,"-22"21"47,22 0-47,-21 0 0,21 1 0,0-1 16,0 0-16,0 0 15,0 0-15,0 22 0,-21-22 0,21 0 16,0 0-16,0 0 0,0 0 0,0 1 16,0-1-16</inkml:trace>
  <inkml:trace contextRef="#ctx0" brushRef="#br0" timeOffset="23122.51">14393 7451 0,'0'0'0,"0"21"15,0 0-15,0 0 16,0 22-16,-21-22 0,21 21 16,-21 0-16,0 1 0,21-1 15,-21 0-15,-1 22 0,1-22 0,0 1 16,0 20-16,0-21 0,0 1 0,-1-1 15,1-21-15,21 22 0,0-22 16,-21 0-16,21 0 0,21-42 31,0 0-15,1-22-16,-1 1 0,0 0 0,-21-1 16,42-20-16</inkml:trace>
  <inkml:trace contextRef="#ctx0" brushRef="#br0" timeOffset="23332.39">14414 7493 0,'0'-21'0,"0"42"0,0-63 0,22 42 16,-1 21-16,-21 0 16,0 0-16,0 22 0,0-1 15,42 85-15,-42-85 16,21 22-16,0-22 0,-21 0 0,22 1 16,-22 20-16,21-42 0,-21 22 15,0-1-15,21-21 0,-21 0 0,21 1 16,-21-1-16,0 0 15,0-42 1,-21 21 0,0-21-16,-22-1 0,22 1 0</inkml:trace>
  <inkml:trace contextRef="#ctx0" brushRef="#br0" timeOffset="23465.83">14160 8001 0,'0'0'0,"-21"0"0,42 0 31,22 0-16,-22 0-15,21 0 0,1 0 16,-1 0-16,21 0 0,-20 0 16,-1 0-16,22 0 0,-22 0 0,0 0 0,22 0 15,-22-21-15</inkml:trace>
  <inkml:trace contextRef="#ctx0" brushRef="#br0" timeOffset="23726.68">15303 7514 0,'0'0'15,"0"-21"-15,0 0 0,-21 21 16,0 21 0,0 0-16,21 0 15,0 1-15,-21 20 0,0 0 0,21 1 16,-22 41-16,22-41 16,0-1-16,0 0 0,0 1 0,0-1 15,0 0-15,0 1 0,0-1 16,0 0-16,0-21 0,0 22 0,0-22 15,0 0-15,0 0 0,0 0 16,0-42 15,0-21-31,0 21 0,0-22 16</inkml:trace>
  <inkml:trace contextRef="#ctx0" brushRef="#br0" timeOffset="23957.84">15240 7535 0,'0'0'0,"21"-42"0,0 21 15,0 0-15,22 0 0,-22-1 16,0 22-16,21 0 0,-20 0 16,20 0-16,-21 0 0,21 22 0,-20-1 15,-1 0-15,0 0 0,0 21 16,-21-20-16,0 20 0,0 0 0,0-21 16,0 22-16,-21-22 0,0 21 0,0-21 15,-22 1-15,22-1 0,-21 0 16,-1 0-16,1 0 0,0-21 0,-1 0 15,22 21-15,0-21 0,0 0 16,42 0 0,0-21-16,22 21 0,-22-21 0</inkml:trace>
  <inkml:trace contextRef="#ctx0" brushRef="#br0" timeOffset="24209.69">16192 7451 0,'22'0'16,"-22"21"0,0 0-16,0 0 0,0 0 15,0 22-15,-22-22 0,1 21 16,0 1-16,21-1 0,0 0 0,-21 1 16,21-1-16,-21 0 0,21 1 15,-21-22-15,21 21 0,0 0 16,0-20-16,0-1 0,0 21 0,0-21 15,0 0-15,21-21 32,0-21-32,-21 0 0,0 0 0</inkml:trace>
  <inkml:trace contextRef="#ctx0" brushRef="#br0" timeOffset="24417.57">15854 8022 0,'0'0'0,"0"21"0,0 1 0,0 20 16,0-21-16,21 0 16,0 0-16,0-21 15,0 22-15,1-22 0,20 0 16,-21 0-16,0 0 0,0 0 0,1 0 16,-1 0-16,0 0 0,21-22 15,-21 1-15,1 21 0,-1-21 0,0 0 16,0 0-16,0 0 0,0-22 15,1 22-15</inkml:trace>
  <inkml:trace contextRef="#ctx0" brushRef="#br0" timeOffset="24605.77">16129 7430 0,'0'0'0,"-21"0"0,0 0 0,21-22 31,21 22-31,0 0 0,0 0 16,0-21-16,22 21 0,-1 0 16,0-21-16,-21 21 0,22 0 15,-22 0-15,0-21 0,21 21 0,-20 0 16</inkml:trace>
  <inkml:trace contextRef="#ctx0" brushRef="#br0" timeOffset="24841.64">16997 7049 0,'21'0'16,"-21"21"15,0 0-31,0 0 15,0 0-15,0 0 0,-21 1 16,21-1-16,-21-21 0,21 21 16</inkml:trace>
  <inkml:trace contextRef="#ctx0" brushRef="#br0" timeOffset="24995.55">17272 7133 0,'0'0'15,"0"21"1,-21 1 0,0-1-16,21 0 0,-22 0 15,22 0-15,-21 22 0,0-22 16,0 0-16,21 21 0,-64 1 16</inkml:trace>
  <inkml:trace contextRef="#ctx0" brushRef="#br0" timeOffset="30223.14">593 5017 0,'-22'0'0,"1"-22"16,0 22-1,0 0 1,42 0 0,21 0-16,1 0 15,-1 0-15,22 0 0,-22 0 16,21 0-16,1 0 0,-22 0 0,22 0 16,-22 0-16,22 0 0,-22 0 15,0 0-15,1 0 0,-22 0 16,0-21-16,0 21 0,-21-21 0,0 0 31,-21 21-31,0 0 0,0 0 16,-22 0-16,22 0 0,-21 0 15,21 0-15,-43 0 0</inkml:trace>
  <inkml:trace contextRef="#ctx0" brushRef="#br0" timeOffset="30574.06">910 4995 0,'0'22'0,"0"-1"16,0 0-16,0 0 0,0 0 15,-21 0-15,21 1 0,0-1 16,0 0-16,0 0 0,0 21 16,0-20-16,0 20 0,0-21 0,0 21 15,0-20-15,0 20 0,0 0 16,0 1-16,0-22 0,0 21 0,0 0 15,0-20-15,0 20 0,-21-21 16,0 0-16,21 0 0,-22 1 16,1-1-16,0 0 0,0-21 0,0 0 15,0 0-15,-1 0 0,1 0 16,0 0-16,0 0 0,0 0 16,21-21-16,-43 0 15,43-1-15,-21 22 0,21-21 16,0 0-16,0 0 0,0 0 15,21 21-15,1-21 16,-1-1-16,0 22 0,0-21 16,0 0-16</inkml:trace>
  <inkml:trace contextRef="#ctx0" brushRef="#br0" timeOffset="31003.81">1503 5292 0,'0'0'0,"0"-21"0,21 21 0,-21-22 16,21 1-16,-21 0 0,0 0 16,0 0-1,-21 21-15,0 0 0,0 21 16,-22-21-16,22 21 0,0 0 16,-21 0-16,-1 22 0,22-22 15,0 0-15,21 0 16,0 0-16,0 1 0,0-1 0,21 0 15,0-21-15,22 21 0,-22 0 16,21-21-16,0 21 0,1 1 16,-22-22-16,21 21 0,1 0 0,-22 0 15,0-21-15,0 21 0,-21 0 16,0 1-16,0-1 0,0 0 0,-21 0 16,-21-21-16,20 21 0,-20 0 15,0-21-15,-1 0 0,-20 22 16,21-22-16,-1 0 0,1 0 0,0 0 15,-1 0-15,22 0 0,0 0 16,-21 0-16,20 0 0,22-22 16,0 1-1,22 0 1,-1 0-16,21 21 0,0-21 16,1 0-16</inkml:trace>
  <inkml:trace contextRef="#ctx0" brushRef="#br0" timeOffset="31405.7">1947 5292 0,'0'0'0,"0"-21"0,0-1 31,-21 22-31,0 0 0,0 22 16,0-1-16,21 0 15,-22 0-15,1 21 0,21-20 16,-21-1-16,0 21 0,21 0 15,-21-20-15,21 20 0,0 0 0,0-21 16,0 1-16,0 20 0,0-21 16,21 0-16,0-21 0,0 21 0,22 1 15,-22-22-15,0 0 0,0 0 16,0 0-16,22 0 0,-22-22 0,0 1 16,21 0-16,-21 0 0,1 0 15,-1-22-15,0 22 0,0-21 16,-21 0-16,0 20 0,0-20 0,0 0 15,0-1-15,0 22 0,-21-21 16,0 21-16,0 0 0,-1 21 16,-20 0-16,21 0 15,-21 0-15,20 0 0,1 0 0,0 21 16,21 0-16,0 0 16,0 0-16,0 0 0,0 1 15,21-22-15,0 0 0,1 21 16,20-21-16,-21 0 0</inkml:trace>
  <inkml:trace contextRef="#ctx0" brushRef="#br0" timeOffset="31670.37">2730 5292 0,'0'0'0,"-42"-43"16,21 22-1,0 21-15,0 0 0,-1 0 16,22 21-1,-21 1-15,21-1 0,0 0 0,-21 21 16,21-21-16,0 22 0,0-1 16,0-21-16,0 22 0,-21-1 15,21-21-15,-21 21 0,0-20 0,21 20 16,0-21-16,0 0 0,0 0 16,-22-21-16,22 22 0,22-44 31,-22 1-16,21 0-15,0 0 0</inkml:trace>
  <inkml:trace contextRef="#ctx0" brushRef="#br0" timeOffset="31935.56">2603 5292 0,'0'0'0,"0"-21"0,0-1 0,0 1 0,0 0 16,0 0-16,22 21 0,-1 0 15,0 0-15,0 21 16,0 0-16,0 0 0,1 1 15,-1 20-15,0-21 0,0 21 16,0-20-16,0 20 0,1-21 16,-22 21-16,21-20 0,-21 20 0,21-21 15,-21 21-15,21-20 0,-21-1 16,0 0-16,0 0 0,0 0 16,21-21-1,-21-21 1,21 0-16,-21-21 0,22 20 15,-22 1-15,21-21 0,0 21 16,-21-22-16</inkml:trace>
  <inkml:trace contextRef="#ctx0" brushRef="#br0" timeOffset="32118.45">3111 5228 0,'22'-42'0,"-44"84"0,44-105 0,-22 42 0,0-1 16,0 1-16,21 21 16,-21 21-16,0 1 15,0 20-15,0-21 16,0 21-16,0 1 0,-21-1 0,-1 0 15,22 1-15,-21-1 0,0-21 16,0 22-16,0-1 0,-22 21 16,22-20-16,21-22 0,-21 0 15,0 0-15,42-21 16,0-21 0</inkml:trace>
  <inkml:trace contextRef="#ctx0" brushRef="#br0" timeOffset="32666.39">4043 5482 0,'0'0'0,"-21"0"0,-22 0 0,22 0 15,0 0-15,0 0 16,42 0 0,21 0-1,1 0-15,-1 0 0,0 0 0,22 21 16,-22-21-16,22 0 0,-1 0 0,1 0 16,-22 0-16,21 0 0,-20 0 15,-1 0-15,0 0 0,-20 0 0,20 0 16,-21 0-16,0 0 15,-42 0 1,0 0-16,0 0 16,0 0-16,-22 0 0,22 0 15,-21 0-15,-22 0 0,22 0 0,-22 0 0,1 0 16,-1 0-16,1 0 16,-22 0-16,22 0 0,-43 0 0,42 22 15,43-22-15,0 21 16,0-21-16,21 21 15,21-21-15,0 0 16,22 21-16,-22-21 0,42 0 0,-20 0 16,-1 0-16,21 0 0,-20 0 15,20 0-15,1 0 0,-22 0 0,22 0 16,-22 0-16,0 0 0,1-21 16,-1 21-16,-21 0 0,0 0 0,0-21 15,1 21-15,-22-21 0,0-1 16,0 1-16,0 0 15</inkml:trace>
  <inkml:trace contextRef="#ctx0" brushRef="#br0" timeOffset="33001.19">4530 5186 0,'0'0'0,"-22"0"16,22 21-1,22-21 1,-1 21-16,0 0 0,0-21 0,21 22 15,1-22-15,-1 21 16,0 0-16,1-21 0,-1 21 0,43-21 16,-43 0-16,-21 0 15,22 21-15,-22-21 0,0 0 0,0 0 16,-21 21 0,0 1-16,-21-22 15,-21 21-15,20 0 0,-20 21 0,0-21 16,-22 22-16,22-1 0,-22 0 15,22 1-15,-64 41 0,64-41 16,0-1-16,-1-21 0,22 22 16,-42-1-16,63-21 0,-22 0 15,44-42 1,-1 21 0,0-21-16</inkml:trace>
  <inkml:trace contextRef="#ctx0" brushRef="#br0" timeOffset="57996.25">20235 10986 0,'21'-22'16,"-21"1"-16,0 0 16,0 0-1,0 42 1,0 21-1,-21-20-15,21 20 0,0 21 16,-21 1-16,0-1 16,0 22-16,21 0 0,-21-1 0,-1 1 15,22 21-15,-21 21 0,-21 106 16,42-106-16,-21 0 0,0-21 16,21 21-16,0 0 0,0 0 0,0 0 15,0-22-15,0 22 0,0-21 0,0-21 16,0 21-16,0-22 0,0 1 15,0 63-15,0-84 0,0-1 16,0-20-16,0-1 0,0 0 16,21-21-16,-21 1 0,0-1 0,21-21 15,-21-21-15,21-1 0,0 1 16,-21-21-16,0-22 16,21 1-16</inkml:trace>
  <inkml:trace contextRef="#ctx0" brushRef="#br0" timeOffset="58880.24">20447 11642 0,'0'0'0,"-42"-106"16,20 64-16,22-1 0,-21-20 0,-21-1 15,42 43-15,-21-21 16,0 21-16,21-1 0,-22 22 0,22-21 15,0 0-15,0 0 16,22 21-16,-1 0 16,21 0-16,0 0 0,22-21 0,-1 21 15,22 0-15,0 0 0,21 0 16,-1 0-16,22-21 0,22 21 16,-1 0-16,0 0 0,21 0 0,22 0 15,190-22-15,-170 22 0,1 0 16,-21 0-16,20 0 0,1 0 15,0 0-15,-22 0 0,170 22 16,-170-22-16,-20 21 0,-22 0 16,0 0-16,0-21 0,-42 21 15,21 0-15,-42-21 0,-1 0 0,1 22 16,-21-22-16,-22 0 0,21 0 16,-20 0-16,-22 0 0,21 0 0,-21 0 15,1 21-15,-1 0 16,-21 0-16,21 0 0,-21 0 15,0 1-15,0 20 0,0 0 0,0 22 16,0-22-16,0 22 0,-21-1 16,0 1-16,-1 20 0,22-20 0,0 42 15,-21-22-15,0 1 0,21 0 16,-21 20-16,21-20 0,-21 21 16,21-21-16,0 20 0,-21 1 0,-1 0 0,22-21 15,-21 21-15,21-22 16,0 22-16,-21-21 0,0 21 0,0-22 15,21 22-15,0-21 0,0-1 0,-21 1 16,21 0-16,0-1 0,0-20 16,-22 21-16,22-22 0,0 22 0,0-22 15,0 1-15,0-22 0,0 64 16,0-64-16,0 1 0,-21-22 16,21 0-16,-21 21 0,0-42 0,21 21 15,-21 1-15,-22-22 0,22 0 0,0 0 16,-21 0-16,21 0 15,-22 0-15,1-22 0,0 22 0,-22-21 16,1 0-16,-1 0 0,1 21 0,-22-21 16,0 0-16,1-1 0,-22 1 0,-21 0 15,0 0-15,0-21 0,-21 20 16,-1 1-16,-20 0 0,-21 0 0,20 0 16,-20 0-16,-22-1 0,22 22 0,-1-21 15,-21 21-15,1 0 0,20 0 16,-20-21-16,20 21 0,-21 0 15,22 0-15,-1-21 0,1 21 0,21 0 0,20-21 16,1 21-16,21-21 0,21 21 16,43-22-16,-1 1 0,22 21 15,0-21-15,42 0 0,0 0 0,0 0 16,21-1-16,0-20 0,0 21 16,22-21-16,-22-1 0</inkml:trace>
  <inkml:trace contextRef="#ctx0" brushRef="#br0" timeOffset="59606.83">21548 11451 0,'0'0'0,"0"-21"0,0 0 16,0 0-1,-22 0-15,1 21 0,-21 0 16,21 0-16,0 0 0,-22 0 0,22 0 16,-21 0-16,-1 0 0,22 0 15,-42 42-15,42-42 0,-1 21 16,1-21-16,21 21 0,0 0 15,0 1-15,21-1 16,22-21-16,-22 0 16,0 0-16,21 21 0,1-21 15,-22 0-15,21 21 0,1 0 0,-22-21 16,21 21-16,-21 22 16,-21-22-16,0 0 0,0 0 15,-21 0-15,0 1 0,0-1 0,-22 0 16,22-21-16,-21 21 0,21-21 15,-22 21-15,22-21 0,42 0 47,1 0-31,-1 0-16,0 0 16,-21 21-16,0 1 0,0-1 15,0 21-15,0-21 0,0 22 16,0-1-16,-21 0 0,0-21 0,-1 22 15,1-1-15,0 0 0,0-20 0,0 20 16,0-21-16,-1 0 0,1 0 16,0 1-16,21-1 0,-21 0 0,21 0 15,-21 0-15,21 0 0,0 1 16</inkml:trace>
  <inkml:trace contextRef="#ctx0" brushRef="#br0" timeOffset="60021.8">21082 13420 0,'0'-21'15,"0"-1"-15,21 1 16,0 0-16,0 21 16,1 0-16,-1-21 0,0 21 15,0 0-15,-21 21 16,0 0-16,0 0 16,0 1-16,0-1 0,0 21 15,0-21-15,-21 22 0,21-1 0,0-21 16,-21 64-16,21-64 0,0 21 15,0-21-15,21 22 0,0-22 16,0 21-16,0-21 0,1 1 0,-1 20 16,0-21-16,0 0 0,-21 0 15,0 1-15,0-1 0,0 0 16,-42 0-16,21 0 0,-1-21 16,-20 0-16,21 21 0,-21-21 0,20 0 15,1 0-15,-21 0 0,21-21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5:33:06.9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762 0,'-21'0'32,"0"0"77,21-21-109,-22 0 16,22 0-16,0-1 15,0 1-15,0 0 16,0 0-16,0 0 16,0 0-16,22 21 15,-1 0-15,0 0 0,0 0 16,0 0-16,0 0 15,1 21-15,20 42 16,-21-42-16,0 22 16,-21-1-16,0 0 0,21 22 15,-21-1-15,0-20 0,0 20 0,0 1 16,-21-1-16,0 1 0,0-22 16,0 22-16,-22-22 0,1 0 15,21 1-15,-21-1 0,-22 43 16,22-64-16,-1 0 0,22 0 15,-21 0-15,21-21 0,0 0 16,-1 0-16,1 0 0,0-21 16,0 0-16,21 0 0,0 0 15,-21-1-15,21-20 0,0 21 0,0-21 16,0 20-16,0-20 0,0 21 16,0 0-16,21 0 0,0-1 15,-21 1-15,21 21 0,0 0 0,22 0 16,-22 0-16,0 21 0,0-21 15,0 22-15,1-1 0,20 0 0,-21 0 16,0 21-16,0-20 0,-21-1 16,22 0-16,-1 0 0,0 0 15,-21 0-15,0 1 0,21-1 0,0 0 16,-21 0-16,0 0 0,0 0 16,21-21-16,1 0 15,-1 0 1,0-21-1,0 0-15</inkml:trace>
  <inkml:trace contextRef="#ctx0" brushRef="#br0" timeOffset="191.88">1566 1439 0,'21'0'94</inkml:trace>
  <inkml:trace contextRef="#ctx0" brushRef="#br0" timeOffset="1016.46">3683 635 0,'0'21'16,"0"0"-16,0 1 0,0 20 15,0-21-15,0 43 0,0-22 0,-21 21 16,0-20-16,-1 20 0,1 1 15,21-1-15,-21 1 0,0-22 16,0 22-16,0-1 0,-1-21 16,1 1-16,0 20 0,0-20 0,0-1 15,21-21-15,0 21 0,-21-20 16,21-1-16,0 0 0,-22-21 16,22-21-1,22 0 1,-1-1-16,-21-20 0,21 0 15,0 21-15,0-22 0,0-20 0,1 20 16,-1-20-16,0 21 16,0-22-16,0 1 0,0-22 0,1 21 15,-1 1-15,0 21 0,0-22 0,0 1 16,0 20 0,-21 22-16,22 0 0,-1 21 15,0 42 1,0-21-16,-21 22 0,0-1 0,21 0 15,-21 22-15,0-22 0,21 22 16,-21-22-16,0 22 0,0-1 0,0-21 16,0 1-16,0-1 0,0 22 15,0-22-15,0 43 0,22-64 16,-22 21-16,0 0 0,0-20 16,0-1-16,0 21 0,0-21 0,0 0 15,21-21-15,-21 22 16,0-1-16,0-42 31,0-1-31,0 1 0</inkml:trace>
  <inkml:trace contextRef="#ctx0" brushRef="#br0" timeOffset="1227.33">3471 1524 0,'0'0'0,"21"0"31,1 0-31,-1 0 0,0 0 16,0-21-16,21 21 0,1 0 15,-22 0-15,21-21 0,1 21 0,-1 0 16,-21-21-16,21-1 0,-20 22 16,20 0-16,-21 0 0,21-21 0,-20 21 15,-1-21-15,0 21 16</inkml:trace>
  <inkml:trace contextRef="#ctx0" brushRef="#br0" timeOffset="1575.89">4678 826 0,'0'0'0,"0"-22"16,0 44 0,-21-1-1,21 21-15,0-21 0,0 22 0,0-1 16,0 0-16,0 22 0,-22-22 16,22 0-16,0 22 0,0-22 0,0 1 15,-21-1-15,21 21 0,0-20 16,0-1-16,0 0 0,0 1 15,0-22-15,0 21 0,-21 1 0,21-22 16,0 0-16,0 0 0,0 21 16,0-63 15,0 0-31,0 0 16</inkml:trace>
  <inkml:trace contextRef="#ctx0" brushRef="#br0" timeOffset="1923.69">4572 1080 0,'0'0'0,"-21"0"0,21-22 0,0 1 0,0 0 16,0 0-16,0 0 0,0 0 16,0-1-16,21 1 0,-21 0 0,42 0 15,-21 0-15,22 0 0,-22 21 16,21-22-16,1 22 0,-1 0 0,0 0 15,1 0-15,-1 0 0,0 0 16,1 22-16,-22-1 0,0 21 16,0-21-16,0 22 0,-21-1 15,0-21-15,0 21 0,0 1 0,-21-22 16,0 21-16,0 1 0,-22-22 16,22 0-16,-21 21 0,0-21 0,-1 1 15,1-1-15,21 0 0,-22 0 16,22-21-16,0 21 0,0-21 0,0 0 15,0 0-15,21 21 16,21-21 0,0 0-16,0-21 15,21 0-15,-20 21 0</inkml:trace>
  <inkml:trace contextRef="#ctx0" brushRef="#br0" timeOffset="2271.75">5821 762 0,'-21'0'16,"21"21"-16,0 0 0,0 1 15,-22-1-15,22 0 16,-21 21-16,21 1 0,-21-1 0,21 0 16,0 1-16,0-1 0,-21 0 15,21 1-15,-21-1 0,21 0 0,0-21 16,0 22-16,0-22 0,0 0 16,-21 21-16,21-20 0,0-1 0,0 0 15,0 0-15,0 0 16,0-42 15</inkml:trace>
  <inkml:trace contextRef="#ctx0" brushRef="#br0" timeOffset="2558.59">5313 1524 0,'0'0'15,"-21"21"-15,21 0 0,-22 1 16,22-1-16,0 0 0,0 0 0,0 0 16,0 0-16,0 1 0,22-1 15,-1 0-15,0-21 0,0 21 0,21-21 16,1 0-16,-1 0 0,0 0 16,1 0-16,-1 0 0,0 0 15,1 0-15,41 0 0,-41 0 16,-1-21-16,-21 21 0,0-21 15,22 0-15,-22 21 0,0-22 0,0 1 16,0 0-16,-21 0 16,22 0-16,-22 0 0,0-1 15,0 1-15,0 0 0,0-21 16,0 21-16</inkml:trace>
  <inkml:trace contextRef="#ctx0" brushRef="#br0" timeOffset="2878.42">5419 720 0,'0'0'16,"-22"-21"-16,22-1 15,22 22-15,-1-21 0,0 21 16,0 0-16,0 0 0,0-21 16,22 21-16,-22 0 0,21 0 0,-21-21 15,1 21-15,20 0 0,-21 0 16,0 0-16,0 0 0,1-21 16,-1 21-16,0 0 0,0 0 15</inkml:trace>
  <inkml:trace contextRef="#ctx0" brushRef="#br0" timeOffset="3580.46">7451 656 0,'21'0'31,"21"0"-31,0 0 0,1 0 16,20 0-16,1 0 0,-1 0 16,22 0-16,0 0 0,-1 0 0,-20 0 15,20 0-15,-20 0 0,21-21 16,-22 21-16,1 0 0,-1 0 15,1 0-15,20 0 0,-41 0 16,-22 0-16,0 0 0,-42 0 31,0 0-31,-22 0 16,22 0-16,0 0 0,-21 0 0,-1 0 16,22 0-16</inkml:trace>
  <inkml:trace contextRef="#ctx0" brushRef="#br0" timeOffset="3888.29">8022 783 0,'0'0'0,"0"21"15,0 43 1,0-22-16,0-21 0,0 22 0,0 20 15,0-20-15,-21-1 0,21 21 0,0-20 16,0 20-16,0-20 0,-21 20 0,21-21 16,0 1-16,0 20 15,-21-20-15,21 20 0,-22-21 0,22 1 16,0-1-16,0-21 0,-21 22 16,21-22-16,0 0 0,-21 0 0,21 0 15,0 0-15,21-21 31,0-21-15,-21 0-16</inkml:trace>
  <inkml:trace contextRef="#ctx0" brushRef="#br0" timeOffset="4352.02">8445 1482 0,'43'21'16,"-22"-21"-16,0 0 0,0 0 16,0 0-16,1 0 0,-1-21 0,0 21 15,0-21-15,0 21 0,0-22 0,1 1 16,20 21-16,-21-21 15,0 0-15,0 21 0,1-21 0,-22 0 0,0-1 16,0 1-16,0 0 16,0 0-16,0 0 0,0 0 15,-22 21-15,1 0 0,0 0 16,0 0-16,-21 0 0,20 0 16,1 0-16,0 21 0,0 0 15,0 21-15,-22-21 0,43 1 0,-21 20 16,0 0-16,0-21 0,21 22 15,0-1-15,-21 0 0,21-20 16,-21 20-16,21 0 0,0-21 0,0 1 16,0-1-16,0 21 15,0-21-15,21-21 16,0 21-16,0-21 0,21 0 16,-20 0-16,-1 0 0,0-21 0,21 21 15,-21-21-15,1 0 0,20 0 16</inkml:trace>
  <inkml:trace contextRef="#ctx0" brushRef="#br0" timeOffset="4869.72">9398 1249 0,'0'0'0,"21"0"16,-21-21-16,21 21 0,-21-21 15,-21 21 1,0 0 0,0 0-16,0 21 0,-1 0 15,1-21-15,0 21 0,0 0 16,0-21-16,21 21 0,-21 1 0,-1-1 16,22 0-16,-21 0 15,21 0-15,0 0 16,21 1-1,1-22 1,-1 0-16,0 0 0,0 0 0,0 21 16,22-21-16,-22 0 15,0 0-15,0 21 0,0-21 0,0 21 16,1-21-16,-1 21 0,-21 0 16,0 1-16,0-1 15,0 0-15,-21 0 0,-1 0 16,1-21-16,0 21 0,-21 1 15,21-22-15,-1 21 0,-20-21 16,21 0-16,0 21 0,0-21 0,-1 0 16,1 0-16,0 0 0,0 0 15,0 0-15,0-21 16,21 0 0,0-1-16,0 1 0,0 0 15,0 0-15,0 0 16,21-22-16,0 22 0,0 0 15</inkml:trace>
  <inkml:trace contextRef="#ctx0" brushRef="#br0" timeOffset="5943.45">10160 677 0,'0'0'0,"21"0"0,-21-21 0,0 42 47,-21 22-47,0-22 0,21 0 15,0 21-15,-21 1 0,-1-1 0,22 22 16,-21-22-16,21 0 0,0 1 15,-21 20-15,0-21 0,21 1 16,-21-1-16,0 0 0,21 1 16,0-1-16,0-21 0,0 22 0,0-22 15,0 0-15,0 21 0,0-21 16,0 1-16,21-22 0,0 21 0,0 0 16,0-21-16,0 0 0,1 0 15,20 0-15,-21 0 0,21 0 0,1-21 16,-22 0-16,21 21 0,-21-22 15,1 1-15,20 0 0,-21 0 0,0 0 16,0 0-16,1-22 0,-1 22 16,-21 0-16,0-21 0,21 20 15,-21 1-15,0 0 0,21 0 16,-21 0-16,0 42 31,0 0-31,0 0 0,-21 0 16,21 1-16,0-1 0,0 0 0,-21 0 15,21 0-15,0 0 0,0 1 16,0-1-16,0 0 0,0 0 16,21-21-16,0 21 0,0-21 15,0 0-15,22 0 0,-22 0 16,0 0-16,21 0 16,1 0-16,-22-21 0,0 0 0,0 0 15,0 0-15,1-1 0,-1 1 16,0 0-16,0-21 0,-21 21 15,21-1-15,-21 1 0,0-21 0,0 21 16,0 0-16,0 42 31,-21 0-31,0 0 16,21 0-16,-21 0 0,21 1 16,0-1-16,-21 0 0,21 0 15,-22 0-15,22 0 0,-21 1 0,21-1 16,0 0-16,0 0 0,0 0 0,-21-21 15,21 21-15,0 1 16,-21-22 0,21-22 15,0 1-31,0 0 16,0 0-16,0 0 0,0 0 15,0-1-15,21-20 0,21-21 16,-20 41-16,20 1 0,-21-21 15,0 21-15,22 0 0,-1-1 0,0 1 16,-21 21-16,22 0 0,-1 0 16,-21 0-16,22 0 0,-22 0 0,0 0 15,-21 21-15,21 1 16,-21-1-16,21 0 0,-21 0 0,0 0 16,0 0-16,0 1 0,0 20 0,0-21 15,0 0-15,-21 0 0,0 1 16,21-1-16,-21 0 0,21 0 0,-21 0 15,21 0-15,-22-21 16,22 22-16,-21-22 0,21-22 47,0 1-47,21 21 0</inkml:trace>
  <inkml:trace contextRef="#ctx0" brushRef="#br0" timeOffset="6780.48">12086 1164 0,'0'0'0,"-21"-21"0,0 21 0,0-21 15,-1 0-15,1 21 0,0-21 16,0 21-16,0 0 16,0 0-16,-1 0 0,1 0 0,0 0 15,0 0-15,0 0 0,0 0 16,-1 21-16,1 0 0,0 0 16,0 0-16,21 0 0,-21 1 0,0-1 15,-1 21-15,22-21 0,0 0 16,-21 1-16,21 20 0,-21 0 15,21-21-15,0 1 0,0-1 16,0 0-16,21-21 16,0 21-16,1-21 0,-1 0 15,0 0-15,0 0 0,0 0 16,0 0-16,1-21 0,20 0 16,-21 0-16,0-1 0,0 1 15,1 21-15,-1-21 0,0 0 0,-21 0 16,21 0-16,-21-1 0,21 1 15,-21 0-15,0 0 0,0 0 0,21 21 16,-21-21-16,0 42 47,0 0-31,0 0-16,0 0 15,-21 0-15,21 1 0,0-1 16,-21 21-16,21-21 0,-21 0 0,0 22 15,21-22-15,-21 21 0,21 1 0,-22-1 16,22 0-16,0 1 0,0 20 16,0-21-16,0 22 0,0-22 0,0 1 15,0 20-15,0 1 0,0-22 0,0 21 16,0-20-16,0 20 0,0 1 16,0-22-16,0 22 0,0-1 0,0-21 15,0 22-15,0-22 0,0 1 16,0 20-16,0-21 0,0 1 0,0-1 15,0 0-15,0-20 0,0 20 16,0 0-16,-21-21 0,21 1 0,-21 20 16,0-21-16,0 0 0,0 0 15,-1 1-15,1-22 0,0 0 16,-21 21-16,21-21 0,-1 0 0,1 0 16,0 0-16,0 0 0,0 0 15,0 0-15,-1 0 0,1-21 16,0-1-16,21 1 0,-21 0 0,21 0 15,-21 0-15,21 0 16,0-22-16,0 22 0,0 0 0,0-21 16,0-1-16</inkml:trace>
  <inkml:trace contextRef="#ctx0" brushRef="#br0" timeOffset="7314.71">10626 593 0,'0'0'0,"21"0"0,0 0 0,0 0 16,21 0-16,-20 0 15,-1 0-15,0 0 16,0 0 0,-21-21-16,0-1 15,-21 22 1,0 0-16,0 0 15,-1 0-15,1 0 16,21 22-16,0-1 16,0 0 15</inkml:trace>
  <inkml:trace contextRef="#ctx0" brushRef="#br0" timeOffset="7592.56">9800 995 0,'0'0'0,"21"0"31,0 0-31,22 0 0,-22 0 15,21 0-15,1 0 0,20 0 0,-21 0 16,1 0-16,-1 0 0,22 0 16,-1 0-16,-21 0 15,-20 0-15,-1 0 0,0 0 16</inkml:trace>
  <inkml:trace contextRef="#ctx0" brushRef="#br0" timeOffset="8467.33">3302 2413 0,'0'0'16,"0"-21"-1,-21 21-15,0 0 16,21-21-16,21 21 47,0 0-47,0-21 15,21 21-15,1 0 0,-1 0 16,0 0-16,22 0 0,-22 0 0,22 0 16,84-22-16,-63 22 0,-22 0 15,22 0-15,-1-21 0,1 21 16,21 0-16,84 0 15,-63-21-15,-21 21 0,21 0 16,0 0-16,21-21 0,1 21 0,-1 0 16,0 0-16,21 0 0,1 0 0,20 0 15,-21 0-15,22 0 0,-1 0 16,1 0-16,-1 0 0,1 0 16,-1 0-16,1-21 0,317 21 15,-339 0-15,1 0 0,-1 0 16,-21 0-16,0 0 0,0 0 15,-21 0-15,22 0 0,-22 0 0,0 0 16,-22 0-16,22 0 0,-21 0 16,-21 0-16,0 0 0,-1 0 0,-20 0 15,-22 0-15,0 0 0,1 0 16,-22 0-16,0 0 0,-42 0 16,0 0-16,-22 0 15,1 0-15</inkml:trace>
  <inkml:trace contextRef="#ctx0" brushRef="#br0" timeOffset="9314.93">3895 2477 0,'-22'0'15,"44"0"32,-1 0-47,21 0 16,-21 0-16,22 0 0,-22 0 15,21 0-15,0 0 0,22 0 0,-1 0 16,1 0-16,-1 0 0,22 0 16,0-22-16,21 22 0,-1 0 15,1 0-15,0-21 0,21 21 0,0 0 16,21 0-16,0-21 0,1 21 0,20 0 16,0 0-16,22-21 0,-1 21 15,22-21-15,-22 21 0,22 0 0,0 0 16,-1 0-16,1 0 15,-21-21-15,20 21 0,-20 0 0,-1 0 0,1 0 16,-1-22-16,-20 22 0,-1 0 16,0 0-16,-21 0 0,1-21 15,-1 21-15,0 0 0,-21 0 0,0 0 16,-21 0-16,-22 0 0,1 0 16,0 0-16,-22 0 0,1 0 0,-1 0 15,-20 0-15,-22 0 0,21 0 16,-21 0-16,0 0 15,-42 0 32,0 0-47,0 0 0,0 0 0,0 0 16,-1 0-16</inkml:trace>
  <inkml:trace contextRef="#ctx0" brushRef="#br0" timeOffset="9414.87">10795 2350 0,'0'0'0,"21"0"0</inkml:trace>
  <inkml:trace contextRef="#ctx0" brushRef="#br1" timeOffset="28290.71">1397 4995 0,'0'-21'0,"0"0"15,0 0-15,0 0 16,21 0-16,-21-1 16,0 1-16,0 0 15,0 0 1,0 0-1,0 0-15,0 42 79,0 0-79,-21-21 15,21 21-15,-21-21 0,0 21 16,21-42 46,0 0-46,0 0-16,0 0 16,0-1-16,21 1 15,0 0-15,-21 0 0,0 0 0,21 21 16,0-21-16,-21-1 0,21 1 15,-21 0 1,0 0 0,0 0-16,0 0 15,0-1-15,0 1 16,-21 0 0,21 0-1,0 0-15,-21 0 16,21-1-16,0 1 15,0 0 1,0 0-16,0 0 0,0 0 16,-21-1-1,21 1-15,0 0 16,0 0-16,0 0 16,-21 21-1,21-21-15,0-1 16,0 1-1,0 0 1,0 0 15,0 0 1,0 0-17,21 21-15,-21-22 16,0 1 15,21 0-31,-21 0 31,0 42 47,0 0-62,0 0-16,0 1 16,0-1-1,0 0-15,0 0 0,0 0 0,0 0 16,0 1-16,21-1 16,-21 0-16,0 0 0,0 21 15,0-20-15,21-1 0,-21 0 0,22 0 16,-22 21-16,0-20 0,0-1 15,21 21-15,-21-21 0,21 0 0,-21 22 16,0-22-16,21 42 16,-21-41-16,21-1 0,-21 21 15,0-21-15,0 22 0,0-22 0,0 21 16,0-21-16,0 22 0,21-22 16,-21 21-16,0 0 0,0-20 15,0 20-15,0-21 0,0 21 16,0-20-16,0-1 0,0 21 15,0-21-15,0 0 0,0 1 0,0 20 16,0-21-16,0 0 0,0 0 16,0 1-16,0-1 0,0 0 15,0 0-15,0 0 0,0 22 0,0-22 16,0 0-16,-21 0 0,21 0 16,0 0-16,0 1 0,0-1 0,0 21 15,0-21-15,0 0 0,0 1 16,0-1-16,0 0 0,0 0 15,-21 0-15,21 0 0,0 1 0,0-1 16,0 0-16,0 0 0,0 0 16,-21 0-16,21 1 0,0-1 15,0 0-15,0 0 0,0 0 16,0 0-16,0 1 0,0-1 0,0 0 16,0 0-16,0 0 15,0 0-15,0 1 0,0-1 16,0 21-16,0-21 0,0 0 0,0 1 15,0-1-15,0 0 0,0 0 16,0 21-16,0-20 0,0-1 0,0 0 16,0 21-16,0-21 15,0 1-15,0-1 0,0 21 0,0-21 16,0 0-16,0 22 16,0-22-16,0 0 0,0 0 0,0 0 15,0 1-15,0-1 0,0 0 16,-21 0-16,21 0 0,0 0 0,0 1 15,0-1-15,0 0 0,0 21 16,0-21-16,-21 1 0,21-1 16,0 21-16,0-21 0,0 0 0,0 1 15,0 20-15,0-21 0,0 0 16,-22 0-16,22 1 0,0-1 0,0 0 16,0 0-16,0 0 15,0 0-15,0 1 0,0-1 16,-21 0-16,21 0 15,0 0-15,0 0 0,0 1 16,0-1-16,0 0 0,0 0 16,0 0-16,-21 0 15,21 1-15,0-1 16,-21 0-16,21 0 0,0 0 16,0 0-1,-21-21-15,21 22 0,0-1 0,-21 0 0,21 0 16,0 0-16,0 0 15,0 1-15,0-1 16,0 0-16,0 0 16,-22-21-16,22 21 0,0 0 15,0 1 1,-21-1-16,21 0 16,0 0-1,0-42 48,0 0-63,0 0 0,0-1 15,0-20-15</inkml:trace>
  <inkml:trace contextRef="#ctx0" brushRef="#br1" timeOffset="29964.13">1651 3979 0,'0'0'0,"-21"0"15,0 0 16,-1 0-31,1 0 16,0 0 0,0 0-1,42 0 79,0 0-94,0 0 16,1 0-16,20 0 0,-21 0 15,0 0-15,0 0 0,1 0 16,20 0-16,-21 0 0,21 0 16,1 0-16,-22 0 0,21 0 0,22 0 15,-22 0-15,0 0 16,22 0-16,-22 0 0,85 0 15,-63 0-15,20 0 0,-20-21 16,-1 21-16,1 0 0,21 0 0,-22 0 16,1 0-16,-1 0 0,-21 0 15,22 0-15,-1 0 0,22 0 16,-21 0-16,-1 0 0,1 0 0,63 0 16,-43 0-16,-41-21 15,20 21-15,1 0 0,-1 0 16,43 0-16,-64 0 15,22 0-15,-22 0 0,22 0 0,-22 0 16,21 0-16,1 0 0,-22 0 16,22 0-16,-1 0 0,1 0 0,-1 0 15,-20 0-15,20 0 0,-21 0 16,22 0-16,-22 0 0,1-21 0,-1 21 16,0 0-16,1 0 0,-1 0 15,0 0-15,1 0 0,-1 0 16,0 0-16,1 0 0,-1 0 0,0 0 15,1 0-15,20-21 0,-21 21 0,1 0 16,20 0-16,-20 0 0,-1 0 16,0 0-16,22 0 0,-22 0 15,0 0-15,1 0 0,-1 0 0,-21 0 16,22 0-16,-1 0 0,-21 0 16,21 0-16,-20 0 0,20 0 0,-21 0 15,21 0-15,-20 0 16,62 0-16,-41 0 0,-1 0 15,-21 0-15,21 0 0,1 0 16,-1 0-16,0 0 0,-20 0 16,20 0-16,0 0 0,-21 0 0,22 0 15,-1 0-15,-21 0 0,43 0 16,-43 0-16,21 0 0,-21 0 16,1 21-16,-1-21 0,0 0 15,0 0-15,0 0 0,0 0 16,1 0 15,-44 0 16,1 0-47,0 0 16,0 0-16,0 0 0,0 0 15</inkml:trace>
  <inkml:trace contextRef="#ctx0" brushRef="#br1" timeOffset="31339.12">7302 3916 0,'0'21'62,"0"0"-46,0 0-16,0 22 15,0-22 1,0 0-16,0 0 0,0 22 16,0-22-16,0 0 0,0 0 0,0 21 15,0-20-15,0 20 0,0-21 16,0 21-16,0 22 0,0-22 16,0-21-16,0 22 0,0-22 15,0 21-15,0-21 0,0 22 0,0-1 16,0 0-16,0 1 0,0-1 15,0 0-15,0 1 0,0-1 16,0 22-16,0-22 0,0 0 0,0 1 16,0-1-16,0 0 0,0 1 15,0-1-15,0 0 0,0 1 0,0-22 16,0 21-16,0 0 0,0 1 16,0-1-16,0-21 0,0 22 0,22 20 15,-22-21-15,21 1 16,-21-22-16,21 21 0,-21-21 0,0 22 15,0-22-15,21 0 0,-21 21 16,0-20-16,0-1 0,0 0 0,21 21 16,-21-21-16,0 1 0,0-1 0,0 0 15,0 0-15,0 0 0,0 0 16,0 22-16,0-22 16,0 0-16,0 0 0,0 0 15,0 22-15,0-1 0,0-21 16,0 0-16,0 1 0,0-1 15,0 0-15,-21 42 16,21-41-16,0-1 0,0 0 0,-21 0 16,21 0-16,0 0 0,0 1 15,0-1-15,0 0 0,0 0 0,-21 0 16,21 0-16,0 1 0,-21-1 16,21 0-16,0 0 0,0 0 15,0 0-15,0 1 0,0-1 0,0 0 16,0 0-16,0 0 15,0 0-15,0 1 0,-22-1 16,22 0-16,0 0 0,0 0 16,0 0-16,0 1 15,-21-1-15,21 0 0,0 0 0,0 0 16,-21 0-16,21 1 0,0-1 16,0 0-16,0 0 0,0 0 15,-21 0-15,21 1 16,0-1-16,-21-21 0,21 21 15,0 0 1,0 0 0,-21 0-1,-1-21 17,22-21-17,-21 21-15</inkml:trace>
  <inkml:trace contextRef="#ctx0" brushRef="#br1" timeOffset="33602.8">1185 8213 0,'21'0'16,"1"0"-16,-1 0 31,0 0-31,0 0 16,0 0-16,0 0 15,1 0-15,-1 0 16,0 0-16,0 0 0,0 0 16,0 0-1,1 0-15,-1 0 0,0 0 0,0 0 0,0 0 16,22 0-16,-22 0 16,0 0-16,0 0 0,21 0 0,-20 0 15,20 0-15,-21 0 0,21 0 16,1 0-16,-1 0 0,0-21 0,1 21 15,-1 0-15,0 0 0,22 0 16,-22 0-16,22 0 0,-1 0 16,1 0-16,-1 0 0,22-22 0,-22 22 15,22 0-15,-21 0 0,20 0 0,64 0 16,-63 0-16,84 0 16,-105-21-16,21 21 15,-1 0-15,-20 0 0,20-21 16,-20 21-16,-1 0 0,22-21 0,-21 21 15,-22 0-15,21-21 0,1 21 16,-1 0-16,1 0 0,-1-21 0,1 21 16,-1-22-16,1 22 0,-1 0 0,1 0 15,-1 0-15,1 0 0,-1-21 16,1 21-16,-1 0 0,-20 0 16,20 0-16,-20 0 0,-1-21 0,0 21 15,1 0-15,-1 0 0,0 0 0,1 0 16,-1 0-16,0 0 0,1-21 15,-1 21-15,0 0 0,1 0 16,-1 0-16,0 0 0,1 0 0,20 0 16,-21 0-16,1-21 0,-1 21 15,-21 0-15,22 0 0,-1 0 0,-21 0 16,0 0-16,22 0 0,-22 0 16,0 0-16,0 0 0,0 0 0,0 0 15,1 0-15,-1 0 0,0 0 0,0 0 16,0 0-16,0 0 0,22 0 15,-22 0-15,0 0 0,0 0 0,0 0 16,1 0-16,-1 0 0,0 0 16,0 0-16,0 0 0,0 0 15,1 0-15,-1 0 0,0 0 16,0 0-16,0 0 16,0 0-1,1 0-15,-1 0 16,0 0-1,0 0-15,0 0 16,0 0-16,1 0 16,-1 0-16,0 0 0,0 0 15,0 0-15,-21 21 16,21-21-16,1 0 0,-1 0 16,0 0-1,0 0-15,0 0 16,-21 21-1,21-21-15,1 0 32,-1 0-17,-21 21 1,21-21 0,0 0-1,0 0 1,0 0 15,1 0 0,-22-21 32,0 0-48,-22 0-15,22 0 16,0-1-16,0 1 0,0 0 16,0 0-16,0 0 0,0 0 15,0-1-15,0 1 16,0 0-16,0 0 0,0 0 16,0 0-16,0-1 15,0 1-15,0 0 16,0 42 78,0 0-79,-21 1 1,21-1-1,0 0-15,0 0 16,-21-21-16,21 21 0,-21 0 16,21 1-16,0-1 15,-21-21-15,21 21 0,-21 0 0,-1 0 16,22 0 0,-21-21-16,0 0 15,0 22-15</inkml:trace>
  <inkml:trace contextRef="#ctx0" brushRef="#br1" timeOffset="33815.47">6794 8043 0,'0'22'15,"-21"-22"1,0 0 15,0 0-15</inkml:trace>
  <inkml:trace contextRef="#ctx0" brushRef="#br1" timeOffset="35495.9">2582 3217 0,'0'0'0,"0"-21"16,0 0-16,0 0 15,-21 21 17,21 21-32,-21 0 0,21 0 15,-21 22-15,21-1 0,-21 0 16,-1 1-16,1-1 0,21 0 0,-21 1 15,0 20-15,0-20 0,0-1 16,-1-21-16,1 21 0,21 1 16,0-22-16,0 0 0,0 0 15,0 0-15,0 1 0,0-44 47,21 1-47,-21 0 0,22 0 16,-22 0-16,0-22 0,21 1 0,0 21 15,0-21-15,-21-22 0,21 22 16,0-1-16,-21 1 0,22-21 16,-22 20-16,21 22 0,0-21 0,-21 21 15,0-1-15,21 1 16,-21 0-16,21 21 0,0 0 16,1 21-16,-1-21 15,0 43-15,-21-22 0,21 21 0,0 0 16,-21 1-16,0 20 0,0-20 15,21-1-15,-21 0 0,22 1 16,-22-1-16,0-21 0,0 21 0,0 1 16,0-22-16,0 0 0,0 0 15,0 0-15,0 1 0,0-1 16,0 0-16,0-42 47,-22 0-47,1-1 15</inkml:trace>
  <inkml:trace contextRef="#ctx0" brushRef="#br1" timeOffset="35694.78">2434 3683 0,'0'0'0,"21"0"0,22-21 0,-22 21 0,21 0 16,-21 0-16,0-21 0,22 21 15,-22 0-15,0-21 0,0 21 0,0-22 16,1 22-16,-1 0 0</inkml:trace>
  <inkml:trace contextRef="#ctx0" brushRef="#br1" timeOffset="36535.32">3069 3514 0,'0'21'47,"0"0"-32,0 0 1,0 0-16,0 1 16,0-1-16,0 0 15,0 0-15,0 0 16,0 0-16,0 1 15,0-1 1,0-42 31,0-1-31,0 1-16,0 0 15,0 0-15,0 0 0,0 0 16,0-1-16,0 1 15,0 0-15,21 0 0,0 21 0,1-21 16,-1 21-16,0-21 16,0 21-16,0 0 0,0 0 15,1 21-15,-1 0 16,-21 0-16,21 0 16,-21 0-16,21 1 0,-21-1 15,0 0-15,0 0 0,0 0 16,0 0-16,0 1 15,0-1 1,-21-21-16,0 0 31,21-21-15,0-1-16,0 1 16,0 0-16,21 0 0,0-21 0,-21 20 15,21 1-15,0 0 0,22-21 16,-22 21-16,0-1 15,21 22-15,-20 0 0,20 0 16,-21 0-16,0 0 0,-21 22 16,21-1-16,-21 0 0,22 0 0,-22 0 15,0 0-15,0 1 0,21-1 16,-21 0-16,0 0 0,0 0 0,0 0 16,0 1-16,0-1 15,0 0-15,0 0 16,-21-21-1,21-21 17</inkml:trace>
  <inkml:trace contextRef="#ctx0" brushRef="#br1" timeOffset="37115.99">4170 3471 0,'0'0'0,"-21"-42"15,-1 21-15,1 0 0,0 21 16,0-21-16,0 21 15,0 0-15,-1 21 16,22 0-16,-21 0 16,0 21-16,21-20 0,-21-1 15,21 0-15,0 21 16,0-21-16,0 1 0,0-1 0,0 0 16,0 0-16,0 0 0,0 0 15,0 1-15,21-22 31,0 0-31,0 0 0,1-22 16,-1 1 0,-21 0-16,21 0 0,0 0 15,0 0-15,-21-1 0,0 1 16,0 0-16,0 0 0,21 0 0,-21 0 16,0-1-16,0 44 31,0-1-31,0 0 15,0 0-15,0 0 0,0 0 16,0 1-16,0-1 0,0 0 0,0 0 16,0 0-16,0 0 15,0 1 1,22-22 0,-1 0-16,0 0 15,-21-22-15,21 22 16,0-21-16</inkml:trace>
  <inkml:trace contextRef="#ctx0" brushRef="#br1" timeOffset="37756.71">4487 3471 0,'0'0'0,"-21"0"15,21-21 17,21 21-32,0 0 15,1 0-15,-1 0 0,0 0 16,0 0-16,0 0 0,0 0 16,1 21-16,-22 1 0,0-1 15,0 0-15,0 0 16,0 0-16,0 0 0,-22 1 15,1-1-15,0 0 0,0 0 16,-21 0-16,20-21 0,1 21 0,-21 1 16,21-22-16,0 0 0,-1 21 15,1-21-15,42 0 47,1-21-47,-1 21 0,0-22 16,0 22-16,0 0 0,0 0 0,1 0 15,-1 0-15,0 0 0,0 0 16,0 0-16,0 0 0,1 22 16,-1-22-16,-21 21 0,21 0 0,0-21 15,0 21-15,-21 0 0,0 0 0,0 1 16,0-1-16,0 0 0,0 0 16,0 21-16,0-20 0,-21 20 15,0-21-15,0 21 0,0-20 0,-22 20 16,1-21-16,21 21 0,-22-20 0,1-1 15,0 0-15,21 0 0,-22 0 16,1-21-16,0 21 0,20 1 16,-20-22-16,21 0 0,0 0 0,0 0 15,-22 0-15,22 0 0,0 0 16,0-22-16,0 22 0,21-21 16,0 0-16,0 0 15,0 0-15,0 0 16,0-1-16,21 1 0,-21 0 15,21 0-15,42-43 0</inkml:trace>
  <inkml:trace contextRef="#ctx0" brushRef="#br1" timeOffset="38499.29">4995 3471 0,'-21'22'31,"21"-1"-31,-21-21 16,21 21-16,0 0 0,0 0 15,0 0-15,0 1 0,0-1 0,0 0 16,0 0-16,0 0 15,21 0-15,-21 1 16,21-22-16,0 0 16,-21-22 15,0 1-15,0 0-16,-21 0 15,21 0-15,0 0 0,0-22 16,0 22-16,0 0 0,21-21 0,-21 20 15,22 1-15,-1 0 0,0 0 16,0 0-16,0 0 0,0 21 0,1 0 16,-1 0-16,21 0 0,-21 0 15,0 21-15,-21 0 0,22 0 0,-1 0 16,0 0-16,-21 1 0,0-1 16,0 21-16,21-21 0,-21 0 0,0 1 15,0 41 1,0-21-16,0-20 0,0-1 15,0 0 1,-21-21-16,21-21 31,0 0-15,0-1-16,0 1 16,0-21-16,0 21 0,21 0 0,-21-22 15,21 1-15,0 0 0,1-1 16,-1 22-16,21-21 0,-21-1 0,22 22 15,-22 0-15,21 0 0,22 21 16,-22 0-16,-21 21 0,21 0 16,-20 0-16,-1 1 0,0 20 15,0-21-15,0 21 0,-21 1 0,21-22 16,-21 21-16,0-21 0,0 22 0,0-1 16,0-21-1,0 0-15,0 1 0,-21-1 0,0 0 16,0 0-16,0 0 15,0-21-15,-1 0 0</inkml:trace>
  <inkml:trace contextRef="#ctx0" brushRef="#br1" timeOffset="39655.33">3683 5122 0,'0'-21'0,"0"42"0,-42-42 0,20 21 16,1 0-16,0 0 0,-21 0 0,-1 0 15,1 0-15,0 0 0,-1 21 16,-20 1-16,21-1 0,-1 0 0,-20 0 16,20 21-16,1 1 0,-21-1 15,20 22-15,-20-22 0,20 21 0,1 22 16,0-21-16,-1-1 0,22 22 15,0-22-15,0 22 16,21-22-16,0 64 0,0-84 0,21 20 16,0 1-16,0-1 15,22 1-15,-22-22 0,21 22 0,22-22 16,-22 21-16,22-20 0,63 20 16,-64-20-16,22-22 15,-1 0-15,1 0 0,0-21 0,21 0 16,-22 0-16,1 0 0,21 0 0,-22-21 15,22 0-15,0-22 0,-21 22 0,21 0 16,-1-21-16,-20-1 0,21 1 16,-21 0-16,-22-1 0,22-20 0,-22 21 15,1-22-15,-1 22 0,-20-22 16,-1 1-16,0-1 0,1 1 0,-22-1 16,0 1-16,0-22 15,0 22-15,-21-1 0,0 1 0,0-1 16,0 1-16,-42-1 0,21 22 15,0-22-15,-22 22 0,1 0 16,0-1-16,-1 1 0,-20 0 0,-1-1 16,-20 1-16,-1 21 0,0-22 0,1 22 15,-22-21-15,21 21 0,0 21 16,1 0-16,-107 0 16,107 0-16,-65 42 0,65 0 15,20 1-15,-20-1 0,20 0 16,1 22-16,-1-22 0,22 22 15,-22-1-15,22 1 0,0-1 16,-1 1-16,22-1 0,-21 1 0,42-1 16,0 1-16,0-22 0</inkml:trace>
  <inkml:trace contextRef="#ctx0" brushRef="#br1" timeOffset="41242.76">3577 5652 0,'-21'0'0,"21"21"16,-21 0-16,21 0 0,0 0 16,0 22-16,-21-22 0,21 21 0,0 0 15,0 1-15,0-1 0,0-21 16,0 22-16,-22-22 0,22 21 0,-21-21 16,21 0-16,0 1 15,0-1-15,0 0 16,0-42 15,0 0-31,0-1 0,0 1 16,0 0-16,21 0 0,1 0 0,-22 0 15,0-22-15,21 22 0,0-21 16,21-64-16,-42 64 16,0-1-16,21 22 0,-21 0 15,22 0-15,-1 42 16,-21 0-1,21 0-15,-21 0 0,0 22 0,0-22 16,0 21-16,0 1 0,0-1 16,0-21-16,0 21 0,0-20 0,0 20 15,0-21-15,21 0 0,-21 0 16,0 1-16,0-1 0,0 0 16,-21-21 15,0 0-31</inkml:trace>
  <inkml:trace contextRef="#ctx0" brushRef="#br1" timeOffset="41640.69">3365 6138 0,'0'-21'16,"22"21"-16,-1 0 15,21 0-15,-21-21 0,22 21 16,-22-21-16,21 21 0,0-21 15,1 21-15,-1-21 0,0 21 0,1-22 16,-1 1-16,0 21 0,-20-21 0,20 21 16,-21-21-16,0 0 0,0 21 15,1-21-15,-22-1 0,21 22 0,-21-21 16,0 0 0,0 42 15,-21 0-31,21 22 0,0-22 15,0 0-15,0 21 0,0-20 16,0 20-16,0 0 0,0-21 16,0 22-16,0-1 0,0-21 0,-22 22 15,22-22-15,-21 21 0,21-21 0,0 22 16,0-22-16,0 0 0,0 0 16,-21-21-16,21-21 31,0 0-16,0 0-15,0-1 0,0-20 16,0 21-16</inkml:trace>
  <inkml:trace contextRef="#ctx0" brushRef="#br1" timeOffset="41919.54">3958 5948 0,'42'-21'16,"-20"21"-16,-1-21 0,21 21 15,-21 0-15,0 0 16,1 0-16,-22 21 0,21 0 16,0 0-16,-21 0 0,0 0 15,0 1-15,0-1 16,0 0-16,-21 0 0,0 0 16,-1 0-16,1 1 0,0-1 15,0-21-15,0 0 0,21 21 16,-21-21-16,42-21 47,0 21-47,0-21 15,-21-1-15</inkml:trace>
  <inkml:trace contextRef="#ctx0" brushRef="#br1" timeOffset="42203.89">4339 5906 0,'0'0'0,"0"21"0,0 0 16,0 0-16,0 0 15,0 0-15,0 1 0,0-1 0,0 0 16,0 21-16,0-21 0,0 1 16,0 20-16,0-21 0,-21 0 0,21 0 15,0 22-15,0-22 16,0 0-16,0 0 0,-21 0 0,21 1 15,0-1-15,0 0 16,0-42 15,0 0-31,0-1 16,0 1-16,0 0 0,0-21 16,0 21-16,0-1 0</inkml:trace>
  <inkml:trace contextRef="#ctx0" brushRef="#br1" timeOffset="42458.48">4318 5863 0,'0'0'0,"21"0"0,0-21 15,0 21-15,22 0 16,-22 0-16,0 0 0,0 0 16,-21 21-16,21 0 15,-21 1-15,0-1 0,0 0 0,0 0 16,0 0-16,0 0 15,-21 1-15,0-1 0,0-21 16,21 21-16,-21-21 16,0 0-16,21 21 0,0-42 31,0 0-15,21 0-16</inkml:trace>
  <inkml:trace contextRef="#ctx0" brushRef="#br1" timeOffset="42947.43">4805 5757 0,'0'0'16,"0"-21"-16,0 0 0,0 0 15,0-21-15,0 20 0,0 1 16,0 0-16,0 0 0,0 0 15,0 42 17,0 0-32,0 0 0,0 0 15,0 1-15,0 20 0,0-21 16,0 0-16,0 22 0,0-22 0,0 0 16,0 0-16,0 0 0,0 0 15,0 1-15,0-1 0,0 0 16,0 0-1,-21-21 32,-1 0-47,1 0 0,0 0 16,0 0-16,0 0 0,0 0 16,-1 0-16,1 0 0,0 0 0,0 0 15,21 21-15,21-21 31,0 0-15,0 0-16,1 0 0,-1 0 0,0 0 16,0 0-16,0-21 0,0 21 15,1 0-15,-1-21 0,0 0 0,0 0 16,0-1-16</inkml:trace>
  <inkml:trace contextRef="#ctx0" brushRef="#br1" timeOffset="43871.25">6032 3895 0,'0'21'47,"0"0"-32,0 21-15,0-20 0,0 20 16,0 0-16,0 1 0,0-1 0,0 21 16,0 1-16,0-22 0,0 22 15,0-1-15,0 1 0,0-1 0,0 1 16,0 20-16,-21-20 0,0 21 16,21-1-16,0-20 0,0 20 15,-21-20-15,21 21 0,-21-22 0,21 22 16,-21-1-16,21 1 0,0 0 15,-22-22-15,1 107 16,21-107-16,-21 22 0,21-22 0,0 22 16,0-22-16,0 22 0,0-21 15,0 20-15,0-20 0,0-1 0,0 1 16,0-1-16,0-20 0,0 20 0,0 1 16,21-22-16,-21 21 0,0-20 15,0-1-15,0 22 0,0-22 0,0 21 16,0-20-16,-21-1 0,0 22 15,0-22-15,21 0 0,-21 1 0,-1-22 16,22 21-16,-21-21 0,21 22 0,-21-22 16,21 0-16,-21 0 0,21 0 15,0 0-15,0 1 16,0-44 0,21 22-1,0-21-15,0 0 0,1 0 16,-22-21-16,21-1 0,0 1 0,0 0 15</inkml:trace>
  <inkml:trace contextRef="#ctx0" brushRef="#br1" timeOffset="44362.97">6202 4382 0,'0'21'16,"0"0"-16,0 0 0,0 0 15,0 0-15,0 1 0,0-1 0,0 0 16,0 21-16,0-21 0,0 22 16,0-1-16,0 0 15,0-20-15,0-1 0,0 0 0,0 0 16,0 0-16,0 0 16,0-42 15,0 0-31</inkml:trace>
  <inkml:trace contextRef="#ctx0" brushRef="#br1" timeOffset="44867.49">6308 4360 0,'0'0'0,"21"0"15,63 0 1,-41 0-16,-1 0 0,-21 0 0,22 0 16,-1 0-16,0 0 0,1 0 15,-1 0-15,0 0 0,-21 0 0,22 0 16,-22 0-16,21 0 0,-21 0 16,1 0-16,-1 0 0,0 22 0,0-22 15,0 0-15,0 21 16,-21 0-1,0 0 1,0 0-16,0 0 16,0 1-16,0-1 15,0 0-15,0 0 0,0 0 16,0 0-16,0 1 16,0-1-16,0 0 0,0 0 15,0 0-15,-21 0 16,0-21-16,0 22 0,0-1 0,0-21 15,-22 21-15,1 0 0,0-21 16,-1 0-16,1 21 0,-22-21 0,22 0 16,-21 0-16,20 21 0,1-21 15,0 0-15,-1 0 0,22 22 16,0-22-16,0 0 0,0 21 16,21 0-16,0 0 15,0 0 1,21 0-16,0-21 15</inkml:trace>
  <inkml:trace contextRef="#ctx0" brushRef="#br1" timeOffset="45195.61">6329 5609 0,'0'21'16,"0"1"-16,0-1 0,0 0 16,0 0-16,-21 21 0,21-20 0,0 20 15,0-21-15,0 21 0,0-20 16,0 20-16,0-21 0,0 0 0,-22 22 15,22-22-15,0 0 0,0 0 16,0 0-16,0 0 16,0-42 15,0 0-31,22 0 16</inkml:trace>
  <inkml:trace contextRef="#ctx0" brushRef="#br1" timeOffset="45654.89">6329 5588 0,'21'0'0,"21"0"16,-21 0-16,1 0 0,20 0 15,-21 0-15,21 0 16,1 0-16,-22 0 0,21 0 0,1 0 0,-1 0 15,-21 0-15,0 0 0,22 21 16,-22 0-16,0-21 0,0 22 0,0-22 16,-21 21-16,0 0 0,21 0 15,1 0-15,-22 0 0,21 1 16,-21-1-16,0 0 16,0 0-16,0 0 15,21 0-15,-21 1 16,21-1-16,-21 0 15,0 0-15,0 0 0,-21 0 16,0 1-16,0-22 16,-1 21-16,1-21 0,0 21 0,-21-21 15,21 21-15,-22-21 0,1 21 16,0-21-16,-1 21 0,1-21 0,0 0 16,-22 22-16,-21-1 15,64-21-15,-21 0 0,21 0 0,0 21 16,-1-21-16,1 0 0,21 21 15,-21-21-15,21 21 16,0 0 0,0 1-16</inkml:trace>
  <inkml:trace contextRef="#ctx0" brushRef="#br1" timeOffset="46070.69">6265 6922 0,'0'21'0,"0"0"15,0 0 1,0 0-16,-21 0 16,21 1-16,0-1 0,0 0 15,0 0-15,0 21 0,0 22 16,-21-43-16,21 0 0,0 22 0,0-22 16,0 0-16,-21 21 15,21-21-15,0 22 0,0-22 16,0 0-1,0-42 17,0 0-32,0 0 15,21-1-15,-21 1 0,0-21 16,21 21-16,-21-22 0,0 22 0</inkml:trace>
  <inkml:trace contextRef="#ctx0" brushRef="#br1" timeOffset="46655.41">6308 6837 0,'0'0'0,"21"0"78,0 0-78,0 0 0,0 0 0,0 21 16,1-21-16,-1 0 0,21 0 15,-21 0-15,22 0 0,-22 0 0,21 0 16,-21 0-16,22 0 0,-1 0 16,-21 0-16,21 0 0,-20 0 0,20-21 15,0 21-15,-21 0 0,1 0 16,-1 0-16,0 0 0,0 0 16,0 0-16,-21 21 31,0 0-16,0 0-15,0 1 0,0-1 16,0 0-16,0 0 16,0 0-16,0 0 0,0 1 15,0-1-15,0 0 0,0 0 0,0 0 16,0 0-16,0 1 0,0-1 16,0 0-16,0 0 0,0 0 15,0 0-15,0 1 16,0-1-16,0 0 15,0 0-15,0 0 16,-21-21-16,0 21 0,0-21 16,0 22-16,-1-22 0,1 0 15,-21 0-15,21 21 0,-22-21 0,1 21 16,21-21-16,-21 0 0,-43 0 16,64 0-16,-22 0 0,22 21 15,0-21-15,0 0 0,0 0 16,0 0-16,-1 0 0,1 0 15,0 0 17,21-21-32</inkml:trace>
  <inkml:trace contextRef="#ctx0" brushRef="#br1" timeOffset="49083.4">16002 3302 0,'0'-21'15,"0"42"63,0 0-78,0 0 16,0 1-16,-21-1 0,21 0 16,-21 0-16,21 21 0,0-20 0,-22-1 15,22 0-15,-21 21 0,21-21 16,0 22-16,0-22 0,0 21 0,0-21 15,0 22-15,0-1 0,0 0 16,0 22-16,0-22 0,0 22 0,0-22 16,-21 22-16,21-1 0,-21 1 15,0-1-15,21 1 0,0-1 16,0 1-16,-21-1 0,21 1 16,0 20-16,0 1 0,0 0 0,0-22 15,0 22-15,0-1 16,0-20-16,0 21 0,-22-22 0,22 1 0,0 20 15,0 1-15,0-22 0,-21 1 16,21 21-16,-21-22 0,21 1 0,-21-1 16,0 1-16,21 20 0,-21-20 15,21-1-15,-22 22 0,1-22 0,0 22 16,21-21-16,-21 20 0,0-20 0,0 63 16,-1-64-16,1 1 15,21-1-15,0-20 0,-21 20 16,21-21-16,-21 22 0,21-22 0,-21 1 15,21 41-15,0-41 16,0-22-16,0 21 0,-21-21 0,21 0 16,0 1-16,0-1 0,-22-21 15,22-21 1,0-22-16,0 22 16,0-21-16,0-1 0,0 1 0</inkml:trace>
  <inkml:trace contextRef="#ctx0" brushRef="#br1" timeOffset="51546.9">16002 3323 0,'21'0'47,"0"0"-31,0 0-16,1 0 0,-1 0 15,0 0-15,0 0 16,21 0-16,-20 21 0,20-21 0,-21 0 16,21 0-16,-20 0 0,20 0 15,0 0-15,-21 0 0,22 0 0,-1 0 16,0 22-16,1-22 0,-1 0 15,0 0-15,1 0 0,-1 0 16,22 0-16,-1 0 0,1 0 0,20 0 16,1 0-16,0 0 0,-1 0 15,1 0-15,21 0 0,-22 0 0,1 0 16,21 0-16,-21 0 0,-1 0 16,1 0-16,21 0 0,-22 0 0,1 0 15,0 0-15,-1 0 16,1 0-16,0 0 0,-1 0 0,-20 0 15,21 0-15,-1 0 0,1 0 16,21 0-16,0 0 0,-22 0 16,22 0-16,-21 0 0,21 0 0,-22 0 15,1 0-15,-22 0 0,22 0 16,-21 0-16,20 0 0,-20 0 0,-1 0 16,22-22-16,-22 22 0,1 0 15,21 0-15,-22 0 0,1 0 0,-1 0 16,1 0-16,-1 0 15,1 0-15,-22 0 0,0 0 0,1 0 16,-1 0-16,0 0 0,-21 0 16,22 0-16,-22 0 0,0 0 15,0 0-15,0 0 16,1 0 0,-1 0-1,0 0-15,0 0 0,0 0 16,-21 22-16,21-1 15,1 0 1,-22 0-16,0 64 16,0-64-16,0 0 0,0 21 15,-22-20-15,1 20 0,0 0 0,21 1 16,-21-22-16,21 42 0,-21-20 16,21 20-16,0 1 0,0-1 0,0 1 15,0-1-15,0 1 0,0-1 16,0-21-16,0 22 0,0-22 0,0 64 15,0-42-15,0-1 16,0-21-16,0 22 0,0-1 0,0 1 16,0-22-16,0 22 0,0-1 0,0 1 15,0-1-15,-21 1 0,21-22 16,0 22-16,0-1 0,-22 64 16,1-63-16,21-1 0,0 1 15,0-22-15,-21 21 0,21 1 0,-21-22 16,21 1-16,0 20 0,0-21 15,0 1-15,0-1 0,0 22 16,0-22-16,0 21 0,0-20 0,-21-1 16,21 0-16,-21 22 0,21-22 15,-22 1-15,22-22 0,0 63 16,-21-62-16,21 20 0,0-21 0,-21 21 16,21-20-16,0 20 0,0-21 15,0 0-15,0 22 0,0-22 0,0 21 16,-21-21-16,21 22 0,0-22 15,0 0-15,0 21 0,0-21 16,-21 1-16,21 20 0,0-21 0,0 0 16,0 0-16,0 1 0,-21 20 0,21-21 15,0 0-15,-22 0 0,22 1 16,0-1-16,0 21 16,-21-42-16,21 21 0,-21 0 15,21 1 1,0-1-16,0 0 15,-21-21-15,21 21 16,-21-21 0,21 21-1,-21-21-15,-1 0 16,1 21-16,0-21 16,0 0-16,0 0 15,0 22-15,-1-22 0,1 0 16,0 0-16,0 0 0,0 0 15,0 0-15,-1 0 0,-20 21 0,21-21 16,-21 0-16,-1 0 0,1 0 0,21 0 16,-22 0-16,1 0 0,0 0 15,-1 0-15,-20 0 0,21 0 0,-22 0 0,22 0 16,-22 0-16,22 0 0,-22 0 16,1 0-16,21 0 0,-85 0 15,84 0-15,-20 0 0,-1 0 16,22 0-16,-22 0 0,22 0 0,-21 0 15,-1 0-15,22 0 0,-22 0 16,1 0-16,20 0 0,-20 0 0,-1 0 16,22 0-16,-21 0 0,-1 0 0,22 0 15,-22 0-15,22 0 0,-22 0 16,22 0-16,0 0 0,-22 0 0,22 0 16,-22 0-16,-84 0 15,85 0-15,20 0 0,-20 0 16,-1 0-16,1 0 0,21 0 0,-22 0 15,1 0-15,-1 0 0,1-21 0,-1 21 16,1 0-16,20 0 16,-20 0-16,20 0 0,1-22 0,0 22 15,-1 0-15,1 0 0,0 0 0,-22 0 16,22-21-16,0 21 16,-1 0-16,1 0 0,21 0 0,-64 0 15,43 0-15,-1 0 0,-20 0 16,21 0-16,-1 0 0,1 0 0,-22-21 15,22 21-15,0 0 0,-22 0 16,22 0-16,0 0 0,-22 0 0,22-21 16,-1 21-16,1 0 0,0 0 15,21 0-15,-22 0 0,1 0 16,21 0-16,-43 0 0,22 0 16,21 0-16,-22 0 0,22 0 0,-21 0 15,21 0-15,-22 0 0,22 0 16,0 0-16,-21 0 0,21 0 0,-1 0 15,1 0-15,0 0 0,0 0 0,0 0 16,0 0 0,-1 0 15,1 0-15,0 0-1,21-21-15,-21 21 16,0 0-1,0 0 17,-1 0-32,1 0 0,0 0 15</inkml:trace>
  <inkml:trace contextRef="#ctx0" brushRef="#br1" timeOffset="51711.8">15049 7705 0</inkml:trace>
  <inkml:trace contextRef="#ctx0" brushRef="#br1" timeOffset="54843.1">17505 2413 0,'0'0'0,"0"-21"16,0 0-1,0 42 1,0 0 0,0 0-16,0 43 0,0 20 15,0-41-15,0 20 16,0-20-16,-21-1 0,21 0 0,0 1 15,0-1-15,0 0 0,0-21 16,0 22-16,0 20 16,0-42-16,0 1 15,21-44 32,-21 1-47,21 0 0</inkml:trace>
  <inkml:trace contextRef="#ctx0" brushRef="#br1" timeOffset="55187.57">18140 2561 0,'0'0'0,"0"-21"16,0 0-16,-21 21 15,-1 0-15,1 0 0,0 0 16,-21 21-16,21 0 0,-43 22 16,43-22-16,0 21 0,-22 0 15,22-20-15,0 20 0,0 0 0,0 1 16,0-22-16,21 21 0,0-21 16,0 22-16,0-22 0,0 0 15,0 0-15,0 0 0,21 0 0,0 1 16,0-1-16,0-21 0,22 21 15,-1-21-15,0 0 16,1 0-16,-1 0 16,-21 0-16,0-21 0,22 0 15,-22 21-15,0-22 0,21 1 0,-21 0 16,1 0-16,20 21 0</inkml:trace>
  <inkml:trace contextRef="#ctx0" brushRef="#br1" timeOffset="55487.58">18859 2561 0,'0'-21'0,"-21"21"0,0-21 16,0 21-1,0 0-15,21 21 16,0 0-16,-21 0 15,21 22-15,-22-1 0,22-21 0,0 22 16,0-1-16,0-21 0,0 21 16,-21 1-16,21-22 0,0 21 0,0-21 15,-21 1-15,21-1 0,0 0 16,0 0-16,0 0 0,0 0 16,21-21 15,0 0-31,1-21 0</inkml:trace>
  <inkml:trace contextRef="#ctx0" brushRef="#br1" timeOffset="55826.54">19537 2434 0,'0'-21'0,"0"42"0,0-63 0,0 21 16,-21 21-16,-1 0 16,-20 0-16,-64 42 15,85-21-15,-21 22 16,21-1-16,-22 0 0,22 1 0,0-1 16,0 0-16,0 1 0,21-1 15,0-21-15,0 21 0,0-20 0,0-1 16,0 21-16,21-21 0,0-21 15,64 43 1,-22-43-16,-21 0 0,1 0 16,-1 0-16,0 0 0,1 0 15,-22-22-15,21 1 0,-21 21 16,1 0-16,-1-21 0,0 0 0,-21 0 16</inkml:trace>
  <inkml:trace contextRef="#ctx0" brushRef="#br1" timeOffset="57971.68">20002 2328 0,'22'0'0,"-22"-21"16,0 0 0,0 42 31,0 0-47,0 22 15,0-1-15,0-21 0,-22 43 0,1-22 16,0 43-16,21-43 15,-21 0-15,21 1 0,-21-1 16,0-21-16,21 22 0,-22 20 16,22-42-16,-21 0 15,21 1-15,-21-1 16,21 0-16</inkml:trace>
  <inkml:trace contextRef="#ctx0" brushRef="#br1" timeOffset="61752.16">16849 4911 0,'21'0'0,"0"0"312,-21-21-312,0-1 47,21 22-47,0 0 234,-21-21-218,0 0 0,0 0 515,0 0-516,0 0 1,0-1-16,0 1 16,0 0-16,0 0 15,-21 21-15,21-21 16,0 0-16,-21 21 0,21-22 16,-21 22-16,21-21 0,-21 0 15,-1 21-15,1 0 16,0 0-16,0 0 0,0 21 15,0 0-15,-1 1 0,1-1 16,21 0-16,-21 0 0,0 21 0,0 1 16,0-1-16,21 0 0,0 1 15,0-1-15,-22 0 0,22 1 16,0-1-16,0-21 0,0 0 0,0 1 16,0-1-16,0 0 0,22 0 0,-22 0 15,21-21-15,0 0 16,0 0-16,0 0 0,0 0 0,1 0 15,-1 0-15,21-21 0,-21 0 16,22-21-16,-22 20 0,21 1 16,-21 0-16,0-21 0,-21-1 15,22 22-15,-1-21 0,-21 0 0,21 20 16,-21-20-16,0 0 16,0 21-16,0-1 0,0 44 31,0-1-31,0 0 0,0 0 15,0 21-15,0-20 16,0 20-16,0-21 0,0 21 0,0-20 16,21 20-16,0-21 0,-21 0 15,21 0-15,1 1 0,-1-1 0,0 0 16,0-21-16,0 0 0,0 21 16,22-21-16,20 0 15,-42 0-15,1 0 0,-1 0 16,0-21-16,0 0 0,0 21 0,0-21 15,-21-1-15,22 1 0</inkml:trace>
  <inkml:trace contextRef="#ctx0" brushRef="#br1" timeOffset="62066.98">17674 4763 0,'0'0'0,"0"-22"0,21 22 15,-21 22 16,0 20-31,0-21 0,0 21 0,0 1 16,0-22-16,0 42 0,0-20 16,0-1-16,0 0 0,0 1 0,0 20 15,0-20-15,0-1 16,-21 0-16,0 1 0,21-1 0,-21 0 16,21-21-16,0 22 0,0-1 15,0-21-15,0 0 0,0 1 0,-21-1 0,21 0 16,0 0-16,0 0 15,0-42 17,21 0-17,-21 0-15,0 0 0,0-22 0,0 22 16,0-21-16,21-1 0</inkml:trace>
  <inkml:trace contextRef="#ctx0" brushRef="#br1" timeOffset="62367.81">17674 4932 0,'0'0'0,"0"-42"16,0 20-16,21-20 0,0 21 0,-21 0 16,22 0-16,-1 21 0,-21-22 15,21 22-15,0 0 0,0 0 0,0 0 16,1 0-16,-1 0 0,0 0 16,0 0-16,0 0 0,0 22 0,1-1 15,-22 0-15,21 21 0,-21-21 16,0 22-16,0-22 0,0 21 0,-21-21 15,-1 1-15,1 20 0,0-21 16,0 0-16,0 0 0,0 1 0,-1-22 16,1 21-16,0-21 15,0 0-15,0 21 0,42-21 47,0 0-47,0 0 16,0-21-16,1 21 0,-1-21 15</inkml:trace>
  <inkml:trace contextRef="#ctx0" brushRef="#br1" timeOffset="62691.34">18351 4826 0,'0'0'0,"0"-21"0,-21 42 46,21 0-46,0 0 0,-21 22 16,21-22-16,-21 21 0,21 1 16,0-1-16,-21 0 0,21 1 0,0-1 15,0 0-15,0 1 0,-21-1 16,21 0-16,-22 1 0,22-22 0,0 21 16,0 0-16,0 1 0,0-22 0,0 21 15,-21-21-15,21 1 16,0-1-16,0 0 0,-21 21 15,21-21-15,0 1 16,0-44 15,0 1-31,21 0 0,0 0 0,1 0 16,-22-22-16,21 22 0</inkml:trace>
  <inkml:trace contextRef="#ctx0" brushRef="#br1" timeOffset="63025.15">18330 4995 0,'0'0'16,"0"-21"-16,0-21 0,0 21 0,0 0 16,0-22-16,0 22 0,0 0 15,0 0-15,21 0 0,1-1 0,-1 22 16,0-21-16,21 0 0,-21 21 16,22 0-16,-22 0 0,0 0 15,21 0-15,-20 0 0,-1 0 0,21 21 16,-21-21-16,0 21 0,-21 22 0,22-22 15,-22 0-15,0 21 0,0-20 16,0 20-16,0 0 0,-22-21 0,1 22 16,0-22-16,-42 42 15,41-41-15,-20-1 0,0 0 0,-1 0 16,1-21-16,21 21 16,-21 0-16,20-21 0,1 0 0,0 22 0,0-22 15,42-22 32,0 1-47,0 0 0,22 0 16</inkml:trace>
  <inkml:trace contextRef="#ctx0" brushRef="#br1" timeOffset="64731.74">19135 4784 0,'-22'0'16,"1"0"15,21-21 16,0-1-16,21 22-15,-21-21-16,22 21 0,-22-21 15,21 0-15,0 21 16,-21-21-16,21 21 15,-21-21-15,21 21 0,0 0 16,1 0 0,-1 0-16,0 0 0,-21 21 31,0 21-31,0-21 0,0 0 0,0 22 16,-21-1-16,0-21 15,-1 22-15,-20-1 0,21-21 0,-21 21 16,20-20-16,1 20 0,-21-21 15,21 0-15,0 0 0,-1 1 0,1-22 16,21 21-16,-21-21 16,0 0-16,0 0 15,21-21-15,0-1 16,0 1 0,0 0-16,0 0 0,21 21 15,0 0-15,0 0 16,0 0-16,1 0 0,-1 0 15,0 0 1,-21 21-16,21-21 0,0 21 0,0 0 16,1-21-1,-1 22 1,0-22-16,0 0 16,0 0-16,0-22 15,1 22-15,-22-21 16,21 21-16</inkml:trace>
  <inkml:trace contextRef="#ctx0" brushRef="#br1" timeOffset="65714.49">19600 4445 0,'0'0'0,"-21"0"0,-21-42 16,21 42-16,-1-21 0,-20-1 16,21 1-16,-21 21 0,-22-42 15,43 21-15,-21 0 0,20-1 0,-20 1 16,0 0-16,21 21 0,-22-21 16,1 0-16,21 0 0,-22 21 15,1-22-15,0 22 0,21-21 16,-22 21-16,1 0 0,0 0 0,-1-21 15,1 21-15,-22 0 0,22 0 16,0 0-16,-64 0 0,64 0 16,-22 0-16,22 0 0,-22 0 15,22 0-15,0 0 0,-22 0 0,22 0 16,-1 0-16,-20 0 0,21 0 16,-1 0-16,1 21 0,21-21 15,-22 0-15,1 21 0,21-21 0,-21 22 16,20-22-16,-20 21 0,0-21 15,-1 21-15,1 0 0,21-21 16,-21 21-16,-1 0 0,1 1 16,21-22-16,-22 21 0,1 0 0,0 0 15,21 0-15,-22 0 0,22-21 16,-21 22-16,21-1 0,-1 0 0,22 0 16,-21 0-16,21 0 0,-21 1 15,21-1-15,0 0 0,0 0 0,-21 0 16,21 0-16,-21 1 0,21 20 15,0 0-15,0-21 0,-21 22 0,21-1 16,0 0-16,0 22 0,0-22 16,0 1-16,0-1 0,0 0 15,0 1-15,0-22 0,21 21 16,0 0-16,-21-20 0,21 20 0,0-21 16,0 0-16,1 22 0,-1-22 15,0 0-15,0 21 0,21-21 0,-20 1 16,20 20-16,0-21 0,1 0 15,-1 0-15,0 1 0,22-1 0,-22 0 16,22 0-16,-22 0 0,21 0 16,1-21-16,-1 22 0,-20-22 0,20 0 15,1 21-15,-1-21 0,1 0 0,-1 0 16,22 0-16,-22 0 16,1 0-16,-1 0 0,1 0 0,21 0 15,-22-21-15,1 21 0,-22-22 16,21 22-16,1-21 0,-22 0 0,22 0 15,-22 0-15,22 0 0,-22-22 16,21 22-16,1-21 0,-22 21 0,22-22 16,-22 1-16,22 0 0,-22-1 15,0 1-15,64-43 0,-64 22 16,43-43-16,-64 42 16,22 22-16,-22-21 0,0-1 15,0 22-15,0-1 0,-21-20 0,0 21 16,0-1-16,0 1 0,-42-22 15,0 22-15,-1 21 0,1 0 16,-22 0-16,22-1 0,-21 1 16,-1 0-16,1 0 0,-1 21 15,22 0-15,-1-21 0,1 21 0,0 0 16,21 0-16,-1 0 0,1 0 16,0 0-16</inkml:trace>
  <inkml:trace contextRef="#ctx0" brushRef="#br1" timeOffset="66460.84">20151 3662 0,'-43'0'16,"22"0"-16,0 0 31,21 21-15,0 0-1,0 43-15,0 42 16,0-43-16,0 1 0,0 20 15,0 1-15,0 0 0,-21-1 0,21 22 16,-21 0-16,21 0 0,-22 0 16,1-1-16,21 22 0,0-21 15,-21 0-15,0 21 0,21-21 16,-21 21-16,21-21 0,-21 0 0,21-1 16,0 1-16,0 0 0,-22 0 15,22-21-15,-21 20 0,21-20 0,-21 0 16,0-1-16,0 43 0,0-63 15,-1-1-15,1-20 0,21-1 16,-21 0-16,21 1 0,-21-22 0,21 21 16,0-63-1,21 0 1,0 21-16,0-42 0,1 20 0,-1 1 16,0-21-16,0 0 0,0-1 15</inkml:trace>
  <inkml:trace contextRef="#ctx0" brushRef="#br1" timeOffset="66876.22">20426 4106 0,'0'22'15,"0"-1"-15,-21 21 16,-1-21-16,22 22 0,-21-22 0,21 21 16,-21 0-16,21 1 0,-21-22 15,21 21-15,0-21 0,0 1 16,0 20-16,0-21 0,-21-21 16,21 21-16,0 0 0,0 1 15,21-44 16</inkml:trace>
  <inkml:trace contextRef="#ctx0" brushRef="#br1" timeOffset="67243.53">20383 4191 0,'0'0'15,"22"0"-15,-1 0 0,0 0 0,0 0 16,21 0-16,-20-21 0,20 21 16,21 0-16,-20 0 0,-1 0 0,22 0 15,-22 0-15,0 0 0,1 0 16,-22 0-16,21 0 0,-21 21 0,0-21 16,1 21-16,-1 0 0,-21 1 15,0-1-15,0 0 16,0 21-16,0-21 0,-21 1 0,-1-1 15,1 0-15,0 0 0,0 0 16,0-21-16,0 21 0,-1 1 16,22-1-16,-21-21 0,0 21 15,0 0-15,0-21 16,0 0-16,-1 0 0,1 21 16,0-21-16,-21 0 0,21 0 0,-1 21 15,-20-21-15,21 0 0,0 0 16,0 22-16,-1-22 0,1 21 0</inkml:trace>
  <inkml:trace contextRef="#ctx0" brushRef="#br1" timeOffset="67557.34">20320 5398 0,'-21'0'15,"0"0"1,21 21 0,0 0-16,0 0 0,0 21 15,0 1-15,0-22 16,0 21-16,0-21 0,0 1 0,0 20 15,0-21-15,0 0 0,0 0 0,0 1 16,0-1-16,0 0 0,0 0 16,21-21-16,0 0 15,-21-21 1</inkml:trace>
  <inkml:trace contextRef="#ctx0" brushRef="#br1" timeOffset="67907.14">20447 5228 0,'42'-21'16,"-21"21"-16,1 0 0,20 0 16,0 0-16,1 0 0,41 0 15,-41 0-15,-1 0 0,0 0 16,-21 21-16,22-21 0,-22 21 0,0-21 15,0 22-15,0-1 0,-21 0 16,0 0-16,0 0 16,0 0-16,0 1 0,-21-22 15,0 21-15,0 0 16,0-21-16,21 21 16,-21 0-16,-1-21 0,1 0 15,0 21-15,0-21 0,0 22 16,0-22-16,-1 21 0,1-21 15,0 21-15,0 0 0,0-21 16,0 21-16,-1 0 0,22 1 16,0-1-16</inkml:trace>
  <inkml:trace contextRef="#ctx0" brushRef="#br1" timeOffset="68239.95">20426 6329 0,'0'0'0,"-21"0"15,-1 0-15,22 21 16,-21 0-16,21 0 15,0 1-15,0-1 0,0 0 16,0 21-16,0-21 0,0 1 0,0-1 16,0 0-16,0 0 0,0 0 15,0 0-15,0 1 0,0-1 0,21 0 16,1 0-16,-1-21 31,0 0-31,-21-21 16,0 0-16,21 0 0</inkml:trace>
  <inkml:trace contextRef="#ctx0" brushRef="#br1" timeOffset="68594.85">20468 6223 0,'0'0'0,"-21"-21"0,21 0 16,0 0-1,21 21 1,0 0-16,22 0 0,-22 0 15,0 0-15,21 0 0,1 0 16,-1 0-16,0 0 0,1 0 0,-1 0 16,0 21-16,-21-21 0,22 21 15,-1-21-15,-21 21 0,22 0 16,-22 0-16,0-21 0,0 22 16,-21-1-16,0 0 0,21-21 15,-21 21-15,0 0 0,0 0 0,0 1 16,0-1-16,0 0 0,0 0 15,0 0-15,0 0 0,0 1 16,-21-1-16,21 0 16,-21-21-16,-21 21 0,20-21 0,1 0 15,-21 0-15,0 0 0,-1 0 0,-20 0 16,20 0-16,-20 0 0,-1 0 16,1 0-16,-1-21 0,22 0 15,-21 0-15,41-1 0</inkml:trace>
  <inkml:trace contextRef="#ctx0" brushRef="#br1" timeOffset="68979.85">20447 5652 0,'21'0'16,"0"0"-16,0 21 15,1-21-15,-1 0 0,21 0 0,-21 0 16,0 0-16,22 0 0,-22 0 16,0 0-16,21 0 0,-20 0 15,-1-21-15,0-1 16,-21 1-16,0 0 0,0 0 16,-21 0-1,0 21-15,-1 0 0,1 0 16,0 0-16</inkml:trace>
  <inkml:trace contextRef="#ctx0" brushRef="#br1" timeOffset="73823.21">7345 4890 0,'0'21'0,"0"-42"109,0-1-93,0 1-1,0 0 1,21 0-16,0 21 16,-21-21-16,21 21 15,0-21-15,-21-1 32,22 22-32,-22-21 0,21 21 15,0-21 1,0 21-16,0-21 15,0 21-15,1-21 16,-1 0-16,0 21 0,0 0 0,-21-22 16,21 22-16,0 0 0,1-21 15,-1 21-15,0 0 0,-21-21 16,21 21-16,0-21 0,0 21 16,1-21-16,20 21 0,-21-21 15,0 21-15,0-22 0,22 22 16,-22-21-16,21 0 0,-21 21 15,22-21-15,-22 21 0,42-21 16,-41 0-16,-1-1 0,21 22 16,-21-21-16,0 21 0,1-21 15,-1 21-15,0-21 0,0 0 16,0 21-16,0-21 0,1 21 0,-1-22 16,0 22-16,0-21 0,0 21 15,22-21-15,-22 21 0,0-21 0,21 0 16,-21 21-16,22-21 0,-22 21 15,42-22-15,-20 1 0,-1 21 16,-21 0-16,22-21 0,-22 21 16,21 0-16,-21-21 0,22 0 15,-22 21-15,42-21 16,-20 21-16,-22-22 0,21 22 16,-21 0-16,22-21 0,-22 0 0,0 21 15,21 0-15,-21 0 0,22-21 16,-1 21-16,-21 0 0,22 0 0,-1-21 15,0 21-15,1 0 0,-1 0 16,0-21-16,1 21 0,-1 0 16,0 0-16,22-22 0,-22 22 15,0 0-15,22 0 0,-22-21 0,1 21 16,-1 0-16,0 0 0,1 0 0,-1-21 16,0 21-16,1 0 0,-1 0 15,0 0-15,1 0 0,-1 0 16,0-21-16,1 21 0,-1 0 0,21 0 15,-20 0-15,-1 0 0,22 0 16,-22 0-16,21-21 0,-20 21 0,20 0 16,-20 0-16,-1 0 0,21 0 15,-20 0-15,20 0 0,-20 0 16,-1-21-16,-21 21 0,21 0 16,1 0-16,-1 0 0,-21 0 0,22 0 15,-1 0-15,0 0 0,22 0 16,-22 0-16,0 0 0,64 0 15,-42-22-15,-22 22 0,0 0 16,22 0-16,-22 0 0,1 0 16,-1 0-16,0 0 0,-21 0 15,22 0-15,-1 0 0,0 0 0,1 0 16,-1 0-16,0 0 0,1 0 16,-1 0-16,22 0 0,-22 0 0,0 0 15,1 0-15,20 0 0,-21 0 16,43 0-16,-43 0 0,1 0 15,-22 0-15,21 0 0,1 0 16,-1 0-16,0 22 0,1-22 0,-22 0 16,21 0-16,0 0 15,43 21-15,-43-21 0,1 0 16,-1 21-16,0-21 0,1 0 16,-1 0-16,0 0 0,1 0 15,-1 21-15,0-21 0,1 0 0,-1 0 16,0 21-16,1-21 0,-1 0 0,0 0 15,1 21-15,-1-21 0,0 22 16,1-22-16,-22 0 0,21 0 0,-21 21 16,1-21-16,-1 0 0,21 21 15,-21-21-15,0 0 0,1 21 0,-1-21 16,0 21-16,0-21 0,0 21 16,0 1-16,1-22 0,-1 21 15,0-21-15,0 0 16,0 21-16,0-21 0,1 21 0,-1-21 15,0 21-15,0-21 0,0 21 16,0-21-16,1 22 0,-1-22 16,0 21-16,0-21 0,0 21 0,0-21 15,1 21-15,-1-21 0,0 21 0,0 0 16,0-21 0,0 22-16,1-22 0,-1 21 15,0-21-15,0 21 0,0-21 16,0 0-16,-21 21 0,22-21 15,-1 21-15,0-21 0,0 0 16,-21 21-16,21 1 0,0-22 16,-21 21-16,22-21 0,-1 0 15,0 21-15,0-21 16,-21 21-16,21-21 0,0 0 16,1 21-1,-44-21 63,1-21-62,0 0-16,21 0 16</inkml:trace>
  <inkml:trace contextRef="#ctx0" brushRef="#br1" timeOffset="75027.58">15261 3704 0,'0'0'0,"0"21"0,21 1 16,0-1 0,1-21-16,-22 21 15,21-21-15,0 21 0,0 0 16,0-21-16,0 21 0,1 1 0,-1-22 16,0 21-16,21 0 0,-21 0 15,1-21-15,20 21 0,-21 0 0,0 1 16,0-1-16,1 21 0,-1-21 15,0 0-15,-21 1 16,21-1-16,-21 0 0,21 0 0,-21 0 16,21-21-16,-21 21 15,0 1-15,22-1 0,-1 0 16,-21 0 0,0 0-16,0 0 15,0 1 1,0-1-1,-21 0 17,-1-21-32,1 0 0,0 21 15,0-21-15,0 21 16,0-21-16,-1 0 0,1 21 16,0-21-16,-21 22 0,21-1 15,-1-21-15,1 21 0,-21-21 16,21 21-16,-22 0 0,22-21 0,0 21 15,-21 1-15,21-22 0,-22 21 16,22 0-16,-21-21 0,21 21 0,-22 0 16,22 0-16,0-21 0,-21 22 15,20-1-15,1-21 0,0 21 0,0 0 16,0 0-16,0-21 16,-1 21-16,1 1 31,0-22-16,21 21-15,-21-21 32,21 21-17,-21-21 1,21-21 125,21 21-126,-21-21-15,21 21 16,0 0-1,-21-22-15,21 22 16,1 0 0,-22-21-16,21 21 0,-21-21 78,21 21-78,-21-21 15,0 0 1,0 0 0</inkml:trace>
  <inkml:trace contextRef="#ctx0" brushRef="#br1" timeOffset="77660.92">15515 6435 0,'21'0'16,"0"0"-16,1 0 31,-1 0-15,-21 21 15,0 0-15,0 0-16,0 0 15,0 1-15,0-1 16,0 0-16,0 0 15,-21 0-15,21 0 16,-22-21-16,1 22 0,0-1 0,0 0 16,0-21-16,0 21 0,-43 0 15,43 0-15,0 1 0,-22-22 16,22 21-16,-21 0 0,21-21 16,-22 21-16,22 0 0,-21-21 0,21 21 15,0-21-15,-1 22 0,-20-22 16,21 21-16,0-21 0,0 21 0,-1-21 15,1 21-15,-21-21 0,21 21 16,0-21-16,-1 0 0,1 21 0,-21-21 16,21 0-16,-22 22 0,22-22 0,-21 21 15,21-21-15,-22 0 16,22 21-16,-63 0 16,62 0-16,-20-21 0,0 21 0,-1-21 15,1 22-15,21-22 0,-21 21 0,-1-21 16,1 21-16,0 0 0,-1-21 15,1 21-15,21 0 0,-22-21 0,1 22 16,21-22-16,-21 21 0,20-21 0,-20 21 16,21-21-16,-21 21 0,20-21 15,-20 21-15,21-21 0,-43 21 16,22 1-16,21-22 16,-21 21-16,-1-21 0,1 21 0,0-21 15,-1 21-15,1-21 0,0 21 0,-1-21 16,1 0-16,-22 21 0,22-21 15,0 0-15,-1 22 0,1-1 0,0-21 16,-1 0-16,22 0 0,-21 21 16,0-21-16,20 0 0,-20 0 0,0 21 15,-1-21-15,22 0 0,-21 0 0,0 0 16,-43 21-16,64-21 16,-64 0-16,43 0 0,21 21 15,-22-21-15,1 0 0,0 0 16,-1 0-16,22 0 0,-21 0 15,-1 0-15,22 22 0,-21-22 0,0 0 16,-1 0-16,22 0 0,-21 0 16,-1 0-16,1 0 0,0 0 0,-22 21 15,22-21-15,0 0 16,20 0-16,-20 0 0,0 0 0,-1 0 16,22 0-16,-21 0 0,0 0 0,-22 0 15,22 21-15,-1-21 0,1 0 16,-21 0-16,20 0 0,1 0 0,0 0 15,-1 0-15,1 0 0,0 0 0,-1 0 16,1 0-16,0 0 0,-1 0 16,1 0-16,0 0 0,-1 0 0,1 0 15,0 0-15,-1 0 16,-20 0-16,20 0 0,-20 0 0,21 0 16,-22 0-16,22 0 0,-1 0 0,-20 0 15,21 0-15,-1 0 0,22 0 16,-21 0-16,-1 0 0,-41 0 15,63 0-15,-22-21 0,1 21 16,21 0-16,-22 0 0,22 0 16,0 0-16,-21 0 0,21 0 0,-22 0 0,1 0 15,21 0-15,-22 0 16,1 0-16,0 0 0,21 0 0,-22 0 16,22 0-16,0-21 0,0 21 15,0 0-15,-1 0 0,1 0 0,-21-22 16,21 22-16,0-21 0,-22 21 15,1 0-15,21 0 0,-22 0 0,22-21 16,0 21-16,-21 0 0,21-21 16,-1 21-16,1 0 0,0 0 15,21-21-15,-42 21 0,21 0 16,-1-21-16,1 21 0,0 0 16,0-22-16,0 22 0,0 0 15,-1 0-15,1-21 0,0 21 16,0-21-16,0 21 15,0-21-15,-1 21 0,1 0 16,0-21-16,0 21 16,0 0-16,0 0 0,21-21 15,-22 21-15,1 0 0,21-22 16,-21 22-16,0 0 0,0-21 16,0 21-1,-1-21-15,1 21 0,0-21 16,0 21-1,-21 0-15,20-21 16,1 21-16,0 0 0,21-21 16,-21 21-16,0-22 15,0 22-15,21-21 16,-22 21 0,22-21-16,-21 21 15,21-21-15,0 0 31,-21 21-31,42 0 204,-21-21-189,21 21 1,1 0-16,-22-22 15,0 1-15,21 21 16,-21-21-16,21 21 0,-21-21 16,21 21-16,0-21 0</inkml:trace>
  <inkml:trace contextRef="#ctx0" brushRef="#br1" timeOffset="78434.47">8064 6837 0,'0'0'0,"22"0"16,-22 21 0,0 0-1,-22-21 1,1 21-16,0-21 0,0 22 16,0-22-16,0 21 15,-22 0-15,1-21 0,21 21 16,0-21-16,-22 21 0,1-21 15,21 21-15,-22-21 0,1 22 0,21-22 16,-21 0-16,20 0 0,-20 21 16,21-21-16,0 0 0,0 0 0,-22 21 15,22-21-15,0 0 0,0 0 16,21 21-16,-21-21 0,-1 0 0,22 21 47,0 0-16,0 1-15,0-1-16,0 0 0,22 0 15,-22 0-15,21 0 0,-21 1 0,0-1 16,21 0-16,0 0 0,0 0 16,0 22-16,-21-22 0,22 0 0,-1 0 15,0 0-15,0 0 0,-21 1 16,21-1-16,0 0 0,1 0 0,-22 0 15,21 0-15,0 1 0,-21-1 16,0 0-16,21-21 0,0 21 0,-21 0 16,0 0-16,21-21 15,-21 22 1,0-1 31,0-42 15</inkml:trace>
  <inkml:trace contextRef="#ctx0" brushRef="#br1" timeOffset="82667.42">9461 2900 0,'0'0'0,"-21"0"0,0 0 15,0 0 1,0 0 0,42 0-1,0 0 1,21 0-16,-20 0 0,20 0 15,21 0-15,1 0 0,-1 0 16,1 0-16,21-21 0,-1 21 0,-20 0 16,20-21-16,-20 21 0,-1 0 15,1 0-15,-22 0 0,1-22 0,-22 22 16,21 0-16,-21 0 16,-42 0 15,0 0-31,0 0 15,0 0-15,-1 0 16,1 22-16,0-22 0,0 0 0,-21 0 16,20 0-16,1 0 0,0 0 15,0 0-15</inkml:trace>
  <inkml:trace contextRef="#ctx0" brushRef="#br1" timeOffset="82937.27">10075 2858 0,'-21'0'16,"21"21"-16,0 0 16,-21 0-16,21 0 0,-21 0 15,21 22-15,-21-22 0,21 21 16,-22-21-16,1 22 0,21-1 16,-21 0-16,0 22 0,0-22 15,0 1-15,-1-1 0,22-21 16,-21 21-16,21 1 0,-21-22 0,21 0 15,-21 0-15,21 0 0,0 1 0,0-1 16,21-21 0,0 0-16,0 0 15,1-21-15,-1-1 16,0 22-16</inkml:trace>
  <inkml:trace contextRef="#ctx0" brushRef="#br1" timeOffset="83392">10393 3112 0,'0'0'0,"0"21"32,0 0-32,0 0 0,0 0 0,0 0 15,0 22-15,0-22 0,0 0 16,0 21-16,0-20 0,0-1 0,0 0 15,0 21-15,0-21 0,0 1 16,0-1-16,0 0 16,21-21-16,0 0 0,-21 21 15,21-21-15,0 0 0,1 0 0,-1 0 16,0 0-16,0 0 0,0-21 16,0 0-16,1 21 0,-1-21 0,0-1 15,-21 1-15,21-42 16,-21 42-16,21-22 0,-21 1 15,0 21-15,0-22 0,0 22 0,0 0 16,-21-21-16,0 21 0,0 21 16,21-22-16,-21 1 0,-1 21 15,1 0-15,0 0 0,0 0 16,0 0-16,0 0 16,-1 0-16,1 0 0,21 21 15,0 1 1,21-22-1,22 0-15,-22 0 16,0 0-16,21 0 0</inkml:trace>
  <inkml:trace contextRef="#ctx0" brushRef="#br1" timeOffset="83754.35">11853 2794 0,'0'0'0,"-21"0"16,21-21 0,21 21-1,22 0-15,-22 0 16,21-21-16,0 21 0,22-21 0,-22 21 15,22 0-15,-1 0 16,-20-22-16,20 22 0,-21 0 0,1-21 16,-1 21-16,0 0 0,1 0 15,-22-21-15,0 21 0,0 0 0,0 0 16,-42 0 15,0 0-31,0 0 16,-21 0-16,20 0 0,1 0 0,0 0 15,0 0-15</inkml:trace>
  <inkml:trace contextRef="#ctx0" brushRef="#br1" timeOffset="84043.19">12255 2731 0,'0'21'0,"0"0"0,-21-21 16,21 21-16,0 0 15,0 0-15,0 1 0,0-1 0,0 0 16,-21 0-16,21 0 0,0 22 16,0 41-1,-21-41-15,21-22 0,-21 21 0,0 0 16,21 1-16,-22-22 0,22 21 16,-21 1-16,21-22 0,0 21 0,-21-21 15,21 0-15,0 1 0,0-1 16,-21-21-16,21 21 0,21-21 31,0 0-15,0-21-16,-21 0 0,22-1 0,-1 1 15,0 0-15</inkml:trace>
  <inkml:trace contextRef="#ctx0" brushRef="#br1" timeOffset="84816.39">12404 3175 0,'21'0'31,"0"0"-15,0 0-16,0 0 0,0 0 15,1-21-15,-1 0 16,0 21-16,-21-21 0,21-1 15,0 1-15,-21 0 16,0 0-16,0 0 16,0 0-1,-21 21 1,0 0 0,0 0-16,0 21 15,21 0-15,-22-21 0,22 21 16,-21 0-16,21 0 0,0 1 0,-21 20 15,21-21-15,-21 0 0,21 22 16,0-22-16,0 0 0,0 21 0,0-21 16,0 1-16,0-1 0,0 0 15,0 0-15,0 0 0,21 0 16,0-21 0,0 0-16,1 0 15,-1 0-15,0 0 0,0-21 16,0 0-16,0 21 0,22-21 0,-22 0 15,0 0-15,21-22 0,-20 22 16,20 0-16,-21-21 0,0 20 0,0 1 16,1 0-16,-22 0 0,0 0 15,0 0-15,0-1 0,-22 22 16,1 0 0,0 0-16,0 0 0,0 0 15,0 22-15,21-1 16,0 0-16,0 0 0,0 0 15,21 0 1,0 1-16,0-1 0,-21 0 0,21-21 16,0 21-16,-21 0 0,0 0 15,22 1-15,-1-1 0,-21 0 16,-21 0 0,-1-21-16,1 0 15,0 0-15,0 0 16,0 0-16,0 0 0,-1 0 0,1 0 15,0 0-15,21-21 47,21 0-31,0 0-16,1-1 0</inkml:trace>
  <inkml:trace contextRef="#ctx0" brushRef="#br1" timeOffset="85210.67">13229 2752 0,'0'0'16,"0"-21"0,0-1-16,0 44 31,0-1-16,0 0-15,0 21 16,-21-21-16,21 1 0,-21 20 0,21-21 16,0 21-16,-21-20 0,21 20 15,-22 0-15,1 1 0,21-22 0,0 21 16,0 0-16,0 1 0,-21-22 16,21 42-16,0-20 0,0-22 15,0 0-15,0 0 0,0 0 16,21 1-16,-21-1 0,21-21 15,1 0 1,-1 0-16,0 0 0,0 0 16,0 0-16,0-21 0,1-1 15,-1 1-15,0 0 0,0-21 16,-21 21-16,21-1 16,-21-20-16,21 21 0,-21-21 0,0 20 15</inkml:trace>
  <inkml:trace contextRef="#ctx0" brushRef="#br1" timeOffset="85498.93">13039 2985 0,'0'0'0,"21"0"31,0 0-31,0 0 16,0 0-16,22 0 0,-1 0 15,-21 0-15,21 0 0,43 0 16,-64 0-16,22 0 0,-22 0 16,21 0-16,-21 0 0,0-22 0,1 22 15,-1-21-15,0 21 0,0 0 16,0-21-16,0 21 16,-21-21-1,22 21-15,-44 0 31,1 0-31</inkml:trace>
  <inkml:trace contextRef="#ctx0" brushRef="#br0" timeOffset="94263.47">825 10033 0,'0'-21'109,"0"0"-93,0 0 0,0-1-16,0 1 0,0 0 15,0 0-15,0 0 16,0 0-16,0-1 0,0 1 15,0 0-15,0 0 16,0 0-16,-21 21 0,0-21 16,21 42 15,-21-21-31,21 21 16,0 0-16,0 21 0,-21-20 15,21-1-15,0 21 0,0 0 16,0-20-16,-21 20 0,21 0 0,-22 1 15,22-22-15,0 21 0,0-21 16,0 22-16,0-22 0,0 0 16,0 21-16,0-21 0,22 1 15,-1-22-15,0 0 16,0 0 0,-21-22-16,21 1 15,-21 0-15,21 0 0,-21 0 16,22 0-16,-22-22 0,0 22 0,0 0 15,21-21-15,-21 20 16,21 1-16,-21 0 0,0 0 0,0 0 16,0 0-16,0-1 0,21 22 15,0 0 1,-21 22 0,0-1-16,0 0 15,21 0-15,-21 0 0,0 0 16,22 1-16,-22-1 0,0 0 0,0 0 15,21 0-15,-21 0 0,21 1 16,-21-1-16,21-21 0,0 21 16,0-21-16,1 0 15,-1 0-15,0 0 16,0-21-16,0 0 0,0 21 16,1-22-16,-22 1 0,21-21 15,0 21-15,0 0 0,0-22 0,-21 22 16,0-21-16,21-1 0,-21 22 15,0-21-15,22 21 0,-22-22 16,0 22-16,0 0 0,0 0 16,0 42-1,0 0 1,0 0-16,0 1 0,0-1 16,0 21-16,0-21 0,0 22 15,0-22-15,0 21 0,0-21 16,0 43-16,21-43 15,0 21-15,0-21 0,0 1 16,0-1-16,1-21 0,-1 0 16,21 0-16,-21 0 0,0 0 0,1 0 15,20 0-15,-21-21 0,0 21 16,0-22-16,22 1 0,-22 0 16,0 0-16,0-21 0,0 20 0,1-20 15,20-43 1,-42 43-16,21 0 0,-21-1 0,0-20 0,0 21 15,0-1-15,0 1 16,0 0-16,0-1 0,0 22 0,0 0 16,-21 0-16,21 0 0,-21 21 15,0 0 1,21 21-16,-22 0 0,22 21 16,-21 1-16,21-1 0,0 0 15,0 22-15,0-1 0,-21-20 0,21 20 16,0-21-16,0 22 0,-21-22 15,21 1-15,0-1 0,0 0 0,0 1 16,0-22-16,0 21 0,0-21 16,0 0-16,0 1 0,0-1 15,0 0-15,21-21 16,0-21 0,-21 0-16,21-1 0,-21 1 15,0 0-15,0-21 0,22 21 16,-22-1-16,0-20 0,21 21 15,-21 0-15,0-22 0,0 22 0,21 21 16,0-21-16,-21 0 0,21 21 16,0 0-1,-21 21-15,0 21 16,0-20-16,22-1 0,-22 0 16,0 0-16,21 0 0,-21 22 15,0-22-15,21 0 16,0 0-16,-21 0 0,21 0 0,0-21 15,1 22-15,20-22 0,-21 0 16,43 0-16,-22 0 0,0-22 16,-21 22-16,22-21 0,-1 0 15,0 0-15,1 21 0,-22-21 0,21 0 16,-21-1-16,1-20 0,-1 21 16,0 0-16,0 0 0,-21-1 0,0-20 15,0 21-15,0 0 0,0 0 16,0-1-16,0 1 0,0 0 15,-21 21 1,0 0-16,0 0 0,-1 0 16,1 0-16,0 21 0,0 0 15,21 1-15,-21-1 0,21 0 16,-21 0-16,21 21 0,0-20 0,0-1 16,0 0-16,0 0 0,0 0 15,21 0-15,0 1 0,0-1 0,0-21 16,0 21-16,1-21 0,-1 0 15,21 0-15,-21 0 0,22 0 0,-22 0 16,21 0-16,-21-21 0,22 0 16,-22 21-16,0-22 0,0 1 0,43-42 15,-43 42 1,0-1-16,-21-20 0,0 21 16,0 0-16,21 0 0,-21-1 0,0 1 15,0 0 1,0 42-1,-21 0-15,21 1 16,0-1-16,0 21 0,-21-21 16,21 0-16,-21 1 0,21-1 15,0 21-15,0-21 0,0 0 0,0 1 16,0-1-16,0 0 0,0 0 16,0 0-16,0 0 15,0 1-15,0-44 31,0 1-31,0 0 16,0 0-16,0 0 0,0 0 16,0-22-16,0 22 0,21-21 15,0 21-15,0-22 0,-21 1 0,21 21 16,0-22-16,1 1 0,-1 21 16,0 0-16,21 0 0,-21-1 15,1 22-15,-1 0 0,21 0 0,-21 0 16,0 0-16,1 22 0,-1-1 0,0 0 15,0 0-15,-21 21 16,0-20-16,0 20 0,21-21 0,-21 21 16,0-20-16,0 20 0,0-21 15,0 0-15,0 22 0,0-22 0,0 0 16,0 0-16,-21 0 0,21 0 16,-21-21 30,21-21-46,0 0 16</inkml:trace>
  <inkml:trace contextRef="#ctx0" brushRef="#br0" timeOffset="95363.07">4784 9800 0,'21'21'0,"-21"1"31,-21-22-15,-1 0 0,1 0-16,0 0 15,0 0 1,21-22 0,0 1-16,0 0 0,0 0 15,0 0-15,0 0 16,0-1-16,0 1 0,21 0 15,0 0-15,0 0 0,1 0 0,-1-1 16,21 1-16,-21 0 0,22 21 0,-22-21 16,0 21-16,21 0 0,-21 0 15,1 0-15,-1 0 0,0 0 0,-21 21 16,0 0-16,0 0 16,0 1-16,0 20 0,0 0 0,0 1 15,-21-1-15,0 0 0,-1 1 16,1-1-16,-21 21 0,21-20 0,-22-1 15,-41 43-15,41-43 0,1 0 16,21-20-16,-21 20 0,20-21 16,1 0-16,0 0 0,0 1 0,21-1 15,0-42 17,0-1-32,0 1 0,0 0 15,0 0-15,0 0 0,21 0 0,0-1 16,0 1-16,-21 0 0,22 0 15,-1 0-15,-21 0 0,21 21 16,0 0-16,0 0 16,0 0-16,1 21 15,-1 0-15,0 0 0,0 0 16,0 0-16,0 1 16,1-1-16,-1-21 0,-21 21 0,21 0 15,0-21-15,0 0 16,0 0-16,1 0 0,-1 0 0,21 0 15,-21 0-15,0 0 0,1 0 16,-22-21-16,21 0 0,-21 0 16,0-1-1,0 1-15,0 0 32,0 0-17,21 0 1,0 0-16</inkml:trace>
  <inkml:trace contextRef="#ctx0" brushRef="#br0" timeOffset="96499.42">6138 10118 0,'0'21'0,"0"-42"0,21 21 62,-21-21-46,22-1-16,-22 1 0,21 0 16,-21 0-16,21 0 0,0-22 15,-21 22-15,21-21 0,0 0 0,22-1 16,-22 1-16,21 21 15,-21-22-15,22 1 0,20 21 0,-20 0 16,-1 0-16,0-1 0,1 22 16,-22 0-16,21 0 0,22 43 15,-43-22-15,0 0 16,0 0-16,0 22 0,-21-22 0,0 0 0,0 21 16,0-21-16,21 1 0,-21-1 15,0 0-15,0 0 0,0 0 0,0 0 16,0 1-16,22-22 15,-22-22 17,21 1-32,-21 0 15,0 0-15,0 0 16,0 0-16,-21-1 0,21 1 0,-22-21 16,1 21-16,0 0 0,0-1 15,0 1-15,0 0 0,-1 0 0,1 21 16,0 0-16,-21 0 0,21 0 15,-22 0-15,22 0 0,-21 21 0,-1 0 16,22 0-16,-21 1 0,0 20 16,20-21-16,-20 21 0,21 1 15,0-22-15,21 21 0,0-21 0,-21 22 0,21-22 16,0 21-16,0-21 0,0 1 16,0-1-16,0 0 0,21 0 15,0 0-15,21-21 16,-21 21-16,1-21 0,-1 0 0,0 0 15,21 0-15,-21 0 0,22-21 0,-22 21 16,21-21-16,-21 0 0,22 0 16,-22-22-16,21 22 0,-21-21 0,1 0 15,20-1-15,-21 1 0,0-22 16,0 22-16,1-21 0,-22-1 0,21 1 16,0-43-16,-21 63 15,21 1-15,-21 0 0,0-1 0,0 22 16,0-21-16,0 21 0,0 0 15,0 42 1,-21-21 0,21 21-16,0 21 0,-21-21 15,0 22-15,21 20 0,0-20 0,0 20 16,-22 1-16,1-22 0,21 21 16,0 1-16,0-22 0,0 64 15,0-64-15,0 1 0,0-22 0,0 0 16,21 21-16,1-20 0,-1-22 15,0 21-15,0-21 0,21 0 16,-20 0-16,-1 0 0,0 0 16,0-21-16,0 21 0,0-22 0,1 1 15,-22 0-15,21 0 0,0 0 16,0-22-16,-21 22 0,0-42 16,0 42-16,21-1 0,-21 1 15,0-21-15,0 63 31,0 0-31,0 0 0,0 1 16,0-1-16,0 21 0,-21-21 16,21 0-16,0 1 0,0-1 0,0 0 15,0 0-15,0 0 0,0 0 16,0 1-16,21-22 16,0 0 15,-21-22-31,0 1 15,0 0-15,0 0 0</inkml:trace>
  <inkml:trace contextRef="#ctx0" brushRef="#br0" timeOffset="96672.16">7366 9440 0,'0'0'0,"-21"0"0,0 0 15,21-21 48</inkml:trace>
  <inkml:trace contextRef="#ctx0" brushRef="#br0" timeOffset="100099.91">8043 9991 0,'0'0'0,"21"0"31,1 0-31,-1 0 16,0 0-16,0-21 16,0-1-16,0 22 0,1-21 0,-1 0 15,0 0-15,0 0 0,21 0 0,-20-22 16,-1 22-16,0-21 0,0 21 15,0-22-15,22-41 16,-22 41-16,0 1 0,-21 0 16,0 20-16,0-41 0,0 21 15,0 20-15,-21 1 0,0 0 16,-1 21-16,1-21 0,0 21 0,0 0 16,0 0-16,0 0 15,-1 21-15,1-21 0,0 21 0,0 22 16,0-22-16,0 21 0,-1 0 15,1 22-15,21-22 0,-42 85 16,42-42-16,-21-22 0,21 1 0,-21 21 16,-1-22-16,1 22 0,21-1 15,-21 1-15,0 0 0,0-1 16,0 22-16,-1-21 0,22 0 16,-21-1-16,21 1 0,-21-22 0,21 22 15,-21 0-15,21-22 0,0 22 0,0-22 16,0-20-16,0-1 0,0 0 15,21 1-15,0-22 0,0-21 0,1 0 16,-1 0-16,0 0 0,0 0 0,0-21 16,0 0-16,22-22 0,-22 1 15,0 0-15,21-1 0,-20 1 0,-1-22 16,0 1-16,0 21 0,0-22 16,0 1-16,-21-1 0,0 1 0,0-1 15,0 1-15,0-1 0,-21 1 16,0-1-16,-21 22 0,-1-22 15,1 22-15,0 0 0,-22-1 0,22 22 16,-22 0-16,22 0 0,0 0 16,-22 21-16,43 0 0,-21-22 0,21 22 15,-1 0-15,22-21 16,22 0 0,-1 21-16,21-21 0,0 21 0,1-21 15,20 0-15,-20-1 0,20 1 16,1 0-16,-22-21 0,21 21 15,1-22-15,21 1 0,-22-22 0,1 22 16,20-21-16,-20 20 0,-1 1 16,1-22-16,-22 22 0,0 0 0,-20 21 15,-1-22-15,0 22 0,-21-21 16,0 21-16,0-1 0,0 1 16,0 0-16,-21 21 0,0 0 15,-1 0 1,22 21-1,-21 0-15,21 1 0,0-1 0,0 21 16,0 0-16,0 22 0,-21-1 16,21 1-16,-21-1 0,0 22 0,21-21 15,-21 20-15,21-20 0,-22 20 0,1 1 16,21-21-16,0 20 16,-42 170-16,21-169 15,0 0-15,21-22 0,0 22 16,-22-22-16,22 1 0,0-1 0,0 1 15,0-22-15,0 22 16,0-22-16,22-21 0,-1 0 0,0-21 16,0 0-16,0 0 0,0 0 15,1-21-15,-1 21 0,-21-21 16,21 0-16,0-22 0,0 22 0,0-21 16,22 21-16,-22-22 0,0 1 15,0 0-15,0-1 0,1 1 16,-1-21-16,0 20 0,0-20 0,-21-1 15,21 1-15,-21-1 0,0 1 0,0-1 16,0 1-16,-42-1 0,21 22 16,0 0-16,-22-1 0,22 1 0,-21 21 15,21 0-15,-22-1 0,1 1 16,21 21-16,-22 0 0,22 0 0,-21 0 16,21 0-1,21-21-15,-21 21 0,42 0 16,0 0-1,0 0-15,0-21 0,0 0 16,22 21-16,-1-21 0,-21 21 0,22-22 16,-1 1-16,0 0 0,-21 0 15,22 21-15,-22-21 0,0 0 0,0-1 16,0-20-16,1 21 0,-22 0 16,21 0-16,-21-1 0,0 1 0,0 0 15,0 0-15,0 0 16,0 0-16,0 42 31,0 0-15,0 0-16,0 0 15,0 0-15,0 1 0,0-1 16,0 0-16,0 0 0,0 0 16,0 0-16,0 1 0,0-1 15,0 0-15,0 0 0,0 0 16,21-21-16,0 0 15,0 0 1,0 0-16,1 0 0,-1 0 16,-21-21-16,21 21 15,0-21-15,0 0 0,-21 0 16,21 21-16,-21-22 0,22 1 16,-22 0-16,0 0 0,21 0 15,0 21-15,-21-21 0,0-1 16,0 1-16,21 0 0,-21 0 15,21 0-15,-21 0 16,0-1 0,0 1 31,21 21-32,-21-21 1,0 0 31,-21 21 46,0 0-61,21 21-32,-21-21 0,21 21 15,0 0 1,21-21 31,0 0-32,-21 22 17,0-1-32,0 0 15,0 0-15,0 0 0,0 0 16,0 1-16,0-1 0,0 0 16,0 0-16,21 0 15,-21 0-15,0 1 0,22-1 0,-22 0 16,21-21-1,0 0-15,-21 21 0,21-21 0,0 0 16,0 0-16,1 0 16,-1 0-16,0-21 0,0 21 0,21-21 15,-20 0-15,-1 21 0,21-22 16,-21 1-16,22 0 0,-22 0 16,42-21-16,-42 20 0,1-20 15,-1 21-15,0 0 0,-21 0 0,0-1 16,0 1-16,0 0 0,0 0 15,0 0-15,-21 21 32,0 0-32,-1 0 15,1 0-15,21 21 0,-21-21 16,0 21-16,21 0 0,0 0 0,0 22 16,-21-22-16,21 0 0,0 0 15,0 0-15,0 22 0,0-22 0,0 0 16,0 0-16,42 0 15,-21 1-15,0-1 0,1-21 16,-1 0-16,0 0 0,21 0 0,-21 0 16,22 0-16,-22 0 0,21 0 15,-21 0-15,22-21 0,-22 21 0,21-22 16,-21 1-16,1 0 0,-1 0 16,0 0-16,0 0 0,0-1 0,-21-20 15,0 0-15,21-1 16,-21 1-16,0 21 0,0 0 15,0 42 17,-21 0-17,21 0-15,0 22 0,-21-22 16,21 0-16,0 0 0,0 0 0,-21 0 16,21 1-16,0-1 15,-21 0-15,21 0 0,0 0 0,0 0 16,0-42 31,0 0-47,0 0 15,21 0-15,0 0 0,-21-1 0,21-20 16,0 21-16,-21-21 0,22 20 0,-1-20 16,0 21-16,0 0 0,0 0 15,22-1-15,-22 22 0,0-21 16,21 21-16,-21 0 0,1 0 15,-1 21-15,-21 1 16,0-1-16,0 0 0,0 0 16,0 0-16,0 0 0,0 1 0,0-1 15,0 21-15,0-21 0,0 0 16,0 1-16,0 20 16,21-21-16,-21 0 0,21-21 0,-21 21 0,21-21 15,0 22-15,1-22 16,-1 0-16,0 0 0,0 0 15,0 0-15,0-22 0,1 22 16,-1-21-16,0 0 0,0 0 16,0 0-16,0 0 0,1-22 0,-22 1 15,21 21-15,0-22 0,0 1 16,-21 0-16,21-1 0,0 1 0,1 0 16,20-43-16,-21 43 0,-21-1 15,0 22-15,21-21 0,-21 21 16,21 0-16,-21-22 0,-21 43 31,21 21-15,-21 1-16,0-1 0,21 21 15,-21-21-15,0 22 0,-1-1 16,22-21-16,-21 21 0,0 1 0,0-1 0,21 0 16,0 22-16,-21-22 15,21 1-15,-21-1 0,21 43 16,0-43-16,0-21 0,0 21 15,0-20-15,0-1 0,0 0 0,21 0 16,0-21-16,-21 21 0,21-21 0,0 0 16,0 0-16,1 0 15,-1 0-15,0 0 0,0 0 16,-21-21-16,21 21 0,0-21 16,1 0-16,-22 0 0,0-1 0,21 1 15,-21 0-15,0-21 0,0 21 0</inkml:trace>
  <inkml:trace contextRef="#ctx0" brushRef="#br0" timeOffset="100675.15">11091 9292 0,'0'0'0,"21"0"31,22 0-31,-22 0 0,0 0 0,21 0 16,-20 0-16,-1 0 0,21 0 16,-21-21-16,0 21 0,43-21 15,-43 21-15,0 0 16,0 0-16,-21-21 0,22 21 0,-1 0 16,-21 21 77,-21-21 157</inkml:trace>
  <inkml:trace contextRef="#ctx0" brushRef="#br0" timeOffset="102069.75">12594 9567 0,'0'0'16,"21"22"0,0-22-16,1 0 0,-1 0 31,0-22-31,0 22 0,0-21 0,-21 0 16,21 0-16,1 21 0,-1-21 15,-21 0-15,0-1 0,21 22 0,-21-21 16,0 0-16,0 0 0,0 0 15,0 0-15,-21-1 0,0 22 16,-1-21-16,1 21 0,0 0 0,0 0 16,-21 0-16,20 0 0,1 0 15,0 21-15,-21-21 0,-1 64 16,-20-22 0,42 1-16,0-1 0,-22 64 0,43-64 15,0 0-15,-21 1 16,21-1-16,0 0 0,0 1 0,0-22 15,0 0-15,0 0 0,0 22 16,21-43-16,0 0 16,1 0-16,-1 0 0,21 0 0,-21-22 15,0 1-15,1 0 0,20 0 16,-21 0-16,0 0 0,0-1 0,1-20 16,-1 21-16,0 0 0,0-22 0,-21 22 15,0-21-15,0 21 0,0 0 16,0-1-16,0 1 0,0 0 0,0 42 47,0 0-47,0 22 15,0-22-15,0 0 0,0 21 0,0-20 16,0 20-16,0-21 16,0 0-16,21 0 0,0 1 0,1-1 15,-1 0-15,0-21 0,0 0 0,0 0 0,0 0 16,22 0-16,-1 0 0,43 0 15,-43-21-15,0 21 0,1-21 16,-1-22-16,22 22 0,-22 0 16,-21-21-16,21 20 0,1-20 0,20-43 15,-63 64 1,0-21-16,0 21 0,0 0 16,0-1-16,-21 22 0,0-21 0,0 21 15,0 0-15,-1 0 16,1 0-16,21 21 0,0 1 15,-21 20-15,21-21 0,-21 21 0,21 22 16,-21-22-16,21 22 0,0-1 16,0 1-16,-21 42 15,-1-43-15,22 1 0,-21-1 16,21 1-16,0 20 0,-21-20 0,0-1 0,21 1 16,0-1-16,-21 1 0,21-1 15,-21-20-15,21 20 0,-22-21 16,22 1-16,0-22 0,0 21 0,0-21 15,0 1-15,0-44 32,0 1-32,0 0 15,22-21-15,-22 21 0,21-22 0,-21 1 16,21-22-16,-21 22 0</inkml:trace>
  <inkml:trace contextRef="#ctx0" brushRef="#br0" timeOffset="102369.59">13293 9737 0,'0'0'0,"21"-43"16,0 1-16,-21 0 0,21 21 15,0-1-15,0 1 0,1 0 0,-1 0 16,0 0-16,21 0 0,-21 21 0,22 0 16,-22 0-16,21 0 0,22 0 15,-22 42 1,0-21-16,-42 21 0,0-20 0,0 20 15,0-21-15,0 21 0,0 1 16,-21-22-16,0 21 0,0-21 0,0 22 16,-22-22-16,22 0 0,-21 0 0,21 0 15,-43 22-15,43-22 16,0-21-16,0 0 0,0 0 16,42 0 15,0-21-16</inkml:trace>
  <inkml:trace contextRef="#ctx0" brushRef="#br0" timeOffset="102725.19">14224 9462 0,'0'0'15,"0"-22"1,-21 22-16,0 0 16,-1 0-16,1 22 0,21-1 15,0 21-15,-21 0 0,0 1 0,0-1 16,21 22-16,-21-22 0,-1 21 16,1 1-16,21-1 0,-21 1 0,0-1 15,0 1-15,0-1 0,-1 1 16,1-1-16,21 1 0,-21 21 0,0-22 15,-21 43-15,20-43 0,22-20 16,0-1-16,-21 0 16,21 1-16,-21-22 0,21 0 0,0 0 15,0 0-15,0-42 32,21 0-32,-21 0 15,21 0-15,-21-22 0,22 1 16</inkml:trace>
  <inkml:trace contextRef="#ctx0" brushRef="#br0" timeOffset="103420.79">14012 9716 0,'0'0'0,"0"-43"0,0 22 0,0-21 15,21-1-15,1 22 16,20-21-16,-21 21 0,21 21 0,-20-21 15,62-1-15,-41 22 0,-22 0 16,21 0-16,0 0 0,-20 22 16,-1-1-16,21 0 0,-21 21 15,-21-21-15,0 1 0,0 20 0,0 0 16,0-21-16,0 1 0,0 20 16,-21-21-16,21 0 0,-42 0 0,21 1 15,-1-1-15,-20 0 0,21 0 16,-21-21-16,20 0 0,-41 21 15,21-21-15,20 0 0,1 0 16,0 0-16,0 0 0,0 0 16,21 21 15,21 1-15,0-22-16,0 21 15,0-21-15,22 0 0,-22 0 16,42 0-16,-20 0 0,-1 0 15,-21-21-15,22-1 0,-1 22 0,0-21 16,-21 0-16,22 0 0,-22 0 0,21-22 16,-21 22-16,22-21 15,-22 0-15,21-1 0,-21 1 0,1 0 16,20-1-16,-21 1 0,0 0 16,0-1-16,1 1 0,-22 0 0,0-1 15,21 1-15,-21 21 0,0 0 16,0-22-16,0 22 0,0 0 15,-21 21 1,-1 21-16,22 0 0,-21 0 16,21 1-16,-21 20 0,21 0 15,-21-21-15,0 22 0,21-1 16,0 22-16,0 20 0,0-41 16,0-22-16,0 21 0,0-21 15,0 22-15,0-22 0,0 0 0,21 0 16,0-21-16,0 0 15,0 0-15,1 0 0,-1 0 16,0-21-16,0 21 0,0-21 0,0 0 16,1-1-16,-1-20 0,-21 21 15,21-21-15</inkml:trace>
  <inkml:trace contextRef="#ctx0" brushRef="#br0" timeOffset="103855">15536 8996 0,'0'21'16,"-21"0"-1,21 0-15,-21 1 0,21-1 0,0 0 16,0 0-16,0 0 0,0 0 16,0 1-16,0-1 0,0 0 15,-21-21-15,21 21 0,-21-21 16,-1 0-1,22-21 17,0 0-32,0 0 15,0-22-15,0 22 0,22 0 16,-1 0-16,0-22 0,0 22 0,0-21 16,0 21-16,1 0 0,-1-1 15,0 22-15,0 0 0,0 0 16,0 22-16,1 20 15,-22-21-15,21 0 0,-21 22 16,0-22-16,0 21 0,0-21 0,0 22 16,0-22-16,0 0 0,0 21 15,0-21-15,0 1 0,0-1 16,0 0-16,0 0 0,-21-21 31,-1 0-15</inkml:trace>
  <inkml:trace contextRef="#ctx0" brushRef="#br0" timeOffset="104520.62">17018 9906 0,'0'-21'47,"21"0"-47,0 0 15,0-1-15,1-20 0,-1 21 0,0-21 16,0-1-16,0 1 0,0 0 16,22-1-16,-22 1 0,21 0 15,-21-22-15,22 22 0,-22-1 16,0-20-16,0 21 0,0-1 0,-21 1 16,0 0-16,0 20 0,0 1 15,0 0-15,-21 21 0,0 0 16,0 21-16,0 0 0,0 22 0,-1-22 15,1 21-15,21 1 0,-21-1 16,0 21-16,0-20 0,21 20 0,-21-20 16,21 20-16,-22 1 0,22-22 15,-21 21-15,21-20 0,0-1 0,0 0 16,0-20-16,0 20 0,21-21 16,1-21-16,-1 21 0,21 0 15,-21-21-15,22 0 16,-22 0-16,0 0 0,21-21 0,-21 0 15,1 0-15,-1 21 0,0-42 0,0 20 16,-21 1-16,0-21 0</inkml:trace>
  <inkml:trace contextRef="#ctx0" brushRef="#br0" timeOffset="104723.01">17208 9419 0,'0'0'0,"-21"0"0,0 0 15,42 0 17,22 0-32,-22 0 15,0 0-15,21-21 0,1 21 16,-1 0-16,21-42 0,-20 42 16,-1-21-16,0 21 0,-20-22 15,-1 22-15,0 0 0,0 0 0</inkml:trace>
  <inkml:trace contextRef="#ctx0" brushRef="#br0" timeOffset="105160.76">17843 9462 0,'-42'0'15,"21"0"1,21-22-1,0 1-15,0 0 16,21 21-16,0-21 0,0 0 0,1 21 16,-1 0-1,0 0-15,0 0 0,21 0 16,-20 0-16,20 21 0,-21 0 0,0 0 16,0 0-16,1 1 0,-22 20 15,0-21-15,21 21 0,-21 1 0,0-22 16,0 21-16,0 22 15,0-43-15,-21 0 0,21 21 16,-22-42-16,22 22 16,-21-22-16,21-22 15,0 1-15,0 0 16,0 0-16,0 0 0,0 0 0,0-22 16,0 22-16,0-21 0,0-1 15,21 22-15,-21-21 0,22 0 16,-22 20-16,42-41 0,-21 42 15,0 0-15,0-1 0,1 1 16,-1 21-16,21 0 0,-21 0 0,22 0 16,-22 0-16,0 0 0</inkml:trace>
  <inkml:trace contextRef="#ctx0" brushRef="#br0" timeOffset="109861.09">18859 9694 0,'22'0'0,"-1"0"0,0 0 16,0 0-16,0 0 0,0-21 15,1 0-15,-1 0 0,0 0 16,0 0-16,0-1 0,0 1 16,1-21-16,-22 21 0,0 0 0,21-1 15,-21 1-15,0-21 0,0 21 16,0 0-16,-21-1 0,-1-20 0,1 42 15,-21-21-15,21 0 0,0 21 16,-22 0-16,22 0 0,-21 0 0,21 21 16,-22 0-16,22 0 0,-21 22 0,21-22 15,-1 0-15,1 21 16,0 1-16,0-1 0,21 0 0,-21 1 0,21-22 16,0 21-16,0 0 15,0-20-15,21-1 0,0 0 16,0 0-16,0-21 0,1 0 0,-1 0 15,0 0-15,21 0 0,1 0 16,-22-21-16,21 0 0,-21 0 0,0-1 16,1 1-16,-1 0 0,0-21 15,0 21-15,0-22 0,0 22 0,-21-21 16,22 21-16,-22-1 0,0 1 16,0 0-16,0 0 0,-22 42 31,22 0-16,-21 0-15,21 1 0,0 20 16,0-21-16,0 0 0,0 22 16,0-22-16,21 0 0,1 0 0,-1 0 15,0 0-15,21 1 0,-21-22 16,22 0-16,20 0 0,-20 0 16,-1 0-16,0 0 0,1 0 15,-1-22-15,0 22 0,-21-21 0,22 0 16,-22 0-16,0-21 0,0 20 15,0 1-15,-21-21 0,0 21 0,0-43 16,0 43-16,0 0 16,0 0-16,0 42 31,0 0-15,-21 0-16,21 0 0,-21 22 0,21-22 15,-21 0-15,0 21 0,21-20 0,0 20 16,-21-21-16,-1 0 0,22 0 15,0 1-15,0-1 0,-21 0 16,21-42 15,0 0-15,21-1-16,-21 1 0,22-21 0,-22 21 16,21-22-16,0 22 0,0-21 15,0 0-15,0 20 0,1-20 16,-1 21-16,0-21 0,21 20 0,-21 1 15,1 0-15,20 0 0,-21 21 16,0 0-16,0 0 0,1 0 0,-22 21 16,21 0-16,-21 0 0,21 1 0,-21-1 15,0 0-15,0 0 0,0 0 16,0 43-16,0-22 0,0-21 16,0 22-16,-21-22 0,21 0 15,0 0-15,0 0 0,0 0 0,0 1 16,21-22-16,0 0 15,0 0-15,0 0 0,1 0 16,20 0-16,-21-22 0,21 22 0,-20-21 16,20 0-16,21-21 15,-41-1-15,62 1 0,-63 0 16,22 21-16,-22-1 0,0-20 16,0 21-16,0 0 0,-21 0 0,-21 21 31,0 0-31,0 0 0,0 0 15,0 21-15,-1 0 0,1 0 16,21 0-16,0 0 0,0 1 0,0-1 16,0 0-16,0 0 0,21 21 0,-21-20 15,22-22-15,-1 21 0,0 0 16,0 0-16,-21 0 0,21 0 16,-42-21-1,0 0 1,0 0-16,0 0 0,-22 0 0,22 0 15,0 0-15,-21 0 0,20 0 16,1 0-16,0 0 0,0 0 16,42 22-1,0-22 1,0 0-16,22 0 0,-22 0 0,21 0 16,-21 0-16,22 0 15,-1 0-15,0 0 0,43-22 16,-43 1-16,1 21 0,-22-21 15,21 0-15,1-21 0,-22 20 0,21-20 16,-21 21-16,0-21 0,22-1 0,-1-20 16,0-43-1,-20 64-15,-1-1 0,0 1 0,-21 0 16,0-1-16,0 1 0,0 0 16,0 20-16,0 1 0,0 0 0,0 0 15,0 0-15,0 0 0,-21 42 31,0 0-31,-1 0 0,22 21 0,-21 1 16,21-1-16,-42 85 16,21-63-16,21-1 0,-21 1 0,-1 20 15,1-20-15,0 20 0,0 1 16,0 0-16,21-1 0,-21 1 0,-1-21 16,22 20-16,0 1 0,0 63 15,0-63-15,0-22 0,0 22 16,0-22-16,0 22 0,0-21 15,0-22-15,22 21 0,-1-20 0,-21-1 16,21 0-16,0-20 0,0-1 0,22 0 16,-22-21-16,0 0 0,0 0 15,0 0-15,0 0 0,1 0 16,20-21-16,-21 0 0,0-22 16,0 22-16,1 0 0,-1-21 0,-21-1 15,0 1-15,0-22 0,0 1 16,0 21-16,0-22 0,0-21 15,-21 22-15,-43-43 0,43 43 0,-21 20 16,20 1-16,-20-22 0,0 43 16,-1-21-16,22 21 0,-21 0 15,21-22-15,0 43 0,21-21 0,0 0 16,0 0-16,0 0 0,0-1 16,21 22-16,21-21 0,-21 0 15,22 0-15,41 0 0,-41 0 16,20-22-16,-21 22 0,22 0 15,-22 0-15,22 0 0,-22-1 16,22 1-16,-22-21 0,-21 21 0,21 0 16,22-22-16,-43 22 0,-21 0 15,0 0-15,0 0 0,0-1 16,0 1-16,0 0 0,0 0 0,-21 0 16,0 0-16,0-1 15,-1 22-15,1 0 0,0 0 16,0 0-16,0 0 0,0 0 0,21 22 15,-22-1-15,1 0 0,21 0 16,0 0-16,0 0 0,0 1 0,-21 20 16,21-21-16,0 0 0,0 0 15,0 1-15,0-1 0,0 0 0,21 0 16,0 0-16,1 0 16,-1-21-16,21 0 0,-21 0 0,0 22 15,22-22-15,-22 0 0,21 0 0,-21 0 16,22-22-16,-1 22 0,-21-21 15,0 21-15,22-21 0,-22 0 16,0 0-16,21 21 0,-20-21 16,-1-1-16,0 1 0,-21 0 0,21 0 0,-21 0 15,21 0-15,-21-1 0,0 1 16,0 0-16,0 0 0,0 0 16,0 0-16,0-1 0,0 1 15,-21 21 32,0 0-31,21 21 77,0 1-77,-21-22-16,21 21 16,0 0-16,0 0 15,0 0-15,0 0 32,21-21-32,0 0 15,0 0-15,0 22 16,-21-1-1,22-21-15,-22 21 16,0 0 0,0 0-16,0 0 0,0 1 15,0-1-15,0 21 16,0-21 0,21 0-1,0-21-15,0 0 16,0 0-16,22 0 15,-1 0-15,-21 0 0,0 0 16,0-21-16,1 21 0,20-21 0,0 0 16,-21 0-16,22 0 15,-22-1-15,-21 1 0,21 0 16,0 0-16,-21 0 0,0 0 0,0-1 0,0 1 16,0 0-1,0 0-15,0 0 16,21 21 124,1 0-140,-1 0 344,0 0-328,-42 0 437,0 21-437,21 0-1,0 0-15,0 0 0,0 1 16,0-1-16,0 0 15,0 0-15,0 0 0,21 0 16,-21 1-16,21-1 0,-21 0 16,21-21-16,0 21 0,0-21 15,1 21-15,-1-21 0,0 0 16,0 0-16,0 0 16,0 0-16,22 0 15,-22-21-15,0 21 0,0-21 16,-21 0-16,21 0 0,1 21 0,-1-22 15,0 1-15,0 0 0,-21 0 0,21 21 16,-21-21-16,21 0 16,-21-1-16,0 44 47,0-1-47,-21 0 0,0 0 15,21 0-15,-21 0 0,21 1 16,0-1-16,-21 0 15,21 0 1,0-42 31,21 21-47,-21-21 0,21 0 16,0-1-16,0 1 0,1 0 15,-1 0-15,0 0 0,-21 0 16,21 21-16,-21 21 47,0 0-47,0 0 15,0 0-15,0 0 16,21-21-16,-21 22 0,0-1 0,21-21 16,1 21-16,-1-21 0,0 21 15,0-21-15,21 21 0,1-21 16,-22 0-16,21 0 0,-21 0 15,22 0-15,-1 0 0,-21 0 0,22-21 16,-1 21-16,-21-21 0,21 0 0,1 0 16,-22-1-16,0 1 15,21 0-15,-20 0 0,-1-21 0,0 20 16,-21 1-16,0-21 0,0 21 0,0 0 16,0-1-16,0 1 0,-21 21 15,0 0-15,-1 0 0,1 0 16,0 0-16,-21 0 0,-1 0 15,22 21-15,-21 1 0,21-22 0,0 21 16,-1 0-16,1 0 0,0 0 16,0 0-16,21 1 0,0-1 15,0 0-15,21 0 16,0-21 0,0 0-16,1 0 15,-1 0-15,0 0 0,0 0 16,-21 21 31,0 22-47,0-22 0,0 21 15,0 0-15,0 1 0,0 63 16,0 42-16,0-85 16,0 1-16,0 20 0,0-20 0,0 21 15,0-1-15,21 1 0,-21-22 0,0 22 16,0-21-16,0 20 0,-21-20 15,0-1-15,0-20 0,-22 62 16,1-62-16,21-1 0,-64 22 16,64-43-16,0 0 0,-21 0 15,20-21-15,22-21 32,0 0-32,0 0 15,0-22-15,0 22 0,0-21 0,0-1 16,0 1-16,0 0 0</inkml:trace>
  <inkml:trace contextRef="#ctx0" brushRef="#br0" timeOffset="110054.98">22796 9123 0,'0'0'16,"-21"-21"-16,0 21 0,0-21 0,0-1 15,0 22-15,-1-21 0,1 21 63</inkml:trace>
  <inkml:trace contextRef="#ctx0" brushRef="#br0" timeOffset="112091.34">24807 9483 0,'0'0'0,"21"0"0,1 0 16,-1 0-16,0 0 15,0-21-15,0 21 16,0 0-16,1-22 0,-1 1 15,0 21-15,0 0 0,-21-21 0,21 0 16,-21 0-16,21 21 16,-21-21-16,0-1 0,0 1 15,0 0-15,-21 21 0,0-21 16,0 21-16,0 0 0,0 0 0,-1 0 16,-20 0-16,21 0 0,-21 0 0,20 21 15,-20 0-15,21-21 0,0 21 16,-22 1-16,22-1 0,0 0 15,0 21-15,21 1 16,0-22-16,0 0 0,0 0 0,0 0 16,0 0-16,21-21 0,0 22 0,0-22 15,1 0-15,-1 0 0,21 0 16,-21 0-16,0 0 0,22 0 0,-22 0 16,21-22-16,-21 1 15,22 0-15,-22 0 0,21 0 0,-21 0 0,1-1 16,-1 1-16,0-21 0,0 21 15,0-22-15,0 1 0,1 0 0,-1-43 16,0 43-16,-21-1 16,21 1-16,-21 0 0,0 21 15,0-22-15,0 22 0,0 0 0,0 0 16,0 63 0,-21-21-1,0 0-15,21 22 0,-21-1 16,-1 0-16,22 1 0,0-1 0,-21 0 15,21 1-15,0-1 0,0 0 0,0-20 16,0 20-16,0-21 0,21 21 16,22 22-16,-22-43 0,0 0 15,0 0-15,22 1 0,-22-22 16,21 21-16,-21-21 0,22 0 16,-22 0-16,42 0 15,-20 0-15,-1-21 0,21-22 16,-41 22-16,20 0 0,-21 0 0,0 0 15,0-1-15,1 1 0,-22-21 16,0 21-16,0 0 0,0-22 16,0 22-16,0 0 15,-22 21-15,1 0 16,0 0-16,0 21 0,-21 0 0,20-21 16,1 21-16,0 1 0,0-1 15,0 0-15,0 0 0,21 0 0,-22 0 16,22 1-1,0-1-15,0 0 0,0 0 0,0 0 16,22-21 0,-1 0-16,0 0 0,0 0 15,0 0-15,0 0 0,1 0 0,-1-21 16,21 0-16,-21 21 0,0-21 16,-21 0-16,22-1 0,-1 1 0,0 0 15,0 0-15,-21 0 0,42-22 16,-42 22-16,22 0 15,-1 21-15,-21 21 16,0 0 0,0 1-16,0-1 0,0 0 0,21 0 15,-21 0-15,21 0 16,0 1-16,0-1 0,1 0 16,-1 0-16,0-21 0,0 0 15,0 0-15,0 0 0,1 0 16,-1 0-16,21 0 0,-21 0 15,0-21-15,1 0 0,-1 0 16,0-1-16,21 1 0,-21 0 0,1-21 16,-1 21-16,21-22 0,-21 1 15,22 0-15,-22-1 0,21-63 16,0 64-16,-20 0 0,-22-1 0,21 1 16,-21 21-16,21 0 15,-21 0-15,0-1 0,0 1 0,-21 42 31,0 1-31,-1-1 0,1 0 0,0 21 16,0 1-16,0-1 0,0 0 16,21 1-16,-22-1 0,1 0 0,21 1 15,-21-1-15,21-21 0,0 21 16,0 22-16,0-43 0,21 21 16,0-20-16,1-1 0,-1 0 15,0-21-15,0 0 0,0 0 16,22 0-16,-22 0 0,21 0 0,-21 0 15,22 0-15,-1 0 16,-21-21-16,21 0 0,1-1 0,-22 1 16,21 0-16,-21 0 0,1 0 0,-1 0 15,0-22-15,-21 22 0,0 0 16,0-21-16,0-1 0,0 22 16,0 0-16,-21 21 15,0 0-15,-1 21 16,1 0-16,0 0 0,0 1 15,0-1-15,0 0 0,-1 0 16,1 21-16,21-20 0,0-1 0,0 0 16,0 0-16,0 0 0,0 0 15,0 1 1,21-22-16,1 0 16,-1 0-16,0 0 0,0 0 0,0 0 15,0-22-15,1 1 0,-1 21 0,0-21 16,0 0-16,0 0 0,0 0 15,1-1-15,-1-20 0,0 21 0,0 0 16,-21 0-16,0-1 0,0 1 16,21 21-16,-21 21 15,0 1 1,0 20-16,0-21 0,0 0 16,-21 0-16,21 1 0,0 41 15,0-42-15,0 0 16,0 1-16,0-1 0,21 0 0,0-21 15,1 21-15,-1 0 0,0-21 16,0 0-16,21 0 0,-20 0 0,20 0 16,-21 0-16,21 0 0,1 0 0,-22-21 15,21 21-15,-21-21 0,1 0 16,-1 0-16,0-1 0,0 1 0,-21 0 16,21-21-16,-21-1 0,0 22 15,0-21-15</inkml:trace>
  <inkml:trace contextRef="#ctx0" brushRef="#br0" timeOffset="112347.2">26691 8890 0,'0'0'0,"-42"21"0,21-21 16,-1 21-16,44-21 15,-1 0 1,0 0-16,0 0 0,21 0 15,1 0-15,-1 0 0,0 0 16,1-21-16,-1 21 0,0 0 16,1-21-16,-22 21 0,0 0 0,21-21 0,-20 21 15,-1-21 1,-21 0 0,-21 21-1,-1 0-15,1 0 0</inkml:trace>
  <inkml:trace contextRef="#ctx0" brushRef="#br0" timeOffset="113619.65">952 12065 0,'0'0'0,"-21"0"15,0 0-15,0 0 16,0 0-16,0 0 16,42-21 15,0 0-31,0 0 15,0-1-15,0 1 16,1-21-16,20 21 0,-21-22 0,21 22 0,-20-21 16,-1 0-16,21-1 0,-21 22 15,0-21-15,-21-1 0,0 1 16,0 21-16,0-21 0,-42-1 16,21 43-16,0 0 15,-22 0-15,22 0 0,0 0 0,-21 21 16,21 1-16,-1 20 0,1-21 15,0 21-15,0 1 0,0-1 0,21 0 16,-21 1-16,21-1 0,0 0 16,0 1-16,0-1 0,0 0 15,0 1-15,21-22 0,0 0 0,0 0 16,0 0-16,22 1 0,-22-22 16,21 0-16,0 0 0,1 0 0,-1 0 15,0 0-15,-20 0 0,20-22 16,0 1-16,1 0 0,-1 0 15</inkml:trace>
  <inkml:trace contextRef="#ctx0" brushRef="#br0" timeOffset="114119.66">1884 11599 0,'0'0'0,"0"-21"15,0-21 1,0 21-16,-21 21 0,-1-21 0,1 21 15,0 0-15,0 0 0,0 21 16,0 0-16,-1 0 0,1 0 16,0 0-16,0 22 0,0-22 0,0 21 15,-1 1-15,1-1 16,0 0-16,21 1 0,0-1 0,-21 0 16,21 22-16,0-43 15,0 21-15,21-21 0,0-21 0,-21 22 16,21-22-16,22 0 0,-22 0 15,0 0-15,0-22 0,0 22 16,22-21-16,-22-21 0,0 21 0,0 0 16,0-22-16,1 22 0,-1-21 15,0-1-15,0 22 0,-21-21 0,0 21 16,0-22-16,0 22 16,0 0-16,0 0 0,0 0 0,0 0 15,-21 21 1,21 21-16,-21 0 15,21 0-15,0 0 0,0 0 16,0 1-16,0 20 0,0-21 0,0 21 16,0-20-16,0 20 0,0-21 15,0 21-15,0-20 0,0-1 0,0 0 16,21 0-16,0 0 0,0 0 16,0-21-16,22 0 0,-22 0 15,0 0-15,21-21 0,-20 21 16,20-21-16,-21 0 0,21 0 15</inkml:trace>
  <inkml:trace contextRef="#ctx0" brushRef="#br0" timeOffset="114857.68">2519 11621 0,'0'0'16,"0"-43"-1,0 22-15,-21 21 0,-1 0 0,1 0 16,0 0-16,0 0 15,0 21-15,0 0 0,-1 1 16,1-1-16,0 0 0,0 0 0,21 21 16,-21-20-16,21 20 15,-21 0-15,21-21 0,0 22 0,0-1 16,0-21-16,0 22 0,0-22 16,21 0-16,21 0 0,22 0 15,-43-21-15,21 0 16,-21 0-16,22-21 0,-1 21 0,-21-21 15,21 0-15,1 0 0,-22-22 16,21 22-16,-21 0 0,1-21 16,-1-1-16,0 22 0,0-21 0,0-1 15,0 1-15,-21 0 0,22-22 0,-22 22 16,0 0-16,21-1 0,-21 1 16,0 0-16,0 20 0,0-20 15,0 21-15,0 42 16,0 0-1,0 0-15,0 1 0,0 20 0,0 0 16,0 1-16,-21-1 0,21 0 16,0 1-16,0-1 0,0 0 0,0 1 15,0-1-15,-22 21 0,22-41 16,-21 20-16,21 0 0,0-21 0,0 22 16,0-22-16,0 0 15,-21 0-15,21-42 31,0 0-31,0 0 0,0 0 16,21-22-16,-21 22 0,21-21 16,1 21-16,-1-22 0,0 22 0,0 0 15,0-21-15,0 20 0,1 1 16,20 0-16,-21 21 0,21 0 16,-20 0-16,20 0 15,-21 0-15,0 21 0,0 0 0,1 1 16,-22-1-16,0 0 0,0 0 15,0 0-15,0 22 0,0-1 16,0-21-16,0 21 16,-22-20-16,22-1 0,-21 0 0,21 0 15,-21-21-15,21 21 0,0 0 16,-21-21-16,21-21 31,0 0-31,0 0 16,0 0-16</inkml:trace>
  <inkml:trace contextRef="#ctx0" brushRef="#br0" timeOffset="115397.73">4276 11642 0,'0'0'0,"0"-21"0,0-1 16,0 1-16,0 0 15,0 0-15,0 0 16,-22 21-16,1 0 16,0 0-16,0 21 15,0 0-15,0 0 16,-22 22-16,22-22 0,0 21 15,0-21-15,0 22 0,21-22 0,0 21 16,-22 0-16,22-20 0,0 20 16,0-21-16,0 21 0,0-20 0,22-1 15,-1-21-15,0 21 0,0-21 16,0 0-16,0 0 0,1 0 0,-1-21 16,0 0-16,21-1 0,-21 1 15,22 0-15,-22 0 0,0 0 16,21 0-16,-20-22 0,-1 22 0,0 0 15,0 0-15,-21-22 0,0 22 16,0-21-16,0 21 0,0 0 0,0-22 16,-42 22-16,21 0 0,-1 21 15,1-21-15,0 21 0,-21 0 0,21 0 16,-1 0-16,-20 0 0,21 21 16,-43 21-16,22 1 15,42-22-15,0 0 16,0 0-16,-21-21 0,21 21 0,0 0 15,21 1 1,0-22-16,0 0 0</inkml:trace>
  <inkml:trace contextRef="#ctx0" brushRef="#br0" timeOffset="117316.53">4530 11959 0,'0'-21'31,"21"21"-31,0-21 0,0 0 16,21 0-16,-20-1 0,-1 22 16,0-21-16,21 0 0,-21-21 15,1 21-15,-1-1 0,0 1 0,0-21 16,21-22-1,-42 43-15,0 0 0,0 0 16,-21 21 0,0 0-16,0 0 0,0 0 15,0 21-15,21 0 16,0 0-16,0 1 0,0-1 16,21 0-16,0-21 15,0 21-15,43 21 16,-43-20-16,-21-1 0,0 0 15,21 0-15,-21 0 0,0 22 16,0-22-16,0 0 0,0 0 16,0 0-16,21-21 0,-21 21 15,21 1-15,0-1 16,1-21-16,-1 0 16,0 0-16,0-21 0,0-1 15,0 1-15,1 0 0,-1 21 0,0-42 16,0 21-16,0-1 0,22 1 15,-22-21-15,63-64 16,-62 64-16,20-1 0,-21 1 16,0-21-16,0 20 0,1-20 0,-22 20 15,0 1-15,0 0 0,21-1 16,-21 1-16,0 21 0,0-21 16,0 20-16,-21 22 15,-1 22 1,1-1-16,21 0 0,-21 0 0,0 21 15,0 1-15,0 20 0,-1-20 16,1 20-16,0-21 0,0 1 0,0 20 16,21-20-16,0-1 0,0 0 0,0 43 15,0-22 1,0-41-16,21-1 0,0 0 0,0-21 16,0 0-16,1 0 0,41 0 15,-42 0-15,22 0 0,-22-21 16,21 0-16,0-1 0,-20 1 15,20 0-15,0-21 0,-21 21 16,22-22-16,-22 22 0,0-21 0,21-1 16,-20 1-16,-1-64 15,21-21-15,-42 85 16,0 0-16,0 20 0,0 1 0,0 0 16,0 0-16,-21 42 15,0 0 1,21 0-16,-21 1 0,21 20 15,0 0-15,-22 85 16,1-84-16,21-1 16,-21-21-16,21 21 0,0 1 0,-21 20 15,21-20-15,-21-22 0,21 0 16,-21 0-16,21 0 0,0 0 16,0 1-16,21-22 46,0-22-46,0 22 0,-21-21 0,21 0 16,0 0-16,1 0 0,-22 0 16,21-1-16,0 1 0,0 0 0,0 0 15,0 0-15,-21 0 0,22 21 0,-1-22 16,-21 1-16,21 21 16,0 0-16,0 0 15,-21 21 1,0 1-16,0-1 0,0 0 15,0 0-15,0 0 0,0 0 16,0 1-16,21-1 0,1 0 16,-1-21-16,0 21 15,0-21-15,0 0 16,22 0-16,20 0 0,85-21 16,-105 0-16,-1 21 15,0-21-15,1 21 0,-22-22 16,0 1-16,21 21 0,-42-21 15,21 0-15,-21 0 0,22 0 0,-22-1 16,0 1-16,0 0 0,0 0 16,0 0-16,0 0 0,-22 21 15,22-22-15,-42 22 16,21 0-16,0 0 0,21 22 16,-21-1-16,-1-21 0,22 21 0,-21 0 15,21 0-15,-21 0 0,21 1 16,-21-1-16,21 0 0,0 0 0,0 0 15,0 0-15,0 1 0,0 41 16,42-42 0,-21-21-16,1 0 0,-1 0 15,0 0-15,0 0 0,0 0 16,22 0-16,-22 0 0,0-21 16,0 21-16,0-21 0,22 0 0,-22 21 15,0-21-15,0-1 0,0 1 0,0 0 16,1-21-16,-22 21 0,0-1 15,42-83 1,-42 83-16,0-41 0,0 42 16,0 0-16,0-1 0,-21 22 31,21 22-31,-21-22 16,21 21-16,-22 0 0,22 0 15,0 0-15,0 0 0,0 1 16,0-1-1,22-21 1,-1 0-16,0 0 0,0 0 0,0-21 16,0-1-16,1 22 15,-1-21-15,-21 0 0,21 0 0,0 0 16,0 21-16,0-21 0,-21-1 16,22 1-16,-22 0 0,21 21 15,-21-21-15,0 42 31,0 0-31,0 0 16,-21 1-16,21 20 0,-22-21 0,22 21 16,0-20-16,0-1 0,0 21 15,-21-21-15,21 22 0,0-22 0,0 0 16,0 0-16,0 0 0,0 0 16,0 1-16,21-1 0,1-21 15,-22 21-15,21-21 0,0 0 0,42 0 16,-41 0-1,-1 0-15,0 0 0,0-21 0,21 0 16,-20 21-16,-1-22 0,0 1 0,0 0 16,0 0-16,-21 0 0,0 0 15,0-1-15,0 1 0,0 0 0,0-21 16,0 21-16</inkml:trace>
  <inkml:trace contextRef="#ctx0" brushRef="#br0" timeOffset="117657.92">5228 11472 0,'-21'22'0,"42"-44"0,-63 44 15,63-22 1,0 0-16,0 0 16,22-22-16,-1 22 0,21-21 0,-20 0 15,20 21-15,-20-21 0,20 0 16,1 21-16,-22 0 0,0-21 0,1 21 16,-1 0-16,-21 0 0,0 0 0,0 0 15,-21-22-15,22 22 16,-1 0-1,0 0 1,0 0 0</inkml:trace>
  <inkml:trace contextRef="#ctx0" brushRef="#br0" timeOffset="122869.64">9250 11748 0,'0'0'0,"0"21"16,0 0 15,0-42 94,21 21-125,0-21 0,-21-1 16,21 22-16,-21-21 0,21 0 15,1 0-15,-22 0 0,21-22 0,-21 22 16,0-21-16,21 0 0,0-1 15,-21 1-15,21 0 0,-21-1 16,21-20-16,-21 20 0,0 1 0,0 0 16,0-1-16,0 22 0,0-21 15,0 21-15,0-22 16,-21 65 15,21-1-31,-21 0 0,21 0 0,-21 21 16,21 1-16,0-1 0,0 0 15,-21 1-15,21-1 0,-21 22 16,21-22-16,-22 0 0,22 1 16,0-1-16,0 0 0,0-21 0,0 22 0,0-22 15,0 0-15,0 0 0,22 0 16,-1-21-16,0 22 0,0-22 16,0 0-16,0 0 0,1 0 0,41 0 15,-21-22-15,1 1 16,-22 21-16,21-21 0,1 0 0,-1 0 15,0-22-15,-21 22 0,22-21 0,-22 21 16,21-22-16,-21 1 0,1 0 16,20-43-16,-42 43 0,0-1 15,21 1-15,-21 0 0,0 21 16,0-22-16,0 22 0,0 0 16,-21 21-1,0 0-15,21 21 0,-21 0 16,-1 0-16,1 22 0,21-1 0,-21 0 15,21 1-15,-21-1 16,0 0-16,21 1 0,-21-1 0,21 0 0,0 1 16,0-1-16,-22-21 0,22 22 15,0-22-15,0 0 0,0 0 0,-21-21 16,21 21-16,0-42 47,0 0-47,21 0 15,1 0-15,-22-1 0,0 1 0,21 0 16,0-21-16,0 21 0,0-22 16,0 1-16,1 21 0,-1-22 15,0 22-15,0 0 0,0 0 0,0 0 16,1 21-16,-1 0 0,0 0 16,0 0-16,0 21 0,0 0 0,1-21 15,-22 42-15,21 1 16,-21-22-16,21 42 0,-21-41 15,0 20-15,0-21 0,0 0 16,0 0-16,0 1 0,0-1 0,-21 0 16,21 0-16,-21-21 0,21 21 15,-22-21 17,1 0-17,21-21 1,-21 0-16,0 21 0,0-21 0,0 0 15</inkml:trace>
  <inkml:trace contextRef="#ctx0" brushRef="#br0" timeOffset="123144.47">8953 11430 0,'0'0'0,"-21"0"0,42 0 32,1 0-17,-1 0-15,21 0 0,-21-21 0,22 21 16,-22 0-16,21 0 0,-21-21 16,22 21-16,-22 0 0,21 0 0,0 0 15,-20 0 1,-1 0-16,0 0 0,0 0 31,0 0-31</inkml:trace>
  <inkml:trace contextRef="#ctx0" brushRef="#br0" timeOffset="124070.03">10647 11642 0,'0'0'0,"21"21"0,0-21 0,0 0 0,0 0 15,1 0-15,-1 0 16,0 0-16,0 0 0,0-21 16,0 0-16,1 21 0,-1-22 15,-21 1-15,21 0 0,0 0 0,-21 0 16,0 0-16,0-1 0,0 1 0,0-21 15,0 21-15,0-22 0,-21 22 16,0-21-16,0 21 0,-1 0 0,1-1 16,0 22-16,-21 0 0,21 0 15,-1 0-15,-20 0 0,21 0 0,-21 22 16,-22 41-16,43-42 0,-21 22 16,20-1-16,1 0 15,0 1-15,0-1 0,-21 64 16,42-85-16,0 21 15,0-21-15,0 1 0,0-1 0,21 0 16,0-21-16,0 21 0,0-21 16,0 0-16,1 0 0,-1 0 0,0 0 15,0 0-15,21-21 0,-20 0 0,-1 0 16,21-1-16,-21 1 0,0 0 16,1 0-16,-1 0 0,0-22 0,0 22 15,0-21-15,0 0 0,-21-1 0,0 22 16,0-21-16,0-1 0,0-20 15,0 42-15,0 0 16,0 42 15,-21 0-31,21 0 0,0 0 0,0 22 16,0-1-16,0-21 0,-21 21 16,21 1-16,0-1 0,0-21 0,0 22 15,0-22-15,0 21 0,0-21 16,21 0-16,0 1 0,-21-1 0,22-21 15,-1 0-15,0 21 0,0-21 16,0 0-16,0 0 0,1 0 0,20-21 16,-21 0-16,0 21 0,0-22 0,22 1 15,-22-21-15,0 21 0,0 0 16,0-22-16,1 1 0,-1 0 16,0-1-16,0 1 0,-21-22 0,21 22 15,0-64-15,-21 64 16,0 0-16,22-1 0,-22 1 0,0 21 15,0 0-15,0-1 0,0 1 0,0 0 16,0 42 0,0 0-16,-22 1 15,22 20-15,0 0 0,-21 1 0,21 20 16,-21-21-16,21 22 16,0-1-16,0-20 0,0-1 0,0 22 15,0-22-15,0-21 0,0 21 16,0-20-16,0-1 0,0 0 0,0 0 15,21 0-15,0-21 0,1 0 16,-1 0-16,0 0 16,-21-21-16,21 21 15,-21-21-15,21 0 0,-21 0 0,0-1 16,0-20-16,0 21 0</inkml:trace>
  <inkml:trace contextRef="#ctx0" brushRef="#br0" timeOffset="124294.41">11282 11240 0,'21'0'47,"0"0"-47,0 0 0,0 0 16,1-22-16,-1 22 0,21 0 0,-21-21 15,0 21-15,1 0 0,-1-21 16,0 21-16,0 0 0,0-21 15,0 21-15,1 0 0,-22-21 16,21 21-16,-21-21 16</inkml:trace>
  <inkml:trace contextRef="#ctx0" brushRef="#br0" timeOffset="124763.17">13187 11451 0,'0'0'0,"0"-21"0,21 0 16,-21 0-16,0 0 15,-21 42 17,21 0-32,-21 0 0,21 0 15,0 22-15,0-22 0,-22 0 0,22 21 16,0-21-16,-21 1 0,21 41 16,0-42-16,0 0 15,0 1-15,0-1 0,0 0 16,0-42 15</inkml:trace>
  <inkml:trace contextRef="#ctx0" brushRef="#br0" timeOffset="125111.48">13229 11176 0,'-21'0'0,"42"0"0,-63 0 0,21 0 15,-1 0-15,1 0 0,-21 0 0,21 21 16,0-21-16,21 21 16,21-21-1,0 0-15,0 0 16,0 0-16,0 0 0,22-21 16,-22 0-16,0 0 0,21 0 15,-20 21-15,-1-21 0,-21-1 16,0 1-16,0 0 0,-21 21 31,-1 0-31,1 0 0,0 0 16,0 0-16,0 0 0,0 0 0,21 21 15,-22 0-15,22 1 16,0-1-16,0 0 0,0 0 0,0 0 16,0 0-16,0 1 0,22-1 15,-22 0-15,21 0 0,0 0 0,0-21 16,0 21-16</inkml:trace>
  <inkml:trace contextRef="#ctx0" brushRef="#br0" timeOffset="125626.69">13652 11388 0,'0'21'15,"-21"0"1,0 0-16,21 0 15,0 1-15,0-1 0,0 0 0,-21 0 16,21 0-16,0 22 0,0-22 16,0 0-16,-21 0 0,21 0 0,0 0 15,0 1-15,0-1 16,0 0-16,-21 0 16,21-42 15,0 0-31,0 0 15,0-1-15,21 1 0,-21 0 0,21-21 16,0-1-16,0 1 0,0 0 0,1-1 16,-1-20-16,21 21 0,-21-1 15,22 22-15,-22-21 0,21 21 0,-21 21 16,0 0-16,22 0 0,-22 0 16,-21 21-16,21 0 0,-21 21 15,0-21-15,0 64 16,0-64-16,0 22 0,-21-1 15,21-21-15,0 21 0,0-20 0,0 20 16,0-21-16,0 0 0,0 0 16,0 1-16,0-1 0,0 0 15,21-21-15,0 0 0,0 0 16,1 0-16,-1 0 0,0 0 16,42-42-16,-41 20 0,-1 1 15,0 0-15,0-21 0,0-1 16,0 22-16,1-42 0,-1 20 0,0-20 15,0 21-15,0-22 0</inkml:trace>
  <inkml:trace contextRef="#ctx0" brushRef="#br0" timeOffset="125875.54">14499 10986 0,'0'0'0,"21"-22"0,-21-20 15,0 21-15,0 42 32,-21 0-32,0 0 15,21 22-15,-21-1 0,21 0 0,0 1 16,0 20-16,0-20 0,-21 20 0,21-21 15,-22 22-15,22-22 16,0 1-16,0 20 0,-21-21 0,21-20 16,-21 20-16,21 0 0,0-21 0,0 1 15,0-1-15,0 0 0,0 0 16,21-21-16,0 0 16,1 0-16,-1-21 15,0 21-15,0-21 0,-21 0 0,0-1 16,21 1-16,-21 0 0,0-21 0,0 21 15,0-22-15</inkml:trace>
  <inkml:trace contextRef="#ctx0" brushRef="#br0" timeOffset="126059.44">14287 11324 0,'0'0'16,"-21"0"-1,21 21-15,21-21 16,1 0-1,-1 0-15,0 0 0,21 0 0,-21 0 16,1 0-16,-1 0 0,21 0 16,-21-21-16,0 21 0,1-21 0,-1 21 15,0-21-15,0 21 0,0-21 16</inkml:trace>
  <inkml:trace contextRef="#ctx0" brushRef="#br0" timeOffset="126440.23">14838 11451 0,'0'0'0,"0"21"0,0 1 16,0-1-16,0 0 0,0 0 0,0 0 15,0 0-15,21-21 16,0 0-16,0 0 16,22 0-16,-22 0 0,0 0 15,21-21-15,-21 0 0,22 21 0,-22-21 16,21 0-16,-21 0 0,1-1 0,-1 1 15,0 0-15,-21 0 0,0 0 16,0-22-16,0 22 0,0 0 0,0 0 16,-21 21-16,0 0 15,-1 0-15,1 0 0,0 0 0,-21 42 16,21-21-16,-22 1 16,43 20-16,-21-21 0,0 21 15,0-20-15,0 20 0,21-21 0,0 21 16,0-20-16,0-1 0,0 0 15,0 0-15,0 0 0,0 0 0,0 1 16,0-1-16,0 0 0,0 0 16,21-21-16,0 0 0,0 0 15,0 0-15,0 0 0,22 0 0,-22 0 16,0 0-16,21-21 0</inkml:trace>
  <inkml:trace contextRef="#ctx0" brushRef="#br0" timeOffset="129157.87">15748 11494 0,'21'-22'16,"-42"44"-16,63-65 0,-42 22 0,0-21 16,0 21-16,0-1 15,0 1-15,-21 21 0,0 0 16,0 0-16,0 0 0,-1 0 16,-20 21-16,21 1 0,0-1 0,-22 0 15,1 21-15,21 1 16,0-22-16,0 0 0,-1 21 0,22-21 15,-21 1-15,21-1 0,0 0 0,0 0 16,0 0-16,0 0 0,21-21 16,1 22-16,-1-22 15,0 0-15,0 0 0,0 0 0,0 0 16,1-22-16,-1 1 0,0 21 16,0-21-16,0 0 0,22-21 15,-43 20-15,21 1 0,0 0 0,-21 0 16,0 0-16,21 0 15,-21-1-15,0 44 47,0-1-47,0 0 0,0 0 16,-21 0-16,21 0 0,0 22 16,0-22-16,0 0 0,0 21 0,0 43 15,-21-43-15,21 1 16,0-1-16,0 22 0,0-22 0,0 21 15,-21 1-15,21-22 0,0 22 0,0-22 16,-22 22-16,1-1 0,0-21 16,21 1-16,-21 20 0,0-20 0,0 20 15,-1-21-15,-20 1 0,21 20 16,0-20-16,-22-1 0,1-21 0,0 21 16,-1-20-16,1 20 0,0-21 15,-1-21-15,-20 21 0,21-21 16,20 0-16,1 0 0,0-21 15,21 0-15,-21 0 0,21 0 0,0-1 16,0-20-16,21 0 0,0-1 16,0 1-16,1 0 0,20-22 0,0 22 15,1-22-15,-1 1 0,0-1 0,1 1 16,20-1-16,-21 1 0,22-1 16,-22-20-16,22 20 0,-22-20 0,22 20 15,41-84-15,-41 84 16,-1 1-16,-20-1 0,-1 1 0,0 21 15,1-1-15,-22 1 0,0 0 16,-21 20-16,0 1 0,-21 21 16,-21 0-16,20 0 15,-20 0-15,21 21 0,-21 1 16,20 20-16,1-21 0,21 0 0,0 22 16,0-22-16,0 21 0,0-21 0,21 0 15,1 1-15,20-1 0,-21 0 16,21 0-16,-20 0 0,20-21 15,-21 0-15,21 0 0,-20 0 0,20 0 16,-21 0-16,0 0 0,0 0 16,1 0-16,-1 0 0,0-21 0,0 0 0,0 0 15,0 0-15,1-22 16,-1 22-16,0-21 0,0 21 0,21-22 16,-20 1-16,-1 0 0,21 20 15,-21-20-15,0 21 0,22 0 0,-22 0 16,0-1-16,0 22 0,0 0 0,1 0 15,-1 0-15,0 0 0,0 22 16,0-22-16,0 42 0,-21-21 16,22 0-16,-22 0 0,0 1 15,0-1-15,0 0 0,21 0 0,-21 0 16,0 0-16,0-42 62,0 0-62,0 0 16,0 0-16,0 0 0,0-1 0,0 1 16,0 0-16,0 0 0,-21 0 15,-1 0-15,1-1 16,0 22-16,0 0 16,0 0-16,0 0 0,-1 22 0,-20 20 15,21-21-15,0 0 16,0 22-16,-1-22 0,1 21 0,0-21 15,0 22-15,21-22 0,0 0 16,0 21-16,0-21 0,0 1 16,0-1-16,0 0 0,0 0 0,21-21 15,0 21-15,0-21 0,1 0 16,-1 0-16,21 0 16,0-42-16,-20 21 15,-1 21-15,0-21 0,0-22 16,0 22-16,0 0 0,-21-21 0,22 20 15,-22 1-15,21-21 0,-21 21 16,0 0-16,0-1 0,0 1 0,0 0 16,0 42 15,0 0-31,-21 1 16,21 20-16,0-21 0,0 0 15,0 0-15,0 22 0,0-22 0,0 0 16,0 0-16,0 0 0,21 1 0,0-1 15,-21 0-15,21-21 0,0 21 16,0-21-16,1 0 0,-1 0 0,0 0 16,64 0-1,-64-21-15,21 0 0,-21 0 0,0-1 16,22-41-16,-22 42 16,21-22-16,-21-20 0,-21 21 0,22-22 15,-1 22-15,0-22 0,0 22 16,-21 0-16,0-22 0,0 1 15,21 20-15,-21 22 0,0 0 16,0 0-16,-21 21 16,21 21-1,-21 0-15,0 0 0,0 22 0,21-1 16,-22-21-16,1 43 0,21-22 0,0 0 16,0 22-16,0-22 0,0 106 15,0-105-15,0-1 16,0-21-16,0 21 0,21-20 15,1-1-15,-1 0 0,0-21 16,0 21-16,0-21 0,0 0 0,22 0 16,-22 0-16,0 0 0,21 0 15,-20-21-15,-1 0 0,0 0 0,0-1 16,0 1-16,0 0 0,1 0 0,-1-21 16,0 20-16,0 1 0,0-21 15,-21 21-15,21-43 16,-21 85 15,0 1-31,0-1 0,0 0 0,-21 21 16,21-21-16,0 22 15,0-22-15,0 0 0,0 0 16,0 0-16,0 1 0,0-1 16,21-21-16,1 0 0,-1 0 15,0 0-15,0 0 0,21 0 16,-20 0-16,-1 0 0,21-21 15,-21-1-15,0 22 0,22-21 0,-22 0 16,0 0-16,-21 0 0,21-22 0,0 22 16,-21 0-16,22 0 0,-22 0 15,0 0-15,0-1 16,0 44 0,-22-1-1,22 0-15,-21 0 0,0-21 16,21 21-16,-21 0 0,21 1 15,0-1-15,-21 0 0,21 0 0,0 0 16,0 0-16,0 1 16,0-1-16,21-21 15,0 0-15,0 0 0,0 0 16,1 0-16,-1 0 0,0-21 16,0 21-16,-21-22 0,0 1 15,21 0-15,-21 0 0,0 0 16,0 0-16,0-1 0,0 1 15,0 0-15,0 0 0,-21 0 16,0 0-16,0 21 0,0-22 16,-1 22-1,44 0 17,-1 0-32,0-21 15,21 21-15,-21 0 0,43-42 16,-22 42-16,-21 0 0,22-21 15,-22 21-15,0 0 0,0-21 0,0 21 16,1 0 0,-1 0-16,-21 21 0,0 0 15,0 0-15,0 0 0,0 0 0,0 22 16,0-22-16,0 21 0,0-21 0,0 1 16,0 20-16,0-21 0,0 0 15,0 0-15,0 1 0,-21-1 0,21 0 16,-22-21-16,22 21 0,-21-21 15,21 21 1,0-42 0,0 0-1,0 0-15,21 0 0,1-1 16,-1 1-16,-21 0 0,21-21 16,0-1-16,21 22 0,-20-21 0,-1 0 15,21-1-15,-21 22 0,0-21 16,22 21-16,-1-1 0,0 22 15,-20 0-15,-1 0 16,-21 22-16,21-1 0,-21 21 0,0 22 16,0-22-16,0-21 0,0 21 15,0 1-15,0-22 0,0 0 16,0 0-16,0 0 0,0 1 0,-21-1 16,21 0-16,-21 0 15,21-42 16,0 0-15,-22 0-16,22-1 0,-21 1 16,0 0-16,21 0 0</inkml:trace>
  <inkml:trace contextRef="#ctx0" brushRef="#br0" timeOffset="129324.78">18944 11007 0,'0'0'0,"0"-21"0,-21-22 16,0 43-16,21-21 15,-21 21-15,-1 0 16,1 0 0,0 0-16,0 0 15,0 0-15,0 0 16,-1 0-16,-20 0 0,21 0 16,-21 0-16</inkml:trace>
  <inkml:trace contextRef="#ctx0" brushRef="#br0" timeOffset="129515.66">17505 11155 0,'0'0'0,"-85"21"15,106-21 1,0 0 0,1 0-16,20 0 15,-21 0-15,21 0 0,1 0 0,-1-21 16,-21 21-16,64-21 0,-64 21 15,21-21-15,-20-1 0,-1 22 16,0-21-16,0 21 0</inkml:trace>
  <inkml:trace contextRef="#ctx0" brushRef="#br0" timeOffset="130623.54">21188 11557 0,'21'0'31,"-21"-21"-31,0 0 0,21 21 16,0-21-16,-21-1 0,21 1 15,-21 0-15,22-42 16,-1 41-16,-21 1 0,0-21 16,0 0-16,0 20 0,0-20 0,-21 21 0,-1 0 15,1 0-15,-42-1 16,20 22-16,1 0 0,0 0 15,21 22-15,-22-1 0,1 21 0,0-21 16,-1 22-16,1 20 0,-22 22 16,22-22-16,21-20 0,-21 20 15,20-21-15,1 1 0,21-22 0,0 21 16,0 1-16,0-22 0,0 0 16,0 0-16,21-21 0,22 21 0,-22-21 15,0 0-15,21 0 0,-20 0 16,20 0-16,0-21 0,-21 0 15,22 21-15,41-64 0,-20 22 16,-43 0-16,21 21 16,-20-22-16,-1 1 0,0 0 0,-21-1 15,0 1-15,0 0 0,0 20 16,0-20-16,0 21 0,0 0 0,0 0 16,0-1-16,-21 44 15,0-1-15,-1 0 16,22 0-16,-21 0 0,21 22 0,0-22 15,-21 21-15,21 0 0,0-20 16,0 20-16,0-21 0,0 21 16,0-20-16,0-1 0,0 0 15,0 0-15,21 0 0,0 0 0,1-21 16,-1 0-16,0 0 0,21 0 0,-21 0 16,22 0-16,-1 0 0,0 0 15,1 0-15,-1-21 0,22 0 0,-22 0 16,0 0-16,1 0 0,-1-22 15,-21 22-15,21 0 0,-20-21 0,-1 20 16,0-41-16,-21 42 0,0 0 16,-21 21-1,0 0 1,-1 21-16,1 0 0,21 0 16,0 0-16,-21 0 0,21 22 15,0-22-15,0 0 0,0 0 0,0 0 16,21 1-16,0-1 15,-21 0-15,0 0 0,22-21 0,-22 21 16,0 0 0,-22-21-1,1 0-15,-21 0 0,21 0 0,0 0 16,-1 0-16,1 0 0,0 0 16,0 0-16,0-21 0,21 0 15,0 0-15,21 21 16,0-21-16,0 0 0,0-1 0,22 1 15,-1-21-15</inkml:trace>
  <inkml:trace contextRef="#ctx0" brushRef="#br0" timeOffset="130911.38">22775 10795 0,'0'0'0,"21"-21"0,-21 0 0,0 0 0,0-1 16,0 1-16,0 0 0,-21 21 15,0 0-15,0 21 16,0 22-16,21-22 0,-21 21 0,-1 0 16,22 1-16,-21-1 0,0 22 15,0-1-15,0 1 0,0-22 16,-1 21-16,1 1 0,21-22 16,-21 22-16,0-22 0,0 0 0,21 1 15,0-22-15,0 21 0,0-21 0,0 1 16,0-1-16,0 0 15,21-21-15,0 0 16,0 0-16,0-21 16,1 0-16,-1-1 0,0 1 0</inkml:trace>
  <inkml:trace contextRef="#ctx0" brushRef="#br0" timeOffset="131260.18">23008 11113 0,'0'0'0,"0"21"15,0 0 1,0 0-16,0 0 0,-21 22 16,21-22-16,0 21 0,-21-21 0,21 22 15,0-22-15,0 21 0,0-21 0,0 0 16,0 1-16,0-1 0,0 0 16,0 0-16,21-21 0,0 0 0,21 0 15,-20 0-15,-1 0 16,0 0-16,0 0 0,0 0 0,0-21 15,1 0-15,-1 0 0,0-1 0,0 1 16,-21-21-16,21 21 16,-21 0-16,0-22 0,0 22 0,0 0 15,0 0-15,0-22 16,-21 43-16,-21-42 0,21 42 16,-1 0-16,1 0 15,0 0-15,0 0 0,0 0 16,0 0-16,-1 0 15,1 0 1</inkml:trace>
  <inkml:trace contextRef="#ctx0" brushRef="#br0" timeOffset="131467.06">22394 11134 0,'-21'0'16,"42"0"-16,-63 0 0,21 0 0,0 0 0,21-21 15,21 21 17,0 0-32,21-22 0,-21 22 15,22 0-15,-1 0 0,22 0 16,-22-21-16,21 21 0,-20 0 0,20 0 16,-20 0-16,20-21 0,-21 21 0,22 0 15,-22 0-15</inkml:trace>
  <inkml:trace contextRef="#ctx0" brushRef="#br0" timeOffset="132343.84">24299 10774 0,'0'0'0,"0"-21"15,0 0-15,0-1 0,-21 22 16,0 22-1,21-1-15,-21 0 16,21 21-16,0 1 0,0-1 16,0 0-16,-21 1 0,21 20 15,-22-21-15,22 22 0,-21 21 16,-21 20-16,42-62 0,-21-22 16,21 21-16,0-21 0,0 22 15,-21-22-15,21 0 0,0 0 16,0-42 15,21 0-31,0 0 0,0-22 16,0 22-16,0 0 0,-21 0 15,22-21-15,-1 20 0,0 1 16,0-21-16,0 21 0,0 0 16,1-1-16,-1 22 0,0-21 0,21 21 15,-21 0-15,1 0 16,-22 21-16,0 1 15,21-1-15,-21 0 0,0 0 0,0 0 16,0 0-16,0 1 0,0-1 16,0 0-16,-21 0 0,-1 0 0,1 0 15,0 1-15,0-22 0,-21 21 0,20 0 16,1-21-16,0 0 16,-21 21-16,21-21 0,-1 0 0,1 0 15,0 0-15,0 0 0,0 0 0,0 0 16,-1 0-16,1 0 15,42 0 32,1 0-47,-1 0 0,21 0 16,-21 0-16,22 0 0,-22 0 0,21 0 16,0 0-16,22 0 0,-22 0 0,1 0 15,20 0-15,-21-21 0,1 0 16,20 21-16,-20-21 0,-1-1 15,0 1-15,1 0 0,-1-21 0,0 21 16,22-64-16,-43 43 16,21-22-16,-42 22 0,0 21 15,0-1-15,0 1 0,0 0 16,-21 21-16,0 0 0,0 0 16,0 0-16,-1 21 0,-20 0 15,21 1-15,0-1 0,0 21 0,-1 0 16,1-20-16,21 20 0,-21-21 0,21 21 15,0-20-15,0-1 0,0 0 16,0 0-16,42 21 16,-20-20-16,-1-22 0,-21 21 0,21-21 15,0 0-15,0 0 0,0 0 16,1 0-16,-1 0 0,0 0 0,0 0 16,0-21-16,-21-1 0,21 22 15,-21-21-15</inkml:trace>
  <inkml:trace contextRef="#ctx0" brushRef="#br0" timeOffset="132503.26">25209 11451 0,'0'0'0,"0"21"0,0 1 32,-21-22-1,0 0-31,0 0 0,0 0 15,0 0-15,-1 0 0</inkml:trace>
  <inkml:trace contextRef="#ctx0" brushRef="#br0" timeOffset="133710.68">1016 13970 0,'-21'0'16,"0"21"-16,21 0 15,0 1 1,21-22 31,0 0-47,0-22 0,0 1 16,0 0-16,1 0 0,-1-21 15,21 20-15,-21-20 0,0 0 16,22-1-16,-22 1 0,21 0 15,-21-1-15,1 1 0,-1-21 0,-21 41 16,0-20-16,0 0 0,0-1 16,0 22-16,0 0 0,0 0 15,-21 0-15,-1 21 0,1 0 0,0 0 16,0 0-16,0 21 0,21 0 16,-21 21-16,-1 1 0,1-1 15,21 0-15,-21 22 0,21-1 16,0-20-16,0 20 0,0 43 15,0-64-15,0-20 16,21 20-16,0-21 0,-21 21 16,22-20-16,-1-1 0,0-21 0,0 21 15,0-21-15,0 0 0,1 0 16,-1 0-16,0 0 0,0 0 0,-21-21 16,21 0-16,0-1 15</inkml:trace>
  <inkml:trace contextRef="#ctx0" brushRef="#br0" timeOffset="133908.06">1228 13716 0,'0'0'0,"-43"0"0,22 0 15,0 0-15,0 0 0,0 0 0,42 0 47,0 0-47,21-21 0,-21 0 16,22 21-16,-1-21 0,22-1 15,-22 22-15,0-21 0,1 0 16,-1 21-16,0-21 0,-21 21 0,22 0 16,-22 0-16</inkml:trace>
  <inkml:trace contextRef="#ctx0" brushRef="#br0" timeOffset="135182.35">1757 13907 0,'0'0'0,"0"21"16,0 0-16,0 0 0,0 0 15,0 0-15,0 1 0,0-1 16,21-21 0,0-21-1,0-1-15,0 1 0,1 0 16,-22 0-16,21 0 0,0 0 16,21-22-16,-21 22 0,1-21 0,-22-1 15,21 1-15,0 21 0,-21-21 16,21-1-16,-21 22 0,0 0 0,0 0 15,0 0-15,-21 21 32,0 21-32,21 0 0,-21 0 15,-1 21-15,22 1 0,-21-22 16,21 21-16,0 1 0,-21-22 0,21 21 16,0-21-16,0 22 0,0-22 15,0 0-15,0 0 0,0 0 0,0 0 16,21-21-16,0 0 0,1 22 15,-1-22-15,0 0 0,21 0 16,-21 0-16,22-22 0,-1 1 0,0 21 16,22-21-16,-22 0 15,1-21-15,20 20 0,-21-20 0,1 0 16,-1-1-16,22 22 0,-43-21 16,21 0-16,0-1 0,-20 22 0,-1 0 15,-21 0-15,0 42 31,-21 0-31,-1 0 0,1 0 16,21 1-16,0 20 0,0-21 16,0 0-16,0 0 0,0 22 0,0-22 15,0 0-15,21 0 0,-21 0 16,0 1-16,22-1 0,-1-21 0,-21 21 16,0 0-16,0 0 15,-21-21 16,-1 0-31,1 0 16,21-21-16,-21 0 0,0 21 16,0 0-16,0-21 0,-1 21 0,1 0 15,0 0 1,0 0-16,21 21 31,0 0-31,0 0 16,21 0-16,0-21 0,0 22 0,43-22 15,-43 21-15,21-21 16,-20 0-16,20 0 0,0 0 16,-21 0-16,22 0 0,-1-21 15,0-1-15,-20 1 0,20 0 0,0 0 16,-21 0-16,22 0 0,-22-22 16,0 22-16,0-21 0,0-1 0,1 1 15,-1-21-15,0 20 0,-21 1 16,0-22-16,0 22 0,0 0 15,0-1-15,0-20 0,0 42 16,0 0-16,0-1 0,0 1 16,-21 21-1,0 0 1,-1 21-16,22 1 0,-21-1 0,21 21 16,0 0-16,-21 1 0,21-1 15,-21 22-15,21-22 0,0 21 0,0-20 16,0-1-16,0 22 0,0-22 15,0-21-15,0 21 0,21-20 0,0-1 16,0 0-16,1 0 0,-1 0 16,0-21-16,21 0 0,-21 0 0,22 0 15,-22 0-15,21-21 0,1 21 16,-22-21-16,21 0 0,-21 0 16,22-1-16,-22 1 0,0-21 15,0 21-15,0 0 0,0-22 0,1 22 16,-22-21-16,21 21 0,-21-22 15,0 22-15,0 0 0,0 0 0,0 0 16,-21 21-16,-1 0 0,1 0 16,0 0-16,0 21 15,0 0-15,0 0 0,-1 0 0,1 22 16,21-22-16,-21 21 0,21-21 16,0 22-16,0-1 0,0-21 0,0 21 15,0-20-15,0-1 0,21 0 16,0 0-16,1 0 0,20-21 0,-21 21 15,21-21-15,-20 0 0,20 0 16,0 0-16,1 0 0,-1 0 16,0 0-16,1-21 0,-1 21 0,0-21 15,1 0-15,-1 0 0,0 0 16</inkml:trace>
  <inkml:trace contextRef="#ctx0" brushRef="#br0" timeOffset="135755.25">4530 13526 0,'0'0'0,"0"-22"0,0-20 16,-22 42-16,1-21 0,0 21 16,0 0-16,0 0 0,0 0 0,-1 0 15,1 0-15,-21 21 0,21-21 16,0 21-16,-1 0 0,-20 43 16,21-43-16,21 21 0,0-20 15,-21 20-15,21-21 0,0 21 0,0 1 16,0-22-16,0 21 0,0-21 15,0 1-15,0-1 0,21 0 0,0 0 16,0 0-16,0-21 0,22 0 16,-22 0-16,0 0 0,0 0 15,22-21-15,-22 21 0,0-21 16,0 0-16,21-22 16,-20 1-16,-1 21 0,0-21 15,0-22-15,0 22 0,-21-1 0,0-20 16,21-1-16,1 22 0,-22-21 15,21-1-15,-21 1 0,0-1 0,0 22 16,21-22-16,-21 22 16,0 0-16,21-1 0,-21 22 0,0 0 0,0 0 15,-21 21 1,0 0-16,0 21 0,-1 0 0,1 21 16,0 1-16,0-1 0,0 22 15,0-22-15,21 21 0,-22-20 0,22 20 16,-21 1-16,21-1 0,0-20 15,0 20-15,0 1 0,0-22 0,21 0 16,1 1-16,-22-1 16,42 21-16,-21-41 0,-21-1 15,42 0-15,-20-21 16,-1 0-16,0 0 0,0 0 0,0 0 16,0-21-16,1 0 0,20-1 15,-21 1-15,0 0 0,0 0 0,1-21 16,-22 20-16,21-20 0,-21 0 0,21-1 15,-21 1-15,0 0 0</inkml:trace>
  <inkml:trace contextRef="#ctx0" brushRef="#br0" timeOffset="136038.6">3048 13504 0,'0'0'0,"-21"0"0,0 22 0,42-22 31,0 0-31,0-22 16,21 22-16,1-21 0,-1 21 15,22-21-15,-22 0 0,21 21 16,1-21-16,-22 21 0,22 0 0,-22-21 15,43 21-15,-64 0 16,0 0-16,0-22 0,0 22 16,1 0-16</inkml:trace>
  <inkml:trace contextRef="#ctx0" brushRef="#br0" timeOffset="137675.01">5948 13695 0,'21'-21'109,"0"21"-109,-21-21 0,0-1 0,21 1 16,0 0 0,1-21-16,-1 21 0,-21-1 0,21 1 0,-21 0 15,21-21-15,0 21 0,-21-22 16,21 22-16,1-21 0,-22-1 0,21 1 16,-21 0-16,0 21 0,0-22 15,0 1-15,0 21 0,0-22 0,0 22 16,0 0-16,0 0 0,0 42 47,0 0-47,0 22 0,0-22 0,0 21 15,0 0-15,-21 1 0,21-1 0,-22 0 16,1 1-16,21-1 0,-21 0 16,21 1-16,0-1 0,0 0 15,0 1-15,0-1 0,0-21 0,0 22 16,0-22-16,0 0 0,0 0 0,21 0 15,0 0-15,1-21 0,-1 0 16,21 0-16,-21 0 16,0-21-16,22 0 0,-22 0 0,21 0 15,1 0-15,-1-1 0,-21-20 16,21 21-16,1-21 0,-22 20 16,21-20-16,-21 21 0,1-21 0,-1 20 15,0 1-15,-21 0 0,0 0 0,0 0 16,-21 21 15,0 21-31,-1 0 0,22 0 16,-21 0-16,21 1 0,-21 20 0,21-21 15,0 21-15,0-20 16,0 20-16,0-21 0,0 21 0,0-20 0,0-1 16,21 0-16,0 0 0,1-21 15,20 0-15,-21 21 0,21-21 0,-20 0 16,20 0-16,-21-21 0,21 21 15,1-21-15,-22 0 0,21 0 16,-21-1-16,1-20 0,-1 21 0,0 0 16,-21-22-16,0 22 0,0-42 15,0 42-15,0-1 16,0 1-16,0 0 0,-21 0 0,0 21 16,-1-21-16,1 21 0,0 0 0,0 0 15,0 0-15,0 0 0,-1 0 16,1 0-16,0 0 0,0 0 15,0 0-15,0 0 0,-1 21 0,1-21 16,0 0 0,0 0-16</inkml:trace>
  <inkml:trace contextRef="#ctx0" brushRef="#br0" timeOffset="137943.88">5651 13314 0,'0'0'0,"-21"0"0,42 0 32,1 0-32,20-21 0,0 21 15,1-21-15,-1 21 0,21-22 0,1 22 16,-22-21-16,22 0 0,-1 21 15,-20 0-15,-1-21 0,0 21 0,1 0 16,-1 0-16,-21 0 0,21 0 16,-20 0-16,-1 0 15,0 0 1</inkml:trace>
  <inkml:trace contextRef="#ctx0" brushRef="#br0" timeOffset="140032.63">8255 13102 0,'21'-21'16,"-42"42"-16,63-42 0,-42 0 0,21 0 0,-21 0 15,0-1-15,0 1 16,0 0-16,0 0 16,0 0-16,0 0 15,-21 21-15,0 0 0,0 0 16,0 0-16,0 21 0,-1 0 0,1 0 16,0 0-16,0 0 0,0 22 15,-22-1-15,22 0 0,0 43 16,21 0-16,0-64 15,0 21-15,0 1 0,21-22 0,-21 0 16,43 21-16,-22-21 0,0 1 16,21-22-16,-21 21 0,22-21 15,-1 0-15,-21 0 0,22 0 16,-1-21-16,0 21 0,1-22 0,20 1 16,-21 0-16,1-21 0,-1 21 0,22-22 15,-22 22-15,-21-21 0,21-1 16,-20 1-16,20-21 0,-21 20 0,0-20 15,-21-1-15,0 1 0,0 20 16,0-20-16,0 21 0,0-1 16,0 22-16,0 0 0,0 0 0,-21 21 15,0 0-15,0 21 0,0 0 16,-1 21-16,1-20 16,0 41-16,0-21 0,0 1 0,0 20 15,21-20-15,-22 20 0,1-21 0,0 22 16,21-22-16,-21 43 15,21-64-15,-21 43 0,21-22 16,-21-21-16,21 0 0,0 0 16,21-21-1,0-21 1,0 21-16,-21-21 0,21 0 0,0 0 16,1 0-16,-1-1 0,0 1 15,21-21-15,-21 21 0,1 0 0,-1-22 16,0 43-16,-21-21 15,21 0-15,-21 42 32,0 0-32,21 0 15,-21 1-15,0-1 0,0 0 0,0 0 16,21 0-16,1-21 0,-1 21 16,0 1-16,0-1 0,0-21 15,0 21-15,1-21 0,-1 0 0,0 0 0,0 0 16,21 0-16,-20 0 0,-1 0 15,21 0-15,-21 0 0,22-21 0,-1 0 16,-21 21-16,21-22 16,-20 1-16,20 0 0,-21-21 0,21 21 15,-20-1-15,-1 1 0,-21-21 16,0 21-16,0 0 0,0-22 0,0 22 16,0 0-16,0 0 0,-21 21 15,-1 0-15,-20 0 16,21 21-16,0 0 0,0 0 15,21 0-15,-22 1 0,22-1 16,-21 0-16,21 21 0,-21-21 0,21 1 16,0-1-16,0 0 0,0 0 15,0 0-15,0 0 0,0 1 0,21-22 16,0 21-16,1-21 0,-1 0 16,0 0-16,0 0 0,0 0 15,0 0-15,22 0 0,-22 0 0,21 0 16,-21-21-16,1 21 0,20-22 15,-21 1-15,0 0 0,22 0 0,-22 0 16,0 0-16,21-1 0,-21 1 16,1-21-16,20 21 0,-21-22 0,0 22 15,0-21-15,1 21 0,20 0 0,-42-1 16,21 22-16,0 0 0,0 0 16,1 0-1,-1 0 1,-21 22-16,0-1 15,0 0-15,0-42 63,0 0-47,0-1-16,0 1 15,-21 21 1,-1 0-16,1 0 15,0 0-15,0 0 0,21 21 16,-21 1-16,0-1 0,-1 0 16,22 21-16,-21-21 0,0 1 15,21 20-15,-21-21 0,21 21 0,0-20 16,0-1-16,0 21 0,0-21 0,0 0 16,0 1-16,21-1 0,0 0 15,0 0-15,1 0 0,-1 0 0,0-21 16,21 0-16,-21 0 0,1 0 15,-1 0-15,21 0 0,-21 0 0,22-21 16,-22 0-16,21 0 16,-21 0-16,0 0 0,1-1 0,-1 1 15,0-21-15,0 0 0,0 20 16,0-41-16,1 21 0,-1-1 16,-21-20-16,21 20 0,21-84 15,-42 85-15,0 0 0,0 21 16,0-1-16,0 1 0,0 0 0,0 42 15,-21 0 1,21 22-16,0-22 0,-21 21 0,0 64 16,0-21-16,21-43 15,0 0-15,0 1 0,0-22 16,0 21-16,-22-21 0,22 1 0,0 20 16,0-21-16,0 0 15,0 0-15,0-42 47,0 0-47,0 0 16,22 0-16,-1 0 0,0-1 15,0 1-15,0-21 0,22 21 0,-22 0 16,21-43-16,0 43 16,-20 0-16,-1 0 0,0-1 0,0 22 15,0 0 1,-21 22-16,0-1 15,-21-21-15,0 21 0,21 0 0,-21-21 16,0 21-16,-22 0 0,22-21 16,0 22-16,-21-1 15,20-21-15,1 0 0,0 0 16,0 0 0,21 21 15,0 0-16,0 0-15,0 0 0,0 1 16,0-1-16,0 0 16,21 0-16,0 0 0,0 0 15,1 1-15,-1-1 16,0-21-16,0 21 0,0-21 0,0 0 16,1 21-16,-1-21 15,0 0 1,0 0-16,-21-21 15,0 0 1,0 0-16,0-1 16,0 1-16</inkml:trace>
  <inkml:trace contextRef="#ctx0" brushRef="#br0" timeOffset="143139.38">12615 12975 0,'0'-21'0,"0"42"0,0-63 0,0 0 16,0 20-16,0 1 15,0 0-15,-21 21 0,0 0 16,21 21 0,-21 0-16,21 43 15,0-22-15,0-21 0,0 22 0,-21-1 16,21 0-16,-22 1 0,22-1 15,0-21-15,0 22 0,-21-22 0,21 21 16,0-21-16,-21 0 0,21 1 16,0-1-1,21-21 1,0 0-16,-21-21 0,22-1 16,-1 1-16,0 0 0,0 0 15,0 0-15,0 0 0,-21-22 0,22 1 16,-1 21-16,0-22 0,0 22 15,-21 0-15,0 0 0,21 0 0,-21 0 16,0 42 0,0 0-1,0 21-15,0-21 0,0 1 16,0-1-16,0 0 0,0 21 0,0-21 16,0 1-16,0-1 0,0 0 0,0 0 15,0 0-15,21-21 16,1 0-16,-1 0 0,0 0 0,21 0 15,-21 0-15,22 0 0,-22 0 16,21-21-16,43 0 0,-64 0 16,21 0-16,-20-1 0,20 1 15,-21 0-15,0-21 0,0 21 16,1-22-16,-1 22 0,0-21 0,-21 21 16,0-22-16,0 22 0,21 0 15,-21 0-15,0 0 0,0 42 31,0 0-31,0 0 0,0 0 0,0 22 16,-21-22-16,21 21 0,0 0 16,0-20-16,0 20 0,0-21 0,0 21 15,0-20-15,21-1 0,0 21 0,0-21 16,1 0-16,-1-21 16,0 22-16,0-22 0,0 0 0,22 0 15,-22 0-15,21 0 0,-21 0 16,22 0-16,-1 0 0,43-43 15,-43 22-15,-21 0 0,21 0 16,1-22-16,-22 22 0,0-21 0,0 0 16,0-1-16,1 1 0,-1 0 0,-21-1 15,0-20-15,0 20 0,0-41 16,0 63-16,0-22 0,0 22 16,-21 21-16,-1 0 15,1 0-15,0 0 0,0 21 0,0 22 16,-22-22-16,22 21 0,0 0 15,0 22-15,0-22 0,0 1 0,-1-1 16,22 0-16,-21 1 16,21-1-16,-21-21 0,21 21 0,0-20 15,0-1-15,0 0 0,0 0 16,21-21 0,0 0-1,1-21-15,-1 0 16,0 0-16,0-1 0,0 1 0,0 0 15,1-21-15,-1 21 0,0-1 16,0 1-16,-21 0 0,21 21 16,-21 21 15,0 0-31,0 1 0,0-1 16,0 0-16,0 21 0,21-21 15,-21 1-15,22-22 0,-1 21 0,0 0 16,-21 0-16,42-21 0,-21 21 15,1 0-15,20-21 0,-21 0 0,21 0 16,-20 0-16,20 0 0,0 0 16,1 0-16,-22 0 0,21 0 0,0-21 15,1 21-15,-1-21 0,-21 21 0,22-21 16,-22 0-16,21 0 0,-21-1 16,0 1-16,1 0 0,-1 0 15,-21-21-15,0 20 0,21 1 16,-21-21-16,0 21 0,0 0 0,0-1 15,-21 22 1,0 0-16,-1 0 16,1 22-16,0-1 0,0 0 0,0 21 15,21-21-15,0 1 0,-21 20 16,21 0-16,0-21 16,0 1-16,0-1 0,0 0 15,21 0-15,0 0 0,0 0 0,0-21 0,22 22 16,-22-22-16,21 21 0,0-21 15,1 0-15,20 0 0,-20 0 16,-1 0-16,21 0 0,-20 0 0,-1 0 16,22-21-16,-22 21 0,0-22 15,1 1-15,-22 0 0,21 21 16,-21-42-16,0 21 0,1-1 0,-22 1 0,0 0 16,0 0-16,0-21 0,0 20 15,0 1-15,0 0 0,-22 21 0,1-21 16,0 21-16,0 0 0,0 0 15,-22 0-15,22 21 0,0 0 0,-21-21 16,21 21-16,-22 1 0,22 20 16,-21-21-16,21 0 0,-22 43 15,43-22 1,0-21-16,0 0 16,21-21-16,1 0 0,-1 0 15,21 0-15,-21 0 0,0 0 16,22 0-16,-22-21 0,0 21 0,21-21 15,-20 0-15,-1 21 0,0-21 0,0 0 16,-21-1-16,21 1 0,-21 0 16,21-21-16,-21 21 15,-21 42 17,21 0-32,-21 0 15,21 0-15,0 0 0,0 1 16,0-1-16,0 0 0,0 0 0,0 0 15,0 0-15,0 1 0,0-1 16,21 0-16,22 0 16,-22 0-16,0-21 0,0 0 0,0 0 15,0 0-15,22 0 0,-22 0 0,0 0 16,21 0-16,-20-21 0,20 0 0,-21 0 16,21 0-16,1-1 0,-22 1 15,21-21-15,1 21 0,-22-22 0,21 1 16,-21-21-16,0 20 0,22-20 15,-22 20-15,0-20 0,0 21 16,-21-1-16,0 1 0,0 0 16,0 20-16,0 1 0,0 0 0,0 0 15,-21 21-15,0 0 16,0 0-16,0 21 0,-1 21 16,1-20-16,0 20 0,21 0 0,-21 1 15,0-1-15,21 0 0,-21 1 16,21-1-16,0 0 0,0 1 0,0-1 15,0-21-15,0 21 0,21-20 16,0-1-16,0 0 0,0 0 16,0 0-16,1-21 0,20 0 15,-21 0-15,0 0 0,22 0 16,-22 0-16,21-21 0,0 0 0,-20 0 16,20 0-16,-21-1 0,21 1 15,-20 0-15,20-21 0,21-85 16,-41 63-16,-1 22 0,-21 0 15,0-22-15,21 22 0,-21 21 16,0-22-16,0 22 0,-21 21 31,0 21-31,21 22 0,-22-22 0,1 21 16,0 0-16,0 1 0,21-1 16,-21 0-16,0 1 0,-1-1 15,22 0-15,0 1 0,-21-22 0,0 21 16,21-21-16,0 22 0,0-22 15,0 0-15,0 0 0,0 0 16,21-42 15,0 0-15,1 0-16,-1 0 0,0 0 16,0-1-16,0 1 0,0 0 15,1 21-15,-1-21 0,0 0 0,0 21 16,0 0-16,-21-21 0,21 21 0,-21 21 31,0 0-31,0 0 16,0 0-16,0 0 0,0 1 0,0-1 15,22 0-15,-22 0 16,0 0-16,0 0 0,21 1 16,0-22-16,0 0 0,-21 21 0,21-21 15,0 0-15,1 0 16,20 0-16,0 0 0,1 0 0,-22-21 15,21 21-15,-21-22 0,22 1 16,-22 0-16,0 0 0,0 0 0,21 0 16,-20-1-16,-22-20 0,21 21 15,-21-21-15,21-1 16,-21 22-16,0 0 0,-21 21 16,0 0-16,-1 0 15,1 21-15,0 0 0,0 0 0,0 1 16,0-1-16,-1 21 0,22-21 15,0 0-15,0 1 0,0-1 0,0 0 16,0 0-16,0 0 0,0 0 16,43-21-16,-1 0 15,-21 0-15,0 0 16,1 0-16,-1 0 0,21-21 0,-21 0 16,0 21-16,1-21 0,20 0 0,-21 0 15,0-1-15,22-20 16,-43 21-16,21 21 0,-21-21 15,21 21-15,-21 21 16,0 0 0,0 0-16,0 0 0,0 1 15,0-1-15,0 0 0,0 0 16,0 0-16,0 0 0,21-21 16,0 22-16,0-22 15,1 0-15,-1 0 0,-21-22 31,0 1-31,0 0 0,0 0 16,-21 0-16</inkml:trace>
  <inkml:trace contextRef="#ctx0" brushRef="#br0" timeOffset="143368.25">15748 12975 0,'0'0'0,"-42"21"16,-43 1-16,106-22 16,0 0-1,0 0-15,22 0 0,-22 0 16,42-22-16,-20 1 0,20 21 16,-20-21-16,20 0 0,1 21 0,-1-21 15,1 0-15,-22-1 0,0 22 16,-21-21-16,1 0 0,-1 21 0,0-21 15</inkml:trace>
  <inkml:trace contextRef="#ctx0" brushRef="#br0" timeOffset="144114.85">18923 12891 0,'0'0'0,"21"-22"0,-21-20 0,21 21 16,0 0-16,-21-22 0,0 22 16,22 0-16,-22 0 0,0 0 0,21 0 15,-21-1-15,0 44 31,-21-1-31,21 21 16,-22 0-16,1 1 0,21-1 16,0 0-16,-21 22 0,0-22 15,0 22-15,0-22 0,-1 0 0,22 1 16,-21-1-16,0 0 0,0 1 0,0-1 16,0-21-16,-1 22 0,22-22 15,0 0-15,-21 0 0,21 0 16,-21-21-16,21-21 15,0 0 1,0-21-16,21 20 16,0 1-16,1-21 0,-1 0 15,21-43-15,-21 21 0,0 22 16,1-21-16,-1 20 0,0 1 0,0 0 16,0-1-16,0 22 15,1 0-15,20 0 0,-21 21 0,0 21 16,-21 0-16,21 21 0,-21 1 15,22-22-15,-22 21 0,0 1 16,0-1-16,0 0 0,0-21 0,0 64 16,0-64-16,0 22 15,0-22-15,0 0 0,0 0 0,0 0 16,0 0-16,0 1 0,-22-22 16,22 21-16,-21-21 0,0 0 15,0 0-15,0 0 16,0 0-16,-1 0 15</inkml:trace>
  <inkml:trace contextRef="#ctx0" brushRef="#br0" timeOffset="144291.29">18711 13272 0,'0'0'16,"-21"0"-16,42-22 31,0 22-31,1 0 0,20 0 0,-21 0 16,21-21-16,-20 21 0,41-21 15,-21 21-15,1-21 0,63 0 16,-43 21-16,-21-21 0,22-1 16,-22 22-16,1-21 0,-1 21 0,0-21 15</inkml:trace>
  <inkml:trace contextRef="#ctx0" brushRef="#br0" timeOffset="144791.01">19770 12806 0,'0'-21'15,"0"42"1,0 0-16,0 0 16,0 0-16,-22 22 0,22-22 0,-21 21 15,21 1-15,-21-22 0,21 21 16,0 0-16,0-20 0,0 20 0,-21-21 16,21 21-16,-21-20 0,21-1 15,0 21-15,0-21 0,0 0 16,-21 1-16,21-1 0,0 0 15,0 0 1,0-42 0,0 0-1,0 0-15,21-1 0,-21-20 16,0 21-16,21-21 0,0 20 16,0-20-16,0 0 0,-21-22 0,22 22 15,-1 0-15,0-22 0,0 22 0,0-1 16,0 1-16,22 0 0,-22 21 15,0-1-15,0 1 0,0 0 0,1 21 16,-1 0-16,0 21 16,0 0-16,-21 1 0,0 20 15,0-21-15,0 21 0,0-20 16,0 20-16,0-21 0,-21 0 0,0 22 16,0-22-16,21 0 0,-22 0 15,-20 0-15,21 0 0,0-21 0,0 22 16,-1-1-16,-20-21 0,21 0 0,0 21 15,42-21 17,0-21-32,0 0 15,0 21-15</inkml:trace>
  <inkml:trace contextRef="#ctx0" brushRef="#br0" timeOffset="145066.85">20659 12764 0,'0'-22'0,"-22"22"31,1 0-15,0 22-16,21-1 0,-21 21 0,0-21 16,21 22-16,-21-1 15,-1-21-15,1 21 0,0 1 0,21-1 16,-21-21-16,0 22 0,0-22 15,-1 21-15,22-21 0,0 0 0,0 1 16,0-1-16,0 0 0,0 0 0,0 0 16,0 0-16</inkml:trace>
  <inkml:trace contextRef="#ctx0" brushRef="#br0" timeOffset="145298.23">20172 13377 0,'0'0'0,"-21"0"0,21 22 16,0-1-1,0 0 1,21-21-16,21 0 0,-21 0 0,22 0 16,-22 0-16,21 0 0,0 0 15,1 0-15,-1 0 0,0 0 0,-20 0 16,20 0-16,-21 0 0,21-21 15,-20 21-15,-1-21 0,0-1 16,0 1-16,-21 0 16,0 0-16,21 0 0,-21 0 0,0-1 15,0 1-15</inkml:trace>
  <inkml:trace contextRef="#ctx0" brushRef="#br0" timeOffset="145516.12">20256 12700 0,'0'0'16,"0"-21"-16,0 0 16,22 21-16,41 0 15,-42-21-15,22 21 16,-1 0-16,0-22 0,1 22 0,-1-21 16,0 21-16,1 0 0,-22 0 15,21 0-15,-21 0 0,0 0 16,-42 0 15,0 0-31</inkml:trace>
  <inkml:trace contextRef="#ctx0" brushRef="#br0" timeOffset="147584.1">21950 13145 0,'0'-22'16,"0"1"-1,0 0 1,0 0 0,21 0-16,0 0 15,0 21-15,-21-22 16,21 22-16,1 0 0,-1-21 0,0 21 16,0 0-1,0 21 1,-21 1-16,0-1 0,0 0 15,21 0-15,-21 21 0,0-20 16,0 20-16,0-21 0,0 0 0,0 22 16,0-22-16,0 0 0,0 0 15,0 0-15,0 0 0,0 1 16,-21-22-16,21 21 16,-21-21-1,21-21-15,0-1 16,0 1-16,0 0 15,0 0-15,0 0 0,0-22 0,0 22 16,21-21-16,0 0 16,1-1-16,20-41 0,-21 62 15,0-20-15,22 21 0,-22 0 16,0 0-16,0 21 0,0 0 0,0 0 16,1 21-16,-22 0 15,0 0-15,21 21 0,-21 1 0,0-22 16,0 21-16,0-21 0,0 22 15,0-22-15,0 0 0,0 21 0,0-20 16,0-1-16,0 0 0,0 0 16,0 0-16,0 0 15,0-42 17,21 21-32,-21-21 0,21 0 15,-21 0-15,21 0 0,0-1 16,1-20-16,-1 21 0,0-21 0,0-1 15,0 22-15,0-21 0,1-1 16,-1 22-16,21-21 0,-21 21 0,0 0 16,22-1-16,-22 22 15,0 0-15,-21 22 16,0-1-16,21 0 0,-21 21 0,0-21 16,0 1-16,0 20 15,0-21-15,0 21 0,0-20 0,0-1 16,0 21-16,0-21 0,0 0 15,0 1-15,21-1 0,1 0 0,-1 0 16,0-21-16,0 21 0,21-21 16,1 0-16,-22 0 0,21 0 15,1 0-15,-1 0 0,0 0 0,1-21 16,20 0-16,-21 21 0,1-21 0,41-43 16,-41 43-16,-22 0 15,0-21-15,0-1 0,0 1 16,-21 0-16,0 20 0,0-20 0,0 0 0,0-1 15,0 22-15,-21-21 16,0 42-16,0 0 0,0 0 16,0 0-16,-1 0 0,1 0 15,0 21-15,0 0 0,-21 22 0,42-22 16,-22 21-16,1-21 0,21 22 16,0 20-16,0-42 0,0 22 15,21-1-15,1-21 0,20 0 16,-21 0-16,21 1 0,1-22 15,20 0-15,-20 21 0,-1-21 16,21 0-16,-20 0 0,20 0 0,-20 0 16,-1 0-16,0-21 0,1 21 0,-22-22 15,21 1-15,-21 0 16,0 0-16,1 0 0,-1-22 0,-21 22 16,0-21-16,0 21 0,0-22 0,0 1 15,0 21-15,0 0 0,0 0 16,0-1-16,-21 1 0,-1 21 0,1 0 15,0 21-15,0 1 16,0-1-16,0 0 0,-1 0 16,1 0-16,21 22 0,-21-22 0,21 0 15,0 21-15,0-21 0,0 1 0,0-1 16,0 0-16,21 0 0,0 0 16,-21 0-16,43-21 0,-22 22 0,0-22 15,0 0-15,0 0 0,1 0 16,20 0-16,-21 0 0,0 0 15,0 0-15,1 0 0,-1-22 0,0 1 16,0 0-16,0-21 0,-21 21 16,21-22-16,1 1 0,-1 0 0,-21-1 15,21-20-15,0-1 0,0 1 16,-21 20-16,21-20 0,1-1 0,-22-20 16,0 41-16,21 1 15,-21 0-15,0 21 0,0-22 0,0 22 16,0 0-16,0 42 31,-21-21-31,21 42 0,-22-20 16,1 20-16,21 0 0,-21 1 15,0-1-15,21 64 0,0-43 16,-21-20-16,21 20 0,0-21 16,0 22-16,0-22 0,0 1 0,0-1 15,0 0-15,21-21 0,-21 1 16,21 20-16,0-21 0,0-21 15,1 21-15,-1 0 0,0-21 0,21 0 16,-21 0-16,1 0 0,20 0 16,-21 0-16,21-21 0,1 0 0,-1 0 15,0 0-15,1 0 16,-1-22-16,-21 22 0,43-42 16,-43 20-16,0 1 0,0 21 15,-21-22-15,0 22 0,0 0 0,0 0 16,-21 21-1,0 0-15,0 0 0,0 21 16,21 0-16,-22 0 16,22 1-16,0-1 0,0 0 15,0 21-15,0-21 0,22 1 0,-1-1 16,-21 0-16,21 21 0,0-21 16,-21 1-16,0-1 0,0 0 0,21 0 0,-21 0 15,0 0-15,0 1 16,0-1-16,-21 0 15,0-21 1,0 0-16,0 0 16,-1-21-1,22 0-15,-21 21 0,21-22 16,-21 1-16,21 0 0,-21 0 0,0 0 16,0-22-16,-1 1 0</inkml:trace>
  <inkml:trace contextRef="#ctx0" brushRef="#br0" timeOffset="147839.09">24320 12637 0,'0'0'0,"0"-22"16,22 22-16,-1-21 16,21 21-16,-21 0 0,22 0 0,20-21 15,-21 21-15,22 0 0,-22 0 16,22-21-16,-1 21 0,43-21 15,-42 21-15,-22 0 0,-21 0 16,21-21-16,-20 21 0,-1 0 16,0 0-1,-42 0 1,0 0 0,-1 0-16,-20 0 0,0 21 15,-22 0-15</inkml:trace>
  <inkml:trace contextRef="#ctx0" brushRef="#br0" timeOffset="153081.32">1270 15706 0,'-21'0'15,"21"21"-15,-21-21 16,42 0 31,0 0-47,0 0 15,0 0-15,0 0 0,1-21 16,-1 21-16,21-21 0,-21-1 16,22 22-16,-22-21 0,21 0 0,-21 0 15,22 0-15,-22-22 16,21 22-16,-21 0 0,0-21 0,1 21 16,-22-22-16,21 1 0,-21 21 15,0-22-15,0 22 0,0 0 16,-21 0-16,-1 0 0,1 0 0,0 21 15,0 0-15,0 0 0,0 0 16,-1 0-16,1 21 0,0 0 16,0 0-16,21 0 0,0 22 0,0-22 15,0 21-15,0 0 0,0 1 16,0-1-16,0 0 0,0-20 16,0 20-16,21 0 0,-21-21 15,21 1-15,0-1 0,-21 0 16,22 0-16,-1 0 0,0-21 0,0 0 15,0 0-15,0 0 16,1 0-16,-1 0 0,0-21 0,0 0 16,0 0-16,0 21 0,-21-21 15,22-22-15,-1 22 0,0 0 16,0-21-16,21 20 0,-20-20 0,-1 0 16,21 21-16,0-22 15,-20 22-15,20-21 0,0 42 0,1-21 16,-22 21-16,21 0 0,-21 0 15,0 0-15,1 21 0,-1 0 0,-21 0 16,0 21-16,0-20 0,0 20 16,0-21-16,0 21 0,0-20 15,0 20-15,0-21 0,0 0 0,-21 22 16,-1-22-16,1 0 0,21 0 16,0 0-16,-21 0 0,21-42 46,0 0-46,0 0 0,21 0 0,0 0 16,1-22-16,-1 22 0,0-21 16,0-1-16,0 1 0,22 21 0,-22-21 15,0-1-15,21 22 16,-21 0-16,1-21 0,-1 20 16,-21 1-16,0 42 31,-21 1-31,21-1 0,-22 0 15,1 21-15,21-21 0,0 22 16,-21-22-16,21 21 0,-21-21 0,21 22 16,0-22-16,0 0 0,0 21 15,0-20-15,21-1 0,0-21 0,0 21 16,1-21-16,20 0 0,-21 0 16,21 0-16,1 0 0,-1 0 15,0 0-15,1-21 0,-1 0 16,0-1-16,22 1 0,-22 0 0,1 0 15,-1-21-15,0 20 0,1-20 16,-1 0-16,-21 21 0,0-22 0,0 1 16,1 21-16,-22-22 0,0 22 15,0 0-15,0 0 0,0 0 16,0 0-16,0-1 0,-22 1 0,1 21 16,0 0-16,0 21 15,21 22 1,0-22-16,-21 21 0,21 1 0,0-1 15,0 0-15,0 22 0,0-22 16,0 22-16,-21-1 0,21-21 16,0 22-16,-22-1 0,22 1 0,0 21 15,0-22-15,0 1 0,0 20 16,0-20-16,0-1 0,0 22 16,0-22-16,0 22 0,0-21 0,0 20 15,0-20-15,0 20 0,0-20 16,0-1-16,0 107 15,0-128-15,0-21 0,-21 22 16,21-22-16,0-42 31,-21-1-31,21-20 0,0 0 0,0-1 16,0-20-16,0-1 0,0 1 16,0-22-16,0 22 0,0-22 15,0 0-15,0 1 0,0-1 0,0-21 16,0 0-16,0 22 0,0-22 15,0 21-15,0-21 0,0 22 0,21 20 16,0-20-16,1-1 0,-1 21 16,0 1-16,0-1 0,21 22 15,-20 0-15,-1 21 0,0-22 0,0 43 16,0 0 0,0 21-16,-21 22 0,0-22 15,22 21-15,-22 1 0,21-1 16,-21 21-16,0-20 0,0-1 0,0 0 15,0-20-15,0 20 0,0-21 16,-21 0-16,21 0 0,-22 1 0,22-1 16,-21-21-16,0 0 15,0 0-15,0 0 0,0 0 16,-1 0-16,1-21 16,0 21-16,0-22 0,0 1 0,0 21 15,-1 0-15,22-21 0,-21 21 16,0 0-16,21 21 31,0 0-15,0 1-16,21-22 0,0 21 0,1-21 15,-1 21-15,21-21 0,-21 0 16,22 0-16,-1 0 0,0 0 0,1 0 16,-1 0-16,0 0 0,22 0 15,-22-21-15,0 21 0,1-21 16,20-1-16,-20 1 0,-1-21 0,0 21 15,1 0-15,-22-22 0,0 1 16,0 21-16,0-22 0,-21-20 16,0 21-16,0 20 0,0 1 15,0 0-15,0 0 0,-21 0 16,0 21-16,0 0 0,0 0 16,21 21-16,-22 0 0,22 0 15,-21 0-15,21 22 0,-21 20 16,21-42-16,0 22 0,0-22 15,0 21-15,0-21 0,0 22 0,21-22 16,0 0-16,1 0 0,-1-21 16,0 21-16,0-21 0,21 0 0,-20 0 15,-1 0-15,21 0 0,-21 0 16,22 0-16,-22-21 0,21 0 0,0 0 16,-20 0-16,20 0 0,-21-1 15,0 1-15,43-63 16,-43 62-16,21-20 0,-21 0 15,1 21-15,-1-1 0,0 1 0,0 0 16,0 0-16,0 0 0,1 21 16,-22 21-1,21 0-15,-21 0 16,0 0-16,0 1 16,21-1-1,0-21-15,-21-21 31,0-1-15,0 1 0,0 0-16,0 0 0,0 0 15,0 0-15,-21-1 16,0 22-16,0-21 0,-1 21 16,1 0-16,0 0 15,0 21-15,0 1 0,0-1 0,-1 0 16,1 0-16,21 21 0,-21 1 15,0-22-15,21 21 0,0 1 16,0-1-16,0-21 0,0 21 0,0-20 16,21-1-16,0 0 0,0 0 0,1 0 15,-1 0-15,21-21 16,-21 0-16,22 0 0,-1 0 0,0 0 16,1 0-16,-1 0 0,0 0 15,1-21-15,-22 0 0,21 0 0,0 0 16,22-22-16,-22 22 0,1-21 15,41-64-15,-41 64 0,-1-22 16,-21 22-16,21-22 0,-20 22 16,-1-21-16,-21 20 0,0 1 0,21 0 15,-21-22-15,0 43 16,0 0-16,0 0 0,0-1 0,-21 22 16,0 0-16,-1 0 15,1 0-15,0 22 16,0-1-16,0 0 0,0 21 0,-1-21 15,1 22-15,21-1 0,0 0 16,-21 22-16,21-22 0,-21 1 0,21 20 16,0-21-16,0 1 0,21 41 15,0-62-15,0 20 0,1-21 16,-1 0-16,21 0 0,-21 1 16,22-22-16,-1 0 0,0 21 0,1-21 15,-22 0-15,21 0 0,0 0 16,1-21-16,-1-1 0,-21 22 15,22-21-15,-22-21 0,0 21 0,21 0 16,-21-1-16,-21-20 0,22 0 16,-22 21-16,21-22 0,-21 22 15,0-21-15,0 21 0,0-1 0,0 1 16,-21 0-16,-1 21 0,1 0 16,0 0-16,0 0 0,0 0 15,-22 21-15,22 0 0,0 1 0,0-1 16,-21 63-1,42-62-15,-22-1 0,22 0 16,0 0-16,0 0 0,0 0 0,0 1 16,0-1-16,22 0 0,20-21 15,-21 0-15,0 0 16,0 0-16,1 0 0,-1 0 0,0 0 16,0-21-16,0 21 0,0-21 15,-21-1-15,22 1 0,-1-21 0,0 21 16,-21 0-16,0-22 0,0 22 0,0-21 15,0 21-15,0-1 0,0 1 16,0 0-16,0 0 0,0 42 31,0 0-31,0 0 16,0 1-16,0-1 0,0 0 16,0 21-16,0-21 0,0 1 15,0 20-15,0-21 0,0 0 16,21 0-16,0-21 0,-21 22 0,21-1 15,1-21-15,-1 0 0,0 0 0,0 0 16,0 0-16,22 0 16,-22-21-16,21 21 0,-21-22 0,0 1 15,22-21-15,-22 21 0,0-22 16,21 1-16,-20 21 0,20-85 16,-21 64-16,0-1 15,0 1-15,-21 0 0,0-22 0,22-20 16,-22 62-16,0-20 0,0 0 15,-22 42 17,1 0-32,21 21 0,-21 0 0,0 0 15,0 85-15,21-64 16,-21 1-16,21-1 0,0 22 16,-22-22-16,22 0 0,0 22 0,0-22 15,0 0-15,0 1 0,0-1 16,22 0-16,20 43 15,-21-85-15,0 21 0,0 0 16,1-21-16,-1 0 0,0 0 16,0 0-16,0 0 0,0-21 15,1 0-15,-1 0 0,0 0 0,21-22 16,-21 22-16,1-21 0,20 0 0,-21 20 16,0-20-16,0 0 15,1 21-15,-22-22 0,21 22 0,-21 0 0,21 0 16,-42 42 15,21 0-31,-21-21 16,21 42-16,0-20 0,0-1 0,0 0 15,0 21-15,0-21 0,0 1 16,0-1-16,0 0 0,0 0 0,0 0 16,0 0-16,21-21 15,-21 22-15,21-22 0,0 0 0,0 0 16,0 0-16,1-43 15,-1 22-15,21 0 0,-21 0 16,0-22-16,1 22 0,-1 0 0,21-21 16,-21 21-16,0-22 0,1 22 15,-1-21-15,0 21 0,-21-1 0,21 1 16,-21 0-16,0 42 31,0 0-31,0 1 16,0-1-16,0 21 15,0-21-15,0 0 0,0 22 0,0-22 0,0 21 16,0-21-16,0 1 0,0-1 16,21 21-16,0-42 15,1 0-15,-1 0 0,0 0 16,0 0-16,21-21 16,-20 0-16,-1 0 0,0-1 0,0 1 15,0 0-15,0 0 0,-21 0 16,0 0-16,0-22 0,0 22 0,0 0 15,0 0-15,0 0 0,-21-22 16,0 22-16,0 0 0,-21 0 16,42 0-16,-22 21 0,1 0 15,0 0-15,0 0 0,0 0 16,63 0 15,-21 0-31,0-22 0,1 22 0,-1 0 16,21 0-16,-21-21 0,22 21 15,-1 0-15,-21-21 0,21 21 0,-20 0 16,-1 0-16,0 0 0,0 0 0,0 0 16,0 0-16,1 0 0,-22 21 15,0 0-15,21 1 0,-21-1 16,0 0-16,0 0 0,0 0 16,0 0-16,0 1 0,0-1 15,0 0-15,0 0 0,0 0 0,-21 0 16,21 1-16,-22-1 0,22 0 15,0 0-15,0 0 0,-21-21 0,21 21 16,-21-21 0,21-21 15,0 0-31,0 0 0,21 0 0,0-22 16,-21 22-16,22-21 0,-1 21 15,0-22-15,21 1 0,-21 0 0,43-22 16,-43 22-16,0 21 15,0 0-15,22 21 16,-22 0-16,0 0 0,-21 21 16,0 0-16,0 0 15,0 21-15,0-20 0,0 20 0,0-21 16,0 21-16,0-20 16,0 20-16,0 0 0,0-21 0,0 22 0,0-22 15,21 21-15,-21-21 0,21 1 0,1-1 16,-1-21-1,0 0-15,0 0 0,0 0 16,22-21-16,-22 21 0,0-22 16,0 1-16,21-21 0,-20 21 15,20 0-15,-21-22 0,21 22 0,1-21 16,-22 21-16,21-22 0,1-20 16,-1 20-16,-42 22 15,21-21-15,-21 21 0,0 0 16,-21 21-1,0 0-15,0 0 0,-1 21 0,1 0 16,0 0-16,21 0 0,0 0 16,0 1-16,0-1 0,0 0 0,0 0 15,0 0-15,0 0 0,0 1 16,21-1-16,-21 0 0,0 0 16,21 0-16,-21 0 0,22-21 0,-22 22 15,0-1-15,0 0 0,0 0 16,-22 0-1,1-21-15,0 0 16,0 0-16,0 0 16,0 0-1,21-21-15,-22 21 0,1-21 0,0-21 16,0 20-16,-43-20 16,43 21-16</inkml:trace>
  <inkml:trace contextRef="#ctx0" brushRef="#br0" timeOffset="153297.2">7810 14245 0,'0'0'0,"-21"0"16,21 21 77,-21-21-93,0 22 0</inkml:trace>
  <inkml:trace contextRef="#ctx0" brushRef="#br0" timeOffset="153520.07">6498 14817 0,'0'0'16,"-42"21"-16,21 0 0,42-21 15,0 0-15,21 0 0,1 0 16,20 0-16,1 0 0,-1 0 0,1 0 16,-22-21-16,21 21 15,1-21-15,-22 21 0,1-21 0,-1 21 0,-21 0 16,0-22-16,0 22 0,-21-21 31,-21 21-31,0 0 0,-21 0 0</inkml:trace>
  <inkml:trace contextRef="#ctx0" brushRef="#br0" timeOffset="153730.95">5461 14901 0,'0'0'0,"0"22"0,42-22 16,-21 0-16,22 0 15,-1 0-15,0 0 0,22-22 0,-22 22 16,1 0-16,-1-21 0,0 21 16,1 0-16,-1-21 0,-21 21 0,0 0 15,0 0-15,1 0 16</inkml:trace>
  <inkml:trace contextRef="#ctx0" brushRef="#br0" timeOffset="154279.79">10118 14859 0,'0'-21'15,"0"42"-15,21-63 0,-21 21 16,0 42 15,0 0-15,0 0-16,0 0 0,0 0 0,-21 22 15,21-22-15,0 21 0,0-21 16,-22 22-16,1-1 0,21-21 0,-21 0 16,21 22-16,0-22 0,-21 0 0,21 0 15,-21 0-15,21 1 0,0-44 47,0 1-47,0 0 16,0-21-16</inkml:trace>
  <inkml:trace contextRef="#ctx0" brushRef="#br0" timeOffset="154608.62">10118 14626 0,'0'0'0,"0"-21"0,0 0 15,0 42 32,21-21-15,0 0-32,0 0 0,-21-21 15,21 0-15,-21 0 16,0-1-16,-21 1 15,0 21 1,0 0-16,0 0 16,-1 0-16,1 0 0,0 0 0,0 0 15,21 21-15,0 1 16,-21-1-16,21 0 0,0 0 16,0 0-1,0 0-15,21-21 0,0 22 0,-21-1 0,21-21 16,0 21-16</inkml:trace>
  <inkml:trace contextRef="#ctx0" brushRef="#br0" timeOffset="155091.34">10520 14817 0,'0'21'0,"0"0"16,0 0-1,-21 0-15,-1 1 16,1-1-16,21 0 16,0 0-16,0 0 0,-21 0 15,21 1-15,0-1 0,0 0 16,0 0-16,0 0 0,-21 0 16,21 1-16,-21-22 15,21-22 16,0 1-15,0 0-16,0 0 0,21 0 0,0-22 16,-21 22-16,21 0 0,0-21 0,-21 21 15,22-22-15,-1 22 0,21-21 16,-21 21-16,0-22 0,22 22 0,-1 21 16,0-21-16,-20 21 0,20 0 15,0 0-15,-21 21 0,22 0 16,-22 0-16,0 22 0,0-22 15,-21 0-15,21 21 0,-21 1 16,0 20-16,0-42 0,0 22 0,-21-22 16,0 0-16,0 21 0,21-20 15,0-1-15,-21 0 0,0 0 16,21 0 0</inkml:trace>
  <inkml:trace contextRef="#ctx0" brushRef="#br0" timeOffset="155575.06">13017 14499 0,'0'0'0,"0"-84"16,22 62-1,-22 1-15,21 0 0,-21 0 0,0 0 16,0 42 0,0 0-16,0 0 15,0 22-15,0-1 0,0 21 0,-21-20 16,-1 20-16,1 1 0,0-22 16,0 22-16,-21 41 15,20-41-15,-20-22 0,21 22 0,0-22 16,0 0-16,21 1 0,0-1 15,0-21-15,0 0 0,0 1 16,0-1-16,21-21 0,0 0 16,0 0-16,0 0 15,0-21-15,1-1 0,-1 1 0,-21 0 16,0 0-16,0-21 0,0 20 16,0-20-16</inkml:trace>
  <inkml:trace contextRef="#ctx0" brushRef="#br0" timeOffset="155762.96">12700 14859 0,'0'-21'0,"21"0"15,0 21 1,0-21-16,64 21 0,-43-22 16,1 22-16,-1 0 0,22-21 15,-22 21-15,0-21 0,1 21 0,-1 0 16,0 0-16,-21 0 0,1 0 15,-1 0-15</inkml:trace>
  <inkml:trace contextRef="#ctx0" brushRef="#br0" timeOffset="158068.09">13123 15028 0,'0'0'0,"0"22"0,0-1 0,0 0 16,0 0-16,0 0 15,21-21-15,1 0 16,-1 0-16,21 0 16,-21 0-16,22 0 0,-1 0 0,-21-21 15,21 0-15,1 0 0,-1 21 0,0-21 16,-20-1-16,20 1 0,-21 0 16,0 0-16,0 0 0,1 0 15,-22-22-15,21 22 0,-21 0 16,0 0-16,0 0 0,0-1 0,0 1 15,-21 21 1,-1 0-16,1 0 0,0 0 0,21 21 16,-21-21-16,0 22 0,0-1 0,21 0 15,0 0-15,-22 21 0,22-20 16,-21-1-16,21 21 0,0-21 0,-21 0 16,21 22-16,0-22 0,0 0 15,0 21-15,21-20 0,0-22 16,-21 21-16,22 0 0,-1-21 0,0 0 15,0 0-15,0 0 0,0 0 16,1 0-16,20 0 0,-21 0 0,21-21 16,-20 0-16,20-1 0,21-20 15,-20 21-15,-22 0 0,21-22 16,1 22-16,-1 0 0,-21-21 16,0 21-16,22-1 0,-22 1 0,0 0 15,-21 0-15,0 0 16,-21 21 15,0 0-31,-1 0 0,1 0 16,0 0-1,42 0 17,0 0-17,1 0-15,-1 0 16,-42 0 31,-1 0-47,1 0 15,0 0-15,21 21 16,0 0-16,0 0 16,0 0 15,21-21-31,0 0 0,-21 22 15,0-1-15,22 0 0,-1 0 16,-21 0 0,0 0-16,0 1 0,0-1 15,0 0-15,21-21 16,-21 21-16,21 0 0,0-21 16,-21 21-1,21-21-15,1 0 16,-1 0-16,0 0 0,0 0 15,0 0 17,-21-21 155,0 0 1,21 21-173,-21-21-15,22 21 16,-22-21-16,21 0 0,-21-1 16,21 1-16,0 0 15,0 0-15,-21 0 0,0-22 16,21 22-16,-21 0 15,0 0-15,22 0 0,-22-22 16,0 22-16,0 0 16,0 42-1,0 0 1,0 1-16,0-1 0,0 0 0,0 21 16,0-21-16,-22 1 0,22 20 15,-21-21-15,21 21 0,0-20 0,0-1 16,0 21-16,0-21 0,0 0 15,0 1-15,-21-22 0,21 21 0,0 0 32,0-42-17,0 0 1,0-1-16,0 1 0,0 0 16,21 0-16,0 0 0,-21 0 0,22-22 15,-22 22-15,21 0 0,0-21 16,-21 20-16,21 1 0,0 0 0,0 0 15,-21 0-15,0 0 0,22 21 16,-1 0-16,-21 21 16,21 0-16,-21 0 0,21 0 15,-21 0-15,0 1 0,21-1 16,-21 0-16,0 0 0,0 0 0,0 0 16,0 1-16,0-1 0,0 0 15,0 21-15,0-21 16,0-42 31,0 0-47,0 0 15,21 0-15,-21 0 0,22-1 0,-1 1 16,-21-21-16,21 21 16,0-22-16,0 22 0,0-21 0,22 21 15,-22 0-15,21-1 0,-21 1 0,43 0 16,-22 21-16,-21 0 0,1 0 15,-1 0-15,-21 21 0,0 0 16,21 1-16,-21-1 0,0 0 16,0 0-16,0 0 0,0 0 0,0 22 15,0-22-15,0 0 0,0 0 16,0 0-16,0 1 0,0-1 0,0 0 16,21 0-16,0 0 0,-21 0 0,21-21 15,22 22-15,-22-22 16,0 0-16,0 0 0,22 0 0,-22 0 15,0-22-15,0 22 0,21-21 16,-20 0-16,-1 0 0,21 0 0,-21 0 16,0-1-16,1 1 0,-1 0 15,0-21-15,-21 21 0,0-22 0,21 22 16,-21 0-16,0 0 0,0 0 16,0-1-16,0 1 0,-21 21 31,21 21-31,0 1 15,-21-1-15,21 0 0,0 0 0,0 0 16,0 22-16,0-22 0,21 0 16,0 0-16,-21 0 0,21 0 15,0 1-15,1-1 0,-22 0 0,0 0 16,21-21-16,-21 21 0,0 0 16,0 1-16,-21-22 15,-1 0-15,1 0 0,-21 0 16,21 0-16,0 0 0,-22 21 15,22-21-15,-21 0 0,21 0 0,-1 0 16,1 0-16,0 0 0,42 0 31,0-21-31,1-1 16,-1 22-16,21-21 0,0 0 0</inkml:trace>
  <inkml:trace contextRef="#ctx0" brushRef="#br0" timeOffset="158975.57">16870 14732 0,'21'-21'15,"-42"42"-15,63-63 0,-42 21 0,0-1 0,0 1 16,0 0-16,0 0 16,-21 21-16,0 0 15,0 21-15,-1 0 0,1-21 16,0 43-16,0-22 0,21 0 15,-21 0-15,0 21 0,-1-20 0,22 20 16,0-21-16,-21 21 0,21-20 16,0 20-16,0-21 0,0 21 15,21-20-15,1-1 0,-1 0 16,-21 0-16,42-21 0,-21 0 16,0 0-16,1 0 0,20 0 0,-21 0 15,0-21-15,22 21 0,-22-21 16,0 0-16,0-1 0,0 1 0,0 0 15,-21 0-15,22 0 0,-22 0 0,0-22 16,0 22-16,0-21 0,0 21 16,0-22-16,-22 1 0,1 21 0,0 0 15,0-1-15,0 1 0,0 0 16,-1 21-16,1 0 0,0 0 0,0 0 16,21 21-1,21 0-15,0-21 16,0 0-16,22 22 0,-1-22 15,0 0-15,1 0 0,-1 0 16,22 0-16,-1 0 0,-21 0 0,22-22 16,-22 1-16,22 21 0,-22-21 15,0 0-15,1 0 0,-22 0 0,21-1 16,-21 1-16,1 0 0,-22 0 16,0 0-16,0-22 15,0 22-15,-22 21 16,1 0-16,0 0 15,21 21-15,0 1 0,-21 20 16,21-21-16,0 21 0,-21 1 16,21-1-16,0 0 0,0 1 0,0-1 15,0 0-15,0 64 0,0-63 16,0 20-16,-21 1 0,21-1 16,0 1-16,0-1 0,0 1 0,-22-1 15,22 1-15,0-22 0,0 21 0,0 1 16,0-1-16,0-20 0,0 20 15,-21-20-15,21 20 0,-21-21 0,0 1 16,0-22-16,0 21 0,21-21 16,-22 22-16,1-22 0,0-21 0,0 21 15,0-21-15,21 21 0,-21-21 16,-1 0-16,1 0 0,-21 0 16,21-21-16,0 0 0,-1 0 15,1-22-15,0 22 0,0-21 0,0 0 0,21-1 16,-21 1-16,21 0 0,0-22 15,0 22-15,21-22 0,0 1 0,21-1 16,-21 1-16,22-1 0,-22-20 0,21 20 16,1 1-16,-1-1 0,-21 1 15,21 20-15,-20-20 0,20 20 0,-21-20 16,21-1-16,-20 22 16,-1 0-16,0 21 0,0-22 15,-21 22-15,0-21 0,0 21 0,0-1 16</inkml:trace>
  <inkml:trace contextRef="#ctx0" brushRef="#br0" timeOffset="163780.2">19367 14817 0,'0'0'16,"0"21"-16,22-21 16,-1 0-1,21 0-15,0 0 0,-20 0 16,41 0-16,-21-21 0,1 0 16,20 21-16,-20-22 0,20-20 0,1 21 15,-22 0-15,0-22 0,22 22 16,-22-21-16,0 0 0,-20-1 0,41-63 15,-42 64-15,0 0 16,-21-22-16,0 22 0,0 0 0,0 20 16,0-20-16,0 21 0,-21 0 15,-21-22-15,0 43 0,20 0 16,1 0-16,-21 22 0,21 20 0,0-21 16,-22 21-16,22 22 0,-21-1 15,-1 107-15,22-86 16,-21 1-16,21 0 0,0 21 15,-1-1-15,1 1 0,0 0 0,0 21 16,0-21-16,21 0 0,-21 21 0,21-21 16,-22 21-16,22-22 0,-21 1 15,21 0-15,0 0 0,0-21 0,-21-1 16,21-20-16,0 20 0,-21-20 16,21-22-16,0 1 0,0-1 0,0-21 15,21 0-15,0 0 0,0-21 0,22 0 16,-22-21-16,64-21 15,-64 0-15,21-1 0,0 1 16,1 0-16,-1-1 0,-21-20 0,0-1 16,22 1-16,-22-1 0,-21 1 15,0-22-15,0 0 0,0 22 0,0-85 16,-21 63-16,0 22 16,-1-22-16,-20 21 0,21 1 0,-21-1 15,-43-41-15,43 62 16,-1 22-16,1 0 0,0 0 0,-1 21 15,1 0-15,21-21 0,0 21 16,42-22 0,21 1-1,-21 21-15,22-21 0,-1 21 0,0-21 16,1 0-16,-1 0 0,0-1 16,22 1-16,-22 0 0,43-42 15,-43 41-15,22-41 16,-43 42-16,0 0 0,0-22 15,-21 22-15,21 21 0,-21-21 0,0 0 16,-21 21 0,0 0-16,21 21 0,-21-21 15,0 21-15,-1 0 0,22 22 0,0-22 16,0 0-16,-21 21 16,21-21-16,0 1 0,0-1 0,0 21 0,0-21 15,0 0-15,21-21 16,-21 22-16,22-1 0,-1-21 0,0 0 15,21 0-15,-21 0 0,1 0 16,20 0-16,43-43 16,-43 43-16,-21-21 0,21 0 15,1 0-15,-22 0 0,0 0 0,21-22 16,-20 22-16,-1 0 0,0-21 16,0 20-16,0 1 0,0 0 15,-21 0-15,0 0 0,-21 42 31,0 0-31,0 0 0,21 22 16,0-22-16,-21 0 0,21 0 16,0 21-16,0-20 0,0-1 0,0 0 15,42 21-15,-21-21 16,0-21-16,1 0 0,20 0 16,21 22-16,-41-22 0,20 0 15,21-22-15,-20 1 16,-1 21-16,-21-21 0,0 0 0,1 0 15,20 0-15,-42-1 0,21 1 0,-21 0 16,21-21-16,-21 21 0,0-22 16,0 22-16,0-21 15,0 63 1,-21 0-16,0 0 16,21 0-16,-21 1 0,0-1 0,21 21 15,0-21-15,-22 0 0,1 22 16,21-22-16,-21 0 0,21 0 0,-21 0 15,21 1-15,0-1 16,0-42 15,21-1-31,-21 1 16,21 0-16,0 0 0,-21 0 0,22 0 16,-1-22-16,0 22 15,0 0-15,0-21 0,-21 20 0,21 1 16,1 0-16,-1 21 0,0 0 0,0 0 15,0 0-15,0 21 16,1 0-16,-1 1 0,-21-1 16,21 0-16,0 0 0,0 21 15,-21-20-15,21-1 0,1 0 16,-22 0-16,21-21 0,0 21 16,0-21-1,0 0-15,0 0 0,1 0 16,-22-21-16,21 21 0,0-21 15,-21 0-15,21 0 0,0-1 16,-21 1-16,21 0 0,1 0 0,-1-21 16,0-1-16,0 22 0,0-21 15,0 21-15,1-1 0,-22 1 0,21 0 16,0 21-16,0 0 16,-21 21-1,0 0-15,0 1 0,0-1 16,0 0-16,0 0 15,0-42 48,0 0-63,0 0 16,0-1-16,0 1 0,0 0 15,0 0-15,-21 0 0,0 21 16,0 0-16,-1 0 0,1 0 15,0 21-15,0 0 16,0 0-16,21 0 0,-21 22 0,-1-22 16,1 42-16,0-20 15,21-22-15,0 0 0,0 21 0,0-20 16,0-1-16,21 0 0,0 0 0,1 0 16,-1 0-16,0 1 0,21-22 15,-21 21-15,1-21 0,20 0 16,-21 0-16,21 0 0,1 0 0,-22 0 15,0-21-15,21-1 0,-20 22 16,20-21-16,-21-21 0,0 21 0,0 0 16,-21-22-16,22-41 15,-1 20-15,0-63 16,-21 64-16,0-1 0,21 1 0,-21-1 16,21 22-16,-21-43 15,0 64-15,0 0 0,0 0 0,-21 21 16,0 0-1,21 21-15,-21 0 0,0 0 0,21 21 16,-22 1-16,22-1 0,-21 22 16,21-22-16,-21 0 0,21 22 0,0-22 15,0 22-15,0-22 0,0 0 16,21 1-16,0-22 0,1 21 0,-1 0 16,0 1-16,21-43 15,-21 21-15,1 0 0,-1-21 0,0 0 16,21 0-16,1 0 15,-22 0-15,21-42 0,0 42 16,-42-21-16,22-1 0,-1-20 0,0 21 16,-21 0-16,21-43 15,-21 22-15,0 21 0,0 0 16,0-1-16,0 44 31,0-1-31,0 0 0,-21 0 16,21 0-16,0 0 0,0 1 15,0-1-15,0 0 0,0 0 16,21 0-16,0 0 0,0-21 16,1 0-16,-1 0 0,0 0 15,0 0-15,21 0 0,-20 0 0,-1 0 16,0 0-16,0-21 0,0 0 0,0 21 16,1-21-16,-1 0 15,-21 0-15,21-22 0,-21 22 0,21 0 16,-21-21-16,0 20 0,0 1 0,0 0 15,0 0-15,0 42 32,0 0-32,0 0 15,0 1-15,-21 20 16,21-21-16,0 21 0,0-20 0,0-1 16,0 0-16,0 0 0,0 0 0,0 0 15,0 1-15,0-1 0,21 0 0,0-21 16,0 21-16,1-21 15,-1 0-15,0 0 0,0 0 16,0 0-16,-21-21 0,0 0 16,21 21-16,-21-21 0,0-1 15,0 1-15,0 0 0,0-21 0,0 21 16,0-1-16,-21 1 0,0 0 16,21 0-16,-21 0 0,0 0 0,0 21 15,-1 0-15,1-22 0,0 22 16,42 0 31,0 0-47,1 0 0,-1-21 0,21 21 15,-21 0-15,22 0 0,-22-21 16,21 21-16,-21 0 0,0 0 16,22 0-16,-22 0 0,0 0 0,0 0 15,0 0-15,1 0 0,-22 21 16,21 0-16,-21 1 0,0-1 15,0 0-15,0 0 0,0 0 0,0 0 16,0 22-16,0-22 0,-21 0 16,-1 0-16,1 0 0,21 1 15,0-1-15,-21-21 16,21 21-16,0-42 47,0 0-47,0-1 0,21 1 15,0 0-15,-21 0 0,22-21 0,-1 20 16,0 1-16,0-21 0,0 21 16,0-22-16,43 1 0,-43 21 15,0 21-15,0-21 0,1 21 16,-1 0-16,0 0 0,0 0 0,-21 21 16,0 0-16,0 0 0,0 43 15,0-22-15,0-21 16,0 0-16,0 22 0,0-22 15,0 0-15,0 0 0,0 0 0,21 1 16,0-1-16,1-21 16,-1 0-16,21 21 0,-21-21 0,0 0 15,1 0-15,20 0 0,-21 0 0,0 0 16,22 0-16,-22-21 0,0 21 16,0-21-16,21-22 0,-20 22 15,-1 0-15,-21 0 0,21-22 16,-21 22-16,21-21 0,-21 0 15,0 20-15,0-20 0,0 21 0,0 0 0,0 0 16,0-1-16,-21 22 16,0 0-16,0 0 0,-1 0 0,-20 22 15,21-1-15,0 0 0,0 21 0,-1-21 16,1 22-16,0-22 0,0 21 16,21-21-16,0 1 0,0 41 15,0-42-15,0 0 16,21 1-16,0-22 15,0 0-15,1 0 0,-1 0 16,0 0-16,-21-22 0,21 22 16,0-21-16,0 0 0,-21 0 15,22 0-15,-22 0 0,0-22 0,21 22 16,-21 0-16,21 0 0,-21-22 16,21 43-16,-21-21 0,0 42 31,0 1-16,0-1-15,0 0 0,0 21 16,0 1-16,0-22 0,0 0 16,0 0-16,0 21 0,21-20 15,0-1-15,1-21 0,-1 21 0,21 0 16,-21-21-16,22 0 0,20 0 16,-42 0-16,43 0 15,-43-21-15,0 21 0,21-21 16,-20 0-16,-1-1 0,0 1 15,0 0-15,0 0 0,-21-21 0,21-1 16,1 1-16,-1-22 0,21-41 16,-42 62-16,21-20 0,0 20 15,-21 1-15,0 21 0,0 0 0,0 0 16,0-1-16,-21 44 16,0-1-16,21 0 15,-21 0-15,0 21 16,0 1-16,-1 41 0,22-41 15,-21-1-15,21 22 0,0-22 0,0 0 16,0-21-16,0 22 0,0-22 16,0 0-16,43 21 15,-43-20-15,21-22 0,0 0 16,0 0-16,0 0 16,0 0-16,1 0 0,-1-22 15,0 1-15,0 0 0,0 0 16,0 0-16,-21 0 15,22-1-15,-22 1 0,21 0 0,-21 0 16,0 0-16,0 42 31,0 0-31,0 0 0,-21 0 16,21 1-16,0-1 0,0 0 16,0 0-16,0 0 15,0 0-15,21 1 0,0-22 16,0 21-16,0-21 15,43 0 1,-43 0-16,0 0 0,0 0 0,0-21 16,1-1-16,-1 1 0,0 0 15,21-21-15,-21-1 16,1 1-16,-22 0 0,63-149 16,-42 128-16,0-1 15,1 22-15,-22-22 0,21 22 0,-21 0 16,21-1-16,-21 22 0,0 0 15,0 0-15,0 0 0,-21 21 16,0 0-16,-1 21 16,22 0-16,-21 0 0,0 22 0,21-1 15,0 0-15,-21 1 0,21-1 16,-21 0-16,21 1 0,0 20 0,0-21 16,-21 85-1,21-42-15,0-64 0,0 22 0,0-22 16,21 0-16,-21 0 0,21-21 15,0 21-15,0-21 16,0 0-16,1 0 0,-1 0 0,0 0 16,21 0-16,-21 0 0,1-21 15,-1 0-15,0 0 0,0 0 16,0-1-16,0 1 0,1 0 16,-1 0-16,-21 0 15,21 0-15,-21 42 31,0 0-31,0 0 0,0 0 16,0 0-16,0 1 0,0-1 16,0 0-16,0 0 0,0 0 0,21 0 15,0 1-15,0-22 0,1 0 16,-1 21-16,21-21 16,-21 0-16,0 0 0,1 0 0,-1 0 15,0 0-15,0-21 0,0 21 16,-21-22-16,21 1 0,1 0 15,-22 0-15,21 0 0,-21-22 0,0 22 16,0 0-16,21-21 0,-21 21 16,0-1-16,-21 22 15,0 22 1,21-1-16,-22 0 0,1 0 16,21 21-16,-21-20 0,0 20 0,21 0 15,-21 1-15,0-1 0,-1 0 0,1 1 16,0 20-16,0-21 15,0 22-15,21-1 0,-21 1 0,-1-22 16,1 22-16,0-1 0,0-20 0,0-1 16,-22 21-16,22-20 0,0-22 15,0 21-15,0-21 0,-22 22 0,22-22 16,0 0-16,0 0 0,0 0 16,-22-21-16,22 0 15,0 0 1,21-21-16,0 0 15,0 0-15,0 0 16,0 0-16,0-1 0,0 1 0,0 0 16</inkml:trace>
  <inkml:trace contextRef="#ctx0" brushRef="#br0" timeOffset="164002.59">25485 14266 0,'0'-21'0,"0"42"0,-22-42 16,22 0-16,-21 21 15,21-21 16</inkml:trace>
  <inkml:trace contextRef="#ctx0" brushRef="#br0" timeOffset="164283.43">22564 14478 0,'0'0'0,"-85"0"0,43 21 15,-1-21-15,22 0 0,42 0 16,22 0-16,-1 0 16,21-21-16,1 21 0,21 0 15,-1 0-15,-20 0 0,20 0 0,-20 0 16,-1 0-16,-20 0 0,-1 0 15,0 0-15,22 0 16,-85-21 0,0 21-16,-22 0 0</inkml:trace>
  <inkml:trace contextRef="#ctx0" brushRef="#br0" timeOffset="167648.46">5207 17103 0,'0'21'0,"0"-42"0,-21 63 15,21-21 1,-21-21-16,21-21 31,0 0-15,21 0-16,0 0 0,0-1 15,0-20-15,22 0 0,-1-1 16,0-20-16,1 21 0,-1-22 0,0 22 16,1-22-16,-1 22 0,0 0 15,1-1-15,-22 22 0,0 0 0,-21 0 16,0 0-16,-21 21 16,-22 21-16,22 0 15,-21 0-15,21-21 0,-22 42 16,1-20-16,21-1 0,0 0 15,0 21-15,-1-21 0,22 22 16,0-22-16,0 0 0,0 21 16,22-20-16,-1-1 0,0 0 0,21 0 15,-21 0-15,22-21 0,-22 21 16,0 1-16,0-1 0,0-21 0,1 21 16,-1 0-16,-21 0 15,-21-21-15,-1 0 16,1 0-16,0 0 0,-21 0 15,21 0-15,-1 0 0,-20 0 16,21 0-16,0 0 0,-22 0 16,22 0-16,0 0 0,0 0 15,0 0-15,21 21 16,0 1-16,0-1 16,21 0-16,0 0 15,0-21-15,0 21 0,22-21 0,-1 0 16,22 21-16,-22-21 0,21 0 15,1 0-15,-22 0 0,22 0 0,-1-21 16,-20 21-16,20-21 0,-21 0 16,22 0-16,-22 0 0,1-22 0,-22 22 15,21-21-15,-21 21 0,-21-22 16,0-41-16,0 62 16,0-20-16,0 0 0,0 21 15,-21-22-15,0 22 0,0 21 16,0-21-16,-1 21 0,1 0 15,0 0-15,21 21 16,-21 0-16,21 0 0,-21 22 0,21-22 16,0 21-16,0-21 0,0 22 15,21-22-15,-21 21 0,42 1 16,-21-22-16,22 0 0,-22 0 16,0-21-16,21 0 0,-20 0 15,20 0-15,0 0 0,85-42 16,-84 21-16,-1-1 15,0 1-15,-21 0 0,22-21 16,-22 21-16,0-22 0,0 22 16,0-21-16,1 21 0,-22-1 0,0 1 15,21 0-15,-21 0 0,21 21 16,0 0-16,-21-21 78,0 0-62,0-1-1,-21 22 1,21-21-16,-21 21 0,0 0 16,-1 0-16,1 0 0,0 0 15,0 21-15,0 1 0,0-1 16,-1 0-16,1 0 0,0 0 15,0 22-15,0-1 0,21 0 16,0 1-16,-21-1 0,21 0 0,0 1 16,0-22-16,0 21 0,21-21 15,0 22-15,0-22 0,0 0 0,43 0 16,-43-21-16,21 0 16,-21 0-16,22 0 0,-1 0 0,-21 0 15,22-21-15,-22 21 16,21-21-16,-21 0 0,0-1 0,1-20 15,20 0-15,-21-1 16,-21 22-16,21-21 0,-21 0 16,0 20-16,0-20 0,0 21 0,0 0 15,0 0-15,0-1 0,0 1 16,0 42 0,0 1-1,0-1-15,0 0 0,0 0 0,0 0 16,0 22-16,0-22 15,0 0-15,0 21 0,21-21 0,-21 1 0,22-1 16,-1 42 0,0-42-16,0-21 0,0 0 15,0 0-15,1 0 16,-1 0-16,0 0 0,0 0 0,0-21 16,0 0-16,1 0 0,-1 0 15,21-22 1,0-20-16,-20 21 0,-22-1 15,21 22-15,0-21 0,0-1 0,-21 22 16,0 0-16,21-21 0,0 42 16,-21-21-16,0-1 0,0 44 15,0-1 1,0 0-16,0 0 16,0 21-16,0-20 0,0 20 0,0 0 15,0 1-15,0-1 0,0-21 16,0 21-16,0-20 0,22 20 0,-1-21 15,0 0-15,0-21 0,0 21 16,22-21-16,-22 0 0,0 0 0,21 0 16,-21 0-16,22 0 0,-22-21 15,0 0-15,0 21 0,0-21 0,1 0 16,-1-22-16,0 22 16,0-21-16,-21 21 0,21-22 0,-21 22 15,0-21-15,0 21 0,0 0 16,0-1-16,0 1 0,-21 21 15,0 0-15,0 0 0,0 0 16,-1 21-16,22 1 16,0-1-16,0 0 15,0 0-15,0 0 0,0 0 16,0 1-16,22-22 0,-1 21 0,0 0 16,-21 0-16,21 0 0,0 0 15,0 1-15,1-22 0,-22 21 0,21 21 16,0-21-1,-21 0 1,21-21 0,0 0-16,-21-21 15,21 0-15,1 21 16,-22-21-16,21 0 0,-21 0 0,21-22 16,0 22-16,-21 0 0,0-21 15,21 20-15,0-20 0,-21 21 0,0 0 16,22 0-16,-1 21 15,-21 21 1,21 0-16,-21 0 16,0 0-16,0 0 0,0 22 15,0-22-15,0 21 0,0-21 16,0 1-16,0-1 0,21 0 16,0 0-16,-21 0 0,21 0 0,1 1 15,-1-22-15,0 0 16,0 0-16,0 0 0,0 0 0,1 0 15,-1 0-15,21-22 0,-21 1 16,0 21-16,1-21 0,-1-21 0,0 21 16,21-1-16,-21-20 0,1 21 15,-22-21-15,21-1 0,0 1 0,0-22 16,-21 22-16,0 0 0,21-1 16,-21-20-16,21 21 0,-21-1 15,0 22-15,0-21 0,0 21 0,0-1 16,0 44-1,-21-1-15,0 0 16,21 42-16,-21-41 16,21 20-16,-21 0 0,21 1 0,-21-1 15,21 0-15,0 1 0,0 20 16,0-21-16,0 1 0,0-1 16,21-21-16,0 22 0,0-22 15,-21 21-15,21-42 0,0 21 0,1 0 16,-1-21-16,0 0 0,0 0 15,0 0-15,0 0 0,1-21 0,41 0 16,-42 0-16,0 0 16,1-22-16,-1 22 0,0 0 0,0-21 15,-21 21-15,21-1 0,0 1 16,-21-21-16,0 21 16,22 21-16,-22 21 31,0 0-31,0 0 0,0 0 15,0 1-15,0 20 0,0-21 0,0 0 16,0 0-16,0 1 0,0-1 0,21-21 16,-21 21-16,21-21 15,0 0-15,0 0 0,0 0 16,1 0-16,-1-21 0,0 0 16,0 21-16,21-22 0,-20 1 0,-1-21 15,21 21-15,-21 0 0,22-22 16,-22 22-16,21-21 15,-42 21-15,21-1 0,-21 44 32,0-1-17,0 0-15,0 0 0,0 21 0,0 1 16,-21-1-16,21 0 0,0 1 16,-21 20-16,0-20 0,0-1 15,21 21-15,0 1 0,-22-1 16,1-20-16,21 41 0,0-20 0,0-1 15,-21 1-15,21-1 0,-21 1 16,21-1-16,0 1 0,0-1 0,-21-20 16,0-1-16,-1 0 0,22 1 15,-21-22-15,21 0 0,-21 0 16,0-21-16,0 0 16,0 0-16,-1 0 0,22-21 15,-21 21-15,0-21 0,0 0 16,21 0-16,0-1 15,0 1-15,-21 0 0,21 0 16,-21 0-16,21-22 0,0 22 0,0-21 16</inkml:trace>
  <inkml:trace contextRef="#ctx0" brushRef="#br0" timeOffset="167923.3">8742 16341 0,'0'0'0,"21"-21"0,0-1 0,0 1 16,22 0-16,-22 0 0,21 0 15,22 0-15,-22-1 0,106-20 16,-106 21-16,1 0 15,-1 21-15,-21 0 0,0-21 0,1 21 16,-1 0-16,-42-22 31,-1 22-31</inkml:trace>
  <inkml:trace contextRef="#ctx0" brushRef="#br0" timeOffset="168127.18">8149 16298 0,'0'0'0,"0"22"0,-21-22 0,21 21 32,0 0-1,21-21-16</inkml:trace>
  <inkml:trace contextRef="#ctx0" brushRef="#br0" timeOffset="169683.67">11430 16637 0,'0'0'0,"21"-21"0,0 0 0,0 0 16,-21-1-16,0 1 0,22-21 16,-22 21-16,0 0 0,0-22 0,0 22 15,0 0-15,-22 0 16,1 0-16,0-1 0,0 1 0,-21 21 15,20 0-15,-20 0 0,0 0 16,-1 0-16,1 21 0,0 1 16,-1-1-16,1 21 0,0-21 0,-1 22 15,1-22-15,0 21 16,21 0-16,-22 22 0,22-22 0,21 1 0,0-1 16,0 0-16,0 1 0,0-1 15,0-21-15,21 0 0,0 0 16,1 1-16,-1-22 0,0 0 15,21 0-15,-21 0 0,22 0 0,-22-22 0,21 1 16,1 0-16,-1-21 16,-21 21-16,21-22 0,-20 22 0,20-21 15,-21-1-15,0 22 0,-21-21 16,0 21-16,0-22 0,0 22 0,0 0 16,0 0-16,-21 21 15,0 0 1,21 21-16,0 0 0,-21 0 15,21 22-15,0-22 0,0 21 16,0 1-16,0-22 0,0 21 0,0 0 16,42 1-16,-21-22 0,0 0 15,22 0-15,-22-21 0,21 0 16,-21 0-16,22 0 0,-1 0 16,-21-21-16,22 0 0,-1 0 15,-21 0-15,21-1 0,-20 1 0,-1 0 16,0-21-16,0 21 0,-21-1 15,0 1-15,0-21 0,0 21 0,0 0 16,0-1-16,0 1 16,-21 21-1,0 21-15,21 1 16,0-1-16,0 0 0,-21 0 16,21 21-16,-22-20 0,1-1 0,21 42 15,-21-42-15,21 1 16,0-1-16,0 0 0,0 0 15,21-42 17,0 0-32,1 0 0,-1-1 15,0 1-15,21 0 0,1-42 16,-1 41-16,-21-20 0,0 21 16,0 21-16,22-42 15,-22 42-15,0 0 16,-21 21-16,21 0 0,-21 0 0,21 0 15,-21 0-15,0 1 16,22 20-16,-1-21 0,-21 21 0,42 1 16,-21-22-16,0 21 15,22-21-15,-22-21 0,21 22 0,-21-1 16,64-21-16,-21 0 16,-22 0-16,0 0 0,-21-21 15,22 21-15,-1-22 0,0 1 16,-20 0-16,20 0 0,-21 0 15,0-22-15,0 22 0,-21 0 0,22-21 16,-22 21-16,0-22 0,-22 1 16,1 21-16,0-22 15,0 22-15,0 21 0,-22-21 16,1 21-16,21 0 0,-43 21 16,43 0-16,0 1 0,-21-1 15,21 21-15,-1 0 0,1 1 16,0-1-16,21-21 0,0 22 0,-21 20 15,21 1 1,0-43-16,21 0 0,0-21 0,0 0 16,1 0-16,-1 0 0,0 0 15,42 0-15,-20-21 0,-1 0 16,0-22-16,1 22 0,-22-21 16,21-1-16,-21 1 0,22 0 15,-22-22-15,0 22 0,0 0 16,-21-22-16,0 1 0,21-64 15,-21 63-15,0 1 0,0-22 16,0 43-16,0-22 0,0 22 0,-21 21 16,21-1-16,-21 1 0,0 21 15,0 43-15,0-22 0,-1 21 16,1 22-16,0-22 0,21 85 16,-21 0-1,21-64-15,0 1 0,0-1 0,0 1 16,0-22-16,21 1 0,-21 20 15,21-42-15,0 22 0,1-1 16,20-21-16,-21 0 0,21-21 0,1 21 16,-1-21-16,0 0 0,22 0 15,105-21-15</inkml:trace>
  <inkml:trace contextRef="#ctx0" brushRef="#br0" timeOffset="170112.47">14690 16574 0,'0'0'0,"-22"-22"0,1 1 0,0 0 0,0 21 16,21-21-16,-21 0 0,21 0 15,-21-1-15,21 1 0,-22 0 0,22 0 16,0 0-16,-21 21 16,0 21-1,21 0 1,0 21-16,0 1 0,0 20 0,-21 1 16,21-1-16,-21 22 0,0 0 15,-1-1-15,1 1 0,0 0 16,0 20-16,-21-20 0,20 21 15,-20 0-15,21 0 0,-21-1 0,20 1 16,1 0-16,-21-21 0,21-1 16,0 22-16,-1-21 0,1-22 0,0 1 15,0-1-15,21-20 0,-21-22 16,21 0-16,0-42 16,21-21-16,0-1 15,0 1-15,0-22 0,1 22 16,-1-43-16,0 22 0</inkml:trace>
  <inkml:trace contextRef="#ctx0" brushRef="#br0" timeOffset="174103.82">14287 17187 0,'0'-63'0,"0"126"0,0-190 0,0 64 16,0 21-16,-21-22 0,21 22 16,-21-1-16,21 1 0,0 0 0,0-1 15,0 1-15,21 0 0,0 21 16,1-22-16,41-20 0,-21 42 15,1-1-15,-1 22 0,0 0 16,-20 0-16,20 0 0,-21 22 16,21-1-16,-20 0 0,-22 0 0,0 21 15,0 1-15,0-1 0,0 0 16,0-20-16,-64 62 16,43-63-16,-21 22 0,-1-22 15,22 0-15,-21 0 0,-1 0 0,22 1 16,-21-22-16,21 0 0,0 0 0,21 21 15,-22-21-15,44 0 47,-1 0-47,0 0 0,0 21 16,0-21-16,22 0 0,-22 0 0,21 0 16,0 0-16,-20 0 0,20 0 15,0 0-15,-21 0 0,22 0 16,-1-21-16,0 21 0,1-21 15,-1-1-15,0 1 0,43-21 16,-64 21-16,22 0 0,-22-22 16,0 22-16,0-21 0,0-1 0,-21 22 15,21 0-15,-21-21 0,0 21 16,0-1-16,-21 22 16,0 0-16,0 22 15,0-1-15,21 0 16,0 21-16,-21-21 0,-1 22 0,22-22 15,-21 21-15,21-21 0,0 22 0,0-22 16,0 0-16,0 21 0,0-20 16,21-1-16,1-21 15,-1 0-15,0 0 0,21 0 16,-21 0-16,1 0 0,20 0 0,-21-21 16,21-1-16,-20 1 0,-1 0 15,0 0-15,0-21 0,0 20 0,0-20 16,-21 21-16,0-21 0,22 20 15,-1 1-15,-21 0 0,0 0 0,21 21 16,-21 21 0,0 0-16,21 0 0,-21 1 15,0-1-15,0 21 0,21-21 16,-21 0-16,21 22 0,22-1 16,-22 0-1,0-42-15,0 22 0,0-22 0,1 0 16,-1 0-16,0 0 0,21 0 0,-21 0 15,22-22-15,-1 1 0,22 0 16,-22 0-16,0-21 0,1 20 0,-22-20 16,21 0-16,43-85 15,-64 84-15,-21 1 0,21-21 16,0 20-16,-21-20 0,0-1 16,0 22-16,0-22 0,21 22 15,-21 0-15,0 21 0,0-22 16,0 22-16,-21 21 15,21 21-15,-21 0 0,0 22 16,0-1-16,0 22 0,-1-22 16,1 21-16,-21 22 0,21-21 0,0 20 15,-1 1-15,1 21 0,0-22 0,0 1 16,0 21-16,0-21 0,21-1 16,-22 22-16,22-21 0,-21 21 0,21-22 15,0 1-15,-21 0 16,0-1-16,21-20 0,0-1 0,-21 1 15,0-1-15,21 1 0,-22-22 16,22 0-16,0 1 0,0-1 16,0-21-16,0 0 0,22-21 15,-1-21-15,42-21 16,-20 21-16,-22-22 0,21 22 16,-21-21-16,22 0 15,-22-1-15,0 1 0,0-22 0,-21 22 0,0-21 16,0-86-1,0 86-15,-21-1 0,0 1 0,0-1 0,-22 1 16,22 21-16,0-1 16,-21 1-16,20 0 0,1 20 0,0 1 15,0 0-15,0-21 16,21 21-16,0-1 0,0 1 16,0 0-16,21 21 0,0-21 15,21 0-15,1-22 0,20 22 0,-20 0 16,20-21-16,1 21 0,63-64 15,-85 64-15,21-22 16,1 22-16,-22 0 0,1-21 0,-1 21 16,-21 21-16,0-22 0,0 1 15,-42 21 1,0 0-16,0 0 16,0 21-1,0 1-15,-1 20 0,1-21 0,0 0 16,21 22-16,0-22 0,0 21 15,0-21-15,0 22 0,0-22 0,0 0 16,0 21-16,21-42 0,0 21 16,1 1-16,20-22 0,-21 0 15,0 0-15,0 0 0,1 0 16,-1-22-16,0 1 0,0 21 0,0-42 16,-21 21-16,21 0 0,-21-22 15,0 22-15,0-21 0,0-1 16,0 1-16,-21 21 0,0-21 15,0-1-15,0 22 0,0 0 0,-1 0 0,-20 21 16,0 0-16,21 0 16,-1 21-16,-20 0 0,21 0 15,0 0-15,0 1 0,-1 20 0,1-21 16,21 21-16,0-20 0,0 20 16,0-21-16,0 0 0,21 0 0,22 1 15,-22-22-15,0 21 0,21-21 16,-20 0-16,20 0 0,0 0 0,-21 0 15,43-21 1,-43-1-16,43-20 0,-43 21 16,21 0-16,-21 0 0,0-22 15,1 22-15,-1 0 0,0-43 16,-21 43-16,0 0 16,-21 21-1,0 21 1,21 0-16,-22 1 0,22-1 15,0 0-15,0 0 16,22 0-16,-1-21 0,-21 21 16,21 1-16,0-22 0,0 21 15,0 0-15,1-21 0,-1 21 0,0-21 16,0 21-16,0 0 16,0 1-16,-21-1 0,22-21 15,-1 21 1,0-21-16,0 0 31,0 0-31,0 0 0,1 0 16,-1-21-16,21 0 0,-21-1 15,22 1-15,-22 0 0,0 0 16,21 0-16,-21 0 0,1-22 0,-1 22 16,0-21-16,0 21 15,-21-22-15,0 22 0,0 0 0,21-21 16,-42 42 15,0 21-31,0 0 0,21 0 16,-21 0-16,21 0 0,-22 22 15,1-22-15,21 21 0,0-21 0,0 22 16,-21-22-16,21 0 0,0 0 16,-21 22-16,21-22 0,0 0 15,0 0-15,21-42 31,-21 0-15,21 0-16,-21-1 0,21 1 0,1 0 16,-22-21-16,21 21 15,0-22-15,0 22 0,0 0 0,0 0 16,22 0-16,-22-1 0,0 1 16,0 21-16,0 0 15,1 21-15,-22 1 16,0-1-16,0 0 0,0 0 15,0 0-15,0 0 0,0 1 0,21 20 16,-21-21 0,0 0-16,21-21 0,0 0 31,0-21-15,-21 0-16,21 0 15,1 21-15,-1-21 0,0-1 0,0-20 16,0 21-16,22 0 0,-22 0 15,21-22-15,-21 22 0,22 0 0,-22 0 16,21 0-16,-21 21 0,0 0 16,-21 21-1,0 0-15,0 0 0,0 0 16,0 0-16,-21 1 0,21-1 16,0 0-16,0 0 0,0 0 0,0 0 15,0 1-15,0-1 16,0 0-16,21 0 0,1 0 0,20-21 15,0 0 1,-21 0-16,1 0 0,20 0 16,-21 0-16,21 0 0,-20-21 15,20 0-15,-21 0 0,21 0 0,-20-1 16,-1 1-16,0 0 0,0-21 0,0-1 16,0-20-1,-21 42-15,0 0 0,0-1 0,-21 1 16,0 21-16,0 0 15,0 0-15,-22 21 0,22-21 16,0 22-16,0-1 0,-21 0 16,20 0-16,1 0 0,0 0 15,21 1-15,0-1 0,0 21 16,0 22-16,0-43 16,0 0-16,21 0 0,0-21 15,1 0-15,-1 0 0,0 0 16,0 0-16,0 0 0,0 0 15,1 0-15,-22-21 0,21 0 16,0 0-16,-21-1 0,21 1 0,-21-21 16,0 21-16,21 0 0,-21-1 15,21-20-15,-21 21 0,0 0 16,0 0-16,0 42 16,0 0-1,0 0-15,0 0 0,0 0 16,0 1-16,0-1 0,0 0 15,0 0-15,22 0 0,-1 0 0,0 1 16,0-1-16,0 0 0,22 0 16,-22-21-16,63 21 0,-41-21 15,-1 0-15,-21 0 0,22 0 16,-1 0-16,0-21 0,22 0 16,-43 0-16,0 0 15,0-1-15,0-20 0,1 21 0,-22 0 0,0 0 16,0-22-16,0 22 0,0 0 15,0 0-15,0 42 32,-22-21-32,22 21 15,-21 0-15,21 0 0,0 1 0,-21 20 16,21-21-16,-21 0 0,21 0 16,0 1-16,0-1 0,0 0 15,0 0-15,21-21 31,0-21-31,0 0 16,1 0-16,-1-1 16,-21 1-16,21 0 0,0 0 15,0 0-15,0 21 0,1-21 16,-1-1-16,0 1 0,21 21 16,-21 0-1,-21 21 1,0 1-16,22-1 0,-22 0 15,0 0-15,21 0 0,0 0 16,0 1-16,0-22 16,0 21-16,1-21 15,-1 0-15,0 0 0,0 0 0,0 0 0,0 0 16,1 0-16,-1-21 0,0-1 16,0 22-16,0-21 0,0 0 0,1 0 15,-1 0-15,0 0 16,0-1-16,0-20 0,0 21 0,1 0 15,20 0-15,-21-1 0,0 1 16,-21 0-16,21 21 0,1 0 0,-1 0 16,0 0 62,-21-21-63,0 0-15,21 21 16,-21-21-16,21-1 0,-21 1 16,0 0-1,-21 21 1,0 0-16,21 21 0,-21-21 16,0 21-16,-22 1 0,22-1 0,0 0 15,0 21-15,0-21 0,21 1 16,0 20-16,-22-21 0,22 0 0,0 0 15,0 22-15,22-1 16,20 0-16,-21-20 0,0-22 16,0 21-16,22-21 0,-22 0 15,21 0-15,1 0 0,-22 0 16,21 0-16,0-21 0,1 21 0,-22-22 16,21 1-16,1 0 0,-22 0 15,0-21-15,21 20 0,-21 1 0,22-42 16,-43 42-1,0-22-15,0 22 0,0 0 0,-21 21 16,-1 0-16,1 21 16,0 0-16,0 0 0,-21 22 15,20-22-15,22 21 16,0-21-16,0 1 0,0 20 16,22-21-16,-1 0 0,0 0 15,0 1-15,0-22 16,0 21-16,1-21 15,-1 0-15,21 0 16,-21 0-16,0 0 0,1 0 16,-1 0-16,-21-21 15,0-1 1,-21 22 0,-22-21-16,22 21 15,0-21-15,-21 0 0,-1 21 16,1-21-16</inkml:trace>
  <inkml:trace contextRef="#ctx0" brushRef="#br0" timeOffset="175544.37">8848 4678 0,'21'0'15,"-21"-21"16,0 0-31,21 21 16,-21-22-16,0 1 0,21 21 16,-21-21-16,0 0 0,0 0 15,0 0 1,0-1-16,0 44 62,0-1-62,0 0 0,-21 0 0,21 21 16,0-20-16,-21 20 0,0 0 16,21 1-16,-22-1 0,1 0 0,21 1 15,-21-1-15,0-21 0,0 21 16,21 1-16,0-22 0,-21 0 0,21 0 16,-22 0-16,22 1 15,0-1-15,22-21 47,-22-21-47,21 21 0,-21-22 16,21 1-16,0 0 15,0 0-15</inkml:trace>
  <inkml:trace contextRef="#ctx0" brushRef="#br0" timeOffset="175919.29">9144 4868 0,'0'22'0,"21"-22"0,0 0 16,0 0-1,1 0 1,-1 0-16,-21-22 15,21 1-15,0 0 0,-21 0 16,0 0 0,-21 21 15,0 0-31,0 0 16,21 21-16,0 0 0,-22 0 15,22 0-15,0 1 0,-21-1 16,21 0-1,0 0-15</inkml:trace>
  <inkml:trace contextRef="#ctx0" brushRef="#br0" timeOffset="176448.81">10139 4424 0,'0'0'16,"0"-21"-16,0 0 0,0-1 0,0 1 16,0 0-16,0 42 31,0 0-15,0 1-16,-21-1 0,21 21 15,0 0-15,0-20 0,0 20 0,-22 0 16,22 1-16,0-22 0,0 21 15,-21 0-15,0 1 0,21-1 0,-21 0 16,21-20-16,-21 20 0,21-21 16,0 21-16,0-20 15,0-44 1,21 22 0</inkml:trace>
  <inkml:trace contextRef="#ctx0" brushRef="#br0" timeOffset="176672.69">10075 4466 0,'0'-42'16,"0"21"-16,21 21 16,22-21-16,-22 21 0,0-22 15,21 1-15,-20 21 0,20-21 16,0 0-16,-21 21 0,22-21 0,20 21 15,1 0 1,-64 21 0,-21 0-1,-1 0-15,1 0 0</inkml:trace>
  <inkml:trace contextRef="#ctx0" brushRef="#br0" timeOffset="176849.28">10096 4699 0,'0'0'0,"22"0"16,-1 0 0,0 0-16,0 0 15,0 0-15,0 0 0,1 0 16,-1 0-16,21 0 0,-21-21 16,0 21-16,1 0 0,-1-21 0,0 21 15,0 0-15</inkml:trace>
  <inkml:trace contextRef="#ctx0" brushRef="#br0" timeOffset="177694.32">10604 4593 0,'-21'21'31,"21"1"-31,-21-22 0,21 21 16,0 0-16,0 0 0,-21 0 0,21 0 15,0 1-15,0-1 0,0 21 16,0-21-16,0 0 0,0 22 16,0-22-16,0 0 15,21-21-15,0 0 0,0 0 16,1 0-16,-1 0 0,0 0 16,0-21-16,21 21 0,-20-21 15,-1 0-15,0-1 0,0 1 16,21 0-16,-20 0 0,-1 0 0,-21-22 15,21 22-15,-21 0 0,21 0 0,-21-21 16,-21 42 15,0 0-15,0 0-16,21 21 0,-22 0 0,22 0 16,-21 0-16,21 0 0,-21 1 15,21 41 1,0-21-16,21-20 15,0-22-15,1 0 0,-1 0 0,21 0 16,0 0-16,-20 0 16,20-22-16,21 1 15,-20-21-15,-22 21 16,0 0-16,0-1 0,0 1 0,1 0 16,-22 0-16,0 0 0,0 0 15,0-1-15,-22 22 31,22 22-15,0-1-16,-21 0 0,21 0 16,-21 0-16,21 0 0,-21 22 15,21-22-15,0 0 0,0 0 16,-21 0-16,21 1 0,-21-22 0,-1 42 31,22-63-15,0 0-1,0-1-15,22 1 16,-1-21-16,0 21 0,0 0 0,0-1 16,0 1-16,1-21 0,-1 21 15,21 0-15,0-1 16,-20 1-16,20 21 0,-21 0 16,-21 21-1,21-21-15,-21 22 0,0-1 0,0 0 16,0 0-16,0 0 0,0 85 15,0-64 1,0-20-16,0-1 16,0 0-16,0 0 0,21-21 31,1 0-31,-1 0 0</inkml:trace>
  <inkml:trace contextRef="#ctx0" brushRef="#br0" timeOffset="178367.29">11896 4593 0,'0'-21'16,"0"42"-16,-22-42 15,1 21-15,0 0 16,0 0-16,0 0 0,0 0 0,-1 21 16,1-21-16,0 21 0,0 1 15,0-1-15,0 0 0,21 0 16,-22 0-16,22 22 0,0-22 0,0 0 15,0 0-15,0 0 0,0 22 16,22-43-16,-1 21 0,0-21 16,0 0-16,21 0 0,-20 0 0,20 0 15,-21 0-15,21-21 0,1 21 16,-22-22-16,21 1 0,1 0 16,-22 0-16,0-21 0,21 20 0,-21-20 15,1 21-15,-1 0 0,0-22 16,21-41-16,-21 63 0,-21-22 15,0 1-15,22 0 0,-22 20 16,21-20-16,-21 21 0,0 0 0,-21 21 31,-1 0-31,22 21 0,-21 0 16,0 0-16,0 22 0,21-22 16,-21 21-16,0 85 15,21-85-15,0 1 16,0-22-16,0 21 0,0-21 15,0 22-15,0-22 0,0 0 0,21 0 16,0-21-16,0 21 0,0-21 16,22 0-16,-22 0 0,0 0 0,0 0 15,21-21-15,-20 21 0,-1-21 16,0 0-16,0 0 0,0 0 0,0-1 16,1 1-16,-22 0 0,0 0 15,0 0-15,21 0 0,-21 42 31,-21 0-15,21 0-16,0 0 16,0 0-16,0 1 15,0-1-15,0 0 0,0 0 0,0 0 16,21-42 31,0 0-47,-21 0 15</inkml:trace>
  <inkml:trace contextRef="#ctx0" brushRef="#br0" timeOffset="178530.82">12636 4530 0,'0'-21'0,"0"42"0,0-21 62</inkml:trace>
  <inkml:trace contextRef="#ctx0" brushRef="#br0" timeOffset="178710.11">12150 4572 0,'-22'0'0,"298"-42"0,-530 84 0,211-42 15,22 0-15,42 0 32,0 0-17,1 0-15,20 0 0,-21 0 0,21 0 16,1 0-16,-22 0 0,21 0 16,1 0-16,-22 0 0,21 0 0</inkml:trace>
  <inkml:trace contextRef="#ctx0" brushRef="#br0" timeOffset="179410.22">12848 4572 0,'-21'21'0,"0"-21"16,0 21 0,-1-21-16,1 22 0,0-22 0,21 21 15,0 0-15,-21-21 0,21 21 16,0 0-16,0 0 0,0 1 15,0-1-15,0 0 0,0 0 16,21-21-16,0 21 0,0-21 16,22 0-16,-22 0 0,0 0 15,0 0-15,22 0 0,-22-21 0,0 21 16,0-21-16,0 0 0,-21 0 16,0-1-16,0 1 15,0 0-15,0 0 0,-21 0 0,0 21 16,21-21-16,-21-1 15,0 22-15,21-21 0,0 0 0,0 0 16,0 0 0,21 21-16,0 0 15,0-21-15,21 21 0,-20 0 16,20 0-16,-21 0 0,0 0 0,0 0 16,1 21-16,-1-21 0,0 21 15,0 0-15,-21 0 0,21-21 0,-21 21 16,0 1-16,0-1 0,0 0 15,0 0-15,0 0 16,0 0-16,0 1 0,0-1 16,0 0-1,-21-21-15,0 0 32,21-21-32,0 0 0,0-1 15,0 1-15,21 0 16,0 0-16,0 0 0,1 0 0,-1-1 15,0 1-15,0 0 0,0 0 16,0 0-16,1 21 0,-1 0 0,0 0 16,0 0-16,-21 21 15,0 0 1,0 0-16,0 0 0,0 1 0,0-1 16,0 0-16,0 0 0,0 21 15,0-20-15,0-1 0,-21 0 0,21 0 16,0 0-16,0 0 0,0 1 15,21-22 1,0 0-16,0 0 16,1 0-16</inkml:trace>
  <inkml:trace contextRef="#ctx0" brushRef="#br0" timeOffset="180803.93">13906 4636 0,'0'-22'15,"0"-20"-15,0 21 16,-21 21 0,0 0-16,0 0 15,0 0-15,0 0 0,-1 0 16,1 21-16,0 0 0,0 0 16,0 1-16,0-1 0,21 0 0,0 0 15,-22 0-15,22 0 0,0 1 16,0-1-16,0 0 0,0 0 15,0 0-15,22-21 16,-1 0-16,0 0 16,0 0-16,-21-21 0,21 0 15,0 21-15,1-21 0,-1 0 0,-21-1 16,21 22-16,0-21 0,0 0 16,-21 0-16,0 0 0,21 0 0,-21-1 15,22 1-15,-22 0 0,0 42 31,0 0-15,0 1-16,-22-1 0,22 0 16,0 0-16,0 0 15,0 0-15,0 1 0,0-1 0,22-21 16,-22 21-16,21-21 0,0 0 16,0 0-16,0 0 0,0 0 15,1 0-15,-1 0 0,21-21 16,-21 21-16,0-21 0,1-1 15,-1 1-15,0 21 0,0-21 0,0-42 16,0 41-16,-21 1 16,0-21-16,22 21 0,-1-43 15,-21 43-15,0 0 0,0 0 0,0 0 16,0 42 15,-21 0-31,-1-21 0,22 21 0,0 21 16,-21-20-16,0-1 0,21 0 15,-21 0-15,21 21 0,-21-20 0,21-1 16,0 0-16,0 0 0,0 0 16,0 0-16,21-21 15,0 0 1,0 0-16,0 0 0,1 0 16,-1-21-16,0 21 15,-21-21-15,21 0 0,0 0 16,-21 0-16,21-1 15,1 22-15,-22-21 0,0 42 32,0 1-17,0-1-15,0 0 16,0 0-16,0 0 0,0 0 16,0 1-16,21-22 15,0 21-15,0-21 16,0 0-16,0 0 0,1 0 0,-1 0 15,0-21-15,0 21 16,0-22-16,0 1 0,1 0 16,-1 0-16,-21 0 0,0-22 15,21 22-15,0 0 0,-21-21 16,21 21-16,-21-22 0,0 22 0,21-21 16,-21 21-16,0-1 0,0 1 15,0 0-15,0 42 31,0 0-31,-21 1 0,0-1 0,21 0 16,0 0-16,-21 21 0,0 1 16,0 20-16,21-42 15,0 1-15,-22 20 0,22-21 16,0 0-16,0 0 0,0 1 0,0-1 16,0 0-16,22-21 15,-1 21-15,0-21 16,0 0-16,0 0 0,0 0 15,1-21-15,-1 21 0,0-21 16,0 0-16,0-1 0,0 22 0,1-21 16,-1 0-16,0 21 0,0-21 15,0 0-15,0 0 16,1 21 0,-22-22-16,21 22 15,-21-21-15,0 42 47,0 1-47,-21-1 16,21 0-16,-22 0 0,1 0 15,21 0-15,0 1 0,0-1 16,-21 21-16,21-21 0,-21 0 0,21 1 16,-21-1-16,21 0 0,0 0 0,0 0 15,-21 0-15,21 1 0,-22-1 16,22 0-16,-21 0 0,21 0 15,0 0-15,-21 1 0,21-1 16,0 0-16,0-42 31,0 0-15</inkml:trace>
  <inkml:trace contextRef="#ctx0" brushRef="#br0" timeOffset="181030.8">14774 4487 0,'0'0'0,"21"-21"16,1 21 0,-1 0-16,0 0 0,0 0 15,-21-21-15,21 21 0,0 0 16,1 0-16,-1 0 0,-21-21 0,21 21 15,0 0-15,-21-21 0,0 0 16,-21-1 0</inkml:trace>
  <inkml:trace contextRef="#ctx0" brushRef="#br0" timeOffset="181199.7">14330 4339 0,'0'0'0,"-106"0"15,85 0-15,0 0 16,-1 0-16,1 0 0,0 0 16,21 21-1,-21-21 1,0 22 0,0-22-16</inkml:trace>
  <inkml:trace contextRef="#ctx0" brushRef="#br0" timeOffset="182326.1">8678 5863 0,'-21'0'31,"0"0"-31,21-21 15,-21 21-15,21-21 16,0 0-16,0 0 16,0-1-16,0 1 0,0 0 15,21 21-15,0-21 0,-21 0 16,21 0-16,0 21 0,1-22 0,-1 22 16,0 0-16,0 0 0,0 0 15,22 0-15,-22 22 16,0-1-16,0 0 15,-21 21-15,0-21 0,0 22 0,0-22 16,0 21-16,0-21 0,0 22 16,-21-22-16,0 21 0,-22 1 15,22-1-15,-21-21 0,21 0 0,-22-21 16,22 21-16,0 1 0,-21-1 16,21-21-16,-1 0 0,1 0 0,0 0 15,0 0-15,0 0 16,0 0-16,-1 0 0,22-21 15,-21-1-15,21 1 16,0 0-16,0 0 16,0 0-16,0 0 0,0-1 15,21 22 1,1 0-16,-1 0 0,0 0 16,0 22-16,0-1 15,0 0-15,-21 0 0,0 0 16,22 0-16,-22 1 0,21-22 15,-21 21-15,21 0 0,-21 0 16,21 0-16,0-21 16,-21 21-1,21-21 1,1 0 0,-22-21-16</inkml:trace>
  <inkml:trace contextRef="#ctx0" brushRef="#br0" timeOffset="182500.17">9059 6054 0,'0'0'15,"21"0"63</inkml:trace>
  <inkml:trace contextRef="#ctx0" brushRef="#br0" timeOffset="182771.02">9779 5588 0,'0'0'16,"0"-21"-16,0 0 0,0 0 0,-21 21 31,0 21-31,21 0 16,-22 0-16,22 21 0,0-20 15,0 20-15,-21 0 0,21 1 0,0-1 16,-21 0-16,21 1 0,-21-1 16,21-21-16,0 21 0,-21-20 0,0 41 15,21-42-15,0 0 16,-22-21-16,22 22 0,22-22 31</inkml:trace>
  <inkml:trace contextRef="#ctx0" brushRef="#br0" timeOffset="183034.9">9652 5800 0,'0'0'0,"0"-21"0,0-22 0,0-20 16,0 42-16,0-1 0,21-20 15,0 21-15,0 0 0,22 21 16,-1-21-16,0-1 0,1 22 0,-1 0 16,0 0-16,-20 0 0,20 22 15,-21-1-15,0 21 0,0-21 0,-21 22 16,0-1-16,0 0 0,-21-21 16,0 22-16,0-1 0,-21-21 15,-1 22-15,1-22 0,0 0 0,-1 0 16,22 0-16,-21 0 0,21-21 15,-22 22-15,64-22 32</inkml:trace>
  <inkml:trace contextRef="#ctx0" brushRef="#br0" timeOffset="183354.71">9948 6033 0,'0'0'0,"21"0"15,1 0-15,-1 0 16,0 0-16,0 0 0,0 0 16,0 0-16,1-22 0,-1 22 15,0-21-15,0 21 0,0-21 0,0 21 16,1-21-16,-1 21 0,0-42 16,0 42-16,-21-22 0,-21 22 31,0 0-31,-22 0 0,22 0 0,0 22 15,0-22-15,0 21 0,0 0 0,-1 0 16,1 0-16,21 0 0,-21 1 16,21-1-16,0 0 0,0 0 15,0 0-15,0 0 16,21 1-16,0-22 0,1 0 0,-1 0 16,0 0-16,21 0 0,-21 0 15,1 0-15,-1 0 0,0 0 16</inkml:trace>
  <inkml:trace contextRef="#ctx0" brushRef="#br0" timeOffset="183668.88">10477 5863 0,'0'0'0,"0"-21"0,22 21 16,-1 0-16,0 21 31,-21 0-31,21 1 0,-21-1 0,0 0 15,0 0-15,21 0 0,-21 0 16,0 22-16,0-22 0,0 0 16,0 0-16,0 0 0,0-42 47,0 0-32,0 0-15,0 0 0,0 0 16,0-1-16,21 1 0,-21 0 15,22 0-15,-22-21 0,21 20 16,-21 1-16,21 0 0,0 0 0,-21 0 16,21 0-16,0-1 0,1 22 15</inkml:trace>
  <inkml:trace contextRef="#ctx0" brushRef="#br0" timeOffset="184594.6">10880 6096 0,'21'0'31,"0"-21"-15,0 21-16,43-42 0,-22 20 16,-21 1-16,21 0 0,-20 0 15,20-21-15,-21-1 0,64-63 16,-64 64-16,-21 0 15,0-1-15,0 1 0,0 0 16,0 21-16,0-1 0,0 1 0,0 0 16,-21 21-16,0 0 0,-1 0 15,1 21-15,0 0 0,0 22 0,21-1 16,-21 0-16,0 1 0,-1 20 16,-41 64-16,42-63 15,0-1-15,-22 1 0,22-1 0,0 1 16,-21-1-16,20 22 0,1-22 15,-42 86-15,42-86 0,21 1 16,0-22-16,-22 21 0,22-20 16,0-1-16,0 0 0,0 1 0,0-22 15,22 0-15,-22 0 0,42-21 16,-21 0-16,0 0 0,22 0 16,-22 0-16,21 0 0,-21-21 0,22 0 15,-22 0-15,0-22 0,21 22 0,-42-21 16,21 0-16,-21 20 15,0-41-15,0 21 0,0-1 0,0-20 16,0-1-16,-21 22 0,0 0 16,0-22-16,0 22 0,0 21 0,-1-22 15,22 22-15,-21 0 0,21 0 0,-21-22 16,21 22-16,0 0 16,21 0-16,0 0 15,1 21-15,20-21 0,-21-1 16,21 22-16,43-42 0,-43 21 15,1 0-15,-1 0 0,0-1 16,1 22-16,-22-21 0,0 0 0,0 0 16,-21 0-1,-21 21 1,0 21 0,0-21-16,0 21 15,21 0-15,-22 0 0,22 1 0,-21-1 16,21 0-16,0 0 0,0 0 15,0 0-15,0 1 0,0-1 0,21-21 16,1 21-16,-1-21 0,0 0 16,0 0-16,0 0 0,0 0 0,1 0 15,-1 0-15,21 0 0,-21-21 0,0 21 16,1-21-16,20-1 0,-21 1 16,-21 0-16,21 0 0,-21 0 15,0 0-15,0-1 0,0 1 16,0-21-16,0 21 0,-21 0 15,0 21-15,0-22 0,0 22 16,-1 0-16,1 0 0,0 0 0,0 22 16,0-1-16,0-21 0,21 21 15,-22 0-15,22 0 0,0 0 16,22 1-16,-1-22 16,0 0-16,0 0 0,0 0 15,0 0-15,1 0 0</inkml:trace>
  <inkml:trace contextRef="#ctx0" brushRef="#br0" timeOffset="184912.63">11811 5821 0,'0'-21'0,"0"42"0,0-63 15,21 42-15,0-22 16,0 22-16,1 0 0,-22-21 16,21 21-16,0 0 15,-21 21-15,0 1 0,0-1 16,0 0-16,0 0 0,0 0 15,0 22-15,0-22 0,0 0 0,0 0 16,0 0-16,0 0 0,0 1 0,0-1 16,0-42 31,0-1-32,21 1-15,0 0 0,-21 0 0,21 0 16,-21 0-16,0-1 0,22 1 15,-1 0-15,-21 0 0,21 0 0,-21 0 16,21-1-16,21-20 16,-20 21-16,-1 21 0,0 0 0</inkml:trace>
  <inkml:trace contextRef="#ctx0" brushRef="#br0" timeOffset="186876.21">12467 5757 0,'-21'0'0,"0"0"16,21 22-16,-21-22 16,21 21-16,-22 0 0,22 0 15,0 0-15,0 0 0,0 1 0,0-1 16,0 0-16,0 0 0,0 0 15,-21 0-15,21 1 16,0-44 31,0 1-31,21 0-16,1 0 0,-22 0 15,0 0-15,21-1 0,0 1 16,-21 0-16,0 0 0,0 0 0,21 21 15,0 0-15,-21 21 32,0 0-32,0 0 15,0 0-15,0 1 16,0-1-16,0 0 0,0 0 16,21 0-1,1-21 1,-1 0-1,0-21-15,-21 0 16,21 0-16,0 0 16,-21-1-16,21 22 0,-21-21 0,0 0 0,0 0 15,22 0-15,-1 0 0,-21-1 16,21 22-16,-21 22 31,0-1-31,0 0 16,0 0-16,0 0 0,0 0 15,0 1-15,0-1 0,21 0 16,0 0-16,0-21 0,-21 21 16,22-21-16,-1 0 0,0 0 0,21 0 15,-21 0-15,1 0 0,20 0 0,-21 0 16,21 0-16,-20 0 0,20 0 16,-21-21-16,21 21 0,-20-21 0,-1 0 15,0 0-15,0-1 0,0 1 16,0 0-16,-21 0 0,0 0 15,0-22-15,0 22 0,0 0 16,0 0-16,0 0 0,-21 0 0,0 21 16,0 0-16,0 0 0,0 0 0,-1 0 15,1 0-15,0 21 0,0 0 16,-21 21-16,20-21 0,22 22 16,-21-22-16,21 0 0,0 0 15,0 0-15,0 1 0,0-1 0,0 0 16,21-21-1,1 0-15,-1 0 0,0 0 16,0 0-16,0 0 0,0 0 16,1 0-16,-1-21 0,0 0 15,0 21-15,-21-22 0,0 1 16,21 0-16,-21 0 0,21 0 16,-21 0-16,0-1 0,0 1 15,0 42 16,-21 1-31,21-1 16,-21 0-16,21 0 0,0 0 0,0 22 16,0-22-16,21 0 15,0 0-15,1-21 16,-1 0-16,0 0 0,0 0 0,0 0 16,0 0-16,1 0 15,-1 0-15,0-21 0,0 21 0,0-21 16,-21 0-16,21-1 0,1 22 15,-22-21-15,0 0 0,21-21 16,-21 21-16,21-1 0,-21 1 0,0 0 16,0 0-16,0 42 31,0 0-31,0 0 16,-21 1-16,0-1 0,21 0 0,-22 0 15,22 0-15,0 0 0,0 1 16,0-1-16,0 0 15,22-21 17,-22-21-17,21 0-15,0-1 16,-21 1-16,21 0 16,0 0-16,0 0 0,1 0 15,-22-1-15,21 1 0,0 0 16,-21 42-1,0 0 1,0 1-16,0-1 0,0 0 0,0 0 16,0 0-1,21 0-15,-21 1 0,21-1 16,-21 0-16,21-21 16,1 0-16,-1 0 0,0 0 0,0 0 15,0 0-15,0 0 0,1 0 0,-1-21 16,0 0-16,0 21 0,0-22 15,0 1-15,1 0 0,-1 21 16,0-21-16,0 0 0,-21 0 0,0-22 16,21 22-16,-21 0 0,21 0 0,-21 0 15,22 21-15,-22-22 0,0 44 78,21-22-46,-21-22-17,0 1-15,0 0 16,0 0 0,-21 21 15,-1 21-31,1 0 0,21 0 0,-21 1 15,0-1-15,21 0 0,0 0 16,-21 21-16,21-20 0,0-1 16,0 0-16,0 0 0,0 0 15,0 0-15,21-21 0,0 22 0,0-1 16,0-21-16,22 0 0,-22 0 0,21 0 16,22 0-16,-22 0 0,0 0 15,1-21-15,-1-1 0,0 22 0,43-42 16,-64 21-16,22-21 15,-22 20-15,0 1 0,0-21 0,0 21 16,-21-22-16,21 22 0,-21 0 16,-21 21-1,0 0 1,21 21-16,-21 0 0,21 1 16,0-1-16,0 0 0,0 0 15,0 0-15,0 0 16,0 1-16,21-1 0,-21 0 15,21 0-15,0 0 0</inkml:trace>
  <inkml:trace contextRef="#ctx0" brushRef="#br0" timeOffset="187802.96">8657 6985 0,'-21'0'16,"21"-21"0,0 0-16,0 0 15,0-1 1,0 1-16,21 21 0,0 0 16,0 0-16,1 0 0,-1-21 15,0 21-15,0 0 0,0 0 0,0 21 16,1 0-16,-22 1 15,0-1-15,0 0 0,0 0 16,0 21-16,-22-20 16,1-1-16,0 0 0,0 0 15,0-21-15,0 21 0,-1-21 16,1 0 0,42-21-1,1 21 1,-1-21-16,0 21 0,0 0 0,0 0 15,22 0-15,-22 0 0,0 0 16,0 0-16,0 0 0,0 0 16,1 0-16,-22 21 0,0 0 15,0 0-15,0 1 0,0-1 0,0 0 16,0 0-16,-22 0 0,1 0 16,-21 1-16,21-1 0,0-21 0,-22 21 15,22-21-15,0 0 0,0 0 16,0 0-16,-1 0 0,1 0 0,0 0 15,0 0-15,0 0 0,0-21 16,21 0 0,0-1-16,0 1 15,0 0-15,0 0 0,21 21 16</inkml:trace>
  <inkml:trace contextRef="#ctx0" brushRef="#br0" timeOffset="187975.86">9229 7112 0,'0'0'0,"21"0"0,-21-21 62</inkml:trace>
  <inkml:trace contextRef="#ctx0" brushRef="#br0" timeOffset="190674.57">10075 7027 0,'0'0'0,"21"-21"0,1 21 0,-1-21 16,0 0-16,21 0 0,-21 0 15,1-1-15,20 1 0,-21 0 0,0-21 16,22 21-16,-22-1 0,0-20 16,0 21-16,-21 0 0,0 0 0,0-1 15,-21 22 1,0 0-16,-22 0 0,1 0 0,21 22 16,-21-1-16,-1 0 0,1 0 15,0 21-15,-1-20 0,22 20 0,0-21 16,0 0-16,21 22 0,-21-22 15,21 0-15,0 0 0,0 0 0,21 0 16,0 1-16,0-1 0,0 0 0,0 0 16,22 0-16,-22 0 15,0 1-15,0-1 0,0-21 0,1 21 16,-1 0-16,-21 0 0,21-21 16,-21 21-16,0 1 15,-21-22-15,0 0 0,-1 0 0,1 0 16,-21 0-16,21 0 0,-43 0 15,43-22-15,0 22 0,-21-21 16,20 21-16,1-21 0,0 0 16,0 21-16,21-21 0,-21 21 15,0 0 1,21 21-16,0 0 16,0 0-16,0 0 15,0 1-15,21-1 0,0 0 0,0 0 16,0-21-16,22 21 0,-22 0 0,21 1 15,-21-22-15,22 0 0,-1 0 16,21 0-16,-20 0 0,-22 0 16,21 0-16,1 0 0,-22-22 15,0 1-15,21 0 0,-21 21 0,1-21 16,-1-21-16,0 20 0,0 1 16,0 0-16,-21-21 0,0-1 15,0-20 1,0 42-16,0 0 15,-21 21-15,0 0 0,0 0 0,0 21 0,21 0 16,-22 0-16,22 0 16,-21 0-16,21 1 0,0 20 0,0-21 15,0 21-15,0-20 0,0-1 0,0 0 16,0 0-16,0 0 0,21 0 16,1-21-16,-1 0 0,0 0 15,0 0-15,0 0 0,0 0 16,1 0-16,-1 0 0,21-21 0,-21 0 15,22-21-15,-1 21 16,-21-1-16,0 1 0,22 0 0,-22 0 16,0 0-16,0-22 0,0 22 0,0 0 15,22 0 1,-43 0-16,0 0 0,0 42 31,0 0-15,21-21 15,-21-21-15,21 21-1,-21-21-15,0-1 16,0 1 0,-21 21-1,0 0 1,0 21-16,-1-21 0,1 22 15,0-1-15,0 0 0,21 0 16,0 0-16,-21 0 0,21 1 0,0 20 16,0-21-16,0 0 0,0 0 15,0 1-15,0 41 16,42-42-16,-21-21 16,0 0-16,1 0 0,-1 0 0,0 0 15,21 0-15,-21 0 0,22 0 0,-22-21 16,0 21-16,21-21 0,-20 0 15,-1 0-15,0-1 0,0 1 16,21-42-16,-20 42 16,-1-22-16,0 22 0,-21 0 0,0 0 15,0 0-15,0 42 47,0 0-47,-21 0 0,21 0 16,0 0-16,-21 1 0,21 20 0,0-21 15,0 0-15,0 0 0,0 1 0,0-1 16,0 0-16,0 0 16,0 0-16,21 0 0,0-21 15,0 0-15,0 0 16,0 0-16,1 0 0,-1 0 0,0-21 16,0 21-16,21-42 0,-20 21 15,-1 21-15,0-43 0,0 22 16,0 0-16,0 0 0,-21-21 15,22 20-15,-22 1 0,21-21 16,-21 21-16,0 42 31,0 0-31,-21 0 0,-1 0 16,22 1-16,-21-1 0,21 0 0,0 0 16,0 0-16,0 22 0,0-22 15,0 0-15,0 0 16,0 0-16,21 0 15,1-21-15,-1 0 0,0 0 16,0 0-16,43 0 0,-43-21 16,0 21-16,0-21 0,0 0 15,22 21-15,-22-21 0,0 0 0,0-1 16,0-20-16,0 0 16,-21 21-16,0-1 0,0 1 0,0 0 15,0 0-15,-21 21 31,0 0-31,21 21 0,-21-21 16,0 21-16,21 0 0,0 1 16,0-1-16,0 0 0,0 21 0,0-21 15,0 1-15,0-1 0,0 0 16,0 0-16,21-21 0,0 21 16,0-21-16,0 0 15,1 0-15,-1 0 0,0 0 16,0 0-16,0 0 0,0-21 15,1 21-15,-1-21 0,0 0 16,0 0-16,0-1 0,0-20 16,1 21-16,-22 0 0,21 0 0,-21-22 0,21 22 15,-21 0 1,0 0-16,0 42 31,0 0-31,-21 0 0,21 0 16,0 1-16,0-1 0,0 0 0,0 0 15,0 0-15,0 0 0,0 1 16,0-1-16,21 0 16,0-21-1,0 0-15,0 0 0,1 0 16,-1 0-16,0-21 0,0 0 16,0-1-16,0 1 0,1 0 15,-22-21-15,21 21 0,0-22 0,-21 1 16,21 0-16,0-1 15,0 1-15,-21 0 0,22-1 0,-1 1 16,-21-43-16,0 64 0,0 0 16,0-21-1,-21 63 1,-1 0-16,22 0 0,-21 0 16,21 22-16,0-22 0,-21 21 0,21-21 15,-21 22-15,21-22 0,-21 21 16,21 0-16,0-20 0,0 20 15,0 0-15,0 1 0,0-22 0,0 21 16,0-21-16,0 22 0,0-1 16,0-21-16,0 0 0,21-21 15,0 21-15,0-21 0,0 0 16,1 0-16,-1 0 0,21 0 0,-21 0 16,0-21-16,1 0 0,-1 21 0,21-42 15,-21 21-15,22-22 16,-43 22-16,0 0 15,0 0-15,21 0 0,-21 42 47,0 0-47,0 0 16,0 0-16,0 0 0,21 1 16,-21-1-16,0 0 0,21 0 0,0-21 15,0 21-15,1-21 0,-1 21 16,0-21-16,0 0 0,21 0 15,-20 0-15,-1 0 0,0 0 0,0-21 16,21 0-16,-20 21 0,-1-21 16,-21 0-16,21 0 0,0-1 0,-21 1 15,21-21-15,-21 21 0,0 0 0,0-1 16,0 1-16,0 0 16,0 42 15,-21 0-31,0 1 0,21-1 0,-21 21 15,0 0-15,21 1 0,-22-1 0,1 0 16,0 1-16,0-1 0,0 0 16,-22 22-16,22-22 0,0 1 0,0 20 15,-21-21-15,-1 43 16,22-21-16,0 20 0,0-63 16,21 22-16,-21-22 0,21 21 0,0-21 15,0 1-15,0-1 16,-22-21-16,22 21 0,-21-21 15,21-21 1,-21 0 0,21-1-16,0 1 0,-21 0 0,21-21 15,0-1-15,-21 1 0,21 0 0</inkml:trace>
  <inkml:trace contextRef="#ctx0" brushRef="#br0" timeOffset="190908.44">12658 6922 0,'0'-22'0,"-22"1"15,22 0-15,0 0 16,22 21-16,-1 0 0,0-21 0,21 21 16,-21 0-16,22-21 0,-22 21 15,21 0-15,1 0 0,-22-22 0,21 22 16,-21 0-16,0 0 0,1 0 15,-1 0-15,0-21 0,-21 0 32,-21 21-32,0-21 0</inkml:trace>
  <inkml:trace contextRef="#ctx0" brushRef="#br0" timeOffset="191063.35">12467 6625 0,'0'0'0,"-21"21"0,0-21 15,0 0-15,-1 0 0,1 0 16,0 22 0,0-22-1,0 0 1,0 0-16</inkml:trace>
  <inkml:trace contextRef="#ctx0" brushRef="#br0" timeOffset="-163561.56">7599 8382 0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5:37:35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1397 0,'0'-21'78,"0"0"-63,0 0 63,0-1-46,0 1-17,0 0-15,-21 0 16,21 0-16,0 0 16,0-1-16,-21 22 0,21-21 15,0 0-15,0 0 16,0 0-1,-21 21 17,21 21-17,0 0-15,0 0 0,0 0 16,0 1-16,0 20 0,0 0 16,0-21-16,0 22 0,0-1 15,0 0-15,0 1 0,0-1 0,0 0 0,0 1 16,0 20-16,0-20 15,0-1-15,0 21 0,0-20 16,0-1-16,0-21 0,0 22 0,0-1 16,0-21-16,0 0 0,0 0 15,0 1-15,0-1 0,0 0 0,0 0 16,0 0 0,21-21 30,-21-21-46,0 0 0,21 0 16,0 0-16,-21-1 0</inkml:trace>
  <inkml:trace contextRef="#ctx0" brushRef="#br0" timeOffset="580.66">1587 1715 0,'0'21'0,"0"0"16,0 0-16,0 0 15,22-21 16,-1 0-31,0 0 16,0 0-16,0 0 0,-21-21 16,21 21-16,-21-21 15,22 0-15,-22 0 0,0-1 16,0 1-16,0 0 16,0 0-1,0 42 1,-22 0-1,22 0-15,-21 1 16,21-1-16,0 0 16,0 0-16,21-21 31,1 0-31,-1 0 16,-21-21 15,0 0-31,0 0 31,-21 21 0,-1 0-31,1 0 32,21 21-17</inkml:trace>
  <inkml:trace contextRef="#ctx0" brushRef="#br0" timeOffset="1445.11">2984 1016 0,'0'-21'16,"0"42"-16,0-63 0,0 21 0,0-1 15,0 1-15,0 42 32,0 1-17,0 20-15,-21-21 0,21 21 16,0 1-16,-21-1 0,21 22 0,-21-22 16,21 0-16,-21 22 0,21-22 15,-21 0-15,-1 22 0,22-22 0,-21 1 16,21-1-16,-21 0 0,0 1 15,21-22-15,0 0 0,0 21 16,-21-21-16,21 1 16,0-44-1,0 1-15,0 0 16,21-21-16,0-1 0,0 1 16,-21 0-16,21-1 0,1 1 15,-1-21-15,0-1 0,0 1 16,-21-1-16,21-21 0,0 22 0,-21-1 15,0 1-15,22-1 0,-1 22 16,-21 0-16,21-1 0,-21 22 0,21 21 16,0 21-1,0 22-15,-21-1 0,22 0 16,-22 1-16,21 20 0,-21 1 0,0-1 16,0 1-16,0-1 0,0-20 15,0 20-15,0 1 0,0-1 16,0-21-16,0 22 0,0-22 15,0 1-15,0-1 0,-21 0 0,21-21 16,0 22-16,0-22 0,0 0 16,0 0-16,0-42 31,0 0-15,0 0-16,0 0 0,0-1 15</inkml:trace>
  <inkml:trace contextRef="#ctx0" brushRef="#br0" timeOffset="1630.14">2794 1651 0,'0'0'0,"-21"21"0,42-21 31,0 0-31,0 0 0,0 0 0,22-21 16,-22 21-16,21-21 0,1 21 15,-1-21-15,0 0 0,1-1 0,-1 22 16,0-21-16,1 0 0</inkml:trace>
  <inkml:trace contextRef="#ctx0" brushRef="#br0" timeOffset="2123.07">3810 1397 0,'0'21'0,"-21"0"0,0 1 16,21-1-16,-22 0 16,1 0-16,21 0 0,-21 0 15,21 22-15,0-22 0,-21 0 16,21 21-16,-21-20 0,21-1 0,0 0 16,-21 21-16,21-21 15,0 1-15,0-1 0,0 0 0,0 0 16,0-42 31,0 0-47,0 0 0,21-1 0,-21-20 15,21 21-15,0-21 0,0-1 16,0 1-16,1 21 0,-1-22 0,0 22 16,0-21-16,21 21 0,-20 0 15,-1-1-15,0 22 0,0 0 0,0-21 16,0 21-16,1 0 15,-22 21-15,21-21 0,-21 22 16,0-1-16,0 0 0,0 21 16,0-21-16,0 1 0,0 20 0,0-21 15,0 21-15,0-20 0,0 20 16,0-21-16,0 0 0,0 0 0,0 1 16,0-1-16,21-21 0,0 21 15,0-21-15,0 0 0,1 0 16,-1-21-16,21 21 15,-21-21-15,0-1 0,1 1 0,20 0 16,-21 0-16</inkml:trace>
  <inkml:trace contextRef="#ctx0" brushRef="#br0" timeOffset="2823.18">4593 1418 0,'0'0'0,"0"21"31,-21 1-31,0-1 16,21 0-16,0 0 0,0 0 16,0 0-16,0 1 0,0-1 15,0 0-15,0 0 0,0 0 0,0 0 16,0 1-16,0-1 16,21 0-16,0-21 0,0 0 0,0 0 15,1 0-15,-1 0 0,0 0 0,0 0 16,0 0-16,0-21 0,22 0 15,-22-1-15,0 1 0,0 0 0,0 0 16,1 0-16,-1 0 0,0-1 16,-21 1-16,0 0 0,21-21 15,0 42-15,-21-21 0,0-1 16,0 44 15,0-1-15,0 0-16,0 0 0,0 0 15,0 22-15,0-1 16,0-21-16,-21 21 0,21 1 0,-21 20 16,21-20-16,0-1 0,0 21 15,0 1-15,0-1 0,0 1 0,0-1 16,0 1-16,0 21 0,0-22 0,0 22 16,0-1-16,42 65 15,-42-65-15,0-20 0,21 20 0,-21 1 16,0-21-16,22-1 0,-22 22 0,0-22 15,0-20-15,0 20 0,0-21 16,0 1-16,0-22 0,-22 0 0,1 0 16,0 0-16,0 1 0,0-22 0,0 0 15,-1 0-15,-20 0 16,0-22-16,-1 1 0,1 0 0,0 0 16,-22 0-16,22-22 0,0 1 0,-1 0 15,22-1-15,0 1 0,0-21 16,0-1-16,21 1 0,0-1 0,0-21 15,0 22-15,0-1 0,21-20 0,0 20 16,0 1-16,21-1 0,-20 1 16,20-1-16,0 22 0,1-22 0,-1 22 15,0 0-15,1-22 0,-1 22 16,0 21-16,-21-22 0,22 1 0,-1 21 16,-21-21-16,22 20 0,-22 1 15</inkml:trace>
  <inkml:trace contextRef="#ctx0" brushRef="#br0" timeOffset="3413.53">6689 1143 0,'0'0'0,"-43"0"15,22 0-15,42 0 16,0 0-16,22 0 16,-1 0-16,22-21 0,-1 21 0,22-21 15,-22 21-15,22-21 16,0 21-16,-1 0 0,1-22 0,0 22 15,-1 0-15,-20 0 0,-1 0 16,1 0-16,-22 0 0,-21 0 0,0 0 16,-42 0-1,0 0-15,0 0 0,-21 22 16</inkml:trace>
  <inkml:trace contextRef="#ctx0" brushRef="#br0" timeOffset="3700.36">7239 1080 0,'0'0'0,"-21"42"16,21-21-16,0 0 0,0 0 16,0 22-16,0-22 0,0 21 0,0 1 15,0-1-15,0 21 0,0-20 16,0 20-16,-21 1 0,21-1 0,-22-20 15,22 20-15,0 1 0,0-22 16,-21 0-16,21 1 0,-21-22 0,21 21 16,0-21-16,0 0 0,0 1 15,0-1-15,21-21 32,-21-21-32,21-1 0,-21 1 15,22 0-15,-1 0 0</inkml:trace>
  <inkml:trace contextRef="#ctx0" brushRef="#br0" timeOffset="4077.15">7493 1693 0,'0'0'0,"0"22"16,21-1-16,-21 0 0,21-21 15,-21 21 1,21-21-16,1 0 0,-1 0 15,0 0-15,0 0 0,0 0 16,22 0-16,-22-21 0,63-21 16,-41 20-16,-22 1 0,0 0 15,0-21-15,-21 21 0,0-1 16,0 1-16,0 0 0,0 0 0,0 0 16,-21 21-16,0 0 15,0 0-15,0 0 0,-22 0 0,22 21 16,0-21-16,-21 21 0,20 21 15,-20-20-15,21-1 0,0 21 0,0 0 16,-22 22-16,43-22 16,0 1-16,0-22 0,0 0 15,0 42-15,0-41 16,21-1-16,1-21 0,-1 0 16,0 0-16,0 0 0,0 0 15,22 0-15,20 0 0</inkml:trace>
  <inkml:trace contextRef="#ctx0" brushRef="#br0" timeOffset="4509.41">8488 1482 0,'0'0'0,"0"-43"15,-21 43-15,-1 0 0,-20 0 16,21 0-16,0 0 0,0 22 15,-22-1-15,22 0 0,0 0 0,0 0 16,-22 0-16,43 1 0,-21-1 16,21 0-16,0 0 0,0 0 0,0 22 15,21-22 1,1-21-16,20 0 0,-21 0 16,85 21-1,-85-21-15,21 0 0,-20 21 16,20-21-16,-21 21 0,0-21 0,0 21 15,1 1-15,-1-22 0,-21 21 16,0 0-16,0 0 0,-21 0 16,-1 0-16,1-21 0,0 22 0,-21-1 15,21-21-15,-22 0 0,1 21 16,21-21-16,-22 0 0,1 0 0,0 0 16,21 0-16,-22 0 0,22 0 15,0 0-15,0-21 0,0 21 0,-1-21 16,22-1-16,0 1 0,0 0 15,0 0-15,22 0 16,-1 0-16,0-1 0,0 1 16,0 0-16</inkml:trace>
  <inkml:trace contextRef="#ctx0" brushRef="#br0" timeOffset="5463.82">9144 953 0,'-42'-22'16,"20"44"-16,1-1 16,21 0-16,-21 0 0,0 21 0,0 1 15,21-1-15,-21 0 0,-1 22 16,1-22-16,0 22 0,0-22 0,21 22 15,-21-22-15,0 21 0,-1-20 0,1 20 16,21-20-16,0-1 0,0 0 16,0 1-16,0-1 0,0-21 0,0 0 15,43 0-15,-22 1 0,0-22 16,0 0-16,43 0 16,-43 0-16,63-22 0,-62 22 0,20-21 15,-21 0-15,0 0 0,0 0 16,22-22-16,-43 22 0,21-21 15,0 21-15,0-22 0,0 1 16,-21 21-16,0 0 0,0 0 0,0-1 16,-21 44 15,21-1-31,0 0 0,-21 0 16,21 21-16,-21-20 0,21-1 15,0 21-15,0-21 0,0 0 0,0 1 16,0-1-16,0 0 0,21-21 15,0 21-15,0-21 0,1 0 0,-1 0 16,0 0-16,0 0 0,0 0 0,22 0 16,-22-21-16,0 21 15,0-21-15,21 0 0,-20-1 0,-1 1 16,0-21-16,-21 21 0,21 0 16,-21-1-16,21-20 0,-21 21 0,0 0 15,0 0-15,0-1 0,0 44 31,0-1-15,0 0-16,-21 0 0,21 0 16,-21 0-16,21 1 0,-21 20 15,21-21-15,-21 0 0,21 0 0,0 1 16,0-1-16,-22 0 16,22 0-16,-21-21 31,21-21-16,0 0-15,0 0 0,0-1 16,21 1-16,1-21 0,-1 21 16,0-22-16,0 1 0,0 21 0,22-21 15,-22-1-15,21 22 0,-21-21 16,22 21-16,20-22 0,-21 43 16,-20 0-16,-1 0 0,0 0 15,0 0-15,-21 21 0,0 1 16,21-1-16,-21 21 0,21-21 0,-21 0 15,0 22-15,0-22 0,0 0 16,0 21-16,0-20 0,0-1 0,-21 0 16,0 0-16,21 0 0,0 0 0,-21 1 15,21-44 32,0 1-47,21 21 16,0-21-16</inkml:trace>
  <inkml:trace contextRef="#ctx0" brushRef="#br0" timeOffset="6177.63">11028 1418 0,'0'0'0,"-21"-21"0,-1 21 0,1 0 16,0-21-16,0 21 0,0 0 15,0 0-15,-22 0 0,22 0 16,-21 0-16,21 0 0,-1 21 16,-20-21-16,21 21 0,0 0 0,-22 1 15,22-1-15,0 0 0,0 21 0,21-21 16,-21 1-16,21-1 0,0 21 15,0-21-15,0 0 0,0 1 0,0-1 16,0 0-16,21-21 0,0 0 16,0 21-16,0-21 0,1 0 0,-1 0 15,0 0-15,0-21 0,21 0 0,-20 21 16,-1-21-16,0-1 0,21 1 16,-21 0-16,1 0 0,-1 0 0,0 0 15,-21-1-15,21 1 16,0 0-16,-21 0 0,0 0 15,21 21-15,-21 21 32,0 0-32,0 0 15,0 0-15,0 1 0,-21 20 16,0 0-16,0 1 0,0-1 0,0 0 16,-1 22-16,1-22 0,0 22 0,0-1 15,0 1-15,0-1 0,-1 22 16,1-22-16,21 22 0,0 0 0,0-1 15,0-20-15,0 20 0,0 1 0,0 0 16,0-22-16,21 22 16,1 0-16,-22-22 0,0 22 0,0-22 15,0 1-15,0-22 0,0 0 0,0 1 16,0-1-16,-22-21 0,1 0 16,0 1-16,0-1 0,0-21 0,0 0 15,-1 0-15,1 0 0,0 0 0,0 0 16,0-21-16,0-1 0,-1 22 0,1-21 15,0 0-15,0 0 0,0 0 16,21 0-16,-21-1 0,21 1 0,-22 0 16,22 0-16,0-21 0,0 20 15,0-20-15,0 0 0,-21-1 0,21 1 16,0-21-16,0 20 0</inkml:trace>
  <inkml:trace contextRef="#ctx0" brushRef="#br0" timeOffset="6421.49">10456 995 0,'0'-21'0,"-21"42"62,0-21-62,0 0 16,0 21-16,-1-21 0</inkml:trace>
  <inkml:trace contextRef="#ctx0" brushRef="#br0" timeOffset="6629.37">9207 1291 0,'0'0'0,"0"21"16,22-21 0,-1 0-1,0 0-15,0 0 0,0-21 0,0 21 16,22 0-16,-1 0 0,-21-21 15,22 21-15,-22 0 0,21 0 0,-21-21 16,0 21-16,1-21 0,-1 21 16</inkml:trace>
  <inkml:trace contextRef="#ctx0" brushRef="#br0" timeOffset="7510.62">13229 1651 0,'0'0'0,"0"-21"16,0 0-1,0 0-15,0-1 16,0 1-16,0 0 0,0 0 16,0 0-16,0 0 0,0-1 15,0-20-15,0 21 0,-21 0 16,-21 0-16,20-1 0,1 1 0,-21 0 15,21 0-15,-22 21 0,1 0 16,0 0-16,-1 0 0,1 0 0,0 0 16,21 21-16,-22 0 15,1 22-15,0-22 0,20 21 0,1 0 16,0 1-16,0-1 0,0 0 0,21 1 16,0-1-16,0 0 0,0 1 15,0 20-15,21-42 0,0 1 16,0-1-16,0-21 0,22 0 15,-22 0-15,21 0 0,1 0 0,-1-21 16,21-22-16,-20 22 0,20 0 16,1-21-16,-1-1 0,-20 1 0,20 0 15,1-1-15,-22-20 0,21 20 0,-41 1 16,20-21-16,0-1 0,-21 22 16,1-22-16,-22-63 15,0 85-15,0-22 0,0 22 16,0 0-16,0 21 0,-22-1 0,22 1 15,0 0-15,-21 21 0,0 0 16,0 21-16,21 0 0,0 1 0,-21 20 16,0 21-16,-1-20 0,22 20 15,0 1-15,-21-1 0,0 1 0,21-1 16,0 1-16,-21-1 0,0 1 0,21-1 16,-21-20-16,21 20 0,0-21 15,0 1-15,0-1 0,0 0 16,21-20-16,0-1 0,0 0 15,0-21-15,0 0 16,1 0-16,41-21 0,-42 0 16</inkml:trace>
  <inkml:trace contextRef="#ctx0" brushRef="#br0" timeOffset="7928.38">14012 1334 0,'0'0'0,"-21"0"15,0 0 1,0 0-16,0 21 0,-1-21 0,1 21 16,21 0-16,-21 0 0,0 0 15,0 22-15,21-22 0,0 21 16,-21-21-16,21 22 0,0-1 0,-22-21 16,22 22-16,0-22 0,0 21 15,0-21-15,22 0 0,-1 1 0,21-1 16,0-21-16,-20 0 15,-1 0-15,21 0 0,-21 0 0,22 0 16,-22 0-16,21-21 0,-21-1 0,22 1 16,-22 0-16,0 0 0,0-21 15,0 20-15,-21 1 0,0-21 0,0 0 16,0 20-16,0-20 0,0 0 16,-21 21-16,0-1 0,0 1 0,0 0 15,-1 0-15,1 21 0,0 0 16,0 0-16,0 0 0,0 0 15,-1 0-15,1 0 0,0 0 0,21 21 16,0 0-16,0 0 16,0 1-16,0-1 15,21-21-15,22 0 0,-22 0 16,21 0-16,-21 0 0,22 0 16</inkml:trace>
  <inkml:trace contextRef="#ctx0" brushRef="#br0" timeOffset="8422.1">14774 1376 0,'-21'0'31,"21"21"-31,0 0 16,-21 0-16,21 1 0,-21-1 15,21 21-15,-21-21 0,21 0 16,0 22-16,0-22 0,-22 42 15,22-20-15,-21-22 0,21 0 16,0 0-16,0 0 0,0 1 16,0-1-16,-21-21 0,0 0 31,21-21-15,0-1-16,0 1 0,0-21 15,0 21-15,0 0 0,0-22 16,21-20-16,0 20 0,0 1 15,1 21-15,-1-21 0,0-1 16,0 22-16,21 0 0,-20 0 0,20 0 16,-21 21-16,21 0 0,-20 0 15,20 0-15,0 42 0,-21-21 16,1 21-16,-1-20 0,0 20 16,-21 0-16,21-21 0,-21 22 0,0-1 15,0-21-15,0 22 0,0-1 0,0-21 16,-21 0-16,0 0 15,21 1-15,-21-1 0,21 0 16,-22-21-16,22-21 31,0 0-31,0-1 16,22 1-16,-1 0 0</inkml:trace>
  <inkml:trace contextRef="#ctx0" brushRef="#br0" timeOffset="8799.87">15325 1693 0,'0'0'0,"0"22"0,21-22 16,0 0-16,0 0 16,0 0-16,0 0 0,1 0 0,20-22 15,-21 1-15,0 21 16,22-21-16,-22 0 0,0 0 0,21 0 0,-21-1 15,1 1-15,-1 0 0,-21 0 16,0 0-16,21 0 0,-21-1 0,0 1 16,0 0-16,0 0 0,0 0 15,-21 21-15,0 0 16,-1 0-16,-20 0 0,21 21 0,0 0 16,0 0-16,-1 0 0,-20 22 0,21-1 15,0-21-15,0 22 0,-1-1 16,22 0-16,0-21 0,-21 22 0,21-22 15,0 21-15,0-21 0,0 1 16,0-1-16,21-21 0,1 21 0,20-21 16,-21 0-16,0 0 0,0 0 15,1 0-15,-1 0 0,0 0 16,0-21-16,0 0 0,0 21 0</inkml:trace>
  <inkml:trace contextRef="#ctx0" brushRef="#br0" timeOffset="9276.32">17611 1503 0,'0'0'0,"21"-21"0,-21 0 0,0-1 16,0 1-16,21 0 0,-21 42 31,0 0-15,0 1-16,0 20 0,0-21 0,0 21 15,0-20-15,0 20 0,0-21 16,-21 43-16,21-43 0,0 0 15,-21 0-15,21 0 0,-22 0 16,22 1-16</inkml:trace>
  <inkml:trace contextRef="#ctx0" brushRef="#br0" timeOffset="9649.11">17674 1164 0,'0'0'15,"-21"0"-15,0 0 16,0 0-16,21 21 0,-22-21 0,22 22 16,0-1-1,22-21 1,-1 0-16,0 0 0,0 0 15,0 0-15,0 0 0,1-21 16,-1-1-16,0 22 0,0-21 16,-21 0-16,0 0 0,0 0 15,0 0-15,0-1 0,0 1 16,0 0-16,-21 0 0,0 21 16,0 0-16,-1 0 0,1 0 0,0 0 15,0 0-15,0 0 0,0 21 16,-1 0-16,1 0 0,21 1 15,0-1-15,-21 0 0,21 0 0,0 0 16,0 0-16,0 1 0,0-1 16,21 0-16,0 0 0,-21 0 0,43 0 15</inkml:trace>
  <inkml:trace contextRef="#ctx0" brushRef="#br0" timeOffset="10071.86">18076 1439 0,'0'0'0,"0"22"0,0-1 16,0 0-16,0 0 0,0 0 15,0 0-15,-21 1 0,21-1 16,0 0-16,0 0 0,-21-21 0,21 21 16,-21 0-16,0 1 15,-1-1 1,1-21-16,0 0 15,21-21 1,0-1 0,0 1-16,0 0 0,0 0 0,0-21 15,21-1-15,0 22 0,1-21 16,-1-1-16,21 22 0,-21-21 0,22 21 16,-1 0-16,-21-1 0,21 22 0,1 0 15,-1 0-15,0 0 0,-20 0 16,20 22-16,-21-1 0,21 0 15,-20 0-15,-1 21 0,-21-20 16,0-1-16,0 42 0,0-20 16,0-22-16,0 0 0,0 21 15,-21-21-15,-1 1 0,1-1 0,21 0 16,-21 0-16,0-21 16</inkml:trace>
  <inkml:trace contextRef="#ctx0" brushRef="#br0" timeOffset="13899.94">19452 1820 0,'0'-21'32,"21"0"-32,0 0 15,1 21-15,-1-42 0,0 20 16,0 1-16,0 0 0,0-21 0,1 21 16,-1-22-16,21 1 0,-21 0 0,0-1 15,1-20-15,-1 20 0,0-20 16,-21 21-16,0-22 0,21-42 15,-21 64-15,0 0 16,0-1-16,0 1 0,0 21 0,0 0 16,-21-1-16,0 22 15,0 0-15,21 22 0,-22-1 0,1 21 16,0 0-16,0 22 0,21-22 16,-21 22-16,21-1 0,-21 1 0,21 20 15,0-20-15,0-1 0,0-20 16,-22 20-16,22-20 0,0 20 0,0-21 15,-21 1-15,21-22 0,0 0 0,0 21 16,0-20-16,0-1 16,0-42 15,0-1-31,0 1 0,0 0 0,0 0 16,21-21-16,1 20 0,-22-20 15,21 0-15,0 21 0,0-22 0,0 1 16,0 21-16,1 0 0,20-1 15,-21 1-15,21 21 0,-20 0 0,20 0 16,-21 0-16,21 0 0,-20 21 16,-1 1-16,0-1 0,0 21 0,0-21 15,-21 22-15,21-22 0,-21 21 0,0-21 16,0 22-16,-21-22 0,0 0 16,0 21-16,0-21 0,0-21 15,-22 22-15,22-1 0,0-21 16,-21 0-16,20 0 0,1 0 0,0 0 15,0 0-15,0 0 16,21-21-16,-43-1 0,43 1 16,0 0-16,0 0 0,-21 21 15,21-21-15,-21 21 0,21 21 32,0 0-32,21 0 15,0-21-15,-21 21 0,22 1 0,-1-1 16,0 0-16,-21 0 0,21-21 15,0 21-15,0-21 0,1 0 16,-1 21-16,0-21 0,0 0 16,0 0-16,0 0 0,22 0 0,-1-21 15,-21 21-15,22-21 0,-1 0 16,0 0-16,1 0 0,-22-1 0,21 1 16,-21 0-16,22 0 0,-22-21 15,0 20-15,0-20 0,21-21 16,-42 20-16,0 22 0,22 0 0,-22 0 15,21 0-15,-21-1 0,0 44 32,0-1-17,0 0-15,0 21 0,0-21 16,0 1-16,0 20 0,0-21 16,0 21-16,0-20 0,0 20 0,0-21 15,0 0-15,0 0 0,0 1 16,21-1-16,0-21 0,0 21 0,0-21 15,1 0-15,-1 0 0,0 0 16,21 0-16,-21 0 0,1-21 16,-1 0-16,21 21 0,-21-22 0,0 1 15,1-21-15,-1 21 0,0 0 16,0-22-16,0 1 0,0 21 0,-21-22 16,22 1-16,-22 21 15,21 0-15,-21 0 0,21-1 0,-21 1 16,0 42 15,0 1-31,0-1 16,0 0-16,0 0 0,0 21 0,0-20 15,-21-1-15,21 0 0,0 21 16,0-21-16,0 1 0,0-1 0,0 0 16,0 0-16,0 0 0,0 0 15,21-21 1,0 22-16,0-22 0,0 0 15,1 0-15,20 0 16,-21-22-16,21 1 0,-20 21 0,20-21 16,-21 0-16,21-21 0,1 20 15,-22-20-15,64-21 0,-64 41 16,0-20-16,0 21 0,0 0 16,-21 0-16,0-1 0,-21 22 15,0 0 1,0 22-16,21-1 15,0 0-15,-21 0 0,21 0 16,0 22-16,0-22 0,0 0 16,0 0-16,0 0 0,0 0 0,0 1 15,0-1-15,21-21 16,-21 21-16,0 0 0,0 0 16,21-21-16,-21 21 15,-21-21 16,0 0-31,21-21 0,-22 21 16,22-21-16,-21 0 0,0 21 0,21-21 16,-21 0-16,21-1 0,0 1 15,-21 21-15,21-21 0,-21 21 0,21 21 32,0 0-32,0 1 15,0-1 1,0 0-16,0 0 0,0 0 0,0 0 15,21-21-15,0 43 0,0-43 16,0 21-16,0-21 0,1 0 16,-1 0-16,21 0 0,-21 0 0,0 0 15,1 0-15,20 0 0,-21 0 16,21 0-16,-20-21 0,-1 0 0,21-1 16,-21 22-16,0-21 0,22 0 15,-22-21-15,0 21 0,0-1 0,0-20 16,-21 21-16,22-21 0,-22 20 15,21 1-15,-21 0 0,0 0 16,0 42 15,0 0-31,0 0 0,0 1 16,0-1-16,0 21 0,0-21 16,0 0-16,0 1 0,0-1 0,0 21 15,0-21-15,0 0 0,0 1 16,0-1-16,0 0 0,21-21 15,-21 21-15,0-42 47,0 0-31,-21 0-16,21-1 0,-21 1 16,21 0-16,-22 21 15,1 0-15,0 0 16,21 21-1,0 0 1,0 1-16,0-1 16,21 0-16,0-21 0,1 21 0,-1-21 15,0 0-15,21 0 0,-21 0 16,22 0-16,-22 0 0,21 0 0,1 0 16,-22 0-16,21 0 0,-21 0 15,22-21-15,-22 0 0,0 21 16,21-21-16,-21-1 0,1 1 0,-1-21 15,0 21-15,0 0 0,0-22 16,0 1-16,1 21 0,-22-43 16,21 43-16,-21 0 0,0 0 15,0 42 1,-21 0 0,21 21-16,-22-20 0,1-1 15,21 21-15,-21-21 0,21 22 16,0-22-16,0 0 0,0 21 0,0-21 15,0 1-15,0-1 0,0 0 0,21-21 16,0 21-16,1-21 16,20 0-16,0 0 0,-21 0 15,22 0-15,-22 0 0,21 0 16,-21-21-16,22 21 0,-22-21 0,21 0 16,-21-1-16,1 1 15,-1 0-15,0-21 0,0 21 0,0-22 16,0 22-16,1-21 0,-22-1 0,0 22 15,0 0-15,21-21 16,-21 63 0,0 0-1,-21 0-15,21 0 0,-22 1 0,1 20 16,21-21-16,-42 43 16,42-22-16,0-21 0,-21 0 0,0 0 15,21 22-15,-22-43 0,22 21 16,0 0-16,0 0 15,0-42 17,0 0-32,0 0 15,22 0-15,-1-22 0,0 22 0,0-21 16,-21 21-16,21-22 0,0 22 0,1-21 16,20-22-1,-21 43-15,0 21 0,0-21 0,1 21 16,-1 0-16,0 21 15,-21 0-15,21 0 16,-21 1-16,0-1 0,0 0 16,0 21-16,0-21 0,0 1 0,0 20 15,21-21-15,-21 0 0,21 0 16,-21 1-16,22-1 0,-1 0 0,21 0 16,-21 0-16,0-21 15,1 0-15,20 0 0,-21 0 0,21 0 16,1 0-16,-22 0 0,21 0 0,-21 0 15,22-21-15,-22 0 16,0 0-16,43-22 0,-22-20 16,-21 42-16,0-22 15,0 1-15,-21 0 0,0 21 0,22-1 16,-22-20-16,0 21 0,0 0 16,-22 42-1,22 0-15,-21 0 16,0 0-16,0 1 0,0-1 15,21 21-15,-21-21 0,-1 22 16,1-22-16,21 21 0,-21-21 0,21 0 16,0 1-16,0 20 0,0-21 0,0 0 15,0 0-15,0 1 16,21-22-16,0 0 0,1 21 16,-1-21-16,0 0 0,0 0 0,21 0 15,-20 0-15,20 0 0,0 0 16,-21-21-16,22 21 0,-1-22 0,-21 1 15,22 0-15,-22 0 0,21-21 16,-21 20-16,0-20 0,22 0 16,-22-1-16,0 22 0,-21-21 0,21 0 15,-21 20-15,0 1 0,0 0 0,-21 21 32,0 0-17,21 21-15,-21 0 0,21 1 0,-21-1 16,21 0-16,0 21 0,0-21 15,0 1-15,0 20 0,0-21 0,0 0 16,0 0-16,0 1 0,0-1 16,0 0-16,0 0 0,0 0 0,0 0 15,-22-21 17,1 0-17,0-21-15,0 0 16,0 0-16,0 0 0,-1 21 15,1 0-15,21-21 0,-21 21 16,0 0 0,21 21-16,0 0 15,0 0-15,0 0 16,21-21-16,0 21 0,0-21 0,1 22 16,-1-22-16,0 0 0,0 21 15,0-21-15,22 0 0,-22 0 0,0 0 16,21 0-16,1 0 0,-22 0 15,21 0-15,0 0 0,22 0 0,-22-21 16,-21-1-16,22 1 0,-1 0 16,0 0-16,1 0 0,41-43 15,-41 22-15,-1 0 0,-21-1 16,22 22-16,20-64 16,-63 64-16,0-21 0,0 21 0,0 0 15,0-1-15,0 1 0,-21 21 16,-21 0-16,20 0 0,-41 43 15,42-22-15,0 0 0,-1 21 16,22-21-16,0 22 0,0-1 0,0 0 16,0 1-16,0-22 0,0 21 15,22 1-15,-22-22 0,21 21 16,-21 0-16,0-20 0,0-1 16,0 0-16,0 0 15,0 0-15,-21-21 16,-1 0-16,1 0 15,0 0-15,0 0 16,21-21-16,0 0 16,0 0-16,-21 0 0,21-1 0,-21 1 15,21 0-15</inkml:trace>
  <inkml:trace contextRef="#ctx0" brushRef="#br0" timeOffset="14115.82">23072 931 0,'0'0'16,"-22"0"-16,1 0 0,0 0 15,0 0-15,0 0 16,0 0-1</inkml:trace>
  <inkml:trace contextRef="#ctx0" brushRef="#br0" timeOffset="14860.69">13610 2731 0,'0'0'0,"0"-22"0,0 1 0,0 0 0,0 0 16,0 0-16,0 0 0,0-1 15,0 1-15,-21 21 16,21 21-1,0 1-15,-21 20 0,21 0 0,-21 43 16,21-22-16,-22-20 0,22 20 16,0 1-16,0-1 0,0 1 15,0-1-15,0 1 0,-21-22 0,21 22 16,0-22-16,0 0 0,0 1 16,0-22-16,0 0 0,0 0 15,0 0-15,0 0 0,21-21 31,1 0-31,-1 0 0</inkml:trace>
  <inkml:trace contextRef="#ctx0" brushRef="#br0" timeOffset="16083.94">14499 3090 0,'0'-21'16,"0"42"-16,0-63 0,0 21 0,-21 0 16,0 0-16,21-1 0,-21 1 15,-1 21-15,-20 0 0,21-21 0,0 21 16,-22 0-16,22 21 0,-21-21 16,21 21-16,0 22 0,-1-22 15,1 21-15,0 1 0,0-1 16,-21 0-16,42 1 0,-22-1 0,1 0 15,21 1-15,-21-1 0,21 0 0,0 1 16,0-22-16,0 0 0,0 0 16,0 0-16,21 0 15,0-21-15,1 0 0,20 0 16,0 0-16,-21 0 0,1-21 0,20 0 16,-21 0-16,0 0 0,0 0 15,22-1-15,-22-20 0,0-21 16,0 20-16,0 22 0,-21-21 15,0-1-15,0 22 0,22 0 0,-22 0 16,21 0-16,-21 0 0,0 42 31,0 0-15,0 21-16,0-21 0,0 1 16,0 20-16,0 21 15,21-20-15,-21-1 0,0-21 16,21 0-16,-21 1 0,21-1 15,-21 0-15,21 0 0,1 0 0,-1-21 16,0 0-16,0 21 0,0-21 16,0 0-16,1 0 0,-1 0 0,21-21 15,-21 21-15,0-21 0,22 0 16,-22 0-16,0 0 0,21-1 0,-20 1 16,-1 0-16,0-21 0,0-22 15,-21 43-15,21-21 0,-21 21 16,0-1-16,0 1 0,0 0 0,0 0 15,0 42 17,0 0-32,0 22 0,0-22 15,0 0-15,0 21 0,0-21 16,0 22-16,0-22 0,0 0 16,0 0-16,0 0 0,21-21 15,1 0-15,-1 0 0,0 0 16,0 0-16,0 0 0,0 0 15,1 0-15,-1 0 0,42-42 0,-63 21 16,21 0-16,1 0 16,-1-1-16,-21 1 0,21 0 0,-21-21 0,0 21 15,0-1-15,0 1 0,21 0 16,-21 0-16,0 42 47,0 0-47,0 0 0,0 1 0,0-1 15,0 21-15,0-21 0,0 22 0,0-1 16,0 0-16,0 1 0,0-1 16,0 0-16,0 1 0,0-1 0,0 21 15,21-20-15,-21 20 0,0-20 16,0 20-16,0 1 0,0-1 0,0 1 16,0-22-16,0 21 0,0 1 0,0-1 15,0-20-15,0 20 0,-21-20 16,21-1-16,0 21 0,-21-20 15,21-1-15,0 0 0,0 1 0,-21-1 16,21 0-16,-21-20 0,-1-1 0,1 21 16,0-21-16,0-21 15,0 0-15,0 0 0,-22 0 0,22 0 16,0-21-16,0 21 0,0-21 16,-1-21-16,1 20 0,0-20 0,0 0 15,21-1-15,0-20 0,-21-1 0,21 1 16,0-1-16,0-20 0,0-1 0,0 0 15,0 1-15,0 20 16,21-20-16,-21 20 0,21-21 0,0 22 16,0 21-16,1-22 0,-1 22 0,21-1 15,-21 1-15,0 0 16,22 21-16,-22-22 0,21 22 0,-21 0 0,22 0 16,20-22-16,-42 22 15,1 0-15,20 21 0</inkml:trace>
  <inkml:trace contextRef="#ctx0" brushRef="#br0" timeOffset="16444.23">15663 3366 0,'0'0'0,"0"21"16,21-21 15,1 0-31,-1-21 16,-21-1-16,21 22 0,0-21 0,0 0 15,0 0-15,-21 0 0,22 0 0,-1-1 16,0 1-16,0 0 0,-21 0 16,0 0-16,0 0 0,0-1 0,0 1 15,-21 21 1,0 0 0,0 21-16,-1 1 0,22-1 15,-21 0-15,21 21 0,-21 1 16,21-1-16,0-21 0,0 21 0,0 1 15,0-1-15,0-21 0,0 0 16,0 22-16,0-22 0,21 0 0,0 0 16,1-21-16,-1 21 0,0-21 0,0 0 15,0 0-15,22 0 0,20 0 16,-42 0-16,22-21 16,-22 0-16,21 0 0,-21 21 0,22-21 15</inkml:trace>
  <inkml:trace contextRef="#ctx0" brushRef="#br0" timeOffset="16840">16383 3112 0,'0'0'0,"0"-22"0,0 1 15,21 21 1,0 0 0,0 0-16,1 0 0,-1 0 15,0 0-15,0 0 0,0 0 16,0 21-16,-21 1 0,22-1 0,-1 0 15,0 0-15,0 0 0,-21 22 16,0-22-16,0 21 0,0-21 0,0 22 16,0-22-16,0 21 0,0-21 15,0 0-15,0 1 0,0-1 16,0 0-16,0 0 0,0 0 16,0-42-1,0 0 1,0 0-16,0 0 0,0-1 15,0-20-15,21 0 0,22-43 16,-22 43-16,21-1 0,-21-20 16,0 21-16,22-1 0,-22 1 0,21 21 15,-21-22-15,1 22 0,20 0 16,-21 0-16,-21 0 0,21 21 16,0 0-16,1 0 31</inkml:trace>
  <inkml:trace contextRef="#ctx0" brushRef="#br0" timeOffset="34792.83">1164 5652 0,'-21'0'15,"0"0"-15,0 0 0,-1 0 16,1 0 0,0 0-16,21-22 0,-21 22 0,21-21 15,-21 0 1,21 0-16,-21 21 0,21-21 15,0 0-15,0-1 0,0 1 16,21 21 0,-21-21-16,21 21 0,0 0 0,0 0 15,0 0-15,22 0 16,-22 0-16,0 21 0,0 0 16,22 22-16,-22-22 0,0 21 0,0 1 15,0 20-15,0-21 0,-21 64 16,0-63-16,0 20 15,0-21-15,-42 1 0,21-1 16,0 0-16,-22 1 0,22-22 16,-21 21-16,21-21 0,-22 1 0,1-1 15,21 0-15,0 0 0,-43-21 16,43 0-16,0 0 0,0 0 16,0 0-16,-1-21 0,1 0 15,0 0-15,0-1 0,21 1 16,0-21-16,-21 21 0,21-22 0,0 22 15,0-21-15,0 21 0,0-22 16,0 22-16,0 0 0,21 0 0,0 0 16,0 21-16,0 0 0,1 0 15,20 21-15,-21 0 0,21 0 16,1 0-16,-22 22 0,21-22 16,-21 0-16,1 21 0,-1-20 15,0 20-15,0-21 0,0 0 0,-21 0 16,0 1-16,0-1 0,21 0 15,-21 0-15,22-21 16,-22 21-16,21-42 31,-21 0-31,21 0 0,-21 0 16,21-1-16</inkml:trace>
  <inkml:trace contextRef="#ctx0" brushRef="#br0" timeOffset="35084.66">1778 6096 0,'0'0'0,"0"21"0,21-21 0,0 0 0,0 0 16,1 0-16,-1-21 16,0 0-1,-21 0-15,0 0 16,0-1-16,0 1 0,-21 0 15,0 21 1,-1 0-16,1 0 0,0 0 0,0 0 16,0 21-16,0-21 15,21 21-15,-22 1 0,1-1 16,21 0-16,21-21 31,1 0-31,-1 0 0,0 0 0,21-21 16</inkml:trace>
  <inkml:trace contextRef="#ctx0" brushRef="#br0" timeOffset="38208.32">2836 5652 0,'21'0'15,"1"0"-15,-1 0 16,0 0-16,0-22 0,0 22 16,0-21-16,1 0 0,20 0 15,-21 0-15,0 0 0,0-1 16,22 1-16,-22-21 0,0 21 0,0 0 16,0-22-16,1 22 0,-22-21 0,0 21 15,0-22-15,0 22 16,0 0-16,0 0 0,-22 21 15,1 0 1,0 21-16,21 0 0,0 21 16,0 1-16,-21-1 0,21 0 15,0 1-15,0 20 0,0 1 0,0-22 16,0 22-16,0-1 0,0 1 16,0-1-16,0 1 0,-21 41 15,21-62-15,0-1 16,0 0-16,0 1 0,0-1 0,-21-21 15,21 0-15,0 1 0,-22-1 16,22 0-16,-21-21 16,0 0-1,0 0-15,0-21 0,0 0 16,-1-1-16,1 1 0,0 0 0,0 0 16,0 0-16,0 0 0,-1-1 15,-20-20-15,21 21 0,0 21 0,21-21 16,-21 21-16,-1 0 15,1 0-15,21 21 16,0 0-16,0 0 0,0 0 16,0 1-16,0 20 0,0-21 15,21 0-15,1 22 0,20-22 0,-21 0 16,0 0-16,22 0 0,20 0 16,-21 1-16,-20-22 15,20 0-15,0 0 0,43 0 16,-22-22-16,-20 22 0,-1-21 15,22 0-15,-22 0 0,0 0 0,1 0 16,-1-1-16,-21-20 0,0 21 0,22 0 16,-43-22-16,21 1 0,-21 21 15,0-64-15,0 43 16,0 0-16,0 20 16,-21 22-16,-1 0 0,1 0 15,0 0-15,21 22 0,-21-1 16,0 0-16,21 0 0,-21 0 15,21 0-15,0 22 0,0-22 0,0 0 16,0 0-16,0 0 0,0 1 16,21-1-16,21 21 0,-21-42 15,0 21-15,1-21 0,-1 0 16,21 0-16,-21 0 0,22 0 0,-22 0 16,21 0-16,0-21 0,1 0 15,-22 21-15,21-21 0,1 0 16,-22-22-16,21 22 0,-21 0 0,0-21 15,1 20-15,-1-20 0,0 0 0,0-22 16,-21 43-16,0 0 16,0 0-16,-21 21 15,0 0-15,0 21 16,-1 0-16,22 0 16,0 0-16,0 22 0,0-22 0,0 0 15,0 0-15,0 22 0,0-22 0,22 0 16,-1 0-16,-21 0 0,21 0 15,0 1-15,0-1 0,-21 0 0,21 0 16,-21 0-16,22-21 16,-22 21-16,-22-21 15,1 0 1,0 0-16,0 0 0,0 0 16,-22-21-16,22 0 0,0 21 15,0 0-15,0 0 16,21-21-16,-21 21 0,21 21 15,0 0 1,21 0-16,0-21 16,0 22-16,0-22 0,0 0 0,85 21 15,-63-21 1,-22 0-16,21 0 0,0 0 0,1 0 16,-22 0-16,21-21 0,1-1 0,-1 22 15,-21-21-15,21 0 0,-20 21 16,-1-21-16,0 0 0,0-22 15,0 22-15,0 0 0,1-21 0,-1-1 16,0 1-16,0 0 0,-21-22 16,0 22-16,0-22 0,0 1 0,0 21 15,0-22-15,0 1 0,0 20 16,0 1-16,0 0 0,0 20 16,0-20-16,0 21 0,0 0 15,0 42 1,0 0-16,-21 21 0,21-20 15,-21 20-15,0 0 0,-1 22 16,22-22-16,-21 22 0,0-1 0,21-21 16,-21 22-16,21-1 0,-21-20 15,21-1-15,-21 0 0,21 1 0,0 41 16,0-62-16,0-1 0,0 0 16,0 0-16,21 0 0,0-21 15,21 0-15,-21 0 0,22 0 0,-22 0 16,21 0-16,1 0 15,-22 0-15,63-42 0,-62 21 0,-1 0 16,21 21-16,-21-43 0,0 22 16,1 0-16,-1 0 0,-21 0 0,21-1 15,-21 1-15,21 0 0,-21 0 16,-21 42 15,21 0-31,-21 0 0,21 1 16,0-1-16,-21 0 0,21 0 15,0 0-15,0 0 0,0 1 0,0-1 16,0 0-16,0 0 0,0 0 0,21 0 16,0-21-16,42 22 15,-41-22-15,-1 0 0,21 0 16,-21 0-16,22 0 0,-22 0 0,0 0 0,0-22 16,0 1-16,0 0 15,22 0-15,-22-21 0,0 20 16,0 1-16,-21 0 0,0-21 0,0 21 15,0-1-15,21-20 16,-21 21-16,-21 21 31,21 21-31,0 0 0,0 0 16,-21 1-16,0-1 0,21 0 0,-21 0 16,21 0-16,0 0 15,-21 1-15,21-1 0,-22 0 0,22 0 16,0 0-16,-21 0 0,21 1 0,0-1 15,21-21 1,1 0 0,-1 0-16,-21-21 0,21-1 15,-21 1-15,21 0 0,0 0 16,-21 0-16,21 0 0,-21-1 0,22 1 16,-22 0-16,21 0 0,-21 0 0,21 0 15,0-1-15,0 22 16,0 0-1,-21 22-15,0-1 16,22-21-16,-22 21 0,21 0 0,-21 0 16,21 0-16,-21 1 0,21-1 0,0-21 15,22 21-15,-22 0 16,21 0-16,-21-21 0,22 21 0,-22-21 16,0 0-16,21 0 0,-21 0 15,1 0-15,-1 0 0,21 0 0,0 0 16,-20-21-16,20-21 15,-21 21-15,0 0 0,-21-1 16,21 1-16,1 0 0,-1-21 0,0 21 16,0-22-16,0 22 0,22 0 0,-22 0 15,21-22-15,-21 22 16,0 21-16,1 0 0,-1 0 16,0 0-16,-21 21 0,0 1 15,0-1-15,0 0 0,0 0 16,0 0-16,0 0 15,0 1-15,0-1 0,0 0 0,0 0 16,21 0-16,0-21 16,0 0 15,-21-21-15,0 0-16,0 0 15,0 0-15,0-1 0,0 1 0,0 0 16,0 0-16,-21 0 15,0 21-15,0-21 16,0 21-16,0 0 0,-1 0 0,1 0 16,0 0-16,-21 0 0,21 21 15,-1 0-15,-20-21 0,21 21 0,0 0 16,-22 43-16,22-43 16,0 0-16,0 0 0,21 0 15,-21 1-15,21-1 0,0 0 0,0 0 0,0 0 16,0 0-16,0 1 0,0-1 15,0 0-15,21-21 16,0 0-16,0 0 0,22 0 16,-22 0-16,0 0 0,21 0 15,-21-21-15,22 0 0,-22 21 16,0-22-16,0 1 0,0 0 0,1 0 16,-1 0-16,-21 0 0,0-1 0,21 1 15,-21 0-15,21 21 0,0-42 16,-21 21-1,0 42 17,0 0-32,0 0 15,0 0-15,0 0 0,0 1 0,0 20 16,0 0-16,0-21 0,0 22 16,0 20-16,0-20 0,0-1 0,0 21 15,0-20-15,0 20 0,0 1 16,0-1-16,0-20 0,0 20 15,0 1-15,21-22 0,-21 21 0,0 1 16,22-1-16,-22 1 0,0-1 16,0 1-16,0-1 0,0 1 0,0-1 0,0 1 15,0-1-15,0 1 0,0-1 16,0 1-16,-22-1 0,1-20 0,0 20 16,21 1-16,-21-22 0,0 64 15,0-64-15,-1 22 16,1-43-16,0 0 0,21 0 15,-21 0-15,0-21 0,0 0 0,-1 0 16,1-21-16,0 0 0,0 0 16,-21-43-16,20 22 0,-20-64 15,21 43-15,0-1 0,0 1 16,-1-22-16,1 0 0,0 1 16,21-1-16,-21 0 0,21 1 0,0-22 15,0 21-15,0 22 0,0-22 0,0 22 16,0-1-16,0 1 0,0-1 15,0 22-15,0-1 0,21-20 0,-21 21 16,21-1-16,0-20 16,-21 20-16,0 22 0,0-21 15,22 21-15,-22-22 0,21 22 0,-21 0 0,21 0 16,-21 0-16,21 21 16,-21-21-16,0-1 15</inkml:trace>
  <inkml:trace contextRef="#ctx0" brushRef="#br0" timeOffset="38473.17">5270 5144 0,'0'0'16,"-21"0"-1,0 0 1,0-22 46</inkml:trace>
  <inkml:trace contextRef="#ctx0" brushRef="#br0" timeOffset="38708.04">4276 5503 0,'0'0'15,"0"22"-15,21-22 0,0 0 0,0 0 16,0 0-16,0 0 0,1 0 0,20 0 16,0 0-16,1 0 0,-1 0 15,21 0-15,-20 0 0,-1 0 16,0 0-16,1 0 0,-1 0 0,0 0 16,-20 0-16,20 0 0,-21 0 15,0 0-15,0 0 0,1 0 0,-1 0 16</inkml:trace>
  <inkml:trace contextRef="#ctx0" brushRef="#br0" timeOffset="39312.69">8086 5144 0,'21'-22'15,"-21"44"1,0-1 0,0 21-16,21-21 0,-21 22 15,0 20-15,0-21 0,0 22 0,0-1 16,0 22-16,0-21 0,0-1 15,-21 1-15,0-1 0,-1 1 0,22-1 16,-21-21-16,0 1 0,0-1 0,21-21 16,0 22-16,0-1 15,-21-42-15,21 21 0,0-42 32</inkml:trace>
  <inkml:trace contextRef="#ctx0" brushRef="#br0" timeOffset="40175.75">7493 5842 0,'21'0'16,"0"0"-1,0-21-15,22 21 0,-1 0 16,0-21-16,1 0 0,20 21 0,-20-22 15,20 1-15,1 21 0,-1-21 0,64-42 16,-63 41-16,-22 1 16,21-21-16,-20 21 0,-1 0 15,-21-22-15,22 22 0,-22-21 0,0 21 16,0-22-16,-21 1 0,0 21 0,0-22 16,0 22-16,0 0 0,0 0 15,0 0-15,0 0 0,-21 21 0,0 0 16,0 21-1,21 0-15,-22 21 0,22-21 16,0 22-16,0-1 0,0 22 0,0-22 16,-21 21-16,21 1 0,0-1 15,-21-20-15,21 20 0,-21 1 16,21-1-16,0-20 0,-21-1 16,0 0-16,21 1 0,-22-1 0,22-21 15,0 21-15,0-20 0,0-1 16,-21-21-1,21-21 1,21-1 0,-21 1-16,22-21 0,-1 21 15,-21 0-15,21-22 0,0 1 0,-21 21 16,21-22-16,0 22 0,1-21 0,-1 21 16,0 0-1,0 21-15,0 0 16,-21 21-16,21 0 0,1 0 15,-22 21-15,0-20 16,0-1-16,0 0 0,0 0 16,21 0-16,-21 0 0,0 1 0,0-1 15,21 0-15,-21 0 0,0 0 16,21-21-16,0 0 0,0 0 16,1 0-16,-1 0 0,0 0 15,0 0-15,0-21 0,0 21 0,1-21 16,20 0-16,-21 0 0,0-1 15,0 1-15,1 0 0,-1-21 16,21-22-16,-42 22 0,0 21 16,0 0-16,0-22 0,0 22 0,-21 21 31,0 21-31,0 0 16,21 1-16,-22 20 0,22-21 15,-21 21-15,21 1 0,0-22 0,0 21 16,0-21-16,0 1 0,0 20 0,21-21 15,1 0-15,-1-21 0,0 21 16,0 1-16,0-22 0,22 0 16,-22 0-16,21 0 0,-21 0 0,22 0 15,-43-22-15,21 22 16,0-21-16,0 0 0,0 0 0,-21 0 16</inkml:trace>
  <inkml:trace contextRef="#ctx0" brushRef="#br0" timeOffset="41288.44">11684 5863 0,'0'0'16,"21"-21"-16,-21 0 0,21 21 0,-21-21 0,21 0 15,-21-22-15,0 22 0,0 0 16,0 0-16,0-22 0,0 22 0,0 0 15,0-21-15,-21 21 0,0-1 16,0 1-16,0 0 0,0 0 16,-1 21-16,-20 0 0,21 0 0,-21 0 15,20 0-15,-20 0 0,0 21 16,21 0-16,-22 0 0,1 22 0,21-22 16,-22 21-16,22 1 0,-21-1 15,21 0-15,0 1 0,-1 20 0,22-21 16,0-20-16,0 20 0,0 0 15,0-21-15,0 1 0,0 20 0,0-21 16,0 0-16,22-21 0,-1 0 16,0 0-16,0 0 15,0 0-15,0 0 0,22 0 0,-22-21 16,21 0-16,-21 0 0,22 0 0,-1-1 16,-21 1-16,22 0 0,-22-21 15,21 21-15,-21-22 0,0 22 16,-21 0-16,0 0 0,22 0 15,-22-1-15,0 44 32,0-1-32,0 0 0,0 0 15,0 0-15,0 0 0,0 1 0,0-1 16,0 0-16,0 0 0,21 0 16,0-21-16,0 0 0,0 0 15,0 0-15,1 0 16,-1 0-16,0 0 0,21 0 0,1 0 15,-22-21-15,21 21 0,-21-21 0,22 0 16,-1 0-16,-21 21 0,0-22 16,0-20-16,1 21 0,-1 0 0,-21 0 15,0-1-15,0 1 0,21 0 16,-21 0-16,0 0 0,0 0 16,-21 42-1,21 0-15,0 0 16,0 0-16,-21 22 0,21-1 0,-22 0 15,22 1-15,0-1 0,0 21 16,0-20-16,-21 20 0,21-20 16,0 20-16,0 1 0,0 20 0,0-20 15,0-1-15,0 22 0,0-22 16,0 1-16,0-1 0,0 64 16,0-63-16,-21 42 0,21-64 15,0 0-15,-21 1 0,21-22 16,0 0-16,0 0 0,0 0 0,0-42 31,0-21-31,0 21 16,0 0-16,0-22 0,0 1 15,0 0-15,0-22 0,0 22 0,0-22 16</inkml:trace>
  <inkml:trace contextRef="#ctx0" brushRef="#br0" timeOffset="41588.26">12065 5990 0,'0'-21'0,"0"42"0,0-84 0,0 42 0,0-1 16,0 1-16,21 0 0,0 0 16,0 0-16,1 0 0,20-22 15,-21 43-15,21-21 0,1 21 16,-22 0-16,21-21 0,-21 21 0,22 0 16,-1 21-16,-21-21 0,0 21 15,1 22-15,-1 20 16,-21-42-16,0 22 0,0 20 15,-43-21-15,22 1 16,-21-22-16,21 0 0,-22 0 0,22 0 16,-42 1-16,42-1 0,-22-21 15,22 0-15,42-21 32,0-1-17,1 22-15,-1-21 16,0 0-16</inkml:trace>
  <inkml:trace contextRef="#ctx0" brushRef="#br0" timeOffset="41901.6">12763 5694 0,'0'0'0,"0"21"31,0 0-31,0 0 16,-21 1-16,21 62 15,0-41-15,0-1 0,0 0 0,0 22 16,0-22-16,0 22 0,-21-1 0,21 1 16,-21 20-16,21-20 0,-21 147 15,0-147-15,21-1 16,-22 1-16,1-1 0,21 1 0,-21-22 16,21 1-16,-21-1 0,21 0 15,0 1-15,0-1 0,0-21 16,-21 0-16,21 0 0,0-42 31,0 0-31,0 0 16,0-21-16,0-1 0,0 1 0,21 0 15,-21-1-15</inkml:trace>
  <inkml:trace contextRef="#ctx0" brushRef="#br0" timeOffset="42521.86">12573 6011 0,'0'0'0,"0"-63"0,0 21 15,0 20-15,0-20 0,21 21 16,0 0-16,0 0 0,-21-1 0,22 1 16,20 21-16,-21 0 0,21 0 15,-20 0-15,20 0 0,0 0 0,1 0 16,-1 0-16,0 21 0,-21 1 0,22 20 16,-22-21-16,0 0 0,0 0 15,-21 22-15,0-22 0,0 0 0,0 0 16,-21 0-16,0 1 0,0-1 0,-22 0 15,1 0-15,21-21 0,-21 21 16,-22-21-16,22 0 0,21 0 16,-22 0-16,22 0 0,0 0 15,0 0 1,21 21 0,0 1-1,21-22-15,0 21 0,0-21 0,0 0 16,22 21-16,-22-21 0,42 0 15,-20 0-15,-1 0 0,0 0 16,1 0-16,-1 0 0,0 0 0,1-21 16,20 21-16,-20-21 0,-1-1 0,0 1 15,1 0-15,-1 0 0,-21 0 16,0-22-16,0 1 0,1 0 0,-1-1 16,0 1-16,0-21 0,-21-1 15,0-42-15,21 64 16,-21-22-16,21 22 0,-21 21 15,0 0-15,0 42 32,0 0-32,0 0 0,0 0 0,-21 22 15,21-1-15,-21 0 0,21 22 16,-21-22-16,21 1 0,0-1 0,0 0 16,0 1-16,0-1 0,0-21 15,0 0-15,0 0 0,21 1 0,0-1 16,0 0-16,1-21 0,-1 21 15,0-21-15,0 0 16,0 0-16,0 0 0,1 0 0,-1-21 16,0 0-16,0 21 0,0-21 0,0-22 15</inkml:trace>
  <inkml:trace contextRef="#ctx0" brushRef="#br0" timeOffset="42943.61">14266 5292 0,'0'0'0,"-21"0"16,0 0-16,21 21 15,-21-21-15,21 21 0,-21 0 16,21 0-16,0 1 0,0-1 16,0 0-16,0 21 0,0-21 0,0 1 15,0-1-15,0 0 0,0 0 0,0 0 16,0 0-16,0 1 15,-22-22 1,1 0 0,21-22-16,0 1 15,0 0-15,0 0 0,0 0 0,0-22 16,0 22-16,0-21 0,21 21 16,1-22-16,-1 22 0,0 0 15,0 0-15,0 0 0,0 0 16,22 21-16,-22 0 0,0 0 0,21 0 15,-20 21-15,-1 0 0,0 0 0,0 0 16,0 0-16,-21 1 0,0 20 16,0-21-16,0 21 0,0-20 0,0 20 15,0-21-15,0 0 0,0 22 0,0-22 16,0 0-16,0 0 16,0 0-16</inkml:trace>
  <inkml:trace contextRef="#ctx0" brushRef="#br0" timeOffset="44044.46">16214 5546 0,'0'-21'0,"0"42"0,21-64 16,-21 1-16,0 21 0,21 0 16,-21 42-1,0 0 1,0 0-16,0 0 0,0 22 15,0-1-15,0 0 0,0 22 0,-21-22 16,21 1-16,-21-1 0,-1 21 16,22-20-16,0-22 0,0 21 15,0-21-15,0 1 0,0-1 16,0-42 15,0-1-31,0 1 0,22 0 16,-1 0-16,0-21 0,0 20 15,-21-20-15,21 0 0,0-1 0,22-20 16,-22 42-16,-21 0 16,21 21-16,0 0 0,-21 21 15,21 0-15,1 0 0,-22 0 16,0 22-16,0-22 0,21 21 16,-21-21-16,21 22 0,-21-22 0,21 0 15,-21 21-15,21-42 0,0 21 16,-21 1-16,22-1 0,-1-21 0,0 0 15,0 0-15,0 0 0,0 0 16,1 0-16,-1 0 0,0 0 16,21-21-16,-21-1 0,1 1 0,-1 0 15,0 0-15,0 0 0,0-22 16,0 22-16,-21-21 0,22 0 16,-22-1-16,21 1 0,-21 0 0,0 20 15,0 1-15,21-21 16,-21 63-1,0 0-15,0 0 16,0 1-16,0 20 0,0-21 0,0 21 16,0-20-16,0 20 0,0 0 0,0-21 15,0 1-15,0 20 0,0-21 16,0 0-16,21-21 0,-21 21 0,21-21 16,0 0-16,1 0 0,-1 0 15,0 0-15,0 0 0,0 0 16,0 0-16,1 0 0,-1-21 0,0 0 15,0 0-15,0 0 0,0 0 16,1-1-16,-1 1 0,0 0 0,-21-21 16,0 21-16,0-1 0,0 1 15,21 0-15,-21 42 16,0 0 0,0 1-16,0-1 0,0 0 15,0 0-15,0 0 0,0 0 0,0 1 16,-21-1-16,21 0 15,0 0-15,0-42 47,21 0-31,-21 0-16,21-1 0</inkml:trace>
  <inkml:trace contextRef="#ctx0" brushRef="#br0" timeOffset="44360.29">17568 5334 0,'-21'0'0,"42"0"0,-63 21 0,21 0 15,21 1-15,-21-22 0,21 21 16,21-21 15,0 0-31,0 0 16,0 0-16,0 0 0,1-21 0,-22-1 15,21 22-15,-21-21 16,0 0-16,0 0 0,0 0 16,0 0-16,-21-1 15,-1 22-15,1-21 0,0 21 16,0 0-16,21 21 16,0 1-16,-21-22 0,21 21 15,0 0-15,0 0 0,0 0 16,0 0-16,0 1 0,0-1 15,0 0-15,21-21 0</inkml:trace>
  <inkml:trace contextRef="#ctx0" brushRef="#br0" timeOffset="44672.36">18203 5101 0,'0'0'0,"0"-21"0,0-21 15,-21 63 17,0 0-32,21 21 0,-21-20 15,0 20-15,21 21 0,-22-20 0,1 20 16,0-20-16,21 20 0,-21 1 16,0-22-16,0 21 0,21-20 0,-22 20 15,22-20-15,-21-1 0,21-21 0,-21 21 16,21-20-16,0-1 0,0 0 15,0 0-15,0 0 0,21-21 32,0 0-32,-21-21 0,22 0 15,-1 0-15,0 0 0,21-22 16,-21 1-16</inkml:trace>
  <inkml:trace contextRef="#ctx0" brushRef="#br0" timeOffset="45121.61">18605 5101 0,'0'0'0,"0"-21"0,0 42 32,0 0-32,0 1 0,0-1 15,-21 21-15,21 0 0,-21 1 0,0-1 16,21 0-16,-21 1 0,0-1 16,21 0-16,-22 22 0,1-22 15,0 43-15,0-43 0,0 1 16,21-1-16,-21 0 0,-1 1 15,1-22-15,0 0 0,21 0 0,0 0 16,-21 0-16,21 1 0,-21-22 16,21-22 15,0 1-31,0 0 0,0 0 16,0 0-16,21 0 0,0-22 0,0 22 15,22-21-15,-22 21 0,21-22 16,0 22-16,1 0 0,-22 0 15,21 0-15,1 21 0,-22 0 16,0 0-16,0 0 0,0 21 0,0 0 16,-21 0-16,22 0 0,-22 0 0,0 22 15,0-22-15,0 0 0,0 21 16,0-20-16,-22-1 0,22 0 0,-21 0 16,21 0-16,0 0 0,0 1 15,-21-22-15,0 0 16,0 0-16,0-22 15,-1 1 1</inkml:trace>
  <inkml:trace contextRef="#ctx0" brushRef="#br0" timeOffset="45301.52">18076 5588 0,'21'0'31,"1"0"-31,-1 0 16,0 0-16,21 0 0,-21 0 16,22 0-16,-1 0 0,0 0 0,1-21 15,-1 21-15,0 0 0,1-21 16,-1 21-16,0 0 0,1 0 0</inkml:trace>
  <inkml:trace contextRef="#ctx0" brushRef="#br0" timeOffset="46512.01">19283 5482 0,'0'0'0,"0"-21"0,-21 21 16,-1-21-16,1 21 16,0-21-16,0 21 0,0 0 15,0 21-15,-1 0 0,1 0 16,0 0-16,0 1 0,0 20 15,0-21-15,-1 21 0,1 1 0,0-1 16,0-21-16,21 22 0,0-1 16,0-21-16,0 21 0,0-20 0,0-1 15,0 0-15,0 0 0,21 0 16,0 0-16,0-21 0,1 0 0,-1 22 16,21-22-16,-21 0 0,22 0 0,-22 0 15,21 0-15,-21-22 0,22 22 16,-22-21-16,42-21 0,1-22 15,-43 22-15,0 0 16,-21-1-16,0 1 0,0 0 16,0-1-16,0 1 0,0 0 0,-21-1 15,0 22-15,-22 0 16,22 0-16,0 0 0,-21 21 0,21 0 16,-22 0-16,22 0 0,-21 21 0,21 0 15,-1 21-15,-20-20 0,21 20 16,0 0-16,21 1 0,0-22 15,-21 21-15,21 0 0,0 1 0,0-1 16,0-21-16,0 22 0,21-22 0,21 21 16,-21-21-16,43 22 15,-22-43-15,-21 0 0,22 0 16,-1 0-16,-21 0 0,21 0 0,85-22 16,-84 1-16,-22 0 15,21 0-15,-21 0 0,43-43 16,-43 43-16,-21-21 15,21 21-15,-21-22 0,21 1 16,-21 21-16,0 0 0,0-22 16,0 64-1,0 1 1,-21 20-16,21-21 0,-21 0 16,21 22-16,0-22 0,0 0 0,0 21 15,0-21-15,0 1 0,0-1 16,0 0-16,0 0 0,0 0 0,21 0 15,0-21-15,1 0 0,20 0 16,-21 0-16,0 0 16,0 0-16,1-21 0,-1 0 15,0 21-15,0-21 0,21-43 16,-42 22-16,22 21 16,-22-21-16,0 20 0,0-20 15,21 21-15,-21-21 0,0 20 0,21 1 16,-21 42-1,0 1 1,0-1-16,0 0 0,0 21 0,-21-21 16,21 1-16,0 20 0,0-21 15,0 0-15,0 22 0,0-22 16,0 0-16,0 0 0,21 0 16,0-21-16,0 0 0,0 0 15,1 0-15,-1 0 0,0 0 0,21 0 16,-21 0-16,1 0 0,-1-21 15,0 21-15,-21-21 0,21 0 0,0-22 16,0 22-16,1-21 0,-22 0 16,21-1-16,0 1 0,-21-22 0,21 22 15,-21-21-15,21-1 0,-21 1 0,21-1 16,1 22-16,-22-22 0,0 1 16,21 20-16,-21 22 0,0-21 0,0 21 15,0 42 1,0 0-16,-21 21 0,-1-20 15,1 83-15,21-62 0,-21 20 16,21-20-16,0 20 0,0 1 16,0-1-16,0-21 0,0 64 15,0-21-15,0-43 16,0-21-16,0 22 0,0-22 0,21 0 16,-21 0-16,21-21 0,-21 21 0,22-21 15,-1 0-15,0 0 16,0 0-16,0-21 15,0 21-15,1-21 0,-1 0 0,-21 0 16,21 0-16,0-22 0,-21 22 0,0 0 16</inkml:trace>
  <inkml:trace contextRef="#ctx0" brushRef="#br0" timeOffset="46689.9">20278 5419 0,'0'0'0,"0"21"0,0 0 15,0 0-15,21-21 16,0 0-16,21 0 0,-21 21 16,22-21-16,-1 0 0,0 0 15,-20 0-15,20 0 0,0 0 16,1 0-16,-1 0 0,0 0 0,1-21 16,-22 21-16,21-21 0,-21 0 0</inkml:trace>
  <inkml:trace contextRef="#ctx0" brushRef="#br0" timeOffset="47503.65">22013 4974 0,'-21'43'0,"42"-86"0,-21 22 0,0-21 16,0 21-16,21-22 0,-21 22 0,0-21 15,0 63 16,0 21-31,0 1 0,0-1 0,0 21 16,0 1-16,0-1 0,0 1 16,0-1-16,0 1 0,-21-22 15,21 22-15,-21-1 0,21 1 16,0-22-16,0 22 0,-21-22 0,21 0 16,-21 1-16,0 20 15,-1-42-15,22 0 0,0 1 0,-21-22 16,0 21-16,0-21 15,21-21 1,0-1-16,-21 1 0,21-21 16,0 0-16,0 20 0,0-20 15,0 0-15,21-1 0,0 1 0,-21 0 16,21-1-16,0 22 0,1 0 0,41-21 16,-21 21-1,-20 21-15,20 0 0,0 0 0,-21 21 16,22 0-16,-1 0 0,-21 0 0,22 22 15,-22-1-15,-21-21 16,0 21-16,0 1 0,0-1 0,0 0 0,-21-20 16,-1 20-16,1-21 0,0 21 15,0-20-15,-43-1 0,22 0 16,21 0-16,0-21 0,0 0 0,-1 21 16,1-21-1,0 0-15,21-21 16,0 0-16,0 0 15,0 0 1,21-1-16,0 22 0,-21-21 0</inkml:trace>
  <inkml:trace contextRef="#ctx0" brushRef="#br0" timeOffset="47905.41">22331 5503 0,'0'-21'15,"21"21"-15,0 0 16,0 0-16,0 0 0,1 0 16,-1 21-16,0 1 0,0-22 15,0 42-15,0-21 0,1 0 16,-1 22-16,0-22 0,0 21 0,0-21 16,0 22-16,-21-22 0,0 0 15,0 21-15,0-21 0,0 1 16,0-1-16,0 0 0,0 0 15,-21-21 1,0-21 0,21 0-16,0 0 15,0-1-15,0 1 0,0 0 0,0-21 16,21 21-16,0-22 0,-21 1 16,22 0-16,-1-1 0,0 1 0,42-43 15,-41 64-15,-1 0 16,0 0-16,-21 0 0,21 21 15,0 0-15,-21 21 16,21-21-16,-21 21 16,0 0-16,0 0 0,0 0 15,0 1-15</inkml:trace>
  <inkml:trace contextRef="#ctx0" brushRef="#br0" timeOffset="48351.98">23283 5440 0,'0'0'0,"0"-21"0,0-43 15,-21 64 1,0 0-16,0 21 16,0 1-16,-1-1 0,1 21 0,0-21 15,0 22-15,0-22 0,21 21 16,-21 0-16,-1 1 0,1-22 0,21 21 15,-21-21-15,21 22 0,0-22 16,0 0-16,21 21 16,0-42-16,1 22 0,-1-22 0,0 0 15,21 0-15,-21 0 0,1 0 16,-1 0-16,0 0 0,21-22 0,-42 1 16,21 21-16,1-21 0,-1 0 0,0 0 15,-21-22-15,0 22 0,21 0 16,-21-21-16,0-1 0,0 1 0,0-21 15,0 20-15,0 22 16,0 0-16,0 0 0,0 0 0,-21 21 16,0 0-16,0 0 0,-1 0 15,1 0-15,21 21 0,-21 0 16,0 0-16,21 0 0,-21 0 0,21 1 16,-21-1-16,21 0 15,0 0-15,0 0 0,0 0 16,0 1-16</inkml:trace>
  <inkml:trace contextRef="#ctx0" brushRef="#br0" timeOffset="48944.65">23770 5419 0,'0'0'0,"-21"21"31,21 0-31,-21 0 0,21 0 16,0 1-16,-21-1 0,21 0 16,-22 21-16,22-21 0,0 1 0,0 20 15,0-21-15,0 0 0,0 0 0,0 22 16,0-22-16,0 0 16,0 0-16,0 0 0,22-21 31,-22-21-16,21 21-15,0-21 0,-21 0 0,21 0 16,0 0-16,0-22 0,1 22 16,-1-21-16,0 21 0,-21-22 15,21 22-15,0 0 0,-21 0 16,21 0-16,-21 42 16,0 0-1,0 0-15,0 21 0,0-20 16,0-1-16,0 21 0,0-21 0,0 22 15,0-22-15,0 0 16,0 0-16,0 0 0,22 0 16,-1-21-16,0 0 0,0 0 15,21 0-15,-20 0 0,-1 0 16,0-21-16,0 21 0,0-21 0,22 0 16,-22 0-16,0-22 15,0 22-15,0 0 0,-21-21 16,0-22-16,0 22 0,0 21 15,0-22-15,0 22 0,0 0 16,0 0-16,0 0 0,21 21 78</inkml:trace>
  <inkml:trace contextRef="#ctx0" brushRef="#br0" timeOffset="49404.38">24807 5461 0,'0'0'0,"0"-21"0,0 0 16,-21 21-16,0 0 15,-21-21-15,20 21 0,1 0 16,-21 0-16,21 0 0,0 0 15,-22 0-15,22 21 0,0-21 0,0 21 16,0-21-16,21 21 0,0 0 16,0 0-16,0 1 0,0-1 15,0 0-15,21 0 0,21 0 16,-21 0-16,0 1 0,1-22 16,-1 21-16,0 0 0,0 0 0,21 0 15,-20 0-15,-1 1 0,0-1 16,0 0-16,-21 0 0,21 0 15,-21 0-15,0 1 0,-21-22 16,0 21-16,0-21 16,0 0-16,-22 0 0,1 0 15,21 0-15,-22 0 16,22 0-16,0 0 0,0 0 0,0 0 0,0 0 16,21-21-16,-22 21 15,22-22 1,0 1 15,22 21-15,-1-21-16,0 21 0,0-21 15,0 21-15</inkml:trace>
  <inkml:trace contextRef="#ctx0" brushRef="#br0" timeOffset="49854.12">25040 5694 0,'21'0'47,"0"0"-47,1 0 15,-1-21-15,0 21 0,0 0 16,0-21-16,0-1 15,1 1-15,-1 21 0,-21-21 0,0 0 16,21 0-16,-21 0 0,0-1 16,0 1-16,0 0 15,0 0-15,-21 21 32,0 0-32,-1 21 0,22 0 15,-21 0-15,0 1 0,21-1 0,0 0 16,-21 0-16,21 21 0,-21-20 15,21-1-15,0 42 16,0-42-16,0 1 0,0-1 16,0 0-16,0 0 0,0 0 15,21-21-15,0 0 0,0 21 16,0-21 0,1 0-16,-1 0 0,0 0 15,0-21 1,0 0-16,0 0 15</inkml:trace>
  <inkml:trace contextRef="#ctx0" brushRef="#br0" timeOffset="50376.09">25590 5503 0,'-21'-21'16,"21"0"-1,21 21 17,1 0-32,-22 21 15,21 0-15,0 1 16,-21-1-16,0 0 0,0 21 0,0-21 16,0 1-16,0 20 0,0-21 15,0 0-15,0 22 0,0-22 0,0 0 16,0 0-16,0 0 0,0 0 15,-21 1-15,21-1 0,-21-21 16,21 21-16,-22-21 31,22-21-15,0 0-16,0-1 16,0 1-16,0 0 0,0 0 15,22 0-15,-1-22 0,0 22 0,0-21 16,0 0-16,0 20 0,22-20 0,-22 0 15,0 21-15,21-22 0,-20 22 16,-1 0-16,21 0 0,-21 0 16,0-1-16,1 1 0,-1 21 0,0 0 15,-21-21-15,21 21 0,0 0 32,-42 0 14,0 0-46,0 21 0,0-21 0,-1 0 16,1 0-16,-21 0 0,21 0 0</inkml:trace>
  <inkml:trace contextRef="#ctx0" brushRef="#br0" timeOffset="76456.06">10202 11303 0,'-21'0'16,"42"0"31,0 0-47,-21 21 15,0 0 1,0 1 0,22-22-16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5:39:02.7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2222 529 0,'22'0'16,"-1"0"-16,0 0 15,0 0-15,0 0 16,0 0-16,1 0 16,41-21-16,-42 21 15,0-21-15,22 0 0,-22 0 16,0 21-16,0-22 0,0 1 0,1 0 15,-1-21-15,21-22 16,-21 1 0,-21 42-16,-42-1 15,21 22-15,0 0 0,-22 0 16,22 0-16,-21 0 0,-1 0 16,1 0-16,0 22 0,-1-1 0,1 0 15,0 0-15,-1 0 0,-41 43 16,63-22-16,-22 22 15,22-43-15,0 21 0,21-21 16,-21 22-16,21-22 0,0 21 16,0-21-16,0 0 0,0 1 0,21-1 15,0 21-15,0-21 0,0 0 16,43 22 0,-22-22-16,43 21 0,-64-21 15,21 1-15,1-1 0,-22 0 16,21 0-16,-21 0 0,-21 22 0,0-22 15,0 0-15,0 0 0,-21 21 16,0-20-16,-21-1 0,-1 0 0,1 0 16,-21 0-16,20 0 0,-84 22 15,85-43-15,-22 0 16,22 0-16,0 0 0,-1 0 16,22 0-16,-21 0 0,21-21 0,0-1 15,-22 22-15,22-21 0,21 0 0,-21 0 16,21 0-16,-21 0 0,21-1 15,0-20-15,0 21 0,0 0 16,0 0-16,21 21 16,0-22-16,0 22 0,22-21 15</inkml:trace>
  <inkml:trace contextRef="#ctx0" brushRef="#br0" timeOffset="520.19">3175 614 0,'0'0'16,"0"-21"-16,-21 21 15,0 21 1,-1 0-16,1 0 0,0 0 16,0 1-16,0 20 0,0 0 0,-1 1 15,-41 62 1,21-20-16,42-43 16,-22 43-16,22-64 15,0 0-15,22 1 0,-1-1 0,0 0 16,42 0-16,-41-21 15,20 0-15,0 0 0,43 0 16,0-42-16,-43 21 16,0-1-16,22 1 0,-22-21 15,0 21-15,-20-22 0,41-41 16,-42 41-16,-21 1 0,0 0 16,0-1-16,0 1 0,-21 0 0,0-1 15,0 22-15,-22-21 0,22 21 16,-21 0-16,21-1 0,-22 1 0,1 21 15,21 0-15,-21 0 0,20 0 16,-20 0-16,21 21 0,0 1 16,0-1-16,-1 0 0,1 0 0,21 0 15,0 0-15,0 1 16,0-1-16</inkml:trace>
  <inkml:trace contextRef="#ctx0" brushRef="#br0" timeOffset="1104.14">4339 381 0,'0'0'0,"-21"0"0,0 21 15,0 0-15,-1 1 0,1-1 16,21 21-16,-21 0 0,0-20 0,0 41 16,0-21-16,-1 1 0,1 20 15,21-20-15,-21 20 0,0-21 0,0 22 16,-22 63 0,22-64-16,21-41 0,0-1 15,0 0-15,0 0 0,0-42 31,0 0-15,21-22-16,-21 22 16,22-21-16,-1 21 0,-21-43 15,21 22-15,0 0 0,0-22 0,-21 22 16,21-22-16,22-42 16,-22 64-16,0 0 0,0-1 0,0 22 15,1 0-15,-1 0 0,0 0 16,0 21-16,0 0 0,0 0 0,1 21 15,-1 0-15,0 0 0,21 22 16,-21-1-16,1 0 0,-22 1 16,0 20-16,0-21 0,21 1 15,-21 41-15,0-41 16,0-1-16,0 0 0,0-20 16,0 20-16,0-21 0,0 0 0,0 0 15,0 1-15,0-1 16,-21-21-1,-1 0 1,1-21-16</inkml:trace>
  <inkml:trace contextRef="#ctx0" brushRef="#br0" timeOffset="1306.47">3958 1058 0,'0'22'0,"21"-22"16,0 0-16,1 0 16,20 0-16,-21 0 0,0-22 0,22 22 15,-1 0-15,-21-21 0,21 0 16,1 21-16,-1 0 0,-21-21 0,22 21 16,-22 0-16,0 0 0,0-21 15,0 21-15</inkml:trace>
  <inkml:trace contextRef="#ctx0" brushRef="#br0" timeOffset="1883.17">6265 233 0,'0'0'0,"0"-42"0,0 20 15,0 1-15,0 0 0,0 0 16,0 0-16,-21 42 16,21 0-16,0 21 15,-21 1-15,21 20 0,0-20 0,0 41 16,0-20-16,-21-1 0,0 22 16,-1 0-16,1-22 0,0 22 0,0-1 15,0-20-15,0-1 0,-1-20 16,1 20-16,0-20 0,21-22 15,0 0-15,0 0 0,0 0 0,0 0 16,0-42 0,0 0-1,0-21-15,0 21 0</inkml:trace>
  <inkml:trace contextRef="#ctx0" brushRef="#br0" timeOffset="2171.01">6181 191 0,'0'0'0,"0"-85"16,0 64-16,21 21 15,-21 21-15,21 0 0,-21 21 16,21 1-16,0-1 0,-21 0 16,21 22-16,-21-1 0,0 1 0,22-1 15,-1 1-15,-21 21 0,21-22 16,-21 1-16,0-1 0,0 1 0,0-1 15,0-21-15,0 1 0,0-1 16,0 0-16,0-20 0,0 20 0,0-21 16,0 0-16,0 0 15,0-42 17,0 0-32,0 0 15</inkml:trace>
  <inkml:trace contextRef="#ctx0" brushRef="#br0" timeOffset="2351.9">5948 995 0,'0'0'0,"21"0"32,0 0-32,0-21 0,0 21 15,22 0-15,-22-21 0,0 21 16,21 0-16,-20-22 0,20 22 0,0 0 15,-21 0-15,22-21 0,-22 21 0,21 0 16,-21 0-16</inkml:trace>
  <inkml:trace contextRef="#ctx0" brushRef="#br0" timeOffset="2770.66">6540 889 0,'0'-21'0,"-21"0"16,0-22 0,21 22-16,21 21 31,0 0-31,1 0 16,20 21-16,-21 1 0,0-1 0,22 0 15,-22 0-15,0 21 0,0-20 16,0 20-16,0-21 0,1 21 0,-22 1 15,21-22-15,-21 21 0,0-21 16,0 22-16,0-22 0,0 0 0,0 0 16,0 0-16,0 1 15,0-44 17,0 1-32,0 0 0,0 0 15,0 0-15,21-22 0,-21 1 0,21 21 16,-21-21-16,21-1 0,-21 1 15,21 0-15,1-1 0,-22 22 0,0 0 16,21 0-16,0 0 0,0-1 16,0 22-16,0 0 15,1 0-15,-1 0 16</inkml:trace>
  <inkml:trace contextRef="#ctx0" brushRef="#br0" timeOffset="3085.63">7472 741 0,'0'-21'0,"0"42"0,0-63 16,0 20-16,-21 1 15,-1 21 1,1 0-16,0 21 0,0 1 15,0-1-15,21 21 0,-21-21 16,-1 22-16,1-1 0,0 0 0,0 1 16,21-1-16,0 21 0,-21-41 15,21 20-15,0 0 0,0-21 16,0 22-16,0-22 0,21 0 0,0 0 16,0-21-16,0 21 0,22-21 15,-22 0-15,21 0 0,1 0 16,-1-21-16,-21 21 0,21-21 0,1 0 15,-1-21-15</inkml:trace>
  <inkml:trace contextRef="#ctx0" brushRef="#br0" timeOffset="3600.34">8043 212 0,'0'21'0,"0"-42"0,0 0 16,-21-1-16,0 22 15,0 0-15,21 22 0,0-1 16,-21 0-16,21 0 0,0 21 16,-22 1-16,22 20 0,0-20 0,0-1 15,0 21-15,-21 1 0,21-1 0,-21-20 16,21 20-16,-21 1 0,21-1 16,0-20-16,0 20 0,-21-21 0,21 1 15,0-22-15,-21 21 0,21-21 16,0 1-16,0-1 0,0 0 0,0-42 47,0 0-32,0-1-15,0 1 0,0 0 0,0-21 16,0 21-16,0-22 0,21 1 0,0 0 16,0 20-16,21-41 15,-20 21-15,-1 20 0,0 1 0,0 21 16,0 0-16,22 0 0,-22 0 15,0 0-15,0 21 0,0-21 0,-21 43 16,21-22-16,-21 0 0,22 21 16,-22 1-16,0-22 0,0 21 15,0 1-15,0-22 0,0 21 16,0-21-16,0 0 0,0 1 0,0-1 16,0 0-16,-22 0 0,22 0 15,0 0-15,22-21 31,-1-21-31,0 0 16,0 21-16,0-21 0</inkml:trace>
  <inkml:trace contextRef="#ctx0" brushRef="#br0" timeOffset="3846.72">8636 783 0,'0'43'31,"0"-22"-31,-21 0 0,21 0 0,-21 21 16,21 1-16,-22-22 0,1 64 15,21-64-15,0 21 0,0-21 16,-21 0-16,21 1 0,0-1 16,0 0-16,0 0 0,0 0 0,0 0 15,21-21 16,0-21-31,1 0 0,-1 0 16,0 0-16</inkml:trace>
  <inkml:trace contextRef="#ctx0" brushRef="#br0" timeOffset="4204.2">8636 529 0,'0'0'15,"-21"0"-15,0 0 0,-1 0 0,1 0 0,0 21 16,0-21-16,0 22 0,0-1 16,21 0-16,0 0 0,0 0 15,0 22-15,42-22 16,-21-21-16,0 0 16,0 0-16,1 0 0,20 0 0,-21 0 15,0 0-15,0 0 0,1-21 16,-1-1-16,0 1 0,0 0 0,-21 0 15,0 0-15,0 0 0,0-1 16,0 1-16,0 0 0,-21 0 0,0 21 16,0-21-16,-1 21 0,1 0 15,0 0-15,0 0 0,0 0 0,0 0 16,-1 0-16,1 21 16,0-21-16,21 21 0,0 0 15,0 0-15,0 1 0,0-1 16,21-21-1,0 0-15</inkml:trace>
  <inkml:trace contextRef="#ctx0" brushRef="#br0" timeOffset="4496.09">9229 233 0,'-22'0'16,"22"21"-16,-21 0 0,0 22 16,21-1-16,0 0 0,-21 1 15,0-1-15,0 21 0,21-20 0,-22 20 16,1 1-16,0-1 0,21 1 16,-21-1-16,0-20 0,0 20 0,-1-21 15,22 22-15,0-22 0,0-21 0,0 22 16,0-1-16,0-21 0,0 0 15,0 1-15,22-1 0,-1-21 16,0 0-16,0 0 16,0 0-16,0-21 0,1 21 0</inkml:trace>
  <inkml:trace contextRef="#ctx0" brushRef="#br0" timeOffset="4683.97">8869 910 0,'0'0'0,"21"0"31,21 0-31,-21 0 0,22 0 16,-1 0-16,0-21 0,1 21 16,-1 0-16,-21-21 0,22 0 0,-1 0 15,0 21-15,-21-22 0</inkml:trace>
  <inkml:trace contextRef="#ctx0" brushRef="#br0" timeOffset="5124.72">9461 1016 0,'0'0'16,"-21"0"-16,0 0 0,21 21 0,0 0 15,21-21 17,0-21-32,22 0 15,-22 21-15,0-21 0,21 21 0,-20-21 16,20 0-16,-21-1 0,0 1 15,0 0-15,1 0 0,-22 0 0,0 0 16,0-1-16,0 1 0,-22 0 16,1 21-16,0 0 0,0 0 15,0 0-15,0 21 0,-1 0 0,-20 1 16,21-1-16,0 21 16,-22 22-16,22-22 0,0 0 15,21 1-15,-21-22 0,21 21 16,0-21-16,0 0 0,0 1 0,0-1 15,21 0-15,0 0 0,0-21 16,1 0-16,-1 0 0,21 0 0,0 0 16,1 0-16,20-21 0,-20 21 0,-1-21 15</inkml:trace>
  <inkml:trace contextRef="#ctx0" brushRef="#br0" timeOffset="5375.58">10308 741 0,'0'0'0,"-42"0"16,21 0-16,-1 0 0,1 0 15,0 0-15,0 21 0,0 0 0,0 0 16,-1 22-16,1-22 0,0 21 16,0 1-16,0-22 0,0 21 0,21 0 15,0 1-15,0-22 16,0 42-16,0-41 0,0 20 0,21-21 15,0-21-15,21 21 0,-21 0 16,1-21-16,20 0 0,-21 0 16,21 0-16,22 0 15,-22-21-15,1 0 0</inkml:trace>
  <inkml:trace contextRef="#ctx0" brushRef="#br0" timeOffset="5680.43">10922 127 0,'0'0'0,"0"-21"0,-21 21 15,0 0-15,-1 21 0,22 0 16,-21 22-16,0-22 0,0 21 16,21 22-16,-21-22 0,0 21 0,21-20 15,0 20-15,-22 1 0,22-1 16,-21 1-16,21-22 0,0 22 0,0-1 15,0-21-15,0 1 0,0-1 0,0 0 16,0 1-16,0-1 0,0-21 16,21 0-16,1 1 0,-1-1 0,0-21 15,0 0-15,0 0 16,0 0-16,1 0 0,-1 0 0,0-21 16,21-1-16,-21 1 0,1 0 15,-1-21-15,0-1 0</inkml:trace>
  <inkml:trace contextRef="#ctx0" brushRef="#br0" timeOffset="6073.19">11155 783 0,'-21'0'16,"-1"21"-1,1 1-15,0-1 0,21 21 0,-21-21 16,0 0-16,21 22 0,0-22 0,0 0 16,0 21-16,0-20 0,0-1 15,0 0-15,0 0 0,21 0 16,0-21-16,21 21 15,-20-21-15,-1 0 0,0 0 16,21 0-16,-21 0 0,22-21 0,-22 21 16,0-21-16,21 0 0,-20 0 15,-1 0-15,0-22 0,-21 22 0,0-21 16,21-1-16,-21 22 0,0-21 16,0 21-16,0 0 0,0-1 15,0 44 1,-21-1-16,21 0 15,-21 0-15,21 21 0,0-20 16,0 20-16,-21-21 0,21 0 0,0 22 16,0-22-16,0 0 0,0 0 0,0 0 15,0 0-15,0 1 16,0-1-16,21-21 16,0 0-16,0 0 15,0 0-15,0 0 0,1 0 16,-1-21-16,0-1 0</inkml:trace>
  <inkml:trace contextRef="#ctx0" brushRef="#br0" timeOffset="6478.96">11769 826 0,'0'0'0,"-22"-22"16,22 1-1,-21 21-15,21-21 16,0 0-16,21 21 15,1 0 1,-1 0-16,0 0 0,21 0 0,-21 0 16,1 21-16,-1 0 0,0 0 15,0 1-15,-21-1 0,0 0 0,21 0 16,-21 21-16,0-20 0,0 20 16,0-21-16,0 0 0,0 22 0,0-22 15,-21 0-15,21 0 0,0 0 0,0 0 16,-21-21-16,21 22 15,-21-22-15,0 0 16,21-22 0,0 1-16,0 0 0,0 0 15,0 0-15,0 0 0,21-22 0,0 22 16,0-21-16,0-1 0,0 22 16,1-21-16,-1 21 0,0-22 0,0 22 15,0 0-15,0 21 0,1 0 16,-1-21-16,0 21 0,0 21 15,0 0 1,-21 0-16,21-21 0</inkml:trace>
  <inkml:trace contextRef="#ctx0" brushRef="#br0" timeOffset="6851.74">12382 1080 0,'22'-22'31,"-22"1"-15,21 21-16,0-21 0,0 21 0,0-21 15,0 0-15,1 0 0,-1-1 16,0 1-16,0 0 0,0 0 0,0-21 16,-21 20-16,0 1 15,22 0-15,-22 0 0,0 0 16,-22 21-16,1 0 15,0 21-15,-21-21 16,21 21-16,-1 21 0,1-20 0,0-1 16,0 21-16,0 0 0,0 1 15,21-22-15,0 21 0,0-21 0,0 22 16,0-22-16,0 0 0,21 21 16,0-20-16,0-22 0,21 21 0,-20 0 15,20-21-15,-21 0 0,21 0 0,-20 0 16,20 0-16,0 0 0,-21 0 15,22 0-15,-22-21 0,0 21 0,21-21 16,-20-1-16,-1-20 0</inkml:trace>
  <inkml:trace contextRef="#ctx0" brushRef="#br0" timeOffset="7166.56">10604 381 0,'64'0'0,"-128"0"0,22 21 0,0-21 16,21 0-16,21 21 15,21-21-15,0 0 16,21 0-16,1 0 0,-1 0 15,21 0-15,1 0 0,-1 0 0,1 0 16,-1-21-16,1 21 0,-1 0 0,1 0 16,-1-21-16,-20 21 0,-1-21 15,-21 21-15,22 0 0,-22 0 0,0 0 16,0 0-16,-21-21 16,21 21-16</inkml:trace>
  <inkml:trace contextRef="#ctx0" brushRef="#br0" timeOffset="7984.7">14795 402 0,'0'0'0,"22"-21"15,-1 0-15,0 0 0,0 0 16,-21-1-16,0 1 0,0 0 16,0 0-16,0 0 0,0 0 15,-21 21-15,0 0 16,0 0-16,-1 0 0,1 0 0,-21 21 15,0 21-15,20-21 0,-20 22 16,0 20-16,-1 1 0,1-1 16,-21 22-16,20-1 0,1 1 0,-22 0 15,22 21-15,-21-22 0,20 1 16,1 0-16,0-1 0,20-20 0,1 20 16,21-20-16,0-1 0,0 1 15,21-1-15,1-20 0,20-1 0,0 0 16,1 1-16,-1-1 0,21-21 0,1 0 15,-1 1-15,-20-1 0,20-21 16,1 0-16,-22 0 0,22 0 0,-22-21 16</inkml:trace>
  <inkml:trace contextRef="#ctx0" brushRef="#br0" timeOffset="9024.96">15684 889 0,'22'0'47,"-1"0"-32,0 0-15,-21-21 0,21 21 16,-21-21-16,21 21 0,0-21 16,1 21-16,-22-22 0,21 1 0,0 21 15,0-21-15,0 0 0,0 21 0,-21-21 16,0 0-16,22 21 0,-22-22 0,0 1 16,0 0-1,-22 21-15,1 0 16,-21 0-16,21 0 15,0 0-15,-22 21 0,22-21 0,-21 21 16,21 1-16,-22-1 0,22 0 16,0 0-16,0 0 0,0 0 0,21 1 15,0-1-15,0 21 0,0-21 0,0 0 16,0 1-16,0-1 0,0 0 16,21 0-16,-21 0 0,21 0 0,0 1 15,21-1-15,-20 0 0,-1 0 16,0 0-16,21 0 0,-21 1 15,1-1-15,20 0 0,-21 0 0,0-21 16,-21 21-16,0 0 0,0 1 16,0-1-16,-21 0 0,0-21 15,0 21-15,-22-21 0,1 0 16,0 21-16,-1-21 0,1 0 0,-21 0 16,20 0-16,1 0 0,21 0 15,-22 0-15,1-21 0,21 0 0,0 21 16,0-21-16,-1 0 0,1-1 0,21 1 15,0 0-15,0 0 16,0 0-16,21 21 16,1 0-16,-1-21 15,21 21-15,-21 0 0,22 0 0,-1-22 16,0 22-16</inkml:trace>
  <inkml:trace contextRef="#ctx0" brushRef="#br0" timeOffset="9406.75">16087 1291 0,'21'0'0,"0"0"16,0 0-16,0 0 0,-21-21 15,21 0-15,1 21 0,20-21 16,-21 0-16,0-1 0,0 1 15,1 0-15,-1 21 0,0-21 0,0 0 16,-21 0-16,0-1 0,0 1 16,0 0-16,-21 21 15,0 0 1,0 21-16,-22 0 0,22-21 0,0 22 16,21-1-16,-21 21 0,0-21 0,-1 0 15,1 1-15,21 20 0,0-21 16,0 0-16,0 22 15,0-22-15,0 0 0,0 0 0,0 0 16,21-21-16,1 0 0,-1 0 16,0 0-16,0 0 0,0 0 15,0 0-15,1 0 0,20 0 16,-21 0-16,0 0 0,0 0 0,1-21 16,-1 0-16</inkml:trace>
  <inkml:trace contextRef="#ctx0" brushRef="#br0" timeOffset="9834.21">16637 1122 0,'0'0'0,"-21"-21"16,21 0 0,0-1-16,0 1 15,21 21 1,0 0-16,0 0 0,0 0 0,1 0 15,-1 21-15,0 1 0,0-22 16,-21 21-16,21 0 0,0 0 0,1 21 16,-22-20-16,0-1 0,0 0 15,21 21-15,-21-21 0,0 1 0,0-1 16,0 0-16,0 0 0,0 0 16,0-42 30,0 0-46,0 0 0,0 0 16,0-1-16,21 1 0,-21 0 16,0 0-16,0-21 0,21 20 0,-21-20 15,21 21-15,-21 0 0,0 0 16,21-1-16,1 1 0,-22 0 0,21 21 16,0 0-16,0 0 15,0 0 1,0 0-16,1 0 15</inkml:trace>
  <inkml:trace contextRef="#ctx0" brushRef="#br0" timeOffset="11246.02">17251 1037 0,'0'-21'16,"0"42"15,0 0-31,0 1 16,21-1-16,-21 21 0,0 0 16,21-20-16,-21-1 0,21 0 15,-21 0-15,0 0 0,21 0 0,-21 1 16,22-1-16,-22 0 15,21-21-15,0 21 0,0-21 16,0 0 0,0-21-1,-21 0-15,22 0 0,-1-1 16,-21 1-16,0-21 0,21 21 16,0-22-16,-21 22 0,21-21 0,0 21 15,-21-22-15,0 22 16,22 0-16,-22 0 0,21 21 0,-21-21 15,0 42 17,0 0-32,0 0 15,0 0-15,-21 1 0,21-1 16,0 0-16,-22 0 0,22 0 16,0 0-16,0 1 0,0-1 15,0 0-15,0 0 0,-21 0 16,21 0-16,0 1 0,0-1 15,0 0-15,0 0 16,21 0-16,1-21 16,-1 0-16,0 0 15,0 0-15,0 0 0,0 0 0,22 0 16,-22-21-16,0 21 0,0-21 16,0 0-16,1 0 0,-22-1 0,21 1 15,0 0-15,0 0 0,-21 0 16,21-22-16,-21 22 0,21-21 0,-21 21 15,0 0-15,0-1 0,0 1 0,0 0 16,0 42 0,0 0-1,0 1-15,0-1 16,0 0-16,-21 42 0,21-41 16,0-1-16,0 21 0,0-21 15,0 0-15,0 1 0,0-1 0,0 0 16,21 0-16,1 0 15,20-21-15,-21 0 0,0 0 16,0 0-16,1 0 0,-1 0 0,0-21 16,0 21-16,0-21 0,0 0 15,1 0-15,-1-1 0,0 1 16,0 0-16,21 0 0,-20-21 0,-1 20 16,0-20-16,21 21 0,-21-21 15,1 20-15,20 1 0,-21 0 0,0 0 16,0 0-16,1 21 0,-22 21 31,0 0-31,0 0 16,0 0-16,0 1 15,0-1 1,0-42 15,0-1-15,0 1-16,0 0 0,0 0 15,0 0 1,-22 21 15,1 21-31,0-21 16,21 21-16,-21 0 16,0 0-16,0 22 0,21-22 0,-22 21 15,1-21-15,0 1 0,0 20 0,21-21 16,0 21-16,0-20 0,0-1 0,0 0 15,0 0-15,0 0 0,21 0 16,0 1-16,22-1 0,-22-21 16,0 0-16,21 0 0,-21 0 0,22 0 15,41 0-15,-62-21 16,20 21-16,0-22 0,-21 1 16,22 0-16,-22 0 0,0 0 0,0 0 15,0-22-15,1 22 0,-1-21 16,-21 21-16,0-22 0,0 22 0,0 0 15,0 0-15,0 0 0,-21 21 16,-1 0-16,1 21 16,0 0-16,0 0 0,21 21 15,0-20-15,-21-1 0,21 0 16,-21 21-16,21 1 0,0-22 16,0 0-16,0 0 0,0 0 15,21 0-15,0 1 16,0-22-16,0 0 0,0 0 0,1 0 15,20 0-15,-21 0 0,0 0 16,22 0-16,-22-22 0,0 1 0,0 21 16,0-21-16,-21 0 0,21 0 15</inkml:trace>
  <inkml:trace contextRef="#ctx0" brushRef="#br0" timeOffset="11461.9">18055 677 0,'0'0'0,"0"22"16,-21-22-16,0 0 0,0 0 16,42 0 30,0 0-46,0 0 0</inkml:trace>
  <inkml:trace contextRef="#ctx0" brushRef="#br0" timeOffset="12278.46">20701 656 0,'0'0'0,"0"-21"0,0 0 15,0-21-15,0-1 16,0 22-16,-21-21 0,21 21 0,0-1 16,0 1-16,-21 21 15,-1 0-15,1 0 0,0 0 16,-21 0-16,21 21 0,-1 1 16,-20 20-16,0 0 0,21 1 0,-22 20 15,1 1-15,0-1 0,20 22 16,-20-1-16,21 1 0,-21-21 0,20 20 15,1-20-15,21-1 0,0 1 16,0-1-16,0-20 0,21-1 0,22-21 16,-22 21-16,21-20 0,1-1 15,62 0-15,22-21 16,-63 0-16,-1 0 16,1-21-16,-1 0 0,1-1 0,-1-20 15,-20 21-15,20-21 0,1-1 16,-22 1-16,0-22 0,1 22 15,-1-21-15,0-86 0,-42 65 0,0 20 16,0-20-16,0 20 0,-21-21 16,-21 22-16,21-1 0,-22 1 0,1-1 15,0 22-15,-1 0 0,1 21 16,-21-1-16,-1 22 0,22 0 0,-22 22 16,1-1-16,20 21 15,-20 0-15,21 1 0,-1-1 0,1 22 16,21-1-16,0 1 0,-1-1 15,22 22-15,0-22 0,0 64 16,22-63-16,-1-22 0,21 22 16,-21-22-16,22-21 0,20 21 0,-21-20 15,22-1-15,-22-21 16,64 0-16,-42 0 0,-22 0 0</inkml:trace>
  <inkml:trace contextRef="#ctx0" brushRef="#br0" timeOffset="12672.23">21336 1312 0,'0'0'0,"-21"-21"0,0 0 16,21 0-16,0 0 16,0 0-16,0-1 0,0 1 15,21 0-15,0 0 16,0 21-16,0 0 0,0 0 0,1 0 15,20 0-15,-21 0 0,0 21 16,22 0-16,-22 0 0,0 1 0,0-1 16,-21 21-16,0-21 0,21 0 0,-21 22 15,0-22-15,0 0 16,0 21-16,0-20 0,-21-1 16,21 0-16,-21-21 15,21-21 16,0 0-31,0-1 0,0 1 16,0 0-16,21 0 0,-21-21 0,21 20 16,0-20-16,1 0 0,-1-1 15,0 1-15,0 21 0,21-43 16,-20 43-16,-1 0 0,0 21 16,0-21-16,0 21 0,0-21 15,1 21-15</inkml:trace>
  <inkml:trace contextRef="#ctx0" brushRef="#br0" timeOffset="12855.19">22056 1101 0,'0'21'0,"0"-42"0,0 63 16,0 0-16,0-20 0,0 20 15,-22-21-15,22 0 0,0 22 0,-42-1 16,42-21-16,-21 0 0,21 0 16,0 1-16,0-1 15,21-42 32,0-1-47,-21 1 16</inkml:trace>
  <inkml:trace contextRef="#ctx0" brushRef="#br0" timeOffset="13018.1">22034 847 0,'0'0'0,"-21"-64"16,0 64-16,21 21 31,0 1-31,0-1 16,0 0-16,0 0 0,0 0 15,21 0-15,-21 1 0,21-1 16</inkml:trace>
  <inkml:trace contextRef="#ctx0" brushRef="#br0" timeOffset="14268.38">22204 1355 0,'21'0'15,"0"0"-15,0 0 16,0-21-16,1-1 0,-1 22 0,21-21 16,-21 0-16,0 0 0,1 0 15,20 0-15,-21-1 0,0 1 16,0 0-16,-21 0 0,0 0 0,22 0 15,-22-1-15,0 1 0,0 0 16,-22 21-16,1 0 16,-21 21-16,21 0 15,0 1-15,-1-1 0,1 0 0,21 0 16,0 21-16,-21-20 0,21-1 16,0 21-16,0-21 0,0 0 0,0 1 15,0-1-15,21 0 0,0-21 16,22 42-16,-1-42 0,-21 0 15,22 0-15,-1 0 0,0 0 16,1 0-16,-1 0 0,-21 0 16,21-21-16,1 21 0,-1-21 0,-21 0 15,0 0-15,22-1 0,-22 1 16,0 0-16,-21-21 0,21 21 0,-21-22 16,21 22-16,-21 0 0,0-21 15,22 20-15,-22 1 0,0 42 31,0 1-31,0-1 0,-22 0 16,22 21-16,-21-21 0,21 1 0,-21-1 16,21 21-16,0-21 15,0 0-15,-21 1 0,21-1 0,-21 0 16,21 0-16,21-21 47,0-21-47,0 0 0,0 0 15,-21-1-15,22 1 0,-1 0 0,0 0 16,0 0-16,0 0 0,-21-1 16,21 1-16,1 0 0,-22 42 31,0 0-31,0 1 16,0-1-16,0 0 0,0 0 15,0 0-15,0 0 0,0 1 0,0-1 16,21 0-16,-21 0 0,21-21 15,-21 21-15,21 0 0,0-21 0,0 0 16,1 0-16,-1 0 0,0 0 16,0 0-16,0 0 0,43-21 15,-43 21-15,0-21 0,0 0 16,0 0-16,1 0 0,-1-1 16,0-20-16,0 21 0,0-21 15,0-43-15,1 21 0,-22 22 16,21-21-16,-21-1 0,0 22 0,21-22 15,-21 22-15,21 0 0,-21-1 16,0 1-16,0 21 0,0 0 16,0 42-1,-21 0 1,0 21-16,0 1 0,21-1 0,-22 0 16,1 22-16,0-22 15,0 22-15,21-1 0,-21-21 0,0 22 16,21-22-16,0 1 0,0-1 0,0 43 15,0-43-15,0 0 16,0-21-16,0 1 0,21-1 0,0-21 16,21 0-16,-21 0 15,85 0-15,-63 0 16,-1 0-16,0-21 0,1-1 16,-1 1-16,0 0 0,1 0 0,-22 0 15,21 0-15,0-43 16,1 1-16,-43 41 0,0 1 15,0-21-15,0 21 0,0 0 16,-21 21 0,-1 0-16,1 0 0,21 21 15,-21 0-15,0 0 0,21 0 16,0 22-16,-21-22 0,21 0 0,0 0 16,0 21-16,0-20 0,0-1 0,0 0 15,0 0-15,21 0 16,0 0-16,0-21 0,0 0 0,1 22 15,-1-22-15,0 0 0,21 0 16,-21 0-16,22 0 0,-22 0 0,21 0 16,1-22-16,-1 1 0,0 21 15,1-21-15,-1 0 0,0 0 0,1 0 16,-1-1-16</inkml:trace>
  <inkml:trace contextRef="#ctx0" brushRef="#br0" timeOffset="14794.95">24977 1143 0,'21'-21'0,"-42"42"0,42-63 0,-21 21 16,0-1-16,-21 22 15,-1 0-15,1 0 16,0 0-16,0 0 16,0 22-16,-22-1 0,22-21 0,0 21 15,0 0-15,0 0 0,0 22 16,-1-22-16,1 0 0,0 0 0,21 0 16,0 0-16,0 1 0,0-1 0,0 0 15,0 0-15,0 0 16,21-21-16,0 0 0,1 0 15,20 0-15,-21 0 0,0 0 0,0 0 16,1-21-16,-1 21 0,21-21 16,-21 0-16,0 0 0,1-1 15,-1 1-15,0-21 0,0 0 16,0-1-16,0 1 0,1-22 0,-1 1 16,0 21-16,0-22 0,0 1 15,0-1-15,1 1 0,-1-1 0,0 22 16,-21-1-16,0 1 0,21 21 15,-21-21-15,0 20 0,-21 44 32,0-1-32,21 21 0,-21 0 0,-1-20 15,1 41-15,0-21 0,0 22 0,21-1 16,-21 1-16,0-1 0,21 1 16,-22-22-16,22 22 0,0-22 15,0 22-15,0-22 0,0 0 16,0 1-16,0-22 0,0 21 0,0-21 15,0 0-15,0 1 0,22-1 16,-1-21-16,21 0 0,-21 0 16,43 0-16,-22 0 0,-21 0 15,22-21-15,-1-1 0,-21 22 16,21-21-16,-20 0 0,20 0 0,-21-21 16,0 20-16,0-20 0</inkml:trace>
  <inkml:trace contextRef="#ctx0" brushRef="#br0" timeOffset="15078.79">23326 826 0,'0'0'0,"-43"0"0,22 0 0,0 0 15,42 0 1,0 0-16,22 0 0,-1 0 16,0 0-16,22 0 0,20 0 0,-20 0 15,21-22-15,-1 22 0,1 0 16,63-21-16,-84 21 16,-1 0-16,1-21 0,-22 21 15,0 0-15,1 0 0,-22-21 0,0 21 16,-21-21-16</inkml:trace>
  <inkml:trace contextRef="#ctx0" brushRef="#br0" timeOffset="17719.65">27263 508 0,'0'-21'15,"0"0"-15,0 0 16,0-1-16,0 1 0,0 42 47,0 1-47,0-1 15,-22 21-15,1-21 0,0 43 16,0-22-16,0 22 0,-22-1 16,22 1-16,-21-1 0,21 1 0,-22-1 15,1-21-15,0 22 0,21-1 16,-22-20-16,22-1 0,0-21 16,-21 22-16,42-22 0,-22 0 15,22 0-15,0 0 0,-21-21 0,42 0 31,1-21-31,-1 0 0,0 0 0,0-22 16,0 22-16,0-42 0,1 20 16,-1 1-16,21-21 0,-21-1 0,0 1 15,1-1-15,20 1 0,-21-22 16,0 21-16,0 22 0,1-21 16,-1-1-16,0 22 0,-21 21 15,0-22-15,0 22 0,0 42 31,0 0-31,0 22 0,0-1 0,0 22 16,0-1-16,0 1 0,0-1 16,0 1-16,0 147 15,0-147-15,0-22 0,0 22 16,0-22-16,0 0 0,0-21 16,0 22-16,0-22 0,0 0 15,0 0-15,0 0 0,-21-42 47,0 21-47</inkml:trace>
  <inkml:trace contextRef="#ctx0" brushRef="#br0" timeOffset="17899.66">26755 1164 0,'0'0'0,"-22"0"0,22-21 15,22 21 16,20 0-31,-21 0 0,0-21 0,22 21 0,-1 0 16,0-21-16,1 21 16,-1 0-16,21-21 0,-20 21 0,-1-22 15,0 22-15,1 0 0,-22-21 16,21 21-16,-21 0 0,1 0 0</inkml:trace>
  <inkml:trace contextRef="#ctx0" brushRef="#br0" timeOffset="18270.16">27474 1037 0,'0'-21'16,"0"0"-16,0 0 15,0 0 1,21-1-16,1 22 0,-1 0 16,21 0-16,-21 0 15,0 0-15,1 0 0,20 22 0,-21-1 16,0 21-16,0-21 0,1 0 15,-22 22-15,0-1 0,0-21 0,0 22 16,0-1-16,0-21 0,-22 21 16,1-20-16,0-1 0,0 0 15,0 0-15,21 0 0,-21-21 16,21-21 0,0 0-1,21 0-15,-21 0 16,21-1-16,0 1 0,0-21 0,0 21 15,1-22-15,-22 22 0,21-21 16,21-22-16,-21 43 0,0 21 16,-21-21-16,22 0 0,-1 21 15,0 0-15,0 0 0,0 0 16,0 0-16</inkml:trace>
  <inkml:trace contextRef="#ctx0" brushRef="#br0" timeOffset="18555">28321 974 0,'0'0'0,"0"-21"16,-21 21-16,0 0 0,21-22 16,-22 22-16,1 0 0,0 0 15,0 22-15,0-1 0,21 0 0,-21 0 16,21 0-16,-22 0 0,1 22 15,21-22-15,0 21 0,0-21 0,0 22 16,0-22-16,0 21 0,0-21 16,0 22-16,0-22 0,21 21 15,1-42-15,-1 21 0,21-21 16,-21 0-16,22 0 0,-22 0 16,21 0-16,0 0 0,-20-21 15,20 0-15,-21 0 0,21 0 0</inkml:trace>
  <inkml:trace contextRef="#ctx0" brushRef="#br0" timeOffset="19179.65">28744 550 0,'0'0'0,"0"-42"0,0 0 16,0 21-16,0-1 0,-21 22 16,21 22-1,-21 20-15,21-21 16,0 21-16,-21 1 0,0 20 0,21 1 15,-22-22-15,1 43 0,0-22 16,21 1-16,0-22 0,-21 22 0,0-22 16,21 21-16,0-20 0,0-22 15,0 21-15,0-21 0,0 1 0,0-1 16,0 0 0,0-42-1,21 0-15,-21-1 16,21 22-16,0-42 0,-21 21 0,21 0 15,1-22-15,-22 22 16,21 0-16,0-21 0,-21 21 0,21-1 16,0 1-16,-21 0 0,21 21 15,1 0-15,-22 21 16,21 0-16,-21 22 16,21-22-16,-21 0 0,0 0 15,0 0-15,0 1 0,0-1 16,21 0-16,-21 0 0,21 0 0,-21 0 15,21-21-15,1 0 16,-1 0-16,0 0 0,0 0 16,0 0-16,0 0 15,1-21-15,-22 0 0,21 0 0,0 21 0,0-21 16,0 0-16,-21-22 16,0 22-16,21 0 0,-21 0 0,22 0 15,-22-1-15,0 1 0,0 42 31,0 1-31,0 20 16,0-21-16,-22 0 0,22 0 16,0 1-16,-21-1 0,21 0 15,0 0-15,0 0 16,0-42 15</inkml:trace>
  <inkml:trace contextRef="#ctx0" brushRef="#br0" timeOffset="19355.55">29252 720 0,'0'0'0,"-21"0"0,0 0 0,0 0 15,0 0-15,42 0 47,0 0-47,0 0 16</inkml:trace>
  <inkml:trace contextRef="#ctx0" brushRef="#br0" timeOffset="19638.39">29527 423 0,'0'0'0,"0"-21"15,-21 42 1,21 1-16,-21-1 16,21 0-16,0 21 0,0-21 15,-21 43-15,21-22 0,-21 1 16,0 20-16,21 1 0,0-22 0,-22 21 16,22 1-16,-21-22 0,0 22 15,21-22-15,0 0 0,0 1 0,0-22 16,0 21-16,0-21 0,0 1 15,0-1-15,0 0 0,21-21 16,0 0-16,1 0 16,-1 0-16,0-21 15,0 0-15,0-1 0,-21 1 16</inkml:trace>
  <inkml:trace contextRef="#ctx0" brushRef="#br0" timeOffset="19816.28">29379 995 0,'0'0'0,"-21"-21"16,42 21 15,-21-21-31,21 21 16,1 0-16,-1 0 0,0 0 15,21 0-15,-21-22 0,1 1 16,-1 21-16</inkml:trace>
  <inkml:trace contextRef="#ctx0" brushRef="#br0" timeOffset="20180.08">29718 1101 0,'0'0'0,"0"21"0,-21-21 15,21 21-15,21-21 31,0 0-31,0 0 16,0 0-16,1 0 0,-1-21 0,0 21 16,21-21-16,-21 0 0,1-1 0,-1 22 15,0-21-15,0 0 0,-21 0 16,0 0-16,0 0 0,0-1 16,0 1-16,0 0 0,-21 21 0,0 0 15,0 0-15,-1 0 0,1 0 16,-21 21-16,21 0 0,0 1 15,-1-1-15,1 21 0,21-21 0,0 22 16,-21 20-16,21-42 16,0 0-16,0 1 0,0-1 0,0 0 15,0 0-15,21 0 0,0-21 16,1 0-16,41 21 16,-42-21-16,22 0 0,-22 0 0,21 0 15,0-21-15,-20 21 0</inkml:trace>
  <inkml:trace contextRef="#ctx0" brushRef="#br0" timeOffset="21076.6">30416 931 0,'0'0'15,"0"-21"-15,0 0 0,0 0 0,0 0 0,-21 21 32,0 0-32,0 21 15,0 0-15,0 0 0,-1 0 0,1 22 16,21-22-16,-21 21 0,0-21 15,21 22-15,-21-1 0,21-21 0,0 0 16,0 22-16,0-22 16,0 0-16,21 0 0,0 0 0,0 1 15,22-22-15,-22 21 0,0-21 0,0 0 16,21 0-16,-20 0 0,20 0 16,-21 0-16,0-21 0,22-1 0,-22 1 15,0 0-15,0 0 0,-21 0 16,21-22-16,0 1 0,-21-21 15,22 20-15,-22-20 0,0-1 0,21 1 16,-21-22-16,21 22 0,-21-1 16,0 1-16,0 20 0,0-20 15,0 20-15,0 1 0,0 21 0,0-21 16,0 63 0,0 0-1,-21 21-15,21 1 0,0-1 0,0 0 16,0 22-16,-21-22 0,21 22 15,0-1-15,0 1 0,0-1 16,0-21-16,0 22 0,0-22 0,0 22 16,0-22-16,0 0 0,0-20 0,21-1 15,-21 21-15,0-21 0,21-21 16,0 21-16,0-21 16,0 0-16,1 0 0,-1 0 15,0-21-15,0 0 0,0 0 16,0 0-16,1 0 15,-22-1-15,21-20 0,0 21 0,0 0 16,-21-22-16,0 22 0,0 0 16,0 0-16,21 21 0,-21 21 31,-21 0-31,21 0 16,0 22-16,-21-22 0,21 0 15,0 0-15,0 0 0,0 1 0,0-1 16,0 0-16,0 0 15,21 0-15,0-21 0,0 0 0,-21 21 16,22-21-16,-1 0 0,0 0 16,0 0-16,0 0 15,-21-21-15,21 21 0,1-21 16,-22 0-16,21 0 0,-21 0 0,0-22 16,21 22-16,0 0 0,-21-21 15,21 20-15,-21 1 0,0 0 16,0 0-16,0 0 0,0 42 31,0 0-31,0 0 0,0 0 0,0 1 16,0 20-16,0-21 15,0 0-15,0 0 0,0 1 0,0-1 0,0 0 16,0 0-16,0 0 16,0 0-1,21-21-15,1 0 0,-1 0 16,0 0-16,0 0 15</inkml:trace>
  <inkml:trace contextRef="#ctx0" brushRef="#br0" timeOffset="21471.38">31496 1058 0,'0'0'0,"0"-42"15,0 21-15,0 0 16,0 0-1,21 21-15,0 0 0,0 0 16,1 0-16,-1 0 16,0 21-16,-21 0 0,0 0 15,21 0-15,-21 0 0,21 1 0,-21 20 16,0-21-16,0 0 0,0 0 16,0 1-16,0-1 0,0 0 0,0 0 15,-21-21-15,0 0 16,21-21 15,0 0-31,0 0 16,0-1-16,0 1 0,0 0 15,21 0-15,-21-21 0,21 20 0,-21-20 16,21 21-16,1 0 0,-22-22 16,21 22-16,0 0 0,0 0 15,0 21-15,0 21 31,-21 0-31,0 0 16,0 1-16</inkml:trace>
  <inkml:trace contextRef="#ctx0" brushRef="#br0" timeOffset="21803.18">31813 1164 0,'0'0'0,"22"0"16,-22 21-16,21-21 0,0 0 15,0 0-15,-21-21 0,21 21 16,0-21-16,1 0 0,-1 0 0,0 0 15,0-1-15,0 1 0,0 0 16,1-21-16,-1 21 0,-21-1 16,0-20-16,21 21 0,-21 0 0,0 0 15,-21 21 1,0 21-16,21 0 0,-22 0 16,1 0-16,0 22 0,0-1 15,0-21-15,0 21 0,21-20 16,0 20-16,0-21 0,0 0 15,0 22-15,0-22 0,0 0 16,0 0-16,21-21 0,0 0 16,0 0-16,0 0 0,0 0 15,1 0-15,20 0 0,-21 0 0,0 0 16,22-21-16,-22 0 0,0 21 16,0-43-16,21 22 0,-42 0 0,22-21 15,-1 21-15</inkml:trace>
  <inkml:trace contextRef="#ctx0" brushRef="#br0" timeOffset="22040.05">30522 635 0,'0'0'15,"-21"0"-15,0 21 0,0-21 0,42 0 32,0 0-32,0 0 0,22 0 15,-1 0-15,0 0 0,22 0 16,-22 0-16,22 0 0,-22 0 16,21 0-16,-20-21 0,-1 21 0</inkml:trace>
  <inkml:trace contextRef="#ctx0" brushRef="#br0" timeOffset="22446.35">32152 42 0,'0'0'0,"0"-21"16,0 0-16,21 21 15,0 0-15,1 0 0,-1 0 16,21 0-16,-21 0 0,22 0 16,-22 42-16,21-20 0,0-1 15,1 21-15,-1 0 0,0 1 0,1 20 16,-1-20-16,0 20 0,-20-21 16,-1 22-16,0-1 0,-21 22 0,0-21 15,0-1-15,0 22 0,-21-22 16,0 1-16,-1-1 0,1 1 15,0-22-15,-42 64 16,41-64-16,-20-21 0,21 22 16,0-22-16,0 0 0,-1 21 0,1-42 15,0 22-15,21-1 0,-21-21 16,21 21-16,0-42 47,0 0-47</inkml:trace>
  <inkml:trace contextRef="#ctx0" brushRef="#br1" timeOffset="41235.17">2561 4551 0,'0'-21'15,"0"0"1,0-1 0,0 1-1,-21 0 17,0 21-17,0 0-15,-1 0 31,1 0-31,0 0 16,0 21 0,21 0-1,0 1-15,-21-1 0,0 0 16,21 0-16,0 0 16,0 0-16,0 1 15,0-1-15,0 0 0,0 0 0,0 0 16,0 22-16,0-22 0,0 21 15,0 0-15,0 1 0,0-22 16,0 21-16,0 1 0,0-1 16,0 0-16,42 43 15,-63-22-15,21 1 0,21-43 0,0 21 16,0 1-16,0-1 0,1 0 16,-22 1-16,0 20 0,0-20 0,0 20 15,0 1-15,0-22 0,0 21 16,0 1-16,-22-1 0,1-20 0,0 20 15,0 43 1,0-42-16,0-1 0,21 1 0,0-1 16,-22 1-16,22 20 0,-21-20 0,21-1 15,-21 1-15,21-1 0,0 1 16,0 20-16,0-20 0,0-1 16,0 22-16,0-21 0,0 20 0,0-20 15,0 20-15,0-20 0,0-1 16,0 1-16,0-1 0,0 1 0,0-1 15,0 1-15,0-1 0,0 1 16,0-1-16,0 43 0,0-42 16,0-22-16,0 0 0,0 1 15,0-1-15,0 0 0,0 1 0,0-1 16,0 0-16,0-20 16,0 20-16,0 21 0,-21-41 0,21-1 15,0 0-15,0-42 31,0 0-31,0-22 0,0 1 16,0 0-16,0-1 0,0-20 16,0-1-16</inkml:trace>
  <inkml:trace contextRef="#ctx0" brushRef="#br1" timeOffset="43331.93">2476 4551 0,'22'0'16,"-1"-21"-16,0 21 0,0 0 16,0 0-1,-21-21 1,21 21 15,1 0 0,-1 0-15,0 0 0,-21 21-16,21-21 0,0 0 15,0 0-15,1 0 16,-1 21-16,0-21 0,0 0 0,0 0 15,22 0-15,-22 0 0,0 0 16,21 21-16,-21-21 0,22 0 16,-1 0-16,43 0 15,-43 0-15,22 0 0,-1 0 16,1 0-16,-1 0 0,1 0 0,-1 0 16,1 0-16,-1 0 0,1 0 15,-1 0-15,1 0 0,-1 0 0,1 0 16,20 0-16,-20 0 0,-1 0 15,22 0-15,0 0 0,-1 0 0,1 0 16,0 0-16,-1 0 0,1 0 16,0 0-16,63-21 15,-85 21-15,1 0 0,20 0 0,-20 0 16,21 0-16,-22 0 0,22 0 0,-22-21 16,22 21-16,-22 0 0,22 0 15,-21 0-15,20 0 0,-20 0 16,-1 0-16,1 0 0,-1 0 0,1 0 15,20 0-15,-20 0 0,63 0 16,-42 0-16,-22 0 16,1 0-16,-1 0 0,1 0 0,-1 0 15,1 0-15,-1 0 0,1 0 0,-22 0 16,21 0-16,1 0 0,-1-21 16,-20 21-16,20 0 0,1 0 0,-22 0 15,22 0-15,-22 0 0,0 0 16,22 0-16,-22 0 0,0 0 0,1 0 15,20-22-15,-20 22 0,-1 0 16,0 0-16,1 0 0,-22 0 0,42 0 16,-20 0-16,-22 0 15,0-21-15,0 21 16,0 0 0,-21 21 124,0 1-140,0-1 16,0 0-16,0 0 15,0 0-15,0 0 0,0 1 16,0-1-16,0 21 0,0-21 0,-21 22 16,21-22-16,0 21 15,-21 0-15,0-20 0,21 20 0,0 0 0,0 1 16,-21-22-16,21 21 0,0 0 16,-22 1-16,22-22 0,0 21 0,0 1 15,0-22-15,0 21 0,-21-21 16,0 43-16,0-22 15,21 0-15,0 1 0,0-22 0,-21 21 16,21 1-16,-21-22 0,21 21 16,0 0-16,0-20 0,0 20 0,0-21 15,0 21-15,0-20 0,0 20 16,0-21-16,0 21 0,-22-20 0,22-1 16,0 21-16,0-21 0,0 0 0,-21 1 15,21 20-15,0-21 0,0 43 16,0-22-16,0 0 0,0-21 15,0 22-15,0-1 0,0 22 16,0-22-16,0 0 0,0 1 16,0 41-16,0-41 0,0-22 15,0 21-15,0 0 0,0-20 0,0 20 16,0 0-16,0-21 0,0 22 16,0-22-16,0 21 0,0 22 15,-21-22-15,21-21 0,0 22 0,0-22 16,0 21-16,0-21 0,-21 22 0,21-22 15,0 0-15,0 21 0,0-21 16,0 22-16,0-22 0,0 0 16,0 21-16,0-20 0,-21-1 0,21 0 0,0 21 15,-21-21-15,21 1 16,0-1-16,0 0 0,0 0 0,-22 0 16,22 0-16,0 1 0,-21-1 0,21 0 15,0 21-15,0-21 0,0 1 16,0-1-16,0 0 0,-21 0 15,21 0-15,0 0 0,0 1 0,-21-1 16,21 0-16,0 0 0,0 0 0,0 0 16,0 1-16,0-1 15,0 0-15,0 0 16,0 0-16,0 0 16,0 1-1,0-1-15,0 0 0,0 0 16,0 0-16,0 0 0,0 1 15,0-1-15,0 0 0,0 0 16,0 0-16,0 0 0,0 1 0,0-1 16,0 0-16,0 0 0,0 0 0,0 0 15,0 1-15,0-1 0,0 0 16,0-42 31,0 0-47,0-1 0,0 1 15,0 0-15</inkml:trace>
  <inkml:trace contextRef="#ctx0" brushRef="#br1" timeOffset="44846.04">2286 8975 0,'0'0'0,"21"0"93,0 0-93,0 0 0,22-21 16,-22 21-16,21 0 0,1 0 16,-1 0-16,0-22 0,1 22 0,-1 0 15,0 0-15,22-21 0,-22 21 0,22-21 16,-1 21-16,1-21 0,-1 21 16,22-21-16,-1 21 0,-20-21 0,42 21 15,-22-22-15,86 1 16,-86 21-16,1 0 0,0-21 0,-22 21 15,22 0-15,-22 0 16,22-21-16,-21 21 0,20 0 0,-20 0 16,20-21-16,-20 21 0,21 0 15,-1 0-15,1-21 0,-22 21 0,22-22 16,0 22-16,-1 0 0,1 0 0,0 0 16,21 0-16,-22 0 0,1 0 15,0 0-15,-1 0 0,1 0 0,-22 0 16,22 0-16,-21 0 0,-1 0 0,43 0 15,-43 0-15,-20 0 16,20 0-16,-20 0 0,20 0 0,-21 0 16,22 0-16,-22 0 0,22 0 0,-1 0 15,-20 0-15,20 0 16,-21 0-16,1 0 0,20 0 0,-20 0 16,-22 0-16,21 0 0,0 0 0,-20 0 15,20 0-15,-21 0 0,0 0 16,22 0-16,-22 0 0,0 0 0,21 0 15,-21 0-15,1 0 0,-1 0 0,21 0 16,-21 0-16,0 0 0,1 0 16,20 0-16,-21 0 0,0 0 0,0 0 15,1 0-15,-1 0 0,0 0 0,0 0 16,0 0-16,0 0 16,1 0-16,-1 0 0,0 0 15,0 0-15,0 0 0,0 0 0,1 0 16,-1 0-16,0 0 15,0 0-15,0 0 0,0 22 16,1-22-16,-1 0 0,0 21 16,0-21-1,0 0 1,-21-21 62</inkml:trace>
  <inkml:trace contextRef="#ctx0" brushRef="#br1" timeOffset="46143.32">12234 4614 0,'0'-42'16,"0"21"-16,0 0 15,0 0 17,-21 42 30,0 0-62,21 0 16,0 0-16,0 0 0,-21 1 15,21-1-15,0 0 0,0 21 16,0-21-16,0 22 0,0-1 0,0 0 16,0 1-16,0-1 0,0 0 15,0 22-15,0-22 0,0 1 0,0-1 16,0 21-16,0-20 0,0 20 0,0 1 15,0-22-15,0 22 0,0-1 16,21 22-16,-21-22 0,0 1 16,0-1-16,21 1 0,-21-1 15,0 1-15,21-1 0,-21 22 0,0-22 16,0 1-16,0 21 0,0-1 16,0-20-16,0 20 0,0-20 0,0-1 15,0 1-15,0-1 0,0 1 0,0-1 16,0 1-16,0-1 0,0 1 0,0-1 15,-21 1-15,21-1 0,-21 1 16,21-1-16,0 1 0,0-22 16,-21 22-16,21-22 0,-21 22 0,21-1 15,-22-21-15,22 22 0,-21-22 0,21 22 16,0-22-16,0 0 0,-21 1 0,21 41 16,0-41-16,0-22 15,0 0-15,0 21 0,0-20 0,0-1 16,0 0-16,0 0 0,0 0 15,-21-21-15,21 21 16,0-42 15,0 0-31,0 0 0,0 0 16,0-22-16</inkml:trace>
  <inkml:trace contextRef="#ctx0" brushRef="#br1" timeOffset="47826.41">12255 4551 0,'0'-21'16,"-21"0"0,21-1-1,-21 22-15,21-21 16,21 21 78,0 0-94,1 0 0,20-21 15,-21 21-15,21 0 0,1 0 16,20 0-16,-20 0 0,20-21 0,1 21 15,-1 0-15,22 0 16,-1 0-16,1 0 0,0 0 0,-1-21 0,22 21 16,-21 0-16,0 0 15,20 0-15,-20 0 0,21 0 0,0 0 0,127-21 16,-106 21 0,-22 0-16,22 0 0,-21 0 0,21 0 15,-21 0-15,21 0 0,0 0 16,0 0-16,-21 0 0,0 0 0,0 0 15,-1 0-15,-20 0 0,21 0 0,-21 0 16,-1 0-16,22 0 0,-21 0 16,-1-22-16,22 22 0,-21 0 0,0 0 15,-1 0-15,1 0 0,0 0 16,-22 0-16,22 0 0,-22 0 16,22 0-16,-22 0 0,1 0 0,-1 0 15,64 0-15,-63 0 16,-22 0-16,22 0 0,-22 0 15,0 0-15,1 0 0,-1 0 0,43 0 16,-43 0-16,0 0 16,1 0-16,-22 22 0,21-22 0,-21 0 15,1 0-15,-1 21 0,0-21 16,0 0-16,-21 21 0,0 0 16,0 0-1,0 0-15,0 1 0,0-1 16,0 21-16,0-21 15,0 0-15,-21 22 0,21-1 16,-42 64-16,42-64 0,0 22 16,0-1-16,-22 1 0,22-1 15,-21 1-15,21-1 0,0 1 0,0 20 16,0-20-16,0-1 0,0 1 16,0-1-16,21 1 0,1 21 0,-22-22 15,0 1-15,0-1 0,0-21 0,0 22 16,0-1-16,0 64 15,0-42-15,0 42 16,0-63-16,0 20 0,0 43 16,0-84-16,0 20 0,0 1 0,0-1 15,0 1-15,0-1 0,0-21 0,0 85 16,0-84-16,0 20 16,0-20-16,-22-1 0,22 0 15,-21 1-15,21-1 0,0 0 0,-21-21 16,0 22-16,21-1 0,-21-21 0,21 0 15,0 22-15,0-22 0,-21 21 0,21-21 16,-22 1-16,22 20 0,0-21 16,0 21-16,-21-20 0,21-1 15,-21 0-15,21 21 0,0-21 0,-21 1 16,21 20 0,-21-21-16,0 0 15,21 0-15,-22 1 16,1-1-1,21 0-15,0 0 16,-21-21 0,0 0-16,21 21 15,-21-21 1,0 0-16,-1 0 16,1 0-16,0 21 15,0-21-15,0 0 0,0 0 0,-1 0 16,1 22-16,0-22 0</inkml:trace>
  <inkml:trace contextRef="#ctx0" brushRef="#br1" timeOffset="48431.55">17166 8488 0,'-42'0'16,"84"0"-16,-105 0 0,41 0 0,-20 0 15,0 0-15,21 0 0,-22 0 0,-20 0 16,20 0-16,1 0 0,0 21 0,-1-21 16,1 0-16,0 0 0,21 21 0,-22-21 15,22 0-15,-21 0 0,-1 0 16,22 0-16,-21 0 0,0 0 0,-1 0 15,1 0-15,0 0 0,-1 0 16,-20 0-16,-1 0 0,22 0 0,-22 0 16,1-21-16,-1 21 0,1 0 15,-1 0-15,22 0 0,-21 0 0,-1 0 16,22 0-16,-1-21 0,-62 21 16,62 0-16,1 0 0,-22 0 0,22 0 15,-21 0-15,-1-21 0,22 21 16,-22 0-16,1 0 0,-1 0 0,22 0 15,-22 0-15,1 0 0,21 0 0,-22 0 16,22 0-16,-1 0 0,1 0 0,0 0 16,-22 0-16,22 0 0,0 0 15,-22 0-15,-42 0 0,64 0 16,-85 0-16,63 0 0,22 0 16,-64 0-16,43 0 0,20 0 15,1-21-15,0 21 0,-1 0 16,1 0-16,0 0 0,-1 0 15,-20 0-15,-22-22 0,22 22 16,-1 0-16,22 0 0,-22 0 0,1 0 16,21 0-16,-22 0 0,22 0 15,-1 0-15,1 0 0,21 0 0,-21 0 16,20 0-16,1 0 0,-42 0 16,42 0-16,-1 0 0,1 0 0,0 0 15,0 0-15,0 0 0,-22 0 16,22 0-16,0 0 0,-21 0 0,21 0 15,-1 0-15,1 0 0,-21 0 16,21 0-16,0 0 0,-1 0 16,1 0-16,0 0 15,0 0-15,0 0 16,21-21 15,21 0-31</inkml:trace>
  <inkml:trace contextRef="#ctx0" brushRef="#br1" timeOffset="49691.23">20151 4699 0,'0'-21'16,"0"0"-16,0 0 15,0-1 1,0 1-16,0 0 0,0 0 16,0 0-1,0 0-15,0-1 16,0 1 0,0 42 15,0 1-31,0 20 15,0-21-15,0 21 0,0 1 0,21 20 16,0 1-16,-21-1 0,21 1 16,-21-1-16,0 22 0,21-22 0,0 22 15,-21 0-15,0-1 0,0 1 16,0 0-16,0-1 0,0 1 0,0 0 16,0-1-16,0 1 0,0 0 15,0-1-15,-21 1 0,21 0 0,-21-22 16,0 107-16,0-86 0,21-20 15,-21 20-15,21-20 16,0-1-16,-22 1 0,1-1 0,21 1 16,-21-1-16,21 1 0,0-1 0,0 1 15,-21-22-15,0 64 16,21 0-16,0-64 0,0 1 16,0-1-16,0 0 0,0 1 0,0-1 15,0-21-15,-21 0 0,21 22 0,0-22 16,0 0-16,0 0 15,0 0-15,21-21 32,0 0 15,0 0-32,0 0-15,-21-21 16,21 0-16,1 21 15,-22 21 1,0 0 0,0 0-16,0 1 0,21-1 15,-21 0-15,0 0 16,21-21 0,0-21-1,-21 0-15,0 0 16,0-1-16,0 1 0</inkml:trace>
  <inkml:trace contextRef="#ctx0" brushRef="#br1" timeOffset="52026.13">20151 4424 0,'0'0'0,"21"0"15,-21-21 1,21 21-16,-21-21 16,21-1-1,0 22-15,0 0 16,-21-21-16,22 21 0,-1 0 16,0 0-16,0-21 0,0 21 0,22 0 15,-22 0-15,21 0 0,-21 0 16,22 0-16,-22 0 0,21 0 0,0 0 15,1 0-15,-1 0 0,0 0 16,1 0-16,20 0 0,-20 0 16,20 0-16,-21 21 0,22-21 15,-1 0-15,1 0 0,-1 0 0,22 0 16,0 0-16,-1 0 0,1 0 16,0 0-16,-1 0 0,1 0 0,21 0 15,-21 0-15,-1 0 0,1 0 16,21 0-16,-22 0 0,1 21 0,21-21 15,-21 0-15,-1 0 0,1 0 16,0 0-16,-1 0 0,1 0 0,-22 0 16,22 0-16,0 0 0,-1 0 15,1 0-15,-21 0 0,20 0 0,1 0 16,0 0-16,-22 22 0,1-22 16,-1 0-16,1 0 0,-1 0 15,1 0-15,-22 0 0,21 0 0,-20 21 16,20-21-16,-20 0 0,-1 0 15,0 0-15,1 0 0,-1 0 0,0 0 16,1 0-16,-1 0 0,21 0 16,-20 0-16,-1 0 0,0 0 0,1 0 15,-22 0-15,21 0 0,1 0 16,-22 0-16,21 21 0,-21-21 0,0 0 16,1 0-16,-1 0 0,0 0 15,0 0 1,-21 21-16,21-21 0,0 0 15,-21 21-15,22-21 16,-1 0-16,0 21 16,0-21-16,0 0 15,-21 22-15,21-22 0,1 0 0,-22 21 16,21-21-16,0 0 16,-21 21-16,21 0 31,0-21-16,-21 21 1,21-21 0,-21 21-16,0 1 15,22-1 1,-22 0-16,0 0 16,0 0-1,0 0-15,0 1 0,0-1 16,0 21-16,0-21 0,0 22 15,0-22-15,0 21 0,0 0 16,0 22-16,0-22 0,0 1 0,0-1 16,21 21-16,0-20 0,-21-1 0,21 0 15,0 22-15,-21-22 0,21 1 16,-21 20-16,0-21 0,22 1 16,-22 20-16,21-20 0,-21 20 0,0-21 15,0 43-15,0-21 0,0-22 16,0 0-16,0 1 0,0 20 15,0-21-15,21 1 0,-21-1 0,0 22 16,0-22-16,0 0 0,0 22 0,0-22 16,0 0-16,21 1 0,-21-1 15,0 0-15,0 43 16,0-43-16,0 1 0,0-1 0,0 0 0,0 1 16,0 20-16,0-20 0,0 20 15,0 1-15,0-22 0,0 21 16,0-20-16,0 20 0,0-20 0,0-1 15,0 0-15,0 22 0,0-1 16,-21-20-16,21-1 16,-21 0-16,21 1 0,0-1 0,-21-21 15,21 21-15,0-20 0,0 20 0,0 0 0,0-21 16,-22 1-16,22 20 0,0-21 16,0 0-16,0 22 0,0-22 0,-21 0 15,21 0-15,0 0 0,0 0 16,0 1-16,0-1 0,-21-21 15,21 21-15,-21-21 16,21 21-16,-21-21 16,21 21-16,-21-21 0,21 21 15,0 1-15,-22-22 0,1 0 16,21 21-16,0 0 16,-21-21-1,21 21 1,-21-21-16,21 21 15,0 0-15,-21-21 47,0 0-31,-1 0-16,1 0 0,0 0 16,0 0-16,0 0 0,-22 0 0,22 0 15,-21 0-15,21 0 0,-22 0 16,22 0-16,-21 0 0,0 0 0,20 0 15,-20 0-15,21-21 0,0 21 0,-22 0 16,22 0-16,0 0 0,-21 0 0,21 0 16,-22 0-16,22 0 0,-21 0 15,21 0-15,-22 0 0,1 0 0,0 0 16,-1 0-16,1 0 0,-22 0 0,22 0 16,0-21-16,-22 21 0,22 0 15,-22 0-15,22 0 0,0 0 0,-1 0 16,1 0-16,0 0 0,-1 0 15,22 0-15,-21 0 0,0 0 0,20 0 16,-20 0-16,0 0 0,-85-21 16,84 0-16,1 21 15,0 0-15,-1 0 0,-20-21 0,21 21 16,-22 0-16,22-22 0,-22 1 0,22 21 16,0 0-16,-22-21 0,22 21 0,-1 0 15,1-21-15,0 21 0,-43 0 16,22-21-16,20 21 0,1-21 15,0 21-15,-22 0 0,22 0 16,-1-22-16,-62 22 0,41-21 16,22 21-16,-1 0 0,1-21 0,0 0 15,-1 21-15,1 0 0,0 0 16,21-21-16,-22 21 0,22 0 0,-21 0 16,21-21-16,-1 21 0,-20 0 15,21-22-15,-21 22 0,20 0 0,-20-21 16,21 0-16,-21 21 0,20 0 0,-20 0 15,21-21-15,-21 21 0,20 0 0,1 0 16,0 0-16,0 0 0,0 0 0,0 0 16,-1 0-16,1 0 15,0 0-15,0 0 0,0 0 0,0-21 16,-22 21-16,22 0 0,-21 0 0</inkml:trace>
  <inkml:trace contextRef="#ctx0" brushRef="#br1" timeOffset="52334.95">20553 8192 0,'0'0'0,"-21"0"0,-1 0 16,1 0-16,-21 0 0,21 0 0,0 0 15,-1 0-15,1-22 0,-21 22 0,21 0 16,0 0-16,-1 0 16,-20 0-16,21-21 0,0 21 0,0 0 0,-1 0 15,1 0-15,0 0 0,0 0 16,0 0-16,0 0 15,-1 0 1,1 0-16,0 0 16,0 0-1,0 0 32</inkml:trace>
  <inkml:trace contextRef="#ctx0" brushRef="#br2" timeOffset="60124.1">3006 5398 0,'-22'-22'157,"1"22"-111,21-21-46,0 0 47,0 0-15,0 0-32,0 0 15,0-1 1,0 1-1,0 0-15,0 0 16,0 0-16,0 0 16,0-1-16,0 1 0,0 0 15,0 0 1,0 42 15,0 0-15,0 22-16,0-22 0,0 21 15,0 0-15,0 1 0,0 20 16,0-20-16,0 84 16,0-64-16,0 1 0,0-1 15,0-21-15,-21 22 0,21-1 0,0-20 16,0-1-16,-21 0 0,21-20 0,0-1 16,0 21-16,0-21 0,-21 0 15,21-42 32,0 0-47,0 0 0,0 0 16,0-22-16,0 22 0,0-21 0</inkml:trace>
  <inkml:trace contextRef="#ctx0" brushRef="#br2" timeOffset="60511.12">2794 5271 0,'0'21'0,"0"-42"0,-21 21 0,0-22 16,-1 1-16,22 0 0,0 0 15,-21 0-15,21 0 0,0-1 16,0 1-16,0 0 0,0 0 16,21 0-16,1 0 0,-1 21 0,21-22 15,-21 1-15,22 0 0,-22 0 16,21 21-16,-21 0 0,22-21 0,-22 21 15,21 0-15,-21 21 0,22 0 16,-22 21-16,0-20 0,-21 20 16,0 0-16,0 1 0,0-1 15,0 0-15,-21 1 0,0-1 0,-22 0 16,22-21-16,0 22 0,0-22 16,0 0-16,-1 0 0,1 0 15,21 1-15,0-1 0,-21-21 16,0 21-1,42-21 17,0 0-17,-21-21-15,21 21 0,1 0 16</inkml:trace>
  <inkml:trace contextRef="#ctx0" brushRef="#br2" timeOffset="60974.47">3217 5694 0,'-21'0'0,"21"-21"16,0 0-1,0-1-15,0 1 16,0 0-16,21 0 0,0 21 15,1 0-15,-1 0 16,0 0-16,0 0 0,0 21 16,0-21-16,1 42 0,-1-20 15,0 41-15,-21 1 16,0-22-16,0 0 0,0-21 16,0 22-16,0-22 0,0 21 0,0-21 15,0 1-15,0-1 0,0 0 16,0-42 15,0 0-31,0-1 16,0 1-16,21 0 0,-21-21 0,0 21 15,21-22-15,-21 22 0,21-21 16,-21-1-16,0 22 0,22-21 16,20-22-16,-42 43 0,21 0 15,0 0-15,0 0 0,1 21 16,-1 0-16,0 0 15,0 0-15</inkml:trace>
  <inkml:trace contextRef="#ctx0" brushRef="#br2" timeOffset="64338.39">3789 5884 0,'0'0'15,"21"0"-15,0 0 16,0 0-16,-21-21 16,21 0-16,1 0 0,-22 0 0,21 0 15,0-1-15,-21 1 0,0 0 16,21 0-16,-21 0 0,0 0 0,21 21 16,-21-22-16,-21 22 31,0 22-31,0-22 15,0 21-15,21 21 0,-22-21 16,1 0-16,0 43 0,21-43 16,-21 21-16,21-20 0,0-1 15,0 21-15,0-21 0,0 0 0,0 1 16,0-1-16,0 0 16,21-21-16,0 0 0,0 0 15,1 0-15,-1 0 0,0 0 16,21 0-16,-21-21 0,1 0 0,-1-1 15,42-20-15,-42 21 16,22 0-16,-22 0 0,0-22 16,0 22-16,0-21 0,1 21 0,-22-1 15,0 1-15,0 0 0,0 0 16,0 42 0,-22 0-1,22 0-15,0 1 16,0-1-16,0 0 0,0 0 15,0 0-15,22 0 0,-1 22 16,0-22-16,0 0 0,0 0 16,-21 0-16,21-21 0,-21 22 15,0-1 1,-21-21 0,0 0-16,0 0 15,0 0-15,0 0 0,-1 0 16,1 0-16,0 0 0,0-21 15,0 21-15,0 0 16,-1 0-16,22 21 31,0 0-31,0 0 16,22-21 0,-1 21-16,0-21 0,0 0 15,0 0-15,0 0 0,22 0 16,-22 0-16,21 0 0,-21 0 15,22-21-15,-22 21 0,21-21 0,1 0 16,-1 21-16,-21-21 16,21-1-16,1 1 0,-22-21 0,0 21 0,21 0 15,-42-1-15,22-20 0,-1 21 16,-21-21-16,0 20 0,0 1 0,0 0 16,0 0-16,0 0 0,0 0 15,-21 21-15,-1 0 0,1 0 16,0 0-16,0 21 15,21 0-15,-21 0 0,0 21 16,21-20-16,0-1 0,0 0 0,0 21 16,0-21-16,0 1 0,0 20 15,0-21-15,0 0 0,0 0 0,21 1 16,0-1-16,0-21 16,0 0-16,0 0 0,22 0 0,-22 0 15,21 0-15,-21 0 0,22 0 16,-22-21-16,21-1 0,-21 22 0,1-21 15,-1 0-15,0 0 0,0 0 0,-21 0 16,0-1-16,21-20 0,-21 21 16,0 0-16,0 0 0,0-1 0,0 1 15,0 42 17,0 1-32,0-1 15,0 0-15,0 0 0,0 0 16,0 0-16,0 1 0,0-1 0,0 0 15,0 0-15,0 0 0,0 0 16,0 1 0,0-44 15,0 1-31,0 0 0,21 0 16,1 0-16,-22 0 0,0-1 15,21 1-15,0 0 0,-21 0 16,21 0-16,-21 0 0,0-1 15,21 22-15,0 0 0,1 0 32,-22 22-32,0-1 0,21-21 0,-21 21 15,0 0-15,0 0 0,0 0 16,0 1-16,21-22 0,-21 21 0,21 0 16,0 0-16,0-21 0,1 0 15,-22 21-15,21-21 0,0 0 16,0 0-16,0 0 0,22 0 15,-22 0-15,21-21 0,-21 0 16,0 21-16,1-21 0,-22 0 16,21-1-16,0 1 0,-21-21 0,21 21 15,-21-22-15,0 22 0,0-21 16,0 0-16,0-1 0,0 1 0,0 0 16,0-1-16,0 1 0,0 0 15,0-1-15,0 22 0,0-21 0,0 21 16,0-1-16,-21 22 15,0 0-15,21 22 16,0-1-16,0 0 0,-21 0 0,21 21 16,0 1-16,-22-1 15,22 0-15,0 1 0,0-1 0,0 0 16,0 1-16,0-1 0,0 0 0,0 1 16,0-22-16,0 21 0,0 22 15,22-43-15,-1 0 16,0-21-16,0 0 0,0 21 15,0-21-15,22 0 0,-22 0 0,0 0 16,21 0-16,-20-21 0,-1 0 16,0 21-16,21-21 0,-21 0 0,1-1 15,-1 1-15,0 0 0,-21-21 0,21 21 16,-21-1-16,21-20 0,-21 21 16,0 0-16,0-22 15,0 22-15,0 0 0,0 0 0,-21 21 16,0 0-1,0 21-15,21 0 0,-21 0 16,-22 22-16,43-1 16,0-21-16,-21 0 0,21 22 0,-21-22 15,21 0-15,0 0 0,0 0 16,0 1-16,0-1 0,0 0 16,0 0-16,21-21 15,0 0 1,0-21-16,1 21 15,-1-21-15,-21 0 0,21-1 16,-21 1-16,21-21 0,-21 21 16,21-64-16,-21 64 15,21 21-15,-21-21 0,0 0 16,0 42 15,0 0-31,0 0 16,0 0-16,0 0 0,0 1 0,0 20 15,0-21-15,0 0 0,0 0 16,0 1-16,0-1 0,22 0 16,-1-21-16,0 0 15,0 0 1,0 0-16,0 0 0,1 0 16,-22-21-16,21 0 0,0 21 15,-21-22-15,21-20 0,-21 21 0,21 0 16,-21-22-16,21 1 0,-21 0 15,0-1-15,0 1 0,0 0 0,0-1 16,0-41-16,0 41 0,0 1 16,0 21-16,0-21 0,0 20 15,0 1-15,0 42 32,0 1-32,0-1 0,-21 0 0,21 21 15,0-21-15,0 22 16,0-1-16,-21 0 0,21 1 0,0-1 15,0 0-15,0 1 0,0-1 16,0 0-16,0 1 0,0-22 0,0 0 16,0 21-16,0-20 0,0-1 15,21 0-15,0-21 0,-21 21 0,22-21 16,-1 0-16,0 21 0,0-21 16,0 0-16,0 0 15,-21-21-15,22 21 0,-1-42 16,0 42-16,0-21 0,0-22 15,-21 22-15,0 0 0,21 0 0,1 0 16,-22-22-16,0 22 0,21 0 16,-21 0-16,0 0 15,21 21-15,-21 21 16,0 0-16,0 0 16,0 0-16,0 0 15,0 1-15,0-1 0,0 0 0,0 0 16,0 0-16,0 0 0,0 1 15,0-1-15,0 0 0,21-21 16,0 0-16,-21 21 0,21-21 16,1 0-16,-1 0 0,0 0 15,0 0-15,0-21 0,0 21 0,1-21 16,-1 0-16,-21-1 16,21 1-16,0 0 0,-21 0 0,0 0 15,21 0-15,0-1 0,-21 1 0,22 21 16,-22-21-16,0 0 0,21 21 31,-21 21-15,0 0-16,0 0 15,0 1-15,0-1 0,0 0 16,0 0-16,0 0 0,0 0 16,0 1-16,21-1 0,0-21 15,0 21-15,0-21 16,1 0-16,-1 0 15,0 0-15,0 0 0,0 0 0,0 0 16,1 0-16,-22-21 0,0 0 16,0-1-16,0 1 15,0 0-15,0 0 0,0 0 0,0-22 16,-22 22-16,1 0 16,0 21-16,0-21 0,0 0 15,0 21-15,-1 0 0,1 0 16,21 21-1,21-21 17,1 0-32,-1 0 15,0 0-15,0 0 0,0 0 16,0-21-16,1 21 0,-1 0 16,0 0-16,0-21 0,0 21 0,0 0 15,1 0-15,-1 21 16,-21 0-1,0 0-15,21-21 0,-21 21 16,0 0-16,0 1 0,0-1 16,0 0-16,0 0 15,0 0-15,0 0 0,0 1 16,0-1-16,0 0 0,0 0 16,0 0-16,-21-21 0,21 21 15,-21-21 16,21-21-15,0 0-16,0 0 0,0 0 16,0-22-16,0 22 0,21-21 0,0 21 15,0-22-15,0 1 0,0 21 16,1-21-16,-1 20 0,21-20 0,-21 21 16,22 21-16,-22-21 15,0 21-15,21 0 0,-21 0 0,1 21 16,-1-21-16,0 21 0,0 21 0,-21-20 15,0-1-15,0 21 0,0-21 16,0 0-16,0 22 0,0-22 0,0 0 16,0 21-16,0-20 0,0-1 15,0 0-15,0 0 0,-21 0 16,21 0-16,-21-21 31,21-21-15,0 0-16,0 0 0,0 0 15,0 0-15,-21-22 16</inkml:trace>
  <inkml:trace contextRef="#ctx0" brushRef="#br2" timeOffset="64531.37">7599 5355 0,'-21'0'15,"-1"0"-15,1 0 0,0 0 47,0 0-31,0 0-16,0-21 16</inkml:trace>
  <inkml:trace contextRef="#ctx0" brushRef="#br2" timeOffset="64760.02">6667 5440 0,'22'0'31,"-1"0"-31,21 0 15,-21 0-15,22-21 0,-22 21 16,0 0-16,0-21 0,0 21 16,0-22-16,1 1 15,-22 0-15</inkml:trace>
  <inkml:trace contextRef="#ctx0" brushRef="#br2" timeOffset="64998.89">5905 5398 0,'-21'0'0,"42"0"15,1 0-15,20 0 16,-21 0-16,21 0 0,-20 0 15,20 0-15,-21 0 0,21-22 0,-20 22 16,-1 0-16,0 0 0,0 0 0,-21-21 16</inkml:trace>
  <inkml:trace contextRef="#ctx0" brushRef="#br2" timeOffset="67098.02">3746 6752 0,'22'-21'0,"-22"0"16,0 0-16,0 0 0,0-1 15,0 1-15,0 0 16,0 0-16,0 0 0,0 0 16,0-1-16,0 1 15,0 0 1,0 42 15,0 0-31,0 1 0,0 20 16,0-21-16,0 21 0,-22 1 15,1-1-15,21 0 0,-21 1 0,21-1 16,0 0-16,-21 1 0,0-1 16,21 0-16,-21 1 0,21-1 0,0-21 15,-22 22-15,22-22 0,-21 0 16,0 0-16,21 0 0,0 0 0,-21-21 16,0 0-16,0 0 31,-1 0-31,22-21 0,0 0 15,-21 0-15,21 0 0,0 0 0,0-22 16,0 22-16,0 0 0,0 0 16,0-22-16,0 22 0,0 0 15,0 0-15,0 0 0,21 21 32,1 21-17,-1 0-15,0 0 16,0 0-16,0 1 0,0-1 15,1 0-15,-1 0 0,0 0 16,0-21-16,21 21 0,-20-21 16,-1 0-16,21 22 0,-21-22 0,22 0 15,-22 0-15,21 0 0,-21 0 0,22 0 16,-22-22-16,21 22 0,-21-21 16,22 0-16,-22 21 0,0-21 15,0 0-15,0 0 0,0 21 0,1-22 16,-22 1-16,0 0 0,0 0 15,0 0-15,0 0 0,0-1 0,0 1 16,0 0-16,0 0 0,-22 0 0,1 21 16,21-21-16,-21 21 0,0 0 15,0 0-15,0 0 16,21 21-16,0 0 16,-22 0-16,22 0 0,-21 0 15,21 1-15,-21-1 0,21 0 0,0 0 16,0 0-16,0 0 0,0 1 15,0-1-15,0 0 0,0 0 16,21-21 0,0 0-16,1 0 15,-1 0-15,0-21 16,0 0-16,0 0 0,0 21 0,22-43 16,-43 22-16,21 0 15,0 0-15,-21 0 0,0-1 16,0 1-16,21 0 0,0 0 0,-21 0 15,0 42 32,0 0-47,0 0 0,0 0 16,0 1-16,0-1 0,0 0 0,0 0 16,0 0-16,0 0 0,22 1 15,-22-1-15,21 0 0,-21 0 0,21-21 16,0 21-16,0-21 15,0 0-15,1 0 0,41 0 16,-21 0-16,-20 0 0,20 0 16,-21-21-16,0 0 0,22 21 15,-22-21-15,21 0 0,-21-1 0,0 1 16,1 0-16,-1 0 0,-21-21 16,21 20-16,-21 1 0,21-21 15,-21 21-15,0 0 0,0-1 16,0 44 15,0-1-31,0 0 16,0 0-16,0 0 0,0 0 0,21 1 15,-21-1-15,0 0 0,0 0 16,21 0-16,1 0 0,-1-21 0,-21 22 16,21-22-16,0 0 0,0 0 0,0 0 15,1 0-15,-1 0 16,0 0-16,0 0 0,0-22 15,0 22-15,1-21 0,-22 0 16,21 0-16,-21 0 0,21 0 16,-21-1-16,0 1 0,0-21 15,0 21-15,0 0 16,0-1-16,0 1 0,0 42 47,0 1-47,0-1 0,0 0 0,0 0 15,0 21-15,0-20 0,0 20 16,0-21-16,0 21 0,0 1 16,0-1-16,0 0 0,21 1 15,-21 20-15,21-20 0,-21 20 0,0-21 16,0 1-16,0 20 0,0-20 0,21-1 16,-21 0-16,0 1 0,0-1 15,0 0-15,0-21 0,0 22 0,-21-22 16,21 0-16,0 0 0,-21-21 0,21 21 15,-21-21-15,0 0 0,0-21 16,-1 0 0,22 0-16,0-21 0,-21 20 15,21-20-15,0 0 16,0-1-16,0 1 0,0 0 0,0-22 16,0 1-16,0-1 0,0 22 15,0-22-15,0 22 0,21 0 0,1-1 16,-22 1-16,21 0 0,0 21 0,0-1 15,21-20-15,-20 21 0,-1 0 16,0 0-16</inkml:trace>
  <inkml:trace contextRef="#ctx0" brushRef="#br2" timeOffset="67471.8">5736 6858 0,'0'0'0,"21"0"32,-21-21-32,21 21 15,1-21-15,-1 21 0,0-21 16,-21-1-16,21 1 0,-21 0 16,0 0-16,0 0 0,0 0 15,-21 21 1,0 0-16,0 0 15,-1 0-15,1 21 16,21 0-16,-21 21 0,21-21 16,-21 1-16,21 20 0,0-21 0,0 21 15,0-20-15,0 20 0,0-21 16,0 0-16,0 0 0,0 1 0,0-1 16,0 0-16,21 0 0,0-21 15,0 0-15,1 0 0,-1 0 0,0 0 16,42 0-16,-41 0 0,20 0 15,-21-21-15,0 21 0,0-21 16,1 0-16</inkml:trace>
  <inkml:trace contextRef="#ctx0" brushRef="#br2" timeOffset="67823.6">6138 6858 0,'0'0'0,"0"-21"0,0 0 0,0 0 15,0-1 1,21 22-1,1 0-15,-1 0 16,0 0-16,0 22 16,0-1-16,0 0 0,-21 0 15,22 0-15,-22 0 0,0 1 16,0-1-16,0 21 0,0-21 0,0 0 16,0 1-16,0 20 15,-22-21-15,1 0 0,0-21 16,0 0-1,0 0 1,21-21-16,0 0 16,0 0-16,0 0 0,0-22 15,21 22-15,0 0 0,-21-21 16,21-1-16,0 22 0,1-21 0,20-22 16,-21 22-16,0 21 0,0-22 15,1 22-15,20 0 16,-21 0-16,0 0 0,0 0 0,1-1 15</inkml:trace>
  <inkml:trace contextRef="#ctx0" brushRef="#br2" timeOffset="68655.17">4360 7641 0,'21'0'32,"1"0"-32,-1 0 0,0 0 15,21 0-15,-21 0 0,43 0 16,-22 0-16,22 0 15,-22 0-15,-21 0 0,0-21 0,1 21 16,-1 0-16,-42 0 31,-1 0-31,1 0 16,-21 0-16,21 0 0,0 0 16,-1 0-16,1 0 0,0 0 0,0 0 15,0 0 1,0 0-16,-1 0 0,1 0 15,0 0-15,21 21 0,-21 0 16,0-21-16,21 22 0,-21-1 16,21 21-16,-22-21 0,22 64 15,0-22-15,-21-20 16,21 20-16,0 1 0,-21 63 16,21-85-16,-21 22 0,21-1 0,0-21 15,0 22-15,0-22 0,0 1 16,0 41-16,0-63 0,0 22 15,0-22-15,0 0 0,21 0 16,0-21-16,0 0 0,1 0 0,-1 0 16,0 0-16,21 0 0,-21 0 15,22-21-15,-22 21 0,21-21 0,-21 0 16,22 0-16,-22-1 0,21 1 0</inkml:trace>
  <inkml:trace contextRef="#ctx0" brushRef="#br2" timeOffset="69271.34">5376 7895 0,'0'0'0,"0"-21"0,0 0 0,0 0 16,0 0-16,-21 21 16,0 0-16,0 0 0,0 0 15,-1 0-15,1 0 0,0 21 16,21 0-16,-42 0 0,21 21 0,-1 1 15,1-1-15,0 0 0,21 1 16,-21 20-16,0-20 0,0 41 16,21-41-16,0-1 0,0 0 15,0-21-15,0 1 0,0 20 16,0-21-16,21 0 0,0-21 16,0 0-16,0 0 0,0 0 0,22 0 15,-22 0-15,0 0 0,21-21 16,-20 21-16,-1-21 0,21 21 0,-21-21 15,0 0-15,1-1 0,-1 1 16,-21 0-16,0 0 16,0 0-16,0 0 0,-21-1 0,-1 1 15,1 0-15,0 21 16,0 0-16,21-21 0,0 42 47,21-21-47,-21 21 0,21 0 15,22 1-15,-22-1 16,-21 0-16,21 0 0,0 21 0,-21-20 16,0-1-16,0 21 0,0-21 0,0 22 15,0 41-15,0-41 16,0 20-16,0-21 0,0 22 0,0 21 16,0-22-16,0-21 15,0 1-15,0-1 0,-21-21 16,21 22-16,0-22 0,-21 0 0,21 0 15,0 0-15,0-42 32,0 0-32,0 0 0,21 0 15,0-22-15,21-41 16,-42 41-16,22-20 0</inkml:trace>
  <inkml:trace contextRef="#ctx0" brushRef="#br2" timeOffset="69682.46">5990 7895 0,'0'0'0,"0"-21"0,-21 42 32,0 0-32,0 1 15,21-1-15,0 21 0,0-21 0,-22 22 16,22-1-16,0 0 0,0 1 15,0 20-15,0-21 16,0-20-16,0-1 0,0 21 0,0-21 0,22-21 16,-22 21-16,21 1 0,0-22 15,0 0-15,0 0 0,0 0 16,1 0-16,-1 0 0,21 0 0,-21-22 16,0 1-16,1 0 0,-1 0 15,21-43-15,-21 43 0,0-21 16,-21 21-16,22-22 0,-22 1 15,0 0-15,0-1 0,0 22 0,0-21 16,0 0-16,0 20 0,0 1 0,0 0 16,0 0-16,21 21 62,0 0-46</inkml:trace>
  <inkml:trace contextRef="#ctx0" brushRef="#br2" timeOffset="69966.31">6816 7768 0,'-22'0'16,"1"21"-1,0 1-15,21-1 0,-21 0 16,21 21-16,0-21 0,0 22 0,0-1 16,-21-21-16,21 22 0,0-1 15,0-21-15,0 21 0,0-20 0,0-1 16,0 0-16,0 0 0,0 0 16,0 0-16,0 1 0,0-1 15,0-42 16,0-1-31</inkml:trace>
  <inkml:trace contextRef="#ctx0" brushRef="#br2" timeOffset="70215.17">6456 8297 0,'0'0'0,"-21"22"0,21-1 0,0 0 16,0 0-1,0 0-15,21 0 0,0-21 16,0 22-16,0-22 0,0 0 0,22 0 16,-22 21-16,21-21 0,-21 0 15,22 0-15,-22 0 0,21 0 0,-21 0 16,22 0-16,-22 0 0,21 0 16,-21-21-16,1 21 0,-1-22 0,0 1 15,0 21-15,-21-42 16,21 21-16,-21 0 0,0-1 0,0 1 15,0 0-15,0-21 0,0 21 16</inkml:trace>
  <inkml:trace contextRef="#ctx0" brushRef="#br2" timeOffset="70440.22">6562 7747 0,'-22'0'15,"44"0"17,-1 0-32,0-21 15,0 21-15,0 0 16,0 0-16,1 0 0,-1-21 16,0 21-16,0 0 0,0 0 0,0-21 15,1 21 1,-1 0-16</inkml:trace>
  <inkml:trace contextRef="#ctx0" brushRef="#br2" timeOffset="70939.94">7239 7472 0,'0'0'0,"21"0"0,0-21 16,0 21-16,1 0 0,-1-21 16,0-1-16,0 22 15,0 0-15,0-21 0,1 21 16,-1 0-16,0-21 0,0 21 16,0 0-16,0 0 15,1 0-15,-1 0 0,0 21 16,0 0-16,-21 1 0,0-1 15,0 0-15,21 42 0,-21-20 16,0-22-16,0 21 0,0 1 0,0-1 16,0 0-16,0 1 0,0 20 15,0-21-15,0 1 0,0 20 0,0 22 16,0-22 0,0-20-16,0-1 0,0 0 0,0-20 15,0 20-15,21-21 0,-21 21 0,0-20 16,0-1-16,0 0 0,0 0 0,0 0 15,0 0-15,0 1 0,-21-1 16,0-21-16,0 21 0,-21-21 16,20 0-16,1 21 0,-21-21 15,21 21-15,-22-21 0,22 0 0,0 0 16,-21 0-16,21 0 0,-1 0 0,1 0 16,0 0-16,21-21 15,0 0-15,0 0 16</inkml:trace>
  <inkml:trace contextRef="#ctx0" brushRef="#br2" timeOffset="86520.44">5122 9144 0,'21'0'15,"1"0"17,-22-21-1,0 0-31,21 21 15,0-21-15,-21-1 16,21 22-16,0-21 16,0 0-16,-21 0 15,22 0-15,-1 0 16,-21-1-16,21 1 31,0 21-31,-21-21 16,0 42 31,0 0-47,-21 1 15,0-22-15,0 21 0,21 0 0,-22 0 16,1 0-16,-21 0 0,21 22 16,-22-22-16,1 0 0,-21 21 0,20 1 15,-20-1-15,-22 0 0,22 1 16,-22-1-16,0 0 0,1 22 15,-1-1-15,0 1 0,22-22 0,-22 22 16,22-1-16,-86 43 16,86-42-16,-1-22 0,1 21 0,-1-20 15,1-1-15,21 0 0,-22 1 16,22-1-16,-1 0 0,1-20 0,21-1 16,0 0-16,0 0 0,-1 0 15,-20 0-15,21-21 16,21-21 15,0 0-31,0 0 16,0 0-1,0 0-15,21 21 0,-21-22 16,21 1-16,-21 0 0</inkml:trace>
  <inkml:trace contextRef="#ctx0" brushRef="#br2" timeOffset="87031.71">3556 9843 0,'0'0'0,"0"21"31,-21 0-31,21 0 16,-21 0-16,-1 43 0,1-43 15,0 21-15,0-21 0,-21 22 16,20-22-16,1 21 0,-21 1 0,21-1 16,0-21-16,-1 21 0,-20-20 15,42 20-15,-21-21 0,0 0 16,21 0-16,42-21 62,-21 0-62,0 0 16,22 0-16,-22 22 0,21-22 16,1 0-16,-1 0 0,0 21 0,1 0 15,-1-21-15,0 0 0,1 21 0,-1-21 16,-21 21-16,21-21 0,-20 0 15,-1 21-15,0-21 0,0 22 0,-21-1 16,0 0 0,0-42 15,0 0-15,21-1-16</inkml:trace>
  <inkml:trace contextRef="#ctx0" brushRef="#br2" timeOffset="87702.41">6413 9186 0,'0'-21'15,"0"0"-15,0 0 16,0 0-16,0 0 16,0-1-16,0 1 15,-21 21-15,21-21 0,0 0 0,0 0 16,21 42 31,1 0-47,-1 0 15,0 0-15,0 1 0,21 20 0,1-21 16,-22 21-16,21 1 0,1-1 0,-22 0 16,21 1-16,0 20 0,1-20 15,-1 20-15,0 1 0,-20-1 0,20 1 16,0-1-16,-21 1 0,1-22 0,20 21 15,-21-20-15,0 20 0,0-20 16,1-1-16,-22 0 0,21-21 0,-21 22 16,21-22-16,0 0 0,-21 0 0,0 0 15,21-21-15,0 0 16,1 0-16,-1 0 0,0-21 16,0 21-16,-21-21 15,21 21-15,-21-21 16,0 0-16,0 0 0</inkml:trace>
  <inkml:trace contextRef="#ctx0" brushRef="#br2" timeOffset="88015.23">7006 10181 0,'-21'0'16,"42"0"-16,-63 0 0,21 0 0,-1 0 0,22 21 47,22 1-47,-1-22 15,0 21-15,0-21 0,0 21 16,0-21-16,1 21 0,20-21 0,0 21 16,-21-21-16,1 21 0,-1-21 15,0 22-15,0-22 16,0 0-16,0 0 0,1 0 15,-1 0-15,0 0 16,0-22 0,0 1-16,0 21 0,-21-21 15,22 0-15,-1 0 0,-21 0 0,21-1 16,0 1-16</inkml:trace>
  <inkml:trace contextRef="#ctx0" brushRef="#br2" timeOffset="88202.12">7683 9927 0,'0'21'31,"0"1"-15,-21-1-16,0 0 0,0 0 0,21 0 15,-21 0-15,0 1 0,-1-1 16,1 21-16,0-21 0,0 0 16,0 1-16,0-22 15,-1 0 1</inkml:trace>
  <inkml:trace contextRef="#ctx0" brushRef="#br2" timeOffset="89052.63">339 10880 0,'0'-21'16,"-22"21"15,1 21-15,21 0-16,0 21 0,0-21 15,0 22-15,0-1 0,-21 22 0,21-22 16,-21 21-16,21 1 0,-21-22 15,21 1-15,-21 20 16,-1-21-16,22 1 0,-21-1 0,21-21 0,0 22 16,0-22-16,-21 0 0,21 0 15,0 0 1,0-42 0,0 0-16,0 0 15,0 0-15,0-1 0</inkml:trace>
  <inkml:trace contextRef="#ctx0" brushRef="#br2" timeOffset="89585.84">169 11007 0,'0'-21'16,"0"-1"-1,0 1-15,21 0 0,1 21 0,-1-21 16,0 21-1,0 0-15,21 0 0,-20 21 0,-1 0 16,0 0-16,21 1 0,-21 20 16,1 0-16,20 1 0,-21-1 0,0 0 15,0 1-15,1-1 0,-22 0 16,0 1-16,21-1 0,-21 0 0,21-21 16,-21 22-16,0-22 15,0 0-15,0 0 0,0 0 0,0-42 31,0 0-15,0 0-16,21 0 16,-21-22-16,21 1 0,-21 0 0,0-1 15,0-20-15,21-1 0,22-41 16,-43 62-16,21-20 0,0 20 16,0 1-16,0 21 0,1 0 15,20 0-15,-21-1 0,0 22 0,0 0 16,1 22-16,-1-1 0,0 0 15,0 42-15,-21-20 16,21-1-16,-21 0 0,0 22 16,0-22-16,0 22 0,0-1 0,-21-20 15,0-1-15,21 0 0,-21 1 16,21-1-16,0 0 0,0-21 16,-21 22-16,21-22 0,0 0 0,0 0 15,0 0-15</inkml:trace>
  <inkml:trace contextRef="#ctx0" brushRef="#br2" timeOffset="91789.52">1757 11430 0,'0'0'0,"0"-21"0,0 0 16,0 0-16,0-1 0,0 1 15,0-21-15,0 21 0,-21-22 16,-1 22-16,1 0 16,0 21-16,0 0 0,-43 0 0,43 0 15,-21 21-15,21 0 0,-22 22 16,22-22-16,-21 21 0,21 1 0,0-22 15,-1 21-15,1 0 16,0 1-16,21-1 0,-21 0 0,21 1 16,0-1-16,0-21 0,0 0 15,0 1-15,0-1 0,21 0 0,0 0 16,0-21-16,1 0 0,-1 0 16,0 0-16,0 0 0,21 0 0,-20-21 15,20 0-15,-21 21 0,0-21 16,0-22-16,43 1 0,-43 0 15,0 20-15,0-20 0,-21 0 16,0-1-16,22 1 0,-22 21 0,0-21 16,0 20-16,0-20 15,0 21-15,-22 21 16,22 21-16,0 0 16,-21 0-16,21 1 0,0 41 15,0-21-15,0-20 0,0 20 16,0-21-16,0 21 0,0-20 15,21-1-15,-21 0 0,22 0 0,-1 0 16,0-21-16,-21 21 0,42-21 16,-21 0-16,1 0 0,-1 0 0,0 0 15,21 0-15,-21-21 0,1 21 16,-1-21-16,0 0 0,0 0 0,0 0 16,0-1-16,-21 1 15,22-42-15,-22 42 0,0-1 16,0-20-16,0 21 0,0 0 0,0 0 15,0-1-15,0 44 32,-22-1-32,22 0 15,0 0-15,0 0 0,0 22 0,0-22 16,0 0-16,-21 0 0,21 21 16,0-20-16,-21-1 0,21 0 15,0 0-15,0 0 0,0 0 0,0 1 16,0-44 31,0 1-47,0 0 0,0 0 15,21 0-15,0-22 0,-21 22 16,22-21-16,-22 21 0,21 0 0,0-22 16,-21 22-16,21 0 0,0 0 15,0 21-15,1 0 16,-1 0-1,-21 21-15,21 0 0,-21 0 16,0 0-16,0 1 0,0-1 16,0 0-16,21 0 0,-21 0 0,0 0 15,21 22-15,0-22 16,1-21-16,-1 21 16,0-21-16,0 0 0,0 0 15,0 0-15,1 0 0,-1 0 16,0-21-16,0 21 0,-21-21 15,21 0-15,0-1 0,1 1 0,-22 0 16,21 0-16,0 0 0,-21 0 16,0-22-16,0 22 0,21 0 0,-21 0 15,0-22-15,0 22 0,0 42 32,0 1-17,0-1-15,0 0 0,-21 0 16,21 0-16,0 22 0,0-22 15,0 0-15,0 21 0,0-21 16,0 22-16,0-22 0,0 0 16,21-21-1,0 0-15,0 0 16,1 0-16,-1-21 0,0 21 0,0-21 16,0 0-16,22-1 0,-22 1 15,0 0-15,0 0 0,0 0 16,0 0-16,-21-1 0,0-20 15,22 21-15,-22 0 0,21 0 0,-21-22 16,21 22-16,-21 0 16,0 0-16,0 42 31,0 0-31,0 0 16,0 0-16,0 1 0,-21-1 15,21 21-15,0-21 0,-21 0 0,21 1 16,0 20-16,0-21 0,0 0 0,0 0 15,0 1-15,0-1 0,21 0 16,0 0-16,0 0 0,0-21 16,0 0-16,22 21 0,-22-21 15,0 0-15,0 0 0,22 0 0,-22 0 16,21 0-16,-21 0 0,22 0 16,-22 0-16,0-21 0,0 0 0,0 21 15,0-21-15,22-21 16,-22 42-16,-21-22 0,0 1 0,0-21 15,21 21-15,-21 0 0,0-22 16,0 22-16,0 0 0,0 0 0,0-43 16,-21 64-16,0-42 15,0 42-15,-1 0 16,1 0-16,0 0 0,0 21 16,0 0-16,0 0 0,21 1 0,-22-1 15,1 21-15,21-21 0,-21 22 16,21-22-16,-21 0 0,21 21 15,-21 1-15,21-22 0,0 0 16,0 0-16,0 0 0,0 0 16,21-21-1,0 0 1,0 0-16,0 0 0,1-21 0,-1 21 16,-21-21-16,21 0 0,0 21 0,0-21 15,0 0-15,1-1 0,-22 1 16,21-21-16,0 21 0,-21 0 15,21-1-15,-21 1 0,0 0 0,0 0 16,0 42 15,0 0-31,0 0 16,0 22-16,0-22 0,0 0 16,0 0-16,0 0 0,0 1 0,0 20 15,0-21-15,0 0 16,0 0-16,21-21 15,0 0-15,22 0 0,-1 0 16,0 0-16,-20 0 16,-1 0-16,21-21 0,-21 21 0,0-21 15,1 0-15,-1 0 0,0 0 0,0-1 16,0 1-16,0-21 16,1 21-16,-1-22 0,-21 1 0,0 0 15,21-1-15,-21-20 0,21 21 0,-21-1 16,0 1-16,0 0 0,0-1 15,0 22-15,0 0 0,0 0 0,0 42 32,0 0-17,-21 0-15,0 22 0,21-1 0,0 0 16,-21 43-16,21-43 0,-22 1 16,22 20-16,-21-21 15,21-20-15,0 20 0,0 0 0,0-21 0,0 22 16,0-22-16,0 0 0,0 0 15,0 0-15,0 1 16,21-22-16,1 0 0,-1 0 0,0 0 16,0 0-16,0 0 0,0 0 0,-21-22 15,43 22-15,-22-21 0,0 0 16,0 21-16,0-21 0,1 0 0,-1 0 16,0-1-16,-21 1 0</inkml:trace>
  <inkml:trace contextRef="#ctx0" brushRef="#br2" timeOffset="92430.66">635 12425 0,'-21'0'0,"42"0"0,-63 0 15,-1 0-15,22 0 0,0 0 0,0 0 16,63 0 15,-21 0-31,22 0 0,-1 0 16,0 0-16,1-21 0,-1 21 0,21-21 15,-20 21-15,-1 0 16,22 0-16,-22 0 0,0 0 0,1 0 16,-1 0-16,-21 0 0,0 0 15,0 0-15,-21 21 16,-21-21 0,0 0-16,0 0 0,0 21 15,0-21-15,-22 0 0,22 0 0</inkml:trace>
  <inkml:trace contextRef="#ctx0" brushRef="#br2" timeOffset="92669.1">804 12425 0,'0'0'0,"0"21"0,-21 0 16,21 0-16,0 1 16,0-1-16,0 0 0,0 21 15,0-21-15,-21 22 0,21-1 16,0 0-16,-21 22 0,21-22 15,-21 1-15,21 20 0,0-21 0,0 1 16,-22-1-16,22-21 0,0 22 0,-21-22 16,21 0-16,0 0 0,0 0 15,0-42 17,0 0-32,0 0 0</inkml:trace>
  <inkml:trace contextRef="#ctx0" brushRef="#br2" timeOffset="93063.87">1016 12891 0,'0'0'16,"21"0"-16,-21 21 0,21-21 0,0 0 15,1 21-15,-1-21 16,0 0-16,0 0 15,0-21-15,0 21 0,1-21 0,20-1 16,-21 22-16,0-21 0,0 0 16,1 0-16,-1 0 0,0 0 15,-21-1-15,0 1 0,0 0 16,0 0-16,0 0 0,0 0 0,-21-1 16,0 22-16,-1 0 15,1 0-15,0 0 0,0 0 0,0 22 16,0-22-16,-1 42 0,1-21 15,21 0-15,0 22 0,-21-1 0,21 0 16,0 1-16,0-1 0,0 0 16,0-21-16,0 22 0,0-22 15,0 0-15,0 0 0,21 0 0,-21 1 16,21-22-16,1 0 16,20 0-16,-21 0 0,21 0 0,22 0 15,-22-22-15,1 1 16,-1 0-16</inkml:trace>
  <inkml:trace contextRef="#ctx0" brushRef="#br2" timeOffset="93446.82">1990 12700 0,'0'0'0,"0"-63"16,0 41-16,-22 22 16,1 0-16,0 0 0,0 0 15,-21 22-15,20-1 16,1-21-16,0 21 0,0 0 15,0 0-15,21 0 0,0 1 0,-21-1 16,21 0-16,0 0 0,0 0 16,0 0-16,21-21 15,0 22-15,0-22 0,0 0 0,22 21 16,-22-21-16,0 0 0,21 21 0,-21-21 16,1 21-16,-1 0 0,0-21 15,0 21-15,0 1 0,-21-1 16,0 0-16,-21 0 15,0-21-15,0 21 0,0-21 16,-1 0-16,1 0 0,0 0 16,-21 21-16,21-21 0,-1 0 15,1 0-15,0 0 0,0 0 0,21-21 16,-21 21-16,0-21 16,21 0-1,0 0-15,21 0 16,0-1-16,0 1 0,0 0 0</inkml:trace>
  <inkml:trace contextRef="#ctx0" brushRef="#br2" timeOffset="94395.6">2455 12404 0,'0'-21'15,"-21"21"-15,0 0 16,21 21 0,0 0-16,-21 0 0,21 0 0,-21 0 15,21 22-15,-22-22 0,22 21 0,0-21 16,0 22-16,0-1 0,0 0 16,0-20-16,0 20 0,0 0 0,0-21 15,0 22-15,0-22 16,0 21-16,0-21 0,0 1 0,22-1 15,-22 0-15,21-21 16,0 0-16,0 0 0,0 0 16,0 0-16,22 0 0,-22-21 0,0 0 15,0-1-15,22 1 0,-22 0 0,0 0 16,0 0-16,0-22 0,0 22 0,1 0 16,-22 0-16,0 0 0,21 0 15,-21-1-15,0 44 31,0-1-31,0 0 16,0 0-16,-21 0 16,21 0-16,0 22 0,0-22 0,0 0 15,0 0-15,0 0 0,0 1 16,0-1-16,21-21 0,21 21 16,-21-21-16,0 0 0,1 0 15,-1 0-15,0 0 0,21-21 16,-21 0-16,1 21 0,-1-22 0,0 1 15,0 0-15,0 0 16,-21 0-16,0 0 0,21-1 0,1 1 16,-22 0-16,21-21 0,-21 21 15,0 42 17,0 0-32,0 0 15,-21 0-15,21 0 0,0 1 16,-22-1-16,22 0 0,-21 0 15,21 0-15,0 0 0,0 1 0,0-1 16,0 0-16,-21-21 16,21-21 31,0 0-47,0-1 0,0 1 0,0 0 15,0 0-15,21 0 0,0-22 0,-21 22 16,22-21-16,-1 21 15,0-22-15,0 22 0,21 0 0,-20 0 16,-1 0-16,0 21 0,0-21 16,0 21-16,0 0 0,1 0 0,-1 0 15,0 0-15,-21 21 0,21-21 16,-21 21-16,21 0 0,-21 0 0,0 0 16,0 1-16,0 20 0,0-21 15,0 0-15,-21 0 0,21 1 16,-21-1-16,21 0 0,-21-21 0,21 21 15,0 0-15,21-21 47,0 0-47,0-21 0,22 0 16,-22 21-16</inkml:trace>
  <inkml:trace contextRef="#ctx0" brushRef="#br2" timeOffset="95036.34">4000 12679 0,'0'-21'16,"-21"21"0,0 0-16,0 0 0,0 0 15,0 0-15,-1 0 0,1 0 0,0 21 16,-21 21-16,21-21 0,-1 1 15,1-1-15,-21 21 16,21-21-16,0 0 0,21 1 0,0-1 16,0 0-16,0 0 0,0 0 15,21-21 1,0 0-16,0 0 0,0 0 16,22 0-16,-22 0 15,0-21-15,0 0 0,0 0 16,0 0-16,1 21 0,-22-22 0,21 1 15,-21 0-15,21 21 16,-21-21-16,0 0 16,21 21 15,-21 21-31,0 0 0,0 0 16,0 0-16,0 1 15,0 20-15,0-21 0,0 21 16,-21-20-16,21 20 0,-21 43 15,21-43-15,0 21 0,0-20 16,-21-1-16,21 0 0,0 22 0,-22-22 16,22 64-16,0-64 0,0 1 15,-21-1-15,21 0 0,-21 1 16,21-22-16,-21 0 0,0 21 0,21-20 16,0-1-16,-21 0 15,21 0-15,-22-21 0,1 0 16,0 0 15,0 0-31,21-21 16,-21 21-16,21-21 15,-21 21-15,21-21 0,0-1 16,-22 1-16,22 0 16,-21 0-16</inkml:trace>
  <inkml:trace contextRef="#ctx0" brushRef="#br2" timeOffset="95286.7">3492 12637 0,'0'-22'0,"0"44"0,-21-44 15,0 22 1,21-21 15,-21 21-15,0 0 0</inkml:trace>
  <inkml:trace contextRef="#ctx0" brushRef="#br2" timeOffset="95567.54">2455 12700 0,'0'0'0,"-21"0"0,0 0 15,0 0-15,42 0 31,0 0-15,0-21-16,0 21 0,1 0 0,-1 0 16,0-21-16,0 21 0,0 0 15,0 0-15,1 0 0,-1 0 16,0-21-16,0 21 16,0 0-1,0 0-15</inkml:trace>
  <inkml:trace contextRef="#ctx0" brushRef="#br2" timeOffset="96935.19">6583 10859 0,'0'-22'0,"-21"44"47,-1-1-47,22 21 0,-21-21 0,0 22 15,21-1-15,-21 0 0,0 1 0,0 20 16,-1-21-16,1 22 0,-21 42 15,21-64-15,0 0 16,-1 1-16,1-1 0,0 0 0,21-20 16,0 20-16,0-21 0,0 0 15,0 0-15,21-42 32,0 0-32,-21 0 0,22 0 15,-1 0-15,0-1 0,0-20 0,0 0 16,0-1-16,1 1 0,-1-21 15,0-1-15,0 22 0,0-22 0,0 1 16,-21 20-16,22-20 0,-1 21 16,0 20-16,-21-20 0,21 21 0,-21 0 15,21 21-15,0 0 16,1 21-16,-22 0 0,21 0 16,-21 22-16,0-1 0,0 0 0,21 1 15,-21 20-15,0 1 0,0-22 16,0 21-16,0-20 0,21 63 15,-21-64-15,0 43 16,0-64-16,21 21 0,-21-21 16,0 0-16,0 1 0,0-1 0,21 0 15,-21-42 32,-21 0-47,0-1 0,0 1 0</inkml:trace>
  <inkml:trace contextRef="#ctx0" brushRef="#br2" timeOffset="98894.32">6435 11557 0,'21'21'16,"0"-21"-16,0 0 0,0 0 15,0 21-15,1-21 0,-1 0 0,0 0 16,21 0-16,-21 0 0,22 0 15,-22 0-15,0 0 0,21 0 16,-20-21-16,20 21 0,-21-21 0,0 21 0,0-21 16,1 21-16,20-21 0,0-22 15,-21 43-15,1-21 0,-22 0 16,21 21-16,0-21 16,-21 0-16,21 21 15,-21 21 16,0 0-31,0 0 0,0 0 0,0 22 16,0-22-16,0 0 0,0 0 16,0 0-16,0 1 15,0-1-15,0 0 0,21 0 16,0-21 0,1 0-16,-1 0 0,0 0 15,0-21-15,0 21 0,-21-21 16,21 0-16,1 21 0,-1-22 15,-21 1-15,21 0 0,0 0 0,-21-43 16,21 43-16,-21 0 16,21 0-16,-21 0 0,0 0 15,0-1-15,0 44 32,0-1-32,0 21 0,0-21 15,0 0-15,0 1 0,0 20 0,0-21 16,0 21-16,22 1 15,-22-22-15,0 0 0,21 0 16,0-21-16,0 0 16,0 0-16,0 0 15,1 0-15,-1 0 0,0 0 16,0-21-16,0 0 0,0 0 16,1 0-16,-1-1 0,0 1 0,21-42 15,-42 20-15,21 1 0,1 0 16,-22-1-16,0 1 15,0-21-15,21 20 0,-21 1 0,21-43 16,-21 43-16,0 21 0,0 0 0,0-1 16,0 44 15,0-1-31,0 21 0,0 0 16,0 1-16,0-1 0,0 0 15,-21 1-15,21 20 0,-21-20 0,21-1 16,0 0-16,0 1 0,0-1 15,0 0-15,0 22 0,0-43 16,0 0-16,0 0 0,0 0 16,21-21-16,0 0 0,0 0 15,0 0-15,0 0 0,1 0 0,-1 0 16,0-21-16,0 0 0,0 0 16,0 0-16,1 0 0,-1-1 0,-21 1 15,21 0-15,-21 0 0,21 0 16,-21-22-16,0 22 0,21 0 15,-21 0-15,0 42 32,0 0-17,0 0-15,0 22 0,0-22 16,0 0-16,0 0 0,0 0 0,0 1 16,0-1-16,0 0 0,0 0 15,0 0-15,0 0 0,21 1 16,1-22-16,-1 0 0,0 0 15,0 0-15,0 0 16,0 0-16,1 0 0,-1 0 0,-21-22 16,42 1-16,-21 0 0,-21 0 15,21 0-15,-21 0 0,22-1 16,-22 1-16,0 0 0,0-21 16,0 21-16,0-1 0,0-20 0,0 21 15,0 0-15,0 0 0,0-1 16,-22 22-16,1 0 15,21-21-15,-21 21 16,0 0-16,0 0 0,0 0 16,-1 0-16,1 0 0,0 0 15,0 21-15,0-21 16,0 22-16,21-1 16,-22-21-16,22 21 0,-21 0 0,21 0 15,0 0 1,0 1-1,21-22 1,1 0 0,-1 0-16,21 0 0,-21-22 0,0 22 15,1-21-15,-1 21 0,21-21 16,-21 21-16,0 0 0,1-21 0,20 21 16,-21 0-16,0 0 0,0-21 0,1 21 15,-1-21-15,0 21 0,0 0 16,-21 21-1,0 0-15,0 0 16,0 0-16,0 0 16,0 1-16,0-1 0,0 0 0,0 21 15,0-21-15,0 1 0,0-1 0,-21 0 16,21 0-16,0 0 0,-21-21 16,21 21-16,0 1 15,0-44 16,0 1-15,0 0-16,21 0 0,0 0 0,-21-22 16,21 22-16,0 0 0,-21-21 15,22 21-15,-1-1 0,0 1 16,0 0-16,21 0 0,-20 21 16,-1 0-16,0 0 15,-21 21-15,21 0 0,-21 0 16,21 1-16,-21-1 0,0 21 15,0 43 1,0-64-16,0 0 0,0 0 0,0 0 16,0 1-1,21-22 17,1 0-17,-22-22-15,21 1 0,-21 0 0,21 0 16,0 0-16,0 0 0,-21-1 0,21 1 15,1-21-15,-1 21 0,0 0 16,0-1-16,0 1 0,0 0 0,1 0 16,-1 21-16,0 0 15,-21 21-15,0 0 16,0 0-16,0 1 0,0-1 0,0 0 16,0 0-16,0 0 0,0 0 0,0 1 15,0-1-15,0 0 16,0 0-16,21 0 15,-21 0-15,21-21 0,0 0 16,1 0-16,-1 0 16,0 0-16,0 0 0,0 0 15,0 0-15,1 0 0,-1-21 0,0 21 16,21-21-16</inkml:trace>
  <inkml:trace contextRef="#ctx0" brushRef="#br2" timeOffset="100407.13">9779 11388 0,'0'0'0,"0"-21"0,0-1 0,0 1 16,-21 21-16,0 0 16,-1 0-16,1 0 0,0 21 15,0 1-15,0-1 16,0 0-16,-1 0 0,1 0 0,0 22 16,0-22-16,21 0 0,-21 0 15,21 21-15,-21-20 0,21 41 16,0-42-16,0 0 15,21-21 1,0 0-16,0 0 0,0 0 16,0 0-16,1-21 0,-1 21 0,0-21 15,-21 0-15,21 0 0,0 0 16,0-1-16,-21 1 0,0 0 16,0 0-16,0-21 0,0 20 0,0 1 0,0 0 15,0 0-15,0 42 31,0 0-31,0 0 16,0 1-16,0-1 0,0 0 16,0 0-16,0 0 0,0 0 15,0 1-15,0 20 0,0-21 0,22-21 16,-1 21-16,0-21 16,0 0-16,0 0 0,0 0 0,1 0 15,-1 0-15,0 0 0,0 0 0,0 0 16,-21-21-16,21 0 15,1 0-15,-1 0 0,-21-1 0,0 1 0,21-21 16,-21 21-16,21-22 0,-21 1 16,0 0-16,0-1 0,0 1 15,0-21-15,0 20 0,0 1 0,0 0 16,0-1-16,0 1 0,0 21 0,0 0 16,0 42-1,0 0 1,0 21-16,0 1 0,0-1 0,0 0 15,0 1-15,0-1 0,0 21 16,0-20-16,0-1 0,0 0 0,0-20 16,0 20-16,0 0 0,0-21 15,0 1-15,0-1 0,0 0 16,0 0-16,21-21 0,0 21 16,1-21-16,-1 0 0,0 0 15,0-21-15,0 0 16,0 0-16,1 0 0,-22-1 15,21 1-15,0 0 0,-21 0 16,21 21-16,-21-21 0,0 0 0,21 21 16,-21 21 15,0 0-31,0 0 16,0 0-16,0 0 0,0 1 0,0-1 15,0 0-15,0 0 16,0 0-16,21-21 15,1 0 1,-1 0-16,0 0 0,0 0 0,0 0 16,0 0-16,1 0 0,-1-21 15,0 0-15,0 21 0,0-42 16,0 20-16,1 22 0,-1-21 0,-21 0 16,-21 42 15,-1-21-16,22 21-15,-21-21 0,21 22 16,0-1-16,0 0 16,0 0-16,0 0 15,21-21 17,1-21-17,-22 0 1,0 0-16,0 0 0,0-1 15,0 1-15,0 0 0,0 0 16,0 0-16,-22 21 16,22-21-16,0-1 31,22 22 0,-1 0-31,0 0 16,0 22-16,-21-1 15,21 0-15,0 0 16,-21 0-16,0 0 0,0 1 16,0-1-16,0 0 0,0 0 15,0 0-15,0 0 16,0-42 31,0 0-47,0 0 15,0 0-15,22 0 16,-22-1-16,21 1 0,0 0 0,0 0 16,-21 0-16,21-22 0,0 22 0,1 0 15,-1 21-15,0-21 16,0 21-16,21 0 0,-42 21 16,0 0-16,0 0 0,0 1 15,0-1-15,0 0 0,0 0 16,0 0-16,0 0 0,-21 1 0,21-1 15,0 0-15,-21 0 0,21 0 0,-21-21 16,21 21-16,0 1 16,-21-22-1,21-22 1,-21 22-16,21-21 16,0 0-16</inkml:trace>
  <inkml:trace contextRef="#ctx0" brushRef="#br2" timeOffset="100585.03">10901 11197 0,'-21'0'0,"-1"0"16,1 0 0,0 21-1,0-21 1,0 0-1,0 0-15</inkml:trace>
  <inkml:trace contextRef="#ctx0" brushRef="#br2" timeOffset="100806.93">10012 11282 0,'0'0'16,"-43"21"-16,22-21 0,-21 0 0,21 21 15,42-21 17,0 0-32,0 0 0,0 0 0,1 0 15,20 0-15,-21 0 0,21 0 16,-20 0-16,20-21 0,-21 21 0,0 0 16,0-21-16,1 0 0,-1 21 0,-21-21 15,0-1-15,0 1 0</inkml:trace>
  <inkml:trace contextRef="#ctx0" brushRef="#br2" timeOffset="101034.21">8403 11240 0,'0'0'16,"-42"0"-16,21 0 0,-1 0 0,1 0 15,42 0 1,1-22-16,-1 22 16,0-21-16,0 21 0,21 0 0,-20-21 15,20 21-15,-21 0 0,21 0 16,1 0-16,-1-21 0,-21 21 16,22 0-16,-1 0 0</inkml:trace>
  <inkml:trace contextRef="#ctx0" brushRef="#br2" timeOffset="101527">5905 12594 0,'-21'0'15,"42"0"-15,-63 0 0,21 0 16,42 0 0,0 0-16,22 0 15,-1 0-15,21 0 0,1 0 0,-1 0 16,1 0-16,21-21 0,-1 21 0,-20 0 15,20-21-15,1 21 0,0 0 16,-22-21-16,1 21 0,-22-21 0,0 21 16,1 0-16,-22 0 15,0 0-15,-42 0 16,0 0-16,-22 0 0,22 0 16</inkml:trace>
  <inkml:trace contextRef="#ctx0" brushRef="#br2" timeOffset="101800.84">6371 12573 0,'0'0'0,"0"21"0,0 0 0,0 1 16,0-1-16,0 21 0,0-21 16,0 22-16,0-1 0,0 0 0,0 22 15,0-22-15,0 22 0,0-22 16,0 0-16,0 22 0,-21-22 15,21 0-15,0-20 0,0 20 0,-21-21 16,21 21-16,0-20 0,0-1 16,-21 0-16,21 0 15,0-42 17,0 0-32,0 0 0,21-1 0,0 1 15,0 0-15</inkml:trace>
  <inkml:trace contextRef="#ctx0" brushRef="#br2" timeOffset="102195.18">6667 13145 0,'0'42'16,"22"-42"-16,-1 21 15,0-21 1,0 0-16,0 0 0,0 0 15,1-21-15,-1 21 0,0-21 16,-21 0-16,21 21 0,0-22 0,-21 1 16,21 21-16,-21-21 0,0 0 0,0 0 15,0 0-15,0-1 0,0 1 16,-21 0-16,0 0 16,0 21-16,0 0 15,0 0-15,-1 0 16,22 21-16,-21 0 0,21 0 15,0 22-15,0-22 0,-21 0 0,21 21 16,0-20-16,0-1 0,-21 21 0,21-21 16,0 0-16,0 1 0,0-1 0,0 0 15,21 0-15,0-21 16,0 0-16,1 0 0,-1 0 16,21 0-16,-21 0 0,0 0 15,22-21-15,-22 21 0,0-21 16,21 0-16,-20-1 0</inkml:trace>
  <inkml:trace contextRef="#ctx0" brushRef="#br2" timeOffset="103591.42">7387 12933 0,'0'-21'0,"0"42"0,0-63 0,0 20 16,-21 22 0,0 0-16,0 0 0,-1 0 15,1 22-15,0-1 0,0 0 16,0-21-16,21 21 0,-21 0 15,21 0-15,0 1 0,0-1 16,0 0-16,21-21 0,0 21 16,0 0-16,0 0 0,0 1 15,1-22-15,-1 21 0,0 0 16,0 0-16,-21 0 0,21-21 16,-21 21-16,0 1 0,-21-1 31,0-21-31,0 0 0,0 0 0,-1 0 15,1 0-15,0 0 0,0 0 16,0 0-16,0 0 0,-1 0 0,-20 0 16,21-21-16,0 21 0,0-22 15,-1 22-15,1-21 16,0 21 0,21 21 15,21-21-31,0 22 0,1-1 15,-1-21-15,-21 21 0,21-21 0,0 0 16,0 21-16,0-21 0,1 0 16,20 0-16,-21 0 0,0 0 0,0 0 15,22 0-15,-22 0 0,21 0 0,1 0 16,-1 0-16,-21-21 0,21 0 16,1 21-16,-1-21 0,-21-1 0,22 1 15,-22 0-15,21 0 0,-21 0 16,0-22-16,1 22 0,-1-21 15,0 0-15,0-1 0,0 1 0,-21 0 16,0-1-16,0 1 0,0 0 16,0-1-16,0 1 0,0 0 0,0 20 15,0 1-15,0-21 16,0 63 0,0 0-1,0 22-15,-21-22 0,21 0 0,0 21 16,0 1-16,0-1 0,0 0 15,0 1-15,-21-1 0,21-21 16,0 21-16,0 1 0,0-1 16,0-21-16,0 22 0,0-22 0,0 21 15,0-21-15,21 0 0,0 1 16,0-22-16,1 0 16,-1 0-16,0 0 0,21 0 0,-21 0 15,1 0-15,-1 0 0,0-22 0,0 22 16,0-21-16,0 0 0,1-21 15,-1 21-15,-21-1 16,21 1-16,-21 0 0,0 0 0,21 0 0,-21 0 16,0-1-16,21 22 15,-21-21-15,0 42 16,0 1 0,0-1-16,0 0 15,0 0-15,0 0 0,0 0 16,0 1-16,0-1 0,0 0 15,0 0-15,21 0 0,1-21 16,-1 0-16,0 0 16,0 0-16,0 0 15,0 0-15,1 0 0,-1-21 16,-21 0-16,21 0 0,-21 0 16,21-1-16,-21 1 0,0 0 15,0 0-15,0 0 0,21 0 16,-21-1-16,0 1 0,0 42 31,0 1-15,0-1-16,0 0 0,0 0 15,0 0-15,0 22 0,-21-22 16,21 0-16,0 0 0,0 0 16,0 0-16,0 1 0,-21-22 15,21 21-15,0-42 47,0-1-31,0 1-16,21 0 0,-21 0 15,21-21-15,0 20 0,1 1 16,-1-21-16,0 21 0,0-22 0,0 22 16,43-21-16,-43 21 0,42 0 15,-41 21-15,-1 0 16,0 0-16,0 0 0,0 0 0,0 21 15,-21 0-15,0 0 0,0 0 16,0 0-16,0 1 16,0-1-16,0 0 0,0 0 15,0 0-15,0 0 0,0 1 0,0-1 16,0 0 0,0 0-1,0-42 16,22 21-15</inkml:trace>
  <inkml:trace contextRef="#ctx0" brushRef="#br2" timeOffset="104300.02">9567 13081 0,'0'0'0,"21"-42"15,-21 21 1,0-1-16,0 1 0,0 0 16,0 0-16,-21 0 15,0 21-15,0 0 0,0 0 16,0 0-16,-1 0 0,1 0 16,0 21-16,0-21 0,0 21 15,0 0-15,-1 0 0,1 1 0,0-1 16,21 0-16,0 0 0,-21-21 0,21 21 15,0 0-15,0 1 16,0-1-16,21-21 16,0 0-16,0 0 0,1 0 15,-1 0-15,0 0 16,21-21-16,-21 21 0,1-22 16,-1 1-16,-21 0 0,21 0 15,0 0-15,-21 0 16,0-1-16,21 22 15,-21-21-15,0 42 63,0 1-63,-21-1 0,0 0 16,21 21-16,-21-21 0,0 22 0,21-22 15,-22 21-15,1 1 0,0-22 16,21 21-16,-21 0 0,21 22 0,-21 42 15,21-43-15,0 1 0,0-1 16,0 1-16,0 20 0,0-20 16,0 21-16,21-22 0,-21 22 0,0-22 15,21 22-15,-21-22 0,0 22 0,0-21 16,0-1-16,0 1 0,0 20 16,-21-41-16,0-22 0,0 21 15,21-21-15,-22-21 0,1 21 16,0-21-16,0 0 0,0 0 15,0 0-15,-1 0 0,1 0 0,0 0 16,21-21-16,-21 21 0,0 0 16,21-21-16,-21 0 0,21 0 15,0 0-15,0-1 0,0 1 16,0-21-16,0-22 0,0 22 16,0 0-16,0-22 0,0 22 15,-22-22-15</inkml:trace>
  <inkml:trace contextRef="#ctx0" brushRef="#br2" timeOffset="104566.86">9165 12679 0,'0'0'0,"-21"-21"0,21 0 16,-21 21-16,21-22 0,0 1 16,-21 0-16,21 0 15,-22 21 1,22-21 0,-21 21-1,0 0 1,0-21-16,0 21 0</inkml:trace>
  <inkml:trace contextRef="#ctx0" brushRef="#br2" timeOffset="104822.89">7789 12615 0,'0'0'0,"-21"22"0,42-22 32,0 0-32,1-22 0,-1 22 0,21-21 15,-21 21-15,22-21 0,-22 21 16,21-21-16,0 21 0,-20-21 16,20 21-16,-21 0 0,21-21 15,-20 21-15,-1-22 0,0 22 0,0 0 16,0-21-16</inkml:trace>
  <inkml:trace contextRef="#ctx0" brushRef="#br2" timeOffset="106378.23">13017 5038 0,'0'0'0,"0"-21"15,-21-1-15,21 1 0,0 0 16,0 0-16,0 0 15,0 0-15,0-1 0,0 44 32,0-1-32,0 21 15,0-21-15,0 22 0,0-1 16,0 0-16,0 1 0,0-1 16,0 0-16,-21 43 0,0-43 15,21 1-15,0-22 0,-21 21 0,21-21 16,-21 0-16,21 1 0,0-1 15,0 0-15,0 0 0,0-42 47,0 0-47,0 0 0</inkml:trace>
  <inkml:trace contextRef="#ctx0" brushRef="#br2" timeOffset="107006.41">12869 4890 0,'0'0'0,"-21"-22"15,21 1-15,0 0 16,0 0-1,0 0-15,21 21 0,-21-21 0,21 21 16,1 0-16,20 0 0,-21 0 16,0 0-16,22 0 0,-1 0 0,0 0 15,-21 0-15,22 21 0,-22 0 16,21 0-16,-21 21 0,-21-20 0,0 20 16,0-21-16,0 21 0,0-20 15,-21-1-15,0 21 0,0-21 16,0 0-16,0 1 0,-22-1 0,22 0 15,0 0-15,-21 0 0,20-21 16,1 0-16,0 0 0,0 0 16,21-21-1,0 0 1,21 21-16,0 0 0,0-21 16,1 21-16,-1 0 0,42 0 15,-20 0-15,-1 0 0,0 0 16,1 0-16,-1 0 0,-21 0 15,21 21-15,-20 0 0,-1 0 0,0 0 16,-21 1-16,0-1 0,0 0 16,0 0-16,-21 0 0,0 22 15,-22-22-15,22-21 0,-21 21 0,-1 0 16,22 0-16,-21-21 0,0 21 0,20-21 16,-20 0-16,21 0 0,-21 0 15,20 0-15,1 0 0,0 0 0,0 0 16,0-21-16,0 21 0,-1-21 15,1 21-15,21-21 0,-21 0 16,21 0-16,0-1 16,21 1-16,0 21 15,1 0-15,-1-21 0</inkml:trace>
  <inkml:trace contextRef="#ctx0" brushRef="#br2" timeOffset="109526.05">13652 5101 0,'0'21'16,"0"1"0,0-1-16,0 0 15,0 0-15,0 0 0,0 0 16,0 1-16,0-1 0,-21 0 0,21 0 15,0 0-15,0 0 0,0 22 16,21-43 0,1 0-1,-1 0-15,0 0 16,0 0-16,0-21 0,0-1 0,1 1 16,-1 21-16,0-21 0,-21 0 15,21 0-15,0 0 0,0-1 16,1-20-16,-22 21 0,21 0 15,-21 0-15,0-1 0,21-20 16,-21 21 0,0 42 15,0 0-31,0 0 0,0 1 0,0-1 16,0 0-16,0 0 0,0 0 0,0 0 15,0 1-15,0-1 0,0 0 16,0 0-16,0 0 0,0 0 15,0 1-15,21-1 16,0-21-16,0 0 0,1 0 16,-1 0-16,0 0 15,0 0-15,0 0 0,0-21 16,1 21-16,-1-22 0,21 1 0,-21 0 16,0 0-16,1 0 0,20 0 15,-21-1-15,0 1 0,0-21 0,1 21 16,-1 0-16,0-1 0,0-20 15,-21 63 17,0 0-17,0 1-15,0-1 16,0 0-16,0 0 0,0 0 0,0 0 16,0 1-16,0-1 0,0 0 15,0 0-15,0 0 16,0 0-16,21 1 0,-21-1 15,-21-21 1,0 0 0,0 0-16,0 0 15,-1 0-15,1 0 0,0 0 0,0 0 16,0-21-16,0 21 16,-1-22-1,1 22 1,21 22-1,0-1-15,0 0 16,0 0 0,21-21-16,1 0 15,-1 21-15,0-21 0,0 0 16,0 0-16,0 0 0,1 0 16,-1 0-16,0 0 0,0 0 0,21 0 15,-20 0-15,-1 0 0,21-21 16,-21 21-16,0-21 0,22 0 0,-1 0 15,-21-1-15,0 1 16,1 0-16,-22 0 0,21 0 16,-21 0-16,0-1 0,0 1 15,0 0 1,0 42 15,0 0-31,-21 1 16,21-1-16,0 0 0,0 0 15,0 0-15,0 0 0,0 1 16,0-1-16,21 0 16,0-21-1,0 0-15,0 0 0,0 0 0,1 0 16,20 0-16,-21 0 0,0 0 16,22 0-16,-22-21 0,21 0 15,-21-1-15,0 22 16,1-21-16,-1 0 0,-21 0 0,21 21 15,-21-21-15,0 0 0,0 42 47,-21-21-31,21 21-16,-21 0 0,-1 0 16,22 0-16,0 1 15,-21-22-15,21 21 0,-21-21 0,21 21 16,-21-21-1,21-21 17,0 0-17,0-1-15,21 1 16,-21 0-16,21 0 0,-21 0 16,21 0-16,1-1 0,-1 1 0,0 0 15,0 21-15,0-21 0,0 21 16,1 0-16,-1 0 0,0 0 31,-21 21-31,0 0 0,0 0 16,0 1-16,0-1 0,0 0 15,0 0-15,0 0 16,0 0-16,0 1 0,0-1 16,21-21-16,0 21 15,0-21-15,1 0 0,-1 0 16,0 0-16,0 0 0,0 0 15,0 0-15,1 0 0,-1 0 0,0 0 16,0 0-16,0 0 0,0-21 0,1 0 16,-1 21-16,-21-22 15,21 1-15,0 0 0,-21 0 0,0 0 16,0 0-16,0-1 16,0 1-16,0 0 0,0 42 46,-21 0-30,21 1-16,-21-1 16,21 0-16,0 0 0,0 0 15,0 0-15,0 1 0,0-1 16,0 0-16,0 0 16,21-21-1,0 0-15,0 0 0,0 0 0,1 0 16,-1 0-16,0 0 0,0 0 15,0 0-15,0 0 0,1-21 16,-1 21-16,0-21 0,0 21 0,0-21 16,-21-1-16,21 1 0,1 0 15,-22 0-15,21 0 0,-21 0 16,0 42 31,-21 0-47,21 0 0,0 0 15,0 0-15,0 1 16,0-1 0,0 0-16,0 0 15,-22-21-15,1 0 16,21 21-16,-21-21 16,0 0-16,0 0 15,0 0 1,-1 0-16,1 0 15,21 21 48,0 1-47,21-22-16,1 0 15,-1 0 1,0 0-16,0 0 0,0 0 15,0 0-15,43 0 0,-43 0 16,21-22-16,-20 1 0,20 21 0,-21-21 16,0 0-16,22 0 0,-22 21 15,0-21-15,42-43 16,-41 43-16,-22 0 16,21 0-16,-21-1 0,0 1 0,0 0 15,-21 21 1,-1 0-16,1 21 15,21 0-15,0 1 16,-21-22-16,21 21 0,0 0 16,0 0-16,0 0 0,0 0 0,0 1 15,0-1-15,0 0 16,0 0-16,-21 0 0,21 0 16,0 1-1,-21-22-15,0 0 16,-1 0-16,1 0 15,0 0-15,0 0 16,0 0 0,0 0-16,-1 0 0,1 0 15,0 0-15,21-22 0,-21 1 16,0 21-16,0-21 0,-1 0 16</inkml:trace>
  <inkml:trace contextRef="#ctx0" brushRef="#br2" timeOffset="109751.93">15473 5059 0,'0'0'0,"-21"-21"16,21 0-16,-22 21 0,1 0 31,21 21 0,21 0-15,1-21-16,-1 0 0,0 0 15,0 21-15</inkml:trace>
  <inkml:trace contextRef="#ctx0" brushRef="#br2" timeOffset="110616.41">16722 5440 0,'0'21'16,"21"-21"-16,-21 21 15,21-21-15,0 0 16,0 0-1,0 0-15,1-21 16,-22 0-16,21 0 16,0 21-16,0-21 0,0-1 15,-21 1-15,21 0 0,1 0 0,-22-21 16,21 20-16,0-20 0,-21 0 16,0-43-16,21 43 0,-21-1 15,0 1-15,0 0 0,0-1 16,0 22-16,0-21 0,0 21 0,0 0 15,-21 63 1,21-21 0,0 21-16,0 1 15,-21-1-15,21 22 0,-21-22 0,-1 0 0,22 22 16,0-22-16,0 0 16,-21 1-16,21-22 0,-21 21 0,21 1 15,0-22-15,0 0 0,0 0 0,0 0 16,0 0-16,21-21 15,0 0-15,1 0 0,20 0 16,-21 0-16,0 0 0,0 0 16,1-21-16,20 21 0</inkml:trace>
  <inkml:trace contextRef="#ctx0" brushRef="#br2" timeOffset="111611.35">17505 5186 0,'0'0'15,"-43"0"1,22 0-16,0 0 0,0 0 16,0 0-16,0 21 0,-1-21 0,1 21 15,-21 0-15,21 1 0,0-1 16,-1 0-16,-20 42 16,21-41-16,21-1 0,0 0 15,0 0-15,0 0 0,0 0 16,21 1-1,0-22-15,0 0 16,1 0-16,20 0 0,-21 0 0,0 0 16,0-22-16,1 22 0,20-21 15,-21 0-15,0 21 0,0-21 0,-21 0 16,22 0-16,-1-1 0,-21 1 16,21 0-16,-21 0 0,0 0 0,0 0 15,0-1-15,0 1 16,0 42-1,0 1 1,-21-22-16,21 21 0,-21 0 0,21 0 16,0 0-16,0 0 0,0 1 0,0-1 15,0 0-15,0 0 16,0 0-16,21-21 0,0 0 16,0 0-16,0 21 0,0-21 15,1 0-15,-1 0 0,0 0 16,0-21-16,0 21 0,0-21 15,1 0-15,-1 21 0,-21-21 0,21 0 16,-21-1-16,21 1 0,-21 0 16,0 0-16,0 0 0,0 0 15,0 42 17,0 0-32,0 0 15,0 0-15,0 0 16,0 1-16,0-1 15,0 0-15,21-21 16,0 21 0,1-21-16,-1 0 0,0 0 15,0 0-15,0 0 0,-21-21 16,21 0-16,1 21 0,-22-21 0,21-1 16,-21 1-16,21 21 15,-21-21-15,0 0 0,0 0 16,0 0-16,0-1 15,0 44 17,0-1-32,0 0 0,0 0 15,0 0-15,-21 0 0,0 1 0,21 20 16,0-21-16,0 21 0,-22 22 16,22-22-16,-21 1 0,21-1 15,0 0-15,0 1 0,-21-1 0,21 0 16,0 1-16,0-1 0,-21-21 15,21 21-15,-21-20 0,21-1 16,-21 21-16,-1-21 0,1 0 16,0-21-16,0 22 0,0-22 15,0 0-15,-1 0 16,1 0-16,0 0 0,0-22 16,0 22-16,0-21 0,-1 21 0,22-21 15,-21 0-15,21 0 0,-21 21 0,21-21 16,0-1-16,0 1 15,0 0-15,0 0 0,0 0 0,21 0 16,0-1-16,1 1 0,20 0 16,-21 0-16</inkml:trace>
  <inkml:trace contextRef="#ctx0" brushRef="#br2" timeOffset="111966.48">18055 5482 0,'0'-21'0,"21"21"16,-21-21-16,0 0 15,21 21-15,1-21 16,-1 21-16,-21-22 0,0 1 0,21 21 16,0-21-16,-21 0 15,-21 42 32,0 0-47,21 0 0,-21 1 16,21-1-16,0 0 0,0 0 15,0 0-15,0 0 16,0 1-16,0-1 16,0 0-16,21-21 15,0 0 1,0 0-16,0 0 15,0-21-15,1 21 16</inkml:trace>
  <inkml:trace contextRef="#ctx0" brushRef="#br2" timeOffset="112383.24">18394 5334 0,'0'21'63,"21"-21"-63,-21 21 15,21-21-15,-21 22 0,0-1 16,0 0-16,0 0 0,0 0 16,0 0-16,0 1 15,0-1-15,0 0 16,-21-21-16,0 21 0,0-21 15,21 21-15,0 0 16,0-42 15,0 0-31,0 0 16,0 0-16,0 0 0,21-1 16,-21 1-16,0 0 0,21 0 0,0 0 15,-21 0-15,21-1 0,0 1 16,-21 0-16,22 21 0,-22-21 0,21 21 15,-21-21-15,21 21 16,0 0-16</inkml:trace>
  <inkml:trace contextRef="#ctx0" brushRef="#br2" timeOffset="114466.94">12573 6287 0,'0'21'47,"0"0"-31,-21 0-16,21 21 0,0 1 15,-21-1-15,21 0 0,0 22 0,0-22 16,0 22-16,-22-1 0,22-20 16,-21 20-16,0-21 0,0 43 15,21-43-15,0 1 0,-21-1 16,21 0-16,0-20 0,-21-1 0,21 0 16,0 0-16,21-21 31,0-21-31,0 0 15,-21 0-15,21-1 0,0-20 16</inkml:trace>
  <inkml:trace contextRef="#ctx0" brushRef="#br2" timeOffset="115215.78">12594 6308 0,'21'0'47,"0"0"-47,22 0 15,-22 0-15,21 0 0,1 0 16,62 0-16,-41-21 15,21 21-15,-1 0 0,1 0 16,0 0-16,-1 0 0,1-22 0,0 22 16,20 0-16,-20 0 0,0 0 0,-1 0 15,-20 0-15,21 0 0,-22 0 16,1 0-16,-22 0 0,21 0 0,-20 0 16,-22 0-16,21 0 0,-21 0 15,1 0-15,-1 22 0,0-22 16,-21 21-16,0 0 15,0 0 1,0 0-16,0 0 16,0 1-16,0-1 0,0 0 0,0 0 15,0 21-15,-21-20 0,21-1 0,-21 21 16,-1 0-16,22-20 0,-21 20 16,0 21-16,21-41 0,-21 20 15,21-21-15,-21 0 0,21 22 16,0-22-16,0 0 0,0 0 0,0 0 15,0 0-15,0 1 0,0-1 16,0 0-16,0 0 16,-21-21-16,-1 0 15,1 0 1,0 0-16,0 0 16,-21 0-16,20 0 0,-20 0 15,0 0-15,-1 0 0,1 0 0,-21 0 16,-1 0-16,-21 0 0,1 0 15,-1 0-15,-21 0 0,0 0 0,1 0 16,-22 0-16,21 0 0,21 0 0,-21 0 16,43 0-16,-1 0 0,1 0 15,20 0-15,1 0 0,21 0 0,0 0 16,0 0-16,-1 0 0,44 0 47,-1-21-47,0 21 15,0-21-15,-21 0 16</inkml:trace>
  <inkml:trace contextRef="#ctx0" brushRef="#br2" timeOffset="115522.6">12636 6562 0,'0'0'16,"22"0"15,-1 0-31,0 0 0,0 0 15,0 0-15,0 0 0,22 0 0,-22 0 16,21 0-16,-21 0 0,1 0 16,-1 0-16,0 0 0,0 0 15</inkml:trace>
  <inkml:trace contextRef="#ctx0" brushRef="#br2" timeOffset="115851.51">12869 6604 0,'0'0'0,"0"21"0,0 0 16,0 1-16,0-1 0,0 0 16,0 0-16,-21 0 0,21 0 15,0 1-15,0-1 0,0 0 16,0 0-16,0 0 15,0 0-15,0 1 0,-21-22 16,21 21-16,-21-21 0,21 21 0,-21-21 16,-1 0-16,22 21 15,-21-21-15,0 0 0,0 0 16,0 0-16,0 0 0,-1 0 16,1-21-1,21 0 16,21 0-15</inkml:trace>
  <inkml:trace contextRef="#ctx0" brushRef="#br2" timeOffset="116316.24">13123 6710 0,'-21'0'15,"0"0"-15,0 21 16,0 0-16,-1 0 16,22 1-16,-21-22 0,0 21 0,21 0 15,0 0-15,-21 0 16,21 0-16,0 1 0,21-22 31,0 0-31,0 0 16,1 0-16,-1 0 15,0-22-15,0 1 0,-21 0 16,21 0-16,-21 0 16,0 0-16,0-1 15,0 1 1,0 42-1,0 1 1,0-1-16,0 0 16,0 0-16,0 0 15,0 0-15,0 1 0,21-22 16,-21 21 0,22-21-16,-1 0 15,0 0 1</inkml:trace>
  <inkml:trace contextRef="#ctx0" brushRef="#br2" timeOffset="116554.65">13314 6689 0,'21'21'0,"-21"0"16,0 0-16,21 0 0,-21 1 15,0-1-15,0 0 16,0 0-16,0 0 0,0 0 16,0 1-16,21-22 15,-21 21 1,21-42 15</inkml:trace>
  <inkml:trace contextRef="#ctx0" brushRef="#br2" timeOffset="116818.49">13547 6689 0,'0'21'15,"-22"0"-15,22 0 16,-21 0-16,0 1 0,0-1 15,0 0-15,0 0 0,-1 0 16,1 0-16,21 1 16,-21-22-16,21 21 0,-21-21 15,0 21-15,0-21 32</inkml:trace>
  <inkml:trace contextRef="#ctx0" brushRef="#br2" timeOffset="117353.2">13801 6837 0,'0'0'16,"21"-21"0,-21 0-16,0-1 15,0 1 1,-21 21 15,-1 21-15,1-21-16,21 22 0,-21-22 15,21 21-15,0 0 0,-21 0 16,21 0-16,-21 0 16,21 1-16,21-22 47,0-22-32,-21 1-15,21 0 16,0 0-16,-21 0 15,22 21-15,-22-21 0,21 21 32,-21 21-17,0 0 1,0 0-16,0 0 0,0 0 16,21-21-16,-21 22 15,0-1-15,21-21 16,0 0-16,0 0 15,1 0-15,20 0 0,-21 0 16,21-21-16,1-1 0</inkml:trace>
  <inkml:trace contextRef="#ctx0" brushRef="#br2" timeOffset="117787.71">15198 6181 0,'0'21'15,"0"0"1,0 21-16,0-20 16,0 20-16,0 0 0,0 1 15,0-1-15,0 0 0,-22 22 0,1-22 16,21 0-16,-21 1 0,0-1 15,21 0-15,0 1 0,-21-1 0,0-21 16,21 0-16,0 43 0,0-43 16,21-21 15,-21-21-15,21 21-16,-21-21 0</inkml:trace>
  <inkml:trace contextRef="#ctx0" brushRef="#br2" timeOffset="119018.55">15325 6181 0,'0'21'0,"-22"-21"47,44 0 63,-1 0-95,0 0-15,0 0 0,21 0 0,1 0 16,-1 0-16,0 0 0,22 0 15,105 0-15,-105 0 16,20 0-16,1 0 0,21 0 16,-21 0-16,20 0 0,1 0 15,0 0-15,-21 0 0,-1 0 0,149 0 16,-169 0 0,-1 0-16,1 0 0,-1-21 0,1 21 15,-22-21-15,22 21 0,-1 0 0,-21 0 16,1-22-16,-1 22 0,0 0 15,1 0-15,-22 0 0,21 0 0,-21 0 16,1 0-16,-1 0 0,0 0 16,0 0-1,-21 22 17,0-1-17,0 0-15,0 0 16,0 0-16,0 0 0,0 1 15,0-1-15,0 0 0,-21 21 0,21-21 16,0 22-16,-21-1 0,21-21 0,0 22 16,0-1-16,0 0 0,0 1 15,0-1-15,0 0 0,-21-21 0,21 22 16,0-1-16,0-21 16,0 22-16,0-22 0,0 0 0,0 0 15,0 21-15,0-20 0,0-1 16,0 0-16,0 0 0,0 0 0,0 0 15,0 1-15,0-1 0,-22 0 16,22 0-16,0 0 16,0 0-16,-21-21 15,0 22 1,0-22-16,0 0 16,0 0-16,-1 0 0,1 0 15,-21 0-15,21 0 0,-22 0 0,1 0 16,-21 0-16,-43 0 0,42 0 15,22 0-15,-43-22 16,22 22-16,-1 0 0,-20 0 0,-1 0 16,-21 0-16,21 0 0,-20 0 15,20 0-15,-21 0 0,21 0 0,1 0 16,20 0-16,-20 0 0,-1 0 0,21 0 16,1 0-16,-1 0 0,1 0 15,-1 0-15,22 0 0,-21 0 0,41 0 16,-20 0-16,21-21 0,0 21 15,0 0-15,-1 0 0,22-21 16,0 0 0,0 0-1,22 0-15,-1-1 0,0 22 16,0-21-16</inkml:trace>
  <inkml:trace contextRef="#ctx0" brushRef="#br2" timeOffset="119770.89">15134 6583 0,'-21'21'0,"21"0"16,0 22-16,0-22 0,0 21 16,0 0-16,0-20 0,0 20 15,0 0-15,0 1 0,-21-22 0,21 21 16,-21-21-16,-1 22 0,22-22 15,-21 21-15,21-21 0,-21 0 0,21 1 16,0-1-16,0 0 16,0 0-16,21-21 15,0 0-15,1-21 0,-1 0 16</inkml:trace>
  <inkml:trace contextRef="#ctx0" brushRef="#br2" timeOffset="121231.58">15769 6583 0,'0'-21'0,"-21"21"47,0 0-47,0 21 16,-1 0-16,1 0 0,0 0 15,0 1-15,21 20 0,-21-21 16,0 0-16,21 0 0,0 22 0,0-22 16,0 0-16,0 0 0,0 22 15,0-22 1,21 0-16,0-21 0,0 0 16,0 0-16,0 0 15,1 0-15,-1 0 0,0 0 0,0 0 16,0 0-16,0-21 0,1 0 0,-1 21 15,-21-22-15,21 22 0,0-21 16,0 0-16,22 0 0</inkml:trace>
  <inkml:trace contextRef="#ctx0" brushRef="#br2" timeOffset="121629.86">16002 6752 0,'42'-42'32,"-84"105"-32,42-84 0,21 0 15,-42 21-15,21 21 16,-21 0-16,21 1 0,-21-1 15,-1 0-15,22 0 16,0 0-16,0 0 0,0 1 16,22-22-1,-1 0 1,0 0-16,0 0 0,21 0 16,-20 0-16,-1 0 0,21-22 15,-21 22-15,22-21 0,-22 21 16,0-21-16,0 0 0,0 0 15,-21 0-15,0-1 0,21 1 0,-21 0 16,0 0-16,0 0 16,-21 21-16,0 0 15,0 0-15,-21 0 0,20 0 16,1 0-16,0 0 0,0 0 16,21 21-16,-21-21 0,0 21 0,21 0 15,-22-21-15,22 21 0,0 1 16,0-1-16,0 0 15,22-21-15,-1 0 16,0 0-16,0 0 16,0 0-16,0 0 0,1 0 0,41 0 15</inkml:trace>
  <inkml:trace contextRef="#ctx0" brushRef="#br2" timeOffset="122439.09">16806 6646 0,'0'0'16,"-21"0"-1,0 0-15,0 0 16,0 0-16,-1 0 0,1 22 16,0-1-16,0 0 0,0-21 15,0 21-15,-1 0 0,-20 22 16,21-22-16,0-21 15,0 21-15,21 0 0,0 0 0,0 0 16,0 1 0,21-22-16,0 0 15,0 0-15,0 0 0,0 0 0,43 0 16,-43 0-16,0 0 16,22 0-16,-22-22 0,0 1 0,0 21 15,0-21-15,0 0 0,1 0 0,-22 0 16,21-1-16,21-62 15,-42 41-15,21 1 0,-21 0 16,21 21-16,-21-22 0,0 1 16,0 21-16,0 0 0,0-1 0,0 1 15,0 0 1,0 42 0,0 0-1,0 1-15,0 20 0,-42 0 16,42 1-16,0-22 0,0 21 15,0-21-15,-21 22 0,21-22 0,0 0 16,0 0-16,0 0 0,0 0 0,0 1 16,0-1-16,0 0 0,0 0 15,21 0-15,0 0 16,0-21-16,1 0 0,-1 0 16,0 0-16,0 0 0,0 0 0,0 0 15,1 0-15,-1 0 0,0 0 16,0-21-16,0 21 0,0-21 15,1 0-15,-1 21 0,0-21 0,0 0 16,0-1-16,0 1 0,1 0 16,-22 0-16,0-21 0,0 20 15,0-20-15,0 21 16,0 0-16,-22 21 16,1 21-16,0-21 0,21 21 15,-21 0-15,21 0 16,-21 1-16,0-1 0,21 0 0,0 0 0,0 0 15,0 0-15,0 1 0,0-1 16,0 0 0,0 0-16,21-21 15,0 0-15,0 0 16,0 0-16,0 0 0,1 0 16,-1 0-16,0-21 15,0 21-15,0-21 0,0 21 0,1-21 16</inkml:trace>
  <inkml:trace contextRef="#ctx0" brushRef="#br2" timeOffset="122639.49">17526 6858 0,'0'21'0,"-21"-21"15,21 21 1,-21-21 15,-1 0 0,1 0-15,0 0-16</inkml:trace>
  <inkml:trace contextRef="#ctx0" brushRef="#br2" timeOffset="124398.91">15833 6244 0,'-22'0'63,"44"21"31,-1-21-94,0 0 15,0 0-15,0 0 16,0 0-16,1 0 0,-1 0 16,0 0-16,-42 0 46,0 0-46,-1 0 16,1 0 0,0 0-1,42 0 17,0 0-32,1 0 15,20 0-15,-21 0 16,0 0-16,0 0 0,22 0 0,-22 0 0,0 0 15,0 0-15,0 0 0,1 0 16,-1 0-16,0 0 0,-42 0 31,0 0-15,-22 0-16,22 0 0,0 0 0</inkml:trace>
  <inkml:trace contextRef="#ctx0" brushRef="#br2" timeOffset="124634.78">16087 6265 0,'0'22'0,"0"-1"16,0 0 0,0 0-16,0 0 0,0 0 15,0 1-15,0-1 0,0 0 16,0 0-16,0 0 16,0 0-16,-22 1 0,22-1 15,-21-21-15,0 0 16,0 0-16,0 0 15,0 0-15,21-21 32,0-1-32,0 1 15,21 21-15</inkml:trace>
  <inkml:trace contextRef="#ctx0" brushRef="#br2" timeOffset="125098.51">16446 6414 0,'-21'0'15,"0"0"1,0 0-16,0 0 0,0 0 16,-1 0-16,1 0 0,0 21 0,0 0 15,21 0-15,-21-21 16,21 21-16,0 0 0,0 1 15,0-1 1,21-21 0,0 0-1,0 0-15,0 0 0,-21-21 16,22 21-16,-22-22 0,21 1 16,0 0-16,-21 0 0,0 0 15,21 21-15,-21-21 0,21-1 16,-21 1-16,0 42 31,0 1-31,0-1 16,0 0-16,21-21 0,-21 21 15,0 0-15,0 0 16,22-21 0,-1 0-1,0 0 1,0 0-16,0-21 15,-21 0-15,0 0 0,21 21 16,-21-21-16</inkml:trace>
  <inkml:trace contextRef="#ctx0" brushRef="#br2" timeOffset="125271.43">16658 6329 0,'0'21'15,"0"0"1,0 0-16,0 1 15,0-1-15,0 0 16,0 0-16,21-21 31,0 0-15,1 0-16,-22-21 0</inkml:trace>
  <inkml:trace contextRef="#ctx0" brushRef="#br2" timeOffset="125435.34">16849 6350 0,'-22'0'16,"1"0"0,0 21-16,0-21 0,21 21 15,-21 1-15,0-1 16,21 0-16,0 0 31,21-21-15</inkml:trace>
  <inkml:trace contextRef="#ctx0" brushRef="#br2" timeOffset="125736.16">17039 6371 0,'0'0'0,"-21"0"32,0 0-17,0 0-15,-1 0 16,22 21-16,-21-21 15,42 0 32,-21-21-47,22 0 16,-1 21-16,0 0 16,-21 21 15,0 0-31,0 1 15,0-1-15,-21 0 0,21 0 0,-21 0 16,-1 22-16,22-22 0,-21 0 16</inkml:trace>
  <inkml:trace contextRef="#ctx0" brushRef="#br2" timeOffset="126297.73">12806 7705 0,'0'0'0,"0"-21"16,21 21 0,-21 21-1,0 0-15,0 0 16,0 0-16,0 22 0,21-1 15,-21 0-15,21-21 0,-21 22 16,0-22-16,0 21 0,0-21 16,0 1-16,0 20 0,0-21 15,21-21 1,1 0 0,-1-21-16,0 0 0,-21 0 15</inkml:trace>
  <inkml:trace contextRef="#ctx0" brushRef="#br2" timeOffset="126838.56">12890 7557 0,'22'0'16,"-1"0"-1,0-22-15,21 22 0,-21 0 0,22 0 16,20 0-16,-20 0 0,20-21 15,1 21-15,-1 0 0,22 0 0,-22 0 16,1-21-16,20 21 0,1 0 16,-21 0-16,20 0 0,1 0 15,-22 0-15,1 0 0,21 0 0,-22 0 16,-21 0-16,22 0 0,-43 0 0,21 0 16,-20 0-16,-1 0 15,0 0-15,-21 42 0,0-20 16,0-1-16,0 0 15,0 0-15,0 0 0,0 0 16,0 1-16,0-1 0,0 0 0,0 0 16,0 0-16,0 22 15,0-22-15,0 0 0,0 21 0,0-21 16,21 1-16,-21-1 0,21 0 16,-21 0-16,0 0 0,0 0 15,0 1-15,0-1 0,0 0 16,-21 0-16,0 0 0,-21 0 0,20 1 15,-20-1-15,-21 0 0,-1 0 0,1 0 16,-1-21-16,-21 21 0,-190 22 16,169-43-16,1 21 15,-1-21-15,21 0 0,0 0 16,1 0-16,-1 0 0,43 0 0,-22 0 16,22-21-16,21 21 0,-22-21 15,22 21-15,21-22 0,-21 22 0,21-21 16,0 0-16,0 0 15,0 0-15,0 0 0,0-1 0,0 1 16</inkml:trace>
  <inkml:trace contextRef="#ctx0" brushRef="#br2" timeOffset="127102.58">12975 7768 0,'-21'0'16,"42"0"15,0 0-31,0-21 0,1 21 16,20 0-16,-21 0 0,21-21 0,1 21 15,-1 0-15,-21 0 0,0 0 16,22 0-16,-22 0 0,-42 0 31,0 0-31,-1 0 0</inkml:trace>
  <inkml:trace contextRef="#ctx0" brushRef="#br2" timeOffset="127350.44">13060 7768 0,'0'43'15,"0"-22"1,21 0-16,0-21 0,0 21 0,-21 0 15,21 0-15,1-21 16,-1 22-16,-21-1 0,0 0 0,0 0 16,0 0-16,0 0 0,-21 1 15,-1-1-15,1-21 16,-21 21-16,21-21 0,0 0 0,-1 0 16,1 0-16,0 0 0,0 0 15,0 0-15,0 0 0,21-21 16,0 0-16,0-1 15,0 1 1,21 0-16,0 21 0</inkml:trace>
  <inkml:trace contextRef="#ctx0" brushRef="#br2" timeOffset="127631.28">13547 7747 0,'0'0'0,"-43"0"15,22 21-15,0 0 16,0-21-16,0 22 0,-1-1 0,22 0 16,-21 0-16,21 0 0,-21 0 15,21 1-15,0-1 0,0 0 16,0 0-16,0 43 0,21-64 15,0 21-15,1-21 16,-1 0-16,0 0 0,42-21 16,-63-1-16,22 22 15,-1-21-15</inkml:trace>
  <inkml:trace contextRef="#ctx0" brushRef="#br2" timeOffset="127963.98">13610 7895 0,'0'0'16,"0"21"15,0 1-31,0-1 0,0 0 16,-21 0-16,21 0 0,0 0 15,0 1-15,0-1 0,0 0 16,21-21 0,0 0-16,0 0 15,1 0-15,-1-21 16,-21 0-16,21-1 0,-21 1 15,0 0 1,0 0-16,0 0 0,0 0 16,-21-1-16,0 22 0,-1 0 15,1 0 1,0 0-16,0 0 16,21 22-16,0-1 15,0 0 1,21-21-16,0 0 0,0 0 15,1 0-15,-1 0 0</inkml:trace>
  <inkml:trace contextRef="#ctx0" brushRef="#br2" timeOffset="128565.52">13928 7916 0,'-22'0'31,"1"0"-31,0 0 0,0 22 0,0-1 15,0 0-15,21 0 16,0 0-16,-22-21 0,22 21 16,0 1-16,0-1 0,0 0 15,22-21 1,-1 0-16,0 0 16,0 0-16,0-21 15,0 0-15,1 21 0,-22-22 16,21 1-16,0 0 0,-21 0 0,0 0 15,21 0-15,0-1 0,-21 1 16,0 0-16,0 0 0,0 0 0,0-43 16,0 43-16,0 0 15,0 0-15,0 0 16,0 42 0,-21 0-16,21 0 15,0 0-15,0 0 0,0 1 0,0-1 16,0 0-16,0 0 0,0 0 15,0 0-15,0 1 0,0-1 16,0 0-16,0 0 0,0 0 16,21-21-16,0 0 15,1 0-15,-1 0 16,0 0-16,0-21 0,0 0 0,0 0 16,1 0-16,-22-1 15,21 1-15,-21 0 0,0 0 16,0 42 31,0 0-47,0 0 0,0 1 15,-21-1-15,21 0 0,0 0 16,0 0-16,0 0 0,0 1 0,21-22 16,0 0-16,0 0 15,21 0-15,-20 0 0,20 0 16,0 0-16</inkml:trace>
  <inkml:trace contextRef="#ctx0" brushRef="#br2" timeOffset="128846.36">15282 7620 0,'0'0'0,"0"21"0,0 0 16,-42 43-16,42-43 16,-21 21-16,21-20 0,0-1 15,0 21-15,-21-21 0,21 0 0,-22 22 16,22-22-16,-21 21 0,21-21 16,0 1-16,0-1 0,0 0 0,-21 0 15,21 0-15,21-42 47,-21 0-47</inkml:trace>
  <inkml:trace contextRef="#ctx0" brushRef="#br2" timeOffset="129467">15198 7705 0,'0'-21'0,"0"-1"0,0 1 31,21 21-31,0 0 16,0 0-16,0 0 0,22 0 0,-22 0 16,21 0-16,0 0 0,1 0 0,-1 0 15,22 0-15,-1 0 16,22 0-16,-22-21 0,22 21 0,0 0 16,-1-21-16,22 21 0,-21-21 0,21 21 15,-22 0-15,1 0 0,0 0 16,-1 0-16,-20 0 0,-1 0 0,-20-21 15,-1 21-15,0 0 0,-21 0 16,1 0-16,-1 0 0,0 0 0,-21 21 47,0 0-47,0 0 16,0 0-1,0 0-15,0 1 0,0-1 16,0 0-16,0 0 0,0 0 0,0 22 15,0-22-15,0 0 0,0 21 16,0-21-16,0 1 0,0 20 0,0-21 16,0 21-16,0 1 0,0-22 0,0 0 15,0 21-15,0-20 0,21-1 16,-21 0-16,0 0 0,21 0 0,-21 0 16,0 1-16,0-1 0,0 0 15,-21-21-15,0 0 16,0 21-16,-22-21 0,22 0 15,-21 0-15,-64 0 0,64 0 16,-43 0-16,0 0 0,1 0 16,-1 0-16,-21 0 0,0 0 0,1 0 15,-1 0-15,0 0 0,0 0 16,21 0-16,1 0 0,-1 0 0,22 0 16,-1 0-16,22 0 0,-22 0 0,22 0 15,0 0-15,20 0 0,-20 0 16,21 0-16,0 0 0,21-21 15</inkml:trace>
  <inkml:trace contextRef="#ctx0" brushRef="#br2" timeOffset="130034.53">15409 7938 0,'21'0'16,"1"0"-16,-1 0 16,0 0-16,0 0 0,0 0 15,0 0-15,1 0 0,-1 0 16,0 0-16,0 0 0,0 0 15,0 0-15,1 0 0,-1 0 16,0 0-16,0 0 16,-42 0 15,0 0-31,21 21 0,-21-21 16,-1 0-16,1 21 0,21 0 31,0 0-31,0 0 15,0 1-15,0-1 16,21 0-16,-21 0 16,22 0-16,-1 0 0,-21 1 0,21-1 15,-21 0-15,21 0 16,-21 0-16,0 0 0,0 1 16,0-1-16,-21-21 15,0 0-15,0 0 16,-1 0-16,1 0 0,-21 0 15,21 0-15,0 0 0,-1 0 0,1 0 16,-21 0-16,21 0 16,21-21-16,0-1 15,0 1 1,21 21-16,0-21 0,0 21 16,0-21-16</inkml:trace>
  <inkml:trace contextRef="#ctx0" brushRef="#br2" timeOffset="130304.3">16129 7980 0,'-21'0'16,"0"0"-16,21 21 15,-22 0-15,1 0 0,0 1 16,21-1-16,0 42 15,0-42-15,0 1 16,0-1-16,0 0 0,0 0 16,0 0-1,21 0-15,0-21 16,1 0-16,-1 0 16,0-21-16,0 21 0,0-21 15,0 0-15</inkml:trace>
  <inkml:trace contextRef="#ctx0" brushRef="#br2" timeOffset="130623.32">16319 8107 0,'0'-21'0,"-63"105"0,126-147 16,-41 42-16,-22 42 31,-22 0-31,1-21 16,21 21-16,0 0 0,0 1 15,0-1-15,0 0 16,0 0-1,21-21 1,1 0-16,-1 0 16,0 0-1,0 0-15,-21-21 0,0 0 16,0 0 0,0-1-1,-21 22 1,0 0-16,42 0 47,0 0-47</inkml:trace>
  <inkml:trace contextRef="#ctx0" brushRef="#br2" timeOffset="131291.04">16616 8170 0,'-21'0'32,"-1"0"-32,1 22 15,21-1 1,-21-21-16,0 21 0,21 0 16,0 0-16,21-21 31,0 0-31,0 0 15,1 0-15,-1 0 16,0-21 0,-21 0-16,21 21 0,-21-21 0,0 0 15,21-1-15,-21 1 0,21 0 16,-21 0-16,0 0 16,0 0-16,22-1 0,-22 1 0,0 0 15,21 0 1,-21 42-1,0 0 1,0 0-16,0 1 0,0-1 16,-21 0-16,21 0 0,0 0 0,-22 0 15,22 1-15,0-1 16,0 0-16,0 0 0,0 0 16,0 0-1,22-21-15,-1 0 0,0 0 16,0 0-16,0 0 15,0 0-15,-21-21 0,0 0 16,22 21-16,-22-21 0,21 21 16,-21-21-16,0 0 15,0 42 17,0 0-17,0 0 1,0 0-16,0 0 15,0 1 1,21-22 31,0 0-31,-21-22-16</inkml:trace>
  <inkml:trace contextRef="#ctx0" brushRef="#br2" timeOffset="131441.96">16933 8297 0,'-21'0'78</inkml:trace>
  <inkml:trace contextRef="#ctx0" brushRef="#br2" timeOffset="145087.7">13716 9589 0,'0'-22'15,"21"22"16,-21-21-31</inkml:trace>
  <inkml:trace contextRef="#ctx0" brushRef="#br2" timeOffset="145855.71">14245 9292 0,'0'0'16,"0"-21"-1,0 0-15,0 0 16,-21 21 15,0 0-15,0 21-16,21 0 16,-22 21-16,22-20 0,-21-1 15,0 21-15,21 0 0,-21 1 0,21-1 16,-21 22-16,0-22 0,-1 21 0,1 1 15,0-22-15,-21 22 0,21-22 0,-1 0 16,1 1-16,0-1 0,21-21 16,-21 22-16,0-22 0,21 0 0,-21 0 15,21 0-15,0 0 16,0-42 0,0 0-1,0 0-15,0 0 16,0 0-16,0-22 0,21 22 0,0-21 15,0-1-15,-21 1 0,21 0 16,0-22-16,1 22 0,-22-22 0,21 1 16,0 21-16,0-1 0,0 1 15,0 0-15,-21 20 0,43-41 16,-43 42-16,21 0 0,0 21 16,0 0-16,0 0 15,1 0-15,-22 21 0,21 0 0,0 21 16,-21-21-16,21 22 15,0-1-15,-21 0 0,21 22 0,-21-22 16,0 1-16,0 20 0,0-21 16,0 1-16,0-1 0,0 0 0,0 1 15,-21 20-15,0-42 0,21 1 16,-21 20-16,21-21 16,0 0-16,0 0 15,-21-21 1,21-21-1,-21 0-15,21 0 0,-22 21 16,1-21-16,0 0 16</inkml:trace>
  <inkml:trace contextRef="#ctx0" brushRef="#br2" timeOffset="146071.59">13716 9864 0,'0'-21'15,"21"21"1,0-22-16,0 22 0,1 0 0,20 0 16,0-21-16,1 21 0,-1 0 15,64-42-15,-43 42 0,-20 0 16,-1 0-16,0 0 16,-21 0-16,22-21 0,-22 21 0,0 0 15,0 0-15,0 0 16,-21-21-16</inkml:trace>
  <inkml:trace contextRef="#ctx0" brushRef="#br2" timeOffset="146378.64">14605 9504 0,'0'0'0,"21"0"16,-21 21-1,0 0 1,0 0-16,21 1 0,-21-1 0,0 21 16,0 0-16,0-20 0,0 20 15,0 0-15,0-21 0,0 22 0,0-1 16,0-21-16,0 22 0,0-22 16,0 21-16,0-21 0,-21 0 0,21 1 15,0 20-15,0-21 0,0 0 16,0 0-1,0-42 1,0 0 0,0 0-1,0 0-15,0-22 0</inkml:trace>
  <inkml:trace contextRef="#ctx0" brushRef="#br2" timeOffset="146694.09">14626 9589 0,'0'0'0,"0"-22"0,0 1 15,0 0-15,0 0 0,0 0 0,21 0 16,-21-1-16,21 1 16,1 21-16,-1-21 0,0 21 15,0 0-15,0 0 0,0 0 16,1 0-16,20 0 0,-21 0 16,0 21-16,0 0 0,1 1 0,-22 20 15,0-21-15,0 21 0,0-20 16,0 20-16,0 0 0,-22-21 0,1 1 15,0 20-15,0-21 0,0 0 0,0 0 16,-22 1-16,22-1 16,0-21-16,0 21 0,0-21 0,-1 0 15,1 0 1,42 0 15,1 0-31,-22-21 0,21 0 16,0 21-16,0-22 0,0 22 0</inkml:trace>
  <inkml:trace contextRef="#ctx0" brushRef="#br2" timeOffset="147011.42">15367 9525 0,'0'-21'16,"0"42"15,0 0-15,0 22-16,0-22 0,0 0 15,0 21-15,-21 1 0,21-22 0,0 21 16,-21 0-16,21-20 0,0 20 16,0-21-16,-22 0 0,22 22 0,0-22 15,-21 0-15,21 0 0,0 0 0,0 0 16,0 1-16,0-1 15,0-42 32</inkml:trace>
  <inkml:trace contextRef="#ctx0" brushRef="#br2" timeOffset="147286.26">15071 10118 0,'-22'21'0,"44"-42"0,-65 63 16,43-21-1,0 0 1,0 1-16,21-22 0,1 0 16,-1 0-16,0 0 0,21 0 15,-21 0-15,1 0 0,20 0 16,-21 0-16,0 0 0,22 0 0,-22 0 15,0 0-15,0 0 0,0 0 0,0 0 16,1-22-16,-1 22 16,-21-21-16,21 21 0,0 0 15,-21-21-15,21 21 0,-21-21 16,0 0-16,0 0 0,0-1 16,0 1-16,0 0 0</inkml:trace>
  <inkml:trace contextRef="#ctx0" brushRef="#br2" timeOffset="147582.01">15092 9483 0,'-21'-21'16,"21"-1"-1,42 22 1,0 0-16,-21 0 0,1 0 16,-1 0-16,0 0 0,21 0 15,-21 0-15,1-21 0,-1 21 16,21 0-16,-21 0 0,0 0 16,1 0-16,-1 0 15</inkml:trace>
  <inkml:trace contextRef="#ctx0" brushRef="#br2" timeOffset="148386.96">16129 9356 0,'0'0'0,"-21"0"0,0 0 15,-1 0-15,1 0 16,21-21 15,21 21-15,1 0-16,20 0 0,-21 0 15,21-22-15,1 22 0,-1 0 0,0 0 16,1 0-16,-1 0 0,0 0 16,1 0-16,-1 0 0,-21 0 0,22 0 15,-22 0-15,0 0 0,0 0 16,-42 22 31,0-22-47,0 0 0,-1 0 0,1 21 15,-21-21-15,21 0 0,0 0 16</inkml:trace>
  <inkml:trace contextRef="#ctx0" brushRef="#br2" timeOffset="148666.79">16341 9356 0,'0'21'16,"0"0"0,0 0-16,0 0 15,0 22-15,0-22 0,0 0 16,0 21-16,0-20 16,-22 20-16,22 0 0,-21 1 0,0-1 15,0 0-15,21 1 0,-21-22 16,0 21-16,21 0 0,-22 1 15,1 20-15,21-42 0,-21 1 16,21-1-16,0 0 16,21-42 31,-21 0-47,21 21 0,1-22 0</inkml:trace>
  <inkml:trace contextRef="#ctx0" brushRef="#br2" timeOffset="149100.54">16531 9927 0,'21'0'15,"0"0"1,1 0-16,-1 0 15,0-21-15,0 21 0,0-21 16,0 21-16,1-21 0,-1 0 16,0-1-16,-21 1 15,21 0-15,-21 0 16,0 0-16,0 0 16,-21 21-1,0 21 1,0-21-16,21 21 0,-22 0 15,22 0-15,0 0 0,-21 1 16,0-1-16,21 0 0,-21 0 0,21 0 16,0 0-16,0 1 0,-21-1 15,21 0-15,0 0 0,0 0 16,0 0-16,0 1 0,0-1 16,21-21-1,0 0-15,0 0 16,0 0-16,1 0 0,-1 0 15,0-21-15,0-1 0,0 1 0,0 21 16,22-21-16,-22 0 0</inkml:trace>
  <inkml:trace contextRef="#ctx0" brushRef="#br2" timeOffset="149471.85">17124 9758 0,'-21'0'31,"-1"0"-31,1 0 0,21 21 16,-21 0-16,0-21 0,21 21 16,0 1-16,0-1 0,0 0 15,0 0-15,0 0 16,0 0-16,0 1 16,0-1-16,21-21 0,0 21 15,-21 0-15,0 0 16,0 0-16,-21 1 15,0-22 1,0 0-16,0 21 0,-1-21 0,1 0 16,0 0-16,-21 0 0,42 21 0,-21-21 15,-1 0-15,1 0 0,0 0 16,0 0 0,21-21 15,21 21-16,-21-21-15,21 21 0,0-22 16,1 1-16</inkml:trace>
  <inkml:trace contextRef="#ctx0" brushRef="#br2" timeOffset="150526.29">17399 9335 0,'0'0'0,"0"-22"15,-21 22 1,0 0 0,21 22-16,-22-1 0,22 0 0,0 0 15,0 21-15,0-20 16,0 20-16,0 0 0,-21 1 0,21-1 15,0 0-15,-21 1 0,21-1 0,0 0 16,0 1-16,-21-1 0,21 0 16,0-21-16,-21 22 0,21-22 0,0 0 15,0 0-15,0 0 0,0 1 16,0-1-16,21-21 0,0 0 16,0 0-16,0 0 15,1 0-15,-1 0 0,0-21 16,0-1-16,43 1 15,-43 0-15,0 0 0,0 0 16,0 0-16,0-1 0,-21 1 0,22 0 0,-1 0 16,-21 0-16,0 0 15,0-1-15,21 22 0,-21 22 32,0-1-17,-21 0-15,21 0 0,0 0 0,0 0 16,0 1-16,0-1 15,0 0-15,0 0 0,0 0 16,0 0-16,21-21 0,0 22 16,0-22-16,0 0 0,1 0 15,-1 0-15,0 0 0,0 0 16,0 0-16,0 0 0,1-22 16,-1 22-16,0-21 0,0 0 0,0 0 15,0 0-15,-21 0 0,22-1 16,-22 1-16,0 0 0,0 0 15,0 0-15,0 42 47,0 0-47,0 0 16,0 0-16,0 1 0,0-1 16,0 0-16,-22 0 15,22 0 1,0 0-16,-21-21 15,21 22 1,0-44 15,0 1-31,0 0 16,0 0-16,0 0 0,0 0 0,0-1 16,0 1-16,0-21 0,0 21 15,21 0-15,-21-1 0,22-20 0,-1 21 16,0 21-16,0-21 0,0 0 0,0 21 15,22 0-15,-22 0 16,0 0-16,0 0 0,22 0 0,-22 21 16,0 0-16,-21 0 0,21 0 15,-21 0-15,21 1 0,-21-1 0,0 0 16,0 0-16,0 0 0,0 0 16,0 1-16,0-1 0,-21-21 15,0 21-15,21 0 16,-21-21-16,0 0 31,21-21 0,21 21-31,0-21 16,0 0-16,0 21 0,0 0 16</inkml:trace>
  <inkml:trace contextRef="#ctx0" brushRef="#br2" timeOffset="151290.85">18838 9779 0,'21'-21'0,"-21"0"16,0 0-16,0-1 16,0 1-16,0 0 15,-21 21 16,0 0-31,0 0 0,0 21 0,21 0 16,-21-21-16,-1 22 0,1-1 16,0 0-16,0 0 0,0 0 0,-22 22 15,43-22-15,0 0 16,0 0-16,0 0 0,0 0 16,22-21 15,-1 0-31,0 0 0,0 0 15,0-21-15,0 21 0,1-21 16,-1 0-16,0 0 16,0 21-16,-21-21 0,21-1 0,-21 1 15,21 21-15,-21-21 0,22 0 16,-22 42 31,0 0-47,-22 0 0,22 1 15,0-1-15,0 0 0,-21 0 16,21 0-16,-21 0 0,21 1 16,-21-1-16,21 21 0,0-21 0,0 0 15,-21 22-15,21-22 0,0 0 0,-21 21 16,21-20-16,0 20 0,0 0 16,0-21-16,0 22 0,0-1 15,0-21-15,0 22 0,0-1 0,0-21 16,0 21-16,0 1 0,0-22 15,0 21-15,0-21 0,0 22 0,0-22 16,0 0-16,0 21 0,0-20 16,-22-1-16,22 0 0,-21 0 0,0 0 15,0 0-15,0 1 0,0-1 0,-1 0 16,1-21-16,0 21 0,0-21 0,0 0 16,0 21-16,-1-21 15,1 0-15,0 0 0,0 0 0,0 0 16,-22 0-16,22 0 0,0 0 0,0 0 15,0 0-15,0 0 16,21-21-16,-22 21 0,22-21 16,0 0-16,0 0 15,0-1 1,0 1-16,0 0 0,0 0 16,0 0-16,0 0 0</inkml:trace>
  <inkml:trace contextRef="#ctx0" brushRef="#br2" timeOffset="151631.67">18500 9398 0,'0'0'0,"-22"0"15</inkml:trace>
  <inkml:trace contextRef="#ctx0" brushRef="#br2" timeOffset="152005.89">17335 9589 0,'-21'0'15,"42"0"17,1 0-32,-1 0 15,0 0-15,0 0 0,0 0 16,0 0-16,1 0 15,-1 0 1</inkml:trace>
  <inkml:trace contextRef="#ctx0" brushRef="#br2" timeOffset="159735.2">13398 10583 0,'-21'0'0,"0"0"16,0 0-1,0 0 1,0 0-16,-1 0 16,1 0 30,42 0 17,1 0-63,-1 0 16,0 0-16,0 0 0,21 0 15,-20 0-15,20 0 0,0 0 0,1 0 16,20-21-16,-21 21 0,1 0 15,20 0-15,-20 0 0,20 0 0,-21 0 16,22 0-16,-1 0 0,1 0 16,-1 0-16,1 0 0,-1 0 0,64 0 15,-63 0-15,-1 0 16,1 0-16,-1 0 0,1 0 0,-1 0 16,1 0-16,-1 0 0,1 0 15,-1 0-15,1 0 0,-1 0 16,64 0-16,-63 0 0,-22 0 0,22 0 15,-1 0-15,-20 0 0,20 0 16,-21 0-16,22 0 0,-22 0 16,22 0-16,-22 0 0,22 0 15,-1 0-15,1 0 0,-1 0 0,-21 0 16,22 0-16,-1 0 0,1 0 0,-1 0 16,-20 0-16,20 0 0,1 0 15,-22 0-15,22 21 0,-22-21 16,21 0-16,-20 0 0,20 0 0,1 0 15,-1 0-15,1 0 0,-1 0 0,-20 0 16,20 22-16,1-22 16,-1 0-16,-21 0 0,1 0 0,20 0 15,-20 0-15,-1 0 0,0 0 0,1 0 16,-1 0-16,0 0 0,1 0 16,-1 0-16,-21 0 0,21 0 0,1 0 15,-22 0-15,21 0 0,1 0 16,-22 0-16,0 0 0,21 0 0,-21 0 15,1 0-15,-1 0 0,0 0 16,0 0-16,0 0 0,0 0 16,1 0-1,-44-22 79,1 22-94,21-21 16</inkml:trace>
  <inkml:trace contextRef="#ctx0" brushRef="#br2" timeOffset="165346.62">14838 10986 0,'0'0'0,"21"-22"16,0 22-16,-21-21 0,21 21 16,0 0-16,1-21 0,-1 0 15,0 21 1,-21-21-16,-21 42 62,0-21-62,-1 21 0,1 0 0,0 0 16,0 1-16,0 20 0,-22-21 16,22 21-16,-21 1 0,0-1 0,-1 22 15,1-22-15,-43 64 16,43-64-16,-22 0 15,22 1-15,-21-1 0,20 0 0,-20 1 0,20-1 16,-20 0-16,21-20 0,-1 20 16,1 0-16,0 1 0,-1-22 0,22 21 15,-21-21-15,21 22 0,-1-22 16,-20 21-16,21-21 0,21 0 16,-21 1-16,0-1 0,-1-21 0,22 21 15,-21-21 1,0 0-16,21-21 31,0 0-31</inkml:trace>
  <inkml:trace contextRef="#ctx0" brushRef="#br2" timeOffset="166084.23">13737 11790 0,'21'0'31,"-21"-21"-31,0 0 31,0 42 32,0 0-63,0 0 15,0 0-15,0 0 0,-21 1 0,21-1 16,-21 0-16,21 0 0,0 21 0,-21-20 16,0-1-16,21 21 0,-22-21 15,1 0-15,21 1 0,0-1 0,-21 0 16,0 0-16,0 0 0,21 0 16,0 1-16,-21-22 0,-1 0 15,22 21-15,22-21 63,-1 0-48,0 0-15,0 0 16,0 0-16,0 0 0,1 0 0,20 0 16,-21 0-16,21 0 0,-20 0 0,20 0 15,0 0-15,-21 0 0,22 0 16,-22 0-16,21 0 0,-21 0 0,1 0 15,-1 0-15,0 0 0,0 0 16,0 0 78,0 0-94,1 0 0,-1-21 15,0 21-15</inkml:trace>
  <inkml:trace contextRef="#ctx0" brushRef="#br2" timeOffset="168750.08">15769 10986 0,'0'-22'15,"0"1"1,0 42 62,21 1-78,-21-1 0,0 21 16,21-21-16,-21 22 0,0 20 0,0-21 15,0 1-15,0 20 0,0 1 16,0-22-16,0 64 0,0-43 15,0-20-15,0-1 0,0 0 16,0 22-16,0-22 0,0 1 0,-21-1 16,21 0-16,-21-21 0,21 22 0,0-1 15,0-21-15,0 0 16,-21 22-16,21-22 0,0 0 0,0 0 16,0 0-1,0-42 16,0 0-15,0 0-16,0 0 16,0 0-16,0-1 15</inkml:trace>
  <inkml:trace contextRef="#ctx0" brushRef="#br2" timeOffset="169131.86">15473 11980 0,'0'0'0,"21"22"63,0-1-63,0-21 0,0 21 0,22 0 15,-22 0-15,0 0 16,0 1-16,0-1 0,1 0 0,-1 0 16,-21 0-16,21 0 0,-21 1 0,21-1 15,-21 0-15,0 0 0,0 0 16,21-21-16,-21 21 31,21-21-15,-21-21-1,0 0-15,22 21 16,-1-21-16,-21 0 0,21 21 0,-21-21 16,21-1-16,0 1 0,0 0 15,22-21-15</inkml:trace>
  <inkml:trace contextRef="#ctx0" brushRef="#br2" timeOffset="169370.72">16214 11917 0,'0'-21'15,"0"42"-15,0-21 32,0 21-32,-22 0 0,1 0 0,0 1 15,0-1-15,0 0 0,0 0 16,-22 21-16,22-20 0,0-1 0,0 21 16,-22-21-16,22 0 0,0 1 0,0-1 15,0 0-15,0-21 0,21 21 16,-22-21-16,22 21 15,-21-21-15,42-21 32,1 0-32,-1 0 0,0 0 15</inkml:trace>
  <inkml:trace contextRef="#ctx0" brushRef="#br2" timeOffset="169946.79">17505 10986 0,'0'0'0,"0"-22"15,0 1 1,0 0 0,0 42 15,0 0-31,0 1 0,21-1 15,0 0-15,-21 0 0,21 0 0,0 22 16,1-22-16,-1 21 0,0 0 16,0-20-16,0 20 0,0 0 0,1 1 15,-1-1-15,0 0 0,0-21 0,0 22 16,0-1-16,1-21 0,-1 22 16,-21-22-16,21 0 0,0 21 0,0 1 15,0-22-15,1 42 16,-1-42-16,0 1 15,-21 20-15,21-21 0,0 0 0,-21 0 16,21-21-16,-21 22 16,0-1-16,0 0 15,22-21-15,-22-21 63</inkml:trace>
  <inkml:trace contextRef="#ctx0" brushRef="#br2" timeOffset="170315.58">17865 11938 0,'0'21'31,"0"0"-15,21-21-16,0 0 15,21 22-15,-42-1 0,21-21 16,1 21-16,-1 0 16,-21 0-16,21-21 0,-21 21 15,21 1-15,0-22 0,-21 21 16,21 0-16,1-21 15,-1 21-15,0 0 16,0-21 0,-21 21-16,21-21 15,0 0 1,-21-21 0,22 0-16,-1 21 0,-21-21 15,21 0-15,-21 0 0,21 21 16,0-22-16</inkml:trace>
  <inkml:trace contextRef="#ctx0" brushRef="#br2" timeOffset="170630.4">18521 11748 0,'-21'21'62,"-1"0"-62,22 0 0,-21 0 0,0 0 16,0 1-16,21-1 0,-21 0 16,0 0-16,-1 0 0,1 22 15,0-22-15,0 0 0,21 0 0,-21 0 16,0-21-16,21 21 0,-22 1 16,22-1-16,-21 0 0,0-21 15,21 21 1,-21-21 15,0 0-15</inkml:trace>
  <inkml:trace contextRef="#ctx0" brushRef="#br2" timeOffset="170835.28">18076 12256 0,'0'0'0</inkml:trace>
  <inkml:trace contextRef="#ctx0" brushRef="#br2" timeOffset="173295.13">11366 12996 0,'-21'0'15,"21"-21"1,-21 21 15,21-21-15,-21 0-16,21 0 15,0 0 1,0-1-16,0 1 16,-21 0-1,21 0 1,0 0 0,-21 21 30,21 21-46,0 0 0,0 21 16,0-20 0,0-1-16,0 0 0,-22 21 0,22-21 15,0 22-15,-21-1 0,21-21 0,0 22 16,0-22-16,0 0 0,0 0 16,0 21-16,0-20 0,0-1 0,0 0 15,0 0-15,0 0 16,21-21-16,1 0 0,-1 0 15,0 0-15,0 0 16,0 0-16,0 0 16,1-21-16,-1 21 0,-21-21 0,21 0 15,0 0-15,0-1 16,0 1-16,-21 0 0,22 0 0,-22-21 16,21 20-16,-21 1 0,0-21 15,0 21-15,0-22 0,0 22 0,0 0 16,0 0-16,0 0 0,0 0 15,0-1-15,0 1 16,0 42 15,0 1-31,0-1 0,0 0 16,0 0-16,0 0 0,0 0 0,0 22 16,0-22-16,0 0 0,0 0 15,0 22-15,0-22 0,0 0 16,0 0-16,0 0 0,0 0 15,21-21-15,-21 22 0,21-22 16,0 0-16,0 0 0,1 0 16,-1 0-16,0 0 15,0 0-15,0 0 0,0-22 0,1 22 16,-22-21-16,21 0 0,0 0 16,-21 0-16,21 0 0,-21-1 15,0 1-15,0 0 0,0-21 0,0 21 16,0-1-16,0 1 15,0 0-15,0 42 47,0 0-47,0 1 16,0-1-16,0 0 0,0 0 16,0 0-16,0 0 0,0 1 0,0-1 15,0 0-15,0 0 0,0 0 16,0 0-16,0 1 15,0-1 1,-21-21 0,0 0 15,21-21-31,0-1 0,0 1 16,0 0-16,0 0 0,0 0 15,0 0-15,0-1 0,0 1 0,0 0 16,0-21-16,21 21 0,0 21 15,0-22-15,22-20 0,-22 42 16,0 0-16,0 0 0,0 0 16,0 0-16,22 0 0,-22 0 0,0 0 15,0 21-15,0-21 0,-21 21 16,0 1-16,22-1 0,-22 0 0,0 0 16,0 0-16,0 0 0,0 1 0,0-1 15,0 0-15,-22 0 16,22 0-16,0 0 0,-21-21 15,21 22-15,-21-22 0,0 21 16,0-21 15,21-21 1,21-1-17</inkml:trace>
  <inkml:trace contextRef="#ctx0" brushRef="#br2" timeOffset="173580.38">12361 12975 0,'0'21'15,"0"1"1,0-1-16,0 0 0,0 0 15,-21 0-15,21 0 0,-21 1 16,21-1-16,0 0 0,0 0 0,-21-21 16,21 21-16,0 0 15,-21-21-15,21 22 0,0-1 16,0-42 31,0-1-47,0 1 15,21 0-15</inkml:trace>
  <inkml:trace contextRef="#ctx0" brushRef="#br2" timeOffset="173934.53">12213 12742 0,'-21'43'16,"21"-22"-16,0 0 0,0 0 16,21-21 15,0 0-31,0-21 0,1 21 16,-22-21-16,21 0 0,-21 0 15,0-1-15,0 1 16,0 0-16,0 0 0,0 0 15,-21 21 1,-1 0-16,1 0 16,0 21-1,21 0-15,0 0 0,0 0 16,0 1-16,0-1 16,0 0-16,0 0 0,21-21 15,0 0-15,22 0 16</inkml:trace>
  <inkml:trace contextRef="#ctx0" brushRef="#br2" timeOffset="174295.32">12721 12658 0,'0'21'16,"0"0"-16,0 0 16,0 0-16,-21 22 0,21-22 15,0 21-15,0-21 0,0 22 0,0-22 16,0 21-16,-21 1 0,21-22 0,0 21 16,-21-21-16,21 0 15,0 22-15,0-22 0,0 0 0,0 0 16,0 0-16,0 1 0,0-1 15,0 0 1,21-21 15,-21-21-31,0 0 0,21 21 16,-21-22-16,21 22 0,-21-21 16,21 0-16,-21 0 0,0 0 0,0 0 15</inkml:trace>
  <inkml:trace contextRef="#ctx0" brushRef="#br2" timeOffset="174495.46">12615 12975 0,'0'21'16,"21"-21"-1,1 0 1,-1 0-1,0 0-15,0 0 0,0 0 0,22-21 16,-22 0-16,0 0 16,0 21-16</inkml:trace>
  <inkml:trace contextRef="#ctx0" brushRef="#br2" timeOffset="175122.23">13462 12806 0,'0'0'0,"0"-21"16,-21 21-1,0 0 1,21 21-16,-22-21 0,22 21 0,0 0 15,0 0-15,-21 1 0,21-1 16,0 21-16,-21-21 0,21 0 0,0 1 16,-21 20-16,21-21 0,0 0 15,0 0-15,0 1 0,0-1 0,-21 0 16,21 0-16,0 0 16,0 0-16,-21-21 0,21-21 46,0 0-30,0 0-16,21 0 16,-21 0-16,0-1 0,21-20 0,-21 21 15,0 0-15,0 0 0,21-22 16,-21 22-16,21-21 0,0 21 0,-21-1 16,0 1-16,22 0 0,-1 21 15,-21-21-15,21 21 0,0 0 16,0 0-1,0 0-15,-21 21 0,0 0 16,0 0-16,22 1 0,-22-1 16,21 0-16,-21 21 0,0-21 15,0 1-15,0 20 0,0-21 0,0 0 16,0 0-16,0 1 0,0-1 16,0 0-16,0 0 0,0 0 0,0 0 15,0 1-15,0-1 16</inkml:trace>
  <inkml:trace contextRef="#ctx0" brushRef="#br2" timeOffset="175369.11">13356 13166 0,'-21'0'0,"42"-21"31,0 21-15,0 0-16,1 0 15,-1 0-15,0 0 0,0-22 0,0 22 16,0 0-16,1 0 0,-1 0 15,0 0-15,0 0 0,-21-21 16,21 21-16,0 0 16,1-21-16,-1 21 0,0 0 0</inkml:trace>
  <inkml:trace contextRef="#ctx0" brushRef="#br2" timeOffset="175666.92">13885 12848 0,'0'0'0,"0"21"47,0 1-47,0-1 16,0 0-16,0 0 0,0 0 16,0 0-16,0 1 0,0 20 15,0-21-15,0 0 0,0 0 0,0 22 16,0-22-16,0 0 0,0 21 15,0-20-15,0-1 0,0 0 16,0 0-16,0 0 16,21-21-1,1 0 1,-22-21 0,21 0-16,-21 0 0</inkml:trace>
  <inkml:trace contextRef="#ctx0" brushRef="#br2" timeOffset="175990.9">13906 12912 0,'0'0'0,"0"-21"16,0-1-16,0 1 0,22 0 15,-1 21 1,21-21-16,-21 21 0,0 0 15,1 0-15,20 0 0,-21 0 16,0 0-16,0 21 0,1-21 16,-22 21-16,0 0 15,0 22-15,0-22 0,0 0 16,0 0-16,-22 0 0,22 1 16,-21-22-16,0 21 0,0 0 15,0-21-15,0 0 0,21 21 0,-22-21 16,1 0-16,21 21 15</inkml:trace>
  <inkml:trace contextRef="#ctx0" brushRef="#br2" timeOffset="176347.1">14520 12764 0,'0'0'0,"0"21"47,0 0-32,0 0-15,0 0 0,0 0 0,0 22 16,-21-22-16,21 0 0,-21 0 16,21 22-16,0-22 0,0 0 0,0 0 15,-21 0-15,21 22 0,-21-22 16,-1 0-16,22 0 0,0 0 16,0 0-16,22-21 62</inkml:trace>
  <inkml:trace contextRef="#ctx0" brushRef="#br2" timeOffset="176674.91">14309 13272 0,'0'0'0,"-22"21"15,1-21-15,21 21 0,0 0 16,0 0 0,21-21-1,1 21-15,-1-21 0,0 0 16,0 0-16,0 0 0,0 0 15,1 0-15,-1 0 0,0 0 0,0 0 16,0 0-16,0 0 16,1 0-16,-1 0 0,0-21 15,0 21-15,-21-21 0,21 0 16,0 0-16,-21 0 16,22 21-16,-22-22 0,21 1 15,-21 0-15</inkml:trace>
  <inkml:trace contextRef="#ctx0" brushRef="#br2" timeOffset="176958.37">14372 12721 0,'0'0'15,"0"-21"-15,0 0 16,21 0 0,0 21-16,1 0 15,-1 0-15,0 0 0,0-21 16,0 21-16,0 0 0,1 0 0,-1 0 16,0 0-16,0 0 0,0 0 15,-21-22 1</inkml:trace>
  <inkml:trace contextRef="#ctx0" brushRef="#br2" timeOffset="180175.48">10181 14415 0,'0'-22'31,"0"1"-15,0 0 15,0 42 0,0 0-31,0 1 0,0-1 16,0 0-16,0 21 0,0 1 16,0-22-16,0 21 0,0 0 0,0 1 15,-21-22-15,21 21 0,0 1 16,0-22-16,0 21 0,0-21 0,0 0 15,0 22 1,-21-22-16,21 21 0,0-21 0,0 1 16,0-1-16,0-42 47,0-1-47,21 1 15</inkml:trace>
  <inkml:trace contextRef="#ctx0" brushRef="#br2" timeOffset="180724.08">10414 14774 0,'0'22'32,"0"-1"-1,21-21 16,0-21-32,-21-1 1,0 1 0,0 0-1,-21 21 1,21 21 0,0 0-1,0 1-15,0-1 31,0-42 16,0-1-15,21 22 30,0-21-62,1 21 0</inkml:trace>
  <inkml:trace contextRef="#ctx0" brushRef="#br2" timeOffset="181124.74">11282 14330 0,'-21'0'0,"21"-21"15,0 42 16,0 0-31,0 0 0,0 0 0,0 22 16,0-22-16,0 21 16,0 1-16,0-22 0,0 21 0,0 0 0,0-20 15,0 20-15,0 0 16,0-21-16,0 1 0,-22 20 0,22-21 16,0 0-16,0 0 0,-21 1 15,21-1-15,0-42 47,0-1-31,21 1-16,1 0 0,-1 0 15</inkml:trace>
  <inkml:trace contextRef="#ctx0" brushRef="#br2" timeOffset="181428.55">11515 14520 0,'0'22'16,"-22"-1"-16,1 0 15,0 0-15,0 0 0,21 0 16,-21 1-16,0-1 0,-1 0 0,1 0 16,0 0-16,0 0 0,0 1 0,-22 20 15,22-21-15,0-21 16,21 21-16,-21-21 0,42 0 62,0-21-62,-21 0 0,21 0 16,-21 0-16,22 21 0,-1-22 0,-21 1 16,21 0-16,0 0 0,-21 0 15,21 0-15,0-1 0</inkml:trace>
  <inkml:trace contextRef="#ctx0" brushRef="#br2" timeOffset="181644.43">11493 14542 0,'0'0'0,"0"21"15,22-21-15,-22 21 0,0 0 0,0 0 16,21 0-16,0 1 0,-21-1 16,21 0-16,-21 0 0,0 0 0,21 0 15,0 1-15,1-1 0,-22 0 16,21 0-16,0 0 0,-21 0 15,21-21 1,-21 22-16,21-22 0,0 0 16,1 0-1,-22-22-15,0 1 0,21 0 16</inkml:trace>
  <inkml:trace contextRef="#ctx0" brushRef="#br2" timeOffset="181973.24">11959 14351 0,'0'0'16,"-21"0"-16,0 0 0,21 21 0,0 0 15,-21 1-15,21-1 16,-22 42-16,22-42 0,0 22 15,-21-1-15,21-21 16,-21 22-16,21-22 0,-21 21 0,21-21 16,0 0-16,0 1 0,0-1 0,-21 0 15,21 0-15,0 0 0,0 0 16,21-21 15,0-21-15,0 0-1,0 0-15,-21 0 0,22 21 16,-1-21-16</inkml:trace>
  <inkml:trace contextRef="#ctx0" brushRef="#br2" timeOffset="182274.07">12255 14330 0,'0'21'16,"0"0"-16,0 22 0,0-22 15,0 21-15,0 0 0,0-20 16,0-1-16,0 21 0,0-21 16,0 0-16,-21 1 0,21-1 0,0 21 15,0-21-15,-21-21 16,21 21-16,0 1 0,0-1 0,0 0 15,0-42 32,0 0-47,21-1 0,-21 1 16,21 21-16,-21-21 0</inkml:trace>
  <inkml:trace contextRef="#ctx0" brushRef="#br2" timeOffset="182920.21">12298 14393 0,'0'-42'15,"21"21"-15,0 21 16,-21-21-16,21 0 0,0 21 16,1 0-16,-22-22 0,21 22 0,0 0 15,0 0-15,0 0 0,0 0 16,1 22-16,-22-1 0,0 0 15,0 0-15,0 0 0,0 0 16,0 1-16,0-1 0,0 0 0,0 0 16,-22 0-16,1 0 0,0 1 0,21-1 15,-21 0-15,0-21 16,21 21-16,-21-21 0,-1 0 16,44-21 30,-1 21-30,0-21-16,0 21 0,0 0 16,0 0-16,1 0 15,-1 0-15,0 0 16,0 0-16,0 0 16,0 21-16,1 0 15,-22 0-15,21-21 0,-21 21 0,21-21 16,-21 22-16,21-1 0,-21 0 15,0 0-15,0 0 16,0 0-16,0 1 16,-21-22-16,0 21 0,0-21 0,-1 21 15,1-21-15,0 21 16,0-21-16,0 0 0,0 0 0,-1 0 16,1 0-16,0 0 0,0 0 15,0 0-15,0 0 0,-1 0 16,1 0-16,0 0 0,0 0 15,21-21 48,21 21-63,0-21 16,0 0-16,22-1 15</inkml:trace>
  <inkml:trace contextRef="#ctx0" brushRef="#br2" timeOffset="183274.01">12933 14309 0,'0'0'0,"-21"0"0,-1 0 15,22-21-15,0-1 32,22 22-17,-1 0-15,0-21 0,0 21 16,21 0-16,-20 0 0,-1 0 16,21 0-16,-21 0 0,22 0 0,-22-21 15,0 21-15,21 0 0,-21 0 16,1 0-16,-1 0 0,0 0 15,0 0-15,0 0 0,-42 0 47,0 0-47,0 0 0,0 0 16</inkml:trace>
  <inkml:trace contextRef="#ctx0" brushRef="#br2" timeOffset="183599.35">13166 14266 0,'-22'0'0,"1"0"16,0 0-1,21 22-15,-21-1 16,21 0 0,0 0-16,0 0 15,0 0-15,0 1 0,0 20 16,0-21-16,0 0 0,0 22 15,0-22-15,0 0 0,0 0 0,-21 0 16,21 0-16,0 1 0,0-1 16,0 0-16,0 0 0,0 0 0,0 0 15,0 1-15,0-1 16,0 0 0,0-42 46</inkml:trace>
  <inkml:trace contextRef="#ctx0" brushRef="#br2" timeOffset="189540.38">9673 15960 0,'21'0'15,"-42"0"48,0 0-63,21-21 16,-21 21-1,21-22-15,-21 1 16,21 0-16,0 0 15,0 0-15,0 0 16,21-1-16,0 22 0,0-21 16,0 21-16,0 0 0,1-21 15,-1 21-15,0 0 0,0 0 16,0 0-16,0 0 0,-21 21 16,22 0-16,-22 1 15,21-1-15,-21 0 0,0 21 0,0-21 16,0 22-16,0-1 0,0 0 15,0-20-15,0 20 0,-21 0 0,-1 1 16,1-1-16,0-21 0,0 21 16,-21-20-16,20-1 0,1 0 0,0 0 15,21 0-15,-21 0 0,0 1 16,0-22-16,21 21 0,-22-21 16,1 0-16,0 0 15,0 0-15,21-21 16,0-1-16,-21 1 0,21 0 15,0 0-15,-21 0 0,21 0 16,0-43-16,0 43 0,0-21 16,0 20-16,0 1 0,0 0 15,0 0-15,0 0 0,21 21 16,0 0-16,0 0 0,0 0 16,0 0-16,1 21 0,-1 0 15,-21 0-15,21 0 0,0 22 0,0-22 16,0 0-16,1 0 0,-1 0 15,-21 1-15,21-1 0,0 0 0,-21 0 16,21 0-16,0-21 16,-21 21-16,22 1 15,-1-22 1,-21-22 0,21 1-16</inkml:trace>
  <inkml:trace contextRef="#ctx0" brushRef="#br2" timeOffset="189860.16">10202 16193 0,'0'21'31,"21"-21"-15,1 0-1,-22-21-15,21 21 0,-21-22 16,0 1 0,-21 21 15,-1 0-31,1 0 16,21 21-1,-21-21-15,21 22 16,21-22 15,0 0-31,1 0 16</inkml:trace>
  <inkml:trace contextRef="#ctx0" brushRef="#br2" timeOffset="190218.69">10710 15812 0,'0'0'0,"-21"0"0,0 0 15,21-22 1,21 22-1,0 0-15,0 0 0,22-21 16,-22 21-16,21 0 0,1 0 16,-22 0-16,21 0 0,0 0 0,-20 0 15,20-21-15,-21 21 0,0 0 16,0 0-16,1 0 0,-1 0 0,0 0 16,-21 21 15,-21-21-16,0 0-15,-1 0 0,1 0 16</inkml:trace>
  <inkml:trace contextRef="#ctx0" brushRef="#br2" timeOffset="190495.04">10858 15769 0,'0'0'0,"0"21"0,0 1 16,0-1 0,0 0-16,-21 21 0,21-21 15,0 1-15,0 20 0,0 0 16,0-21-16,-21 22 0,21-1 0,0-21 16,0 22-16,-21-22 0,21 21 15,0-21-15,0 0 0,0 1 0,0-1 16,0 0-16,0 0 0,0 0 15,0-42 17,0 0-17</inkml:trace>
  <inkml:trace contextRef="#ctx0" brushRef="#br2" timeOffset="190922.06">11049 16171 0,'0'0'0,"21"22"0,0-22 16,-21 21 0,21-21-16,1 0 15,-1 0-15,0 0 16,0-21-16,0 21 15,0-22-15,-21 1 0,22 21 0,-22-21 16,21 0-16,-21 0 16,0 0-16,0-1 0,0 1 15,-21 21 1,-1 0-16,1 0 0,0 0 16,0 0-16,0 21 0,0-21 15,-1 22-15,22-1 0,-21 0 0,21 21 16,-21-21-16,21 1 0,0-1 15,0 0-15,0 21 0,0-21 0,0 22 16,0-22 0,21 0-16,0-21 15,1 21-15,-1-21 0,0 0 16,0 0-16,0 0 0,0 0 16,1 0-16,-1-21 0,0 0 0</inkml:trace>
  <inkml:trace contextRef="#ctx0" brushRef="#br2" timeOffset="191314.87">11599 16002 0,'0'0'0,"-21"0"31,21 21-31,-21-21 0,0 21 16,0 1-16,21-1 15,0 0-15,0 0 16,0 0-16,0 0 16,0 1-16,21-1 0,0 0 15,0 0 1,0 0-16,0 0 0,-21 1 16,0-1-1,0 0-15,0 0 16,-21-21-1,0 21-15,0-21 0,0 0 16,0 21-16,-1-21 0,1 0 16,0 0-16,0 0 15,21-21 1,0 0 0,0 0-1,21 21-15,-21-21 0,21 0 16,0 21-16</inkml:trace>
  <inkml:trace contextRef="#ctx0" brushRef="#br2" timeOffset="191643.68">12150 15748 0,'0'0'16,"-22"0"-16,1 21 0,0 0 16,0 1-16,21-1 15,-21 21-15,0 22 16,-1-43-16,22 21 0,0 0 16,-21-20-16,21 20 0,-21-21 0,21 21 15,0-20-15,0 20 0,-21-21 16,21 0-16,0 0 0,0 1 0,0-1 15,0 0-15,21 0 16,0-21-16,0 0 16,1 0-1,-22-21-15,0 0 16</inkml:trace>
  <inkml:trace contextRef="#ctx0" brushRef="#br2" timeOffset="191840">11811 16150 0,'0'0'0,"21"0"31,0 0-31,0 0 16,1 0-16,20 0 0,-21 0 15,0-21-15,0 21 0,1-21 0,-1 21 16,0-21-16,21 21 0,-21-21 15,1 21-15,-1-22 0,0 1 0</inkml:trace>
  <inkml:trace contextRef="#ctx0" brushRef="#br2" timeOffset="192122.28">12467 15854 0,'-21'0'15,"0"0"1,21 21-16,0 0 0,0 0 16,0 1-16,0-1 0,-21 0 0,21 21 15,0-21-15,-22 1 16,22 20-16,0-21 0,-21 21 0,21-20 16,0-1-16,0 0 0,0 0 0,-21 0 15,21 0-15,0 1 0,0-1 16,0 0-16,0-42 47,21 0-47</inkml:trace>
  <inkml:trace contextRef="#ctx0" brushRef="#br2" timeOffset="192399.89">12425 15896 0,'0'0'0,"21"21"16,0 1-16,-21-1 15,21 0-15,0 0 0,-21 0 0,22 22 16,-1-22-16,-21 0 0,21 0 16,0 0-16,-21 22 0,21-22 15,0 0-15,-21 0 0,0 0 16,22-21-16,-22 21 0,21-21 15,0 0 32,-21-21-47,0 0 0,21 0 16,-21 0-16,21 0 0,-21-1 0</inkml:trace>
  <inkml:trace contextRef="#ctx0" brushRef="#br2" timeOffset="192682.76">12827 15706 0,'0'0'0,"0"-21"15,-21 21 17,21 21-32,0 0 0,-21 0 0,21 0 15,0 22-15,0-1 0,0 0 16,-22 1-16,22-1 0,0 0 0,0 1 15,0-1-15,0-21 0,-21 21 16,21 1-16,-21-22 0,21 21 0,0-21 16,0 1-16,0-1 0,0 0 15,0 0-15,21-42 32,0 21-17,1-21-15,-1 0 0,0-1 0</inkml:trace>
  <inkml:trace contextRef="#ctx0" brushRef="#br2" timeOffset="193514.29">13462 15727 0,'0'-21'0,"0"42"0,0-63 15,-21 42 1,0 0-16,-1 0 16,1 0-16,21 21 0,-21-21 15,0 21-15,0 0 0,0 0 16,-1 0-16,1 1 0,-21 20 0,21-21 16,0 21-16,-1 1 0,22-1 15,-21 0-15,21-20 0,-21 20 0,21 0 16,0-21-16,0 22 0,0-22 15,0 0-15,0 0 0,0 0 0,21 1 16,0-22-16,-21 21 0,22-21 16,-1 0-16,0 0 0,0 0 15,0 0-15,0 0 0,1 0 16,-1 0-16,0-21 0,0 21 0,-21-22 16,21 1-16,0 21 0,-21-42 15,0 21-15,0 0 16,0-1-16,0 1 0,0 0 15,0 0-15,0 0 16,-21 21-16,0 0 16,0 0-16,0 0 15,0 0-15,21 21 0,-22-21 16,22 21-16,-21 0 16,21 0-1,21-21 16,1 0-15,-1 0-16,0 0 16,0 0-1,0 0 1,0 0 0,-21 22-1,0-1-15,0 0 0,0 0 16,0 0-16,0 0 0,0 1 0,0-1 15,0 0-15,0 21 0,-42 22 16,21-43-16,21 21 16,-21 1-16,0-1 0,-1 0 0,1 1 15,0-22-15,0 21 0,0 0 16,-22 43-16,22-64 0,21 22 16,-21-22-16,0 21 0,21-21 0,0 0 15,0 1-15,-21-22 16,21 21-16,-21-21 0,-1-21 47,22-1-32,-21 22-15,21-21 0,0 0 16</inkml:trace>
  <inkml:trace contextRef="#ctx0" brushRef="#br2" timeOffset="199088.15">15557 12933 0,'0'21'16,"22"-21"0,-1 0-1,0 0-15,0 0 0,0-21 16,0 0-16,1 0 16,-1 21-16,-21-22 15,21 22-15,-21-21 16,0 0-16,0 0 31,-21 21-31,0 0 16,-1 0-1,1 0-15,21 21 0,-21 0 16,0 0 0,0 1-16,21-1 15,0 0-15,0 0 16,0 0-16,0 0 15,0 1-15,0-1 16,0 0 0,21 0-16,0-21 0,-21 21 15,21 0-15,0-21 16,-21 22-16,0-1 0,0 0 16,0 0-16,0 0 15,0 0-15,-21-21 0,0 22 16,0-22-16,0 0 0,0 21 0,-22-21 15,22 0-15,-21 0 0,21 0 16,-1 0-16,1 0 0,0 0 16,0 0-16,0 0 0,0 0 15,-1-21 1,22-1 15,22 22-15,-1 0-16,0 0 15,0-21-15,0 21 0</inkml:trace>
  <inkml:trace contextRef="#ctx0" brushRef="#br2" timeOffset="199566.42">15938 12975 0,'0'0'0,"-21"0"31,0 0-15,21 21-16,0 1 0,-21-22 16,0 21-16,0 0 0,21 0 0,-22 0 15,22 0-15,0 1 16,-21-1-16,21 0 0,0 0 0,0 0 15,0 0-15,0 1 16,21-22-16,1 0 16,-1 0-16,0 0 0,0 0 0,0 0 15,0 0-15,1 0 0,20 0 16,-21 0-16,0 0 0,0-22 0,1 1 16,-1 21-16,0-21 0,0 0 15,-21 0-15,0 0 0,0-1 16,0 1-16,0 0 0,0 0 15,0 0-15,-21 0 0,0 21 0,0-22 16,21 1-16,-22 0 0,1 21 0,0 0 16,0 0-16,0 0 15,0 0-15,21 21 16,0 0 0,0 1-16,0-1 0,0 0 15,0 0 1,21-21-16,0 21 0</inkml:trace>
  <inkml:trace contextRef="#ctx0" brushRef="#br2" timeOffset="200095.63">16616 12996 0,'0'0'0,"0"-21"0,0 0 15,0 0 1,-21 21-16,-1 0 16,1 0-16,0 0 0,0 0 15,0 0-15,0 21 0,-1 0 16,1 0-16,0 1 0,0-1 16,21 0-16,-21 0 0,21 0 0,-21 0 15,21 1-15,-22-1 0,22 0 16,0 0-16,0 0 15,22-21 1,-1 0-16,0 0 0,0 0 0,0 0 16,0 0-16,1-21 15,-1 21-15,0-21 0,0 0 16,0 21-16,0-21 0,-21-1 0,22 1 16,-22 0-16,21 0 0,-21 0 15,0 0-15,0-1 0,0 1 16,0 42 15,-21 1-15,21-1-16,0 0 0,0 0 15,0 0-15,0 0 0,0 1 16,0-1-16,0 0 16,0 0-16,21-21 15,0 0 1,0 0-16,0 0 0,0 0 15,1 0-15,-1 0 16</inkml:trace>
  <inkml:trace contextRef="#ctx0" brushRef="#br2" timeOffset="200415.14">16870 12996 0,'0'22'47,"0"-1"-47,0 0 16,0 0-16,0 0 0,0 0 15,0 22-15,0-22 0,0 0 0,0 43 16,0 20 0,0-63-16,0 22 0,0-1 15,0 0-15,0 1 0,0-1 0,0-21 0,0 22 16,0-1-16,0-21 0,0 0 15,0 0-15,0 1 0,0-1 16,0 0-16,0 0 0,0-42 47,0 0-31,0 0-16,0-1 0,0 1 0</inkml:trace>
  <inkml:trace contextRef="#ctx0" brushRef="#br2" timeOffset="200750.47">16827 13102 0,'0'0'0,"0"-42"16,0 21-1,0 0-15,0-1 0,22 1 16,-1 21-16,0-21 15,0 21-15,0 0 0,0 0 16,1 0-16,-1 0 0,0 0 16,0 21-16,0 0 0,-21 1 15,0-1-15,0 0 0,0 0 16,0 0-16,0 0 0,0 1 0,-21-1 16,21 0-16,-21-21 15,0 21-15,0 0 0,-1-21 0,1 21 16,0-21-16,0 0 0,0 0 15,21-21 32,21 21-47</inkml:trace>
  <inkml:trace contextRef="#ctx0" brushRef="#br2" timeOffset="201305.36">17441 12806 0,'0'21'32,"-21"0"-17,21 0-15,0 1 0,0-1 16,-21 0-16,21 0 0,-21 0 15,21 0-15,-21 1 0,21 20 0,0-21 16,-22-21-16,22 21 0,-21 0 0,21 1 16,0-1-16,-21-21 47,21-21-32,0-1 1,0 1-16,0 0 0,0 0 15,0 0-15,0 0 0,0-22 0,21 22 16,-21 0-16,0 0 0,21-22 0,1 22 16,-1 0-16,0 0 15,0 21-15,0 0 16,0 0-16,-21 21 16,0 0-16,0 0 0,22 1 15,-22 20-15,0-21 0,21 0 16,-21 22-16,0-22 0,0 0 0,0 0 15,0 0-15,0 0 0,0 1 16,0-1-16,0 0 0,0 0 0,0 0 16,0 0-1,-21-21 1,-1 0 0,1 0-1,21-21-15</inkml:trace>
  <inkml:trace contextRef="#ctx0" brushRef="#br2" timeOffset="201499.25">17251 13102 0,'21'0'15,"0"0"1,0-21-16,0 21 0,1 0 15,-1 0-15,0-21 0,0 21 16,0 0-16,0 0 0,1-21 16,-1 21-16,0 0 15</inkml:trace>
  <inkml:trace contextRef="#ctx0" brushRef="#br2" timeOffset="201829.03">17865 12806 0,'-22'0'16,"1"21"0,21 0-16,0 0 15,-21 1-15,21-1 0,0 0 16,0 0-16,0 0 0,0 0 15,0 22-15,0-22 0,0 0 0,0 0 16,0 0-16,0 1 0,0-1 0,0 0 16,0 0-16,0 0 15,0-42 32,0 0-31,0 0-16,0 0 0,0-1 15</inkml:trace>
  <inkml:trace contextRef="#ctx0" brushRef="#br2" timeOffset="202118.87">17992 12721 0,'0'0'0,"21"0"0,0 0 16,-21 21-1,0 1-15,0-1 0,0 0 16,0 0-16,-21 0 0,21 0 16,-21-21-16,-1 22 0,1-1 0,0 0 15,0 0-15,0-21 0,21 21 0,-21 0 16,-1-21-16,22 22 15,22-22 17</inkml:trace>
  <inkml:trace contextRef="#ctx0" brushRef="#br2" timeOffset="202420.01">18288 12764 0,'0'21'31,"-21"0"-31,21 0 0,-21 0 16,-1 0-16,22 22 0,0-22 0,0 0 15,-21 0-15,21 0 0,0 1 16,-21-1-16,21 0 0,0 0 16,0 0-16,0 0 15,0 1-15,0-1 16</inkml:trace>
  <inkml:trace contextRef="#ctx0" brushRef="#br2" timeOffset="202691.86">18034 13208 0,'0'0'0,"-21"21"15,21 0-15,0 1 16,21-1-1,0-21-15,0 0 16,0 0-16,1 0 0,-1 0 16,0 0-16,0 0 0,0 0 0,0 0 15,1 0-15,-1 0 0,0-21 16,-21-1-16,21 22 0,0 0 16,0-21-16,-21 0 0,22 0 15,-1 21-15,-21-21 0,21 0 0,-21-1 16,0 1-16</inkml:trace>
  <inkml:trace contextRef="#ctx0" brushRef="#br2" timeOffset="202894.74">18161 12764 0,'0'0'0,"0"-22"16,21 1-1,0 21-15,0 0 0,1-21 16,20 21-16,-21-21 16,0 21-16,0 0 0,1 0 15,-1-21-15,0 21 0,-21-21 0,21 21 16,0 0-16</inkml:trace>
  <inkml:trace contextRef="#ctx0" brushRef="#br2" timeOffset="203803.94">15409 13758 0,'0'22'15,"0"-1"1,0 0-16,21-21 16,1 0-1,-1 0-15,0 0 0,0 0 16,0 0-16,0 0 0,1 0 0,-1-21 15,0 0-15,0 21 16,-21-22-16,21 22 0,-21-21 0,0 0 16,0 0-1,-21 42 32,21 0-47,0 0 0,0 1 16,0 20-16,0-21 0,0 0 0,0 22 15,0-22-15,0 0 0,-21 21 0,21 1 16,0-22-16,0 0 16,0 0-16,0 0 0,-21 0 0,0 1 15,21-1-15,-22 0 16,1-21-16,0 0 16,0 0-16,0 0 15,0 0-15,-1 0 0,1 0 16,0 0-16,0 0 0,0-21 0,0 21 15,-1 0-15,1-21 0,0-1 16,0 22-16,0-21 16,21 0 15,21 21-31,0 0 16,0 0-16,0 0 0,1 0 15,20 0-15,-21 0 0</inkml:trace>
  <inkml:trace contextRef="#ctx0" brushRef="#br2" timeOffset="204482.65">15917 14097 0,'21'0'46,"1"0"-46,-22-21 16,21 21-16,0-21 0,0 0 0,0 21 16,0-22-16,1 1 15,-1 0-15,-42 21 47,-1 0-31,1 0-16,0 0 0,21 21 0,-21 0 15,0-21-15,21 22 0,0-1 0,0 0 16,-21 0-16,21 0 16,0 0-16,0 1 0,0-1 15,0 0 1,21-21-16,0 0 0,0 0 0,0 0 16,0 0-16,1 0 0,-1 0 15,0 0-15,0 0 0,0-21 0,0 21 16,22-21-16,-22-1 0,0 22 15,0-21-15,0 0 0,1 0 16,-1 21-16,0-21 0,0 0 0,-21-1 16,0 1-16,0 42 47,0 1-47,0-1 15,0 0-15,0 0 16,0 0-1,21-21-15,-21 21 0,21-21 0,-21 22 16,0-1 0,0 0 15,-21-21-31,0 0 16,0 0-16,0 0 0,0 0 0,-1 0 15,1 0 1,0 0-16,21-21 31,21 21-31,0 0 16</inkml:trace>
  <inkml:trace contextRef="#ctx0" brushRef="#br2" timeOffset="205427.63">16806 13758 0,'0'0'0,"-21"0"15,21 22-15,-21-1 16,0 0-16,21 0 16,0 21-16,0-20 0,-21-1 15,21 0-15,-22 21 0,22-21 0,0 1 16,0 20-16,0-21 0,0 0 0,0 0 15,0 1-15,0-1 0,0 0 16,0 0-16,0 0 16,22-21-16,-1 0 15,0 0-15,0 0 0,0 0 16,0 0-16,1 0 0,-1-21 16,0 0-16,0 21 0,0-21 15,-21 0-15,0-1 0,21 22 16,-21-21-16,22 0 0,-22 0 15,0 0 1,0 42 15,0 0-31,0 0 16,0 0-16,0 1 0,0-1 16,0 0-1,21-21 1,0 0-16,0 0 15,0 0-15,0 0 0,1 0 0,-1 0 16,0 0-16,0-21 0,0 0 16,0-1-1,-21 1-15,0 0 0,0 0 16,0 0-16,0 42 47,0 0-32,0 0-15,0 0 0,0 1 16,-21-1-16,21 0 16,-21-21-16,21 21 0,0 0 15,0-42 48,0 0-63,0 0 15,0 0-15,0-1 16,21 1-16,0 21 0,1-21 16,-22 0-16,42 0 15,-21 0-15,0 21 0,0 0 16,1 0-16,-1 0 0,0 0 16,-21 21-1,0 0-15,0 0 0,0 0 16,0 0-16,0 1 0,0-1 15,0 0 1,0 0-16,0 0 0,0 0 16,21-21 15,0 0-15,0 0-16,1 0 0,-1-21 15,0 21-15,0-21 0</inkml:trace>
  <inkml:trace contextRef="#ctx0" brushRef="#br2" timeOffset="206039.27">17843 14012 0,'0'0'0,"0"-21"16,-21 21-1,0 0 1,0 0-16,0 0 15,0 21-15,21 1 0,-22-1 16,1-21-16,21 21 0,0 0 16,-21 0-16,21 0 0,0 1 15,0-1-15,0 0 16,0 0-16,21-21 16,0 0-16,1 0 15,-1 0-15,0 0 16,0 0-16,0-21 0,0 21 0,-21-21 15,22 21-15,-22-21 0,21 21 0,-21-22 16,0 1-16,0 0 16,0 0-1,0 42 17,0 0-32,0 0 15,0 1-15,0-1 0,0 0 0,0 0 16,0 21-16,0 1 0,0-22 0,0 21 15,0 1-15,0-1 16,0 0-16,0 1 0,0-1 0,0 21 16,0-20-16,0-1 0,0 0 0,0 1 15,0-1-15,-21 0 0,21 1 16,-22-22-16,22 21 0,-21 1 0,21-1 16,-21 0-16,21 1 15,-21-22-15,21 0 0,-21-21 0,21 21 16,-21-21-16,-1 0 15,1 0 1,21-21-16,0 0 0,-21 0 16,21-1-16,0 1 0,0 0 15,0 0-15,0 0 16,0 0-16,0-1 0,0 1 0,0 0 16,0-21-16,0 21 0</inkml:trace>
  <inkml:trace contextRef="#ctx0" brushRef="#br2" timeOffset="206295.13">17505 13801 0,'0'0'0,"-21"0"0,-1 0 16,1-21-16,0 21 78</inkml:trace>
  <inkml:trace contextRef="#ctx0" brushRef="#br2" timeOffset="206574.96">16658 13949 0,'21'0'16,"0"0"0,1-21-16,-1 21 0,0 0 15,0 0-15,0-21 16,0 21-16,-21 21 47,0 0-32</inkml:trace>
  <inkml:trace contextRef="#ctx0" brushRef="#br2" timeOffset="207107.67">15473 14732 0,'21'0'47,"0"0"-47,0 0 0,22 0 0,-1 0 15,-21 0-15,43 0 0,-22 0 16,21 0-16,1 0 0,21 0 0,-1 0 15,1 0-15,21 0 0,-22 0 16,22 0-16,0 0 0,85 0 16,-107 0-16,22 0 0,-21 0 15,-22 0-15,22-21 0,-43 21 16,22 0-16,-22 0 0,0 0 0,-20 0 16,-1 0-16,0 0 0,-21-21 46,-21 21-46,21-21 16,-21 21-16,-1-22 0,1 1 16</inkml:trace>
  <inkml:trace contextRef="#ctx0" brushRef="#br2" timeOffset="207702.91">15854 13547 0,'0'0'0,"0"21"0,-21-21 16,21 21-1,0 0 1,21-21 0,0 0-16,21 0 0,-21 0 0,43 0 15,-1 0-15,1 0 0,21 0 16,-1 0-16,1 0 0,0-21 16,20 21-16,1 0 0,0 0 15,0 0-15,21-21 0,0 21 0,21 0 16,-21 0-16,0 0 0,-21-21 15,21 21-15,-21 0 0,0 0 0,-22 0 16,22 0-16,-42 0 0,-1 0 16,1 0-16,-1 0 0,-42 0 0,22 0 15,-22 0-15,0 0 0,0 0 16,0 0-16,-42 21 62</inkml:trace>
  <inkml:trace contextRef="#ctx0" brushRef="#br2" timeOffset="208854.76">15346 16214 0,'21'0'47,"-21"-21"-47,21-1 0,0 22 0,-21-21 16,21 0-16,1 0 0,-1 0 16,-21 0-16,21-1 0,0 1 0,-21 0 15,0-21-15,0 21 16,0-1-16,0 1 0,-21 21 15,0 0 1,0 0-16,-1 0 0,-20 0 16,21 21-16,0-21 0,0 22 15,21-1-15,-22 0 0,1 0 16,21 0-16,0 0 0,0 22 16,0-22-16,0 0 15,0 0-15,0 0 0,0 1 16,0-1-16,0 0 0,21-21 15,-21 21-15,22-21 16,-1 21-16,0-21 0,0 0 16,0 0-16,0 0 0,-21 21 0,22-21 15,-1 0-15,0 22 0,0-22 16,-21 21-16,0 0 0,0 0 16,0 0-16,0 0 15,0 1-15,-21-22 0,0 21 0,0 0 0,-1 0 16,1 0-16,0 0 15,-21 1-15,21-22 0,-1 21 0,1-21 16,-21 0-16,21 0 0,0 0 16,-1 0-16,-20 0 0,0 0 15,21 0-15,21-21 0,-22-1 16,1 22-16,0-21 0,0 0 0,21 0 16,-21 0-16,21 0 15,0-1-15,0 1 16,21 21-1,21-21-15,-21 21 16,1 0-16,-1 0 0,21 0 0,-21 0 0</inkml:trace>
  <inkml:trace contextRef="#ctx0" brushRef="#br2" timeOffset="209336.49">15896 16087 0,'-21'0'0,"0"0"15,0 0 1,-1 0-16,22 21 0,-21 0 0,0 0 16,0 0-16,21 22 15,-21-22-15,21 0 0,0 21 0,0-20 16,0-1-16,0 21 0,0-21 15,0 0-15,0 22 0,0-22 0,0 0 16,0 0-16,0 0 0,21-21 0,-21 22 16,21-1-16,0-21 0,0 0 15,1 0-15,-1 0 0,0 0 0,0 0 16,0 0-16,22 0 0,-22-21 16,0-1-16,0 1 0,21 0 15,-20 0-15,20 0 0,-21 0 16,0-22-16,-21 22 0,0-21 0,0 21 15,0-22-15,0 1 0,0 21 16,0-22-16,-21 22 0,-21-21 0,21 21 16,-1 0-16,-20 21 0,21-22 15,-21 22-15,20 0 0,1 0 16,0 0-16,0 0 0,21 22 0,-21-1 16,21 0-16,0 0 15,0 0-15,0 0 0,0 1 0,0-1 16,21 0-16,0 0 0,0-21 0,22 21 15,-22 0-15,21-21 0</inkml:trace>
  <inkml:trace contextRef="#ctx0" brushRef="#br2" timeOffset="209871.18">16531 16087 0,'0'-21'0,"0"42"32,0 0-32,-21 0 0,21 0 0,-21 0 15,21 1-15,0 20 16,0-21-16,0 0 0,0 22 0,0-22 16,-21 0-16,21 0 0,0 21 15,-22-20-15,22-1 0,0 0 16,0 0-16,0-42 47,0 0-32,0 0-15,0-1 0,0 1 0,0 0 16,0-21-16,0 21 0,22-22 16,-1 1-16,-21 21 0,21-22 15,0 1-15,0 21 0,0-21 16,1 20-16,-1 22 0,-21-21 0,21 21 15,0 0-15,0 0 0,0 21 16,1 1-16,-1-1 0,-21 0 0,0 21 16,21-21-16,-21 22 0,0-22 15,0 21-15,0-21 0,0 1 0,0 20 16,0-21-16,0 0 0,0 0 0,0 1 16,0-1-16,0 0 15,0 0-15,-21-21 16,0 0 15,-1 0-31,1-21 16,0 0-16,0 0 0</inkml:trace>
  <inkml:trace contextRef="#ctx0" brushRef="#br2" timeOffset="210028.1">16404 16341 0,'0'0'0,"21"0"0,0 0 0,1 0 16,20-21-16,-21 21 0,21 0 15,-20 0-15,20 0 0,-21-22 16,21 22-16,-20 0 0,41-42 16</inkml:trace>
  <inkml:trace contextRef="#ctx0" brushRef="#br2" timeOffset="210342.93">17208 16002 0,'0'0'0,"-21"0"15,21 21 1,-21 0-16,0 22 0,21-22 15,0 0-15,0 0 0,0 22 16,-21-22-16,21 21 0,0-21 0,-21 0 16,21 22-16,0-22 0,-22 0 15,22 21-15,0-20 0,0-1 0,0 0 16,0 0-16,0 0 16,22-21 30,-1-21-46,-21 0 0,21 21 0,-21-21 16</inkml:trace>
  <inkml:trace contextRef="#ctx0" brushRef="#br2" timeOffset="210674.74">17124 16087 0,'0'0'0,"0"-21"0,0-1 16,0 1-1,21 21-15,0-21 16,0 0-16,22 21 0,20 0 16,-42 0-16,22 0 15,-22 0-15,0 0 0,21 21 0,-21 0 16,1 0-16,-22 1 0,0 20 16,0-21-16,0 43 15,-22-43-15,1-21 0,0 21 16,0 0-16,0 0 0,-22-21 0,22 21 15,0 1-15,0-22 0,0 0 0,0 0 16,-1 21-16,1-21 0,21-21 63,21 21-48,1 0-15</inkml:trace>
  <inkml:trace contextRef="#ctx0" brushRef="#br2" timeOffset="212415.34">17907 15981 0,'0'-21'32,"0"0"-17,0-1 1,21 22-16,-21 22 47,0-1-47,0 21 0,0-21 15,0 0-15,0 22 0,0-22 16,0 21-16,-21-21 0,21 22 0,0-22 16,-21 21-16,21-21 15,0 22-15,0-22 0,0 0 0,0 0 0,0 0 16,0 1-1,0-1-15,21-21 16,0 0-16,0 0 16,0 0-16,1 0 0,-22-21 0,21 21 15,0-22-15,0 1 0,0 21 16,-21-21-16,21 0 0,22-43 16,-22 22-16,-21 21 0,21-21 15,-21 20-15,21-20 0,-21 0 16,0-1-16,0 22 0,0-21 0,0 21 15,0 0-15,0-1 0,0 1 0,0 0 16,0 42 15,0 0-31,0 1 16,21-1-16,1 0 16,-1-21-16</inkml:trace>
  <inkml:trace contextRef="#ctx0" brushRef="#br2" timeOffset="212711.17">18605 15875 0,'-21'21'16,"21"0"-1,-21 1-15,21-1 0,0 0 0,0 0 16,0 21-16,0-20 0,-21 20 0,21-21 16,0 0-16,0 0 0,-21 22 15,21-22-15,0 0 0,0 0 0,0 0 16,0 1-16,0-1 0,0 0 16,0 0-16</inkml:trace>
  <inkml:trace contextRef="#ctx0" brushRef="#br2" timeOffset="212991.01">18330 16468 0,'0'0'0,"0"21"16,21 0-16,1-21 15,-1 0-15,0 0 0,0 0 16,0 0-16,22 0 0,41 0 16,-63 0-1,1 0-15,-1-21 0,0 21 0,0-21 16,0 21-16,0 0 0,1-21 0,-1-1 15,-21 1 1,0 0-16,0 0 16,0 0-16</inkml:trace>
  <inkml:trace contextRef="#ctx0" brushRef="#br2" timeOffset="213278.85">18436 15812 0,'0'0'0,"0"-22"16,0 1 0,21 21-16,0 0 0,1-21 0,-1 21 15,0 0-15,0 0 16,21-21-16,-20 21 0,-1-21 0,0 21 15,0 0-15,0 0 0,0 0 16,1 0-16,-1 0 0,0 0 16,-21-21-16,21 21 15</inkml:trace>
  <inkml:trace contextRef="#ctx0" brushRef="#br2" timeOffset="-189610.59">19008 12065 0,'0'21'16,"0"-42"125,21 21-141,-21-21 0,21 0 15,-21 0 1,0-1-16,21 22 15,-21-21-15,21 0 16,-21 0-16,0 0 47,21 21-16,-21-21-31,22-1 47,-22 44 16,0-1-63,0 0 0,0 0 0,0 0 15,0 22-15,0-22 0,0 21 16,0 0-16,-22-20 0,22 20 15,0 0-15,-21 1 0,21-1 0,0 0 16,0 1-16,-21-1 0,0 0 16,21-21-16,-21 22 0,21-22 0,0 0 15,0 21-15,-21 1 16,-1 20-16,22-42 16,0 1-16,0-1 0,0-42 62,0-1-46,0 1-16,0 0 0,0 0 15,0 0-15,0 0 0,0-1 16</inkml:trace>
  <inkml:trace contextRef="#ctx0" brushRef="#br2" timeOffset="-189077.89">19113 12213 0,'0'-21'15,"0"0"-15,0 0 0,0 0 16,0-1-16,0 1 0,0 0 16,22 0-16,-1 0 0,42-43 15,-20 64-15,-22 0 16,21-21-16,-21 21 0,64 0 15,-64 0-15,21 21 0,-20 0 16,-1 1-16,21-1 0,-42 0 0,0 21 16,0-21-16,0 22 0,0-22 15,0 0-15,-21 0 0,0 22 0,-85 20 16,21-42 0,64 0-16,-21-21 15,-22 22-15,22-22 0,21 0 16,0 0-16,-1 0 0,1 0 15,21-22 1,21 44 31,-21-1-47,22 0 0,-1 0 16,-21 0-16,21 0 0,0 1 0,0-1 15,-21 0-15,43 21 0,-22-21 16,-21 1-16,21-1 15,0-21-15,0 21 0,-21 0 0,21 0 16,1-21 0,-22 21-16,21-21 15,0 0 1,0-21-16,0 0 16,0 21-16,1-21 0,-1 0 0,0 0 15</inkml:trace>
  <inkml:trace contextRef="#ctx0" brushRef="#br2" timeOffset="-188693.82">19706 12552 0,'21'0'32,"0"0"-32,1 0 15,-1 0 1,0 0-16,0-21 0,0 0 15,0 21-15,1-22 0,-1 22 0,-21-21 16,0 0-16,21 0 16,-21 0-16,-21 21 15,0 0 1,-1 0-16,1 0 16,0 0-16,0 0 0,0 21 0,0 0 15,-1-21-15,22 21 0,-21 0 0,0 22 16,21-22-16,0 0 15,0 0-15,0 0 16,0 1-16,0-1 0,21 0 16,0-21-16,1 0 15,-1 0-15,0 0 0,0 0 0,0 0 16,0 0-16,1 0 0,20 0 0,-21 0 16,0-21-16,22 21 0,-22-21 15,0 21-15,21-22 0</inkml:trace>
  <inkml:trace contextRef="#ctx0" brushRef="#br2" timeOffset="-188337.94">20383 12446 0,'-42'-21'31,"21"21"-31,63 42 0,-105-84 0,147 63 0,-189-42 16,105 42-16,-22-21 0,1 21 0,0-21 15,21 21-15,0 1 0,0-1 16,0 0-1,0 0-15,21-21 0,-21 21 16,21-21-16,1 21 16,-1 1-16,-21-1 0,21-21 15,-21 21-15,0 0 16,0 0 0,-21-21-16,0 0 0,-1 0 15,1 0-15,0 0 0,0 0 16,0 0-16,0 0 0,-22 0 15,22 0-15,0-21 16,0 21-16,21-21 16,0 0 15,21 0-31,0 21 0,0-22 16,0 22-16</inkml:trace>
  <inkml:trace contextRef="#ctx0" brushRef="#br2" timeOffset="-187991.62">20828 12023 0,'0'0'0,"0"-21"0,-21 21 47,21 21-47,-21 0 0,21 21 0,-22-21 15,22 22-15,-21-1 16,0-21-16,21 22 0,-21-1 0,0 0 16,21-21-16,-21 22 0,-1-1 15,22-21-15,0 22 0,0-22 0,-21 42 16,21-42-16,0 1 16,0-1-16,0 0 0,0 0 15,21 0-15,1-21 16,-1 0-16,0 0 15,0 0-15,0 0 0,0 0 16,1-21-16,-1 21 16,-21-21-16,21 21 0,-21-21 15,21 0-15</inkml:trace>
  <inkml:trace contextRef="#ctx0" brushRef="#br2" timeOffset="-187763.75">20722 12361 0,'-21'0'0,"0"0"0,42 0 31,0 0-15,0 0-16,0 0 0,1 0 0,-1 0 15,0 0-15,0 0 16,0 0-16,0 0 0,1 0 0,-1 0 15,0 0-15,0 0 0,0-21 16,0 21-16,1 0 16</inkml:trace>
  <inkml:trace contextRef="#ctx0" brushRef="#br2" timeOffset="-187138.11">21526 12319 0,'0'0'0,"-21"0"15,0 0 1,0 21 0,0 0-1,21 1-15,-21-1 0,21 0 0,0 0 16,-22 0-16,22 0 0,-21 22 15,21-22-15,0 0 0,-21 0 0,21 0 16,-21 1-16,21-1 0,-21 0 16,21 0-16,-21 0 15,21 0-15,0 1 0,-22-22 16,22-22 31,0 1-47,0 0 0,0 0 0,0 0 15,0 0-15,0-1 0,22 1 16,-22-21-16,21 21 0,0-22 0,0 22 16,0-21-16,0 21 0,1-22 15,-1 22-15,0 0 0,0 0 0,0 0 16,0 0-16,1-1 0,-1 22 16,0 0-16,0 0 0,0 0 15,0 0-15,-21 22 0,0-1 0,0 0 16,22 0-16,-22 0 0,0 0 15,0 1-15,0 20 0,0-21 16,0 0-16,0 0 0,0 1 0,0 20 16,0-21-16,-22 0 0,22 0 15,0 1-15,0-1 0,0 0 16,0 0-16,0 0 16,0 0-16,0-42 46,0 0-30,-21 0-16,21 0 16</inkml:trace>
  <inkml:trace contextRef="#ctx0" brushRef="#br2" timeOffset="-186945.22">21442 12531 0,'-21'0'0,"-1"0"16,44 0 15,-1 0-31,0 0 0,0 0 0,0 0 16,0 0-16,1 0 15,-1 0-15,0 0 0,0 0 0,21 0 0,-20 0 16,-1 0-16,0 0 0,0-21 16,0 21-16,0 0 0,1-22 15,-1 22-15</inkml:trace>
  <inkml:trace contextRef="#ctx0" brushRef="#br2" timeOffset="-186661.67">22119 12361 0,'0'22'31,"0"-1"-15,0 0-16,0 0 15,0 0-15,0 0 0,-21 1 0,21-1 16,0 21-16,0-21 0,-21 0 16,0 1-16,21 20 0,-22-21 0,22 0 15,0 0-15,-21 1 0,21-1 0,-21 0 16,21 0-16,0 0 0,0 0 16,0 1-1,0-44 16,0 1-31</inkml:trace>
  <inkml:trace contextRef="#ctx0" brushRef="#br2" timeOffset="-186377.78">22140 12446 0,'0'0'0,"21"-21"0,-21 0 15,22 0-15,-1 21 16,0 0-16,-21-22 0,21 22 15,0 0-15,0 0 0,1 0 16,-1 0-16,0 0 0,0 22 16,0-1-16,-21 0 15,0 0-15,0 0 0,0 0 0,0 1 16,0-1-16,-21 0 16,0 0-16,0 0 0,0-21 0,-1 21 15,1-21-15,0 22 0,0-22 16,0 0-16,0 0 0,-1 21 0,22 0 15,-21-21 1,42 0 0,1 0-16,-1 0 0</inkml:trace>
  <inkml:trace contextRef="#ctx0" brushRef="#br2" timeOffset="-186077.95">22733 12383 0,'0'0'0,"0"-22"0,0 1 31,0 42-15,0 1 0,0-1-16,0 0 0,0 0 0,-21 0 15,0 0-15,21 1 0,-22-1 16,1 0-16,21 0 0,-21 0 0,21 22 15,-21-22-15,21 21 16,-21-21-16,21 0 0,0 1 16,0-1-16,0 0 15</inkml:trace>
  <inkml:trace contextRef="#ctx0" brushRef="#br2" timeOffset="-185840.58">22437 12785 0,'0'0'0,"-22"21"0,1 0 0,21 0 16,0 0 0,21 1-1,1-22-15,-1 0 16,0 0-16,0 0 0,0 0 0,22 0 15,-22 0-15,0 0 0,0 0 16,21 0-16,-20 0 0,-1-22 0,0 22 16,0-21-16,0 21 0,-21-21 0,21 21 15,1-21-15,-1 0 0,-21 0 16,21-1-16,0 1 0,-21 0 16</inkml:trace>
  <inkml:trace contextRef="#ctx0" brushRef="#br2" timeOffset="-185596.72">22585 12298 0,'0'0'0,"0"-21"0,-21 21 0,21-21 16,21 21 0,0 0-16,0 0 0,21-22 15,-20 22-15,-1 0 0,0 0 16,0 0-16,21 0 0,-20 0 15,-1 0-15,0 0 0,0 0 0,0 0 16,0 0-16,1 0 0,-1 0 16,0 0-1,-21-21 1</inkml:trace>
  <inkml:trace contextRef="#ctx0" brushRef="#br2" timeOffset="-185086.4">23558 12425 0,'0'0'0,"0"-21"16,0 0-1,22 21 1,-1 0 0,0 0-16,0 0 0,0 0 0,0 0 15,22 0-15,-22 0 0,21 0 16,1 0-16,-22 0 0,21 0 0,0 0 15,-20 0-15,20 0 0,-21 0 16,21 0-16,-20 0 0,-1 0 16,-21 21-16,-21-21 31,-1 0-31,1 0 0,-21 0 16,21 0-16,-22-21 0</inkml:trace>
  <inkml:trace contextRef="#ctx0" brushRef="#br2" timeOffset="-184830.54">23728 12383 0,'0'0'0,"0"21"16,-21-21-16,21 21 15,0 0 1,0 0-16,0 0 0,0 1 0,-22-1 16,22 0-16,0 21 0,0-21 15,0 22-15,-21-1 0,21 0 0,0-20 16,0 20-16,0 0 0,-21-21 15,0 43-15,21-43 0,0 0 16,-21 0-16,0 1 0,-1-1 16,22 0-1,0-42 17,22 21-32,-1-21 0,0-1 0</inkml:trace>
  <inkml:trace contextRef="#ctx0" brushRef="#br2" timeOffset="-184172.9">23982 12912 0,'42'0'16,"-21"0"-16,0 0 16,1 0-16,-1 0 0,0 0 0,0 0 15,0-21-15,0-1 0,1 22 16,-1-21-16,0 0 0,0 0 0,-21 0 15,0 0-15,0-1 16,0 1-16,0 0 0,-21 21 16,0 0-16,0 0 0,-1 0 15,1 0-15,0 0 0,0 0 16,0 21-16,0 0 0,-1 1 0,1-1 16,0 0-16,21 21 0,0-21 15,0 1-15,0-1 0,0 0 0,0 21 16,0-21-16,0 1 0,21-1 15,0 0-15,1-21 0,-1 0 16,0 21-16,0-21 0,0 0 0,0 0 16,22 0-16,-22 0 0,0 0 15,21-21-15,-20 0 0,-1 21 0,0-21 16,21-1-16,-21 1 16,1 0-16,-1 0 0,0 0 0,0-43 15,0 1-15,-21 42 16,21-1-16,-21 1 0,0 0 15,-21 21 17,21 21-32,-21-21 0,21 21 0,0 1 15,0-1-15,0 0 0,0 0 16,0 0-16,0 0 0,21 1 0,0-1 16,-21 0-16,22 0 0,-1 0 15,-21 0-15,0 1 0,0-1 0,0 0 16,0 0-16,-21 0 15,-1 0 1,-20-21-16,21 0 0,0 0 0,-22 0 16,22 0-16,0 0 0,-21 22 15,21-22-15,-1 0 0,1 0 16,0 0-16,42 0 31,0-22-31,1 22 16,-1-21-16,0 21 0</inkml:trace>
  <inkml:trace contextRef="#ctx0" brushRef="#br2" timeOffset="-183242.43">24998 12488 0,'0'0'16,"0"-21"-16,0 0 0,0 0 15,0 42 1,0 0 0,0 0-16,0 1 0,0-1 0,-21 0 15,-1 21-15,1 1 16,21-22-16,-21 21 0,21 0 0,0 1 16,-21-1-16,21 0 0,-21-20 0,21 20 15,0-21-15,0 21 0,0-20 16,0-1-16,0 0 0,0 0 15,21 0-15,0 0 0,0-21 16,0 0-16,1 0 0,20 0 16,-21 0-16,0 0 0,0 0 15,1-21-15,-1 21 0,0-21 0,0 0 16,0 0-16,0-22 0,1 22 16,-1 0-16,0 0 0,-21-43 15,21 64-15,-21-21 0,0 42 31,-21-21-31,0 22 0,21-1 16,-21 0-16,21 0 0,-22 0 16,22 0-16,0 1 0,0-1 15,0 0-15,0 0 16,22 0-16,-1-21 16,0 0-16,0 0 0,0 0 15,0 0-15,22 0 16,-22-21-16,0 21 0,0-21 15,0 0-15,1 0 0,-1-1 16,0-20-16,0 21 0,-21 0 0,21 0 16,-21-1-16,21 1 0,-21 0 15,0 42 1,-21-21 0,0 21-16,21 1 0,-21-1 0,0 0 15,0 0-15,21 0 0,0 0 16,-22 1-16,1-1 0,21 0 0,-21 0 15,21 0-15,0 0 16,-21-21-16,0 22 16,21-44 15,0 1-31,0 0 16,0 0-16,21 0 0,0 0 15,0-1-15,0-20 0,1 21 0,-1-21 16,0 20-16,21-20 0,1 0 15,-1 21-15,-21 21 0,0 0 16,0 0-16,1 0 0,-1 0 16,0 21-16,-21 0 15,0 0-15,0 0 0,0 0 16,0 22-16,0-22 0,-21 21 16,21-21-16,-21 1 15,-1-1-15,22 0 0,-21 0 0,21 0 16,-21-21-16,0 21 0,21 1 15,21-22 32,0 0-47,0 0 0</inkml:trace>
  <inkml:trace contextRef="#ctx0" brushRef="#br2" timeOffset="-182553.82">26204 13060 0,'0'-21'0,"0"42"0,21-63 0,-21 20 16,22 1-16,-22 0 0,0 0 16,0-21-16,0 20 0,0 1 0,0 0 15,0 0-15,-22 21 16,1 0 0,0 21-16,-21 0 0,21 0 15,-22-21-15,22 22 0,-21 20 0,21-21 16,-1 0-16,-20 0 0,21 1 15,0-1-15,21 0 0,0 0 0,-21 0 16,21 0-16,0 1 0,0-1 16,21-21-16,0 0 15,0 0-15,0 0 16,0 0-16,1 0 0,-1 0 16,0 0-16,0 0 0,0-21 0,0-1 15,1 1-15,-1 0 0,0 0 0,0 0 16,0 0-16,0-1 0,1 1 15,-22 0-15,21 21 0,-21-21 0,-21 42 63,-1 0-63,1 0 0,21 1 16,0-1-16,-21 0 0,21 0 15,-21 0-15,21 0 0,-21 1 16,21-1-16,0 0 0,0 0 0,0 0 15,0 22-15,0-22 16,-21 0-16,21 0 0,0 0 0,-22 0 16,22 1-16,0-1 0,0 0 15,-21 0-15,21 0 0,-21 0 16,0 1-16,0 20 16,0-21-16,21 0 0,-22-21 0,1 21 15,21 1-15,-21-22 0,0 21 16,0-21-1,0 0-15,21-21 63,0-1-47,0 1-16,0 0 15,0 0-15,21 0 16,0 0-16</inkml:trace>
  <inkml:trace contextRef="#ctx0" brushRef="#br2" timeOffset="-182238">25866 12340 0,'-43'-21'15,"43"0"1,-21 21-16,0 0 16,0 0-1,42 0 32,-21 21-31</inkml:trace>
  <inkml:trace contextRef="#ctx0" brushRef="#br2" timeOffset="-181954.65">24765 12446 0,'0'0'0,"21"0"31,0 0-16,0 0-15,1 0 0,-1 0 0,21 0 16,-21 0-16,0 0 16,43 0-16,-43 0 0,0 0 0,0 21 15,1-21-15,-1 0 16</inkml:trace>
  <inkml:trace contextRef="#ctx0" brushRef="#br2" timeOffset="-180697.64">19516 13250 0,'-22'0'15,"1"0"1,0 0-1,42-21 32,0 21-31,1 0-16,20 0 0,-21 0 16,21 0-16,1 0 0,-1 0 0,0 0 15,1 0-15,-1 0 0,0 0 16,1 0-16,-1 0 0,0 0 0,1 0 15,-1 0-15,22 0 0,-22 0 0,21 0 16,1 0-16,-1 0 16,1 0-16,-1 0 0,170 0 15,-148 0-15,63 0 16,-63 0-16,21 0 0,-22 0 16,1 0-16,0 0 0,-1 0 0,1 0 15,0 0-15,-1 0 0,-20 0 16,20 0-16,-20 0 0,-1 0 0,1 0 15,-1 0-15,1 0 0,-1 0 16,1 0-16,21 0 0,-22 0 0,22 0 16,-1 0-16,1 0 0,0 0 15,-1 0-15,1 0 0,-21 0 16,190 0-16,-191 21 16,22-21-16,-22 0 0,22 0 15,0 0-15,-22 22 0,22-22 0,-22 0 16,22 0-16,-22 0 0,1 0 15,-1 0-15,1 0 0,-1 0 0,64 0 16,0 0 0,-63 0-16,-1 0 0,1 0 0,-1 0 15,-20 0-15,20 0 0,-20 0 16,-1 0-16,0 0 0,1 21 0,-22-21 16,21 0-16,-21 0 0,43 0 15,-43 0-15,0 0 16,0 0-16,0 0 0,1 0 15,-1 0-15,0 0 16,-42 0 47,-22 0-48</inkml:trace>
  <inkml:trace contextRef="#ctx0" brushRef="#br2" timeOffset="-179173.19">19791 14266 0,'0'-21'31,"0"0"-15,0 0-1,-21 21 1,21-21-16,-22 21 31,22 21 0,0 0-31,0 0 16,0 0-16,0 22 0,0-22 16,0 0-16,-21 21 0,21 1 15,-21-22-15,21 21 0,-21-21 0,21 22 0,-21-22 16,21 0-16,0 0 15,0 0-15,-21 22 0,-1-22 16,22 0-16,-21-21 0,21 21 16,0 0-1,0-42 32,0 0-31,0 0-16,21 21 0</inkml:trace>
  <inkml:trace contextRef="#ctx0" brushRef="#br2" timeOffset="-178842.59">19918 14584 0,'0'21'15,"0"0"1,21-21-16,0 0 16,0 0-16,0 0 15,1 0 1,-1-21-16,-21 0 16,0 0-1,0 0-15,-21 21 16,-1 0-16,1 0 15,0 0 1,0 0-16,21 21 0,-21-21 16,21 21-16,21-21 47</inkml:trace>
  <inkml:trace contextRef="#ctx0" brushRef="#br2" timeOffset="-178247.93">21061 14055 0,'0'0'0,"0"-21"15,0-1-15,0 1 0,21 0 16,-21 0-16,0 0 15,21 21 1,-21 21-16,0 0 16,0 0-16,0 0 0,0 1 15,21 20-15,-21 0 0,0-21 0,0 22 16,0-1-16,0-21 0,0 22 0,0 41 16,-21-63-16,0 43 15,21-22-15,0-21 16,0 1-16,0-1 0,0 0 0,0 0 15,0 0 1,21-42 0,0 0-1</inkml:trace>
  <inkml:trace contextRef="#ctx0" brushRef="#br2" timeOffset="-177860.15">21505 14266 0,'0'0'0,"0"-21"0,0 42 32,-21 1-17,0-22-15,0 21 0,21 21 16,-21-21-16,-1 0 0,22 1 0,0 62 16,0-63-16,0 1 15,0-1-15,0 0 16,22 0-16,-1-21 15,0 0-15,0 0 0,0 0 16,22 0-16,-1-21 0,0 21 16,-21-21-16,1 0 0,-1 21 15,0-22-15,-21 1 0,0 0 0,0 0 16,0 0-16,0 0 0,0-1 16,-21 1-16,-22 0 0,22 0 15,0 0-15,-21 21 0,21 0 0,-1 0 16,1 0-16,-21 0 0,21 0 15,0 0-15,21 21 0,0 0 16,21-21 0,0 0-16,0 0 15,0 0-15,22 0 0,-1 0 16</inkml:trace>
  <inkml:trace contextRef="#ctx0" brushRef="#br2" timeOffset="-177470.37">22056 14203 0,'-22'0'16,"1"0"-16,0 21 15,0 0-15,0 0 16,21 1-16,-21 20 0,-1-21 16,22 0-16,0 0 0,0 1 0,0-1 15,0 0-15,0 0 0,0 0 16,0 0-16,0 1 0,22-22 15,-1 0-15,0 21 16,0-21-16,0 0 0,0 0 16,1 0-16,-1-21 0,21 21 0,-21-22 15,0 22-15,1-21 0,-22 0 16,21 0-16,-21 0 0,21 0 0,-21-22 16,0 1-1,0 21-15,0 0 0,0-1 0,-21 1 0,0 0 16,-1 21-16,1 0 15,0 0-15,0 0 0,0 0 0,0 0 16,-1 0-16,1 21 16,21 0-16,21-21 31,1 0-31,-1 0 16</inkml:trace>
  <inkml:trace contextRef="#ctx0" brushRef="#br2" timeOffset="-177161.96">22542 13822 0,'0'-21'16,"0"42"-16,0 0 0,0 0 15,0 0-15,0 22 0,0-22 16,-21 21-16,21-21 0,0 22 15,-21-1-15,21-21 0,-21 22 16,21-1-16,0 21 0,0-20 16,0-22-16,0 21 0,0-21 15,0 22-15,0-22 0,0 0 0,0 0 16,0 0-16,0 1 16,0-1-16,21-21 31,0-21-31,0-1 15,1 1-15</inkml:trace>
  <inkml:trace contextRef="#ctx0" brushRef="#br2" timeOffset="-176709.22">23135 14182 0,'0'0'0,"0"-21"0,0-1 15,0 1 1,-21 21 0,0 0-16,0 0 0,-1 21 15,1-21-15,0 22 0,0-1 16,-21 0-16,20 0 0,22 0 16,0 0-16,0 1 15,0-1-15,0 0 16,22-21-16,-1 0 15,0 21-15,0-21 0,0 0 0,0 0 16,1 0-16,-1 0 0,21 0 16,-21 21-16,0-21 0,1 21 15,-1-21-15,0 0 0,-21 22 16,21-1-16,-21 0 0,0 0 16,0 0-16,-21-21 15,0 0-15,0 21 0,-1-21 16,1 0-16,0 22 0,0-22 15,0 0-15,0 0 0,-1 0 16,1 21-16,0-21 0,0 0 16,0 0-16,0 0 15,-1 0-15,1 0 16,21-21-16,0-1 16,0 1-16</inkml:trace>
  <inkml:trace contextRef="#ctx0" brushRef="#br2" timeOffset="-176270.47">21188 13907 0,'0'21'16,"21"-21"-1,21 0-15,-21 0 0,1 0 16,20 0-16,0-21 0,1 21 0,20 0 16,-21 0-16,22-22 0,-22 22 0,1 0 15,-1 0-15,0 0 16,1 0-16,-22 0 0,21 0 0,-21 0 16,0 0-1,-21-21-15,-21 42 47</inkml:trace>
  <inkml:trace contextRef="#ctx0" brushRef="#br2" timeOffset="-174714.82">22119 15727 0,'0'-21'79,"0"0"-79,0-1 15,0 1-15,0 0 16,21 0-1,-21 42 32,0 0-47,0 0 0,0 1 0,0-1 16,0 0-16,0 21 0,0-21 16,0 22-16,0-22 0,0 21 15,0-21-15,0 1 0,0 20 0,0-21 16,-21 0-16,21 0 0,0 1 15,-21-22-15,21 21 16,0-42 31,0-1-47,21 22 16</inkml:trace>
  <inkml:trace contextRef="#ctx0" brushRef="#br2" timeOffset="-174377.96">22479 15960 0,'0'0'0,"21"0"16,0 0-1,0 0-15,1 0 0,-1 0 16,0-21-16,-21-1 16,0 1-1,0 0 1,-21 21 0,0 0-16,-1 0 15,1 0-15,21 21 0,-21 0 16,21 1-1,-21-1-15,21 0 0,0 0 16,21-21 0,0 0-16,0 0 0</inkml:trace>
  <inkml:trace contextRef="#ctx0" brushRef="#br2" timeOffset="-173814.28">23093 15642 0,'21'0'16,"-21"21"15,0 1-15,0-1-16,0 0 0,0 0 15,0 21-15,0 1 0,0-1 0,0 0 16,0 1-16,0-1 0,-21 22 16,0-22-16,21 0 0,0 22 15,0-22-15,-22 0 0,1 1 0,21-1 16,-21 0-16,0-20 0,21 20 15,-21-21-15,0 21 0,21-20 0,0-1 16,-22 0-16,1 0 0,21 0 16,-21 0-16,21 1 0,0-44 47,0 1-47,0 0 0,0 0 15,0 0-15,0-22 0</inkml:trace>
  <inkml:trace contextRef="#ctx0" brushRef="#br2" timeOffset="-173493.47">23050 15812 0,'0'-22'0,"0"44"0,0-65 0,0 22 16,0 0-16,0 0 15,22 21-15,-1-21 0,0-1 16,-21 1-16,21 21 0,0-21 0,0 21 15,22 0-15,-22 0 0,0 0 16,21 0-16,-20 0 0,-1 0 16,0 0-16,0 21 0,0-21 0,-21 21 15,21 1-15,-21-1 0,0 0 0,0 0 16,0 0-16,-21 0 0,0 1 16,0-22-16,0 21 0,0 0 0,-1 0 15,1-21-15,0 21 0,0-21 16,0 0-16,0 21 0,42-42 62</inkml:trace>
  <inkml:trace contextRef="#ctx0" brushRef="#br2" timeOffset="-173060.8">23664 15663 0,'0'0'0,"-21"0"15,0 0 1,0 22 0,0-22-16,21 21 0,0 0 15,-22 0-15,22 0 0,-21 0 0,21 1 16,0-1-16,-21 0 0,21 0 15,0 0-15,0 22 0,0-22 16,21 0-16,0-21 0,1 0 16,-1 0-16,0 0 15,0 0-15,0 0 0,0 0 0,1 0 16,-1-21-16,0 0 0,0 21 16,0-22-16,0 1 0,1 0 0,-22 0 15,21 0-15,-21-22 16,0 22-16,0 0 0,0 0 0,0 0 0,0 0 15,0-1-15,0 1 0,-21 21 16,-1 0-16,1 0 16,0 0-16,0 0 0,21 21 15,-21 1-15,0-22 0,-1 21 16,1 0-16,21 0 0,0 0 16,0 0-16,0 1 15</inkml:trace>
  <inkml:trace contextRef="#ctx0" brushRef="#br2" timeOffset="-172614.3">24363 15727 0,'21'-21'15,"-42"42"-15,42-63 16,-42 20-16,0 22 15,-1 0-15,-20 0 16,21 0-16,0 0 16,0 0-16,-1 22 0,1-1 0,0-21 15,21 21-15,-21 0 0,21 0 16,0 0-16,0 1 16,21-1-16,0-21 15,0 21-15,1-21 0,-1 0 16,0 21-16,0-21 15,0 21-15,0-21 0,-21 21 16,22-21-16,-1 22 0,0-22 16,-21 21-16,0 0 15,-42 0 1,20-21 0,1 0-16,0 0 0,0 21 15,-21-21-15,20 0 0,1 0 16,0 0-16,0 0 0,0 0 15,0 0 1,21-21 0,0 0-1,0 0-15,21 21 0,-21-21 0</inkml:trace>
  <inkml:trace contextRef="#ctx0" brushRef="#br2" timeOffset="-172279.47">24828 15452 0,'0'0'0,"0"21"32,0 0-32,0 0 0,0 0 15,0 1-15,-21-1 0,21 21 16,0-21-16,-21 22 0,0-22 0,0 0 15,21 21-15,0-21 16,-21 1-16,21 20 0,-22 0 0,1-21 16,21 1-16,0-1 0,0 0 15,0 0-15,0 0 0,21-21 32,1 0-17,-1 0-15,0 0 0,0 0 16,0-21-16,0 21 0,1-21 15,-22 0-15,21 0 0,0 21 0,0-22 16</inkml:trace>
  <inkml:trace contextRef="#ctx0" brushRef="#br2" timeOffset="-172046.62">24744 15790 0,'21'0'47,"0"0"-31,0 0-16,43 0 16,-22 0-16,-21 0 15,0 0-15,1-21 16,-1 21-16</inkml:trace>
  <inkml:trace contextRef="#ctx0" brushRef="#br2" timeOffset="-171290.47">25273 15748 0,'-21'0'16,"0"21"-16,-1-21 16,22 21-16,0 1 15,0-1-15,-21-21 0,21 21 16,0 0-16,-21-21 0,21 21 0,0 0 16,0 1-16,0-1 15,0 0-15,0 0 16,-21-21-16,21 21 0,0-42 62,0 0-62,0 0 16,0 0-16,0-1 16,21 1-16,-21 0 0,21 0 15,-21 0-15,21 0 0,1-1 0,-1 1 16,-21 0-16,21 21 0,0-21 0,0 21 15,0 0-15,1 0 16,-22 21 0,0 0-16,0 0 15,0 1-15,0-1 16,0 21-16,0-21 0,0 0 0,0 1 16,0-1-16,0 0 0,0 0 15,0 0 1,0-42 15,0 0-15,0 0-16,0 0 15,0-1-15,21 1 0,0 0 16,0 0-16,0 0 16,0-22-16,1 22 0,20 0 0,-21 0 15,0 21-15,0-21 0,1 0 0,20 21 16,-21 0-16,0 0 0,0 0 15,1 0-15,-22 21 0,21 0 16,-21 0-16,0 0 16,0 0-16,0 1 0,0-1 0,0 21 15,0-21 1,0 0-16,-21-21 0,21 22 16,-22-22-16,22 21 15,22-21 16,-1 0-31</inkml:trace>
  <inkml:trace contextRef="#ctx0" brushRef="#br2" timeOffset="-170345.8">26204 15812 0,'0'0'0,"0"-22"0,0 1 16,0 0-16,0 0 0,0 0 15,-21 21 17,0 0-32,0 0 15,0 0-15,-1 21 0,22 0 16,-42-21-16,21 21 0,0 0 0,0 1 16,-1-1-16,22 0 0,-21 0 15,0 21-15,21-20 0,0-1 16,0 0-16,0 0 15,0 0-15,21-21 16,0 0-16,1 0 0,-1 0 16,0 0-16,0-21 15,0 0-15,0 0 16,1 0-16,-1 21 0,-21-22 16,21 1-16,-21 0 0,21 0 0,-21 0 15,0 0-15,21-1 0,-21 1 16,21 21-16,-21 21 31,-21 1-15,21-1-16,-21 0 0,21 0 15,0 0-15,0 0 16,0 1-16,0-1 0,21-21 16,0 0-16,1 21 0,-1-21 15,0 0-15,0 0 0,0 0 16,0 0-16,1 0 0,-1 0 15,0-21-15,0 0 0,-21-1 16,21 1-16,-21 0 0,21 21 16,-21-21-16,22 0 0,-22 0 15,0-1-15,0 1 0,0 0 16,21 21-16,-21 21 31,0 0-31,0 1 16,-21-1-16,21 0 0,-22 0 15,22 0-15,0 0 0,-21 1 16,0-1-16,0 21 16,21-21-16,0 0 0,-21 1 15,0-22 17,21-22-17,0 1 1,0 0-16,0 0 15,0 0-15,21 0 0,0-1 0,0 1 16,0-21-16,22 21 0,-22 0 16,42-22-16,-20 22 15,-22 0-15,21 21 0,0 0 0,-20 0 0,-1 0 16,21 0-16,-21 21 16,-21 0-16,0 0 0,0 1 15,0-1-15,0 21 0,0-21 16,0 0-16,-21 1 0,0-1 0,21 0 15,-21 0-15,0 0 0,21 0 0,0 1 16,-22-22-16,1 21 16,21 0-16,-21-21 0,21 21 0,-21-21 15,21 21 1,-21-21-16,0 0 0</inkml:trace>
  <inkml:trace contextRef="#ctx0" brushRef="#br2" timeOffset="-169327.8">22246 17082 0,'-21'-22'15,"0"22"1,0 0-16,21-21 15,0 0 1,-22 21-16,22-21 0,0 0 16,0 0-16,0-1 15,22 1-15,-1 0 16,0 0-16,0 21 0,0 0 16,0 0-16,1 0 0,-1 0 15,0 21-15,0 0 0,-21 0 0,0 1 16,21 20-16,-21 0 0,0-21 15,0 22-15,0-1 0,0 0 0,-21-20 16,21 20-16,-21 0 16,0-21-16,0 22 0,-1-22 0,-20 21 15,21-21-15,0 1 0,-22-1 16,22 0-16,0 0 0,0 0 0,0-21 16,-22 21-16,22-21 0,0 0 15,0 0-15,0 0 0,0 0 16,21-21-16,-22 0 0,22 0 15,0 0-15,0 0 0,0-1 0,0-20 16,0 21-16,0 0 0,0-22 16,22 22-16,-1 0 0,0 0 0,0 0 15,0 0-15,0 21 0,1 0 16,-1 0-16,0 0 0,-21 21 16,21-21-16,0 21 0,0 0 15,1 21-15,-22-20 0,0-1 0,21 21 16,0-21-16,-21 0 0,0 22 15,21-22-15,-21 0 0,21 0 16,-21 0-16,0 1 0,21-1 16,1-21-16,-1 0 15,0 0-15,0 0 0,0 0 16,0 0 0,1-21-16,-22-1 0,21 1 0</inkml:trace>
  <inkml:trace contextRef="#ctx0" brushRef="#br2" timeOffset="-169061.89">22796 17420 0,'0'0'0,"0"21"16,22-21 0,-1 0-1,0 0-15,0-21 16,-21 0-1,-21 21 32,0 0-31,21 21-16,21-21 31,0 0-15</inkml:trace>
  <inkml:trace contextRef="#ctx0" brushRef="#br2" timeOffset="-168582.09">23749 16806 0,'0'0'0,"0"22"31,0 20-15,0-21-16,0 21 0,-21 1 16,21-1-16,0 0 0,0 1 0,-21-1 15,-1 0-15,1 1 0,0-22 16,0 21-16,0-21 0,0 22 0,21-22 15,-22 0-15,1 0 16,21 0-16,-21 22 0,21-22 16,0-42 15,0 0-31,0-1 16,0 1-16,0 0 0,0 0 0</inkml:trace>
  <inkml:trace contextRef="#ctx0" brushRef="#br2" timeOffset="-168140.34">23580 16976 0,'0'0'0,"0"-21"0,0-1 0,21-20 15,-21 21-15,21 0 0,-21 0 0,21-1 0,0 22 16,0-21-16,1 0 16,-1 21-16,42 0 0,-20 0 15,-22 0-15,21 0 0,0 21 16,-20 0-16,-1 1 0,21-1 15,-21 21-15,-21-21 0,0 22 0,0-22 16,0 0-16,-21 21 0,0-21 16,0 1-16,-22-1 0,1 0 0,-43 21 15,22-21-15,21-21 16,20 22-16,-20-22 0,21 0 0,-21 0 16,20 0-16,1 0 15,21-22 1,21 22 15,1 0-31,-1 22 16,0-1-16,0 0 0,0 0 0,0 0 15,1 0-15,-1 1 0,-21-1 16,21 0-16,0 0 0,0 0 0,0-21 16,1 21-16,-22 1 0,21-22 15,0 0-15,0 21 0,0-21 16,0 0-16,1 0 15,-22-21-15,21-1 0,0 22 16,0-21-16,0 0 0,0 0 16</inkml:trace>
  <inkml:trace contextRef="#ctx0" brushRef="#br2" timeOffset="-167540.68">24109 17293 0,'0'0'15,"0"-21"1,21 21-1,0 0 1,-21-21-16,21 21 0,0-21 0,1 0 16,-1 21-16,-21-22 15,0 1-15,0 0 16,0 0-16,-21 21 31,-1 0-31,1 0 0,0 21 16,0-21-16,0 21 0,21 0 15,0 1-15,0-1 0,-21 0 16,21 0-16,0 0 0,0 0 16,0 1-16,0-1 15,21 0-15,0-21 0,0 0 0,0 0 16,0 0-16,1 0 16,-1 0-16,0 0 0,0 0 0,21 0 15,-20-21-15,20 0 0,-21 21 16,0-22-16,0 1 0,1 0 0,-1 0 15,0 0-15,-21 0 16,0-1-16,0 1 0,0 0 16,0 42-1,0 0 1,0 1-16,0-1 16,0 0-16,0 0 0,0 0 15,21-21-15,0 21 16,-21 1-16,21-22 0,1 21 0,-22 0 15,21 0-15,-21 0 16,0 0 0,-21-21-1,-1 0-15,1 0 0,0 0 16,0 0-16,0 0 0,0 0 0,-1 0 16,1 0-16,21-21 0,-21 21 15,21-21-15,0 0 0,0 0 16,21 0-16,22-1 15,-22 1-15</inkml:trace>
  <inkml:trace contextRef="#ctx0" brushRef="#br2" timeOffset="-167269.84">25082 16806 0,'0'0'0,"0"-21"0,22 21 15,-22 21 1,0 1-1,0-1-15,-22 0 0,1 21 16,21-21-16,0 22 0,-21-22 0,21 21 16,-21-21-16,21 22 0,0-22 15,0 21-15,0-21 0,0 1 16,0-1-16,0 0 0,0 0 0,0 0 16,0 0-16,0 1 0,0-1 15,21-21 16,0 0-31,-21-21 16,0-1-16,21 1 0</inkml:trace>
  <inkml:trace contextRef="#ctx0" brushRef="#br2" timeOffset="-167097.78">24828 17060 0,'0'0'16,"-21"0"-16,21 22 15,21-22 1,1 0 0,-1 0-16,0 0 0,21 0 0,-21 0 15,22 0-15,-1 0 0,0 0 16,1 0-16,-1-22 0,0 1 0</inkml:trace>
  <inkml:trace contextRef="#ctx0" brushRef="#br2" timeOffset="-166590.56">25675 16785 0,'0'0'16,"0"-21"-1,0 42 1,-21 0-16,21 1 0,0-1 16,0 21-16,-21-21 0,21 22 0,-21-1 15,-1-21-15,22 21 0,0 1 16,-21-22-16,21 21 0,-21-21 0,0 1 15,21-1-15,0 0 0,0 0 16,-21 0-16,21 0 0,0 1 16,-21-22-16,21-22 47,0 1-47,21 0 0,-21 0 0,21 0 15,-21 0-15,0-1 0,21-20 0,0 0 16,-21-1-16,21 1 0,1 0 15,-22-1-15,21-20 0,0 21 16,0-1-16,0 22 0,0 0 0,1 0 16,-1 0-16,0 42 15,-21 21-15,0-21 16,0 22-16,0-1 0,0-21 16,0 21-16,0 1 0,0-1 15,0-21-15,0 22 0,0-22 0,0 0 16,0 21-16,0-21 0,0 1 15,0-1-15,0 0 0,21 0 16,-21 0-16,0 0 16,0 1-1</inkml:trace>
  <inkml:trace contextRef="#ctx0" brushRef="#br2" timeOffset="-166366.7">25633 17145 0,'0'0'16,"-21"0"-16,42 0 46,0 0-46,0 0 0,0 0 16,0 0-16,1-21 0,20 21 0,-21 0 16,0-21-16,0 21 0,22-21 15,-22 21-15,0-22 0</inkml:trace>
  <inkml:trace contextRef="#ctx0" brushRef="#br2" timeOffset="-165926.59">26162 17018 0,'0'-21'31,"-21"21"1,0 0-32,-1 0 0,1 21 15,-21 0-15,21-21 0,0 21 16,-1 1-16,1-22 0,21 21 15,0 0-15,-21-21 0,21 21 0,0 0 16,0 0 0,21-21-16,-21 22 0,21-22 0,1 0 15,-1 0-15,0 0 0,0 21 16,0-21-16,0 0 0,1 0 16,-1 0-1,0 21-15,-21 0 16,0 0-1,-21 0 17,0-21-32,-1 0 15,1 0-15,0 0 16,0 0-16,0 0 0,0 0 16,-1 0-1</inkml:trace>
  <inkml:trace contextRef="#ctx0" brushRef="#br2" timeOffset="-165480.43">26543 17145 0,'0'0'16,"21"-21"-16,-21 0 0,21 0 0,-21-1 15,21 1-15,-21 0 0,0 0 16,0 0-16,-21 21 16,0 0-16,0 0 0,0 0 0,0 0 15,-1 0-15,1 0 0,0 21 16,0 0-16,21 0 0,-21 0 0,0 1 16,21-1-16,0 0 15,0 0-15,0 0 0,0 0 16,0 1-16,21-22 0,0 0 15,-21 21-15,21-21 0,0 0 16,0 0 0,1 21-16,-1-21 0,0 0 15,0 0 1,-21 21-16,-21-21 47,0 0-47,0 0 0,-1 0 15,1 0-15,0 0 0,0 0 16,0 0-16,0 0 0,-1 0 0,1 0 16,0 0-16</inkml:trace>
  <inkml:trace contextRef="#ctx0" brushRef="#br2" timeOffset="-165074.2">26755 17039 0,'-22'0'16,"1"0"0,21 21 15,-21-21-31,21 22 0,0-1 0,-21 0 15,21 0-15,0 0 0,0 0 16,-21-21-16,21 22 0,0-1 0,0 0 16,0 0-16,0 0 15,21-21-15,0 21 0,0-21 16,0 0-16,1 0 0,-1 0 16,0 0-16,0 0 0,0 0 15,-21-21-15,21 0 0,1 0 16,-22 0-16,0 0 0,21-1 15,-21 1-15,21 0 0,-21 0 16,21 0-16,-21 0 16,0 42 31,0 0-47</inkml:trace>
  <inkml:trace contextRef="#ctx0" brushRef="#br2" timeOffset="-164658.06">27157 17082 0,'0'-22'0,"0"1"15,0 0-15,0 0 16,21 21-16,0 0 15,0 0-15,-21 21 16,21 0-16,1-21 0,-22 21 16,0 1-16,0-1 0,0 0 0,0 0 15,0 0-15,0 0 16,0 1-16,0-1 0,0 0 16,0 0-16,-22-21 15,1 21-15,0-21 0,0 0 31,21-21-15,0 0 0,0 0-16,21 0 15,-21-1-15,21 1 0,0 0 16,1 0-16,-1 0 0,0 0 0,-21-1 16,21 22-16,-21-21 0,21 21 15,0 0-15,-21-21 31,22 21-31,-1 0 0</inkml:trace>
  <inkml:trace contextRef="#ctx0" brushRef="#br2" timeOffset="-164289.28">27495 17103 0,'0'0'0,"0"21"15,22-21 1,-1 0 0,0 0-16,0 0 0,0 0 15,0 0-15,1 0 0,-1-21 16,0 21-16,-21-21 0,21-1 16,-21 1-16,0 0 15,0 0-15,-21 21 16,0 0-16,0 0 15,-1 0-15,1 21 16,0 0-16,21 0 0,0 1 16,0-1-16,-21-21 0,21 21 15,0 0-15,0 0 0,0 0 16,0 1-16,0-1 16,0 0-1,21-21-15,0 0 0,0 0 16,1 0-16,-1 0 0,21 0 0,-21 0 15,22 0-15</inkml:trace>
  <inkml:trace contextRef="#ctx0" brushRef="#br2" timeOffset="-163741.08">28321 17018 0,'0'0'0,"-21"0"0,0 0 15,-1-21-15,1 21 16,0 0-16,0 0 0,0 0 16,0 0-16,-1 0 0,1 21 0,0-21 15,-21 21-15,21 0 0,-1-21 16,1 22-16,0-1 0,0 0 0,21 0 16,0 0-16,-21 0 0,21 1 15,0-1-15,0 0 0,0 0 16,21-21-16,-21 21 15,21-21-15,0 0 0,0 0 0,1 0 16,-1 0-16,0 0 0,0 0 16,21 0-16,-20 0 0,-1-21 0,0 21 15,0-21-15,0 0 0,0 0 16,1-1-16,-22 1 0,21 0 16,0-21-16,0 21 0,0-22 15,-21 1-15,21-64 0,-21 64 16,0-1-16,0-20 0,0 21 15,22-1-15,-22 22 0,0-21 0,0 21 16,0 42 0,-22 0-1,22 21-15,-21-21 0,21 22 16,0-1-16,-21 0 0,21 1 16,-21-1-16,21 0 0,0-20 0,0 62 15,0-63-15,0 1 16,0-1-16,0 0 0,21 0 15,0 0-15,0 0 0,1 1 16,-1-22-16,0 0 0,0 0 16,0 0-16,0 0 0,1 0 15,-1 0-15,0 0 0</inkml:trace>
  <inkml:trace contextRef="#ctx0" brushRef="#br2" timeOffset="-163600.16">28660 17230 0,'0'-21'16,"0"42"-16,0 0 0,-22-21 15,22 21-15,-21-21 0,21 21 16,0 0 0,-21-21 15</inkml:trace>
  <inkml:trace contextRef="#ctx0" brushRef="#br2" timeOffset="-118737.64">21188 5017 0,'0'0'0,"21"-22"0,-21 1 15,21 0-15,-21 0 0,0 42 47,0 0-47,-21 22 0,21-22 16,-21 21-16,0 0 0,-1 22 0,1-22 15,21 22-15,-21-22 0,-21 22 16,21-22-16,-1 21 0,1 1 16,-21-1-16,21-20 0,-22 20 15,1-20-15,21-1 0,0 0 0,-22-21 16,22 22-16,0-22 0,21 0 0,-21 0 15,21 0-15,-21-21 16,21-21 0,0 0-1,0 0-15,0 0 0,0 0 0,0-1 16,0 1-16,0-21 0,21 21 16,0-22-16,-21 1 0,21 21 0,-21-21 15,21 20-15,-21 1 0,22 0 16,-1 0-16,-21 0 0,21 21 15,-21 21 1,21 0-16,-21 0 0,0 0 0,0 1 16,21 20-16,-21-21 0,21 21 15,-21-20-15,0-1 0,22 21 0,-1-21 16,0 0-16,0 1 0,-21-1 16,21 0-16,0 0 0,1 0 0,20-21 15,-21 21-15,0-21 0,22 0 0,-22 0 16,21 0-16,-21 0 0,22 0 15,-1 0-15,-21 0 0,21 0 0,1-21 16,-1 0-16,-21 0 0,64-21 16,-64-1-16,0 22 0,22-21 15,-22-1-15,21-41 16,-42 41-16,0 1 0,0 0 16,0-1-16,0 1 0,0 0 15,0-1-15,0 1 0,0 21 0,-21-21 16,0-1-16,0 22 0,-22-21 15,22 21-15,0-1 0,-21 1 0,20 0 16,-20 21-16,21 0 0,-21 0 16,-1 0-16,22 0 0,0 21 0,-21 0 15,20 22-15,1-22 0,0 21 16,0-21-16,21 22 0,0-1 0,0 0 16,0 1-16,0-22 0,0 21 15,21 1-15,0-22 0,0 21 16,1-21-16,-1 0 0,0 1 15,0-1-15,0 0 0,0-21 0,1 21 16,20-21-16,-21 0 0,0 0 0,0 0 16,1 0-16,-1 0 0,0 0 15,21 0-15,-21 0 0,1 0 0</inkml:trace>
  <inkml:trace contextRef="#ctx0" brushRef="#br2" timeOffset="-117881.85">22246 5503 0,'-42'297'203,"-318"-403"-203,741 191 0,-360-361 0,-21 488 0,21-254 0,-21-1 16,0 22-16,0-21 0,0 21 16,21 0-16,-21-1 0,0 44 31,-21-1-16,21 0-15,-21 21 0,21-21 0,0 22 16,-21-22-16,21 21 0,0 1 16,-21-22-16,21 0 0,0 21 0,0-21 15,0 1-15,0-1 0,0 0 16,21 0-16,0-21 0,0 21 0,0-21 16,1 0-16,-1 0 0,0 0 15,0 0-15,0 0 0,0 0 0,22 0 16,-22 0-16,21-21 0,-21 0 15,22 0-15,-22-22 0,0 22 0,21-21 16,-20 0-16,-1-1 0,0 1 16,0 0-16,0-1 0,-21 1 15,0 0-15,21-1 0,-21 1 0,22 21 16,-22-22-16,0 22 0,0-21 16,0 21-16,0 0 0,0-1 15,0 44 1,-22-1-1,1 21-15,0-21 0,21 0 16,-21 22-16,0-1 0,21 0 16,-21-20-16,21 62 15,0-63-15,0 22 0,0-22 0,0 0 16,0 0-16,0 0 0,0 1 16,0-1-16,0-42 46,-22-1-46,22 1 16,0 0-16,0 0 16</inkml:trace>
  <inkml:trace contextRef="#ctx0" brushRef="#br2" timeOffset="-116237.8">22119 5757 0,'0'-21'0,"0"0"16,0 0-16,0 0 15,0 0-15,0-1 0,0 1 16,-21 0-16,0 0 16,0 21-1,-1 0-15,22-21 0,-21 21 16,0 0-16,0 0 0,21 21 0,-21 0 16,0-21-16,-1 21 15,22 22-15,-21-22 0,0 0 0,0 21 16,21-21-16,-21 22 0,0-22 15,21 0-15,-22 21 0,22-20 0,0-1 16,0 0-16,0 21 0,0-21 16,0 1-16,22-22 15,-1 0 1,0 0-16,0 0 0,0 0 16,0 0-16,1 0 0,-1-22 15,0 1-15,0 21 0,0-21 16,0 0-16,1 0 0,-1 0 0,21-43 15,-42 43-15,0-21 16,21 20-16,-21-20 0,0 21 0,0 0 16,0 0-16,0-1 15,0 1-15,0 42 32,0 1-32,0-1 0,-21 0 15,21 0-15,0 0 0,0 0 16,0 1-16,0-1 0,-21 21 0,21-21 15,0 0-15,0 1 0,0-1 16,0 0-16,0 0 0,0 0 0,0 0 16,21 1-16,-21-1 15,21-21-15,0 0 0,1 21 16,-1-21-16,0 0 0,0 0 0,0 0 16,22 0-16,-22 0 0,0 0 15,21-21-15,-21 0 0,22-1 0,-22 22 16,0-21-16,0 0 0,22-21 0,-22 21 15,0-22-15,0 22 0,0-21 16,0-1-16,1 1 0,-1 0 0,-21-1 16,21 1-16,-21 0 0,21-1 15,-21 22-15,0-21 0,0 21 16,0-22-16,0 22 0,0 0 16,0 0-16,0 0 0,0 0 0,0-1 15,0 44 16,0-1-31,0 0 0,-21 0 16,21 0-16,-21 0 0,21 22 0,-21-22 16,-1 21-16,22 1 0,0-1 15,0-21-15,0 21 0,-21 1 16,21-1-16,0 22 0,0-43 16,0 0-16,0 0 0,0 21 0,0-20 15,0-1-15,0 0 0,21-21 16,-21 21-16,22 0 0,-1-21 15,0 21-15,0-21 0,0 0 0,0 22 16,1-22-16,-1 0 0,21 0 16,-21 0-16,0 0 0,1 0 0,-1 0 15,0 0-15,0 0 0,0 0 16,0-22-16,1 22 0,-1-21 0,0 0 16,-21 0-16,21 0 0,-21 0 0,21-1 15,-21 1-15,0 0 0,0-21 16,21-1-16,-21 22 15,0 0-15,0 0 0,0 0 16,-21 21-16,0 0 16,0 0-16,0 21 15,0-21-15,-1 21 0,22 0 0,-21 0 16,0 1-16,0 20 0,0-21 16,21 0-16,0 0 0,-21 1 0,21-1 15,0 0-15,-22-21 0,22 21 16,0 0-16,0 0 0,22-21 31,-1 0-31,0 0 16,0 0-16,0-21 0,0 0 15,1 0 1,-1 21-16,0-21 0,-21 0 0,21-22 16,0 22-16,0 0 0,1 0 15,-22 0-15,0-1 0,21 1 0,-21 0 16,21 21-16,-21 21 31,0 0-31,0 1 0,0-1 16,0 0-16,0 0 0,0 0 0,0 0 15,0 1-15,0-1 0,0 0 0,0 0 16,0 0-16,0 0 16,0 1-16,21-22 0,0 21 15,0-21-15,1 0 16,-1 0-16,0 0 0,0 0 15,0 0-15,-21-21 0,21-1 16,1 22-16,-1-21 0,0-21 16,0 21-16,-21 0 0,21-1 0,-21 1 15,0 0-15,0-21 0</inkml:trace>
  <inkml:trace contextRef="#ctx0" brushRef="#br2" timeOffset="-115977.95">22691 5546 0,'-22'0'16,"22"-21"-1,22 21-15,20 0 0,-21 0 16,21 0-16,-20-22 0,20 22 15,-21 0-15,21 0 0,1 0 0,-1 0 16,-21 0-16,43 0 16,-43 0-16,21 0 0,-21 0 15,1 0-15,-1-21 16,0 21-16</inkml:trace>
  <inkml:trace contextRef="#ctx0" brushRef="#br2" timeOffset="-114298.83">24109 5334 0,'0'0'15,"21"0"-15,0-21 0,-21 0 0,0 0 16,0 42 15,0 0-31,0 0 16,0 21-16,0 22 15,-21-43-15,21 21 0,-21 1 16,0-1-16,-1 0 0,1 22 0,0-22 16,21 1-16,-21-22 0,0 21 15,0 0-15,-1-20 0,1-1 0,0 0 16,0 0-16,21 0 0,-21 0 0,0-21 15,21 22-15,-22-22 16,22-22 15,0 1-31,0 0 0,0 0 16,0 0-16,0-22 0,0 22 0,0 0 16,22-21-16,-22 21 0,21-22 15,-21 22-15,21 0 0,-21 0 16,21 21-1,0 0-15,-21 21 16,0 0-16,21 0 0,-21 0 16,0 1-16,22 20 15,-1-21-15,-21 0 0,0 0 0,21-21 16,0 22-16,-21-1 0,21-21 0,0 21 16,1-21-16,-1 0 0,0 21 15,0-21-15,0 0 0,0 0 16,22 0-16,-22 0 0,21 0 15,1 0-15,-22 0 0,21-21 0,-21 21 16,22-21-16,-22 0 0,0 21 16,0-22-16,0-20 0,0 21 0,1 0 15,-1 0-15,-21-1 0,0-20 0,0 21 16,0 0-16,0 0 16,-21 21-1,-1 0-15,1 0 0,-21 21 16,21 0-16,0 0 15,-1 0-15,1 0 0,0 1 16,0 20-16,0-21 0,21 0 0,0 0 16,-21 1-16,21-1 15,0 0-15,0 0 0,21-21 32,0 0-17,0 0-15,0 0 16,0-21-16,1 0 0,-1 0 0,-21-1 15,21 1-15,0 0 0,0 0 16,0 0-16,-21 0 0,0-1 16,22 1-16,-22 0 0,21 21 0,-21-21 15,0 42 1,0 0 0,0 0-16,0 1 15,-21-1-15,21 0 0,-22 0 0,22 0 16,0 0-16,0 1 15,0-1-15,0 0 0,0 0 16,22-21 0,-1 21-16,0-21 0,0 0 15,0 0-15,0 0 0,1 0 16,20 0-16,-21-21 0,0 21 0,0-21 16,1 0-16,-1 21 0,0-21 15,0-1-15,-21 1 0,21-21 16,0 21-16,-21 0 0,0-1 15,0 44 32,0-1-47,0 0 0,-21-21 0,21 21 16,0 0-16,-21 0 0,21 1 16,0-1-16,0 0 15,21 0-15,0-21 16,1 0-16,-1 0 0,0 0 15,0 0-15,0 0 16,0-21-16,1 0 0,-1 21 16,0-21-16,0-1 0,-21 1 0,21 0 15,-21 0-15,21-21 0,-21 20 16,0 1-16,0 0 0,0 0 0,22 0 16,-22 42 15,0 0-31,-22-21 15,1 42-15,21-20 0,0-1 0,0 0 16,-21 21-16,21-21 0,-21 22 16,21-22-16,0 21 0,0-21 0,0 22 15,0-22-15,0 21 0,0-21 16,0 1-16,0 20 0,0-21 16,0 0-16,0 0 0,0 22 0,0-22 15,-21 42-15,21-41 16,0-1-16,-21 0 0,-1 0 0,1 0 15,0-21-15,0 21 0,0-21 16,0 0-16,-1 0 0,1 0 0,0 0 16,-42 0-16,41 0 15,1 0-15,21-21 16,0 0-16,0 0 0,0 0 16,0 0-16,21-1 15,22 22-15,-22-21 0,21-21 16,1 21-16</inkml:trace>
  <inkml:trace contextRef="#ctx0" brushRef="#br2" timeOffset="-113914.05">25315 5863 0,'0'0'16,"0"-21"0,0 0-1,0 0 1,21 21-16,1 0 16,-44 21 30,22 0-46,-21 0 16,0 0-16,0 1 16,21-1-16,0 0 0,0 0 15,0 0-15,0 0 0,0 1 16,0-1 0,21-21-1,0 0-15,0 0 0,1 0 16,-1 0-16,0 0 0,0 0 15,0-21-15</inkml:trace>
  <inkml:trace contextRef="#ctx0" brushRef="#br2" timeOffset="-113501.28">25569 5884 0,'0'0'0,"-21"-21"16,21 0-1,0 0-15,21 42 47,-21 0-47,0 0 16,21 1-16,-21-1 0,0 0 16,0 0-16,0 0 0,0 0 15,0 1-15,0-1 0,0 0 0,0 0 16,0 0-16,0 0 0,0-42 62,0 0-62,0 0 16,0 0-16,0 0 0,0-1 16,22-20-16,-1 21 0,-21 0 15,21-22-15,0 22 0,0 0 0,0 0 16,1 0-16,-1 0 0,0-1 15,0 22-15,0-21 0,0 21 16,-21 21 0</inkml:trace>
  <inkml:trace contextRef="#ctx0" brushRef="#br2" timeOffset="-112577.83">22246 6752 0,'0'0'0,"-21"-21"16,0 21-1,0 0-15,-1 0 0,1 0 16,0 0-16,0 0 15,0 21-15,0-21 0,-1 21 0,22 22 16,-21-22-16,0 42 16,21-41-16,0 20 0,0-21 15,-21 21-15,21 1 0,0-1 0,-21 0 16,21 22-16,0-22 0,0 22 16,0-1-16,-21-20 0,-1 20 0,1 1 15,21-22-15,-21 21 0,21-20 0,-21-1 16,0 0-16,21 22 0,-21-22 15,21-21-15,0 22 0,-22-1 0,22-21 16,-21 22-16,21-22 0,0 0 16,0 0-16,0 0 0,21-21 31,1 0-31,-1-21 0,-21 0 16,21 0-16,0-22 0,0 22 15</inkml:trace>
  <inkml:trace contextRef="#ctx0" brushRef="#br2" timeOffset="-111862.2">22246 6752 0,'0'-21'16,"21"21"15,0 0-31,1-21 0,20 21 0,0 0 16,1 0-16,20 0 0,1 0 16,-1 0-16,22 0 0,-1 0 15,-20 0-15,105 0 0,-84 0 16,0 0-16,-1 0 0,22 0 15,-21 21-15,-1-21 0,-20 0 0,-1 0 16,1 21-16,-1-21 0,-20 0 16,-22 0-16,0 21 0,0-21 0,0 0 15,-21 22-15,22-22 0,-22 21 16,0 0-16,0 0 0,0 0 16,0 0-16,0 1 0,0 20 0,0 0 15,0 1-15,0-22 16,0 21-16,0-21 0,0 22 0,0-1 15,0 0-15,0 1 16,0-1-16,0 0 0,0 22 0,-22-22 16,22 0-16,-21 1 0,21-1 0,0 0 15,0 1-15,0-1 0,-21 0 16,21 1-16,0-1 0,-21 0 0,21-20 16,0 20-16,0 0 0,-21-21 0,21 1 15,0-1-15,0 21 0,-21-21 16,-1-21-16,1 43 0,0-43 15,0 21-15,0-21 0,-22 0 16,22 0-16,-21 0 0,-22 0 16,22 0-16,-21 0 0,-1 0 0,1 0 0,-22 0 15,0 0-15,-21-21 0,1-1 16,-1 22-16,-21-21 0,21 0 16,0 21-16,0-21 0,22 21 0,-86-21 15,107 21-15,20 0 16,1 0-16,0 0 0,21 0 0,-1 0 15,1 0-15,0 0 0,42-21 47,0 21-47,1 0 0,-1-22 0</inkml:trace>
  <inkml:trace contextRef="#ctx0" brushRef="#br2" timeOffset="-111281.52">22839 7726 0,'21'-21'0,"-21"0"16,0-1-16,0 1 0,0 0 0,0 0 15,-21 0-15,0 0 0,-1-1 0,22 1 16,-42 21-16,21-21 0,0 21 15,0 0-15,-22 0 0,22 0 16,0 0-16,0 0 0,-22 0 16,22 21-16,0 0 0,0 1 0,0-1 0,0 0 15,-1 0-15,1 0 0,21 0 16,0 1-16,0-1 0,0 0 16,0 0-16,0 0 0,0 0 15,21-21-15,1 22 0,-1-22 16,0 0-16,0 0 0,21 0 15,-20 0-15,20 0 0,0-22 16,-21 22-16,22-21 0,-1 0 0,-21 0 16,22 0-16,-22 0 0,0-22 15,21 22-15,-21 0 0,1-21 0,20-43 16,-21 43-16,-21-1 16,21 1-16,-21 0 0,21-1 0,-21 1 15,0 21-15,0 0 0,0-1 16,0 44-1,0-1-15,0 0 0,0 0 16,0 0-16,0 22 0,0-1 16,0 0-16,0 1 0,0-22 0,0 21 15,0 0-15,-21 1 0,21-22 0,0 21 16,0-21-16,-21 22 0,21-22 16,0 0-16,0 0 0,0 0 0,0 1 15,0-1 1,21-42-1,0 21 1</inkml:trace>
  <inkml:trace contextRef="#ctx0" brushRef="#br2" timeOffset="-110780.8">23474 7366 0,'-21'0'16,"-1"0"0,22 21-1,-21 0-15,21 1 0,-21-1 0,21 0 16,-21 0-16,21 21 0,0-20 16,0-1-16,-21 0 0,21 21 0,-21-21 15,21 1-15,0-1 0,-22 0 16,22 0-16,-21 0 15,21-42 17,0 0-17,0 0-15,0 0 16,21-1-16,1 22 16,-22-21-16,21 0 0,0 21 0,0-21 15,0 21-15,22 0 0,-22-21 16,0 21-16,21 0 0,-21 0 0,1 0 15,-1 0-15,0 0 0,0 21 0,0-21 16,-21 21-16,0 0 0,0 0 16,0 1-16,-21-1 15,0-21-15,-43 21 16,43 0-16,-21-21 0,21 0 0,0 0 16,-22 21-16,22-21 0,0 0 0,0 0 15,0 0 1,-1 0-16,22-21 31</inkml:trace>
  <inkml:trace contextRef="#ctx0" brushRef="#br2" timeOffset="-108954.16">20976 9335 0,'0'-22'16,"0"1"-1,0 0-15,0 0 16,0 0-1,21 0 1,-21-1 0,0 1-1,0 0 17,-21 42-1,0 0-31,0 1 0,0-1 15,-1 0-15,1 21 0,0-21 16,0 22-16,0-22 0,0 21 0,21-21 16,-22 22-16,1-1 0,0 0 15,21-20-15,0 20 0,0-21 0,0 21 16,0-20-16,0-1 0,0 0 16,0 0-16,21 0 0,0 0 0,-21 1 15,43-1-15,-22-21 0,0 0 0,0 21 16,22-21-16,-22 0 0,21 0 15,-21 0-15,22 0 0,-22 0 0,21-21 16,0 21-16,-20-21 0,-1 21 16,21-22-16,-21 1 0,0 21 0,1-21 15,-1 0-15,-21 0 0,21 21 16,-21-21-16,0-1 16,0 1-16,0 0 0,-21 21 15</inkml:trace>
  <inkml:trace contextRef="#ctx0" brushRef="#br2" timeOffset="-108701.31">20997 9589 0,'0'0'16,"-21"0"-16,21-22 31,21 1-16,0 21-15,1-21 16,-1 21-16,0 0 0,0 0 16,0-21-16,0 21 0,22 0 15,-43-21-15,21 21 0,0 0 16,0-21-16,0-1 16,-21 1-16,0 0 0</inkml:trace>
  <inkml:trace contextRef="#ctx0" brushRef="#br2" timeOffset="-108422.15">21061 9186 0,'0'0'15,"0"-21"16,21 21 1,0 0-32,0 0 0,0 0 0,1 0 15,-1 0-15,0 0 16,0 0-16,0 0 0,0 0 0,1 0 16,-1 0-16,0 0 15,0 0-15,0-21 16,0 21-16</inkml:trace>
  <inkml:trace contextRef="#ctx0" brushRef="#br2" timeOffset="-108112.79">21653 9208 0,'0'0'0,"22"0"31,-1 0-31,0 0 16,0 0-16,0 0 0,22 0 16,-22 0-16,21 0 0,-21 0 0,0 0 15,22 0-15,-22 0 0,0 0 0,0 0 16,-42 0 15,0 0-15,0 0-16,0 0 0,-1 0 15,1 0-15,0 0 0</inkml:trace>
  <inkml:trace contextRef="#ctx0" brushRef="#br2" timeOffset="-107797.97">21823 9208 0,'0'21'0,"0"0"16,0 0 0,0 0-1,0 0-15,0 1 0,0-1 16,0 0-16,0 0 16,0 0-16,-21 22 0,21-22 0,0 0 15,0 0-15,0 21 0,0-20 0,-22-1 16,22 0-16,0 0 0,-21 0 15,21 0-15,0 1 0,0-1 0,0 0 16,0 0-16,0 0 0,0 0 16,0 1-1,21-22 17,1-22-17,-1 1-15,0 0 0,0 0 0,0 0 16,0 0-16,1-1 15</inkml:trace>
  <inkml:trace contextRef="#ctx0" brushRef="#br2" timeOffset="-107297.9">22521 9208 0,'-21'0'15,"0"0"-15,0 0 16,0 0-16,21 21 16,0 0-16,-22-21 0,1 21 0,21 0 15,-21 0-15,21 1 0,0-1 16,-21 0-16,21 21 0,-21-21 0,0 1 16,21 20-16,0-21 0,-22 0 0,22 0 15,-21 22-15,21-22 0,-21 0 16,21 0-16,0 0 0,0 1 0,0-1 15,0 0-15,0 0 0,0 0 16,0 0 0,21-21-16,0 0 0,1 0 15,20 0-15,-21 0 0,0 0 16,0 0-16,1 0 0,-1 0 16,42-21-16,-42 21 0,1 0 15,-1 0-15,-21-21 16,21 21-16,-21-21 109,21 0-109,0 0 16</inkml:trace>
  <inkml:trace contextRef="#ctx0" brushRef="#br2" timeOffset="-106733.68">23707 9271 0,'0'0'0,"-22"-21"0,1 21 15,21-21 17,21 21-32,1 0 15,-1 0-15,21 0 0,-21 0 16,22 0-16,-1 0 0,0 0 0,1 0 16,41 0-16,-41 0 15,-1 0-15,0 0 0,-21 0 16,22 0-16,-22 0 0,0 0 0,0 0 15,-42-21 17,0 21-32,0 0 15,0 0-15,-1 0 16</inkml:trace>
  <inkml:trace contextRef="#ctx0" brushRef="#br2" timeOffset="-106445.31">24066 9229 0,'-21'42'15,"0"-21"-15,21 0 0,-21 1 16,21-1-16,0 0 0,-21 0 16,21 0-16,-21 0 0,21 22 15,0-22-15,0 21 0,-22 1 0,22-22 16,0 21-16,0-21 0,0 0 0,-21 22 15,21-22-15,0 0 0,0 0 0,0 0 16,0 1-16,0-1 16,0 0-16,21-21 31,1 0-31,-1-21 16,0 21-16,0-21 0,0-1 15,0 1-15,1 0 0</inkml:trace>
  <inkml:trace contextRef="#ctx0" brushRef="#br2" timeOffset="-105816.49">24236 9631 0,'21'0'16,"0"0"0,0 0-1,0 0-15,1 0 0,-1 0 16,0 0-16,0 0 0,0 0 15,0 0-15,1-21 0,-1 21 0,0-21 16,0-1-16,0 1 16,-21 0-16,0 0 15,-21 21 1,0 0-16,0 0 16,0 0-16,-1 0 0,1 21 0,0 0 15,0 0-15,0 1 0,0 20 16,21-21-16,-22 0 0,22 0 15,0 1-15,0-1 16,0 0-16,0 0 0,22-21 16,-1 0-16,0 0 0,21 0 15,-21 0-15,1 0 0,-1 0 16,0 0-16,21 0 0,-21 0 0,1-21 16,20 21-16,-21-21 0,0 0 15,22-1-15,-1 1 0,-21-21 16,0 21-16,0 0 0,1-1 15,-22 1-15,0 0 0,0 0 16,0 42 15,0 0-31,-22 0 0,22 1 16,0-1-16,0 0 0,0 0 16,0 0-16,0 0 0,22 22 15,-22-22-15,21 0 16,-21 0-16,0 0 15,-21-21 1,-1 0 0,1 0-16,0 0 0,0 0 15,0 0-15,0-21 0,-1 21 16,22-21-16,0 0 16,0 0-16,22 0 15,-1 21-15</inkml:trace>
  <inkml:trace contextRef="#ctx0" brushRef="#br2" timeOffset="-104806.08">25336 9271 0,'0'0'16,"0"-21"-16,-21 42 31,0 0-31,0 0 0,21 1 0,-21-1 15,0 0-15,-1 21 0,1-21 16,0 22-16,21-1 0,-21-21 16,21 22-16,-21-1 0,21-21 0,0 21 15,0-20-15,-21 20 0,21-21 16,0 0-16,0 0 0,0 1 16,0-1-16,21 0 15,0-21 1,0 0-16,21 0 0,-20 0 15,-1-21-15,0 0 0,0 21 16,0-22-16,0 1 0,1 0 0,-1 0 16,0 0-16,21 0 0,-21-22 15,1 22-15,-1 0 16,0 21-16,-21 21 31,0 0-31,0 0 16,-21-21-16,21 22 0,-21-1 0,21 0 15,-22 0-15,22 0 0,0 0 16,0 1-16,0-1 16,22-21-1,-1 0-15,0 0 16,0 0-16,0 0 0,22 0 16,-43-21-16,42-1 0,-21 1 15,0 0-15,0 0 16,1 0-16,-1 21 0,0-21 0,-21-1 15,0 44 17,0-1-17,0 0-15,0 0 16,-21 0-16,21 0 0,0 1 16,0-1-16,21 0 15,0-21-15,21 21 16,-20-21-16,-1 0 0,21 0 0,-21 0 15,22 0-15,-1 0 0,-21 0 0,21 0 16,1-21-16,-22 0 16,21 21-16,-21-21 0,1-1 0,-1 1 15,0 0-15,-21-21 0,0 21 16,0-1-16,21-20 0,-21 0 16,0-1-16,-21 22 15,0 21-15,0 0 16,-1 0-16,1 0 0,-21 43 15,21-43-15,0 21 0,-1 0 16,1 0-16,-21 43 0,42-43 16,-21 0-16,0 21 0,21-21 0,-22 1 15,22 20-15,0-21 16,-21 21-16,0-20 0,21 20 0,0-21 16,-21 21-16,0-20 0,0 20 0,21-21 15,-22 21-15,1-20 0,0 20 16,0-21-16,0 21 0,21-20 0,-21 20 15,-1-21-15,1 21 0,0-20 0,21-1 16,0 0-16,-21 0 0,21 0 16,-21-21-16,21 21 0,0-42 47,0 0-47,21 0 15,0 0-15,0 0 0,0-1 0,-21-20 16,43 21-16</inkml:trace>
  <inkml:trace contextRef="#ctx0" brushRef="#br2" timeOffset="-104572.2">26225 9483 0,'0'0'0,"-21"0"15,0 0-15,0 0 0,0 0 0,0 0 16,-1 0 47,22-21-48,-21 21-15</inkml:trace>
  <inkml:trace contextRef="#ctx0" brushRef="#br2" timeOffset="-104370.33">25358 9335 0,'-22'0'0,"44"0"0,-65 0 0,64 0 31,1 0-31,20 0 0,-21 0 16,21 0-16,-20 0 0,20 21 15,-21-21-15,21 0 0,-20 0 0,20 0 16,-21 0-16,21 21 0,-20-21 0,-1 0 16,0 0-16,0 0 0,0 0 15</inkml:trace>
  <inkml:trace contextRef="#ctx0" brushRef="#br2" timeOffset="-103412.71">19135 6795 0,'0'0'0,"-22"0"15,1 21-15,0-21 0,0 0 16,0 0-16,42 0 31,0 0-31,0 0 16,22-21-16,-1 21 0,0-22 15,22 22-15,-22-21 0,22 0 0,-22 0 16,21 0-16,-20 21 0,-1-21 0,22-1 16,-22 22-16,-21-21 15,21 21-15,-20 0 0,-1 0 0,-21-21 16,21 21 0,-42 0-1,0 0-15,-1 0 0,1 0 16,0 21-16,0-21 0,0 0 15,-22 0-15,22 21 0</inkml:trace>
  <inkml:trace contextRef="#ctx0" brushRef="#br2" timeOffset="-103133.54">18944 7006 0,'21'0'16,"0"0"0,22 0-16,-22-21 0,0 21 15,21-21-15,1 0 0,-1 21 16,0-21-16,1-1 0,41 1 16,-62 0-16,20 21 0,0-21 15,1 21-15,-22 0 0,0-21 0,0 21 16,0-21-16,-21-1 31,0 1-15</inkml:trace>
  <inkml:trace contextRef="#ctx0" brushRef="#br2" timeOffset="-102721.78">19621 6371 0,'0'0'0,"-21"0"0,0 0 15,0 0-15,0 0 16,21 21 0,0 1-1,21-22-15,0 21 0,21 0 16,1-21-16,-22 21 15,21-21-15,-21 21 0,22-21 0,-22 0 16,21 0-16,-21 21 0,22-21 16,-22 0-16,0 0 0,0 0 0,0 0 15,-21 22-15,0-1 16,-21-21 0,0 21-16,0 0 0,0-21 0,-22 21 15,22 0-15,-21 1 16,21-1-16,-22 0 0,1 0 0,-21 21 15,20-20-15,22-1 0,-21-21 16,21 21-16,-22 0 0,22-21 16,0 21-16,21 0 0,-21-21 0,0 0 15,21 22-15</inkml:trace>
  <inkml:trace contextRef="#ctx0" brushRef="#br2" timeOffset="-102270.02">19008 6900 0,'-22'0'0,"22"-21"16,-21 21-16,21 21 15,0 1 1,0-1-16,0 0 0,0 21 16,21-21-16,-21 1 0,22 20 15,-22 0-15,21 1 16,0 20-16,-21-21 0,21 22 0,0-1 16,0-20-16,1 20 0,20 1 0,-21 20 15,21-20-15,1 21 0,-1-22 16,0 22-16,22-1 0,-1 1 0,1-21 15,-1 20-15,1 1 0,-1-22 0,43 64 16,-63-63-16,-1-22 16,0 22-16,-21-22 0,1 0 0,-22 1 15,0 20-15,0-42 0,0 1 16,-22-1-16,1-21 0,21 21 16,-21 0-16,0-21 0,0 0 15,21 21-15,-21-21 16,-1 0-16,1 0 31,0 0-31,0 0 0,21-21 0</inkml:trace>
  <inkml:trace contextRef="#ctx0" brushRef="#br2" timeOffset="-101263.67">10541 7027 0,'0'-21'31,"21"21"-31,21-21 15,-20 0-15,20 21 0,0-21 0,1 0 16,-1-1-16,0 1 0,1 0 16,20 21-16,43-42 0,-64 21 15,22-1-15,-22 1 0,0 0 16,1 0-16,-1 21 0,-21-21 0,0 21 16,1-21-16,-1 21 0,-42 0 31,-22 0-16,22 21-15,0 0 0,-21-21 16,20 21-16,-20-21 0,0 21 0,-1 0 16</inkml:trace>
  <inkml:trace contextRef="#ctx0" brushRef="#br2" timeOffset="-101023.87">10456 7049 0,'-21'21'15,"42"-21"1,0-21-16,22 21 16,-22-22-16,42 22 0,-20-21 15,-1 0-15,22 21 0,-1-21 0,1 0 16,63 0-16,-64-1 0,1 1 16,-22 21-16,0-21 0,1 21 15,-22 0-15,0 0 0,-21-21 16,0 0-1,0 0-15,-21 21 0,0 0 16,-1-22-16</inkml:trace>
  <inkml:trace contextRef="#ctx0" brushRef="#br2" timeOffset="-100638.09">11176 6414 0,'0'0'0,"21"0"32,0 21-17,-21 0 1,21-21-16,1 0 0,-1 21 16,0-21-16,0 0 0,21 0 15,-20 21-15,-1-21 0,21 0 16,0 0-16,-20 0 0,-1 0 15,21 0-15,-21 0 0,0 0 0,1 21 16,-1-21-16,0 22 16,-21-1-16,0 0 0,0 0 15,-21 0-15,0 22 0,-1-22 16,-20 21-16,21-21 0,-21 22 0,20-22 16,-20 21-16,0-21 0,-1 0 15,22 22-15,-21-22 0,21 0 0,0 0 16,-1 0-16,1-21 0,0 22 0,21-1 15,-21-21-15,21 21 0,-21-21 16,0 21-16</inkml:trace>
  <inkml:trace contextRef="#ctx0" brushRef="#br2" timeOffset="-100256.48">10562 7176 0,'0'0'0,"-21"-22"0,21 1 15,-21 21-15,0 0 0,21 21 32,0 1-32,0-1 15,21 21-15,0 0 0,0 1 16,0-1-16,0 22 0,1-1 0,20 1 15,-21 20-15,21 1 0,1 21 0,-1-22 16,22 22-16,-22 0 0,85 106 16,-85-106-16,22-1 0,-1 1 15,1-21-15,-22 0 0,22-1 16,-22 1-16,0-22 0,-21-20 0,22 20 0,-22-20 16,0-22-16,0 21 0,0-21 15,1 0-15,-1 1 0,0-22 16,-21 21-16,21-21 15,0-21-15,-21-1 16,0 1-16,0 0 16,0-21-16,21 21 0</inkml:trace>
  <inkml:trace contextRef="#ctx0" brushRef="#br2" timeOffset="-97217.7">1058 7070 0,'0'0'0,"-21"0"0,0 0 15,0 21-15,0-21 16,21 21-16,-22-21 0,1 21 16,0-21-16,0 0 15,21 21-15,-21-21 0,21-21 31,0 0-15,21 21-16,0-21 0,0 0 0,22 21 16,-22-21-16,21-1 0,-21 1 15,22 0-15,-1 0 0,0 21 0,1-21 16,-1 0-16,-21-1 0,21 1 16,43 0-1,-64 0-15,22 21 0,-22 0 0,0-21 16,0 21-1,-42 0 17,0 21-32,-22-21 0,22 21 15,0-21-15,-21 21 0,21-21 16,-22 21-16,1 1 0,0-22 16</inkml:trace>
  <inkml:trace contextRef="#ctx0" brushRef="#br2" timeOffset="-96950.34">931 7176 0,'0'21'0,"0"-42"0,-21 42 16,21 0-16,21-42 31,0 0-31,1 21 0,-1-22 16,21 1-16,0 0 0,-20 0 15,20 21-15,0-21 0,1 0 16,-1-1-16,0 1 0,1 0 0,-1 0 15,-21 0-15,0 21 0,0-21 16,1-1-16,-1 22 0,-21-21 16,-21 21 15,21-21-15</inkml:trace>
  <inkml:trace contextRef="#ctx0" brushRef="#br2" timeOffset="-96530.58">1439 6583 0,'0'0'0,"0"-21"15,-21 21-15,21 21 31,0 0-31,0 0 16,0 0-16,0 1 0,21-22 16,0 21-16,1-21 0,20 0 15,-21 21-15,21-21 0,22 0 16,-43 0-16,21 0 0,-20 0 16,-1 0-16,0 0 0,0 0 0,0 0 15,-21 21 1,-21 0-1,0-21-15,0 21 16,0 1-16,-1-1 0,1-21 16,0 21-16,0 0 0,0 0 0,0 0 15,-22 1-15,22-1 0,0 0 16,-21 0-16,20 0 0,1 0 0,0-21 16,0 22-16,21-1 15,-21-21-15,21 21 16,-21-21-16,-1 0 15,1 0 1</inkml:trace>
  <inkml:trace contextRef="#ctx0" brushRef="#br2" timeOffset="-96133.81">804 7324 0,'21'21'32,"1"0"-17,-1 0-15,0 0 16,0 22-16,0-1 0,0 0 0,22 22 15,-22-1-15,21 1 0,1-1 16,-1 22-16,21 0 0,-20 21 0,20-22 16,-20 22-16,20-21 0,-21-1 15,1 22-15,20-21 0,-20 0 16,-1-1-16,-21-20 0,21-1 0,1 1 16,-22-1-16,0-20 0,0 20 0,0-42 15,1 22-15,-22-1 16,0-21-16,21 0 0,-21 0 0,0 1 15,0-44 17</inkml:trace>
  <inkml:trace contextRef="#ctx0" brushRef="#br0" timeOffset="12413.47">23029 16320 0,'-21'0'15,"0"0"17,0 0-17,0 0 1,-1 0-16,1 0 31,0 0-15,0 0-1,0 0 1,0 0-16,-1 0 31,1 0-31,0 0 16,0 0-1,0 0 1,21-22 15,0 1 63,21 21-78,0-21-1,-21 0-15,21 0 16,0 0-16</inkml:trace>
  <inkml:trace contextRef="#ctx0" brushRef="#br0" timeOffset="18306.25">22923 16235 0,'-21'0'31,"0"0"-15,0 0-1,0 0 16,0 0-15,-1 0 31,44 0 62,-22 21-93,21-21-16,0 0 16,0 0-16,0 0 0,0 0 15,1 0 1,-1 0-16,0 0 0,0 0 15,0 0-15,0 0 16,1 0-16,-1 21 0,0-21 16,0 0-16,0 0 15,0 0-15,1 0 16,-1 0-16,0 0 16,-21 21-16,21-21 0,0 0 15,0 0-15,1 0 0,-1 0 16,0 0-16,0 0 15,0 0-15,0 0 0,1 0 16,-1 0-16,0 0 0,0 0 16,0 0-16,0 0 0,1 0 15,-1 0-15,0 0 16,0 0-16,0 0 0,0 0 0,1 0 16,-1 0-1,0 0-15,0 0 0,0 0 16,0 0-16,1 0 15,-1 0-15,0 0 0,0 0 0,0 0 16,0 0-16,1 0 0,-1 0 16,0 0-16,0 0 0,0 0 0,0 0 15,1 0-15,-1 0 0,0 0 16,0 0-16,0 0 0,0 0 16,1 0-16,-1 0 0,0 0 0,0 0 15,0 0-15,0 0 0,1 0 0,-1 0 16,0 0-16,21 0 0,-21 0 15,1 0-15,-1 0 0,0 0 16,0 0-16,0 0 0,0 0 0,1 0 16,20 0-16,-21 0 0,0 0 15,0 0-15,1 0 0,-1 0 0,0 0 16,0 0-16,0 0 0,0 0 16,1 0-16,-1 0 0,0 0 0,0 0 15,0 0-15,0 0 0,1 0 16,-1 0-16,0 0 0,0 0 0,21 0 15,-20 0-15,-1 0 16,0 0-16,42 0 16,-41 0-16,-1 0 0,0 0 15,0 0-15,0 0 0,0 0 0,1 0 16,-1 0-16,0 0 16,0 0-16,0 0 0,0 0 15,1 22-15,-1-22 0,0 0 16,0 0-16,0 0 0,0 0 15,1 0-15,-1 0 0,0 0 16,0 0-16,0 0 0,0 0 16,1 0-16,-1 21 0,0-21 0,0 0 15,0 0-15,0 0 0,1 0 16,-1 0-16,0 0 0,0 0 0,0 0 16,0 0-16,1 0 0,-1 0 15,0 0-15,0 0 0,0 0 0,0 0 16,1 0-16,-1 0 15,0 0-15,0 0 0,0 0 16,0 0-16,1 0 16,-1 0-16,0 0 0,0 0 15,0-21-15,0 21 16,1 0-16,-1 0 0,0 0 16,21 0-16,-21 0 15,1 0-15,-1 0 16,0-22-1,0 22-15,0 0 0,0 0 16,1 0 0,-1 0-16,0 0 0,0 0 15,0 0-15,-21-21 0,21 21 16,1 0-16,-1 0 0,0 0 16,0 0-16,0-21 15,0 21-15,1 0 0,-1 0 16,0-21-16,0 21 15,0 0-15,0 0 0,-21-21 0,22 21 16,-1 0-16,0-21 16,0 21-16,0-22 0,0 22 15,1-21-15,-1 21 16,-21-21-16,21 21 0,0-21 0,0 0 16,0 21-16,-21-21 15,22 21-15,-1-22 0,-21 1 0,21 21 16,0-21-16,0 0 0,0-21 15,1 20-15,-22 1 16,0 0-16,21 21 0,0-21 16,-21 0-16,0 0 15,0-1-15,0 1 32,0 0-32,0 0 15,-21 0-15,0 21 16,21-21-16,-22-1 0,22 1 15,-21 0-15,21 0 16,0 0-16,-21 21 0,21-21 16,0-1-16,0 1 15,-21 21-15,0-21 0,0 0 16,-1 0-16,1 0 16,0 21-16,0-22 0,0 22 15,0-21-15,-1 21 0,-20-21 0,21 0 16,0 21-16,-22-21 15,22 21-15,0-21 0,0 21 0,0-22 16,0 22-16,-1-21 0,1 21 16,0 0-16,0-21 0,0 21 0,0 0 15,-1-21-15,1 21 16,-21 0-16,21-21 0,0 21 16,-1 0-16,1 0 0,0 0 15,0 0-15,0-21 0,0 21 0,-1 0 16,1 0-16,-21 0 15,21-22-15,0 22 0,-1 0 0,-20 0 16,21 0-16,-21-21 0,20 21 16,1 0-16,-21 0 0,21 0 15,-22 0-15,1 0 0,21-21 0,-21 21 16,-1 0-16,22 0 0,-21 0 16,-1 0-16,22 0 0,-21 0 15,21 0-15,-43 0 0,22 0 16,21 0-16,-22-21 0,22 21 15,-21 0-15,21 0 0,-64 0 16,43 0 0,21 0-16,-22 0 0,22 0 0,0 0 15,0 0-15,-22 0 0,22 0 0,-21 0 16,0-21-16,20 21 0,-20 0 16,-21 0-16,-22 0 15,43 0-15,-1 0 0,22 0 16,-21 0-16,21 0 0,-22 0 15,22 0-15,-21 0 0,21 0 0,-22 0 16,22 0-16,0 0 0,-21 0 16,20 0-16,1 0 0,0 0 0,-21 0 15,21 0-15,-22 0 0,22 0 16,0 0-16,0 0 0,-43 0 16,43 0-16,-21 0 0,21 0 15,-22 0-15,22 0 0,-21 0 16,21 0-16,-22 0 0,22 0 15,-21 0-15,21 0 0,-22 0 0,22 0 16,-21 0-16,-1 0 0,1 0 16,21 0-16,-21 0 0,-1 0 0,22 0 15,0 0-15,-21 0 0,20 0 16,1 0-16,0 0 0,0 0 16,-21 0-16,20 0 0,1 0 0,-21 0 15,21 0-15,0 0 16,-43 21-16,43-21 0,0 0 0,-22 0 15,22 0-15,-21 0 16,0 0-16,-43 21 16,43-21-16,20 0 0,1 0 15,0 0-15,-21 0 0,21 0 0,-1 0 16,-20 0-16,21 0 0,0 21 16,-22-21-16,22 0 0,0 0 15,0 0-15,0 0 0,0 0 16,-1 0-16,1 0 15,0 0-15,0 0 0,0 0 16,0 21-16,-1-21 16,1 0-16,0 0 15,0 0-15,21 22 0,-21-22 16,0 0-16,-1 0 0,1 0 16,0 21-16,0-21 15,0 0-15,0 21 16,-1-21-16,1 0 0,0 0 15,21 21-15,-21-21 16,0 0-16,0 21 0,-1-21 16,1 21-16,0-21 0,0 22 15,-21-1-15,20-21 0,1 21 16,0-21-16,-21 0 0,42 21 16,-21-21-16,-1 0 0,1 21 15,0-21-15,0 0 16,0 21-16,0-21 15,-1 22-15,1-1 16,0-21-16,0 0 0,21 21 16,-21-21-16,0 21 0,-1 0 15,1-21-15,0 21 0,0-21 16,0 22-16,0-22 16,21 21-16,0 0 15,-22 0-15,22 0 16,-21-21-16,21 21 15,0 1-15,0-1 16,0 0 0,0 0-16,0 0 15,0 0-15,0 1 16,0-1-16,0 0 16,0 0-16,0 0 15,0 0-15,0 1 16,0-1-16,0 0 15,0 0-15,0 0 0,0 0 16,0 1-16,0-1 0,0 0 16,0 0-16,21 0 15,1 0 1,-22 1-16,21-1 16,0 0-16,0-21 15,-21 21-15,21-21 16,0 21-16,1-21 15,-1 21-15,0-21 16,0 0-16,0 22 0,0-22 16,1 0-16,-1 0 15,0 21-15,0-21 16,0 0-16,0 0 16,1 21-16,-1-21 0,0 0 15,0 0-15,0 0 0,0 0 16,1 0-16,-1 21 15,0-21-15,0 0 0,0 0 0,0 0 16,1 0-16,-1 0 0,0 0 16,0 0-16,0 0 0,0 0 0,1 0 15,-1 0-15,0 0 0,0 0 16,0 0-16,0 0 0,1 21 16,-1-21-1,0 0-15,0 0 0,0 0 16,0 0-16,1 0 15,-1 0-15,0 0 0,0 0 16,0 0-16,0 0 16,1 0-16,-1 0 0,0 0 0,0 0 15,0 0-15,0 0 16,1 0-16,-1 0 0,0 0 0,0 0 16,0 0-16,0 0 15,1 0-15,-1 0 0,0 0 16,0 0-16,0 0 15,0 0-15,1 0 0,-1 0 16,0 0-16,0 0 16,0 0-16,0 0 15,1 0-15,-1 0 16,0 0-16,0 0 16,0 0-1,0 0 1,1 0 15,-44 0 110,1 0-141,0 0 0,0 0 15,0 0-15,0 0 0,-22 0 16,22 0-16,0 0 0,-21 0 0,20 0 16,-20 0-16,0 0 0,21 0 15,-22 0-15,22 0 0,-21 0 0,21 0 16,-1 0-16,-20 0 0,21 0 15,0 0-15,0 0 0,-1 0 16,-20 0-16,21 0 16,0 0-16,0 0 0,-1 0 15,1 0-15,0 0 0,0-21 16,0 21-16,0 0 0,-1 0 16,1 0-16,0 0 15,0 0-15,0 0 0,0 0 16,-1 0-16,1 0 0,21-21 15,-21 21-15,0 0 0,0 0 16,0 0-16,-1 0 0,1 0 0,0-21 16,0 21-16,0 0 15,0 0-15,-1 0 0,1 0 16,0 0-16,0-21 0,0 21 16,0 0-16,-1 0 0,1-22 15,0 22-15,0-21 16,0 21-16,0 0 0,-1-21 15,1 21-15,0 0 16,0-21-16,0 21 0,0 0 16,21-21-16,-22 21 0,1-21 15,0 21 1,0-22-16,21 1 16,0 0-1,-21 21-15,21-21 16,0 0-16,-21 0 15,21-1 1,0 1-16,0 0 16,0 0-1,-22 0-15,22 0 16,0-1 0,0 1-16,-21 0 0,21 0 15,0 0-15,0 0 16,0-1-16,0 1 15,0 0 1,0 0-16,0 0 16,0 0-1,21 21-15,-21-22 0,22 1 16,-22 0-16,0 0 16,21 0-16,0 0 15,-21-1-15,21 22 16,0-21-16,0 0 15,1 21-15,-1-21 16,-21 0-16,21 21 0,0-21 16,0 21-16,-21-22 15,21 22-15,1-21 0,-1 21 16,-21-21-16,21 21 16,0 0-16,-21-21 0,21 0 15,0 21-15,1 0 16,-22-21-16,21 21 0,0 0 0,0 0 15,0-22-15,0 22 16,1 0-16,20-21 0,-21 21 16,0 0-16,0 0 0,1-21 15,-1 21-15,21-21 0,-21 21 0,0 0 16,1 0-16,-1-21 0,0 21 16,0 0-16,-21-21 15,21 21-15,0 0 0,1 0 16,-1-22-16,0 22 15,0 0-15,0 0 16,0 0-16,-21-21 0,22 21 16,-1-21-16,0 21 0,0 0 15,0 0-15,0 0 0,1 0 16,-1-21-16,21 21 0,-21 0 0,0-21 16,1 21-16,-1 0 0,0 0 15,21 0-15,1 0 16,-22 0-16,0 0 0,0-21 15,0 21-15,0 0 0,1 0 16,20 0-16,-21 0 0,0 0 0,0 0 16,1 0-16,20 0 15,-21 0-15,0 0 0,0 0 0,1 0 16,-1 0-16,21 0 0,-21 0 0,0 0 16,1 0-16,-1 0 0,0 0 15,0 0-15,0 0 0,0 0 0,1 0 16,-1 0-16,0 0 0,0 0 15,0 0-15,22 0 0,20 0 16,-21 0-16,-20 0 16,-1 0-16,0 0 0,21 0 15,-21 0-15,1 0 0,20 0 0,-21 0 16,0 0-16,0 0 0,22 0 0,-22 0 16,0 0-16,0 0 0,0 0 15,22 0-15,-22 0 0,0 0 16,0 0-16,0 0 0,1 0 0,-1 0 15,42 0-15,-42 0 16,1 0-16,-1 0 0,0 0 0,0 0 16,0 0-16,0 0 0,1 0 15,-1 0-15,0 0 0,0 0 0,0 0 16,0 0-16,1 0 16,-1 0-16,0 0 0,0 0 15,0 21-15,0-21 0,1 0 16,-1 0-16,0 0 0,0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5:50:48.1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6583 3577 0,'21'0'31,"0"0"-15,0 0 0,0 0-16,-21 21 15,22 1 1</inkml:trace>
  <inkml:trace contextRef="#ctx0" brushRef="#br0" timeOffset="1548.77">5292 402 0,'0'0'0,"0"21"15,0 1 1,0 20-16,0-21 0,0 43 16,0-22-16,0 21 0,-22 22 0,22-21 15,-21 20-15,0 1 0,21-22 16,-21 22-16,21 63 0,-21-63 15,21-22-15,-21 22 0,21-21 16,0-1-16,0 22 0,0-43 16,0 22-16,0-1 0,-22-21 15,22 1-15,0-1 0,0-21 0,0 0 16,0 1-16,0-1 0,0 0 16,0 0-16,0-42 31,0 0-31,0 0 0</inkml:trace>
  <inkml:trace contextRef="#ctx0" brushRef="#br0" timeOffset="1970.24">4911 783 0,'0'-21'0,"0"42"0,0-84 0,0 42 16,0-1-16,0-20 16,0 21-16,42-21 0,-21-1 0,0 22 15,22 0-15,-1 0 0,0 0 16,1-1-16,41 1 0,-20 21 16,20-21-16,1 21 0,0 0 15,21 0-15,-22 0 0,1 21 0,-22 0 16,1 1-16,-1 20 0,-20 0 15,-1 1-15,-21 20 0,-21 1 16,0-1-16,0 22 0,-21-22 0,-21 1 16,-22 20-16,1-20 0,-1-1 15,1-20-15,-1 20 0,-20-20 0,20-1 16,1 0-16,20-21 0,-20 22 16,20-22-16,1 0 0,0 0 0,21-21 15,-1 21-15,1-21 0,0 0 16,21 22-16,21-22 31,0-22-31,1 22 0,-1-21 0,0 21 16</inkml:trace>
  <inkml:trace contextRef="#ctx0" brushRef="#br0" timeOffset="2619.87">6202 1588 0,'0'-22'0,"0"44"0,0-65 0,0 22 15,0 0-15,0 0 0,0 0 16,-21 21-16,-1 0 16,1 0-16,0 0 15,0 0-15,0 21 16,0 21-16,-22-21 0,22 22 0,0-1 15,-21 0-15,20 1 0,1-1 16,0 21-16,-21-20 0,42-1 0,-21 0 16,-1 1-16,22-1 0,0 0 15,0 1-15,0-22 0,0 0 0,0 0 16,22 0-16,-1 1 0,21-1 16,-21-21-16,22 0 0,-1 0 0,0 0 15,1 0-15,-1 0 0,0 0 16,1-21-16,-22-1 0,21 1 0,0 0 15,-20 0-15,20 0 0,-21-22 16,21 22-16,-20-21 0,-1 0 16,-21-1-16,0 1 0,0-22 0,0 22 15,0 0-15,-21-22 0,-1 22 16,1 21-16,0-22 0,0 22 0,0 0 16,0 0-16,-1 21 0,-41 0 15,21 0-15,20 0 0,-20 0 16,21 0-16,-21 21 0,20 0 15,1 0-15,0 1 0,0 20 16,0-21-16,21 0 0,0 22 0,0-22 16,0 0-16,0 21 0,21-21 0,-21 1 15,42-1-15,-21-21 0,22 21 16</inkml:trace>
  <inkml:trace contextRef="#ctx0" brushRef="#br0" timeOffset="3067.62">7154 1693 0,'0'0'0,"0"-42"15,0 21 1,0 0 0,-21 21-16,0 0 0,0 0 0,-22 0 15,22 0-15,-21 0 0,21 21 16,-22 0-16,-20 0 15,21 0-15,20 1 0,1-1 0,21 0 16,0 0-16,0 0 0,0 0 16,0 1-16,0-1 0,21 0 0,1 0 15,20-21-15,-21 21 0,21 0 16,1 1-16,-1-22 0,0 21 0,-20 0 16,20-21-16,-21 21 0,21 0 15,-20-21-15,-1 21 0,0-21 0,-21 22 16,0-1-16,0 0 15,0 0-15,-42-21 0,20 21 0,-20-21 16,0 21-16,-1-21 0,1 0 16,-21 0-16,-43 22 15,42-22-15,22 0 0,0 0 0,-1 0 16,22 0-16,-21 0 0,21 0 16,-1 0-16,1 0 0,21-22 15,21 1 1,1 0-16,20 21 0,-21-21 0,21 0 15,1 0-15,-1-22 0</inkml:trace>
  <inkml:trace contextRef="#ctx0" brushRef="#br0" timeOffset="3463.39">7980 889 0,'0'0'16,"0"-21"-16,0 0 0,0 0 0,0-1 0,0 44 31,-21-1-31,-1 0 16,1 21-16,21 1 0,-21 20 15,0 1-15,0-22 0,0 21 16,-1 1-16,1-1 0,0 1 15,-21 21-15,21-22 0,-1 1 0,1 20 16,0-20-16,0-1 0,0 1 16,21-22-16,0 22 0,0-22 0,0 21 15,0-20-15,0-22 16,21 0-16,-21 0 0,21 0 0,0 1 16,22-22-16,-22 0 0,0 0 0,21 0 15,-21 0-15,22 0 0,-22 0 16,21 0-16,22-22 0,-43 1 15,0 0-15,0 0 0,0 0 16,1 0-16,-1-22 0,0 22 16,-21 0-16</inkml:trace>
  <inkml:trace contextRef="#ctx0" brushRef="#br0" timeOffset="3730.24">7662 1715 0,'21'0'16,"1"0"-1,20 0-15,-21 0 16,0-22-16,0 22 0,1 0 0,20 0 0,-21-21 16,21 21-16,-20-21 15,20 21-15,-21 0 0,21 0 0,-20-21 16,-1 21-16,21 0 0,-21 0 15,0 0-15,1 0 16,-22-21-16,0 0 31</inkml:trace>
  <inkml:trace contextRef="#ctx0" brushRef="#br0" timeOffset="4782.43">8721 1905 0,'0'0'0,"0"-42"15,0 21 1,0-1-16,0 1 15,0 0 1,0 42 15,0 0-15,0 1-16,0-1 16,0 0-16,0 21 0,-22-21 15,22 1-15,0-1 0,0 0 0,0 42 16,0-41-16,0-1 0,-21 0 15,21 0-15,-21 0 0,21 0 16,0 1-16,0-1 16,-21-21-1,0 0 1,21-21 0,0-1-16,0 1 15,0 0-15,0 0 0,0 0 0,0-22 16,0 22-16,21-21 0,0 21 15,0-22-15,0 22 0,22-21 0,-22 21 16,0 0-16,21-22 0,-20 22 16,20 21-16,-21-21 0,0 0 0,22 21 15,-22 0-15,0 0 0,21 0 16,1 0-16,-22 21 0,0 0 16,0 0-16,-21 22 0,0-22 15,21 0-15,-21 21 0,0-21 0,0 22 16,0-22-16,0 21 0,0-21 15,0 1-15,0-1 0,0 0 16,-21 21-16,21-21 0,-21-21 31,0 0-15,21-21 0,0 0-16,0 0 0,0 0 15,0-22-15,21 22 0,0-21 16,0 21-16,0-22 0,1 1 0,41-43 15,-42 64-15,0-21 0,22 21 16,-22-22-16,0 22 0,21 0 16,-20 21-16,20 0 0,-21 0 15,0 0-15,22 0 0,-22 0 0,0 21 16,0 0-16,-21 1 0,21-1 16,-21 21-16,0-21 0,0 22 15,0-1-15,0 0 0,0-21 0,0 22 16,0-22-16,-21 21 0,21-21 15,-21 1-15,0-1 0,0 0 0,21 0 16,-22 0-16,1 0 0,0-21 16,21 22-16,0-44 47,0 1-47,21 0 15,0 21-15,1-21 0</inkml:trace>
  <inkml:trace contextRef="#ctx0" brushRef="#br0" timeOffset="5412.44">10456 1990 0,'0'0'0,"0"-21"0,21-22 16,-21 22-1,0 0-15,0 0 0,0-22 16,0 22-16,0 0 0,0-21 0,0 21 16,0-1-16,-21 1 0,0 0 15,0 0-15,0 21 0,0 0 16,-1 0-16,-20 0 16,0 0-16,21 0 0,-64 42 0,43-21 15,-1 1-15,22 20 0,-64 21 16,43-20-16,21-1 15,-21 0-15,20-20 0,1 20 0,0 0 16,21-21-16,-21 22 0,21-22 0,0 0 16,0 0-16,21 0 0,0 1 15,0-1-15,1 0 0,41-21 16,-42 21-16,22-21 0,-1 0 0,0 0 16,-21 0-16,22 0 15,-1 0-15,22-42 0,-22 21 16,0-1-16,-21 1 0,22 0 15,-22 0-15,0 0 0,21-22 0,-20 1 16,-1 21-16,0-64 0,-21 43 16,21 21-16,-21-22 0,0 22 15,0 0-15,0 0 0,0 0 16,-21 21 0,21 21-16,-21 0 15,21 0-15,-21 0 0,21 22 16,-22-22-16,22 21 0,0-21 15,0 22-15,0-22 0,0 21 16,0-21-16,0 1 0,0 20 0,0-21 16,0 0-16,22 0 0,-1-21 0,-21 22 15,21-1-15,0-21 0,0 0 16,0 0-16,1 0 0,20 0 0,21 0 16,-41 0-16,20 0 15,0-21-15,-21-1 0,22 1 0</inkml:trace>
  <inkml:trace contextRef="#ctx0" brushRef="#br0" timeOffset="5938.38">11261 1736 0,'0'0'0,"0"-21"0,-22 21 32,1 21-17,21 0-15,-21 0 0,21 0 0,0 0 16,0 22-16,-21-22 0,21 0 15,-21 21-15,21-20 0,0-1 0,-21 21 16,21-21-16,0 0 0,0 1 0,0-1 16,0 0-16,0 0 15,-22 0-15,22 0 0,0 1 0,-21-22 16,0 0 31,21-22-47,-21 1 0,21 0 15,0 0-15,0 0 0,0 0 16,0-43-16,0 22 0,0-1 16,42-62-16,-21 62 0,1 1 15,-1 0-15,21-1 0,-21 22 16,22-21-16,-1 21 0,21-22 16,-20 22-16,-1 21 0,0 0 15,1 0-15,-1 0 0,0 21 16,-20 0-16,20 1 0,0 20 0,-21 0 15,1 1-15,20-1 0,-42 0 16,0 1-16,21 20 0,-21-21 0,0 1 16,0-1-16,0-21 0,-21 22 15,0-1-15,0-21 0,-1 0 0,22 22 16,-21-22-16,0 0 0,0-21 0,21 21 16,0 0-16,-21-21 15,21 21-15,-21-21 16</inkml:trace>
  <inkml:trace contextRef="#ctx0" brushRef="#br0" timeOffset="6655.24">5800 2709 0,'-22'0'15,"1"0"-15,0 0 16,0 0 0,21 22-16,21-22 47,0 0-47,43 0 15,-22 0-15,0 0 0,22 0 16,-1 0-16,22 0 0,-21 0 15,41 0-15,1 0 0,21 0 0,0 0 16,0 0-16,21 0 0,22 0 16,147 0-16,-126 0 15,-1 0-15,-20-22 0,20 22 0,1 0 16,-1 0-16,1-21 0,-22 21 16,21-21-16,1 21 0,-22 0 0,22 0 15,-22-21-15,0 21 0,1 0 16,-22 0-16,0 0 0,0 0 15,-21 0-15,0 0 0,0 0 0,-21 0 16,-21 0-16,-1 0 0,1 0 0,21 0 16,-43 0-16,-41 0 15,-1 0-15,0 0 0,-21 21 16,-21-21 0,-22 21-16,1-21 0,0 0 0,-22 0 15,-20 0-15</inkml:trace>
  <inkml:trace contextRef="#ctx0" brushRef="#br0" timeOffset="7316.06">5863 3027 0,'0'21'47,"21"-21"-47,0 0 15,1 0 1,-1 21-16,0-21 16,21 0-16,-21 0 0,22 0 0,-1 0 15,22 0-15,-1 0 0,85 0 16,170 0-1,-212 0-15,21 0 0,0 0 16,21 0-16,0 0 0,0 0 0,21 0 16,-20 0-16,20 0 0,0 0 0,1 0 15,-1-21-15,0 21 16,1 0-16,20 0 0,-21-21 0,1 21 16,-1 0-16,-21 0 0,22 0 0,-22 0 15,-21 0-15,0 0 0,-21 0 16,-1 0-16,-20 0 0,0 0 0,-1 0 15,-20 0-15,-1 0 0,1 0 0,-22 0 16,-21 0-16,22 0 0,-22 0 16,0 0-16,0 0 0,0 0 0,1 0 15,-44 0 32,1 0-47,0 0 16,0 0-16,0 0 0,0 0 15,-1 0-15</inkml:trace>
  <inkml:trace contextRef="#ctx0" brushRef="#br0" timeOffset="7480.08">11070 3133 0,'0'21'16,"0"0"-16,0 0 15,-21-21 1,0 0 0</inkml:trace>
  <inkml:trace contextRef="#ctx0" brushRef="#br0" timeOffset="23979.13">2307 3916 0,'0'0'0,"0"-21"16,0 0-1,0-1 1,0 1 0,0 0-16,0 0 15,0 0-15,0 0 0,0-1 16,0 1-16,-21 21 16,21-21-16,-21 21 15,21 21 1,0 0-1,0 1-15,0 20 0,-21 0 0,21 22 16,0-1-16,-22 22 0,22-22 16,0 22-16,-21 0 0,0-1 0,21-20 15,-21 21-15,0-1 0,21-20 16,-21-1-16,-1 1 0,22-1 16,0 1-16,-21-22 0,0 0 0,21 1 15,-21-22-15,21 21 0,0-21 16,0 1-16,0-1 0,-21-21 15,21-21 1,0-1-16,0-20 16,-21 21-16,21-43 0,0 22 15,0 0-15</inkml:trace>
  <inkml:trace contextRef="#ctx0" brushRef="#br0" timeOffset="24394.88">1820 4043 0,'0'0'0,"-63"-85"16,42 64-16,-1 0 16,1-21-16,0 20 0,21-20 0,0 21 15,0-21-15,0 20 0,0-20 16,0 21-16,0 0 0,0-22 16,21 1-16,0 21 0,22-21 15,-1-1-15,22 22 0,-1-21 0,1 21 16,20-22-16,1 22 0,21 21 15,0 0-15,-1 0 0,-20 21 16,0 0-16,-22 22 0,1-1 0,-22 22 16,-21-22-16,-21 21 0,0 1 15,-21-1-15,0 22 0,-43-21 0,1 20 16,-1-20-16,-20-1 0,-1 1 16,22-1-16,-22-20 0,21-1 0,1 0 15,21-21-15,-22 22 16,22-22-16,-1 0 0,22-21 15,0 21-15,0-21 0,0 0 0,42-21 47,21 0-47,-21 21 0,1-21 16,20 0-16,-21 21 0,21-22 16,-20 22-16,20 0 0,0 0 0</inkml:trace>
  <inkml:trace contextRef="#ctx0" brushRef="#br0" timeOffset="24860.62">2625 4487 0,'-22'0'16,"1"0"-16,21-21 15,0 0-15,0 0 0,0 0 16,0 0-16,0-1 15,0 1-15,21 0 0,1 21 0,-1-21 16,21 21-16,-21 0 16,0 0-16,22 0 0,-22 0 0,21 0 15,-21 21-15,1 0 0,-1 0 0,0 22 16,0-22-16,0 21 0,-21-21 16,0 22-16,0-1 0,0 0 15,0-20-15,0 20 0,0-21 0,-21 21 16,0-20-16,21 20 0,-21-21 15,0 0-15,21-42 32,0 0-32,0 0 0,0 0 15,0-1-15,0-20 0,0 21 16,0 0-16,0-22 0,0 22 0,21-21 16,0 21-16,-21 0 0,0-22 15,21 22-15,0 0 0,-21 0 16,21 0-16,-21-1 0,22 22 15,-22-21-15,21 21 0,0 0 16,0 0 0,-21 21-1,21 1-15</inkml:trace>
  <inkml:trace contextRef="#ctx0" brushRef="#br0" timeOffset="25250.39">3238 4678 0,'0'0'16,"0"21"-16,22-21 0,-1 0 31,0 0-31,0 0 0,0 0 16,0-21-16,1 0 0,-1 0 0,21 21 16,-21-22-16,0 1 0,1 0 15,20 0-15,-21-21 0,0 20 0,0 1 16,-21 0-16,0 0 0,0 0 15,0 0-15,-21 21 16,0 0 0,0 0-16,-21 21 0,20 0 15,1 0-15,0 0 0,-21 0 16,21 1-16,-1 20 0,22-21 0,-21 0 16,21 22-16,0-22 0,0 63 15,0-41 1,0-22-16,0 0 0,0 0 0,21 0 15,1 1-15,-1-22 0,0 21 16,0-21-16,0 0 0,0 0 0,1 0 16,-1 0-16,21 0 0,0-21 15,-20-1-15,20 1 0,0-21 0,22 21 16,-22-22-16</inkml:trace>
  <inkml:trace contextRef="#ctx0" brushRef="#br0" timeOffset="25586.74">4445 3916 0,'0'0'0,"0"-21"0,0-22 0,0 22 16,0 0-16,0 0 0,0 0 0,0 0 16,-21 21-1,21 21-15,0 0 16,0 0-16,-21 21 0,21 1 15,-22 20-15,1 1 0,21-1 0,-21 1 16,0 20-16,0-20 16,21-1-16,-21 1 0,-1-1 0,1 1 15,0-22-15,21 22 0,0-22 16,0 0-16,-21-20 0,21 20 0,0-21 16,0 0-16,0 0 0,21-42 46,-21 0-46,0 0 0,0-21 0,0 20 16,0 1-16,0-21 0,21 0 16</inkml:trace>
  <inkml:trace contextRef="#ctx0" brushRef="#br0" timeOffset="26245.7">4212 4212 0,'0'0'0,"0"-42"0,-21-22 15,21 22-15,-21 0 0,21-1 0,0 22 16,0-21-16,0 21 0,0 0 15,21-1-15,0-20 0,0 21 0,22 0 16,-1 0-16,0 21 0,1-22 16,20 22-16,1 0 0,-22 0 0,21 0 15,1 22-15,-22-1 0,1 0 16,-1 0-16,-21 21 0,0 1 0,-21-1 16,0 0-16,0 22 0,-21-22 15,-21 22-15,-1-22 0,-20 0 16,21 22-16,-85-1 0,63-20 15,1-22-15,20 0 0,1 0 16,0 0-16,-1-21 0,22 0 0,0 0 16,0 0-16,42 0 47,0 0-32,0 22-15,0-1 0,1-21 16,-1 21-16,0 0 0,0 0 0,0 0 15,0 1-15,1-1 0,-1 0 16,21 0-16,-21 0 0,22 0 0,-1 1 16,0-1-16,1-21 15,-1 21-15,0-21 0,22 0 0,-22 0 16,0 0-16,1 0 0,-1 0 16,0-21-16,1 21 0,-22-21 0,21-1 15,-21 1-15,22 0 0,-22 0 16,0 0-16,0 0 0,0-22 0,-21 22 15,0 0-15,0 0 0,0 0 16,0-1-16,0 1 0,0 0 0,-21 21 16,0 0-16,0 0 0,0 0 15,0 21-15,-1 0 16,1 1-16,21-1 0,-21 0 0,0 21 16,21-21-16,-21 22 0,21-22 15,0 21-15,0 1 0,0-22 0,0 0 16,0 21-16,0-21 0,0 1 15,21-1-15,0 0 0,0-21 0,0 0 16,1 21-16,-1-21 0,21 0 0,-21 0 16,0 0-16,22-21 0,-22 21 15,85-64 1,-85 43-16</inkml:trace>
  <inkml:trace contextRef="#ctx0" brushRef="#br0" timeOffset="28979.91">6392 4614 0,'0'0'0,"21"0"16,1-21-16,-22 0 15,21 0-15,-21 0 16,0 0-1,0-1-15,0 1 0,0 0 16,0 0-16,0 0 0,-21 0 16,21-1-16,-22 22 0,1-21 15,0 21-15,0 0 0,0 0 16,0 0-16,-1 0 0,1 0 16,-42 21-16,42 1 0,-1-1 15,1 0-15,-21 21 0,21-21 16,0 22-16,-1-22 0,1 21 0,21-21 15,-21 22-15,21-1 0,0 0 16,0-20-16,0 20 0,0-21 0,0 21 16,21-20-16,0-1 0,1 0 15,-1 0-15,0-21 0,64 21 16,-43-21-16,-21 0 16,21 0-16,-20-21 0,-1 0 15,21 0-15,-21 0 0,22-1 0,-22-20 16,0 21-16,0-21 0,0-1 15,0 22-15,1-21 0,-22 21 0,0-22 16,21 22-16,-21 0 0,0 0 0,21 0 16,-21-22-16,0 64 47,0 1-47,0 20 0,0-21 15,0 21-15,0 1 0,0 20 16,0 1-16,0-1 0,0 1 15,0-1-15,0 22 0,0-22 0,-21 22 16,21 0-16,-21-1 0,21 1 16,-22 0-16,22-1 0,-21 1 0,0 21 15,21-21-15,-21-1 0,0 1 0,21 21 16,-21-22-16,21 1 0,-22 0 16,1-1-16,21 1 0,0-21 0,0-1 15,-21 1-15,21-22 0,-21 0 0,21 1 16,0-1-16,0-21 0,0 0 15,0-42 1,0-21-16,21-1 16,0 1-16,0 0 15,22-85-15,-1 42 0,-21 0 16,22 1-16,-22-22 0,21 21 0,0-21 16,-20 1-16,20-1 0,-21 0 15,21-21-15,-20 21 0,41-106 16,-42 107-16,0-1 0,1 21 0,-1-21 15,0 22-15,-21-1 0,21 21 16,0 1-16,0-1 0,-21 22 0,22 0 16,-22 21-16,21-1 15,-21 1-15,0 0 0,21 21 0,-21 21 16,0 0-16,0 1 16,0-1-16,0 0 0,0 0 15,0 64-15,0-64 0,0 21 16,0-21-16,0 22 0,0-1 15,0-21-15,0 22 0,0-22 0,0 0 16,0 0-16,0 21 0,0-20 16,21-22-16,0 0 0,0 0 15,1 0-15,-1 0 0,0 0 16,0-22-16,21 1 0,-20 0 16,-1 0-16,21 0 0,-21-22 15,22 1-15,-22 21 0,0-21 0,21-1 16,-21 1-16,-21 21 0,22-22 15,-22 22-15,21 0 0,-21 0 0,0 0 16,21 21-16,-21-21 0,0-1 16,-21 44 15,21-1-31,-21 0 0,21 0 16,-22 0-16,22 22 0,-21 20 15,21-42-15,0 22 0,0-22 16,0 21-16,0-21 0,0 22 0,0-22 15,21 0-15,1 0 16,-1 0-16,0 0 0,21-21 16,-21 0-16,1 0 0,20 0 0,0 0 15,-21-21-15,22 0 0,-1 0 16,0 0-16,-20 0 0,41-43 16,-21 22-16,-20-1 0,-1 22 15,0-21-15,0 21 0,-21-22 0,0 22 16,21 0-16,-21 0 0,-21 21 31,0 21-15,21 0-16,0 0 15,-21 1-15,21-1 0,-21 21 16,21-21-16,0 0 0,0 1 0,0 20 16,0-21-16,0 0 0,0 0 15,0 1-15,0-1 0,0 0 0,21 0 16,0-21-16,0 0 0,0 21 15,0-21-15,1 0 0,20 0 0,-21 0 16,21-21-16,-20 0 0,20 0 16,0 0-16,1-1 0,-1 1 0,0-21 15,-21 21-15,22-22 0,-22 22 0,21-21 16,-21 21-16,1 0 16,-1-1-16,-21 1 0,-21 21 15,-1 0 1,1 0-16,0 21 0,-21 1 15,21 20-15,21 0 16,-22-21-16,22 1 0,0-1 16,0 21-16,0-21 0,0 0 0,0 1 15,0-1-15,0 0 0,0 0 16,22 0-16,-22-42 47,-22 0-47,22 0 15,-21 21-15,21-21 0,-21 21 16,0 0-16,21-22 0,-21 22 16,21 22 15,0-1-31,0 0 16,21 0-16,0-21 15,0 21-15,0-21 0,22 0 16,-22 0-16,21 0 0,-21 0 0,22 0 15,-22 0-15,42 0 16,-20 0-16,-22-21 0,21 0 16,-21 0-16,1 0 0,-1-1 0,0 1 15,-21-21-15,0 21 0,21 0 16,-21-22-16,0 22 0,0 0 0,0 0 16,0 0-16,0-1 15,-21 22 16,21 22-31,0-1 0,0 0 0,0 0 16,0 0-16,0 0 0,0 1 0,0-1 16,0 0-16,0 0 0,0 0 15,0 0-15,0 1 0,21-1 0,0-21 16,-21 21-16,21-21 0,1 0 16,-1 0-16,0 0 0,0 0 15,0 0-15,43 0 0,-43-21 16,0 0-16,0-1 0,0 1 15,-21 0-15,22-21 0,-1-1 0,0 1 16,0 0-16,0-22 0,0 1 16,1-1-16,-1 1 0,0-1 15,0-20-15,0 20 0,0 1 0,1-1 0,-22 1 16,0 20-16,0 1 0,21-22 16,-21 43-16,0 0 15,-21 21 1,-1 21-16,22 0 0,-21 1 0,0 20 15,0 43-15,0-43 16,21 21-16,-21-20 0,21 20 0,-22-20 16,22 20-16,0-21 0,0 22 15,0-22-15,0 1 0,0-1 16,0 0-16,0 1 0,0 41 16,0-63-16,22 22 0,-22-22 15,21 0-15,0 0 0,0-21 0,0 21 16,22-21-16,-22 0 0,0 0 0,21 0 15,-21-21-15,22 0 0,-22 0 16,21 0-16,1-22 0,-1 1 16,-21 21-16,0-21 0,0-1 15,-21 22-15,0-21 0,22 21 16,-22-1-16,0 1 0,0 0 0,0 42 31,0 0-31,-22 1 0,1 20 16,21-21-16,-21 0 0,21 22 15,-21 41-15,21-20 16,0-43-16,0 0 0,21 0 16,0 0-16,0 1 0,1-22 15,-1 0-15,0 0 0,0 0 16,0 0-16,22 0 0,-22-22 16,0 1-16,0 0 0,0 0 0,0 0 15,1 0-15,-1-22 0,0 22 16,-21-21-16,21 21 0,0-22 15,-21 22-15,21 0 0,-21 0 16,0 42 0,0 0-1,0 0-15,-21 0 0,0 1 0,21-1 16,0 21-16,-21-21 0,0 22 16,0-22-16,21 0 0,-22 0 0,22 21 15,0-20-15,-21-1 0,21 0 16,-21-21-1,0 0-15,0 0 16,0-21 0,-1 0-16,1-1 0,0-20 15,0 21-15</inkml:trace>
  <inkml:trace contextRef="#ctx0" brushRef="#br0" timeOffset="29177.79">9461 4318 0,'0'0'0,"-21"0"0,21-21 0,-21 21 15,21-21-15,21 21 16,0 0-16,1 0 0,20-21 16,-21 21-16,21 0 0,1 0 0,-1-22 15,0 22-15,1 0 16,-1 0-16,0-21 0,1 21 0,-1 0 16,-21 0-16,22-21 0,-43 0 0,21 21 15,-21-21-15,0 0 16,-21-1-16,-1 1 0</inkml:trace>
  <inkml:trace contextRef="#ctx0" brushRef="#br0" timeOffset="29382.68">8382 3916 0,'0'0'0,"-42"0"16,-1 0-16,22 0 15,42 0 48</inkml:trace>
  <inkml:trace contextRef="#ctx0" brushRef="#br0" timeOffset="30653.6">12234 4487 0,'0'0'0,"21"0"0,1 0 0,-1 22 0,0-22 16,0 0-16,-21 21 0,21-21 15,0 21-15,1-21 16,-1 0 0,0-21-16,0 21 15,0-21-15,0-1 0,1-20 16,-1 21-16,0-21 0,21-1 0,-21 1 15,22 0-15,-1-1 0,0-20 16,-20-1-16,20 1 0,0-1 0,1 1 16,-1-1-16,0-20 0,22-65 15,-43 86-15,-21-85 16,0 105-16,0-20 0,0 21 16,0 20-16,-21 1 0,0 0 0,-22 21 15,1 0-15,0 21 0,-1 22 16,22-1-16,-21 0 0,-1 22 0,1 20 15,21-20-15,0 42 0,-22-22 16,22 22-16,0 21 0,0-21 16,-43 275-16,43-254 15,0 21-15,-21-21 0,21 0 16,-1 21-16,22-21 0,-21 22 0,0-22 16,0 0-16,0 0 0,21-22 0,0 1 15,0 0-15,0-21 0,0 21 16,0-43-16,0 22 0,0-43 0,0 22 15,21-22-15,0 0 0,-21-21 0,21 1 16,0-22-16,1 0 16,-1-22-16,42-20 15,-42 0-15,1-1 0,20-20 0,0 21 16,-21-22-16,22 1 0,-1-22 0,0 21 16,-20-20-16,20-1 0,-42 0 15,0-105-15,0 84 0,0 21 16,-21-20-16,0 20 0,-22-21 15,1 21-15,0 22 0,-1-22 0,1 22 16,-22 20-16,22 1 0,0 0 0,-1 21 16,1-1-16,21 1 0,-21 21 15,20 0-15,22-21 0,0 0 32,22 0-32,-1 21 0,21-21 15,-21 21-15,22-22 0,-1 1 0,0 0 0,1 0 16,20 0-16,-21 0 15,22-22-15,-22 22 0,22-21 0,-1-1 16,-20 1-16,-1 21 0,43-43 16,-43 22-16,0 0 15,-21 42-15,-21-21 0,0 42 16,-21 0 0,0 0-16,0 21 15,0-20-15,0 20 0,-1 21 16,1-20-16,21-22 0,0 0 0,0 21 15,0-20-15,0-1 16,0 0-16,21-21 0,1 0 0,-1 0 16,0 0-16,0 0 0,21 0 15,1 0-15,-22 0 0,21-21 16,-21 0-16,22-1 0,-22 1 0,21-21 16,-21 21-16,-21-22 0,0 22 15,0-21-15,0-43 16,0 64-16,-21 0 0,0 21 15,0 0-15,-21 0 0,20 0 0,1 0 16,0 0-16,-21 21 0,21-21 16,-1 21-16,1 0 0,0 1 15,21-1-15,0 0 0,0 0 0,21 0 16,0-21 0,1 0-16,20 0 0</inkml:trace>
  <inkml:trace contextRef="#ctx0" brushRef="#br0" timeOffset="31019.39">13525 4255 0,'0'-43'15,"0"22"-15,0 0 16,0 0-16,0 0 0,0-1 16,0 1-16,22 0 0,-1 0 0,0 21 15,-21-21-15,21 21 0,0 0 16,0 0-16,1 0 0,-1 21 15,0 0-15,0 0 0,0 0 0,0 22 16,1-22-16,-22 21 0,0 1 16,0-22-16,0 21 0,0 22 15,0-22-15,0-21 0,-22 0 16,1 0-16,0 1 0,0-1 0,0-21 16,0 0-1,21-21 1,0-1-16,0 1 0,0 0 0,0 0 15,0-21-15,21-1 0,-21 1 16,21 0-16,0-1 0,0 1 16,0 0-16,1-1 0,-22 1 0,21 0 15,0 20-15,0 1 0,-21 0 16,21 0-16,-21 0 0,21 21 16,-21-21-16</inkml:trace>
  <inkml:trace contextRef="#ctx0" brushRef="#br0" timeOffset="31712">15938 3725 0,'0'-21'0,"0"42"0,-21-63 15,21 0-15,0 21 0,0-1 16,0-20-16,0 21 0,21 0 16,1 21-16,-22 21 15,0 21-15,0-21 0,0 22 16,0-1-16,0 22 0,0-22 16,0 21-16,0 22 0,-22-21 0,1-1 15,21 1-15,-42-1 0,21 1 16,0-1-16,-1-21 0,1 1 0,0-1 15,0 0-15,0-20 0,21-1 16,0 0-16,-21-21 0,-1 0 16,22-21-1,0 0-15,0-22 0,0 1 16,0 0-16,0-1 0,0-20 0,22-22 16,-1 22-16,0-22 0,0 0 15,21 1-15,1-1 0,-1 0 0,0 22 16,22-22-16,-1 43 0,1-22 15,-1 22-15,1 21 0,-1 0 0,-20 21 16,20 21-16,-20 0 0,-1 21 16,-21 1-16,21-1 0,-20 0 0,-1 22 15,-21-22-15,0 22 0,0-1 16,0 1-16,0-1 0,0-21 16,0 22-16,-21-1 0,-1-20 0,1-1 15,21 0-15,-21-20 0,0 20 16,0-21-16,21 0 0,-21 0 0,-1 1 15,1-22-15,0 0 16,-21 0-16,21 0 0,-1 0 0</inkml:trace>
  <inkml:trace contextRef="#ctx0" brushRef="#br0" timeOffset="31894.89">15896 3958 0,'0'0'0,"-21"-21"0,0 21 16,21-21-16,0 0 15,21 0-15,0 21 16,21 0-16,1-22 0,-1 22 0,85-21 16,-63 21-16,20 0 0,-20-21 15,20 21-15,-20-21 0,-1 21 16,1-21-16,-1 21 0,-20-21 0,20-1 16,-20 22-16,-1-21 0</inkml:trace>
  <inkml:trace contextRef="#ctx0" brushRef="#br0" timeOffset="32121.76">17060 3514 0,'0'0'0,"0"-21"16,-21 21 0,0 0-16,0 0 0,0 21 15,-1 21-15,22-21 0,-21 22 16,21-1-16,-21 0 0,21 1 16,-21-1-16,21 0 0,0 22 0,0-22 15,-21 22-15,21-22 0,0 21 0,0-20 16,-21-1-16,21 0 0,0 1 0,0-22 15,0 21-15,0-21 0,0 1 16,21-22-16,0 0 16,0 0-16,-21-22 15,0 1-15,0 0 0,0-21 0,0-1 16</inkml:trace>
  <inkml:trace contextRef="#ctx0" brushRef="#br0" timeOffset="32395.66">16912 3662 0,'0'0'0,"0"-42"0,0-22 15,21 43-15,0-21 0,1-1 16,-1 22-16,0 0 0,21 0 0,1 0 16,-1 21-16,0 0 0,1 0 15,-1 21-15,0 0 0,22 0 0,-22 0 16,-21 0-16,22 22 0,-22-1 16,-21-21-16,0 22 0,0-1 0,0 0 15,-21-21-15,-22 22 0,1-22 16,0 21-16,-1-21 0,1 1 15,-22-1-15,22 0 0,-21 0 0,20 0 16,1-21-16,0 21 0,20-21 16,-20 0-16,63-21 31,0 21-31,22-21 0,-22 0 0,42 0 16,-20 0-16,-1-1 0</inkml:trace>
  <inkml:trace contextRef="#ctx0" brushRef="#br0" timeOffset="32631.53">17970 3471 0,'0'22'16,"-21"-1"0,0 0-16,21 0 0,-21 0 15,0 22-15,0-22 0,21 21 0,-22-21 16,1 22-16,21-1 0,-21-21 15,21 21-15,0 1 0,-21 41 16,0-62-16,21 20 0,0 0 16,0-21-16,0 22 0,0-22 15,0 0-15,0 0 0</inkml:trace>
  <inkml:trace contextRef="#ctx0" brushRef="#br0" timeOffset="32854.4">17399 4255 0,'0'0'0,"-21"21"0,-43 0 16,64 0-16,0 0 15,0 0-15,0 1 16,21-22-16,22 0 0,-22 21 16,42-21-16,-20 0 0,-1 0 0,22 0 15,-22 0-15,21 0 0,-20 0 16,20 0-16,-20 0 0,-1-21 0,0 21 15,-21-22-15,1 22 0,-1-21 16,0 0-16,-21 0 0,0 0 16,0-22-16,0 22 0,0-21 15,0 0-15,0-22 0</inkml:trace>
  <inkml:trace contextRef="#ctx0" brushRef="#br0" timeOffset="33063.98">17589 3493 0,'-42'0'0,"84"0"16,-105 0-16,63-22 16,21 22-16,0-21 15,0 21-15,1 0 0,20-21 16,0 21-16,1 0 0,-1 0 0,0-21 16,22 21-16,-22 0 0,0 0 15,1-21-15,-1 21 0,22-21 16,-22 21-16,-21 0 0,0-22 15,22 22-15,-1 0 0</inkml:trace>
  <inkml:trace contextRef="#ctx0" brushRef="#br0" timeOffset="33347.82">19494 3196 0,'0'0'0,"-21"0"0,21-21 0,21 0 15,1 21-15,20 0 0,0-21 16,22 0-16,-22 21 0,22 0 16,-1 0-16,1-22 0,-1 22 0,-21 0 15,22 0-15,-1 0 0,1-21 16,-1 21-16,1 0 0,-22 0 15,22 0-15,-22 0 0,-21 0 0,0 0 16,1 0-16,-44 0 16,1 0-16</inkml:trace>
  <inkml:trace contextRef="#ctx0" brushRef="#br0" timeOffset="33599.67">19812 3344 0,'0'0'0,"-64"149"15,43-86-15,0-21 0,0 22 16,0-1-16,0-20 0,21 20 16,-22 1-16,1-1 0,21 1 0,0-1 15,0-20-15,-21-1 0,21 0 0,0 1 16,0-1-16,0-21 0,0 0 15,0 0-15,0 1 0,21-22 32,0-22-32,1 22 0,-1-21 0</inkml:trace>
  <inkml:trace contextRef="#ctx0" brushRef="#br0" timeOffset="33987.44">19981 3958 0,'21'0'16,"1"0"-1,-1 0-15,0 0 0,0 0 16,21 0-16,-20 0 0,-1-21 16,21 0-16,-21 21 0,22-21 0,-22 0 15,21 21-15,-21-22 16,0 1-16,1 0 0,-1 0 0,-21 0 15,0 0-15,0-1 0,-21 1 16,-1 21-16,1 0 16,0 0-16,-21 21 0,-1-21 0,22 22 15,-21-1-15,21 21 0,0-21 16,-1 0-16,1 22 0,0-22 16,0 21-16,21 1 0,-21-22 0,21 21 15,0-21-15,0 22 0,0-22 0,0 0 16,0 0-16,21-21 0,0 21 15,0-21-15,0 0 0,1 0 0,20 0 16,-21 0-16,21 0 0,1 0 0,-1-21 16,0 0-16,22 0 15,-22 0-15,1-1 0,20 1 0</inkml:trace>
  <inkml:trace contextRef="#ctx0" brushRef="#br0" timeOffset="34298.24">20891 3725 0,'0'0'0,"0"-21"0,-21 21 15,0 0-15,0 0 0,0 21 16,21 1 0,0-1-16,0 0 15,0 0-15,21 0 16,-21 0-16,21 1 0,0-1 0,0 0 16,1 0-16,-22 0 0,0 22 15,21-22-15,-21 21 0,0-21 0,0 0 16,0 22-16,-21-22 0,-1 0 15,1 0-15,0-21 0,-21 21 16,21-21-16,-22 0 0,1 0 0,0 0 16,-1 0-16,22 0 0,-21 0 15,21 0-15,-1 0 0,1 0 0,21-21 16,0 0 0,0 0-16,21 21 0,22-21 15,-22 21-15,0-21 0,21 21 16,1-22-16</inkml:trace>
  <inkml:trace contextRef="#ctx0" brushRef="#br0" timeOffset="35244.22">21653 3133 0,'0'0'0,"0"-43"0,-21 22 0,0 0 0,21 0 15,-21 21 1,0 0-16,0 0 16,21 21-1,0 0-15,-22 22 0,1-22 0,0 21 16,21 22-16,-21-22 0,0 21 16,0 1-16,21-22 0,-22 22 0,1-1 15,21 1-15,0-22 0,0 22 16,0 84-16,0-106 15,0-21-15,0 22 0,0-22 0,21 21 16,1-21-16,-1-21 0,0 21 16,0-21-16,0 0 0,0 0 0,22 0 15,-22-21-15,0 0 16,21 0-16,-20 0 0,-1 0 0,21-22 16,-21 22-16,0 0 0,-21-21 15,22 20-15,-22 1 0,21 0 0,-21 0 16,0 0-16,-21 42 31,-1 0-31,22 0 16,-21 0-16,21 1 0,0-1 15,0 0-15,0 0 0,0 0 16,0 0-16,0 1 0,21-1 16,1 0-16,-1-21 0,0 0 0,0 0 15,21 0-15,-20 0 0,-1 0 16,21 0-16,-21 0 0,0-21 15,1 21-15,-1-21 0,0-1 16,0-20-16,0 21 0,0 0 0,1-22 16,-22 22-16,0 0 0,21-21 15,-21 21-15,0-1 0,0 1 16,0 42 0,0 1-16,-21-1 15,21 0-15,0 0 0,-22 21 16,1-20-16,0-1 0,21 0 15,-21 0-15,21 21 0,0-20 0,-21-1 16,0 0-16,21 0 16,0 0-1,-22-21-15,22-21 16,0 0 0,0 0-16,0 0 0,0-1 15,22 1-15,-22 0 0,21 0 16,21-21-16,-21 20 0,43-62 0,-22 63 15,0-1-15,-20-20 0,20 21 16,0 21-16,-21-21 0,22 21 0,-22 0 16,0 0-16,0 0 0,-21 21 15,0 0-15,0 0 0,0 22 16,0-22-16,0 0 16,0 0-16,-21 0 0,21 0 0,-21 1 15,0-1-15,21 21 0,0-21 16,0 0-16,-21 1 0,-1-1 15,22 0-15,-21-21 0,21 21 16,21-21 15,22-21-31,-22 0 0,21 21 16</inkml:trace>
  <inkml:trace contextRef="#ctx0" brushRef="#br0" timeOffset="35862.87">23199 3725 0,'21'-21'0,"-42"42"0,42-63 16,-21 21-16,0 0 0,0-22 15,0 22-15,-21 21 16,-1 0 0,1 0-16,0 21 0,0-21 15,0 22-15,0-1 0,-1 21 0,1-21 16,-21 0-16,21 1 0,0-1 15,-1 21-15,22-21 0,-21 0 0,21 1 16,0-1-16,0 0 16,0 0-16,0 0 0,0 0 15,21-21-15,1 0 16,-1 0-16,0 0 0,0 0 0,0 0 16,0 0-16,22-21 0,-22 0 15,0 0-15,0 21 0,0-21 0,1 0 16,-1-1-16,0 1 0,0 0 0,0 0 15,0 0-15,-21 0 0,0-1 16,22 22-16,-22-21 0,0 42 31,-22-21-15,1 22-16,0-1 0,0 0 16,0 21-16,21-21 0,-21 22 0,-1-1 15,22 22-15,-21-1 0,21 1 16,0-1-16,0 1 0,-21-1 0,21 1 15,0-1-15,0 22 0,0-22 0,0 1 16,0 20-16,-21-20 0,21-1 16,-21 22-16,21-21 0,-21-1 0,-1-21 15,1 22-15,21-1 0,-21-20 16,0-1-16,0 0 0,-22 1 0,22-1 16,0 0-16,0-20 0,0-1 15,0 21-15,-1-21 0,1-21 16,21 21-16,-21-21 0,21-21 31,0 0-31,0 0 16,21 0-16,0 0 0,-21-22 0,22 22 15,-1-21-15,-21-1 0,21-20 0</inkml:trace>
  <inkml:trace contextRef="#ctx0" brushRef="#br0" timeOffset="36114.65">22966 3175 0,'0'0'0,"0"-21"0,-21 0 0,-1 0 15,1-1-15,21 1 16,0 0-1,21 21 1,1 0-16,-1 0 16</inkml:trace>
  <inkml:trace contextRef="#ctx0" brushRef="#br0" timeOffset="36342.03">21759 3344 0,'0'0'0,"-42"0"0,-22 0 0,22 0 15,21 0-15,0 0 0,42 0 32,21 0-32,1 0 0,-1 0 0,21 0 15,1-21-15,-1 21 16,1-21-16,-22 21 0,22 0 0,-1 0 15,-20 0-15,-1 0 0,0 0 16,-21 0-16,1 0 0,-1 0 0</inkml:trace>
  <inkml:trace contextRef="#ctx0" brushRef="#br0" timeOffset="37515.4">2265 5546 0,'-43'21'0,"86"-42"0,-107 63 0,22-42 16,21 0-16,21 21 0,0 0 31,21-21-16,0 22-15,0-22 0,0 0 16,22 0-16,-1 0 0,0 0 0,1 0 16,-1 0-16,22 0 0,-1 0 15,22 0-15,-22 0 0,22 0 16,0 0-16,20 0 0,1-22 16,21 22-16,21-21 0,1 0 0,-1 21 15,0-21-15,42 21 0,-20-21 0,41 0 16,-20 21-16,21-22 0,-22 22 15,43-21-15,-21 0 0,-1 21 0,22-21 16,0 21-16,0-21 0,0 21 16,21-21-16,-22 21 0,22-22 0,0 22 15,0-21-15,22 21 0,-22-21 0,21 21 16,21-21-16,0 0 0,22 21 16,-1-21-16,1 21 0,-1-22 0,1 22 15,21 0-15,-22-21 0,22 21 16,-1 0-16,1-21 0,0 21 15,-1-21-15,1 21 0,21 0 0,-21 0 16,-1 0-16,22 0 0,-21 0 16,-1-21-16,22 21 0,-21 0 0,0 0 15,-1 0-15,1 0 0,0 0 16,-1 0-16,-20 0 0,338 0 16,-339 0-16,-20 0 0,-1 0 15,0 0-15,-20 0 0,-22 0 0,0 0 16,-22 0-16,-20 0 0,0 0 15,-43 0-15,0 0 0,-20 0 0,-22 0 16,0 0-16,-43 0 0,1 0 16,-22 0-16,-20 0 0,-1 0 15,-21 0-15,-42 0 16,0 0-16,-43 0 0,1 0 16,-22 0-16,1 0 0</inkml:trace>
  <inkml:trace contextRef="#ctx0" brushRef="#br0" timeOffset="38608.39">2032 7514 0,'0'0'0,"0"-21"0,0 0 0,0 0 0,0 0 16,0-1-16,0 1 15,0 0-15,0 0 16,0 42 15,0 0-31,0 0 16,0 1-16,0 20 0,0 0 0,0 1 15,0-1-15,0 0 0,0 1 16,0-1-16,0 0 0,0 22 0,0-22 16,0 22-16,-21-22 15,21 21-15,0-20 0,-21-1 0,21 0 16,-22 1-16,22-1 0,0-21 16,-21 22-16,21-22 0,0 0 0,-21 0 15,21 0-15,0 0 16,0-42 15,0 0-31,0 0 16,0 0-1,0 0-15,0-1 0</inkml:trace>
  <inkml:trace contextRef="#ctx0" brushRef="#br0" timeOffset="39114.85">2434 8043 0,'0'22'0,"0"-1"16,0 0-16,21-21 16,0 0-1,1 0-15,-1 0 0,0-21 16,0 21-16,0-21 15,0-1-15,-21 1 0,0 0 16,0 0 0,0 0-16,-21 21 15,0 0-15,0 0 16,0 0-16,0 21 16,-1 0-16,22 0 0,-21-21 15,21 21-15,0 1 0,0-1 16,21-21-1,1 0-15,-1 0 16,0 0-16,0 0 16,0-21-16,0-1 0,1 22 15,-22-21-15,0 0 16,0 0-16,0 0 0,-22 21 16,1-21-1,0 21-15,0 0 16,21 21-1,0 0 1,0 0 0</inkml:trace>
  <inkml:trace contextRef="#ctx0" brushRef="#br0" timeOffset="40698.92">5101 7662 0,'0'0'0,"21"-21"0,-21 0 16,21 21-16,-21-21 0,22 21 15,-22-21-15,0 0 16,-22 21 93</inkml:trace>
  <inkml:trace contextRef="#ctx0" brushRef="#br0" timeOffset="42164.67">5292 7472 0,'0'0'0,"21"0"0,0-21 0,0 21 16,0-21-16,0 21 15,-21-22-15,22 22 0,-1-21 0,-21 0 16,21 21-16,0-21 0,-21 0 16,21 21-16,-21-21 0,0-1 0,21 1 15,-21 0-15,0 0 16,0 0-16,0 0 0,-21 21 16,0 0-16,0 0 15,0 0-15,-43 0 0,43 21 16,-21 0-16,-22 21 15,22 1-15,0-22 0,20 21 16,-20-21-16,21 22 0,-21-22 0,20 0 16,1 21-16,0-21 0,21 1 15,0-1-15,0 0 0,0 0 16,0 0-16,0 0 16,21-21-16,0 22 0,1-22 15,20 21-15,-21-21 0,0 21 0,0-21 16,22 21-16,-22-21 0,0 21 15,0-21-15,22 21 0,-22 1 0,0-22 16,-21 21-16,0 0 0,0 0 16,0 0-16,0 0 0,0 1 15,-21 20-15,0-21 0,-1 0 0,-20 22 16,0-22-16,21 0 0,-22 0 16,1 0-16,0-21 0,20 21 0,-20-21 15,-21 0-15,20 0 16,22 0-16,0 0 0,0 0 0,0-21 15,-1 0-15,1 21 0,0-21 16,0 0-16,21 0 0,0-1 16,-21 1-16,21 0 0,0 0 15,0 0 1,21 0-16,0 21 16,0 0-16,0-22 0,1 22 15,-1 0-15,21-21 0,-21 21 0,0 0 16</inkml:trace>
  <inkml:trace contextRef="#ctx0" brushRef="#br0" timeOffset="42746.86">6117 7451 0,'0'0'0,"0"-21"0,21 21 0,-21-43 16,0 22 0,0 0-16,0 0 15,-21 42 17,0 0-32,21 0 0,-21 0 0,0 22 15,-1-22-15,1 21 0,-21 22 16,21-22-16,-22 22 15,22-22-15,0 0 0,0 1 0,21-22 16,0 21-16,-21 0 0,21-20 16,0 20-16,0-21 0,0 0 15,21 22-15,64-1 16,-64-42-16,21 0 16,-21 0-16,22 0 0,-1 0 0,-21-21 15,21 0-15,1-1 0,-1 1 16,0 0-16,1 0 0,-22 0 0,21-22 15,1 22-15,-1 0 0,-21-21 0,21 21 16,-20-22-16,-1 22 0,-21-21 16,0-1-16,0 22 0,0-21 0,0 0 15,-21 20-15,-22-20 0,22 0 16,-21 21-16,21-1 0,-22 1 0,22 0 16,-21 0-16,-1 21 0,22 0 15,-21 0-15,21 0 0,0 0 16,-22 0-16,22 21 0,0-21 0,21 21 15,-21 0-15,21 1 0,-21-1 16,21 0-16,0 0 0,0 0 0,0 0 16,0 1-16,0-1 0,21 0 15,0-21-15,0 0 0,0 21 16,22-21-16</inkml:trace>
  <inkml:trace contextRef="#ctx0" brushRef="#br0" timeOffset="43308.53">7070 7408 0,'0'-21'16,"0"0"-16,-22 21 31,1 21-15,21 0-16,0 1 0,0 20 0,0-21 15,-21 21-15,21 1 0,-21 20 16,21-20-16,-21-1 0,21-21 16,-21 21-16,-1 1 0,1-22 15,21 21-15,-42 22 0,42-43 16,0 0-16,0 0 0,-21 0 16,0 1-16,21-44 31,0 1-31,0 0 0,0 0 15,0 0-15,0 0 0,0-22 0,0 22 16,21-21-16,0-1 0,0 1 16,0 0-16,0-1 0,1-20 0,-1 21 15,0-22-15,21 1 0,-21 20 0,22-20 16,-1 20-16,-21 22 16,22-21-16,-22 21 0,21 0 0,-21 21 15,0 0-15,1 0 0,-1 21 16,0 21-16,0 0 0,0-20 0,0 83 15,-21-62-15,0-1 16,0 22-16,0-22 0,0 0 0,0 1 16,0 20-16,0-42 0,0 22 0,0-1 15,0 0-15,-21-21 0,0 43 16,21-43-16,0 0 16,-21-21-16,0 0 15,0 0 1,-1 0-16,1-21 15,0 0-15</inkml:trace>
  <inkml:trace contextRef="#ctx0" brushRef="#br0" timeOffset="43498.42">6837 7811 0,'21'-22'31,"0"22"-31,0 0 0,0 0 0,1 0 16,20 0-16,-21 0 0,21-21 0,1 21 15,-1-21-15,-21 21 0,22 0 16,-1-21-16,0 21 0,22-21 16,-22 21-16,-21-21 0,0-1 15,22 22-15,-22-21 0,0 21 16,-21-21-16,21 21 0</inkml:trace>
  <inkml:trace contextRef="#ctx0" brushRef="#br0" timeOffset="44360.09">9631 7070 0,'0'21'0,"0"-42"0,0-22 0,0 22 0,0-21 16,0 21-16,0-22 0,0 22 0,0 0 16,0 0-16,0 0 0,0 0 15,-21 21-15,-1 0 16,22 21-16,0 0 15,0 0-15,-21 21 0,21 1 0,-21-1 16,21 22-16,0-22 0,-21 21 16,21 1-16,-21-1 0,0 1 0,21-1 15,-22 1-15,1-1 0,21-20 16,-21-1-16,0 22 0,21-22 0,-21-21 16,0 21-16,21 1 0,0-22 0,-22 0 15,1 0-15,21 0 0,-21 1 16,21-44 15,0 1-15,0-21-16,0 21 0,0 0 0,21-22 15,0 1-15,-21 0 0,43-1 0,-22 1 16,0-22-16,0 1 16,0-1-16,1 1 0,-1-1 0,0 22 15,0-21-15,0-1 0,0 22 16,1-1-16,-1 1 0,-21 21 0,0 0 15,0 0-15,0-1 0,21 22 0,-21 22 16,0-1 0,0 21-16,0 0 0,0 1 0,0 20 15,0 43-15,0-42 16,0-1-16,0 1 0,0-1 0,0 1 16,0-22-16,0 0 0,0 1 0,0-1 15,0 0-15,0-21 16,0 1-16,0-1 0,0 21 15,0-21-15,0-42 32,0 0-17,-21 0-15,0 21 0</inkml:trace>
  <inkml:trace contextRef="#ctx0" brushRef="#br0" timeOffset="44558.98">9250 7578 0,'0'0'0,"0"-21"16,21 21 0,0 0-16,0 0 15,0 0-15,1-22 0,-1 22 16,21 0-16,22 0 0,-43 0 16,21 0-16,0 0 0,-20 0 0,20 0 15,0 0-15,-21 0 0,22 0 16,-22 0-16,0 0 0,0 0 15,22 0-15</inkml:trace>
  <inkml:trace contextRef="#ctx0" brushRef="#br0" timeOffset="44966.74">10033 7535 0,'-21'-21'0,"0"21"15,-1-21-15,22 0 16,0 0-16,22 0 31,-1 21-31,0 0 0,0 0 0,0 0 16,0 21-16,22 0 0,-22 0 15,0 0-15,0 0 0,0 22 0,1-22 16,-1 0-16,0 21 0,-21-20 0,21-1 16,-21 21-16,0-21 0,0 0 15,0 1-15,0 41 16,0-42-16,-21-21 0,21 21 0,-21 1 15,0-22-15,-1 0 32,22-22-32,-21 1 0,21 0 15,0 0-15,0 0 0,0 0 16,0-1-16,0-20 0,0 21 0,0-21 16,0 20-16,21 1 0,1-42 15,-1 42-15,0-1 0,-21 1 16,21 0-16,0 21 0,0-21 0,1 21 15,-1 0-15,0 0 16,0 0-16,0 0 0,0 0 16,1 0-16</inkml:trace>
  <inkml:trace contextRef="#ctx0" brushRef="#br0" timeOffset="45908.53">10901 7408 0,'0'0'16,"0"-21"-16,0 0 0,-21-21 16,-1 42-16,1-21 0,0 21 15,0 0-15,0 0 16,21 21-16,-21 0 0,-1 0 16,22 0-16,-21 0 0,21 22 15,-21-1-15,21 0 0,-21 22 16,21-22-16,0 1 0,0-1 0,0 0 15,0-21-15,0 22 0,42 20 16,-21-42-16,22 1 16,-22-1-16,21-21 0,1 0 0,-1 0 15,0 0-15,22 0 0,-22 0 16,0 0-16,1-21 0,-1-1 0,0 1 16,1 0-16,-1 0 0,-21 0 15,22-22-15,-22 1 0,0 21 0,0-21 16,0-1-16,0-20 0,-21 20 0,0-20 15,0 21-15,0-22 16,0 1-16,0 20 0,0 1 0,0 0 16,0 20-16,0 1 0,0 0 0,0 0 15,0 42 1,-21 0-16,21 0 0,-21 22 0,21-1 16,-21 0-16,21 1 0,-21 20 0,21-20 15,0 20-15,-21 1 0,-1-22 16,1 0-16,21 1 0,-21 20 0,21-21 15,-21-20-15,21 20 0,-21 21 16,21-41-16,0-1 0,0 0 16,0 0-16,21-42 31,0 0-31,0 0 16,0-1-16,1-20 0,-1 21 0,0-21 15,0 20-15,21-20 0,-20 21 16,-1-21-16,21 20 0,-21 1 0,0 0 15,22 0-15,-22 21 0,0 0 16,0 0-16,-21 21 16,21 0-16,-21 0 0,0 1 15,0-1-15,0 21 0,0-21 0,0 0 16,0 1-16,0 20 0,0-21 16,0 0-16,0 0 0,0 1 15,22-1-15,-1 0 0,0-21 16,0 0-16,0 0 0,0 0 15,1 0-15,-1 0 0,0-21 16,21-22-16,-21 22 0,1 0 16,-1 0-16,0 0 0,-21-22 0,0 22 15,21 0-15,-21 0 0,21-21 16,-21 20-16,0 1 0,0 42 31,0 1-15,-21-1-16,21 0 15,0 21-15,-21-21 0,21 1 0,-21-1 16,21 0-16,-21 0 0,21 0 16,0 0-16,0 1 0,-22-1 15,22 0-15,0-42 32,0 0-17,0-1-15,22 1 0</inkml:trace>
  <inkml:trace contextRef="#ctx0" brushRef="#br0" timeOffset="46079.28">12065 7387 0,'0'0'0,"0"-21"16,-21 21-16,0 0 16,21 21-1,0 0 1,0 1-1</inkml:trace>
  <inkml:trace contextRef="#ctx0" brushRef="#br0" timeOffset="46387.1">12636 7027 0,'0'0'0,"0"-21"0,0 0 16,0 0-16,-21 21 31,21 21-31,0 0 0,-21 0 0,0 1 16,0 20-16,21 0 0,-21 1 0,21-1 16,-22 21-16,1-20 0,21 20 15,-21 1-15,21-22 0,0 22 16,-21-22-16,0 0 0,0 1 0,21-1 15,0 0-15,0 1 0,-22-1 16,22-21-16,0 43 0,0-43 16,0 0-16,0 0 0,22-42 31,-22 0-15,21 0-16</inkml:trace>
  <inkml:trace contextRef="#ctx0" brushRef="#br0" timeOffset="46586.99">12213 7557 0,'21'0'32,"0"0"-32,1 0 0,20 0 15,-21 0-15,0 0 0,0 0 0,1 0 16,20 0-16,-21 0 0,0 0 15,0 0-15,1 0 0,-1-22 0,0 1 16,-21 0-16,21 21 0,-21-21 16</inkml:trace>
  <inkml:trace contextRef="#ctx0" brushRef="#br0" timeOffset="46979.28">12679 7662 0,'0'22'15,"21"-22"-15,0 0 16,0 0-16,0 0 0,22 0 0,-22 0 16,21-22-16,-21 22 0,22-21 0,-22 0 15,21 21-15,-21-21 16,1 0-16,-1 0 0,0 21 0,0-22 15,-21 1-15,21 0 0,-21 0 16,0 0-16,-21 21 16,0 0-16,0 0 0,0 0 0,-1 0 15,1 21-15,-21 0 0,21 0 0,0 22 16,-22-22-16,22 0 0,0 21 16,0-21-16,21 22 0,-21-22 0,21 21 15,0 1-15,0-22 16,0 0-16,0 0 0,21-21 15,0 0-15,0 0 0,0 0 16,22 0-16,-22 0 0,21 0 0,0 0 16,1-21-16,-1 21 0,-21-21 15</inkml:trace>
  <inkml:trace contextRef="#ctx0" brushRef="#br0" timeOffset="48274.28">13568 7430 0,'0'0'0,"0"-22"15,-21 22 1,-1 0 0,1 22-16,21-1 0,-21 0 15,0 0-15,0 0 16,0 0-16,21 22 0,-22-22 0,1 21 16,0-21-16,21 22 0,0-22 0,0 0 15,-21 0-15,21 22 0,0-22 16,0 0-16,0 0 0,21 0 15,0 0-15,0-21 0,1 0 0,20 22 16,-21-22-16,21 0 0,-20 0 16,20 0-16,0 0 0,1-22 0,-22 1 15,21 21-15,0-21 0,-20 0 16,20 0-16,-21 0 0,21-22 0,-20 1 16,-1 0-16,21-1 0,-21 1 0,0-22 15,22-63 1,-22 43-16,0 20 0,0 1 0,-21-1 15,21 1-15,-21 20 0,22 1 0,-22 0 16,0 21-16,0-1 0,0 1 16,-22 21-1,1 0-15,0 0 0,0 21 16,21 22-16,-21-22 0,0 21 16,-1 1-16,1-1 0,0 0 0,0 22 15,0-22-15,21 22 0,-21-22 0,-1 21 16,22-20-16,0 20 0,0-20 0,-21-1 15,21 0-15,0 1 0,0-22 16,0 21-16,0-21 0,0 0 16,0 1-16,21-1 0,1 0 0,-1-21 15,0 0-15,0 0 0,0 0 0,22 0 16,20 0-16,-42 0 16,22-21-16,-22 0 0,21-1 0,-21 1 15,22 0-15,-22 0 0,0 0 0,0-22 16,21 22-16,-42-21 0,22 21 15,-1 0-15,-21-1 0,21 1 16,-21 0-16,-21 21 16,0 21-1,-1 0-15,22 1 0,-21-1 16,0 0-16,21 21 0,-21-21 16,21 1-16,0-1 0,0 21 0,0-21 15,0 0-15,0 1 0,0-1 0,0 0 16,0 0-16,21 0 15,0-21-15,0 0 16,1 0-16,-1 0 0,21 0 0,-21-21 16,0 21-16,1-21 0,-1 0 15,0 0-15,0-1 0,0 1 0,0 0 16,-21-21-16,22 21 0,-22-22 0,21 22 16,-21-21-16,0 21 0,0-1 15,0 1-15,0 42 31,0 1-15,0 20-16,-21-21 0,-1 0 0,22 0 16,0 22-16,0-22 0,0 0 0,0 0 15,0 0-15,0 1 0,0-1 16,0 0-16,0 0 0,22 0 16,-1-21-16,0 21 0,0-21 15,0 0-15,0 0 0,1 0 16,-1 0-16,0-21 0,0 21 15,-21-21-15,21 0 0,-21 0 0,0 0 16,21-1-16,1 1 0,-22-21 16,0 21-16,21-22 0,0 22 0,0 0 15,0-21-15,0 21 0,1-1 16,-1 1-16,21 21 0,-21-21 16,0 21-16,43 0 0,-43 0 15,21 0-15,-20 21 0,-1 0 16,0 1-16,-21-1 0,0 0 0,21 0 15,-21 0-15,0 0 0,0 1 0,0 20 16,0-21-16,0 0 0,0 0 16,0 1-16,0-1 0,0 0 15,0 0-15,0-42 47,0 0-47,0 0 0,0-1 16,0 1-16,0 0 15,21 0-15,0 0 0,-21-22 0,22 22 16,-1 0-16,21-21 0,-21 21 0,0-1 16,22 1-16,-22 0 15,0 0-15,0 0 0,0 21 0,22 0 0,-22 0 16,0 0-16,0 0 16,0 0-16,1 21 15</inkml:trace>
  <inkml:trace contextRef="#ctx0" brushRef="#br0" timeOffset="48714.77">15854 7726 0,'21'0'15,"0"0"-15,0 0 0,0-21 0,1 21 16,-1-21-16,0 21 0,21-22 15,-21 1-15,1 21 0,20-21 16,-21 0-16,0 0 0,0 0 0,1 21 0,-1-22 16,0 1-16,-21 0 15,0 0-15,0 0 0,0 0 0,-21 21 16,0 0-16,-1 0 16,1 0-16,-21 0 0,21 0 15,-22 21-15,22 0 0,-21 0 0,21 21 16,-22-20-16,22-1 0,-21 21 15,21-21-15,0 22 0,-1-22 0,1 0 16,21 21-16,0-21 0,0 1 0,0-1 16,0 0-16,0 0 0,21-21 15,1 21-15,20 0 0,-21-21 16,21 0-16,1 0 0,-1 0 0,0 0 16,1 0-16,-1 0 0,0 0 15,1 0-15,-1 0 0,0 0 0,1-21 16,-1 21-16,-21-21 0,22 0 0,-1 21 15,-21-21-15,0 0 0,22-1 16,-22-20-16,0 21 0,0 0 0,0 0 16,-21-22-16</inkml:trace>
  <inkml:trace contextRef="#ctx0" brushRef="#br0" timeOffset="49078.17">14033 6858 0,'0'0'0,"0"-21"15,22 21 1,-1 0-16,21 0 0,0 0 16,1 0-16,20 0 0,1 0 0,84 0 15,-63 0-15,-22 0 16,22 0-16,-22 0 0,22 0 0,-22 0 16,1-21-16,-1 21 0,1 0 15,-22 0-15,1 0 0,-1 0 0,-21 0 16,21-21-16,-42-1 15,-21 22 1,0 0-16,0-21 0</inkml:trace>
  <inkml:trace contextRef="#ctx0" brushRef="#br0" timeOffset="50358.81">1736 9716 0,'0'-22'16,"0"1"-16,-22 21 0,1 0 16,0-21-16,0 21 15,0-21-15,21 0 0,-21 0 16,21-1-16,-22 1 0,22 0 15,0 0-15,0 0 0,0 0 16,22 21-16,20-22 0,-21 1 16,0 21-16,22 0 0,-1 0 15,0 0-15,-21 0 0,22 0 0,-1 21 16,-21 22-16,22-22 0,-22 21 16,0 1-16,0-1 0,-21 0 0,0 1 15,0 41-15,-21-20 16,-21 20-16,20-41 0,-20-1 15,-21 22-15,20-43 16,22 0-16,-21 0 0,-1 0 16,1 0-16,0 1 0,-1-22 0,1 0 15,0 0-15,-1 0 0,1 0 0,21 0 16,-21 0-16,-1-43 16,22 22-16,0 0 0,21 0 15,0-22-15,0 22 0,0-21 16,0 21-16,0-22 0,21 1 0,21 21 15,-20 0-15,20 0 0,-21-1 16,21 22-16,1 0 0,-1 0 0,0 22 16,1-1-16,-22 0 0,21 0 15,-21 0-15,1 22 0,-1-22 0,0 21 16,0 0-16,0-20 0,-21 20 16,0-21-16,0 21 0,21-20 0,-21-1 15,0 21-15,0-21 0,0 0 16,0 1-16,0-1 0,0 0 15,0 0-15,0 0 16,0-42 0,0 0-1,0 0-15</inkml:trace>
  <inkml:trace contextRef="#ctx0" brushRef="#br0" timeOffset="50543.71">2413 10054 0,'0'0'0,"21"0"15,-21 21 17,-21-21-17,0 0 1</inkml:trace>
  <inkml:trace contextRef="#ctx0" brushRef="#br0" timeOffset="64572.5">4424 9843 0,'0'0'0,"0"-22"125,0 1-109,0 0-16,0 0 15,0 0-15,0 0 16,0-1-16,0 1 0,0 0 16,0 0-16,0 0 0,0 0 15,0-1-15,0 1 0,0 0 0,0 0 16,0 0-1,0 0-15,0-1 16,0 44 31,0-1-47,0 0 0,0 0 0,0 21 16,0 1-16,0-1 0,0 0 15,0 22-15,0-22 0,0 1 0,0 20 16,0-21-16,0 1 0,-21-1 15,21-21-15,-22 22 0,22-1 16,0-21-16,0 0 0,0 0 0,0 1 16,0-1-16,0 0 0,0 0 15,0-42 48,0 0-48,0 0-15,0-1 0,22 1 16</inkml:trace>
  <inkml:trace contextRef="#ctx0" brushRef="#br0" timeOffset="64911.52">4932 9567 0,'0'0'0,"0"-63"16,0 42-16,0 0 0,21 21 0,-21-22 16,0 44 15,0-1-31,0 0 0,0 21 16,0-21-16,0 22 0,0 20 0,0-20 15,0-1-15,0 0 0,0 22 0,0-22 16,0 0-16,0 1 15,0-1-15,-21 0 0,0 1 0,21-22 16,0 21-16,0-21 0,-22 1 16,22-1-16,0 0 0,-21-21 0,21 21 15,0 0-15,0-42 32,0 0-32,0 0 15,0 0-15,0-1 0</inkml:trace>
  <inkml:trace contextRef="#ctx0" brushRef="#br0" timeOffset="65226.34">4445 9991 0,'0'0'0,"-64"0"15,43 0 1,42 0 15,1 0-31,20 0 16,-21 0-16,21 0 15,-20 0-15,20 0 0,0 0 0,-21 0 16,22 0-16,-22 0 0,21 0 0,-21 0 16,22 0-16,20-21 15,-42 21-15,1 0 16,-1 0-16,-21-22 15,0 1 17,0 0-17</inkml:trace>
  <inkml:trace contextRef="#ctx0" brushRef="#br0" timeOffset="65550.46">5270 9610 0,'0'-21'16,"0"-1"-16,0 1 16,22 21-16,-1 0 15,0 0-15,0-21 0,0 21 16,22 0-16,-22 0 0,21-21 0,43 21 15,-64 0-15,21 0 16,1 0-16,-1-21 0,0 21 16,1 0-16,-22-21 0,21 21 0,0 0 15,-20 0-15,-1 0 0,0 0 16,0 0-16,-42 0 47,0 0-47,0 0 0</inkml:trace>
  <inkml:trace contextRef="#ctx0" brushRef="#br0" timeOffset="65863.28">5694 9483 0,'0'0'0,"-21"0"0,-1 0 15,1 21 1,21 0-16,-21 0 15,21 0-15,0 1 0,0-1 16,0 0-16,0 21 0,0-21 0,0 22 16,0 20-16,0-20 0,-21-22 15,21 21-15,-21 0 0,21-20 16,-21 20-16,21-21 0,0 21 0,0 1 16,-22-22-1,22 0-15,0 0 0,-21 0 0,21 1 16,0-1-1,0-42 17,21-1-32,1 1 15,-1 0-15,0 0 0,0 0 0</inkml:trace>
  <inkml:trace contextRef="#ctx0" brushRef="#br0" timeOffset="66177.1">6202 9567 0,'0'0'0,"21"-21"31,0 21-15,21 0-16,-20 0 0,-1-21 15,21 21-15,-21-21 0,22 21 0,-22 0 16,21 0-16,-21 0 0,22-21 16,-22 21-16,21 0 0,-21 0 0,0 0 15,1 0-15,-1 0 0,0 0 16,-42 0 15,0 0-15,-1 0-16,1 0 0</inkml:trace>
  <inkml:trace contextRef="#ctx0" brushRef="#br0" timeOffset="66466.94">6498 9504 0,'0'0'0,"-21"0"0,0 0 15,0 21 1,21 0-1,-22 0-15,22 1 0,0 20 16,0-21-16,0 0 0,0 22 16,0-22-16,0 21 0,0 0 0,0-20 15,0 20-15,0-21 0,0 21 0,0-20 16,0-1-16,0 0 0,0 0 16,0 0-16,-21 22 0,21-22 15,0 0-15,-21-21 16,42-21 31,0 0-47,1-1 0</inkml:trace>
  <inkml:trace contextRef="#ctx0" brushRef="#br0" timeOffset="66761.77">7048 9567 0,'0'-21'0,"0"42"0,22-42 32,-22 64-17,0-22-15,0 0 0,0 21 16,0 1-16,0-22 0,0 21 16,0 0-16,-22 1 0,1-1 15,0 0-15,21-20 0,-21 20 0,0-21 16,21 21-16,-21-20 0,21-1 0,0 0 15,0 0-15,0 0 16,0 0-16,21-42 47,-21 0-47,21 21 0,0-21 0</inkml:trace>
  <inkml:trace contextRef="#ctx0" brushRef="#br0" timeOffset="67046.61">7048 9673 0,'0'0'0,"-21"-21"0,0 0 0,21 0 16,0 0-16,0-1 0,0 1 0,0 0 15,0 0-15,21 0 16,0 0-16,1 21 0,20-22 0,0 22 16,-21 0-16,22-21 0,-1 21 0,-21 0 15,22 0-15,-22 0 0,21 21 16,-21-21-16,0 22 0,-21-1 0,0 0 15,0 0-15,0 0 0,0 22 16,0-22-16,-21 0 0,0 0 0,-21 21 16,21-20-16,-1-1 0,-20 0 15,21 0-15,-21 0 0,20 0 16,1-21-16,0 22 0,0-1 0,0-21 16,0 0-16,21 21 0,-22-21 15</inkml:trace>
  <inkml:trace contextRef="#ctx0" brushRef="#br0" timeOffset="68046.33">8424 10181 0,'0'0'0,"0"-21"0,-21 0 0,21-21 15,0 20-15,0 1 16,0 42 62,0-42-47,0 0-31,0 0 16,0 0-16,21 0 0,0-22 16,1 22-16,-1-21 0,0-1 15,0 22-15,43-85 0,-22 64 16,-21 0-16,0-1 0,0 22 15,22-21-15,-43 21 0,21 0 0,-21-1 16,-21 22 0,0 0-16,-1 0 0,-20 22 15,21-22-15,0 21 16,-22 0-16,22 0 0,0 21 0,0-20 16,0-1-16,21 0 0,0 0 15,0 0-15,0 22 0,0-22 0,21 0 16,0 0-16,0 0 0,0 0 15,1 1-15,-1 20 0,0-42 0,0 21 16,0 0-16,0 0 0,1 1 0,-22-1 16,21 0-16,-21 0 0,0 0 15,21 0-15,0-21 0,-21 22 16,21-22-16,-21 21 0,21-21 16,1 0-16,-1 0 0,0 0 0,0 0 15,0 0-15,22 0 0,-22-21 16,21-1-16,-21 1 0,22 0 15,-22 0-15,21 0 0,0 0 0,-20-1 16,-1-20-16,42-21 16,-63 20-16,21 22 0,-21-21 0,22 21 15,-22-22-15,0 22 0,0 0 16,0 0-16,0 0 0,-22 21 16,1 0-16,0 0 0,21 21 15,-21 0-15,0 0 0,0 0 0,-1 0 16,1 22-16,0-22 0,0 21 15,21 1-15,0-1 0,-21-21 0,21 21 16,0-20-16,0 20 0,0-21 16,0 21-16,0-20 15,21-1-15,0 0 0,-21 0 0,42-21 16,-20 21-16,20-21 0,-21 0 16,0 0-16,22 0 0,-22 0 15,106-42-15,-64 21 16,1 0-16</inkml:trace>
  <inkml:trace contextRef="#ctx0" brushRef="#br0" timeOffset="69924.3">10075 9800 0,'0'-42'0,"0"84"0,0-105 0,21 42 16,-21-1-16,0 1 0,0 0 16,0 0-16,-21 0 0,0 0 0,0 21 15,0-22-15,-22 22 16,22 0-16,-21 0 0,21 0 0,-22 22 15,1-1-15,21 0 0,-21 21 0,-1 1 16,22-22-16,-21 21 0,-1 0 16,22 22-16,0-22 0,-21 43 15,42-43-15,0-21 0,0 22 16,0-1-16,0-21 0,0 0 0,0 1 16,21-1-16,0-21 0,0 0 15,22 0-15,-1 0 0,-21 0 16,64 0-16,-43-21 0,0 21 15,1-22-15,-1 1 0,0 0 16,-20-21-16,20 21 0,0-43 16,-21 43-16,1-21 0,-1 20 0,-21 1 15,0-21-15,0 21 0,0 0 16,0-1-16,0 1 0,0 42 31,0 1-31,-21-1 16,-1 0-16,22 21 0,0 1 0,-21-1 15,0 0-15,0 1 0,21 20 16,-21 1-16,0-1 0,21 1 16,-22 20-16,1-20 0,0 20 15,-21 86-15,21-86 0,-22 86 16,22-86-16,21 1 0,-21 0 16,0-1-16,0-20 0,-1-1 15,22 1-15,0-22 0,-21 1 0,21-1 16,-21-21-16,21 0 0,0 0 0,21-42 31,0 0-31,1-21 0,-1 21 0,0-43 16,21 22-16,-21-22 0,22 1 15,-1-22-15,22-84 0,-22 84 16,0 0-16,1-20 0,-1-1 16,0 0-16,-21-21 0,22 21 0,-22 0 15,21 22-15,-21-22 0,1 21 16,-1 0-16,-21 22 0,21-1 0,-21 1 15,21 21-15,-21-1 0,0 1 16,0 21-16,0 0 0,0 42 31,0 0-31,0 21 0,0-21 16,0 22-16,0-22 0,0 21 0,-21 1 16,21-22-16,0 21 0,0 0 15,0-20-15,0 20 0,0-21 16,0 0-16,0 0 0,0 1 0,0-1 0,0 0 15,21-21-15,0 0 16,0 0-16,1 0 0,20 0 16,-21-21-16,0 21 0,22-21 15,-1-1-15,21-20 0,-20 0 16,-22 21-16,0-22 0,0 1 0,22 0 16,-22-1-16,-21 1 0,21 0 15,-21-1-15,21 1 0,-21 0 16,0 20-16,0 1 15,0 42 1,0 1-16,0-1 16,-21 0-16,21 21 0,-21 1 0,21-22 15,0 21-15,0 0 0,0-20 16,0 20-16,0-21 0,0 21 16,0-20-16,0-1 0,21 0 0,0 0 15,-21 0-15,21 0 0,0 1 16,1-22-16,20 0 0,-21 0 15,0 0-15,0 0 0,22 0 0,-22 0 16,21 0-16,1-22 0,-22 1 16,21 0-16,0-21 15,1 21-15,-22-22 0,0 22 0,0-21 16,0-1-16,-21 22 0,0 0 16,0-21-16,0 21 0,0-1 15,0 1-15,0 42 16,0 1-1,-21-1-15,0 0 0,21 0 0,-21 0 16,21 0-16,0 22 0,-21-22 16,21 0-16,0 0 0,0 22 0,0-22 15,0 0-15,0 0 0,21-21 16,0 21-16,21-21 16,-20 0-16,-1 0 0,0 0 0,21 0 15,-21 0-15,22-21 16,-22 21-16,21-21 0,1 0 0,-1 0 15,-21-1-15,21 1 0,1-21 0,-22 21 16,21 0-16,-21-22 0,1 22 16,-22 0-16,0 0 15,-22 21 1,1 0-16,0 21 0,21 0 16,-21 0-16,21 0 0,0 1 0,0-1 15,0 0-15,0 0 16,0 0-16,0 0 0,21-21 0,-21 22 15,21-1-15,-21 0 0,21-21 0,-21 21 16,0 0 0,-21-21-1,0 0 1,0 0-16,0 0 0,0 0 16,-1-21-16,22 0 0,-21 21 15,0 0-15,21 21 31,0 0-31,21-21 16,0 21-16,1-21 0,-1 22 0,0-22 16,0 0-16,0 0 0,0 21 15,22-21-15,-22 0 0,21 0 0,-21 0 16,22 0-16,-22 0 0,21 0 16,1-21-16,-22 21 0,0-22 0,21 1 15,-21 0-15,1 0 0,-1 0 16,21-22-16,-21 1 0,0 0 0,22-85 15,-22 63-15,-21 1 16,21-1-16,0 22 0,-21-85 16,0 85-16,0 20 0,0-20 0,0 21 15,0 0-15,0 0 0,0 42 32,-21 0-32,21 0 0,-21 0 15,0 22-15,0-1 0,21 0 0,-22 1 16,1 62-16,21-62 15,-21 20-15,21-20 0,0-1 16,0 0-16,0 1 0,0-1 0,0 0 16,0-21-16,0 1 0,0 20 0,0-21 15,21 0-15,0-21 16,1 0-16,-1 0 0,0 0 16,0 0-16,0-21 0,0 0 15,-21 0-15,22 0 0,-1-1 16,0 1-16</inkml:trace>
  <inkml:trace contextRef="#ctx0" brushRef="#br0" timeOffset="70122.17">12382 9504 0,'0'0'0,"-21"0"16,42 0-1,1 0 1,-1 0-16,21 0 0,-21 0 0,22 0 15,-1 0-15,-21 0 16,21 0-16,1 0 0,-1 0 0,-21-21 0,22 21 16,-1 0-16,-21 0 0,0 0 15,-21-21-15,21 21 16</inkml:trace>
  <inkml:trace contextRef="#ctx0" brushRef="#br0" timeOffset="71972.25">14520 9779 0,'0'0'0,"21"21"16,1-21 0,-1 0-1,0-21-15,0 21 16,-21-21-16,0 0 0,21 0 16,-21-1-16,0 1 0,0 0 15,0 0-15,0-21 0,0 20 0,-21 1 16,21 0-16,-42 0 0,21-21 0,-1 20 15,-20 1-15,0 21 0,21-21 16,-22 21-16,1 0 0,0 0 0,20 0 16,-20 0-16,0 21 0,-1-21 15,22 43-15,-21-22 0,0 63 16,-1 1-16,22-43 16,21 1-16,0-1 0,0 0 15,0 1-15,0-1 0,0-21 0,0 22 16,21-22-16,-21 0 15,21-21-15,1 0 0,-1 0 0,0 0 16,21 0-16,-21 0 0,22 0 0,-22 0 16,21-21-16,-21 0 0,22-1 15,-22-20-15,21 21 0,-21 0 0,22-43 16,-22 22-16,0 0 16,-21 20-16,0-20 0,21 0 0,-21 21 15,0-1-15,0 1 0,21 0 16,-21 42-1,0 0-15,0 1 16,0 20-16,0-21 0,0 21 16,0 1-16,0-22 0,0 42 15,22-20-15,-22-22 0,21 0 16,0 0-16,0 0 0,0-21 0,0 22 16,1-22-16,-1 0 0,21 0 0,-21 0 15,22 0-15,-1-22 0,0 1 16,1 21-16,-22-21 0,21 0 15,-21-21-15,22 20 0,-22 1 0,0-21 16,0 0-16,-21 20 0,0-20 0,0 21 16,0 0-16,0 0 0,0-1 15,0 44 1,-21-1-16,0 0 16,21 0-16,0 21 0,-21-20 15,-1-1-15,22 21 0,-21-21 0,21 0 16,0 22-16,-21-22 0,21 0 15,-21 0-15,21 0 16,0 1-16,0-44 31,21 1-31,0 0 0,0 0 16,1 0-16,-1 0 16,0-22-16,0 22 0,0-21 0,0 21 15,1-22-15,-1 22 0,0 0 16,0 0-16,0 0 0,0 21 0,1 0 15,-1 0-15,0 21 0,-21 0 16,21 0-16,0 0 0,-21 0 16,21 22-16,-21-22 0,43 21 15,-43 1-15,21-22 0,0 0 16,-21 0-16,21 0 0,0-21 0,-21 21 16,22-21-16,-1 0 15,0 0-15,0 0 0,0 0 16,0 0-16,1-21 0,-1 0 0,21 0 15,-21 0-15,22 0 16,-1-22-16,0 22 0,1-21 0,-1-1 16,0 1-16,22 0 0,-22-1 15,22 22-15,-22 0 0,0 0 0,1 0 16,-1 0-16,-21 21 0,21 0 0,-20 0 16,-1 0-16,-21 21 0,0 21 15,0 0-15,0 1 16,0-22-16,0 0 0,0 0 15,0 0-15,0 1 0,0-1 0,0 0 16,0 0-16,0 0 16,0-42 15,0 0-31,0 0 16,0 0-16,0-22 0,-21 22 15,21 0-15,-22-21 0,22 20 16,-21-20-16,21 21 0,-21-21 0,0 20 15,0 1-15,0 0 0,-1 21 0,1 0 16,0 0-16,0 0 0,-21 0 16,20 0-16,-20 21 0,21 0 0,-21 1 15,-1 20-15,22 0 0,-21-21 16,21 22-16,-43 84 16,64-85-16,-21 0 0,21 1 15,0-22-15,0 0 0,0 21 16,0-20-16,21-1 0,0-21 0,0 21 15,1-21-15,-1 0 0,21 0 16,-21 0-16,22 0 0,-1 0 0,0-21 16,1 21-16,-1-21 0,21-22 0,-20 22 15,-1-21-15,0-1 0,1 1 16,-1 0-16,0-22 0,-20 1 16,41-43-16,-42 42 0,0 1 15,1-1-15,-1 1 0,-21-1 16,0 22-16,21-64 0,-21 64 15,0 21-15,0 0 0,0-1 16,-21 44-16,21-1 16,-21 21-16,-1 0 0,1 1 15,21-1-15,-21 0 0,0 22 0,21-22 16,-21 22-16,21-22 0,0 22 16,0-1-16,0-21 0,0 22 15,0-22-15,0 1 0,0 20 0,21 1 16,21-1-16,-21-42 15,-21 0-15,22 1 0,-1-1 16,21-21-16,-21 0 0,0 0 0,1 0 16,20 0-16,-21-21 0</inkml:trace>
  <inkml:trace contextRef="#ctx0" brushRef="#br0" timeOffset="72546.17">18711 9186 0,'0'0'0,"0"-21"0,0 0 0,0 0 15,0 0-15,0 42 32,0 0-32,-21 0 0,21 22 15,0-1-15,-21 0 0,0 1 0,0-1 16,-1 0-16,22 22 0,-21-22 15,0 22-15,0-22 0,0 0 16,21 1-16,-21-1 0,21 0 0,-22 1 16,1-22-16,21 0 0,0 21 15,0-21-15,0 1 0,0-44 32,0 1-17,21 21-15,-21-42 0,22 21 0,-1-22 16,21 1-16</inkml:trace>
  <inkml:trace contextRef="#ctx0" brushRef="#br0" timeOffset="72771.67">18881 9250 0,'0'0'15,"21"-21"-15,0 0 0,0-1 16,-21 44 0,0-1-16,0 0 15,0 0-15,0 21 0,0-20 16,0 20-16,0 0 0,0 1 0,0-1 15,-21 0-15,0-21 0,21 22 16,-21-1-16,21 0 0,-22-20 0,22-1 16,-21 21-16,21-21 0,0 0 0,0 1 15</inkml:trace>
  <inkml:trace contextRef="#ctx0" brushRef="#br0" timeOffset="72978.19">18373 9567 0,'0'0'16,"-22"0"0,44 0-1,-1 0-15,0 0 0,21 0 16,-21 0-16,22 0 0,-1 0 0,0 0 15,1 0-15,-1 0 16,0 0-16,1-21 0,-1 21 0,43-21 16,-64 21-16,0-21 0,21 21 15</inkml:trace>
  <inkml:trace contextRef="#ctx0" brushRef="#br0" timeOffset="73250.11">19367 9292 0,'22'0'16,"-1"0"-1,0 0-15,21 0 0,-21 0 0,22 0 16,-1 0-16,0-21 0,-20 21 0,20 0 15,0 0-15,1-21 0,-22 21 16,21 0-16,-21 0 0,22 0 16,-22 0-16,0 0 0</inkml:trace>
  <inkml:trace contextRef="#ctx0" brushRef="#br0" timeOffset="73510.62">19727 9292 0,'0'0'0,"-21"21"31,0 1-31,21-1 16,0 0-16,0 0 0,-21 0 16,21 0-16,-21 1 0,21 20 0,-22-21 15,22 21-15,-21 1 0,21-22 0,0 21 16,-21-21-16,0 22 15,21-22-15,0 21 0,0-21 0,0 1 16,-21-1-16,21 0 0,0 0 0,0 0 16,21-21-1,0 0 1,0-21-16,0 0 16,1 21-16</inkml:trace>
  <inkml:trace contextRef="#ctx0" brushRef="#br0" timeOffset="73760.05">20235 9335 0,'-21'0'16,"42"0"-1,0 0-15,22-22 16,-22 22-16,42 0 15,-41 0-15,20 0 0,43 0 16,-43 0-16,-21 0 0,21 0 16,1 0-16,-1 0 0,-21 0 0,0 0 15,1 0-15,-44 0 32</inkml:trace>
  <inkml:trace contextRef="#ctx0" brushRef="#br0" timeOffset="74021.49">20489 9313 0,'-21'0'16,"0"0"-1,21 22-15,0-1 0,0 0 16,0 0-16,0 0 16,0 0-16,0 22 0,0-22 0,0 21 15,-21-21-15,21 22 0,-21-1 0,21 0 16,-22-20-16,22 20 15,0 0-15,0-21 0,-21 22 0,21-22 16,-21 0-16,21 0 0,0 0 16,0 1-16,0-1 0,21-21 15,0 0 1,1 0-16,20 0 0,-21-21 16,21-1-16,1 1 0,-1 0 0</inkml:trace>
  <inkml:trace contextRef="#ctx0" brushRef="#br0" timeOffset="74267.03">21124 9335 0,'0'0'0,"-21"21"31,21 0-15,-21 0-16,21 21 0,0-20 15,-21 20-15,21 0 0,-21 1 0,21-1 16,0 0-16,-22 1 0,1-1 0,0 0 15,21-21-15,-21 22 0,21 20 16,0-20 0,0-22-16,21-42 31,0-1-15,-21 1-16</inkml:trace>
  <inkml:trace contextRef="#ctx0" brushRef="#br0" timeOffset="74545.99">21103 9292 0,'0'0'0,"0"-21"16,21 0-16,0 0 16,22 21-1,-22-21-15,21 21 0,1 0 0,-22 0 16,21 0-16,0 0 0,43 42 15,-21-21 1,-64 0-16,0 0 0,0 1 16,0-1-16,-22 0 0,1 0 0,0 0 15,-21 0-15,21 1 0,-22-1 16,1 0-16,0 0 0,-1-21 0,22 21 16,-21 0-16,21-21 0,-1 0 0,1 22 15,0-22-15</inkml:trace>
  <inkml:trace contextRef="#ctx0" brushRef="#br0" timeOffset="75096.02">23029 8975 0,'0'0'0,"21"-21"0,-21-1 16,0-20-16,0 0 15,0 63 1,0 0 0,0 0-16,0 22 0,-21 20 0,21-21 15,-21 22-15,0-1 0,0 1 16,-22 63-16,22-64 0,0 1 16,-21-1-16,21 22 0,-22-21 0,22-22 15,-21 64-15,-22 21 16,43-106-1,21 21-15,-21-21 0,21 1 16,21-22 0,-21-22-16</inkml:trace>
  <inkml:trace contextRef="#ctx0" brushRef="#br0" timeOffset="76058.07">22733 9377 0,'0'0'15,"0"-42"-15,0-1 0,-21 1 0,21 0 16,0 20-16,0-20 0,0-43 16,21 64-16,0-21 0,21 0 0,1-1 15,-1 22-15,0-21 0,22 21 16,42-22-16,21 22 16,-64 21-16,1 0 15,-1 21-15,1 0 0,-22 1 0,0 20 16,1 0-16,-22 1 0,0 20 0,-21-21 15,0 1-15,-21-1 0,-21 0 16,-1 1-16,1-1 0,0 0 16,-22 1-16,1-22 0,-1 0 0,1 21 15,-1-20-15,1-1 0,20 0 16,-20 0-16,20-21 0,1 21 0,21-21 16,0 0-16,0 0 0,-1 0 0,1 0 15,21-21-15,0 0 16,21 21-1,1 0 1,-22 21-16,21 0 0,-21 0 16,21 1-16,-21-1 0,21 21 15,0-21-15,0 43 0,-21-22 16,22-21-16,-22 22 0,21-22 0,0 0 16,0 0-16,-21 0 0,21 0 15,0 1-15,1-1 0,-1-21 16,21 21-16,-21-21 0,0 0 0,22 0 15,-1 0-15,0 0 0,1 0 0,-1 0 16,0-21-16,1 21 0,20-21 16,-20-1-16,-1 1 0,0 0 15,1-21-15,-1 21 0,21-106 16,-41 63 0,-22 43-16,0 0 0,0-22 15,0 22-15,-22 21 16,1 0-16,0 0 0,0 0 0,0 21 15,0 1-15,-1-1 0,1 0 16,0 0-16,0 21 0,0-20 0,21 62 16,0-63-1,0 1-15,0-1 0,0 0 0,0 0 16,21-21-16,0 21 0,0-21 16,43 21-16,-43-21 0,21 0 15,1 0-15,-1 0 0,0 0 0,1-21 16,62-21-16,-62 21 15,-1-22-15,0 22 0,1 0 16,-22-21-16,21-1 0,-21 22 0,1-21 16,-22 21-16,0 0 0,0-1 15,-22 1-15,1 21 16,0 0-16,0 0 0,0 21 16,0 1-16,-1-1 0,22 0 15,0 0-15,0 21 0,0-20 16,0-1-16,0 0 0,0 0 15,22 0-15,-22 0 0,0 1 0,21 20 16,-21-21 0,0 0-16,0 0 15,-21-21 1,-1 0-16,1 0 16,0 0-16,0 0 0,21-21 31,21 0-31,0 0 0,0 0 15</inkml:trace>
  <inkml:trace contextRef="#ctx0" brushRef="#br0" timeOffset="76412.39">24807 9313 0,'0'-21'0,"0"42"0,0-63 0,-21 63 31,0 0-16,0 1-15,0-1 0,-1 21 16,1 0-16,0 1 0,0 20 0,-21-20 16,20 20-16,1 22 0,0-22 15,0 1-15,0-1 0,-22 1 0,-20 147 16,42-62 0,0-86-16,-1 1 0,22 20 15,-21-20-15,21-1 0,-21-20 16,21 20-16,-21 1 0,21-22 0,-21 0 15,21 43-15,0-43 0,-21 1 16,-1 41 0,22-63-16,0 1 15,-21-22-15,21-22 16,0 1-16,0 0 16,0-21-16,0 21 0,0-1 15,21-20-15,-21 0 0,22-1 0,-1 1 0</inkml:trace>
  <inkml:trace contextRef="#ctx0" brushRef="#br0" timeOffset="76709.87">24469 9758 0,'0'-42'16,"0"84"-16,21-127 0,-21 43 0,21 21 0,0-22 16,0 22-16,0 0 15,22 0-15,-22 21 0,0 0 0,21 0 16,1 0-16,-22 0 0,21 0 15,1 0-15,-22 21 0,0-21 0,0 21 16,-21 0-16,0 1 0,0 20 16,0-21-16,0 0 0,-42 0 0,21 1 15,-1-1-15,-20 0 0,0 0 0,-1 0 16,22 0-16,-21 1 0,21-22 16,-22 21-16,22-21 0,0 0 15,0 0-15,21 21 16,21-21-1,0-21-15,0 21 16,22-21-16</inkml:trace>
  <inkml:trace contextRef="#ctx0" brushRef="#br0" timeOffset="77101.89">25125 9567 0,'0'0'0,"-21"0"15,-1 0 1,1 0-16,0 22 16,0-1-16,0-21 0,0 21 0,-1 0 15,1 21-15,0 22 16,21-22-16,0-21 16,0 1-16,0-1 0,0 0 15,21-21-15,0 21 0,1-21 0,-1 0 16,0 0-16,0 0 0,0 0 0,0 0 15,22 0-15,-22 0 0,0-21 16,0 0-16,0 21 0,-21-43 16,43-20-16,-43-22 15,0 64-15,0-21 16,0 21-16,0-1 0,0 1 0,-21 0 16,-1 21-16,1 0 0,0 0 15,0 0-15,0 0 0,0 21 16,21 0-16,0 1 15,0-1 1,21 0-16,0-21 0,0 0 16,0 0-16,0 0 15</inkml:trace>
  <inkml:trace contextRef="#ctx0" brushRef="#br0" timeOffset="77583.96">25548 9483 0,'0'0'0,"21"0"15,-21 21 17,-21-21-32,21 21 0,0 0 15,-21 0-15,21 1 0,-21-1 0,0 0 16,21 0-16,0 43 16,-22-43-16,22 0 0,-21 0 0,0 21 15,21-20-15,0-1 16,0 0-16,0 0 15,-21-21-15,21-21 32,0 0-17,0 0-15,0-22 16,21 22-16,0 0 0,-21-21 0,21-1 16,1 22-16,-1-21 0,42-22 15,-20 22 1,-1 21-16,-21 0 0,0 21 0,22 0 15,-22 0-15,21 0 0,-21 0 16,0 0-16,1 0 0,-1 21 0,-21 0 16,0 0-16,0 0 0,0 0 0,0 1 15,0 20-15,0-21 0,0 0 16,-43 43-16,22-43 16,21 0-16,-21 0 0,0 0 15,21 1 1,0-44 15,21 22-31,0-21 0</inkml:trace>
  <inkml:trace contextRef="#ctx0" brushRef="#br0" timeOffset="78006.75">26352 9504 0,'0'-21'16,"0"0"-16,-21 21 16,0 0-1,0 0-15,0 0 0,0 0 0,-1 21 16,1 0-16,-21-21 0,21 21 0,0 0 16,-1 0-16,1 1 0,21-1 15,0 0-15,0 0 0,0 0 16,0 0-1,21-21-15,1 22 0,-1-22 16,0 0-16,0 0 0,-21 21 16,21-21-16,0 0 0,1 0 0,-1 21 15,-21 0-15,0 0 16,0 0 0,0 1-1,-21-22-15,-1 0 0,1 0 16,0 0-16,0 0 0,0 0 0,0 0 15,-1 0-15,1 0 0,0 0 16,0 0 0,42-22 15,0 22-31,0-21 0,1 21 16</inkml:trace>
  <inkml:trace contextRef="#ctx0" brushRef="#br0" timeOffset="78405.52">26437 9716 0,'42'0'15,"-20"0"1,-1-22-16,0 22 16,0-21-16,0 21 0,0-21 15,1 21-15,-22-21 0,21 0 16,0 21-16,0-21 0,0-1 0,-21 1 15,0 0-15,0 0 16,0 0-16,-21 21 16,0 0-16,0 0 0,0 0 0,-1 0 15,1 0-15,0 21 0,0 0 16,21 0-16,-21 0 0,0 1 0,21-1 16,-22 21-16,22-21 0,0 0 15,0 43-15,0-43 0,0 0 16,0 0-16,0 1 15,0-1-15,22-21 16,-1 21-16,0-21 0,0 0 16,0 0-16,-21-21 31,0 0-15,0-1-16,0 1 15</inkml:trace>
  <inkml:trace contextRef="#ctx0" brushRef="#br0" timeOffset="80189.92">1185 11663 0,'-21'0'15,"0"0"-15,21 21 16,-21-21 0,0 0 15,21-21-15,0 0-1,0 0 1,21 21-16,0-22 0,0 1 15,0 21-15,0-21 0,1 21 0,20 0 16,-21 0-16,0 0 0,22 0 16,-22 0-16,0 0 0,21 0 15,-21 21-15,1 0 0,-1 1 0,0-1 16,0 21-16,-21-21 0,0 22 16,0-22-16,0 21 0,-21 0 0,-21 1 15,20-22-15,-20 21 16,21 1-16,-21-22 0,-1 0 0,22 0 15,-21 0-15,21 0 0,-1-21 16,1 0-16,0 0 0,0 0 0,21-21 31,0 0-31,0 0 0,0 0 16,0 0-16,0-1 0,21 1 16,0 21-16,0-21 0,22 0 15,-22 21-15,21 0 0,-21 0 16,22 0-16,41 0 0,-62 0 15,20 21-15,-21 0 16,21 0-16,-20 1 0,-1-1 0,0 21 16,-21-21-16,0 22 0,0-22 15,0 21-15,-21-21 0,0 22 0,-1-1 16,-20-21-16,21 0 0,-21 22 16,-1-22-16,1 0 0,0 0 15,-1 0-15,1-21 0,0 21 0,-1-21 16,1 0-16,0 0 0,-1 0 15,22 0-15,-21 0 0,21 0 0,-22-21 16,22 21-16,0-21 0,0 0 16,0 0-16,-1 0 0,1 21 15,0-22-15,21 1 0,0 0 16,0 0 0,21 0 15,0 21-31,1 0 0,-1 0 15,0 0-15,0 0 0</inkml:trace>
  <inkml:trace contextRef="#ctx0" brushRef="#br0" timeOffset="80889.47">2095 12002 0,'22'-22'0,"-22"1"16,0 0 0,0 42 46,0 0-62,0 1 16,0-1-16,0 0 15,0 0 1,21-21-16,0 0 16,0 0-1,0-21-15,-21 0 16,21 21-16,-21-21 0,0-1 16,0 1-16,0 0 15,0 0 1,0 0-16,-21 21 15,0 0 1,21 21-16,0 0 16,0 0-1,-21 0-15,21 1 0</inkml:trace>
  <inkml:trace contextRef="#ctx0" brushRef="#br0" timeOffset="84946.6">4445 10795 0,'0'-21'0,"0"42"0,0-21 31,0 21-15,0 22-16,0-22 0,0 21 0,0 22 16,0-1-16,0 1 0,0-1 15,0 1-15,0 20 0,-21-20 16,21-1-16,0 1 0,0-1 0,-21 1 16,-1-22-16,22 22 0,0-22 15,-21 0-15,21 1 0,-21-1 0,21-21 16,-21 0-16,21 22 0,0-22 15,-21 0-15,0-21 16,-1 0-16,22-21 16,0 0-16,0-22 15,0 22-15,0 0 0,0-21 0,0-1 16,22-41-16,-1 20 16,0 22-16,21-22 0,-21 1 15,22 20-15,-1-20 0,0 21 0,1-1 16,-1 1-16,0 21 15,1 0-15,-22 21 0,21 0 0,-21 0 0,1 21 16,-1 0-16,-21 0 0,0 0 16,0 22-16,0-22 0,-21 21 0,-1-21 15,-20 22-15,21-22 0,-21 21 0,20-21 16,-20 0-16,0 1 0,21-1 16,-22 0-16,22 0 0,-21-21 15,21 0-15,-1 0 0,1 0 16,0 0-16,21 21 31,0 0-15,21-21-16,0 22 0,-21-1 0,22 21 15,-1-21-15,0 0 0,0 22 16,0-1-16,-21-21 0,21 0 0,1 22 16,20-22-16,-21 0 0,0 0 15,0 0-15,22-21 0,20 0 16,-20 0-16,-1 0 0,0 0 15,1-21-15,-1 0 0,0 0 16,-21 0-16,22 0 0,-1-22 0,22 1 16,-22 0-16,-21 20 15,0-20-15,0 0 0,1 21 0,-1-22 16,-21 22-16,0-21 0,21 21 16,-21-22-16,0 64 31,0 1-31,0-1 15,-21 0-15,21 0 0,0 21 16,0-20-16,-21-1 0,21 21 0,-22-21 16,22 22-16,0-22 0,0 0 0,-21 21 15,21-21-15,0 1 16,-21-22-16,21 21 0,0 0 0,0-42 31,0 0-15,0-1-16,21 1 0,0-21 0,-21 21 15,22 0-15,-1-22 0,0 1 16,0 21-16,0-22 0,0 22 16,1 0-16,-1 0 0,0 0 0,0 0 15,0 21-15,0 0 0,1 0 0,-1 21 16,0 0 0,-21 0-16,0 0 0,0 0 15,0 1-15,21 20 0,-21-21 16,0 0-16,21 0 0,0 22 15,-21-22-15,22 21 0,20-21 16,-21 1-16,0-22 0,0 0 16,1 0-16,-1 0 0,0 0 15,21 0-15,-21-22 0,1 1 0,20 21 16,-21-21-16,21 0 0,-20-21 16,-1 20-16,0 1 0,0 0 0,0 0 15,0-21-15,-21 20 0,0 1 0,22 0 16,-22 0-16,21 0 15,-21 42 17,0 0-32,0 0 0,0 0 15,-21 1-15,21-1 0,-22 0 0,22 0 16,0 21-16,0-20 0,0-1 16,0 21-16,0-21 0,0 0 15,0 1-15,22-1 0,-1-21 16,0 0-16,0 0 0,21 0 15,-20 0-15,-1 0 0,0 0 0,21-21 16,-21-1-16,22 1 0,-22 0 16,0 0-16,21 0 0,-20 0 0,-1-1 15,0 1-15,0-21 0,-21 21 16,0-22-16,0 22 0,0-21 16,0 0-16,0 20 0,-21-20 0,0 0 15,0 21-15,-22-22 0,22 22 16,0 0-16,0 21 0,-22 0 0,22 0 15,0 0-15,0 0 0,0 0 16,0 21-16,-1 21 0,1-20 0,0 41 16,21-21-16,-21 22 15,21-22-15,0 1 0,0-22 16,0 21-16,0-21 0,0 22 0,21-22 16,0 0-16,0 0 0,1-21 15,-1 0-15,0 0 0,21 0 0,1 0 16,-1 0-16,0 0 0,1-21 15,-1 0-15,0 21 0,1-21 16,-1-1-16,0 1 0,-21-21 0,22 21 16,-22 0-16,21-22 15,1-20-15,-22 42 0,-21-1 16,21 1-16,-21 0 16,0 42-1,0 0-15,0 1 16,0-1-16,0 0 0,0 0 15,0 21-15,0-20 0,0 41 16,0-42-16,0 22 16,0-1-16,0-21 0,0 0 15,21 0-15,0-21 0,0 0 16,1 0-16,-1 0 0,0 0 16,0 0-16,0 0 0,0-21 15,1 0-15,-22 0 0,21 0 0,21-22 16,-42 22-16,21 0 0,-21 0 15,21-21-15,1 20 0,-22 1 16,0 0-16,21 0 0,-21 0 0,21-22 16,-21 65 15,0-1-31,0 0 16,0 0-16,0 21 15,0-20-15,0-1 0,0 0 0,0 0 16,0 0-16,0 0 0,0 22 15,0-22-15,0 0 0,0 0 16,21-21-16,0 0 0,0 0 16,1 0-16,-1 0 15,0 0-15,0 0 0,21-21 0,-20 0 16,-1 0-16,0 0 0,0-1 16,0 1-16,22-21 0,-22 21 0,0 0 15,0-43-15,0 43 16,-21 0-16,21-22 0,-21 22 15,0 0-15,0 0 0,0 42 32,0 0-17,0 0-15,-21 1 0,0-1 0,21 0 16,-21 0-16,21 0 0,0 43 16,0-43-16,0 0 0,0 0 15,0 22-15,0-22 0,0 0 16,0 0-16,21-21 0,0 21 0,0 0 15,22-21-15,-22 0 0,21 0 16,1 0-16,-1 0 0,0 0 0,1 0 16,-1 0-16,0-21 0,1 0 15,-22 0-15,21 0 0,-21 0 0,22-1 16,-22 1-16,0-21 0,0 0 16,0 20-16,0-41 0,-21 21 0,22-1 15,-22-20-15,21-1 0,-21 22 0,0-22 16,0 1-16,0-1 0,0 22 15,0 0-15,0-1 0,0 22 0,0 0 16,0-21-16,-21 42 16,21 21-1,-22-21-15,22 42 0,0-21 0,-21 22 16,21-1-16,-21 0 16,0 1-16,21 20 0,0-20 0,-21 20 15,21-21-15,-21 1 0,21 41 16,0-41-16,0-1 0,0 0 15,0-20-15,0 20 0,0-21 16,21 0-16,0 0 0,0 1 0,21-22 16,-20 0-16,-1 21 0,21-21 0,-21 0 15,22 0-15,-22 0 0,21-21 16,-21 21-16,22-22 0,-1 1 0,-21 0 16,21 0-16,-20 0 0,20 0 15,43-64-15,-64 64 16,0 0-16,0-22 0,0 22 15,-21 0-15,0 0 0,0 0 0,0-1 16,-21 22 0,0 0-16,0 0 0,21 22 15,-21-1-15,-1 0 0,1 0 0,21 0 16,0 0-16,-21 1 0,21 20 16,0-21-16,-21 64 15,21-64-15,0 0 0,0 0 16,0 22-16,21-22 0,0-21 15,22 21-15,-22 0 0,21-21 0,-21 0 0,22 0 16,-1 0-16,0 0 16,1 0-16,-1 0 0,21 0 0,-20-21 15,-1 21-15,0-21 0,1 0 0,-1-1 16,0 1-16,-20 0 0,20 0 16,-21 0-16,0-22 0,0 22 0,1 0 15,-1-42-15,-21 41 16,0 1-16,0-21 0,0 21 15,0 0-15,-21-1 0,-1 22 0,1 0 16,0 0-16,-21 0 0,21 0 16,-1 22-16,1-1 0,0 0 0,0 0 15,0 0-15,0 0 0,-1 22 16,1-22-16,21 0 16,0 21-16,0-20 0,0 41 0,0-42 15,0 0-15,0 1 0,0-1 0,0 0 16,21-21-16,1 0 15,-1 0-15,0 0 0,0 0 0,0 0 16,22 0-16,-22-21 0,21 0 16,-21-1-16,22 1 0,-22 0 0,21 0 15,-21 0-15,22 0 0,-22-22 16,0 1-16,0 0 0,0-1 16,0 1-16,1-22 0,-1 1 0,-21 21 15,21-85-15,0 84 16,0-20-16,-21 20 0,0 22 0,0-21 15,0 21-15,0 0 0,-21 21 32,21 21-32,-21 0 0,0 0 0,0 21 15,-22 43-15,22-43 0,0 22 16,21-22-16,-21 22 0,21-22 16,-21 0-16,21 1 0,0 20 0,0-20 15,0-22-15,0 21 0,0-21 16,0 22-16,21-22 0,0 0 15,0 0-15,21-21 0,-20 21 0,20-21 16,0 0-16,1 0 0,20 0 16,-21 0-16,22 0 0,-22-21 0,64 0 15,-64 0-15,43 0 16,-43-1-16,1 1 0,-1 0 16,-21-21-16,0 21 0,1-1 0,-1 1 15,-21-21-15,0 21 0,0 0 0,0-1 16,-21 1-16,-22 21 15,1 0-15,21 0 0,0 0 16,-1 0-16,1 21 0,0 1 16,-21-1-16,21 0 0,-1 0 15,22 0-15,-21 0 0,21 1 16,-21-1-16,21 0 0,0 0 16,0 0-16,21-21 15,0 0-15,1 0 0,-1 0 0,0 0 16,0 0-16,0-21 15,0 21-15,22-21 16,-22 0-16,0 0 0,0 21 0,-21-22 16,21 22-16,-21-21 0,0 42 31,0 1-15,0-1-16,0 21 0,-21-21 15,0 22-15,0-22 0,0 21 16,0 0-16,-1 22 0,22-22 0,-21 22 15,0-1-15,0 1 0,0-1 16,0-20-16,-1 84 0,1-64 16,0-21-16,0 1 0,0 20 0,21-20 15,-21-1-15,21 0 0,-22 1 16,22-22-16,0 0 0,-21 0 0,21 0 16,-21 0-16,21-42 31,0 0-31,0 0 15,21-21-15,0 20 0,1-20 0,-1 0 16,21-1-16</inkml:trace>
  <inkml:trace contextRef="#ctx0" brushRef="#br0" timeOffset="85282.41">10901 11769 0,'0'-21'0,"0"42"0,21-42 16,0 21-16,0-22 15,0 22-15,1-21 0,20 21 16,-21-21-16,21 21 0,-20-21 0,20 0 0,0 0 16,-21 21-16,22-22 15,-1 1-15,-21 0 0,22-21 0,-22 21 0,0-1 16,0 1-16,21-42 16,-42 20-16,0 22 15,-21 21-15,0 0 16,0 0-16,-21 21 0,20 1 15,-20-1-15,21 0 0,0 21 16,0-21-16,-1 22 0,1-1 0,0-21 16,21 0-16,0 22 0,0-22 0,0 0 15,0 0-15,21 0 0,0 1 0,1-1 16,-1 0-16,0-21 0,42 21 16,-41-21-16,-1 0 0,21 0 15,-21 0-15,0 0 0</inkml:trace>
  <inkml:trace contextRef="#ctx0" brushRef="#br0" timeOffset="87219.97">13039 11557 0,'0'0'15,"0"-42"-15,0 21 16,0-1-16,0 1 0,0 0 16,0 0-16,0 0 15,0 0-15,-22 42 47,1 0-31,0 0-16,21 0 0,-21 22 0,0-22 15,21 21-15,-21 22 0,-1-43 16,1 21-16,21 0 0,0-20 16,0-1-16,0 21 0,0-21 0,0 0 15,0 1-15,0-1 0,0 0 16,21-21-16,22 0 16,-22 0-16,0 0 0,0 0 15,0-21-15,1 0 0,-1 21 0,0-22 16,0 1-16,0 0 0,-21 0 15,0 0-15,0 0 16,0-1-16,0 1 0,0 0 16,0 0 15,-21 21-31,21-21 0,0 0 16,0-1-16,0 1 15,0 0-15,0 0 16,0 0-16,-21 21 15,21-21-15,-21 21 16,21-22-16,-21 22 16,-1 0-16,1 0 0,0 0 15,0 0 1,0 0-16,0 0 16,-1 0-1,1 0-15,21 22 0,0-1 16,0 0-16,0 0 15,21 0 1,1-21-16,-1 0 0,0 0 0,42 0 16,-41 0-16,20 0 15,-21 0-15,21 0 0,1 0 0,-1 0 16,0 0-16,1-21 0,-1 21 0,0-21 16,1 0-16,-1 0 0,0 21 15,22-43-15,-22 22 16,-21 0-16,-21 0 0,22-22 15,-22 22-15,0 0 0,0 0 0,0 0 16,0-22-16,0 22 0,0 0 16,0 0-1,-22 42 1,22 0-16,0 0 16,0 1-16,-21 20 0,0 21 15,21-20-15,0-1 0,0-21 0,-21 22 16,21-1-16,-21 0 0,21 1 15,-21-22-15,21 21 0,0 0 16,0 1-16,0-22 16,0 0-16,0 0 0,0 0 15,0-42 48,0 0-48,0 0 17,0 0 46,0 0-63,0-1 1,21 22-16,-21-21 16,0 0-16,21 21 0,-21-21 15,0 0 1,0 0 0,0-1 15,0 44 31,0-1-62,0 0 0,0 0 16,0 0-16,0 0 0,0 1 16,0-1-16,0 0 0,0 0 15,0 0-15,0 0 16,-21-21 15,21-21 0,0 0-31,0 0 0,0 0 0,0 0 16,0-1-16,0 1 0,21 0 16,0-21-16,0-1 0,-21 1 0,21 21 15,1-21-15,-1-1 0,0 1 0,0 0 16,0 20-16,64-20 15,-64 42-15,0 0 0,0 21 16,1 22-16,-22-22 0,21 0 16,-21 21-16,21 1 0,-21-1 0,0-21 15,0 21-15,0 1 0,0-1 16,0-21-16,0 22 0,-21-22 16,0 0-16,21 0 0,-22 0 0,22 0 15,-21 1-15,21-1 0,-21-21 0,21 21 16,0-42 15,0 0-15,0-1-16,21 1 0</inkml:trace>
  <inkml:trace contextRef="#ctx0" brushRef="#br0" timeOffset="87573.98">15325 11176 0,'0'0'16,"0"-21"-1,42 21 1,-21-21-16,0 21 0,22 0 16,-1 0-16,0 0 0,1 0 0,62 0 15,1 0 1,-63 0-16,20 0 0,-21 0 0,22 0 16,-22 0-16,1 0 0,-1 0 15,-21 0-15,0 0 0,0 0 0,-42 0 31,0 0-31,0 0 0,0 0 16,0-21-16</inkml:trace>
  <inkml:trace contextRef="#ctx0" brushRef="#br0" timeOffset="87926.78">15833 11134 0,'0'0'0,"-22"21"0,22 0 0,-21-21 16,21 21-16,0 0 0,0 1 15,0-1-15,0 0 0,0 0 0,0 43 16,0-22-16,0 0 16,0-21-16,0 22 0,-21-1 0,21-21 15,0 22-15,0-22 0,0 21 0,0-21 16,0 0-16,0 22 0,0-22 16,0 0-16,0 0 0,0 0 0,0 1 15,0-1-15,0 0 0,-21-21 16,0 21-16,0-21 15,-1 0-15,-20 21 0,21-21 16,0 0-16,-22 0 0,22 0 16,-21 0-16,21 0 0,-22 0 0,22-21 15,0 21-15,0-21 0,0 21 16,0-21-16,-1 0 0,22-1 16,0 1-16,0 0 0,0 0 15,22 21-15,-1-21 0,0 0 16,42-1-16</inkml:trace>
  <inkml:trace contextRef="#ctx0" brushRef="#br0" timeOffset="88430.75">16743 11303 0,'0'0'16,"0"-21"-16,0-43 16,-21 43-16,21 0 0,-22 21 15,-20 0-15,21 0 0,-21 0 0,20 0 16,-20 0-16,0 21 16,-1 0-16,1 1 0,21-1 0,-21 0 15,20 21-15,1-21 0,0 1 0,21 20 16,0-21-16,0 0 0,0 22 15,0-22-15,0 0 0,21-21 0,22 21 16,-22 0-16,21-21 0,-21 21 16,22-21-16,-1 0 0,0 22 0,1-22 15,-1 0-15,-21 21 0,21-21 0,1 21 16,-22-21-16,0 21 0,0-21 16,0 21-16,-21 0 0,22-21 0,-22 22 15,0-1-15,0 0 0,-22 0 16,-20-21-1,21 21-15,-21-21 0,-1 0 0,1 21 16,0-21-16,-1 0 0,1 0 0,-22 22 16,22-22-16,-21 0 0,20 0 15,1 0-15,21 0 0,-22 0 16,22 0-16,0 0 0,21-22 31,21 22-31,0-21 16,1 21-16,-1-21 0,21 21 15</inkml:trace>
  <inkml:trace contextRef="#ctx0" brushRef="#br0" timeOffset="88987.64">17378 11176 0,'-21'0'16,"-1"21"0,1 0-16,0 1 0,0-1 15,21 0-15,-42 42 0,20-41 16,1 20-16,0-21 0,0 21 15,0-20-15,21 20 0,0-21 0,-21 21 16,21-20-16,-22 20 0,22-21 0,0 0 16,0 0-16,0 22 15,0-22-15,0 0 0,22-21 16,-1 21-16,0 0 0,0-21 0,0 0 16,0 0-16,22 0 0,-22 0 0,21 0 15,1 0-15,-22 0 0,63-21 16,-62 0-16,20 0 15,-21 21-15,21-21 0,-20 0 0,-1-1 16,0-20-16,21-21 0,-42 41 16,0-20-16,0 0 0,0-1 15,0 1-15,0 0 0,0-1 0,0 1 16,-21 21-16,21 0 0,-21 0 16,0-1-16,0 22 0,-43 0 15,43 0-15,0 0 0,-22 22 0,22-1 16,0 0-16,-21 0 15,21 0-15,-22 0 0,22 1 0,-42 41 16,63-42-16,-22 0 0,22 1 16,0-1-16,0 0 15,22 0-15,20-21 0</inkml:trace>
  <inkml:trace contextRef="#ctx0" brushRef="#br0" timeOffset="89314.56">18182 11240 0,'0'21'31,"0"0"-15,0 0-16,-21 21 0,21-20 15,-21 20-15,21-21 0,-21 21 0,21 1 16,-22-1-16,22-21 0,0 22 16,0-22-16,0 21 0,-21-21 15,21 22-15,0-22 0,0 0 0,0 21 0,-21-21 16,21 1-16,0-1 0,0 0 16,0 0-16,21-42 46,-21 0-46,21 21 0</inkml:trace>
  <inkml:trace contextRef="#ctx0" brushRef="#br0" timeOffset="89610.4">18182 11409 0,'0'0'0,"0"-21"0,0 0 15,0-1-15,21 22 16,0 0-1,1 0-15,-1 22 16,0-22-16,0 21 0,0 0 16,0 21-16,1-21 0,-1 1 15,0 20-15,0-21 0,0 0 0,0 22 16,-21-22-16,22 0 0,-1 0 16,0 0-16,-21 0 0,0 1 0,21-1 15,-21 0-15,21-21 0,-21 21 0,21-21 16,1 21-1,-1-21-15,0 0 16,0 0-16,0 0 16,-21-21-16,21 0 0,1 0 15,-1 0-15</inkml:trace>
  <inkml:trace contextRef="#ctx0" brushRef="#br0" timeOffset="89894.23">19050 11070 0,'0'0'0,"0"-42"16,-21 42-1,0 0 1,21 21-16,0 0 0,-22 22 16,22-22-16,-21 21 0,21 0 15,-21 43-15,0 21 16,21-64-16,-21 1 0,21 20 15,0-42-15,-21 22 0,21-1 16,-22-21-16,22 21 0,-21-20 0,21-1 16,0 0-16,-21 0 0,21 0 15,0 0-15</inkml:trace>
  <inkml:trace contextRef="#ctx0" brushRef="#br0" timeOffset="91520.88">952 13399 0,'0'-22'0,"-21"22"15,21-21-15,-21 21 0,21-21 31,-21 21-31,0 0 16,21 21 0,-21 0-1,21 1-15,-22 20 0,22-21 16,0 21-16,0 1 0,-21-1 16,21 0-16,-21 22 0,0-22 0,21 1 15,-21-1-15,0 0 0,-1 22 16,1-43-16,0 0 15,21 0-15,-21 0 0,21 1 0,-21-22 16,0 0-16,-1 0 16,1-22-16,0 22 15,21-21-15,0 0 16,0 0-16,0 0 16,0 0-16,21 21 15,0 0-15,1-22 0,20 22 16,-21-21-16,0 21 0,22 0 0,-22 0 15,21-21-15,0 21 0,-20 0 16,20 0-16,-21 0 0,21-21 16,-20 21-16,-1 0 0,0 0 0,0 0 15,0 0-15,0-21 16,1 21-16,-1 0 0,-21-21 16,0-1-16,21 22 0,-21-21 0,0 0 15,0 0-15,21 0 16,-21 0-16,0-1 0,0 1 15,0 0-15,0 0 16,0 42 0,-21-21-1,21 21-15,-21 0 0,21 22 16,0-22-16,0 21 0,-21-21 16,21 22-16,-22-1 0,22-21 0,-21 22 15,21-22-15,0 21 0,0-21 16,0 0-16,-21 22 0,21-22 15,0 0-15,0 0 0,0 0 0,-21 1 16,21-1 0,0 0-16,0-42 47,21 21-47,0-21 0,0-1 0</inkml:trace>
  <inkml:trace contextRef="#ctx0" brushRef="#br0" timeOffset="91898.24">1926 13864 0,'0'0'0,"21"0"32,0 0-32,-21-21 15,0 0 1,0 0 0,0 0-16,0-1 15,-21 22 1,0 0-1,0 0-15,21 22 16,0-1 0,0 0 15,21-21-15,0 0-16</inkml:trace>
  <inkml:trace contextRef="#ctx0" brushRef="#br0" timeOffset="119323.04">4572 13399 0,'21'0'16,"-42"0"62,21-22-62,0 1-1,0 0 1</inkml:trace>
  <inkml:trace contextRef="#ctx0" brushRef="#br0" timeOffset="123082.69">4699 13335 0,'-21'0'31,"21"-21"-31,0 0 0,0 0 15,0-1-15,0 1 16,0 0-16,0 0 0,0 0 0,0 0 16,0-1-16,0 1 0,0-21 15,0 21-15,0-22 0,21 22 0,-21 0 16,0-21-16,0 21 16,0-22-16,0 22 15,0 42 16,0 0-31,0 22 0,0-1 0,-21 0 16,0 22-16,-1-1 0,22 1 16,-21-1-16,0 1 0,0 21 0,0-1 15,0-20-15,-1 20 0,1-20 16,21-1-16,-21 1 0,0-1 0,0-20 16,21-1-16,-21 0 0,21-20 15,0-1-15,0 0 0,-22 0 16,22 0-16,0-42 31,0 0-15,0 0-16,22-22 0,-1 22 0,0-21 15,0 0-15,0-1 0,0-20 16,1 20-16,-1 1 0,21-21 0,22-1 16,-22 22-16,0 21 15,1-22-15,-22 43 0,21-21 0,0 21 16,-20 0-16,-1 0 0,0 0 15,0 21-15,0-21 0,-21 21 0,0 1 16,0-1-16,0 21 16,-21-21-16,-21 22 0,21-22 0,-22 0 15,1 21-15,0-21 0,-64 22 16,85-22-16,-22 0 0,1-21 16,21 0-16,0 0 0,-1 0 15,1 0-15,0 0 0,21 21 31,0 0-31,21 1 16,0-1-16,1 0 0,-1 0 16,21 0-16,0 0 0,-20 1 15,20-1-15,-21 0 0,21-21 16,1 21-16,-1-21 0,0 0 16,1 0-16,-1 0 0,0 0 15,1 0-15,-1 0 0,0 0 0,1 0 16,-22 0-16,21-21 0,1 0 15,-1 0-15,0-1 0,-21 1 0,22-21 16,-22 21-16,21-22 0,-21 1 16,1 0-16,-1-1 0,-21-20 15,21 21-15,-21 20 16,21 1-16,-21 0 0,0 42 16,-21-21-1,0 43-15,0-22 0,-1 0 0,1 21 16,21-21-16,-21 22 15,0-1-15,0-21 0,0 0 0,-1 22 16,22-22-16,0 0 0,-21 0 16,21 0-16,0 1 15,0-44 17,21 1-32,-21 0 0,22 0 15,-1 0-15,-21 0 0,21-22 0,0 22 16,0 0-16,0-21 0,1 20 15,-1 1-15,21-21 16,-21 42-16,0 0 0,1 21 16,-1 0-1,-21 0-15,0 22 0,0-22 0,0 0 16,0 0-16,0 0 16,0 1-16,0-1 0,21 0 0,0 0 15,-21 0-15,21 0 0,0-21 0,1 22 16,-1-22-16,0 0 0,0 0 0,21 0 15,-20 0-15,41 0 16,-21 0-16,-20-22 0,20 1 0,0 21 16,-21-21-16,22-21 0,-22 21 15,21-43-15,-21 43 16,1-21-16,-1 20 0,-21-20 16,0 21-16,0 0 0,0 0 0,21 21 15,-21 21 1,0 0-1,0 0-15,-21 0 0,21 22 16,0-22-16,0 21 0,-21-21 0,21 22 16,0-22-16,0 0 0,0 0 15,0 0-15,0 0 0,0 1 0,0-1 16,21 0-16,21-21 0,0 21 16,-20-21-16,20 0 15,-21 0-15,21 0 0,1 0 0,-1-21 16,0 0-16,1 21 0,-22-21 15,21-22-15,1 22 0,-22 0 0,0-21 16,-21-1-16,0 1 0,0 0 16,0-1-16,0 1 0,0 0 0,-21-1 15,-22 1-15,22 0 0,-21 20 0,0 1 16,-1 0-16,-20 0 0,20 21 16,1 0-16,0 0 0,-1 21 0,1 0 15,0 0-15,-1 1 0,22 20 16,-21 85-16,42-85 15,0 1-15,0-1 16,0-21-16,63 43 0,-41-22 16,20-21-16,0 0 0,22 0 15,-22-21-15,22 22 0,-1-22 0,43 0 16,-43 0-16,1 0 16,-22 0-16,22-22 0,-22 1 15,0 0-15,1 21 0,-22-42 0,21 21 0,-21-1 16,1 1-16,-1-21 0,0 21 15,-21 0-15,0-1 0,0-20 16,0 21-16,0 42 16,0 0-1,0 0-15,0 22 0,0-22 16,0 21-16,0-21 0,0 1 0,0 41 16,0-42-16,0 0 15,0 22-15,0-22 0,0 0 16,0 0-16,21-21 0,0 0 15,0 0-15,1 0 16,-1 0-16,0 0 0,0 0 0,21-21 16,-20 21-16,-1-21 0,0 0 15,0 0-15,0-22 0,0 22 0,1 0 16,-1-21-16,0 20 0,0-20 0,0 21 16,0 0-16,1 0 15,-22-1-15,21 22 16,-21 22-1,0-1-15,0 0 0,0 0 16,0 21-16,-21-20 0,21-1 16,0 42-16,0-42 0,0 22 15,0-22-15,0 0 16,21 0 0,0-21-16,0 0 0,0 0 0,0 0 15,1 0-15,-1-21 0,0 0 16,0 21-16,0-21 0,22-22 0,-22 22 15,0 0-15,0 0 0,0-21 16,0 20-16,1-20 0,-1-21 16,0 20-16,-21 22 15,0 0-15,0 42 32,0 0-32,0 0 15,0 22-15,0-22 0,-21 0 0,21 21 16,-21-20-16,21-1 0,0 0 15,0 21-15,0-21 0,0 1 0,0-1 16,21 0-16,0-21 0,0 21 0,0-21 16,0 0-16,1 0 0,-1 0 15,0 0-15,0 0 0,21 0 16,-20 0-16,-1 0 0,21-21 16,-21 0-16,22 0 0,-22-22 0,21 22 15,-21-21-15,0-1 0,22 1 0,-22 0 16,0-22-16,0 1 0,22-1 15,-22 22-15,0-22 0,-21 1 0,0 21 16,21-22-16,-21 22 0,0 21 16,0-22-16,-21-20 15,0 63-15,0 0 16,-1 21-16,1 0 0,0 0 16,0 22-16,0-22 0,21 42 15,-21-20-15,21-1 0,-22 21 16,22 1-16,0-22 0,0 22 15,0-22-15,0 22 0,0-22 0,22 0 16,20 22-16,-21-43 0,0 21 16,0-21-16,1-21 0,20 22 15,-21-1-15,21-21 0,1 0 0,-1 0 16,-21 0-16,22 0 0,-1-21 16,0 21-16,1-22 0,-1 1 0,-21 0 15,21 0-15,-20 0 0,-1-22 16,0 22-16,0-21 0,0 0 0,0-1 15,-21 22-15,22-21 0,-22 21 16,0-1-16,0 1 0,0 0 16,0 0-16,-22 21 15,1 0-15,0 21 0,21 0 16,-21 0-16,0 22 0,21-22 0,0 0 16,0 21-16,0-20 0,0-1 15,0 21-15,0-21 0,0 0 0,21 22 16,0-22-16,0 0 15,0 0-15,22 0 0,-22-21 0,0 0 16,21 22-16,-20-22 0,20 0 16,0 0-16,1 0 0,-1 0 0,21-22 15,22 1-15,-43 0 0,1 0 16,-1 0-16,0 0 16,1-1-16,-1 1 0,-21 0 0,0-21 15,22 21-15,-43-43 0,21 22 16,-21 21-16,0-1 0,0 1 15,-21 0-15,0 0 0,-1 0 0,1 21 16,0 0-16,-21 0 0,21 0 16,-22 0-16,-20 42 15,42-21-15,-22 0 0,22 1 0,-21-1 16,21 21-16,-1-21 0,1 0 16,0 22-16,21-22 0,0 0 0,0 21 15,0-20-15,0-1 0,0 0 0,21 0 16,0-21-16,1 21 0,-1-21 15,0 0-15,0 0 0,21 0 16,-20 0-16,20 0 0,0 0 0,1 0 16,-22 0-16,21-21 0,22-42 15,-22 41-15,-21-20 0,0 0 16,22-1-16,-22 1 0,0-21 16,21-1-16,-21 1 0,1-1 0,-1 1 15,42-107 1,-63 86-16,0 41 0,0 1 15,0 21-15,0 0 0,-21 21 16,0 0-16,0 21 16,0 21-16,-1-21 15,1 22-15,0-1 0,21 0 16,0 1-16,-21-1 0,21 0 0,0 22 16,0-1-16,0-20 0,0-1 15,0 21-15,21-20 0,-21-1 0,21 0 16,0-20-16,1 20 0,-1-21 15,21 0-15,-21 0 0,64-21 16,-43 22-16,1-22 0,-1 0 0,64-22 16,-64 22-16,22-21 15,-22 0-15,21 0 0,22-43 16,-43 22-16,-20 0 16,-1-1-16,21 1 0,-42 21 0,0-21 15,0 20-15,0 1 0,0 0 0,0 0 16,-21 21-16,0 0 15,-22 0-15,22 0 0,-21 0 0,0 21 0,-1 0 16,22 0-16,-21 1 0,-1 20 16,22-21-16,0 0 0,0 22 0,0-22 15,21 21-15,-21-21 0,21 0 16,0 1-16,0-1 0,0 0 16,21-21-16,0 0 0,0 0 0,0 0 15,22 0-15,-22 0 16,21-21-16,-21 21 0,0-21 0,1-1 15,41-20-15,-42 21 16,-21-21-16,21 20 0,-21 1 0,22 0 16,-1 0-16,-21 42 31,-21 21-31,-1-20 16,1-1-16,21 21 0,-21 0 15,0 1-15,0-1 0,0 22 16,-1-22-16,-20 64 15,21-64-15,-21 85 0,42-63 0,0-1 16,0 43-16,-22-43 16,22 1-16,0-22 0,0 1 15,0-1-15,0 0 0,0 22 16,-21-22-16,21 0 16,-21-20-16,21-1 0,0 0 0,-21-21 31,21-21-31,0 0 15,21-1-15,0-20 0,0 21 16,1-21-16,20-22 0</inkml:trace>
  <inkml:trace contextRef="#ctx0" brushRef="#br0" timeOffset="123427.49">11409 13801 0,'0'-21'0,"21"21"16,0 0-16,-21-22 0,42 22 16,-20-21-16,-1 0 0,0 21 0,0-21 15,21 0-15,-20 0 0,20-1 16,-21 1-16,0 0 0,22 0 0,-22 0 16,-21-22-16,0 1 15,0 21-15,0 0 0,-21 0 16,-1 21-16,1 0 0,0 0 15,-21 0-15,21 21 0,-1 0 16,-20 0-16,21 21 0,0-20 0,0 20 16,-1 21-16,22-20 15,0-1-15,0-21 0,0 22 0,0-22 16,22 0-16,-1 0 0,0 0 0,0 0 16,0 1-16,22-22 0,-22 0 15,0 0-15,21 0 0,-21 0 0,22 0 16,-22-22-16,21 1 0,-21 0 0</inkml:trace>
  <inkml:trace contextRef="#ctx0" brushRef="#br0" timeOffset="124475.89">13250 13102 0,'0'0'0,"21"0"0,-21-21 16,0 0-16,0 0 0,0 0 15,0-1-15,-21 22 16,0 0-16,0 0 0,0 0 16,0 0-16,-1 22 0,-20-22 0,21 42 15,0-21-15,0 0 0,-1 22 0,1-22 16,0 21-16,0-21 0,21 22 16,0-22-16,0 0 0,0 0 0,0 21 15,0-20-15,21-22 0,0 21 16,64 0-1,21-21-15,-64 0 16,0 0-16,-20-21 0,20 21 0,-21-21 16,0-1-16,0 1 0,-21 0 15,0 0-15,0-21 0,0 20 16,0-20-16,0 21 0,0-21 0,-21 20 16,0-20-16,0 21 0,21 0 15,0 0-15,0-1 31,21 22-31,0 0 0,22-21 16,-22 21-16,21-21 0,0 21 0,1-21 16,-1 0-16,0 21 0,1-21 15,-1-1-15,0 22 0,1-21 16,-22 21-16,0 0 0,-21 21 31,0 22-15,0-22-16,-21 0 0,0 21 0,21 1 15,-21-1-15,21 0 0,-22 22 16,22-22-16,-21 22 0,21-1 0,0 22 16,0-22-16,0 22 0,0 0 15,0-1-15,0 1 0,0 0 0,21-1 16,-21-20-16,22 42 0,-22-22 0,0 1 16,0 0-16,0-22 0,0 22 15,21-22-15,-21 22 0,0 42 16,0-85-16,-21 64 15,-1-63-15,22-1 0,-21-21 16,0 21-16,0-20 0,0-22 0,0 21 16,-1-21-16,1 0 0,0 0 15,0-21-15,0-1 0,0-20 16,-1 21-16,22-21 0,-21-22 0,0 1 16,21-1-16,0-21 0,0 1 15,0-1-15,0-21 0,0 0 0,21 22 16,0-22-16,22 21 0,-22-21 0,0 43 15,21-22-15,1 22 0,-1-1 16,0 1-16,1-1 0,20 22 16,-20 0-16,20-1 0,1 22 15</inkml:trace>
  <inkml:trace contextRef="#ctx0" brushRef="#br0" timeOffset="124822.69">15811 13039 0,'0'0'0,"0"-21"16,0-22-16,0 22 0,0 0 0,0 0 15,0 0-15,0-1 0,0 1 16,-63 21-16,42 0 0,0 0 15,-1 0-15,-20 21 0,0 1 16,-1-1-16,1 21 0,0 0 16,-1 1-16,1-1 0,-21 64 0,41-43 15,1-20-15,21-1 0,0 22 16,0-22-16,0 0 0,21 1 0,1-1 16,-1 0-16,21 1 15,0-22-15,1 0 0,-1 0 0,22 0 0,-22-21 16,0 0-16,1 0 15,-1 0-15,0 0 0,1 0 0,-1-21 16,-21 0-16</inkml:trace>
  <inkml:trace contextRef="#ctx0" brushRef="#br0" timeOffset="125198.15">16383 13208 0,'0'-42'16,"0"21"-16,-21-1 15,0 22 1,-1 0-16,1 22 0,0-1 16,21 0-16,-21 0 0,21 0 0,-21 0 15,21 22-15,0-22 0,0 21 16,0 1-16,0-22 0,0 85 16,21-43-1,0-42-15,0 0 0,0 1 0,1-1 16,20 0-16,-21-21 0,21 0 15,1 0-15,-22 0 0,21 0 0,-21-21 16,1 0-16,20-1 0,-21 1 0,0 0 16,0-21-16,1 21 0,-1-22 15,-21 1-15,21 21 0,-21-22 16,21 1-16,-21 21 0,0-21 0,0 20 16,0 1-16,0 0 0,0 0 15,21 21 32,0 21-47</inkml:trace>
  <inkml:trace contextRef="#ctx0" brushRef="#br0" timeOffset="125482.65">17272 13039 0,'0'0'0,"-21"-21"15,0 21 1,-1 21-16,1 0 16,21 0-16,0 0 0,-21 22 0,21-22 15,0 21-15,-21 0 0,21-20 16,0 20-16,0-21 0,0 21 0,0 1 16,0-22-16,-21 21 0,21-21 15,0 22-15,0-22 0,0 0 0,-21 0 16,21 0-16,0 1 0,0-1 15,0-42 17,0-1-32,0 1 0,0 0 15,21 0-15,0-21 0</inkml:trace>
  <inkml:trace contextRef="#ctx0" brushRef="#br0" timeOffset="125831.96">17187 13145 0,'0'-22'0,"0"44"0,0-65 16,21 22-16,-21 0 15,22 21-15,-1-21 0,0 21 0,0 0 16,0 0-16,0 0 0,22 0 16,-22 0-16,0 0 0,21 0 0,-20 0 15,-1 21-15,0-21 0,-21 21 16,0 0-16,0 0 0,0 1 16,0-1-16,-21 0 0,0-21 15,-22 21-15,22-21 0,-21 21 16,-1-21-16,1 21 0,0-21 0,21 0 15,-22 22-15,22-22 0,0 21 0,0-21 16,21 21-16,0 0 16,0 0-16,21 0 15,0 1-15,0-1 0,22 0 16,-22 0-16,0 0 0,0 0 16,0 1-16,22-1 0,-22 0 15,0-21-15,0 21 0,0-21 16,0 0-16,1 21 0,-1-21 0,0 0 15,0 0-15,0 0 0,0 0 16,1-21-16,-1 0 0,0 21 0</inkml:trace>
  <inkml:trace contextRef="#ctx0" brushRef="#br0" timeOffset="126082.82">17970 12996 0,'0'0'0,"0"-21"0,0 0 0,0 42 31,0 0-15,0 1-16,0 20 0,0-21 0,0 21 15,0 1-15,0-1 0,0-21 16,0 22-16,0-1 0,0-21 16,0 21-16,-21-20 0,21-1 0,0 21 15,0-21-15,0 0 0,-21 1 0,21-1 16,0-42 15</inkml:trace>
  <inkml:trace contextRef="#ctx0" brushRef="#br0" timeOffset="126367.66">18034 12996 0,'0'0'0,"-21"-21"0,21 0 15,0 0-15,0 0 0,21 21 16,0 0-16,0 0 0,22 0 16,-22 0-16,21 0 0,0 0 0,1 21 15,-1 0-15,22 0 0,-22 22 16,0-22-16,-21 21 0,1-21 0,-1 22 16,0-22-16,-21 21 0,0-21 15,0 22-15,-21 20 16,0-42-16,-1 0 0,-20 22 0,21-22 15,-21 0-15,20 0 0,-20 0 16,21 1-16,-21-1 0,20 0 0,-20 0 16,0 0-16,-1-21 15,22 0-15,0 21 0,0-21 0,0 0 16</inkml:trace>
  <inkml:trace contextRef="#ctx0" brushRef="#br0" timeOffset="126636.02">19494 13293 0,'0'0'0</inkml:trace>
  <inkml:trace contextRef="#ctx0" brushRef="#br0" timeOffset="127086.27">19579 13208 0,'21'0'0,"-42"0"0,63-21 0,-20 0 0,-1 0 16,0-1-16,-21 1 16,0 0-16,21 21 0,-21-21 0,0 0 15,0 0 1,-21 21-1,0 0-15,0 21 0,-1 0 16,1 0-16,0 0 0,-21 0 16,21 22-16,-22-22 0,22 21 0,0 1 15,-21-22-15,20 21 0,1 0 16,21 1-16,0-22 0,0 21 0,0 1 16,0-22-16,21 0 15,1 0-15,-1-21 0,21 0 0,0 0 16,1 0-16,-1 0 0,0 0 15,1-21-15,-1 0 0,0 0 0,1-1 16,-1 1-16,-21-21 0,0 21 0,-21-22 16,0 1-16,0 0 15,0-1-15,0 1 0,0 0 0,-21 21 16,0-22-16,-21 22 0,21 0 16,-1 0-16,-20 21 0,21 0 0,-21 0 15,20 0-15,-20 0 0,21 21 16,0 0-16,0 0 0,21 0 0,0 22 15,0-22-15,0 0 16,0 0-16,21 0 0,21-21 16,-21 22-16</inkml:trace>
  <inkml:trace contextRef="#ctx0" brushRef="#br0" timeOffset="127426.08">20299 13018 0,'0'0'16,"0"-22"-16,-21 44 31,-1-1-31,1 0 0,21 21 0,-21 1 16,0-1-16,21 0 0,-21 22 16,0-1-16,-1 22 0,22 0 0,-21-1 15,0 1-15,0 21 0,21-22 16,-21 1-16,0 21 0,21 0 15,-22 0-15,1-1 0,0-20 0,0 21 16,-21 42-16,20-63 16,22-22-16,-21 1 0,21-1 0,-21 22 15,21-43-15,0-21 0,0 1 16,0-1-16,0 0 0,0-42 16,0 0-1,0-1-15,0-20 0,21 0 0,-21 21 16,21-43-16,1 22 0</inkml:trace>
  <inkml:trace contextRef="#ctx0" brushRef="#br0" timeOffset="127748.99">20151 13335 0,'0'0'0,"-22"-63"0,22 41 15,-21-20-15,21 0 0,0 21 16,0-1-16,0 1 0,0 0 0,21 0 15,1 21-15,-1-21 0,21 21 16,-21 0-16,22 0 0,-1 0 0,21 0 16,-20 0-16,-1 0 0,22 21 15,-22-21-15,-21 21 0,21 0 16,-20 0-16,-1 1 0,-21-1 16,0 0-16,0 0 0,-21 0 0,-1 0 15,-20 1-15,0-1 0,-1 0 16,1 0-16,-21 0 0,20-21 0,1 21 15,0 1-15,-1-22 0,22 0 16,0 21-16,0-21 0,42 0 31,21 0-15,-21-21-16</inkml:trace>
  <inkml:trace contextRef="#ctx0" brushRef="#br0" timeOffset="128104.28">20786 13314 0,'0'0'0,"0"21"0,21-21 15,0 0 1,0 0-16,0 0 0,-21-21 16,21 0-16,1 21 0,-1-21 0,0 21 15,0-22-15,0 1 0,0 0 16,-21 0-16,0 0 0,22 0 0,-22-1 15,0 1-15,0 0 0,0 0 16,-22 21 0,1 21-16,0 0 15,0 0-15,0 1 0,0-1 16,-1 0-16,22 0 0,0 0 0,-21 0 16,21 1-16,0-1 0,0 0 15,0 0-15,0 0 0,21 0 0,1-21 16,-1 22-16,0-22 0,0 0 15,0 21-15,0-21 0,1 0 16,-1 0-16,0 0 0,0 0 16,0 0-16,22-21 0,-22 21 0,0-22 15</inkml:trace>
  <inkml:trace contextRef="#ctx0" brushRef="#br0" timeOffset="128507.04">21442 13081 0,'0'0'0,"0"-21"16,0 0-16,0 0 16,21-1-16,0 22 0,0-21 15,0 21-15,43 0 0,-43 0 16,0 0-16,22 21 0,-22 1 16,0-1-16,0 0 0,0 0 0,0 21 15,-21-20-15,0-1 16,0 21-16,0-21 0,0 0 0,0 1 15,-21-1-15,0 21 0,0-21 16,0 0-16,0 1 16,-1-22-16,1 0 15,0 0-15,21-22 16,0 1-16,0 0 16,0 0-16,0 0 15,21 0-15,0-22 0,-21 22 0,43-21 16,-22 21-16,0-1 15,0 1-15,0 0 0,1 0 0,-1 21 16,0-21 0,0 21-16,0 0 15,0 0 1,1 0-16,-22 21 0,21 0 16</inkml:trace>
  <inkml:trace contextRef="#ctx0" brushRef="#br0" timeOffset="130272.24">22818 13314 0,'0'0'0,"0"-21"16,0-22-16,0 22 15,-22-85 1,1 85-16,0 0 0,0 0 15,-21 0-15,20 21 0,1 0 0,-21 0 16,0 0-16,20 0 0,-20 0 16,21 21-16,-21 0 0,20 21 15,1-20-15,-21-1 0,21 0 0,0 21 16,-1-21-16,22 1 0,0-1 16,0 0-16,0 21 0,0-21 0,0 1 15,22-1 1,-1-21-16,0 0 0,0 0 0,0 0 15,0 0-15,22 0 0,-22 0 16,21-21-16,-21 21 0,1-22 0,20 1 16,-21 0-16,21-21 0,-20 21 15,-1-1-15,0-20 0,0 21 0,0 0 16,-21 0-16,0-1 0,0 44 31,0-1-31,-21 0 0,21 0 16,-21 21-16,0-20 0,21-1 15,0 0-15,0 42 16,0-41-16,0-1 0,0 0 16,0 0-16,21 0 0,0 0 0,0 1 15,0-22-15,1 0 0,-1 0 16,21 0-16,0 0 0,-20 0 0,20 0 16,-21-22-16,21 22 0,-20-21 15,-1 0-15,0 0 0,0 0 0,0-22 16,0 22-16,1-21 0,-1 0 0,-21-1 15,21-20-15,21-43 16,-42 42-16,21 22 0,1-21 0,-22 20 16,0 1-16,0 0 0,0-1 15,0 22-15,21 0 0,-42 42 32,21 0-32,-22 0 15,1 22-15,0-1 0,0 0 16,0 22-16,0-22 0,21 1 0,-22 20 15,1-21-15,0 1 0,21 20 16,0-20-16,-21-1 0,21 0 0,0-21 16,0 22-16,0-22 0,0 21 15,0-21-15,21 1 0,0 20 16,0-21-16,1-21 0,-1 0 16,0 0-16,0 0 0,0 0 15,0 0-15,1-21 0,-1 0 0,0 0 16,0-1-16,0 1 0,0-21 15,1 21-15,-1 0 0,0-22 0,0 22 16,0 0-16,0 0 0,-21 0 16,22-1-16,-22 44 31,0-1-31,-22 0 16,1 0-16,21 0 0,-21 0 15,21 1-15,-21-1 0,21 0 0,0 21 16,0-21-16,0 1 0,0-1 15,0 0-15,21-21 16,0 21-16,0-21 0,1 0 0,20 0 16,-21 0-16,0 0 15,0-21-15,1 21 0,-1-21 0,21 0 16,-21-1-16,0 1 0,1 0 16,-1-21-16,0 21 0,0-1 0,0 1 15,0 0-15,1 0 0,-1 0 16,-21 42 15,0 0-31,-21 0 0,-1 0 16,1 1-16,21-1 0,-21 0 0,21 0 15,-21 0-15,21 0 16,0 1-16,0-1 0,0 0 0,0 0 16,0 0-16,21 0 15,0-21-15,0 0 0,1 0 16,-1 0-16,0 0 0,0-21 15,0 0-15,0 0 16,-21 0-16,0-22 0,0 22 16,0 0-16,0 0 0,0-21 15,0 20-15,-21 1 0,21 0 0,-21 21 16,0 0-16,0-21 0,0 21 16,-1-21-16,44 21 46,-1 0-46,0 0 16,0 0-16,0 0 0,0 0 16,22 0-16,-22 0 0,0-21 0,0 21 15,0 0-15,22 0 0,-22 0 16,0 0-16,0 0 0,0 21 16,-21 0-16,0 0 15,0 0-15,0 22 0,0-22 16,0 0-16,0 0 0,0 21 15,0-20-15,0-1 0,0 0 0,0 21 16,0-21-16,0 1 0,0-1 16,-21 0-16,0 0 15,0-21 1,0 0 0,21-21-16,0 0 0,0 0 15,0-1-15,0 1 16,0 0-16,0-21 0,21 21 0,0-22 15,0 22-15,0-21 0,22-1 16,-22 1-16,21 0 0,1-1 16,-1 22-16,0-21 0,1 21 0,-1 0 15,0-1-15,-21 1 0,22 21 16,-22 0-16,21 0 0,-21 21 0,-21 1 0,0-1 16,0 21-16,0-21 15,0 22-15,0-22 0,0 21 0,0 0 16,-21 1-16,0-22 0,21 21 15,-21-21-15,0 22 0,21-22 0,-21 0 16,-1 0-16,22 0 0,0 1 16,-21-1-16,0-21 0,21 21 15,-21-21-15,0-21 16,21 0 0,-21-1-16,21 1 0,0 0 0</inkml:trace>
  <inkml:trace contextRef="#ctx0" brushRef="#br0" timeOffset="130483.13">24405 12573 0,'0'0'0,"-21"0"0,0 0 15,0 0-15,21-21 31,0 0 16</inkml:trace>
  <inkml:trace contextRef="#ctx0" brushRef="#br0" timeOffset="130736.29">22691 12764 0,'0'0'0,"-64"0"16,85 0 0,0 0-16,1 0 15,20 0-15,21-22 0,-20 22 0,20 0 16,1 0-16,-1-21 0,1 21 15,-22 0-15,22 0 0,-1 0 0,-21 0 16,1 0-16,-22 0 0,0 0 16,0 0-16,-42 0 15,0 0-15,0 0 0</inkml:trace>
  <inkml:trace contextRef="#ctx0" brushRef="#br0" timeOffset="131423.62">14711 14351 0,'0'0'0,"21"-42"0,0 21 0,21-1 0,-20-20 16,-1 21-16,-21 0 0,0 0 15,0-1-15,0 1 0,0 0 0,0 0 16,-21 21-16,-22 0 16,22 0-16,-21 0 0,21 0 15,-22 21-15,1 21 0,0-20 16,-1 20-16,1 21 0,0 1 0,-1-1 15,1 1-15,0-1 0,20 22 16,-20-21-16,21-1 0,-21 22 0,42-22 16,0 1-16,0-1 0,0-20 15,0 20-15,0-21 0,0 1 0,42-1 16,-21 0-16,0-20 0,64 20 16,-64-21-16,21-21 0,1 0 15,-1 0-15,0 0 0,1-21 0,-22 0 16,21 0-16</inkml:trace>
  <inkml:trace contextRef="#ctx0" brushRef="#br0" timeOffset="133014.93">15134 14626 0,'0'0'0,"0"-21"0,0-21 16,0 21-16,0-1 0,0 1 0,0 0 15,0 0-15,-21 21 0,0 0 16,0 0-16,-1 0 15,1 21-15,21 0 0,-21 0 16,0 22-16,21-22 0,-21 21 0,21 1 16,-21-1-16,-1 0 0,22 1 15,0-1-15,0 0 0,0-21 16,0 22-16,0-1 0,0-21 0,0 22 16,0-22-16,0 0 0,22 0 15,-1 0-15,0-21 0,21 0 16,-21 0-16,22 0 0,-1 0 0,0 0 15,-20-21-15,20 0 0,0 0 0,1 0 16,-1-1-16,-21 1 0,0 0 16,0 0-16,1 0 0,-22 0 0,0-1 15,0 1-15,0 0 0,0 0 16,-22 0-16,1 21 0,0 0 16,0 0-16,0 0 15,0 0-15,21 21 16,0 0-16,0 0 15,21 0-15,0-21 16,0 22-16,0-1 0,-21 0 0,21 0 16,1 0-16,-22 0 0,0 1 15,21-1-15,-21 0 0,21 0 0,0 0 16,-21 0-16,21-21 16,-21 22-16,21-22 0,1 0 0,-1 0 15,0 0-15,0 0 16,0-22-16,22 22 0,-22-21 0,0 0 15,0 0-15,0 21 16,64-85-16,-85 64 0,21 0 16,0 0-16,-21 0 0,0-22 15,0 22-15,0 0 0,0 0 16,0 0-16,0-1 0,-21 44 31,0-1-15,21 0-16,-21 0 15,21 0-15,0 22 0,0-22 0,0 0 16,0 0-16,0 0 0,0 22 16,0-22-16,0 0 0,0 0 0,21 0 15,21 0-15,-21 1 16,22-22-16,-1 0 0,0 0 16,1 0-16,-1 0 0,22 0 0,-22 0 15,21 0-15,1-22 0,-22 1 16,22 0-16,-22 0 0,0 0 15,1 0-15,-1-22 0,-21 22 0,0 0 16,1-21-16,-22 20 0,21-20 0,-21 21 16,0 0-16,0 0 0,0-1 0,-21 1 15,-1 0-15,1 0 0,0 21 16,0 0-16,0 0 0,0 0 0,-1 0 16,-20 21-16,21 0 0,0 0 15,-22 1-15,22-1 0,0 21 16,0-21-16,21 22 0,-21-22 15,21 0-15,0 21 0,0-21 0,0 1 16,0-1-16,21 0 0,-21 0 0,21-21 16,0 0-16,0 21 0,22-21 15,-22 0-15,0 0 0,0 0 0,0-21 16,1 0-16,-1 21 0,21-21 16,-21-22-16,0 22 0,22-21 15,-43 21-15,0-22 16,21 22-16,-21 0 0,21 21 0,-21-21 15,0 0-15,0 42 32,0 0-17,0 0-15,0 0 16,0 1-16,0-1 0,0 0 0,0 0 16,21 0-16,-21 0 15,21 1-15,1-22 0,-1 21 0,0-21 16,21 0-16,-21 0 0,22 0 0,-1 0 15,0 0-15,1 0 0,-22-21 16,21 21-16,1-22 0,-1 1 16,0 0-16,1 0 0,-22 0 0,21 0 15,-21-22-15,0 1 0,22 21 0,-22-22 16,-21-20-16,21 21 16,-21-1-16,21 1 0,-21 0 0,0-1 15,0 22-15,0 0 0,0 0 0,0 0 16,0 42-1,-21 0-15,0 21 0,21-21 16,0 22-16,-21-1 0,21 0 16,-21-20-16,21 20 0,0 0 0,0-21 15,0 22-15,0 20 16,21-20 0,0-22-16,-21 0 0,21-21 0,0 0 15,0 0-15,1 0 0,-1 0 16,0 0-16,0 0 0,0 0 0,0-21 15,1 21-15,-1-21 0,0-1 16,0 1-16,-21 0 0,0 0 0,21 0 16,-21-22-16,21 22 0,-21 0 15,0 0-15,0 0 0,0 42 32,-21 0-32,0 0 0,21 0 15,0 1-15,0-1 0,-21 0 0,21 0 16,0 0-16,0 0 0,0 1 15,21-1-15,-21 0 0,21-21 16,0 0-16,1 21 0,-1-21 0,0 0 16,0 0-16,0 0 15,22 0-15,-22 0 0,0 0 0,0-21 16,0 0-16,-21 0 0,0-1 16</inkml:trace>
  <inkml:trace contextRef="#ctx0" brushRef="#br0" timeOffset="133202.44">17208 14584 0,'0'0'0,"-21"0"0,0 0 0,42 0 31,0 0-31,1 0 0,20 0 16,0 0-16,-21 0 0,43 0 0,-22 0 15,1 0-15,-1 0 0,0 0 16,-21 0-16,22 0 0</inkml:trace>
  <inkml:trace contextRef="#ctx0" brushRef="#br0" timeOffset="133464.87">18690 14944 0,'0'21'0,"0"21"15,0-21-15,0 1 16,0-1-16,0 0 0,-21 0 0,0 0 16,21 0-16,-21 22 0,-1-22 15,1 0-15,0 21 0,0-20 16,0-1-16,0 0 0,-1 0 0,-20 0 0,21 0 15,-21 1-15,20-1 0,1-21 16,0 0-16,0 0 0,0 0 16</inkml:trace>
  <inkml:trace contextRef="#ctx0" brushRef="#br0" timeOffset="135194.12">20002 14944 0,'0'-21'16,"22"21"-1,-1 0 142</inkml:trace>
  <inkml:trace contextRef="#ctx0" brushRef="#br0" timeOffset="136930.79">15579 13335 0,'0'0'0,"-22"0"0,1 0 15,0 0-15,0 0 0,0 0 16,0-21-16,-1 21 0,1 0 0,0 0 15,0 0-15,42 0 32,0 0-32,0 0 0,22 0 15,-1 0-15,22 0 0,-1 0 0,1 0 16,-1 0-16,43 0 0,-21 0 16,20 0-16,149 0 15,-127 0-15,-21 0 0,169 0 16,-148 0-16,0 0 0,127 0 15,-127 0-15,-21 0 0,148 0 16,-211 0 0,20 0-16,-42 0 0,22 0 0,-22 0 15,-42 0 1,-1 0 0,1 0-16,0 0 0,-21 0 0,21 0 15,-22 0-15,1 0 0,0 0 16,-1-21-16,-20 21 0,-1 0 15,1 0-15</inkml:trace>
  <inkml:trace contextRef="#ctx0" brushRef="#br0" timeOffset="137190.65">15875 13547 0,'63'0'15,"-20"0"-15,20 0 0,1 0 16,-1 0-16,22 0 0,0-21 0,20 21 16,-20 0-16,21-22 0,-21 22 15,20 0-15,1-21 0,-21 0 0,21 21 16,-22 0-16,1 0 16,-21 0-16,-1-21 0,-21 21 0,1 0 15,-1 0-15,0 0 0,-42-21 16,0 0-1,-21 21-15</inkml:trace>
  <inkml:trace contextRef="#ctx0" brushRef="#br0" timeOffset="137883.41">16129 12425 0,'21'0'0,"-21"-21"0,21 21 16,-21-21-1,0-1-15,0 1 16,-21 0-1,0 21-15,0 0 0,0 0 16,-1 0-16,1 0 0,-21 0 16,21 21-16,-22 0 0,22-21 0,-21 22 15,21-1-15,0 21 0,-22-21 16,22 22-16,0-22 0,0 21 0,21 0 16,0 1-16,-21-22 0,21 42 15,0-20-15,0-22 0,21 0 16,0 0-16,21 0 15,-21 1-15,22-22 0,-22 0 0,21 0 16,1 0-16,-1 0 0,0 0 16,1 0-16,-1-22 0,43 1 15,-64 21-15,21-21 0,-21 0 16,22 0-16,-22 0 0,0-1 0,21 1 16</inkml:trace>
  <inkml:trace contextRef="#ctx0" brushRef="#br0" timeOffset="139306.67">16658 12383 0,'0'0'0,"0"-22"31,-21 22 110,0 0-126,21 22 157,0-1 94,21-21-172,0-21-94,-21-1 15,0 1 1,0 42 31,0 22-32,0-22-15,0 0 0,0 0 16,-21 22-16,21-22 0,-21 21 0,0-21 16,-1 22-16,22-22 0,0 0 15,-21 21-15,21-21 0,-21 1 0,21-1 16,0 0-16,0 0 0,0 0 16,-21-21-16,21-21 46,0 0-46,0 0 0,0 0 16,21-1-16,-21 1 16,0-21-16,21 21 0,0-43 15,1 43-15,-1-42 0,0 20 16,0 22-16,0-21 0,0 21 16,-21-1-16,22 1 0,-1 0 0,21 0 15,-21 21-15,0 0 0,1 0 16,-1 0-16,0 0 0,0 0 15,0 0-15,0 21 0,1 0 0,-22 0 16,0 1-16,0-1 16,0 0-16,0 0 0,-43 0 0,22 0 15,0-21-15,0 22 0,-22-1 0,22-21 16,0 21-16,-21-21 0,21 0 16,-1 0-16,1 0 0,21 21 15,0 0 16,21-21-31,1 21 16,-1-21-16,0 22 0,0-1 0,0 0 16,0 0-16,1 0 15,-1 0-15,0-21 16,0 0-16,-21 22 0,21-22 16,0 0-16,1 0 15,-1 0-15,0 0 0,0 0 16,0 0-16,0 0 0,1-22 15</inkml:trace>
  <inkml:trace contextRef="#ctx0" brushRef="#br0" timeOffset="139674.46">17314 12425 0,'0'0'0,"0"-21"0,0 0 16,21-1-16,-21 1 0,0 0 15,0 42 1,0 0-16,-21-21 15,21 22-15,0 20 0,-21-21 16,21 0-16,-21 0 0,21 22 0,0-22 16,0 0-16,0 0 0,0 0 15,0 1-15,0-1 0,0 0 16,21 0-16,0 0 0,22-21 0,-22 0 16,0 0-16,21 0 0,-21 0 15,22 0-15,-22 0 0,21 0 0,-21 0 16,22-21-16,-22 0 0,0 0 15,0 0-15,0-1 0,1 1 16,-1 0-16,-21 0 0,0-21 0,0 20 16,0 1-16,0 0 0,0-21 0,0 21 15,0-1-15,0 1 16,21 21 15,-21 21-31,21-21 16</inkml:trace>
  <inkml:trace contextRef="#ctx0" brushRef="#br0" timeOffset="139923.7">18161 12319 0,'0'0'16,"-21"0"-1,0 21 1,21 0-16,0 1 15,0-1-15,-22 21 0,22-21 16,0 0-16,0 1 0,-21-1 16,21 0-16,0 0 0,0 21 0,0-20 15,0-1-15,0 0 16,0 0-16,0 0 0,0 0 16,0-42 15,0 0-31</inkml:trace>
  <inkml:trace contextRef="#ctx0" brushRef="#br0" timeOffset="140196.54">18076 12361 0,'0'-21'0,"0"42"0,0-63 16,0 0-16,0-1 0,21 22 16,22 0-16,-22 0 0,0 21 15,21 0-15,1 0 0,-1 0 16,0 0-16,1 0 0,-1 21 0,0-21 15,1 21-15,-1 22 0,0-22 0,-20 0 16,-1 21-16,0-21 0,-21 22 0,0-22 16,0 0-16,0 43 15,-21-43-15,0 0 0,-22 0 16,22 0-16,-21 0 0,-1 1 0,1-1 16,0 0-16,-1-21 0,1 21 15,0-21-15,-1 21 0,22-21 0,-21 21 16,21-21-16,0 22 0,-1-22 15,1 0-15,0 0 0</inkml:trace>
  <inkml:trace contextRef="#ctx0" brushRef="#br0" timeOffset="142113.41">19854 15113 0,'0'0'0,"-21"0"16,21-21 0,0 0-16,0 0 0,21-1 15,0 1-15,1 0 0,-1 0 16,0 0-16,0 0 0,21-22 15,-20 1-15,20 21 0,0-22 0,1 1 16,-22 0-16,21-43 16,-42 64-16,0 0 0,0 0 0,0-1 15,-21 22-15,-21 0 0,-22 0 16,22 0-16,21 22 16,-22-22-16,22 21 0,0 0 0,0 0 15,21 0-15,0 0 0,0 1 0,0-1 16,21 0-16,0 0 0,0 0 15,22 0-15,-22 1 0,21-1 0,0 0 16,1 0-16,-22 0 16,21 0-16,-21 1 0,1-1 0,-1 0 15,-21 0-15,0 0 0,0 0 16,0 1-16,0-1 0,0 0 0,0 0 16,0 0-16,0 0 15,21-21-15,0 0 16,0 0-16,0 0 0,22 0 15,-22-21-15,21 21 0,1-21 0,-1 0 16,0 0-16,1 0 16,-1-1-16,-21 1 0,21 0 0,1 0 15,-1-21-15,-21 20 0,0 1 0,1-21 16,-22 21-16,0 0 0,0-43 16,0 43-16,0 0 0,0 0 15,-22 21-15,1 0 0,0 0 16,0 0-16,0 0 0,-22 0 0,22 21 15,0-21-15,0 21 0,0 21 16,0-21-16,-1 1 0,22 20 0,0-21 16,0 21-16,0-20 0,0-1 15,0 0-15,22 21 0,-1-21 0,0 1 16,0-1-16,21 0 0,1-21 16,-1 21-16,0-21 0,1 0 15,20 0-15,-20 0 0,20 0 0,1-21 0,-1 0 16,1 0-16,63-1 15,-64 1-15,-21 0 0,1 0 16,-1 0-16,-21 0 0,0-22 16,1 22-16,-22 0 0,0 0 0,-22-43 15,1 43 1,0 21-16,0 0 0,-21 0 0,-22 0 16,22 0-16,21 21 0,-22 0 15,22 1-15,0-22 0,-21 42 16,-1 0-16,43-21 15,0 1-15,-21-1 0,21 0 0,0 0 16,0 0-16,21-21 16,0 0-16,1 0 0,-1 0 0,0 0 15,0 0-15,0 0 0,22 0 16,-22 0-16,21-21 0,-21 0 0,0 21 16,1-21-16,-1 0 0,0-1 15,0 1-15,0 0 0,-21 0 0,21 0 16,-21 0-16,0-1 0,0 1 15,0 42 17,0 1-32,0-1 15,0 0-15,0 0 0,0 0 0,0 0 16,22 1-16,-1-22 0,0 21 16,0 0-16,0-21 0,22 0 15,-22 21-15,63-21 16,-41 0-16,-1 0 0,0 0 0,1-21 15,20 0-15,-20 21 0,-1-21 0,0-1 16,1 22-16,-1-21 0,-21 0 16,0 0-16,0-21 0,-21 20 0,0 1 15,0-21-15,0 21 0,0 0 16,0-1-16,-84-20 16,20 42-16,43 0 15,-21 21-15,-1 0 0,22 1 16,0-1-16,-21 0 0,21 21 15,-1-21-15,1 1 0,21 20 0,0-21 16,0 0-16,0 0 0,0 1 0,0-1 16,0 0-16,21-21 0,1 0 15,-1 21-15,21-21 0,-21 0 0,0 0 16,22 0-16,-22-21 0,21 0 16,-21 21-16,1-21 0,20-1 0,-21 1 15,0-21-15,0 21 0,1-22 16,-22 1-16,21 0 0,0-1 0,0-20 15,43-106 1,-43 126-16,0 1 0,0 0 16,-21 20-16,0 1 0,21 0 0,-21 42 31,0 0-31,-21 1 0,0 20 0,0 0 16,0 1-16,-1-1 0,22 21 15,-21-20-15,21-1 0,-21 22 0,21-22 16,0 0-16,0-21 0,0 43 15,0-22-15,0-21 16,0 1-16,21-1 0,-21 0 0,21 0 0,1-21 16,-22 21-16,21-21 15,0 0-15,0 0 0</inkml:trace>
  <inkml:trace contextRef="#ctx0" brushRef="#br0" timeOffset="142358.26">23241 14965 0,'0'0'15,"21"0"-15,-21 21 32,0 0-17,0 0-15,-21 1 0,0-1 0,0 0 0,-1 0 16,1 0-16,0 0 15,0 22-15,0-22 0,0-21 0,-1 21 16,22 0-16,-21 0 0,42-21 31</inkml:trace>
  <inkml:trace contextRef="#ctx0" brushRef="#br0" timeOffset="142738.57">24257 14626 0,'0'0'0,"0"-21"0,-21 21 32,21 21-32,-21 0 15,21 1-15,-22 20 0,22-21 16,0 0-16,-21 22 0,21-22 0,0 42 15,0-42-15,0 1 16,0-1-16,0 0 0,21 0 16,1 0-16,-1-21 0,21 0 0,-21 0 15,22 0-15,-22 0 0,21 0 0,-21 0 16,22 0-16,-22-21 0,0 0 16,0 0-16,0 0 0,0-1 0,1 1 15,-1-21-15,-21 0 0,0 20 16,0-41-16,0 42 0,0 0 15,0-1-15,0 44 47,0-1-47</inkml:trace>
  <inkml:trace contextRef="#ctx0" brushRef="#br0" timeOffset="143013.42">24850 14732 0,'0'0'0,"0"-21"32,0 42-17,0 0-15,0 0 0,0 1 16,0 41-16,0-21 16,0-20-16,0 20 0,0 0 0,0 43 15,0-43-15,-22 1 0,22 20 16,-21-21-16,0-20 0,21 20 15,-21 0-15,0 1 0,21-22 0,-21 21 16,-1-21-16,22 0 16,0 22-16,-21-22 0,0 0 15,21 0-15</inkml:trace>
  <inkml:trace contextRef="#ctx0" brushRef="#br0" timeOffset="143283.26">24701 15134 0,'0'0'0,"0"-63"0,22-64 16,-1 63-16,21-42 15,0 43-15,-20 21 0,62-43 16,-63 64-16,22-22 0,41 22 16,-62 21-16,20 0 15,-21 0-15,0 21 0,0 1 16,-21-1-16,0 0 0,0 0 0,0 21 15,0-20-15,-21 20 0,0-21 16,0-21-16,-21 21 0,20 0 16,-20-21-16,0 22 0,-1-22 0,22 0 15,-21 0-15,21 21 0,0-21 16,-1 0-16,65 0 16,-22 0-1,21 0-15,1 0 0</inkml:trace>
  <inkml:trace contextRef="#ctx0" brushRef="#br0" timeOffset="144547.47">25887 14711 0,'0'0'0,"42"0"0,-21-21 0,0-43 16,-21 43-16,0 0 0,-21 21 16,0-21-16,-21 21 0,21 0 15,-22 0-15,1 0 0,0 0 0,-1 21 16,1-21-16,0 21 0,20 0 15,-20 22-15,21-22 0,0 0 16,0 0-16,21 0 0,0 0 0,0 1 16,0-1-16,0 0 0,21-21 0,0 21 15,0 0-15,43-21 16,-22 0-16,0 0 0,1 0 16,-1 0-16,0-21 0,-21 0 0,22 0 15,-1 0-15,-21-1 0,0 1 16,1-21-16,-1 0 0,0-1 0,21-84 15,-21 85 1,-21-22-16,22 1 0,-22-1 0,0 22 16,0 0-16,0 21 0,0-1 0,0 1 15,-22 21-15,1 0 16,0 0-16,0 21 0,0 1 0,0-1 16,-1 21-16,1 0 0,0 1 15,21-1-15,0 22 0,0-22 0,0 0 16,0 1-16,21-1 0,0 0 15,22 1-15,-22-1 0,42-21 0,-20 21 16,-1-20-16,0-1 0,22 0 0,-22-21 16,1 0-16,-1 21 0,0-21 15,-21 0-15,22 0 0,-22 0 0,0-21 16,0 0-16,0 0 16,1-1-16,-22 1 0,0 0 0,0-21 0,0 21 15,0-22-15,0 22 0,0-21 16,0 21-16,-22-1 0,1 22 15,0 0-15,0 0 0,0 0 0,0 0 16,-1 22-16,1-1 0,0 0 16,0 0-16,0 0 0,0 22 0,21-22 15,-22 0-15,22 0 0,0 0 16,0 22-16,0-22 0,0 0 16,22-21-16,-1 0 0,-21 21 15,21-21-15,0 0 0,0 0 16,0 0-16,1 0 0,-1-21 0,0 21 15,-21-21-15,21 0 0,0-1 0,0 1 16,-21 0-16,22 0 0,-1-21 0,-21 20 16,0-20-1,21 21-15,-21 42 32,0 0-32,0 0 0,0 1 0,0-1 15,0 0-15,0 0 0,0 0 16,0 0-16,0 1 0,0-1 0,21 0 15,0 0-15,0-21 0,22 21 16,-22-21-16,0 0 0,21 0 16,-20 0-16,-1 0 0,0 0 0,0 0 15,21-21-15,-20 0 16,-1 0-16,0-22 0,0 22 16,-21-21-16,0 0 0,21-1 0,0 1 15,-21-22-15,22 1 0,-1 21 16,0-22-16,0 1 0,-21 20 0,21-20 15,0 20-15,-21 1 0,0 0 16,0 21-16,0-1 0,-21 22 16,0 22-1,0 20-15,0-21 0,0 0 0,-1 22 16,22-1-16,0 0 0,0 22 16,0-22-16,0 0 0,0 64 15,22-63-15,-1-1 0,0 0 16,0 1-16,21-22 0,-20 21 15,-1-21-15,0 0 0,0-21 16,0 22-16,0-22 0,1 21 0,-1-21 16,0 0-16,0 0 0,0 0 0,0-21 15,1-1-15,-22 1 16,21 0-16,-21 0 0,0 0 0,21-22 16,-21 22-16,0 0 0,21 0 15,-21 0-15,0 0 0,0 42 31,0 0-31,-21 0 0,21 0 0,-21 0 16,21 22-16,0-22 0,0 0 16,0 0-16,0 0 0,0 1 15,0-1-15,0 0 0,21-21 16,0 0-16,0 0 16,0 0-16,1 0 0,-1 0 15,0 0-15,-21-21 0,21 21 16,-21-21-16,21-1 0</inkml:trace>
  <inkml:trace contextRef="#ctx0" brushRef="#br0" timeOffset="144738.32">26903 14203 0,'0'21'15,"21"-21"1,21 0-16,-21 0 0,22 21 0,-1-21 16,22 0-16,-22 21 0,21-21 15,-20 22-15,20-22 0,1 21 0</inkml:trace>
  <inkml:trace contextRef="#ctx0" brushRef="#br0" timeOffset="144970.2">28342 14817 0,'0'0'0,"0"21"0,0 0 16,0 21-16,0-20 0,0-1 0,-21 21 16,0-21-16,0 22 0,21-1 15,-22-21-15,1 21 0,0 1 0,0-22 16,0 21-16,-22-21 0,22 1 15,0-1-15,0 0 0,0 0 16,-22-21-16,22 0 0,0 0 16,0 0-16,0 0 0</inkml:trace>
  <inkml:trace contextRef="#ctx0" brushRef="#br0" timeOffset="146822.42">29612 14986 0,'0'0'0,"21"0"15,-21 21 1,21-21-16,1 0 31,-22-21-31,21 0 0,-21 0 16,0 0-16,0-1 15,0 1-15,0 0 0,0-21 0,-21 21 16,-1-22-16,22 22 0,-21 0 16,0 0-16,0 0 0,0-1 0,-22 1 15,22 21-15,0 0 0,-21 0 16,-1 21-16,22 1 0,-21-1 0,0 0 15,-1 0-15,22 21 0,-21-20 16,21 20-16,-1 0 0,1-21 16,21 22-16,0-22 0,0 0 0,0 0 15,0 0-15,21 1 0,1-1 16,-1 0-16,0-21 0,21 0 0,-21 0 16,22 0-16,-1-21 0,0 0 15,-20 21-15,20-22 0,-21 1 0,21 0 16,-20-21-16,-1 21 0,21-64 15,-21 43-15,0-22 0,-21 1 16,22-1-16,-1 1 16,0-1-16,0-21 0,0 22 0,-21-1 0,0 22 15,0 0-15,21-1 0,-21 22 16,0 0-16,0 0 0,-21 42 16,0 0-1,0 0-15,0 22 0,0-1 0,-1 0 16,1 22-16,0-22 0,21 22 15,-21-22-15,21 22 0,0-22 0,0 0 16,0 1-16,0-1 0,0 0 16,21-21-16,0 22 0,0-22 0,1 0 15,20 0-15,0 0 0,-21-21 16,22 0-16,-1 22 0,0-22 0,1 0 16,-1 0-16,0 0 15,1-22-15,-22 22 0,21-21 0,-21 0 16,1 0-16,-22-21 0,0 20 15,21 1-15,-21-21 0,0 0 16,0 20-16,0 1 0,-21 21 16,-1 0-16,1 0 0,0 0 15,0 21-15,0 1 0,0-1 16,-1 0-16,1 0 0,21 0 0,0 22 16,0-22-1,0 0-15,0 0 0,21 0 16,1-21-16,-1 0 0,21 0 0,-21 0 15,22 0-15,-22 0 0,21 0 16,-21 0-16,43-21 16,-22 0-16,-21 0 0,0 0 15,1-22-15,-1 22 0,0-21 0,0-1 16,0-20-16,0-1 0,1 1 16,-1-1-16,0 1 0,21-1 15,-21 22-15,-21 0 0,22-1 0,-22 1 16,21 21-16,-21 42 15,0 0 1,-21 0-16,21 22 0,-22-1 16,1 0-16,0 1 0,21 20 0,0-20 15,-21-1-15,21 0 16,0 22-16,0-22 0,0-21 0,0 22 16,0-1-16,21-21 0,0 0 15,0 0-15,1 1 0,-1-1 0,0 0 16,0-21-16,0 0 0,22 0 15,-22 0-15,0 0 0,0 0 0,0 0 16,22-42-16,-22 20 16,0 1-16,0 0 0,-21-21 0,0 21 15,0-22-15,0 1 0,0 21 16,0 0-16,0-1 0,-21 22 16,0 0-1,0 22-15,21-1 0,-22 0 0,1 0 16,21 21-16,-21-20 15,21-1-15,0 0 0,0 0 0,0 0 16,0 0-16,21 1 16,0-1-16,1-21 0,-1 0 0,0 0 15,21 0-15,-21 0 0,22 0 16,-22 0-16,21 0 0,-21 0 0,1-21 16,20 21-16,-21-43 0,0 22 15,0 0-15,-21-21 0,22-1 0,-1 1 16,0-22-16,0 22 0,-21-21 15,21-1-15,0 22 0,1-22 0,-22 43 16,0-42-16,0 41 16,0 1-16,-22 42 15,1 1 1,0-1-16,21 21 0,-21 0 0,0 1 16,0-1-16,-1 0 0,22 1 15,0-1-15,0 0 0,0 1 16,0-1-16,0-21 0,0 22 0,0-22 15,22 21-15,-1-21 0,0 0 16,0 1-16,0-22 0,22 21 0,-22-21 16,0 0-16,0 0 15,21 0-15,-20 0 0,-1 0 0,0-21 16,0-1-16,0 1 0,0 0 0,-21 0 16,22-21-16,-1 20 0,-21-20 15,21-21-15,-21 41 16,0 1-16,0 0 0,0 0 0,0 42 15,0 0 1,-21 0-16,0 1 0,-1-1 16,22 21-16,0-21 0,-21 22 15,21-22-15,0 0 0,0 21 0,0-21 16,0 1-16,0-1 0,21 0 0,1-21 16,-22 21-16,21-21 0,0 0 15,0 0-15,0 0 0,22 0 16,-22 0-16,0 0 0,42 0 15,-41-21-15,-1 21 0,-21-21 16,0 0-16</inkml:trace>
  <inkml:trace contextRef="#ctx0" brushRef="#br0" timeOffset="147054.28">31115 14393 0,'0'0'0,"-42"22"0,-1-22 0,22 0 0,0 0 16,0 0-16,21 21 0,21 0 31,0-21-31,21 0 0,1 0 16,20 21-16,1-21 0,-22 0 15,22 0-15,-1 0 0,1 0 0,-22 0 16,0 0-16,1 0 0,-1 0 15</inkml:trace>
  <inkml:trace contextRef="#ctx0" brushRef="#br0" timeOffset="147346.63">32089 13843 0,'0'0'0,"0"-21"0,21 21 31,0 0-31,0 21 0,21 0 16,-20 22-16,20-22 0,0 21 15,1 0-15,-1 22 0,0-22 0,-21 22 16,1 20-16,-1-20 0,-21 21 16,0-1-16,0-20 0,-21 20 0,-22-20 15,1-22-15,0 22 0,-22-22 16,1 0-16,-1 1 0,-21-1 15,22-21-15,-22 22 0,22-22 0,-22 0 16,0 0-16,1 0 0,-1-21 16,22 21-16,-22 1 0,21-22 0</inkml:trace>
  <inkml:trace contextRef="#ctx0" brushRef="#br0" timeOffset="156245.87">868 16108 0,'0'0'0,"-21"0"0,-1 0 0,1-21 15,0 21-15,0 0 16,21-21-16,0-1 16,21 22-1,0-21-15,0 0 16,22 21-16,-1 0 0,0-21 16,22 21-16,-22 0 0,22-21 15,-1 21-15,1 0 0,-22 0 16,0 0-16,1 0 0,-22 0 0,21 0 15,-42 21 1,-42 0 0,21 0-16,-22-21 0,1 21 0,0-21 15,-22 22-15,22-22 0,0 0 16,-1 0-16</inkml:trace>
  <inkml:trace contextRef="#ctx0" brushRef="#br0" timeOffset="156763.1">762 16087 0,'-21'0'0,"21"21"16,0 0-16,-21 0 0,21 22 15,0-22-15,0 0 0,0 0 16,-22 21-16,22-20 0,-21-1 16,21 21-16,0-21 0,0 0 0,0 1 15,0-1-15,0 0 0,0 0 16,-21-21-16,21 21 15,0-42 17,0 0-17,21 0-15,0 0 16,1-1-16,-1 22 16,0-21-16,21 21 0,-21-21 0,22 21 15,-22 0-15,21 0 0,1 0 16,-1 0-16,0 0 0,1 0 15,-1 21-15,0 0 0,1 1 0,-22-1 16,0 0-16,-21 0 0,0 0 16,0 0-16,0 22 0,-21-22 15,0 21-15,-22-21 0,22 22 16,0-22-16,-21 0 0,20 0 16,-20 0-16,21 1 0,-21-1 0,20-21 15,1 0-15,0 0 0,0 0 16,0 0-16,0 0 0,-1-21 15,1-1-15,0 22 0,0-21 0,21 0 16,0 0 0,21 21 15,0 0-31,0 0 16</inkml:trace>
  <inkml:trace contextRef="#ctx0" brushRef="#br0" timeOffset="156963.24">1863 16637 0,'0'0'0,"42"0"0,-21 0 0,0-21 0,0 21 16,-21-21 46,22 21-46</inkml:trace>
  <inkml:trace contextRef="#ctx0" brushRef="#br0" timeOffset="157695.37">4297 15833 0,'0'0'0,"0"-21"0,0-1 0,0 1 16,0 42 15,0 1-31,-21-1 16,-1 21-16,1 0 0,21 1 0,-21-1 15,0 22-15,0-22 0,0 21 16,-1-20-16,1 20 0,0-20 0,0-1 16,21 0-16,-21 1 0,0-1 15,-1-21-15,1 21 0,21-20 0,0-1 16,-21 0-16,0-21 15,21-21 1,0 0 0,0-1-16,21 1 0,0 0 15,-21-21-15,21-1 0,1 1 16,-1-21-16,0-1 0,0 1 16,0-1-16,0-21 0,22 22 0,-22-1 15,21 22-15,1-21 0,-22 41 0,21-20 16,-21 21-16,22 21 0,-22 0 15,0 0-15,-21 21 0,0 0 0,21 22 16,-21 62 0,0-41-16,0-1 0,0 1 0,0-1 15,0-20-15,0 20 0,0-20 16,0 20-16,0-21 0,-21 1 0,21-22 0,0 21 16,0-21-16,0 1 15,0-1-15,0 0 0,0 0 16,-21-21-1,0 0-15,-1 0 0,1-21 16</inkml:trace>
  <inkml:trace contextRef="#ctx0" brushRef="#br0" timeOffset="157883.25">3852 16383 0,'21'0'31,"22"0"-31,-22 0 0,0 0 16,21-21-16,1 21 0,-1-21 16,0 21-16,22-21 0,-1 21 15,1-22-15,21 1 0,-22 0 0,1 0 16,-1 0-16,1 0 0,-22-1 16</inkml:trace>
  <inkml:trace contextRef="#ctx0" brushRef="#br0" timeOffset="158127.1">5059 15875 0,'0'-21'0,"0"42"0,0-63 0,0 21 16,-21 42 15,21 0-31,-22 0 0,1 21 16,21 1-16,0-1 0,0 0 0,-21 22 15,21-22-15,-21 1 0,0 20 0,21-21 16,0 1-16,-21-1 0,21 0 15,-22 1-15,1-22 0,21 21 0,0-21 16,0 1-16,0-1 16,0 0-16,0-42 31,0 0-31</inkml:trace>
  <inkml:trace contextRef="#ctx0" brushRef="#br0" timeOffset="158406.46">4911 15960 0,'0'0'0,"0"-21"0,63-64 16,-42 64-16,0 0 15,1-1-15,-1 1 0,21 21 0,-21-21 16,22 21-16,-22 0 0,21 0 16,0 0-16,1 21 0,-22 0 0,0 1 15,0 20-15,0-21 0,-21 21 16,0 1-16,0-1 0,-21 0 15,-21 1-15,21-1 0,-22 0 0,1-20 16,0 20-16,-1-21 0,1 21 16,21-20-16,-21-1 0,20-21 0,1 21 15,0 0-15,42-21 32,0 0-32,1-21 0,20 0 15,-21 0-15,21-1 0</inkml:trace>
  <inkml:trace contextRef="#ctx0" brushRef="#br0" timeOffset="158666.32">6117 15833 0,'0'21'15,"-21"-21"-15,0 21 16,0 21-16,-1-20 0,1 20 0,0-21 15,0 21-15,21 1 16,-21-1-16,0 0 0,-1 1 0,1 20 16,0-42-16,0 22 0,0-1 0,21-21 15,-21 22-15,21-22 0,0 0 0,0 0 16,0 0-16,0 0 16,0 1-16</inkml:trace>
  <inkml:trace contextRef="#ctx0" brushRef="#br0" timeOffset="158890.19">5524 16595 0,'-21'0'0,"42"0"0,-63 21 16,42 0-1,0 0-15,0 0 0,21-21 0,0 22 16,22-22-16,-22 0 15,21 0-15,64 0 0,-64 0 16,22 0-16,-22 0 0,22 0 16,-22-22-16,0 1 0,1 21 0,-1-21 15,0 0-15,-20 0 0,-1 0 16,0-1-16,0 1 0,-21 0 0,21-21 16</inkml:trace>
  <inkml:trace contextRef="#ctx0" brushRef="#br0" timeOffset="159122.47">5757 15727 0,'-21'0'0,"42"0"0,-42-21 16,21 0-16,21-1 15,22 1-15,-1 21 16,0-21-16,1 0 0,20 21 0,-21-21 15,1 21-15,20 0 0,-20-21 16,-1 21-16,-21 0 0,0 0 0,22 0 16,-22 0-16</inkml:trace>
  <inkml:trace contextRef="#ctx0" brushRef="#br0" timeOffset="160399.51">7768 16256 0,'0'0'0,"21"0"16,0 0-16,1 0 0,-1 0 16,0 0-1,0 0-15,0 0 16,22-42-1,-22 42-15,0-21 0,0-1 0,0 1 16,0 0-16,-21 0 0,0 0 0,0 0 16,0-1-16,0 1 15,0 0-15,0 0 0,-21 0 0,0 21 16,-21-21-16,21 21 0,-22 0 16,1 0-16,-22 21 0,22 0 0,0 21 15,-1-21-15,1 22 0,0-1 16,-1 0-16,1 1 0,21-1 0,0 0 15,0 1-15,21-1 0,0-21 16,0 22-16,0-22 0,0 0 0,0 0 16,21-21-16,0 0 0,0 0 15,21 0-15,1 0 0,-1 0 0,-21 0 16,22-21-16,-1 0 0,0 0 16,1-1-16,-1-20 0,0 21 0,1-21 15,-22-1-15,21 1 16,-21 0-16,0-22 0,1 1 0,-1 20 15,-21-20-15,21-1 0,-21 1 16,21 20-16,-21-20 0,0-1 0,0 22 16,0 0-16,0-1 0,0 1 15,0 21-15,0 0 0,0 42 16,0 0-16,-21 0 16,0 22-16,0-1 0,21 0 15,-22 22-15,1-22 0,0 22 0,0 20 16,0-20-16,21-1 0,-21 1 15,21-1-15,-22 1 0,22-1 16,0-20-16,0-1 0,0 0 16,0-21-16,22 22 0,-1-22 0,0 0 15,21-21-15,-21 0 0,22 0 16,-22 0-16,21 0 0,-21 0 0,22 0 16,-22-21-16,21 0 0,-21 0 15,22-1-15,-22 1 0,21-21 0,-21 21 16,1-22-16,-1 1 0,0 21 15,0-21-15,-21 20 0,0 1 0,0 0 16,0 0-16,0 0 0,-21 21 31,0 21-31,21 0 16,0 0-16,-21 0 0,-1 22 16,22-22-16,0 21 0,-21-21 0,21 22 15,0-22-15,0 21 0,0-21 16,0 1-16,21-1 0,1 0 0,-1-21 15,0 21-15,0-21 0,21 0 16,-20 0-16,20 0 0,-21 0 0,21 0 16,-20-21-16,20 21 0,-21-21 15,0 0-15,43-22 0,-64 22 16,21 0-16,-21-21 0,0 20 16,0-20-16,0 0 0,-21-1 0,0 1 15,-1 21-15,1 0 0,0-22 16,-21 43-16,21 0 0,-22 0 15,22 0-15,-21 0 0,21 0 16,-22 22-16,22-1 0,0 21 0,0-21 16,0 0-16,-1 1 0,22 20 0,0-21 15,0 0-15,0 0 0,0 1 16,0-1-16,22 0 0,20-21 16,0 0-16,-21 0 0,22 0 15</inkml:trace>
  <inkml:trace contextRef="#ctx0" brushRef="#br0" timeOffset="162645.53">9398 16087 0,'0'0'0,"0"-21"0,0-1 0,0 1 16,-21 21-1,0 0-15,-1 21 0,1-21 16,0 22-16,0-1 0,0 21 15,0-21-15,-1 0 0,1 22 0,0-1 16,0-21-16,0 22 0,21-22 16,-21 21-16,21-21 0,0 22 15,0-22-15,0 0 0,21 0 0,0 0 16,0 0-16,21-21 0,-20 22 0,41-22 16,-21 0-16,1 0 15,-22 0-15,21 0 0,1-22 16,-1 1-16,0 0 0,-21 21 0,22-21 15,-1-21-15,-21 20 0,0 1 16,1 0-16,-1-21 0,0 21 0,-21-22 16,0 22-16,0-21 0,21 21 0,-21-1 15,0 1-15,0 0 0,-21 21 32,21 21-32,0 0 0,-21 1 15,0-1-15,-1 21 0,22-21 16,0 0-16,0 22 0,0-22 0,0 21 15,0-21-15,0 1 0,0-1 16,0 0-16,0 0 0,22-21 16,-1 21-16,0-21 0,21 0 15,-21 0-15,1 0 0,-1 0 0,21 0 16,-21-21-16,22 21 0,-22-21 16,0 0-16,0 0 0,21-1 0,-42 1 15,22-21-15,-1 21 0,0-22 16,-21 22-16,21-21 0,-21 0 0,0 20 15,0 1-15,0 0 0,0 0 16,0 42 0,-21 0-1,0 0-15,21 1 0,-21 20 16,-1-21-16,22 21 0,0-20 0,0-1 16,0 0-16,0 21 0,0-21 15,0 1-15,0-1 0,22 0 0,-1-21 16,0 21-16,21-21 0,-21 0 15,22 0-15,-1 0 0,-21 0 0,22 0 16,-1 0-16,-21 0 16,21 0-16,1-21 0,-22 0 0,0 0 15,21-1-15,-20 1 0,-1 0 0,0-21 16,0 21-16,0-22 0,-21 1 16,0 21-16,0-22 0,0 22 0,0-21 15,0 21-15,0 0 0,0 42 31,-21 21-15,21-21-16,-21 0 0,21 1 0,0 20 16,-21-21-16,21 21 0,0-20 15,0-1-15,0 0 0,0 0 0,0 0 16,0 0-16,0 1 0,0-1 16,0-42 30,21-1-46,-21 1 0,21 0 0,-21 0 16,21 0-16,-21-22 0,0 22 16,21-21-16,1 21 0,-1-22 0,0 22 15,-21 0-15,21-21 0,0 42 16,0-21-16,1 21 0,-1 0 16,0 21-16,-21 0 15,0 0-15,0 0 0,21 0 0,-21 1 16,21 41-16,-21-42 15,0 0-15,0 22 0,0-22 0,21 0 16,-21 0-16,22 0 0,-1 1 16,-21-1-16,21-21 0,-21 21 15,21-21-15,0 0 0,0 0 16,1-21 0,-1 21-16,-21-21 0,0-1 0,21 1 15,0 0-15,-21-21 0,21 21 16,0-22-16,22-41 15,-22 41-15,0 1 0,0 21 0,0-22 0,1 22 16,-1 0-16,21 0 16,-21 21-16,0 21 15,-21 0-15,0 0 16,0 22-16,0-22 0,0 21 0,0-21 16,0 22-16,0-22 0,0 21 15,0-21-15,0 22 0,0-22 0,0 0 16,22 0-16,-1 0 0,-21 1 0,21-1 15,0-21-15,0 21 0,0-21 16,1 21-16,-1-21 0,21 0 16,-21 0-16,22 0 0,-22 0 0,21-21 15,-21 0-15,22 21 0,-1-21 0,-21-1 16,0 1-16,22 0 0,-22 0 16,0 0-16,-21-22 0,0 22 15,21-21-15,-21 21 0,0 0 0,0-1 16,0 1-16,0 0 0,-21 21 15,0 0-15,0 0 0,-1 0 16,1 21-16,0-21 0,0 21 16,0 1-16,21-1 0,0 0 15,-21 0-15,21 0 0,0 0 0,0 1 16,0-1-16,0 0 0,21 0 0,0 0 16,0-21-16,0 21 0,0-21 0,22 22 15,-22-22-15,21 0 0,-21 0 16,22 0-16,-1 0 0,-21 0 0,22-22 15,-22 1-15,0 21 0,0-21 16,0 0-16,0 0 0,1 0 0,-22-1 16,0 1-16,21 0 15,-21 0-15,21-21 0,-21 20 0,0 1 16,0 0-16,0 42 31,0 0-31,0 1 16,0-1-16,0 0 0,0 21 15,0-21-15,0 1 0,0-1 0,0 0 16,-21 0-16,21 0 16,0 0-16,0 1 15,-21-22-15,21-22 47,0 1-47,21 0 0,0 0 16,-21 0-16,21 0 0,0-1 0,0 1 15,1-21-15,-1 21 0,0-22 16,0 22-16,0 0 0,0 0 16,1 0-16,-1 21 0,0 0 0,0 0 0,0 0 15,0 21 1,-21 0-16,0 0 0,0 22 0,0-22 16,0 0-16,0 0 0,0 0 15,0 0-15,0 1 0,0-1 16,22 0-16,-1 0 0,0 0 15,0-21-15,0 0 16,0 0-16,1 0 0,-1 0 0,0 0 16,0 0-16,0 0 0,0 0 15,1-21-15,20 0 0,-21 21 0,0-21 16,0 0-16,1-22 0,-22 22 16,21-21-16,0 21 0,0-43 0,0 22 15,0-22-15,1 22 0,-1-22 0,0 1 16,-21 21-16,21-1 0,0-84 15,-21 106-15,-21 63 32,0-20-17,0-1-15,0 21 0,-1 0 16,1 22-16,0-22 0,0 22 0,0-22 16,21 22-16,0-22 0,0 21 0,0-20 15,0-1-15,0 22 16,0-22-16,0-21 0,21 21 0,0-20 15,0-1-15,0 0 0,1 0 16,-1-21-16,0 0 0,0 21 0,0-21 16,0 0-16,1 0 0,-1 0 15,21 0-15,0-21 16,-20 0-16,-1 0 0,0 0 0,-21-1 16,21 1-16,0 0 0,-21 0 15</inkml:trace>
  <inkml:trace contextRef="#ctx0" brushRef="#br0" timeOffset="162922.37">13060 15981 0,'0'0'0,"-21"0"16,42 0-1,21 0-15,-21 0 0,22 0 16,-1 0-16,0-21 0,1 21 15,-1-21-15,21 21 0,-20 0 16,-1 0-16,22-22 0,-22 22 0,0 0 16,1 0-16,-1 0 0,0-21 15,1 21-15,-1 0 0,0 0 16,-21 0-16,1 0 0,-1 0 16,-42 0-1,-22 0 1,22 0-16,0 0 0</inkml:trace>
  <inkml:trace contextRef="#ctx0" brushRef="#br1" timeOffset="-155977.77">1122 7768 0,'0'-21'15,"0"0"1,0 0-1,0 0 1,21 21 31,-21 21-47,0 0 0,0 0 16,0 0-16,0 22 0,0-22 15,0 0-15,0 21 0,0-21 0,0 22 16,0-22-16,0 21 0,0-21 15,0 1-15,0 20 0,0-21 16,0 0-16,0 0 0,0 1 16,0-44 46,21 22-62,-21-21 16,21 21-1,0 0 1,1 21-16,-22 1 16,21-22-16,-21 21 0,0 0 15,0 0-15,21-21 0,-21 21 16,21-21-16,-21 21 0,21-21 0,0 0 16,1 0-16,20 0 15,0 0-15,1-21 0,20 0 16,22-21-16,-1-1 0,22 1 15,21-21-15,21-1 0,1 1 0,20-1 16,0-21-16,1 1 0,20 20 16,-21-20-16,22 20 0,-1 1 0,-20-1 15,-22 1-15,0 20 0,0 1 16,-21 0-16,-21 20 0,0 1 0,-43 0 16,1 0-16,-22 21 0,1 0 15,-22 0-15,0-21 0,0 21 0,0 0 16,-42 0 78,0 21-94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5:53:34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1270 0,'0'-21'0,"21"21"0,0 0 16,-21-21-16,21 0 16,0 21-1,-21-22-15,21 1 16,-21 0 0,0 0-1,-21 21 1,0 0-16,0 0 15,0 21-15,0-21 16,-22 21-16,1 0 0,21 22 0,-22-22 16,1 0-16,0 21 0,-1 1 15,22-1-15,-21 0 0,21 1 0,0 20 16,-1-20-16,1 20 0,21 1 16,-21-22-16,21 0 0,0 22 15,0-22-15,0 0 0,21-20 0,0 20 16,1-21-16,-1 0 0,0 0 15,0 1-15,0-1 0,22-21 0,-22 0 16,0 0-16,21 0 16,-21 0-16,1 0 0,-1 0 0,21-21 15,-21-1-15,0 1 0,1 0 16,-1 0-16,0-21 0,0 20 16,-21-20-16,0 21 0,0-21 0,0 20 15,0-20-15,0 21 0,-21 0 16,0 0-16,0-1 0,-1 1 0,1 21 15,0 0-15,0 21 16,0 1-16,0-1 0,21 0 0,-22 0 16,1 0-16,0 0 0,21 1 15,-21 20-15,21-21 16,0 0-16,0 0 0,0 1 0,0-1 16,0 0-16,0 0 15,21-21 1,0 0-16,0 0 15,1-21-15</inkml:trace>
  <inkml:trace contextRef="#ctx0" brushRef="#br0" timeOffset="1139.33">3133 1630 0,'0'21'47,"0"0"-32,0 0 1,0 1-16,21-22 31,0 0-31,0 0 0,0 0 16,0 0 0,-21-22-16,0 1 0,22 21 15,-22-21-15,0 0 16,0 0-16,-22 21 15,1 0 1,0 0-16,0 0 16,21 21-16,-21 0 15,21 0 1,0 0-16,0 1 16,0-44 30,0 1-46,0 0 16</inkml:trace>
  <inkml:trace contextRef="#ctx0" brushRef="#br0" timeOffset="7380.33">5016 847 0,'0'0'0,"0"-21"16,0-1-16,-21 1 0,0 0 15,21 0-15,-21 0 0,21 0 0,0-1 16,0 1-16,0 42 31,0 22-15,0-1-16,0 0 0,0 22 15,0-1-15,0 22 0,0-21 0,0 20 16,0-20-16,0-1 16,0 22-16,-21-22 0,21 1 0,-21-1 15,21 1-15,0-1 0,0-20 16,0-1-16,0 0 0,0-20 0,21-1 16,0 0-16,-21 0 0,21 0 15,0-21-15,0 0 0,1 0 16,-1 0-16,0 0 0,-21-21 15,21 0-15,0 0 0,0 0 0</inkml:trace>
  <inkml:trace contextRef="#ctx0" brushRef="#br0" timeOffset="8171.62">5482 1249 0,'0'0'16,"-21"0"-16,0 0 15,0 0-15,-1 21 16,1 21-16,0-20 0,21-1 16,0 0-16,0 21 0,-21 1 0,21-22 15,-21 21-15,21 0 0,0-20 16,-21 20-16,21 0 0,0-21 0,0 1 16,0-1-16,0 0 0,21 0 15,0 0-15,0-21 0,21 0 16,-20 0-16,20 0 0,0 0 0,-21-21 15,64-21-15,-43 21 16,-20-1-16,-1 1 0,0 0 16,-21 0-16,0-21 0,0 20 0,0 1 15,0-21-15,-21 21 16,0 0-16,-1-22 0,-20 22 0,21 0 0,-21 0 16,20 0-16,-20 21 0,0 0 15,21 0-15,-22 0 0,22 0 16,42 0-1,0 0 1,1 0-16,20 0 0,0 0 16,1 0-16,20 0 0,-21 0 15,22 0-15,-22-22 0,22 1 16,-22 21-16,0 0 0,1-21 0,-1 21 16,0 0-16,-20 0 0,-1 0 15,0 0-15,-21 21 16,0 0-16,-21 1 15,21-1-15,-21 0 0,-1 0 16,1 0-16,0 0 0,0 22 0,21-22 16,-21 21-16,21-21 0,-21 1 0,21 20 15,0-21-15,0 0 0,0 22 16,0-22-16,0 0 0,0 0 16,21-21-16,0 21 0,0-21 15,0 0-15,22 0 0,-22 0 0,0 0 16,21 0-16,-21-21 0,1 0 15,20 0-15,-21 0 0,0-1 0,0 1 16,1-21-16,-1 21 0,-21 0 16,0-22-16,0 22 0,0-21 0,0 21 15,0-1-15,0 1 0,0 0 16,-21 0-16,-1 0 0,1 0 0,0 21 16,0-22-16,0 22 15,0 0-15,-1 0 0,1 0 16,0 0-16,21 22 15,0-1 1,21-21 0,0 0-16,1 0 15,-1 0-15,21-21 0</inkml:trace>
  <inkml:trace contextRef="#ctx0" brushRef="#br0" timeOffset="8499.95">7133 826 0,'0'0'0,"0"-22"0,-21 1 15,0 0-15,21 0 0,-21 21 16,-1 21 0,22 0-16,0 0 15,0 22-15,0-22 0,-21 42 16,0-20-16,21-1 0,-21 22 0,0-22 15,21 21-15,-21-20 0,-1 20 16,22-20-16,0-1 0,-21 0 0,0 1 16,21-22-16,0 21 15,0 0-15,0-20 0,0-1 0,0 21 16,0-21-16,0 0 16,0 1-16,21-22 15,0 0-15,1-22 16,20 1-16,-21 0 0,21 0 0,-20 0 15,20 0-15</inkml:trace>
  <inkml:trace contextRef="#ctx0" brushRef="#br0" timeOffset="8883.73">7578 1312 0,'0'0'0,"21"0"0,0-21 16,-21 0-16,0 0 15,-21 21 1,0 0-16,-1 0 0,1 0 15,0 0-15,0 21 0,-21-21 16,20 21-16,1 0 0,0 1 16,-21-1-16,21 0 0,21 0 15,-22 0-15,22 0 0,0 1 16,22-22-16,-22 21 16,42-21-16,-21 0 0,0 21 15,22-21-15,-22 0 0,21 21 0,-21-21 16,22 21-16,-22-21 0,21 21 15,-21 1-15,0-22 0,-21 21 0,0 0 16,0 0-16,-21 0 16,0 0-16,-21-21 0,21 22 15,-22-22-15,22 0 16,-21 21-16,-1-21 0,22 0 0,-21 0 16,21 0-16,0 0 0,-1 0 15,1 0-15,0 0 0,0 0 16,21-21-16,-21 21 15,21-22-15,-21 1 0,21 0 0,-22 0 16</inkml:trace>
  <inkml:trace contextRef="#ctx0" brushRef="#br0" timeOffset="9187.54">5122 889 0,'0'0'0,"21"-21"16,22 21 0,-1 0-16,0-21 0,22 21 15,21-21-15,-1-1 0,22 22 16,0 0-16,0-21 0,-22 21 0,1 0 15,0-21-15,-1 21 0,-20 0 16,-1 0-16,-20 0 0,-1 0 16,-21 0-16,-42 0 31,0 21-31</inkml:trace>
  <inkml:trace contextRef="#ctx0" brushRef="#br0" timeOffset="9828.09">3895 3217 0,'0'-21'15,"0"0"-15,0 0 16,0 42 15,0 0-31,-22 22 16,22-22-16,0 21 0,0 0 16,0 1-16,0-1 0,-21 0 0,21 1 15,0-1-15,0 0 0,-21-20 16,21 20-16,-21 0 0,21 1 15,0-1-15,0-21 0,0 0 16,0 0-16,0 1 16,0-44 31,0 1-47,0 0 0</inkml:trace>
  <inkml:trace contextRef="#ctx0" brushRef="#br0" timeOffset="10147.91">4233 3620 0,'0'21'0,"0"21"16,0-21 0,21-21-16,-21 21 15,22-21 1,-1 0-16,0 0 0,0 0 15,0-21-15,-21 0 16,0 0-16,0 0 16,0 0-16,0-1 31,-21 22-31,0 0 0,0 0 16,21 22-1,-21-22-15,21 21 0,0 0 31,21-21-15,0 0-16,0-21 16</inkml:trace>
  <inkml:trace contextRef="#ctx0" brushRef="#br0" timeOffset="10909.59">5482 3217 0,'21'-21'16,"-21"0"0,0 0-1,0 0 32,-21 21 31,0 21-78,21 0 16,-21-21-16,21 21 15,0 22-15,0-22 0,-21 21 0,21 0 0,0 64 16,0 0 0,0-42-16,0-22 0,0 21 15,0 1-15,-22-22 0,22 22 0,0-22 16,0 0-16,0 1 0,0-1 16,0 0-16,0-20 0,-21-1 0,21 0 15,0 0-15,0 0 0,-21-21 31,21-21-15,0 0-16,0 0 0,-21-22 16,21 22-16,-21-21 0</inkml:trace>
  <inkml:trace contextRef="#ctx0" brushRef="#br0" timeOffset="11238.93">5313 3260 0,'0'0'0,"0"-21"0,0-1 0,0 1 0,0 0 16,21 0-16,0 0 0,0 0 15,0-1-15,1 1 0,-1 0 0,21 21 16,-21-21-16,22 21 0,-1 0 16,0 0-16,1 0 0,-22 0 0,21 21 15,0 0-15,1 0 0,-22 22 16,0-1-16,-21 0 0,0 1 0,0-1 15,0 22-15,-21-22 0,0 0 16,-22 1-16,1-1 0,0-21 16,-1 21-16,1-20 0,21-1 0,-21 0 15,20 0-15,1 0 0,0-21 16,0 0-16,21 21 0,-21-21 0,42 0 47,0 0-47</inkml:trace>
  <inkml:trace contextRef="#ctx0" brushRef="#br0" timeOffset="11705.78">6054 3598 0,'0'0'0,"21"-21"15,-21 0-15,-21 21 16,-1 0-1,1 0-15,0 0 0,0 0 16,0 0-16,21 21 16,0 0-16,-21-21 0,21 22 0,-22-1 15,22 0-15,0 21 0,-21-21 16,21 1-16,0-1 0,0 0 16,0 21-16,0-21 0,0 1 0,0-1 15,0 0-15,0 0 0,0 0 16,21 0-16,1 1 0,-1-22 0,0 0 15,0 21-15,0-21 0,0 0 0,22 0 16,-22 0-16,0-21 0,21-1 16,-20 1-16,-1 21 0,0-21 0,0 0 15,0 0-15,0-22 0,1 1 16,-22 0-16,0 21 16,0-22-16,0 22 0,-22-21 0,1 21 15,0-1-15,0-20 0,0 42 16,0 0-16,-1 0 0,1 0 15,0 0-15,0 0 0,0 0 16,0 0-16,21 21 0,-22-21 0,1 21 16,21 1-16,-21-22 0,21 42 15,0-21 1,21-21-16,0 0 0,1 0 16,20 0-16,-21 0 0</inkml:trace>
  <inkml:trace contextRef="#ctx0" brushRef="#br0" timeOffset="12459.95">6858 3577 0,'0'-21'16,"0"0"-16,-21 21 16,0 0-16,-1 0 15,1 0-15,0 21 0,0 0 0,0 0 16,0-21-16,-1 22 0,1-1 15,21 0-15,-21-21 0,21 21 0,0 0 16,0 0-16,0 1 0,42-22 16,-20 21-16,-1-21 0,0 0 15,21 21-15,-21-21 0,22 0 16,-22 21-16,0-21 0,0 21 16,0-21-16,1 21 0,-1-21 0,-21 22 15,0-1-15,0 0 0,-21 0 16,-1-21-16,-20 21 15,0-21-15,-1 0 0,1 21 0,0-21 16,-1 0-16,1 0 0,0 0 16,-1 0-16,22 0 0,-21 0 0,0 0 15,20 0-15,22 22 47,22-1-47,-1-21 16,0 0-16,21 0 0,-21 21 0,22-21 15,-1 21-15,0-21 0,1 0 0,-1 0 16,0 0-16,1 0 0,-1 0 16,22 0-16,-22 0 0,0-21 0,1 0 15,-1 21-15,0-21 0,22-1 16,-43 1-16,0 0 16,0 0-16,0 0 0,1-22 0,-1 22 15,-21-21-15,21 0 0,0-1 16,-21 1-16,21 0 0,0-1 0,-21-20 0,22 20 15,-1 1-15,-21-21 0,0 41 16,21-20-16,-21 21 0,0 0 0,0 0 16,0 42-1,0 0 1,0 21-16,-21-21 0,21 22 16,-21-1-16,21 0 0,0 1 0,-22-1 15,1 0-15,0 22 16,21-22-16,0-21 0,0 22 0,-21-22 15,21 0-15,0 21 0,0-20 0,0-1 16,0 0-16,0 0 16,21-21-1,0 0-15,0-21 16,1 0 0,-1 21-16,-21-21 0,0-1 0,21 1 15</inkml:trace>
  <inkml:trace contextRef="#ctx0" brushRef="#br0" timeOffset="12644.84">7324 3620 0,'0'0'0,"-22"0"15,44-22 17,-1 22-17,0 0-15,0 0 0,0 0 0,22 0 16,-22 0-16,0 0 0,21 0 15,-21 0-15,1-21 0,-1 21 16,0 0-16,0 0 0,0 0 0</inkml:trace>
  <inkml:trace contextRef="#ctx0" brushRef="#br0" timeOffset="13345.44">7937 3598 0,'0'22'15,"0"-1"-15,0 0 16,0 0 0,0 0-16,0 0 0,0 1 15,0-1-15,0 0 16,0 0-16,0 0 16,0 0-16,0 1 15,0-1-15,0 0 16,-21-21-16,0 0 31,21-21-31,0 0 16,0-1-16,0 1 0,0 0 15,0 0-15,0-21 0,0 20 16,21 1-16,0-21 0,1 21 16,-1 0-16,-21-1 0,21 1 0,0 21 15,0-21-15,0 21 0,1 0 16,-1 0-16,0 0 0,0 0 0,0 21 15,-21 0-15,21 1 0,-21-1 16,0 0-16,0 0 0,0 0 16,0 0-16,0 1 0,0-1 0,0 0 15,0 0-15,0 0 0,0 0 16,0 1-16,0-1 0,0-42 47,0-1-47,0 1 15,0 0-15,22 0 0,-1 0 0,0-22 16,0 22-16,0 0 0,22-21 16,-22 21-16,0-22 0,0 22 0,21 0 15,-20 0-15,-1 0 0,0 21 16,21 0-16,-21 0 0,1 0 16,-22 21-16,21 0 0,0 0 0,-21 0 15,21 0-15,-21 1 0,0 20 0,0-21 16,0 21-16,0-20 0,0 41 15,0-42-15,0 0 0,0 1 16,0-1-16,0 0 0,0 0 16,0 0-16,-21-21 0,21 21 15,21-21 1,0 0 0,0-21-16,1 0 0,20 21 15,21-42-15</inkml:trace>
  <inkml:trace contextRef="#ctx0" brushRef="#br0" timeOffset="14243.44">9313 3704 0,'0'0'0,"0"-21"15,21 0-15,1 0 0,-22 0 16,0-1-16,0 1 0,0 0 16,0 0-16,-22 21 15,1 0-15,0 0 16,-21 0-16,21 0 0,-1 21 15,-20 0-15,21 22 0,-21-22 16,20 0-16,-20 21 0,21-21 0,0 22 16,-22-22-16,22 0 0,21 21 0,0-20 15,0-1-15,0 0 0,0 21 16,0-21-16,0 1 0,21-1 16,1-21-16,20 0 0,-21 0 15,0 0-15,0 0 0,22 0 16,-22-21-16,0-1 0,21 1 0,-20 0 15,-1 0-15,0 0 0,0 0 16,0-1-16,0-20 0,-21 21 0,22 0 16,-22 0-16,21-1 0,-21 1 0,0 0 15,0 0-15,-21 21 32,-1 21-32,22 0 15,-21 0-15,21 1 0,0-1 0,0 0 16,0 0-16,0 0 15,0 0-15,0 1 0,0-1 0,0 0 16,21-21-16,1 21 0,-1-21 16,0 0-16,0 0 0,0 0 0,0 0 15,1 0-15,-1 0 0,0 0 16,21 0-16,-21-21 0,1 21 0,-1-21 16,-21 0-16,21-1 0,0 1 15,0 0-15,-21 0 0,21-21 0,-21 20 16,0 1-16,0 0 0,0 0 15,0 42 17,-21-21-32,0 21 0,21 0 15,-21 1-15,21-1 0,-21 0 0,21 0 16,0 0-16,0 0 0,-21 1 0,21 20 16,0-21-1,0 0-15,0 0 0,-22 1 16,22-1-16,0-42 31,0-1-15,0 1-16,0 0 0,0 0 0,0 0 15,0 0-15,22-1 0,41-62 16,-42 63-16,22-22 0,-22 1 16,21 21-16,0-22 0,1 22 15,-1 0-15,0 0 0,1 21 0,-1 0 16,-21 0-16,22 0 0,-22 21 15,21-21-15,-21 21 0,0 22 16,1-22-16,-22 0 0,0 21 0,0-21 16,0 22-16,0-22 0,-22 85 15,22-85-15,-21 0 16,0 0-16,21 0 0,0 1 0,0-1 16,-21 0-16,21 0 15,0-42 16</inkml:trace>
  <inkml:trace contextRef="#ctx0" brushRef="#br0" timeOffset="14988.57">11620 3662 0,'-21'0'16,"0"0"-16,0 0 16,0 0-16,42 0 31,0 0-16,21 0-15,1 0 0,-1 0 0,22 0 16,-1 0-16,1 0 0,20 0 16,-20 0-16,20 0 0,1 0 0,0 0 15,-22 0-15,1 0 0,-1 0 16,-20 0-16,-1 0 0,-21 21 16,0-21-16,0 0 0,-42 0 15,-21-21 1,21 0-16,-22 21 0,1-21 0,0 21 15,-1-22-15,1 1 0,0 0 16,21 21-16,-22-21 0,22 21 0,0 0 16,21-21-16,0 0 15,21 21 1,0 0-16,22 0 0,-22 0 0,21 0 16,-21 0-16,0 21 0,22 0 15,-22-21-15,21 21 0,-21 0 0,1 0 16,-22 1-16,0-1 0,0 0 15,0 21-15,0-21 0,0 1 0,-22-1 16,-20 21-16,21-21 0,-21 0 16,-1 1-16,1-1 0,0 0 0,-1 0 15,22 0-15,-21-21 0,21 21 16,-22-21-16,43 22 0,21-22 31,1-22-31,20 1 0,0 0 16,1 0-16,-1 0 0</inkml:trace>
  <inkml:trace contextRef="#ctx0" brushRef="#br0" timeOffset="15626.21">14118 3217 0,'0'0'0,"0"-63"15,0 42-15,0 0 16,0-1-16,-21 1 0,0 21 16,0-21-16,-1 21 0,-20 0 15,21 0-15,-21 21 0,20-21 0,-20 21 16,0 22-16,21-22 0,-22 21 16,1 1-16,-22-1 0,22 0 0,-21 64 15,20-64-15,22 22 16,-21-22-16,42 1 0,0 20 15,0-21-15,21-20 0,0-1 16,0 0-16,22 0 0,-1 0 16,0 0-16,-21-21 0,22 0 0,20 0 15,-42 0-15,22 0 0,-1 0 0,-21 0 16,22 0-16,-22 0 0,0-21 16,-21 0-16,0 0 0,0 0 15,0 0-15,0-1 0,0 1 16,-21-21-16,0 21 0,-1-22 0,1 22 15,21 0-15,0 0 0,0 0 0,0 0 16,0-1 0,21 44-1,1-1-15,-22 0 16,21 0-16,0 0 0,-21 0 16,0 1-16,21 20 0,-21-21 0,0 21 15,0-20-15,0 20 0,0 0 16,0 1-16,0-1 0,0 0 0,0 1 15,-21-1-15,0 0 0,0 1 0,-1-1 16,1 0-16,21 1 0,-21-22 16,0 21-16,0-21 0,21 22 0,0-22 15,-21-21-15,21 21 0,-22 0 16,44-42 15,-1 0-31,0 0 16,0-1-16,0 1 0,22-21 15,-22 0-15,21-1 0</inkml:trace>
  <inkml:trace contextRef="#ctx0" brushRef="#br0" timeOffset="16004.99">14541 3344 0,'0'0'0,"22"-21"0,-22 0 0,0 0 0,0 0 15,0 0-15,0 42 31,0 0-31,-22 0 0,1 21 16,21-20-16,0 20 0,-21 0 0,0 1 16,21-1-16,0-21 0,0 21 15,0-20-15,0 20 0,0-21 16,0 21-16,21 1 0,0-43 16,22 21-16,-22-21 0,21 0 15,-21 0-15,22 0 0,-22 0 16,21-21-16,-21 0 0,22-1 0,-22 1 15,0 0-15,0 0 0,0-21 16,0-1-16,-21 22 0,0-42 0,22 20 16,-22 1-16,21 0 0,-21 20 15,0-20-15,0 21 0,21 0 16,-21 0-16,0 42 47,0 0-32,21-21-15</inkml:trace>
  <inkml:trace contextRef="#ctx0" brushRef="#br0" timeOffset="16263.71">15515 3175 0,'0'0'0,"0"-21"0,0 42 31,-21 0-15,21 0-16,-21 22 0,0-22 0,21 21 16,-22 1-16,22-1 0,-21 0 15,0 1-15,0-1 0,21 0 16,-21-21-16,21 22 0,-21-22 0,21 21 16,0-21-16,0 1 0,0-1 0,0 0 15,0 0-15,0 0 16,0-42 15</inkml:trace>
  <inkml:trace contextRef="#ctx0" brushRef="#br0" timeOffset="16500.58">15134 3789 0,'0'0'16,"-85"0"-16,64 0 15,21 21-15,-21-21 0,0 21 16,21 0-16,0 1 15,21-1 1,0-21-16,22 0 0,-22 21 16,21-21-16,0 0 0,1 0 0,-1 0 15,0 0-15,-20 0 0,20 0 16,0 0-16,-21 0 0,22 0 0,-22-21 16,0 0-16,0 21 0,0-22 15,1 22-15,-22-21 0,0 0 0,0 0 16,0 0-16,0 0 0,0-1 15,0 1-15,0-21 0</inkml:trace>
  <inkml:trace contextRef="#ctx0" brushRef="#br0" timeOffset="16704.46">15092 3196 0,'0'0'16,"-21"-21"-16,-1 21 0,1 0 0,21-21 15,21 21 1,1-21-16,-1 21 0,21 0 15,0 0-15,1 0 0,-1 0 16,0 0-16,1 0 0,-1 0 0,0 0 16,1 0-16,-1 0 0,-21 0 15,22 0-15,-22 0 0,0 0 16</inkml:trace>
  <inkml:trace contextRef="#ctx0" brushRef="#br0" timeOffset="17272.14">18119 3027 0,'0'0'0,"0"-21"0,21 0 0,-21-1 0,21 22 15,-21 22 1,0 20-16,0-21 0,0 43 16,0-22-16,0 21 0,0 1 15,0-1-15,-21-20 0,0 20 0,-1 1 16,22-22-16,-21 22 0,0-22 16,0 0-16,21 1 0,0-22 0,-42 42 15,42-42-15,0 1 16,0-1-16,0 0 0,0-42 31,0 0-31</inkml:trace>
  <inkml:trace contextRef="#ctx0" brushRef="#br0" timeOffset="17823.82">17907 3175 0,'0'0'0,"-21"-42"0,21-43 15,0 64-15,0-21 0,0 20 16,0 1-16,0 0 0,21 0 16,21 21-16,-21-21 0,22 0 0,20-1 15,-20 22-15,20 0 16,1 0-16,20 0 0,43 22 16,-42-1-16,-43 0 0,22 21 15,-43-21-15,21 22 0,-42 20 0,0-20 16,0-1-16,-21 21 0,-21-20 15,-1-1-15,-20 0 0,-1 1 0,1-1 16,-1-21-16,1 22 0,-1-22 16,22-21-16,0 21 0,-1-21 0,22 0 15,-21 0-15,42-21 16,0 0-16,21 21 16,21-22-16,-20 1 0,20 0 0,0 0 15,22 0-15,-1 21 0,1 0 16,63 0-16,-64 0 0,1 0 15,-22 21-15,22 21 16,-22-21-16,0 22 0,1-22 0,-22 21 16,0-21-16,-21 22 0,0-22 15,0 21-15,-42 1 0,-1-22 16,1 0-16,0 0 0,-22 0 16,1 0-16,-1 1 0,1-22 0,-1 0 15,1 0-15,-1 0 0,1 0 0,20 0 16,1 0-16,0 0 0,-1 0 15,1-22-15,21 22 0,0-21 0,-1 21 16,1-21-16,21 0 0,0 0 16,0 0-16,21-1 15,1 22-15,20 0 16,-21-21-16,21 0 0,1 21 0,-1 0 16,0-21-16</inkml:trace>
  <inkml:trace contextRef="#ctx0" brushRef="#br0" timeOffset="19464.09">19410 3577 0,'0'0'16,"21"0"-16,0-21 0,-21 0 0,0 0 16,21 0-16,-21-1 0,0 1 0,0 0 15,0-21-15,0 21 0,-21-1 16,0 1-16,0 0 0,0 0 0,-22 21 15,1 0-15,21 21 16,0 0-16,-22 22 0,22-22 0,-21 21 16,21 0-16,-22 1 0,22-1 15,0 0-15,0 1 0,0-22 0,-1 21 16,22 1-16,0-22 0,0 0 16,0 0-16,0 0 0,0 0 0,22-21 15,-1 0-15,0 0 16,21 0-16,-21 0 0,1 0 15,20 0-15,-21-21 0,0 0 0,22 0 16,-22 0-16,0 0 0,0-1 16,0-20-16,0 21 0,22-64 15,-22 64-15,0-21 0,-21 21 16,0-1-16,0 1 0,0 0 0,0 42 31,0 0-31,0 1 0,0 20 16,-21-21-16,21 0 0,0 22 15,-21-22-15,21 0 0,-21 21 0,21-21 16,0 1-16,0-1 0,0 0 16,0 0-16,21 0 15,0-21-15,0 0 0,0 0 0,22 0 16,-22 0-16,21 0 0,0 0 16,1 0-16,-1-21 0,0 21 0,1-21 15,-1 0-15,0 0 0,1-1 16,-22 1-16,21-21 0,-21 21 0,22-22 15,-22 1-15,0 21 16,0-21-16,-21-1 0,-21 43 16,0 21-1,0 1-15,0-1 16,21 0-16,0 0 0,0 21 16,0-20-16,0-1 0,0 0 15,0 0-15,0 0 0,21 0 0,0 1 16,-21-1-16,21 0 0,0 0 15,-21 0-15,21-21 16,-21 21-16,-21-21 31,0-21-31,0 0 0,0 21 16,21-21-16,-21 21 0,-1 0 16,22-21-16,-21 21 15,0 0 1,21 21-1,0 0-15,21-21 16,0 0-16,1 21 16,-1-21-16,0 21 0,0-21 0,21 0 15,-20 0-15,-1 0 16,21 0-16,0 0 0,1 0 0,-1 0 16,0 0-16,1-21 0,-1 0 0,0 21 15,1-21-15,-1 0 0,-21 0 0,43-22 16,-43 1-16,0 0 15,0 20-15,0-20 0,-21 21 16,0-21-16,22 20 0,-22 1 0,0 0 16,0 0-16,-22 21 15,1 0-15,0 0 0,-21 21 16,21-21-16,-1 21 0,1 0 16,0 22-16,0-22 0,0 0 0,0 0 15,21 22-15,0-22 0,0 0 16,0 0-16,0 21 0,0-20 15,21-1-15,21 21 0,-21-21 16,22-21-16,-1 21 0,0 1 0,1-22 16,20 0-16,1 21 0,-1-21 0,1 0 15,-1 0-15,1 0 0,-1 0 16,1 0-16,41-43 16,-41 22-16,-22 0 0,22 0 15,-22 0-15,0 0 0,1-1 0,-22-20 16,0 21-16,21 0 0,-42 0 15,0-43-15,0 43 0,0 0 16,0 0-16,-21-1 16,0 22-16,-21 0 0,21 0 0,-1 0 15,1 0-15,-21 0 0,21 0 16,0 22-16,-1-1 0,1 0 0,0 0 16,0 0-16,0 0 0,21 1 0,0-1 15,0 21-15,0-21 0,0 0 16,0 1-16,0-1 0,0 0 15,21 0-15,0-21 16,0 21-16,0-21 0,1 0 16,-1 0-16,0 0 15,0 0-15,0 0 0,22-21 0,-1-21 16,-21 21-16,21-1 0,-20 1 16,-1-21-16,0 21 0,0-22 15,0 1-15,0 0 0,-21-22 16,22 1-16,-22 20 0,21-20 15,0-1-15,-21 1 0,21 21 0,-21-22 0,21 22 16,0-1-16,1 1 0,-22 0 16,0 21-16,21-1 0,-21 44 31,-21 20-31,-1-21 0,1 21 0,0 22 16,-21-22-16,21 22 0,-22-22 15,22 22-15,-21-1 0,21 1 0,-1-22 16,22 21-16,0-20 0,0-1 15,0 0-15,0-20 0,0 20 16,22-21-16,-1 21 0,0-20 16,0-1-16,21-21 0,-20 0 0,-1 0 15,0 0-15,21 0 0,-21 0 16,1 0-16,20 0 0,-21-21 16,0 21-16,0-22 0,1 1 15,-22 0-15</inkml:trace>
  <inkml:trace contextRef="#ctx0" brushRef="#br0" timeOffset="19616">22204 3662 0,'-21'0'0,"21"21"0,-22-21 15,1 0 48,0 0-63</inkml:trace>
  <inkml:trace contextRef="#ctx0" brushRef="#br0" timeOffset="20397.08">15811 4932 0,'0'0'0,"0"-21"0,0 0 0,0-1 16,0 1-16,0 0 15,0 0-15,0 42 32,0 21-32,0 1 15,-21-1-15,21 0 0,-21 22 16,21-22-16,-21 22 0,21-1 0,-21-20 16,0 20-16,-1 1 0,22-22 15,-21 0-15,0 22 0,0-22 0,21 0 16,-21 22-1,0-22-15,-1 1 0,22-22 16,22-42 15,-1-1-31,-21 1 0,21-21 16,0 21-16,0-22 0,0 1 0,-21 0 16,22-22-16,-1 22 0,21-85 15,-21 63-15,-21 1 16,21-1-16,1 1 0,-1 21 15,0-1-15,0 22 0,-21 0 0,21 21 0,0 0 16,1 21-16,-22 0 0,0 22 16,21-1-16,-21 0 0,21 1 15,-21 20-15,0-21 0,0 1 0,0 20 16,0-20-16,0-1 0,0 0 16,0 1-16,0-1 0,0-21 0,0 21 15,21-20-15,-21-1 0,0 0 16,0 0-16,0 0 0,-21-21 31,0-21-31</inkml:trace>
  <inkml:trace contextRef="#ctx0" brushRef="#br0" timeOffset="20560.49">15663 5525 0,'0'0'0,"0"-22"0,-21 22 15,21-21-15,21 0 16,0 21-16,1-21 15,-1 21-15,0 0 0,0 0 0,21-21 16,1 21-16,-1 0 0,0-21 16,1 21-16,-1-22 0,22 1 0,-22 21 15,0-21-15,22 0 0,-22 0 16,-21 0-16</inkml:trace>
  <inkml:trace contextRef="#ctx0" brushRef="#br0" timeOffset="20787.36">16510 5101 0,'0'0'0,"0"-21"16,0 42-1,-21 0 1,21 1-16,0-1 0,-21 21 0,21-21 16,-22 22-16,1 41 0,0-41 15,21-1-15,0-21 0,-21 21 16,0 1-16,21-1 0,0-21 0,0 22 16,-21 20-1,21-42-15,0 0 0,0 1 16,0-1-16,21-21 15,-21-21 1,21-22-16,0-20 16,-21 42-16</inkml:trace>
  <inkml:trace contextRef="#ctx0" brushRef="#br0" timeOffset="21044.22">16404 5334 0,'0'-63'0,"0"126"0,21-169 0,-21 64 0,21-22 15,-21 22-15,43-43 0,-22 64 16,21-21-16,-21 21 0,1 21 15,62-21-15,-63 21 16,22 0-16,-22 21 0,21-21 0,-21 21 16,22 21-16,-22-21 0,-21 22 15,0-1-15,0 22 0,0-22 16,-21 0-16,0-21 0,-22 22 16,22-22-16,-21 0 0,-1 21 15,1-20-15,21-1 0,-21 0 0,20-21 16,1 21-16,0-21 0,0 0 15,42 0 1,21 0-16,-20 0 16,-1-21-16,21 0 0,-21 21 15,22-21-15</inkml:trace>
  <inkml:trace contextRef="#ctx0" brushRef="#br0" timeOffset="21304.07">17230 4953 0,'0'0'0,"21"-42"16,-21 63 0,0 0-16,0 0 15,0 22-15,-21-22 0,-1 21 0,22 0 16,-21 1-16,0-1 0,0 0 0,21 22 16,-21-43-16,0 21 0,21 1 15,-22-1-15,1 0 0,21-20 0,-21 20 16,21-21-16,0 0 0,0 0 15,0 1-15,0-1 0,0-42 47,0-1-47</inkml:trace>
  <inkml:trace contextRef="#ctx0" brushRef="#br0" timeOffset="21522.7">16827 5588 0,'-21'21'0,"42"-42"0,-63 42 15,42 0-15,-21 1 0,21-1 16,0 0-16,21 0 16,0 0-16,0-21 0,22 0 15,-22 21-15,21-21 0,-21 0 16,22 0-16,-1 0 0,0 0 16,1 0-16,-1 0 0,0 0 0,1-21 15,-1 21-15,-21-21 0,0 21 16,1-21-16,-1 0 0,0 0 0,-21-1 15,21-20-15,-21 21 0,0-21 16,0 20-16,0-20 0</inkml:trace>
  <inkml:trace contextRef="#ctx0" brushRef="#br0" timeOffset="21743.57">17166 4868 0,'0'0'0,"-21"-21"15,21 0 1,21 21 0,0 0-16,0-21 0,22 21 0,-22-21 15,0 21-15,21 0 0,-20 0 16,20 0-16,-21 0 0,0 0 0,22 0 16,-22 0-16,0 0 0,0 0 15,0 0-15,0 0 0,1 0 16,-1 0-16,0 0 0,0 0 15</inkml:trace>
  <inkml:trace contextRef="#ctx0" brushRef="#br0" timeOffset="21992.61">18627 4868 0,'21'0'15,"0"0"1,0-21-16,21 21 0,-20 0 16,-1-21-16,21 21 0,0 0 15,1 0-15,20 0 16,-20 0-16,-1 0 0,0-21 16,1 21-16,-1 0 0,-21 0 0,21 0 15,-20 0-15,-1 0 0,-21-21 16,-21 21-1</inkml:trace>
  <inkml:trace contextRef="#ctx0" brushRef="#br0" timeOffset="22253.79">18923 4805 0,'0'0'0,"-21"21"16,0 0-16,21 0 15,0 1-15,-22-1 16,22 0-16,-21 42 0,21-41 0,0 20 15,-21 0-15,21 1 16,-21-1-16,21 0 0,0 1 0,0-1 16,0 0-16,0 1 0,-21-22 15,21 21-15,0 0 0,0-20 0,0 20 16,0-21-16,0 0 0,0 0 0,-21 1 16,21-1-16,0 0 0,0 0 15,21-21 1,0-21-1,0 0-15,0 0 0</inkml:trace>
  <inkml:trace contextRef="#ctx0" brushRef="#br0" timeOffset="22622.09">19092 5398 0,'21'0'31,"1"0"-31,-22-22 0,21 22 15,0 0-15,0 0 16,0-21-16,0 0 0,1 21 0,-1 0 16,0-21-16,0 0 0,0 21 15,0-21-15,1-1 0,-22 1 16,0 0-16,0 0 0,-22 21 31,1 0-31,0 0 0,0 21 16,0-21-16,-22 21 0,22 0 15,0 1-15,0-1 0,0 21 0,0-21 16,21 0-16,0 1 0,-22 20 0,22-21 16,0 0-16,0 0 0,0 1 15,0-1-15,22 0 0,-1-21 16,0 0-16,21 0 16,-21 0-16,1 0 0,20 0 15,0 0-15,1-21 0,-1 21 0,0-21 16,1-1-16,20 1 0,-21 0 15,1 0-15</inkml:trace>
  <inkml:trace contextRef="#ctx0" brushRef="#br0" timeOffset="24437.08">19939 5165 0,'0'0'0,"0"-21"16,-21 21-16,0 0 0,-22 0 16,22 0-16,-64 0 15,64 21-15,0 0 0,21 0 16,0 0-16,0 0 0,0 1 15,0-1-15,0 0 0,21 0 16,0 0-16,1-21 0,41 43 16,-42-22-16,0 0 0,1-21 15,-1 21-15,-21 0 0,21 0 16,-21 1 0,-21-22-1,0 0-15,-1 0 0,1 0 0,0 0 16,-21 0-16,21 0 0,-1 0 0,-20-22 15,21 1-15,0 21 0,0 0 16,-1 0-16,1-21 0,0 21 16,21 21-1,0 0 1,0 1-16,21-22 0,0 21 0,1-21 0,-1 21 16,0 0-16,21-21 15,-21 0-15,1 21 0,20-21 0,-21 0 16,21 0-16,1 0 0,-1 0 15,0 0-15,-20 0 0,20 0 0,0 0 16,-21-21-16,22 21 0,-22-21 0,0 0 16,0 0-16,22-1 0,-22 1 15,21-42-15,-21 20 16,22-41-16,-22 20 0,-21 1 16,21 20-16,0-41 0,0 20 0,-21 1 15,0 20-15,21-20 0,-21 42 16,22-22-16,-22 22 0,0 0 0,0 0 15,-22 21 1,1 21-16,21 0 16,-21 0-16,0 22 0,0-1 0,0-21 15,21 43-15,-22-22 0,1 0 16,0 1-16,21-1 0,0 0 16,-21 1-16,0 20 0,21-42 0,0 22 15,0-1-15,0-21 0,0 22 0,0-1 16,21-21-16,0 0 15,0 0-15,22-21 0,-22 0 16,21 0-16,-21 0 0,22 0 0,-1 0 16,-21 0-16,21 0 0,-20 0 0,20-21 15,-21 0-15,21 21 0,-20-21 16,-1 0-16,0-22 0,0 22 0,-21 0 16,0 0-16,21 0 0,-21 0 15,0-1-15,0 1 0,-21 21 31,0 0-31,21 21 0,-21 1 0,21-1 16,-21 0-16,21 0 0,0 0 16,0 0-16,0 1 0,0-1 15,0 0-15,0 0 0,21 0 16,0-21-16,0 21 0,0-21 16,0 0-16,1 0 0,20 0 0,-21 0 15,0 0-15,0 0 0,1 0 0,-1 0 16,0-21-16,0 0 0,0 21 15,0-21-15,1 0 0,-22 0 0,0-1 16,21 1-16,0-21 0,-21 21 16,21 0-16,-21-1 0,0 1 0,0 0 15,0 42 17,0 0-32,0 1 0,0-1 0,-21 0 15,21 0-15,0 0 16,0 0-16,0 1 0,-21 20 0,21-21 15,0 0-15,0 0 0,0 1 16,0-1 0,0-42-1,21 21 1,-21-22-16,0 1 0,21 21 0,-21-21 16,21 0-16,0 0 0,-21 0 15,22-1-15,-1 1 0,0-21 0,0 21 16,-21 0-16,21-1 0,0 1 0,1 21 15,-1-21-15,0 21 16,-21 21 0,0 0-16,0 1 15,0-1-15,0 0 0,0 0 0,0 0 16,0 0-16,0 1 0,21-1 0,0 0 16,0 0-16,1 0 15,-1 0-15,21-21 0,-21 22 0,22-1 16,-1-21-16,0 0 0,1 21 15,-1-21-15,0 0 0,1 0 16,-1 0-16,21 0 0,-20-21 16,-22 0-16,0-1 0,21 22 15,-20-21-15,-1-21 0,0 21 0,0 0 0,0-22 16,-21 22-16,0-42 16,0 41-16,0 1 15,0 0-15,0 0 0,-21 21 0,0 0 16,0 0-16,0 0 0,-1 0 0,1 0 15,-21 21-15,21 0 0,0-21 0,-1 21 16,1 1-16,0-1 0,0 0 16,21 0-16,0 0 0,0 0 0,0 1 15,0-1-15,0 0 0,21 0 16,0 0-16,0-21 16,1 0-16,-1 0 0,0 0 15,0 0-15,0 0 0,0-21 16,1 0-16,-1 0 15,0 0-15,-21-1 0,21 1 16,0 0-16,-21 0 0,21 0 16,-21 42 15,0 0-31,-21 0 16,0 0-16,0 1 15,21 20-15,-21-21 0,0 21 0,-1 43 16,1-21-16,21-22 15,0 21-15,0 1 0,0-1 16,0-20-16,0 20 0,0-20 0,0 20 16,0-21-16,0 1 0,0 20 15,0-20-15,0-1 0,0 0 0,0 1 16,0-1-16,0 0 0,0-21 16,0 22-16,-21-22 0,21 0 0,-21 0 15,21 0-15,-21 22 16,21-22-16,-21-21 0,21 21 15,-22-21-15,1-21 16,21 0-16,0 0 16,0-1-16,0 1 0,0-21 15,0 21-15,0-22 0,0 1 0,0 0 16,0-1-16</inkml:trace>
  <inkml:trace contextRef="#ctx0" brushRef="#br0" timeOffset="24648.46">21759 4911 0,'-21'-21'16,"42"42"-16,-63-64 0,21 22 0,21 0 16,0 0-16,-21 21 0,21-21 0,-22 21 15,22-21-15,-21 21 63</inkml:trace>
  <inkml:trace contextRef="#ctx0" brushRef="#br0" timeOffset="24858.38">20447 4847 0,'0'0'0,"-21"21"0,0-21 16,-1 22-16,44-1 16,-1-21-1,0 0-15,21 0 0,-21 0 16,22 0-16,-1 0 0,0 0 0,1 0 16,-1 0-16,0 0 0,1 0 15,20-21-15,-42-1 0,1 22 16</inkml:trace>
  <inkml:trace contextRef="#ctx0" brushRef="#br0" timeOffset="25441.04">23601 4911 0,'0'-43'0,"0"86"0,0-128 0,-21 64 0,21-21 15,0 20-15,0-20 0,0 21 0,0 0 16,-22 21-16,22-21 0,-21 21 31,21 21-31,0 0 0,0 21 16,0-21-16,0 128 16,0-86-16,-21-21 0,21 22 15,-42 21-15,42-22 0,0-21 16,-21 22-16,21-22 0,-22-21 15,22 1-15,-21-1 0,21 0 16,0 0-16,0 0 0,21-21 47,1 0-47,-1-21 0</inkml:trace>
  <inkml:trace contextRef="#ctx0" brushRef="#br0" timeOffset="26447.47">23876 5165 0,'21'-21'16,"-42"21"-16,0 0 15,0 0-15,-1 0 0,1 21 0,0 0 16,-21 0-16,21 0 0,-1 0 0,1 1 16,21-1-16,-21 0 0,21 0 15,0 0-15,0 0 0,0 1 0,0-1 16,0 0-16,21 0 15,0-21-15,1 21 0,20-21 16,0 0-16,-21 0 0,22 0 0,-1 0 16,-21 0-16,0 0 0,22-21 15,-22 21-15,0-21 0,0 0 0,-21 0 16,0-1-16,0 1 0,0 0 16,0 0-16,0-21 0,-21 20 0,0 1 15,0 0-15,0 0 0,-1 0 0,1 21 16,0-21-16,63 21 47,-20 0-47,20-22 0,-21 22 0,21 0 15,1 0-15,-1 0 0,22 0 16,-22-21-16,21 21 0,-20 0 16,-1 0-16,-21 0 0,0 0 15,1 0-15,-22 21 0,0 1 16,0-1-16,-22-21 0,1 21 15,21 0-15,-21 0 0,0-21 16,0 21-16,0 1 0,-1-22 0,1 21 16,21 0-16,0 0 15,0 0-15,0 0 0,21-21 16,1 0-16,-22 22 16,21-22-16,21 0 0,-21 0 15,0 0-15,1 0 0,-1 0 0,0 0 16,21 0-16,-21-22 0,1 1 15,-1 21-15,0-21 0,-21 0 0,0 0 16,0 0-16,0-1 0,0-20 16,0 21-16,0-21 0,0 20 0,-21 1 15,0-21-15,-1 21 0,1 0 0,0 21 16,0-22-16,0 22 16,21 22-1,21-22 1,0 0-16,0 21 15,0-21-15,1 0 0,-1 0 16,21 0-16,-21 0 0,22 0 0,-1 0 16,-21 0-16,21-21 0,1-1 0,-1 22 15,-21-21-15,22 0 0,-1 0 16,-21 0-16,21-22 0,-20 22 16,-1-21-16,0 21 0,0-22 0,0 1 15,0 21-15,-21-21 0,0 20 0,22 1 16,-22 0-16,0 0 0,-22 21 31,1 0-31,0 21 16,0 0-16,0 22 0,0-22 0,-1 21 15,-20 0-15,21 1 0,0 20 16,0-20-16,-1-1 0,1 21 0,0-20 16,21-1-16,0 0 0,0 1 0,0-1 15,0 43 1,0-43-16,21-21 0,0 0 0,1 1 15,-1-1-15,0-21 16,0 0-16,21 0 0,-20 0 0,-1 0 16,0 0-16,21 0 0,-21-21 15,1-1-15,-1 22 0,0-21 16,21-21-16,-42 21 0,0-22 16,0 22-16</inkml:trace>
  <inkml:trace contextRef="#ctx0" brushRef="#br0" timeOffset="26719.43">23601 4763 0,'-43'0'0,"86"0"0,-128 0 0,64 0 15,42 0 1,0 0-1,22 0-15,-1-22 0,0 22 0,22 0 16,-22 0-16,22-21 0,-1 21 16,1-21-16,41 21 0,-62 0 15,-22-21-15,21 21 0,-63 0 47,0 0-47</inkml:trace>
  <inkml:trace contextRef="#ctx0" brushRef="#br0" timeOffset="32692.23">825 6752 0,'-21'0'31,"21"-21"-31,-21 21 0,21-21 16,0 0 0,0 0-16,0-1 15,0 1-15,21 0 0,0 0 16,1 0-16,-1 21 0,-21-21 16,21-1-16,0 22 0,0 0 15,0 0-15,1 0 0,-1 0 16,0 22-16,0-1 0,0 21 15,-21-21-15,21 22 0,-21 20 0,0-21 16,0 1-16,0 20 16,-21-20-16,0 20 0,0-21 0,-21 22 15,-1-1-15,1-20 0,0 20 0,-1-20 16,-20-1-16,20 0 16,1-21-16,0 1 0,-1-1 0,22 0 15,-21 0-15,21-21 0,-22 0 16,22 0-16,0 0 0,0 0 0,0-21 15,21 0-15,0 0 0,0-1 16,0-20-16,0 0 0,0-1 16,0 1-16,0 21 0,21-21 0,0-1 15,0 22-15,0 0 0,1 0 16,20 21-16,-21 0 0,0 0 0,0 0 16,22 21-16,-22 0 0,0 0 15,0 22-15,0-1 0,1 0 16,-1 1-16,0-1 0,0 0 15,-21-21-15,21 22 0,-21-22 16,21 21-16,1-21 0,-22 1 0,21-1 16,0-21-16,-21 21 15,21-21-15,0 0 0,-21-21 16,0 0-16,21-1 0</inkml:trace>
  <inkml:trace contextRef="#ctx0" brushRef="#br0" timeOffset="32872.12">1418 7006 0,'0'0'0,"0"-21"31,-21 0-31,42 21 47,0 0-47,0 0 15,1-21-15</inkml:trace>
  <inkml:trace contextRef="#ctx0" brushRef="#br0" timeOffset="33159.97">2138 6392 0,'-21'0'0,"-1"0"0,1 0 16,0 0-16,0 22 0,21 20 0,-21 0 16,21 1-16,-21 20 0,21 1 15,0-22-15,0 21 0,-22 1 0,1-22 16,21 22-16,-21-22 0,0 0 16,21 22-16,-21-22 0,21 1 0,0-1 15,0-21-15,-21 21 0,21-20 16,0-1-16,0 0 0,21-21 31,0-21-31,0 0 16,-21-1-16,21 1 0</inkml:trace>
  <inkml:trace contextRef="#ctx0" brushRef="#br0" timeOffset="33589.26">2011 6583 0,'0'0'0,"0"-127"15,0 85-15,0 20 0,21 1 16,0 0-16,0 0 0,0 0 0,1 21 16,-1 0-16,21-21 0,-21 21 15,22 0-15,-1 0 0,0 21 16,-21 0-16,22 21 0,-22-21 16,0 22-16,0-1 0,-21 0 0,0 1 15,0-1-15,-21 0 0,0 1 16,0-1-16,-22 0 0,1-20 0,0 20 15,-1-21-15,1 0 0,0 0 16,-1 1-16,22-22 0,-21 21 16,21-21-16,0 0 0,-1 0 0,1 0 15,0 0-15,21-21 0,0-1 16,21 22 0,0 0-1,1 22-15,-1-22 16,0 21-16,0 21 0,0-21 0,0 22 15,1-22-15,-1 21 0,0 0 16,-21 1-16,21-22 0,0 21 0,0-21 16,1 22-16,-22-22 0,21 0 15,0 0-15,-21 0 0,21-21 16,0 0-16,0 0 0,1 0 16,-1 0-16,0-21 0,-21 0 15</inkml:trace>
  <inkml:trace contextRef="#ctx0" brushRef="#br0" timeOffset="33973.23">2603 7091 0,'22'0'32,"-1"0"-32,0 0 0,0 0 15,0-21-15,0 21 0,1 0 16,-1-21-16,0-1 0,0 1 15,0 0-15,0 21 16,-21-21-16,0 0 0,0 0 0,0-1 16,0 1-16,0 0 15,-21 21-15,0 0 0,0 0 0,0 0 16,0 21-16,-22 0 0,22 1 16,0-1-16,0 0 0,0 21 0,-1-21 15,1 22-15,21-1 0,0 0 0,0-20 16,0 20-16,0-21 0,0 21 15,0-20-15,21-1 0,1-21 0,-1 21 16,21 0-16,-21-21 0,22 0 16,20 0-16,-21 0 0,1 0 15,-22-21-15,21 0 0,1 0 16,-1-1-16,0 1 0,-21 0 16,22-21-16,-22 21 0,0-22 15,0 22-15,0 0 0</inkml:trace>
  <inkml:trace contextRef="#ctx0" brushRef="#br0" timeOffset="34280.05">3260 6922 0,'0'0'0,"0"-22"0,0 1 0,0 0 16,-22 21-16,1 0 0,0 0 16,21 21-1,0 0-15,0 1 0,0-1 0,0 0 16,0 0-16,0 0 16,0 0-16,0 1 0,21-1 0,0 0 15,-21 0-15,22-21 0,-1 21 16,0 0-16,-21 1 0,21-1 15,-21 0-15,0 0 16,0 0-16,0 0 16,-21-21-16,0 0 0,0 22 0,-1-22 15,1 0-15,0 0 0,0 0 16,0 21-16,0-21 0,-1 0 0,1 0 16,0 0-16,0 0 15,21-21 16,21-1-31,0 22 16,0-21-16,1 0 0,-1 0 16,21-21-16</inkml:trace>
  <inkml:trace contextRef="#ctx0" brushRef="#br0" timeOffset="34548.9">3619 6519 0,'0'0'16,"0"-42"-16,0 0 0,0 21 0,0-1 15,0 1-15,0 0 0,-21 21 16,21 21-16,0 22 16,-21-22-16,21 21 0,-21 0 0,21 1 15,-21 20-15,21-20 16,0 20-16,0-21 0,-21 22 0,21-22 0,-22 22 16,22-22-16,0 0 15,0 1-15,0-1 0,0 0 0,0-20 16,0 20-16,0-21 0,0 0 15,0 0-15,22-21 0,-1 22 16,0-22-16,0 0 0,0 0 0,0-22 16,1 22-16,-22-21 0,21 0 15,-21 0-15,21 0 0</inkml:trace>
  <inkml:trace contextRef="#ctx0" brushRef="#br0" timeOffset="34712.8">3514 6837 0,'0'0'0,"-64"0"16,43 0 0,63 0-1,-21 0 1,1 0-16,20 0 0,0 0 0,1 0 16,-1 0-16,0-21 0,22 21 15</inkml:trace>
  <inkml:trace contextRef="#ctx0" brushRef="#br0" timeOffset="35208.51">4614 6414 0,'0'0'0,"-21"0"0,0 0 16,0 0-16,0 0 0,-1 21 0,1 0 15,0 0-15,0 21 0,0 22 16,0-22-16,-1 22 0,22-22 15,-21 0-15,0 22 0,0-22 16,0 22-16,0-22 0,-1 0 0,1 22 16,0-22-16,-21 43 15,42-64-15,0 21 0,-21-20 16,21-1-16,0 0 0,-22-21 0,22-21 31,22 0-31,-1-1 16,-21 1-16,21-21 0,0 21 15,0-22-15,0 1 0,1 0 0,20-1 16,-21 1-16,0 0 0,0-22 0,1 22 16,-1-22-16,0 1 0,0-1 15,0 22-15,-21 0 0,0-1 0,21 22 16,-21 0-16,0 42 16,0 22-16,0-1 15,0 0-15,0 1 16,0 20-16,0-21 0,0 22 0,-21-22 15,21 1-15,0-1 0,0 21 0,0-20 16,0-22-16,0 21 0,0 1 16,0-22-16,0 21 0,0-21 0,0 0 15,0 1-15,21-22 16,-21-22 0,0 1-16</inkml:trace>
  <inkml:trace contextRef="#ctx0" brushRef="#br0" timeOffset="35375.42">4170 7049 0,'0'0'0,"0"-22"15,21 1 1,21 21 0,-21 0-16,1 0 0,20-21 15,-21 21-15,64-21 0,-43 21 16,0 0-16,-20-21 0,20 0 15,0 21-15,1-22 0</inkml:trace>
  <inkml:trace contextRef="#ctx0" brushRef="#br0" timeOffset="35739.21">5101 6773 0,'-21'0'15,"0"0"-15,0 0 16,-1 0-16,1 0 15,0 22-15,0-1 0,0-21 0,0 21 16,-1 0-16,22 0 0,0 0 16,0 1-16,0-1 15,0 0-15,22-21 0,-1 21 16,21-21-16,-21 0 0,0 21 16,1 0-16,20-21 0,-21 22 0,0-22 15,0 0-15,1 21 0,-22 0 16,0 0-1,0 0-15,-22 0 16,1-21-16,0 0 0,0 0 16,-21 22-16,20-22 0,-62 0 15,41 0-15,22 0 0,-21 0 0,21 0 16,0 0-16,-1 0 0,44 0 47,-1 0-47,0-22 0</inkml:trace>
  <inkml:trace contextRef="#ctx0" brushRef="#br0" timeOffset="36143.55">5546 6858 0,'0'0'0,"0"-21"16,0 0-16,-22 21 0,1-21 15,0 21-15,0 0 0,0 0 0,0 0 16,-1 0-16,1 0 0,0 21 16,0 0-16,0-21 0,0 21 0,21 0 15,0 0 1,0 1-16,0-1 0,0 0 16,0 0-16,21-21 0,0 21 0,0 0 15,0-21-15,0 22 0,1-1 16,-1 0-16,-21 0 15,0 0-15,0 0 0,0 1 16,0-1-16,0 0 0,0 0 16,-21-21-16,-1 21 0,1-21 15,0 0-15,0 0 0,0 0 16,-22 0-16,22 0 0,0 0 0,0 0 16,0 0-16,0 0 15,21-21-15,0 0 31,21 21-31,-21-21 0,21 21 16,0-21-16,21 21 0</inkml:trace>
  <inkml:trace contextRef="#ctx0" brushRef="#br0" timeOffset="36620.26">5778 6879 0,'22'-21'0,"-44"42"0,44-63 16,-1 42-16,-21-21 0,21 0 0,-21 42 47,0 0-47,0 0 0,0 0 15,0 0-15,-21 1 0,21-1 0,0 21 16,-21-21-16,21 0 0,-22 22 0,22-22 16,-21 21-16,21-21 0,0 1 15,0-1-15,0 42 0,21-42 16,1 1-16,-1-22 15,0 0-15,21 0 0,-21 0 0,1 0 16,-1 0-16,21 0 0,-21-22 16,0 1-16,1 0 0,-1 0 0,0 0 15,0-22-15,0 22 0,0 0 0,-21-21 16,0 21-16,22-1 16,-22 1-16,0 0 0,21 0 0,-21 42 46,-21 0-46,-1 0 0,22 1 16,-21-1-16,21 0 0,0 0 16,0 0-16,0 0 0,0 1 0,0-1 15,0 0-15,0 0 0,0 0 0,0 0 16,21-21-16,1 0 16,-1 0-16,0 0 0,0 0 0,0 0 15,0 0-15,1 0 16,-1-21-16,-21 0 0,0 0 15</inkml:trace>
  <inkml:trace contextRef="#ctx0" brushRef="#br0" timeOffset="36971.99">6371 7006 0,'0'-21'15,"0"42"-15,0-63 0,21 21 0,0 21 0,1-21 16,-22-1-16,21 22 0,0-21 16,0 21-16,0 0 0,0 0 15,1 0-15,-1 0 0,0 0 16,0 0-16,0 21 0,-21 1 0,0-1 15,21 0-15,-21 0 0,0 0 0,0 0 16,0 1-16,0-1 16,0 0-16,0 0 0,0 0 0,0 0 15,0 1-15,0-1 0,0 0 16,-21-21-16,21-21 31,0 0-15,0-1-16,0 1 0,21 0 15,1 0-15,-1 0 0,-21 0 16,21-1-16,0 1 0,0-21 0,0 21 16,1 0-16,-22-1 0,21 1 0,0 21 15,-21-21-15,21 21 16,0 0 0,0 0-16,-21 21 15,0 0-15</inkml:trace>
  <inkml:trace contextRef="#ctx0" brushRef="#br0" timeOffset="37319.79">7133 7070 0,'21'0'0,"-42"0"0,63 0 0,-20 0 15,-1 0-15,0 0 16,0-21-16,0 21 0,0 0 0,1-22 15,-1 22-15,0 0 0,-21-21 16,21 21-16,-21-21 0,21 21 16,-21-21-16,0 0 15,0 0-15,-21 21 16,0 0-16,0 0 16,21 21-16,-21 0 0,-1-21 0,1 21 15,0 0-15,0 0 16,0 1-16,21-1 0,-21 0 0,21 0 15,-22 0-15,1 0 0,21 1 16,0-1-16,0 0 0,0 0 0,0 0 16,21 0-1,1-21-15,-1 0 16,0 0-16,0 0 0,21 0 0,-20 0 16</inkml:trace>
  <inkml:trace contextRef="#ctx0" brushRef="#br0" timeOffset="37836.01">7832 7027 0,'0'0'0,"0"-21"0,0 0 15,-22 21 17,1 0-32,0 0 0,0 0 0,0 21 15,0-21-15,-1 21 16,1 1-16,0-1 0,21 0 15,-21 0-15,21 0 0,-21 0 0,0 1 16,21-1-16,0 0 0,0 0 0,0 0 16,0 0-16,0 1 15,21-22 1,0 0-16,0 0 0,0 0 16,22 0-16,-22 0 0,0 0 0,0-22 15,0 1-15,0 0 0,22 0 16,-22 0-16,0 0 0,0-1 15,0-20-15,1 21 0,-22-21 0,21 20 16,0-20-16,0 0 0,0-1 16,0 1-16,1 0 0,-1 21 0,0-22 15,-21 22-15,0 0 0,0 0 0,21 21 16,-21 21 0,-21 0-16,0 21 0,0-20 15,-1-1-15,1 21 0,0 0 16,0 1-16,0-22 0,-22 21 0,22 1 15,0-1-15,21 0 0,-21-21 16,21 22-16,-21-22 0,21 21 0,0 1 16,0-22-16,0 0 15,21-21 1,0 0 0,21 0-16,-20 0 0,20-21 0</inkml:trace>
  <inkml:trace contextRef="#ctx0" brushRef="#br0" timeOffset="38371.89">8530 7091 0,'-21'0'0,"0"0"0,21 21 47,21-21-47,0 0 0,0 0 0,0 21 15,1-21-15,20 0 0,-21 0 16,21 0-16,1 0 0,-1 21 0,22-21 16,-22 0-16,21 0 0,-20 0 15,20 0-15,-20 0 0,20 0 0,-21 0 16,1 0-16,-1-21 0,0 21 0,1-21 16,-22 21-16,0-21 0,0 21 15,0-21-15,-21 0 0,0-1 16,0 1-16,0 0 0,-21 21 15,0 0-15,-21-21 0,21 21 16,-1 0-16,-20 0 0,21 0 16,0 0-16,21 21 31,21-21-15,0 0-16,21 0 0,-20 0 0,-1 0 15,0 0-15,0 0 0,0 0 16,0 0-16,1 0 0,-1 0 0,-21 21 31,0 0-31,0 1 16,-21-1-16,-1 0 0,1 0 0,0 0 15,0 0-15,0 22 0,0-22 0,-22 0 16,22 0-16,0 22 0,0-22 16,0-21-16,-1 42 0,1-42 15,21 21-15,-21-21 0</inkml:trace>
  <inkml:trace contextRef="#ctx0" brushRef="#br0" timeOffset="41475.6">11134 7514 0,'0'0'0,"-22"0"16,22 21-16,22-21 31,-1 0-16,21-21-15,-21 21 0,22-21 0,-1-21 16,0 21-16,1-1 0,-1-20 16,-21 21-16,21-21 0,1-1 0,-22 1 15,21-64-15,-21 64 16,-21-22-16,22 22 0,-22-22 16,0 1-16,0 21 0,0-22 0,0 22 15,0-1-15,0 22 0,0 0 16,-22 0-16,1 21 0,0 0 0,21 21 15,-21 21-15,0 1 0,0-1 16,-1 0-16,-20 22 0,21-1 0,-21 1 16,20-1-16,1 22 0,0-21 0,0-1 15,0 1-15,21-22 0,-21 0 16,21 22-16,0-43 0,0 21 0,0-21 16,0 1-16,0-1 0,0 0 15,0 0-15,21-21 0,0 0 16,0 0-16,0-21 15,-21 0-15,21 0 0,1-1 16,-1 1-16,0 0 0,0 0 0,0-21 16,0 20-16,1-41 15,-1 42-15,0 0 0,0 21 0,0 0 16,0 0 0,-21 21-16,0 0 15,0 0-15,22 43 0,-1-43 16,-21 0-16,21 0 0,0 0 15,0 0-15,0 1 0,22-22 16,-22 0-16,0 21 0,21-21 16,-20 0-16,20 0 0,0 0 15,1 0-15,-22 0 0,21 0 0,0-21 16,1 21-16,-22-22 0,21 1 0,-21 0 16,1 0-16,20 0 0,-42 0 15,21-1-15,-21 1 0,21-21 0,-21-22 16,0 43-16,0 0 15,0 0-15,0 0 0,0 0 0,-21 21 16,0 0-16,0 21 16,0 0-16,-1-21 0,22 21 15,-42 43-15,42-43 0,0 0 16,0 21-16,-21-21 16,21 1-16,0-1 0,0 0 0,0 21 15,0-21-15,21-21 0,0 22 0,0-1 16,1 0-16,-1-21 0,0 0 15,21 0-15,-21 0 0,22 0 0,-1 0 16,-21 0-16,22 0 0,-1 0 16,-21-21-16,21 21 0,1-21 0,-22-1 15,21 1-15,-21 0 0,1 0 0,-1 0 16,0-22-16,0 22 0,-21-21 16,0-22-16,0 22 0,0-21 15,0 41-15,-21 22 16,0 0-16,0 0 15,-1 0-15,1 0 0,0 22 16,0-1-16,0 21 0,0-21 16,-1 0-16,22 22 0,0-22 0,-21 0 15,21 21-15,0-20 0,0-1 0,0 0 16,0 0-16,0 0 16,21-21-16,1 0 15,-1 0-15,0 0 0,0 0 16,0 0-16,0-21 0,1 0 15,-1 21-15,-21-21 0,21 0 0,-21-1 16,21 1-16,-21 0 16,21-21-16,-21 21 0,0-1 0,0 1 15,0 0-15,0 42 32,0 0-32,0 1 15,0-1-15,0 0 0,0 0 16,0 0-16,0 0 0,0 1 0,0-1 15,0 0-15,43 21 16,-1-42-16,-21 21 0,21-21 0,1 0 16,-1 0-16,0 0 0,1 0 15,-1 0-15,0 0 0,1 0 0,-1 0 16,-21 0-16,85-42 16,-85 21-16,0 0 0,-21 0 15,0-1-15,22 1 0,-22 0 16,0-21-16,0 21 0,0-1 0,0-20 15,-22 21-15,1 0 16,0 21-16,0 0 0,0 0 0,0 0 16,-1 21-16,-20 0 0,21 0 15,0 0-15,0 1 0,-1-1 0,-20 63 16,42-62-16,0-1 16,0 0-16,0 0 0,0 0 15,0 0-15,21-21 0,0 0 0,1 22 16,-1-22-16,0 0 0,0 0 15,0 0-15,0 0 0,1-22 16,-1 22-16,21-21 0,0-21 16,-20 21-16,-22 0 0,21-22 15,0 22-15,0-21 0,-21-1 0,0 1 16,0-21-16,21 20 0,-21-20 16,21 20-16,-21-20 0,0 21 0,0-22 15,0 22-15,22-22 0,-22 22 16,0 21-16,-22 42 31,22 0-31,0 0 16,0 0-16,-21 22 0,21-22 15,-21 21-15,21 1 0,0-1 16,0 0-16,0 1 0,0-1 0,0 0 16,0 1-16,0-1 0,0 0 0,21 1 15,0-1-15,1-21 0,-1 21 16,0-20-16,21 20 0,-21-21 15,1 0-15,-1-21 0,21 0 16,-21 0-16,0 0 0,1 0 0,-1 0 16,0 0-16,42-42 15,-41 21-15,-1 0 0,0-1 0,0-20 16,21-43-16,-20 43 16,-1 0-16,0-22 0,-21 22 15,21-22-15,0 22 0,-21-21 0,0-43 16,21 63-16,-21 1 0,22 0 15,-22 21-15,0-1 0,0 44 32,-22-1-32,1 0 0,21 21 15,-21-21-15,0 22 0,21-1 0,0 0 16,-21-20-16,21 20 0,0 0 16,0 1-16,0-1 0,0 0 15,0 1-15,21-1 0,-21 0 0,21-21 0,0 22 16,0-22-16,1 0 0,-1 0 15,21 0-15,-21 1 0,0-1 16,22-21-16,-22 0 0,21 0 0,-21 0 16,22 0-16,-22 0 0,21 0 15,1 0-15,-22 0 0,0-21 0,21-1 16,-21 1-16,1 0 0,-1 0 16,-21 0-16,0-22 0,21 22 0,-21 0 15,0-21-15,0 21 0,0-1 16,0 1-16,-21 21 0,0 0 15,-1 0-15,1 0 16,0 21-16,0-21 0,0 22 16,21-1-16,-21 0 0,21 0 0,-22 0 15,22 22-15,0-22 0,0 0 0,0 0 16,0 0-16,0 0 0,0 1 16,43-1-16,-22 0 0,21-21 15,-21 0-15,1 0 16,-1 0-16,0 0 0,21 0 0,-21 0 15,1 0-15,20 0 0,-21-21 0,0 0 16,0-1-16,1 1 0,-1 0 16,0 0-16,0-21 0,0 20 0,0-20 15,-21 21-15,0 0 16,0-22-16,0 22 0,0 0 16,0 42-1,0 0 1,0 1-16,0-1 0,0 0 0,0 0 15,0 0-15,0 0 0,0 1 16,0-1-16,0 0 0,0 0 0,0 0 16,0 0-16,0 1 0,0-1 15,0 0 1,0 0-16,-21-21 16,0 0-1,0 0-15,0-21 16,0 0-16,-1 21 0,1 0 15,21-21-15,0 42 32,0 0-17,21-21-15,1 0 16,-22 21-16,21 0 0,0-21 0,0 0 16,21 0-16,-20 0 0,20 0 0,0 0 15,1 0-15,-1 0 0,-21 0 16,21 0-16,1-21 0,-1 21 0,0-21 15,-20 21-15,20-21 0,21-22 16,-41 22-16,-1 0 16,0 0-16,0 0 0,-21-22 15,0 22-15,0 0 0,0 0 0,0 0 16,0 0-16,0-1 0,0 44 31,21-1-31,-21 0 16,0 21-16,21-21 0,-21 1 15,0-1-15,0 21 0,0-21 16,0 0-16,0 1 0,0-1 16,0 0-16,0 0 0,-21-21 15,0 0-15,0 0 16,0 21-16,0-21 0,-1 0 16,1 0-16,0 0 0,0-21 0,0 21 15,21-21-15,0 0 0,0 0 0,0-22 16</inkml:trace>
  <inkml:trace contextRef="#ctx0" brushRef="#br0" timeOffset="42085.86">16425 7811 0,'0'0'15,"0"-127"-15,0-64 16,0 149-16,0 21 0,0-22 0,21 22 16,1 0-16,-1 0 0,0 0 15,0-1-15,0-20 0,0 21 0,1 0 16,-1-22-16,0 22 0,0 0 0,64-64 16,-85 64-1,21 0-15,0 21 0,-21 21 31,0 0-31,0 22 0,0-1 16,0-21-16,0 43 0,0-22 0,0 22 16,0-1-16,0 1 15,0-1-15,0 1 0,0-1 0,0 1 0,0-1 16,0 22-16,0-22 0,0 1 16,0 20-16,0-20 0,0 21 15,0-22-15,0 1 0,0-1 0,-21 1 16,21-22-16,-21 21 0,21-20 0,-21-1 15,-1-21-15,-20 43 16,21-43-16,0 0 0,0-21 0,-1 0 16,1 0-16,0 0 0,-21 0 0,21 0 15,-1-21-15,22 0 0,-21 0 16,0-22-16,21 1 0,0-43 16,0 22-16,0 20 0,0-41 0</inkml:trace>
  <inkml:trace contextRef="#ctx0" brushRef="#br0" timeOffset="42272.1">16552 6858 0,'0'0'16,"0"-21"-16,0-21 0,0 20 0,0 1 0,0 0 16,0 42 15,21 0-31,1 1 15,-22-1-15,0 0 0,21 0 16,0-21-16,0 21 0,-21 0 0</inkml:trace>
  <inkml:trace contextRef="#ctx0" brushRef="#br0" timeOffset="43511.43">17420 7154 0,'0'-21'0,"0"0"16,0 0-16,-21 0 16,0 0-16,0 21 0,-1 0 15,1 0-15,0 0 16,-21 0-16,21 0 0,-1 0 16,1 21-16,-21 0 0,21 0 0,0 0 15,-22 22-15,22-22 0,0 21 0,21-21 16,-21 64-16,21-64 15,0 0-15,0 0 0,0 1 0,0-1 16,21 0-16,0-21 0,0 0 16,0 0-16,1 0 0,-1 0 0,63 0 15,-62-21 1,-1 0-16,21-1 0,-21 1 0,0 0 16,-21 0-16,22-21 0,-1 20 0,-21-20 15,21 21-15,-21-21 16,0 20-16,0 1 0,0 0 0,0 42 31,0 0-31,0 1 16,0-1-16,0 0 0,0 0 15,0 21-15,0-20 0,0-1 0,0 0 16,0 0-16,21 0 0,0 0 0,0 1 16,-21-1-16,22-21 0,-1 0 0,0 0 15,0 0-15,0 0 0,0 0 16,1 0-16,20-21 15,-21-1-15,0 1 0,0 0 16,-21 0-16,22 0 0,-22 0 16,21-22-16,-21 22 0,21-21 0,-21 21 15,21-22-15,-21 22 0,21 21 16,-21-21-16,0 42 31,0 0-31,0 22 0,0-22 16,0 0-16,0 21 0,-21-21 0,21 1 15,0 20-15,0-21 0,0 0 16,0 0-16,0 1 0,0-1 16,21-21-16,0 0 0,1 0 15,-1 0-15,0 0 0,0 0 16,0 0-16,0 0 0,1 0 0,-1-21 16,0 21-16,0-22 0,21-20 15,1 0-15,-43-1 16,21 22-16,0-21 0,-21 21 15,0 0-15,0-1 0,0 1 0,0 42 47,0 22-47,0-22 0,0 0 16,-21 0-16,21 22 0,0-22 16,0 0-16,0 0 0,0 0 0,0 0 15,21 22-15,0-22 16,0-21-16,1 0 0,-1 21 15,21-21-15,-21 0 0,22 0 0,-1 0 16,0 0-16,1-21 0,-1 21 16,0-21-16,1 0 0,20-22 15,-21 22-15,-20 0 0,-1 0 0,0-22 16,0 1-16,-21 21 0,21-21 16,-21-1-16,0 22 0,0 0 0,0 0 15,0 0-15,-21 21 16,0 0-16,0 0 0,-43 0 15,43 21-15,-21 0 0,21 0 0,-22 0 16,22 0-16,0 22 0,-43 41 16,64-62-16,0-1 15,0 0-15,0 0 0,0 0 16,22-21-16,-1 0 16,21 0-16,-21 0 0,0 0 0,1-21 15,-1 0-15,21 21 0,-21-21 16,0 0-16,1-22 0,-1 22 0,21 0 15,-21-21-15,0 20 0,-21 1 16,22 21-16,-1-21 16,-21 0-16,0 42 0,0 0 15,0 0-15,0 1 0,0-1 16,0 21-16,0-21 0,0 0 16,21 1-16,-21 20 0,21-21 15,-21 0-15,21 0 0,0 1 16,1-22-16,-1 0 0,0 0 15,0 0-15,0 0 16</inkml:trace>
  <inkml:trace contextRef="#ctx0" brushRef="#br0" timeOffset="44256.2">19833 7281 0,'0'0'0,"0"22"0,0-1 16,0 0-1,21-21 1,0 0-16,1 0 0,-1-21 16,-21 0-16,21 21 0,0-22 15,0 1-15,22-21 0,-22 21 0,0-22 16,21 1-16,-21 21 0,1-21 15,-1-1-15,0 1 0,0-22 0,0 22 16,-21 0-16,0-22 0,0 22 0,0-22 16,0 1-16,0 21 15,0 20-15,-21 44 16,0-1 0,0 0-16,0 21 0,21 22 0,-22 42 15,22-43-15,-21 1 16,21-22-16,0 21 0,0 1 0,0-22 15,0 22-15,0-22 0,0 0 0,0 1 16,21-1-16,1 0 0,-22-20 16,21-1-16,21 0 0,0 0 15,1-21-15,-22 0 0,21 0 16,1 0-16,-22 0 0,21-21 0,0 0 16,-20 0-16,20-1 0,-21 1 0,0 0 15,0-21-15,1 21 0,-1-22 16,-21 1-16,21 21 0,-21 0 15,0-1-15,0 1 0,0 42 32,0 1-32,-21-22 0,21 21 0,0 21 15,0-21-15,-21 0 0,21 1 16,-22-1-16,22 0 0,0 0 16,0 0-1,0-42 16,0 0-31,0 0 0</inkml:trace>
  <inkml:trace contextRef="#ctx0" brushRef="#br0" timeOffset="44418.13">20786 6900 0,'0'0'0,"-64"0"15,43 0 1,0 0-16,0 0 0,-1 0 15,44 0 17,-1 0-32,21 0 0,-21 0 0,22-21 15</inkml:trace>
  <inkml:trace contextRef="#ctx0" brushRef="#br0" timeOffset="44911.73">21230 6583 0,'0'0'0,"0"-21"0,-21 21 16,0 0 0,0 0-16,21 21 0,0 21 15,0-21-15,-22 22 0,22-1 0,-21 0 16,21 1-16,0-1 0,0 0 16,0 1-16,0-1 0,0 43 15,0-43-15,-21-21 0,21 22 16,0-22-16,0 21 0,0-21 15,-21 0-15,21 1 0,0-1 16,-21-21 15,21-21-31,0-1 0,0 1 16,0 0-16,0 0 0,0-43 16,21 43-16,0-21 0,0 21 15,0 0-15,22-1 0,-22 1 16,21 0-16,1 21 0,-1 0 0,-21 0 0,21 0 15,-20 0-15,20 21 16,-21 0-16,0 1 0,0 62 16,-21-63-16,0 1 15,0-1-15,0 21 0,-21-21 0,21 0 16,-21 1-16,-21-1 0,21 0 0,-1 0 16,1-21-16,0 21 0,0 0 15,-21-21-15,20 22 0,1-22 0,0 0 16,0 0-16,0 0 0,21 21 15,-21-21-15,21-21 16,21-1 0,0 22-16,0-21 0</inkml:trace>
  <inkml:trace contextRef="#ctx0" brushRef="#br0" timeOffset="45311.5">21823 7112 0,'0'-42'16,"0"21"-16,0-1 16,0 1-16,0 0 15,42 21-15,-21 0 0,0 0 0,1 0 16,-1 0-16,0 0 0,0 0 16,0 21-16,0 0 0,1 1 0,-1-1 15,-21 21-15,0-21 0,0 22 16,0-1-16,0-21 0,0 21 15,0 1-15,-21-22 0,-1 0 0,1 0 16,21 0-16,-21 1 0,0-1 16,0-21-16,0 0 15,-1 0-15,22-21 16,0-1-16,0 1 16,0 0-16,0 0 0,0-21 0,0 20 15,22 1-15,-1 0 0,0-21 16,0 21-16,0-22 0,0 22 0,1 0 15,-1 0-15,0 0 16,0-1-16,0 22 0,0 0 16,1 0-16,-1 22 31,0-1-31</inkml:trace>
  <inkml:trace contextRef="#ctx0" brushRef="#br0" timeOffset="46407.56">22669 7218 0,'0'0'0,"0"-21"16,0 0-1,0-1-15,0 1 0,0 0 0,0 0 0,0 0 16,0 0 0,-21-1-16,0 22 0,0 0 15,0 0-15,0 0 0,-1 0 16,1 22-16,0-22 0,0 42 0,0-21 15,0 0-15,-1 22 0,1-22 0,0 21 16,21-21-16,0 22 0,0-22 16,-21 0-16,21 0 0,0 21 15,0-20-15,0-1 0,21 0 16,0-21 0,0 0-16,1 0 0,-1-21 15,0 21-15,0-21 16,0-1-16,0 1 0,1 0 0,-1 0 15,21 0-15,-21 0 0,0-22 0,1 22 16,-22 0-16,21 0 0,0 0 16,-21-1-16,21 22 0,-21 22 31,0-1-31,0 0 0,0 0 16,-21 0-16,21 0 0,0 22 15,-21-22-15,21 0 0,0 0 0,0 0 16,0 1-16,0-1 15,21-21-15,0 0 0,0 0 16,0 0-16,1 0 16,-1 0-16,0 0 0,0 0 15,0-21-15,0 21 0,1-22 0,-1 1 16,0 0-16,0 0 0,21-21 0,-20 20 16,-1 1-16,0 0 0,0-21 15,0 21-15,-21-1 0,21 1 16,-21 42-1,0 1-15,0-1 16,0 0-16,0 0 0,-21 0 16,21 0-16,0 1 0,0-1 0,0 0 15,0 0-15,0 0 0,0 0 16,0 1-16,0-1 0,0 0 16,21-21-16,1 0 0,-1 0 15,0 0-15,0 0 16,0 0-16,0 0 0,1 0 15,-1-21-15,-21 0 0,21-1 16,0 1-16,-21 0 0,21 0 0,-21 0 16,21-22-16,-21 22 0,0-21 0,0 21 15,22 0-15,-22-1 16,-22 44 0,22-1-1,0 0-15,-21 0 0,0 21 0,21-20 16,-21-1-16,21 0 0,0 0 15,0 0-15,0 0 0,0 1 16,0-1-16,0 0 0,21-21 0,0 21 16,0-21-16,1 0 15,-1 0-15,0 0 0,0 0 0,0 0 16,0 0-16,1-21 0,-1 21 0,0-21 16,0 0-16,0-1 0,0 1 15,1 0-15,-1 0 0,-21-21 16,21 20-16,0 1 0,0 0 0,0 0 15,-21 0-15,0 42 32,0 0-32,0 0 0,0 0 0,-21 1 15,0-1-15,21 0 0,-21 0 0,21 0 16,0 0-16,-21 1 0,0-1 16,-1 0-1,22-42 16,0 0-15,0-1-16,0 1 0,0-21 16,0 21-16</inkml:trace>
  <inkml:trace contextRef="#ctx0" brushRef="#br0" timeOffset="46568.47">23410 6710 0,'0'0'15,"0"-21"-15,-21 21 0,0 0 16,21-21 0,-21 21 15</inkml:trace>
  <inkml:trace contextRef="#ctx0" brushRef="#br0" timeOffset="48091.7">13547 9462 0,'21'0'16,"0"-22"-16,0 1 0,21-21 16,-20 21-16,62-64 15,-63 43-15,22-1 0,20-62 16,-20 62-16,-1-20 0,-21-1 16,0 1-16,0-1 0,1 1 0,-22 20 15,0-41-15,0 41 16,0 1-16,0 21 0,0 42 31,-22 0-31,1 22 16,21-1-16,0 21 0,-21 1 15,21 21-15,-21-22 0,21 22 0,-21-1 0,21 1 16,-21 0-16,21-1 0,0 1 16,0 0-16,-22-1 0,22 22 0,-21-21 15,21 0-15,0-22 0,0 22 0,-21-1 16,21-20-16,-21 21 0,21-22 15,-21 1-15,21-1 0,0 1 0,0-22 16,0 21-16,0-41 0,0 20 16,0-21-16,0 0 0,0 0 0,42-21 15,-21 0 1,0-21-16,1 0 0,-1-21 0,21 21 16,-21-22-16,22 1 0,-22-22 0,21 22 15,-21-21-15,0-1 0,1 22 0,-22-22 16,0-63-16,-22-21 15,1 85-15,0-1 0,-21 1 16,-1-1-16,22 22 0,-21-22 16,0 22-16,-1 21 0,22-22 0,-21 22 15,21 21-15,-1-21 0,44 21 47,-1 21-47,0-21 0,21 0 0,43 0 16,-22 0-16,-20-21 15,20 0-15,1 0 0,-1 0 0,-20-1 16,20 1-16,-21 0 0,22-21 0,-1-22 16,-20 43-16,-22 0 15,0 0-15,0 0 0,0-1 0,-21 1 16,0 0-16,0 42 31,-21 0-15,0 1-16,21-1 0,0 21 0,-21-21 15,21 0-15,-21 22 0,21-22 16,0 21-16,0-21 0,0 1 0,0-1 16,0 0-16,0 0 0,0 0 0,21-21 15,0 0-15,-21 21 0,21-21 16,0 0-16,1 0 0,20 0 0,-21-21 16,0 21-16,0-21 0,1 0 0,20 21 15,-21-21-15,0 0 0,0-1 16,-21-20-16,0 21 0,22-21 0,-22 20 15,0-20-15,0 0 0,0-1 16,-22 1-16,1 0 0,21-1 16,-21 22-16,0 0 0,0 0 0,0 21 0,-1 0 15,-20 0-15,21 21 16,0 0-16,0 22 0,-1-22 0,1 21 16,0-21-16,0 22 0,0-1 0,21-21 15,0 21-15,0-20 0,0 20 16,0-21-16,0 0 0,0 0 0,42 1 15,-21-22-15,0 0 16,1 0-16,-1 0 0,0 0 16,21 0-16,-21-22 0,22 1 0,-22 0 15,21 21-15,1-21 0,-22-21 16,21 20-16,-21 1 0,22-21 16,-22 21-16,0 0 0,21-1 0,-42 1 15,21 0-15,1 21 0,-22 21 16,0 0-1,0 1-15,0-1 0,0 21 0,0-21 16,0 0-16,0 22 0,0-22 16,0 0-16,0 0 0,0 0 0,21 1 15,-21-1-15,0 0 0,21 0 0,0-21 16,0 21-16,0-21 16,1 0-16,-1 0 0,0 0 15,0-21-15</inkml:trace>
  <inkml:trace contextRef="#ctx0" brushRef="#br0" timeOffset="49560.66">16849 8551 0,'0'0'15,"0"-21"1,0 42-16,-22 1 0,1-1 16,21 0-16,-21 21 0,21 1 15,-21-1-15,0 0 0,0 22 0,-22 84 16,22-106 0,21 1-16,-21 20 0,0-21 0,21-20 15,0 20-15,0 0 0,0-21 0,-21 1 16,21 20-16,0-21 15,0-42 17,0 0-32,0 0 0,21-1 15,-21 1-15,0-21 0,0 21 0,21-22 16,0 1-16,0-21 0,0-1 16,1 1-16,-1-1 0,0 1 0,0 20 15,21-20-15,-20-1 0,41-20 16,1 41-16,-22 22 15,-21 21-15,21 0 0,-20 0 16,20 0-16,-21 0 0,0 21 0,-21 0 16,0 1-16,0-1 15,0 0-15,-21 0 0,0 0 16,0-21-16,0 21 0,-22-21 0,1 22 16,21-22-16,-22 0 0,1 0 15,0 21-15,-1-21 0,22 0 16,-21 21-16,21-21 0,0 21 0,-1 0 15,22 0-15,0 22 16,0-22-16,0 0 0,0 21 0,0-20 16,0 20-16,0-21 0,0 21 15,22-20-15,-1-1 0,0 21 0,0-21 16,0 0-16,0 1 0,1-1 0,-1-21 16,21 21-16,0-21 15,1 0-15,-1 0 0,-21 0 0,22 0 16,-1 0-16,0 0 0,1 0 0,-1-21 15,0 0-15,1 21 0,-22-22 16,21 1-16,-21-21 0,0 21 16,22-43-16,-22 43 0,-21 0 15,0 0-15,0 0 0,0-1 16,-21 22 0,0 0-16,21 22 0,-22-22 15,1 21-15,21 0 0,0 0 16,-21 0-16,0 0 0,21 1 0,0-1 15,0 0-15,0 0 0,0 0 16,0 0-16,0 1 0,21-22 0,0 21 16,0-21-16,1 0 0,-1 0 0,21 0 15,-21 0-15,22 0 0,-22 0 16,21 0-16,0 0 0,-20-21 16,20-1-16,21 1 0,-20 0 15,-22 0-15,0 0 0,21 0 16,-20-22-16,-1 22 0,0-21 0,-21 21 15,21-22-15,-21 22 0,0 0 0,0 42 32,-21 0-32,21 0 15,0 1-15,-21-1 0,21 21 16,-21-21-16,21 0 0,0 1 0,0 20 16,0-21-16,0 0 0,0 0 0,0 1 15,0-1-15,21 0 16,-21-42 31,0 0-32,-21 21-15,21-22 0,-22 22 16,1 0 0,21 22-1,0-1-15,21 0 16,1-21-1,-1 21-15,0-21 0,0 0 16,0 0-16,22 0 0,20 0 16,-21 0-16,1 0 0,-1 0 15,-21 0-15,22-21 0,-1 21 0,-21-21 16,21 0-16,-20-1 0,-1 1 0,21-21 16,-21 0-16,0-1 0,22-41 15,-1 20-15,-42 1 16,21-1-16,0 1 0,1-1 0,-1 22 0,0-22 15,-21 22-15,0 0 0,21 20 16,-21 1-16,0 0 0,0 42 16,-21 0-16,0 22 15,21-22-15,-21 21 0,-1 1 0,1-1 16,0 0-16,0 1 0,21-1 16,0 21-16,0-20 0,0-1 15,0 0-15,0 1 0,0-1 0,0-21 16,0 22-16,0-22 0,0 0 0,21 0 15,0-21-15,0 21 0,1 0 16,-1-21-16,0 0 16,0 0-16,-21-21 15,0 0-15,0 0 0,0 0 16</inkml:trace>
  <inkml:trace contextRef="#ctx0" brushRef="#br0" timeOffset="49735.56">18415 8848 0,'-21'0'16,"42"0"-16,-21 0 16,42 0-1,-21 0-15,22 21 0,-1-21 0,0 0 16,1 0-16,-1 0 0,0 0 0,22 0 16,-22 0-16,1 0 0,-22 0 15,21 0-15,0 0 0,-20-21 0,-1 21 16,0-21-16</inkml:trace>
  <inkml:trace contextRef="#ctx0" brushRef="#br0" timeOffset="50467.14">20256 8742 0,'0'0'0,"22"-21"16,-1 0-16,0-1 0,-21-41 16,0 42-16,0 0 15,-21 21 1,0 21-16,21 0 0,-22 21 15,1 1-15,0-1 0,0 21 16,21-20-16,-21 20 0,0 1 0,-1-22 16,1 22-16,0-22 0,0 0 15,21 1-15,-21-22 0,0 21 0,21-21 16,-22 0-16,22 22 0,0-64 47,0-1-47,0 1 15,0 0-15,0-21 0,0 21 16,22-22-16,-1 1 0,0 0 16,21-64-16,-21 42 0,1 1 15,20 20-15,-21-20 0,21 21 16,-20-22-16,20 43 0,-21-21 0,21 20 16,-20 1-16,-1 21 0,0 0 15,-21 21-15,21 22 16,-21-1-16,0 0 0,0 22 0,0-22 15,0 22-15,21-22 0,-21 22 16,0-22-16,0 64 0,0-64 16,0-21-16,0 22 0,0-22 0,0 0 15,0 0-15,0 0 16,-21-21 0,0 0-16,0 0 15,0-21-15</inkml:trace>
  <inkml:trace contextRef="#ctx0" brushRef="#br0" timeOffset="50636.05">20129 8996 0,'0'0'0,"-21"-21"0,21 0 0,-21-1 15,21 1 1,21 21-16,0 0 16,1 0-16,20-21 0,0 21 0,-21 0 15,43 0-15,-22 0 0,22-21 0,-22 0 16,22 21-16,-1-21 15,1 21-15,-1-22 0,-21 1 0,22 21 16,-22-21-16</inkml:trace>
  <inkml:trace contextRef="#ctx0" brushRef="#br0" timeOffset="50874.12">21145 8594 0,'0'0'0,"0"-21"16,-21 21-1,21 21-15,-21 0 0,0 0 16,21 0-16,-21 22 0,0-1 15,21 0-15,0 22 0,-22-22 0,1 0 0,0 1 16,21-1-16,0 0 16,0 1-16,-21-22 0,21 21 0,-21-21 15,21 1-15,0-1 0,0 0 0,0 0 16,21-21 15,-21-21-31,0 0 16,0 0-16,0-1 0,0 1 15,0-21-15</inkml:trace>
  <inkml:trace contextRef="#ctx0" brushRef="#br0" timeOffset="51108.99">20955 8763 0,'0'0'0,"21"-42"0,0-1 15,0-62-15,22 41 16,-22 22-16,0 21 0,0-1 16,0 1-16,1 21 0,20 0 15,-21 0-15,0 0 0,0 0 16,1 21-16,-1 1 0,-21-1 15,0 0-15,0 0 0,0 21 0,0-20 16,0 20-16,0-21 0,-21 0 0,-1 22 16,1-22-16,0 21 0,0-21 0,-21 0 15,20 1-15,1-1 0,-21 0 16,21-21-16,0 21 0,-1-21 0,1 0 16,21 21-16,-21-21 0,21-21 15,42 21 1,-20-21-16</inkml:trace>
  <inkml:trace contextRef="#ctx0" brushRef="#br0" timeOffset="51368.66">21717 8382 0,'0'0'0,"21"0"0,-21-21 16,0 42-1,0 0-15,0 0 16,0 22-16,0-22 0,0 21 15,0-21-15,0 22 0,0-1 16,0 0-16,0 1 0,0 20 16,0-20-16,0-1 0,0-21 0,0 21 15,0 1-15,0-22 0,0 0 0,0 0 16,0 0-16,0 1 0,0-1 16,0 0-16,0-42 31,-21 21-31,0-21 15</inkml:trace>
  <inkml:trace contextRef="#ctx0" brushRef="#br0" timeOffset="51584.66">21378 9102 0,'0'0'0,"-21"21"0,21 0 0,0 0 16,0 0-16,0 1 0,0-1 15,21-21-15,-21 21 0,43 0 16,-22-21-16,0 0 0,21 21 0,1-21 15,-1 0-15,0 0 0,1 0 16,-1 0-16,21 0 0,22 0 16,-43 0-16,1-21 0,-1 0 15,-21 21-15,22-21 0,-22 0 0,0-1 16,0-41-16,-21 21 0,0 20 16,21-20-16,-21 0 0</inkml:trace>
  <inkml:trace contextRef="#ctx0" brushRef="#br0" timeOffset="51789.54">21823 8403 0,'-21'0'0,"42"0"0,-64 0 15,43-21-15,22 21 16,-1 0-16,0 0 0,0 0 16,21 0-16,-20 0 0,20 0 15,-21 0-15,21 0 0,1 0 0,-22 0 16,21 0-16,-21 0 0,22 0 15,-22 0-15,21 0 0,-21-21 0,22 21 16,-22 0-16,21 0 0,1 0 16,-1-21-16,-21 21 0,21 0 15</inkml:trace>
  <inkml:trace contextRef="#ctx0" brushRef="#br0" timeOffset="52812.69">23220 8424 0,'0'0'0,"21"0"0,0 0 0,0 0 0,0 0 15,1 0-15,20 0 0,-21 0 0,0 0 16,22 0-16,-22 0 16,21 0-16,0 0 0,-20 0 0,-1 0 0,21 0 15,-42-21-15,0 0 16,0 0-1,-21 0-15,0 21 16,0-21-16,-1 21 0,1 0 0,-21 0 16,21 0-16,21 21 15,-21 0-15,21 0 0,-22 0 16,22 0-16,0 22 0,0-22 0,0 42 16,0-20-16,0-1 15,0 0-15,0 1 0,0-1 16,0 0-16,0 1 0,0 20 0,0-20 15,0-1-15,22 0 0,-22-21 16,0 22-16,0-22 0,0 0 0,21 0 16,-21 0-16,0 1 0,-21-22 31,-1 0-31,1 0 0,0-22 16,0 1-16,0 0 0,0 0 15,-1 0-15,1 0 0,21-1 16,0 1-16,-21 21 15,21 21 1,0 1 0,0-1-16,21-21 0,0 21 15,1 0-15,-1 0 16,0-21-16,21 0 0,-21 21 0,1-21 16,-1 0-16,21 0 0,-21 0 15,22 0-15,-22 0 0,21 0 0,-21 0 16,22-21-16,-22 21 0,21-21 15,-21 0-15,0 0 0,22 0 16,-1-64-16,-21 64 0,-21-22 16,0 22-16,0-21 0,0 21 15,0 0-15,-21 21 16,0 0 0,0 0-16,0 21 0,-1 0 0,1 0 15,0 21-15,21-20 0,-21-1 16,0 21-16,21-21 0,-21 0 0,21 43 15,0-43-15,0 0 0,0 0 16,21 1-16,0-22 0,0 21 16,0-21-16,0 0 0,1 0 0,20 0 15,-21 0-15,0 0 0,22 0 0,-22 0 16,21 0-16,0-21 0,-20 21 16,-1-22-16,21 1 0,-21 0 0,0 0 15,1 0-15,-1 0 0,-21-22 16,21 22-16,-21-21 0,21 21 15,-21-1-15,0 1 16,0 42 0,0 1-16,0-1 0,-21 0 0,21 0 15,-21 0-15,21 0 0,0 1 16,0-1-16,0 0 0,0 0 0,0 0 16,0 0-16,-21 1 0,21-1 15,-22-21 16,1 0-31,0 0 16,21-21-16,-21 21 0,21-22 16,0 1-16,0 0 15,0 0-15,0 0 0,21-22 16,0 22-16,0-21 0</inkml:trace>
  <inkml:trace contextRef="#ctx0" brushRef="#br0" timeOffset="53852.79">24511 8509 0,'0'0'0,"63"-127"15,-41 106 1,-22 0-16,0 0 0,21 21 16,-21 42-1,0-21-15,0 21 16,0 1-16,0-22 0,-21 21 16,-1 22-16,1-22 0,21 0 0,-21 22 0,0-22 15,0 1-15,0-1 0,21 0 16,-22 1-16,22-1 0,-21 0 15,21-21-15,-21 1 0,21-1 0,0 0 16,0 0-16,0 0 16,0-42-1,21 0 1,0 21-16,1-21 0,-22 0 16,21-1-16,0 1 0,0 0 0,-21 0 15,42-21-15,-20 20 16,-22 1-1,21 21-15,0 0 16,-21 21-16,0 1 16,0-1-16,0 0 0,0 0 15,0 0-15,21-21 0,0 21 16,0-21-16,-21 22 0,22-22 16,20 21-16,-21-21 0,0 0 15,22 0-15,-22 0 0,0 0 0,21 0 16,-21 0-16,22 0 0,-22-21 15,0 21-15,21-43 16,-20 22-16,20-42 16,-21 41-16,-21-20 0,21 21 0,0-21 15,-21 20-15,0 1 0,0 0 16,-21 21 15,0 21-31,21 0 0,0 1 0,-21-22 16,21 21-16,-21 0 0,21 0 15,0 0-15,0 0 0,0 1 16,21-1-16,0 0 16,0-21-16,0 21 0,22-21 0,-22 0 15,21 21-15,1-21 0,-22 0 16,21 0-16,-21 0 0,22 0 16,-22 0-16,0 0 0,0-21 0,0 21 15,0-21-15,1 0 0,-1 0 16,0-22-16,-21 22 0,0 0 0,0-21 15,0 20-15,0 1 0,0 0 16,0 0-16,-21 21 0,0-21 0,-1 21 16,1 0-16,0 0 0,-21 0 15,21 0-15,-22 21 16,22 0-16,21 0 0,-21 0 0,21 1 16,0-1-16,0 0 0,0 0 15,0 0-15,0 0 0,0 1 16,21-22-16,-21 21 0,21-21 15,-21 21-15,0 0 16,21-21-16,-21 21 0,0 0 16,0 22-16,0-22 15,0 21-15,0 1 0,-21-1 0,0 0 16,0 1-16,0-1 0,0 0 16,-22 22-16,22-22 0,-21 22 15,21-22-15,-22 0 0,22 1 0,-21-1 16,21 21-16,-22-41 0,22 20 0,0 0 15,0 1-15,0-22 0,21 21 16,0-21-16,-22 0 0,22 1 16,0-1-16,0 0 0,0 0 0,22-42 47,-22 0-32,21 0-15,0-1 0,-21 1 0,21 0 16</inkml:trace>
  <inkml:trace contextRef="#ctx0" brushRef="#br0" timeOffset="54120.64">24955 8128 0,'0'0'0,"-21"0"0,0-21 0,0 21 16,0 0-16,0 0 15,42 0 48,0 0-48</inkml:trace>
  <inkml:trace contextRef="#ctx0" brushRef="#br0" timeOffset="54337.51">24384 8382 0,'0'0'0,"0"42"16,0-20-16,21-1 15,0-21-15,0 0 0,1 0 16,-1 21-16,0-21 0,21 0 16,-21 0-16,1 0 0,20 21 15,-21-21-15,0 0 0,0 0 0,1 0 16,-1 0-16,-21-21 16,0 0-16</inkml:trace>
  <inkml:trace contextRef="#ctx0" brushRef="#br0" timeOffset="83848.55">1439 11811 0,'0'0'0,"-21"0"0,0 0 0,0-21 16,0 21-16,-1 0 0,1-21 15,0 21-15,0 0 16,21 21-1,0 0 1,21 0-16,0-21 0,0 21 0,1 1 16,20-22-16,-21 21 0,21-21 15,1 0-15,-1 0 0,0 0 16,1 0-16,63 0 16,-64-21-16,0-1 0,1 22 0,-1-21 15,0 0-15,-21 0 0,1 0 16,-1 0-16,0-1 0,-21 1 15,0 0-15,0 0 0,0 0 0,0 0 16,-21-1-16,0 22 16,-1 0-16,1 0 15,21 22-15,0-1 0,-21 0 16,21 0-16,-21 21 0,21 22 0,-21-22 16,21 22-16,0-1 0,-21 1 15,-1-1-15,1 1 0,21-1 16,-21-20-16,0 20 0,21-21 0,-21 1 15,21-1-15,0 0 0,0-20 0,0 20 16,0-21-16,0 0 16,0 0-16,0 1 0,0-1 15,-21-21 1,-1-21 0,1-1-16,0 1 15,0 0-15</inkml:trace>
  <inkml:trace contextRef="#ctx0" brushRef="#br0" timeOffset="84099.87">1185 12383 0,'0'0'0,"0"-22"16,21 22-1,1 0-15,20-21 0,-21 21 16,43-21-16,20 0 0,-20 0 15,-1 0-15,1 21 0,-22-22 0,22 1 16,-22 21-16,0-21 0,1 0 16,-1 21-16,0-21 0,-21 21 0,1 0 15,-1 0-15,-42 0 47,-1 0-47</inkml:trace>
  <inkml:trace contextRef="#ctx0" brushRef="#br0" timeOffset="84333.26">2011 12171 0,'0'0'0,"21"0"0,0 0 47,0 0-32,0 0 1,1 0 0,-22-21-1,0 0 17</inkml:trace>
  <inkml:trace contextRef="#ctx0" brushRef="#br0" timeOffset="84571.11">4233 11980 0</inkml:trace>
  <inkml:trace contextRef="#ctx0" brushRef="#br0" timeOffset="86452.17">4212 11811 0,'21'0'16,"0"0"0,-21-21 62,0 0-78,0 0 15,0-1-15,0 1 16,-21 0-16,0 0 16,0 0-16,0 0 0,0-1 15,-1 22-15,1-21 0,0 21 16,0 0-16,0 0 0,0 0 16,-22 0-16,22 0 0,0 21 15,0 1-15,0-1 0,-1 0 0,1 0 16,0 21-16,21 1 0,0-1 15,-21 0-15,21 1 0,-21-1 0,21 0 16,0 1-16,0-1 0,0 0 16,0-20-16,0 20 0,0-21 0,21 0 15,21 0-15,-21-21 16,1 0-16,-1 0 0,0 0 0,21 0 16,-21 0-16,1-21 0,20 0 0,-21-21 15,21 21-15,-20-22 16,41-20-16,-42 20 0,0 1 15,1 21-15,-1-21 0,-21 20 16,0-20-16,0 21 0,0 0 0,0 0 16,0 42 15,0 0-31,0 0 0,0 0 16,0 22-16,0-1 0,0 0 0,0-21 15,0 22-15,0-1 0,0 0 16,0-20-16,0 20 0,21-21 0,0 0 15,0 0-15,0 1 0,1-22 0,20 0 16,-21 0-16,21 0 16,-20 0-16,20 0 0,0 0 0,1-22 15,-22 22-15,21-21 0,0 0 16,-20-21-16,20 21 0,-21-1 0,21-62 16,-20 63-16,-1-22 15,0 22-15,-21-21 0,0 21 0,0-22 16,0 22-16,0 0 0,0 0 15,0 42 1,0 0 0,0 21-16,0-20 0,0-1 15,0 21-15,0 0 0,0-20 0,0 20 16,0 0-16,0-21 0,0 1 0,0 20 16,0-21-16,0 0 0,0 0 15,21 1-15,21-1 16,-20-21-16,-1 0 15,21 0-15,-21 0 0,0-21 0,1 21 16,-1-22-16,0 1 0,0 0 0,21-21 16,-20 21-16,-1-22 0,0 22 15,0-21-15,-21 21 0,21-22 0,-21 1 16,21 21-16,-21 0 0,0-22 16,0 22-16,0 0 0,0 0 15,0 0-15,0 42 31,0 0-31,-21 21 0,21-21 16,-21 1-16,21 20 0,-21 64 16,21-85-16,0 21 15,0 1-15,0-22 0,0 21 0,0-21 16,0 0-16,21 1 0,0-1 16,0-21-16,1 21 0,-1-21 0,0 0 15,21 0-15,1 0 0,-22 0 16,21 0-16,0-21 0,1 0 0,-1-1 15,0 1-15,1 0 0,-1-21 16,0-1-16,1 1 0,-1 0 0,-21-1 16,22 1-16,-22 0 0,0-1 15,0-20-15,0 21 0,0-64 16,1 63-16,-22 1 0,0 0 16,0 21-16,0-22 0,0 22 0,0 0 15,0 0-15,-22 21 16,1 21-1,21 0-15,-21 0 0,21 22 16,-21-1-16,21 0 0,0 1 0,0-1 16,0 0-16,0 1 0,0-1 15,0 21-15,0-20 0,0-1 16,0 0-16,0 1 0,0-1 0,21 0 16,0-20-16,0-1 15,1 21-15,20-21 0,0 0 0,-21-21 16,22 0-16,-1 0 0,0 0 0,-20 0 15,20-21-15,0 0 0,1 0 16,-22 0-16,21-22 0,-21 22 0,0-21 16,1 0-16,20-64 0,-21 63 15,0-20-15,-21 21 16,0-1-16,0-20 0,0 20 0,0-20 16,0 21-16,0 20 0,0-20 0,0 0 15,-21 63 1,21 0-16,-21 0 15,21 22-15,-21-1 0,21 0 16,-21 1-16,21-1 0,0 0 0,-22 1 16,1-1-16,21 0 0,0 1 15,-42 62-15,42-62 16,-21-22-16,21 0 0,0 0 0,0 0 16,-21 1-16,21-1 15,0-42 1,0-1-1,0 1-15,0 0 0,0 0 16,21-21-16,-21 20 0,21-20 0,0 0 16,0 21-16,22-22 0,-22 1 15,0 21-15,21 0 0,1-22 0,-22 43 16,0-21-16,21 21 0,-21 0 0,1 0 16,-22 21-16,21 0 0,-21 1 15,0-1-15,0 0 0,0 42 16,0-41-16,0-1 0,0 21 0,0-21 15,-21 0-15,21 1 0,0-1 16,-22 0-16,1 0 0,21 0 0,-21 0 16,21 1-1,-21-22-15,0 0 16,0 0-16,21-22 0,-22 22 16,1-21-16</inkml:trace>
  <inkml:trace contextRef="#ctx0" brushRef="#br0" timeOffset="86656.12">6032 11726 0,'0'0'0,"-21"0"0,-21 0 0,21 0 16,42 0 15,0 0-31,0 0 0,0 0 0,1 0 16,20 0-16,-21 0 0,21-21 15,-20 21-15,20 0 0,0 0 16,1-21-16,-22 21 0,21 0 0,0 0 16,1-21-16,-22 21 0</inkml:trace>
  <inkml:trace contextRef="#ctx0" brushRef="#br0" timeOffset="87869.83">6921 11938 0,'0'0'16,"0"21"-16,22-21 0,-1 21 16,0-21-16,0 0 15,0 0-15,0 0 0,1 0 0,-1-21 16,21 21-16,-21-21 0,22 0 16,-22 0-16,21 0 0,-21-1 0,22 1 15,-22 0-15,0 0 0,-21 0 0,0 0 16,0-1-16,0 1 15,0 0-15,0 0 0,-21 0 0,0 21 16,-1 0-16,1 0 16,0 0-16,0 21 0,0-21 0,0 42 15,-1-21-15,1 1 0,0 20 0,0 0 16,21-21-16,-21 22 0,21-1 16,0 0-16,0 1 0,0-1 15,0 0-15,0-20 0,21-1 0,0 0 16,21 0-16,-20 0 0,-1 0 15,21-21-15,0 0 0,-20 0 0,20 0 16,0 0-16,1 0 0,-1-21 16,0 0-16,1 0 0,-1 0 15,0 0-15,1-1 0,20-41 0,-42 21 16,0 20-16,1-20 16,-22 0-16,0 21 0,0-1 0,0 1 15,0 0-15,0 0 0,0 0 0,0 42 31,-22 0-31,22 0 0,-21 0 0,0 43 16,21-43-16,-21 21 0,0 1 16,21-22-16,-21 21 0,21-21 15,0 22-15,0-22 0,-22 0 0,22 0 16,0 0-16,0 1 0,0-1 16,0-42 15,22-1-31,-1 22 0,0-21 15,-21-21-15,42 21 0,-21-22 0,1 22 16,-1-21-16,0 0 0,21-1 16,-21 22-16,22-42 15,-22 41-15,0 22 0,0 0 0,-21 22 32,0-1-32,0 21 0,0-21 15,0 22-15,0-22 0,0 21 0,0 22 16,0-43-16,0 0 15,0 0-15,21 21 0,1-20 0,-1-22 16,0 21-16,0 0 0,21-21 0,-20 0 16,-1 0-16,21 0 0,-21 0 15,22 0-15,-22-21 0,21 0 0,-21-1 16,0 1-16,1 0 0,20 0 16,-21-21-16,21-43 15,1 0-15,-22 43 0,0-22 16,-21 22-16,21-21 0,-21 20 0,21-20 15,-21 20-15,0 1 0,22 0 16,-1 21-16,-21-22 0,0 86 31,0-22-31,0 21 0,-21-21 16,21 22-16,-22-1 0,1 21 0,0-20 16,21-1-16,-21 22 0,0-22 15,0 0-15,21 1 0,0-1 16,0 0-16,-22 1 0,22-1 0,0-21 15,0 21-15,0-20 0,0-1 16,0 0-16,22-21 0,-1 0 16,0 0-16,0 0 0,0 0 0,22-21 15,-22 0-15,0-1 0,21 1 16,1 0-16,20-42 0,1-1 16,-43 22-16,0 21 0,0-1 15,0 1-15,-21 0 0,0 42 31,0 0-31,0 1 0,0-1 16,0 0-16,0 0 16,-21 0-16,21 0 0,0 1 0,0-1 15,0 0-15,0 0 0,0 0 16,0 0 0,21-21-16,0 0 15,1-21 1,-1 0-16,0 0 0,0 0 15</inkml:trace>
  <inkml:trace contextRef="#ctx0" brushRef="#br0" timeOffset="88034.31">9271 11663 0,'0'0'0,"0"-21"0,0 42 78,-21-21-62</inkml:trace>
  <inkml:trace contextRef="#ctx0" brushRef="#br0" timeOffset="88225.28">8509 11832 0,'-21'21'15,"42"-42"-15,-63 42 0,42 1 0,0-1 32,21-21-32,0 0 15,0 0-15,0 0 0,22 0 0,-22 0 16,0 0-16,21-21 0,-21 21 16,22-22-16,-22 22 0,21-21 0,-21 0 15</inkml:trace>
  <inkml:trace contextRef="#ctx0" brushRef="#br0" timeOffset="88690.3">9864 11811 0,'0'0'0,"21"0"0,21-21 0,-21 0 16,0 21-16,-21-64 16,-21 22-1,0 42-15,0 0 0,-21-21 0,20 21 16,1 0-16,-21 0 0,0 0 0,20 21 16,-20 0-16,21 0 0,0 0 15,-22 22-15,22-1 0,0-21 16,0 22-16,0-1 0,21 0 0,0 1 15,-21-1-15,21 0 0,0-21 16,21 64-16,42-43 16,-20-20-16,-1-22 15,0 0-15,1 0 0,20 0 16,-21 0-16,22 0 0</inkml:trace>
  <inkml:trace contextRef="#ctx0" brushRef="#br0" timeOffset="90251.28">10583 11875 0,'0'-43'16,"0"86"-16,0-107 0,0 43 0,-21 21 0,0 0 15,0 0-15,-22 0 0,22 0 16,-21 0-16,21 0 0,-22 21 0,1 0 16,0 22-16,-1-22 0,22 0 0,-63 64 15,41-22 1,22-21-16,0-20 0,21 20 0,0-21 15,0 0-15,0 0 0,21 1 16,0-1-16,0 0 0,22-21 0,63 0 16,-22 0-1,-41 0-15,-1-21 0,0 0 16,1-1-16,-22 1 0,21 0 16,-21-21-16,43-22 0,-64 43 15,21-64-15,-21 64 16,21-21-16,-21 21 0,0 0 0,0-1 15,0 1-15,-21 42 16,0 1-16,21-1 16,-21 0-16,-1 0 0,1 21 0,21 1 15,0-22-15,-21 21 0,21-21 0,0 22 16,0-22-16,0 0 16,0 0-16,0 0 0,21-21 0,0 22 15,1-22-15,-1 0 0,0 0 0,0 0 16,21 0-16,-20 0 0,20 0 15,-21-22-15,21 1 0,-20 0 0,-1 0 16,21 0-16,-21-22 0,0 1 0,1 0 16,-1-1-16,0 1 0,-21 0 15,0-22-15,21 22 0,-21-22 0,21 1 16,-21-1-16,0 1 0,21-1 16,-21 1-16,0-1 0,0 22 0,0 0 15,0-1-15,0 65 16,0-1-16,0 21 15,0 0-15,0 1 0,0 20 0,0-20 16,0 20-16,-21 1 0,21-22 16,-21 21-16,21-20 0,0 63 15,0-22 1,0-41-16,0-22 0,0 21 0,21-21 16,0 0-16,1 1 0,-1-22 0,21 0 15,-21 0-15,22 0 0,-22 0 0,21 0 16,0 0-16,-20-22 0,20 1 15,-21 0-15,21-21 0,-20 21 16,41-85-16,-21 42 16,-20 43-16,-1 0 0,-21 0 15,0 0-15,21-1 0,-21 44 16,0-1 0,0 0-16,0 0 0,-21 0 15,0 0-15,21 1 0,-22 41 16,1-21-16,21-20 0,0-1 15,0 0-15,0 0 0,0 0 16,43-21-16,-22 0 16,0 0-16,21 0 0,-21 0 15,1 0-15,20 0 0,-21-21 0,21 0 16,-20 0-16,-1 21 0,21-21 0,0-43 16,-20 43-1,-1 0-15,0 0 0,0-1 0,-21 1 16,0 42 15,0 1-31,0-1 0,0 0 0,0 0 16,-21 0-16,21 43 0,0-22 15,0-21-15,0 0 16,0 1-16,21-22 0,0 21 0,0-21 16,1 0-16,-22 21 0,21-21 0,0 0 15,0 0-15,0 0 0,0 0 16,1-21-16,-1 0 15,-21-1-15,0 1 0,0-21 16,0 21-16,0 0 16,-21-22-16,-1 22 0,1-21 0,21 21 15,0-22-15,-21 22 0,21-21 0,0 21 16,0-1-16,0 1 0,0 0 16,64 0-1,-22 21-15,-21 0 0,0 0 0,22 0 16,-22 0-16,0 21 0,0-21 15,21 21-15,-20 0 0,-22 1 0,21-1 16,0 0-16,-21 0 0,21 0 16,-21 0-16,0 22 0,0-22 0,0 106 31,-21-64-31,21-41 0,-21-1 16,21 0-16,-21 0 0,21 0 15,0 0-15,-22-21 16,1 0-1,21-21-15,-21 0 16,21 0-16,0 0 0,0-22 16,21-20-16,0 21 15,1-1-15,20 1 0,-21 0 16,21-1-16,1 22 0,-22-21 0,21 21 0,1 21 16,-1 0-16,-21 0 15,0 0-15,22 0 0,-22 0 0,0 63 16,-21-42-16,0 22 0,0-1 15,0-21-15,0 21 0,0 1 16,0-22-16,0 21 0,-21-21 0,21 22 16,0-22-16,0 0 0,-21 0 0,21 0 15,-22 1 1,22-44 15,0 1-31,0 0 16,0 0-16,0-85 15</inkml:trace>
  <inkml:trace contextRef="#ctx0" brushRef="#br0" timeOffset="90439.76">12954 11240 0,'0'-22'0,"0"44"0,-21-44 31,21 44-16,0-1-15,-21-21 47,-1 0-31,1 0-16</inkml:trace>
  <inkml:trace contextRef="#ctx0" brushRef="#br0" timeOffset="90663.74">11324 11388 0,'-21'21'0,"42"-42"0,-42 63 16,21-21-16,21-21 16,0 0-16,0 0 0,22 0 15,-1 0-15,0 0 0,1 0 0,63 0 16,-43 0-16,1 0 15,-22 0-15,0-21 0,43 21 16,-43-21-16,-42 0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5:55:42.86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2646 783 0,'0'0'0,"0"-21"31,0 0-31,0 0 16,0 0-16,0-1 15,0 1-15,0 0 0,0 0 16,0 0-16,0 0 0,0-1 15,0 1-15,0 0 0,21 0 0,-21 0 16,0 0-16,21-1 16,-21 1-16,0 0 15,0 42 17,0 22-32,0-22 0,0 21 15,0 0-15,0 22 0,0-22 16,0 22-16,0 20 0,0-20 0,0-1 15,0 1-15,0-22 0,0 22 16,0-22-16,0 0 0,0 1 16,0-1-16,0-21 0,0 0 0,0 1 15,0-1 1,0-42 15,0-1-15,0 1-16,21 0 0,0 0 15,-21-21-15,22-1 0</inkml:trace>
  <inkml:trace contextRef="#ctx0" brushRef="#br0" timeOffset="290.83">3196 487 0,'0'0'0,"0"-21"0,0 42 47,0 0-47,0 0 0,0 0 16,0 22-16,0-22 0,0 21 0,0 1 15,0 20-15,0-21 0,0 1 16,0 20-16,0-20 0,0-1 16,0 0-16,0 1 0,0-1 0,21-21 15,-21 0-15,0 22 0,0-22 16,21 0-16,-21 0 0,0 0 15,0-42 17,-21 21-32,21-21 15</inkml:trace>
  <inkml:trace contextRef="#ctx0" brushRef="#br0" timeOffset="558.66">2773 995 0,'21'0'31,"0"0"-15,0 0-16,22-21 0,-22 21 15,21-21-15,-21 21 0,22 0 16,-22-22-16,21 22 0,0 0 0,-20-21 15,20 21-15,-21 0 0,0 0 16,0 0-16,1 0 0,-1 0 0,0 0 16,0 0-16,-21-21 0,21 21 15,0-21-15,1 21 16</inkml:trace>
  <inkml:trace contextRef="#ctx0" brushRef="#br0" timeOffset="862.74">3535 593 0,'0'0'0,"-21"0"0,-1 0 0,1 0 0,0 0 15,21-21 16,42 21-31,-20 0 0,20 0 0,-21 0 16,21 0-16,1 0 16,-1 0-16,0 0 0,1 0 0,-1 0 15,0 0-15,1 0 0,-1 0 16,-21 0-16,0 0 0,22 0 0,-22 0 16,0 0-1</inkml:trace>
  <inkml:trace contextRef="#ctx0" brushRef="#br0" timeOffset="1166.56">3831 572 0,'-21'0'16,"0"0"-1,21 21-15,0 0 0,0 0 16,0 0-16,-21 22 0,21-1 16,0-21-16,0 21 0,0 22 0,-22-22 15,1 1-15,21-1 0,-21 0 16,21 1-16,0-1 0,-21 0 16,21-21-16,-21 1 0,21 20 0,0-21 15,0 0-15,0 0 16,0 1-16,21-22 47,0-22-47,-21 1 0,21 0 15,0 0-15</inkml:trace>
  <inkml:trace contextRef="#ctx0" brushRef="#br0" timeOffset="1494.8">4191 677 0,'-21'-21'15,"21"0"-15,21 21 16,0 0-16,0-21 15,0 21-15,22 0 0,-1 0 0,-21 0 16,22-21-16,-1 21 0,0 0 16,1 0-16,-1 0 0,0 0 0,-21 0 15,22 0-15,-22 0 16,0 0-16,0 0 0,0 0 0,1 0 16,-44 0 15,1 0-31,0 0 15,0 0-15</inkml:trace>
  <inkml:trace contextRef="#ctx0" brushRef="#br0" timeOffset="1824.11">4466 614 0,'0'21'0,"0"0"0,-21-21 16,21 21-16,0 1 0,0-1 15,0 0-15,0 21 0,0-21 0,0 22 16,-21-1-16,21 0 0,0-20 16,0 20-16,0 0 0,0 1 0,0-1 15,-21 0-15,21-21 0,0 1 16,0 20-16,0-21 0,0 0 0,0 0 15,0 1-15,21-22 47,0 0-31,-21-22-16,21 1 0,0 0 16,0 0-16</inkml:trace>
  <inkml:trace contextRef="#ctx0" brushRef="#br0" timeOffset="2165.91">5101 720 0,'0'0'0,"0"-21"16,0-1-16,0 1 0,0 0 15,0 42 16,0 22-15,0-22-16,0 21 0,0-21 16,0 22-16,0-1 0,0 21 0,0-20 15,0-1-15,0 0 0,0 1 16,0 41-16,0-62 0,0 20 16,0-21-16,0 0 0,0 0 15,0 1-15,-21-1 0,21 0 16,0 0-1,21-21 1,0-21 0,-21 0-16,21 0 0,-21-1 0,0 1 15,22 0-15</inkml:trace>
  <inkml:trace contextRef="#ctx0" brushRef="#br0" timeOffset="2515.71">5207 656 0,'-21'0'0,"42"0"0,-63-21 0,20 0 0,22 0 16,0 0-1,0-1-15,0 1 16,22 21 0,20 0-16,-21 0 0,0-21 15,22 21-15,20 0 0,-42 0 16,22 0-16,-22 21 0,21 0 15,-21-21-15,22 22 0,-22-1 0,0 0 16,-21 21-16,0-21 0,0 1 16,0-1-16,0 21 0,-21-21 0,0 0 15,-22 1-15,22-1 16,-21 0-16,21 0 0,-22 0 0,22 0 16,-21 1-16,21-1 0,-22-21 15,22 21-15,0-21 0,0 21 16,0-21-16,21-21 31</inkml:trace>
  <inkml:trace contextRef="#ctx0" brushRef="#br0" timeOffset="3714.56">7895 593 0,'0'-21'0,"0"-1"0,0 1 15,0 0-15,-21 21 16,21-21-16,-21 0 0,0 21 16,21-21-16,-22 21 15,22 21-15,-21 0 0,21 21 16,0 1-16,0-1 0,-21 21 16,21 1-16,-21-1 0,0 22 0,21-21 15,0-1-15,-21 22 16,-1-43-16,1 22 0,21-1 0,-21 22 15,21-22-15,0-42 16,0 1-16,0-1 0,0 0 16,0-42 31,0 0-47,0-1 0,0 1 15,0-21-15</inkml:trace>
  <inkml:trace contextRef="#ctx0" brushRef="#br0" timeOffset="4206.64">7578 614 0,'0'-42'0,"0"84"0,-22-106 16,22 43-16,0-21 0,0 21 0,0 0 15,22-22-15,-1 22 0,21 0 16,0 0-16,22-22 0,-1 43 15,1-21-15,21 21 0,-22 0 0,22 0 16,-22 0-16,22 21 0,-22 1 16,1-1-16,-22 0 0,1 21 15,-1-21-15,-21 22 0,-21 41 16,0-41-16,-42-1 0,21-21 16,-22 22-16,1-1 0,0 0 0,-22 1 15,22-22-15,-1 21 0,1-21 16,0 0-16,-1 1 0,1-22 0,0 21 15,-1-21-15,1 0 0,21 0 16,0 0-16,0 0 0,-1 0 16,1 0-16,0 0 0,21 21 31,21 0-31,0 0 0,1 0 16,-1 1-16,0 20 0,0-21 15,0 0-15,0 22 0,1-22 16,-1 0-16,0 21 0,-21-21 0,21 1 15,0-1-15,0-21 0,22 42 16,-22-42-16,0 0 16,0 0-16,0 0 0,1 0 15,-1 0-15,21 0 0,-21 0 0,0 0 16,-21-21-16,22 0 0,-1 0 16,0 21-16,0-22 0,0 1 0</inkml:trace>
  <inkml:trace contextRef="#ctx0" brushRef="#br0" timeOffset="4598.59">8530 1143 0,'0'0'0,"0"21"16,0 0-16,0 1 0,0-1 16,21-21-1,0 0-15,1 0 0,-1 0 16,0 0-16,0 0 0,21 0 15,-20 0-15,20-21 0,-21-1 0,21 22 16,-20-21-16,20 0 0,-21 0 16,21 0-16,-20 0 0,-1-1 0,-21 1 15,0 0-15,0 0 16,0 0-16,0 0 0,-21-1 16,-1 22-16,1 0 15,0 0-15,-21 22 0,21-22 0,-1 21 16,-20 0-16,21 0 0,-21 0 0,20 0 15,1 22-15,0-22 0,0 0 16,0 0-16,21 22 0,0-22 0,0 0 16,0 0-16,0 0 0,0 0 15,21 1-15,0-1 0,0-21 16,0 0-16,1 21 0,20-21 16,-21 0-16,21 0 0,1 0 0,-1 0 15,0 0-15,1-21 16</inkml:trace>
  <inkml:trace contextRef="#ctx0" brushRef="#br0" timeOffset="5655.16">9546 995 0,'0'0'0,"0"-21"0,0-22 0,-21 22 0,0 21 16,0-21-16,-1 0 0,1 21 15,0 0-15,-21 0 0,21 0 0,-1 0 16,-20 0-16,21 21 0,0 0 15,-22 0-15,22 1 0,0-1 0,0 21 16,0-21-16,0 22 16,-1-1-16,22-21 0,-21 21 0,21-20 15,0-1-15,0 21 0,0-21 16,0 0-16,0 1 0,21-22 0,1 21 16,-1-21-16,0 21 0,0-21 0,0 0 15,0 0-15,1 0 0,-1 0 16,21-21-16,-21 0 0,0-1 0,1 1 15,-1 0-15,0 0 0,0 0 16,-21 0-16,21-22 0,-21 22 0,21 0 16,-21-64-1,0 64-15,0 0 0,0-21 0,0 20 16,0 1-16,0 0 16,0 42-1,0 0-15,0 1 16,0-1-16,0 21 0,0-21 0,0 22 15,-21-1-15,21 0 0,0 1 16,-21-1-16,21 21 0,0-20 0,0-1 16,0 22-16,0-1 0,0-21 15,0 22-15,0-1 0,0 1 0,0-1 16,0-20-16,0 63 16,0-64-16,0 0 0,0 1 0,0-1 15,-21 21-15,21-41 0,0-1 16,0 0-16,0 0 15,0-42 1,0 0 0,21 0-16,0-22 15,0 22-15,-21-21 0,22-1 0,-1 1 16,21-21-16,-21-1 0,0 1 0,1-1 16,-1-21-16,21 22 0,-21-22 15,0 1-15,22 20 0,-22-21 0,-21 1 16,21 20-16,-21 1 0,21-1 15,-21-20-15,0 41 0,0 22 16,0 0-16,0 0 0,-21 21 31,21 21-15,-21 0-16,21 0 0,0 22 0,0-22 16,0 21-16,0-21 0,0 22 15,0-1-15,0-21 0,0 43 16,0-43-16,0 0 0,0 0 0,0 0 15,21 0-15,0-21 0,0 22 16,1-22-16,-1 0 0,0 0 0,0 0 16,0 0-16,0 0 15,1 0-15,20 0 0,-21-22 0,21-20 16,-20 21-16,-1 0 16,0 0-16,0-1 0,0-20 0,-21 0 15,0-1-15,21 22 0,-21-21 0,0 0 16,22 20-16,-22-20 0,0 21 15,0 0-15,0 42 16,0 0 0,0 0-16,-22 22 0,22-1 15,0-21-15,0 21 0,0-20 16,0-1-16,0 21 0,0-21 0,0 0 16,0 1-16,0-1 0,22 0 15,-22 0-15,0 0 0,21-21 16,-21 21-16,21-21 0,0 0 15,-21 22-15,21-22 0,0 0 16,1 0-16,-1 0 0,0-22 16,0 22-16</inkml:trace>
  <inkml:trace contextRef="#ctx0" brushRef="#br0" timeOffset="6061.92">10562 995 0,'-21'0'0,"21"21"16,0 0-16,0 0 16,0 1-16,0-1 15,21-21 1,0 21-16,0-21 16,1 0-16,-1 0 0,0 0 15,0 0-15,0 0 0,22-21 16,-22 0-16,0-1 0,0 1 15,-21 0-15,21 0 0,-21 0 16,0 0-16,0-1 0,0 1 0,0 0 16,-21 0-16,0 21 15,0 0-15,0 0 0,-1 21 16,1 0-16,0 0 0,0 1 16,21-1-16,-21 21 0,0-21 0,-1 22 15,22-22-15,0 21 0,0-21 16,0 0-16,-21 22 0,21-22 0,0 0 15,0 0-15,0 0 16,0 1-16,21-1 0,1-21 0,-22 21 16,21-21-16,0 0 0,0 0 15,0 0-15,0 0 0,22 0 0,-22 0 16,21 0-16,-21-21 0</inkml:trace>
  <inkml:trace contextRef="#ctx0" brushRef="#br0" timeOffset="6498.39">11451 974 0,'0'0'0,"0"-21"0,0-1 0,0-20 16,0 21-16,0 0 15,-21 21 1,0 0-16,0 21 16,-1-21-16,1 21 0,0 0 15,0 0-15,0 1 0,21-1 16,0 0-16,0 0 0,0 0 15,0 0-15,21 1 16,0-22-16,0 0 16,0 21-16,1-21 0,-1 21 0,0-21 15,0 0-15,0 21 0,0-21 16,1 0-16,-1 21 0,0-21 16,0 21-16,0-21 0,-21 22 0,0-1 15,0 0-15,0 0 16,0 0-16,-21-21 0,0 21 15,0-21-15,0 22 0,-1-22 16,1 0-16,-21 0 0,21 21 0,-22-21 16,22 0-16,0 0 0,-21 0 0,21 0 15,-1 0-15,1 0 0,0 0 16,0 0-16,21-21 16,-21 21-16,21-22 15,0 1-15,0 0 16,21 0-16,-21 0 0,21 21 15,0-21-15,0-1 0</inkml:trace>
  <inkml:trace contextRef="#ctx0" brushRef="#br0" timeOffset="6822.23">12044 296 0,'0'0'0,"0"-21"0,0 0 15,-21 21 1,21 21 0,-22 0-16,22 1 0,-21 20 15,0 0-15,0 1 0,21-1 0,-21 0 16,0 22-16,-1-22 0,22 22 16,-21-1-16,21 1 0,-21-22 0,21 21 15,-21-20-15,21 20 0,0-20 0,0 41 16,0-63-16,0 43 15,0-43-15,0 0 0,21 0 16,0-21-16,0 0 16,1 0-16,-1 0 15,0 0-15,0 0 0,0-21 0,0 0 16,1 0-16,-1 0 0,0 0 16,0-22-16</inkml:trace>
  <inkml:trace contextRef="#ctx0" brushRef="#br0" timeOffset="7057.1">11874 699 0,'0'0'16,"-63"0"-1,42-22-15,42 1 16,0 21 0,0 0-16,22 0 0,-22-21 0,21 21 15,0-21-15,1 21 0,20 0 16,-20 0-16,-1 0 0,0-21 0,1 21 15,-1 0-15,0 0 0,-21 0 0,22 0 16,-22-21-16,0 21 0,0 0 16,0 0-16,1 0 0,-22-22 15,0 1 1</inkml:trace>
  <inkml:trace contextRef="#ctx0" brushRef="#br0" timeOffset="8375.89">15388 974 0,'0'0'0,"0"21"16,-21-21-16,42 0 31,0-21-31,0 21 15,1-21-15,-1-1 0,0 22 16,0-21-16,0 0 0,0 0 0,1 0 16,-22 0-16,21-1 0,-21-20 15,-21-21-15,-1 41 16,1 1-16,-21 21 0,0 0 16,-1 0-16,1 0 0,0 0 15,-22 0-15,22 0 0,-22 21 16,1 1-16,-1 20 0,1-21 0,-1 21 15,22 1-15,0-1 0,-1 0 16,22 1-16,0 20 0,-21 64 16,42-106-16,0 22 15,0-22-15,0 0 0,0 0 0,0 0 16,21 1-16,0-22 0,0 0 16,21 0-16,-20 0 0,20 0 0,0 0 15,1 0-15,-1-22 0,0 1 16,1 0-16,20 0 0,-21 0 0,1 0 15,-22-1-15,21 1 0,1-21 0,-22 21 16,0-22-16,0 22 0,-21-21 16,0 0-16,0-1 0,0 22 15,0-21-15,0 21 0,0-1 16,0 44 0,0-1-1,0 21-15,0-21 0,0 22 0,0-1 16,0-21-16,0 21 0,0-20 15,21 20-15,0-21 0,-21 0 0,22 0 16,-1 1-16,0-1 0,0-21 16,0 0-16,0 0 0,22 0 0,-22 0 15,0 0-15,21 0 0,-20 0 16,-1-21-16,0-1 0,0 1 0,21 0 16,-42 0-16,22 0 0,-1 0 15,-21-1-15,0-20 0,0 21 16,0 0-16,21-22 0,-21 22 0,0-21 15,0 21-15,0 0 16,0 42 0,0 0-16,0 0 0,0 21 15,-21-20-15,21 20 0,0-21 0,-21 21 16,-1 1-16,22-22 0,-21 21 16,21 1-16,-21-22 0,21 0 15,-21 0-15,21 0 16,0 0-16,0-42 31,0 0-15,0 0-16,21 0 15,-21 0-15,21-22 0,0 22 0,1-21 16,-22-1-16,21 1 0,21 0 16,-21-1-16,0 1 0,22 0 0,-22 21 15,21-1-15,1 1 0,-1 21 0,0 0 16,-21 0-16,22 21 0,-22 1 15,21 20-15,-21 0 0,-21 1 0,0 20 16,0-21 0,0 1-16,0-1 0,0 0 0,0 1 15,-21-22-15,0 0 0,21 21 16,-21-20-16,21-1 0,-21 0 0,0-21 16,21 21-16,0 0 15,21-21 1,0-21-16,0 0 15,21 21-15</inkml:trace>
  <inkml:trace contextRef="#ctx0" brushRef="#br0" timeOffset="8928.11">17208 910 0,'0'0'15,"-21"-21"-15,0 0 0,0 0 0,-21 0 0,20 21 16,1-22-16,-21 22 0,21 0 16,-22 0-16,22 0 0,-21 0 0,21 22 15,-22-1-15,1 0 0,21 21 16,-21-21-16,-1 64 16,1-43-16,21 1 0,0-1 0,-1 0 15,22 22-15,0-22 0,0-21 16,0 1-16,0-1 15,22 0-15,-1 0 0,0 0 0,0-21 16,21 0-16,-20 0 16,20 0-16,0 0 0,1 0 0,-22 0 15,21 0-15,0-21 0,1 0 0,-1 0 16,0 0-16,1-1 0,-22-20 0,21 0 16,1 21-16,-22-43 0,0 22 15,0-1-15,0-20 0,0-1 0,1 1 16,-22-1-16,0 22 0,21-21 0,0-1 15,-21 22-15,0-22 0,21 22 16,-21 0-16,21 20 0,-21-20 16,0 63-1,0 0-15,0 22 16,0-1-16,0 0 0,0 22 16,-21-22-16,0 43 0,21-22 0,-21 1 15,0-1-15,-1 1 0,22-1 16,0-20-16,0 20 0,0 22 15,0-64-15,0 21 0,0-20 16,0-1-16,0 0 0,22-21 0,-1 21 16,0-21-16,0 0 0,0 0 15,22 0-15,-22 0 0,21-21 16</inkml:trace>
  <inkml:trace contextRef="#ctx0" brushRef="#br0" timeOffset="9342.41">19219 762 0,'0'0'16,"0"-21"-16,0-21 0,0 20 0,0 1 16,0 0-16,0 0 0,0-21 0,0 20 15,0 1-15,0 42 32,0 1-32,0-1 0,0 0 15,0 21-15,0 1 0,0-1 0,0 21 16,-21-20-16,0 20 0,0 1 15,21-22-15,-21 0 0,-1 1 16,22 41-16,-21-41 16,0-22-16,21 0 0,-21 21 0,21-20 15,0-1-15,21-21 32,0 0-32,0-21 0,1-1 0,-1 1 15,0 0-15</inkml:trace>
  <inkml:trace contextRef="#ctx0" brushRef="#br0" timeOffset="9590.27">19643 656 0,'0'0'0,"21"-21"0,-21-21 15,0 21-15,21 21 0,-21 42 32,0-21-32,0 0 15,-21 64-15,21-22 0,-21-20 16,-1 20-16,1-20 0,21-1 15,-21 21-15,0-20 0,21-1 0,0-21 16,-21 22-16,0-22 0,21 21 16,-22-21-16,22 0 0,0 1 0,0-1 15,22-42 32</inkml:trace>
  <inkml:trace contextRef="#ctx0" brushRef="#br0" timeOffset="9794.15">19156 995 0,'0'0'0,"21"0"47,21 0-47,-21 0 0,1 0 15,20-21-15,-21 21 0,21 0 16,22 0-16,-22-21 0,1 21 16,-1-22-16,0 22 15,-21 0-15,22-21 0</inkml:trace>
  <inkml:trace contextRef="#ctx0" brushRef="#br0" timeOffset="10038.08">20045 656 0,'21'0'16,"0"0"-16,0 0 16,0 0-16,1 0 15,-1 0-15,0 0 0,21 0 0,-21 0 16,22 0-16,-1 0 0,0 0 15,-20 0-15,20 0 0,-21 0 0,21 0 16,-20 0-16</inkml:trace>
  <inkml:trace contextRef="#ctx0" brushRef="#br0" timeOffset="10288.94">20320 656 0,'0'0'0,"0"21"0,0 1 16,0-1-16,-21 0 15,21 0-15,-21 21 0,21 1 16,0-22-16,0 21 0,0 1 0,-22-1 16,22 0-16,-21 1 0,21-1 0,-21-21 15,21 21-15,0-20 0,0 20 16,0-21-16,-21 0 0,21 0 15,0 1-15,21-22 32,0 0-32,22-22 0,-22 1 15</inkml:trace>
  <inkml:trace contextRef="#ctx0" brushRef="#br0" timeOffset="10521.8">20828 741 0,'0'0'0,"-21"0"0,0 0 16,21-21-1,21 21 1,21 0-16,-21 0 0,0 0 16,1 0-16,20-21 0,-21 21 0,21 0 15,1 0-15,-22 0 0,0 0 16,21 0-16,-20 0 0,-1 0 15</inkml:trace>
  <inkml:trace contextRef="#ctx0" brushRef="#br0" timeOffset="10758.68">20913 699 0,'0'42'15,"-22"-21"-15,22 0 0,0 22 16,-21-22-16,21 21 0,0 43 16,-21-43-16,21 0 15,-21-20-15,21 20 0,-21 0 0,21 1 16,0-22-16,0 21 0,0-21 0,0 0 16,0 22-16,0-22 15,0 0-15,0 0 0,21-21 31,0 0-31,0 0 0,0 0 0,1-21 16</inkml:trace>
  <inkml:trace contextRef="#ctx0" brushRef="#br0" timeOffset="10995.54">21378 783 0,'0'0'0,"0"-21"0,0 42 31,-21 0-15,0 22-16,21-1 0,0-21 16,-21 22-16,21-1 0,-21 21 0,21-20 15,0-1-15,-22-21 0,22 22 0,-21-1 16,21-21-16,0 21 16,0 1-16,0-22 0,0 0 15,0 0-15,0 0 16,21-21-1,1 0-15</inkml:trace>
  <inkml:trace contextRef="#ctx0" brushRef="#br0" timeOffset="11274.89">21421 847 0,'0'0'15,"0"-21"-15,0-22 0,0 22 0,0 0 16,0 0-16,0 0 0,21-1 15,0 1-15,0 21 0,0-21 0,0 21 16,1 0-16,20 0 0,21 0 16,-20 0-16,-22 0 0,21 0 15,-21 21-15,22 0 0,-43 1 16,0 20-16,0-21 0,0 0 0,0 22 16,0-22-16,-21 0 0,-22 0 15,22 21-15,-21-20 0,-22-1 0,22-21 16,0 21-16,-1 0 0,1-21 15,21 0-15,-22 21 0,22-21 0,0 0 16,0 0-16</inkml:trace>
  <inkml:trace contextRef="#ctx0" brushRef="#br0" timeOffset="11846.56">23347 296 0,'0'0'0,"-21"-21"0,-1 21 0,1 21 16,0 22-1,0-1-15,21 0 0,-21 22 0,0-1 16,21 1-16,-22-1 0,22 22 15,-21-21-15,0 20 0,21-20 0,-21 20 16,0-41-16,21 20 16,-21 1-16,-1-1 0,1-20 15,21-1-15,0-21 16,0 0-16,0 0 0,0-42 31,0 0-31,0 0 0</inkml:trace>
  <inkml:trace contextRef="#ctx0" brushRef="#br0" timeOffset="12287.31">23029 677 0,'0'0'0,"0"-42"0,64-127 16,-43 126-16,0-20 16,0 21-16,0 20 0,1-20 0,-1 0 15,21 21-15,-21-1 0,22 1 16,-1 21-16,0 0 0,1 0 0,-1 0 15,0 21-15,22 22 0,-22-22 16,0 21-16,-20-21 0,-1 22 16,0-1-16,-21 0 0,0 1 0,-21-1 15,0 0-15,-22 1 0,1-1 16,-64 22-16,64-22 0,-22-21 16,22 0-16,0 0 0,-1 1 15,1-1-15,21-21 0,0 0 0,-1 0 16,1 0-16,0 0 15,21 21 17,0 0-32,21 0 0,-21 0 15,21 1-15,-21 20 0,0-21 16,22 21-16,-1-20 0,-21 20 16,0-21-16,21 0 0,0 22 0,-21-22 15,21 0-15,0 0 0,-21 0 0,22-21 16,-22 21-16,21-21 0,-21 22 15,21-22-15,0 0 16,0-22 0,0 22-16,1-21 15</inkml:trace>
  <inkml:trace contextRef="#ctx0" brushRef="#br0" timeOffset="12877.85">23664 1143 0,'0'0'15,"21"0"1,1 0-16,-1 0 16,0-21-16,0 21 0,0-21 15,0 21-15,1 0 0,-1-21 16,0 21-16,0 0 0,0-22 16,0 22-16,1-21 0,-22 0 0,0 0 15,0 0 1,-22 21-16,1 0 0,0 0 0,-21 0 15,21 0-15,-22 0 0,22 0 16,-21 21-16,21 0 0,-22 0 0,22 0 16,0 1-16,0 20 0,0-21 15,21 0-15,0 0 0,0 22 0,0-22 16,0 0-16,0 0 0,21 0 16,0-21-16,0 0 0,0 0 15,22 0-15,-1 0 0,0 0 0,1 0 16,-1 0-16,21 0 15,-20 0-15,-1-21 0,22 0 0,-22 0 16,0 0-16,1 0 0,-1-1 16,-21 1-16,0 0 0,0-21 15,-21 21-15,0-1 16,0 1-16,-21 21 0,0 0 16,0 0-16,0 0 0,0 21 15,-1-21-15,22 22 0,0-1 0,-21 0 16,21 0-16,0 0 0,0 0 15,0 1-15,21-1 0,-21 0 16,22 0-16,-1-21 16,0 21-16,0 0 0,0-21 15,-21 22-15,-21-22 32,0 0-32,0 0 0,0 0 0,-1 0 15,1 0-15,0 0 0,0 0 16,0 0-16,21-22 0,0 1 15</inkml:trace>
  <inkml:trace contextRef="#ctx0" brushRef="#br0" timeOffset="13208.27">24553 868 0,'0'0'0,"0"-21"0,0 0 16,-21 21-1,0 21-15,0 0 16,21 21-16,-21-21 0,21 22 16,0-1-16,-22 22 0,1-22 0,21 21 15,0 1-15,-21-22 0,0 22 16,0 20-16,0-20 0,21 21 0,0-22 16,-22 22-16,22-1 0,-21-20 0,21 21 15,-21-22-15,0 1 0,21-1 16,-21 1-16,0-1 0,-1-21 15,22 22-15,-21-22 0,0-21 16,21 22-16,-21-22 0,21 0 0,-21 21 16,0-42-1,21-42 1,21 21-16,0 0 16,-21-22-16,21 1 0,0 0 0</inkml:trace>
  <inkml:trace contextRef="#ctx0" brushRef="#br0" timeOffset="13515.09">24426 1334 0,'0'0'0,"-21"-43"0,21 22 0,0-21 0,0 21 16,0-1-16,0 1 0,0 0 16,21 0-16,0 0 0,1 21 15,20-21-15,-21 21 0,21 0 16,-20 0-16,20 0 0,0 0 0,1 0 15,-22 0-15,21 21 0,-21 0 16,-21 0-16,0 0 0,0 0 0,0 1 16,0-1-16,-42 42 15,21-63-15,-43 43 16,22-22-16,21-21 0,-22 0 16,22 21-16,0-21 0,0 0 0,0 0 15,0 0-15,42-21 31,0 0-31,0 21 16,0-22-16</inkml:trace>
  <inkml:trace contextRef="#ctx0" brushRef="#br0" timeOffset="13881.89">24913 1080 0,'0'0'0,"0"-22"15,0 1-15,-21 42 31,0-21-15,21 22-16,-21-1 0,-1 0 0,1 0 16,21 21-16,0-20 0,-21-1 15,21 0-15,0 0 0,0 0 16,0 0-16,0 1 0,21-1 16,0 0-16,1-21 0,-1 0 0,21 0 15,-21 0-15,0 0 16,1 0-16,-1 0 0,0 0 0,0-21 15,0 21-15,0-21 0,-21-1 16,22 1-16,-22 0 0,0 0 16,0-21-16,0 20 0,0-20 15,0 21-15,0 0 0,0 0 0,0-1 16,-22 1-16,1 21 16,0 0-16,0 0 15,21 21-15,0 1 16,0-1-16,0 0 0,21-21 15,0 0 1</inkml:trace>
  <inkml:trace contextRef="#ctx0" brushRef="#br0" timeOffset="14321.63">25358 1037 0,'0'-21'16,"0"42"-1,0 0-15,-22 1 16,22-1-16,0 0 16,0 0-16,0 0 0,0 0 0,0 1 15,0-1-15,0 0 0,0 0 16,-21 0-16,21 0 0,0 1 16,-21-22 15,21-22-31,0 1 15,0 0 1,0 0-16,0 0 0,0 0 0,21-1 16,0 1-16,1-21 0,-1 21 15,0-22-15,0 22 0,0 0 0,0 0 16,1 0-16,-1 21 0,0 0 16,0 0-16,0 0 0,-21 42 15,0-21-15,21 22 0,-21-22 16,0 0-16,0 0 0,0 0 0,0 22 15,0-22-15,-21 0 0,0 0 16,21 0-16,0 0 16,-21-21-16,0 22 15</inkml:trace>
  <inkml:trace contextRef="#ctx0" brushRef="#br0" timeOffset="14703.65">25950 974 0,'0'0'0,"0"-21"16,-21 21 15,0 0-31,0 0 0,0 21 16,-1-21-16,1 21 0,0 0 15,0 0-15,0-21 0,0 21 0,21 1 16,-22-22-16,22 21 0,0 0 16,0 0-16,22 0 15,-1-21-15,0 21 0,0-21 16,0 22-16,22-1 0,-22-21 16,0 21-16,-21 0 15,0 0 1,0 0-1,-21-21-15,0 0 0,-1 0 16,1 0-16,0 0 16,0 0-16,0 0 0,0 0 0,21-21 47,21 0-47,0 21 0</inkml:trace>
  <inkml:trace contextRef="#ctx0" brushRef="#br0" timeOffset="15078.44">26141 1207 0,'0'0'0,"21"0"0,0 0 0,0 0 15,0 0-15,1 0 16,-22-22-16,21 1 0,0 21 0,0-21 15,0 21-15,-21-21 0,0 0 16,21 0-16,-21-1 0,0 1 16,0 0-16,0 0 0,0 0 0,-21 21 15,0 0-15,0 0 16,0 0-16,0 21 16,-1 0-16,1 0 0,-42 43 15,42-43-15,21 0 0,-22 21 16,22-20-16,0-1 0,0 0 0,0 21 15,0-21-15,22 1 16,-1-1-16,0-21 0,0 0 0,0 21 16,22-21-16,-22 0 0,0 0 15,21 0-15,1 0 0,-1 0 16,-21 0-16,-21-21 16,21 21-16,0-21 0</inkml:trace>
  <inkml:trace contextRef="#ctx0" brushRef="#br0" timeOffset="16342.2">2476 1884 0,'0'0'0,"-21"0"0,0 0 0,0-21 0,0 21 15,0 0-15,-1 0 0,1 0 16,0 0-16,0 0 16,21 21 15,21-21-31,0 0 15,22 21-15,-22-21 0,21 0 0,22 0 16,-22 21-16,21-21 0,86 0 16,-65 0-16,22 0 0,0 0 15,21 0-15,0 0 0,0-21 16,21 21-16,0 0 0,0-21 0,1 21 16,-22 0-16,21-21 0,-21 21 15,0-21-15,0 21 0,63 0 16,-84-22-16,-42 22 0,-1 0 15,1 0-15,-22 0 0,0-21 0,-21 21 16,1 0-16,-1 0 16,0 0-16,-21-21 15,0 0 17,0 0-17</inkml:trace>
  <inkml:trace contextRef="#ctx0" brushRef="#br0" timeOffset="16965.72">7556 1820 0,'-21'0'15,"42"0"1,1 0 0,20 22-16,21-22 0,1 0 0,-1 0 15,22 0-15,0 21 0,21-21 16,-22 0-16,43 0 0,0 0 0,0 0 16,0 0-16,21 0 0,-21 0 15,22 0-15,-22 0 0,0 0 0,21 0 16,-21 0-16,-21 0 0,21 0 15,-22 0-15,1 0 0,-21 0 0,0 0 16,-22 0-16,1 0 0,-1 0 16,-21 0-16,1 0 0,-1 0 0,-21 0 15,0 0-15,1 21 0,-1-21 16</inkml:trace>
  <inkml:trace contextRef="#ctx0" brushRef="#br0" timeOffset="17842.71">14563 1778 0,'0'0'0,"-22"0"16,22 21-16,0 0 16,22-21-16,-1 0 15,0 0-15,21 0 0,22 0 16,-1 0-16,22 0 0,0 0 0,20 0 16,22 0-16,0-21 0,0 21 15,0 0-15,0-21 0,0 21 0,0 0 16,-21-21-16,21 21 0,-42 0 15,0 0-15,-22 0 0,1 0 0,-22 0 16,-21 0-16,0 0 16,-42 0-1,0 0-15,0 0 16,42 0 15,0 0-31</inkml:trace>
  <inkml:trace contextRef="#ctx0" brushRef="#br0" timeOffset="18830.13">19262 1757 0,'0'0'0,"0"-21"15,21 21 48,0 0-47,0 0-16,21 0 0,1 21 15,-1-21-15,0 0 0,22 0 16,63 0-16,-42 0 0,84 0 15,-63 0-15,0 0 16,21 0-16,0 0 0,0 0 0,-22 0 16,22 0-16,0 0 0,0 0 15,22 0-15,-1 0 0,0 21 0,0-21 16,148 0-16,170 21 16,-318-21-1,0 0-15,-21 0 0,22 0 16,-22 0-16,-22 21 0,22-21 0,0 0 15,-21 0-15,0 0 0,0 0 16,0 0-16,-22 0 0,22 0 0,-21 0 16,-22 0-16,22 0 0,-21 0 15,20 0-15,-20 0 0,-22 0 16,22 0-16,-22 0 0,0 0 0,1 0 16,-1 0-16,0 0 0,-21 0 15,1 0-15,-1 0 0,0 0 0,0 0 16,0 0-16,0 0 0,1 0 15,-22-21 1</inkml:trace>
  <inkml:trace contextRef="#ctx0" brushRef="#br0" timeOffset="18982.68">24871 1799 0,'-43'0'16,"22"0"0,0 0 15,0 0-31</inkml:trace>
  <inkml:trace contextRef="#ctx0" brushRef="#br1" timeOffset="48934.25">1693 12044 0,'0'-21'15,"0"0"16,21 21-15,-21-22-16,0 1 31,22 21-15,-22-21 0,0 0-1,0 0-15,0 0 16,0-1-1,0 1 1,0 0-16,0 0 16,0 0-1,0 0 17,-22 21-17,1 0 48,21 21-48,0 0 1,0 0-16,0 0 16,0 0-16,0 1 0,0-1 15,0 21-15,0-21 16,0 0-16,0 1 0,0-1 15,0 21-15,0-21 0,0 0 16,0 22-16,0-22 0,0 21 0,0-21 16,0 22-16,0-22 0,0 21 15,0-21-15,0 1 0,0 20 16,0-21-16,0 21 0,0-20 16,0 20-16,0-21 0,0 0 15,0 0-15,0 1 0,0 20 0,0-21 16,0 0-16,21 22 15,-21-22-15,0 21 0,0-21 16,0 22-16,0-22 0,0 0 0,0 21 16,0-21-16,0 1 0,0 20 15,0-21-15,0 0 0,0 0 0,0 1 16,0-1-16,0 0 0,0 0 16,0 0-16,0 0 0,0 1 0,0-1 15,0 0-15,0 21 0,0-21 16,0 1-16,0-1 0,0 0 15,0 0-15,0 0 0,0 0 0,0 22 16,0-22-16,0 21 0,0-21 16,0 1-16,0 20 0,0-21 0,0 21 15,0-20-15,0-1 0,0 21 16,0-21-16,0 0 0,0 22 16,0-22-16,0 0 0,0 0 15,0 0-15,0 22 0,0-22 16,0 0-16,0 0 0,0 0 0,0 1 15,0 20-15,0-21 0,0 0 16,0 0-16,0 22 0,0-1 16,0 0-16,0-20 0,0-1 15,0 21-15,0-21 0,0 0 0,0 1 16,0 20-16,0-21 0,0 0 16,0 0-16,0 1 0,0-1 15,0 21-15,0-21 0,0 0 0,-21 1 16,21-1-16,0 0 15,0 0-15,0 0 0,0 0 0,0 22 16,0-22-16,0 0 0,-21 0 16,21 0-16,0 22 0,0-1 15,-21-21-15,21 22 0,0-22 16,0 0-16,0 0 0,0 0 0,0 22 16,0-22-16,0 0 0,-21 0 15,21 0-15,0 22 0,-21-22 0,21 0 16,-22 0-16,22 0 15,0 22-15,0-22 0,-21 0 0,21 0 16,-21 0-16,21 0 0,0 1 0,0-1 16,-21 0-16,21 0 0,-21 0 15,21 0-15,0 1 0,0-1 16,0 0-16,0 0 16,-21 0-16,21 0 0,0 1 15,-22-1-15,22 0 16,-21 0-16,21-42 47,0 0-32,0-22-15,0 22 0,0-21 0,0 0 16,0-22-16</inkml:trace>
  <inkml:trace contextRef="#ctx0" brushRef="#br1" timeOffset="50799.16">1841 11748 0,'0'0'0,"0"21"0,-21-21 15,21 21 1,21-21 46,1 0-46,-1 0 0,0 0-16,0 0 0,0 0 15,0 0-15,1 0 16,-1 0-16,0 0 15,0 0-15,0 0 0,0 0 16,1 0-16,-1 0 16,0 0-16,0 0 0,0 0 0,0 0 15,1 0-15,-1 0 0,0 0 16,0 0-16,0 0 0,22 0 0,-22 0 16,21 0-16,-21 0 0,22 0 15,-1 0-15,-21 0 0,21 0 16,1 0-16,-22 0 0,21 0 15,-21 0-15,22 0 0,-1 0 0,-21 0 16,22 0-16,-22 0 0,0 0 16,21 0-16,-21 0 0,22 0 0,-22 0 15,0 0-15,21 0 0,1 0 16,-22 0-16,21-21 0,1 21 0,-1 0 16,21 0-16,-20 0 0,-1 0 15,0 0-15,22 0 0,-22 0 0,1 0 16,20 0-16,-21-21 0,1 21 15,-1 0-15,0 0 0,1 0 16,-1 0-16,0 0 0,1 0 0,-22 0 16,21 0-16,1 0 0,-22 0 15,21 0-15,0 0 0,1 0 0,20 0 16,-20 0-16,-1 0 0,0 0 16,22 0-16,-22 0 0,0 0 0,22 0 15,-22 0-15,1 0 0,-1 0 16,0 0-16,43 0 0,-43 0 15,1 0-15,-22 0 0,21 0 16,0 0-16,-20 0 0,20 0 0,-21 0 16,21 0-16,1 0 0,-1 0 0,0 0 15,107 0 1,-44 0-16,-62 0 16,20 0-16,-20 0 0,-1-22 15,0 22-15,1 0 0,-1 0 0,0 0 16,1 0-16,-1 0 0,0 0 0,-21 0 15,22 0-15,-1 0 16,0 0-16,1 0 0,-1 0 0,0-21 0,1 21 16,20 0-16,-20 0 0,-1 0 15,21 0-15,1 0 0,-22 0 0,1 0 16,62 0-16,-62 0 0,-1 0 16,-21 0-16,22 0 0,-1 0 15,0 0-15,1 0 0,-22 0 0,21 0 16,0 0-16,-20 0 15,20 0-15,0 0 0,1 0 0,-22 0 16,21 0-16,22 0 16,-22 0-16,-21 0 0,21 0 0,-20 0 15,20 0-15,-21 0 0,0 0 0,0 0 16,1 0-16,-1 0 0,0 0 0,0 0 16,0 0-16,0 0 15,1 0-15,-1 0 16,-42 0 46,-1 0-62,1 0 0</inkml:trace>
  <inkml:trace contextRef="#ctx0" brushRef="#br1" timeOffset="52482.67">7959 11705 0,'21'0'16,"0"0"-16,0 0 31,0 0-31,0 0 0,1 0 16,-1 0-16,0 0 15,0 0-15,0 0 0,-21-21 16,21 21 0,1 0-16,-22 21 62,0 0-46,0 1-16,0-1 15,0 0-15,0 0 16,0 0-16,0 22 0,0-22 16,0 0-16,0 21 0,0-21 15,0 22-15,0-1 0,0-21 0,0 22 16,0-1-16,0 0 0,0-21 0,0 22 16,0-1-16,0 0 0,0-20 15,0 62-15,0-41 0,0-22 16,0 21-16,0 0 0,0 1 15,0-1-15,0 0 0,0 1 0,-22-1 16,22 22-16,0-22 0,0 0 16,-21 1-16,21-1 0,0 0 15,-21 22-15,21-1 0,0-20 16,0-1-16,0 0 0,0 1 0,0-1 16,0 0-16,0 1 0,0-1 15,0 0-15,0 1 0,0-1 16,0 0-16,0 1 0,21-1 0,-21-21 15,21 21-15,-21 1 0,0-1 0,0 0 16,0 1-16,0-22 0,0 21 16,0 1-16,0-1 0,0 0 0,0-21 15,0 22-15,0-1 0,0-21 16,0 22-16,0-22 0,0 21 0,0-21 16,0 43-16,0-43 0,-21 21 15,21-21-15,-21 1 0,21 20 16,-21-21-16,21 0 0,-21 0 15,21 22-15,0-22 0,0 0 0,-21 0 16,21 0-16,-22 22 0,22-22 16,0 0-16,-21 43 15,0-1-15,0-42 16,21 0-16,0 1 0,0-1 16,0 0-16,-21 0 0,21 0 0,0 0 15,-21-21-15,21 22 0,0-1 16,0 0-16,0 0 15,-22 0-15,22 0 0,-21 1 16,21-1-16,0 0 16,0 0-16,0 0 0,0 0 0,-21 1 15,21-1-15,0 0 16,0 0-16,0 0 16,0 0-16,0 1 0,-21-22 15,21 21-15,0 0 0,0 0 16,0 0-16,0 0 15,0 1-15,0-1 16,0 0-16,-21-21 0,21 21 16,0 0-16,0 0 0,0 1 15,0-1 1,0-42 15,-21-1-15,21 1-16,0 0 0</inkml:trace>
  <inkml:trace contextRef="#ctx0" brushRef="#br1" timeOffset="54754.25">1693 16066 0,'0'0'16,"-21"0"-16,21 21 0,-21-21 0,0 0 16,0 0-16,-1 0 15,22 21-15,-21-21 0,0 0 16,0 0-16,0 0 0,21 21 16,-21-21-16,-1 0 15,44 0 48,-1 0-63,0 0 15,0 0-15,0 0 16,0 0-16,1 0 0,-1 0 16,0 0-16,0 0 0,0 0 15,22 0-15,-22 0 0,21 0 16,-21 0-16,22 0 0,-22 0 0,21 0 15,-21 0-15,22 0 0,-1 0 16,0 0-16,1 0 0,20 0 16,1 0-16,-1 0 0,1 0 0,-1 0 15,1 0-15,-1 0 0,1 0 16,-1 0-16,1 0 0,-22 0 0,21 0 16,-20 0-16,20 0 0,-20 0 15,20 0-15,-21 0 0,22 0 0,-1 0 16,-20 0-16,20 0 15,1 0-15,-1 0 0,1 0 0,-1 0 16,1 0-16,-1 0 0,1 0 16,-1 0-16,1 0 0,-1-21 0,1 21 15,-1-21-15,1 21 0,-1 0 16,-20 0-16,41-21 0,-20 21 16,-1 0-16,1 0 0,-1 0 0,1-22 15,-1 22-15,1 0 0,-1 0 0,1 0 16,-22 0-16,22 0 0,-22 0 15,0 0-15,1 0 0,-1 0 0,43 0 16,-43 0-16,0 0 16,1 0-16,-1 0 0,0 0 15,1 0-15,-1 0 0,0 0 0,1 0 16,-1 0-16,0 0 0,1 0 16,-22 0-16,21 0 0,0 0 0,-20 0 15,20 0-15,-21 0 0,0 0 16,0 0-16,22 0 0,-22 0 0,0 0 15,0 0-15,0 22 0,1-22 16,-1 0-16,21 0 0,-21 0 0,64 0 16,-64 0-1,21 0-15,-20 0 0,20 0 0,-21 0 16,0 0-16,22 0 0,-22 0 0,0 0 16,21 0-16,-21 0 15,1 0-15,20 0 0,-21 0 0,0 0 16,0 0-16,22 0 0,-22 0 15,0 0-15,0 0 0,22 0 0,-22 0 16,0 0-16,0 0 0,0 0 16,0 0-16,1 0 0,-1 0 0,0 0 15,0 0-15,0 0 0,0 0 0,1 0 16,-1 0-16,0 0 16,0 0-16,0 0 0,0 0 15,1 0 1,-1 0-16,0 0 15,0 0-15,0 0 16,0 0 0,1 0-16,-1 0 15,0 0 1,0 0-16,0 0 16,0 0-1,1 0 16,-1 0-15,0 0 0,0 0-1,0 0-15,0 0 16,1 0 0,-1 0-16,-21 21 15,21-21 1,0 0-1,-21 21 32,21-21-47,0 0 32,1 0-1,-22-21 78,0 0-78,-22-1-31,22 1 32,-21 0-17,21 0 1,0 0 15,-21 21-15,0 0-1,0 0-15,0 0 0,-1 0 0</inkml:trace>
  <inkml:trace contextRef="#ctx0" brushRef="#br1" timeOffset="56341.87">4170 16256 0,'0'0'0,"21"0"0,0 0 16,-21-21-16,21 21 0,0 0 16,-21 21 31,0 0-47,-21-21 15,21 21-15,-21 1 0,0-1 16,0-21-16,21 21 0,0 0 15,-21 0-15,-1 0 0,1 1 16,0-1-16,21 0 0,-21 21 16,0-21-16,0 1 0,-1 20 0,1-21 15,0 0-15,0 22 0,0-22 16,0 21-16,-1-21 0,1 22 16,0-22-16,-21 21 0,21 0 15,-1-20-15,1-1 0,21 0 16,0 0-16,-21-21 0,21 21 15,21-21 64,0 0-64,1 0-15,-22-21 0,21 21 16,0 0-16,0 0 0,0-21 0,0 21 15,1-21-15,-1 21 0,21 0 16,-21 0-16,0-21 0,1 21 0,20 0 16,-21 0-16,0 0 0,0 0 15,22 0-15,-22 0 0,21 0 16,-21 0-16,22 0 0,-22 0 16,21 0-16,-21 0 0,22 0 15,-22 0-15,21 0 0,-21 21 0,1-21 16,-1 21-16,21-21 0,-21 21 15,0-21-15,1 21 0,-1-21 0,21 21 16,-21-21-16,0 0 16,1 22-16,-1-22 15,0 0-15,0 0 16,0 0-16,-21-22 31,0 1-31,0 0 16,-21 0-1,0 0-15,0 0 0,0-1 16,-1 1-16,-20-21 0,21 21 16,-21-22-16,20 1 0,-20 0 0,0 21 15,-1-22-15,22 1 0,-21 0 16,21 20-16,-22-20 0,1 0 16,42 21-16,-21-1 0,0 1 15,21 0-15,-21 0 0,21 0 0,-22 0 16,22-1-16,-21 22 15,21-21-15,-21 21 0,21-21 32,-21 21-1</inkml:trace>
  <inkml:trace contextRef="#ctx0" brushRef="#br1" timeOffset="59098.1">1905 12234 0,'0'-21'125,"0"0"-109,0 0 0,0 0-1,-21 21-15,21-21 0,0-1 0,-21 1 16,21 0-16,0 0 16,0 0-16,0 0 15,-22-1-15,1 1 31,21 42 1,0 1-17,0-1-15,0 0 0,0 0 16,0 0-16,0 0 0,21 22 0,-21-22 16,0 21-16,22-21 0,-22 22 15,0-22-15,0 0 0,0 21 0,0-20 16,0-1-16,0 0 0,0 0 15,0 0-15,0 0 16,0 1-16,0-1 16,0-42 31,0-1-32,-22 1-15,22 0 0,0 0 0,0-21 16,0 20-16,0 1 15,0 0-15,0-21 0,22 21 0,-1-1 16,0 1-16,-21 0 0,21 21 16,0-21-16,0 21 0,1 0 0,-1 0 15,0 0-15,0 0 16,0 0-16,0 21 0,-21 0 16,0 0-16,0 1 15,0-1-15,0 21 0,0-21 0,0 0 16,0 1-16,0-1 0,0 0 15,0 21-15,0-21 0,0 1 16,-21-1-16,21 0 0,0 0 16,-21-21-16,21-21 62,0 0-62,0 0 0,0-1 0</inkml:trace>
  <inkml:trace contextRef="#ctx0" brushRef="#br1" timeOffset="59618.53">2349 11938 0,'0'-21'0,"0"42"31,-21 0-31,21 0 16,0 1-16,0-1 15,0 21-15,0 0 0,0-20 0,0 20 16,-21 0-16,21 1 0,0-1 15,0 0-15,0-21 0,0 22 0,-21-1 16,21-21-16,0 0 0,0 1 16,0-1-16,0 0 0,0 0 0,0 0 15,21-21 17,0-21-32,0 0 15,1 0-15,-22 0 16,21 21-16,21-64 0,-42 43 15</inkml:trace>
  <inkml:trace contextRef="#ctx0" brushRef="#br1" timeOffset="59921.87">2561 11917 0,'0'21'31,"0"0"-15,0 0-16,0 1 0,0-1 0,0 0 0,0 21 16,0 1-16,0-22 0,0 63 15,0-41-15,-21-1 16,21-21-16,0 22 0,0-1 16,-21-21-16,21 0 0,0 0 0,0 1 15,0-1-15,0 0 0,0 0 16,0 0-16,21-21 15,0 0-15,0 0 16,0 0-16,1-21 0,-1 21 16,0-21-16,0 0 0,0 21 15,-21-21-15,21-1 0</inkml:trace>
  <inkml:trace contextRef="#ctx0" brushRef="#br1" timeOffset="60274.85">2900 12277 0,'0'21'31,"0"0"-15,0 0-16,0 0 16,0 1-16,0-1 0,0 0 0,0 21 15,0-21-15,0 1 0,0-1 16,0 42-16,-21-20 0,21-1 15,0 0-15,0-21 16,0 22-16,0-1 0,0 0 0,0 1 16,0-22-16,0 21 0,0-21 15,0 22-15,0-22 0,0 0 16,0 0-16,0 22 0,0-22 0,0 0 16,0-42 15,0 0-16,0-1-15,0 1 0,0-21 16,0 21-16,0-22 0,0 1 16,0 0-16</inkml:trace>
  <inkml:trace contextRef="#ctx0" brushRef="#br1" timeOffset="60581.93">2836 12425 0,'0'0'0,"0"-21"0,0-22 15,0 22-15,0 0 16,0 0-16,21 21 16,1-21-16,-1 21 0,0 0 15,0 0-15,0 0 16,0 0-16,1 0 0,-1 0 0,0 0 0,0 21 16,0 0-16,0 0 15,-21 0-15,0 1 0,0-1 16,0 0-16,0 0 0,0 0 0,0 0 15,-21 1-15,0-22 0,0 21 16,21 0-16,-21-21 0,0 0 0,21 21 16,-22-21-16,1 0 15,0 0 1,21-21 0,0 0-16,-21 21 0</inkml:trace>
  <inkml:trace contextRef="#ctx0" brushRef="#br1" timeOffset="60902.74">2180 12277 0,'0'-21'16,"21"-1"-16,0 22 16,1 0-16,20-21 0,-21 21 0,21 0 15,1-21-15,-1 21 0,0 0 16,1-21-16,-1 21 0,0 0 0,1 0 16,20 0-16,-42 0 0,1 0 15,-1 0-15,0 0 16,-21 21 31</inkml:trace>
  <inkml:trace contextRef="#ctx0" brushRef="#br1" timeOffset="61426.44">3302 12298 0,'21'0'31,"-21"-21"-31,0 0 15,0-1 1,-21 22-16,0 0 16,0 0-1,-1 0-15,1 0 16,21 22 0,0-1-16,21-21 218</inkml:trace>
  <inkml:trace contextRef="#ctx0" brushRef="#br1" timeOffset="61746.33">3365 12488 0,'0'-21'47,"-21"21"0,0 0-47,0 0 31,21 21-15,21-21 30</inkml:trace>
  <inkml:trace contextRef="#ctx0" brushRef="#br1" timeOffset="62106.17">3895 11853 0,'0'22'16,"0"-1"0,0 0-16,0 0 0,0 21 15,-22 1-15,1 20 0,0-20 16,0-1-16,0 0 0,0 1 15,-1-1-15,1 0 0,0-21 0,-21 22 16,21-1-16,-1-21 0,1 43 16,0-43-16,0 0 15,21 0-15,0 0 16,0-42 0,21 0-1,0 0-15,0 0 0,1 0 16,-1-1-16</inkml:trace>
  <inkml:trace contextRef="#ctx0" brushRef="#br1" timeOffset="62415.51">4106 11832 0,'0'21'31,"0"1"-31,0-1 16,0 0-16,0 21 0,0-21 0,-21 22 15,0-1-15,21 0 0,-21 1 16,0-1-16,-1 0 0,1 1 0,-21 41 16,21-62-16,0 20 0,-1 0 15,1-21-15,0 22 0,21-22 16,0 0-16,-21 0 0,21 0 15,0 1 1,0-44 0,21 22-1</inkml:trace>
  <inkml:trace contextRef="#ctx0" brushRef="#br1" timeOffset="64264.85">4233 12277 0,'21'0'0,"1"-21"0,-1-1 15,0 22-15,0-21 16,0 21-16,0-21 0,1 0 16,-1 0-16,0 0 0,0 21 0,0-22 15,-21 1-15,21 0 0,-21 0 16,0 0-16,0 0 0,0-1 0,0 1 16,0 0-16,-21 0 15,0 21-15,0 0 16,0 0-16,0 0 0,-1 0 15,1 21-15,0-21 0,21 42 16,0-20-16,-21-1 0,21 21 16,-21 0-16,21 1 0,0 20 0,0-20 15,-21 20-15,21-21 0,-22 22 16,22-22-16,0 22 0,0-22 16,-21 22-16,21-22 0,0 21 0,-21-20 15,21 20-15,0-20 0,0-1 16,0 0-16,0-21 0,0 22 0,0-22 15,0 0-15,0 0 0,0 0 16,0 1-16,21-22 16,0 0-16,1 0 15,-22-22-15,21 1 0,0 0 16,0 0-16,-21 0 0,21 0 0,0-1 16,1 1-16,-1-21 0,-21 21 15,0 0-15,21-22 0,-21 1 16,0 21-16,0-22 0,0 22 0,-21 0 15,0-21-15,-1 21 0,1-1 16,0 1-16,-21 0 0,21 0 0,-22 0 16,22 21-16,0 0 0,0 0 15,0 0-15,-1 0 0,1 0 0,42-21 47,1 21-47,-1 0 0,0 0 16,0-22-16,0 22 0,0-21 15,1 21-15,-1-21 0,0 21 0,0-21 16,0 0-16</inkml:trace>
  <inkml:trace contextRef="#ctx0" brushRef="#br1" timeOffset="64750.57">4699 12150 0,'-21'0'16,"0"0"0,-1 21-16,1 0 0,21 0 15,-21 22-15,0-22 16,0 21-16,21-21 16,0 22-16,-21-22 0,21 0 0,-22 0 15,22 0-15,0 0 0,0 1 16,0-1-16,0 0 0,22-21 15,-1 0 1,0 0-16,0 0 0,0 0 0,-21-21 16,21 21-16,1-21 0,-1-1 0,0 22 15,0-21-15,0 0 0,0 0 16,1 0-16,-22-22 0,0 22 0,21 0 16,-21 0-16,0 0 0,21 0 15,-21-1-15,0 1 16,0 42 15,0 1-31,0-1 16,0 0-16,0 0 0,0 0 15,0 0-15,0 1 0,0-1 0,0 0 16,0 0-16,0 0 0,0 0 16,21-21-1,0 0 1,0 0-16,1-21 15,-1 21-15,-21-21 0</inkml:trace>
  <inkml:trace contextRef="#ctx0" brushRef="#br1" timeOffset="65027.07">5165 12171 0,'-22'0'15,"22"21"-15,-21 0 16,21 0-16,-21 1 0,0-1 0,21 0 16,0 0-16,0 21 0,0-20 15,-21-1-15,21 21 0,0-21 16,0 0-16,0 1 0,0-1 16,0 0-16,0 0 15,21-21-15,0 0 0,0 0 16,0 0-16,1 0 15,-1 0-15,-21-21 0,21 0 16,0 21-16,-21-21 0,21-1 0,22-20 16</inkml:trace>
  <inkml:trace contextRef="#ctx0" brushRef="#br1" timeOffset="65407.86">5355 12340 0,'0'0'0,"0"21"16,21-21-1,0 0 1,1 0-16,-1-21 16,0 0-16,-21 0 15,21 21-15,0-21 0,0 0 16,-21-1-16,0 1 0,0 0 31,-21 21-15,0 0-16,0 0 0,0 21 0,0 0 15,-1 1-15,1-1 16,0 0-16,21 0 0,0 0 0,0 0 16,-21 1-16,21-1 0,0 0 15,0 0-15,0 0 0,0 0 16,21-21-16,0 0 15,0 0-15,1 0 16,-1 0-16,21 0 0,-21 0 0,0 0 16,1-21-16,-1 0 0</inkml:trace>
  <inkml:trace contextRef="#ctx0" brushRef="#br1" timeOffset="65933.58">5757 11938 0,'0'21'15,"0"0"-15,0 1 16,0-1-16,0 0 0,0 0 0,0 21 16,0-20-16,0 20 0,0-21 0,0 21 15,0-20-15,0 20 16,0-21-16,0 21 0,-21-20 0,21-1 0,-21 0 15,21 21-15,0-21 16,0 1-16,-21-1 16,0-21 15,21-21-15,0-1-16,0 1 0,0 0 15,21 0-15,0 0 16,0 21-16,0-43 15,0 22-15,1 21 0,-1-21 0,0 21 16,0 0-16,0 0 0,0 0 0,1 0 16,-1 0-16,0 21 15,-21 0 1,0 1-16,0-1 0,0 0 16,-21 0-16,0-21 0,21 21 15,-22 0-15,1-21 0,-21 22 16,21-22-16,0 21 0,-1-21 15,1 0-15,21-21 47,21 21-47,1-22 16</inkml:trace>
  <inkml:trace contextRef="#ctx0" brushRef="#br1" timeOffset="66335.34">6202 12256 0,'0'21'16,"-21"-21"-1,21 21-15,-22-21 0,22 21 0,-21 0 16,21 0-16,-21 1 15,0-1-15,21 0 16,0 0-16,-21 0 0,21 0 0,0 1 16,0-1-1,21-21 1,0 0 0,0 0-1,-21-21-15,21 21 0,-21-22 16,0 1-16,22 0 0,-22 0 15,0 0 1,-22 21 0,22-21-1,-21 21 1,21-22 0,0 1-1</inkml:trace>
  <inkml:trace contextRef="#ctx0" brushRef="#br1" timeOffset="66732.11">6286 12234 0,'0'22'15,"0"-1"1,0 0-16,0 0 15,-21 0-15,21 0 0,0 1 0,0-1 16,-21 0-16,21 0 0,0 0 16,0 0-16,0 1 15,21-22 1,0 0-16,1 0 16,-1-22-16,0 22 15,-21-21-15,21 0 0,-21 0 16,21 21-16,-21-21 0,0 0 15,0-1-15,0 1 16,0 0-16,0 0 0,0 0 16,-21 21-16,0 0 0,0 0 15,0 0 1,21 21 15,21-21-15</inkml:trace>
  <inkml:trace contextRef="#ctx0" brushRef="#br1" timeOffset="67398.53">6604 11959 0,'0'0'15,"0"-21"-15,0 0 16,0 42-1,0 0 1,0 0-16,0 1 0,0 20 16,0-21-16,0 0 0,0 22 0,0-22 15,0 21-15,0 22 16,0-43-16,0 0 0,-21 21 16,21-21-16,0 1 0,-21-1 0,21 0 15,0 0-15,0 0 0,0 0 16,0-42 31,0 0-32,0 0-15,0 0 16,0 0-16,0-1 0,21 1 16,0 0-16,0 0 0,-21 0 0,21 21 15,0-21-15,1 21 0,-1-22 16,0 22-16,0 0 15,0 0 1,-21 22 0,0-1-1,-21-21-15,0 21 16,0 0-16,0-21 0,-1 0 16,1 21-16,21 0 31,0 1 0,0-1-31,0 0 16,0 0-16,21-21 15,-21 21-15,22 0 16,-1-21 0,-21 22-16,21-22 15,0 0 1,0 0 15,0 0-31,1-22 0</inkml:trace>
  <inkml:trace contextRef="#ctx0" brushRef="#br1" timeOffset="67709.28">6985 12383 0,'21'21'0,"0"-21"31,0 0-31,1 0 16,-22-21-16,21 21 0,-21-22 16,21 22-16,-21-21 15,0 0 1,-21 21-1,0 0 1,-1 0-16,1 0 16,21 21-16,-21-21 0,21 21 15,0 1 1</inkml:trace>
  <inkml:trace contextRef="#ctx0" brushRef="#br1" timeOffset="68134.03">7451 12107 0,'0'0'0,"-22"0"31,1 0-31,21 22 15,-21-1-15,21 0 0,0 0 16,-21 0-16,21 0 0,-21 43 16,21-43-16,0 0 15,0 0-15,-21 1 0,21-1 0,0 0 16,0 0-16,0 0 0,0 0 0,0 1 16,0-1-1,21-21-15,0 0 16,0 0-16,0 0 15,0 0-15,-21-21 0,22 21 16,-1-22-16</inkml:trace>
  <inkml:trace contextRef="#ctx0" brushRef="#br1" timeOffset="68549.75">7641 12213 0,'-21'0'16,"0"21"0,21 1-16,0-1 15,-21 0-15,-1 0 0,22 0 16,-21 0-16,21 1 16,0-1-16,0 0 0,0 0 15,0 0-15,21-21 31,1 0-31,-1 0 16,0 0-16,0 0 0,-21-21 16,21 21-16,-21-21 0,0 0 15,21 21-15,1-43 16,-22 22-16,0 0 0,0 0 16,0 0-16,-22 21 15,1 0 1,0 0-16,0 0 15,0 0 1,21 21-16,0 0 16</inkml:trace>
  <inkml:trace contextRef="#ctx0" brushRef="#br1" timeOffset="69351.75">7959 12277 0,'0'21'16,"0"0"-1,0 0 1,-22 0-16,22 1 16,0-1-16,0 0 0,-21 0 15,21 0-15,0 0 16,0 1-16,0-1 16,0-42 30,0-1-30,0 1-16,0 0 16,0 0-16,0 0 0,0 0 15,0-1-15,0 1 0,0 0 16,0 0 0,21 21-16,1 0 0,-22-21 0,21 21 15,0 0-15,0 0 16,0 21-1,-21 0-15,0 0 16,21 0-16,-21 1 16,0-1-16,0 0 15,0 0-15,0 0 0,0 0 16,0-42 46,0 0-46,0 0-16,0 0 16,0 0-16,0-1 15,0 1-15,0 0 16,22 21-16,-22-21 0,21 0 0,0 0 31,0 21-31,0 0 16,0 21-1,-21 0 1,0 0-16,0 0 0,0 0 16,0 1-16,0-1 0,0 0 15,0 0-15,0 0 16,0 0-16,-21-21 0,0 0 16,21 22-16,-21-22 15,0 0 1</inkml:trace>
  <inkml:trace contextRef="#ctx0" brushRef="#br1" timeOffset="71719.37">1820 12954 0,'-21'0'94,"21"-21"31,21 21-110,0 0-15,1 0 16,-1-21-16,0 21 16,0 0-16,0 0 15,0 0-15,1 0 0,-1 0 16,0 0-16,0 0 0,0 0 15,0 0-15,1 0 0,-1 0 16,0 0-16,21 0 0,-21 0 16,1 0-16,20 0 0,-21 0 0,0 0 15,22 0-15,-22 0 16,21 0-16,0 0 0,-20 0 0,41 0 16,-21-21-16,-20 21 0,20 0 15,-21 0-15,21 0 0,-20 0 0,-1 0 16,21 0-16,-21-22 15,0 22-15,1 0 0,20 0 0,-21 0 16,0 0-16,0 0 0,1 0 16,20-21-16,-21 21 0,0 0 0,0 0 15,1 0-15,-1 0 0,21 0 16,-21 0-16,0 0 0,1 0 0,-1 0 16,21 0-16,-21 0 0,0-21 0,22 21 15,-22 0-15,21 0 16,-21 0-16,22 0 0,20-21 0,-20 21 15,-22 0-15,21 0 0,0 0 16,1 0-16,-22 0 0,21 0 0,1 0 16,-22 0-16,21 0 15,-21 0-15,22 0 0,-1 0 16,0 0-16,-21 0 0,1 0 16,20 0-16,-21 0 0,0 0 0,22 0 15,-22 0-15,21 0 0,-21-21 16,0 21-16,22 0 0,-22 0 0,21 0 15,-21 0-15,1 0 0,20 0 16,-21 0-16,21 0 0,-20 0 0,-1 0 16,0 0-16,21 0 0,-21 0 0,1 0 15,20 0-15,-21-21 16,0 21-16,22 0 0,-22 0 0,0 0 16,21 0-16,-21 0 0,1 0 0,20 0 15,-21 0-15,0 0 0,0-22 16,22 22-16,-22 0 0,0 0 15,21 0-15,-20 0 0,-1-21 0,0 21 16,21 0-16,-21 0 0,22 0 16,-22 0-16,0 0 0,21 0 0,-20 0 15,20 0-15,-21 0 0,21 0 0,-20 0 16,20 0-16,-21 0 0,21 0 16,-20 0-16,20 0 0,-21 0 0,21 0 15,-20 0-15,20 0 16,-21-21-16,21 21 0,-20 0 0,20 0 15,-21 0-15,21 0 0,-20 0 0,-1 0 16,21 0-16,-21 0 0,0 0 16,22 0-16,-22 0 0,0 0 0,21 0 15,-20 0-15,-1 0 0,0 0 16,21 0-16,-21 0 0,1 0 16,20 0-16,-21 0 0,0 0 0,0 0 0,1 0 15,20 0-15,-21 0 0,0 0 16,0 0-16,22 0 0,-22 0 0,0 0 15,21 0-15,-20 0 0,-1 0 16,21 0-16,-21 0 0,0 0 16,22 0-16,-22 0 0,0 0 0,0 0 15,22 0-15,-22 0 0,0 0 16,0 0-16,0 0 0,0 0 0,1 0 16,-1 0-16,0 0 0,0 0 15,0 0-15,0 0 0,1 0 16,-1 0-16,0 0 0,0 0 15,0 0-15,0 0 16,1 0-16,-1 0 0,0 0 0,0 0 16,0 0-16,0 0 0,1 0 15,-1 0-15,0 0 16,0 0-16,0 0 16,0 0-16,1 0 0,-1 0 15,0-21-15,0 21 16,0 0-16,0 0 15,1 0-15,-1 0 32,0 0-32,0 0 15,0 0 1,0 0 0,1 0 30,-1 0-30,-42 0 47,-1 0-48,1 0-15,0 0 0</inkml:trace>
  <inkml:trace contextRef="#ctx0" brushRef="#br1" timeOffset="81021.8">2328 13399 0,'0'0'0,"0"-22"16,0 1-1,0 0 16,0 0-15,-21 21-16,0 0 31,0 0-15,0 0 0,21 21-16,0 0 0,0 0 15,0 1-15,0-1 0,0 21 0,0-21 16,0 22-16,-22-1 0,22 0 0,0 1 15,0-1-15,0-21 16,0 21-16,0 1 0,0-22 0,0 0 16,0 0-16,0 0 0,0 1 0,22-1 15,-1-21-15,0 0 16,0 0-16,0 0 0,0 0 16,1 0-16,-1 0 15,0 0-15,0-21 0,0-1 0,0 1 16,1 0-16,-1 0 0,0 0 15,0 0-15,-21-22 0,21 22 0,22-42 16,-43 20-16,21 22 16,-21-21-16,0-1 0,0 22 0,0 0 15,0 0-15,0 0 0,0 0 16,0-1-16,0 1 16,0 42 46,21-21-62</inkml:trace>
  <inkml:trace contextRef="#ctx0" brushRef="#br1" timeOffset="81631.33">3027 13399 0,'0'0'0,"21"0"0,-21-22 0,0 1 16,-21 21 30,0 0-46,-1 0 0,22 21 0,-21 1 16,0-22-16,0 21 0,0 0 16,21 0-16,-21 0 0,-1 0 15,22 1-15,-21-1 0,21 0 16,0 0-16,0 0 16,21 0-1,1-21 1,-1 0-16,0 22 15,0-22-15,0 21 0,0 0 16,1-21 0,-22 21-16,0 0 0,0 0 15,0 1-15,0-1 16,0 0-16,0 0 16,-22 0-16,1 0 0,0-21 15,0 22-15,0-22 16,0 21-16,-1-21 0,1 0 15,0 0-15,0 0 16,0 0 0,0-21-16,-1 21 15,1-22-15,0 1 16,0 21 0,21-21 15,21 21-16,0 0-15,0-21 0,1 21 16</inkml:trace>
  <inkml:trace contextRef="#ctx0" brushRef="#br1" timeOffset="81913.17">3556 13526 0,'0'0'0,"-21"0"16,0 0 0,21-22 15,0 44 16,0-1-47</inkml:trace>
  <inkml:trace contextRef="#ctx0" brushRef="#br1" timeOffset="82186.02">3471 13907 0,'0'0'0,"-21"21"15,21 0 1,-21-21 0,21-21 77,21 0-77</inkml:trace>
  <inkml:trace contextRef="#ctx0" brushRef="#br1" timeOffset="82595.87">4043 13483 0,'0'21'62,"0"1"-62,0-1 0,0 0 16,0 0-16,0 0 16,-21 0-16,21 1 0,0 20 0,-22-21 15,22 0-15,0 0 16,0 1-16,0-1 0,0 0 15,0 0-15,0 0 16,-21-21 0,21-21 31,0 0-47,0 0 0,0 0 15,0-1-15,0 1 0</inkml:trace>
  <inkml:trace contextRef="#ctx0" brushRef="#br1" timeOffset="83650.37">4000 13377 0,'22'0'16,"-1"0"-1,0 0 1,0 0 0,0 0-16,0 0 15,1 0-15,-1 0 16,0 0 0,0 0-16,0 0 0,0 0 15,1 0-15,20 0 0,21 0 16,-41 0-16,20 0 0,0 0 15,1 0-15,20 0 0,-21 0 16,22 0-16,-22 0 0,22 0 0,-22 0 16,22 0-16,-22 0 0,0-21 0,22 21 15,-22 0-15,0 0 16,22 0-16,-22-21 0,1 21 16,-22 0-16,21 0 0,0 0 15,-20 0-15,20 0 0,-21-21 0,21 21 16,-20 0-16,20 0 0,-21 0 0,21 0 15,-20 0-15,-1 0 0,0 0 16,0 0-16,0 0 0,0 0 16,-21 21 46,0 0-46,0 0-16,0 1 15,0-1-15,0 0 16,0 0-16,0 0 0,0 0 0,0 1 16,0-1-16,0 0 15,0 0-15,0 0 0,0 22 0,0-22 16,0 0-16,0 0 0,0 0 16,0 0-16,0 1 0,-21-1 15,21 0-15,0 0 16,0 0-16,-21 0 15,21 1 17,-21-22-17,0 0 1,0 0-16,-1 0 16,1 0-16,0 0 15,0 0-15,0 0 16,0 0-16,-1 0 0,1 0 15,0 21-15,0-21 0,-21 0 0,20 0 16,1 21-16,-21-21 0,21 0 16,-22 0-16,1 21 0,21-21 0,-21 0 15,-1 0-15,1 21 0,-22-21 16,22 0-16,0 0 0,-1 0 16,-20 0-16,21 0 0,-1 0 0,1 0 15,0 21-15,-1-21 0,1 0 16,0 0-16,-22 0 0,22 0 0,-1 0 15,1 0-15,21 0 0,-21 0 16,-1 0-16,22 0 0,0 0 0,0 0 16,0 0-16,-1 0 0,1 0 15,0 0-15,0 0 16,0 0 0,42-21 62</inkml:trace>
  <inkml:trace contextRef="#ctx0" brushRef="#br1" timeOffset="84505.88">2095 14415 0,'0'21'47,"0"0"-32,0 21-15,0-21 0,0 1 16,0 20-16,0-21 0,0 21 0,0-20 16,0 20-16,0-21 0,0 21 15,0-20-15,0-1 0,0 0 0,0 0 16,0 0-16,0 0 16,0 1-16,0-44 46,0 1-46,0 0 0,0 0 16</inkml:trace>
  <inkml:trace contextRef="#ctx0" brushRef="#br1" timeOffset="84857.19">2053 14457 0,'0'0'0,"21"-42"16,0 42-1,-21-22-15,22 22 0,20-21 16,-21 0-16,0 21 0,22-21 0,-22 0 16,21 21-16,0 0 0,-20 0 15,20 0-15,-21 0 0,21 0 0,-20 0 16,-22 21-16,0 0 0,21 0 16,-21 0-16,0 1 0,0-1 0,-21 21 15,-1-21-15,1 0 0,0 1 16,0-1-16,0 0 0,0 0 15,-1 0-15,1 0 0,0 1 16,0-22-16,0 21 0,0-21 16,-1 0-16,1 0 15,21-21 32,21-1-31,1 22-16</inkml:trace>
  <inkml:trace contextRef="#ctx0" brushRef="#br1" timeOffset="85477.83">2688 14478 0,'0'0'0,"0"21"0,0 0 16,0 1-16,0-1 0,0 0 0,0 0 16,-21 0-16,21 0 0,0 1 15,0-1-15,-21 0 0,21 0 0,-21 0 16,-1-21-16,22 21 0,-21 1 16,21-1-16,0 0 0,-21-21 15,21 21-15,0 0 16,-21-21-16,21-21 31,0 0-15,21 21-16,0-21 0,0 0 15,1-1-15,-22 1 0,21 0 16,0 0-16,0 21 16,-21-21-16,21 21 15,0 0 1,-21 21-16,22 0 15,-22 0-15,21-21 16,-21 21-16,0 1 16,21-22-16,-21 21 0,21-21 0,-21 21 15,21-21 1,0 0-16,1 0 0,-1 0 16,0 0-16,0-21 15,0 0 1,-21-1-16,0 1 0,0 0 15,0 0-15,0 0 0,0 0 16,0-1-16,0 1 0,0 0 16,0 0-16,0 0 0,0 0 15,21 21 48</inkml:trace>
  <inkml:trace contextRef="#ctx0" brushRef="#br1" timeOffset="85757.47">3238 14436 0,'-21'0'0,"0"21"15,21 0-15,0 0 0,0 0 16,0 1-16,0-1 16,0 21-16,0-21 0,-21 0 0,21 1 15,0-1-15,0 0 0,0 0 16,0 0-16,0 0 0,0 1 16,0-1-1,0-42 16,0-1-15</inkml:trace>
  <inkml:trace contextRef="#ctx0" brushRef="#br1" timeOffset="86138.78">3196 14415 0,'0'0'0,"21"0"16,0 0-16,1-22 0,-1 22 16,21 0-16,-21 0 0,0 0 15,1 0-15,-1 0 0,0 22 0,21-1 16,-21 0-16,1 0 16,-22 0-16,21 0 0,-21 22 15,0-22-15,0 0 0,0 0 0,0 0 16,-21 1-16,-1-1 0,1 0 15,0 0-15,0 0 0,0 0 0,-22-21 16,22 22-16,0-1 0,0-21 16,0 21-16,0-21 0,-1 0 15,22 21-15,-21-21 0,0 0 16,42 0 46,0-21-46,1 21-16,-22-21 0</inkml:trace>
  <inkml:trace contextRef="#ctx0" brushRef="#br1" timeOffset="86353.66">3768 14563 0</inkml:trace>
  <inkml:trace contextRef="#ctx0" brushRef="#br1" timeOffset="86561.54">3789 14880 0,'0'0'0,"-21"21"31,-1-21-31,22-21 63</inkml:trace>
  <inkml:trace contextRef="#ctx0" brushRef="#br1" timeOffset="86885.36">4106 14584 0,'0'0'0,"0"21"0,0 0 0,0 0 0,0 1 16,0-1-16,0 0 16,0 0-16,0 0 0,0 0 0,0 1 15,0-1-15,-21 0 16,21 0-16,0 0 0,0 0 16,0-42 30,0 0-46,0 0 16</inkml:trace>
  <inkml:trace contextRef="#ctx0" brushRef="#br1" timeOffset="87662.51">4085 14520 0,'0'-21'15,"21"21"1,0 0 0,1 0-16,-1 0 15,21 0-15,-21 0 0,22 0 0,-1 0 16,0 0-16,22 0 0,-22 0 16,22 0-16,-1 0 0,-21 0 15,22 0-15,-1 0 0,1 0 16,-22 0-16,22 0 0,-1 0 0,-20 0 15,20 0-15,-21-21 0,1 21 0,-1 0 16,0 0-16,1 0 0,-1-21 16,-21 21-16,22 0 0,-1 0 0,-21 0 15,21 0-15,-20 0 0,20-21 16,-21 21-16,0 0 0,0 0 0,1 0 16,-1 0-16,0 0 15,0 0-15,-21 21 47,0 0-47,0 0 16,0 0-16,-21-21 0,21 22 15,0-1-15,0 0 16,0 0-16,0 0 0,0 0 16,0 1-16,0-1 0,0 0 15,0 0-15,0 0 0,0 0 16,0 1-16,0-1 15,-21 0-15,21 0 16,0 0-16,-21 0 16,-1-21-1,22 22-15,-21-22 16,0 0 0,0 0-16,0 21 0,0-21 15,-1 0-15,1 0 0,0 0 16,0 0-16,0 0 0,-22 21 15,22-21-15,0 0 0,-21 0 16,21 21-16,-22-21 0,1 0 0,0 0 16,-1 0-16,-20 0 0,-1 0 0,1 0 15,-1 0-15,-147 0 16,147 21-16,1-21 16,20 0-16,-20 0 0,20 0 0,1 21 15,0-21-15,-1 0 0,1 0 16,0 0-16,21 0 0,-1 0 0,1 0 15,-21 0-15,21 0 0,0 0 16,-1 0-16,1 0 0</inkml:trace>
  <inkml:trace contextRef="#ctx0" brushRef="#br1" timeOffset="88312.53">3154 15367 0,'0'-21'15,"-21"21"17,21 21-32,0 0 15,0 0-15,0 22 0,0-22 16,0 0-16,0 21 0,0-20 0,0 20 16,0-21-16,0 21 0,0-20 15,0 20-15,0-21 0,0 0 0,0 22 16,0-22-16,0 0 0,0 0 15,0 0-15,0 0 0,0 1 16,0-44 15,0 1-15,0 0-16,0 0 0</inkml:trace>
  <inkml:trace contextRef="#ctx0" brushRef="#br1" timeOffset="89277.97">3175 15325 0,'0'0'0,"21"0"15,0 0 1,0 0-16,1 0 0,-1 0 15,0 0-15,0 0 0,0 0 0,22 0 16,-1 0-16,0 0 0,1 0 16,-1 0-16,21 0 0,1 21 0,-22-21 15,22 0-15,-1 0 0,1 0 16,20 0-16,-20 0 0,-1 0 0,22 0 16,21 0-16,-21 0 0,-1 0 15,22 0-15,0 0 0,-21 0 0,-1 0 16,1 0-16,0 0 15,-1 0-15,-20 0 0,20 0 0,-20 0 16,21 0-16,-22 0 0,1 0 0,-1 0 16,-21 0-16,22 0 0,-22 0 15,1 0-15,-1 0 0,-21 0 0,0 0 16,22 0-16,-22 0 0,0 0 16,-42 21 30,21 0-46,-21 0 0,-1 1 16,22-1 0,0 0-16,0 0 0,0 0 15,0 0-15,0 1 0,0-1 0,0 0 16,-21 0-16,21 0 0,0 0 16,-21 1-16,21-1 0,0 0 0,0 0 15,0 0-15,0 0 0,0 1 16,0-1-16,0 0 0,0 0 0,0 0 15,-21 0-15,21 1 0,-21-1 16,21 0-16,0 0 16,-21-21-16,21 21 15,-22-21-15,1 0 16,0 0 0,0 0-16,0 0 15,0 0-15,-1 0 16,1 0-16,0 0 0,0 21 15,0-21-15,-22 0 0,22 0 0,-21 0 16,0 0-16,-1 22 0,1-22 0,0 0 16,-1 0-16,-20 21 0,20-21 0,1 0 15,-21 21-15,20 0 0,-20-21 16,20 0-16,-84 21 16,64-21-16,-22 21 0,22-21 0,-22 0 15,22 0-15,-22 22 0,0-22 16,22 0-16,-22 0 0,0 0 0,1 0 15,20 0-15,-20 0 0,20 0 16,-21 0-16,22 0 0,-1 0 16,1 0-16,-1 0 0,1 0 0,21 0 15,-22 0-15,22 0 0,-1 0 16,22 0-16,-21 0 0,21 0 0,0 0 16,-1 0-16,1 0 15,42-22 48</inkml:trace>
  <inkml:trace contextRef="#ctx0" brushRef="#br1" timeOffset="89650.01">3365 15515 0,'-21'0'16,"21"21"-1,-21 1-15,21-1 16,-21 0-16,21 0 0,0 0 0,0 0 16,0 1-16,0-1 0,0 21 15,0-21-15,0 22 0,0-22 0,0 21 16,0-21-16,0 22 0,0-22 16,0 0-16,0 21 0,0-21 15,21-21-15,-21 22 0,0-1 16,21-21-16,0 0 0,1 0 0,-1 0 15,0 0-15,-21-21 16,21-1-16,0 22 0,0-21 0</inkml:trace>
  <inkml:trace contextRef="#ctx0" brushRef="#br1" timeOffset="90069.92">3725 15706 0,'-21'21'32,"21"0"-32,0 0 15,-21 0-15,21 1 16,-21-1-16,21 0 0,0 0 16,0 0-16,0 0 0,0 1 15,0-1-15,0 0 0,21-21 16,0 0-16,0 0 0,0 0 15,1 0-15,-1 0 0,0 0 16,0 0-16,0 0 0,0-21 0,1 0 16,-1-1-16,0 22 0,-21-21 15,21 0-15,-21 0 0,0 0 16,0 0-16,0-1 0,0 1 16,-21 21-16,0-21 0,0 0 15,-43 21-15,43-21 16,0 21-16,0 0 0,-1 0 0,1 0 15,0 0-15,0 0 16,21 21-16,0 0 16,0 0-16,0 0 15,21-21-15,0 0 0,0 22 16,1-22-16,-1 0 0</inkml:trace>
  <inkml:trace contextRef="#ctx0" brushRef="#br1" timeOffset="90751.29">4339 15685 0,'0'0'0,"-63"0"16,41 0-16,1 0 0,0 0 15,21 21-15,-21-21 16,0 21-16,21 0 0,-21-21 16,21 21-16,0 0 0,0 1 0,0-1 15,0 0-15,0 0 0,0 0 16,0 0 0,21-21-16,0 0 15,0 0-15,0 0 0,0 0 0,1-21 16,-1 21-16,0-21 0,0 0 15,0 21-15,-21-21 0,21 0 16,-21-1-16,22 1 16,-22 0-16,0 0 31,0 42 16,0 0-47,0 0 15,0 1-15,0-1 0,0 21 16,0-21-16,0 0 0,0 22 0,0-22 16,0 21-16,0 1 0,0-22 0,0 21 15,0 0-15,0-20 0,0 20 16,0-21-16,0 21 0,0-20 0,0-1 16,0 0-16,0 0 0,0 0 15,0 0-15,0 1 0,0-1 16,0 0-16,-22-21 15,1 0-15,0 0 0,0 21 0,0-21 16,0 0-16,-1 0 0,1 0 16,0 0-16,-21 0 0,21-21 15,-1 21-15,1-21 0,0 21 0,0-21 16,0-1-16,21 1 16,-21 0-16,21 0 15,0 0-15,0 0 16,21-1-16,0 22 0,0-21 15,-21 0-15,21 0 0</inkml:trace>
  <inkml:trace contextRef="#ctx0" brushRef="#br1" timeOffset="91070.11">4657 15727 0,'-22'21'62,"22"0"-62,0 0 16,0 1-16,0-1 15,0 0-15,0 0 0,0 0 16,0 0 0,0-42 15,0 0-15</inkml:trace>
  <inkml:trace contextRef="#ctx0" brushRef="#br1" timeOffset="91414.92">4614 15558 0,'21'0'62,"1"0"-62,-22-22 31,-22 22 1,1 0-17,0 0-15,0 0 0,0 0 16,21 22-16,0-1 15,0 0 1,21 0 0,0-21-16,0 0 15</inkml:trace>
  <inkml:trace contextRef="#ctx0" brushRef="#br1" timeOffset="91989.51">4953 15663 0,'0'22'0,"0"-1"15,0 0 1,0 0-16,0 0 16,0 0-16,0 1 15,0-1-15,0 0 16,0 0-16,0 0 16,-21-21 15,21-21 0,0 0-31,0 0 16,0 0-16,0-1 0,0 1 0,0 0 15,0 0-15,21 0 0,0 0 16,-21-1-16,21 1 0,0 0 0,1 21 16,-22-21-16,21 21 0,0 0 15,0 0-15,0 0 0,0 0 16,-21 21-16,22-21 15,-22 21-15,21 0 0,-21 1 0,0-1 16,0 0-16,0 0 0,0 0 16,21 0-16,-21 1 0,0-1 15,0 0-15,0 0 16,0-42 46</inkml:trace>
  <inkml:trace contextRef="#ctx0" brushRef="#br1" timeOffset="127929.98">3344 10901 0,'0'0'0,"0"-21"0,0 0 15,0-1 1,0 1 0,0 0-1,0 0-15,-21 21 16,0 0-1,0 0-15,0 0 16,-22 21-16,22 0 0,0 0 0,0 1 16,0-1-16,-1 21 15,1 0-15,0 1 0,0-1 0,21 0 16,0 1-16,0-1 0,0 0 0,0 1 16,0-1-16,0-21 0,0 22 15,0-22-15,21 0 0,0 0 0,0 0 16,1-21-16,20 0 15,-21 0-15,21 0 0,-20 0 0,20 0 16,0 0-16,1-21 0,-1 0 0,-21 0 16,21 0-16,-20 21 0,-1-22 0,21-20 15,-21 21-15</inkml:trace>
  <inkml:trace contextRef="#ctx0" brushRef="#br1" timeOffset="128673.07">3852 11388 0,'0'0'0,"0"-21"47,0-1-47,21 1 15,-21 0-15,0 0 0,0-21 0,22 20 16,-1-20-16,-21 21 0,21-21 16,-21-1-16,0 1 0,21-43 15,-21 43-15,0 0 0,0-1 16,0 1-16,0 0 0,0 20 0,0-41 16,0 42-16,0 0 0,0-1 15,0 44 1,0-1-1,0 0-15,0 0 0,0 0 16,0 22-16,0-22 0,0 21 0,0 0 16,-21 1-16,21-1 0,0 0 15,0 1-15,0-1 0,0 0 16,-21 22-16,21-22 0,0-21 0,0 22 16,0-1-16,0-21 0,0 0 15,0 1-15,21-1 0,0 0 0,0-21 16,0 21-16,1-21 15,-1 0-15,0 0 0,0 0 0,0-21 16,0 21-16,1-21 0,-1 0 0,0-1 16,0 1-16,0 0 15,0 0-15,-21 0 0,22 0 0,-1-43 16,-21 43-16,0-21 16,0 20-16,0 1 0,21 0 0,-21 0 15,0 0-15,-21 42 31,21 0-31,0 0 16,-21 0-16,21 22 0,0-22 16,-22 0-16,22 21 0,0-20 0,0-1 15,0 21-15,0-21 16,0 0-16,0 1 0,22-22 31,-1 0-15,-21-22-1,0 1-15,0 0 16,0 0-16,0 0 0,0 0 16,0-1-16,0 1 0,0 0 15</inkml:trace>
  <inkml:trace contextRef="#ctx0" brushRef="#br1" timeOffset="129149.8">4403 10732 0,'-22'0'16,"1"21"-1,21 0 1,-21 0 0,21 0-1,21-21 1,0 0-16,1 0 15,-1-21-15,-21 0 16,0 0 0,-21 21-1,-1 0 1,1 0 0,0 0-16,21 21 15,0 0 1,0 0-1,0 0 1,21-21 0,0 0-16</inkml:trace>
  <inkml:trace contextRef="#ctx0" brushRef="#br1" timeOffset="129585.57">4551 11155 0,'0'0'0,"0"21"0,21-21 31,0 0-15,0-21-16,0 21 0,1-21 15,-1 0-15,0 21 0,0-22 0,-21 1 16,21 21-16,0-21 0,1 21 15,-22-21-15,0 0 16,0 0-16,0-1 0,0 1 0,-22 21 16,1 0-1,0 0-15,0 0 16,0 0-16,0 21 0,-1 1 16,1-1-16,0-21 0,21 21 15,0 0-15,0 0 0,-21 0 0,21 22 16,0-22-16,0 0 0,0 0 15,0 0-15,0 1 0,0-1 0,21 0 16,-21 0-16,21-21 16,0 0-16,1 0 0,-1 0 0,0 0 15,0 0-15,0 0 0,0 0 0,1 0 16,20 0-16,-21-21 0,0 0 16,0 21-16,1-21 0,-1-1 0,0 1 15</inkml:trace>
  <inkml:trace contextRef="#ctx0" brushRef="#br1" timeOffset="130126.28">5122 10943 0,'-21'21'47,"21"1"-47,0-1 0,0 0 16,0 0-16,0 0 0,0 0 15,0 1-15,-21-1 0,21 0 16,0 0-16,0 0 0,-21 0 16,21 1-16,0-1 0,0 0 15,0 0-15,0 0 32,0-42-17,0 0 1,0 0-16,0 0 0,0-1 15,0 1-15,0 0 0,0 0 16,0 0-16,0 0 0,0-22 0,42 1 16,-21 21-16,-21 0 15,21-1-15,1 1 0,-1 21 16,0-21-16,0 21 0,0-21 0,0 21 16,1 0-16,-1 0 15,0 21-15,-21 0 0,21 0 0,-21 1 16,0-1-16,0 0 0,0 0 0,0 21 15,0-20-15,0-1 0,-21 21 16,21-21-16,-21 22 0,21-22 0,-21 0 16,21 0-16,0 0 0,0 0 15,0 1-15,0-1 0,0-42 47,0-1-31,21 1-16,0-21 15,0 21-15,0 0 0</inkml:trace>
  <inkml:trace contextRef="#ctx0" brushRef="#br1" timeOffset="130502.57">5800 10541 0,'0'0'0,"0"-21"31,0 42-15,0 0-16,0 22 15,0-22-15,0 0 16,0 0-16,0 21 0,0 1 0,0-22 16,-22 21-16,1 1 0,21-1 0,-21 0 15,0-21-15,21 22 0,0-1 16,-21-21-16,21 22 0,-21-1 0,21-21 15,0 0-15,0 0 0,0 1 16,0-1-16,0 0 0,0 0 16,0 0-16,21-21 15,0 0-15,0 0 16,0 0-16,0 0 0,1 0 16,-1-21-16,-21 0 0,21 21 15,0-21-15,0 0 0,0-1 16,1 1-16,-1 0 0,-21 0 0,21 0 15,-21 0-15</inkml:trace>
  <inkml:trace contextRef="#ctx0" brushRef="#br1" timeOffset="130795.41">5609 10774 0,'0'0'0,"21"0"31,0 0-31,1-21 16,20 21-16,-21 0 0,21-21 0,1 21 15,-1-22-15,0 22 0,-20 0 0,20-21 16,0 0-16,1 21 0,-1 0 16,-21 0-16,0 0 0,0-21 0,1 21 15,-1 0-15,0 0 0,-21 21 63</inkml:trace>
  <inkml:trace contextRef="#ctx0" brushRef="#br2" timeOffset="146057.92">4212 9843 0,'0'21'31,"-21"-21"-31,0 0 16,21 21-16,-21-21 0,-1 21 15,1-21 1,0 0-16,21 21 16,-21-21-1,21 21 1,-21-21 0,42 0 109,0 0-110,0 0-15,0-21 16,1 21-1,-1 0-15,-21-21 16,21 0-16,0 21 16,-21-21-1,21 21-15,0 0 0,1-21 0,-1 21 16,0-22-16,0 22 16,0 0-16,-21-21 15,21 0-15,1 21 0,-1 0 0,0-21 16,0 21-16,0 0 15,0 0-15,-21-21 0,22 21 0,-1 0 16,0-21-16,0-1 0,0 22 16,0 0-16,1-21 0,-1 21 0,0 0 15,0-21-15,0 21 0,0 0 16,1-21-16,-1 21 0,0-21 0,0 21 16,0 0-16,-21-21 0,21 21 15,1 0-15,-1 0 0,-21-22 0,21 22 16,0 0-16,0-21 0,0 0 15,1 21-15,-1-21 16,0 21-16,0-21 16,0 21-16,0 0 15,-21-21-15,22 21 0,-1 0 0,-21-22 16,21 22-16,0-21 0,0 21 16,0-21-16,1 21 0,-1 0 15,0-21-15,0 21 0,0 0 16,0-21-16,1 0 0,-1 21 0,0 0 15,0-22-15,21 22 16,-20-21-16,-1 21 0,0-21 0,0 21 16,0-21-16,0 21 0,1-21 15,20 21-15,-21-21 0,0 21 0,22-22 16,-22 1-16,0 21 0,0-21 16,43 0-16,-43 21 0,0-21 15,0 21-15,0-21 0,0 21 16,1-22-16,-1 22 0,0-21 0,21 21 15,-21-21-15,1 21 0,-1-21 16,0 21-16,0-21 0,21 0 16,1-1-16,-22 22 0,21-21 15,-21 0-15,1 21 0,-1-21 0,0 21 16,21-21-16,-21 21 0,1-21 16,-1 21-16,0-22 0,0 22 15,0-21-15,0 21 0,-21-21 0,22 21 16,-1-21-16,0 21 15,0-21-15,0 21 0,0-21 0,1 21 16,-1-22-16,0 22 0,0 0 16,21-21-16,-20 21 0,-1-21 15,0 21-15,0-21 0,0 21 0,0 0 16,1-21-16,-1 21 16,0-21-16,0 21 0,0 0 0,0-22 15,1 22-15,-1-21 16,0 21-16,0-21 0,0 21 15,0 0-15,1-21 0,-1 21 0,0-21 16,0 21-16,0 0 0,0-21 16,1-1-16,-1 22 0,0-21 15,0 21-15,0 0 16,-21-21-16,21 21 0,1 0 0,-1-21 16,0 0-16,0 21 0,0 0 15,0-21-15,1 21 0,-1-22 16,0 22-16,0 0 0,-21-21 15,21 21-15,0-21 0,1 21 16,-1 0-16,0-21 0,0 21 0,0 0 16,-21-21-16,21 21 0,1 0 15,-22-21 1,21 21-16,-42-22 109,-1 22-93</inkml:trace>
  <inkml:trace contextRef="#ctx0" brushRef="#br2" timeOffset="146787.51">7556 8022 0,'0'0'0,"0"21"47,0 1-16,22-22-31,-1 0 16,0 0-16,0 0 0,0 0 15,43 0-15,-43 0 16,0 0-16,0 0 0,22 0 16,-22 0-16,0 0 0,0 0 0,0 0 15,22 0-15,-22 0 16,0 0-16,0 0 0,0 0 0,0 0 16,1 0-16,-1 0 15,-21 21 79,-21 0-94,21 0 16,-22-21-16,1 21 0,21 0 15,-21 1-15,0-22 0,21 21 16,-21 0-16,0 0 0,-1 0 15,22 0-15,-21 1 0,0-1 0,21 0 16,-21 0-16,0 0 0,0 22 16,-1-22-16,1 0 0,21 0 15,-21 0-15,0 0 0,0-21 0,21 22 16,0-1-16,-21-21 0,21 21 16,-22-21-16,22 21 0,0 0 15,-21-21 48,21-21-63,0 0 15</inkml:trace>
  <inkml:trace contextRef="#ctx0" brushRef="#br2" timeOffset="148122.95">8932 5948 0,'0'0'0,"0"-21"16,21 0-16,-21-1 16,0 1-1,0 0-15,0 0 16,0 0-16,0 0 16,0-1-16,0 1 15,0 0-15,0 0 16,0 0-1,0 42 32,0 0-31,0 0-16,0 0 16,0 1-16,-21-1 0,21 0 0,0 0 15,0 21-15,-21-20 0,21 20 16,0-21-16,0 21 0,0 1 0,0-22 15,0 21-15,0 1 0,0-1 16,0 0-16,0 1 0,0-1 0,0 0 16,0 1-16,0-1 0,0 0 0,0 64 15,0-64-15,0 1 16,0-1-16,0 0 0,0 1 16,0-1-16,0 22 0,0-22 15,0 0-15,0 1 0,0-1 16,0 0-16,0 1 0,0-1 0,0 21 15,0-20-15,0-1 0,0 0 16,0 1-16,0-1 0,0-21 16,0 22-16,0-1 0,0 21 0,0-20 15,-21-22-15,21 0 0,0 21 16,0-20-16,-21 20 0,21-21 0,0 0 16,0 22-16,0-22 0,0 0 15,0 21-15,-21-21 0,21 1 16,0-1-16,-22 0 0,22 0 0,0 0 15,0 0-15,0 1 0,0-1 16,0 0 0,0 0-16,0-42 78,0 0-78,0 0 0,0-1 15,0 1-15</inkml:trace>
  <inkml:trace contextRef="#ctx0" brushRef="#br2" timeOffset="150345.41">9017 5863 0,'0'-21'0,"0"0"0,0 0 16,0 0 15,0-1-31,0 1 31,21 21 0,-21-21-31,21 21 16,0 0-16,1 0 16,-1 0-16,0 0 15,-21-21-15,21 21 16,0 0-16,0 0 0,1 0 15,-1 0-15,0 0 16,0 0-16,0 0 0,0 0 16,1 0-16,-1 0 15,0 0-15,0 0 16,0 0-16,22 0 0,-22 0 0,21 0 16,-21 0-16,22 0 0,-1 0 15,0 0-15,1 0 0,-1 0 0,0 0 16,22 0-16,-22 0 0,0 0 15,1 0-15,-1 0 0,0 0 0,1 0 16,20 0-16,-20 0 0,-1 0 0,0 0 16,1 0-16,-1 0 0,0 0 15,1-21-15,-1 21 0,0 0 16,1 0-16,-1 0 0,0 0 0,1 0 16,-1 0-16,0-21 0,1 21 0,20 0 15,-21 0-15,1 0 16,-1 0-16,0 0 0,22 0 0,-22-22 15,1 22-15,-22 0 0,21 0 16,0 0-16,-20 0 0,-1 0 0,0 0 16,0 0-16,0 0 0,0 0 15,1 0-15,-1 0 0,0 0 16,0 0 0,0 0-1,0 0 16,-21 22 1,0-1-17,0 0-15,0 0 0,0 0 16,0 0-16,0 1 0,0-1 0,0 0 16,0 0-16,0 0 0,0 22 15,0-22-15,22 0 0,-22 21 0,0-21 16,0 22-16,0-22 0,0 21 15,0-21-15,0 22 0,0 20 16,0-20-16,0-1 16,0 0-16,0 1 0,0-1 0,0 0 15,0 1-15,0-1 0,0 0 0,-22 1 16,22-1-16,0 0 0,0 1 16,0-1-16,0 21 0,0-20 15,0-1-15,0-21 0,0 22 16,0-22-16,0 21 0,0-21 0,0 22 15,0-22-15,0 21 0,0 0 16,0 1-16,0-22 0,0 0 16,0 21-16,0-20 0,0-1 0,0 21 15,0-21-15,0 0 0,0 1 0,0-1 16,0 0-16,0 0 16,0 0-16,0 0 0,0 1 0,0 20 15,0-21-15,0 0 16,0 0-16,-21 1 15,21-1-15,0 0 0,-21 0 16,21 0-16,0 0 0,0 1 16,0-1-16,0 0 15,0 0-15,0 0 16,-21 0 0,21 1-16,-21-1 15,21 0 1,0 0-1,-21 0 1,21 0-16,0 1 16,-22-22-1,22 21 1,-21-21 0,0 21-1,0-21-15,0 0 16,0 21-16,-1-21 15,1 0-15,0 0 0,0 0 16,0 0-16,0 0 0,-1 21 0,-20-21 16,21 0-16,0 0 15,-22 0-15,22 21 0,-21-21 0,21 0 16,-22 0-16,22 22 0,-21-22 0,0 0 16,20 0-16,-20 21 0,0-21 0,-1 0 15,1 21-15,0-21 0,-1 0 16,1 0-16,0 21 0,-1-21 0,1 0 15,0 0-15,-1 0 0,1 0 0,0 0 16,-1 0-16,1 0 0,21 0 16,-21 0-16,-1 0 0,1 0 0,0 0 15,-1 0-15,1 0 0,21 0 0,-22 0 16,1 0-16,0 0 16,21 0-16,-22 0 0,1 0 0,0 0 15,20 0-15,-20 0 0,21 0 0,0 0 16,-22 0-16,22 0 0,0 0 15,0 0-15,0 0 0,-22 0 0,22 0 16,0 0-16,0 0 0,0 0 0,0-21 16,-1 21-16,1 0 15,0 0-15,0 0 0,0 0 0,0 0 16,-1 0-16,1 0 0,0 0 16,0 0-1,0 0-15,21-21 16,-21 21-1,-1 0 1,1 0 0,0 0 62,0 0-63,0 0 48,0 0-47,-1-21-1</inkml:trace>
  <inkml:trace contextRef="#ctx0" brushRef="#br2" timeOffset="152920.66">6329 5419 0,'0'-21'15,"0"-1"1,0 1-16,0 0 15,-21 21 1,21-21 0,-22 21-16,22 21 62,-21-21-62,21 21 16,0 0-16,0 1 0,0-1 15,0 0-15,0 21 0,0-21 0,0 22 16,0-22-16,0 21 0,0 1 0,0-22 16,0 21-16,0 0 0,0-20 15,0 20-15,0 0 0,-21-21 0,21 22 16,0-22-16,0 0 0,0 0 16,0 0-16,0 1 0,0-1 15,-21-21 16,21-21-15,0-1-16,0 1 16,0-21-16,0 21 0,0 0 15,0-1-15,0-20 0,0 21 16,0 0-16,0-22 0,21 22 0,-21 0 16,0 0-16,21 0 0,0 0 15,-21-1-15,22 22 0,-1-21 16,0 21-16,0 0 0,0 0 15,0 0-15,-21 21 0,22 22 16,-1-22 0,0 0-16,-21 0 0,0 0 0,0 1 15,0-1-15,0 0 0,0 0 16,0 0-16,0 0 0,0 1 0,0-1 16,0 0-16,0 0 15,-21-21 32,21-21-31,-21 0-16,21-43 15,0 43-15</inkml:trace>
  <inkml:trace contextRef="#ctx0" brushRef="#br2" timeOffset="153277.97">6773 5228 0,'0'-21'16,"0"42"15,0 0-31,0 1 15,-21-1-15,21 0 0,0 0 16,0 21-16,0-20 0,0 20 16,0-21-16,0 21 0,0 1 0,0 20 15,0-42-15,0 22 0,0-22 16,0 0-16,0 0 0,0 0 16,0 1-16,21-22 0,-21 21 0,0 0 15,21-21 1,1 0-1,-22-21 1,0 0-16,0-1 0,0 1 0,0 0 16,21 0-16</inkml:trace>
  <inkml:trace contextRef="#ctx0" brushRef="#br2" timeOffset="153622.79">7070 5165 0,'0'-21'15,"0"42"1,0 0 0,0 0-16,0 0 0,0 22 15,0-1-15,0-21 16,0 0-16,0 22 0,0-22 15,0 21-15,0-21 0,0 0 0,0 22 16,0-22-16,0 0 0,0 0 16,0 22-16,0-22 0,-22 0 0,22 0 15,0 0-15,0 0 16,22-21 15,-22-21-31,21 0 16,-21 0-16,21 21 0,0-21 15,-21 0-15</inkml:trace>
  <inkml:trace contextRef="#ctx0" brushRef="#br2" timeOffset="153965.6">7324 5398 0,'0'-22'16,"0"44"15,0-1-15,0 0-16,0 0 0,0 0 15,0 0-15,0 22 0,0-22 16,0 21-16,0-21 0,0 22 16,0-1-16,0 0 0,0 1 0,0-22 15,-22 64-15,22-43 0,0-21 16,0 21-16,0 1 0,0-22 15,0 0-15,0 43 16,0-43-16,0 0 16,0 0-16,0-42 47,0 0-47,0 0 0,0-1 0,0 1 15,0-21-15,0 21 0</inkml:trace>
  <inkml:trace contextRef="#ctx0" brushRef="#br2" timeOffset="154303.42">7345 5355 0,'0'0'0,"21"-21"0,0 21 16,0 0-16,0 0 0,1-21 15,20 21-15,-21 0 16,0 0-16,0 0 16,1 21-16,-22 0 0,21 0 15,-21 1-15,0-1 0,0 0 16,0 0-16,0 0 0,-21 22 16,-1-22-16,1 0 15,0 0-15,21 0 0,-21 0 0,21 1 16,-21-22-16,21 21 0,-21-21 15,-1 0 1,22-21 15,-21 21-31,21-22 0,0 1 16</inkml:trace>
  <inkml:trace contextRef="#ctx0" brushRef="#br2" timeOffset="154622.24">6773 5271 0,'0'0'16,"43"0"-16,-1-22 0,0 22 0,1 0 0,-1-21 16,0 0-16,1 21 0,-1-21 15,0 21-15,1 0 0,-22 0 0,0-21 16,0 21-16,0 0 0,0 0 16</inkml:trace>
  <inkml:trace contextRef="#ctx0" brushRef="#br2" timeOffset="155090.97">8340 4763 0,'-22'21'16,"22"0"-16,0 0 0,-21 21 0,21-20 0,0 20 16,0 0-16,0 1 15,0-1-15,-21 0 0,21 1 0,-21-1 16,21 0-16,0 1 0,0-22 0,-21 21 15,21-21-15,-21 22 0,21-22 16,0 0-16,0 0 0,0 0 16,0-42 31,0 0-47,0 0 0,0-22 15,0 22-15</inkml:trace>
  <inkml:trace contextRef="#ctx0" brushRef="#br2" timeOffset="155627.7">8149 4826 0,'0'-21'15,"0"42"-15,0-63 0,0 21 16,0-1-16,21 22 0,0-21 0,1 0 15,-1 21-15,-21-21 0,21 21 0,0 0 16,0 0-16,0-21 0,1 21 16,20 0-16,-21 0 15,21 0-15,-20 21 0,-1 0 16,0 0-16,0 0 0,-21 22 0,0-22 16,0 21-16,0 1 0,0-22 15,0 21-15,-21 0 0,0-20 0,0 20 16,-1-21-16,1 21 0,0-20 15,-21-1-15,21 0 0,-22 0 16,1 0-16,21-21 0,0 0 0,-1 0 16,1 0-16,0 0 15,21-21 1,0 0-16,0 0 16,21 21-1,0 0-15,1 0 16,-1 0-16,0 21 0,0 0 15,0-21-15,0 21 0,-21 0 16,0 1-16,22-1 0,-1 0 16,0 0-16,-21 0 0,21 0 15,0-21-15,0 0 16,-21 22-16,22-22 0,-1 0 0,0 0 16,0 0-16,0 0 0,0 0 15,1 0-15,-1 0 0,0 0 16,0-22-16,-21 1 0,21 0 15,0 0-15</inkml:trace>
  <inkml:trace contextRef="#ctx0" brushRef="#br2" timeOffset="156047.45">8848 5144 0,'0'0'0,"21"21"0,0-21 15,0 0-15,0 0 0,0 0 16,1-21-16,-1-1 0,0 22 16,0-21-16,0 0 15,0 0-15,1 0 0,-22 0 16,0-1-16,0 1 0,0 0 15,0 0-15,-22 21 16,1 0-16,0 0 0,0 0 16,0 0-16,0 21 15,-1 0-15,1 0 0,0 1 0,21-1 16,-21 0-16,21 0 16,-21 0-16,21 22 0,-21-22 0,21 0 15,0 0-15,0 0 0,0 0 0,0 1 16,0-1-16,21-21 15,0 21-15,0-21 0,0 0 16,0 0-16,1 0 16,-1 0-16,0 0 0,21-21 0,-21 21 15,1-21-15,20-1 0</inkml:trace>
  <inkml:trace contextRef="#ctx0" brushRef="#br2" timeOffset="157130.79">9567 4826 0,'-21'-21'0,"42"42"0,-63-42 16,21 21-16,0 0 16,-1 0-16,1 21 0,0 0 15,21 0-15,-21 1 0,0-1 16,0 0-16,21 0 0,-22 0 0,22 22 15,-21-22-15,21 0 0,0 21 0,0-21 16,0 1-16,0-1 0,0 0 16,0 0-16,21-21 15,-21 21-15,22-21 16,-1 0-16,0 0 0,0 0 16,-21-21-16,21 21 0,0-21 0,1 0 15,-22 0-15,21-1 0,0 1 16,0 0-16,-21 0 0,21-43 15,0 43-15,-21-21 0,0 21 16,0 0-16,22-1 0,-22 1 0,0 0 16,0 0-1,0 42 1,0 0-16,0 0 16,0 1-16,0-1 0,0 0 15,0 0-15,0 21 0,0-20 0,0 20 16,0-21-16,0 21 0,0-20 15,0 41-15,0-42 0,-22 22 16,22-22-16,0 0 0,0 0 16,0 21-16,0-20 0,0-1 15,0 0-15,0 0 16,22-21 0,-1 0-1,0-21 1,0 0-16,0 21 0,-21-21 0,0-1 15,21 1-15,1 0 0,-22-21 16,21 21-16,-21-1 0,0-20 16,21 21-16,0-21 0,-21-1 0,0 22 15,21-21-15,-21 21 0,21-22 16,-21 22-16,0 0 0,0-21 16,22 20-16,-22 1 0,0 0 0,21 21 15,-21-21-15,0 0 0,21 42 47,-21 0-31,0 0-16,0 0 0,0 1 0,0-1 15,0 0-15,0 0 0,0 0 16,0 0-16,0 1 0,0-1 16,0 0-16,0 0 0,0 0 15,21 0-15,0-21 16,-21 22-16,21-22 0,1 0 15,-1 0-15,0 0 0,0 0 0,0 0 16,0-22-16,1 1 16,-1 21-16,0-21 0,-21 0 0,21 0 15,0 0-15,0-22 16,-21 22-16,0 0 0,22-21 0,-1-1 16,-21 1-16,21 21 15,-21 0-15,0 42 31,0 0-15,-21 0-16,21 0 0,0 0 0,0 22 16,0-22-16,0 0 0,0 0 15,0 0-15,0 1 0,0-1 0,0 0 16,0 0-16,0 0 16,21-21-1,0 0-15,0 0 16,0 0-1,1-21-15,-1 0 0,0 21 16</inkml:trace>
  <inkml:trace contextRef="#ctx0" brushRef="#br2" timeOffset="157537.57">10499 4868 0,'21'0'15,"0"0"1,0 0 0,0-21-16,0 0 15,1 21-15,-1-21 16,-21 0-16,0 0 0,21 21 16,-21-22-16,0 1 15,0 0-15,-21 21 16,0 0-1,21 21-15,-22 0 16,1 1-16,21 20 0,0-21 16,-21 0-16,21 0 0,-21 22 15,21-22-15,0 0 0,0 21 16,0-20-16,0-1 16,0 0-16,0 0 0,0 0 15,21 0-15,0-21 16,0 0-1,1 0-15,-1 0 16,0 0-16,0-21 0,0 0 16,0 21-16,1-21 0,-1 0 0</inkml:trace>
  <inkml:trace contextRef="#ctx0" brushRef="#br2" timeOffset="158010.82">11007 4657 0,'0'0'0,"-22"0"31,1 0-31,21 21 0,0 0 16,-21 0-16,0 0 0,21 1 15,-21-1-15,21 0 0,0 0 0,0 0 16,0 0-16,0 1 15,21-22 17,0 0-32,0 0 0,0 0 0,1 0 15,-1 0-15,0 0 16,0 0-16,0 21 0,0-21 16,1 0-16,-22 21 15,21-21-15,-21 21 16,0 0-16,0 0 15,-21-21-15,-1 22 16,1-22-16,0 0 0,0 21 0,0-21 16,0 0-16,-1 0 0,1 0 0,0 21 15,0-21-15,0 0 0,0 0 16,-1 0-16,1 0 16,21-21 15,0 0-31,0-1 15,0 1-15,21 0 16</inkml:trace>
  <inkml:trace contextRef="#ctx0" brushRef="#br2" timeOffset="158410.87">11409 4318 0,'0'-21'16,"-21"21"-1,21 21-15,0 0 16,0 0-16,0 1 0,0 20 15,-22-21-15,22 0 0,0 22 16,-21-22-16,21 0 0,0 21 16,-21-21-16,21 22 0,0-22 0,0 21 15,0 1-15,0-22 0,0 21 16,0-21-16,0 0 0,0 1 0,0-1 16,0 0-16,0 0 0,0 0 15,0 0-15,0 1 16,21-22-16,0 0 15,1 0-15,-1 0 0,0 0 16,0-22-16,-21 1 0,21 0 16,0 21-16,-21-21 0,22 0 0</inkml:trace>
  <inkml:trace contextRef="#ctx0" brushRef="#br2" timeOffset="158685.79">11282 4551 0,'0'0'0,"21"0"16,0-21-16,0 21 16,0 0-16,1-21 0,-1-1 15,21 22-15,-21 0 0,0 0 16,1-21-16,-1 21 0,0 0 15,0 0-15,0 0 0,0-21 16,1 21-16,-1 0 16</inkml:trace>
  <inkml:trace contextRef="#ctx0" brushRef="#br2" timeOffset="160194.98">9059 6943 0,'0'0'0,"-21"21"15,0-21-15,0 0 16,0 0-16,21 21 0,-22-21 0,1 0 16,0 0-1,0 0-15,42 0 47,0 0-31,0 0-16,1 0 15,-1 0-15,0 0 0,0 0 16,0 0-16,0 0 0,1 0 16,-1 0-16,0 0 0,21 0 15,-21 0-15,1 0 0,-1 0 16,21 0-16,-21 0 0,22 0 0,-22 0 16,21 0-16,-21 0 0,22 0 0,-22 0 15,21 0-15,0 0 0,1 0 16,-1 0-16,0 0 0,22 0 15,-22 0-15,22 0 0,-22 0 16,0 0-16,1 0 0,-1 0 16,0 0-16,1 0 0,-1 0 0,0 0 15,1 0-15,-1 0 0,0 0 16,1 0-16,-1 0 0,0 0 0,-20 0 16,20 0-16,0 0 0,-21 0 15,22 0-15,-1 0 0,-21 0 0,22 0 16,-1 0-16,-21 0 0,0 0 0,22 0 15,-22 0-15,0 0 0,0 0 16,0 0-16,0 0 0,1 0 0,-1 0 16,0 0-16,0 0 15,0 0-15,0 0 0,1 0 16,-1 0-16,0 0 0,0 0 16,0 0-16,0 0 0,1 0 15,-1 0-15,0 0 0,0 0 0,0 0 16,0-21-16,1 21 0,-1 0 0,0 0 15,0 0-15,0 0 16,-21-21 140,-21 0-140,0 21-16,0-22 16</inkml:trace>
  <inkml:trace contextRef="#ctx0" brushRef="#br2" timeOffset="163861.51">9377 6265 0,'0'-21'15,"0"0"16,0 0-15,0 0 0,0 0-1,0-1-15,0 1 16,0 0 0,0 0-1,0 42 32,0 0-47,0 0 0,0 1 0,0-1 16,0 0-16,0 0 0,0 0 15,0 22-15,0-22 0,0 21 0,0-21 16,0 22-16,-21-22 0,21 21 16,0-21-16,0 22 0,0-22 15,0 0-15,0 0 0,0 0 16,-22 0-16,22 1 0,-21-1 15,21-42 48,0-1-63,0 1 0,0 0 16,0 0-16,0 0 0,0 0 15,0-1-15,0 1 0,21 0 16,-21 0-16,22 0 0,-1 0 15,0-22-15,0 22 16,0 21-16,-21-21 0,21 0 0,1 21 16,-1 0-16,0 0 0,0 0 15,0 0-15,0 0 0,-21 21 16,22-21-16,-22 21 0,0 0 0,0 0 16,0 1-16,0 20 15,0-21-15,0 0 0,0 0 0,0 1 0,-22 41 16,22-42-16,-21-21 15,21 21-15,-21 1 0,21-1 16,0 0 15,0-42 16,0 0-31,0-1-16,0 1 0</inkml:trace>
  <inkml:trace contextRef="#ctx0" brushRef="#br2" timeOffset="164310.12">9779 6498 0,'21'0'32,"0"-21"-32,0 21 15,1-21-15,-1 0 0,0 21 16,0-21-16,0-1 16,0 22-16,1-21 0,-22 0 15,0 0-15,0 0 31,-22 21-15,1 0-16,0 21 16,0-21-16,0 21 0,0 0 15,21 0-15,-22 1 0,1-1 16,21 0-16,-21 0 0,21 0 0,0 22 16,0-22-16,0 0 0,0 0 15,0 0-15,0 0 0,0 1 16,21-22-1,0 0-15,1 0 0,-1 0 16,0 0-16,0 0 16,0 0-16,0 0 0,1 0 15,-1-22-15,0 1 16,0 21-16,0-21 0</inkml:trace>
  <inkml:trace contextRef="#ctx0" brushRef="#br2" timeOffset="164868.73">10329 6350 0,'0'-21'16,"-21"21"15,0 0-15,0 0-16,0 0 0,-1 0 15,1 21-15,0 0 0,21 0 16,-21 1-16,21-1 0,-21 0 0,21 0 16,0 0-16,-21 0 0,21 1 15,0-1-15,0 0 0,0 0 16,0 0-16,21-21 16,0 0-1,0 0-15,0 0 16,0 0-1,1 0-15,-22-21 0,21 0 16,0 21-16,-21-21 0,21 0 16,-21-1-16,21 1 0,0 0 15,-21 0-15,22 0 0,-22 0 0,0-1 16,0 1-16,21 21 16,-21 21 15,0 1-16,0-1-15,0 0 0,0 0 16,0 0-16,0 0 0,0 1 16,0-1-16,0 0 0,0 0 15,0 0 1,21-21 0,0 0-1,0 0 1,-21-21-16,21 0 0,1 21 15</inkml:trace>
  <inkml:trace contextRef="#ctx0" brushRef="#br2" timeOffset="165503.89">10816 6265 0,'0'0'0,"0"-21"15,-21 21-15,0 0 16,0 0-16,-1 0 16,1 0-16,0 0 15,0 21-15,0 1 0,21-1 16,-21 0-16,-1 0 0,1 21 16,21-20-16,0-1 0,0 0 15,0 0-15,0 0 16,0 0-16,0 1 0,0-1 0,0 0 15,0 0 1,21-21-16,1 0 0,-1 0 16,0 0-16,0 0 0,0 0 15,0-21-15,1 0 16,-1 0-16,0 21 0,-21-22 0,21 1 16,0 0-16,-21-21 0,0 21 15,21-1-15,1-20 0,-22 21 0,0 0 16,0-22-16,0 22 0,21-21 0,-21 21 15,0 0-15,0-1 0,0 1 16,0 0-16,0 0 0,0 0 16,0 0-1,0 42 1,0 0 0,-21 0-16,21 0 0,0 0 15,0 1-15,0-1 0,0 21 0,0-21 16,0 0-16,0 22 0,0-22 15,0 42-15,0-41 0,0-1 16,0 0-16,0 21 0,0-21 16,0 1-16,0-1 15,0 0-15,21-21 47,0 0-31,-21-21-1,21 0-15,0-1 0</inkml:trace>
  <inkml:trace contextRef="#ctx0" brushRef="#br2" timeOffset="165975.62">11112 6392 0,'-21'0'16,"21"22"-16,21-22 63,1 0-48,-1 0-15,-21-22 0,21 22 16,0 0-16,-21-21 0,0 0 15,21 21-15,-21-21 16,0 0 0,-21 21-1,0 0 1,0 21 0,0 0-16,21 0 0,0 0 15,-22 22-15,22-22 16,-21 0-16,21 0 0,0 0 15,0 1-15,0-1 16,21-21 15,1 0-31,-1 0 32,0 0-32,-21-21 15,21 21-15,-21-22 16</inkml:trace>
  <inkml:trace contextRef="#ctx0" brushRef="#br2" timeOffset="166422.39">11303 6329 0,'21'0'15,"-21"21"1,21 0 0,-21 0-16,0 1 15,0-1-15,0 0 16,0 0-16,0 0 16,0 0-16,0 1 0,0-1 15,0 0-15,0 0 16,0 0-1,0-42 32,0 0-47,0 0 16,0 0-16,0-1 0,21 1 16,-21 0-16,0 0 0,22 0 0,-22 0 15,0-1-15,21 1 16,0 0-16,0 0 0,0 0 31,0 21-31,1 0 16,-22-21-16</inkml:trace>
  <inkml:trace contextRef="#ctx0" brushRef="#br2" timeOffset="167885.14">9546 7493 0,'0'21'31,"0"0"-15,0 1-16,0-1 0,0 0 0,0 21 15,0-21-15,0 1 0,-21 20 16,21-21-16,0 43 16,0-43-16,0 21 0,0-21 0,0 0 15,0 1-15,-21 20 0,21-21 16,0 0-16,0 0 0,0 1 15,0-1 1,0-42 15,0-1-15,0 1-16,0 0 16,0 0-16,0 0 15,0 0-15,0-1 0,0 1 16,0 0-16,0 0 15,0 0-15,0 0 0,0-1 16,0 1-16,0 0 16,21 0-16,0 21 15,0-21-15,0 0 0,1 21 16,-1 0-16,0 0 0,0 0 16,0 0-16,22 0 15,-1 21-15,-21-21 0,0 21 0,0-21 16,1 21-16,-22 0 0,0 0 15,0 1-15,0-1 0,0 0 0,0 0 16,0 0-16,-43 0 0,22 1 0,0-1 16,0 0-16,-22 0 0,22 0 15,0 0-15,0-21 0,0 22 16,0-22-16,-1 0 16,22 21-16,-21-21 15,21-21 1,0-1-1,0 1-15,21 21 16</inkml:trace>
  <inkml:trace contextRef="#ctx0" brushRef="#br2" timeOffset="168345.87">10054 7768 0,'-21'21'16,"21"1"-1,-21-1-15,0 0 16,-1 0-16,22 0 0,0 0 16,-21 1-16,21-1 15,0 0-15,0 0 0,0 0 0,0 0 0,0 1 16,0-1-16,0 0 15,21-21-15,1 0 16,-1 0-16,0 0 0,0 0 16,0 0-16,0-21 15,1 21-15,-1-21 0,0-1 16,0 22-16,-21-21 0,0 0 0,21 0 16,-21 0-16,0 0 0,0-22 15,0 22-15,0 0 16,-21 0-16,0 0 15,0 21-15,0 0 0,-1 0 16,1 0-16,0 21 16,21 0-16,-21 0 15,21 0 1,0 0 0,21-21-16,0 22 0,0-22 15,1 0-15,-1 0 0,0 0 0</inkml:trace>
  <inkml:trace contextRef="#ctx0" brushRef="#br2" timeOffset="168974.16">10604 7789 0,'-21'0'15,"0"0"1,0 0-16,0 0 16,0 0-16,21 22 0,-22-1 15,1 0-15,0-21 0,21 21 16,-21 0-16,21 0 0,-21 1 16,0-1-16,21 0 0,0 0 15,0 0-15,0 0 0,0 1 16,0-1-16,0 0 15,21-21 1,0 0-16,0 0 16,0 0-16,-21-21 0,21 21 0,1-21 15,-22-1-15,21 22 0,0-21 16,-21 0-16,0 0 0,21 0 0,0 0 16,-21-1-16,21 1 0,-21-21 0,0 21 15,0 0-15,0-22 0,0 22 16,0-21-16,0 21 0,0-22 15,0 1-15,0 21 0,0 0 0,0-1 16,0 1-16,0 0 0,0 0 0,0 42 47,0 0-47,0 22 0,0-22 16,0 0-16,0 21 0,0-21 15,0 1-15,0 20 0,0-21 0,0 0 16,0 22-16,0-22 0,0 0 0,0 0 15,0 0-15,0 22 0,0-22 16,0 0-16,0 0 0,0 0 16,22-21-1,-22 21-15,21-21 0,0 0 32,-21-21-32,21 0 15,-21 0-15,0 0 0</inkml:trace>
  <inkml:trace contextRef="#ctx0" brushRef="#br2" timeOffset="169735.72">10901 7789 0,'0'22'47,"-21"-1"-31,21 0-16,0 0 15,0 0-15,0 0 0,-22-21 16,22 22-16,0-1 0,0 0 16,0 0-1,0 0-15,22-21 16,-1 0-16,0 0 15,0-21-15,0 0 16,0 21-16,1-21 0,-1 21 0,0-21 16,0-1-16,0 1 0,0 0 15,22-21-15,-43 21 16,0-1-16,21 22 0,0-21 16,-21 0-16,0 0 0,21 21 15,-21-21 1,0 42 15,0 0-15,0 0-16,0 0 0,0 1 15,0-1-15,0 0 16,-21 0-16,21 21 0,0-20 0,0-1 16,0 21-16,0-21 0,0 0 15,0 22-15,0-22 0,0 21 16,0 1-16,0-22 0,0 21 0,0-21 15,0 22-15,21-22 0,-21 21 0,21-21 16,-21 0-16,0 22 0,22-22 16,-22 0-16,21 0 0,-21 0 0,0 1 15,0-1-15,0 0 0,0 0 0,0 0 16,0 0-16,0 1 16,0-1-16,-21-21 15,-1 0-15,1 0 0,0 0 16,0 0-1,0-21-15,21-1 16,-21 1-16,21 0 0,0 0 0,0 0 16,0 0-16,0-22 0,0 22 15,0-21-15,0-1 0,0 1 0,0 0 16,0-1-16,0 22 0,21-21 0,-21 0 16,21-1-16,-21 22 15,0-21-15,21 21 0,0-22 0,0 22 16,-21 0-16,22 0 0,-1 0 0</inkml:trace>
  <inkml:trace contextRef="#ctx0" brushRef="#br2" timeOffset="181834.06">11620 6646 0,'0'0'0,"0"22"15,-21-22-15,42 0 63,1 0-48,-1 0-15,0-22 16,0 22-16,0 0 16,0-21-16,1 0 0,-1 21 15,0-21-15,0 21 0,0-21 16,0 21-16,1-21 0,-1 21 15,42-43-15,-42 43 16,1-21-16,-1 21 0,0-21 0,0 21 16,0-21-16,0 0 0,1 21 15,-1-22-15,0 22 0,0-21 0,0 0 16,0 21-16,1-21 0,-1 21 0,0-21 16,0 0-16,21 21 0,-20-22 15,-1 22-15,0-21 0,0 21 16,0-21-16,0 21 0,1-21 0,41 21 15,-63-21-15,42 0 0,1 21 16,-22-22 0,0 22-16,0 0 0,0-21 0,1 0 15,20 21-15,-21-21 0,0 21 0,22-21 16,-22 21-16,21-21 0,-21 21 16,22-22-16,-22 22 0,21-21 0,-21 21 15,22-21-15,-22 21 0,0-21 16,0 21-16,0-21 0,22 21 0,-22-21 15,0 21-15,0-22 0,0 22 16,0-21-16,1 21 0,-1-21 16,0 21-16,0-21 0,0 21 15,0-21-15,1 0 0,-1 21 0,0-22 16,0 1-16,21 21 16,-20-21-16,-1 21 0,0-21 0,0 21 15,0-21-15,0 21 0,1-21 16,-1 21-16,0-22 0,21-20 15,1 42-15,-22-21 16,0 21-16,0-21 0,0 21 0,0-21 16,1 21-16,-1-22 0,21 22 15,-21-21-15,0 21 0,1 0 0,-1-21 16,0 21-16,0 0 0,0-21 16,0 21-16,1-21 0,-1 21 15,0 0-15,0-21 0,0 21 16,0 0-16,-21-22 15,22 22-15,-1 0 0,0-21 0,0 21 16,0 0-16,-21-21 16,21 0-16,1 21 0,-1 0 15,-42 0 110,-1 0-125,1 0 16,0 0 0,0 0-16</inkml:trace>
  <inkml:trace contextRef="#ctx0" brushRef="#br2" timeOffset="182573.71">14520 5292 0,'0'0'0,"0"21"16,-21 0-16,21 0 0,-21 0 15,0 1-15,21-1 16,-21-21-16,-1 21 0,1 21 0,0-21 16,21 1-16,-21-1 0,0 0 15,0 0-15,-1 0 0,22 0 0,-21 1 16,21-1-16,-21 0 16,21 0-16,-21-21 0,21 21 0,0 0 15,-21-21-15,21 22 31,-21-22-15,-1 0 47</inkml:trace>
  <inkml:trace contextRef="#ctx0" brushRef="#br2" timeOffset="183128.47">14139 5249 0,'0'22'31,"0"-1"-15,21-21-16,1 0 15,-1 0-15,0 0 16,0 0-16,0 0 16,0 0-16,1 0 0,-1 0 0,0 0 15,0 0-15,0 0 16,0 0-16,1 0 0,-1 0 0,0-21 15,0 21-15,0 0 16,0 0-16,-21 21 47,0 0-47,0 0 0,-21-21 16,0 21-16,21 0 0,0 1 15,-21-1-15,0 0 0,0-21 0,-1 21 16,1 0-16,21 0 15,-21 1-15,0-1 0,0-21 0</inkml:trace>
  <inkml:trace contextRef="#ctx0" brushRef="#br1" timeOffset="196766.25">17399 1524 0,'0'0'0,"85"0"0,42 21 0,42 22 15,43-22 1</inkml:trace>
  <inkml:trace contextRef="#ctx0" brushRef="#br1" timeOffset="196976.13">19748 3768 0,'-21'0'0,"-106"0"16</inkml:trace>
  <inkml:trace contextRef="#ctx0" brushRef="#br1" timeOffset="-197935.1">15261 3535 0,'0'0'0,"0"-21"0,-21 21 15,21-21-15,0-1 0,0 1 16,0 0-16,-21 0 15,21 0 1,0 0-16,0-1 16,-21 22 31,21 22-32,0-1-15,0 0 0,0 0 16,0 0-16,0 0 0,0 1 15,0-1-15,0 21 0,0-21 16,0 0-16,0 43 0,0-22 16,0-21-16,0 22 0,0-22 0,0 21 15,0 1-15,-22-1 0,22 0 0,0 1 16,0 20-16,0-21 0,0 1 16,0 20-16,-21 85 15,21-105-15,0 20 16,-21-20-16,21-1 0,0 21 0,0-20 15,0 20-15,0-20 0,0 20 0,0-21 16,0 22-16,0-22 0,0 22 16,0-22-16,0 22 0,0-22 0,0 21 15,0-20-15,0-1 0,0 0 16,0 22-16,0-22 0,0 1 0,0-1 16,0 21-16,0-20 0,0-1 0,21 22 15,-21-22-15,0 0 0,0 22 16,21-22-16,-21 0 0,0 22 0,0-22 15,0 1-15,0-1 0,0 21 0,0-20 16,0 20-16,0 1 16,0-22-16,0 22 0,0-22 0,0 64 15,0 0-15,0-64 16,0 0-16,0 1 0,0-1 16,0 0-16,0 1 0,0-1 0,0 0 15,0 1-15,0-1 0,0 0 0,0 1 16,0-1-16,0 0 0,-21 22 15,21-22-15,0 0 0,0 1 0,0-1 16,0 43-16,0-43 0,0-21 16,0 22-16,0-1 0,0 0 15,0 1-15,0-1 0,0 0 0,0 1 16,21-1-16,-21 0 0,0 1 16,0-1-16,22 0 0,-22 1 0,0-1 15,21 0-15,-21 1 0,0-1 16,0-21-16,0 0 0,0 22 0,21-22 15,-21 0-15,0 0 0,0 0 0,0 0 16,21-42 0,-21 0-1,21 0-15,-21-21 0,0-22 0,21 22 16,1-43-16</inkml:trace>
  <inkml:trace contextRef="#ctx0" brushRef="#br1" timeOffset="-196570.83">15388 3344 0,'0'0'0,"-21"0"16,0 0-16,42 0 78,0 0-63,0 0-15,0 0 0,22 0 0,-22 0 16,21 0-16,-21 0 16,22 0-16,41 0 0,-41 0 15,-1 0-15,0 0 0,1 22 16,20-22-16,-20 0 0,20 0 0,85 0 16,-63 0-16,-22 0 15,22 0-15,0 0 0,-1 0 0,1 0 16,0 0-16,-1 0 0,22 0 15,-21 0-15,21 0 0,0 0 0,-22 0 16,107 0-16,-85 0 0,-22 0 16,-20 0-16,20 0 0,1 0 15,0 0-15,-1 0 0,1 0 0,0 0 16,-1 0-16,1 0 16,0 0-16,-1 0 0,1 0 0,0 0 0,-1 0 15,1 0-15,21 0 16,-21 0-16,-1 0 0,22 0 0,-21 0 15,-1 0-15,1 0 0,0 21 16,-1-21-16,-20 0 0,84 0 16,-84 21-16,20-21 0,1 0 0,-22 0 15,22 0-15,0 0 0,-1 0 16,1 0-16,0 0 0,-22 0 16,22 0-16,-22 0 0,22 0 0,-21 0 15,-1 0-15,1 0 0,-1 0 0,1 0 16,-1 0-16,1 0 15,-1 0-15,1 0 0,-1 0 0,22 0 16,-22 0-16,1-21 0,-1 21 0,22 0 16,-22 0-16,1 0 0,-1 0 15,22 0-15,-21-21 0,-1 21 0,22 0 16,-22 0-16,1 0 0,-1 0 16,1 0-16,-1 0 0,1 0 0,-22 0 15,22 0-15,-1 0 0,-21-22 16,22 22-16,-22 0 0,22 0 0,-22 0 15,85 0-15,-85-21 16,22 21-16,-22 0 0,22 0 0,-22 0 16,0 0-16,1 0 0,-1 0 15,0 0-15,1 0 0,-22 0 16,21 0-16,-21 0 0,1 0 0,-1 0 16,0 0-16,0 0 0,0 0 15,0 0-15,1 0 0,-1 0 0,0 21 16,0-21-16,0 22 15,-21-1 1,-21-21 15</inkml:trace>
  <inkml:trace contextRef="#ctx0" brushRef="#br1" timeOffset="-193090.58">15346 8573 0,'0'21'47,"21"0"-32,0 0-15,-21 0 16,21 0-16,0 43 15,-21-43-15,0 0 16,0 0-16,0 1 0,0-1 0,0 0 16,0 0-16,0 0 0,0 22 0,0-22 15,0 0-15,0 0 16,0 0-16,0 0 0,0 1 0,0-1 16,0 0-1,22-21 16,-1 0-15,0 0-16,0 0 0,0 0 16,0 0-16,1 0 15,-1 0-15,0 0 0,0-21 0,21 21 16,-20-21-16,20 21 0,-21 0 0,21 0 16,1 0-16,20-22 0,-20 22 15,-1 0-15,21 0 0,-20 0 0,20 0 16,-20 0-16,20 0 0,-21 0 15,22 0-15,-22 0 0,22 0 0,-22 0 16,22 0-16,-1-21 0,-21 21 16,1 0-16,20 0 0,1 0 0,-22 0 15,22 0-15,-1 0 0,1 0 0,-1 0 16,1 0-16,-1 0 0,1 0 16,20 0-16,-20 0 0,-1 0 15,1 0-15,-1 0 0,1 0 0,-1 0 16,22 0-16,-22 0 0,22 0 15,0 21-15,-1-21 0,86 0 16,-86 0-16,1 0 0,0 0 16,-1 0-16,1 0 0,-21 0 0,20 0 15,1 22-15,0-22 0,-1 0 0,1 0 16,-22 0-16,22 0 0,0 0 16,-1 0-16,65 21 15,-65-21-15,-20 0 0,20 0 0,-20 0 16,21 21-16,-1-21 0,1 0 0,63 0 15,-84 0-15,20 21 16,-20-21-16,-1 0 0,1 0 0,-1 0 16,1 21-16,-22-21 0,22 0 15,-22 0-15,0 0 0,22 21 0,-22-21 16,22 0-16,-22 0 0,0 0 16,22 0-16,-22 22 0,22-22 0,-22 0 15,0 0-15,22 0 0,-22 21 0,0-21 16,1 0-16,-1 0 0,0 0 15,1 0-15,-1 21 0,0-21 16,-20 0-16,41 0 0,-21 0 0,1 0 16,-22 21-16,21-21 0,-21 0 15,22 0-15,-22 0 0,21 0 16,-21 0-16,22 0 0,-22 0 0,21 0 16,-21 0-16,22 0 15,-22 0-15,0 0 0,0 21 0,22-21 0,-22 0 16,0 0-16,0 0 0,0 0 0,0 0 15,1 0-15,20 0 0,-21 0 16,0 0-16,0 0 0,1 0 0,-1 0 16,21 0-16,-21 0 15,0 0-15,1 0 0,-1 0 16,0 0-16,0 0 16,0 0-16,0 0 15,1 0 1,-1 0-1,0 0 1,0 0 0,0 0-1,0 0 17,1 0-17,-1 0 1,0 0-1,0 0 1,0 0-16,0 0 16,1 0-16,-1 0 15,0 0 1,0 0 0,0 0-16,0 0 15,1 0-15,-22-21 16,21 21-1,0 0-15,-21-21 16,21 21-16,-21-21 31,0 0-15,0-1 15,0 1-15,0 0 15,0 0-15,0 0-16,-21 21 0</inkml:trace>
  <inkml:trace contextRef="#ctx0" brushRef="#br1" timeOffset="-190796.06">17949 2646 0,'-21'0'343,"42"0"-249,0-21-78,1 0-1,-1-1-15,0 22 0,0-21 0,0 0 16,-21 0-16,43 0 0,-22 0 16,0-1-16,-21 1 0,21 0 0,0 0 15,0 0-15,-21 0 16,0-1-16,0 1 0,0 0 0,-21 21 16,0 0-16,0-21 15,-21 21-15,20 0 0,-20 0 0,-21 0 16,-22 21-16,64 0 0,-22-21 15,22 21-15,0 22 0,-21-22 16,21 0-16,-1 0 0,1 0 16,0 1-16,21-1 0,0 21 0,-21-21 15,21 22-15,0-22 0,0 21 16,0-21-16,21 0 0,0 1 16,0-1-16,1 0 0,-1-21 15,0 21-15,0 0 0,0-21 0,0 21 16,22 1-16,-22-22 0,0 21 15,-21 0-15,42 0 0,-20 0 16,-1 0-16,0 1 0,0-22 16,-21 21-16,0 0 0,0 0 0,-21 21 15,0-20-15,0-1 0,-22 0 16,22 0-16,-21-21 0,-22 0 16</inkml:trace>
  <inkml:trace contextRef="#ctx0" brushRef="#br1" timeOffset="-190665.14">17716 2985 0,'43'0'0</inkml:trace>
  <inkml:trace contextRef="#ctx0" brushRef="#br1" timeOffset="-190518.22">18246 2985 0,'-22'-22'31</inkml:trace>
  <inkml:trace contextRef="#ctx0" brushRef="#br1" timeOffset="-190259.37">18373 2900 0,'84'-42'16,"-168"84"-16,189-84 16,-83 20-16,-1 1 0,0 21 0,0-21 15,-21 0-15,0 0 16,-21 21 0,0 0-16,0 0 0,-1 21 15,-20-21-15,21 21 0,-21 0 0,20 0 16,1 1-16,-42 20 15,42-21-15,21 0 0,0 0 16,0 1-16,0-1 0,0 0 0,0 0 16,0 0-16,21-21 15,0 0-15,0 0 0,0 0 16,0 0-16,1 0 0,-1 0 16,0 0-16,0 0 0,0 0 15,0 0-15,-21-21 16</inkml:trace>
  <inkml:trace contextRef="#ctx0" brushRef="#br1" timeOffset="-189926.56">17589 3048 0,'0'21'16,"0"0"-1,22 1-15,-1-1 16,0 0-16</inkml:trace>
  <inkml:trace contextRef="#ctx0" brushRef="#br1" timeOffset="-189840.6">18351 3027 0,'22'0'16,"41"-42"-16</inkml:trace>
  <inkml:trace contextRef="#ctx0" brushRef="#br1" timeOffset="-189158.94">18775 2752 0,'21'21'78,"-21"0"-78,21-21 0,0 21 16,-21 0-16,0 1 0,0 20 15,21-21-15,-21 0 0,0 0 16,0 1-16,0-1 0,0 0 0,0 0 16,0 0-16,0 0 0,0 1 15,0-1-15,-21-21 16,21-21 15,0-1-15,0 1-16,0 0 0,0 0 15,21 0-15,-21 0 0,22 21 16,-22-22-16,21 1 0,-21 0 0,0 0 16,21 0-16,-21 0 0,21 21 15,-21-22-15,0 1 0,21 21 16,-21-21-16,21 21 16,1 0-1</inkml:trace>
  <inkml:trace contextRef="#ctx0" brushRef="#br1" timeOffset="-188803.14">19198 2688 0,'0'0'0,"0"21"47,0 1-47,0-1 15,21 0-15,-21 0 0,21 0 16,-21 0-16,22 1 0,-22-1 16,0 0-16,21 0 0,-21 0 15,21 0-15,-21 1 16,0-1-16,0 0 15,21-21-15,-21-21 47,0 0-31,0-1-16,21 1 0</inkml:trace>
  <inkml:trace contextRef="#ctx0" brushRef="#br1" timeOffset="-188519.3">19516 2582 0,'0'22'16,"0"-1"-16,-22-21 15,1 21-15,0 21 0,21-21 16,-21 1-16,0-1 0,21 21 0,-21-21 15,-1 0-15,1 22 0,0-1 16,0 0-16,0 1 16,21-22-16,-21 0 0,-1 0 15,22 0 1,22-42 15,-1 21-31,-21-21 16</inkml:trace>
  <inkml:trace contextRef="#ctx0" brushRef="#br1" timeOffset="-188041.58">19621 2900 0,'-21'21'0,"0"-21"16,21 21-16,21-21 47,0 0-31,1 0-16,-1 0 0,0-21 0,0 21 15,0-21-15,0 21 0,1-21 16,-1 0-16,0 21 0,-21-22 15,0 1-15,0 0 16,0 0-16,0 0 0,0 0 16,0-1-1,-21 22 1,0 0-16,-1 0 0,22 22 0,-21-1 16,0-21-16,21 21 0,-21 0 15,21 21-15,-21-20 0,21-1 0,0 0 16,-21 0-16,21 21 15,0-20-15,0-1 0,0 0 0,0 0 0,0 0 16,0 0-16,0 1 16,21-22-16,0 0 0,0 0 15,0 0-15,0 0 0,1 0 16,-1 0-16,0 0 0,0 0 16,21-22-16</inkml:trace>
  <inkml:trace contextRef="#ctx0" brushRef="#br1" timeOffset="-187574.84">20087 2836 0,'0'0'16,"0"-21"-16,0 0 31,0 0-16,21 21 1,0 0 0,1 0-1,-1 21-15,-21 0 0,21 0 16,-21 1-16,21-1 16,-21 0-16,0 0 0,0 0 15,0 0-15,0 1 0,0-1 16,0 0-16,0 0 0,0 0 0,0 0 15,0 1 1,-21-22-16,0 0 16,21-22 15,0 1-31,0 0 0,0 0 16,21-21-16,0 20 15,-21 1-15,21 0 0,0-21 0,1-22 16,-1 22-16,0 0 0,0-1 15,0 22-15,0-21 16,1 21-16,-1-1 0,0 22 0,0-21 0,-21 42 31</inkml:trace>
  <inkml:trace contextRef="#ctx0" brushRef="#br1" timeOffset="-186878.82">17632 3090 0,'21'0'15,"0"22"1,-21-1-16,21-21 16,-21 21-16,21-21 0,1 0 0,-22 21 15,21-21-15,0 0 0,0 0 16,0 0-16,0 0 15</inkml:trace>
  <inkml:trace contextRef="#ctx0" brushRef="#br1" timeOffset="-186825.85">18436 3027 0,'21'0'15,"0"-21"-15,22 0 0</inkml:trace>
  <inkml:trace contextRef="#ctx0" brushRef="#br1" timeOffset="-184269.15">21611 2096 0,'0'0'0,"21"0"0,-21-22 15,-21 22 17,0 0-32,0 0 15,0 0-15,-22 22 0,1 20 16,0-21-16,-1 0 0,22 22 16,-21-22-16,21 42 0,-22-20 0,22-1 15,0 21-15,0 1 0,0-1 16,-1 1-16,-20 42 15,42-64-15,0 22 0,0-22 0,0 0 16,0 1-16,0-22 0,0 21 16,0 22-16,0-43 0,0 0 15,21 0-15,0 0 0,1-21 16,-1 21-16,0-21 0,21 0 0,-21 0 16,1 0-16,20 0 0,21 0 15,-41-21-15,20 0 0</inkml:trace>
  <inkml:trace contextRef="#ctx0" brushRef="#br1" timeOffset="-183294.25">21823 2455 0,'0'-21'15,"0"0"1,0 0 15,0 0 32,0 42 15,0 0-78,0 0 0,0 0 0,0 1 16,0 20-16,0-21 0,0 21 15,0 1-15,0-1 0,0 0 16,-21 1-16,21-22 0,-22 21 0,22-21 15,0 22-15,0-22 0,0 0 16,-21 0-16,21 0 0,0 1 0,0-1 16,0-42 31</inkml:trace>
  <inkml:trace contextRef="#ctx0" brushRef="#br1" timeOffset="-182994.42">21780 2413 0,'0'0'0,"0"-21"16,22 21 0,-1 0-16,-21-21 0,21 21 15,0 0-15,21 0 0,-20 0 16,-1 0-16,0-21 0,0 21 16,0 0-16,0 0 0,1 0 0,-1 0 15,0 0 1,-21 21-1,-21-21-15,0 21 0</inkml:trace>
  <inkml:trace contextRef="#ctx0" brushRef="#br1" timeOffset="-182786.82">21780 2752 0,'0'21'16,"22"-21"-16,-1 0 16,0 0-1,0 0-15,0 0 0,0-21 0,1 21 16,-1 0-16,0 0 0,0 0 16,0-21-16,0 21 0,1 0 15</inkml:trace>
  <inkml:trace contextRef="#ctx0" brushRef="#br1" timeOffset="-181786.82">22267 2286 0,'0'21'62,"0"-42"48,0 0-79,0 42 31,0 0-62,0 0 16,0 1-16,0-1 16,0 0-16,0 0 0,0 0 15,0 0-15,0 22 0,0-22 0,0 21 16,0-21-16,0 22 0,0-22 16,0 21-16,-21-21 0,21 1 0,0-1 15,0 0-15,-21 0 0,21 0 16,0 0-16,0 1 0,0-1 15,0 0 1,0 0 0,-21-21-1,21 21-15,0-42 94,0 0-78,0 0-1,0 0 1,0-1-16,0 1 16,0 0-16,21 0 15,0 21-15,0-21 0,-21 0 0,21 21 16,1 0-16,-1-22 0,0 22 15,0 0-15,0 0 0,0-21 16,1 21-16,-1 0 0,0 0 0,0 0 16,21 21-16,-20-21 0,-1 22 0,0-1 15,0 0-15,0 0 16,-21 0-16,0 0 0,0 22 16,0-22-16,-21 0 15,0 0-15,0-21 0,-22 21 16,22 1-16,-21-22 0,21 0 0,-22 21 0,22-21 15,-21 0-15,21 0 16,0 0-16,-1 0 0,-20 0 16,21 0-16,0 0 15,42 0 17,0-21-17</inkml:trace>
  <inkml:trace contextRef="#ctx0" brushRef="#br1" timeOffset="-180318.81">22860 2688 0,'21'-21'0,"-21"0"15,-21 42 32,0-21-47,0 21 16,-1 0-16,1 22 0,0-22 15,0 0-15,0 0 0,0 22 0,21-22 16,-22 0-16,22 0 0,-21-21 0,21 21 16,0 0-16,0 1 15,21-22-15,1 0 0,-1 0 16,0 0-16,0 0 0,0 0 16,22 0-16,-22 0 0,0-22 0,0 22 15,0-21-15,0 21 0,1-21 16,-1 0-16,-21 0 0,0 0 15,0-1-15,0 1 16,0 0-16,-21 0 16,-1 0-16,1 21 0,21-21 15,-21 21 1,21-22-16,21 22 31,0-21-31,1 21 0,-1 0 0,0 0 16,0 0-16,0-21 0,0 21 15,1 0-15,-1 0 16,0 0-16,-21 21 16,0 0-16,0 1 15,0-1-15,0 0 16,-21 0-16,21 0 0,-21 0 16,21 1-1,0-1-15,21-21 31,0 0-31,0 0 16,0 0-16,0 0 16,1 0-16,-1-21 0,-21-1 0,21 22 15,-21-21-15,21 0 0,-21 0 16,0 0-16,0 0 0,0-1 16,-21 1-16,0 21 15,0 0-15,-1-21 0,1 21 0,0 0 16,0 0-16,0 0 15,0 0-15,-1 0 16,22 21-16,0 0 31,22-21-31,-1 0 0,0 0 16</inkml:trace>
  <inkml:trace contextRef="#ctx0" brushRef="#br1" timeOffset="-179766.13">23474 2392 0,'0'0'0,"0"21"31,0 21-15,0-20-16,0-1 0,0 0 15,0 21-15,-21-21 0,21 22 0,-22-22 16,1 21-16,21-21 0,0 1 15,0-1-15,-21 0 0,21 0 16,-21 0-16,21 0 0,0 1 16,0-44 15,0 1-15,0 0-16,0 0 15,0 0-15,21 21 16,-21-21-16,21-1 0,0 22 15,1-21-15,-1 21 0,0 0 0,0-21 16,0 21-16,0 0 0,1 0 16,-1 0-16,0 0 0,-21 21 31,-21-21-15,0 0-16,-22 0 0,22 21 0,0-21 15,0 0-15,0 0 0,-1 0 16,1 22-16,0-22 0,0 0 15,21 21-15,0 0 16,21 0-16,0-21 16,0 21-16,1-21 0,-1 0 15,0 21-15,0-21 0,0 22 16,0-22-16,1 0 0,-1 0 16,0 21-16,0-21 0,0 0 0,0 0 15,1 0-15,-1 0 0,0 0 16</inkml:trace>
  <inkml:trace contextRef="#ctx0" brushRef="#br1" timeOffset="-179442.64">23855 2244 0,'0'0'16,"0"-21"-16,-21-1 0,21 1 0,0 0 15,21 21 1,0 0-16,21 0 16,-21 21-16,22 0 0,-22 1 0,21-1 15,-21 21-15,22-21 0,-22 22 16,21-1-16,-21 0 0,1 22 0,-22-22 16,0 0-16,0 22 15,0-22-15,0 1 0,0 20 0,-22-21 16,-20-20-16,21 20 0,-21 0 0,-1-21 15,1 22-15,0-22 0,-1 0 16,1 0-16,0 0 0,20 1 0,-20-1 16,21-21-16,0 21 0,0-21 15</inkml:trace>
  <inkml:trace contextRef="#ctx0" brushRef="#br1" timeOffset="-172405.76">15727 4106 0,'21'0'47,"-21"-21"-47,0 0 15,21 21-15,-21-21 16,0 0 0,0 0-1,21 21 1,-21 21 31,0 0-47,0 21 0,0-21 15,0 22-15,0-1 0,-21 0 0,21 1 16,0-1-16,0 0 16,0 22-16,0-22 0,-21 1 0,21 20 15,0-21-15,0 1 0,0-1 16,0 0-16,0 1 0,0-22 0,0 21 15,0-21-15,0 22 0,0-22 0,0 0 16,0 0-16,0 0 16,0 1-16,0-44 31,0 1-15,0 0-16,0 0 0,0 0 15,0 0-15</inkml:trace>
  <inkml:trace contextRef="#ctx0" brushRef="#br1" timeOffset="-168256.27">15727 3979 0,'21'0'78,"0"0"-62,0 0 31,0 0-32,1 0 1,-1 0 0,0 0-16,0 0 15,0 0 1,0 0 0,1 0-1,-1 0 1,0 0-16,0 0 0,0 0 15,0 0-15,1 0 16,-1 0-16,0 0 0,0 0 0,0 0 16,22 0-16,-22 0 15,0 0-15,0 0 0,43 0 16,-43 0-16,0 0 0,0 0 16,0 0-16,43 0 0,-43 0 15,0 0-15,0 0 0,0 0 16,22 0-16,-22 0 0,21 0 15,1 0-15,-22 0 0,0 0 16,0 0-16,21 0 0,-20 0 0,-1 0 16,21 0-16,-21 0 0,0 0 15,22 0-15,-22 0 0,0 0 16,21 0-16,1 0 0,-22 0 16,21 0-16,64 0 0,-64 0 15,1 0-15,-1 0 0,22 0 16,20 0-16,-41 0 0,-1 0 15,0 0-15,1 22 0,-1-22 16,43 0-16,-64 0 0,21 0 16,0 0-16,1 0 0,-1 0 15,0 0-15,85 0 16,-63 0-16,-22 0 0,1 0 16,-1 0-16,21 0 0,-20 0 0,-1 0 15,0 0-15,22 0 0,-22 21 16,1-21-16,-1 0 0,0 0 15,1 0-15,-1 0 0,0 0 16,1 0-16,-1 0 0,0 0 0,1 0 16,-1 0-16,21 0 0,-20 0 15,126 0-15,-105 0 16,-1 0-16,-21 0 0,22 0 16,-22 0-16,22 21 0,-22-21 0,0 0 15,22 0-15,-22 0 0,1 0 16,-1 0-16,0 0 0,1 0 0,-22 0 15,21 0-15,0 0 0,1 0 16,-1 0-16,64 0 16,-64 0-16,1 0 0,-1 0 15,0 0-15,43 0 0,-43 0 16,1 0-16,-1 0 0,0 0 16,1 0-16,-1 0 0,-21 0 0,21 0 15,1 0-15,-1 0 0,-21 0 16,22 0-16,-1 0 0,-21 0 0,21 0 15,-20 0-15,20 0 0,-21 0 16,21 0-16,-20 0 0,-1 0 16,21 0-16,-21 0 0,0 0 15,1 0-15,-1 0 0,21 0 0,-21 0 0,0 0 16,1 0-16,20-21 16,-21 21-16,0 0 0,0 0 15,1 0-15,-1 0 0,0 0 16,0 0-16,0 0 0,0 0 0,1 0 15,-1 0-15,0 0 0,0 0 16,0 0-16,0 0 0,1 0 16,-1 0-16,0 0 0,0 0 15,0 0-15,0 0 0,1 0 0,20 0 16,-21 0-16,0 0 0,0 0 16,1 0-16,-1 0 0,0 0 15,0 0-15,0 0 0,22 0 16,-22 0-16,0 0 0,0 0 0,0 0 15,0 0-15,1 0 0,-1 0 16,0 0-16,0 0 0,0 0 16,0 0-16,1 0 0,-1 0 15,0 0-15,0 0 0,21 0 16,-20 0-16,-1 0 0,0-21 0,0 21 16,21 0-16,22 0 15,-43 0-15,21-22 16,-20 22-16,-1 0 0,0 0 15,21 0-15,-21 0 0,1 0 0,-1 0 16,0 0-16,21 0 0,-21 0 16,64 0-1,-64 0-15,22 0 0,-22 0 16,0 0-16,21 0 0,-21 0 16,1 0-16,-1 0 0,0 0 15,0 0-15,-21 22 94,0-1-78,0 0-16,0 0 15,0 0-15,0 0 0,0 1 16,-21-22-16,21 21 15,0 0-15,-21 21 0,0-21 16,21 1-16,-22-1 0,22 0 16,0 0-16,0 0 0,0 0 0,0 22 15,0-22-15,-21 21 16,21-21-16,0 1 0,0-1 16,0 21-16,0-21 0,-21 0 0,21 1 15,0-1-15,0 0 0,0 0 16,0 0-16,0 0 0,0 1 0,0-1 15,0 0-15,0 0 16,0 0-16,0 22 16,0-22-16,0 0 0,0 0 15,0 0-15,0 0 16,0 1-16,0-1 0,0 0 16,0 0-16,0 0 15,0 0-15,0 1 0,0-1 16,0 0-16,0 0 0,0 0 15,21 0-15,-21 1 16,0-1-16,0 0 0,0 0 16,0 0-1,0 0-15,0 1 0,0-1 16,0 0 0,0 0-1,0 0 1,0 0 15,0 1 0,0-1 16,-21-21-31,21 21-1,-21-21 17,0 0-1,0 0 0,-1 0-31,1 0 16,0 0-1,0 0 1,0 0 0,0 0-1,-1 0-15,1 0 16,0 0-16,0 0 0,0 0 16,0 0-16,-1 0 0,1 0 15,0 0-15,0 0 16,0 0-16,0 0 0,-1 0 15,1 0-15,0 0 16,0 0-16,-43 0 16,22 0-16,0 0 15,21 0-15,-1 0 0,-20 0 16,21 0-16,-21 0 0,20 0 0,1 0 16,-21 0-16,21 0 0,-22 0 15,22 0-15,0 0 0,-21 0 0,21 0 16,-22-21-16,22 21 0,-21 0 15,-1 0-15,22 0 0,-21 0 0,21 0 16,-22 0-16,22 0 0,0 0 0,-21-21 16,21 21-16,-1 0 15,1 0-15,0 0 0,0 0 0,0 0 0,-22 0 16,22 0-16,0 0 0,0-22 16,0 22-16,0 0 0,-1 0 15,1 0-15,-21 0 0,21 0 0,-22 0 16,22 0-16,-21 0 0,0-21 0,20 21 15,-20 0-15,21 0 0,-21 0 16,20 0-16,-62 0 16,63-21-16,-1 21 0,1 0 15,0 0-15,0 0 0,0 0 0,0-21 16,-22 21-16,22 0 0,-21 0 0,21 0 16,-22-21-16,1 21 15,0 0-15,20 0 0,-20 0 0,0 0 16,-1 0-16,22 0 0,-21 0 15,0 0-15,20 0 0,-62-21 16,41 21-16,22 0 0,-21 0 16,21 0-16,-22 0 15,-20 0-15,21 0 0,20 0 0,-20-22 16,21 22-16,-21 0 0,-1 0 16,-20 0-16,42 0 0,-22-21 15,22 21-15,-21 0 0,-1 0 0,22 0 16,-21 0-16,21-21 0,-22 21 15,22 0-15,0 0 0,-21 0 0,21 0 16,-22-21-16,22 21 0,-21 0 16,-1 0-16,22 0 0,-21 0 15,0-21-15,-1 21 0,1 0 0,21 0 16,-22 0-16,1 0 0,-21-21 16,-43 21-1,85 0-15,-1 0 0,1 0 16,0 0-16,0 0 0,0 0 0,-22 0 15,22 0-15,0 0 0,0 0 0,-21 0 16,20-22-16,-20 22 16,21 0-16,0 0 0,-22 0 0,22 0 0,-85 0 15,64 0 1,0 0-16,21 0 16,-1 0-16,-20 0 0,21 0 0,0 0 15,0 0-15,-22 0 0,22 0 16,0 0-16,0 0 0,0 0 0,-1 0 15,1 0-15,-21 0 16,0 0-16,20 0 0,1 0 16,0 0-16,0 0 0,0 0 0,0 0 15,-1 0-15,1 0 0,0 0 16,-21 0-16,-1 0 0,22 0 16,-21 0-16,21 0 0,0 0 15,-1 0-15,1 0 0,0 0 16,0 0-16,0 0 0,0 0 0,-43 0 15,22 0 1,21 0-16,-22 0 0,22 0 0,0 0 16,0 0-16,0 0 0,-22 0 15,22 0-15,0 0 0,0 0 0,-22 0 16,22 0-16,0 0 0,0 0 16,-21 0-16,20 0 0,1 0 15,0 0-15,-21 0 0,-1 0 16,1 0-1,21 0-15,0 0 0,0 0 16,-1 0-16,1 0 0,0 0 16,0 0-16,0 0 0,0 0 0,-1 0 15,1 0-15,0 0 16,0 0-16,0 0 0,0 0 16,-1 0-16,-20 0 0,21 0 0,0 0 15,0 0-15,-1 0 0,1 0 16,-21 0-16,21 0 0,0 0 15,-1 0-15,1 0 0,0 0 0,-21 0 16,-1 0 0,22 0-16,0 0 15,0 0-15,0 0 0,0 0 0,-1 0 16,1 0-16,0 0 16,0 0-1,0 0 1,0 0-1,-1 0 1,1 0-16,0 0 16,0 0-1,0 0 17,21-21 30,0 0-46,0 0-16,0 0 15,0 0-15,0-1 0,0 1 16,0 0-16,21 21 16,-21-63-16,21 41 15,-21 1-15,0 0 16,0 0-16,21 0 0,-21 0 0</inkml:trace>
  <inkml:trace contextRef="#ctx0" brushRef="#br1" timeOffset="-167002.37">16150 4466 0,'21'0'0,"-21"-21"0,21 21 15,-21-21 1,0 0-16,0 42 47,0 0-47,0 0 16,0 0-16,0 1 0,0-1 15,0 21-15,0-21 0,0 0 0,0 22 16,0-22-16,0 21 0,-21-21 15,21 1-15,0-1 0,0 21 0,-21-21 16,21 22 0,0-22-16,21-21 31,0-21-15,-21-1-16,22 1 0,-22 0 15,21-21-15,0 21 0,0-1 16,-21 1-16,0-21 15,21 21-15,-21 0 16,0-1-16,21 22 16,1 0-1,-1 22 1,-21-1-16,21-21 16,-21 21-16,0 0 0,0 0 15,21 0-15,-21 1 0,0-1 16,21-21-16,-21 21 0,0 0 15,0 0 1,21-21-16,1 0 16,-1 0-16,0 0 15,0-21-15,-21 0 16,0 0-16,21 0 0,-21-1 16,0 1-16,0-21 0,0 21 15,0 0-15,0-22 16,0 22-16,0 0 0,0-21 0,-21-43 15,21 64 1,0 0-16,0-1 0,0 44 47,0-1-31,0 0-16,0 0 15,0 0-15,21-21 0,-21 21 16,21-21-16,-21 22 15</inkml:trace>
  <inkml:trace contextRef="#ctx0" brushRef="#br1" timeOffset="-166622.99">16700 4678 0,'22'0'0,"-1"0"0,21 0 16,-21 0 0,0-21-16,-21 0 15,22 21-15,-22-22 0,21 1 16,-21 0-16,0 0 16,0 0-1,-21 21-15,-1 0 16,1 0-16,0 0 15,0 0-15,0 21 16,21 0-16,0 0 0,-21-21 16,21 21-16,-22 1 0,22-1 0,-21 0 0,21 0 15,0 0-15,0 0 16,0 1-16,0-1 0,0 0 16,0 0-1,21-21-15,1 0 0,-1 0 16,0 0-16,0-21 15</inkml:trace>
  <inkml:trace contextRef="#ctx0" brushRef="#br1" timeOffset="-166002.34">17103 4255 0,'-22'0'16,"22"21"15,0 0-31,0 0 0,0 0 16,0 0-16,0 1 0,0 20 16,0-21-16,0 0 0,-21 22 0,21-22 15,-21 21-15,21-21 16,0 0-16,-21 22 0,21-22 0,0 0 15,0 0-15,0 0 0,0 1 16,0-1-16,-21 0 0,21 0 16,-21-21-1,21-21 17,0 0-32,0 0 15,0-1-15,0 1 0,0 0 16,0 0-16,21 0 15,0 21-15,-21-21 0,21-1 0,21 22 16,-20-21 0,-1 21-16,0 0 0,0 0 15,0 0-15,0 0 0,1 0 16,-1 0-16,0 0 0,-21 21 16,0 1-16,0-1 0,0 0 15,0 0-15,0 0 16,0 0-16,0 1 0,0-1 15,0 0-15,-21-21 0,0 21 16,-1 0-16,1 0 16,0-21-16,0 0 0,0 22 0,0-1 15,-1-21-15,1 0 16,0 0 0,21-21 30</inkml:trace>
  <inkml:trace contextRef="#ctx0" brushRef="#br1" timeOffset="-165418.02">17780 4551 0,'0'0'0,"42"-42"16,-42 20-16,0 1 0,21 21 16,-21-21-16,22 0 0,-22 0 15,0 0-15,-22 21 31,1 0-15,0 0-16,0 21 0,0-21 16,21 21-16,-21 0 0,-1-21 15,22 21-15,-21 22 0,21-22 16,-21-21-16,21 21 0,0 0 16,0 0-16,0 0 0,0 1 15,0-1 1,21 0-16,0 0 15,-21 0-15,22-21 0,-1 21 16,-21 1-16,21-1 16,-21 0-16,0 0 15,0 0-15,0 0 16,-21-21-16,0 22 0,-1-22 0,1 21 16,0-21-16,-21 0 15,21 0-15,-1 21 0,1-21 0,0 0 16,-21 0-16,21 0 15,-1 0-15,1 0 16,21-21-16,0 0 31,21 21-31,1 0 16,-1 0-16,-21-22 0,21 22 16,0 0-16,0 0 0</inkml:trace>
  <inkml:trace contextRef="#ctx0" brushRef="#br1" timeOffset="-165005.6">17928 4763 0,'0'-22'16,"21"22"-16,-21-21 15,21 21-15,-21-21 16,22 21-16,-1-21 16,-42 21 31,-1 21-32,1-21-15,21 21 0,0 0 16,-21-21-16,21 22 0,-21-1 15,21 0-15,0 0 0,0 0 16,0 0-16,0 1 0,0-1 16,0 0-1,21-21-15,0 0 16,0 0-16,1 0 0,-1 0 16,0 0-16,0 0 0,0 0 15,0 0-15,1-21 16,-1 21-16,0-21 0,0-1 15</inkml:trace>
  <inkml:trace contextRef="#ctx0" brushRef="#br1" timeOffset="-164443.27">18267 4699 0,'0'0'16,"0"-21"-1,0 0 1,21 21 15,0 21-15,-21 0-16,21 0 15,0-21-15,-21 21 0,0 1 0,0-1 16,0 0-16,0 0 16,0 0-16,0 0 0,0 1 0,0-1 15,0 0-15,0 0 0,0 0 16,0 0-1,0-42 32,0 0-47,0 0 16,0 0-16,0 0 0,22-1 16,-1 1-16,-21 0 0,21 0 15,-21 0-15,21 0 16,-21-1-16,21 22 0,-21-21 0,0 0 31,0 0-15,21 21 15,-21-21-31,22 21 0,-1 0 47</inkml:trace>
  <inkml:trace contextRef="#ctx0" brushRef="#br1" timeOffset="-164102.45">18605 4636 0,'0'-22'0,"0"44"47,0-1-47,0 0 15,22-21-15,-22 21 0,21 0 16,-21 0-16,0 1 0,0-1 16,0 0-16,21 0 15,-21 0-15,0 0 0,21 1 16,-21-1-16,0 0 16,0-42 30,21 21-46,-21-21 16,21-1-16,-21 1 0</inkml:trace>
  <inkml:trace contextRef="#ctx0" brushRef="#br1" timeOffset="-163802.64">18881 4572 0,'0'0'0,"0"-21"15,0 42 32,0 0-47,0 0 0,-22 1 16,22-1-16,-21 0 0,0 0 16,21 0-16,0 0 0,0 1 0,-21 20 15,0-21-15,21 0 0,-21 0 16,21 1-16,-22-1 15,22 0 1,22-42 31,-1 21-47,-21-21 16</inkml:trace>
  <inkml:trace contextRef="#ctx0" brushRef="#br1" timeOffset="-163337.7">19029 4763 0,'21'0'47,"0"-22"-31,0 22-16,0 0 0,1-21 15,-1 21-15,-21-21 16,21 0-16,0 21 0,-21-21 16,21 21-16,-21-21 15,-21 21 16,0 0-15,0 0-16,21 21 16,-21 0-16,21 0 0,-22-21 15,1 42-15,21-20 16,-21-1-16,21 0 0,0 0 16,0 0-16,0 0 0,0 1 31,21-22 0,0 0-31,1 0 16,-22-22-16,21 22 0,0 0 0</inkml:trace>
  <inkml:trace contextRef="#ctx0" brushRef="#br1" timeOffset="-162214.16">19452 4593 0,'0'0'0,"21"0"62,0 21-30,-21 1-32,0-1 15,0 0-15,22-21 16,-22 21-16,0 0 0,0 0 0,0 1 16,0-1-1,0 0-15,0 0 0,0 0 16,0 0-16,0 1 15,0-1-15,0-42 63,0-1-47,0 1-16,0 0 0,21 0 15,0 21-15,0-21 0,-21 0 16,21-1-16,0 1 0,-21 0 0,22 0 15,-1 21-15,-21-21 0,21 0 16,0 21-16,0-22 16,0 22-16,1 0 15,-22 22 173,0-44 234</inkml:trace>
  <inkml:trace contextRef="#ctx0" brushRef="#br1" timeOffset="-159498.33">20235 4699 0,'-21'0'0,"0"0"15,0 0 1,21 21-16,-21-21 0,-1 0 16,1 0-1,0 0-15,0 0 16,42 0 0,-21 21-1,-21-21-15,42 0 63,0 0-63,0-21 15,1 21-15,-1 0 0,0 0 16,0-21-16,0 21 0,0 0 16,22-21-16,-22 21 0,21-21 0,1 21 15,-1-21-15,0 21 0,1-22 0,-1 22 16,0 0-16,-21-21 0,22 21 15,-1 0-15,-21-21 0,0 21 0,1 0 16,-1-21-16,0 21 0,0-21 16,0 21-16,0 0 0,1 0 0,-22-21 15,21 21-15,0-22 16,0 22-16,0-21 0,0 21 16,-21-21-16,22 0 15,-1 21 1,-42 0 46,-1 0-46,1 0-16,0 0 16,0 0-16,0 0 15,0 0-15,-1-21 0,1 21 16,0 0-16,0 0 31,0 0-31,-22 0 0,22-21 31,42 21-15,1 0-16,-1 0 0,0 0 16,0 0-16,0 0 15,0 0-15,1 0 0,-1 0 16,0 0-16,0 0 0,0 0 15,0 0-15,-21-22 0,22 22 32,-22 22-1,0-1-15,0 0-16,-22 0 0,22 0 15,-21 0-15,0 1 0,21-1 16,-21 0-16,0 0 0,0 0 0,-1-21 15</inkml:trace>
  <inkml:trace contextRef="#ctx0" brushRef="#br1" timeOffset="-159261.14">21061 4530 0,'21'0'16,"21"-21"-16</inkml:trace>
  <inkml:trace contextRef="#ctx0" brushRef="#br1" timeOffset="-158598.52">21548 4149 0,'21'0'0,"-42"0"0,42 21 47,-42-21-47,21 21 16,-22 0-16,1 22 0,21-22 15,0 0-15,-21 0 0,0 21 0,0-20 16,21-1-16,-21 21 0,-1-21 16,1 0-16,21 1 0,-21-1 0,21 0 15,-21 0-15,21 0 16,0-42 31,0 0-47,21 0 15,-21 0-15,21-1 16,-21-20-16,21 21 0,1-21 0,-1 20 16,-21-20-16,21 0 0,0-1 15,0 22-15,0-21 0,-21 0 0,22 20 16,-1 1-16,0 0 0,-21 0 16,0 0-16,21 21 0,0 21 15,-21 0 1,0 0-16,0 0 0,0 1 0,0 20 15,0-21-15,0 21 0,0 1 16,0-22-16,0 21 0,0 1 0,0-1 16,0 0-16,-21-21 15,21 1-15,0-1 0,-21 0 16,21 0-16,0 0 0,0 0 16,-21-21 30,21-21-30,-21 0-16,21 0 0</inkml:trace>
  <inkml:trace contextRef="#ctx0" brushRef="#br1" timeOffset="-158462.6">21399 4466 0,'-21'0'16,"42"0"-16,-42 0 16</inkml:trace>
  <inkml:trace contextRef="#ctx0" brushRef="#br1" timeOffset="-158420.62">21590 4445 0,'-64'0'0</inkml:trace>
  <inkml:trace contextRef="#ctx0" brushRef="#br1" timeOffset="-158397.64">21569 4424 0</inkml:trace>
  <inkml:trace contextRef="#ctx0" brushRef="#br1" timeOffset="-158330.67">21675 4424 0,'-85'21'31,"170"-63"-15,-191 63-16,212-21 15</inkml:trace>
  <inkml:trace contextRef="#ctx0" brushRef="#br1" timeOffset="-158284.7">21802 4360 0,'21'0'0</inkml:trace>
  <inkml:trace contextRef="#ctx0" brushRef="#br1" timeOffset="-157816.95">21886 4276 0,'0'21'78,"0"0"-47,0 0-15,0 0 0,-21-21-16,21 22 15,0-1-15,0 0 0,0 0 16,0 0-16,0 0 0,0 1 15,0 20-15,0-21 0,0 0 0,0 0 16,0 1-16,0-1 0,-21 21 16,21-21-16,0 0 0,0 1 15,0-1-15,0 0 0,-21 0 16,21 0-16,0 0 0,0 1 16,0-1-1,0-42 48,0-1-63,0 1 15,0 0-15,0 0 0,0 0 0,0 0 16</inkml:trace>
  <inkml:trace contextRef="#ctx0" brushRef="#br1" timeOffset="-157430.03">21823 4382 0,'0'-22'0,"0"1"15,0 0 1,21 0 0,0 21-16,0 0 0,-21-21 15,21 21-15,1 0 0,-1 0 16,0-21-16,0 21 0,0 0 15,0 0-15,1 0 16,-1 0-16,0 21 16,-21 0-16,0 0 15,0 0-15,0 0 0,0 1 16,-21-1-16,21 0 0,-21-21 16,-1 21-16,22 0 0,-21-21 15,0 21-15,0-21 0,0 22 16,0-22-16,-1 0 15,44 0 48,-1 0-63</inkml:trace>
  <inkml:trace contextRef="#ctx0" brushRef="#br1" timeOffset="-156869.23">22394 4339 0,'0'0'0,"0"-42"15,0 21 1,0 0-1,-21 21 1,0 0-16,0 0 16,0 0-16,-1 21 15,1 0-15,0 0 0,0 0 16,21 0-16,0 1 0,-21-1 16,0 0-16,21 0 0,-22 0 0,22 0 15,0 1-15,0-1 16,0 0-16,22-21 31,-1 0-31,0 0 0,0 0 16,-21-21-16,21 0 0,0 21 15,1-22-15,-22 1 0,21 21 0,0-21 16,0 0-16,-21 0 0,21 0 16,-21-1-16,21 1 0,-21 0 15,0 0-15,0 0 16,0 42-1,0 0 1,0 0-16,0 0 16,0 1-16,0-1 0,-21 0 15,21 0-15,0 0 0,0 0 16,0 1-16,0-1 16,21-21 15,1 0-16,-1-21-15,0-1 0</inkml:trace>
  <inkml:trace contextRef="#ctx0" brushRef="#br1" timeOffset="-156561.4">22712 4212 0,'0'0'0,"-21"0"31,21 21-15,-22-21-16,1 22 0,21-1 15,-21 0-15,0-21 0,0 21 0,21 0 16,0 0-16,-21 1 0,21-1 16,-22 0-16,22 0 0,0 0 0,0 0 15,0 1-15,0-1 0,0 0 16,22-21-1,-1 0 1,0 0-16,0 0 16,0 0-16,0 0 0,1 0 0,20-42 15,-21 42-15,0-22 16,0 1-16</inkml:trace>
  <inkml:trace contextRef="#ctx0" brushRef="#br1" timeOffset="-156050.47">22966 4085 0,'-21'21'31,"-1"1"-31,22-1 16,-21 0-16,21 0 0,-21 0 16,21 0-16,0 1 0,0-1 0,-21 0 15,21 21-15,-21-21 0,21 1 16,0-1-16,0 0 0,0 21 15,-21-21-15,21 1 16,-22-1-16,22 0 16,0 0-1,0-42 32,0 0-31,0 0-16,0-1 0,22 1 15,-1 21-15,-21-21 0,21 21 16,0-21-16,0 21 0,-21-21 0,21 21 16,1 0-1,-1 0-15,0 0 16,-21 21-16,0 0 0,0 0 16,0 0-16,0 1 15,0-1-15,-21 0 16,21 0-16,-21-21 15,21 21-15,0-42 47,0 0-31,21 0-16,0 21 16</inkml:trace>
  <inkml:trace contextRef="#ctx0" brushRef="#br1" timeOffset="-155940.53">23093 4424 0,'0'0'0,"0"21"0</inkml:trace>
  <inkml:trace contextRef="#ctx0" brushRef="#br1" timeOffset="-155050.93">23410 4255 0,'-42'21'15,"63"-21"48,0 0-63,0 0 16,1 0-16,-1 0 0,0 0 15,0 0-15,0 0 0,0 0 16,1-21-16,-1 21 0,0 0 15,0 0 1,-42 0 15,0 0-15,0 0-16,-1 0 0</inkml:trace>
  <inkml:trace contextRef="#ctx0" brushRef="#br1" timeOffset="-154763.1">23474 4255 0,'0'0'0,"-21"0"31,21 21-15,0 0-16,0 0 16,-22 0-16,22 0 0,-21 1 15,21-1-15,0 0 0,0 0 16,0 0-16,-21 0 0,21 1 15,0-1-15,-21 0 0,21 0 16,0 0-16,-21 0 0,0 1 16,21-1-16,0-42 62,21 21-46,0-22-16,0 1 0</inkml:trace>
  <inkml:trace contextRef="#ctx0" brushRef="#br1" timeOffset="-154347.33">23495 4445 0,'0'21'31,"0"0"-16,0 1-15,-21-22 0,21 21 16,-21-21-16,21 21 16,0 0-16,0 0 0,0 0 15,21-21 17,0 0-32,0 0 15,0 0-15,0 0 16,1-21-16,-1 21 0,-21-21 0,21 21 15,-21-21-15,21 21 0,-21-21 0,0 0 16,0-1-16,0 1 16,0 0-16,0 0 0,-21 21 15,0 0-15,0 0 16,-1 0-16,1 0 16,0 21-16,0-21 15,21 21-15,0 0 0,-21-21 16,21 22-16,0-1 31,21-21-15,0 0-16</inkml:trace>
  <inkml:trace contextRef="#ctx0" brushRef="#br1" timeOffset="-153606.75">23707 4424 0,'0'21'31,"0"0"-15,0 0-16,0 1 16,0-1-16,-22-21 15,22 21-15,0 0 0,-21 0 16,21 0-1,0-42 48,0 0-47,0 0-16,0 0 15,0 0-15,0-1 0,0 1 16,21 21-16,1-21 0,-22 0 15,21 21-15,0-21 0,0 21 16,0 0-16,0 0 16,1 0-16,-22 21 15,0 0 1,0 0-16,0 0 0,0 1 16,0-1-16,0 0 15,0 0-15,0 0 16,-22-21 31,22-21-32,0 0-15,0 0 16,0 0-16,22 21 0,-1-22 16,-21 1-16,21 0 0,0 0 15,0 0-15,0 21 0,1 0 16,-1-21-16,0 21 15,-21 21 1,0 0-16,0 0 16,0 0-16,0 0 15,0 1-15,0-1 0,0 0 16,0 0 0,-21-21-16,21 21 15,0-42 16,21 0-15</inkml:trace>
  <inkml:trace contextRef="#ctx0" brushRef="#br1" timeOffset="-153291.93">24215 4360 0,'-22'0'32,"1"0"-17,0 0-15,21 22 16,-21-1-16,0-21 0,21 21 16,0 0-16,-21-21 0,-1 21 15,22 0-15,0 1 0,0-1 16,-21-21-16,21 21 0,0 0 15,0 0-15,0 0 16,21-21 15,1 0-31,-1 0 0,0 0 16,0 0-16,0 0 16,0 0-16,1 0 0</inkml:trace>
  <inkml:trace contextRef="#ctx0" brushRef="#br1" timeOffset="-152782.83">24447 4403 0,'0'-21'16,"-21"21"0,0-22-1,0 22 1,0 22-16,21-1 0,0 0 15,-21-21-15,-1 21 0,1 0 0,21 0 16,0 1-16,-21-1 16,21 0-16,-21 0 0,21 0 15,0 0 1,21-21 0,0 0-1,0 0 1,-21-21-16,22 21 0,-1-21 0,-21 0 15,21 21-15,0-21 16,-21 0-16,0-1 0,0 1 16,21 21-16,-21-21 0,0 42 47,0 0-47,0 1 15,0-1-15,-21-21 16,21 21-16,0 0 0,0 0 15,0 0 1,21-21 0,0 0-1,1 0-15,-1 0 16,0 0-16,-21-21 0,21 21 16,-21-21-16,0 0 0,21 0 15</inkml:trace>
  <inkml:trace contextRef="#ctx0" brushRef="#br1" timeOffset="-152501.99">24659 4276 0,'0'-64'31,"0"128"-31,0-149 0,0 64 0,0 0 16,0 42 15,0 0-15,0 0-16,0 0 0,0 1 0,-21-1 15,0 0-15,21 0 0,-21 43 16,21-43-16,0 0 0,0 0 15,0 0-15,0 0 0,0 1 0,-22-1 16,22 0-16,0 0 16,0 0-16,0 0 0,22 1 31,-1-22-31,0 0 16,0 0-16,0 0 0,0 0 15,1-22-15,-1 1 16,0 0-16,0 0 15,0 0-15</inkml:trace>
  <inkml:trace contextRef="#ctx0" brushRef="#br1" timeOffset="-152355.14">24532 4297 0,'0'0'0</inkml:trace>
  <inkml:trace contextRef="#ctx0" brushRef="#br1" timeOffset="-152230.7">24659 4297 0,'64'0'31,"-128"0"-31,149-21 0,-64 21 0,0 0 16,0 0-16,0 0 15,1 0-15,-22-21 0,21 21 16,0 0-16,-21-22 31</inkml:trace>
  <inkml:trace contextRef="#ctx0" brushRef="#br1" timeOffset="-135753.64">23516 5440 0,'0'0'0,"21"0"0,0-21 31,1 21-16,-22-21 1,21 21 0,0 0-1,-21-22 1,21 22-16,0 0 16,-21 22 62,0-1-78,-21-21 15,21 21-15,0 0 16,0 0-16,0 0 0,0 1 16,0-1-16,0 0 0,0 0 0,0 0 15,0 0-15,0 1 0,-21-1 16,21 0-16,0 0 0,0 21 0,0-20 15,0-1-15,0 21 0,0-21 16,0 0-16,0 22 0,-21-22 16,21 0-16,0 0 0,0 22 0,-21-22 15,21 21-15,0 0 16,-22-20-16,22-1 0,0 0 16,0 21-16,0-21 0,0 22 0,-21-22 15,21 21-15,0-21 0,0 22 0,0-22 16,0 21-16,0-21 0,0 22 15,0-22-15,0 0 0,0 21 0,0-20 16,0-1-16,0 21 0,0-21 16,0 0-16,0 1 0,-21 20 0,21-21 15,0 0-15,0 0 0,0 22 16,0-22-16,0 0 0,0 21 16,0-20-16,0-1 0,0 21 0,-21 0 15,21-20-15,0 20 0,0 0 16,-21 1-16,21-22 0,0 21 0,0 0 15,0 1-15,0-22 0,0 21 0,0-21 16,0 22-16,0-1 0,0-21 16,-21 0-16,21 22 0,0-22 0,0 42 15,0-41-15,0-1 16,0 21-16,0-21 0,0 0 0,0 1 16,0-1-16,0 0 0,0 21 0,0-21 15,0 1-15,0-1 0,0 0 16,0 0-16,0 0 15,0 0-15,0 1 0,0-1 0,21 0 16,-21 0-16,0 0 16,0 0-16,21 1 15,-21-1-15,21 21 16,-21-21-16,0 0 16,0 1-16,0-1 15,0 0-15,21-21 0,-21 21 16,0 0-16,0 0 0,0 1 15,0-1-15,0 0 16,0 0-16,0 0 16,0 0-16,0 1 15,0-1-15,0 0 16,0 0-16,0 0 16,0 0-16,0 1 15,0-1-15,0 0 16,0 0-1,0 0-15,0 0 16,0 1-16,0-1 16,0 0-1,0 0-15,0 0 16,0 0-16,0 1 16,0-1-1,0 0 1,0 0-16,0 0 15,0 0 1,0 1-16,0-1 16,0 0-1,0 0 1,0 0 0,0 0-1,0 1 16,0-1-15,0 0 0,0-42 62,0 0-78,0-1 15</inkml:trace>
  <inkml:trace contextRef="#ctx0" brushRef="#br1" timeOffset="-120806.27">18224 5990 0,'0'-21'32,"-21"21"14,0 0-46,0 0 16,0 0-16,0 0 16,-1 0-16,1 0 15,0 0-15,0 0 16,0 0-16,0 0 16,-1 0-1,1 0 1,0 0-16,0 0 15,0 0-15,0 0 16,-1 21-16,1-21 16,0 0-16,0 0 0,21 21 0,-21-21 15,0 0-15,-1 0 0,1 0 0,0 22 16,0-22-16,0 0 16,0 21-16,-1-21 0,1 0 15,0 0-15,21 21 0,-21-21 0,0 21 16,0-21-16,-1 0 15,22 21-15,-21-21 0,-21 0 0,21 21 16,0-21-16,-1 22 0,1-22 0,0 21 16,-21-21-16,-1 42 0,22-42 15,0 21-15,0-21 0,0 21 16,0 1-16,-1-1 0,1 0 16,0-21-16,-21 42 15,42-21-15,-21 1 0,-1-22 0,1 21 16,0 0-16,21 0 0,-21 0 15,0 0-15,0 1 0,-1-1 0,22 0 0,-42 21 16,21-42-16,21 21 16,-21 1-16,0-1 0,21 0 15,-22 0-15,1 0 0,0 0 16,0 1-16,21-1 0,-21 0 0,0 0 16,21 0-16,-22 0 0,22 1 15,-21-1-15,0 0 16,0 0-16,21 0 0,0 0 15,0 1-15,-21-22 0,21 21 0,-21 0 16,21 0-16,-22 0 0,22 0 0,0 1 16,0-1-16,-21-21 0,21 21 15,-21 0-15,21 0 0,0 0 0,0 1 16,0-1-16,0 0 0,0 0 16,0 0-16,0 0 0,0 1 15,0-1-15,0 0 16,0 0-16,0 0 0,0 0 0,0 1 15,0-1-15,0 0 0,0 0 16,0 0-16,0 0 0,21 1 16,0-1-16,-21 0 15,0 0-15,22 0 0,-1 0 16,-21 1-16,21-1 16,0 0-16,0 0 15,0 0-15,-21 0 16,22-21-16,-1 22 0,0-1 15,0 0-15,0-21 16,-21 21-16,21-21 0,1 0 0,-22 21 16,21-21-16,0 0 0,-21 21 15,0 1-15,21-22 0,0 0 0,-21 21 16,21-21-16,1 21 0,-1-21 16,-21 21-16,21-21 0,0 21 15,-21 0-15,21-21 0,0 22 16,1-22-16,-1 0 0,-21 21 15,21-21-15,0 0 0,0 21 16,0-21-16,1 21 0,-1-21 0,0 0 0,0 21 16,0-21-16,0 0 0,1 21 15,-1 1-15,0-22 0,0 0 0,0 0 16,0 21-16,22-21 0,-22 0 16,0 0-16,0 0 0,0 0 0,22 0 15,-22 21-15,0-21 0,0 0 0,0 0 16,22 0-16,-22 0 0,0 0 0,0 21 15,22-21-15,-22 0 0,0 0 16,0 0-16,0 21 0,0-21 16,1 0-16,-1 0 0,0 0 0,0 21 15,0-21-15,0 0 0,1 0 16,-1 0-16,0 0 0,21 22 16,1-22-16,-22 0 0,21 0 0,-21 0 15,22 0-15,-1 0 0,-21 0 16,21 0-16,1 0 0,-22 0 0,21 0 15,1 0-15,-22 21 0,42-21 16,-20 0-16,-22 0 0,0 0 0,21 0 16,-21 0-16,1 0 0,20 0 0,-21 21 15,21-21-15,-20 0 0,-1 0 16,21 0-16,-21 0 0,22 0 0,-22 0 16,21 0-16,-21 0 0,22 0 0,-22 0 15,0 0-15,0 0 0,21 0 0,-20 0 16,-1 0-16,0 0 0,0 0 15,0 21-15,22-21 0,-1 0 16,-21 0-16,0 0 0,22 0 16,-22 0-16,0 0 0,21 0 0,-21 0 15,22 0-15,-22 0 0,42 0 16,-41 0-16,-1 0 0,21 0 0,-21 0 16,0 0-16,22 0 0,-1 0 15,0 0-15,-20 0 0,-1 0 0,21 0 16,-21 0-16,0 0 15,22 0-15,-22 0 0,21 0 0,-21 0 0,1 0 16,20 0-16,-21 0 0,0 0 0,22 0 16,-22 0-16,21 0 0,-21 0 15,0 0-15,22 0 0,-22 0 0,21 0 16,43 0-16,-64 0 16,21 0-16,-20 0 0,20 0 15,-21 0-15,0-21 0,22 21 0,-22 0 16,0 0-16,21 0 0,-21 0 0,1 0 15,-1 0-15,0-21 0,0 21 0,0 0 16,0 0-16,1 0 0,-1 0 16,0 0-16,42-21 0,-41-1 15,-1 22-15,0 0 0,21-21 0,-21 21 16,1 0-16,20-21 0,21 0 16,-41 0-16,41 0 15,-42 21-15,0-22 0,22 22 0,-22 0 16,0-21-16,0 21 0,0-21 0,1 21 15,-1-21-15,0 0 0,0 21 16,0-21-16,0 21 0,1-22 0,-1 1 16,0 0-16,0 0 0,0 0 15,0 21-15,1-21 0,-1-1 16,0 1-16,0 0 0,0 21 0,0-21 16,1 0-16,-1 0 0,0 21 15,0-43-15,0 22 0,0 21 0,1-42 16,-1 42-16,-21-21 15,21-1-15,0 22 0,-21-21 0,21 0 16,0 21-16,-21-21 0,22 0 16,-22 0-16,21-1 0,-21 1 15,21 0-15,-21 0 0,0 0 0,21 0 16,-21-1-16,0-20 16,0 21-16,0 0 0,0 0 15,0-1-15,0 1 0,0 0 16,21 0-16,-21 0 0,21 0 0,-21-1 15,0 1-15,0 0 0,0 0 16,0 0-16,0 0 0,22-1 16,-22 1-16,0 0 15,0 0-15,0 0 16,0 0-16,0-1 16,0 1-16,0 0 15,0 0-15,0 0 16,-22 21-16,22-21 0,0-1 15,-21 22-15,21-21 16,-21 21-16,0-21 0,21 0 16,-21 21-16,0-21 15,21 0 1,-22 21-16,1-22 0,0 1 16,0 0-1,0 21-15,0-21 0,-1 21 16,22-21-16,-21 21 15,21-21-15,-21 21 0,0-22 0,21 1 16,-21 21-16,0-21 16,-1 0-16,22 0 15,-21 21-15,0-21 0,0 21 16,21-22-16,-21 22 0,0 0 16,21-21-16,-22 0 0,1 21 0,21-21 15,-21 21-15,0-21 16,0 0-16,21-1 15,-21 1-15,-1 21 16,1-21-16,0 21 16,0-21-16,0 21 15,0-21-15,-1 21 16,1 0-16,0-21 0,0-1 16,0 22-16,0 0 15,-1-21-15,1 21 0,0 0 16,0-21-16,0 21 0,0 0 15,-1 0-15,1-21 0,0 21 16,0 0-16,0 0 16,0 0-16,-1-21 0,1 21 0,0 0 15,0 0-15,0 0 0,0 0 16,-1-21-16,1 21 16,0 0-16,0 0 0,0 0 15,0-22-15,-22 22 16,1 0-16,21-21 0,0 21 15,-1 0-15,1 0 0,0 0 16,0 0-16,-21-21 0,20 21 0,1 0 16,0 0-16,0 0 0,0 0 0,0 0 15,21-21-15,-22 21 0,1 0 0,0 0 16,-21 0-16,21 0 16,-1 0-16,1 0 0,0-21 0,0 21 15,0 0-15,0 0 0,-1 0 0,1 0 16,0 0-16,0 0 0,-21-21 15,20 21-15,1 0 0,0 0 0,0 0 16,-43 0-16,22 0 16,21 0-16,0-22 0,-22 22 0,22 0 15,0 0-15,0 0 0,0 0 16,0 0-16,-1 0 0,1 0 0,0 0 16,0 0-16,0 0 0,0 0 15,-1 0-15,1 0 0,0 0 16,0 0-16,0 0 0,0 0 15,-1 0-15,1 0 0,0 0 0,0 0 16,0-21-16,-22 21 16,22 0-16,0 0 0,0 0 15,0 0-15,0 0 0,-1 0 16,1 0-16,0 0 0,0 0 16,0 0-16,0-21 0,-1 21 15,1 0-15,0 0 0,0 0 16,0 0-16,0 0 0,-1 0 0,1 0 15,0 0-15,0 0 0,0 0 0,0 0 16,-1-21 0,1 21-16,0 0 15,0 0-15,0 0 16,0 0-16,-1 0 16,1 0-16,0 0 0,0 0 15,0 0-15,0 0 16,-1 0-16,1 0 0,0 0 15,0 0-15,0 0 16,0 0-16,-1 0 0,1 0 0,0 0 16,0 0-16,0-21 0,0 21 15,-1 0-15,1 0 0,0 0 16,0 0-16,0 0 0,0 0 16,-1 0-16,1 0 0,0 0 15,0 0-15,0 0 16,0 0-16,-1 0 15,1 0-15,0 0 16,0 0-16,0 0 0,0 0 31,-1 0-31,1 0 0,0 0 16,0 0-16,0 0 16,0 0-16,-1 0 15,1 0-15,0 0 0,0 0 16,0 0-16,0 0 15,-1 0-15,1 0 16,0 0-16,0 0 16,0 0-1,0 0-15,-1 0 16,1 21-16,0-21 0</inkml:trace>
  <inkml:trace contextRef="#ctx0" brushRef="#br1" timeOffset="-118613.14">17970 6350 0,'0'-21'16,"-21"0"-16,21 0 16,0-1-16,0 1 15,0 0 1,0 0-1,0 0 17,0 42-1,0 0-15,0 0-16,0 43 15,0-1-15,0-20 16,0-1-16,0-21 0,0 21 15,0 1-15,0-22 0,0 21 0,0 22 16,0-43-16,0 21 16,0-21-16,0 1 0,0-1 15,0 0-15,0-42 63,0 0-48,0-1-15,0 1 0</inkml:trace>
  <inkml:trace contextRef="#ctx0" brushRef="#br1" timeOffset="-118457.22">18246 6435 0,'0'0'0,"0"21"32,0 0-32,-43-21 0</inkml:trace>
  <inkml:trace contextRef="#ctx0" brushRef="#br1" timeOffset="-118296.33">18140 6646 0,'0'22'0,"-43"41"31,86-148-31,-107 191 0,43-85 0,21 1 0,-21-1 16,21 0-1,-21-21-15,21-21 47,0 0-31,0-1-16,21 1 16</inkml:trace>
  <inkml:trace contextRef="#ctx0" brushRef="#br1" timeOffset="-117993.98">18203 6435 0,'21'0'0,"-21"-21"0,22 21 16,-1 0 0,0 21-1,-21 0-15,21 21 16,0-21-16,-21 1 0,0-1 15,21 21-15,1-21 0,-22 0 16,0 1-16,0-1 0,0 0 16,0 0-16,0 0 15,21-21-15,-21 21 0,0 1 16,0-1 0,0-42 15,0-1-31,0 1 15,0 0-15</inkml:trace>
  <inkml:trace contextRef="#ctx0" brushRef="#br1" timeOffset="-117679.16">18563 6244 0,'0'-21'16,"0"42"0,0 22-1,0-22-15,0 0 0,0 42 16,0-41-16,0-1 0,0 0 0,-21 42 16,21-41-16,-21-1 0,21 0 0,0 21 15,-21 1-15,21-22 0,-22 0 16,22 0-16,-21 0 0,21 0 15,0 1-15,0-44 63,0 1-63,0 0 0</inkml:trace>
  <inkml:trace contextRef="#ctx0" brushRef="#br1" timeOffset="-117531.23">18669 6668 0,'0'0'0</inkml:trace>
  <inkml:trace contextRef="#ctx0" brushRef="#br1" timeOffset="-115467.27">20489 5990 0,'0'21'0</inkml:trace>
  <inkml:trace contextRef="#ctx0" brushRef="#br1" timeOffset="-113909.6">18775 6541 0,'0'0'0,"0"21"16,0 0 15,21-21 0,0 0-31,0 0 16,-21-21-16,21 0 0,1 21 16,-1-22-16,0 1 15,0 0-15,-21 0 0,0 0 16,21 21-16,-21-21 0,0-1 15,0 1 1,-21 21-16,0 0 16,0 0-16,0 0 0,-1 21 15,1-21-15,0 22 0,0-22 0,0 21 16,21 0-16,-21 0 16,-1 21-16,22-20 0,0-1 0,0 0 15,0 21-15,0-21 0,0 1 16,0-1-16,0 0 0,0 0 0,0 0 15,0 0-15,22-21 16,-1 0-16,0 0 16,0 0-16,0 0 15,0 0-15,1 0 0,-1-21 16,0 0-16,0 21 0,0-21 16,-21 0-16,21 0 0,1-1 0,-1 1 15</inkml:trace>
  <inkml:trace contextRef="#ctx0" brushRef="#br1" timeOffset="-113278.96">19262 6181 0,'0'21'31,"0"0"-31,0 0 16,0 0-16,0 1 16,0-1-16,0 0 0,-22 21 15,22-21-15,0 1 16,0 20-16,0-21 0,0 0 0,-21 0 16,21 1-16,0-1 0,0 0 0,0 0 15,0 0-15,0 0 0,0 1 16,-21-22-1,21-22 17,0 1-17,0 0 1,0 0-16,0 0 16,0 0-16,0-1 15,0 1-15,21 0 16,0 0-16,1 21 0,-1 0 15,0-21-15,-21 0 0,21 21 16,0 0-16,0 0 0,1 0 0,20 0 16,-21 0-16,0 0 0,0 0 15,22 21-15,-43 0 0,0 0 16,0 0-16,0 0 16,0 1-16,0-1 0,-21 0 0,-1 0 15,1 0-15,0 0 0,0-21 0,-21 22 16,20-1-16,1-21 0,-21 21 15,21-21-15,0 0 0,-1 0 16,1 21-16,0-21 0,0 0 16,0 0 15,42 0-15,0-21-1,0 21-15,0-21 0</inkml:trace>
  <inkml:trace contextRef="#ctx0" brushRef="#br1" timeOffset="-112660.2">20151 6244 0,'0'0'0,"0"21"47,0 1-47,0-1 0,0 0 16,0 0-16,-22 0 0,1 22 15,0-22-15,21 0 0,-21 21 0,21-21 16,-21 22-16,0-22 0,21 0 15,0 0-15,-22 0 0,1 1 0,21-1 16,-21 0-16,21 0 0,-21-21 31,21-21-15,0 0 0,0 0-16,0-1 0,21-20 15,-21 21-15,0 0 0,21-22 16,0 1-16,-21 21 0,22-21 15,-1-1-15,-21 1 0,42 0 16,-21-1-16,0 22 0,1 21 16,-22-21-16,21 0 0,0 21 0,0 0 15,0 0-15,0 21 16,-21 0-16,0 0 16,22 0-16,-22 22 0,0-22 0,0 0 15,0 21-15,0-20 0,0 20 16,0-21-16,0 21 0,-22-20 0,22-1 15,-21 0-15,21 0 0,0 0 16,0 0-16,0 1 16,-21-22 15,0 0-15,21-22-16</inkml:trace>
  <inkml:trace contextRef="#ctx0" brushRef="#br1" timeOffset="-112451.24">19918 6562 0,'21'0'32,"0"0"-32,0-21 15,0 21-15,1 0 0,20 0 0,-21-22 16,0 22-16,22 0 0,-22 0 15,0-21-15,0 21 0,0 0 0,22 0 16,-22-21-16,0 21 0,0 0 16,0-21-16,0 21 15,1 0-15</inkml:trace>
  <inkml:trace contextRef="#ctx0" brushRef="#br1" timeOffset="-112095.33">20595 6371 0,'0'21'47,"0"1"-47,0-1 15,0 0-15,0 0 0,0 0 16,-21 0-16,21 1 0,0-1 0,-21 21 15,21-21-15,0 0 0,0 22 0,0-22 16,0 0-16,0 0 16,0 22-16,0-22 0,-21 0 0,21 0 15,0 0-15,-22 0 0,22 1 0,0-1 16,0 0-16,0 0 16,-21-21-1,21-21 1,0 0-1,0 0-15,0-1 0,0 1 16,0 0-16,0 0 0,21 0 16</inkml:trace>
  <inkml:trace contextRef="#ctx0" brushRef="#br1" timeOffset="-111751.39">20574 6435 0,'0'0'0,"0"-21"0,21-1 16,0 22-16,0 0 16,-21-21-16,22 21 0,-1 0 0,0 0 15,0 0-15,-21-21 0,21 21 0,0 0 16,1 0-16,-1 0 16,0 21-16,-21 0 15,0 1-15,0-1 16,0 0-16,0 0 15,0 0-15,-21-21 0,0 21 0,-1 1 16,1-1-16,0-21 16,0 0-16,21 21 0,-21-21 15,0 0-15,42 0 78</inkml:trace>
  <inkml:trace contextRef="#ctx0" brushRef="#br1" timeOffset="-111344.87">20976 6350 0,'0'0'0,"0"21"47,0 0-47,0 1 16,0-1-16,0 0 16,0 0-16,0 0 0,0 22 0,0-22 15,0 0-15,0 0 0,-21 43 16,21-43-16,0 0 0,0 0 15,0 0-15,0 0 0,0 1 16,0-1-16,0 0 0,0 0 0,-21-21 16,21 21-16,0 0 0,0 1 15,0-1 1,0-42 31,0-1-47,0 1 15,0 0 1,0 0-16,0 0 0,0 0 16,0-1-16</inkml:trace>
  <inkml:trace contextRef="#ctx0" brushRef="#br1" timeOffset="-109034.25">20976 6414 0,'0'0'0,"0"-22"32,0 1-17,0 0-15,21 21 16,0 0-16,-21-21 0,22 21 16,-1 0-16,0 0 0,0 0 15,0 0-15,0 0 16,-21 21-16,22-21 15,-22 21-15,0 0 0,0 1 16,0-1-16,0 0 16,-22 0-16,1 0 0,0-21 0,21 21 15,-21-21-15,0 22 0,0-22 16,-1 21-16,1-21 16,0 0-16,21 21 187,-21-21-171,0 0 31,21 21 46,21-21 1579</inkml:trace>
  <inkml:trace contextRef="#ctx0" brushRef="#br1" timeOffset="-108141.28">21399 6181 0,'0'21'63,"0"0"-63,0 0 0,0 0 0,0 1 15,0-1-15,-21 21 0,0-21 16,0 22-16,21-22 0,0 21 0,-42 64 16,42-64-1,0-21-15,0 1 0,0-1 16,0 0-16,21-21 31,0 0-31,0 0 0,0 0 16,0 0-16,1 0 0,-1-21 15,0 21-15,0-43 16,0 1-16,-21 21 16,21 21-16,-21-21 0,0 0 0,0-1 15,0 44 32,0-1-47,0 0 0,0 0 16,0 0-16,-21 0 15,21 1-15,0-1 16,-21 0-16,21 0 16,0-42 31,0 0-32,21 0-15,-21-1 0,21 22 0</inkml:trace>
  <inkml:trace contextRef="#ctx0" brushRef="#br1" timeOffset="-107970.39">21569 6392 0,'0'-21'16,"0"42"46</inkml:trace>
  <inkml:trace contextRef="#ctx0" brushRef="#br1" timeOffset="-107647.08">21802 6456 0,'0'-21'16,"0"0"-1,-22 21 17,22 21-32,-21-21 15,21 21-15,0 0 0,-21 0 16,0 0-16,21 1 0,-21-1 15,21 0-15,0 0 0,0 0 0,0 22 16,0-22-16,0 0 16,0 0-1,21-21 1,0 0-16,0 0 16,0 0-16,1 0 0,-1-21 15,0 21-15,0 0 0</inkml:trace>
  <inkml:trace contextRef="#ctx0" brushRef="#br1" timeOffset="-106086.86">22013 6541 0,'0'0'0,"0"-22"16,-21 22 0,0 0-1,0 0 1,0 22-16,21-1 15,0 0-15,-22-21 0,22 21 0,-21 0 16,21 0-16,-21 1 16,21-1-16,0 0 15,21-21 17,0 0-17,1 0 1,-22-21-16,21 0 0,-21-1 15,21 22-15,-21-21 0,21 0 0,-21 0 16,0 0-16,0 0 16,0 42 15,0 0-15,0 0-16,0 0 0,0 0 15,0 1-15,0-1 16,0 0-16,21 0 31,0-21-31,1 0 16,-1 0-16,0 0 0,-21-21 15,0 0-15,21 21 0,0-21 0,-21-1 16,21 1-16,1 0 16,-22 0-16,0-21 0,0 20 0,21-20 15,-21 0-15,0 21 16,0-1-16,0 1 0,0 0 0,0 0 15,0 42 17,0 0-32,0 0 15,0 1-15,-21-1 0,21 21 16,0-21-16,0 0 0,-22 1 16,22 20-16,0-21 0,-21 0 0,21 0 15,0 1-15,0-1 16,0 0-16,21-21 15,1 0 1,-1 0-16,0 0 16,0 0-16,0-21 0,0 0 15,-21-1-15,22 22 16,-22-21-16,0 0 0,21 21 0,-21-21 16,21 21-16,-21-21 0,0 42 46,0 0-46,0 0 16,-21 0-16,21 1 16,-21-1-16,21 0 0,0 0 31,21-21-15,0 0-16,0 0 15,0 0-15,-21-21 0,21 21 16,1-21-16,-1 0 0,0-1 15,-21 1-15,21 21 16,-21-21-16,0 42 47,-21-21-31,21 21-16,-21 1 15,21-1 1,0-42 31,0-1-32,0 1-15,0 0 32,0 0-32,0 0 0,0 0 15,21 21 1,-21-22-1,21 22-15,0 0 0,0 0 32,-21 22-32,0-1 15,0 0-15,0 0 16,0 0-16,0 0 16,0 1-16,0-1 15,0 0 1,0-42 31,0 0-32,0-1-15,0 1 0,22 21 16,-22-21-16,0 0 0,21 0 16,0 0-16,-21-1 0,21 1 15,0 0-15,0 0 16,1 21-16,-1-21 0,0 21 15,0 0 1,-21 21-16,21 0 0,-21 0 16,0 0-16,0 1 15,0-1-15,0 0 0,0 0 16,0 0-16,0 0 16,0 1-16,-21-22 31,0 0-16,21-22 1,0 1 0,0 0-16,0 0 0</inkml:trace>
  <inkml:trace contextRef="#ctx0" brushRef="#br1" timeOffset="-105862.99">22669 6244 0,'0'-21'16,"-21"21"-16,0 0 15,0 0 63,21 21-62</inkml:trace>
  <inkml:trace contextRef="#ctx0" brushRef="#br1" timeOffset="-105482.84">22056 6287 0,'0'21'16,"21"-21"-1,0 0 1,0 0-16,0 0 15,0 0-15,1 0 16,-1 0-16,0 0 16</inkml:trace>
  <inkml:trace contextRef="#ctx0" brushRef="#br1" timeOffset="-101086.43">16404 7387 0,'-21'0'16,"42"0"93,0 0-93,-21 21-1,21-21-15,1 0 0,-1 0 16,0 0 0,0 0-16,0 0 15,0 0-15,1 0 16,-1 0-16,0 0 0,0 0 15,0 0-15,0 0 16,1 0-16,-1 0 0,0 0 16,0 0-16,0 0 15,0 0-15,1 0 0,-1 0 16,0 0-16,0 0 0,0 0 16,0 0-16,1 0 0,-1 0 15,0 0 1,0 0-16,0 0 0,0 0 0,1 0 15,-1 0-15,0 0 16,0 0-16,0 0 0,0 0 16,1 0-16,-1 0 15,0 0-15,0 0 0,21 0 16,-20 0-16,-1 0 0,0 0 16,0 0-16,0 0 0,0 0 15,1 0-15,-1 0 16,0 0-16,0 0 0,0 0 15,22 0-15,-22 0 16,0 0-16,0 0 16,0 0-16,0 0 15,1 0-15,-1 0 0,0 0 0,0 0 16,0 0-16,0 0 16,22 0-16,-22 0 0,0 0 15,0 0-15,0 0 0,1 0 16,-1 0-16,0 0 0,0 0 15,0 0-15,0 0 16,22 0-16,-22 0 0,0 0 16,0 0-16,0 0 15,1-21-15,20 21 0,-21 0 16,0 0-16,0 0 16,1 0-16,-1 0 15,0 0-15,0 0 0,0 0 0,0 0 16,1 0-16,-1 0 15,0 0-15,0 0 0,0 0 16,0 0-16,1 0 0,-1 0 16,0 0-16,0 0 0,21 0 15,-20 0-15,-1 0 0,0 0 16,0 0-16,0 0 0,0 0 16,1 0-16,-1 0 0,0 0 15,0-21-15,0 21 16,0 0-16,1 0 0,-1 0 15,0 0-15,0 0 0,0 0 16,0 0-16,1 0 0,20 0 0,-21 0 16,0 0-16,0 0 0,1 0 15,-1 0-15,63 0 16,-62 0-16,-1 0 0,0 0 0,0 0 16,0 0-16,0 0 0,1-21 0,20 21 15,-21 0-15,0 0 0,0 0 16,1 0-16,-1 0 0,21 0 15,-21 0-15,0 0 0,1 0 16,-1 0-16,0 0 16,21 0-16,-21 0 0,1 0 15,-1 0-15,0 0 16,0 0-16,0 0 0,0 0 0,1 0 16,-1 0-16,0 0 0,0 0 15,21 0-15,-20 0 16,-1 0-16,0 0 0,0 0 15,0 0-15,0 0 0,1 0 0,-1 0 16,0 0-16,0 0 0,0 0 16,0 0-16,1 0 0,20 0 15,-21 0-15,0 0 0,0 0 0,1 0 16,-1 0-16,0 0 0,0 0 16,21 0-16,-20 0 15,-1 0-15,0 0 0,0 0 0,0 0 16,22 0-16,-22 0 15,0 0-15,0 0 0,0 0 16,0 0-16,1 0 0,-1 0 16,0 0-16,0 0 0,0 0 15,0 0-15,1 0 16,-1 0-16,0 0 16,0 0-1,0 0-15,0 0 16,1 0-16,-1 0 0,0 0 15,0 0 1,0 0-16,0 0 16,1 0-16,20 0 15,-21 0 1,0 0-16,0 0 16,1 0-1,-1 0-15,0 0 16,0 0-16,0 0 15,0 0 1,1 0-16,-1 0 16,0 0-16,0 0 15,0 0 1,0 0-16,22 0 16,-22 0-1,0 0-15,0 0 16,0 0-16,1 0 0,-1 0 15,0 0-15,0 0 16,0 0-16,0 0 16,1 0-16,-1 0 0,0 0 15,0 0 1,0 0-16,0 0 16,1 0-16,-1 0 15,0 0-15,0 0 0,0 0 16,0 0-16,1 0 15,-1 0 1,0 0 0,0 0-16,0 0 15,0 0 1,1 0 0,-1 0-16,0 0 15,0 0 1,0 0-1,0 0-15,1 0 16,-1 0 0,0 0-16,0 0 31,0 0-31,0 0 31,1 0-15,-1 0 78,0 0-79,-42 0 48</inkml:trace>
  <inkml:trace contextRef="#ctx0" brushRef="#br2" timeOffset="-28833.45">13271 5313 0,'0'0'0,"-21"-21"15,0 0-15,21-1 32,0 1-17,0 0 16,0 42 1,0 0-32,0 1 0,0-1 15,0 0-15,0 0 0,0 21 16,0 1-16,0-1 0,0 0 16,0 1-16,0-1 0,-21 22 15,21-1-15,0-21 0,0 22 0,0-1 16,0-20-16,-21 20 0,21-20 0,0 20 15,0-21-15,-21 1 0,21-1 16,0 22-16,0-22 0,0 0 0,0 1 16,0-1-16,0-21 0,0 21 15,0-20-15,0 20 0,0-21 0,0 0 16,0 0-16,0 1 0,21-22 47,-21-22-47,0 1 15,0 0-15,0 0 0,0 0 0,0 0 16,0-1-16,0 1 0,0-21 0,21 21 16,-21-22-16,0 1 0,0 21 15</inkml:trace>
  <inkml:trace contextRef="#ctx0" brushRef="#br2" timeOffset="-27889.51">13250 5271 0,'21'0'47,"1"0"-31,-1 0-16,0 0 15,0 0-15,0 0 0,0 0 0,22 0 16,-1 0-16,-21 0 16,0 0-16,22 0 0,-22 0 0,21 0 15,-21 0-15,1 0 0,-1 0 16,0 0-16,0 0 0,0 0 16,0 0 15,1 0-16,-22 21-15,21-21 16,-21 21 0,21-21-16,-21 21 0,21-21 15,-21 21-15,0 0 16,0 1-16,0-1 16,0 0-16,0 0 0,0 0 0,0 22 15,0-1-15,0-21 16,0 21-16,0 1 0,0-22 0,0 21 15,0 1-15,0-1 0,0-21 0,0 21 16,0 1-16,0-1 16,0-21-16,0 22 0,0-22 0,0 21 15,21 43-15,-21-64 16,0 0-16,0 0 0,0 0 16,21 1-16,-21-1 0,0 21 0,0-21 15,0 0-15,0 1 0,0-1 16,0 0-16,0 0 0,0 0 15,0 0 1,-21 1 15,0-22-15,0 0-16,0 0 0,0 0 16,-1 21-16,-20-21 0,21 0 0,-21 0 15,-1 0-15,1 21 0,0-21 16,-22 0-16,22 0 0,-22 21 0,22-21 15,-64 0-15,43 21 0,-22-21 16,43 0-16,20 0 16,1 0-16,0 21 0,0-21 0,0 0 15,21-21 17,21 21-17,0-21-15,-21 0 0,21 0 16,0-22-16</inkml:trace>
  <inkml:trace contextRef="#ctx0" brushRef="#br2" timeOffset="-27334.83">13504 5376 0,'0'0'0,"21"0"15,1 0-15,-1 0 16,-42 22 15,-1-1-15,1-21-16,0 21 0,-21 0 0,21 0 15,-22 0-15,22 1 0,-21-1 16,21 21-16,-1-21 0,-41 22 16,42-43-16,21 21 0,0 0 15,-21-21-15,21 21 0,21-21 47,0 0-47,0 0 0,0-21 0,0 0 16,1 0-16,-1-1 0,0 22 15</inkml:trace>
  <inkml:trace contextRef="#ctx0" brushRef="#br2" timeOffset="-27002.02">13864 5482 0,'-42'21'0,"21"-21"16,-1 22-16,1-1 16,0-21-16,0 21 0,0-21 0,0 21 15,-22 0-15,22 0 0,-21-21 16,21 22-16,-22-1 0,1 0 0,0 0 15,-1 0-15,1 22 0,21-43 16,-22 21-16,22 0 0,-21 0 0,21 0 16,0-21-16,-1 21 0,1-21 0,21 22 15,21-22 17,1 0-17,20 0-15,-21-22 16,0 22-16,0-21 0,1 0 0,20 21 15</inkml:trace>
  <inkml:trace contextRef="#ctx0" brushRef="#br2" timeOffset="-26689.2">13801 5800 0,'0'0'0,"0"21"15,-22-21-15,1 21 0,0-21 16,21 21-16,-42 0 0,21-21 16,-1 22-16,-20-1 0,21-21 0,-21 21 15,20 0-15,-20 0 0,0-21 16,21 21-16,-22 1 0,22-1 0,-21-21 16,21 21-16,-1 0 0,1-21 0,0 0 15,0 21-15,42-21 47,0 0-31,0 0-16,1 0 0,20-21 0,-21 21 15,0-21-15,22 0 0,-22 21 16,21-21-16</inkml:trace>
  <inkml:trace contextRef="#ctx0" brushRef="#br2" timeOffset="-26394.37">13864 5948 0,'0'21'16,"-21"-21"-16,0 21 0,0-21 15,-1 21-15,1 1 0,0-22 16,0 21-16,0-21 0,-43 42 16,43-42-16,-21 21 15,21 0-15,-22 1 0,22-22 0,-21 21 16,-22 0-16,43 0 0,0 0 15,-21-21-15,20 21 0,1-21 16,21 22-16,-21-22 0,42 0 47,0 0-47,1 0 0,-1 0 0,0 0 16,0-22-16,21 22 0,-20-21 15,-1 0-15,21 21 0,-21-21 16,0 21-16</inkml:trace>
  <inkml:trace contextRef="#ctx0" brushRef="#br2" timeOffset="-26146.56">13822 6138 0,'0'22'16,"-21"-22"-16,-1 21 0,1-21 15,0 21-15,-21-21 0,21 21 0,-1 0 16,-20-21-16,21 21 0,0 1 0,-22-22 15,22 21-15,0 0 0,0 0 16,0 0-16,0 0 0,-1-21 0,1 22 16,0-1-16,21 0 0,-21 0 15,0 0-15,21 0 16,-21 1-16,-1-22 0,22 21 16,-21-21-16</inkml:trace>
  <inkml:trace contextRef="#ctx0" brushRef="#br2" timeOffset="-26082.6">13335 6181 0,'0'0'0,"0"-21"0,0-1 15</inkml:trace>
  <inkml:trace contextRef="#ctx0" brushRef="#br2" timeOffset="-24873.43">12890 4085 0,'0'-21'0,"0"0"15,0 0 1,0 0-16,0-1 16,-21 22 15,21 22-31,0-1 15,0 0-15,0 0 0,0 0 0,0 22 16,-21-1-16,21-21 0,0 21 0,-21 1 16,21-1-16,0-21 15,0 22-15,0-1 0,0-21 0,0 0 16,0 22-16,0-22 0,0 0 16,0 0-16,0 0 15,0-42 16,0 0-15,0 0-16,0 0 0,0-1 16,0 1-16,0-21 0,0 21 0,0 0 15,0-1-15,21 1 0,0 0 0,0 0 16,1 0-16,-1 0 16,0 21-16,0-22 0,21 22 15,-20 0 1,-1 22-16,-21-1 0,0 0 0,0 0 15,0 0-15,0 22 0,0-1 16,0-21-16,0 0 0,0 0 16,0 1-16,0-1 0,0 0 0,0 0 15,-21-21-15,21 21 0,-22 0 16,22-42 15,0 0-15,0 0-16,22 0 15,-1-22-15,-21 22 0</inkml:trace>
  <inkml:trace contextRef="#ctx0" brushRef="#br2" timeOffset="-24582.07">13208 3979 0,'0'-21'0,"0"42"47,0 1-47,0-1 0,0 0 0,0 21 16,0-21-16,0 22 0,0-22 15,0 21-15,0 1 0,0-22 16,0 21-16,0-21 0,0 0 16,0 22-16,0-22 0,0 0 0,0 0 15,0 0-15,0 1 16,21-22 15,0 0-31,-21-22 0,0 1 0,21 21 16,-21-42-16,22 21 0,-1 0 15</inkml:trace>
  <inkml:trace contextRef="#ctx0" brushRef="#br2" timeOffset="-24305.71">13441 3916 0,'-21'21'32,"21"0"-17,-22 0-15,22 1 0,0 20 0,0-21 16,0 21-16,-21-20 0,21 20 16,-21 0-16,21-21 0,0 22 0,0-22 15,-21 21-15,21-21 0,0 1 16,0-1-16,0 0 0,0 0 15,0 0-15,0 0 0,0 1 16,21-22 0,0 0-16,0 0 15,1 0-15,-1 0 0,-21-22 0,21 1 16,0 21-16,0-21 0</inkml:trace>
  <inkml:trace contextRef="#ctx0" brushRef="#br2" timeOffset="-24005.88">13652 4276 0,'0'-21'16,"-21"42"-1,21 0 1,0 0-16,-21 0 0,21 0 16,0 1-16,0-1 0,0 0 15,0 21-15,0-21 0,0 1 16,0-1-16,0 0 0,-21 0 0,21 21 15,0-20-15,0-1 0,0 0 0,0 0 16,0 0-16,0 0 0,0 1 16,0-1-16,0 0 0,0 0 15,0 0 1,0-42 0,0 0-1,21 0-15,-21 0 16,0-1-16,0 1 0,0 0 0,21-21 15</inkml:trace>
  <inkml:trace contextRef="#ctx0" brushRef="#br2" timeOffset="-23739.03">13610 4276 0,'-21'-21'16,"21"-1"-1,21 22 1,0 0-16,0 0 0,1 0 15,-1 0-15,0 22 16,0-22-16,0 21 0,-21 0 16,0 0-16,0 0 0,0 0 15,0 1-15,-21-1 16,0 0-16,0-21 16,0 0-16,-1 21 15,1-21-15,0 0 0,21-21 31,0 0-31</inkml:trace>
  <inkml:trace contextRef="#ctx0" brushRef="#br2" timeOffset="-23490.66">13123 4106 0,'0'0'0,"-21"0"0,-42-21 0,84 21 16,0 0 0,0-21-16,0 21 0,22 0 15,-1-21-15,-21 0 0,21 21 0,1 0 16,-1-21-16,-21 21 0,22 0 0,-1 0 16,-21-22-16,0 22 0,0 0 15,1 0-15</inkml:trace>
  <inkml:trace contextRef="#ctx0" brushRef="#br2" timeOffset="-23130.86">14076 4170 0,'-21'21'16,"21"0"-16,-22-21 0,22 21 16,0 1-16,0-1 0,0 21 0,0-21 15,-21 0-15,21 22 0,0-1 0,0-21 16,0 22-16,0-1 0,0-21 15,0 21-15,0-20 0,0 20 0,0-21 16,0 21-16,0-20 0,0-1 16,0 0-16,0 0 0,0 0 0,0 0 15,0 1 1,21-44 0,-21 1-1,0 0-15,0 0 0,0 0 16,0 0-16,22-1 0,-22-20 15</inkml:trace>
  <inkml:trace contextRef="#ctx0" brushRef="#br2" timeOffset="-22835.01">13991 4233 0,'0'0'0,"-21"0"0,21-21 15,0 0 1,21 0-16,0 21 15,0 0-15,22 0 16,-22 0-16,0 0 0,0 0 0,0 0 16,1 0-16,-1 0 0,0 0 15,0 21-15,0 0 0,-21 0 16,0 1-16,0-1 0,0 0 16,-21 0-16,0 0 0,0-21 15,0 21-15,-1 1 0,1-22 0,21 21 16,-21-21-16,0 0 15,21 21-15,21-42 32,0 21-17</inkml:trace>
  <inkml:trace contextRef="#ctx0" brushRef="#br2" timeOffset="-22446.23">14309 4212 0,'0'0'0,"0"-21"0,0 0 15,21 21 1,0 0 0,0 0-16,0 21 15,0-21-15,-21 21 16,0 0-16,0 1 0,0-1 0,0 0 15,0 0-15,0 0 0,0 0 16,0 1-16,0-1 0,0 0 16,-21-21 15,21-21-15,0 0-16,0-1 15,0 1-15,0 0 0,0 0 16,0 0-16,0 0 0,0-1 0,0 1 15,0 0-15,21 0 0,-21 0 16,22 21-16,-1 0 16,0 0-1,0 0-15</inkml:trace>
  <inkml:trace contextRef="#ctx0" brushRef="#br2" timeOffset="-22050.46">14647 4128 0,'0'0'0,"-21"0"31,21 21-31,0 0 16,-21 0-16,21 0 15,-21 0-15,21 1 0,0-1 16,0 0-16,0 0 0,0 0 15,0 0-15,0 1 16,0-1-16,21-21 16,0 0-1,0 0-15,0 0 16,1-21-16,-22-1 0,0 1 16,21 0-16,-21 0 15,0 0-15,0 0 0,0-1 0,0 1 16,0 0-16,0 0 0,-21 0 15,-1 21-15,22-21 16,-21 21-16,0 0 0,0 0 16,42 0 31</inkml:trace>
  <inkml:trace contextRef="#ctx0" brushRef="#br2" timeOffset="-21733.66">14901 3789 0,'0'0'0,"-21"0"0,0 0 16,0 21-1,0 0 1,21 0-16,0 22 0,0-22 15,0 0-15,-22 21 0,22 1 0,-21-22 16,21 21-16,0 1 0,0-22 16,0 21-16,0-21 0,0 22 0,0-22 15,0 0-15,0 0 0,0 0 16,0 0-16,0 1 0,0-1 16,0-42 15,21 21-31,-21-22 15,0 1-15,22 21 0,-1-21 16,-21 0-16</inkml:trace>
  <inkml:trace contextRef="#ctx0" brushRef="#br2" timeOffset="-21402.85">14986 4149 0,'0'21'16,"-21"-21"-16,21 21 0,-21 0 15,21 0-15,0 1 16,-22-1-16,22 0 0,-21 0 16,21 0-16,0 0 15,0 1-15,21-22 16,1 0-16,-1 0 16,0 0-1,0-22-15,0 22 0,-21-21 16,21 0-16,-21 0 0,22 0 15,-22 0-15,0-1 0,0 1 16,0 0-16,0 0 0,-22 21 16,22-21-16,-21 21 15,0 0-15,0 0 16,0 0 0</inkml:trace>
  <inkml:trace contextRef="#ctx0" brushRef="#br2" timeOffset="-21190.86">14711 4001 0,'-21'0'15,"42"0"16,0 0-31,0 0 0,0 0 0,0 0 16,1 0-16,-1 0 0,0 0 0,0 0 16,0 0-16,0 0 15</inkml:trace>
  <inkml:trace contextRef="#ctx0" brushRef="#br2" timeOffset="-20863.05">15303 4022 0,'0'0'0,"0"-21"16,-21 21-1,0 0-15,0 0 16,0 0 0,0 0-16,21 21 0,-22 0 0,22 0 15,-21 0-15,0 0 0,21 1 0,0-1 16,0 0-16,-21 0 0,21 0 16,0 0-16,0 1 0,0-1 15,0 0-15,0 0 0,21 0 16,0-21-1,0 0-15,1 0 0,-1 0 16,0 0-16</inkml:trace>
  <inkml:trace contextRef="#ctx0" brushRef="#br2" timeOffset="-20134.46">15473 4149 0,'0'-21'16,"-21"21"-1,-1 0 1,22 21 0,-21 0-16,0-21 0,0 21 0,21 0 15,-21 0-15,0 1 16,21-1-16,-22-21 0,22 21 0,0 0 16,22-21 15,-1 0-16,0 0 1,-21-21-16,21 21 0,0-21 0,-21 0 16,21-1-16,-21 1 15,22 21-15,-22-21 0,0 42 63,0 0-63,0 1 0,0-1 15,0 0-15,0 0 16,0 0-16,21-21 31,0 0-31,0 0 0,0 0 16,0 0-16,-21-21 0,22 21 16,-1-21-16,-21 0 0,21 21 15,0-21-15,-21-22 0,21 1 16,0 0-16,-21-1 0,22 1 15,-22 0-15,21 20 0,0-20 16,-21 0-16,0 21 0,0-1 0,21-20 16,-21 21-16,0 0 15,0 42 1,0 0 0,-21-21-16,21 21 0,-21 0 0,21 22 15,0-22-15,0 0 0,-21 0 0,21 22 16,0-22-16,0 21 0,0-21 15,0 0-15,0 1 0,0-1 0,0 0 16,0 0-16,0 0 0,0 0 16,0 1-1,0-44 32</inkml:trace>
  <inkml:trace contextRef="#ctx0" brushRef="#br2" timeOffset="-19970.56">15684 4276 0,'0'21'0</inkml:trace>
  <inkml:trace contextRef="#ctx0" brushRef="#br2" timeOffset="-11987.02">19008 5313 0,'0'21'235</inkml:trace>
  <inkml:trace contextRef="#ctx0" brushRef="#br2" timeOffset="-10906.01">19029 5482 0,'-21'0'47,"21"-21"140,0 0-171,0 0 0,0 0-1,0-1-15,0 1 0,0 0 16,0 0-16,0 0 0,0 0 16,0-1-1,0 44 16,0-1-31,0 0 0,0 0 16,0 0-16,0 0 0,0 1 16,0 20-16,0-21 0,0 21 0,0 1 15,0-22-15,0 21 0,0 1 0,-22-1 16,22 0-16,0 1 16,0-22-16,-21 21 0,21-21 0,-21 22 15,21-22-15,0 0 0,-21 0 16,21 21-16,0-20 15,0-44 32,0 1-31,0 0-16,0 0 16,0 0-16,0 0 0,0-1 15,21 1-15</inkml:trace>
  <inkml:trace contextRef="#ctx0" brushRef="#br2" timeOffset="-9482.84">19177 5334 0,'0'-63'0,"0"41"15,0 1-15,-21 21 16,0 0 15,21 21-31,0 1 16,0-1-16,0 0 0,0 0 16,0 21-16,0-20 0,0 20 0,0 0 15,0-21-15,0 22 0,0-1 16,-22 0-16,22 1 0,-21 41 15,21-62-15,0 41 0,0-21 16,0-20-16,-21-1 0,21 0 16,0 0-16,0 0 0,-21-21 62,21-21-46,0 0-16,-21 21 0,0-21 15,21 0 1,-22 21-16,1 0 0,0-22 16,0 1-16,0 21 15,0-21-15,21 0 0,-22 21 16,1-21-16,0 0 0,0 21 0,0-22 16,21 1-16,-21 0 0,-1 0 15,22 0-15,0 0 16,-21 21-16,21-22 15,21 22 32,-21 22-31,22-1-16,-1 0 0,-21 0 16,21 0-16,-21 0 0,21 1 0,0-1 15,-21 0-15,21 0 0,1 0 16,-22 22-16,0-22 0,21 0 0,0 0 15,0 0-15,-21 0 0,0 1 16,0-1-16,21-21 16,-21 21-1,21-21-15,1 0 32,-1-21-32,-21 0 15,21 21-15,0-22 0,0 1 16,-21 0-16,21 0 0,1 0 0,-1 0 15,0-1-15,21 1 0,-21 0 16,1 0-16,20-21 0,-21 20 0,0 1 16,0 0-16,1 21 0,-1-21 15,-21 0-15,21 21 16,-42 21 15,21 0-31,-21 0 0,-1 0 16,1 1-16,-21-1 0,21 0 0,0 0 15,-22 0-15,22 0 0,0 1 16,-21-1-16,20 0 0,1 0 0,0 0 16,0 0-16,0-21 0,0 22 15,-1-22-15,22 21 16,-21-21-16,42-21 47,1 21-47,-22-22 0,21 1 15,0 21-15,0-21 0,21 0 16,-20 0-16,-1 0 0,21-1 0,-21 1 16,22 0-16,-22 0 15,21 0-15,-21 0 0,0-1 0,22 1 16,-22 0-16,0 21 0,-42 21 31,0 0-31,0 1 16,-22-1-16,22 0 0,-21 0 0,21 21 15,-22-20-15,1-1 0,21 0 0,-22 0 16,22 0-16,0 0 0,0 1 16,0-22-16,21 21 0,-21-21 15,63-21 17,-21-1-32,0 1 0,0 21 15,1-21-15,20-21 0,-21 21 16,0-1-16,22 1 0,-1-42 15,-21 42-15,0 21 0,0-22 16,1 22-16,-44 22 16,1-1-1,0 0-15,0-21 0,0 21 16,0 0-16,-1 0 0,1 1 16,0-1-16,0-21 0,0 21 0,0 0 15,-1 0 1</inkml:trace>
  <inkml:trace contextRef="#ctx0" brushRef="#br2" timeOffset="-6682.17">17103 6943 0,'0'-21'0,"0"-1"31,0 1-15,0 42 15,0 1-31,0-1 16,0 0-16,0 0 0,0 0 0,0 0 16,0 1-16,0-1 0,0 21 15,0-21-15,0 0 0,0 1 0,-22-1 16,22 0-16,0 0 15,0-42 32,0 0-47,0 0 16,0-1-16,0 1 0,0-21 0</inkml:trace>
  <inkml:trace contextRef="#ctx0" brushRef="#br2" timeOffset="-6209.88">17103 6837 0,'0'0'0,"21"0"63,0 0-63,0 21 16,0-21-16,0 0 0,1 0 15,20 21-15,-21-21 0,0 0 0,22 0 16,-1 0-16,-21 21 0,21-21 15,1 0-15,-22 0 0,21 0 0,-21 0 16,22 0-16,-22 22 0,0-22 0,0 0 16,-21 21-16,21-21 15,-21 21-15,0 0 0,0 0 16,0 0 0,0 1-16,0-1 0,-21 0 15,21 0-15,0 0 0,0 0 16,-21-21-16,21 22 0,-21-1 15,0 0-15,21 0 0,-21-21 16,-1 21-16,1-21 0,0 21 0,0-21 16,-21 0-16,20 22 0,-20-22 15,0 0-15,-1 0 0,-41 21 16,41-21-16,1 0 0,0 0 16,-1 0-16,22 0 0,-21 0 0,21 0 15,21 21-15,-21-21 0,-1 0 16,44 0 31,-1 0-47,0 0 0</inkml:trace>
  <inkml:trace contextRef="#ctx0" brushRef="#br2" timeOffset="-5643.2">18754 6922 0,'0'-22'0,"0"44"32,-22-1-17,22 0-15,0 0 0,0 0 16,-21 0-16,0 1 0,21-1 15,-21 21-15,21-21 0,0 0 16,-21 1-16,21-1 0,0 0 16,-21-21-16,21 21 0,0 0 15,21-42 17,-21 0-17,21 0-15,-21 0 0,0-1 0,0 1 16</inkml:trace>
  <inkml:trace contextRef="#ctx0" brushRef="#br2" timeOffset="-5214.52">18669 6900 0,'0'0'0,"-21"0"15,0 0-15,42 0 47,0 0-47,21-21 0,-21 21 16,22 0-16,-22 0 0,21 0 0,-21 0 15,22 0-15,-22 0 0,21 0 0,-21 0 16,1 0-16,20 0 0,-21 0 16,0 21-16,0-21 0,1 0 0,-1 22 15,-21-1-15,0 0 16,0 0-16,0 0 16,0 0-16,0 1 15,0-1 1,0 0-16,0 0 15,21-21-15,-21 21 0,0 0 16,0 1-16,0-1 16,-21-21-16,0 21 0,-1-21 15,1 0-15,-21 21 0,21-21 16,-22 0-16,22 0 0,-21 21 0,0-21 16,-1 0-16,1 0 0,0 0 0,-1 0 15,22 0-15,-21 0 0,21 0 16,-1 0-16,1 0 0,-21 0 15,63 0 1,0-21 0,0 21-16,1-21 0</inkml:trace>
  <inkml:trace contextRef="#ctx0" brushRef="#br2" timeOffset="-4859.78">20045 6837 0,'0'0'15,"-21"0"1,-1 21-1,22 0-15,0 0 16,0 1-16,0-1 0,0 0 16,-21 0-16,21 21 0,0-20 0,0-1 15,0 0-15,0 0 0,0 0 16,-21 0-16,21 1 0,0-1 0,0 0 16,0 0-16,21-42 46,-21 0-46,21 0 16,-21-1-16</inkml:trace>
  <inkml:trace contextRef="#ctx0" brushRef="#br2" timeOffset="-4435.02">20002 6900 0,'22'-21'31,"-1"21"-31,0 0 16,21 0-16,-21 0 0,22 0 16,20 0-16,-20 0 0,-22 0 15,21 0-15,0 0 0,1 0 16,-1 0-16,-21 0 0,22 0 16,-22 0-16,63 0 15,-62 0-15,-1 21 0,0-21 16,0 0-16,0 22 0,0-22 15,1 21-15,-1 0 16,-21 0 0,0 0-1,0 0-15,-21-21 16,-1 22-16,1-1 16,0-21-16,0 21 0,0-21 0,21 21 15,-21-21-15,-1 21 0,-20-21 16,21 21-16,0-21 0,0 22 0,-22-22 15,1 21-15,21-21 0,-22 0 0,22 21 16,0-21-16,-21 0 0,21 0 16,-1 0-16,1 0 0,0 0 15,0 0 1</inkml:trace>
  <inkml:trace contextRef="#ctx0" brushRef="#br2" timeOffset="-3850.34">17060 7705 0,'21'0'0,"-42"0"0,64 0 15,-43 21 16,0 0-31,0 0 16,0 0-16,0 1 0,0-1 16,0 0-16,0 0 0,0 21 0,0-20 15,0-1-15,0 21 0,-22-21 16,22 0-16,0 1 0,0-1 0,0 0 16,-21 0-16,21 0 0,0-42 46,0 0-46,0 0 16,0 0-16,0-1 0,21-20 16</inkml:trace>
  <inkml:trace contextRef="#ctx0" brushRef="#br2" timeOffset="-3359.2">17145 7705 0,'21'0'47,"0"0"-47,0 0 0,22 0 16,-22 0-16,21 0 0,1 0 15,-22 0-15,21 0 0,0 0 16,1 0-16,-1-21 0,0 21 16,1 0-16,-1 0 0,-21 0 0,22 0 15,-22 0-15,0 0 0,0 0 0,0 0 16,0 0-16,-21 21 15,0 0 1,0 0-16,0 0 0,0 0 16,-21 1-16,0-22 0,21 21 15,0 0-15,0 0 0,-21 0 16,21 0-16,0 1 0,0-1 0,0 0 16,0 0-16,0 0 0,0 0 0,0 1 15,0-1-15,0 0 0,0 0 16,0 0-1,0 0-15,-21-21 0,0 0 0,-1 22 16,1-22-16,0 0 0,0 0 0,-21 21 16,-1-21-16,1 0 0,0 0 15,-22 0-15,22 0 0,-1 0 0,-20 0 16,21 0-16,20 0 0,-20 0 0,21 0 16,-21 0-16,20 0 15,22-21-15,0-1 16,22 22-1,-1 0-15,0-21 0,0 21 16,21-21-16,-20 21 0</inkml:trace>
  <inkml:trace contextRef="#ctx0" brushRef="#br2" timeOffset="-3013.48">18457 7684 0,'0'-22'0,"0"44"0,0-65 16,0 64 15,0 1-31,0-1 0,-21 0 16,21 0-16,0 21 0,0-20 15,-21-1-15,21 21 0,0-21 0,0 22 16,0-22-16,0 0 0,-21 21 16,21-21-16,0 1 0,0-1 0,0 0 15,0 0 1,0-42 15,21 0-31,-21 0 0,21-1 16,0-20-16</inkml:trace>
  <inkml:trace contextRef="#ctx0" brushRef="#br2" timeOffset="-2505.21">18542 7620 0,'-42'0'16,"63"0"15,0 0-31,0 0 0,0 0 15,0 0-15,1 0 0,20 0 0,-21 0 16,21 0-16,1 0 0,-22 0 16,21 0-16,-21 0 0,22 0 0,-22 0 15,21 0-15,-21-21 0,22 21 16,-22 0-16,0 0 0,0 0 0,22 0 16,-22 0-16,-21 21 31,0 0-31,0 0 0,0 1 15,0-1-15,0 0 16,0 0-16,0 0 0,0 0 16,0 1-16,0-1 0,0 0 15,0 0-15,0 0 0,0 0 16,0 1-16,0-1 0,0 0 16,0 0-16,0 0 0,-21 0 0,-1-21 15,1 22-15,21-1 0,-21 0 16,0-21-16,0 21 0,-22 0 15,1-21-15,21 0 0,-21 21 0,-1-21 16,1 0-16,0 0 0,-1 0 16,1 22-16,0-22 0,-1 0 0,1 0 15,21 0-15,0 0 0,-1 0 0,1 0 16,0 0 0,42 0-1,0-22 1,1 1-16,20 21 0,-21-21 15</inkml:trace>
  <inkml:trace contextRef="#ctx0" brushRef="#br2" timeOffset="-2040.47">19918 7705 0,'0'-21'15,"0"-1"-15,0 44 47,0-1-47,0 0 16,0 0-16,0 0 0,0 0 0,0 1 16,0 20-16,0-21 0,0 21 0,0-20 15,0 20-15,0-21 0,0 21 16,0-20-16,0 20 0,0-21 0,0 0 15,0 0-15,0 1 0,0-1 16,0-42 15,0-1-15,0 1-16,0-21 16,21 21-16,-21 0 0,21-22 0</inkml:trace>
  <inkml:trace contextRef="#ctx0" brushRef="#br2" timeOffset="-1499.31">20024 7705 0,'0'-21'0,"21"21"31,0 0-31,0 0 16,0 0-16,22 0 0,-22 0 15,0-22-15,42 22 16,-41 0-16,20 0 0,-21 0 15,21 0-15,-20-21 0,20 21 0,-21 0 16,21 0-16,-20 0 0,41 0 16,1 0-16,-43 0 15,0 0-15,0 0 0,0 0 16,0 0-16,-21 21 16,0 1-1,0-1-15,0 0 16,0 0-16,-21 0 15,21 0-15,0 1 0,0-1 16,-21 0-16,21 0 0,0 0 16,0 0-16,0 1 0,0-1 15,0 0-15,0 0 0,0 0 0,0 0 16,0 22-16,0-22 16,0 0-16,0 0 15,0 0-15,-21-21 0,21 22 16,-21-22-16,0 0 0,-1 21 15,1-21-15,0 0 0,-21 0 0,-1 0 16,1 0-16,0 0 0,-22 0 0,22 0 16,0 0-16,-1 0 0,1 0 15,0 0-15,-1 0 0,22 0 0,0 0 16,0 0-16,21-21 47,0-1-47,0 1 0,21 0 0,0 0 15,0 21-15</inkml:trace>
  <inkml:trace contextRef="#ctx0" brushRef="#br2" timeOffset="149.37">19918 6964 0,'21'0'16,"-21"-21"-1,0 0 1,0-1 0,0 44 46,0-1-62,0 0 0,0 0 16,0 0-16,0 22 0,0-22 15,0 0-15,0 21 0,0-21 0,0 22 16,0-22-16,0 0 0,0 0 16,-21 0-16,21 1 0,0-1 0,0 0 15,0 0-15,0-42 32,0 0-17,0 0-15,0-1 16,0 1-16,0-21 0,0 21 15,0 0-15,0-22 0,21 22 0,-21-21 16,0 21-16,0-22 0,0 22 16,21 0-16,-21 0 0,0 0 0,0-1 15,0 1-15,21 21 47,0 0-31,1 0-1,-1 0-15,0 0 0,0 0 16,0 0-16,0 0 0,1 0 16,41 0-16,-42 0 0,22 0 15,-1 0-15,0 0 0,1 0 0,-1 0 16,0 0-16,1 0 0,-1 0 16,-21 0-16,21 0 0,-20 0 15,-1 0-15,0 0 0,0 0 16,-21 21 46,-21 1-62,21-1 16,0 0-16,0 0 16,0 0-16,-21 0 0,21 1 15,0-1-15,-21 0 0,21 0 16,0 0-16,0 0 0,0 22 15,0-22-15,0 0 0,0 0 16,0 0-16,0 1 16,-22-22 15,1 0-15,0 0-16,-21 0 0,21 0 15,-1 0-15,-20 0 0,0 0 16,-1 0-16,1-22 0,0 22 15,-1 0-15,1 0 0,0 0 0,-1 0 16,22 0-16,-21 0 0,21 0 16,-22 0-16,22 0 0,0 0 0,0 0 15,42 0 32,0 0-47,0 0 16,1 0-16,-1 0 0,0 0 0,0 0 15,0 0-15,0 0 0,22 0 16,20-21-16,1 21 16,-22 0-16,0-21 15,1 21-15,-1 0 0,0 0 0,1-21 16,-1 21-16,-21-21 0,0 21 0,1 0 16,-1 0-16,-21-21 15,-21 21 1,-1 0-1,1 0-15,0 0 0,0 0 16,0 0-16,0 0 0,-1 0 16,1 0-16,0 21 0,0 0 15,42-21 32,0 0-31,-21-21-16,21 0 0,1 21 0,-1-22 15,0 1-15,0 0 0,0 0 16,-21 0-16,21 21 0,-21-43 16,22 22-16,-22 0 31,0 42 0,0 0-15,0 1-16,0-1 15,0 0 1,-22-21 0</inkml:trace>
  <inkml:trace contextRef="#ctx0" brushRef="#br2" timeOffset="9421.31">17124 8424 0,'-21'0'16,"21"-21"15,0 0 0,0 0-15,0 42 47,0 0-63,0 0 0,-22 1 15,22-1-15,-21 21 16,21-21-16,-21 0 0,0 22 15,0-43-15,21 21 0,0 0 16,-21 0-16,21 0 0,-22-21 16,44 0 15,-1 0-31,0 0 0,0 0 16,21 0-16,-20 0 0,-1 0 15,0 0-15,0 0 16,0 0-16,-21-21 0,21 21 15,1 0-15,-1 0 16,-21-21 0,21 21-16,0 0 15</inkml:trace>
  <inkml:trace contextRef="#ctx0" brushRef="#br2" timeOffset="9748.13">17568 8424 0,'0'-21'15,"-21"21"17,21 21-17,0 1 1,0-1-16,0 0 0,0 0 15,0 0-15,-21 0 16,21 1-16,0-1 0,0 0 16,0 0-16,-21 0 15,21 0 1,0-42 15,0 0-15,21 21-16,-21-21 0</inkml:trace>
  <inkml:trace contextRef="#ctx0" brushRef="#br2" timeOffset="10016.98">17526 8424 0,'21'-21'0,"0"0"15,0 21 1,1 0-16,-1 0 0,0-21 15,0 21-15,0 0 16,0 0-16,1 0 0,-1 0 16,-21 21-1,0 0-15,0 0 16,-21 1-16,-1-22 0,1 21 16,0-21-16,-21 21 15,21-21-15,-1 0 0,1 21 0,0-21 16,0 21-16,42-21 31,21-21-31</inkml:trace>
  <inkml:trace contextRef="#ctx0" brushRef="#br2" timeOffset="10473.23">18627 8319 0,'0'0'0,"0"-22"15,0 44 17,0-1-17,0 0-15,0 0 0,0 0 16,0 0-16,0 1 0,0-1 15,0 0-15,-22-21 0,1 63 16,21-41-16,-21-1 16,21 0-16,-21-21 15,21 21-15,0-42 47,21 0-47,0 0 0</inkml:trace>
  <inkml:trace contextRef="#ctx0" brushRef="#br2" timeOffset="10723.88">18775 8297 0,'0'22'31,"0"-1"-31,0 0 16,0 0-16,0 0 15,0 0-15,0 1 0,0-1 0,0 0 16,0 0-16,0 0 0,0 0 0,-21 1 16,21-1-1,-22-21 17,22-21-17</inkml:trace>
  <inkml:trace contextRef="#ctx0" brushRef="#br2" timeOffset="10889.3">18521 8530 0,'21'0'16,"0"0"-1,0 0-15,0 0 0,1-21 16,-1 21-16,0 0 0,21 0 15,-21-21-15,22 0 0</inkml:trace>
  <inkml:trace contextRef="#ctx0" brushRef="#br2" timeOffset="10989.83">18986 8361 0,'0'-21'16</inkml:trace>
  <inkml:trace contextRef="#ctx0" brushRef="#br2" timeOffset="11165.36">18965 8403 0,'0'64'32,"0"-1"-1,0-190-31,-21 275 0,21-126 0,0-1 0,0 0 16,0 0-16,0 0 15,-21-21 1,21-21 31,0 0-47,21 0 0,-21 0 15</inkml:trace>
  <inkml:trace contextRef="#ctx0" brushRef="#br2" timeOffset="11449.18">18965 8319 0,'0'0'0,"21"0"32,1 0-17,-1 0-15,0 0 16,0 0-16,0 0 16,0 0-16,-21 21 15,0 0-15,22-21 0,-22 21 0,0 0 16,0 0-1,-22-21-15,1 22 0,0-22 16,0 21-16,0-21 0,0 21 16,-1-21-16,1 0 15,21-21 17</inkml:trace>
  <inkml:trace contextRef="#ctx0" brushRef="#br2" timeOffset="12133.31">20214 8403 0,'0'-21'15,"0"42"48,0 0-63,0 1 15,0-1-15,0 0 0,0 0 16,0 0-16,0 0 0,0 1 0,-21-1 16,21 0-16,0 0 0,0 0 0,0 0 15,0 1-15,0-1 0,0 0 16,0 0-16,0-42 47,0 0-47,21 0 0,0-1 15,-21 1-15,0 0 16</inkml:trace>
  <inkml:trace contextRef="#ctx0" brushRef="#br2" timeOffset="12362.18">20214 8424 0,'0'0'0,"0"-21"46,21 21-30,0 0-16,1 0 0,-1 0 0,0 0 16,0 0-16,0 0 0,0 0 15,1 0 1,-22 21 15,-22-21-15,1 0-16</inkml:trace>
  <inkml:trace contextRef="#ctx0" brushRef="#br2" timeOffset="12543.07">20193 8530 0,'21'0'47,"0"0"-47,0 0 16,1 0-16,-1 0 15,0 0-15,0 0 0,0 0 16,0 0-16,1-21 0,-1 21 16,0 0-16,0-21 0</inkml:trace>
  <inkml:trace contextRef="#ctx0" brushRef="#br2" timeOffset="12705.98">20574 8403 0,'0'0'0,"0"21"47,0 1-47,0-1 0,0 0 15,0 0-15,0 0 0,0 0 16,0 1-16,21-1 0,-21 0 0,0 0 16</inkml:trace>
  <inkml:trace contextRef="#ctx0" brushRef="#br2" timeOffset="12833.91">20659 8530 0,'0'-21'0</inkml:trace>
  <inkml:trace contextRef="#ctx0" brushRef="#br2" timeOffset="12916.86">20659 8403 0,'-22'0'16,"44"21"-16,-22-42 0,-22 0 16,1 0-16</inkml:trace>
  <inkml:trace contextRef="#ctx0" brushRef="#br2" timeOffset="13077.77">20680 8340 0,'21'0'16,"21"21"-1,-105-42-15,147 63 16,-62-21-16,-22 0 0,0 1 15,0-1 1,-22-21-16,1 0 0,0 21 0,0-21 16,0 21-16,0-21 15,-1 0-15,1 0 0,21-21 32,21 21-32</inkml:trace>
  <inkml:trace contextRef="#ctx0" brushRef="#br2" timeOffset="13460.73">21315 7747 0,'0'0'0,"0"-21"0,21 0 15,-21 42 32,0 0-31,0 0-16,0 0 0,0 22 0,0-22 16,0 21-16,0-21 0,0 22 15,-21-1-15,21-21 0,-21 22 0,21-1 16,-22-21-16,22 0 0,0 22 15,0-22-15,0 0 0,-21 0 16,21-42 15,0 0-15,0 0-16,21-1 0,-21 1 16,0 0-16</inkml:trace>
  <inkml:trace contextRef="#ctx0" brushRef="#br2" timeOffset="14088.38">21357 7662 0,'-21'-21'15,"0"21"1,21-21 0,21 21-1,-21-21-15,21 21 16,0 0-16,0 0 15,1-21-15,-1 21 0,0 0 0,0 0 16,0 0-16,22 0 0,-22-21 0,21 21 16,0 0-16,1 0 0,-22 0 15,21 0-15,1 0 0,-1-22 0,-21 22 16,21 0-16,1 0 16,-22 0-16,0 0 0,0 0 0,0 0 0,1 0 15,-22 22 16,0-1-15,0 0 0,0 0-16,-22-21 15,22 21-15,0 0 16,-21 1-16,21-1 0,0 0 16,0 0-16,0 0 0,0 0 15,0 22-15,-21-22 0,21 0 16,0 0-16,0 0 0,0 1 15,0-1-15,0 0 0,-21 0 16,21 0-16,0 22 0,0-22 0,-21 0 16,21 0-16,-21-21 15,-1 21-15,-41 0 16,42-21-16,-22 0 0,22 22 16,-21-22-16,0 21 0,-1-21 15,22 0-15,-21 0 0,-1 0 0,22 21 16,-21-21-16,21 0 0,0 0 15,-1 0-15,1 0 0,-21 0 16,21 0-16,21 21 16,-21-21-16,-1 0 0,1 0 15,0 0 17,21 21-32,-21-21 0</inkml:trace>
  <inkml:trace contextRef="#ctx0" brushRef="#br2" timeOffset="14518.13">21315 8446 0,'0'-22'31,"-21"22"16,-1 22-47,1-22 16,21 21-16,-21-21 0,0 21 0,21 0 15,0 0-15,-21-21 0,21 21 16,0 1-16,0-1 16,21 0 15,0-21-15,0 0-16,0 0 0,1 0 15,-1 0-15,0 0 16,0-21-16,0 21 15,0-21-15,1 21 0,-1-22 16,0 22-16</inkml:trace>
  <inkml:trace contextRef="#ctx0" brushRef="#br2" timeOffset="14810.23">21590 8446 0,'0'0'0,"0"21"63,0 0-48,-21 0-15,21 0 16,0 0-16,-21-21 0,21 22 16,0-1-16,0 0 15,0 0 1,0-42 31,0 0-32,0 0-15,0-1 16</inkml:trace>
  <inkml:trace contextRef="#ctx0" brushRef="#br2" timeOffset="15056.1">21569 8382 0,'0'64'0,"0"-128"0,0 43 15,21 21 1,0 0 0,0 0-1,0 0 1,1 0-16,-22 21 16,0 0-1,0 0 1,-22 1-16,1-22 15,0 0-15,0 0 16,0 0-16,0 0 31,-1 0-31</inkml:trace>
  <inkml:trace contextRef="#ctx0" brushRef="#br2" timeOffset="24634.95">28596 13483 0,'-21'0'0,"0"-21"16,0 21-1,-1-21-15,1 21 16,21-21-16,-21 21 16,0 0-16,21-21 15,-21 21-15,21 21 78,0 0-62,0 0 0,0 0-16,21-21 0,0 21 15,0 1-15,0-1 16,1-21-16,-1 21 0,0-21 16,0 21-16,21-21 0,-20 21 0,-1-21 15,21 21-15,-21-21 0,22 0 16,-1 22-16,0-22 15,1 0-15,-1 0 0,0 21 0,1-21 16,-1 0-16,21 0 0,-20 21 0,-1-21 16,0 0-16,1 0 0,-1 0 15,0 0-15,1 0 0,-1 0 0,22 0 16,-22 0-16,21 0 0,-20 0 0,20 21 16,1-21-16,-1 0 0,1 0 15,-1 0-15,1 0 0,-1 0 0,-20 0 16,20 0-16,1 0 0,-1 0 15,-21 0-15,1 0 0,20 0 16,-20 0-16,-1 0 0,21 0 0,-20 0 16,-1 0-16,0 0 0,64-21 15,-42 0-15,-22 21 16,22-21-16,-22 21 0,21 0 0,-20-22 16,20 22-16,-20-21 0,-1 21 15,0-21-15,-21 21 0,22-21 0,-22 0 16,21 21-16,-21-21 0,1 21 15,-1-22-15,0 22 0,-21-21 0,21 0 16,0 0-16,-21 0 16,0 0-16,0-1 0,0 1 15,0 0-15,0 0 16,0 0-16,0 0 0,0-1 16,0 1-16,0 0 0,-21 0 15,21 0-15,-21 0 0,21-1 0,-21 22 16,0-21-16,21 0 0,-22 21 15,1-21-15,0 0 0,0 21 0,0-21 16,0 21-16,-1 0 0,1-22 16,-21 22-16,0-21 0,20 21 0,-20-21 15,0 21-15,-1 0 0,1-21 16,0 21-16,-22 0 0,22 0 0,0 0 16,-1 0-16,1 0 0,0 0 15,-1 0-15,-20 0 0,20 0 0,-20 0 16,21 0-16,-22 0 0,1 0 15,-1 0-15,-21 0 0,22 0 16,-1 21-16,1-21 0,-22 0 0,22 0 16,20 21-16,-20-21 0,21 0 15,-22 0-15,22 0 0,21 21 0,-22-21 16,1 0-16,0 0 0,-1 0 16,22 0-16,-21 22 0,-1-22 15,1 0-15,0 0 0,21 0 0,-22 21 16,1-21-16,0 0 0,-1 0 15,22 0-15,-21 0 0,-1 21 0,22-21 16,0 0-16,-21 21 0,21-21 16,-1 0-16,1 0 0,0 0 0,0 0 15,0 0-15,0 0 0,-1 21 16,1-21-16,0 0 0,0 21 16,0-21-16,0 0 0,-1 0 15,1 22-15,0-22 0,0 0 16,21 21-1,-21-21-15,21 21 16,0 0-16,0 0 16,0 0-1,0 1-15,0-1 16,0 0-16,0 0 16,21 0-16,-21 0 15,0 1-15,21-1 0,-21 0 16,0 0-16,0 0 0,0 22 0,0-22 15,0 21-15,0 0 0,0-20 0,0 20 16,0 0-16,0 1 0,0-1 16,0 0-16,0 22 0,0 20 15,0-41-15,0-1 0,0 0 16,0 22-16,0-22 0,0 1 0,0 20 16,0-21-16,0 22 0,0-22 15,0 22-15,0-22 0,0 22 0,0 20 16,-21-20-16,21-22 0,0 0 15,-21 1-15,21 20 16,-21-20-16,21-1 0,0 64 16,-22-64-16,22 22 0,-21-22 15,21 0-15,-21 1 0,21-1 0,0-21 16,0 21-16,0 1 0,0-22 0,0 21 16,0-21-16,-21 43 15,21-43-15,-21 21 16,21 1-16,0-22 0,0 21 0,-21-21 15,21 1-15,0 20 0,-22-21 0,22 0 16,0 0-16,0 1 0,0-1 16,0 21-16,0-21 15,0 0-15,0 1 16,0-1 0,0 0 15,22-21-16,-1 0 1,0 0-16,0 0 16,0 0-16,0 0 15,1 0-15,-1 0 16,0 0-16,0 0 0,0 0 16,0-21-16,1 21 0,20 0 15,0 0-15,-21-21 0,1 21 16,20 0-16,-21 0 0,21-22 15,1 22-15,-22-21 0,21 21 0,1 0 16,-22 0-16,21-21 0,0 21 0,1 0 16,-1 0-16,0-21 0,-20 21 15,20-21-15,0 21 0,1 0 0,-1 0 16,0 0-16,85-21 16,-84 21-16,-1 0 0,21-22 15,-20 22-15,20 0 0,-20 0 16,20 0-16,-21-21 0,22 21 0,-22 0 15,22 0-15,-22 0 0,22 0 16,-22 0-16,0 0 0,1 0 16,-1 0-16,0 0 0,1 0 0,-1 0 15,0 0-15,1 0 0,-22 21 16,21-21-16,0 0 0,1 0 0,-1 0 16,-21 0-16,22 0 0,-1 0 15,0 0-15,1 0 0,-1 0 0,-21 0 16,21 0-16,1 22 0,-22-22 0,21 0 15,-21 0-15,22 0 16,-22 0-16,0 0 0,21 0 0,-20 0 16,-1 0-16,0 0 0,0 0 0,21 0 15,-20 0-15,-1 21 0,0-21 16,0 0-16,0 0 0,0 0 16,1 0-16,-1 0 15,-21-21 16,0-1-15,0 1 0,0 0-1,0 0-15,0 0 16,0 0-16,0-1 16,0 1-16,0 0 0,0 0 15,0 0-15,0-22 0,0 22 16,0 0-16,0 0 0,0-21 0,0 20 15,0-20-15,21 21 0,-21-21 16,21 20-16,-21-20 0,0 21 0,0-21 16,0 20-16,0 1 0,0-21 15,0 21-15,0-22 0,0 22 0,0-63 16,0 41 0,-21 1-16,21 21 0,0-22 0,0 1 15,0 21-15,0-21 0,0-1 16,0 1-16,0 0 0,0-1 0,0 22 15,0-21-15,0-1 16,0 1-16,0 21 0,0-21 0,0 20 16,0-20-16,0 21 0,0-21 0,0 20 15,0 1-15,0-21 0,0 21 16,0 0-16,0-1 0,0 1 16,0 0-16,0-21 0,0 21 0,0-1 15,0 1-15,21 21 0,-21-21 16,0 0-16,21 0 0,-21 0 15,0-1-15,21 22 16,-21-21-16,0 0 16,0 0-16,0 0 0,0 0 15,0-1-15,0-20 16,0 21-16,0 0 16,0 0-16,0-1 15,0 1-15,0 0 0,0 0 16,0 0-16,0 0 15,0-1-15,0 1 16,-21 0-16,21 0 0,0 0 16,-21 21-16,21-21 0,0-1 15,0 1 1,0 0 0,0 0-1,-21 21 1,21-21-16,-21 21 15,21-21-15,-21 21 16,21-22-16,-22 22 0,1-21 16,0 21-1,0 0 1,0 0 0,0 0-1,-1 0 1,1 0-1,0 21-15,21 1 16</inkml:trace>
  <inkml:trace contextRef="#ctx0" brushRef="#br2" timeOffset="26265.07">28998 14774 0,'0'-21'32,"0"0"-17,0 0 1,0 0 0,-21 0-1,0 21 1,0 0-16,0 0 15,-1 0-15,1 0 0,0 0 0,0 0 16,0 0-16,-22 0 16,22 0-16,0 21 0,0-21 0,-21 21 15,20 0-15,1-21 0,0 21 16,0 0-16,21 1 0,-21-1 0,0 0 16,-1 21-16,22-21 0,0 1 15,0-1-15,0 0 0,0 0 16,0 0-16,0 0 0,0 1 15,0-1-15,0 0 16,22 0-16,-1-21 0,0 0 0,0 0 16,0 0-16,0 0 0,1 0 15,-1 0-15,21-21 0,0 0 16,1 21-16,-22-21 0,0-1 16,21 1-16,-20 0 0,-1 0 15,0 0-15,21 0 0,1-64 16,-22 64-16,-21-22 15,21 22-15,-21-21 0,0 21 0,0-22 16,0 1-16,0 21 0,0-21 16,0 20-16,0 1 0,0-21 0,0 21 15,0 0-15,0 42 47,0 21-31,0-21-16,0 0 0,0 22 0,-21-22 0,21 21 15,0 1-15,-21-22 16,21 21-16,0 0 0,0 22 16,0-43-16,0 21 0,0-20 15,0-1-15,0 0 0,0 0 0,21 0 16,-21 0-16,21 1 0,0-22 0,-21 21 16,21-21-16,0 0 0,1 0 15,-1 0-15,0 0 16,0 0-16,0 0 0,0 0 15,-21-21-15,22 21 0,-1-22 0,-21 1 16,21 0-16</inkml:trace>
  <inkml:trace contextRef="#ctx0" brushRef="#br2" timeOffset="27522.39">29506 14859 0,'0'0'0,"0"-21"0,0 0 16,0 0-16,0-1 15,0 1 1,-21 21-16,0 0 0,0 0 16,0 0-16,-1 0 15,1 0-15,0 0 0,0 21 0,0 22 16,0-22-16,-1 0 16,1 0-16,21 0 0,-21 1 0,21 20 15,0-21-15,0 0 0,0 0 0,0 1 16,0-1-1,21-21-15,0 0 0,1 21 0,-1-21 16,0 0-16,0 0 0,0 0 16,0-21-16,1 21 0,-1-21 15,0-1-15,-21 1 0,21 0 16,0 0-16,-21 0 0,0 0 16,0-1-16,0 1 0,0 0 15,0 0-15,0 0 0,0 0 16,-21 42 15,21 0-31,-21 0 0,21 0 16,0 0-16,0 1 0,0-1 0,0 0 15,0 0-15,0 0 16,0 0-16,21 1 0,0-22 16,0 0-16,1 0 15,-1 0-15,0 0 0,0 0 0,0 0 16,0-22-16,1 22 0,-1-21 15,0 0-15,0 0 0,0 0 0,0 0 16,-21-1-16,0 1 0,0-21 0,22 0 16,-22 20-16,0-20 0,0 0 15,0-1-15,0 22 0,0-21 0,0 21 16,0 0-16,0-1 0,0 1 16,0 0-16,-22 42 15,22 0 1,0 1-16,0-1 0,-21 0 0,21 21 15,0-21-15,-21 22 0,21-1 0,0 0 16,0-20-16,0 20 0,0-21 16,0 43-16,0-43 0,0 21 15,0-21-15,21-21 0,-21 21 16,21 1-16,1-22 0,-1 0 0,0 0 16,0 0-16,0 0 0,0 0 15,22 0-15,-22 0 0,21 0 16,-21-22-16,1 22 0,20-21 0,-21 0 15,0 21-15,0-21 0,1 0 16,20 0-16,-21-1 0,-21 1 16,0 0-16,0 0 0,0 0 15,0 0-15,0-1 16,0 1-16,-21 21 16,0 0-16,0 0 15,-1 21-15,22 1 0,0-1 16,-21 0-16,0 0 0,21 0 0,-21-21 15,21 21-15,0 1 0,0-1 0,0 0 16,0 0 0,21-21-1,0 0-15,0 0 16,1 0-16,-1 0 0,0-21 16,0 0-16,0 0 15,-21-1-15,21 22 0,-21-21 0,0 0 16,0 0-1,0 42 1,0 0-16,0 0 16,0 1-16,0-1 15,0 0-15,0 0 16,0 0-16,22-21 16,-22 21-16,21-21 0,0 0 15,0 0-15,0 0 0,22 0 16,-22 0-16,0 0 0,0-21 15,21 21-15,-20-21 0,-1 0 0,0 0 16,0 21-16,0-21 0</inkml:trace>
  <inkml:trace contextRef="#ctx0" brushRef="#br2" timeOffset="27780.79">29527 14669 0,'22'0'15,"-1"0"-15,21 0 16,0 0-16,1 0 0,-1-22 0,22 1 16,-1 21-16,1-21 0,-1 21 15,1-21-15,-22 21 0,21 0 0,-20 0 16,-22-21-16,0 21 0,0 0 15,-42 0 1,0 21-16,0-21 16,0 21-16</inkml:trace>
  <inkml:trace contextRef="#ctx0" brushRef="#br2" timeOffset="28120.6">29612 15325 0,'-21'0'16,"21"21"-16,-21 0 0,21 0 15,-21-21-15,21 21 0,0 1 0,0 20 16,0-21-16,0 0 0,0 0 0,0 1 16,-22-1-16,22 0 0,0 0 15,0 0-15,0 0 0,0 1 0,0-1 16,0 0 0,0-42 15,0 0-31,22-1 0,-22 1 15</inkml:trace>
  <inkml:trace contextRef="#ctx0" brushRef="#br2" timeOffset="28593.67">29591 15325 0,'0'-64'16,"0"191"-16,0-275 0,0 233 16,0-191-16,0 85 15,21 21-15,0 0 0,0 0 16,1 0-16,-1 0 0,0 0 0,21 0 15,-21 0-15,1 21 0,-1-21 16,0 21-16,0 0 0,0-21 16,-21 21-16,0 1 0,0-1 15,0 0-15,-21-21 0,0 21 0,0 0 16,-22 0-16,22-21 0,-21 22 0,0-22 16,20 0-16,1 21 0,0-21 15,0 0-15,0 0 0,21-21 31,21 21-31,0-22 0,0 22 16,22 0-16,-22 0 0,0 0 16,21 0-16,-21 0 0,22 0 0,-1 0 15,0 22-15,1-1 16,-22 0-16,0-21 0,0 21 16,-21 0-16,0 0 0,0 1 15,0-1-15,-21 0 0,0-21 16,-21 21-16,-1 0 0,22 0 0,-21-21 15,-1 22-15,1-1 0,0-21 16,-1 0-16,22 21 0,-21-21 0,21 0 16,0 0-16,-1 0 0,1 0 0,0 0 15,21-21 1,0 0-16,21-1 16,0 22-1,1 0-15</inkml:trace>
  <inkml:trace contextRef="#ctx0" brushRef="#br2" timeOffset="29125.4">30374 15431 0,'0'0'0,"0"-22"0,0 1 16,0 0-16,-21 21 15,0 0-15,0 0 16,-1 0-16,1 0 0,0 0 16,0 21-16,0-21 0,0 21 15,-1 1-15,1-1 0,21 0 16,-21 0-16,0 0 0,0 0 0,21 1 16,0-1-16,0 0 0,0 0 0,0 0 15,0 0 1,21-21-16,0 0 0,0 0 15,0 0-15,1 0 0,-1 0 16,-21-21-16,21 0 0,0 21 0,0-21 16,0 0-16,-21 0 0,22-1 15,-22 1-15,21-21 0,-21 21 0,0 0 16,0-1-16,0 1 0,0 0 0,21 0 16,-21 42 15,0 0-16,0 0-15,-21 1 0,21 20 0,-21-21 16,21 0-16,0 0 0,0 1 16,0-1-16,0 0 0,0 0 15,0 0-15,0 0 16,21-21-16,0 0 16,0 0-16,0 0 0,0 0 15,1-21-15,-1 0 0,0 21 16,0-21-16,0 0 0,22 0 0,-22-1 15,0 1-15</inkml:trace>
  <inkml:trace contextRef="#ctx0" brushRef="#br2" timeOffset="29473.24">30734 15409 0,'21'-21'0,"0"-42"31,-42 63-15,0 84-16,21-168 0,-21 84 15,0 21-15,-1 0 0,1 0 16,21 0-16,0 1 15,0-1-15,0 0 16,0 0 0,21-21-16,1 0 0,-22 21 15,21-21-15,0 0 0,-21 21 0,0 1 16,21-22-16,-21 21 16,0 0-1,-21-21 1,0 0-16,0 21 15,-1-21-15,1 0 16,0 0-16,0 0 0,0 0 31,42-21 16,0 0-47,0 21 0</inkml:trace>
  <inkml:trace contextRef="#ctx0" brushRef="#br2" timeOffset="29905.5">30946 15515 0,'21'0'16,"0"0"-1,0 0 1,0 0-16,0 0 15,1-21-15,-1 0 0,0 21 16,21-21-16,-21 21 0,1-21 16,-1 21-16,0-22 0,0 1 0,0 21 15,0-21-15,-21 0 0,0 0 16,0 0-16,-21 21 16,0 0-16,0 0 15,0 0-15,0 0 0,-1 21 16,1 0-16,0-21 0,0 21 15,0 0-15,0 0 0,-1 1 16,1-1-16,21 0 0,-21 0 0,21 0 16,0 0-16,0 1 0,0-1 15,0 0-15,0 0 16,21-21 0,0 0-16,1 0 0,-1 0 15,0 0-15,0 0 0,0 0 16,0 0-16,1 0 0,-22-21 15,21 21-15,0 0 0,0 0 16,-21-21-16</inkml:trace>
  <inkml:trace contextRef="#ctx0" brushRef="#br2" timeOffset="30097.39">31327 15579 0,'0'21'16,"-22"-21"93,1 0-109</inkml:trace>
  <inkml:trace contextRef="#ctx0" brushRef="#br2" timeOffset="31761.1">23685 7874 0,'0'-21'15,"22"42"110,-1 0-109,0 0-16,-21 1 16,21-1-16,0 0 15,0 0-15,1 0 0,-1-21 16,21 21-16,-21 1 0,0-1 16,1 0-16,-1 0 0,21 0 15,-21 22-15,0-22 0,22 0 0,-22 0 16,21 0-16,-21 0 0,22 22 15,-22-22-15,21 0 0,1 21 0,-1-20 16,0-1-16,1 21 0,-1-21 0,21 0 16,-20 22-16,20-22 0,-20 21 15,20-21-15,-21 22 0,22-1 0,42 43 16,-64-43-16,0 0 16,22 1-16,-22-22 0,1 21 0,-1 1 15,-21-1-15,21 0 0,1 1 16,-1-1-16,0 0 0,1-21 15,-1 22-15,0-1 0,1-21 0,-1 22 16,0-22-16,-20 21 0,20 0 16,0-20-16,-21 20 0,22-21 0,-22 0 15,21 22-15,-21-22 0,22 0 16,-22 21-16,21-21 0,1 22 0,-22-22 16,21 0-16,43 43 15,-43-22-15,43 21 0,-22-20 16,-20-22-16,62 64 0,-41-64 15,-1 0-15,1 21 0,-43 1 16</inkml:trace>
  <inkml:trace contextRef="#ctx0" brushRef="#br2" timeOffset="32285.18">27178 10710 0,'21'43'15,"106"41"1,-275-211-16,317 276 0,-126-128 0,-22 0 16,21 21-16,0-21 0,-20 1 0,20 20 15,0-21-15,1 0 0,-1 22 16,0-22-16,-21 21 0,22-21 0,-1 0 15,0 22-15,1-22 0,-22 0 0,21 0 16,1 0-16,-22 1 0,21-1 16,-21 21-16,22-21 0,-22-21 0,21 21 15,-21 1-15,22-1 0,-1 0 0,-21 0 16,21 0-16,1 0 16,-22 1-16,21-1 0,1 0 0,-1-21 0,0 21 15,1 0-15,-22 0 16,21 1-16,0-22 0,-20 21 0,20 0 15,0 0-15,-21 0 0,22-21 0,-1 21 16,-21 1-16,43-1 16,-43 0-16,21 0 0,-21-21 0,1 21 15,-1 0-15,0 1 0,21-22 16,-21 21-16,1 0 0,-1 0 0,0 0 16,0-21-16,0 21 0,0 1 15,1-1-15,-1-21 0,0 21 0,0 0 16,-21 0-16,21-21 0,0 21 0,1 1 15,-1-22-15,0 21 0,0 0 16,0 0-16,0-21 16,-21 21-16,22-21 0,20 21 15,-42 1-15,21-22 0,0 21 16,0-21 0,-21 21-16,22-21 0,-22 21 15,21-21-15,0 0 16,-21 21-16,21 0 31</inkml:trace>
  <inkml:trace contextRef="#ctx0" brushRef="#br2" timeOffset="32365.13">29676 12446 0,'0'0'0</inkml:trace>
  <inkml:trace contextRef="#ctx0" brushRef="#br2" timeOffset="33158.54">29845 12404 0,'0'-21'32,"-21"21"-17,0-22 1,-1 22-16,1 0 15,0 0 17,21 22 15,0-1-47,21-21 15,-21 21-15,21 0 0,1-21 16,-22 21-16,21 0 0,0 1 0,0-1 15,0 0-15,-21 0 0,21-21 16,1 21-16,-1 0 0,0 1 0,0-1 16,0 0-16,0 0 15,-21 0-15,22 0 32,-22-42 14,0 0-30,0 0-16,0 0 16,21 21-16</inkml:trace>
  <inkml:trace contextRef="#ctx0" brushRef="#br2" timeOffset="36624.76">30120 12383 0,'0'-22'0,"0"1"31,21 21 0,-21 21-15,0 1-16,21-22 0,-21 21 16,22 0-16,-22 0 0,0 0 0,0 0 15,21-21-15,0 22 0,-21-1 16,21 0-16,0 21 16,-21-21-16,21 1 0,-21-1 15,22 0-15,-22 0 0,21 0 16,-21 0-16,0 1 0,0-1 15,0 0-15,0 0 16,0 0-16,0 0 16,0 1-1,-21-22 1,-1 21 0,1-21-16,0 0 0,0 0 15,0 0-15,0 0 0,-1 0 0,-20 0 16,21 0-16,0 0 0,-22 0 15,22-21-15,-21-1 0,0 22 16,-1-21-16,1 21 0,0 0 0,-1-21 16,1 21-16,21 0 0,-22 0 15,22 0-15,-21-21 0,0 21 16,20 0-16,1 0 0,0 0 16,42 0 46,0 0-62,1 0 16,-1 0-16,0 0 0,0 21 15,43-21-15,-43 0 0,0 0 16,21 21-16,1-21 0,-1 0 16,0 0-16,1 21 0,-1-21 0,0 0 15,-21 0-15,22 22 0,-1-22 16,-21 21-16,22-21 0,-22 0 0,0 0 15,0 21-15,0-21 0,0 0 16,1 21-16,-1-21 16,-21 21-16,21-21 15,-21-21 48,0 0-48,0 0 1,0 0-16,0-1 0,0 1 16,0-21-16,0 21 15,0 0-15,0-22 0,0 22 0,0-21 16,-21 21-16,21-22 0,0 22 16,0-21-16,0 21 0,0-1 0,0 1 15,0 0-15,0 0 0,0 0 0,0 0 16,0-1-1,-21 22-15,21-21 0,0 0 16,0 42 78,0 0-94,0 1 0,0-1 15,0 0-15,0 0 16,0 0-16,0 0 0,0 1 0,0-1 16,0 21-16,0-21 0,21 0 0,-21 1 15,0 20-15,0-21 0,0 0 16,0 0-16,0 22 0,0-22 0,0 0 16,0 0-16,0 0 0,0 1 15,0-1-15,-21 0 0,21 0 0,0 0 16,0 0-16,0 1 15,-22-22 17,22-22-17,0 1-15,-21 0 0,21 0 16,0 0-16,-21 0 16,21-22-16,0 22 0,0 0 0,0-21 0,0 20 15,0-20-15,0 0 0,0 21 16,0-22-16,0 1 0,0 0 15,0 20-15,0-20 0,0 21 0,0-21 16,0 20-16,0 1 0,-21 0 16,21 0-16,0 0 0,-21 21 0,21-21 15,-21 21-15,21-22 16,0 1-16,0 0 16,0 0 15,0 42 16,0 0-47,21 0 15,-21 1-15,0-1 0,21 0 16,-21 0-16,21 0 0,0 0 16,-21 1-16,21-1 0,1 0 0,-22 0 15,21 0-15,-21 0 0,21 1 0,-21-1 16,0 0-16,0 0 0,0 0 15,0 0-15,0 1 0,0 20 16,0-21-16,0 0 16,0 0-16,0 1 0,0-44 47,0 1-32,0 0-15,0-21 0,0 21 16,0-22-16,0-20 0,0 20 15,0 1-15,0 0 0,0-1 16,0 1-16,0 0 0,0-1 0,0 1 16,0 0-16,0 21 0,0-1 15,0-20-15,0 21 0,0 0 16,-21 21 31,21 21-47,0 21 0,0-21 15,0 22-15,0-22 0,0 21 0,0 43 16,0-43-16,0 1 16,0-1-16,0 0 0,0 22 15,0-22-15,0-21 0,0 22 16,0-22-16,0 21 0,0-21 0,0 22 16,0-22-16,0 0 0,0 21 15,0-21-15,0 1 0,0-1 16,-21 0-16,21 0 15,0 0-15,-22-21 0,22 21 16,-21 1-16,21-1 0,0 0 16,-21-21 15,21 21-15,-21-21-1,0 0 1,0 0-16,-1 0 0,1 0 15,0 0 1,0 0-16,-21-21 0,20 21 0,1-21 0,-42 0 16,20 21-16,22-22 15,-21 22-15,21-21 0,-22 0 16,1 21-16,21-21 0,0 21 0,-22 0 16,22-21-16,0 21 0,0 0 15,0 0-15,0 0 0,-1 0 0,-20-21 16,21 21-16,0 0 15,0 0 1,21-22 93,-22 22-109,22-21 16,-21 21-16,0-21 0,0 21 16,21-21-16,-21 21 15,0 0-15,21-21 0,-22 21 16,44 0 46,-1 0-62,0 0 0,21 21 16,-21-21-16,22 21 0,-22-21 16,21 21-16,-21-21 0,22 21 0,-22-21 15,21 0-15,1 22 0,-1-1 16,0-21-16,22 21 0,-22-21 0,0 0 16,22 21-16,21 0 0,-43-21 15,0 0-15,1 21 0,-22-21 16,0 0-16,0 0 0,-42 0 31,0 0-31,-22 0 16,22-21-16,-21 21 0,21-21 15,-22 0-15,22 21 0,-21-21 16,0 21-16,20 0 0,1-21 0,-21 21 16,21 0-16,0 0 0,-1 0 0,1-22 15,0 22-15,0 0 16,0 0-1,42 0 32,0 0-31,0 0-16,0 0 0,1 0 0,20 22 16,0-22-16,1 21 0,-22-21 15,21 0-15,0 21 0,1-21 16,-22 0-16,21 21 0,-21 0 0,1-21 15,20 0-15,-21 0 0,0 21 16,0-21-16,1 0 0,-1 0 16,0 0-1,0 0-15,-21-21 32,0 0-32,0 0 15,0 0-15,0 0 0,0-1 16,0-20-16,0 21 15,0 0-15,0-22 0,0 22 0,0-21 0,0 0 16,0 20-16,0-20 0,0 21 16,0 0-16,-21-22 0,21 22 15,0 0-15,-21-21 16,0 21-16,21-1 0,0 1 0,0 0 16,-22 0-16,22 0 0,-21 0 15,21-1 1,0 44 31,0-1-16,21-21 0,1 0-15,-1 0-16,0 0 15,-21-21 17,0-1-17,0 1 17,0 0 30,-21 0-31</inkml:trace>
  <inkml:trace contextRef="#ctx0" brushRef="#br2" timeOffset="58442.12">21124 5165 0,'0'-21'219,"0"-1"-188</inkml:trace>
  <inkml:trace contextRef="#ctx0" brushRef="#br2" timeOffset="59788.77">21230 5059 0,'0'-21'47,"-21"21"0,0 0-47,0 0 31,-1 0-31,1 0 16,0 0 0,0 0-1,0 21-15,0 0 16,-1-21-1,22 21-15,-21-21 16,0 21-16,0-21 0,21 22 16,-21-22-16,0 21 0,-1 0 15,1-21-15,0 21 0,-21 0 0,-1 0 16,1 1-16,21-1 16,0 0-16,0-21 0,-22 21 0,22 0 15,0 0-15,0 1 0,0-1 0,-22-21 16,22 21-16,0 0 0,0 0 15,-22 22-15,22-22 0,-21 0 16,21 0-16,-22 0 0,22 0 16,-21 1-16,21-1 0,-22 0 0,22 0 15,-42 43-15,20-43 16,22 0-16,0 0 0,-21 0 16,21 0-16,-1 1 0,-20-1 0,21 0 15,0 0-15,-22 0 0,22 0 16,0 1-16,-64 20 0,64-21 15,-21 21-15,21-42 0,-22 22 0,22-1 16,-21 0-16,0 0 0,20 0 16,-20 0-16,21 1 0,-21-1 0,-1 21 15,1-21-15,-22 22 16,43-22-16,0 0 0,-21 0 16,21 0-16,-1 0 0,1 1 0,-21-1 15,21 0-15,0 0 0,-1 0 0,-20 0 16,21 1-16,-21-1 15,20 0-15,1 0 0,-21 0 0,21 0 16,-22 1-16,22-1 0,0 0 0,-21 0 16,21 0-16,-1 0 0,-20 1 15,21-1-15,-43 0 0,43 0 16,-42 21-16,42-20 0,-1-1 16,-20 0-16,21 21 0,0-21 15,-22 1-15,22-1 0,-21 21 0,0-21 16,20 22-16,-41 20 15,21-42-15,-1 22 0,22-22 16,-21 21-16,-1-21 0,1 22 0,0-1 16,-1-21-16,1 21 0,0-20 0,-1 20 15,-20-21-15,21 21 0,-1-20 16,-20 20-16,20-21 0,-62 43 16,62-22-16,1 0 0,0-21 15,-1 22-15,-20-22 0,20 21 0,1 1 16,0-22-16,-1 21 0,1 0 0,-106 64 15,84-63-15,22-22 16,0 21-16,-22-21 0,22 22 16,-22-1-16,22-21 0,0 21 0,-22 1 15,22-1-15,0-21 0,-1 22 16,1-1-16,0 0 0,-1-21 16,1 22-16,0-1 0,20-21 0,-20 22 15,0-1-15,21-21 0,-22 21 0,1-20 16,21 20-16,-43 0 15,22 1-15,-22-1 0,22 0 16,21-21-16,-21 1 0,20-1 0,-20 21 16,21-21-16,0 0 0,-22 1 15,22-1-15,0 0 0,0 0 0,-21 0 16,20 0-16,1 1 0,0-1 16,0 0-16,0 0 0,21 0 0,-43 22 15,22-43-15,21 21 16,-21-21-16,21 21 0,0 0 15,-21-21-15,21 21 32,0-42 93</inkml:trace>
  <inkml:trace contextRef="#ctx0" brushRef="#br2" timeOffset="60880.85">14203 9652 0,'0'-21'0,"0"0"16,0 0-16,0-1 0,0 1 15,0 0-15,0 0 16,0 0 0,0 42 15,0 0-31,0 21 16,0-20-16,0 20 0,0 0 15,0 22-15,0-22 0,0 22 16,0-1-16,0 64 0,0-63 15,0-1-15,0 1 0,0 20 0,0-20 16,-21-1-16,21 1 0,-22-1 0,22-20 16,0 20-16,0-21 15,0 1-15,-21-22 0,21 21 0,0-21 16,0 1-16,0-1 0,0 0 0,0-42 47,0 0-47,0-1 0,0 1 15,0-21-15,0 21 0</inkml:trace>
  <inkml:trace contextRef="#ctx0" brushRef="#br2" timeOffset="61561.44">14224 9694 0,'0'0'15,"0"-21"-15,-21 21 16,21-21-16,0 0 16,21 21-1,0-21-15,0 21 0,0-21 16,22 21-16,-1-22 0,0 22 15,1-21-15,-1 0 0,22 21 0,-22-21 16,0 21-16,1 0 0,20-21 0,-21 21 16,1 0-16,-1 0 0,-21 0 15,22 0-15,-22 0 0,0 0 0,0 0 16,0 0-16,0 0 16,1 21-1,-22 0-15,0 0 16,0 0-16,0 1 15,21-1-15,-21 21 0,0-21 16,0 22-16,0-22 0,0 21 0,0-21 16,0 22-16,21 20 15,-21-21-15,0-20 0,0 20 16,0 0-16,21-21 0,-21 22 0,0-22 16,21 21-16,-21-21 0,0 22 0,0-1 15,0-21-15,0 0 0,0 22 16,21-22-16,-21 0 0,0 21 0,0-20 15,0-1-15,0 0 0,-21 0 0,21 0 16,-21 0-16,0 1 0,-21-1 16,20-21-16,-20 21 0,21 0 0,-43-21 15,22 21-15,0-21 0,-22 0 16,1 21-16,-1-21 0,1 0 0,-1 0 16,1 0-16,-1 0 0,22 0 15,0 0-15,-1 0 0,1 0 16,21 0-16,0 0 0,-1-21 0,1 21 15,21-21-15,0 0 16,21 21 0,1-21-16,-1 0 0,0 21 15,-21-22-15,21 22 0,0-21 16,0 0-16</inkml:trace>
  <inkml:trace contextRef="#ctx0" brushRef="#br2" timeOffset="62042.79">14944 9546 0,'21'0'15,"-42"21"1,-1 1-16,-20-1 0,21 21 15,-21-21-15,20 22 0,-62 20 16,63-21-16,-22-20 0,-41 62 16,41-41-16,1-22 0,21 21 15,-22-21-15,1 0 0,21 1 16,0-1-16,21 0 0,-21 0 16,42-21 15,0 0-16,0-21-15,0 21 0,0-21 0,1 21 16,-22-21-16,21-1 0,0 22 16,0-21-16,0 0 0,0 0 0,1 0 15</inkml:trace>
  <inkml:trace contextRef="#ctx0" brushRef="#br2" timeOffset="62517.09">15028 9779 0,'0'21'16,"-42"0"-16,21 1 0,-22-1 0,22 0 15,-21 0-15,0 0 0,-1 0 16,22 22-16,-21-22 0,-1 0 0,1 0 16,0 22-16,21-22 0,-22 0 0,22 0 15,-21 0-15,21 0 0,21 1 16,-22-22-16,22 21 15,22-21 1,-1 0-16,0 0 16,21-21-16,-21-1 0,22 1 0,-1 0 15,-21 0-15,22 0 0,-1 0 16,0-1-16,1 1 0,-1 0 0,21 0 16,-20 0-16,-1 21 0,0-21 15,-20 21-15,20 0 0,-21-22 0,0 22 16,0 0-16,-21 22 0,-21-1 15,0 0-15,-21 0 16,21 0-16,-43 0 0,22 1 0,-22-1 16,22 0-16,-22 21 0,22-21 0,0 1 15,-22 20-15,22-21 0,0 0 16,-1 0-16,22 1 0,0-1 0,0 0 16,0-21-16,21 21 15,0-42 1,21 0-1,0 0-15,0-1 0,-21 1 16,21 0-16,0 0 0</inkml:trace>
  <inkml:trace contextRef="#ctx0" brushRef="#br2" timeOffset="62669">15028 9483 0,'0'0'0,"0"-21"16,-21 21-16,-21 0 0,-1 0 15</inkml:trace>
  <inkml:trace contextRef="#ctx0" brushRef="#br2" timeOffset="62834.91">14541 9737 0,'-42'21'16,"-85"106"15,296-275-31,-359 296 0,169-127 0,21 0 0,0 0 15,21-21 17,0 0-32,21-21 0,-20 21 0,-1-21 15,21 21-15,-21-21 0,0 21 16,22-21-16,-22 0 0,21 21 16,-21-22-16,22 1 0,-1 21 0</inkml:trace>
  <inkml:trace contextRef="#ctx0" brushRef="#br2" timeOffset="63109.22">15134 9885 0,'0'0'0,"-21"21"16,-85 64 0,64-43-16,-22-21 0,22 22 0,0-22 0,-1 0 15,-20 21-15,20-21 16,22 1-16,-21-1 0,0 0 0,20 0 15,1 0-15,0 0 0,21 1 16,21-22 15,0 0-31,1 0 0,-1-22 16,21 22-16,-21-21 0,22 21 16,-22-21-16,21 21 0,0-21 0,-20 21 15,20-21-15,0 21 16,1-21-16,-1 21 0</inkml:trace>
  <inkml:trace contextRef="#ctx0" brushRef="#br2" timeOffset="63321.09">15155 10181 0,'-21'21'31,"42"-42"-31,-63 64 0,21-43 0,-22 21 0,22-21 16,-21 21-16,0 0 0,-1 0 16,1 0-16,21 1 0,-22-1 0,1 0 15,21 0-15,0-21 0,-22 21 16,43 0-16,-21-21 0,0 22 15,42-44 32,0 1-47,1 0 16,-1 0-16,0 21 0,21-21 16</inkml:trace>
  <inkml:trace contextRef="#ctx0" brushRef="#br2" timeOffset="63525.98">15092 10245 0,'-21'21'15,"21"0"-15,-22-21 0,1 21 0,0-21 16,21 21-16,-21-21 0,0 22 16,0-22-16,-1 21 0,1-21 15,21 21-15,-21-21 0,21 21 31,-21-21-31,0 0 16,21-21-16,0 0 16</inkml:trace>
  <inkml:trace contextRef="#ctx0" brushRef="#br2" timeOffset="64916.96">13822 8128 0,'0'-21'16,"-21"21"0,21 21-1,0 0 1,0 0-16,0 1 0,0 20 16,0 0-16,0 1 0,0 20 15,0-21-15,0 1 0,0-22 16,0 21-16,0-21 0,0 22 15,0-22-15,0 0 0,0 0 0,0 0 16,0 1-16,0-1 0,0-42 47,0-1-47,0 1 16,0 0-16,0 0 0,0 0 0,21 0 15,-21-22-15,0 22 0,0 0 16,21 0-16,-21 0 0,21-22 0,-21 22 15,0 0-15,21 21 16,0 0 0,-21 21-16,22-21 0,-1 21 0,-21 0 0,0 1 15,21 20-15,0-21 16,-21 0-16,0 22 0,0-22 0,0 0 16,0 0-16,0 0 0,0 0 0,0 1 15,0-1-15,0 0 0,0 0 16,21-21-16,0 0 15,1-21 1,-22 0 0,21 0-16,-21-1 0,21 1 0</inkml:trace>
  <inkml:trace contextRef="#ctx0" brushRef="#br2" timeOffset="65148.82">14139 8128 0,'0'42'16,"0"1"-16,0 20 15,0-20-15,0-1 0,0-21 16,0 21-16,0 1 0,0-1 0,0-21 16,0 22-16,0-22 0,0 0 0,0 21 15,0-21-15,21 1 16,1-22-1,-1 0-15,0 0 0,0 0 16,-21-22-16,21 1 0,0 0 16</inkml:trace>
  <inkml:trace contextRef="#ctx0" brushRef="#br2" timeOffset="65387.68">14393 8213 0,'0'21'15,"0"-42"-15,0 0 0,0-22 0,-21 64 31,21 1-15,0 20-16,0-21 0,0 21 16,0 1-16,0-22 0,0 21 0,0 1 15,0-22-15,0 21 0,0-21 0,0 22 16,0-22-16,0 0 0,0 0 16,0 0-16,0 0 0,21 1 15,0-22-15,1 0 16,-1 0-16,0-22 0,0 1 15,0 0-15,0 0 0</inkml:trace>
  <inkml:trace contextRef="#ctx0" brushRef="#br2" timeOffset="65601.56">14626 8446 0,'0'21'32,"0"0"-17,0 0-15,0 0 0,0 0 16,0 1-16,0 20 0,0-21 15,-21 21-15,21-20 0,0 20 0,0-21 16,0 21-16,0 1 0,0-22 0,0 21 16,0-21-16,0 22 0,0-22 15,0 0-15,0 0 16,21-21-16,0-21 31,-21 0-31,21-21 0,-21 20 0</inkml:trace>
  <inkml:trace contextRef="#ctx0" brushRef="#br2" timeOffset="65841.43">14647 8530 0,'0'-21'15,"0"0"-15,21 169 0,-42-254 0,21 43 16,0 42 0,21 21-16,1 0 15,-1 0-15,0 0 0,0 0 16,0 0-16,0 0 0,1 0 0,-1 21 15,-21 0 1,0 0-16,-21 0 16,21 0-16,-22-21 0,1 22 15,0-1-15,0-21 0,0 0 0,0 21 16,-1-21-16,1 0 0,0 0 16,0 0-16,0 0 15</inkml:trace>
  <inkml:trace contextRef="#ctx0" brushRef="#br2" timeOffset="66061.3">14097 8403 0,'0'-21'15,"21"21"1,0 0-16,22-21 0,-22 0 15,21 21-15,-21 0 0,22-21 16,-1 21-16,-21-22 0,21 22 0,1 0 16,-22 0-16,21-21 0,-21 21 15,1 0-15,20 0 0,-21 0 0,0 0 16,0 0-16</inkml:trace>
  <inkml:trace contextRef="#ctx0" brushRef="#br2" timeOffset="66336.66">15155 8234 0,'0'42'0,"0"-21"16,0 64-16,0-43 16,0-20-16,0 20 0,0-21 0,0 21 15,0 1-15,0-22 0,0 21 16,0 1-16,0-1 0,0 0 0,0 1 15,0-1-15,0 0 0,0 1 16,0-1-16,0-21 0,0 21 16,0-20-16,0-1 0,0 0 0,0 0 15,0 0-15,21-21 0,-21-21 32,22 0-32,-22 0 15</inkml:trace>
  <inkml:trace contextRef="#ctx0" brushRef="#br2" timeOffset="66631.49">15049 8446 0,'0'0'0,"0"-64"16,0 43-16,0 0 0,0 0 0,0-1 16,22 1-16,-1 0 0,0 0 15,21 21-15,-21-21 0,43 21 16,-22 0-16,-21 0 0,22 0 0,-22 21 15,0 0-15,0 0 0,0 0 16,1 1-16,-22-1 0,0 0 0,0 0 16,0 0-16,-22 0 0,1 1 15,0-1-15,0 0 0,0 0 0,-22-21 16,22 21-16,0 0 0,0-21 16,0 0-16,21-21 31,0 0-31,21 21 15,0-21-15,-21 0 0</inkml:trace>
  <inkml:trace contextRef="#ctx0" brushRef="#br2" timeOffset="66953.31">15430 8234 0,'0'0'0,"22"0"0,-1 0 0,0 0 16,0 0-16,0 0 15,0 0-15,1 0 0,-1 21 16,-21 0-16,21 0 0,-21 1 16,21-1-16,-21 0 0,0 21 15,0-21-15,0 1 16,0-1-16,0 0 0,-21-21 16,0 0-16,21-21 31,0 0-16,0-1-15,0 1 0,0 0 16,0-21-16,0 21 0,0-1 16,0 1-16,0 0 0,0 0 15,0 0-15,21 21 16,0-21-16,0 21 16</inkml:trace>
  <inkml:trace contextRef="#ctx0" brushRef="#br2" timeOffset="67269.13">15748 8255 0,'0'21'16,"0"-105"-16,0 189 0,0-147 0,0 106 15,0-43-15,-21 0 0,21 0 16,0 0-16,0 0 0,0 1 16,0-1-1,21-21 1,0 0-16,0 0 15,-21-21-15,21 21 0,1-22 16,-22 1-16,0 0 16,21 0-16,-21 0 0,0 0 15,0-1-15,0 1 0,0 0 16,-21 0-16,-1 0 16,1 21-16,0 0 0,0 0 0,0 0 15,0 0 1,21 21-16</inkml:trace>
  <inkml:trace contextRef="#ctx0" brushRef="#br2" timeOffset="67531.98">15875 7938 0,'0'-22'0,"0"44"0,0-65 0,0 64 32,0 1-32,0 20 0,0-21 15,0 0-15,0 22 0,0-1 16,0-21-16,0 21 0,0-20 0,0 20 16,0-21-16,0 21 0,0-20 15,0-1-15,0 0 0,0 0 16,-21 0-16,21 0 0,0 1 15,21-44 17,0 1-32</inkml:trace>
  <inkml:trace contextRef="#ctx0" brushRef="#br2" timeOffset="67841.27">16023 8234 0,'0'21'0,"-21"-21"0,42 21 0,-21-63 0,-21 105 16,21-41-16,0-1 0,0 0 16,0 0-16,21-21 31,0 0-15,0 0-16,1 0 0,-22-21 15,21 0 1,-21 0-16,0-1 0,0 1 15,0 0-15,0 0 0,-21 21 16,-1 0-16,22-21 0,-21 21 16,0 0-16,0 0 15,21 21-15,0 0 16,0 0 0,0 0-16,21-21 15</inkml:trace>
  <inkml:trace contextRef="#ctx0" brushRef="#br2" timeOffset="68093.69">16404 8149 0,'0'0'0,"-21"0"15,0 0-15,0 0 16,-1 21-16,1 1 0,21-1 15,-21-21-15,21 21 0,-21 0 16,21 0-16,0 0 0,0 1 0,0-1 16,0 0-16,0 0 15,21-21 1,0 0-16,0 0 16,1 0-16,-1 0 0,0 0 0,0-21 15</inkml:trace>
  <inkml:trace contextRef="#ctx0" brushRef="#br2" timeOffset="68709.6">16573 8192 0,'0'-22'15,"0"107"-15,0-148 0,-21 41 16,0 44 0,0-1-16,0 0 0,21 0 15,0 0-15,0 0 16,0 1-16,0-1 15,21-21 17,0 0-32,-21-21 15,21-1 1,-21 1-16,21 0 0,-21 0 16,0 0-16,0 0 0,0 42 46,0 0-46,0 0 16,0 0-16,0 0 0,0 1 16,0-1-16,0 0 15,22-21 1,-1 0-16,0 0 0,0 0 16,0 0-16,-21-21 15,21 0-15,1-1 16,-22 1-16,0 0 0,0 0 0,21 0 15,-21 0-15,0-22 0,0 22 0,0-21 16,0-1-16,0 1 0,0 21 16,0-21-16,0-1 0,0 22 0,0-21 15,0 21-15,0-1 0,0 44 32,0 20-17,0-21-15,-21 21 16,21-20-16,0 20 0,0 0 0,0-21 15,0 22-15,0-1 0,0-21 0,0 0 16,0 22-16,0-22 0,0 0 16,0 0-16,0 0 0,21-21 31,0 0-31,0 0 16,-21-21-16</inkml:trace>
  <inkml:trace contextRef="#ctx0" brushRef="#br2" timeOffset="68867.1">15557 8128 0,'0'0'15,"0"21"1,-21-21-16</inkml:trace>
  <inkml:trace contextRef="#ctx0" brushRef="#br2" timeOffset="68971.59">16108 8107 0,'0'21'15,"0"0"-15</inkml:trace>
  <inkml:trace contextRef="#ctx0" brushRef="#br2" timeOffset="69916.56">14859 10266 0,'0'0'0,"21"-21"16,0 21-1,-42 0 17,0 0-17,0 0-15,0 0 0,-1 21 16,1 0-16,0 0 0,-21 0 0,-1 1 16,-41 41-1,-86 64-15,86-106 0,-1 22 16,22-1-16,-22 0 0,0 1 0,1-1 15,20 0-15,1 1 0,-22-1 16,21-21-16,1 21 0,-1-20 0,1 20 16,-1-21-16,1 21 0,-1-20 0,1-1 15,21 0-15,-1 0 16,-20 0-16,20 0 0,22 1 0,-21-22 16,21 0-16,0 21 0,-22-21 15,43-21 32,21 21-47,1-22 0,-1 1 16,0 0-16,0 21 0,-21-21 15</inkml:trace>
  <inkml:trace contextRef="#ctx0" brushRef="#br2" timeOffset="70373.3">13166 10986 0,'21'0'94,"0"0"-79,-21-22 17</inkml:trace>
  <inkml:trace contextRef="#ctx0" brushRef="#br2" timeOffset="71132.93">11091 11007 0,'0'-21'0,"0"42"0,-21-42 16,21-1-16,0 1 0,-21 21 15,21-21-15,-21 21 0,0 0 16,21-21-16,-22 21 31,22 21-31,0 0 16,0 0-16,0 1 0,0 20 0,0 0 15,22 1-15,-1 20 0,-21 1 16,21-1-16,0 1 0,0 20 0,-21-20 16,0 20-16,21 65 15,1-86-15,-22 22 0,21-1 16,-21 1-16,0-21 0,0 20 0,21-20 15,-21 20-15,21-20 0,-21-1 0,0 1 16,0-1-16,0 1 0,21-22 16,-21 1-16,0-1 0,21 0 0,-21 1 15,0-22-15,0 0 0,0 0 0,0 0 16,0-42 0,0 0-1,0 0-15,0 0 0,0-1 0,0-20 16,0 0-16,0-1 0,0 1 15,-21-21-15,21 20 0,-21-20 0</inkml:trace>
  <inkml:trace contextRef="#ctx0" brushRef="#br2" timeOffset="71474.72">11028 10943 0,'-21'0'16,"-1"-21"-1,44 21 1,-1-21 0,0 21-16,21-21 15,1 21-15,-1-21 0,0 21 16,85-43-16,-84 22 0,41 0 0,-20 21 16,20-21-16,-20 0 15,21-1-15,-1-20 0</inkml:trace>
  <inkml:trace contextRef="#ctx0" brushRef="#br2" timeOffset="72121.71">12425 10562 0,'63'0'32,"-20"0"-17,-149 0-15,233 0 16,-106 0 0,-21 21-1,0 1-15,0-1 16,0 0-16,21 0 15,-21 64-15,0-1 16,21-41-16,-21-1 16,21 0-16,1 1 0,-1 20 0,-21-20 15,21 20-15,21 1 0,-21-1 0,1 1 16,62 126 0,-20-63-16,-43-85 15,0 22-15,0-1 0,0 1 0,-21-1 16,22 1-16,-22-1 0,0 1 0,0-22 15,0 22-15,0-22 0,0 0 16,0 1-16,0-1 0,0 0 0,0-20 16,0-1-16,0 0 0,0 21 15,0 1 1,0-22-16,0 0 16,0 0 15,-22-21 31,1 0-62,-21 0 16,0 21-16,-1-21 0,1 21 16,0-21-16,-22 22 15,22-1-15,-43-21 0,22 21 0,-22 0 16,0 0-16,-105 22 0,84-22 15,21 0-15,1 0 0,-1 0 16,21-21-16,1 21 0,-64 22 16,106-43-16,-22 0 15,22 21-15,0-21 16,0 0-16,0 21 16,0-21-16,-1 0 0,1 0 31,21-21-31,0 0 0</inkml:trace>
  <inkml:trace contextRef="#ctx0" brushRef="#br2" timeOffset="72801.31">11366 12319 0,'0'0'0,"-21"21"0,-21 0 0,21-21 0,-22 22 16,1 20-16,-21-21 15,-1 0-15,-21 22 0,1-22 0,-107 63 16,85-41-16,1 20 0,-1 1 16,-21-22-16,0 22 0,0-1 15,21 1-15,0-22 0,0 21 0,22-20 16,-86 41-16,107-41 16,-1-22-16,22 21 0,0-21 0,-1 1 15,1-1-15,21 0 0,-22 0 0,22-21 16,21 21-16,-21-21 0,21 21 15,-21-21-15,21-21 32,0 0-17,21 0-15,0 21 0,-21-21 0</inkml:trace>
  <inkml:trace contextRef="#ctx0" brushRef="#br2" timeOffset="73250.08">9504 12891 0,'0'0'0,"-21"21"31,-1 0-31,22 0 15,-21 0-15,0 22 0,-21-22 16,21 21-16,-1 0 0,-20-20 0,0 20 16,-1 0-16,1 1 0,-43 41 15,43-63-15,21 1 0,-21 20 16,20-21-16,-20 0 0,21-21 16,0 21-16,0 1 0,-1-22 15,22 21 16,22 0-31,-1-21 16,0 0-16,0 21 0,21-21 0,-20 0 16,20 21-16,0-21 0,1 21 15,-1-21-15,0 22 0,-21-22 0,22 21 16,-1-21-16,-21 21 0,0 0 0,22-21 16,-43 21-16,21 0 0,0-21 15,0 22-15,0-22 0,1 0 16,-1 0-16,0 0 0,0-22 15</inkml:trace>
  <inkml:trace contextRef="#ctx0" brushRef="#br2" timeOffset="74024.64">11176 12023 0,'0'0'0,"-64"42"16,43-21-1,0-21-15,0 21 0,0 1 16,0-22-16,-1 21 16,44-21 15,-1 0-31,0 0 0,0 0 15,21-21-15,1 21 0,-1-22 16,0 1-16,1 0 0,20 0 0,1 0 16,-1 0-16,1-1 0,20 1 15,22-21-15,-21 21 0,21 0 0,0-22 16,63 1-16,-84 21 16,63 0-16,-106-1 15,0 22-15,1 0 0,-22-21 0,0 21 16,0 0-16,0 0 0,-21-21 15,0 0 1,22 0-16,-22 0 0,0-1 16</inkml:trace>
  <inkml:trace contextRef="#ctx0" brushRef="#br2" timeOffset="74633.29">11747 10774 0,'0'0'0,"0"-21"31,22 21-15,-1 0-16,0 0 0,21-21 0,-21 21 16,22 0-16,-1 0 0,0-22 15,1 22-15,-1 0 0,22-21 16,-22 21-16,0 0 0,64-42 15,-64 42-15,1 0 0,-1-21 16,0 21-16,22-21 0,-43 21 16,0 0-16,0 0 0,1 0 15,-22-22-15,21 22 16</inkml:trace>
  <inkml:trace contextRef="#ctx0" brushRef="#br2" timeOffset="75417.95">13695 13060 0,'0'-42'16,"0"20"-16,0 1 15,0 0-15,0 0 16,0 0-16,0 0 16,0 42 15,0 0-31,0 21 0,0-21 16,0 22-16,21-1 0,-21-21 0,0 22 15,0-1-15,0 0 0,0 1 0,0-1 16,0 0-16,0 1 0,0-22 15,0 21-15,0-21 0,0 22 0,0-22 16,0 0-16,0 0 0,0 0 16</inkml:trace>
  <inkml:trace contextRef="#ctx0" brushRef="#br2" timeOffset="75671.31">13843 13102 0,'21'0'0,"0"0"16,0 0 0,1 0-16,-1 21 0,-21 1 0,21-1 15,-21 0-15,21 21 0,-21-21 0,0 1 16,0 20-16,0-21 0,0 0 16,0 0-16,0 1 0,0 20 0,0-21 15,0 0-15,0 0 16,0 1-1,0-44 1,21 22 0,-21-21-16,21 0 0,-21 0 0,0-21 15,0 20-15</inkml:trace>
  <inkml:trace contextRef="#ctx0" brushRef="#br2" timeOffset="75957.15">14118 12848 0,'0'-21'0,"0"0"0,-21 233 15,42-382-15,-21 107 0,0 84 32,0 0-32,0 0 15,0 0-15,21 22 0,-21-22 16,0 21-16,0 1 0,21-1 0,-21 0 16,0 1-16,0 41 15,0-63-15,0 22 0,22-22 0,-22 0 16,21 21-16,-21-20 0,0-1 15,21 0-15,0-21 16,0 0 0,0 0-16,-21-21 15,22 0-15,-22-1 0,21 1 16,-21 0-16,0 0 0,0-21 16,0 20-16,0-20 0</inkml:trace>
  <inkml:trace contextRef="#ctx0" brushRef="#br2" timeOffset="76234.14">14351 12785 0,'0'-21'0,"0"-1"0,0 149 0,0-211 16,0 20-16,0 43 0,0 42 31,0 0-31,0 1 0,0-1 16,0 21-16,0 0 0,0 1 0,21-1 15,-21 0-15,0 1 0,0-1 16,0 0-16,0 1 0,0-22 15,21 21-15,-21 1 0,21-22 16,-21 0-16,0 0 0,0 0 0,43 22 16,-22-43-16,-21 21 15,21-21-15,0 0 16,0-21-16,1 21 0,-22-22 16,0 1-16,21 0 0,0 0 0,-21-21 15,0 20-15,0 1 0,0-21 16,21 21-16</inkml:trace>
  <inkml:trace contextRef="#ctx0" brushRef="#br2" timeOffset="76504.99">14647 12996 0,'0'-21'31,"0"42"-31,0-21 16,0 22-16,0-1 0,0 0 0,0 0 16,0 0-16,0 0 0,0 22 15,0-22-15,0 21 0,0 1 0,0-22 16,21 21-16,-21 0 0,0 1 0,0-1 15,0 0-15,0 1 0,0-1 16,0 0-16,0 1 0,0-1 0,0-21 16,0 22-16,0-1 0,0-21 15,0 0-15,0 0 0,0 1 0,22-1 16,-1-21 0,0 0-1,-21-21-15,0-1 0,21-20 16,-21 21-16,0 0 0,21-22 15,-21 22-15,0-21 0</inkml:trace>
  <inkml:trace contextRef="#ctx0" brushRef="#br2" timeOffset="76786.83">14711 13123 0,'63'149'16,"-126"-298"-16,42 128 0,21 0 0,-22 0 0,1-43 15,85 64-15,-64-21 16,0 0-16,0 0 0,0 0 15,0 0-15,0-1 16,21 22-16,0 0 0,0-21 16,0 21-16,1 0 0,-1 0 0,0 0 15,0 21-15,-21 1 0,0-1 16,21 0-16,-21 0 0,0 0 0,0 22 16,0-22-16,0 0 0,-21 21 15,0-21-15,0 1 0,0-1 0,21 0 16,-22 0-16,1 0 0,0-21 0,21 21 15,-21-21 1,0 0 0,21-21-16,-21 0 0</inkml:trace>
  <inkml:trace contextRef="#ctx0" brushRef="#br2" timeOffset="77086.66">14033 12912 0,'0'0'0,"-21"0"0,0 0 0,42-21 31,0-1-31,1 22 16,20-21-16,-21 0 0,21 0 0,22 0 15,-22 0-15,1-1 0,-1 22 16,0-21-16,1 0 0,-1 0 0,-21 21 15,0 0-15,0-21 0,1 21 0,-1 0 16,0 0 31,0 21-31,0-21-16,0 0 15</inkml:trace>
  <inkml:trace contextRef="#ctx0" brushRef="#br2" timeOffset="77646.33">15515 12425 0,'0'-42'15,"0"63"32,0 0-47,0 0 0,0 0 0,0 0 16,0 22-16,0-1 0,21 0 15,-21 1-15,0-1 0,0 0 0,0 1 16,0 20-16,0-20 0,0-1 16,0-21-16,0 21 0,0-20 15,0-1-15,0 0 0,0 0 0,0 0 16,21-21-1,-21-21 1,0 0 0,0 0-16,0-22 0,0 22 0,0-21 15,0 0-15,0-1 0,0 1 0,0 0 16,-21-1-16,21 1 0,0-22 16,0 22-16,0 0 0,0-1 15,0 22-15,0-21 0,21 0 0,1-1 16,-1 22-16,0 0 15,0 21-15,0 0 0,0 0 0,1 0 16</inkml:trace>
  <inkml:trace contextRef="#ctx0" brushRef="#br2" timeOffset="78141.06">15621 12891 0,'0'21'16,"0"0"-16,21-21 0,0 21 0,0 0 15,1 0-15,-1-21 16,0 0-16,0 22 0,21-22 0,-20 0 15,20 0-15,-21 0 0,21 0 0,-20 0 16,20-22-16,-21 1 0,21 21 16,1-42-16,-22 21 0,0 0 15,0-1-15,0 1 0,1 0 16,-22-21-16,0 21 0,0-1 0,0 1 16,21 0-16,-21 0 0,0 0 0,0 0 31,0 42 94,-21-21-110,-1 0 1</inkml:trace>
  <inkml:trace contextRef="#ctx0" brushRef="#br2" timeOffset="78884.71">15557 12510 0,'0'-22'15,"0"1"16,0 0-31,22 21 16,-1-21-16,-21 0 0,21 21 16,0-21-16,0 21 0,0 0 15,1-22-15,-1 22 16,0 0-16,-21 22 16,0-1-16,0 0 0,0 0 15,0 0-15,0 0 0,-21 1 16,0-1-16,-1 0 0,1 0 15,21 0-15,-21 0 0,0 1 0,0-1 16,0 0-16,21 0 0,-22 0 16,1-21-16,0 0 15,21 21 48,0 1-63,0-1 15,21 0-15,-21 0 0,21 0 16,1 0-16,-22 1 0,21-1 16,0 0-16,0 0 0,0 0 15,0 0-15,1 1 0,-1-1 0,0-21 16,0 21-16,0-21 0,43 0 16,-43 0-16,21 0 15,-21 0-15,1 0 0,-1 0 0,0 0 16,0-21-16,0 0 15,0-1-15,1 1 0,-1 0 0,0 0 16</inkml:trace>
  <inkml:trace contextRef="#ctx0" brushRef="#br2" timeOffset="79758.28">16277 12594 0,'0'0'0,"21"0"78,-42 0 79,0 0-142,21 21 1,-21-21-16,21 22 16,21-22 30,0 0-30,0 0-16,-21-22 16,21 22-16,1-21 0,-22 0 15,0 0-15,0 0 16,-22 0 0,1 21-16,0 0 15,0 0-15,0 0 16,0 0-16,21 21 0,0 0 0,-22 0 0,1 0 15,21 22 1,0-22-16,0 0 0,0 0 0,0 0 16,0 22-16,0-22 0,0 0 0,0 0 15,0 0-15,21 0 16,1-21-16,-1 0 0,0 22 16,0-22-16,0 0 0,0 0 15,1 0-15,-1-22 0,0 1 16,0 21-16,0-21 0,0 0 15,1 0-15,-1 0 0,0-1 0</inkml:trace>
  <inkml:trace contextRef="#ctx0" brushRef="#br2" timeOffset="80133.06">16700 12446 0,'22'0'16,"-22"-21"-16,-43 127 0,64-191 0,-21 64 31,-21 21-31,0 0 0,0 0 0,0 21 15,0-21-15,-1 21 16,1 0-16,21 1 0,-21-1 0,21 0 16,0 0-16,0 0 15,0 0-15,21-21 16,0 0-16,1 0 0,-1 0 16,0 0-16,0 22 0,0-22 0,0 0 15,1 0-15,-1 0 16,0 21-16,-21 0 15,0 0 1,0 0-16,-21 0 16,0-21-16,-1 0 0,1 22 15,0-22-15,0 0 0,0 0 0,0 0 16,-1 21-16,1-21 0,0 0 16,42-21 15,0-1-31,1 22 15,-22-21-15,21 0 0,0 0 16</inkml:trace>
  <inkml:trace contextRef="#ctx0" brushRef="#br2" timeOffset="80490.62">16849 12171 0,'0'0'0,"0"-106"16,0 85-16,-22-21 0,22 20 0,0 1 15,0 0 1,0 42-16,0 0 16,0 22-16,0-1 0,0 0 0,0 1 15,0 20-15,0-20 16,22 20-16,-1 1 0,0-22 0,-21 43 16,0-22-16,21 1 0,21 20 15,-20-20-15,-1-1 0,0 1 0,0-1 16,0 1-16,-21-1 0,0-20 0,21 84 15,-21-85-15,0 0 16,0 1-16,0-1 0,0 0 0,0 1 16,0-22-16,0 21 0,0-21 0,0 0 15,0 1-15,0-44 47,0 1-47,0-21 0,0 21 16,0 0-16,0-22 0,0 1 0</inkml:trace>
  <inkml:trace contextRef="#ctx0" brushRef="#br2" timeOffset="80779.34">17018 12594 0,'-21'-21'0,"42"42"16,-42-63-16,21 21 0,0 0 15,0-1-15,0 1 0,21 0 16,0 21-1,0 0-15,0 0 0,1 0 16,-1 0-16,0 21 16,-21 0-16,0 1 15,0-1-15,0 0 0,-21 0 16,0 0-16,-1 0 0,1-21 0,0 22 16,0-1-16,0 0 0,0-21 0,21 21 15,-22-21-15,22-21 31,0 0-15,22 0-16,-1-1 0,0 22 0,0-21 16</inkml:trace>
  <inkml:trace contextRef="#ctx0" brushRef="#br2" timeOffset="81174.11">17230 12383 0,'0'-22'31,"-22"86"-31,44-106 0,-44 20 0,1 22 15,0 22 1,21-1-16,0 0 16,0 0-16,0 0 0,0 0 0,0 1 15,0-1-15,21 0 16,0-21-16,1 21 0,-1-21 16,0 0-16,0 0 15,0 0-15,0 0 0,1-21 16,-1 21-16,21-42 0,-21 42 15,-21-22-15,0 1 0,21 0 16,-21 0-16,0-21 0,0 20 0,0 1 16,-21 0-16,21 0 0,-21 0 0,0 0 15,-21 21-15,20 0 0,1 0 16,0 0-16,-21 0 0,21 0 0,-1 0 16,1 21-16,21 0 0,0 0 15,-21 0-15,21 0 0,0 1 16,0-1-16,0 0 0,0 0 0,21 0 15,0 0-15,1-21 16,-1 0-16,0 22 0,21-22 0,-21 0 16,1 0-16,20 0 0,-21 0 0,21-22 15,-20 22-15</inkml:trace>
  <inkml:trace contextRef="#ctx0" brushRef="#br2" timeOffset="81649.84">17695 12234 0,'0'-42'0,"-21"190"0,42-254 15,0 43-15,-21 84 32,0 0-32,0 0 15,0 1-15,0-1 0,0 0 16,0 0-16,0 0 0,0 0 0,0 1 16,0-1-16,0 0 0,0 0 15,0 0-15,0 0 0,0 1 31,0-44-15,0 1 0,0 0-16,0 0 15,0 0-15,0 0 0,0-1 0,0-20 16,0 21-16,0-21 0,0-1 16,0 22-16,22-21 0,-1 21 0,0-1 15,0 1-15,0 0 0,0 0 16,22 0-16,-22 21 15,0 0-15,-21 21 0,0 0 16,0 0-16,0 0 0,21 1 0,-21-1 16,0 21-16,0-21 0,0 22 15,0-22-15,0 0 0,0 0 0,-21 21 16,21-20-16,0-1 0,0 0 16,-21 0-1,21-42 16,0 0-15,21 0-16,0-1 0,-21 1 16</inkml:trace>
  <inkml:trace contextRef="#ctx0" brushRef="#br2" timeOffset="82096.77">18288 12107 0,'0'-21'0,"42"-21"15,-42 21 1,0 0 0,-21 21-16,0 0 15,0 0-15,0 0 0,-1 0 16,1 0-16,0 0 0,-21 42 16,21-21-16,21 0 15,-22 0-15,22 1 0,0-1 16,0 0-16,0 0 0,0 0 0,0 0 15,0 1-15,22-22 16,-1 0-16,0 21 0,0-21 16,0 0-16,22 0 0,-22 0 0,0 0 15,0 0-15,0 0 16,-42 0 31,0 21-47,0-21 0,0 0 0,-1 21 15,1-21-15,21 21 0,-21-21 16,0 21-16,0-21 0,0 0 16,-1 0-16,44 0 62,-22-21-62,21 0 0</inkml:trace>
  <inkml:trace contextRef="#ctx0" brushRef="#br2" timeOffset="82533.52">18394 12171 0,'21'0'31,"0"0"-15,0 0-16,0 0 15,1-21-15,-1 21 0,0-21 0,0-1 16,0 22-16,0-21 0,1 0 0,-1 0 16,-21 0-1,0 0-15,0-1 0,0 1 0,0 0 16,0 0-16,0 0 16,-21 21-16,-1 0 0,1 0 15,0 0-15,0 0 0,0 21 16,21 0-16,-21-21 0,21 21 15,-22 22-15,22-22 0,0 0 0,0 0 16,0 0-16,0 0 0,0 1 16,0-1-16,0 0 0,0 0 15,0 0-15,22-21 0,-1 21 0,0-21 16,0 0 0,0 0-16,0 0 0,1 0 15,-1 0-15,0 0 16,0 0-16,0-21 15,-21 0 1,0 0-16</inkml:trace>
  <inkml:trace contextRef="#ctx0" brushRef="#br2" timeOffset="82814.23">18711 12319 0,'0'21'16,"-21"-21"124</inkml:trace>
  <inkml:trace contextRef="#ctx0" brushRef="#br2" timeOffset="84081.91">12869 10520 0,'0'0'0,"0"-21"0,21 0 15,1-1-15,-22 1 0,0 0 0</inkml:trace>
  <inkml:trace contextRef="#ctx0" brushRef="#br2" timeOffset="85241.53">11366 11240 0,'0'-22'16,"-21"22"-16,21-21 0,0 0 15,0 0-15,-21 21 16,21-21-16,0 42 47,0 0-47,0 21 15,0-20-15,0-1 0,0 21 0,0 0 16,21-20-16,-21 20 0,0 0 0,0 1 16,21-1-16,-21-21 0,0 21 15,0-20-15,0 41 16,0-42-16,0 0 0,0 1 0,0-44 47,0 1-32,0 0-15,0 0 0,0 0 16,0 0-16,0-1 0,0 1 0,0 0 16,22-21-16,-22 21 0,0-1 0,21 1 15,-21 0-15,0 0 16</inkml:trace>
  <inkml:trace contextRef="#ctx0" brushRef="#br2" timeOffset="85638.32">11853 11684 0,'21'0'16,"1"0"-16,-1 0 0,21-21 15,-21 21-15,0 0 0,1-21 16,-1 21-16,0 0 0,0-21 15,0 21-15,0-22 0,1 1 0,-22 0 16</inkml:trace>
  <inkml:trace contextRef="#ctx0" brushRef="#br2" timeOffset="86946.58">11430 11557 0,'-21'0'16,"0"0"-1,21-21 1,0 0 0,0 0-16,-22 21 15,22-22-15,0 1 16,0 0-16,22 21 47,-1 0-47,-21 21 15,21-21-15,0 21 0,-21 1 0,21-1 16,-21 21-16,21-21 0,-21 0 16,0 1-16,22-1 0,-22 0 15,21 0-15,-21 0 0,21 0 0,-21 1 16,21-22-16,-21 21 0,21-21 16,0 0-1,1 0-15,-1-21 16,0 21-16,-21-22 15,21 1-15,-21 0 0,21 0 0,0 0 16,1-22-16,-22 22 16,0 0-16,21 0 0,-21-21 0,0 20 15,0 1-15,0 0 0,0 0 0,0 0 16,0 0-16,0-1 16,-21 22-1,-1 0-15,22 22 16,-21-22-1,21 21-15,0 0 0,-21 0 0,21 21 16,0-20-16,0-1 16,0 0-16,0 0 0,0 0 15,0 0-15,0 1 0,21-1 0,0 0 16,1-21-16,-1 21 16,0-21-16,0 0 15,0 0-15,0 0 0,1 0 16,-1 0-16,0 0 0,0 0 15,0 0-15,0 0 0,1-21 0,-1 21 16,0-21-16,0 0 0,0 21 0,0-22 16,1 1-16,-1 0 0,0 0 0,-21 0 15,21-22 1,-21 22-16,0 0 16</inkml:trace>
  <inkml:trace contextRef="#ctx0" brushRef="#br2" timeOffset="88175.4">12213 11367 0,'-21'-22'16,"-64"65"31,191-64-47,-233 63 0,106-21 0,21 0 15,-21 0-15,21 1 0,0-1 0,0 0 16,0 0-16,0 0 0,0 0 16,0 1-16,0-1 0,21-21 31,0 0-16,0 0-15,0-21 16,-21-1-16,22 22 0,-22-21 0,0 0 16,21 0-16,-21 0 0,0-22 15,0 22-15,0 0 0,21 0 16,-21 42 15,0 0-15,0 0-16,0 1 0,0-1 0,0 0 15,0 0-15,0 0 16,21 0-16,0 1 0,-21-1 16,21-21-16,1 0 15,-1 0-15,0 0 16,0 0-16,0 0 0,0 0 0,1-21 16,-1 21-16,0-22 0,-21 1 15,0 0-15,21 21 0,-21-21 16,21 0-16,-21 0 0,0-1 0,0 1 15,0 0-15,0 0 0,0 0 0,0 0 16,-21-1-16,0 1 16,0 21-16,0 0 15,-1 0-15,22 21 0,-21 1 16,0-1-16,0 21 16,21-21-16,0 0 0,0 1 15,0 20-15,0-21 0,0 0 16,0 0-16,0 1 15,0-1-15,21-21 16,0 0-16,0 0 0,1 0 16,-1 0-16,-21-21 0,21 21 15,0-22-15,0 1 0,-21 0 16,21 0-16,-21 0 0,22-22 0,-22 22 16,0 0-16,0-21 0,0 21 15,0-22-15,0 1 0,0 0 16,0 20-16,-22-20 0,22 21 0,-21 0 15,21 0-15,0-1 0,0 1 0,-21 21 16,0 0 0,21 21-16,0 1 15,0-1-15,0 0 0,0 0 0,0 21 16,0-20-16,0 20 0,0-21 16,0 21-16,0-20 0,0-1 0,0 21 15,0-21-15,0 0 0,21 1 0,-21-1 16,21 0-16,0 0 0,-21 0 15,22-21-15,-1 0 0,-21 21 0,21-21 16,0 0-16,0 0 0,0 0 16,1 0-16,-22-21 15,21 21-15,0-21 0,-21 0 0,21 0 16,-21 0-16,21-1 0,-21 1 16,0 0-1,0 42 32,0 0-47,0 1 16,0-1-1,21-21-15,-21 21 16,22-21-16,-1 0 31,0 0-15,-21-21-16,21 0 0,0 21 15,-21-22-15,0 1 0,0 0 16,21 21-16,-21-21 0,22 0 0,-22 0 16,0-1-1,21 22 1,0 22-16,-21-1 16,0 0-1,21 0-15,0 0 16,0-21-1,1 0-15,-1 0 0,0 0 16,0 0-16,0 0 16,0-21-16,1 21 0,-1-21 15,0 0-15</inkml:trace>
  <inkml:trace contextRef="#ctx0" brushRef="#br2" timeOffset="89041.17">11874 12192 0,'-21'0'15,"21"-21"-15,-21 21 0,0 0 16,0 0 0,0 21-16,21 0 15,0 0-15,0 1 0,0 20 0,0-21 16,0 21-16,0-20 0,0 20 0,0-21 16,0 21-16,0-20 0,0 20 15,0-21-15,0 0 0,0 0 0,0 22 16,0-22-16,0 0 0,0 0 15,21-21-15,-21 21 16,0-42 15,0 0-31,0 0 0,0 0 16,0 0-16,0-1 0,0 1 0,0 0 16,0 0-16,0 0 0,21 0 15,-21-1-15,21 1 0,0 21 16,0-21-16,1 21 0,20 0 15,-21 0-15,0 0 0,0 0 16,1 0-16,-1 21 0,21 0 16,-42 1-16,21-22 0,-21 21 0,0 0 15,0 0-15,0 0 0,-21 0 16,0 1-16,0-1 16,0 0-16,-22-21 0,22 21 15,0-21-15,0 0 16,0 0-16,-1 0 0,44-21 47,-1 0-47,0 21 0,0-21 0,0-1 15</inkml:trace>
  <inkml:trace contextRef="#ctx0" brushRef="#br2" timeOffset="89413.48">12298 12383 0,'0'21'16,"-21"-21"-16,21 21 16,-22 0-16,1 0 15,0 0-15,21 1 0,-21-1 16,21 0-16,0 0 0,0 0 16,0 0-16,0 1 15,21-22 1,0 0-16,0 0 0,1 0 0,-1 0 15,0-22-15,0 1 16,21 0-16,-42 0 0,22 0 0,-22 0 16,0-1-16,0 1 15,0 0-15,0 0 0,-22 0 16,1 0-16,0 21 0,0 0 16,0 0-16,0 0 0,-1 0 0,1 0 15,0 21-15,21 0 16,0 0-16,0 0 15,0 0-15,21-21 16,0 22-16,1-22 16,-1 0-16,0 0 0,0 0 0</inkml:trace>
  <inkml:trace contextRef="#ctx0" brushRef="#br2" timeOffset="90449.89">12679 12361 0,'0'0'0,"-21"0"0,-1 0 16,1 0-16,0 0 15,0 0-15,0 0 0,21 22 16,-21-1-16,-1 0 16,22 0-16,0 0 0,0 0 15,0 1-15,0-1 0,0 0 16,0 0-16,0 0 15,22 0 1,-1-21-16,0 0 0,0 0 16,0 0-16,-21-21 15,43 0-15,-22 0 16,-21 0-16,21 0 0,-21-1 0,0-20 16,0 21-16,0 0 0,0-22 15,0 1-15,0 0 0,0-1 0,0 22 16,0-21-16,0 0 0,-21-1 15,0-20-15,21 42 0,0-1 16,-22 22-16,22 22 16,0-1-1,0 0-15,0 21 16,0-21-16,0 22 0,0-22 0,0 21 16,0-21-16,0 22 0,0-22 15,22 21-15,-22-21 0,21 1 0,-21-1 16,0 0-16,0 0 0,21 0 15,0 0-15,0 1 0,0-22 16,1 0-16,-1 0 16,0 0-16,0 0 15,0-22-15,-21 1 0,21 21 0,-21-21 16,22 0-16,-22 0 0,0 0 0,21-1 16,-21 1-16,21 21 15,-21-21-15,0 42 47,0 0-47,0 1 16,0-1-16,21 0 15,0 0-15,0-21 16,1 0 0,-1 0-16,0 0 0,0 0 15,0 0-15,0-21 16,1 21-16,-22-21 0,0 0 15,21-1-15,-21 1 0,21 0 0,-21 0 16,0 0-16,21 0 0,-21-1 16,0 1-16,0 0 0,0 0 15,0 42 17,0 0-32,0 0 15,0 1-15,0-1 0,0 21 16,0-21-16,0 0 0,0 1 15,0 20-15,0-21 0,0 0 0,0 22 16,0-22-16,0 21 0,0-21 0,0 22 16,0-22-16,21 21 15,0 0-15,-21-20 0,22 20 0,-22 0 16,0-21-16,0 22 0,0-1 0,21-21 16,-21 0-16,0 22 0,0-1 15,0-21-15,0 0 16,-21-21-1,-1 0 1,1 0-16,0 0 0,0 0 0,0 0 16,0 0-16,-1 0 15,1 0-15,21-21 16,0 0 0</inkml:trace>
  <inkml:trace contextRef="#ctx0" brushRef="#br2" timeOffset="96528.4">6646 14817 0,'0'-21'16,"-21"21"-16,21-22 16,0 1-16,0 0 31,-21 21-15,0 21-1,21 0-15,0 1 16,0-1-16,0 21 0,0 0 0,-21 1 15,-22 41-15,43-20 0,-42 84 16,42-84-16,0-1 0,0 1 16,0-1-16,63-21 0,-63 22 0,0-1 15,0 1-15,0-1 0,0-20 0,0-1 16,-21 22-16,42-22 0,22-21 16,-43 0-16,0 0 15,0-42 16,0 0-31,0 0 0,0 0 0,0-22 16,0 1-16,0 21 0,0-21 0,0-1 16</inkml:trace>
  <inkml:trace contextRef="#ctx0" brushRef="#br2" timeOffset="97164.04">6646 14796 0,'21'-22'16,"1"22"-1,-1 0-15,0 0 16,0 0-16,0 0 15,22-21-15,-22 21 0,21 0 0,0 0 16,22 0-16,-22-21 0,22 21 16,-1 0-16,22 0 0,-22 0 0,22-21 15,0 21-15,-1 0 16,1 0-16,21 0 0,-21 0 0,-1 0 16,-20 0-16,20 0 0,-20 0 0,-1 0 15,1 0-15,-22 0 0,1 0 16,-1 0-16,0 21 0,1-21 0,-22 21 15,0 0-15,0 1 0,0-1 16,0 0-16,-21 21 0,22-21 0,-22 22 16,0-22-16,0 21 0,0 1 15,0-22-15,0 21 0,0 0 16,0 1-16,0-1 0,0 0 0,0-20 16,0 20-16,0 0 0,0-21 0,0 22 15,0 20-15,0-42 16,0 1-16,0 20 0,0-21 15,0 0-15,0 0 0,0 1 0,0-1 16,-22 0-16,1 0 0,-21 0 16,21 0-16,-22 1 0,-84 41 15,64-42-15,-22 0 0,1 1 0,-22 20 16,-21-21-16,21 0 0,-21 22 16,21-22-16,0 0 0,22 0 15,-22 0-15,42-21 0,-20 21 0,20-21 16,1 0-16,20 0 0,-41 0 15,62-21-15,1 0 0,21 0 16,0 0-16,0-22 0,0 22 16,21-21-16,1-22 0,-1 22 0</inkml:trace>
  <inkml:trace contextRef="#ctx0" brushRef="#br2" timeOffset="98345.44">7006 14288 0,'0'0'16,"0"-22"-16,-21 1 16,0 21-16,0 0 0,-1 0 15,1 0-15,0 0 0,0 21 16,0 1-16,0-1 0,-1 21 0,1-21 15,-63 127-15,62-105 16,22-1-16,-21 22 0,0-22 16,0 0-16,21 1 0,-21-22 0,21 21 15,0-21-15,0 0 16,0 1-16,-21-22 16,21-22-1,0 1-15,21 0 0,0 0 16,0 0-16,-21-22 0,21 22 15,0-21-15,-21 0 0,22 20 0,-22-20 16,21 21-16,-21 0 0,21 0 0,-21-1 16,21 22-1,0 0-15,0 22 16,-21-1-16,22 0 16,-22 0-16,0 21 0,0-20 0,0-1 15,0 0-15,21 21 0,-21-21 16,21 1-16,0-22 0,-21 21 0,21 0 15,0-21-15,1 0 0,-1 0 16,0 0-16,0 0 0,0 0 0,22 0 16,-22-21-16,0 21 0,0-21 15,21-1-15,-20 1 0,-1 0 16,0-21-16,0 21 0,0-1 0,-21 1 16,0 0-16,21 0 0,-21 0 15,0 0-15,0 42 31,0 0-31,0 0 16,-21 0-16,21 0 0,0 1 16,0-1-16,0 0 0,0 0 15,21-21 1,1 0-16,-1 0 16,0 0-16,0 0 15,0 0-15,0 0 0,-21-21 0,0 0 16,0 0-1,0-1-15,0 1 0,0 0 16,-21 21-16,0-21 0,0 21 16,0 0-16,0-21 0,-1 21 15,22-21 1,0-1 0,22 1-1,-1 21-15,0-21 0,0 21 16,0 0-16,22-21 0,-22 21 15,0 0-15,0 0 0,0 0 16,0 0-16,1 21 0,-1-21 16,-21 21-16,21 0 0,-21 1 15,0-1-15,0 0 0,0 0 0,0 0 16,0 0-16,0 1 0,0-1 16,0 0-16,0 0 15,-21-42 16,21 0-31,-21 0 0,21-1 16,0 1-16,0 0 16,0 0-16,0-21 0,0 20 0,0 1 15,0-21-15,0 21 0,21 0 16,0-1-16,0 22 0,-21-21 0,21 21 16,0 0-16,1 0 0</inkml:trace>
  <inkml:trace contextRef="#ctx0" brushRef="#br2" timeOffset="98881.14">7810 14520 0,'0'106'31,"0"-42"-15,0-234-16,0 361 15,0-212 17,0 0-32,0-1 15,0 1-15,0-21 0,22 21 16,-22 0-16,21-22 0,-21 22 0,21 0 15,-21 0-15,21 0 0,0-1 16,0 22 0,1 22-16,-22-1 15,0 0-15,0 0 16,0 0-16,0 22 0,0-1 16,0-21-16,0 0 15,0 0-15,21 1 16,0-22-16,0 0 0,0 0 15,0 0-15,1 0 16,-1 0-16,0-22 0,0 22 0,0-21 16,0 0-16,-21 0 0,22 21 15,-1-21-15,-21 0 0,0-1 16,0 1-16,0 0 16,0 0-16,0 0 15,-21 21 1,-1 0-1,1 0-15,21 21 16,0 0-16,0 0 0,0 0 16,0 1-16,0-1 0,0 0 15,0 0-15,0 0 0,0 0 16,0 1-16,43-1 0,-22 0 16,0-21-16,0 0 15,0 0-15,0 0 0,-21-21 16,22 21-16,-1-43 15,0 22-15,0 0 0</inkml:trace>
  <inkml:trace contextRef="#ctx0" brushRef="#br2" timeOffset="99136.89">8530 14203 0,'-21'21'31,"21"0"-31,0 0 0,0 1 16,0-1-16,0 0 0,0 21 16,-21 22-16,21-43 0,0 21 15,0-21-15,0 1 0,0 20 16,0-21-16,0 0 0,0 0 16,0 1-16,0-1 0,21-21 15,0 0 16,-21-21-31,21-1 0,-21 1 0,0 0 16,0 0-16</inkml:trace>
  <inkml:trace contextRef="#ctx0" brushRef="#br2" timeOffset="99434.71">8488 14224 0,'63'106'0,"-126"-212"0,63 85 0,0 0 15,0 0 1,0-1-16,0 1 15,21 21-15,0-21 0,0 21 0,0 0 16,22-21-16,-22 21 16,0 0-16,0 0 0,0 0 0,1 0 0,-1 0 15,-21 21-15,21 0 16,-21 0-16,0 1 0,0-1 0,-21 0 16,0 0-16,-22 21 0,22-20 15,-21-1-15,21 21 0,-22-21 0,-20 22 16,20-1-1,22-21-15,0 0 0,21 0 16,0 1-16,21-22 16,22 0-16,-1 0 15,0 0-15,-21 0 0,22 0 16</inkml:trace>
  <inkml:trace contextRef="#ctx0" brushRef="#br2" timeOffset="100229.21">8996 14542 0,'42'-22'15,"-42"1"-15,0 0 16,0 0-16,0 0 0,0 0 16,0-1-16,-21 22 15,0 0-15,0 0 16,-1 22-16,-20-1 15,21 0-15,0 0 0,0 0 0,-1 0 16,1 22-16,0-22 0,21 0 16,0 21-16,-21-20 0,21-1 15,0 0-15,21-21 16,0 0-16,0 0 16,1 0-16,-1-21 0,0 0 15,0 21-15,0-22 0,0 1 16,1-21-16,-1 21 0,-21 0 0,0-1 15,0 1-15,0 0 0,0 0 16,0 0-16,0 42 31,-21 0-31,-1 0 16,22 0-16,0 1 0,-21-1 0,21 0 16,0 0-16,0 0 0,0 0 15,0 1-15,21-1 0,1-21 0,-1 21 16,0-21-16,0 0 0,0 0 15,0 0-15,1 0 0,-1 0 16,0 0-16,21 0 0,-21 0 0,1-21 16,-1 21-16,0-21 0,0-1 0,0 1 15,0 0-15,1 0 0,-1 0 0,-21 0 16,0-1-16,0 1 0,0 0 16,0 0-16,-21 21 31,-1 0-31,1 0 0,0 0 0,0 21 15,-21 21-15,20-20 0,1-1 16,0 0-16,0-21 0,21 21 16,0 0-16,0 0 0,0 1 15,21-1 1,0 0-16,0 0 0,1-21 16,-1 21-16,-21 0 0,21 1 15,-21-1-15,0 21 16,0-21-16,0 0 0,0 22 0,0-1 0,0-21 15,0 22-15,-21-1 16,0-21-16,21 21 0,-22-20 0,1 62 16,0-84-16,21 21 15,0 1-15,0-44 32,0 1-32,0 0 0,21 0 15,0 0-15,1 0 0,-1-22 0,-21 1 16</inkml:trace>
  <inkml:trace contextRef="#ctx0" brushRef="#br2" timeOffset="100578.02">9398 14563 0,'21'21'16,"0"-21"-1,0 0 1,1 0-16,-1 0 0,0-21 15,0 0-15,0 21 0,-21-22 0,21 1 16,1 21-16,-22-21 0,0 0 16,0 0-16,0 0 0,0-1 15,0 1-15,-22 21 16,-20 0-16,21 0 0,0 0 16,0 0-16,-1 21 0,1 1 15,0-1-15,0 21 0,0-21 16,21 22-16,-21-22 0,21 0 0,0 21 15,0-21-15,0 1 0,0-1 16,21 0-16,0 0 0,0 0 0,0 0 16,0-21-16,1 0 15,-1 0-15,0 0 0,0 0 0,0 0 16,0-21-16,1 21 0,-1-21 0,0 0 16,0 21-16</inkml:trace>
  <inkml:trace contextRef="#ctx0" brushRef="#br2" timeOffset="101081.79">7408 15473 0,'21'0'0,"-42"0"0,0 0 15,0 0-15,0 0 0,0 0 16,-1 0-16,1 0 0,0 0 16,0 0-16,0 0 15,42 0 1,0 0-16,21 0 16,1 0-16,-1 0 0,22-21 0,-1 0 15,1-1-15,20 1 0,1 0 16,0 0-16,-1 0 0,1 0 15,0-1-15,-22 1 0,1 0 0,-1 0 16,-21 21-16,-20 0 0,20-21 16,-21 21-16,-42 0 15,0 0 1,0 0-16,-1 0 0,-20 21 16,21-21-16,-21 0 0</inkml:trace>
  <inkml:trace contextRef="#ctx0" brushRef="#br2" timeOffset="101321.65">7493 15642 0,'-21'0'0,"42"0"0,-63 21 0,20 1 0,44-22 32,-1 0-32,21 0 15,0 0-15,1 0 0,-1 0 16,22-22-16,-22 1 0,21 21 0,1-21 15,-22 0-15,22 21 0,-1-21 0,-20 0 16,20 21-16,-21-22 16,-20 22-16,20 0 0,-21 0 0,0 0 15,0-21-15,-42 21 32</inkml:trace>
  <inkml:trace contextRef="#ctx0" brushRef="#br2" timeOffset="101436.58">7514 15854 0,'-42'21'16,"84"-42"-16,-105 63 0,63-21 0,0 1 0,-43-22 15</inkml:trace>
  <inkml:trace contextRef="#ctx0" brushRef="#br2" timeOffset="107017.54">14330 4466 0,'0'0'0,"21"0"16,21 0-16,106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5:59:28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8848 7430 0,'0'0'0,"-43"21"0,1 0 16,-22 42-16,-126 86 15,105-86-15,22-21 0,-1 1 0,22 20 16,21-20-16,0-22 0,21 21 0,0-21 15,0 0-15,21-21 0,0 0 0,42-21 16</inkml:trace>
  <inkml:trace contextRef="#ctx0" brushRef="#br0" timeOffset="1940.98">12001 8551 0,'0'0'0,"22"0"15,41 0-15,-21 0 0,22 0 0,-22 0 16,22 0-16,-22 22 0,-21-1 15,-21 0-15,0 21 0,-21 1 0,-21-1 16,-22 0-16,1 22 0,-22 20 16,0-20-16,-20 21 0,-1-1 0,-21 1 15,21 0-15,-21 20 0,21-20 16,0 21-16,22-21 0,20-1 0,1 1 16,20-22-16,43 1 0,21-22 0,22 1 15,20-1-15,43-42 0,0 0 0,42 0 16,0 0-16,43-21 0,20-22 0,1 1 15,42 0-15,254-43 16,-254 22-16,0-1 0,-21 43 0,21 0 16,-42 21-16,-22 0 0,1 0 0,-43 0 15,-21 0-15,-21 21 0,-43 21 0,-42-21 16,-21 22-16,0-1 0,-21 0 16,-42 22-16,-1-1 0,-21 1 15,1-1-15,-1 1 0,0 21 0,1-22 16,-86 85-16,107-84 0,21-1 15,-1-20-15,22 20 0,21-42 0,0 22 16,42-22-16,1 0 0,20-21 16,1 0-16,20 0 0,1 0 0,21-21 15,0 0-15,127-22 16,-106 22-16,21 0 0,-21 0 0,0 0 16,0-1-16,-21 22 0,-1-21 0,1 21 15,-21 0-15,-22 0 0,-20 0 0,-22 0 16,-21 21-16,0 1 0,0-1 15,-42 21-15,-43 0 0,21 1 0,-41 20 16,20 1-16,0-1 0,-21 1 0,22-1 16,-1 1-16,0 20 0,22-41 15,-1 20-15,22-20 0,21-1 0,21 0 16,21-21-16,43 1 0,-22-22 0,43 0 16,20-22-16,22 1 0,0 0 0,43-21 15,-22-1-15,21 1 0,22 0 16,-22-1-16,0 1 0,22 0 15,-43-1-15,21 22 0,-42-21 0,0 21 0,0 0 16,-42-22-16,0 22 0,-43 21 0,0-21 16,-20 0-16,-22 0 15,-22-1-15,-20 1 16,21 21-16,-21-21 0,20 0 0,-20 0 16,21 0-16,0-1 0,0 1 0,21-63 15,0 41-15,0 1 16,21-22-16,21 1 0,-21-22 0,43 1 15,-22-1-15,0-21 0,22 0 0,-1-21 16,1 0-16,-1 0 0,22-21 0,-21 21 16,20-169-16,-63 148 15,22-85-15,-43 127 0,0-21 0,-43 21 16,1 0-16,-43 0 0,1 1 0,-43 20 16,0 0-16,-43 1 15,1-1-15,-43 0 0,1 1 0,-1 20 16,-21 1-16,22-22 0,-234-42 15,255 63-15,-1 1 0,43-1 0,0 1 16,42-22-16,21 1 0,22-1 16,42-21-16,21 21 0,0-20 0,21-1 15,42 0-15,1 0 0,63-106 16,-85 107-16,22 20 0,-43-21 16,0 21-16,-21 1 0,-21 20 15,-22-20-15,1 20 0,-21 1 0,-22 20 16,-21-20-16,0 20 0,-21 1 0,0 0 0,0 21 15,-21-22-15,-127 1 16,148 0-16,0 20 0,0 1 16,42 0-16,1 0 0,20 0 0,22 0 15,63-106-15,21 84 16,43 1-16,0-22 0,20 22 16,22-21-16,-21 20 0,21-20 0,-21 20 15,-21 1-15,-1 0 0,-41 21 0,-1-1 16,-63 22-16,-43 0 15,-105 22-15,63-1 0,-42 0 16,0 21-16,-21 1 0,-22-1 16,1 0-16,-1 1 0,1-1 0,-1 0 15,22 22-15,-1-22 0,1 0 16,42 1-16,21-1 0,22-21 0,41 22 16,1-22-16,84-21 0,22 0 15,42 0-15,21-21 0,0-1 16,42-20-16,21 21 0,-20 0 0,20 0 15,1-22-15,-22 22 0,0 21 0,-20 0 16,62 0-16,-147 0 16,-22 21-16,-42 22 0,-21-1 0,-85 43 15,0-22-15,-21 1 0,-21 20 16,-21-20-16,-1 20 0,-20 22 0,-22-21 16,22 0-16,-22 20 15,-169 86-15,212-85 0,-1 0 16,43-22-16,22 1 0,41-22 0,1 1 15,63-1-15,0 1 0,63-22 16,1 1-16,20-22 0,43 21 0,0-21 16,21 0-16,170 22 0,-149-22 15,-21 21-15,-21 1 0,85 41 16,-127-41-16,-43 20 16,-42 1-16,0-1 0,-63 22 0,-1-1 15,-42 22-15,0-21 0,-21 21 0,-42 0 16,21-1-16,-21 22 0,-22-21 0,22 21 0,-1-21 15,22 0-15,-106 106 16,170-128-16,41 1 0,64 42 16,64-64-16,21-20 0,21-22 15,42 0-15,22 0 0,20-21 0,22 0 16,21 21-16,0-21 0,-21 22 16,0-1-16,-43 0 0,1 0 0,-43 21 15,-42 1-15,-21-1 0,-43 22 16,-42-1-16,0 1 0,-127 84 15,42-64-15,-21 22 0,-21-21 0,0 0 16,0 20-16,-21-20 0,21 21 16,21-21-16,1-1 0,20 22 0,21-42 15,43 20-15,21-20 0,254 84 16,-106-106-16,43-21 16,21-21-16,20 0 0,22 22 0,22-22 15,-1 0-15,21 0 0,-21 21 0,508 21 16,-380 22-1,-234-43-15,-63 21 0,0 0 16,-43 22-16,-42-22 0,-21 22 0,-21-1 16,-85 64-16,22-42 0,-22-22 15,0 22-15,-21 0 16,21-1-16,-21 1 0,0 0 0,21-1 16,0-20-16</inkml:trace>
  <inkml:trace contextRef="#ctx0" brushRef="#br0" timeOffset="1999.95">16954 12848 0,'106'0'0,"-212"0"0,360 0 0,-84 0 16</inkml:trace>
  <inkml:trace contextRef="#ctx0" brushRef="#br0" timeOffset="2102.89">18267 13674 0,'0'0'15,"-43"21"-15,-20 0 0,-22 21 0,1 1 16,-22 20-16,0-20 0,42-1 0</inkml:trace>
  <inkml:trace contextRef="#ctx0" brushRef="#br0" timeOffset="2173.85">19240 14499 0,'0'0'0,"127"0"0,43 0 0,84 0 15,614-63-15</inkml:trace>
  <inkml:trace contextRef="#ctx0" brushRef="#br0" timeOffset="2200.84">22945 14351 0,'0'0'0,"42"0"0,-21 0 0,21-21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98A4-7E91-4C0A-89B9-017A78B39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AFDC0-2B3A-4F3F-B418-D4BBE73A2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4C57-91FF-4670-933C-71890C4C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D09E-BF3F-4FFE-BBDF-305B70CD8394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DEE2-E26C-459A-ADC5-BDED63AA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F35A-6696-460A-A87F-2E4043A1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9E6-BA56-4A67-A38B-FAF4D8E9E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7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2443-7A58-438E-9FB0-4C42F296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F5762-7946-49D1-B9C9-796E27353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C2F-5B57-4F75-815F-68C1DC7D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D09E-BF3F-4FFE-BBDF-305B70CD8394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AC7A-1AAD-46B3-8856-754CEBB0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33ED-09FC-4E77-A173-06EE846B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9E6-BA56-4A67-A38B-FAF4D8E9E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3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3074-37DD-4027-9CE2-86873E404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FCEBE-5492-4AF9-9C00-B41C7A27B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2377-FC65-4B7D-ABA1-80FBB34D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D09E-BF3F-4FFE-BBDF-305B70CD8394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88CF-9765-4056-A092-A731CE39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4848-6CD4-42DA-BEDF-8AE2E583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9E6-BA56-4A67-A38B-FAF4D8E9E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0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FCFE-0F59-4DEE-BD39-789E3E47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3FB7-07B0-4D4F-A6D9-4C950B5D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EC8FB-2203-43EA-B70E-FF5E0CEE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D09E-BF3F-4FFE-BBDF-305B70CD8394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C3B5-16BA-4380-A8A1-408763A9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C7FF-79B3-4A2B-83F8-BF30B5F5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9E6-BA56-4A67-A38B-FAF4D8E9E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3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D966-1864-44CE-B103-28C32663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61A18-32EF-4DF0-A008-F2B332D2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4D7B0-9B17-4A76-93C4-38CF38B7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D09E-BF3F-4FFE-BBDF-305B70CD8394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97395-5BCD-4BBB-B1A4-C5BBEE99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54683-7313-4E4D-977E-D7971E00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9E6-BA56-4A67-A38B-FAF4D8E9E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5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1F4F-E72D-41F8-9AA6-FF357327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F39C-1ABF-4933-BA96-572445035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A5625-8538-4A75-90A7-4294CDD73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53933-2230-4E54-BDB2-8D8D4CF5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D09E-BF3F-4FFE-BBDF-305B70CD8394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ADAC7-A668-4018-BE38-35F2CC34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88721-05AB-49CC-9E17-F02148C8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9E6-BA56-4A67-A38B-FAF4D8E9E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06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506D-5159-40D7-BA40-A155C328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0634D-49D2-4ADB-B7A1-866DCE49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DE260-6893-4BCA-9A35-44ADDC59A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171EA-1A91-4473-92AE-047EE42C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942D3-65B7-4E87-AA82-02D14E3DE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D89F1-5EE5-427A-AE55-EDFF8BA0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D09E-BF3F-4FFE-BBDF-305B70CD8394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E2DC8-6644-4A7C-B3D7-BBA96C16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22B76-AE4B-401A-9D38-2C9D69E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9E6-BA56-4A67-A38B-FAF4D8E9E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1C69-2910-4D14-BD45-787F0588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70604-DBD0-47CE-A922-351E9D2D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D09E-BF3F-4FFE-BBDF-305B70CD8394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B4E99-62EA-480D-BC74-7CDFEEA4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147E9-C7F2-45A0-9EE7-2E9D3CED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9E6-BA56-4A67-A38B-FAF4D8E9E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9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E5219-D577-4AB1-9EA8-135D7EF3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D09E-BF3F-4FFE-BBDF-305B70CD8394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D41C6-F875-4958-9B3D-74764B2E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84B9-10D8-4A75-A13F-8CC47348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9E6-BA56-4A67-A38B-FAF4D8E9E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7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685A-7208-4FAF-9051-089FD6DE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095B-49F0-4F69-9E59-D535C9907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337C3-55F8-4DBE-B4A6-6FEB1D08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A18D9-9AC4-405B-9C4F-414E0813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D09E-BF3F-4FFE-BBDF-305B70CD8394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FC711-4FD9-4F16-BB34-78B4F6DF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BD709-8614-457E-970F-0A9F7915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9E6-BA56-4A67-A38B-FAF4D8E9E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18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E518-5BCC-4B3B-878C-5FE5546F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672DC-C94D-4730-95BC-93606FBC9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0BAF3-364D-401E-8315-94E683221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42920-1D1C-4AB6-9EC5-BF8876EC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D09E-BF3F-4FFE-BBDF-305B70CD8394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0D850-1084-4DCD-B39A-1C0D3962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444D9-74A8-4EEE-A0B7-A98682E9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19E6-BA56-4A67-A38B-FAF4D8E9E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5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BE95C-2694-41C4-9B8C-C426A7E1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F7F25-B9B5-48B5-8A92-E93A252B9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04E86-75C1-4FA3-83CC-98A78FEE4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D09E-BF3F-4FFE-BBDF-305B70CD8394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EC36-A955-456C-903D-6BA9EC4D3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9543-5F3C-4665-A33E-6C37D678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19E6-BA56-4A67-A38B-FAF4D8E9E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1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1FA59A-CC24-44E6-A99E-449D3D8550C2}"/>
                  </a:ext>
                </a:extLst>
              </p14:cNvPr>
              <p14:cNvContentPartPr/>
              <p14:nvPr/>
            </p14:nvContentPartPr>
            <p14:xfrm>
              <a:off x="1699200" y="114480"/>
              <a:ext cx="805464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1FA59A-CC24-44E6-A99E-449D3D8550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9840" y="105120"/>
                <a:ext cx="807336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08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7A1CA3-B976-47D3-B108-B9668966E664}"/>
                  </a:ext>
                </a:extLst>
              </p14:cNvPr>
              <p14:cNvContentPartPr/>
              <p14:nvPr/>
            </p14:nvContentPartPr>
            <p14:xfrm>
              <a:off x="563760" y="998280"/>
              <a:ext cx="8367120" cy="328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7A1CA3-B976-47D3-B108-B9668966E6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988920"/>
                <a:ext cx="8385840" cy="33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1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6CD9E9-51DE-428D-807E-37E9179D68A8}"/>
                  </a:ext>
                </a:extLst>
              </p14:cNvPr>
              <p14:cNvContentPartPr/>
              <p14:nvPr/>
            </p14:nvContentPartPr>
            <p14:xfrm>
              <a:off x="350640" y="91440"/>
              <a:ext cx="9144360" cy="550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6CD9E9-51DE-428D-807E-37E9179D6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82080"/>
                <a:ext cx="9163080" cy="55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9244E2-CB02-463E-9687-B8F7DBD7CB94}"/>
                  </a:ext>
                </a:extLst>
              </p14:cNvPr>
              <p14:cNvContentPartPr/>
              <p14:nvPr/>
            </p14:nvContentPartPr>
            <p14:xfrm>
              <a:off x="4008240" y="55472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9244E2-CB02-463E-9687-B8F7DBD7C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8880" y="5537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93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54CBC3-33DB-445E-AADC-23FA109EE806}"/>
                  </a:ext>
                </a:extLst>
              </p14:cNvPr>
              <p14:cNvContentPartPr/>
              <p14:nvPr/>
            </p14:nvContentPartPr>
            <p14:xfrm>
              <a:off x="198000" y="129600"/>
              <a:ext cx="1168956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54CBC3-33DB-445E-AADC-23FA109EE8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20240"/>
                <a:ext cx="1170828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74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BC5A7C-CC7A-4A00-9100-5CBDFDB1595C}"/>
                  </a:ext>
                </a:extLst>
              </p14:cNvPr>
              <p14:cNvContentPartPr/>
              <p14:nvPr/>
            </p14:nvContentPartPr>
            <p14:xfrm>
              <a:off x="678240" y="236160"/>
              <a:ext cx="9212760" cy="109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BC5A7C-CC7A-4A00-9100-5CBDFDB159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226800"/>
                <a:ext cx="923148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B6F3C1-ABE0-428B-A548-6801F1EF4E8C}"/>
                  </a:ext>
                </a:extLst>
              </p14:cNvPr>
              <p14:cNvContentPartPr/>
              <p14:nvPr/>
            </p14:nvContentPartPr>
            <p14:xfrm>
              <a:off x="137160" y="327600"/>
              <a:ext cx="11925720" cy="518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B6F3C1-ABE0-428B-A548-6801F1EF4E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00" y="318240"/>
                <a:ext cx="11944440" cy="52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25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5F43D7-E383-4E50-9ACD-91DDD2DA8E46}"/>
                  </a:ext>
                </a:extLst>
              </p14:cNvPr>
              <p14:cNvContentPartPr/>
              <p14:nvPr/>
            </p14:nvContentPartPr>
            <p14:xfrm>
              <a:off x="137160" y="175320"/>
              <a:ext cx="11689560" cy="356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5F43D7-E383-4E50-9ACD-91DDD2DA8E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165960"/>
                <a:ext cx="1170828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69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AA7FA3-22B2-45B5-82E2-C4057A40C9BC}"/>
                  </a:ext>
                </a:extLst>
              </p14:cNvPr>
              <p14:cNvContentPartPr/>
              <p14:nvPr/>
            </p14:nvContentPartPr>
            <p14:xfrm>
              <a:off x="30600" y="160200"/>
              <a:ext cx="11948400" cy="355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AA7FA3-22B2-45B5-82E2-C4057A40C9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50840"/>
                <a:ext cx="11967120" cy="356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00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27DB68-E723-456D-A419-E1CB5E1C7F9D}"/>
                  </a:ext>
                </a:extLst>
              </p14:cNvPr>
              <p14:cNvContentPartPr/>
              <p14:nvPr/>
            </p14:nvContentPartPr>
            <p14:xfrm>
              <a:off x="342720" y="0"/>
              <a:ext cx="11544840" cy="618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27DB68-E723-456D-A419-E1CB5E1C7F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-9360"/>
                <a:ext cx="1156356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54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9F2194-D90F-400C-BCC1-DE0477FB8C78}"/>
                  </a:ext>
                </a:extLst>
              </p14:cNvPr>
              <p14:cNvContentPartPr/>
              <p14:nvPr/>
            </p14:nvContentPartPr>
            <p14:xfrm>
              <a:off x="342720" y="221040"/>
              <a:ext cx="11057040" cy="269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9F2194-D90F-400C-BCC1-DE0477FB8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11680"/>
                <a:ext cx="11075760" cy="27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00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4CD80B-1E60-4531-AFF9-2157BF2FFDB0}"/>
                  </a:ext>
                </a:extLst>
              </p14:cNvPr>
              <p14:cNvContentPartPr/>
              <p14:nvPr/>
            </p14:nvContentPartPr>
            <p14:xfrm>
              <a:off x="182880" y="411480"/>
              <a:ext cx="9052920" cy="525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4CD80B-1E60-4531-AFF9-2157BF2FFD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402120"/>
                <a:ext cx="907164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30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8F8523-1FCA-4F5A-91BE-7FDDDE5DA099}"/>
                  </a:ext>
                </a:extLst>
              </p14:cNvPr>
              <p14:cNvContentPartPr/>
              <p14:nvPr/>
            </p14:nvContentPartPr>
            <p14:xfrm>
              <a:off x="266760" y="266760"/>
              <a:ext cx="9250920" cy="303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8F8523-1FCA-4F5A-91BE-7FDDDE5DA0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57400"/>
                <a:ext cx="9269640" cy="30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6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664089-D662-4756-8FC7-6D858A7C102E}"/>
                  </a:ext>
                </a:extLst>
              </p14:cNvPr>
              <p14:cNvContentPartPr/>
              <p14:nvPr/>
            </p14:nvContentPartPr>
            <p14:xfrm>
              <a:off x="221040" y="198000"/>
              <a:ext cx="9807120" cy="647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664089-D662-4756-8FC7-6D858A7C1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88640"/>
                <a:ext cx="982584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02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48686B-96C7-43C6-9D04-C8E4C374D61F}"/>
                  </a:ext>
                </a:extLst>
              </p14:cNvPr>
              <p14:cNvContentPartPr/>
              <p14:nvPr/>
            </p14:nvContentPartPr>
            <p14:xfrm>
              <a:off x="266760" y="274320"/>
              <a:ext cx="9121320" cy="381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48686B-96C7-43C6-9D04-C8E4C374D6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64960"/>
                <a:ext cx="9140040" cy="38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2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46EB5B-8394-4F40-BE1F-3910F4A7DC4B}"/>
                  </a:ext>
                </a:extLst>
              </p14:cNvPr>
              <p14:cNvContentPartPr/>
              <p14:nvPr/>
            </p14:nvContentPartPr>
            <p14:xfrm>
              <a:off x="53280" y="0"/>
              <a:ext cx="1174284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46EB5B-8394-4F40-BE1F-3910F4A7DC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1176156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91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040BF7-3CE9-48E3-BCA0-B0EF7DEA2E11}"/>
                  </a:ext>
                </a:extLst>
              </p14:cNvPr>
              <p14:cNvContentPartPr/>
              <p14:nvPr/>
            </p14:nvContentPartPr>
            <p14:xfrm>
              <a:off x="190440" y="137160"/>
              <a:ext cx="11506680" cy="592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040BF7-3CE9-48E3-BCA0-B0EF7DEA2E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27800"/>
                <a:ext cx="1152540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60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7FF143-2B8C-48F4-82A2-57EE6DB15541}"/>
                  </a:ext>
                </a:extLst>
              </p14:cNvPr>
              <p14:cNvContentPartPr/>
              <p14:nvPr/>
            </p14:nvContentPartPr>
            <p14:xfrm>
              <a:off x="129600" y="236160"/>
              <a:ext cx="9106200" cy="432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7FF143-2B8C-48F4-82A2-57EE6DB155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26800"/>
                <a:ext cx="9124920" cy="43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07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D67008-5C67-4EC2-8F76-EBB377BF1EA4}"/>
                  </a:ext>
                </a:extLst>
              </p14:cNvPr>
              <p14:cNvContentPartPr/>
              <p14:nvPr/>
            </p14:nvContentPartPr>
            <p14:xfrm>
              <a:off x="518040" y="53280"/>
              <a:ext cx="10935000" cy="609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D67008-5C67-4EC2-8F76-EBB377BF1E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43920"/>
                <a:ext cx="10953720" cy="61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0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5407-A38C-40C5-A3EC-00E15BD7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D6A4-3D34-47CF-AFA3-9633A65DA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9FEC25-B12C-4DD3-B00E-B08DF911B0DC}"/>
                  </a:ext>
                </a:extLst>
              </p14:cNvPr>
              <p14:cNvContentPartPr/>
              <p14:nvPr/>
            </p14:nvContentPartPr>
            <p14:xfrm>
              <a:off x="2956680" y="1432440"/>
              <a:ext cx="5341680" cy="378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9FEC25-B12C-4DD3-B00E-B08DF911B0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7320" y="1423080"/>
                <a:ext cx="5360400" cy="38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60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2021-03-09T05:26:51Z</dcterms:created>
  <dcterms:modified xsi:type="dcterms:W3CDTF">2021-03-09T06:51:47Z</dcterms:modified>
</cp:coreProperties>
</file>