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2:42:44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677 0,'0'-21'16,"0"42"-16,0-63 0,0 21 16,0 0-16,0 0 0,0-1 15,0 1 1,-21 21 15,0 0-31,0 0 16,21 21-16,-21 1 0,0-1 0,21 21 15,-22 0-15,1 1 0,0-1 16,0 22-16,0-1 0,0 1 0,-1-22 16,1 21-16,0 1 0,0-1 15,0-20-15,0-1 0,-1 0 16,1 1-16,21-1 0,-21 0 0,21-20 16,-21-1-16,21 21 0,0-21 0,-21-21 15,21 21-15,0 1 0,0-44 47,0 1-47,0 0 0,0 0 16,0-21-16,0 20 0,0-20 0,0 0 15</inkml:trace>
  <inkml:trace contextRef="#ctx0" brushRef="#br0" timeOffset="284.36">2371 572 0,'0'21'15,"0"0"-15,0 21 16,0 1-16,0-1 0,0 0 16,0 1-16,0 20 0,0-21 0,0 22 15,0-22-15,0 22 0,0-22 16,0 0-16,0 1 0,0-1 0,0-21 15,0 22-15,0-22 0,0 0 16,0 0-16,0 0 0,0 0 16,21-21-16,-21-21 47</inkml:trace>
  <inkml:trace contextRef="#ctx0" brushRef="#br0" timeOffset="923.9">1968 1249 0,'-21'21'0,"0"0"31,42-21-15,0 0-16,1 0 15,-1 0-15,0 0 16,21-21-16,1 0 0,-1 21 0,21-21 15,-20 0-15,20 21 0,1-22 16,-1 1-16,1 0 0,-1 0 0,-20 0 16,20 0-16,-21-1 0,1 1 15,-1 21-15,-21-21 0,22 0 0,-22 21 16,-21-21-16,21 21 16,-21 21 15,0 0-31,0 21 15,0-20-15,0 20 0,0-21 0,0 21 16,-21-20-16,21 20 0,-21 0 16,21-21-16,0 1 0,0 20 0,0-21 15,0 0-15,0 0 16,0 1-16,21-1 0,0-21 16,0 0-16,0 0 0,0 0 15,1 0-15,-1 0 0,0 0 0,21 0 16,-21-21-16,1-1 0,20 1 15,-21 0-15,0 0 0,0-21 0,1 20 16,-1-20-16,0 0 0,0-1 16,0 22-16,0-21 0,1 0 0,-22-1 15,0 22-15,21 0 0,-21 0 16,0 0-16,0 42 31,0 0-31,0 0 0,0 21 16,0-20-16,0-1 0,0 21 15,0-21-15,-21 0 0,21 22 0,0-22 16,0 0-16,0 0 0,0 0 16,0 1-16,0-1 0,0 0 15,0 0-15,21-21 16,0 0-16,0 0 16,0 0-16,0 0 15</inkml:trace>
  <inkml:trace contextRef="#ctx0" brushRef="#br0" timeOffset="1247.93">4085 487 0,'0'-21'15,"0"42"-15,-21-42 16,0 21-16,0 0 0,-1 0 15,1 21-15,0 0 16,21 0-16,-21 0 0,0 22 0,0-1 16,21-21-16,-22 43 0,1-22 15,21 0-15,-21 22 0,21-22 16,-21 22-16,21-22 0,0 0 16,-21 1-16,21-1 0,0 0 0,0-20 15,0-1-15,0 0 0,0 21 0,0-21 16,0 1-16,0-1 15,21-21-15,0 0 16,0 0-16,0-21 16,1-1-16,-1 22 0,0-42 0</inkml:trace>
  <inkml:trace contextRef="#ctx0" brushRef="#br0" timeOffset="1691.38">4276 868 0,'-22'21'32,"1"0"-32,21 0 0,0 1 15,-21-1-15,0 0 0,21 21 16,-21-21-16,21 22 0,-21-22 16,21 21-16,0-21 0,0 22 0,0-22 15,0 0-15,0 0 0,0 0 16,0 1-16,0-1 0,0 0 0,0 0 15,21-21-15,21 21 16,-21-21-16,0 0 0,22 0 0,-22 0 16,21 0-16,1-21 0,-1 21 15,0-21-15,-21 0 0,22 0 0,-22-1 16,21 1-16,-21-21 0,-21 21 16,22-22-16,-22 1 0,0 0 0,0-1 15,0 1-15,0 0 0,-22-1 16,1 1-16,0 21 0,0 0 0,0 0 15,0-1-15,-22 1 0,22 21 16,0 0-16,-21 0 0,20 0 16,1 0-16,-21 21 0,21-21 15,0 22-15,-1-1 0,-20 0 0,21 0 16,0 0-16,21 0 16,-21 1-16,-1-22 15</inkml:trace>
  <inkml:trace contextRef="#ctx0" brushRef="#br0" timeOffset="1971.16">3831 677 0,'0'0'0,"21"0"47,0 0-47,1 0 0,-1 0 15,0 0-15,21-21 0,-21 21 0,22 0 16,-1 0-16,-21-21 16,22 21-16,-1 0 0,-21 0 0,0 0 0,0 0 15,1 0-15,-1 0 16</inkml:trace>
  <inkml:trace contextRef="#ctx0" brushRef="#br0" timeOffset="2389.04">5546 699 0,'0'-22'16,"0"1"-16,-22 0 0,22 0 15,0 0-15,0 0 16,-21 21 31,21 21-47,0 0 0,0 21 0,-21-21 16,0 22-16,21-1 0,-21 0 15,21 1-15,0-1 0,-21 0 16,21 1-16,-22-22 0,22 21 15,0 1-15,0-22 0,0 0 0,0 21 16,0-21-16,0 1 0,0-1 16,22-21-1,-1 0-15,0 0 0</inkml:trace>
  <inkml:trace contextRef="#ctx0" brushRef="#br0" timeOffset="2723.6">5080 1334 0,'0'0'0,"-21"21"0,21 0 15,0 0-15,0 0 16,0 0-16,0 1 0,21-22 15,0 21-15,21-21 0,-20 0 16,-1 0-16,21 0 0,0 0 16,1 0-16,-1-21 0,0-1 0,1 22 15,-1-21-15,0 21 16,1-21-16,-1 21 0,-21-21 0,0 21 16,1-21-16,-1 0 0,0 21 15,-21-22-15,0 1 0,0 0 16,0 0-16,0 0 0,0 0 0,0-1 15,0 1-15,-21 0 0,0 0 16,21 0-16</inkml:trace>
  <inkml:trace contextRef="#ctx0" brushRef="#br0" timeOffset="3071.72">5101 529 0,'-21'0'32,"42"0"-32,0 0 15,0 0-15,1 0 0,-1-21 16,21 21-16,-21-21 0,22 21 0,-1 0 15,0-21-15,22 21 0,-22 0 16,0 0-16,1-21 0,-1 21 16,0 0-16,1 0 0,-22 0 0,0-22 15,0 22-15,0 0 16,1 0 0,-1 0-16,0 0 15,0 0 1,0 0-16</inkml:trace>
  <inkml:trace contextRef="#ctx0" brushRef="#br0" timeOffset="3339.69">6181 529 0,'21'0'0,"0"0"15,0 0-15,0 0 16,22 0-16,-22 0 16,0 0-16,21 0 0,1 0 0,-22 0 15,21 0-15,0 0 0,1 0 16,-1 0-16,0 0 0,1 0 16,-22 0-16,0-21 0,0 21 0,0 0 0,-42 0 46,0 0-46</inkml:trace>
  <inkml:trace contextRef="#ctx0" brushRef="#br0" timeOffset="3651.74">6519 508 0,'0'0'0,"-21"0"15,21 21 16,-21 0-31,21 1 16,0-1-16,0 0 16,0 0-16,0 21 0,0 1 0,-21-22 15,21 21-15,0 22 0,-21-22 16,21 0-16,0 1 0,0-1 0,0 22 16,0-43-16,0 21 0,0 0 15,0-20-15,0 20 0,0-21 0,0 0 16,0 0-16,0 1 0,0-1 15,0 0-15,0 0 0,0 0 16,0-42 31</inkml:trace>
  <inkml:trace contextRef="#ctx0" brushRef="#br0" timeOffset="4467.45">2625 2138 0,'0'0'0,"-43"0"0,22-21 16,-21 21-16,-1 0 0,1-21 15,0 21-15,-1 0 0,1-22 16,0 22-16,21-21 0,-22 21 16,1 0-16,21 0 0,-22-21 0,22 21 15,0 0-15,0 0 0,0 0 16,0 0-16,-1 0 0,1-21 0,0 21 16,0 0-1,42 0 48,0 0-48,0 0-15,1 0 16,-1 0-16,21 0 0,0 0 0,1 0 16,-1 0-16,22 0 0,20 0 15,-20 0-15,20 0 0,22 0 0,-21 0 16,21 0-16,0 0 0,-1 0 0,1 0 15,21 0-15,-21 0 0,21 0 16,21 0-16,-21 0 0,0 0 0,0 0 16,21 0-16,-21 0 0,22 0 15,-1 0-15,0 0 0,-21 0 0,21 0 16,-21 0-16,21 0 0,-21 0 16,0-21-16,0 21 0,0 0 0,0 0 15,-21 0-15,0 0 0,0-21 16,0 21-16,-1 0 0,1 0 15,-21 0-15,0 0 0,-1-22 0,1 22 16,-22 0-16,1 0 0,-1-21 16,-20 21-16,-22 0 0,21 0 0,-21 0 15,1 0-15,-1 0 0,-21-21 16,21 21 0,-42 0 30</inkml:trace>
  <inkml:trace contextRef="#ctx0" brushRef="#br0" timeOffset="4672.49">7260 1926 0,'21'0'0,"-21"21"63,-21 1-32,0-1-15,0-21-1</inkml:trace>
  <inkml:trace contextRef="#ctx0" brushRef="#br0" timeOffset="6919.76">1778 3175 0,'0'-21'16,"0"-21"0,0 20-16,0 1 15,0 0 16,0 42-15,0 0-16,0 1 16,0 20-16,0-21 0,0 21 15,0 22-15,0-22 0,0 1 16,0-1-16,0 0 0,0 1 16,-21-1-16,21 0 0,0 1 0,0-22 15,0 21-15,0-21 0,0 0 16,0 1-16,0-1 15,21-42 1,0-1-16,-21 1 16,21 21-16,0-21 0,-21-21 15,22 21-15,-1-1 0,-21-20 0,0 0 16,21 21-16,0-22 0,-21 1 16,0 0-16,21 20 0,0 1 0,-21 0 15,22 0-15,-22 0 16,21 21-1,-21 21-15,0 0 16,0 0-16,0 22 0,0-22 0,21 21 16,-21-21-16,0 22 0,0-22 15,21 21-15,-21-21 0,0 22 16,0-22-16,21 0 0,0 0 0,-21 0 16,22-21-16,-1 21 0,0-21 15,0 22-15,0-22 0,0 0 16,1 0-16,-1 0 0,0 0 0,21-22 15,-21 1-15,1 0 0,20 0 16,-21 0-16,0 0 0,0-22 16,1 22-16,-1-21 0,0-1 0,0 1 15,-21 0-15,21-1 0,-21 1 16,0 0-16,0-1 0,0 1 0,0 21 16,21 0-16,-21 0 15,0-1-15,0 44 16,-21-1-1,0 0-15,21 0 0,0 21 0,-21 1 16,0-22-16,21 21 0,0 1 16,-21-1-16,21 0 0,0-21 0,0 22 15,0-22-15,0 0 0,0 21 16,21-20-16,0-1 0,0 0 16,0 0-16,22-21 15,-22 0-15,0 0 0,21 0 0,-21 0 16,22 0-16,-1-21 0,0 0 15,-20 0-15,20-1 0,0 1 0,-21 0 16,1-21-16,-1 21 0,0-22 0,0 22 16,-21-21-16,21 21 0,-21-1 15,0 1-15,-21 42 32,21 1-32,-21-1 0,0 0 15,21 0-15,0 21 16,0-20-16,0-1 0,-21 0 0,21 0 15,0 0-15,0 0 0,0 1 16,0-1-16,0 0 0,21-21 16,0 0 15,-21-21-15,0 0-16,0-1 0,0 1 15</inkml:trace>
  <inkml:trace contextRef="#ctx0" brushRef="#br0" timeOffset="7075.65">3069 3154 0,'0'0'0,"0"-21"0,0 0 0,0-1 15,0 44 48,21-22-63</inkml:trace>
  <inkml:trace contextRef="#ctx0" brushRef="#br0" timeOffset="7591.54">3535 3260 0,'0'0'0,"0"21"0,-21-21 16,-1 21-16,22 0 0,0 0 15,-21 1-15,21-1 0,-21 0 0,21 0 16,0 0-16,-21 22 0,21-22 16,0 0-16,0 0 0,0 0 0,0 0 15,-21 1-15,21-1 0,0 0 16,0 0-16,0 0 16,0 0-1,-21-21 1,21-21-1,0 0-15,0 0 0,0 0 16,0-22-16,0 22 0,0 0 16,0-21-16,0-1 0,0 22 0,0-21 15,21 0-15,21 20 0,-21-20 16,0 21-16,22-21 0,-1 20 16,0 1-16,-20 0 0,41 21 0,-42 0 15,22 0-15,-1 0 0,0 0 16,1 0-16,-22 0 0,21 21 0,0 43 15,-20-43-15,-1 0 16,-21 21-16,0-20 0,0 20 0,0 0 16,0-21-16,0 22 0,0-22 15,0 0-15,-21 0 0,-1 22 0,22-22 16,-21 0-16,21 0 0,-21-21 16,21 21-16,0-42 31,21 0-16,0 0-15,1 0 0</inkml:trace>
  <inkml:trace contextRef="#ctx0" brushRef="#br0" timeOffset="8187.24">4868 3175 0,'0'-21'16,"-21"0"-16,0 21 0,0 0 16,0 0-16,-1 0 0,-20 0 0,21 0 15,0 0-15,-22 0 0,1 0 16,21 21-16,-21 0 0,-1 0 16,22 22-16,-21-22 0,21 21 0,-1-21 15,-20 22-15,21-1 0,21 0 16,0-21-16,-21 22 0,21-22 0,0 21 15,0-21-15,0 1 0,0-1 16,21 0-16,0 0 0,0-21 16,0 0-16,1 0 0,20 0 15,-21 0-15,21 0 0,-20 0 0,20 0 16,0 0-16,-21-21 0,22 0 16,-1 0-16,22-43 15,-43 22-15,0-1 0,0 1 0,0 0 0,0-22 16,1 1-16,-1 20 15,0-20-15,-21 21 0,0-22 0,0 1 16,0 20-16,0-20 0,0 20 16,0 1-16,0 0 0,0 21 0,0-1 15,0 1-15,0 0 0,-21 21 16,0 0-16,-1 21 16,22 0-16,0 1 0,-21 20 0,0 0 15,21 1-15,-21-1 0,21 0 16,0 22-16,0-1 0,-21 1 0,21-22 15,0 22-15,-21-1 0,21-21 16,0 1-16,0-1 0,0 0 0,0 1 16,0-1-16,0-21 0,0 0 15,0 1-15,21-1 0,0-21 16,0 0-16,0 21 0,0-21 0,1 0 16,-1 0-16,21-21 15,-21 0-15,22 21 0,-22-22 0,0 1 16</inkml:trace>
  <inkml:trace contextRef="#ctx0" brushRef="#br0" timeOffset="8691.68">5334 3217 0,'21'-21'0,"-42"42"0,42-63 15,0 21-15,-21 0 0,0 0 16,-21 21 15,0 21-31,21 0 0,-21 0 16,21 0-16,-21 22 0,21-22 15,-22 21-15,22-21 0,0 22 0,0-22 16,0 21-16,0 0 0,0-20 16,0-1-16,0 42 15,0-42-15,0 1 0,0-1 0,22 0 16,-1-21-16,0 0 0,0 0 16,0 0-16,0 0 0,43 0 15,-43 0-15,21 0 0,-20-21 16,-1 0-16,21-1 0,-21 1 15,0 0-15,1 0 0,-1-21 0,0-1 16,0 1-16,-21 0 0,21-1 16,-21 1-16,0-22 0,0 43 0,0-21 15,0 0-15,-21 20 0,0 1 16,0 0-16,0 0 0,21 0 0,-22 21 16,1 0-16,0 0 0,-21 0 0,21 0 15,-1 21-15,1 0 0,0 0 16,-21 0-16,21 22 0,21-22 0,-22 21 15,1 1-15,21-1 0,-21 0 16,21 1-16,0-1 0,0-21 0,0 21 16,0 1-16,0-22 0,0 0 15,0 21-15,0 1 16,0-22-16,21 0 0,0-21 16,1 0-16,-1 0 15,0 0-15,0 0 0,21 0 0,-20-21 16,-1 0-16</inkml:trace>
  <inkml:trace contextRef="#ctx0" brushRef="#br0" timeOffset="9415.78">6032 3239 0,'0'0'0,"22"-22"0,-22 1 0,0 0 16,0 0-16,0 0 0,0 0 15,0-1 1,21 22-16,-21 22 31,0-1-31,0 0 0,0 21 0,0-21 16,0 22-16,0-22 0,0 21 15,-21 1-15,21-22 0,0 21 0,0-21 16,-22 22-16,22-22 0,0 0 16,0 0-16,0 0 0,0 0 0,0 1 15,22-22 1,-1 0-1,0 0-15,0 0 0,21-43 16,-20 22-16,-22 0 0,21 0 16,0-22-16,0 22 0,0-21 15,0 0-15,1-1 0,-22 1 0,21 21 16,0-22-16,-21 22 0,0 0 16,21 21-16,-21-21 0,21 21 0,-21 21 15,0 0 1,0 22-16,0-22 0,0 0 15,0 21-15,0-21 0,0 22 0,0-22 16,0 21-16,0-21 0,0 1 16,0 20-16,0-21 0,0 0 0,0 0 15,21 1-15,1-1 16,-1-21-16,0 0 0,0 0 16,0 0-16,0 0 0,1 0 0,-1 0 15,0 0-15,21 0 0,-21-21 16,1-1-16,-1 22 0,0-21 0,0 0 15,0-21-15,0 21 0,-21-22 16,0 22-16,0-21 0,0-1 0,0 1 16,0 0-16,0-1 0,-21 1 0,0 21 15,0 0-15,0 0 0,-22-1 16,22 22-16,0 0 0,0 0 16,0 0-1,42 0 16,0 0-31,0 0 0,0 0 16,1 0-16,-1 0 0,0 0 0,0 0 16,0 0-16,0 0 0,1 0 0,-1 0 15,0 0 1,-21-21 0</inkml:trace>
  <inkml:trace contextRef="#ctx0" brushRef="#br0" timeOffset="10379.75">7789 3027 0,'0'0'0,"-21"21"0,0-21 0,21 21 15,0 0-15,-21-21 0,21 22 16,0-1-16,-21 0 0,21 0 16,0 0-16,0 0 15,21-21 1,0 0-16,0-21 16,0 0-16,22 0 0,-22 21 0,21-21 15,-21-22-15,22 22 0,-22 0 16,21-21-16,-21 21 0,22-22 15,-22 1-15,0 0 0,0-1 0,0 1 16,-21-22-16,0 22 0,0-21 16,0 20-16,0 1 0,0 0 0,0-1 15,0 1-15,0 21 0,0 0 0,-21-1 16,0 22-16,0 0 0,0 0 16,-1 0-16,1 22 0,0 20 15,0-21-15,0 21 0,0 22 16,-1-22-16,1 22 0,21-1 15,0-20-15,-21 20 0,0 1 0,21-22 16,0 21-16,-21 1 0,21 42 16,0-64-16,0 22 0,0-22 15,0 0-15,0 1 0,0-1 16,0-21-16,0 21 0,0-20 0,0-1 16,0-42 15,0-1-31,0 1 15,0-21-15,0 0 0,0 20 16,21-20-16,-21 0 0,21-1 0,0 1 16,0 0-16,1 21 0,-1-22 15,0 22-15,0-21 0,21 21 16,-20 21-16,20-22 0,-21 1 0,0 21 16,22 0-16,-22 0 0,0 0 15,21 0-15,-21 0 0,1 21 0,-1 1 16,0-1-16,0 0 0,0 0 15,-21 0-15,0 22 0,0-22 0,0 21 16,0-21-16,0 22 0,0-1 16,-21-21-16,0 0 0,0 22 0,0-22 15,-22 0-15,22 0 0,-21-21 0,-1 21 16,22-21-16,-21 21 0,0-21 16,20 0-16,-20 0 0,21 0 15,0 0-15,0 0 0,-1 0 0,1-21 16,0 21-16,0 0 15,21-21-15,0 0 16,21 0 0,21 21-16,-20-21 0,-1 21 0,0-22 15,21 22-15</inkml:trace>
  <inkml:trace contextRef="#ctx0" brushRef="#br0" timeOffset="12168.7">9207 3027 0,'0'0'0,"0"-21"0,0 0 16,0-1-16,-21 1 0,0 0 0,0 21 16,0-21-16,-22 21 0,22 0 0,0 0 15,-21 0-15,21 0 0,-22 0 16,1 0-16,21 21 0,-22 0 0,22 0 15,-21 1-15,21 20 0,-22-21 16,22 21-16,0-20 0,0 20 16,0 0-16,21 1 0,0-1 0,-21 0 0,21-21 15,0 22-15,0-22 16,0 21-16,0-21 0,0 1 0,0-1 16,21-21-16,0 21 0,0-21 0,0 0 15,0 0-15,1 0 0,-1 0 16,21 0-16,-21-21 0,0 0 0,22-1 15,-22 1-15,0 0 0,21-21 16,-20-1-16,20 22 0,-21-21 16,0 0-16,0-1 0,1 1 0,-1 0 15,0-1-15,0 22 0,-21 0 0,0-21 16,21 20-16,-42 22 47,21 22-47,0-1 0,-21 0 0,0 0 15,21 21-15,0-20 0,-21 20 16,21 0-16,0-21 0,0 22 0,0-22 16,0 21-16,0-21 0,0 1 15,0 20-15,0-21 0,21 0 16,0 0-16,0-21 0,0 0 0,0 0 16,1 0-16,-1 0 0,21 0 15,-21 0-15,0-21 0,22 0 0,-22 0 16,21 0-16,-21-22 15,22 22-15,-1-21 0,-21 0 0,22-1 16,-22 22-16,0-21 0,21-1 0,-21 22 16,-21 0-16,22 0 0,-22 0 15,21 0-15,-42 42 16,-1-21 0,22 21-16,-21 0 0,0 0 15,21 0-15,-21 22 0,21-22 0,0 21 16,0-21-16,0 1 0,0 20 15,0-21-15,21 0 0,0 22 16,-21-22-16,21 0 0,1-21 0,-22 21 0,0 0 16,21-21-16,-21 21 15,21-21-15,-42 0 32,0 0-17,-1-21-15,1 0 0,0 0 0,0 21 16,0-21-16,0 0 0,-1-1 15,1 1-15,0 21 0,0-21 16,0 21 0,21 21-16,0 0 15,0 1-15,0-1 0,0 0 16,21-21-16,0 21 0,-21 0 16,21-21-16,0 21 0,22 1 15,-22-22-15,0 0 0,21 21 0,1-21 16,-1 0-16,0 0 0,1 0 15,-1 0-15,22 0 0,-22 0 0,0-21 16,1-1-16,-1 1 0,0 21 16,1-21-16,-22 0 0,21 0 0,-21-22 15,0 22-15,1 0 0,-1-21 0,0 21 16,-21-22-16,21 22 0,-21-21 16,0 21-16,0-1 0,0 1 15,0 0-15,0 0 0,-21 21 16,0 0-16,0 0 15,-1 21-15,1 0 0,0 22 16,0-22-16,0 0 16,21 0-16,0 21 0,0-20 0,0 20 15,0-21-15,0 0 0,0 0 0,0 22 16,0-22-16,0 0 0,0 0 16,21 0-16,0 1 0,0-1 15,0-21-15,1 21 0,-1-21 0,21 0 16,-21 0-16,0 0 0,22 0 15,-1 0-15,0 0 0,1 0 0,-1 0 16,0 0-16,1-21 0,20 21 16,-20-21-16,20-1 0,-21 1 0,22 0 15,-22 0-15,1 0 0,-1 0 16,0-22-16,-21 22 0,22 0 16,-22-21-16,0 20 0,-21 1 0,0 0 15,0 0-15,0 0 0,0 0 0,0-1 16,0 1-16,-21 21 0,0-21 15,0 21-15,-1 0 0,-20 0 0,21 0 16,-21 0-16,20 0 0,-20 0 16,21 0-16,-21 0 0,20 0 0,1 0 15,0 21-15,0 0 0,0 1 16,0-1-16,-1 0 0,22 21 0,0-21 16,0 1-16,0 20 0,0-21 0,0 43 15,0-43-15,0 0 16,0 0-16,22 0 0,-1-21 15,-21 21-15,21-21 0,0 0 0,0 0 16,0 0-16,1 0 0,-1 0 0,21 0 16,-21 0-16,0 0 0,22-21 15,-22 0-15,21 0 0,-21-21 0,1 20 16,-1-20-16,21 0 0,-21-1 16,0 1-16,1 0 0,-1-22 0,0 22 15,0-22-15,-21 22 0,21-21 0,0 20 16,1-20-16,-22 20 15,0 1-15,0 21 0,21-21 0,-21 20 16,0 1-16,0 42 31,0 22-31,-21-22 0,-1 42 0,22-20 16,-21-1-16,0 0 0,0 22 16,21-22-16,-21 22 0,21-1 0,-21-20 15,21 20-15,0-21 0,0 1 0,0 20 16,0-20-16,0-22 0,0 21 15,0-21-15,21 22 0,0-22 0,0 0 16,0-21-16,0 21 0,1-21 16,20 0-16,-21 0 15,21 0-15,-20 0 0,-1-21 0,21 21 16,-21-21-16,22 0 0,-22-22 0,0 22 16,21 0-16,-21-21 0</inkml:trace>
  <inkml:trace contextRef="#ctx0" brushRef="#br0" timeOffset="13003.93">13525 3387 0,'22'0'16,"-22"-21"-16,21 21 15,0-22-15,0 1 16,0 0-16,0 21 0,-21-21 16,22 0-16,-1 0 0,-21-1 0,0 1 15,21 0-15,-21 0 0,0-21 16,0 20-16,0 1 0,0 0 0,0 0 15,0 0-15,-21 0 0,0-1 16,-1 22-16,1 0 0,0-21 0,0 21 16,0 0-16,-22 0 0,1 21 15,0-21-15,-1 22 0,22-1 16,-21 0-16,0 21 0,-1-21 0,1 22 16,21-1-16,-22 0 0,22 1 15,21-1-15,0-21 0,-21 22 0,21-1 16,0-21-16,0 0 0,0 0 0,21 22 15,0-43-15,1 21 0,-1 0 16,0-21-16,0 0 0,21 0 0,-20 0 16,20 0-16,-21 0 0,21 0 15,1-21-15,-22 21 0,21-21 0,-21 0 16,22-1-16,-22-20 0,0 21 0,0-21 16,0 20-16,1-20 15,-1 0-15,-21-1 0,0 22 0,21-21 16,-21 21-16,0 0 0,0-1 15,0 1-15,0 42 16,0 1 0,0 20-16,-21-21 15,21 0-15,0 22 0,0-22 0,0 21 16,0-21-16,0 22 0,0-22 16,0 0-16,0 0 0,0 0 15,21 0-15,0 1 0,0-1 0,0-21 16,1 0-16,-1 21 0,0-21 0,0 0 15,0 0-15,22 0 0,-1 0 16,-21-21-16,21 0 0,1-1 0,-1 1 16,0-21-16,1 21 0,-22-22 15,21 1-15</inkml:trace>
  <inkml:trace contextRef="#ctx0" brushRef="#br0" timeOffset="13303.87">14372 3048 0,'21'-21'0,"-42"42"0,42-84 0,-21 41 15,0 1-15,0 0 0,-21 21 16,0 0-1,0 21-15,21 0 16,-21 22-16,21-22 0,-22 21 16,22 1-16,0-1 0,0 0 15,0 22-15,-21-22 0,21 22 0,-21-1 16,21 1-16,-21-1 0,21 1 16,0-1-16,0 1 0,-21-1 0,0 1 15,-1 20-15,22-20 0,-21 20 0,0-20 16,21-1-16,-21 1 0,0-1 15,0 1-15,21-22 0,0 1 0,0-1 16,-22-21-16,22 21 0,0-20 0,-21-1 16,21-42 15,21-22-31,-21 22 0,22 0 16,-22-21-16,21-1 15,0 1-15,-21-22 0</inkml:trace>
  <inkml:trace contextRef="#ctx0" brushRef="#br0" timeOffset="13646.88">14266 3344 0,'0'0'15,"0"-63"-15,0 21 0,0-1 0,0 1 16,0 21-16,0-22 0,0 22 0,21 0 16,-21 0-16,43-21 15,-22 20-15,0 22 0,21 0 0,-20-21 16,20 21-16,-21 0 0,21 0 0,1 21 15,-22-21-15,21 22 16,-21-1-16,1 21 0,-1-21 0,0 22 16,0-22-16,-21 21 0,0 0 0,0 1 15,0-1-15,0 0 0,0-20 16,-21 20-16,0-21 0,0 21 0,-22-20 16,22-1-16,-21-21 0,21 21 15,-1 0-15,-20-21 0,21 0 0,-21 0 16,20 0-16,1 0 0,0 0 0,0 0 15,21-21 32,21 0-47,0 21 0,22-21 16,-22 21-16,21-22 0</inkml:trace>
  <inkml:trace contextRef="#ctx0" brushRef="#br0" timeOffset="13999.85">15282 3069 0,'0'0'0,"-21"0"15,0 0 1,0 0-16,0 0 0,-1 0 16,1 21-16,0 1 0,0-1 15,21 21-15,-21-21 0,0 22 16,-1 20-16,1-21 0,21 22 0,-21-22 15,0 22-15,21-1 0,-21 1 0,0-1 16,-1 1-16,1-1 0,21 22 16,-21-22-16,0 22 0,0-21 0,0-1 15,-1 1-15,1-1 0,-21 1 16,21-1-16,0-21 0,-1 1 0,1-1 16,0 0-16,21-20 0,0 20 15,-21-21-15,21 0 0,0-42 31,0 0-31,21 0 16,0 0-16,0-22 0,-21 1 16,22 0-16,-1-1 0,0 1 0,0-22 15</inkml:trace>
  <inkml:trace contextRef="#ctx0" brushRef="#br0" timeOffset="14347.32">15028 3344 0,'0'0'0,"0"-42"0,0 0 0,0-1 0,0 1 15,0 21-15,21-21 0,-21 20 16,22 1-16,-22 0 0,21 21 0,0-21 16,0 0-16,0 21 15,0-21-15,22 21 0,-22-22 0,21 22 16,1 0-16,-1 0 0,0 0 0,1 0 16,-1 0-16,-21 22 0,21-22 15,-20 21-15,20 0 0,-21 0 0,-21 21 16,0-20-16,0 20 0,0-21 15,0 21-15,0-20 0,-42 20 0,21-21 16,-22 0-16,1 22 0,0-22 0,-1 0 16,1-21-16,0 21 0,-1-21 15,1 0-15,0 21 0,-1-21 0,-20 0 16,42 0-16,-1 0 16,1 0-1,21-21 1,21 21-1,1 0-15,-1-21 0,0 0 0,21 21 16,1-21-16</inkml:trace>
  <inkml:trace contextRef="#ctx0" brushRef="#br0" timeOffset="14855.05">16108 2667 0,'0'-21'15,"0"42"-15,0-63 0,-21 21 16,21-1-16,-22 22 16,1 0-16,0 0 15,0 22-15,0-1 0,21 21 16,-21-21-16,-1 22 0,1-1 16,21 0-16,-21 1 0,21-1 0,-21 21 15,21-20-15,0-1 0,-21 0 16,21 1-16,-21 20 0,21-42 0,0 22 15,0-1-15,0-21 0,0 22 0,0-22 16,0 0-16,21 0 16,0-21-16,0 21 0,0-21 0,0 0 15,1 0-15,-1 0 0,0 0 16,0-21-16,21 0 0,-20 21 16,20-42-16,-21 20 0,21 1 0,-20 0 0,-1-21 15,21-1-15,-21 22 0,0-21 16,1 21-16,-1 0 0,0-1 0,-21 1 15,0 0-15,0 42 16,0 0 0,0 22-16,-21-22 15,0 0-15,21 0 0,-22 22 0,22-22 16,0 0-16,0 0 0,0 0 16,-21 0-16,21 1 0,0-1 15,0 0 1,0-42 15,21 0-31,1-1 0</inkml:trace>
  <inkml:trace contextRef="#ctx0" brushRef="#br0" timeOffset="15052.67">16573 2815 0,'0'0'16,"0"-21"-16,-21 21 0,0 0 31,0 0-31,0 0 16,21 21-1,-21 0-15,21 1 16,0-1-16,21-21 16,-21 21-16,21-21 15,0 0-15</inkml:trace>
  <inkml:trace contextRef="#ctx0" brushRef="#br0" timeOffset="15343.73">17103 2921 0,'-22'-42'31,"1"42"-31,0 0 16,0 0-16,0 0 0,0 0 15,-1 21-15,1 0 0,0 0 16,0 22-16,0-22 0,0 0 16,-1 0-16,22 21 0,-21 1 0,21-22 15,-21 21-15,21-21 0,0 22 16,0-22-16,0 21 0,0-21 16,0 1-16,0-1 0,21 0 15,0 0-15,1 0 0,-1-21 0,0 0 0,21 21 16,-21-21-16,22 0 0,-1 0 15,0 0-15,22-21 0,-22 0 16</inkml:trace>
  <inkml:trace contextRef="#ctx0" brushRef="#br0" timeOffset="17131.75">17801 3133 0,'0'0'0,"42"-85"16,-42 64-16,0 0 0,0 0 15,0-1-15,0 1 0,-21 21 16,0 0-16,-21-21 0,21 21 0,-1 0 15,-20 0-15,21 0 0,-21 0 16,-1 21-16,1 0 0,0 1 16,20-1-16,-20 0 0,21 0 0,-21 21 15,20-20-15,1 20 0,0 0 16,21-21-16,0 22 0,0-22 0,0 42 16,0-41-16,0-1 0,0 0 15,0 0-15,21 0 0,0-21 16,22 0-16,-22 0 0,21 0 15,-21 0-15,22 0 0,-22-21 16,0 0-16,21 21 0,-20-21 0,-1-22 16,21 22-16,-21 0 0,0-21 15,1-1-15,-1 1 0,0 21 16,0-21-16,-21-1 0,0 22 0,21 0 16,-21 0-16,0 0 0,21 21 15,-42 21 16,0 0-31,21 0 0,0 21 0,-21-20 16,21 20-16,-21-21 0,21 21 0,0-20 16,0 20-16,0-21 0,0 21 15,0-20-15,0-1 0,0 0 0,21 0 16,-21 0-16,21-21 0,0 0 16,0 21-16,1-21 0,-1 0 15,0 0-15,0 0 0,0 0 16,0-21-16,1 0 0,-1 0 0,0 0 15,0 0-15,21-43 0,-20 22 16,-22-1-16,21-20 0,0 21 16,0-1-16,0-20 0,0-1 0,1 22 15,-22-22-15,21 22 0,-21 0 16,21-1-16,-21 1 0,0 21 16,0 0-16,0 0 0,0 42 31,0 0-31,-21 21 0,0-21 15,-1 22-15,1-1 0,21 0 0,-21 1 0,0-1 16,21 22-16,-21-22 0,21 0 16,0 1-16,0-1 0,0 21 15,0-20-15,0-22 0,0 21 0,0 1 16,0-22-16,0 0 0,21 0 16,0 0-16,0 0 0,0-21 0,1 0 15,-1 0-15,0 0 0,0 0 0,0 0 16,22 0-16,-22 0 0,21-21 15,22-21-15,-22 21 0,-21 0 16,21-22-16,1 22 16,-22-21-16,21-1 0,-21 22 0,22-21 15,-22 21-15,0 0 0,0-1 16,-21 1-16,0 42 31,-21 22-31,21-22 16,-21 0-16,0 0 0,21 22 0,0-22 15,-21 21-15,21-21 0,-22 0 16,22 1-16,0-1 0,0 0 0,0 0 16,0 0-16,0 0 15,22-21-15,-1 0 0,0 0 0,0 0 16,0 0-16,0 0 0,1 0 16,-1 0-16,0-21 0,0 0 0,0 0 15,0 0-15,22 0 0,-22-22 16,0 22-16,21-21 0,-20 21 15,-1-22-15,21 22 0,-21 0 0,0 0 16,1 0-16,-1-1 0,-21 44 31,0-1-31,-21 0 16,-1 0-16,1 0 0,21 22 0,-21-22 16,21 0-16,-21 21 0,21-21 15,0 1-15,0-1 0,0 0 0,0 0 16,0 0-16,0 0 15,21-21 1,0 0-16,0 0 0,1 0 16,-1 0-16,0 0 0,0-21 15,0 0-15,0 0 0,1-21 16,-1 20-16,0 1 0,-21-21 16,0 21-16,0-22 0,0 1 0,0 21 15,0 0-15,0 0 0,-42-1 0,20 1 16,1 21-16,0 0 0,0 0 15,0 0-15,0 0 0,-1 0 0,1 0 16,42 0 31,1 0-47,-1 0 0,0 0 16,21 0-16,-21 0 0,22 0 15,-1-21-15,0 21 0,1 0 0,-22 0 16,21 0-16,1 0 0,-22 0 15,0 0-15,0 0 0,0 0 0,0 0 16,1 21-16,-22 0 16,0 1-16,0-1 0,0 0 15,0 0-15,0 0 0,-22 22 0,22-22 16,0 0-16,-21 21 0,21-21 16,-21 1-16,21-1 0,-21 0 0,21 0 15,0 0-15,0 0 0,-21-21 16,21 22-1,0-44 17,0 1-32,0 0 15,0 0-15,21 0 0,0 0 16,0-1-16,22-20 0,-22 0 0,21-1 16,0 22-16,1-21 0,-1 0 15,0-1-15,-20 1 0,20 21 0,-21 0 16,21-1-16,-20 1 0,-1 21 0,0 0 31,-21 43-31,0-22 0,0 0 0,0 21 16,0-21-16,0 22 0,0-1 15,-21-21-15,21 22 0,-21-1 0,21-21 16,0 21-16,0-20 0,-22-1 0,22 0 16,-21 0-16,21 0 0,0 0 15,0 1-15,-21-22 0,0 0 31,21-22 1,0 1-32,0 0 0,21 0 0,0 0 15,0 0-15</inkml:trace>
  <inkml:trace contextRef="#ctx0" brushRef="#br0" timeOffset="17552.54">20891 2900 0,'0'0'0,"0"-21"16,-21 21 0,0 0-16,0 0 0,0 0 15,-22 0-15,1 21 0,21-21 0,-21 21 16,20 0-16,-20 0 0,21-21 16,0 22-16,0-1 0,-1 0 15,1 0-15,21 0 16,0 0-16,0 1 0,21-22 15,1 21-15,-1-21 0,21 0 16,-21 0-16,22 21 0,-22-21 16,21 0-16,-21 0 0,0 0 0,22 21 15,-22-21-15,0 0 0,0 21 16,0-21-16,-21 21 0,0 1 16,0-1-16,0 0 15,0 0-15,-21 0 0,0 0 16,0-21-16,0 22 0,-22-22 15,22 21-15,0-21 0,0 0 16,-21 21-16,20-21 0,1 0 0,0 0 16,0 21-16,0-21 0,0 0 15,-1 0-15,1 0 0,0 0 0,0 0 16,0 0 0,0 0-16,21-21 0,-22 21 15,22-21-15</inkml:trace>
  <inkml:trace contextRef="#ctx0" brushRef="#br0" timeOffset="17843.43">19325 2371 0,'-63'0'16,"126"0"-1,-148 0-15,64 0 78,21 21-78,-21 0 16</inkml:trace>
  <inkml:trace contextRef="#ctx0" brushRef="#br0" timeOffset="18163.74">17949 2900 0,'0'0'0,"0"21"16,21-21-1,1 0-15,-1 0 0,21 0 16,-21 0-16,22 0 0,-1 0 16,0 0-16,1 0 0,-1 0 0,0-21 15,1 21-15,-1 0 0,-21 0 16,0-21-16,22 21 0,-22-21 15,0 21-15,-42 0 79,0 0-79</inkml:trace>
  <inkml:trace contextRef="#ctx0" brushRef="#br0" timeOffset="23936.13">3027 4826 0,'0'0'0,"0"-21"0,21 0 15,-21 0 1,0-1-16,0 1 16,0 0-16,0 0 15,0 0-15,0 0 0,0-1 16,0 1-1,0 42 17,0 1-32,0-1 15,0 0-15,0 21 0,0 1 16,0-1-16,0 0 0,0 1 16,0-1-16,0 21 0,0-20 0,0 20 15,0-20-15,0-1 0,0 21 16,0-20-16,0-22 0,0 21 0,0 1 15,0-22-15,0 21 0,-21-21 16,21 0-16,0 1 0,0-1 0,0 0 16,0-42 31,0 0-47,0-1 0,0 1 15,0 0-15,0-21 0,0 21 0</inkml:trace>
  <inkml:trace contextRef="#ctx0" brushRef="#br0" timeOffset="24355.4">3492 5186 0,'0'21'16,"0"0"0,22-21 15,-1 0-15,0-21-1,0 0-15,-21 0 31,0 0-15,-21 21-16,0 0 16,0 0-1,-1 0-15,1 0 16,21 21-16,21-21 78,1 0-78,-1-21 0</inkml:trace>
  <inkml:trace contextRef="#ctx0" brushRef="#br0" timeOffset="26035.53">4657 4890 0,'0'-22'0,"0"1"16,0 0-16,0 0 15,0 0-15,21 0 0,0-1 16,-21 1-16,0 0 16,0 0-16,0 0 0,21 0 15,-21 42 16,0 0-31,0 0 0,0 21 16,0 1-16,0-1 0,-21 22 16,21-22-16,0 21 0,-21 43 15,21-63-15,-21 20 0,21-21 16,0 1-16,-22-1 0,1 0 0,21-20 16,-21 20-16,21-21 0,0 0 15,0 0-15,0 1 0,0-1 16,0-42 15,21-1-31,0 1 0,1 0 16,-1 0-16,0-21 0,0 20 0,0-20 15,0 0-15,1-1 16,-1 1-16,0 0 0,0-1 0,0 1 0,-21 21 16,21-21-16,1 20 0,-1 1 15,-21 0-15,21 21 16,0 0-16,-21 21 0,21 0 0,-21 1 15,0 20-15,21 21 16,-21-41-16,0 20 0,22 0 0,-22 1 16,0-22-16,0 21 0,0-21 15,21 22-15,-21-22 0,21 21 0,-21-21 16,0 0-16,21 1 0,0-1 16,0-21-16,1 21 0,-1-21 15,0 0-15,0 0 0,0-21 0,0 0 16,22-1-16,-22 1 0,21 0 15,-21 0-15,22-21 0,-22-1 0,0 1 16,21-64-16,-20 64 16,-1-22-16,-21 1 0,0-1 15,0 22-15,0-22 0,0 22 0,0 0 16,0-1-16,0 22 0,0 0 16,0 0-16,0 0 0,-21 21 15,-1 21 1,22 0-16,0 0 0,0 22 0,0-1 15,0 0-15,0 1 0,0 20 16,0-21-16,0 22 0,0-22 0,0 1 16,0-1-16,0 0 0,0 1 0,0-1 15,0-21-15,0 21 0,0-20 16,22-1-16,-22 0 0,21-21 0,0 21 16,0-21-16,0 0 0,0 0 15,1 0-15,-1 0 0,21 0 16,-21 0-16,22-21 0,-22 0 0,0 0 15,21 21-15,-21-22 0,1-20 16,-1 21-16,-21 0 0,0 0 0,21-22 16,-21 22-16,21 0 0,-21 0 0,0 0 15,0-1-15,0 1 0,0 0 16,0 42 0,0 0-16,0 1 15,0-1-15,0 0 0,0 0 16,0 0-16,0 0 0,0 1 0,0-1 15,0 0-15,0 0 0,0 0 16,0 0-16,0 1 16,0-44 31,0 1-47</inkml:trace>
  <inkml:trace contextRef="#ctx0" brushRef="#br0" timeOffset="26263.41">6032 4784 0,'0'-21'0,"0"42"0,0-21 63,22 0-63,-22 21 15,0 0-15,0 0 16,0 0-16,0 1 16,0-1-1,21-21-15</inkml:trace>
  <inkml:trace contextRef="#ctx0" brushRef="#br0" timeOffset="26762.76">6350 5017 0,'0'21'0,"0"-42"0,0 63 16,0-21-16,0 0 15,0 0-15,0 1 0,0-1 16,0 0-16,0 0 0,0 0 0,0 0 16,0 1-16,0-1 15,0 0-15,0 0 0,0 0 16,0 0-1,0-42 32,0 0-47,0 0 16,0 0-16,0 0 16,0-22-16,0 22 0,0 0 0,0-21 15,21 20-15,-21-20 0,21 21 0,22-21 16,-22 20-16,21 1 0,-21 0 15,22 21-15,20 0 0,-21 0 0,1 0 16,-1 0-16,0 0 0,-20 21 16,41 22-16,-21-22 0,-20 21 15,-1-21-15,-21 22 0,0-22 16,21 0-16,-21 0 0,0 21 16,0-20-16,0-1 0,0 0 0,-21 0 15,0 0-15,-1 0 0,22 1 16,-21-1-1,0-21-15,21-21 32,0-1-32,21-20 15,0 21-15,1 0 0</inkml:trace>
  <inkml:trace contextRef="#ctx0" brushRef="#br0" timeOffset="27353.06">7705 4974 0,'21'-84'31,"-21"62"-31,-21 1 16,-1 21-16,22-21 0,-21 21 0,0 0 16,0 0-16,0 0 15,0 0-15,-1 0 0,1 0 0,-21 21 16,21 0-16,0 22 0,-1-22 15,-20 0-15,21 21 0,0 1 16,0-22-16,-1 21 0,1 1 0,21-22 16,0 21-16,0-21 0,0 0 15,0 1-15,0-1 0,0 0 0,21-21 16,-21 21-16,22-21 0,-1 21 0,0-21 16,0 0-16,21 0 0,-20 0 15,-1 0-15,0-21 0,21 0 0,-21 21 16,22-21-16,-22 0 0,0-1 0,21 1 15,-20-21-15,-1 0 16,21 20-16,-21-41 0,0 21 0,1-22 0,-1 22 16,0-22-16,0 1 0,-21 20 15,0-62-15,0 62 16,0 1-16,0 0 0,0 20 0,0 1 16,0 0-16,0 0 0,-21 42 15,21 0 1,-21 0-16,0 22 0,-1-1 15,22 0-15,0 1 0,-21-1 0,21 22 16,-21-22-16,21 21 0,0-20 0,0-1 16,0 22-16,0-43 0,0 21 15,0 0-15,0-20 0,0-1 0,0 0 16,21 0-16,0 0 0,1 0 0,-1-21 16,0 22-16,0-22 15,0 0-15,0 0 16,1 0-16,-1 0 0,0 0 0,0-22 15,0 1-15,0 21 0,1-21 16,20-21-16</inkml:trace>
  <inkml:trace contextRef="#ctx0" brushRef="#br0" timeOffset="28487.66">8467 4784 0,'0'-21'16,"0"42"-16,0-64 0,21 22 0,-21 0 15,0 0-15,-21 21 31,-1 0-31,1 0 16,0 21-16,0 0 0,0 0 0,21 1 16,-21 20-16,-1 0 0,1-21 0,0 22 15,21-1-15,-21 0 0,0 1 16,21-22-16,0 21 0,0-21 0,0 43 16,0-43-16,0 0 0,0 0 15,0 1-15,21-22 0,0 21 16,21-21-16,-20 0 0,-1 0 0,0 0 15,21 0-15,-21 0 0,22 0 16,-22 0-16,21-21 0,-21-1 0,1 22 16,41-42-16,-42 0 0,0 21 15,1-1-15,-1-20 0,-21 21 16,0-64-16,0 43 16,0-22-16,0 22 0,0 0 0,0 21 15,-21-22-15,-1 22 0,1 0 16,0 0-16,0 0 0,0 21 0,0 0 15,-1 0-15,1 0 0,0 0 16,-21 21-16,21 0 0,-1 21 0,1-21 16,0 22-16,21-1 0,0 0 0,-21 1 15,21 20-15,0-20 0,0-1 16,0-21-16,0 21 0,21 43 16,-21-64-16,42 22 15,-20-22-15,-1-21 16,0 0-16,21 0 0,-21 0 0,22 0 15,-22 0-15,21 0 0,1 0 0,-1-21 16,-21 21-16,21-22 0,1 1 16,-1 0-16,0-21 0,1 21 0,-22-1 15,21-20-15,-21 0 0,1 21 0,-1-22 16,0 1-16,0 21 0,0-22 16,-21 22-16,0 0 0,21 21 0,-21-21 15,0 42 1,0 0-16,0 0 15,0 22-15,0-22 0,0 21 16,0-21-16,-21 22 0,21-1 16,0-21-16,0 22 0,0-22 0,0 0 15,0 0-15,0 0 0,0 0 0,0 1 16,0-1-16,21 0 16,1-21-16,-1 0 15,0 0-15,0 0 0,0 0 16,0-21-16,-21 0 0,22 21 15,-1-22-15,0 1 0,-21 0 0,21-21 16,0 21-16,0-22 0,1 22 16,-22-21-16,21 21 0,0-22 15,0 22-15,-21 0 0,0 0 0,21 21 0,-21 21 32,0 0-17,0 0-15,0 22 0,0-22 0,0 0 16,-21 0-16,21 0 0,0 22 15,0-22-15,0 0 0,0 0 0,0 0 16,0 0-16,0 1 16,21-22-16,0 21 0,22-21 0,-22 0 15,21 0-15,-21 0 0,22 0 0,-1 0 16,-21 0-16,22 0 0,-22 0 0,21 0 16,-21-21-16,0 21 15,1-22-15,-1 1 0,0 0 0,0 0 16,-21 0-16,0-22 0,0 1 15,0 21-15,0-21 0,0-1 0,0 22 16,-21-21-16,21 21 0,-21-1 0,0 1 16,-1 21-16,1 0 0,0 0 15,0 0-15,21 21 16,0 1 0,0-1-16,21-21 15,0 0-15,0 0 0,1 0 0,-1 0 16,21 0-16,-21 0 0,22 0 15,-22 0-15,42 0 16,-42-21-16,1-1 0,-1 1 16</inkml:trace>
  <inkml:trace contextRef="#ctx0" brushRef="#br0" timeOffset="29011.19">11134 4572 0,'0'0'0,"21"-21"0,0 0 0,0 0 0,-21-1 16,21 1-16,-21 0 15,21 0-15,-21 0 0,0 0 0,0-1 16,0 1-16,0 42 31,0 1-31,0 20 0,0-21 16,0 21-16,0 1 0,0 20 15,0-20-15,0 20 0,0 1 0,0-1 16,0 1-16,0 20 0,0-41 0,0 20 16,0 1-16,0-22 0,0 0 15,0 1-15,-21 41 16,21-63-16,0 1 0,0 20 15,0-21 1,0-42 0,0 0-16,0-22 15,0 22-15,0 0 0</inkml:trace>
  <inkml:trace contextRef="#ctx0" brushRef="#br0" timeOffset="29335.37">11112 4784 0,'0'0'0,"-21"-64"0,0 22 0,0 0 0,21-1 15,-21 22-15,21-21 0,-21-1 16,21 22-16,0 0 0,0-21 16,0 21-16,21-1 0,0 1 0,0 0 15,21 0-15,-20 0 0,20 0 0,0-1 16,1 22-16,-1 0 0,0 0 16,1 0-16,-1 0 0,0 22 15,1-1-15,-22 0 0,21 21 0,-21-21 16,0 22-16,-21-1 0,0-21 0,0 22 15,0-1-15,-42 0 0,21-21 16,0 22-16,-22-22 0,1 21 0,0-21 16,-1 22-16,1-22 0,21 0 15,-21 0-15,20 0 0,1-21 0,0 22 16,0-22-16,0 21 0,42-21 31,0 0-15,0 0-16,0 0 0,22 0 0,-22 0 15,21 0-15</inkml:trace>
  <inkml:trace contextRef="#ctx0" brushRef="#br0" timeOffset="30027.75">11917 4720 0,'0'0'0,"21"-21"0,-42 42 31,0-21-31,-1 21 16,1 1-16,21-1 0,-21 21 15,0-21-15,0 0 0,0 22 0,21-1 16,-22-21-16,22 22 0,-21-1 16,21-21-16,0 21 0,0-20 0,0 20 15,0-21-15,0 0 0,0 0 16,0 1-16,21-1 0,1-21 16,-1 0-16,21 0 0,-21 0 0,0 0 15,22 0-15,-22 0 0,21-21 16,-21 21-16,1-22 0,20 1 0,-21 0 15,0 0-15,-21 0 0,0-22 0,0 22 16,0-21-16,0 21 0,0-22 16,-21 1-16,0 21 0,0-21 0,0 20 15,-22-20-15,22 21 16,0 0-16,-21 21 0,20-21 0,1 21 16,0 0-16,42 0 31,22 0-31,-22 0 15,21 0-15,0-22 0,22 22 0,-22-21 16,22 21-16,-22-21 0,22 21 16,-22-21-16,0 21 0,1-21 0,-1 21 15,0 0-15,-21 0 0,22 0 0,-22 0 16,0 0-16,0 0 16,-21 21-16,0 0 0,0 0 15,0 0-15,0 22 16,0-22-16,0 0 0,0 21 0,0 1 15,-21-22-15,21 21 0,0 1 0,-21-1 16,21 0-16,-21 1 0,21-1 16,-21 0-16,21 1 0,0-1 0,-22 21 15,22-20-15,-21 20 0,21 1 0,0-22 16,-21 22-16,0-1 0,0 1 16,21-22-16,-21 21 0,21-20 0,0 20 15,-22-20-15,22-1 0,0 0 0,0 1 16,0-22-16,0 0 0,0 0 15,0 0-15,0 0 0,0 1 16,22-22-16,-1 0 16,-21-22-16,21 1 15,0 0-15,-21 0 0,0 0 0,0-22 16,21 22-16,-21-21 0</inkml:trace>
  <inkml:trace contextRef="#ctx0" brushRef="#br0" timeOffset="30359.2">12531 5207 0,'0'-63'0,"0"126"0,0-190 0,-22 85 0,22-1 0,0-20 16,0 21-16,0-1 0,0 22 15,0-21-15,0 21 0,0-1 0,22-20 16,-1 42-16,0-21 0,0 0 16,0 21-16,0-21 0,1 21 15,20 0-15,0 0 0,-21 0 0,22 0 16,-1 0-16,-21 21 0,22-21 0,-22 21 15,0 0-15,0 0 0,-21 22 16,0-22-16,0 21 0,0-21 0,-21 22 16,0-22-16,-22 0 0,22 0 15,-21 21-15,21-20 0,-22-22 0,22 21 16,-21 0-16,21 0 0,0-21 16,-1 21-16,1-21 0,0 0 15,0 21-15,42-21 31,0 0-15,0-21-16,1 0 0,-1 21 0,0-21 16</inkml:trace>
  <inkml:trace contextRef="#ctx0" brushRef="#br0" timeOffset="30767.71">13377 4699 0,'0'0'0,"-21"0"31,0 0-31,21 21 16,-21 0-16,0 1 0,-1-1 15,1 0-15,0 21 0,0 1 0,21-22 16,0 21-16,-21 0 0,21-20 16,0 20-16,0 0 0,0-21 0,0 1 15,0 20-15,0-21 0,0 0 0,21-21 16,0 21-16,0 1 0,0-22 15,1 0-15,20 0 0,-21 0 0,0 0 16,22 0-16,-22 0 0,21-22 0,-21 1 16,0 0-16,22 0 0,-22 0 15,0 0-15,0-22 0,-21 1 16,0 21-16,21-22 0,-21 1 16,0 0-16,0 21 0,22-22 0,-22 22 15,0 0-15,0 0 0,0 0 0,0-1 16,0 1-1,0 42 17,21 1-17,0-22-15,21 21 16</inkml:trace>
  <inkml:trace contextRef="#ctx0" brushRef="#br0" timeOffset="31143.76">14118 4805 0,'0'0'0,"0"-21"0,0 0 16,0-1-1,0 44 17,-21-1-32,21 0 15,0 0-15,0 21 0,0-20 0,0 20 16,0 0-16,0 43 15,0-22-15,-21-20 0,21-1 16,0 22-16,0-22 0,0 0 0,-21 22 16,21-1-16,0-20 0,0 20 0,0 1 15,0-1-15,0 1 0,0-1 16,-22-21-16,22 22 0,0-1 0,0-20 16,0-1-16,0 0 0,0 1 0,0-1 15,0 0-15,-21-20 0,21 20 0,0-21 16,0 0-16,0 0 0,0 1 15,0-44 1,0 1 0,0 0-16,0-21 0,21 21 0,1-22 15,-1 22-15,0-21 16,0-22-16</inkml:trace>
  <inkml:trace contextRef="#ctx0" brushRef="#br0" timeOffset="31528.2">14330 4699 0,'0'0'0,"-21"-21"0,21-21 15,0 20-15,0 1 0,0 0 0,0 0 16,0 0-16,0 0 0,21 21 16,0-22-16,0 22 0,0 0 15,22 0-15,-22-21 0,21 21 16,0 0-16,-20 0 0,20 0 15,0 0-15,1 0 0,-22 0 0,21 0 16,0 21-16,-20-21 0,-1 22 0,0-1 16,0 0-16,-21 0 15,0 0-15,0 22 0,0-22 0,-21 0 16,21 0-16,-42 0 0,20 0 0,1 22 16,-21-22-16,0 0 0,-1 0 15,22 0-15,-21 1 0,-1-1 0,22 0 16,-21 0-16,21 0 0,0-21 15,-1 21-15,22 1 16,-21-22-16,42 0 31,1 0-31,-1 0 0,0-22 16,21 1-16,-21 21 0,22-21 0</inkml:trace>
  <inkml:trace contextRef="#ctx0" brushRef="#br0" timeOffset="31731.49">15515 5080 0,'0'0'0,"0"21"16,0 0-16,0 1 31,0-1 0</inkml:trace>
  <inkml:trace contextRef="#ctx0" brushRef="#br0" timeOffset="32900.25">2984 6710 0,'0'-21'0,"0"0"16,0-1-16,0 1 16,0 0-16,0 0 0,0 0 15,0-22-15,0 22 0,22 0 16,-22 0-16,0 0 0,0-22 0,21 22 15,0 21-15,0-42 16,0 42-16,0-21 0,1 21 16,-1 0-16,0 0 0,0 21 15,0 0-15,0 0 0,1 22 0,20-1 16,-21 0-16,0 1 0,0-1 16,-21 0-16,0 1 0,0 20 0,0-21 15,0 1-15,0-1 0,0 0 16,-21 22-16,0-22 0,-21 1 0,21 20 15,-22-21-15,1 1 0,0-1 16,-1 0-16,1 1 0,-22-1 0,22 0 16,0-20-16,-22-1 0,22 0 15,-22 0-15,22-21 0,-21 0 16,20 0-16,1 0 0,-22 0 0,22 0 16,0-21-16,-1 0 0,22 0 15,-21-22-15,0 1 0,20 0 0,1-1 16,0 1-16,0 0 0,21-1 15,0 1-15,0 21 0,21-22 16,0 22-16,22 0 0,-1 0 0,0 0 16,1 21-16,20 0 0,1 0 0,-1 0 15,1 21-15,-1 0 0,1 0 16,-22 0-16,0 22 0,1-22 0,-1 21 16,-21 1-16,0-1 15,22-21-15,-43 21 0,21 1 0,0-1 16,-21-21-16,0 22 0,0-22 0,0 0 15,0 21-15,0-21 0,0 1 16,0-1-16,0 0 0,21-21 31,0-21-31,-21 0 16,0-1-16,21-20 0</inkml:trace>
  <inkml:trace contextRef="#ctx0" brushRef="#br0" timeOffset="33067.75">3641 7027 0,'0'0'16,"21"0"-16,0 0 0,0 0 0,0 0 15,0 0 48,1-21-63</inkml:trace>
  <inkml:trace contextRef="#ctx0" brushRef="#br0" timeOffset="33587.48">5207 6223 0,'0'0'0,"0"21"16,0 0-16,0 1 0,0-1 0,0 21 15,0 0-15,0 1 0,0-1 16,21 0-16,-21 22 0,0-22 0,0 22 15,0-22-15,0 22 0,0-22 16,0 21-16,0-20 0,0-1 16,0 22-16,0-22 0,-21 0 0,21 1 15,-21-1-15,21 0 0,0 1 16,-21-22-16,21 0 0,0 0 0,0 0 16,0 0-16,-22-21 0,22-21 31,0 0-31,0 0 0,0-21 0,0 20 15,0-20-15,0 0 0</inkml:trace>
  <inkml:trace contextRef="#ctx0" brushRef="#br0" timeOffset="33867.35">5270 6350 0,'0'0'0,"0"-21"16,22 21 31,-1 0-47,0 0 0,21 0 0,1 0 15,-1 0-15,0-21 0,1 21 16,-1 0-16,0 0 0,1 0 0,-1 0 16,0 0-16,1 0 0,-22 0 0,0 0 15,0 0-15,0 0 16,-21 21 15,-21-21-31,0 0 0,-21 21 0,20-21 16,-20 21-16,21-21 0</inkml:trace>
  <inkml:trace contextRef="#ctx0" brushRef="#br0" timeOffset="34091.57">5292 6837 0,'0'0'0,"0"21"0,0 0 16,21-21-1,0 0 1,0 0-16,0 0 0,0 0 16,1-21-16,-1 21 0,0-21 0,42 21 15,-41-21-15,20 21 16,-21 0-16,0 0 0,0-21 0,1 21 15,-1 0-15,0 0 0,0 0 0</inkml:trace>
  <inkml:trace contextRef="#ctx0" brushRef="#br0" timeOffset="34335.54">5948 6773 0,'0'0'0,"0"22"16,0-1-16,0 0 0,0 0 15,0 0-15,0 0 0,0 1 16,0-1-16,0 0 0,0 0 0,0 0 16,0 0-16,0 1 0,0-1 15,-21-21 1,21 21-16,-22-21 0,22-21 62,0 0-62,0-1 0</inkml:trace>
  <inkml:trace contextRef="#ctx0" brushRef="#br0" timeOffset="34535.51">6011 6562 0,'21'-21'16,"-42"21"15,0 0-15,21 21-1,21-21 17</inkml:trace>
  <inkml:trace contextRef="#ctx0" brushRef="#br0" timeOffset="34859.37">6498 6265 0,'0'-21'16,"-63"-21"0,41 42-16,1 0 15,0 0-15,0 106 31,21-64-31,0 0 16,0 22-16,0-22 0,0 22 0,0-22 16,0 22-16,-21-22 0,21 21 15,0-20-15,0-1 0,0 0 0,0 1 16,-21-22-16,21 21 0,0-21 16,0 1-16,-22-1 0,22 0 15,0 0-15,0 0 0,0-42 31,0 0-15,0 0-16,22 0 0,-22-1 0,21 1 16</inkml:trace>
  <inkml:trace contextRef="#ctx0" brushRef="#br0" timeOffset="35264.42">6498 6900 0,'0'0'0,"0"22"0,21-22 16,0 0-16,1 0 16,-1 0-16,0 0 15,0 0-15,0 0 0,0 0 0,1 0 16,20-22-16,-21 1 0,21 21 16,-20-21-16,20 0 0,-21 0 0,0 0 15,0-1-15,-21 1 0,0 0 0,0 0 16,0 0-16,0 0 0,0-1 15,-21 22-15,0 0 16,0 0-16,0 0 0,-22 22 0,22-1 16,-21 0-16,21 0 0,-22 0 15,1 22-15,21-22 0,0 21 16,0 0-16,-22 22 0,43-43 16,-21 21-16,21-20 0,0 20 15,0-21-15,0 0 0,0 0 0,0 1 16,21-1-16,0 0 0,1-21 15,-1 0-15,0 0 0,0 0 0,0 0 16,22 0-16,-1-21 0,-21 0 0,21 21 16,-20-22-16,20 1 0,0 0 15,-21-21-15,1 21 0,20-1 0</inkml:trace>
  <inkml:trace contextRef="#ctx0" brushRef="#br0" timeOffset="35947.98">7662 6392 0,'0'-21'0,"0"42"0,0-63 16,0 21-16,0 0 0,0 0 15,0-1-15,0 1 16,0 0-16,0 42 47,-21 0-47,0 22 15,21-1-15,0 0 0,0 1 16,-21-1-16,21 22 0,-21-22 16,21 21-16,0 1 0,0-22 15,0 1-15,-22 20 0,22-21 0,0 1 16,-21-1-16,21 0 0,0 1 0,0-1 15,0-21-15,0 0 0,21 1 16,1-1-16,-1 0 0,0-21 16,0 0-16,0 0 0,22 0 0,-1 0 15,-21-21-15,21 0 0,1-1 0,-1 1 16,0-21-16,1 21 0,-1-22 16,0 1-16,1 0 0,-1-1 0,-21-20 15,22 21-15,-22-22 0,0 1 16,0-1-16,-21 1 0,0 20 0,0 1 15,21 0-15,-21-1 0,0 1 16,0 21-16,0 0 0,0-1 0,0 1 16,-21 21-16,0 0 15,21 21 1,0 1 0,0-1-16,0 0 0,0 0 0,0 0 15,21 0-15,-21 1 0,0 20 16,0-21-16,21 0 0</inkml:trace>
  <inkml:trace contextRef="#ctx0" brushRef="#br0" timeOffset="36309.74">8509 6668 0,'-21'63'16,"21"-21"-1,0-20-15,-21-1 0,21 21 16,-22 0-16,22 1 0,0-1 0,0 22 16,0-1-16,0 1 0,0 20 0,0 1 15,0 0-15,0-1 16,0 22-16,0-21 0,0 21 0,0-1 16,-21 1-16,21-21 0,0 21 0,-21-22 15,21 1-15,-42 63 0,42-63 16,-21-22-16,-1 1 0,22-22 15,-21 1-15,21-1 0,-21 0 0,21-21 16,0 1-16,-21-22 0,21-22 16,0 1-1,0 0-15,21-21 0,0-1 16,-21 1-16,21 0 0,1-1 0,-22-20 16,21-1-16,0 1 0,0-1 15,-21-20-15,21-1 0,0 0 0</inkml:trace>
  <inkml:trace contextRef="#ctx0" brushRef="#br0" timeOffset="36635.76">8551 7027 0,'0'0'15,"-21"-42"-15,0 0 0,21-1 0,-21 1 0,21 21 16,0-21-16,0 20 0,0 1 0,0 0 16,0-21-16,0 21 15,21 21-15,0-22 0,0 22 16,0 0-16,1 0 0,20 0 15,0 0-15,1 0 0,20 22 16,-21-1-16,1 21 0,-22-21 0,21 0 16,-21 22-16,-21-22 0,0 21 15,0-21-15,0 1 0,0-1 0,-21 21 16,0-21-16,0 0 0,-21 1 0,-1-1 16,1-21-16,0 21 0,20 0 15,-20 0-15,0-21 0,-1 21 0,22-21 16,0 0-16,0 0 0,0 22 0,0-22 15,42 0 17,0 0-32,0 0 15,0 0-15,0-22 0</inkml:trace>
  <inkml:trace contextRef="#ctx0" brushRef="#br0" timeOffset="38509.1">9229 7049 0,'63'-64'31,"-42"43"-15,-21 0-16,21 0 0,-21-22 0,0 22 16,22-21-16,-1-1 0,-21 1 15,21 0-15,0-22 0,0 22 16,0-22-16,-21 22 0,22-21 0,-1 20 15,-21 1-15,0 21 0,21 0 16,-21-1-16,0 1 0,0 0 0,-21 42 31,21 0-31,-21 1 16,-1 20-16,22 0 0,-21 1 0,21-1 16,-21 21-16,0-20 0,21 20 0,0-20 15,0 20-15,0-21 0,-21 1 16,21-1-16,0 0 0,0 1 0,0-1 15,0-21-15,0 0 0,0 22 16,21-22-16,-21 0 0,21-21 16,0 21-16,0-21 0,1 0 0,-1 0 15,0 0-15,0 0 0,43 0 16,-43-21-16,21 0 0,0 0 16,-20 0-16,20-1 0,-21 1 0,21-21 15,-20 21-15,-1 0 0,0-22 0,0 22 16,0-21-16,0 21 0,1-1 15,-22 1-15,0 0 0,0 42 47,0 0-47,0 1 0,0-1 16,-22 0-16,22 0 0,0 0 0,0 0 16,0 1-16,0-1 0,0 0 0,0 0 15,0 0-15,0 0 0,22 1 16,-1-22-16,-21 21 0,21 0 0,0-21 15,0 0-15,0 0 0,1 0 0,20 0 16,-21 0-16,0 0 0,22 0 16,-22 0-16,0-21 0,0 21 0,21-21 15,-20-1-15,-1 1 0,0 0 16,0 0-16,0-21 0,-21 20 0,0-20 16,0 21-16,0-21 0,0-1 15,0 1-15,0 0 0,0-1 0,0 1 16,-21 0-16,0 20 0,0 1 15,0 0-15,-1 21 0,-20 0 0,21 0 16,0 0-16,-22 0 0,22 21 0,-21 0 16,21 1-16,0 20 0,-22-21 15,22 21-15,21 1 0,0-1 0,-21 0 16,21 1-16,0-1 0,0-21 0,0 22 16,0-1-16,21-21 0,0 21 15,0-20-15,1-1 0,-1 0 0,0 21 16,21-42-16,-21 21 0,22 1 15,-22-22-15,21 0 0,1 0 0,-1 0 16,0 0-16,1 0 0,-1 0 16,21 0-16,-20-22 0,20 1 0,-20 0 15,20 0-15,-21 0 0,22 0 0,-22-22 16,1 22-16,-1 0 0,0-21 16,1-1-16,-22 22 0,0-21 0,0 21 15,-21-22-15,21 22 0,-21 0 0,0 0 16,-21 0-16,0 21 15,0-22-15,0 22 0,-1 0 0,-20 0 16,0 0-16,-1 0 0,1 22 16,0-1-16,-1 0 0,22 0 15,-21 0-15,21 0 0,0 22 0,-1-22 0,22 0 16,-21 21-16,21-20 0,0-1 16,0 21-16,0-21 0,0 0 15,21 1-15,1-1 0,-1 0 16,0-21-16,0 0 0,0 0 15,0 0-15,22 0 0,-22 0 0,0 0 16,0 0-16,0-21 0,22 0 16,-22-1-16,0 1 0,0 0 0,0 0 15,22 0-15,-22-22 0,0 22 0,0-21 16,0 21-16,1-22 0,-1 1 16,-21 21-16,0 0 0,21 0 15,-21-1-15,0 1 0,0 42 31,0 1-31,0-1 0,0 0 0,0 21 16,0-21-16,0 1 0,0 20 0,0-21 16,0 0-16,0 0 0,0 1 15,0 20-15,21-21 0,0-21 0,0 21 16,1 0-16,-1 1 0,0-22 0,0 21 16,21-21-16,1 0 0,-1 21 15,-21-21-15,22 0 0,-1 0 0,21 0 16,-20 0-16,-1 0 0,0-21 15,1 21-15,-1-21 0,0-1 0,1 1 16,-1 0-16,0 0 0,-20-21 16,20 20-16,-21-20 0,0 21 0,0-21 15,1-1-15,-22 1 0,0 0 0,0 20 16,0-20-16,0 21 0,-22 0 16,1 0-16,-21-1 0,21 22 0,-22 0 15,22 0-15,-21 0 0,21 0 0,-22 0 16,1 22-16,21-1 0,-21 21 15,20-21-15,1 22 0,0-1 0,0-21 16,0 21-16,0 1 0,21-22 16,-22 21-16,22-21 0,0 22 0,0-22 15,0 0-15,0 0 0,0 0 16,22 1-16,-1-22 0,-21 21 0,21-21 16,0 0-16,0 0 0,0 0 15,1 0-15,20 0 0,-21 0 16,0 0-16,22-21 0,-22-1 0,0 1 15,0 0-15,0 0 0,22 0 16,-22 0-16,0-22 0,0 1 16,0 0-16,0-22 0,22 22 0,-22-22 15,-21 1-15,21-1 0,0 1 0,0 20 16,-21-20-16,0 21 0,0-1 0,22 1 16,-22 21-16,0-22 0,21 22 15,-21 0-15,0 42 16,0 0-1,-21 1-15,-1 20 0,1-21 0,21 21 16,-42 64-16,42-42 16,0 42-16,0-64 0,0 21 15,0-20-15,0-1 0,0 0 0,0 1 16,0-1-16,0 22 0,21-43 16,0 0-16,0 0 0,1 0 15,-1 0-15,-21 1 0,42-22 16,-21 0-16,0 0 0,1 0 0,-1 0 0,0 0 15,0 0-15,0 0 16,0-22-16,1 1 0,-1 21 0,21-21 16,-21 0-16,0 0 0,1 0 0,-1-1 15,0 22-15,-21-21 0</inkml:trace>
  <inkml:trace contextRef="#ctx0" brushRef="#br0" timeOffset="38735.79">13166 6922 0,'0'21'0,"0"-42"15,0 63-15,0-21 16,-22-21 0,44-21 46,-1 0-62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5:24:06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3429 0,'0'0'0,"0"21"0,-21-21 78,0 0-15,21-21-32</inkml:trace>
  <inkml:trace contextRef="#ctx0" brushRef="#br0" timeOffset="896.1">2117 4995 0,'0'0'0,"0"-42"0,0 21 0,0-21 16,0-1-16,0 1 0,-22 0 0,22 20 15,0-20-15,0 21 0,0-21 16,0 20-16,0 1 0,-21 0 16,21 0-16,0 42 31,0 0-31,0 0 15,0 1-15,0 20 0,0 0 16,0 1-16,0 20 0,0 1 0,0-1 16,0 1-16,0 20 0,0-20 15,0 20-15,0 1 0,0 0 0,0 21 16,0-22-16,0 22 0,0 0 16,0 0-16,0 0 0,0-1 0,0 22 15,21-21-15,1 21 16,-22 0-16,21-21 0,-21 21 0,21 0 15,0 0-15,-21 0 0,21 21 16,0-21-16,-21 0 0,22 0 0,-22-21 16,21 21-16,0 0 0,-21-21 0,0 0 15,21 0-15,0-1 0,-21-20 16,21 21-16,-21-43 0,0 22 0,0-21 16,0-22-16,0 21 0,22-41 15,-22-1-15,0 0 0,0-42 16,0-22-16,-22 1 15,22-21-15,0-22 16</inkml:trace>
  <inkml:trace contextRef="#ctx0" brushRef="#br0" timeOffset="2303.57">2117 4572 0,'0'0'0,"-22"0"0,1-42 15,0 42-15,0-21 16,21 42 46,21-21-62,0 0 0,0 0 0,1 21 16,20-21-16,0 0 0,22 0 16,-1 0-16,1 0 0,20 21 15,1-21-15,0 0 0,-1 0 16,1 0-16,21 0 0,0 0 0,21 0 15,0 0-15,21 0 0,-21 0 16,21 0-16,21 0 0,1 0 0,-1 21 16,22-21-16,-1 0 0,22 0 15,-22 21-15,43-21 0,-21 0 0,-1 0 16,22 22-16,0-22 0,0 0 16,-21 0-16,20 21 0,22-21 0,-21 0 15,0 0-15,21 21 0,-21-21 0,0 0 16,0 21-16,-1-21 0,1 21 15,0-21-15,0 21 0,21-21 16,-42 22-16,20-22 0,-20 21 16,0-21-16,-1 21 0,-20-21 0,-1 21 15,-20-21-15,-1 0 0,22 0 16,-22 21-16,-21-21 0,21 21 0,-42-21 16,22 0-16,-22 0 0,0 0 0,0 22 15,0-22-15,-22 0 0,1 0 16,-21 0-16,0 0 0,-1 0 0,-20 0 15,-1 0-15,-20 21 0,-1-21 16,-21 0-16,21 0 0,-20 0 0,-1 0 16,0 0 15,-21 21-31,0 0 16,0 0-16,0 0 0,0 22 15,0-22-15,0 21 0,0 1 16,-21-1-16,21 0 0,-21 1 0,21 20 15,0-21-15,-22 22 0,1-1 0,0 1 16,21-1-16,0 22 0,-21-21 16,21-1-16,-21 22 0,21-22 0,0 22 15,-21-22-15,21 22 0,0 21 16,0-21-16,0 20 0,0-20 0,0 21 16,0-21-16,0 20 0,-22 1 0,22-21 15,0 21-15,-21 0 0,0-1 16,21-20-16,-21 0 0,0 21 15,0-22-15,-1 1 0,1 21 0,0-22 16,0 1-16,0 0 0,0-1 0,-1-20 16,1 21-16,0-22 0,0 1 15,0-1-15,0 1 0,-22-1 0,22 1 16,0-22-16,0 21 0,0-20 0,-22-1 16,22 0-16,-21 1 0,21-22 15,-22 21-15,1-21 0,0 1 0,20-1 16,-20 0-16,0 0 0,-22 0 0,22-21 15,-22 21-15,22-21 0,-21 0 0,-22 22 16,21-22-16,-20 0 16,-1 0-16,0 0 0,-20 0 0,-1 0 15,0 0-15,-21 0 0,0 0 0,-21 0 16,0 0-16,-1 0 0,-20 0 0,21 0 16,-21-22-16,-1 22 0,1 0 15,-22 0-15,22-21 0,-21 21 0,-1 0 16,1 0-16,-1 0 0,-21-21 0,22 21 15,-22 0-15,1 0 0,-1 0 0,0 0 16,1-21-16,-22 21 0,21 0 16,0 0-16,22 0 0,-22 0 0,22-21 15,-22 21-15,22 0 0,-1 0 16,1 0-16,20-21 0,-20 21 0,20-22 16,1 22-16,0-21 0,21 21 15,-22-21-15,22 0 0,0 21 0,21-21 16,-21 0-16,0 21 0,21-22 0,21 1 15,-21 21-15,21-21 0,0 0 16,0 21-16,0-21 0,22 21 0,-1 0 16,0-21-16,1 21 0,20 0 0,-20 0 15,-43-22-15,84 22 16,-20-21-16,20 21 0,1 0 16,0 0-16,-1 0 0,1 0 15,0 0-15,-1 0 0,22 0 0,-21 0 16,21 0-16,0 0 0,-1 0 15,1 0 1,0 0-16,21-21 31</inkml:trace>
  <inkml:trace contextRef="#ctx0" brushRef="#br0" timeOffset="3248.38">2265 5842 0,'0'0'0,"-85"0"15,64 0 1,0 0-16,42 0 62,21 0-46,-21 0-16,22 0 0,20 0 16,1 0-16,-1 0 0,22 0 15,0 0-15,-1 0 0,22 0 0,-21 0 16,21 0-16,21 0 0,0 0 16,0 0-16,21 0 0,0 0 0,21 0 15,-21 21-15,43 0 0,-1-21 16,-20 0-16,41 22 0,-20-22 0,21 21 15,20-21-15,-20 21 0,21-21 16,0 21-16,0-21 0,-1 21 0,1-21 16,21 21-16,0-21 0,0 22 15,-21-1-15,21-21 0,0 21 16,0-21-16,-21 21 0,21 0 0,21-21 16,-21 21-16,-21 1 0,21-22 15,-21 21-15,21 0 0,-21-21 0,-22 21 16,1-21-16,0 21 0,-22-21 0,1 0 15,-22 21-15,0 1 0,-21-22 16,1 0-16,-22 0 0,0 21 0,0-21 16,-22 0-16,-20 0 0,0 0 15,-22 0-15,1 0 0,-22 0 16,-21 0-16,22 0 0,-22 0 16,-42 0-1,-1 0-15,-20-21 0,-21 21 16,-1 0-16,-21-22 0</inkml:trace>
  <inkml:trace contextRef="#ctx0" brushRef="#br0" timeOffset="4072.38">4022 4614 0,'0'0'0,"21"-63"15,-21 42 1,0 0-16,0-1 16,0 44-1,0-1 1,0 21-16,0-21 16,0 22-16,0-1 0,0 21 0,-21 1 15,21-1-15,0 22 0,0-21 16,-22 20-16,22 1 0,0 0 0,0-1 15,0 22-15,0 0 16,0 0-16,0 0 0,0-1 0,0 1 0,0 21 16,0 0-16,-21 0 0,0 0 15,21 21-15,-21-21 0,21 0 16,-21 22-16,0-22 0,-1 21 0,1-21 16,21 0-16,0 0 0,-21 0 0,0-21 15,21-1-15,0 22 0,0-42 16,0 0-16,-21 21 0,21-43 15,-21 22-15,21-22 0,0 1 0,-22-1 0,22 1 16,-21-22-16,0 0 0,21-20 16,0 20-16,-21-42 0,0 0 15,21-21-15,0 0 16,0-22-16</inkml:trace>
  <inkml:trace contextRef="#ctx0" brushRef="#br0" timeOffset="4748.28">2476 5186 0,'0'0'16,"22"-21"-16,62-43 16,-41 43-16,-22 0 0,0 0 15,0 0-15,0-1 0,0 1 16,-21 0-16,-21 21 15,-21 0-15,21 0 16,-22 0-16,1 21 0,-21 0 0,20-21 16,1 22-16,-22-1 0,43 0 15,-21 21-15,21-21 0,0 1 16,-1-1-16,22 0 0,0 0 16,0 0-16,0 22 0,22-22 0,-1 0 15,0 0-15,21 0 0,-21 0 16,22 1-16,-22-1 0,21 21 0,-21-21 15,1 0-15,-1-21 0,-21 22 16,0-1-16,0 0 0,0 0 0,-21 0 16,-1-21-16,1 21 0,-21-21 15,0 0-15,-1 0 0,22 0 16,-21 0-16,-1 0 0,22 0 0,-21 0 16,21-21-16,21 0 0,-21 0 15,21 0-15,0-22 0,0 22 16,0-21-16,0 0 0</inkml:trace>
  <inkml:trace contextRef="#ctx0" brushRef="#br0" timeOffset="4968.2">2836 4911 0,'0'0'16,"21"0"-16,1 0 0,-22 21 0,0 0 15,0 0-15,0 22 0,0-22 0,0 21 16,0 0-16,-22 1 0,1-1 15,0 0-15,0-20 0,0 20 0,0 0 16,21-21-16,-22 1 16,22-1-16,-21 21 0,21-21 0,0 0 15,0 1-15,21-22 32</inkml:trace>
  <inkml:trace contextRef="#ctx0" brushRef="#br0" timeOffset="5124.33">2942 5249 0,'0'-21'15,"0"0"48,21 21-63</inkml:trace>
  <inkml:trace contextRef="#ctx0" brushRef="#br0" timeOffset="5467.06">3217 5207 0,'0'0'0,"0"21"16,0 85-1,0-85-15,-21 0 0,21 1 16,-21-22-16,21 21 0,0 0 15,0 0-15,0-42 47,0 0-47,21 0 0,0-1 16,0 1-16,1 0 0,-1 0 0,-21-21 16,21 20-16,0 1 0,0 0 15,0 0-15,1 21 16,-22 21-16,0 0 15,0 0-15,0 22 0,0-22 16,0 0-16,0 0 0,0 0 16,21 1-16,-21-1 0,21 0 15,0 0-15,0-21 0,22 0 16,-22 0-16,21 0 0,0 0 16,1 0-16</inkml:trace>
  <inkml:trace contextRef="#ctx0" brushRef="#br0" timeOffset="5969.31">5990 4741 0,'21'-21'0,"-42"42"0,63-63 0,-42 21 16,22 0-16,-1 0 15,-21-1-15,21 22 0,0 0 0,0 0 16,0 22-1,-21-1-15,22 0 0,-22 21 16,0 1-16,0-1 0,0 21 16,21 1-16,-21 21 0,0-1 0,0 1 15,0 0-15,0 20 0,0 1 0,0 0 16,0 0-16,0 21 0,0-21 16,0 21-16,0 0 0,0 0 0,0 21 15,-21-21-15,-1 21 0,22-21 0,-21 21 16,0 0-16,21 1 0,-21-1 15,0-21-15,21 21 0,-21-21 16,-1 0-16,22 85 0,-21-107 16,21-20-16,0 0 0,-21-22 0,21-20 15,0 20-15,0-42 16,0 0-16,0 1 0,0-44 0,0 1 16,0 0-16,0-21 0</inkml:trace>
  <inkml:trace contextRef="#ctx0" brushRef="#br0" timeOffset="6424.28">4784 5186 0,'0'0'0,"0"-21"0,-22 21 31,1 21-31,0 0 16,0 0-16,21 0 0,-21 1 15,-43 126 1,64-127-16,0 0 0,0 0 16,0 0-16,0 1 0,0-1 15,0 0-15,21-21 0,-21 21 0,22-21 16,-1 0-16,0 0 0,0 0 15,0 0-15,0 0 0,1 0 0,-22-21 16,21 0 0,-21 0-16,0-1 0,0 1 0</inkml:trace>
  <inkml:trace contextRef="#ctx0" brushRef="#br0" timeOffset="6567.71">4508 5376 0,'0'0'0,"-21"0"0,42 0 31,1 0-31,-1 0 0,21 0 16,0 0-16,-20 0 0,20 0 0,0 0 16,22 0-16,-22-21 0,0 21 15,1 0-15,-1-21 0,0 21 16</inkml:trace>
  <inkml:trace contextRef="#ctx0" brushRef="#br0" timeOffset="6996.39">5355 5271 0,'-63'0'16,"20"21"-16,22-21 16,-21 21-16,21 0 0,-1 0 0,1-21 15,0 21-15,0 1 0,0-1 0,21 0 16,-21 0-16,21 0 0,0 0 16,0 1-16,0-1 0,0 0 15,0 0-15,21-21 16,0 0-16,0 0 0,0 0 15,0 0-15,1-21 0,-1 0 0,0 0 16,0-1-16,0 1 0,0 0 16,1-21-16,-1-1 0,0 1 0,0 0 15,-21-1-15,0 1 0,21-21 16,-21 20-16,0-20 0,21 20 0,-21 1 16,0 21-16,0 0 0,0 0 15,0 42 1,-21 0-16,0 21 0,0 1 15,21-1-15,-21 0 0,21 1 16,-21-1-16,21 0 0,-22 1 16,22-1-16,0 0 0,0 1 0,0-22 15,0 21-15,0-21 0,0 0 16,0 22-16,22-22 0,-1 0 0,0 0 16,0-21-16,0 0 15,0 0-15,1 0 0,-1 0 16,0-21-16</inkml:trace>
  <inkml:trace contextRef="#ctx0" brushRef="#br0" timeOffset="7176.34">5524 5482 0,'0'0'16,"-21"0"0,42 0 15,1 0-31,-1-21 0,0 21 0,21 0 15,-21 0-15,1 0 0,-1 0 16,0-21-16,0 21 0,0 0 0,0 0 16,1-21-16,-1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2:46:00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952 953 0</inkml:trace>
  <inkml:trace contextRef="#ctx0" brushRef="#br0" timeOffset="577.66">995 953 0,'21'0'0,"0"-22"15,0 1 1,-21 0-16,21 21 0,1-21 15,-1 0-15,-21 0 0,21-1 16,0 1-16,0 0 0,0 0 16,-21 0-16,0 0 0,0-1 0,0 1 15,0 0-15,-21 21 16,0-21-16,0 21 0,0 0 16,0 0-16,-1 0 0,-20 21 15,21 0-15,0-21 0,0 21 16,-1 1-16,-20-1 0,21 0 0,21 0 15,-21 21-15,0-20 0,21 20 16,-22-21-16,22 21 0,0-20 16,0 20-16,0-21 0,0 21 15,0-20-15,0 20 0,22-21 16,-1 0-16,0 22 0,0-22 0,0 0 16,-21 0-16,21 21 0,1-20 15,-1-1-15,0 0 0,0 0 0,0 0 16,-21 0-16,21 1 0,-21-1 15,0 0-15,0 0 0,-42 0 16,21 0-16,-43 22 0,43-22 16,-21 0-16,0-21 15,-1 0-15,1 21 0,0-21 0,-1 0 16,1 0-16,0 0 0,20-21 16,-20 0-16,21 0 0,-21 0 15,20-1-15,1 1 0,0 0 0,0 0 16,0 0-16,21 0 15,0-1-15,0 1 16,21 0-16,0 0 16,0 21-16,22 0 0,-22-21 15,0 21-15</inkml:trace>
  <inkml:trace contextRef="#ctx0" brushRef="#br0" timeOffset="1012.42">1291 1397 0,'0'0'16,"21"0"-16,0 0 16,1 0-16,-1-21 0,-21 0 15,21 21-15,0-21 0,0-1 16,0 1-16,-21 0 0,22 21 15,-22-21-15,21 0 0,-21 0 0,0-1 16,0 1-16,0 0 0,-21 21 16,-1 0-16,1 0 15,0 0-15,0 0 16,0 21-16,0-21 0,-1 21 16,1 1-16,0 20 0,0-21 0,0 0 15,21 22-15,0-22 0,-21 21 16,21-21-16,-22 0 0,22 1 0,0 20 15,0-21-15,0 0 0,0 0 16,0 1-16,22-22 16,-22 21-16,21-21 0,0 0 0,0 0 15,0 0-15,0 0 16,1 0-16,-1-21 16,0 21-16,0-22 0,0 22 0,0-21 15,1 0-15,-1 0 0,21 0 16,-21-22-16</inkml:trace>
  <inkml:trace contextRef="#ctx0" brushRef="#br0" timeOffset="1328.24">2011 741 0,'0'0'0,"21"-42"0,0 20 0,0 1 0,-21 0 16,0 0-16,0 0 0,21 21 15,-21-21-15,0 42 31,0 0-31,0 21 16,0-21-16,0 22 0,-21-1 16,21 0-16,0 22 0,-21-22 15,0 22-15,21-22 0,-21 22 0,0-22 16,21 0-16,0 1 0,-22-1 16,1 0-16,21-21 0,-21 22 0,21-22 15,0 0-15,0 0 0,0 0 16,0 1-16,0-1 15,0-42 17,0-1-17</inkml:trace>
  <inkml:trace contextRef="#ctx0" brushRef="#br0" timeOffset="1751.99">2095 1376 0,'0'21'32,"22"-21"-17,-1 0-15,0-21 16,0 0-16,0 21 0,-21-21 0,21-1 15,1 1-15,-1 0 0,0 0 16,0 0-16,0 0 0,-21-1 0,0 1 16,0 0-16,0 0 15,-21 21 1,0 21 0,0 0-16,0 0 15,-1 1-15,1-1 0,0 21 0,0-21 16,0 22-16,0-22 15,-1 0-15,22 0 0,0 21 0,0-20 16,0-1-16,0 0 0,0 0 16,0 0-16,22-21 15,-1 0 1,0 0-16,0 0 0,0 0 0,22 0 16,-22 0-16,0-21 0,21 0 15,-21 0-15,22 0 0</inkml:trace>
  <inkml:trace contextRef="#ctx0" brushRef="#br0" timeOffset="2268.58">2667 1185 0,'0'22'32,"-21"-1"-17,21 0-15,-21 0 0,21 0 16,0 0-16,-22 1 0,22-1 15,0 0-15,0 0 0,0 0 0,0 0 16,0 1-16,0-1 16,0 0-16,0 0 15,0-42 32,0 0-47,0 0 0,0-1 16,0 1-16,0-21 15,0 21-15,0 0 0,0-1 16,0-20-16,22 21 0,-1-21 0,0 20 16,21 1-16,-21-21 0,22 21 15,-22 0-15,21 21 0,1-22 0,-22 22 16,21 0-16,0 0 0,-20 0 16,20 43-16,-21-22 0,0 0 15,0 21-15,1-20 0,-22 20 16,21-21-16,-21 21 0,0-20 0,0-1 15,0 21-15,0-21 16,0 0-16,-21 1 0,21-1 0,-22 0 16,22 0-16,0 0 15,-21-21-15,21-21 32,0 0-17,0 0-15,0 0 0,0-1 16,21 1-16,-21 0 0</inkml:trace>
  <inkml:trace contextRef="#ctx0" brushRef="#br0" timeOffset="2528.58">3535 1037 0,'0'43'31,"0"-22"-31,0 0 15,0 21-15,0-21 0,0 1 16,0-1-16,-21 21 0,21-21 0,-22 0 16,22 1-16,-21-1 0,21 0 15,0 0-15,0 0 16,0 0-16,0 1 16,-21-22 15,21-22-31,0 1 15,0 0-15</inkml:trace>
  <inkml:trace contextRef="#ctx0" brushRef="#br0" timeOffset="2948.73">3641 656 0,'0'0'0,"-22"0"0,1 21 0,21 1 16,-21-1-16,21 0 0,-21 0 0,0 0 16,21 22-16,-21-22 0,21 21 15,0-21-15,0 0 0,0 1 16,0-1-16,0 0 0,0 0 0,0 0 16,21-21-16,0 0 0,0 0 15,0 0-15,0 0 0,1 0 0,20 0 16,-21 0-16,0-21 0,22 0 15,-22 0-15,0 0 0,0-1 0,0-20 16,0 21-16,-21-21 0,0-1 16,0 1-16,0 21 15,0 0-15,-21-1 0,0 1 16,-21 0-16,21 21 0,-1 0 0,-20 0 16,21 0-16,-21 0 0,20 0 15,1 0-15,-21 21 0,21 0 0,0 1 16,-1-1-16,1 21 0,0-21 15,0 22-15,21-22 0,-21 21 0,21-21 16,0 22-16,0-22 0,0 0 16,0 0-16,0 0 0,0 0 0,21 1 15</inkml:trace>
  <inkml:trace contextRef="#ctx0" brushRef="#br0" timeOffset="3421.24">3916 995 0,'0'-21'32,"0"42"-32,-21 0 0,21 0 15,0 0-15,-22 22 16,22-22-16,0 0 0,-21 0 0,21 0 15,0 22-15,0-22 16,0 0-16,0 0 0,0 22 0,0-22 16,0 0-16,0 0 0,0 0 15,0 0-15,21-21 16,1 22-16,-1-22 0,0 0 0,0 0 16,0 0-16,0 0 0,1 0 15,-1-22-15,21 22 0,-21-21 16,0 0-16,1 0 0,-1 0 0,-21 0 15,21-1-15,0 1 0,-21-21 0,0 0 16,0 20-16,0-20 0,0 21 16,0 0-16,0 0 0,0-1 15,0 1-15,0 42 63,21 1-32</inkml:trace>
  <inkml:trace contextRef="#ctx0" brushRef="#br0" timeOffset="4192.81">4593 1016 0,'-21'21'31,"21"0"-15,-21-21-16,0 22 0,21-1 16,0 0-16,0 0 0,-22 0 0,22 0 15,0 1-15,-21-1 0,21 21 16,0-21-16,0 0 0,0 1 0,0-1 16,0 0-16,0 0 15,0 0-15,0 0 16,0-42 31,0 0-32,0 0-15,0 0 16,0-22-16,0 22 0,0-21 0,21 21 16,1-22-16,-1 1 0,0 21 15,0-21-15,0 20 0,22 1 0,-22-21 16,0 42-16,0-21 0,0 0 15,0 21-15,1 0 0,20 0 0,-21 0 16,0 21-16,0 0 0,1-21 16,-1 42-16,0-21 0,0 1 0,0-1 15,-21 21-15,21-21 0,-21 0 16,22 22-16,-22-22 0,0 0 16,0 0-16,0 0 0,0 1 0,0-1 15,0 0-15,0 0 0,0 0 16,0 0-1,-22-21-15,1 0 16,0 0 15,21-21-31,0 0 0,0 0 16,0 0-16,0-22 16,21 22-16,0-21 0,1 21 15,-1-22-15,0 1 0,0 0 0,0-1 16,22 1-16,-1 0 0,-21 21 15,21-1-15,1 1 0,-1 0 0,0 21 16,1 0-16,-1 21 0,-21 0 16,22 1-16,-22 20 0,0-21 0,0 21 15,0 1-15,0-1 0,-21 0 16,0 22-16,0-22 0,0-21 16,0 22-16,0-22 0,-21 0 15,0 21-15,0-20 0,21-1 16,-21-21-16,0 21 15,-1-21-15,1 0 16,0 0-16,0 0 16,0 0-16</inkml:trace>
  <inkml:trace contextRef="#ctx0" brushRef="#br0" timeOffset="4852.41">339 2138 0,'0'0'0,"-43"0"0,22 0 0,0-21 16,0 21-16,21-21 0,0-1 15,0 1 1,0 0-16,21 21 15,0 0-15,21-21 0,-20 21 0,20 0 16,0 0-16,1 0 0,-1 0 16,21-21-16,-20 21 0,20 0 15,22 0-15,-22 0 0,22 0 0,0 0 16,-1 0-16,22 0 0,-21 0 16,42 0-16,-21 0 0,0 0 0,21 0 15,0 0-15,0 0 0,21 0 16,0 0-16,0 0 0,0 0 0,0 0 15,1 0-15,20 0 0,-21-21 16,21 21-16,1 0 0,-22 0 16,21-22-16,-21 22 0,1 0 0,-1 0 15,0-21-15,0 21 0,-21-21 16,0 21-16,-21 0 0,0 0 16,0-21-16,-43 21 0,22 0 0,-22 0 15,-20 0-15,-1 0 0,-21 0 0,21 0 16,-20-21-16,-1 21 15,-42-21 48,-1 21-47</inkml:trace>
  <inkml:trace contextRef="#ctx0" brushRef="#br0" timeOffset="6024.39">12531 275 0,'0'0'0,"0"-21"16,0 0 0,21 21 62,-21 21-78,0 0 15,0 0-15,0 1 0,0 20 0,21-21 16,-21 21-16,0-20 0,0 20 16,0 0-16,0 1 0,0-1 0,0 0 15,0 22-15,0-1 0,0 1 16,0-1-16,-21 22 0,0-22 0,21 22 15,-22 0-15,22-22 0,-21 43 16,0-21-16,21 21 0,-21-1 16,0 1-16,21 21 0,0-21 0,-21 21 15,21 0-15,-22 0 0,22 0 0,-21 0 16,21 0-16,0 0 0,0 21 16,0 0-16,0-21 0,0 22 0,0-1 15,0 0-15,-21 0 0,21 0 16,0 0-16,0 22 0,0-22 0,0 21 15,0-21-15,0 22 0,0-1 0,0 0 16,0 1-16,0-22 0,0 21 16,0 22-16,0-22 0,0 0 15,0 1-15,0 20 0,0-20 0,0 20 16,0-21-16,0 1 0,0 20 0,0-20 16,0 20-16,0-21 0,-21 22 15,21-22-15,-21 1 0,0 20 0,-1-21 16,1 22-16,0-22 0,0 22 0,0-22 15,0 0-15,-1 22 0,-20-22 0,21 1 16,0-1-16,0 0 0,-22 1 16,22-1-16,0 0 0,0-21 0,0 1 15,-1-1-15,1 148 16,21-169-16,0 0 0,0-21 0,0 21 16,0-21-16,0-22 0,0 22 15,0-21-15,0-22 0,-21 1 0,21-22 16,0 1-16,0-22 0</inkml:trace>
  <inkml:trace contextRef="#ctx0" brushRef="#br0" timeOffset="7025.32">14224 910 0,'0'0'0,"0"-21"0,-21 0 0,21 0 16,0 0 0,-21 42-1,-1 0-15,1 0 0,21 21 16,-21 1-16,0-1 0,0 0 0,0 22 15,-1-22-15,1 1 0,-21 20 16,21-21-16,0 1 0,-22 20 0,22-20 16,0-1-16,-21 0 15,20 1-15,22-1 0,-21-21 0,21 21 16,-21-20-16,21-1 0,0 0 0,0-42 31,21 21-31,0-43 16,1 22-16,-1 0 0,0-21 15</inkml:trace>
  <inkml:trace contextRef="#ctx0" brushRef="#br0" timeOffset="7260.26">14182 931 0,'0'0'16,"0"-42"-16,21 21 0,-21-21 0,21 20 16,-21 44-1,0-1-15,0 0 16,0 21-16,21 1 0,-21-1 15,0 21-15,0-20 0,0 20 16,0-20-16,0-1 0,0 0 0,0 1 16,0-1-16,0 0 0,0 1 0,0-22 15,0 21-15,0 0 0,0-20 16,0-1-16,0 0 0,0 21 16,0-21-16</inkml:trace>
  <inkml:trace contextRef="#ctx0" brushRef="#br0" timeOffset="7845.31">13779 1376 0,'0'0'0,"-21"0"0,0 0 0,42 0 47,0 0-47,1 0 0,20 0 0,0 0 15,1 0-15,-1 0 0,0 0 0,22 0 16,-22 0-16,22 0 0,-1-21 16,1 21-16,-1-21 0,-21-1 0,22 22 15,-22-21-15,1 0 16,-22 0-16,21 21 0,-21-21 0,0 0 16,-21-1-16,22 22 15,-22 22 1,-22-1-1,22 0-15,-21 0 0,21 0 16,0 22-16,0-22 0,-21 21 0,21-21 16,0 0-16,0 22 0,0-22 15,0 0-15,0 0 0,0 0 0,0 1 16,21-1-16,0-21 16,1 0-16,-1 0 0,0 0 15,0 0-15,0-21 0,0 21 16,1-22-16,-1 1 0,21 0 0,-21 0 15,0 0-15,22 0 0,-22-22 16,0 22-16,0-21 0,0-1 16,1 22-16,-22-21 0,0 0 0,21 20 15,-21 1-15,0 0 0,0 0 16,0 42 0,0 0-16,0 22 15,0-22-15,-21 0 0,-1 21 0,22-21 16,-21 22-16,21-22 0,0 0 0,0 21 15,0-20-15,0-1 0,0 0 16,0 0-16,0 0 0,21-21 16,1 21-16,-1-21 15,0 0-15,0 0 16,21-21-16,-20 21 0</inkml:trace>
  <inkml:trace contextRef="#ctx0" brushRef="#br0" timeOffset="8112.73">15748 783 0,'0'0'0,"0"-42"0,0 21 0,0 0 15,-21 21 1,0 21-16,-1 0 0,1 21 16,0 1-16,21-1 15,-21 0-15,0 22 0,21-22 0,0 22 16,-21-22-16,21 0 0,-22 1 15,22-1-15,-21 0 0,21 1 0,0-22 16,0 0-16,0 0 0,0 0 0,0 0 16,0 1-16,0-1 15,21-21 1,1 0-16,-1-21 0,0 21 16,21-22-16,-21 1 0</inkml:trace>
  <inkml:trace contextRef="#ctx0" brushRef="#br0" timeOffset="8485.12">15960 1058 0,'0'0'0,"0"22"31,-22-1-31,1 0 0,0 0 16,21 21-16,-21-20 0,0-1 0,0 21 16,21-21-16,-22 22 0,22-22 0,0 0 15,0 0-15,0 21 0,0-20 16,0-1-16,0 0 0,0 0 15,22-21-15,-1 21 16,0-21-16,0 0 0,0 0 16,0 0-16,22 0 0,-22-21 0,0 21 15,21-21-15,-20 0 0,-1 0 16,0-1-16,0 1 0,0 0 0,0-21 16,-21 21-16,0-22 0,0 1 15,0 21-15,0-22 0,0 1 0,-21 21 16,0 0-16,0 0 0,21-1 15,-21 1-15,0 21 0,-1 0 0,1 0 16,0 0-16,0 0 0,0 0 16,0 0-16,-1 21 15,1 1-15,21-1 16,-21-21-16,21 21 16</inkml:trace>
  <inkml:trace contextRef="#ctx0" brushRef="#br0" timeOffset="8696.37">15367 995 0,'21'0'0,"-21"-21"15,21 21-15,0 0 0,22 0 16,-22 0-16,0 0 0,21-21 15,-20 21-15,20-22 0,0 22 16,-21 0-16,22-21 0,-1 21 0,0-21 16,1 21-16,-22 0 0,21-21 15</inkml:trace>
  <inkml:trace contextRef="#ctx0" brushRef="#br0" timeOffset="8976.61">16891 804 0,'-21'0'16,"21"22"0,0-1-16,0 21 0,-21-21 15,21 22-15,0-22 0,-22 21 0,22 0 16,0-20-16,0 20 0,-21-21 15,21 0-15,0 22 0,-21-22 0,21 0 16,0 0-16,0 43 31</inkml:trace>
  <inkml:trace contextRef="#ctx0" brushRef="#br0" timeOffset="9261.24">16573 1418 0,'0'0'0,"-21"0"0,21 21 0,0 1 16,21-1-1,1-21-15,-1 0 0,0 0 16,0 0-16,0 0 0,0 0 15,22 0-15,-22 0 0,0 0 16,0 0-16,0 0 0,1 0 16,-1 0-16,0 0 0,0 0 0,0-21 15,0 21-15,-21-22 16,22 1-16,-22 0 16,21 0-16,-21 0 0,0 0 15,0-1-15,0 1 0,0 0 16</inkml:trace>
  <inkml:trace contextRef="#ctx0" brushRef="#br0" timeOffset="9476.6">16679 804 0,'21'0'31,"1"0"-15,-1 0-16,0 0 0,0 0 0,0 0 16,0 0-16,22 0 0,-22 0 15,0-21-15,0 21 0,0 0 0,1 0 16,-1-21-16,21 21 0</inkml:trace>
  <inkml:trace contextRef="#ctx0" brushRef="#br0" timeOffset="9748.65">17611 826 0,'21'0'16,"0"0"-1,0 0-15,0 0 0,0 0 16,1 0-16,-1 0 0,0 0 0,0 0 16,0 0-16,0 0 0,22 0 15,-22 0-15,0 0 0,0 0 0,0 0 16,1 0 0</inkml:trace>
  <inkml:trace contextRef="#ctx0" brushRef="#br0" timeOffset="9992.57">17907 826 0,'-42'42'32,"42"-21"-32,-22 21 0,22-20 0,0 20 15,-21 0-15,0 1 0,21-1 16,-21 0-16,21 1 0,0-22 0,0 21 15,-21 0-15,21-20 0,0-1 0,-21 21 16,21-21-16,0 0 0,0 1 16,0-1-16,0 0 15</inkml:trace>
  <inkml:trace contextRef="#ctx0" brushRef="#br0" timeOffset="10585.39">14055 2180 0,'0'0'0,"-43"0"0,1 0 16,21-21-16,0 21 0,-22-21 0,22 21 15,0 0-15,21-21 16,-21 21-16,42-21 31,21 21-31,-21 0 16,22 0-16,20 0 0,1 0 0,-1 0 16,22 0-16,0 0 0,20 0 0,-20 0 15,21-22-15,0 22 0,21 0 16,0 0-16,0 0 0,21 0 0,0 0 15,0 0-15,0 0 0,1 0 16,20 0-16,0 0 0,1 0 0,-1 0 16,-21 0-16,21 0 0,1 0 15,-22 0-15,0 0 0,0 0 16,0 0-16,-21 0 0,-21 0 0,0 0 16,-21 0-16,-1 0 0,1 0 15,-21 0-15,-22 0 0,0 0 0,1 0 16,-22 0-16,0 0 0,0 0 15,0 0-15</inkml:trace>
  <inkml:trace contextRef="#ctx0" brushRef="#br0" timeOffset="10709.32">18394 2074 0,'0'22'15,"-21"-22"17,-1 0-32,1 0 0,0 0 15,0 21-15,-21-21 0</inkml:trace>
  <inkml:trace contextRef="#ctx0" brushRef="#br0" timeOffset="11660.15">698 2794 0,'0'-21'0,"0"0"15,-21 21-15,21-21 16,-21 21-1,21 21 1,0 0-16,0 0 0,0 21 16,0 1-16,0-22 0,0 21 0,0 1 15,-21-1-15,21 0 0,0 1 16,-21-1-16,0 0 0,-1 1 16,22-1-16,-21 0 0,21 1 15,-21-22-15,21 21 0,-21-21 16,21 0-16,21-21 15</inkml:trace>
  <inkml:trace contextRef="#ctx0" brushRef="#br0" timeOffset="11909.61">1101 2985 0,'0'0'0,"0"21"15,-22-21-15,1 21 0,0 0 16,0 0-16,0 0 0,0 1 16,-22 20-16,22-21 0,-21 0 15,-1 0-15,22 1 0,-21 20 0,21-21 16,0-21-16,-1 21 0,1 0 16,0-21-16,0 0 15,21-21 1,0 0-16,21 0 15,0 0-15,0-22 0</inkml:trace>
  <inkml:trace contextRef="#ctx0" brushRef="#br0" timeOffset="12104.13">910 3006 0,'21'0'0,"-42"0"0,63 0 16,-42 21-16,22 0 15,-22 0-15,21 0 0,-21 1 16,21-1-16,-21 0 0,0 0 0,0 0 15,21 22-15,-21-22 0,21 0 16,0 0-16,-21 0 0,0 0 0,22 1 16,-1-22-16,0 0 0,0 0 15,0 0-15,0 0 0,1 0 16,-1-22-16,21 1 0,-21 0 0,22 0 16</inkml:trace>
  <inkml:trace contextRef="#ctx0" brushRef="#br0" timeOffset="12328.77">1566 2815 0,'0'0'0,"0"-42"0,-21 21 16,0 0-16,0 21 0,0 0 15,-1 0-15,1 42 16,21-21-16,0 0 16,0 22-16,-21-1 0,21 0 0,-21 1 15,21-1-15,0 0 0,0 1 16,-21-1-16,21 0 0,-21-21 0,21 22 15,0-1-15,0-21 0,0 0 16,0 1-16,0-1 0,0 0 16,21-21-16,0 0 0,0 0 15,0 0-15,22-21 0</inkml:trace>
  <inkml:trace contextRef="#ctx0" brushRef="#br0" timeOffset="12720.6">1757 3090 0,'0'0'0,"0"22"16,0-1-16,-21-21 15,21 21-15,21-21 32,0 0-32,0 0 0,0 0 15,0-21-15,1 21 16,-1-21-16,0 21 0,-21-22 0,21 22 15,-21-21-15,21 0 0,-21 0 16,0 0-16,0 0 16,-21 21-1,0 0-15,0 0 16,0 0-16,21 21 0,-22 0 0,1 0 16,0 0-16,0 0 0,0 22 15,21-22-15,0 21 0,-21-21 0,21 22 16,0-22-16,0 0 15,0 0-15,0 0 0,0 1 0,0-1 16,21 0-16,0-21 16,0 0-16,0 0 0,22 0 0,-22 0 15,0 0-15,21-21 0,-21 0 16,22-1-16,-1-20 0</inkml:trace>
  <inkml:trace contextRef="#ctx0" brushRef="#br0" timeOffset="13232.15">2498 2604 0,'0'0'0,"-22"0"0,1 0 15,0 21-15,0 0 16,0 0-16,21 0 0,-21 22 0,-1-22 16,22 21-16,0 0 0,0 1 15,-21-1-15,21 0 0,0 1 0,-21-22 16,21 21-16,0 1 0,0-1 15,0 0-15,-21-21 0,21 1 0,0 20 16,0-21-16,0 0 16,0 0-16,0-42 31,0 0-31,21 0 16,-21 0-16,0-22 0,21 22 15,0 0-15,-21 0 16,22-21-16,-1 20 0,0 1 0,21-21 15,1 21-15,-22 0 0,21-1 16,-21 22-16,22 0 0,-22 0 16,0 0-16,21 0 0,-21 0 0,1 0 15,-1 22-15,0-22 0,0 21 16,0 0-16,-21 0 0,0 0 16,0 0-16,-21 1 0,0-1 15,-21 0-15,20 21 0,-20-21 0,0 1 16,-1-22-16,1 21 0,21 0 15,-21 0-15,-1-21 0,22 0 16,-21 21-16,21-21 0,-1 0 16,1 0-16,0 0 0,0 0 0,21-21 31,21 0-15</inkml:trace>
  <inkml:trace contextRef="#ctx0" brushRef="#br0" timeOffset="14004.42">3302 2900 0,'-21'-42'31,"21"20"-31,0 1 16,21 0-16,-21 0 16,21 0-16,0 0 0,-21-1 15,21 1-15,-21 0 0,22 0 0,-22 0 16,0-22-16,0 22 0,0 0 15,0 0-15,0 0 0,0 0 0,-22 21 32,22 42-17,-21-21-15,21 21 0,-21-20 16,21 20-16,-21 21 0,21-20 0,0-1 16,0 0-16,-21 1 0,0 20 15,-1-20-15,22-1 0,-21 0 0,0 1 16,21-1-16,0 0 0,-21-21 15,21 22-15,0-22 0,-21 0 16,21 0-16,0 0 0,21-42 47,-21 0-47,21-21 0,-21 21 16,21-1-16,0-20 0,-21 21 15,22-21-15,-1 20 0,0-20 0,21 21 16,-21 0-16,1 0 0,20-1 15,-21 1-15,21 21 0,1 0 0,-22 0 16,21 0-16,-21 0 0,22 0 16,-22 0-16,21 21 0,-21-21 15,1 22-15,-1-1 0,0 0 0,0 0 16,-21 0-16,0 0 0,0 22 16,0-22-16,0 0 0,-21 0 0,0 22 15,0-22-15,-1 0 0,-20 0 16,0 0-16,-1 0 0,1 1 0,0-22 15,-22 21-15,22 0 0,0-21 16,-1 0-16,1 0 0,21 0 0,-22 0 16,22 0-16,0 0 0,0 0 15,0 0-15,0 0 0,21-21 16,0 0-16,0-1 16,0 1-16,21 0 0,0 0 15,0 0-15,21 0 0,1-1 0</inkml:trace>
  <inkml:trace contextRef="#ctx0" brushRef="#br0" timeOffset="14556.43">4487 2879 0,'0'-21'0,"0"42"0,0-64 0,0 22 16,-21 21-16,0 0 15,0 0-15,0 0 16,-1 0-16,-20 0 0,21 0 0,-21 0 16,20 21-16,-20 1 0,21-22 15,0 21-15,-22 0 0,22 21 0,0-21 16,0 1-16,-21 20 0,20-21 16,1 21-16,0-20 0,0 20 0,21-21 15,0 21-15,0-20 0,0-1 0,0 21 16,0-21-16,0 0 0,21-21 15,0 22-15,0-22 0,1 0 0,-1 0 16,0 0-16,0 0 0,0 0 16,0 0-16,22-22 0,-22 1 0,0 0 15,0 0-15,0 0 0,1 0 16,-1-1-16,0-20 0,0 21 16,0-21-16,-21 20 0,0 1 0,21-21 15,-21 21-15,0 0 0,0-1 16,0 1-16,0 0 0,0 42 47,0 0-47,0 1 0,0 20 0,0-21 15,0 0-15,0 0 0,0 22 16,0-22-16,0 21 0,0-21 16,0 1-16,0-1 0,0 0 15,0 0-15,0 0 0,22 0 0,-1-21 16,0 0-16,0 0 0,0 0 15,0 0-15,22 0 0,-22 0 16,21-21-16,1 21 0,-22-21 0,21 0 16</inkml:trace>
  <inkml:trace contextRef="#ctx0" brushRef="#br0" timeOffset="14912.62">5038 3027 0,'0'0'0,"21"-42"16,0 20-16,21-20 0,-21 21 0,-21 0 15,22 0-15,-22-1 0,-22 22 31,1 0-31,0 0 0,-21 0 16,21 22-16,-22-1 0,22 0 16,0 0-16,0-21 0,0 21 0,21 0 15,-22 1-15,22-1 0,0 0 0,0 0 16,22 0-16,20 0 16,-21-21-16,0 22 0,0-22 0,22 21 15,-22 0-15,0-21 0,0 21 16,0-21-16,22 21 0,-22 0 15,-21 1-15,0-1 16,0 0-16,-21-21 16,0 21-16,-1-21 0,1 0 15,-21 21-15,21-21 0,0 0 16,-22 0-16,22 0 0,0 0 0,-21 0 16,20 0-16,1 0 0,21-21 31,0 0-31,21 0 0,1 0 15,20 21-15,-21-22 0</inkml:trace>
  <inkml:trace contextRef="#ctx0" brushRef="#br0" timeOffset="15264.35">5524 3069 0,'0'-21'16,"22"21"-1,-1-21-15,0 0 16,0 0-16,0 21 0,-21-22 16,21 1-16,1 21 0,-1-21 15,0 0-15,0 0 0,0 0 0,0 21 16,-21-22-16,-21 22 31,0 0-31,0 22 0,0-22 16,0 21-16,-1 0 0,1 0 15,0 0-15,0 0 0,0 22 16,0-22-16,-1 0 0,1 0 16,21 0-16,0 1 0,0-1 0,0 0 15,0 0-15,0 0 16,0 0-16,21-21 0,1 0 16,-1 0-16,0 0 0,21 0 0,-21 0 15,22 0-15,-1 0 0,0-21 16,1 0-16</inkml:trace>
  <inkml:trace contextRef="#ctx0" brushRef="#br0" timeOffset="15777.48">6498 2836 0,'0'-21'0,"0"42"0,0-63 16,-21 21-16,0 21 0,0 0 15,-1 0-15,1 0 0,-21 0 16,21 0-16,0 0 0,-1 21 0,-20 0 15,21 0-15,-21 1 0,20-1 16,1 0-16,0 0 0,-21 21 0,21-20 16,21-1-16,-22 0 0,22 21 15,-21-21-15,21 1 0,0-1 0,0 0 16,0 0-16,0 0 0,21 0 16,1-21-16,-1 0 0,0 0 15,0 0-15,0 0 0,0 0 16,1 0-16,-1-21 0,0 0 0,0 0 15,21 0-15,-20 0 0,-1-1 16,21-20-16,-21 21 0,0-21 0,43-43 16,-43 43-16,0-22 15,0 22-15,1-22 0,-1 1 0,-21-1 16,21 1-16,-21-1 0,21 22 0,-21 0 16,0-1-16,0 1 0,0 21 15,0 0-15,0 42 16,-21 0-1,0 21-15,21 1 0,0-1 16,-21 21-16,-1 1 0,22-1 0,-21 1 16,21-1-16,-21-20 0,21 20 15,0-20-15,0 20 0,-21-21 0,21 1 16,0-22-16,0 21 0,0 1 16,0-22-16,0 0 0,0 0 0,0 0 15,0 0-15,21-21 0,0 0 0,0 0 16,1 0-16,41-21 15</inkml:trace>
  <inkml:trace contextRef="#ctx0" brushRef="#br0" timeOffset="16504.48">8086 3048 0,'21'0'16,"0"0"0,0-21-16,0 21 15,-21-21-15,0 0 16,21-1-16,-21 1 0,22 0 0,-22 0 16,0 0-16,0 0 0,0-1 15,0-20-15,0 21 0,0 0 0,-22 0 16,1-1-16,0 1 0,0 0 15,-21 0-15,20 21 0,-20 0 16,0 0-16,-1 21 0,1 0 0,0 0 16,-1 1-16,22 20 0,-21-21 15,0 21-15,20 1 0,1-22 16,0 21-16,0 1 0,0-22 0,21 21 16,0-21-16,0 22 0,0-22 0,0 0 15,0 0-15,0 0 0,21 0 0,0 1 16,21-22-16,-20 0 0,-1 0 15,21 0-15,0 0 0,-20 0 0,20 0 16,0-22-16,1 1 0,-1 0 16,0 0-16,1 0 0,-22 0 0,21-22 15,-21 22-15,0 0 0,1 0 16,-22-22-16,0 22 0,0 0 16,0 0-16,0 42 31,0 0-31,0 0 0,0 1 15,-22-1-15,22 0 0,0 0 0,0 0 16,0 0-16,0 1 0,0-1 16,0 0-16,22 0 0,-1 0 15,0-21-15,0 0 16,0 0-16,0 0 0,1 0 16,-1 0-16,21-21 0,-21 0 0,22 21 15,-22-21-15,21 0 0</inkml:trace>
  <inkml:trace contextRef="#ctx0" brushRef="#br0" timeOffset="16764.27">8805 2794 0,'0'0'16,"0"-42"-16,0 21 0,0-1 0,0 1 0,0 0 15,0 0-15,-21 21 16,0 0-16,21 21 16,-21 0-16,21 22 0,-21-22 15,21 21-15,-22 0 0,22 1 0,0-1 16,0 0-16,0 1 0,-21 20 15,21-20-15,0 20 0,-21 1 16,21 20-16,-21-20 0,21-1 0,-21 1 16,0 20-16,21-20 0,-22-22 0,1 22 15,0-22-15,21 22 0,0-22 16,-21-21-16,21 21 0,0-20 0,0-1 16,0 0-16,21-42 15,0-22 1,0 22-16</inkml:trace>
  <inkml:trace contextRef="#ctx0" brushRef="#br0" timeOffset="17077.36">8721 2879 0,'0'0'0,"0"-21"0,0-64 15,0 64-15,0 0 16,21-1-16,0 22 0,0-21 15,0 21-15,0 0 0,22 0 0,-1 0 16,0 0-16,1 0 0,-1 0 16,-21 21-16,22 1 0,-1-1 0,-21 0 15,0 0-15,-21 0 0,0 0 16,0 22-16,-42-1 0,21-21 16,-22 0-16,1 1 0,0-22 15,-1 21-15,1 0 0,-21-21 16,20 0-16,1 21 0,-22-21 15,43 0-15,0 0 0,0 0 0,0 0 16,42-21 0,0 0-16,0 21 15,22-21-15</inkml:trace>
  <inkml:trace contextRef="#ctx0" brushRef="#br0" timeOffset="17352.15">9440 2667 0,'0'42'31,"0"-20"-31,0-1 0,0 0 16,-21 21-16,21 1 0,-21-1 16,21 0-16,0 1 0,-21-1 0,0 21 15,21 1-15,0-22 0,-22 22 0,1-1 16,0 1-16,21-1 0,-21-20 15,0-1-15,0 21 0,-1 1 16,22-22-16,-21-21 0,21 1 0,-21-1 16,21 0-16,21-42 31,0 21-31,-21-21 16</inkml:trace>
  <inkml:trace contextRef="#ctx0" brushRef="#br0" timeOffset="17657.63">9334 2815 0,'0'0'0,"0"-21"0,0-21 0,0 21 15,0-22-15,0 22 0,22 0 16,-22 0-16,21 0 0,0 21 16,0-22-16,0 22 0,0 0 15,1 0-15,20 22 0,-21-1 16,0 0-16,0 0 0,1 21 0,20 22 15,-42-22-15,0-21 16,0 22-16,0-22 0,0 21 0,0-21 16,-21 1-16,0 20 0,-22-21 0,22 0 15,0 0-15,-21-21 0,20 22 16,-20-1-16,21-21 0,0 0 0,0 0 16,-1 0-16,1 0 0,0 0 0,21-21 15,0-1 1,0 1-16,21 0 0,0 0 15,1 0-15</inkml:trace>
  <inkml:trace contextRef="#ctx0" brushRef="#br0" timeOffset="17960.62">10245 2350 0,'0'-22'0,"0"44"0,0-65 15,-22 43 1,1 0 0,0 0-16,0 21 0,21 1 15,-21-1-15,0 21 0,21 0 16,-22 1-16,22-1 0,-21 0 0,0 22 16,21-22-16,0 1 0,-21-1 15,21 0-15,-21 1 0,21-1 0,0-21 16,0 21-16,0-20 0,0-1 0,21 0 15,0-21-15,0 21 0,0-21 16,1 0-16,-1 0 0,21 0 0,0 0 16,-20-21-16,20 0 0,0 0 0,1-1 15,-1 1-15,0-21 0</inkml:trace>
  <inkml:trace contextRef="#ctx0" brushRef="#br0" timeOffset="18388.03">10901 2117 0,'0'0'0,"0"-21"0,0-1 0,-21 22 16,-1 0-1,1 22-15,0-1 16,21 0-16,0 0 0,-21 21 16,21-20-16,-21-1 0,21 0 0,0 21 15,0-21-15,0 22 0,-21-22 0,21 21 16,0-21-16,0 1 0,-22-1 15,22 0-15,0 0 0,0 0 16,0 0 0,0-42-1,0 0-15,0 0 0,0 0 16,0-22-16,0 22 0,0-21 16,22 0-16,-1-1 0,0 1 0,0 0 15,21 20-15,1-20 0,-22 0 16,21 21-16,1-1 0,-1 1 0,21 21 15,-41 0-15,20 0 0,0 0 16,1 21-16,-22-21 0,21 22 0,-21 20 16,0-21-16,-21 0 0,0 22 0,0-1 15,0-21-15,0 21 16,0 1-16,0-22 0,0 21 0,-21 1 16,0-22-16,0 0 0,0 0 0,0 0 15,21 0-15,0 1 0,-22-22 16</inkml:trace>
  <inkml:trace contextRef="#ctx0" brushRef="#br0" timeOffset="20828.5">13631 2815 0,'0'-21'0,"0"0"0,0 0 16,0 0-16,21-1 15,-21 1 1,0 42 0,0 1-16,0-1 15,0 21-15,-21 0 16,0-20-16,0 20 0,0 0 0,21 1 16,-21-1-16,-1 0 0,-20 22 0,21-22 15,0 0-15,0 1 0,-1-1 16,1 22-16,21-43 0,0 0 15,0 0-15,21-21 16,1-21 0,-1 0-16,0 0 0,0-1 0,0-20 15,0 21-15,1-21 0,-1-1 16,0 22-16,0-21 0,0-1 16,-21 22-16,21-21 0,1 21 15,-22 0-15,0-1 0,21 22 0,0 0 31,-21 22-31,0-1 0,0 0 16,0 0-16,0 0 0,0 0 0,0 1 16,0 20-16,0-21 0,0 21 15,21-20-15,-21-1 0,21 21 0,0-21 16,-21 0-16,22 1 0,-1-22 0,0 21 16,21-21-16,-21 0 0,22 0 15,-22 0-15,21 0 0,1-21 0,-1 21 16,0-22-16,1-20 0,-1 21 15,0 0-15,1-22 0,-22 1 16,21 21-16,-21-21 0,0-1 0,-21 1 16,0 0-16,0-1 0,0 1 15,0 0-15,0-1 0,0 22 0,0 0 16,-21 0-16,0 0 0,0-1 16,0 22-16,0 0 0,-1 0 15,1 0-15,0 0 0,0 0 16,0 22-16,0-1 0,-1-21 0,1 21 15,21 0-15,0 0 0,0 22 16,0-22-16,0 0 0,0 21 16,21-21-16,1-21 15,20 22-15,-21-22 0</inkml:trace>
  <inkml:trace contextRef="#ctx0" brushRef="#br0" timeOffset="21060.48">14817 2985 0,'0'63'31,"-22"-42"-31,22 0 0,-21-21 0,21 22 16,0-1-16,0 0 0,-21 0 0,0 0 16,21 0-1,-21-21-15,21 22 0,0-1 16,0-42 15,0-1-31,0 1 0,0 0 16</inkml:trace>
  <inkml:trace contextRef="#ctx0" brushRef="#br0" timeOffset="21236.6">14795 2731 0,'0'0'0,"0"-22"0,0 1 0,0 0 16,0 42 46,0 0-62,0 1 16,22-22-16,-1 21 0,0-21 16,0 0-16</inkml:trace>
  <inkml:trace contextRef="#ctx0" brushRef="#br0" timeOffset="21673.44">15219 2942 0,'-21'21'0,"42"-42"0,-42 64 0,21-22 0,-22 0 16,1 0-16,21 0 0,0 0 0,-21 1 15,21-1-15,-21 0 16,21 0-16,0 0 0,-21 0 15,0-21 1,21-21 15,0 0-31,0 0 0,0 0 16,0 0-16,0-1 0,0 1 16,0 0-16,21-21 0,0 21 15,21-22-15,-21 22 0,22-21 0,-1 21 16,0-22-16,1 22 0,20 0 0,-20 0 15,-1 21-15,0 0 0,1 0 16,-22 0-16,21 21 0,-21 0 0,0 0 16,-21 22-16,0-22 0,0 42 15,0-42-15,0 1 0,0 20 16,-21-21-16,0 0 0,21 0 0,-21 1 16,0-22-16,0 21 0,21 0 15,0 0-15,-22-21 0,22 21 16,0-42 15,22 0-31,-1 21 0</inkml:trace>
  <inkml:trace contextRef="#ctx0" brushRef="#br0" timeOffset="22204.91">16383 2794 0,'0'-21'0,"0"42"0,0-63 0,0 21 16,-21 21-16,0 0 16,-1 0-16,1 0 0,0 0 15,0 0-15,-21 0 0,20 21 16,-20 21-16,21-21 0,-21 0 0,-1 1 16,22 20-16,0-21 0,-21 0 15,42 22-15,-22-22 0,22 0 0,0 0 16,0 43-16,0-43 0,0 0 15,22 0-15,-1-21 16,0 0-16,0 0 0,21 0 0,-20 0 16,20 0-16,-21 0 0,21 0 15,-20-21-15,62-21 0,-63 20 16,22 1-16,-1-21 0,-21 21 16,22-22-16,-22 1 0,0 0 15,21-22-15,-21 22 0,1-22 0,20 1 16,-21 21-16,-21-22 0,21 22 15,-21-1-15,0 1 0,0 21 0,0 0 16,-21 21 0,21 42-16,-21-21 15,0 22-15,0-1 0,-1 0 16,1 22-16,0-22 0,0 22 0,0-22 16,0 21-16,-1-20 0,22-1 0,0-21 15,-21 22-15,21-1 16,0-21-16,0 21 0,0-20 0,0-1 15,0 0-15,21 0 16,1-21-16,-1 0 0,21 0 0,-21 0 16,22 0-16,20-21 0,-42 21 15,22-21-15</inkml:trace>
  <inkml:trace contextRef="#ctx0" brushRef="#br0" timeOffset="22641.59">17039 2879 0,'0'0'16,"0"-21"-16,0-1 0,21 22 0,-21-21 0,-21 21 31,0 0-15,0 0-16,21 21 0,-21 1 15,-1-1-15,22 0 0,-21 0 16,21 0-16,0 0 0,-21 1 0,21-1 16,-21 0-16,21 0 0,0 21 15,0-20-15,0-1 0,0 0 0,0 0 16,0 0-16,21-21 0,0 21 15,0-21-15,1 0 0,20 0 16,-21 0-16,0 0 0,22 0 0,-22 0 16,0 0-16,21-21 0,-21 0 15,22 0-15,-22 0 0,21 0 16,-21-1-16,1-20 0,-1 21 0,-21 0 16,0-22-16,0 1 0,0 21 15,0-21-15,0 20 0,0-20 0,-21 21 16,-1 0-16,1 21 0,0-21 15,0 21-15,-21 0 0,-1 0 0,22 0 16,-21 21-16,21 0 0,-22 0 16,1 0-16,21 0 0,0 1 0,-1 20 15,1-21-15,0 0 0,21 22 0,0-22 16,0 0-16,0 0 0,0 0 16,0 0-16,0 1 0,21-22 0,0 21 15,1-21-15,-1 0 0,0 0 16,21 0-16</inkml:trace>
  <inkml:trace contextRef="#ctx0" brushRef="#br0" timeOffset="23228.49">17695 2900 0,'0'0'16,"21"-21"-16,1-22 0,-1 22 16,-21 0-16,21 21 0,-21 21 31,0 0-31,-21 1 15,0-1-15,-1 0 0,1 21 16,0-21-16,21 1 0,-21 20 0,0-21 16,0 0-16,21 0 0,0 1 15,0-1-15,0 0 0,0 21 16,0-21 0,21-21-16,0 0 15,0 0-15,0 0 0,0-21 0,1 0 16,20 0-16,-21 0 15,21-22-15,-20 1 0,-1 21 16,0 0-16,0 0 0,0-22 0,-21 22 16,21 0-1,-21 42 1,0 0 0,0 0-16,0 1 0,-21-22 15,21 21-15,0 0 0,0 0 16,0 0-16,0 0 0,0 1 0,0-1 15,0 0-15,0 0 0,0 0 16,21-21-16,1 0 0,-1 0 16,0 0-16,0 0 0,0 0 0,0-21 15,1 21-15,-1-21 16,0 0-16,0 0 0,0-1 0,0 1 16,-21-21-16,0 21 0,0-22 15,22-20-15,-22 42 0,0-22 16,0 22-16,0 0 0,-22 0 0,22 0 15,-21 0-15,0 21 16,0 0-16,0 0 0,0 0 16,-1 0-16,1 21 15,21 0-15</inkml:trace>
  <inkml:trace contextRef="#ctx0" brushRef="#br0" timeOffset="23912.25">19473 2392 0,'0'0'15,"0"-21"-15,0 0 0,0-1 16,0 44 15,-21 20-31,21-21 16,-21 21-16,21 22 0,0-22 0,-21 22 15,0-22-15,21 22 0,0-22 16,-22 21-16,1-20 0,0-1 0,21 0 16,-21-20-16,21 20 0,0 0 15,-21-21-15,21 1 0,-21-1 0,21 0 16,0 0-16,0 0 16,0-42-1,0 0 1,0 0-16,0 0 0,0-1 15,0 1-15,0-21 0,0 21 16,0-22-16,21 1 0,0 21 16,-21-21-16,21 20 0,21-20 0,-20 21 15,20-21-15,0 20 0,1 22 16,-22-21-16,21 21 0,0 0 0,1 0 16,-1 0-16,0 21 0,1 1 15,-22-1-15,21 0 0,-21 21 0,1-21 16,-1 1-16,-21 20 0,0-21 15,0 21-15,0-20 0,-21 20 16,-1-21-16,-20 0 0,0 0 16,-1 1-16,1-1 0,-21-21 15,20 21-15,-20-21 0,20 0 0,1 0 0,0 0 16,-1 0-16,1 0 16,21 0-16,0 0 0,0 0 0,21-21 15,0 0 1,0-1-16,21 22 0,0-21 15,21 0-15,1 21 0,-1-21 0</inkml:trace>
  <inkml:trace contextRef="#ctx0" brushRef="#br0" timeOffset="24412.53">20320 2731 0,'0'0'0,"0"-22"0,0 1 16,0 0-16,0 0 0,0 0 15,0 0 1,-21 21-16,0 0 0,-1 0 0,-20 21 16,21 0-16,0 0 15,0 21-15,-1-20 0,1 20 0,21-21 16,-21 21-16,0 1 0,0-22 16,0 21-16,21-21 0,0 22 0,-22-22 15,22 0-15,0 0 0,0 0 0,0 1 16,0-1-16,22-21 15,-1 0-15,0 0 16,0 0-16,0 0 0,0 0 16,1-21-16,20-22 0,-21 22 15,0 0-15,0 0 0,1 0 0,-1-22 16,-21 1-16,21 0 16,-21 20-16,0 1 0,21-21 15,-21 21-15,-21 42 31,0 0-31,0 0 0,21 22 16,-22-22-16,1 0 0,21 0 16,0 21-16,0-20 0,-21-1 0,21 0 15,0 21-15,0-21 0,0 1 16,0-1-16,0 0 0,0 0 16,21 0-1,0-21-15,1 0 0,-1 0 16,0 0-16,0-21 0,21 0 0,-20 0 15,20 0-15,0 21 0</inkml:trace>
  <inkml:trace contextRef="#ctx0" brushRef="#br0" timeOffset="24764.79">20828 2836 0,'0'0'0,"42"-21"0,-21-21 16,22 21-16,-43 0 0,21-1 0,-21 1 16,0 0-16,-21 21 15,0 21 1,-1 0-16,-20-21 0,0 22 15,21-1-15,-1 21 0,1-21 0,0 0 16,0 1-16,21-1 0,0 21 16,0-21-16,0 0 0,21 1 15,0-1-15,0-21 16,1 21-16,-1 0 0,21-21 0,-21 0 16,0 0-16,1 21 0,-1 0 15,0-21 1,-21 22-16,0-1 15,-21-21-15,0 0 0,-1 0 16,1 0-16,-21 0 0,0 0 16,-1 0-16,22 0 0,-21 0 15,-1 0-15,22 0 0,-21 0 0,21 0 16,0 0-16,-1 0 0,44 0 31,-1 0-31,0-21 16,21 21-16</inkml:trace>
  <inkml:trace contextRef="#ctx0" brushRef="#br0" timeOffset="25093.51">21124 3027 0,'0'0'0,"21"0"0,1 0 16,83-42 15,-83 20-31,-22 1 0,21 21 0,0-21 15,0 0-15,-21 0 0,21 0 16,-21-1-16,0 1 0,0 0 16,-21 21-1,0 0-15,0 0 16,0 21-16,-1 0 0,1-21 16,0 22-16,0-1 0,0 0 15,21 0-15,-21 0 0,21 0 0,-22 1 16,22-1-16,0 0 0,0 0 15,0 0-15,0 0 0,0 1 16,22-22 0,-1 0-16,0 21 0,0-21 15,21 0-15,-20 0 0,20 0 0,0 0 16,1-21-16</inkml:trace>
  <inkml:trace contextRef="#ctx0" brushRef="#br0" timeOffset="25640.94">21992 2815 0,'0'-21'0,"0"42"0,0-63 0,0 21 0,0 0 16,-21-1-16,0 22 15,0 0-15,-1 0 0,-20 0 16,21 0-16,0 0 0,-22 22 16,22-22-16,-21 21 0,0 0 0,20 0 15,-20 21-15,21-20 0,0-1 16,0 21-16,-1-21 0,1 22 15,21-22-15,0 0 0,0 0 0,0 0 16,0 0-16,21 1 16,1-22-16,-1 0 0,0 0 0,0 0 15,0 0-15,0 0 0,22 0 16,-22 0-16,0 0 0,0 0 16,0-22-16,22 1 0,-22 0 0,0 0 15,0-21-15,0 20 0,22-20 16,-22 0-16,0-22 0,0 22 0,0-43 15,22 22-15,-22-1 0,0 1 16,-21-1-16,21 22 0,-21-22 0,21 43 16,-21-21-16,0 21 0,-21 21 31,-21 42-31,21-21 0,0 43 16,-22-1-16,22 1 0,0-1 15,0 1-15,0-1 0,-1 1 16,22-1-16,0-20 0,0-1 0,0 0 15,0 1-15,0-1 0,22-21 0,-22 0 16,21 0-16,0 1 0,0-22 0,0 0 16,0 0-16,22 0 0,-22 0 15,0 0-15,21 0 0,-20 0 0,-1 0 16,21-22-16,-21 1 0,22 0 16,-22 0-16,21 0 0,-21 0 0,0-22 15,1 22-15,-1 0 0,-21 0 0,0 0 16</inkml:trace>
  <inkml:trace contextRef="#ctx0" brushRef="#br0" timeOffset="26812.84">14795 3979 0,'0'0'0,"0"-21"16,22 0-16,-22 0 0,21 0 0,-21 0 16,21-1-16,-21 1 0,0 0 15,0 0 1,0 0-16,0 0 31,-21 21-15,0 0-16,-1 0 15,1 0-15,0 21 16,0-21-16,0 21 0,0 0 16,-22 0-16,22 22 0,0-22 15,-21 0-15,20 21 0,-20 1 0,21-1 16,0 0-16,-22-21 0,43 22 15,-21-1-15,21-21 0,-21 43 16,21-43-16,0 0 0,0 0 0,0 0 16,21-21-1,0 0-15,1 0 0,-1 0 0,0 0 16,0 0-16,21-21 0,-20 21 0,-1-21 16,21 0-16,-21 0 0,0 0 15,22-22-15,-22 22 0,0 0 0,0-21 16,-21 20-16,0-20 0,21 21 15,-21-21-15,0 20 0,22 1 0,-22 0 16,0 0-16,0 42 31,-22 0-31,22 0 16,0 1-16,-21 20 0,21-21 16,0 0-16,0 0 0,0 22 15,0-22-15,0 0 0,0 0 0,21 0 16,1-21-16,-1 22 0,0-22 15,0 0-15,0 21 0,22-21 0,-22 0 16,21 0-16,0 0 0,1 0 16,-1-21-16,0 21 0,1-22 0,-1 1 15,0 0-15,1 0 0,-22 0 16,0 0-16,0-22 0,0 22 0,1-42 16,-22 41-16,0 1 0,0 0 15,0 0-15,-22 21 16,1 0-1,0 21-15,0 0 0,0 0 16,21 1-16,-21 20 0,-1-21 16,22 21-16,0 1 0,-21-1 0,0 0 15,0 1-15,21-1 0,0 0 16,-21 1-16,0-1 0,21-21 0,0 22 16,-22-1-16,1-21 0,21 21 15,-21 1-15,0-22 0,21 42 16,0-41-16,0-1 0,0-42 31,0-1-31,21 1 16,-21-21-16</inkml:trace>
  <inkml:trace contextRef="#ctx0" brushRef="#br0" timeOffset="27100.16">15325 4001 0,'0'0'0,"21"-22"0,0 1 0,0-21 0,0 21 15,-21 0-15,21 21 0,1-22 0,-1 1 16,0 21-16,0 0 0,0-21 16,22 21-16,-22 0 0,0 0 0,0 0 15,0 21-15,0-21 0,22 21 0,-43 1 16,21-1-16,-21 0 0,0 0 16,0 0-16,0 0 0,-21 1 15,0-1-15,-22 0 0,1 0 16,0 0-16,-22 0 0,22 1 0,-1-1 15,1 0-15,0-21 0,21 21 0,-1-21 16,1 21-16,21 0 16,21-21-16,1 0 15,-1 0-15,21 0 0,-21 0 16,22 0-16,-1-21 0,0 0 0</inkml:trace>
  <inkml:trace contextRef="#ctx0" brushRef="#br0" timeOffset="27392.56">16235 3874 0,'-64'21'16,"43"-21"-16,21 21 16,-21 21-16,0-21 0,0 22 0,21-1 15,-22 0-15,1 1 0,21-1 16,-21 0-16,21 1 0,-21 20 0,0-20 15,21-1-15,-21 0 0,-1 1 0,22-1 16,-21 0-16,0 1 0,21-22 0,-21 21 16,21-21-16,0 22 0,-21-22 15,21 0-15,0 0 16,0-42 0,0 0-16,0 0 0,21-1 15,-21 1-15,21-21 0,-21 21 16,0-22-16,21 1 0</inkml:trace>
  <inkml:trace contextRef="#ctx0" brushRef="#br0" timeOffset="28000.62">16087 4022 0,'0'0'0,"0"-43"0,21 1 15,-21 21-15,21-21 0,-21 20 16,21 1-16,0 21 0,-21-21 16,21 0-16,1 21 0,-1 0 0,0 0 15,0 0-15,0 0 0,22 0 16,-22 21-16,0 0 0,0 0 0,0 1 15,0-1-15,1 0 0,-1 21 0,-21-21 16,0 1-16,0 20 0,0-21 16,0 0-16,-21 22 0,-1-22 0,1 0 15,-21-21-15,21 21 0,-22 0 16,22-21-16,-21 0 0,21 21 0,-22-21 16,22 0-16,0 0 0,0 0 0,0 0 15,0 0 1,21 22 15,21-1-15,0-21-16,0 0 0,0 21 0,0-21 15,1 0-15,-1 0 0,21 0 16,-21 0-16,22 0 0,-1 0 0,0 0 16,1 0-16,20-21 0,-21 21 15,22-21-15,-22-1 0,1 1 0,-1 0 16,0 0-16,1 0 0,-1 0 0,0-22 15,-21 1-15,22 21 0,-22-22 16,0 1-16,21 21 0,-20-21 0,-22-1 16,0 22-16,21-21 0,-21 21 15,0-1-15,0 1 16,-21 42 0,-1 1-16,22-1 15,-21 0-15,0 0 0,0 21 0,21 1 16,-21-22-16,21 21 0,-21 1 15,21-1-15,0-21 0,0 21 0,0-20 16,0-1-16,0 0 0,0 0 0,0 0 16,0 0-16,21-21 15,0 0-15,0 0 0,0 0 0,0 0 16,1 0-16,-1 0 0,0-21 16,0 0-16,21 0 0,-20 0 15,-1 0-15,21-1 0</inkml:trace>
  <inkml:trace contextRef="#ctx0" brushRef="#br0" timeOffset="28444.58">17632 3556 0,'0'0'0,"-21"21"47,21 0-47,0 1 0,-22-1 0,22 0 16,0 0-16,0 0 0,0 0 15,0 1-15,0-1 0,-21 0 16,21 0-16,-21 0 0,21 0 0,0 1 16,-21-1-16,21 0 0,-21-21 15,21 21-15,0 0 0,-21-21 0,-1 0 16,1 0 0,21-21-1,0 0 1,0 0-16,0 0 0,21-1 0,1 1 15,-1-21-15,0 21 0,21-22 16,-21 22-16,22 0 0,-22-21 0,21 21 16,-21-1-16,22 1 0,20 0 15,-42 21-15,1 0 16,-1 0-16,0 21 0,0 0 0,-21 1 16,21-1-16,-21 0 0,0 21 15,0-21-15,0 1 0,0 20 0,0-21 16,0 0-16,0 0 0,-21 1 0,0-1 15,0 0-15,21 0 0,-21 0 16,-1 0-16,1-21 0,21 22 0,-21-22 16,0 0-16,0 0 0,0 21 0</inkml:trace>
  <inkml:trace contextRef="#ctx0" brushRef="#br0" timeOffset="37860.64">127 5630 0,'0'0'0,"-21"0"16,0-21-16,-1 21 16,1 0-16,21-21 0,-21 21 15,0 0-15,21-21 32,42 21-17,-21 0 1,1 0-16,20 0 15,0 0-15,1 0 0,20 0 0,1 0 16,-22 0-16,21 0 0,1 0 16,21 0-16,-22 0 0,1 0 15,-22-21-15,21 21 0,1 0 0,-22 0 16,1 0-16,20 0 0,-42-21 16,22 21-16,-1 0 0,-21 0 15,0 0-15,22 0 16,-43-22-16,21 22 15,-42-21 17,-1 21-17,1 0-15,0 0 16,21-21-16</inkml:trace>
  <inkml:trace contextRef="#ctx0" brushRef="#br0" timeOffset="38384.44">974 5228 0,'0'0'0,"-22"0"0,1 0 15,0 0 1,21 21-1,0 1 1,21-1-16,0 0 0,1 0 16,-1 0-16,0 0 0,0-21 15,0 22-15,0-22 0,1 21 16,-1-21-16,0 21 0,0-21 0,0 0 16,0 0-16,1 0 0,-1 0 15,0 0-15,0 0 0,0 0 16,0 0-16,1 0 15,-22 21 1,0 0 0,-22 0-1,1-21-15,0 22 0,0-22 0,-21 21 16,-1 21-16,22-21 16,-21 0-16,21 1 0,-1-1 15,1 0-15,-21 0 0,21 0 16,0 0-16,-1 1 0,1-1 15,0 0-15,0 0 0,0 0 0,0 0 16,21 1-16,0-1 0,-22-21 16,22 21-16,-21-21 0,21 21 15,-21-21-15,21-21 63</inkml:trace>
  <inkml:trace contextRef="#ctx0" brushRef="#br0" timeOffset="40537.37">2307 5165 0,'-21'0'16,"21"-21"31,21 21-47,0 0 15,22 0-15,-1 0 0,21-22 16,-20 22-16,20 0 0,1 0 15,-1-21-15,1 21 0,-1 0 0,1 0 16,-22-21-16,22 21 0,-22 0 16,0 0-16,1 0 0,-1-21 0,-21 21 15,0 0-15,0 0 0,1 0 16,-44 0 15,1 0-31,0 0 0,0 0 16,0 0-16,0 0 0,-1 0 15,1 0-15,0 21 0,0-21 0</inkml:trace>
  <inkml:trace contextRef="#ctx0" brushRef="#br0" timeOffset="40929.36">2942 5080 0,'0'64'31,"0"-43"-31,0 0 0,0 0 15,0 0-15,0 0 0,0 22 16,0-22-16,0 0 0,0 21 0,0-20 16,0-1-16,0 21 0,0-21 15,0 22-15,0-1 0,0-21 0,0 21 16,0 1-16,0-22 0,0 21 16,0-21-16,0 22 0,0-22 0,0 0 15,0 0-15,0 0 0,-21 1 16,0-1-16,0 0 0,-1 0 0,1-21 15,-21 21-15,21 0 0,-22-21 16,1 0-16,0 22 0,21-22 16,-22 0-16,1 0 0,0 0 15,20 0-15,-20 0 0,21-22 0,0 1 16,0 21-16,-1-21 0,1 21 16,21-21-16,0 0 0,0 0 15,0-1-15,0 1 16,0 0-1,21 21-15,1 0 0,-22-21 16,21 21-16,0 0 0,0 0 0</inkml:trace>
  <inkml:trace contextRef="#ctx0" brushRef="#br0" timeOffset="41552.48">3725 5546 0,'0'-21'0,"0"42"0,0-64 15,0 22-15,0 0 16,0 0-16,0 0 0,0 0 16,0-1-16,0 1 15,-21 21-15,21-21 0,-21 21 0,0 0 16,0 0-16,-1 0 0,1 0 15,-21 0-15,21 0 16,0 21-16,-1 0 0,1 1 0,0-1 16,0 0-16,-21 21 0,20-21 15,1 22-15,21-1 0,-21 0 0,0 1 16,0-22-16,21 21 0,0 1 16,0-1-16,0-21 0,0 0 0,0 22 15,0-22-15,0 0 0,0 0 16,21-21-16,0 0 15,0 0-15,22 0 16,-22-21-16,0 0 0,0 0 16,21-1-16,-20 1 0,20 0 0,-21-21 15,0 21-15,22-22 0,-22 1 0,0 0 16,0 20-16,0-20 0,0 21 16,-21-21-16,0 20 0,0 1 15,0 0-15,0 0 0,0 42 31,0 0-15,0 0-16,0 22 0,0-22 16,0 21-16,0-21 0,22 22 0,-22-22 15,21 21-15,-21-21 0,0 1 16,21 20-16,0-21 0,0 0 16,0 0-16,1 1 0,-1-22 15,0 0-15,0 0 16,0 0-16,0 0 0,1 0 15,-22-22-15,0 1 0,21 21 16,-21-21-16,21 0 0,-21 0 0</inkml:trace>
  <inkml:trace contextRef="#ctx0" brushRef="#br0" timeOffset="41848.62">4149 5313 0,'0'21'32,"0"0"-32,0 0 15,0 1-15,21-1 0,-21 0 16,21 0-16,0 21 0,-21-20 0,0-1 16,21 21-16,-21-21 0,21 22 15,-21-22-15,22 0 0,-22 0 16,0 0-16,21 0 0,-21 1 0,0-1 15,21 0-15,-21 0 16,0-42 15,21 0-31,-21 0 16,21-1-16,-21-20 0</inkml:trace>
  <inkml:trace contextRef="#ctx0" brushRef="#br0" timeOffset="42100.15">4657 5271 0,'0'0'0,"-22"0"31,1 0-31,21 21 0,-21 0 16,0-21-16,0 21 0,0 21 0,-1-20 16,1-1-16,0 0 0,21 21 15,-21-21-15,0 22 0,0-1 16,21-21-16,-22 22 0,1-22 0,21 21 15,0-21-15,-21 0 0,21 1 16,-21-1-16,21 0 0,0 0 16,21-21-1,0 0-15,0-21 16,1 21-16,-1-21 0,21 0 0</inkml:trace>
  <inkml:trace contextRef="#ctx0" brushRef="#br0" timeOffset="42747.99">5419 5440 0,'0'0'0,"0"-21"0,0 0 15,0-1 1,0 1-16,0 0 15,0 0-15,0 0 16,-22 21-16,1-21 0,21-1 0,-21 22 16,0 0-16,0 0 0,0 0 15,-1 0-15,1 0 0,0 0 16,0 0-16,0 22 0,0-1 16,-1 0-16,1 0 0,0 0 0,0 0 15,0 22-15,0-22 0,-1 21 0,22-21 16,0 22-16,-21-22 0,21 21 15,0-21-15,0 22 0,0-22 0,0 0 16,0 0-16,0 0 0,0 1 16,21-1-16,1 0 0,-1-21 15,0 21-15,0-21 0,0 0 16,0 0-16,1 0 0,-1 0 0,-21-21 16,21 0-16,0 0 0,0-1 15,0 1-15,1 0 0,-1 0 16,0-21-16,0 20 0,-21-20 0,21 21 15,-21-21-15,21 20 0,-21-20 16,0 21-16,0-21 0,0 20 0,0 1 16,0 0-16,0 42 31,0 0-31,0 22 0,0-22 16,0 0-16,0 21 0,0-20 15,0 20-15,0-21 0,0 21 0,0-20 16,0 20-16,22-21 15,-22 0-15,21 0 0,0 1 0,0-1 16,0-21-16,0 0 0,1 0 16,-1 0-16,0 0 15,0 0-15,0 0 0,0 0 16,-21-21-16,22-1 0,-1 1 16,0 0-16,-21 0 0,0 0 15,21 0-15</inkml:trace>
  <inkml:trace contextRef="#ctx0" brushRef="#br0" timeOffset="44905.36">13017 5906 0,'0'-22'0,"-21"22"0,0 0 0,0 0 16,0 0-16,0 0 0,-22 0 0,22 0 15,-21 0-15,21 0 0,-22 0 16,22 0-16,-21 0 0,21 0 16,-1 0-16,-20 0 0,21 0 15,0 0-15,42 0 31,21 0-31,1 0 0,-1 0 16,0 22-16,22-22 0,-1 0 16,1 0-16,20 21 0,1-21 0,0 0 15,63 0-15,-63 0 0,-1 0 16,1 0-16,0 0 0,-22 0 16,22 0-16,-22 0 0,1 0 15,-1 0-15,1 0 0,-22 0 16,-21 0-16,0 0 0,1 0 0,-1 0 15,-21-21 1,-21 21-16,-1 0 16,1 0-16,0-22 0,0 22 0,0-21 15,0 21-15,-1 0 0,1-21 16,0 21-16,0-21 0,0 21 16,0 0-16,-1-21 0,22 0 15,-21 21-15,0 0 0,0 0 0,21-22 16,-21 22-1,42 0 32,0 0-47,0 0 0,22 0 16,-22 0-16,0 0 0,21 22 16,-21-22-16,1 0 0,20 0 0,-21 0 15,0 0-15,22 21 0,-22-21 16,-21 21-16,21-21 0,-21 21 15,0 0-15,0 0 0,-21-21 16,0 22-16,-1-1 16,1 0-16,-21 0 0,21 0 0,-22 0 15,1 1-15,0-1 0,21 0 0,-22 0 16,22-21-16,-21 21 0,21 0 16,-1 1-16,1-22 0,21 21 0,-21-21 15,21 21-15,21-21 31</inkml:trace>
  <inkml:trace contextRef="#ctx0" brushRef="#br0" timeOffset="45405.44">15515 5652 0,'0'0'0,"-21"0"16,0-43-16,21 22 0,0 0 15,0 0-15,-21 21 0,21-21 0,21 42 47,0 0-47,0 21 16,-21-21-16,42 22 0,-20-22 15,-1 21-15,0 1 0,0-1 0,0 0 16,-21 1-16,21-1 0,1 0 0,-1-21 16,-21 22-16,0-22 0,0 0 15,0 0-15,21 22 0,-21-22 16,0 0-16,0 0 0,0 0 16,-21-21-16,0 0 15,-1 0 1,22-21-16,0 0 15</inkml:trace>
  <inkml:trace contextRef="#ctx0" brushRef="#br0" timeOffset="45705.37">16108 5567 0,'0'0'0,"21"-21"0,0 0 16,-21-1-16,21 22 0,-42 22 31,0-1-31,0 0 16,0 0-16,-1 21 0,1-20 0,-21 20 15,21 0-15,0 1 0,-22-1 16,22 0-16,0 1 0,-21-1 0,20-21 16,-20 21-16,21-20 0,0 20 0,0-21 15,-1 0-15,1 0 0,21 1 16,-21-22-16,21 21 15,21-21 17,0 0-32,1-21 0,-1 21 15,21-22-15,-21 1 0</inkml:trace>
  <inkml:trace contextRef="#ctx0" brushRef="#br0" timeOffset="46005.65">16510 5630 0,'0'0'0,"0"22"15,0-1 1,0 0-16,0 0 0,-21 0 0,0 0 16,-1 1-16,22 20 0,-21 21 15,0-41-15,21-1 0,-21 21 16,0-21-16,21 22 0,-21-22 0,-1 0 15,22 0-15,-21 0 0,21 0 16,0 1-16,-21-1 0,21 0 0,0 0 16,21-42 31,-21 0-32,0 0-15,21-1 0</inkml:trace>
  <inkml:trace contextRef="#ctx0" brushRef="#br0" timeOffset="46584.49">16446 5588 0,'0'0'16,"0"-21"-16,0 0 0,22 21 15,-1-21-15,0 21 16,0-22-16,21 22 0,-20 0 15,-1 0-15,0 0 16,0 0-16,21 0 0,-20 0 0,-1 0 16,21 0-16,-21 22 0,0-1 0,1 0 15,-1 0-15,-21 0 0,0 22 16,0-22-16,0 0 0,0 0 0,0 21 16,0-20-16,-21-1 0,-22 0 15,22 0-15,-21 0 0,21 0 0,-22 1 16,1-22-16,0 21 15,20-21-15,1 21 0,0-21 0,0 0 16,0 0-16,21-21 31,21 0-31,0 21 0,0 0 0,0 0 16,22-22-16,-22 1 0,0 21 16,21 0-16,-20 0 0,20 0 0,-21 0 15,0 0-15,22 0 0,-22 0 0,21 0 16,-21 21-16,0 1 0,1-22 15,-1 21-15,0 0 0,0 0 0,-21 0 16,21 0-16,-21 1 0,0-1 16,0 0-16,0 0 0,0 0 0,-21 0 15,0 1-15,0-22 0,0 21 0,-22 0 16,22-21-16,0 21 0,-21 0 16,20-21-16,-20 0 0,0 0 15,-1 21-15,1-21 0,21 22 0,-21-22 16,20 0-16,-20 0 0,21 0 15,-21 0-15,20 0 0,1 0 0,0 0 16,-21 0-16,21 0 0,-1 0 0,22-22 16,-21 1-16,21 0 15,0 0-15</inkml:trace>
  <inkml:trace contextRef="#ctx0" brushRef="#br0" timeOffset="47353.22">18373 5715 0,'0'-21'15,"0"0"-15,21 21 16,0-21-16,-21-1 0,21 22 0,0-21 16,22 0-16,-22 0 0,0 0 15,0 0-15,21-1 0,-20 1 0,-22 0 16,21 0-16,-21 0 16,0 0-16,0-1 0,-21 22 15,-1 0-15,1 0 0,-21 0 0,0 0 16,-1 0-16,1 0 0,0 0 15,-1 22-15,1-22 0,0 21 0,-1 0 16,1 0-16,21 0 0,0 0 16,-1 1-16,22 20 0,0-21 0,0 0 15,0 22-15,0-22 0,0 0 16,22 21-16,-1-21 0,0 22 0,0-22 16,0 0-16,0 0 0,22 22 15,-22-22-15,21 0 0,-21 0 0,22 0 16,-22 0-16,0 1 0,0-1 15,0 0-15,1 0 0,-22 0 16,0 0-16,0 1 0,-22-22 16,-20 21-16,0-21 0,-1 0 0,1 21 15,0-21-15,-22 0 0,22 0 16,-22 0-16,22 0 0,0 0 0,-1 0 16,1 0-16,0 0 0,-1 0 0,22-21 15,0 21-15,0-21 0,0 21 16,21-22-16,0 1 0,-21 0 15,21 0-15,0 0 0,0 0 16,0-1-16,0 1 16,21 21-16,0 0 0,0-21 15,0 21-15,0 0 0,1 0 16,-1 0-16,0 0 0,0 0 0,0 0 16</inkml:trace>
  <inkml:trace contextRef="#ctx0" brushRef="#br0" timeOffset="48321.66">18986 5800 0,'0'0'0,"0"-21"0,0-1 16,0 1-16,0 0 0,0 0 15,-21 21 16,21 21-31,0 0 16,-21 0-16,0 1 0,21-1 0,-21 0 16,21 21-16,0-21 0,-21 1 15,21 20-15,-22-21 0,22 0 0,0 0 16,0 22-16,0-22 0,0 0 0,0 0 16,0 0-16,0 1 15,0-1-15,22 0 0,-1-21 16,0 0-16,0 0 15,0 0-15,0 0 16,1 0-16,-1 0 0,0 0 0,21-21 16,-21 0-16,1-1 0,-1 1 15,21 0-15,0-21 0,-20-1 16,-1 22-16,0-21 0,-21 21 0,21-22 16,-21 22-16,0 0 0,0 0 15,0 0-15,0 0 0,-21 21 16,0 0-16,0 0 0,-1 0 15,1 0-15,0 0 0,0 21 16,21 0-16,-21 0 16,21 0-16,-21 0 0,21 1 15,0-1-15,0 0 16,21-21 0,0 0-16,0 0 0,0 0 0,0 0 15,1 0-15,-1 0 0,0-21 16,21 21-16,-21-21 0,1 21 0,20-22 15,-21 1-15,0 0 0,0 21 0,1-21 16,-1 0-16,0 0 0,0 21 16,0-22-16,-21 44 31,0-1-31,-21 0 16,0 21-16,0-21 0,21 1 15,-21-1-15,-1 21 0,22-21 16,0 0-16,-21 22 0,21-22 15,-21 0-15,21 0 0,0 0 0,0 1 16,0-1-16,0 0 16,21-21-16,0 21 0,1-21 15,-1 0-15,0 0 16,0 0-16,0 0 0,0-21 0,22 21 16,-22-21-16,0 0 0,21-1 0,-20 22 15,20-42-15,-21 21 0,0 0 16,0 0-16,22-22 0,-22 22 0,0-21 15,0 21 1,0 21-16,-21-22 0,0 44 16,0-1-1,0 0-15,0 0 0,0 0 16,-21 0-16,0 1 0,21-1 0,0 0 16,0 0-16,-21-21 0,21 21 15,0 0-15,0 1 0,0-1 16,21-21 31,0 0-47,-21-21 0,21-1 0,-21 1 15</inkml:trace>
  <inkml:trace contextRef="#ctx0" brushRef="#br0" timeOffset="48684.63">20087 5503 0,'0'0'16,"-21"0"-16,0 0 0,0 0 16,-1 22-16,22-1 0,0 0 15,0 0-15,0 0 0,0 0 16,0 1-16,22-22 16,-1 21-16,0-21 15,0 0-15,0 0 16,0-21-16,-21-1 0,22 22 15,-22-21-15,0 0 0,0 0 16,0 0-16,0 0 0,0-1 16,0 1-16,0 0 15,-22 21-15,1 0 0,0 0 16,0 0-16,0 0 16,0 21-16,-1-21 0,22 21 15,0 1-15,-21 20 0,21-21 16,-21 0-16,21 22 0,0-22 0,0 21 15,0-21-15,0 0 0,0 1 0,21 20 16,0-42 0,1 21-16</inkml:trace>
  <inkml:trace contextRef="#ctx0" brushRef="#br0" timeOffset="49088.6">20362 5906 0,'0'21'47,"0"0"-47,-21-21 16,21 21-16,0 0 0,0 0 0,0 1 16,0-1-16,0 0 0,0 21 0,0-21 15,0 22-15,0-22 0,-21 21 16,21 22-16,-21-22 0,21 22 0,-21-1 15,21 1-15,0 20 0,-22-20 0,1-1 16,0 22-16,0-22 0,0 1 16,0 21-16,-1-22 0,1 1 0,0-1 15,-21 64-15,21-63 0,-22-1 16,22-21-16,0 1 0,0-1 16,-22 22-16,22-64 15,21 21-15,0 0 0,0-42 16,0 0-1,21 21-15,-21-22 0,22 1 16,-1-21-16,0 21 0,0-22 0,0 22 16,0-21-16,22 0 0,-22-22 0,0 22 15,0-22-15,22 1 0,-22-1 16</inkml:trace>
  <inkml:trace contextRef="#ctx0" brushRef="#br0" timeOffset="49447.65">20256 6138 0,'0'0'0,"-21"-42"0,0 0 0,0 21 16,21-22-16,0 22 0,0-21 16,0 21-16,0-1 0,0 1 0,0 0 15,0 0-15,0 0 0,21 0 0,0 21 16,0-22-16,1 1 0,20 21 16,0 0-16,-21 0 0,22 0 0,-1 0 15,0 0-15,1 21 0,-22 1 16,21-1-16,1 0 0,-22 0 0,21 21 15,-21-20-15,0-1 0,1 0 16,-22 21-16,0-21 0,0 1 16,0-1-16,-22 0 0,1 0 0,0-21 15,0 21-15,-21-21 0,-1 21 16,22-21-16,-21 0 0,-1 0 0,22 22 16,-21-22-16,21 0 0,0 21 0,-1-21 15,1 0-15,0 0 0,42-21 47,0-1-31,22 22-16,-22-21 0,0 0 0,21 0 15</inkml:trace>
  <inkml:trace contextRef="#ctx0" brushRef="#br0" timeOffset="49790.65">21294 5355 0,'0'0'16,"0"-21"-16,21-42 16,0 63-16,-21 21 31,0 0-31,-21 21 16,0-21-16,21 22 0,-22-1 0,22 0 15,0 22-15,-21-22 0,0 22 0,21-22 16,-21 0-16,21 22 15,0-22-15,0-21 0,0 22 0,0-1 16,0-21-16,0 0 0,0 1 16,0-1-16,0 0 0,0 0 15,21-21-15,0 0 16,0 0-16,1 0 16,-1 0-16,0-21 0,0 0 15,0 21-15,-21-21 0,21-1 16,1 1-16,-1 0 0,-21 0 15,21-21-15,0 20 0,-21 1 0,21-21 16</inkml:trace>
  <inkml:trace contextRef="#ctx0" brushRef="#br0" timeOffset="50073.36">21124 5503 0,'0'0'0,"-21"0"0,-21 0 0,21 0 16,42 0-1,0 0-15,21 0 16,-21 0-16,22 0 0,-22 0 0,64 0 16,-43 0-16,0 0 15,1 0-15,-1 0 0,0 0 0,1 0 16,-1 0-16,-21 0 16,0 0-16,0 0 0,1 0 0,-1 0 15,0 0-15,0 0 0,-42 0 47,0 0-47,0 0 16,-22 0-16,22 0 0,-21 22 0,-1-22 15</inkml:trace>
  <inkml:trace contextRef="#ctx0" brushRef="#br0" timeOffset="53381.69">444 8657 0,'-21'0'15,"0"0"-15,0 0 16,0 0-16,0 0 0,-1 0 16,1 0-16,0 0 15,0 0-15,-21 0 0,20 0 16,-20 0-16,0 0 0,-1 0 0,1 0 15,21 0-15,21 21 32,42-21 46,43 0-63,0 0-15,-22 0 0,22 0 0,-1 0 16,1 0-16,-21 0 0,20 0 16,-20 0-16,-1 0 0,22 0 15,-22 0-15,1 0 0,-1 0 16,-20 0-16,20-21 0,-20 21 0,20 0 16,-42 0-16,22 0 0,-22 0 15,0-21-15,0 21 0,-21-21 31,-21 21-31,0 0 16,0 0-16,-1-21 0,-20 21 0,21 0 16,0 0-16,-22-21 0,22 21 15,-21 0-15,21-22 0,0 22 0,-128-42 32,128 42-32,0-21 15,0 21-15,0 0 16,21-21-16,-21 21 0,21 21 62,21 0-62,0-21 0,0 21 16,0-21-16,22 0 0,-22 21 0,21-21 16,0 0-16,22 0 0,-22 0 15,1 0-15,-1 0 0,0 0 16,1 22-16,-1-22 0,-21 0 15,0 0-15,0 0 0,1 0 16,-22 21 0,-22 0-1,22 0-15,-42-21 0,21 21 16,0 0-16,0 22 0,-22-22 16,1 0-16,21 21 0,-22-20 15,1 20-15,21 0 0,-21-21 0,20 22 16,-20-22-16,21 0 0,0 0 15,0 0-15,-1 1 0,1-1 16,0 0-16,0-21 16,21-21 46</inkml:trace>
  <inkml:trace contextRef="#ctx0" brushRef="#br0" timeOffset="56485.27">3154 7789 0,'-21'-21'0,"21"0"16,0 0-1,0 42 48,0 0-63,0 22 15,0-22-15,0 21 0,0 22 0,0-22 16,0 21-16,0 1 0,0-1 16,0-20-16,-22 20 0,22-20 0,-21-1 15,0 0-15,21 1 0,-21-1 16,21 0-16,-21-21 0,0 22 0,-1-22 15,22 0-15,0 0 0,-21 0 16,21 1-16,-21-22 0,21-22 31,0 1-15,0 0-16,0-21 0,0 21 0,0-1 16</inkml:trace>
  <inkml:trace contextRef="#ctx0" brushRef="#br0" timeOffset="57244.83">3027 7980 0,'0'-21'0,"0"42"0,-21-63 0,-1 20 16,22 1-16,0 0 16,-21 0-16,21 0 0,0 0 15,0-1-15,0 1 16,0 0-16,21 0 0,1 0 15,-1 0-15,21 21 0,-21-22 16,0 22-16,1 0 0,20-21 16,-21 21-16,21 0 0,1 0 0,-22 0 15,21 21-15,1-21 0,-22 22 16,21 20-16,-21-21 0,-21 21 0,0-20 16,0 20-16,0 0 0,-21 22 15,0-22-15,-21 0 0,20 1 0,-20 20 16,0-20-16,-1-1 15,1-21-15,0 21 0,-1-20 0,22-1 0,0 0 16,-21 0-16,21-21 16,-1 0-16,1-21 15,21 0 1,0 0-16,0-1 0,0 1 16,0 0-16,21 0 0,1 0 15,-22 0-15,21 21 0,0 0 0,0 0 16,0 0-16,0 0 0,1 21 15,-1 0-15,0 0 0,21 0 0,-21 0 16,1 22-16,-1-22 0,-21 0 16,21 21-16,0-20 0,0-1 15,0 42-15,1-42 0,-22 1 16,21-22-16,0 21 0,0 0 16,0-21-16,0 0 0,1 0 0,20 0 15,-21 0-15,0 0 0,22 0 16,-22-21-16,21 0 0,-21-1 0,22 1 15,-22 0-15,21 0 0,-21-21 16,22 20-16,-22-20 0,0 0 0,0-1 16,-21 1-16,21 0 0,-21-1 15,21 22-15,-21 0 0,0 0 0,0 0 16,0 42-16,0 0 16,0 0-16,0 0 0,0 1 15,0 20-15,0-21 0,-21 21 0,21-20 16,-21-1-16,21 21 15,0-21-15,0 0 0,0 1 0,0-1 16,0 0-16,0 0 16,0-42 31,0 0-47,0 0 0,0-1 0,0-20 15</inkml:trace>
  <inkml:trace contextRef="#ctx0" brushRef="#br0" timeOffset="57416.73">3937 7832 0,'0'0'0,"0"-21"0,-21 21 0,21 21 47,0 0-31,0 0-16,21-21 15,-21 21-15,21 0 0,0-21 16</inkml:trace>
  <inkml:trace contextRef="#ctx0" brushRef="#br0" timeOffset="58168.61">4699 8255 0,'0'0'0,"21"0"0,0 0 15,-21-21-15,21 21 0,1-21 16,-22 0-16,21-1 0,-21 1 0,0 0 16,0 0-16,0 0 0,0-22 15,0 22-15,0 0 0,0 0 0,-21 0 16,-1 0-16,22-1 0,-42 22 16,21 0-16,0 0 0,0 0 0,-22 0 15,22 0-15,-21 22 0,21-1 16,-22 0-16,1 21 0,21 1 15,-22-1-15,22 0 0,0-21 0,0 22 16,0-1-16,0 0 0,21-20 16,0 20-16,0-21 0,0 0 0,0 0 15,0 1-15,0-1 0,21-21 16,-21 21-16,21-21 0,0 0 16,21 0-16,-20 0 0,-1 0 0,21-21 15,-21 21-15,0-21 0,22-1 16,-22 1-16,21 0 0,-21 0 0,1 0 15,-1 0-15,-21-1 0,21 1 16,-21 0-16,21 0 0,-21 0 16,0 0-1,0 42 1,0 21 0,0-21-16,0 0 0,0 1 15,0 20-15,0 0 0,0 1 0,0-22 16,-21 21-16,21 0 0,0 1 15,0 20-15,0-20 0,0 20 0,-21 1 16,21-22-16,0 21 0,0 1 0,0-22 16,0 22-16,0-1 0,0-20 15,0 20-15,0-21 0,0 1 0,0 20 16,0 43-16,0-64 0,0 1 16,0-1-16,-21 0 15,-1 1-15,1-1 0,0 0 0,0-20 16,-21-1-16,20 0 0,1-21 0,-21 0 15,21 0-15,-22 0 0,22 0 16,0-21-16,-21 0 0,21-1 0,-22-20 16,22 0-16,0-1 0,-21 1 15,20 0-15,1-1 0,0 1 0,0 0 16,21-1-16,0 1 0,-21-21 16,21 41-16,0 1 0,0-21 15,0 21-15,0 0 0,0-1 0,0 1 16,21 0-16,-21-21 0,21 21 15,0-22-15,0 1 0,1 0 16,-1-1-16</inkml:trace>
  <inkml:trace contextRef="#ctx0" brushRef="#br0" timeOffset="58932.15">4995 7874 0,'0'0'0,"0"-21"0,0 0 16,-21 21 0,0 0-1,0 21-15,0 21 0,21-21 16,0 22-16,-22-1 0,22-21 16,-21 43-16,21-22 0,0 0 0,0 1 15,-21-1-15,21 0 0,0 1 0,-21-22 16,21 21-16,0-21 0,0 22 15,0-22-15,0 0 0,0 0 0,-21 0 16,21-42 15,0 0-31,0 0 16,21 0-16,-21 0 0,0-22 16,21 22-16,0-21 0,0-1 15,-21 1-15,22 21 0,-1-21 16,0 20-16,0 1 0,-21 0 0,21 21 15,0 0-15,-21 21 16,0 0-16,22 1 16,-22-1-16,0 0 0,0 0 0,0 0 15,21 0-15,-21 22 0,21-22 16,-21 0-16,21 0 0,-21 0 0,21 1 16,-21-1-16,21-21 0,1 0 15,-1 0-15,0 0 16,0 0-16,0 0 0,0 0 15,-21-21-15,22 21 16,-1-22-16,0 1 0,0 0 0,-21-21 16,21 21-16,0-22 0,1 1 0,-1 0 15,-21-22-15,21 22 0,0-22 16,-21 22-16,21 0 0,-21-1 0,0 1 16,21 0-16,-21-1 0,22 22 15,-22 0-15,0 0 0,0 0 16,0 42-1,0 0 1,-22 0-16,22 0 0,0 22 0,-21-1 16,21 0-16,0 1 15,-21 20-15,21-21 0,0 22 0,0-22 16,0 1-16,0-1 0,0 0 0,0-21 16,0 22-16,0-22 0,0 0 15,0 0-15,0 0 0,21-21 16,0 0-1,1 0-15,-22-21 16,21 0-16,-21 0 0,0 0 0,21 0 16</inkml:trace>
  <inkml:trace contextRef="#ctx0" brushRef="#br0" timeOffset="59137.32">5355 8001 0,'0'0'0,"21"0"32,0 0-32,1 0 0,-1 0 15,0 0-15,0 0 16,21 0-16,-20-21 0,-1 21 0,21 0 16,0-21-16,1 0 0,-1 21 15,22-22-15,-22 1 0,21 21 16,-20-21-16</inkml:trace>
  <inkml:trace contextRef="#ctx0" brushRef="#br0" timeOffset="59886.33">6308 7747 0,'-22'0'16,"1"0"-16,0 0 15,0 0-15,0 0 0,21 21 16,-21 0-16,-1 1 0,22-1 0,-21 0 15,21 21-15,0 1 0,-21-1 16,21 0-16,-21 1 0,21-1 16,0 0-16,0 1 0,0-1 15,0-21-15,0 21 0,0 1 16,0-22-16,21 0 0,0 0 0,-21 0 16,21-21-16,1 0 0,-1 0 15,0 0-15,0 0 0,0 0 0,0 0 16,22 0-16,-22-21 0,0 21 0,0-21 15,22 0-15,-22-21 0,0 20 16,0-20-16,21 0 0,-20-1 0,-1 1 16,21 0-16,-21-22 15,0 22-15,1-22 0,20 22 0,-21-21 0,0 20 16,0 1-16,1 0 0,-22-1 16,0 22-16,0-21 0,0 21 15,0-1-15,0 1 0,-22 42 31,1 1-31,0-1 0,0 21 16,0-21-16,0 22 0,21-1 16,-22 0-16,22 22 0,-21-22 0,21 22 15,0-22-15,0 21 0,0 22 16,0-43-16,0 1 0,0-1 16,0-21-16,0 0 0,0 22 0,21-22 15,1 0-15,-1-21 0,0 0 16,0 0-16,0 0 15,0 0-15,1 0 0,20 0 0,-21-21 16,0 0-16,0 21 0,22-21 16,-22-22-16,0 22 0,0-21 0,0 21 15,1-22-15,-1 1 0,-21 21 0,0-22 16,21 22-16,-21 0 0,21 0 16,-21 42-1,0 21-15,0-20 16,0-1-16,0 21 0,0-21 0,0 0 15,0 22-15,0-22 0,0 0 16,0 0-16,21 22 16,-21-22-16,21-21 15,-21 21-15,22-21 0,-1 0 16,0 0-16,-21-21 16,0 0-16,21-1 0,-21 1 15,21 0-15,-21-21 0,0 21 16</inkml:trace>
  <inkml:trace contextRef="#ctx0" brushRef="#br0" timeOffset="60056.52">7324 7726 0,'0'0'0,"-22"0"16,1 0 0,21 21 30,21-21-30,1 21-16,-1-21 16</inkml:trace>
  <inkml:trace contextRef="#ctx0" brushRef="#br0" timeOffset="61000.66">7620 7726 0,'0'0'0,"-21"0"31,0 0-31,-1 21 0,1 0 16,0-21-16,0 43 0,21-22 15,-21 21-15,0-21 0,21 22 0,0-1 16,-22 0-16,22 1 0,0-1 16,0 0-16,0 1 0,0-22 0,0 21 15,0-21-15,0 0 0,22 1 0,-1-1 16,0 0-16,0-21 0,0 21 15,0-21-15,1 0 0,-1 0 16,0 0-16,21 0 0,-21 0 0,22 0 16,-22-21-16,21 0 0,-21 0 15,1-1-15,20 1 0,-21-21 0,0 21 16,22-22-16,-22-20 0,0 21 16,0-1-16,0-20 0,0-1 0,1-42 15,-1 64-15,0 0 16,-21-22-16,0 22 0,21 0 0,-21-1 15,0 1-15,0 21 0,0 0 0,-21 63 32,21-21-17,-21 21-15,21 1 0,0-1 0,-21 0 16,21 1-16,-22 20 0,1-20 0,21-1 16,0 21-16,-21-20 0,0 20 15,0-20-15,21-1 0,-21 0 16,21-21-16,-22 22 0,22-22 0,-21 0 15,21 0-15,0 0 0,0 1 16,0-44 15,0 1-31,0 0 16,0 0-16,0 0 0,21-22 0,1 1 16,-1 21-16,0-21 0,0-1 15,0 22-15,22-21 0,-1-1 16,0 22-16,-21 0 0,1 21 15,-1 0-15,0-21 0,0 21 0,0 0 16,0 0 0,-21 21-16,0 0 0,0 0 15,0 1-15,-21-1 16,0-21-16,0 21 0,0-21 0,0 21 16,-1-21-16,-20 21 0,21-21 15,0 21-15,-22-21 0,22 0 0,0 0 16,0 0-16,0 0 0,0 0 15,-1 0 1,22 22 15,0-1-31,22 0 16,-22 21-16,0-21 0,21 1 16,0-1-16,0 21 0,-21-21 0,21 0 15,-21 1-15,21-1 0,1 0 0,-1 0 16,-21 0-16,21 0 0,0-21 15,0 22-15,0-22 0,1 0 0,-1 0 16,0 0-16,0 0 0,0 0 16,0 0-16,1 0 0,-1 0 0,0-22 15,0 22-15,0-21 0,0 21 16,-21-21-16,0 0 0,22 21 16,-22-21-16,0 0 0,0-1 15,-22 22-15</inkml:trace>
  <inkml:trace contextRef="#ctx0" brushRef="#br0" timeOffset="61456.66">5673 9165 0,'0'0'0,"0"-84"15,0 62-15,0-20 16,0 21-16,0 0 0,0-22 0,0 22 15,0 0-15,0 0 16,0 0-16,0 42 31,42 212-15,-42-170-16,0-20 16,0-1-16,0 0 0,0 1 15,0-1-15,0 0 0,0 1 0,0-1 16,-21 0-16,0 1 0,-1 20 15,22-42-15,-21 0 0,0 1 16,21-1-16,-21-21 16,0 0-1,21-21-15</inkml:trace>
  <inkml:trace contextRef="#ctx0" brushRef="#br0" timeOffset="61685.21">5292 9356 0,'0'84'16,"0"-62"-16,0 20 15,21-21-15,0 21 0,0-20 16,0-1-16,0 21 0,1-21 0,-1 0 16,0 1-16,0-1 0,0 0 0,0-21 15,1 21-15,-1 0 16,0-21-16,0 0 0,0 0 15,0 0-15,1 0 0,-1 0 16,0 0-16,0-21 0,21 0 0,-20 0 16,-1 0-16</inkml:trace>
  <inkml:trace contextRef="#ctx0" brushRef="#br0" timeOffset="61848.27">6138 9398 0,'-42'64'15,"21"-22"-15,-22-21 16,22 0-16,0 0 0,0 1 16,-21-1-16,20 21 0,1-21 0,-21 0 15,21 1-15,0 20 0,-22-21 0,1 0 16,21 0-16,-22 1 0</inkml:trace>
  <inkml:trace contextRef="#ctx0" brushRef="#br0" timeOffset="63404.18">2942 10689 0,'0'0'0,"0"21"0,0 43 16,0-43-16,0 0 15,21 22-15,-21-22 0,21 0 16,-21 0-16,22-21 0,-1 0 16,0 0-16,0 0 0,0 0 15,0 0-15,22-21 0,-22 21 0,0-21 16,21 0-16,-20-1 0,-1-20 15,21 21-15,-21-21 0,0 20 16,1-20-16,-1 21 0,-21-21 0,0-1 16,0 1-16,0 0 0,0 20 15,0-20-15,-21 21 0,-1 0 16,1 0-16,0 21 16,0 21-16,21 0 0,-21 21 15,21 1-15,-21-1 0,21 21 0,0-20 16,0 20-16,0-20 0,0 20 15,0 1-15,0-1 0,0 1 0,0-1 16,0 1-16,0-1 0,0 1 0,0-22 16,0 21-16,0-20 0,-22 20 15,1-20-15,21-22 0,0 0 16,-21 0-16,0-21 16,0 0-16,0 0 0,-1 0 15,1 0-15,0 0 0,0-21 16,0 0-16,0 0 0,-1-22 0,-20 22 15,21-21-15,0-1 0,-22 1 0,22 0 16,0-1-16,0 1 0,0 0 16,0 21-16,21-1 0,0 44 31,0-1-31,0 21 0,21-21 16,0 22-16,0-22 0,0 21 15,0 0-15,1-20 0,-1 20 0,21-21 16,-21 0-16,0 0 15,22 1-15,-1-22 0,-21 0 0,22 21 16,-1-21-16,0 0 0,1 0 0,-1-21 16,0-1-16,1 22 0,-1-42 15,0 21-15,1 0 0,-22-22 0,21 1 16,-21 0-16,0-1 0,1 1 16,-1 0-16,0 21 0,-21-22 0,21 1 15,-21 21-15,0 0 0,0 42 31,0 21-31,0-21 16,0 22-16,0-22 0,0 21 16,0 0-16,0 1 0,0-22 15,0 21-15,0-21 0,-21 22 16,21-22-16,0 0 0,0 0 0,-21 0 16,21 1-16,0-44 31,0 1-31,0 0 15,21-21-15,0 21 0,-21-22 16,21 22-16,0-21 0,1-1 0,-22 1 16,21 0-16,0-1 0,0 1 15,21 21-15,-20 0 0,-1 0 0,0-1 16,0 22-16,0 0 0,0 0 0,-21 22 16,22-1-16,-22 0 15,21 0-15,-21 21 0,0-20 0,0 20 16,0 0-16,0-21 0,0 22 0,0-1 15,0-21-15,0 22 0,0-22 16,0 0-16,21 0 0,-21 0 16,21-21-16,0 0 0,0 0 0,1 0 15,-1 0-15,21 0 0,-21 0 16,22-21-16,-22 0 0,21 0 0,-21 0 16,22-22-16,-22 22 0,0-21 15,21-1-15,-21 22 0,1-21 0,-1 0 16,0-1-16,0 22 0,-21-21 15,0 21-15,0-1 0,0 1 16,-21 21 0,0 0-16,0 0 15,-1 21-15,22 1 0,-21-1 0,0 0 16,21 0-16,0 0 0,0 0 16,0 1-16,0-1 0,0 0 0,0 0 15,0 0-15,21 22 0,-21-22 0,0 0 16,21 0-16,1-21 0,-22 21 15,0 0-15,0 1 0,21-22 16,-21 21-16,0 0 16,-21-21-1,-1 0 1,1 0-16,0 0 16,0 0-16,21-21 15,0 0 1,21 21-16,0-22 15,0 1-15</inkml:trace>
  <inkml:trace contextRef="#ctx0" brushRef="#br0" timeOffset="63796.67">5059 10859 0,'-21'21'31,"-1"-21"-31,22 21 0,-21 0 16,0-21-16,21 21 0,0 22 16,0-22-16,-21 0 0,21 21 0,-21 1 15,21-1-15,0 0 0,0 22 0,0-22 16,-21 22-16,21-1 0,-22-21 16,22 22-16,0-1 0,0 1 0,-21-1 15,21 1-15,0-1 0,-21 22 0,21-21 16,0 20-16,0-20 15,-21 20-15,0-20 0,0-1 0,21 1 16,-22 63-16,22-64 0,-21 1 16,21-1-16,0-20 0,0 20 15,0-20-15,0-1 0,0-21 0,0 21 16,0-20-16,0-1 0,0 0 0,0-42 31,0 0-31,21-1 0,-21 1 16,22-21-16,-22 0 0,0-1 0,21-20 15,0 20-15,-21-20 16,21-1-16,-21 1 0</inkml:trace>
  <inkml:trace contextRef="#ctx0" brushRef="#br0" timeOffset="64124.54">4699 11113 0,'0'0'0,"-21"-64"0,21 22 0,-21-1 16,21 1-16,0 21 0,0-43 15,0 43-15,0 0 0,21 0 16,0 0-16,0 21 0,21-21 16,-20 21-16,20 0 0,-21 0 0,21 0 15,1 0-15,-22 21 0,21 0 0,-21 0 16,1 21-16,-1-20 0,0 20 16,0-21-16,-21 21 0,0-20 15,0 20-15,0 21 0,0-20 16,-21-22-16,0 0 0,0 0 15,-1 0-15,1 1 0,0-1 0,0 0 16,-21-21-16,20 21 0,1-21 16,0 0-16,21 21 0,-21-21 15,21-21 17,21 0-32,0 21 0,0-21 15,1 0-15</inkml:trace>
  <inkml:trace contextRef="#ctx0" brushRef="#br0" timeOffset="64521.66">5376 11028 0,'0'21'31,"21"-21"-15,-21-21-1,22 21-15,-1-21 0,0 21 16,0-21-16,0-1 0,-21 1 16,21 0-16,1 0 0,-1 21 0,0-21 15,-21 0-15,0-1 0,21 1 0,-21 0 16,-21 21 0,0 21-1,0-21-15,-1 21 0,-20 1 0,21 20 16,0-21-16,0 21 0,-1-20 15,1 20-15,0-21 0,0 21 0,21-20 16,0 20-16,0-21 0,0 21 16,0-20-16,0-1 0,0 0 0,21 0 15,0-21-15,0 21 0,1-21 0,-1 0 16,21 0-16,-21 0 0,22 0 16,-1 0-16,0-21 0,1 21 15,-1-21-15,0 0 0,-21 0 0,22-1 16,-1 1-16,0 0 0</inkml:trace>
  <inkml:trace contextRef="#ctx0" brushRef="#br0" timeOffset="65054.31">6223 10901 0,'0'0'15,"21"-21"-15,0 0 0,-21-1 0,0 1 16,0 0-16,-21 21 31,0 21-31,0-21 16,21 21-16,-21 1 0,-1 20 15,22-21-15,0 0 0,-21 22 0,21-22 16,-21 42-16,21-20 0,0-22 16,0 21-16,0-21 0,0 22 15,0-22-15,21 0 0,0 0 0,1-21 16,-1 21-16,0-21 0,0 0 16,0 0-16,22 0 0,-22 0 0,21 0 15,-21-21-15,22 0 0,-22 0 0,21 0 16,-21-1-16,0-20 0,22 21 15,-22-21-15,0-1 0,0 22 0,0-21 16,1-1-16,20-62 16,-21 62-16,-21-20 0,0 20 15,21-20-15,-21 21 0,21-22 0,-21 22 16,0-1-16,0 1 0,0 21 0,0 0 16,0 0-16,0-1 0,0 44 15,0-1 1,-21 21-16,0 0 0,21 1 15,0-1-15,0 22 0,-21-1 0,21-21 16,0 22-16,0-22 0,0 1 0,0 20 16,0-21-16,0 1 0,0-1 15,0-21-15,0 22 0,0-1 0,0-21 16,0 0-16,21 0 0,0 1 0,0-1 16,1-21-1,-1 0-15,0 0 0,0 0 16,21 0-16,-20-21 0,-1-1 0,0 1 15,0 0-15,0 0 0,0 0 16,1-22-16,-22 22 0,0-21 0</inkml:trace>
  <inkml:trace contextRef="#ctx0" brushRef="#br0" timeOffset="65332.41">6773 10774 0,'0'0'0,"21"0"31,1 0-31,-1 0 16,0 0-16,21 0 0,-21 0 0,1 0 15,20 0-15,-21 0 0,21-21 16,-20 21-16,20-21 0,-21 21 0,0 0 16,22-22-16,-22 22 0,0-21 0,0 21 15,0 0 1,-21-21-16,21 21 0,-21-21 62</inkml:trace>
  <inkml:trace contextRef="#ctx0" brushRef="#br0" timeOffset="68533">12975 7980 0,'0'0'0,"-21"0"0,0 0 16,0 0-16,-1 0 15,44 0 32,20 0-47,0 0 16,1 0-16,-1 0 0,21 0 0,1 0 16,-1 0-16,22 0 0,-21 0 15,-1-21-15,22 21 0,-22-21 0,1 21 16,-1 0-16,1-22 0,-1 22 15,1 0-15,-22 0 0,0 0 16,1-21-16,-22 21 0,0 0 0,0 0 16,-42-21 15,0 21-15,0 0-16,0 0 0,-1-21 15,1 21-15,-21 0 0,21-21 0,0 21 16,-1-21-16,1 21 0,0 0 15,0 0-15,21-22 0,-21 22 16,0 0-16,21-21 31,21 21-15,0 0-16,0 0 0,0 0 16,0 0-16,22 0 0,-22 0 15,0 0-15,21 0 0,-20 0 0,20 0 16,-21 0-16,0 0 0,0 21 15,1 1-15,-22-1 16,0 0-16,0 0 0,-22 0 16,1 22-16,-21-22 15,21 21-15,-22-21 0,22 22 0,-21-22 16,-22 42-16,22-20 0,21-22 16,-21 0-16,20 0 0,1 21 15,0-20-15,0-1 0,21 0 16</inkml:trace>
  <inkml:trace contextRef="#ctx0" brushRef="#br0" timeOffset="69678.41">15240 8340 0,'0'0'0,"-21"0"0,-22 0 0,22 0 16,0 0-16,0 0 0,0 0 0,42 0 47,0-21-47,0-1 15,0 22-15,22-21 0,-22 0 16,21 21-16,1-21 0,-1 0 0,64-22 15,-64 1-15,0 21 16,1 0-16,-1 0 0,-21-22 0,22 22 16,-22-21-16,0 21 0,0-1 0,0 1 15,-21 0-15,0-21 0,0-1 16,0 22-16,0 0 16,-21 0-16,0 21 0,0-21 15,0 0-15,-1 21 0,1 0 16,0 0-16,0 0 0,0 0 0,0 0 15,-1 21-15,1 0 0,0 21 16,0 1-16,0-1 0,0 0 16,-1 22-16,1-1 0,21 1 15,-21-1-15,0 22 0,0-22 0,0 22 0,21-21 16,-22 20-16,1 1 0,0 63 16,0-63-16,0-1 0,0 1 15,-1 0-15,1-1 0,0-20 0,0-1 16,0 1-16,21-1 0,-21 64 15,-1-63-15,22-22 16,0 1-16,0-1 0,0 0 0,0-21 16,0 22-16,0-22 0,22 0 15,-1-21-15,0 0 16,0-21-16,0 0 0,22 0 0,-22-1 16,21-20-16,-21 0 0,22-1 0,-1 1 15,43-64-15,-64 64 16,21-22-16,-21 1 0,0-1 0,1 1 15,-1-1-15,-21-20 0,0 20 0,0 1 16,0-22-16,-21 22 16,-1 20-16,1-20 0,-42-22 15,42 43-15,-22 21 0,22-22 0,-21 22 16,-1 21-16,22-21 0,0 21 16,-21 0-16,21 0 0,-1 0 15,44 0 16,-1 0-31,0 0 0,21 0 0,-21 0 16,22 0-16,-1 0 0,0-21 16,1 0-16,20 21 0,-20-22 0,-1 1 15,0 0-15,22 0 0,-22 0 16,0-22-16,1 22 0,-1 0 16,-21-21-16,22 21 0,-22-1 0,0 1 15,0 0-15,-21 0 0,0 0 16,0 0-16,0 42 31,-21 0-31,21 0 0,-21 0 16,0 22-16,21-22 0,0 0 15,0 0-15,0 0 0,-22 0 0,22 1 16,0-1-16,0 0 0,-21 0 16,21 0-16,0 0 15,0-42 16,0 0-15,0 0-16,0 0 0,0 0 0</inkml:trace>
  <inkml:trace contextRef="#ctx0" brushRef="#br0" timeOffset="69852.42">16023 7853 0,'0'0'0,"0"-21"15,21 21-15,0 0 47,-21 21-31,22-21-16,-1 0 0</inkml:trace>
  <inkml:trace contextRef="#ctx0" brushRef="#br0" timeOffset="70333.42">16510 8170 0,'0'0'0,"-21"43"0,21-22 0,0 0 0,-21 0 15,21 22-15,-22-22 0,1-21 16,21 21-16,0 0 0,0 0 15,-21-21-15,21 21 0,-21-21 16,21 22-16,0-44 47,0 1-47,0 0 16,0-21-16,0 21 0,21-1 15,0-20-15,0 21 0,1-21 16,-1-1-16,0 22 0,0-21 15,21 21-15,-20-22 0,20 22 0,0 0 16,-21 21-16,22 0 0,-1 0 16,-21 0-16,0 0 0,22 0 0,-22 21 15,0 0-15,0 22 0,-21-22 16,0 21-16,0 0 0,0-20 0,0 20 16,0-21-16,0 21 0,0-20 15,0 20-15,-21-21 0,0 0 0,21 0 16,-21 1-16,0-1 0,-1 0 15,44-21 17,-1-21-17,0 0-15,0 21 0</inkml:trace>
  <inkml:trace contextRef="#ctx0" brushRef="#br0" timeOffset="70872.56">17738 7980 0,'0'0'16,"0"-21"-16,-22 21 0,22-21 15,-21 21-15,0 0 0,-21 0 16,21 0-16,-1 0 0,-20 0 16,21 21-16,-21 0 0,20 0 15,-20 0-15,21 0 0,-21 22 0,20-22 16,-20 21-16,21 1 0,0-1 0,0-21 15,-1 21-15,22-20 0,0 20 16,0-21-16,0 0 0,0 0 0,0 1 16,22-1-16,-1-21 15,0 0-15,0 0 0,0 0 0,22 0 16,-22 0-16,0 0 0,21 0 0,1-21 16,-22-1-16,21 1 0,-21 0 15,22 0-15,-22-21 0,42-22 16,-42 22-16,1-22 0,-1 22 15,0-22-15,0 22 0,0-21 16,-21 20-16,0 1 0,21 0 0,-21-1 16,0 1-16,0 0 0,0-1 15,0 22-15,0 0 0,0 0 0,0 42 32,0 0-32,0 0 15,-21 22-15,0-1 0,21 0 0,0 1 16,-21 20-16,0-21 0,21 22 15,-21-22-15,21 1 0,0 20 0,0-21 16,0 1-16,0-1 0,0-21 16,0 0-16,0 22 0,0-22 15,0 0-15,0 0 0,21-21 16,0 0 0,0 0-16,0 0 0,0 0 0,-21-21 15,22 0-15</inkml:trace>
  <inkml:trace contextRef="#ctx0" brushRef="#br0" timeOffset="71253.17">18013 8234 0,'21'0'31,"0"0"-31,0 0 0,0-21 16,1 21-16,-1-21 0,0 21 15,0-22-15,0 1 0,-21 0 0,21 0 16,1 0-16,-1 0 0,-21-1 0,0 1 16,0 0-16,0 0 0,0 0 15,-21 21-15,-1 0 16,1 21-16,-21-21 16,21 21-16,0 21 0,-1-20 0,1 20 15,0-21-15,0 21 0,0 1 16,21-22-16,-21 21 0,21-21 15,0 22-15,0-22 0,0 0 0,0 0 16,0 0-16,0 1 0,0-1 16,21-21-16,0 0 0,0 21 15,21-21-15,-20 0 0,-1 0 0,0 0 16,0 0-16,0 0 0,22 0 16,-22-21-16,0 21 0,0-21 0,0-1 15,22-20-15</inkml:trace>
  <inkml:trace contextRef="#ctx0" brushRef="#br0" timeOffset="71625.67">18457 8170 0,'0'0'16,"0"-21"-16,0 0 0,0 0 0,0 0 16,0 0-16,0-1 0,21 1 15,-21 0-15,22 21 0,-1-21 16,0 21-16,0 0 0,0 0 16,0 0-16,1 0 0,-1 0 0,0 0 15,0 0-15,0 0 0,22 21 16,-22 0-16,0 22 0,0-22 0,0 21 15,0 0-15,1-20 0,-22 20 16,0-21-16,0 21 0,0-20 0,0-1 16,0 0-16,0 0 0,0 0 15,-22 0-15,1-21 0,21 22 0,-21-22 16,0 0-16,0 0 0,0 0 31,21-22-15,0 1-16,0 0 0,0 0 15,0 0-15,21 0 16,0-1-16,0 1 0,0-42 0,0 42 16,1-22-16,-1 22 0,21 0 15,-21-21-15,0 20 0,43-20 16,-22 21-16,-21 0 0,22 0 16,-1 21-16,0-22 0,1 1 0,-1 0 15,0 21-15</inkml:trace>
  <inkml:trace contextRef="#ctx0" brushRef="#br0" timeOffset="71904.67">19283 7789 0,'0'0'0,"-21"0"16,42 0 15,0-21-31,0 21 0,0 0 15,0 0-15,1 0 0,20 0 0,-21-21 16,21 21-16,-20 0 0,20 0 16,-21 0-16,21-21 0,-20 21 15,-1 0-15,0 0 0,21 0 16,-21 0-16,-42 0 31,0 0-31,0 0 16,0 0-16,0 0 0,-1 0 0,1 0 15</inkml:trace>
  <inkml:trace contextRef="#ctx0" brushRef="#br0" timeOffset="72135.88">19494 7747 0,'-21'21'0,"21"0"16,-21-21-16,0 22 0,21-1 16,0 0-16,-21 21 0,0-21 15,-1 22-15,22-1 0,-21 0 16,21 1-16,0-1 0,-21 0 0,21-20 15,-21 20-15,21 0 0,-21-21 16,21 22-16,0-22 0,0 0 0,0 0 16,0 0-16,0 1 0,0-1 15,0 0-15,21-21 32,0 0-32,0-21 15,0 0-15,1 21 0,20-22 16</inkml:trace>
  <inkml:trace contextRef="#ctx0" brushRef="#br0" timeOffset="73244.78">19981 8022 0,'0'0'16,"0"21"-16,-21-21 15,0 22-15,0-1 0,0 0 16,-1 21-16,1-21 0,0 1 0,0 20 15,0-21-15,0 21 0,-1-20 16,1-1-16,21 0 0,0 0 16,0 0-16,0 0 0,0 1 15,0-1-15,21 0 16,1-21-16,-1 0 0,0 0 16,0 0-16,0 0 0,0 0 0,1 0 15,-1-21-15,0 21 0,0-21 16,0-1-16,-21 1 0,21 0 15,-21 0-15,0-21 0,0 20 16,0 1-16,0 0 0,0-21 0,0 21 16,-21-1-16,0 1 0,21 0 0,-21 0 15,0 21-15,21-21 16,-21 21-16,42 0 31,0 0-15,0 0-16,0 0 0,0 0 0,1 0 15,20 0-15,-21 0 0,21-21 16,1 21-16,-22 0 0,21 0 0,1-22 16,-1 22-16,-21 0 0,21 0 15,-20 0-15,-1 0 0,0 0 0,-21 22 16,0-1 0,0 0-16,0 0 0,0 0 0,-21 0 15,0 1-15,-1-1 0,1 21 0,21-21 16,-21 0-16,0 1 15,0-1-15,21 0 0,0 0 0,0 0 16,0 0-16,0 1 0,0-1 16,0 0-16,0 0 15,21-21-15,0 0 16,0 0-16,0 0 0,1 0 16,-1 0-16,0-21 0,0 0 15,0 0-15,-21-1 0,0 1 16,0-21-16,21 21 15,-21 0-15,0-22 0,0 22 0,0 0 16,0-21-16,0 20 0,0 1 0,-21 0 16,21 0-16,-21 21 15,0-21-15,0 21 16,42 21 15,0-21-31,0 0 0,22 0 0,-22 0 16,21 0-16,0 0 0,-20 0 15,20 0-15,0 0 0,1 0 0,-1-21 16,0 0-16,-21-1 0,22 22 16,-1-21-16,-21 0 0,22 0 0,-1-21 15,-21 20-15,0-20 16,-21 21-16,21 0 0,-21 0 16,0-22-16,0 22 0,0-21 0,0 21 15,0-1-15,0 1 0,0 0 16,-21 21-1,0 0-15,0 0 16,21 21-16,-21 22 0,0-22 0,-1 21 16,22 0-16,-21 1 0,0 20 15,0-20-15,0 20 0,0-21 16,-1 1-16,22 20 0,-21-20 0,21-1 16,-21 0-16,21 1 0,0-22 0,0 21 15,0-21-15,0 0 0,0 1 16,0-1-16,21 0 0,0-21 15,1 21-15,-1-21 0,0 0 0,0 0 16,0 0-16,0 0 0,1 0 0,-1 0 16,0 0-16,21-21 0,-21 21 15,1-21-15,-1 0 0,0 21 0,0-22 16,0 1-16,0 0 0,1 21 0,-22-21 16,21 0-16,-21 0 0,21-1 15</inkml:trace>
  <inkml:trace contextRef="#ctx0" brushRef="#br0" timeOffset="73427.57">21294 8276 0,'-64'21'16,"43"-21"-1,21 22-15,-21-22 16,21-22 15</inkml:trace>
  <inkml:trace contextRef="#ctx0" brushRef="#br0" timeOffset="74108.64">18986 7768 0,'0'21'16,"22"-21"-16,-1 0 0,0 0 15,21 0-15,-21 0 0,22 0 16,-22 0-16,21 0 0,1 0 0,20 0 16,-21 0-16,1 0 15,-1 0-15,22-21 0,-22 21 0,0 0 16,-21 0-16,22-21 0,-22 21 0,21 0 15,-21 0-15,1 0 16,-22-21-16,-22 21 63</inkml:trace>
  <inkml:trace contextRef="#ctx0" brushRef="#br0" timeOffset="90933.37">17801 8805 0,'0'0'0,"0"-21"0,-21 21 16,21-21-16,0 0 15,0 0-15,0 0 0,0-1 0,0 1 16,0 0-16,0 0 16,0 0-16,0 0 0,0-1 15,0 44 16,0-1-31,0 0 0,0 21 16,0 1-16,21-1 0,-21 0 16,0 22-16,0-22 0,0 22 15,0-22-15,0 21 0,0-20 16,0 20-16,0-20 0,0-1 0,-21 0 16,21 1-16,0-22 0,0 21 0,-21-21 15,21 22-15,0-22 0,0 0 16,-21 0-16,21 0 0,0 0 0,0 1 15,0-1-15,-22-21 0,1 0 16,0 0-16,0 0 16</inkml:trace>
  <inkml:trace contextRef="#ctx0" brushRef="#br0" timeOffset="91196.04">17462 9250 0,'22'0'31,"-1"0"-31,0 21 0,-21 0 0,21 0 16,0 1-16,0-1 0,-21 0 16,22 0-16,-1 0 0,-21 0 0,0 1 15,21-1-15,0 0 0,-21 0 16,21 0-16,-21 0 0,0 1 15,0-1-15,21 0 0,1-21 0,-1 21 16,0-21 0,0 0-16,0 0 0</inkml:trace>
  <inkml:trace contextRef="#ctx0" brushRef="#br0" timeOffset="91381.22">18097 9271 0,'0'21'0,"-21"0"16,0 1-16,0-1 0,0 0 15,-22 0-15,22 0 0,-21 22 0,21-22 16,-22 0-16,22 21 0,-21-21 0,21 22 16,-22-22-16,22 0 0,0 21 15,0-20-15,0-1 0,-22 0 0</inkml:trace>
  <inkml:trace contextRef="#ctx0" brushRef="#br0" timeOffset="91888.44">14817 10435 0,'0'0'0,"0"-21"0,0 0 0,0 0 16,0 42-1,0 0-15,0 0 16,0 22-16,-22-22 0,22 42 15,0-20-15,0-1 0,0 0 0,-21 1 16,21-1-16,-21 0 0,0-21 0,21 22 16,-21-22-16,0 21 15,21-21-15,-22 1 0,1-1 0,21 0 16,0 0-16,-21-21 0,0 0 16,0 0-16,0-21 15,21 0 1,0 0-16</inkml:trace>
  <inkml:trace contextRef="#ctx0" brushRef="#br0" timeOffset="92268.18">14414 10499 0,'0'-21'16,"0"42"-16,0-85 0,0 22 0,0 21 0,0 0 16,22-1-16,-1 1 0,0 0 15,0 0-15,21 0 0,-20 21 0,20-21 16,0 21-16,1 0 0,-1 0 15,0 0-15,1 0 0,20 21 0,1 0 16,-1 0-16,1 21 0,-1 1 16,1-1-16,-1 0 0,-21 1 0,22 20 15,-43-20-15,0 20 0,-21-21 0,0 1 16,0 20-16,-21-20 16,0-1-16,-21 0 0,-22-21 0,22 22 0,-22-1 15,22-21-15,-22 22 0,22-22 16,0-21-16,-1 21 0,1-21 0,0 0 15,-1 0-15,1 0 0,21 0 16,-21 0-16,20-21 0,1 21 16,0-21-16,0-1 0,0 1 0,21 0 15,0 0-15,0 0 0,0 0 16,0-1-16,21 1 16,0 21-16,0-21 0,0 21 0,1-21 15,-1 0-15,21 21 0,0-21 0,-20 21 16,20 0-16</inkml:trace>
  <inkml:trace contextRef="#ctx0" brushRef="#br0" timeOffset="92696.68">15473 10837 0,'0'-63'15,"0"42"-15,0 0 0,21-1 16,-21 1-16,21 0 0,0 0 16,0 21-16,1-21 0,-1 0 15,0 21-15,0 0 0,0 0 0,22 0 16,-22 0-16,0 0 0,0 21 0,0 0 16,0 0-16,1 21 15,-1-20-15,0-1 0,-21 21 0,0-21 16,0 0-16,0 22 0,0-22 0,0 0 15,0 0-15,0 0 0,0 1 16,-21-1-16,21 0 0,-21-21 0,21 21 16,0-42 15,0 0-31,0 0 0,0-1 16,0 1-16,0 0 0,0 0 0,0-21 15,21 20-15,0 1 16,0-21-16,0 21 0,-21 0 0,21-1 15,1 1-15,-1 21 0,0-21 16,0 21-16,0 0 0,0 0 16,1 0-16,-1 0 0,0 0 0</inkml:trace>
  <inkml:trace contextRef="#ctx0" brushRef="#br0" timeOffset="93667.16">16870 10795 0,'0'0'0,"21"-21"0,-21 0 0,21 21 0,-21-21 16,0-1-16,0-20 0,0 21 16,0 0-16,0 0 0,0-22 15,-21 43-15,0 0 0,-22 0 16,22 0-16,0 0 0,-21 0 15,21 21-15,-22 1 0,22-1 0,-21 0 16,-1 0-16,1 0 0,21 22 0,-21-22 16,20 21-16,1-21 0,-21 0 15,42 22-15,0-22 0,-21 0 0,21 0 16,0 0-16,0 1 0,0-1 16,21-21-16,0 21 0,0 0 15,22-21-15,-22 0 0,0 0 0,21 0 16,1 0-16,-22 0 0,21 0 0,-21 0 15,22-21-15,-22 0 0,0 0 16,21 21-16,-21-22 0,1 1 0,-1 0 16,0-21-16,0 21 0,-21-1 15,21-20-15,0 21 0,-21 0 16,0-22-16,0 22 0,22 0 0,-22 0 16,0 42-1,-22 0 1,22 0-16,0 1 15,-21-1-15,21 0 0,-21 21 16,21-21-16,0 1 0,0-1 0,0 0 16,0 0-16,0 0 0,0 0 15,0 1-15,21-22 0,0 21 0,1-21 16,-1 0-16,21 21 0,-21-21 0,22 0 16,-1 0-16,0 0 0,1 0 15,-1 0-15,0 0 0,1-21 0,-1 0 16,21-1-16,-20 22 0,-22-21 0,21-21 15,-21 21-15,1 0 0,-1-1 16,0 1-16,-21-21 0,0 21 16,0 0-16,0-1 0,-21 22 15,-22-21-15,22 21 0,-21 0 16,21 0-16,-22 0 0,1 21 0,0 1 16,21-22-16,-22 21 0,22 0 15,0-21-15,0 21 0,0 0 0,21 0 16,0 1-16,0-1 0,0 0 15,0 0-15,21-21 16,0 21-16,0 0 0,0-21 0,0 22 16,1-22-16,-1 21 0,0 0 0,0 0 15,0 0-15,0 0 0,-21 22 16,22-22-16,-1 21 0,-21-21 0,0 64 16,21-21-16,-21-22 15,0 0-15,0 1 0,0 20 16,0-21-16,0 22 0,-21-22 0,21 1 15,-21 20-15,-22-21 0,22 22 0,-21-1 16,21-20-16,-22-1 0,1 0 16,0 1-16,-1-1 0,1-21 0,0 0 15,20 1-15,-20-22 0,21 0 0,0 0 16,0 0-16,-1 0 0,1-22 16,0 1-16,0-42 15,21 20-15,0 1 0,0 0 0,0-1 16,0-20-16,0 21 0,21-22 15,0 1-15,0-1 0,22 1 0,-1-1 16</inkml:trace>
  <inkml:trace contextRef="#ctx0" brushRef="#br0" timeOffset="94240.68">18415 10329 0,'0'0'0,"-21"0"0,0 0 0,-1 0 0,1 0 16,0 0-16,-21 22 0,21-1 15,-1-21-15,1 21 0,0-21 16,0 21-16,21 0 0,-21-21 0,21 21 16,-21 1-16,21-1 15,0 0-15,0 0 0,21-21 16,0 0-16,0 0 0,0 0 0,22 0 15,-22 0-15,21 0 0,0 0 16,1 0-16,-1 0 0,-21 0 0,0 0 16,22 0-16,-43 21 15,0 0 1,-43-21-16,22 22 0,-21-22 0,21 21 16,-22-21-16,1 0 0,0 21 15,-1-21-15,22 0 0,-21 21 16,21-21-16,0 0 0,42 0 47,0 0-47,0 0 0,0 0 15,0 0-15,1 0 0,-1 0 0,0 0 16,0 21-16,0-21 0,0 21 0,1 1 16,-1-1-16,0-21 15,-21 42-15,0-21 0,0 22 16,0-22-16,0 0 0,0 21 0,-21-21 15,0 22-15,-1-22 0,1 21 16,-21-21-16,21 1 0,-22 20 0,22-21 16,0 0-16,0 0 0,0 1 0,21-1 15,-21-21-15,21-21 32</inkml:trace>
  <inkml:trace contextRef="#ctx0" brushRef="#br0" timeOffset="95117.67">19706 10329 0,'0'0'0,"-42"-42"15,42 21-15,-21 21 31,21 21-31,-22 21 0,22-20 16,-21 20-16,21 0 0,-21 1 0,0-1 16,21 0-16,-21 1 0,0-1 15,-1 0-15,1 1 0,-21-22 0,21 21 16,0-21-16,-1 22 0,1-22 0,-21 0 16,42 0-16,-21-21 15,21 21-15,-21-21 0,-1 0 16,1-21-1,21 0-15,0 0 16,0 0-16,0-1 0,0 1 0,0-21 16,0 21-16,0-22 0,21 1 0,-21 0 15,22 21-15,-1-22 0,0 22 16,0 0-16,0 0 0,0 21 16,1 0-16,-22 21 15,0 0-15,0 0 0,0 0 0,0 22 16,0-22-16,0 0 0,0 21 0,0-20 15,0-1-15,0 0 0,0 21 16,0-21-16,0 1 0,0-1 0,21 0 16,0-21-16,0 21 0,0 0 15,22-21-15,-22 21 16,0-21-16,21 0 0,-21 0 0,22 0 16,-1 0-16,-21 0 0,22 0 0,-1-21 15,-21 0-15,21 0 0,1 0 16,-22 0-16,21-22 0,-21 1 0,1 0 15,-1-1-15,0 1 0,0-22 16,-21 1-16,0 21 0,0-22 0,0 22 16,0-22-16,-21 22 0,-21 0 0,20-1 15,-20 22-15,0 0 0,-1 0 16,1 0-16,0 21 0,-22 0 0,-20 21 16,41-21-16,22 42 15,0-21-15,0 22 0,21-22 16,0 42-16,0-20 0,0-1 0,0 0 15,21 1-15,0-1 0,-21 0 0,42 1 16,-20-22-16,-1 0 0,0 21 16,0-21-16,21-21 0,-20 22 0,-1-1 15,0-21-15,0 0 0,0 21 16,22-21-16,-22 0 0,0 0 0,0 0 16,0 0-16,0 0 15</inkml:trace>
  <inkml:trace contextRef="#ctx0" brushRef="#br0" timeOffset="95536.69">20278 10626 0,'0'-21'16,"0"-1"-16,0 1 15,0 0-15,0 0 16,0 0-16,21 21 15,0-21-15,0 21 0,0 0 16,0 0-16,1 0 0,-1 0 0,0 21 16,0 0-16,0 0 0,0 0 15,1 0-15,-1 22 0,0-22 16,-21 0-16,0 21 0,0 1 16,0-1-16,0-21 0,0 0 0,0 1 15,0-1-15,-21-21 0,0 21 16,21 0-16,-22-21 0,1 0 15,0 0-15,21-21 32,0 0-32,0 0 0,21-1 15,0 1-15,-21 0 16,22 0-16,-1 0 0,0 0 0,-21-1 16,21 1-16,0 0 0,0 0 15,1 0-15,-1 0 0,0 21 16,0-22-16,0 22 0,0 0 0,1-21 15,-1 0-15,0 21 0</inkml:trace>
  <inkml:trace contextRef="#ctx0" brushRef="#br0" timeOffset="96250.98">21230 10435 0,'-21'0'16,"0"21"-1,0 1-15,-1-1 0,1 0 0,21 0 16,-21 0-16,0 0 0,0 1 0,0 20 16,-1-21-16,1 0 0,21 0 15,-21 1-15,21-1 0,-21 0 0,21 21 16,0-21-16,0 1 16,21-22-1,0 0-15,0 0 0,1 0 0,-1 0 16,0 0-16,0 0 0,0-22 0,0 1 15,1 21-15,-1-21 0,-21 0 16,21 0-16,-21 0 0,0-22 16,0 22-16,0-42 0,0 41 15,0-20-15,0 21 0,0 0 16,0 0-16,0-1 0,-21 22 16,42 0 30,0 0-46,0 0 16,0 0-16,1 0 0,-1 0 0,0 0 16,0 0-1,0 0-15,0 0 0,1 0 0,-1 22 0,0-22 16,-21 21-16,21 0 0,-21 0 16,0 0-16,0 0 15,0 1-15,0-1 0,0 0 0,0 0 16,-21 21-16,21-20 0,0-1 0,0 21 15,-21-21-15,21 22 0,-21-1 16,-1 0-16,22 1 0,-21-1 0,21 21 16,-21-20-16,0 20 0,21 1 0,-21-1 15,0 1-15,21-22 0,-22 22 16,1-1-16,0-21 0,21 22 16,-21-22-16,0 22 0,-22 42 0,22-64 15,21 21-15,-21-20 16,21-1-16,-21 0 0,21 1 0,-21-22 15,21 0-15,0 0 0,0 0 0,0-42 32,0 0-32,21-21 15,-21 21-15,21-22 0,0 1 0,0 0 16,1-22-16,-1 22 0,21-85 16,-21 63-16,-21-20 15,21 20-15,1-21 0</inkml:trace>
  <inkml:trace contextRef="#ctx0" brushRef="#br0" timeOffset="96572.39">21421 10647 0,'0'0'0,"0"-42"16,21-1-16,-21 1 0,21 0 15,-21 20-15,0 1 0,21 0 0,-21 0 16,0 0-16,21 21 16,0 0-16,1 0 15,-1 0-15,0 0 0,21 0 16,-21 0-16,22 21 0,-1-21 0,-21 21 15,22 0-15,-1 0 0,-21 1 0,0-1 16,0 21-16,1-21 0,-1 22 16,-21-22-16,0 21 0,0-21 0,0 22 15,0-22-15,-21 0 0,-1 0 16,1 0-16,0 0 0,-21 1 16,21-1-16,-22-21 0,22 0 0,-21 0 15,-22 0-15,22 0 16,21 0-16,0 0 0,-1 0 0,1 0 15,-21 0-15,21 0 0,0 0 0,-1 0 16,-20 0-16,21-21 0,-21 21 16,-1-22-16,1 22 0,0-21 0,-22 21 15</inkml:trace>
  <inkml:trace contextRef="#ctx0" brushRef="#br0" timeOffset="104609.34">10181 13483 0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3:22:34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3768 2921 0</inkml:trace>
  <inkml:trace contextRef="#ctx0" brushRef="#br0" timeOffset="2685.15">2349 635 0,'0'0'0,"0"-21"16,0 0-16,0 0 15,0-1-15,0 1 16,0 42 31,0 1-32,0-1-15,0 21 16,22-21-16,-22 22 0,0-1 0,0 21 16,0-20-16,21 20 0,-21 1 15,0-1-15,0 1 0,0-22 16,0 22-16,0-1 0,0-21 0,0 1 15,0-1-15,0 0 0,0 1 16,0-22-16,0 21 0,0-21 16,0 1-16,0-1 0,0 0 0,0 0 15,0 0 1,0-42 0,0 0-1,21 0-15,0 0 0,0-1 0,-21-20 16,21 21-16,22 0 15,-22-22-15</inkml:trace>
  <inkml:trace contextRef="#ctx0" brushRef="#br0" timeOffset="3044.6">2963 974 0,'0'-21'0,"0"42"0,21-42 0,-21-1 16,0 44 15,-21-1-31,0 0 16,-21 0-16,21 21 0,-1-20 16,-20 20-16,0 0 0,21 1 0,-22-1 15,1 0-15,0 1 0,-1-1 16,1-21-16,0 21 0,-1-20 15,22 20-15,0-21 0,0 0 0,0 0 16,-1 1-16,22-1 0,0 0 16,-21-21-16,42 0 31,1 0-31,-1-21 0,0 0 0,0-1 16,0 1-16,22 0 0,-1 0 15,-21-21-15,21-1 0,1 22 0,-22-21 16</inkml:trace>
  <inkml:trace contextRef="#ctx0" brushRef="#br0" timeOffset="3324.15">2942 931 0,'0'0'15,"0"-21"-15,21 0 0,0 21 16,-21 21 0,0 0-16,22 1 15,-22 20-15,21-21 0,-21 21 0,0 1 16,21-1-16,0 0 0,-21 1 15,21-22-15,0 21 0,1 1 0,-22-1 16,21-21-16,0 21 0,0-20 16,-21 20-16,21-21 0,0 21 15,-21-20-15,22-1 0,-1 0 0,-21 0 16,0 0-16,21 0 16,0-21-16,-21-21 31,0 0-31,0 0 0,0 0 15,0-22-15,21 22 0,-21-21 0,21 0 16</inkml:trace>
  <inkml:trace contextRef="#ctx0" brushRef="#br0" timeOffset="3641.17">3577 550 0,'0'0'0,"0"-21"0,0 0 16,0 0-16,-21 21 15,0 0-15,0 21 16,21 21 0,-22-20-16,1 20 0,21 21 15,0 1-15,-21-1 0,0 1 16,21 21-16,-21-22 0,0 22 0,-1-22 16,1 1-16,21-1 0,-21-20 15,21-1-15,-21 0 0,21 1 0,0-1 16,0 0-16,0-21 0,0 1 15,0-1-15,0 0 0,0 0 0,0 0 16,21-42 15,0 0-31,-21 0 16,0 0-16,21-1 0,1-20 16,-1 21-16</inkml:trace>
  <inkml:trace contextRef="#ctx0" brushRef="#br0" timeOffset="4088.22">3704 1312 0,'0'0'0,"0"22"0,21-22 31,0 0-16,1 0-15,-1 0 16,21-22-16,-21 22 0,0-21 0,22 0 16,-22 0-16,0 0 0,0 0 15,0-22-15,1 22 0,-1 0 0,-21-21 16,0 20-16,0 1 0,0 0 16,0 0-16,-21 21 15,-22 0-15,22 21 16,-21-21-16,21 21 0,-22 22 0,1-22 15,0 21-15,-1-21 0,22 22 16,-21-1-16,21-21 0,-1 21 16,22 1-16,0-22 0,0 21 0,0-21 15,0 22-15,0-22 0,22 0 16,-1 0-16,0 0 0,0 1 16,21-1-16,-20-21 0,20 0 15,-21 0-15,21 0 0,1 0 0,-22 0 16,21 0-16,-21 0 0,22-21 15,-22-1-15,21 1 0,1 0 0,-22-21 16,21 21-16,0-22 0,1 1 16</inkml:trace>
  <inkml:trace contextRef="#ctx0" brushRef="#br0" timeOffset="4673.22">4657 550 0,'0'0'0,"-22"-21"16,1 0-16,0 21 0,0 0 15,0 0-15,0 0 0,-1 21 0,1-21 16,21 21-16,-21 22 0,21-1 16,-21 0-16,21 1 0,0 20 0,0 1 15,0-1-15,0 1 0,0-1 16,0-20-16,0 20 0,0-21 0,0 1 16,0-1-16,0 0 0,0 1 15,0-22-15,0 0 0,0 21 16,0-20-16,0-1 15,0 0-15,0-42 32,0 0-17,0-1-15,0 1 16,0-21-16,0 21 0,0 0 0,0-22 16,0 22-16,21-21 0,0 21 15,0-22-15,1 22 0,-1 0 16,0-21-16,21 20 0,-21 1 0,22 0 15,-1 0-15,0 21 0,1 0 16,-1 0-16,22 0 0,-22 0 0,43 21 16,-43 21-1,-21-20-15,0-1 0,0 21 0,1 0 16,-22-20-16,0 20 0,0 0 16,0-21-16,0 22 0,-22-22 0,1 21 15,0-21-15,-21 1 0,21 20 16,-22-21-16,22 0 0,-21 0 0,21 1 15,-1-1-15,-20-21 0,21 21 16,0-21-16,0 21 0,-1-21 16,1 0-16,0 0 0,0 21 0,0-21 15,0 0-15,-1 0 0,1 0 16,0 0-16,0 0 0,0 0 16,0 0-16,21-21 15,-22 21-15,22-21 0,0 0 16,0-22-16,0 22 0</inkml:trace>
  <inkml:trace contextRef="#ctx0" brushRef="#br0" timeOffset="5343.44">5313 635 0,'0'0'0,"-21"-21"15,-1 21 1,22-21 15,22 0-15,20 21-16,0-22 15,22 22-15,-1-21 0,1 21 0,20 0 16,1-21-16,0 21 0,-22-21 16,22 21-16,-22 0 0,1 0 0,-1 0 15,-20-21-15,20 21 0,-42 0 16,43 0-16,-43 0 0,0 0 16,-21 21-1,-21-21 1,0 21-16,0-21 0,0 0 0,-1 21 15,1-21-15,0 0 16,0 0-16,0 0 16,0 0-16</inkml:trace>
  <inkml:trace contextRef="#ctx0" brushRef="#br0" timeOffset="5634.61">5948 529 0,'-43'0'31,"22"0"-31,0 0 0,21 21 16,0 1-16,-21-1 0,21 21 16,0-21-16,-21 22 0,21-1 15,0 21-15,0 1 0,-21-22 16,21 22-16,-22-1 0,22 1 16,0-22-16,-21 22 0,0-22 0,0 0 15,0 43-15,21-64 16,0 21-16,0 1 0,0-22 15,0 0-15,-21-21 0,21 21 16,0 0-16,0-42 31,21 0-15,0 0-16,0 0 16</inkml:trace>
  <inkml:trace contextRef="#ctx0" brushRef="#br0" timeOffset="6273.57">6583 1185 0,'0'0'0,"21"0"0,0 0 16,-21-21-16,21 21 15,0-21-15,1 0 0,-22 0 16,0 0-16,0-1 15,0 1-15,0 0 16,0-21-16,0 21 0,0-1 16,0 1-16,-22 0 0,1 0 15,0 21-15,0 0 0,0 0 16,0 0-16,-22 0 0,1 21 0,21 0 16,-22 0-16,1 22 0,21-1 15,-21 0-15,20 1 0,-20-1 0,21 0 16,0 1-16,0-1 0,-22 43 15,43-43-15,0-21 0,0 0 16,0 1-16,0-1 0,0 0 16,0 0-16,21-21 0,1 0 15,-1 0-15,0 0 0,0 0 16,43 0-16,-22 0 0,-21-21 16,21 0-16,-20 0 0,20-1 15,21-20-15,-41 0 0,20 21 16,-21-22-16,0 1 0,0 0 15,1-1-15,-1 1 0,-21 0 16,0 20-16,21 1 0,-21 0 0,0 0 16,0 63 15,-21-21-31,0 22 0,21-22 0,-22 21 16,22 1-16,-21-22 15,21 21-15,0 0 0,0-20 0,0 20 16,0-21-16,0 0 0,0 0 15,0 22-15,0-22 0,0 0 0,0 0 16,21-21-16,1 21 0,-1 1 16,0-22-16,0 0 0,0 0 15,0 0-15,22 0 0,-22 0 16,21-22-16,-21 1 0,22-21 0,-22 21 16,21-22-16,1 22 0</inkml:trace>
  <inkml:trace contextRef="#ctx0" brushRef="#br0" timeOffset="6881.29">7366 677 0,'0'0'0,"0"-21"0,0 0 0,0 0 15,0 0-15,-21 21 0,21-21 0,-21 21 16,-1 0 0,1 21-1,21 21-15,-21-21 0,21 22 16,0-1-16,0 21 0,-21 1 15,21-22-15,-21 22 0,21-1 0,-21-20 16,21 20-16,0-21 0,-22 1 16,22-1-16,-21 0 0,21 1 0,0-22 15,0 0-15,0 21 0,0-20 16,0-1-16,0 0 16,0-42 15,0 0-16,0-1-15,0 1 0,0 0 16,0 0-16,0-21 0,21 20 16,-21-20-16,22 21 0,-1 0 15,21-22-15,-21 22 0,0 0 0,1 0 16,20 0-16,-21 21 0,0-21 16,22 21-16,-22 0 0,21 0 0,-21 0 0,22 0 15,-22 21-15,21-21 16,-21 21-16,0 0 0,1 21 0,-1-20 15,0-1-15,-21 0 0,0 21 16,0-21-16,0 1 0,0 20 0,-21-21 16,0 0-16,-1 0 0,1 22 15,-21-22-15,0 0 0,-1 0 0,22 0 16,-21 1-16,-1-1 0,1-21 16,0 21-16,-22 0 0,22-21 0,0 21 15,20-21-15,-20 0 0,21 0 16,0 0-16,0 21 0,-1-21 15,1 0-15,0 0 16,21-21 0,0 0-1,21 0-15,-21 0 0,43 0 16,-22-1-16,21-20 0,-21 21 0</inkml:trace>
  <inkml:trace contextRef="#ctx0" brushRef="#br0" timeOffset="7258.55">8234 466 0,'0'0'15,"0"-21"-15,-21 21 16,21 21-1,0 0 1,0 21-16,0-21 0,0 22 0,-22-1 16,22 0-16,-21 1 15,21 20-15,-21 1 0,0-1 0,0 1 16,0-1-16,21-20 0,-22 20 16,1-21-16,0 1 0,0-1 0,0 0 15,21 1-15,0-22 0,0 0 16,0 0-16,-21 0 0,21 1 0,0-1 15,0 0-15,0 0 16,21-21 15,0-21-31,0 0 16,0 0-16,0-22 0,1 22 0</inkml:trace>
  <inkml:trace contextRef="#ctx0" brushRef="#br0" timeOffset="7718.36">8445 1185 0,'0'0'0,"0"22"15,0-1-15,0 0 16,0 0 0,22-21-1,-1 0-15,0 0 0,0 0 16,0 0-16,0 0 0,22-21 0,-22 0 15,0 21-15,21-21 0,-20-1 16,-1 22-16,21-21 0,-21 0 0,-21 0 16,21 0-16,-21 0 0,22-22 15,-22 22 1,-22 21-16,1 0 16,0 0-16,0 0 0,-21 0 0,20 0 15,1 21-15,0-21 0,-21 21 16,21 1-16,-1-1 0,22 0 0,-21 0 15,0 21-15,0-20 0,0-1 16,21 21-16,-21 0 0,21 1 16,-22-22-16,22 0 0,0 0 15,0 0-15,0 1 0,0-1 16,0 0-16,0 0 0,0 0 0,0 0 16,22-21-16,-1 22 0,-21-1 15,21-21-15,0 0 0,0 0 0,0 0 16,1 0-16,20 0 0,21 0 15,-20-21-15,-1-1 0,0 22 16,1-21-16,-1 0 0,22 0 16</inkml:trace>
  <inkml:trace contextRef="#ctx0" brushRef="#br0" timeOffset="8233.61">9779 1037 0,'0'0'0,"21"-42"15,0 21-15,-21 0 16,0-1 0,-21 22-16,0 0 15,0 0-15,0 0 0,-1 0 16,1 0-16,0 22 0,-21-1 0,21 0 16,-1 0-16,1 0 0,0 0 15,0 1-15,0-1 0,0 0 0,21 0 16,0 0-16,0 0 0,0 1 15,0-1-15,0 0 16,0 0-16,0 0 16,21-21-16,0 21 0,0-21 0,0 0 15,-21 22-15,21-22 16,22 0-16,-22 0 0,0 21 0,0-21 16,0 0-16,1 21 0,-1-21 15,0 0-15,-21 21 0,21 0 16,-21 0-1,0 1 1,-21-22-16,0 21 16,-22-21-16,22 21 0,0-21 15,0 0-15,-21 21 0,20-21 16,-20 21-16,21-21 0,0 0 0,0 21 16,-1-21-16,1 0 0,0 0 15,0 22-15,0-22 0,0 0 0,-1 0 16,1 0-1,0 0 1,0 0 0,21-22-16,-21 22 0,0-21 15,-1 21-15</inkml:trace>
  <inkml:trace contextRef="#ctx0" brushRef="#br0" timeOffset="9072.48">3048 2117 0,'0'0'0,"-42"0"15,20 0-15,1 0 32,-21 0-17,21 0 1,42 0 62,0 0-78,0 0 0,0 0 16,1 0-16,20 0 0,0 0 0,22 0 15,-1 0-15,22 0 0,381 0 31,-339 0-31,21 0 0,21 0 16,0 0-16,1-21 0,-1 21 0,0 0 16,22 0-16,-22 0 0,22 0 15,-1 0-15,1 0 0,-1 0 16,1-22-16,-1 22 0,1 0 0,-1 0 16,1 0-16,-22 0 0,0 0 0,1-21 15,-1 21-15,0 0 0,-20 0 16,-22 0-16,0 0 0,-22 0 0,1 0 15,-21 0-15,0-21 0,-1 21 16,-20 0-16,-22 0 0,0 0 0,1 0 16,-1 0-16,-21 0 0,0-21 15,1 21 17,-44 0-1,1-21-31,0 21 15,0-21-15,0 21 0,-22-22 16</inkml:trace>
  <inkml:trace contextRef="#ctx0" brushRef="#br0" timeOffset="10388.61">2921 2180 0,'-21'21'16,"0"-21"-1,21 22 1,-22-22-1,22 21 17,22-21-17,-1 0-15,0 0 0,0 0 16,0 0-16,0 0 0,22 0 16,-1 0-16,0 0 0,1 0 0,-1 0 15,0 0-15,22 0 0,-1 0 16,22 0-16,0 0 0,-1 0 0,22 0 15,-21 0-15,21 0 0,-22 0 16,22 0-16,0 0 0,0 0 0,21-21 16,0 21-16,0 0 0,0 0 15,0-22-15,21 22 0,-21 0 16,0 0-16,21 0 0,-21 0 0,21 0 16,-21 0-16,22-21 0,-22 21 15,0 0-15,21 0 0,0 0 16,0 0-16,0 0 0,-21 0 0,0 0 15,21 0-15,-21 0 0,0 0 0,0 0 16,0 0-16,0 0 0,-21 21 16,0-21-16,0 0 0,-21 0 0,20 0 15,-20 0-15,0 0 0,-22 0 16,22 0-16,0 0 0,-22 0 0,22 0 16,-22 0-16,-20 0 0,20 0 15,-21-21-15,1 21 0,-1 0 0,0 0 16,-20 0-16,-1-21 0,0 21 15,0 0-15,0-21 32,-21 0-17,0 0 1</inkml:trace>
  <inkml:trace contextRef="#ctx0" brushRef="#br0" timeOffset="10508.62">9504 2096 0,'0'0'0,"21"0"16,-21-22 31</inkml:trace>
  <inkml:trace contextRef="#ctx0" brushRef="#br0" timeOffset="19504.66">2963 3133 0,'0'0'0,"0"-21"16,21 21-1,-21-22 17,0 44 30,0-1-62,-21-21 0,-21 21 16,21 0-16,0 0 0,-22 0 15,-20 1-15,20 20 0,-20-21 16,-1 21-16,1-20 0,-1 20 0,1-21 16,-1 21-16,22 1 0,-21-22 15,20 0-15,1 21 0,0-20 16,-1-1-16,1 0 0,21 0 0,0 0 16,-22 0-16,22 1 0,0-22 15,21 21-15,-21-21 0,0 21 16,42-21 31,0-21-47,0 21 0,0-21 15,0 21-15,1-22 16,-1 22-16,21-21 0,-21 21 0,0 0 16,1-21-16,20 21 0,-21 0 15,0 0-15,22 0 0,-22 0 0,0 0 16,21 0-16,-21 0 0,1 0 15,20 21-15,-21 0 0,0-21 16,22 22-16,-22-22 0,0 21 16,0 0-16,21-21 0,-20 21 0,-1 0 15,0 0-15,0-21 0,0 22 16,0-1-16,1-21 0,-1 21 16,-21 0-16,21 0 0,-21 0 15,21-21-15,0 22 0,-21-44 78,0 1-62,0 0-16,21 0 0</inkml:trace>
  <inkml:trace contextRef="#ctx0" brushRef="#br0" timeOffset="20291.22">4043 3556 0,'42'-106'32,"-42"85"-32,0 0 0,0 0 15,0 0-15,0-1 0,0 1 0,0 0 16,-21 0-16,21 0 16,-21 21-16,0 0 0,-1-21 0,1 21 15,0 0-15,-21 0 0,21 0 16,-1 0-16,1 0 0,-21 21 15,21-21-15,0 21 0,-1 0 16,-20 0-16,21 0 0,-21 1 0,20 20 16,1-21-16,-21 21 0,21-20 15,0 20-15,-22 0 0,22-21 0,0 22 16,0-1-16,0-21 0,-1 22 16,22-22-16,-21 21 0,21-21 0,0 0 15,0 1-15,0-1 0,0 0 16,0 0-16,0 0 0,21-21 0,1 21 15,-1-21-15,0 22 16,0-22-16,0 0 0,0 0 16,1 0-16,-1 0 0,21 0 0,-21-22 15,22 22-15,-22-21 0,21 0 16,-21 0-16,22 0 0,-22 0 16,63-43-16,-62 43 0,-1-21 15,0 20-15,21-20 0,-21 0 16,-21 21-16,22-22 0,-1 22 0,-21-21 15,21 21-15,-21-1 0,0 1 16,0 0-16,21 21 16,-21-21-16,0 42 31,0 0-31,0 0 16,0 1-16,0-1 0,0 0 15,0 0-15,0 21 0,0-20 0,0-1 16,0 0-16,-21 21 0,21-21 15,0 1-15,0-1 0,0 0 0,0 0 16,0 0-16,0 0 0,0 1 16,0-1-16,0 0 0,21-21 15,-21 21-15,21-21 0,0 0 16,1 0-16,-1 0 16,0 0-16,0 0 0,0-21 15,0 21 1</inkml:trace>
  <inkml:trace contextRef="#ctx0" brushRef="#br0" timeOffset="21076.77">4889 3048 0,'-21'0'16,"42"0"-16,-63 0 0,42-21 0,-21 21 15,0 0-15,21 21 47,21 0-31,0 0-16,0 1 15,0-1-15,1 0 0,-1 0 0,0 0 16,0 0-16,0 1 16,0-1-16,1 0 0,20 0 0,-21 0 15,21 0-15,-20 1 0,20-1 16,-21 0-16,21 0 0,1 0 0,-22 0 15,21-21-15,-21 22 0,22-1 0,-22-21 16,0 21-16,0-21 0,0 0 16,22 21-16,-22-21 0,0 0 15,0 21-15,0-21 0,-21 21 32,0 1-17,-21-22 1,0 0-16,0 0 0,0 21 15,0 0-15,-1-21 0,1 0 16,0 21-16,0-21 0,0 21 0,0-21 16,-1 21-16,-20-21 0,21 22 15,0-1-15,0-21 0,-22 21 0,22 0 16,0-21-16,-21 21 0,20 0 16,1-21-16,0 22 0,0-1 0,0-21 15,0 21-15,-1-21 0,1 21 0,0 0 16,0-21-16,21 21 15,-21-21-15,21 22 0,-21-22 16,21 21 0,-22-21-16,1 0 62,21-21-46,-21 21-16,21-22 15,0 1 1</inkml:trace>
  <inkml:trace contextRef="#ctx0" brushRef="#br0" timeOffset="24165.73">1778 4784 0,'21'-21'0,"0"21"15,-21-22-15,21 22 0,-21-21 16,0 0 0,22 21-16,-22-21 15,0 42 32,-22 21-47,1-20 16,0 20-16,-21 0 0,-1 1 0,1-1 15,0 21-15,-22-20 0,22-1 16,-22 22-16,1-22 0,21 0 0,-22 1 16,22-1-16,-22 0 15,22 1-15,0-1 0,-1-21 0,22 21 16,-21-20-16,21-1 0,-1 0 15,1 0-15,0 0 0,0 0 16,21 1-16,-21-22 16,21-22 15,0 1-31,21 0 16,0 0-16,0 0 15,0 0-15,1 21 0,-1-22 16,0 1-16,0 21 15,0-21-15,22 21 0,-22 0 0,0-21 16,21 21-16,-21-21 0,22 21 0,-22 0 16,0 0-16,21 0 15,-20 0-15,-1 21 0,21 0 0,-21-21 16,0 21-16,22 0 0,-22 1 16,0-1-16,21 0 0,-20 0 0,-1 21 15,0-20-15,0-1 0,21 21 16,-20-21-16,-1 0 0,0 1 15,0-1-15,0 0 0,-21 0 0,21 0 16,-21 0-16,22-21 0,-22 22 16,0-44 46,21 1-62,0 0 0,-21 0 16</inkml:trace>
  <inkml:trace contextRef="#ctx0" brushRef="#br0" timeOffset="24897.89">2900 4847 0,'0'0'0,"0"-21"31,0 0-15,0 0-1,0 42 32,0 0-31,0 0-16,-21 0 0,21 1 15,0 20-15,-22 0 0,22 1 0,0-1 16,0 0-16,0 1 0,-21-1 16,21 0-16,0 1 0,-21-1 0,21 0 15,0 1-15,0-1 0,0-21 16,0 21-16,0 1 0,0-22 15,0 21-15,0 1 0,0-22 16,0 0-16,0 0 0,0 0 0,0 0 16,21-21-1,0 0-15,-21-21 16,22 0-16,-1-21 0,0 21 16,-21-1-16,0-20 0,21 21 0</inkml:trace>
  <inkml:trace contextRef="#ctx0" brushRef="#br0" timeOffset="25175.86">2603 5292 0,'85'0'31,"-64"0"-31,0 0 0,1 0 16,20 0-16,-21-21 0,21 21 0,-20-22 16,20 22-16,-21-21 0,0 21 15,22 0-15,-22-21 0,0 21 16,0 0-16,0-21 16,0 21-1,-21-21-15,22 21 16</inkml:trace>
  <inkml:trace contextRef="#ctx0" brushRef="#br0" timeOffset="25828.62">3662 5228 0,'0'0'0,"21"0"0,0 0 0,0 0 15,0-21-15,1 21 0,-1 0 16,0-21-16,-21 0 0,21 0 16,0-1-16,-21 1 15,0 0-15,0 0 16,0 0-16,-21 0 0,0-1 16,0 1-16,0 0 0,-22 21 15,22-21-15,0 21 0,-21 0 0,-1 0 16,22 0-16,-21 0 0,21 21 15,-22-21-15,1 21 0,21 0 0,-22 22 16,22-22-16,-21 21 0,21-21 16,0 22-16,21-1 0,0-21 0,-22 22 15,22-22-15,0 21 0,0-21 16,0 0-16,0 22 0,0-22 16,0 0-16,22 0 0,-22 0 15,21-21-15,-21 22 0,21-22 16,0 0-16,0 0 0,0 0 0,1 0 15,-1 0-15,0 0 0,0 0 16,0-22-16,22 1 0,-22 0 0,21 0 16,-21 0-16,0 0 0,22-1 15,-22 1-15,21-21 0,-21 21 0,1-22 16,-1 1-16,0 0 16,0 21-16,0-22 0,0 22 0,-21-21 15,0 21-15,0-1 0,22 1 16,-22 42-1,-22 1 1,22-1-16,0 0 16,0 21-16,-21-21 0,21 1 0,0 20 15,0 0-15,0-21 0,0 1 16,0 20-16,0-21 0,0 0 0,0 22 16,0-22-16,21 0 0,1 0 15,-1 0-15,0-21 0,0 0 16,0 0-16,0 0 0,1 0 15,-1 0-15,0-21 0,0 0 16,0 21-16</inkml:trace>
  <inkml:trace contextRef="#ctx0" brushRef="#br0" timeOffset="26449.27">4424 4699 0,'0'0'0,"-21"21"32,21 0-32,0 1 0,-22 20 15,22 0-15,-21-21 16,21 22-16,-21-1 0,21 0 0,-21 1 16,21-1-16,0 0 0,0 1 15,-21 20-15,0-42 0,21 22 16,0-22-16,0 0 0,-22 0 15,22 0-15,0 1 0,0-1 16,0-42 31,0-1-31,0 1-16,22 0 0,-22-21 0,21 21 15,0-1-15,0-20 0,0 21 0,0 0 16,22 0-16,-22-22 0,21 43 15,-21-21-15,22 0 0,-22 21 0,21 0 16,-21 0-16,22 0 0,-22 0 16,21 0-16,-21 21 0,22-21 0,-22 21 15,0 0-15,21 1 0,1 20 16,-43-21-16,0 0 0,21 0 16,-21 1-16,0-1 0,0 0 15,0 0-15,-21 21 0,0-20 0,-1-1 16,-41 21-16,21-21 0,-1 0 15,1 1-15,0-22 16,-1 21-16,1 0 0,0-21 0,-1 21 16,1-21-16,0 21 0,-1-21 15,1 0-15,21 0 0,0 0 0,-1 0 16,1 0-16,0 0 0,0 0 0,0 0 16,21-21-1,0 0-15,0 0 16,21 21-16,0-21 0,0-1 15,22 22-15,-22-21 0,21 0 0,-21 0 16</inkml:trace>
  <inkml:trace contextRef="#ctx0" brushRef="#br0" timeOffset="26784.61">5355 4720 0,'0'-21'0,"0"42"0,21-63 0,-21 21 0,0 0 16,0 42 15,0 0-15,0 21-16,0 1 0,0-1 16,0 0-16,0 1 0,-21 20 0,0-21 15,21 1-15,0-1 0,-21 22 16,0-22-16,21-21 0,-22 21 0,22 1 15,0-22-15,-21 0 0,21 21 16,-21-20-16,21-1 0,-21 0 16,21 0-16,0 0 15,21-21 17,0 0-32,-21-21 0,21 0 15,-21 0-15,22 21 0</inkml:trace>
  <inkml:trace contextRef="#ctx0" brushRef="#br0" timeOffset="27316.35">5609 5207 0,'0'21'15,"21"-21"16,0 0-15,1 0-16,-1 0 0,0 0 0,0-21 16,0 21-16,22-21 0,-22 0 15,0 21-15,0-21 0,21-1 16,-20 1-16,-1 0 0,0 0 0,0 0 16,-21 0-16,0-1 0,21 1 15,-21 0-15,0 0 0,0 0 0,0 0 16,0-1-16,-21 22 15,0 0-15,0 0 0,0 0 0,-1 0 16,-20 22-16,21-1 0,0 0 0,-22 0 16,22 0-16,0 0 0,-21 22 15,21-22-15,-1 21 0,1 1 16,0-22-16,21 21 0,0-21 16,-21 22-16,21-22 0,0 0 0,0 21 15,0-21-15,0 1 0,0-1 0,0 0 16,0 0-16,0 0 0,0 0 15,0 1-15,0-1 0,21 0 16,-21 0-16,21-21 16,0 0-16,1 0 0,-1 21 15,0-21-15,0 0 0,0 0 0,22 0 16,-22 0-16,0-21 16,0 21-16,0 0 0,0-21 0,22 0 15,-22 0-15,0 21 16,21-22-16,-20 1 0,-1 0 0,0 0 15,21 0-15,-21 0 0</inkml:trace>
  <inkml:trace contextRef="#ctx0" brushRef="#br0" timeOffset="27940.45">6816 4487 0,'0'0'0,"-22"0"0,1 0 16,0 0-16,0 0 15,21 22 1,-21-22-16,21 21 0,0 0 16,0 0-1,0 0-15,0 0 0,21 1 16,0-1-16,0 0 0,0 0 0,1 0 15,-1 0-15,21 1 0,0 20 16,1-21-16,-1 21 0,0-20 0,1-1 16,-1 21-16,22-21 15,-22 0-15,0 22 0,43-1 0,-64-21 16,21 0-16,1 1 0,-22-1 0,0-21 16,21 21-16,-20-21 15,-1 0-15,-21 21 0,21-21 0,0 0 16,0 0-1,-21 21-15,-21-21 16,0 0 0,-21 21-16,20-21 0,-20 0 15,0 22-15,-22-1 0,22-21 0,-64 42 16,64-21-16,-22 0 0,22 1 16,-22-1-16,22 21 0,-21-21 15,20 22-15,1-22 0,0 0 16,-1 21-16,1-21 0,21 1 0,0-1 15,-1 0-15,1 0 0,0 0 16,21 0-16,-21 1 0,0-1 16,0-21-1,21 21 1,0-42 15,0 0-31,0-1 16,0 1-16,0 0 15,0 0-15</inkml:trace>
  <inkml:trace contextRef="#ctx0" brushRef="#br0" timeOffset="109966.86">25675 15113 0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3:24:41.0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910 0,'21'0'15,"-21"-21"173</inkml:trace>
  <inkml:trace contextRef="#ctx0" brushRef="#br0" timeOffset="735.58">1609 889 0,'0'-21'0,"0"0"31,21 21-15,-21-21-1,0-1 1,21 1-16,0 0 31,0 0-31,-21 0 16,21 21-16,-21-21 16,22 21-16,-22-22 0,0 1 15,21 21-15,-21-21 31,0 42 1,0 0-17,-21-21-15,-1 43 0,1-22 0,-21 21 16,21-21-16,-22 43 0,-20-22 16,21 1-16,-22-1 0,22 0 15,-22 1-15,22-1 0,0 0 16,-1-21-16,1 22 0,0-22 15,20 0-15,-20 0 0,21 0 0,0-21 16,21 22-16,-21-22 16,21-22 15,0 1-15,21 21-16,0 0 15,0-21-15,21 21 0,-20 0 16,20 0-16,0 0 0,1 0 0,-1 0 15,0 0-15,1 0 16,-1 0-16,0 21 0,1-21 0,-22 0 16,21 21-16,-21 1 0,22-22 15,-22 0-15,0 21 0,0-21 16,0 21-16,-21-42 78</inkml:trace>
  <inkml:trace contextRef="#ctx0" brushRef="#br0" timeOffset="1320.18">2074 677 0,'0'0'0,"0"-21"0,0 0 0,0 0 15,0 42 17,0 0-17,0 0-15,0 22 0,0-22 16,0 21-16,0 1 0,0-1 0,0 0 15,0 1-15,0-1 0,0 0 16,-21 1-16,21-1 0,0 0 16,-21-21-16,21 22 0,0-22 0,0 0 15,0 0-15,0 0 0,0 1 16,0-1-16,0-42 47,0-1-47,0 1 0,0 0 15,0 0-15,21 0 0,-21-22 16,21 1-16,-21 21 0,21-21 16,1-1-16,-1 22 0,0-21 15,0 21-15,0-1 0,0 1 0,1 0 16,-1 0-16,0 21 0,0 0 16,0 0-16,22 0 0,-22 0 0,0 21 15,0 0-15,-21 0 0,21 22 16,-21-1-16,21-21 0,-21 22 0,0-1 15,0-21-15,0 21 0,0-20 16,0 20-16,0-21 0,-21 0 16,21 0-16,-21 1 0,21-1 0,0 0 15,-21-21-15,21 21 16,-21-21-16,21-21 31,0 0-15,0 0-16</inkml:trace>
  <inkml:trace contextRef="#ctx0" brushRef="#br0" timeOffset="1644.47">2879 593 0,'0'0'0,"0"21"32,0 0-32,0 0 0,0 0 15,0 22-15,0-22 0,0 21 0,0 1 16,0-1-16,0 21 0,0-20 16,-22-1-16,22 0 0,-21-20 15,21 20-15,0 0 0,-21-21 0,21 1 16,0-1-16,0 0 0,0 0 0,0 0 15,0 0-15,0 1 16,21-22 0,0 0-1,-21-22-15,0 1 0,22 0 16</inkml:trace>
  <inkml:trace contextRef="#ctx0" brushRef="#br0" timeOffset="1856.46">2667 953 0,'0'0'0,"-42"0"15,63 0 17,0 0-32,0 0 15,0-22-15,0 22 0,22 0 0,-22 0 16,21-21-16,-21 21 0,22 0 15,-22-21-15,0 21 0,0 0 0,0-21 16,1 21-16</inkml:trace>
  <inkml:trace contextRef="#ctx0" brushRef="#br0" timeOffset="2695.82">3281 910 0,'0'0'0,"0"-21"16,-21 21-16,-1 0 16,22 21-1,0 0-15,0 1 16,0-1-16,0 0 0,-21 0 15,21 21-15,0-20 0,-21-1 16,21 21-16,-21-21 0,21 22 16,-21-22-16,21 0 0,-21 0 15,21 0-15,0 0 0,0 1 16,0-44 31,0 1-47,0 0 0,0 0 15,0-21-15,21 20 0,-21 1 16,21-21-16,-21 21 0,21-22 0,0 1 16,-21 21-16,21-21 0,1 20 15,-1-20-15,0 21 0,0 0 16,0 0-16,0 21 0,1 0 16,-1-22-16,0 22 0,0 0 15,0 22-15,0-22 0,1 21 0,-22 0 16,21 21-16,0-21 0,-21 22 15,0-22-15,0 21 0,0-21 0,21 22 16,-21-22-16,0 21 0,0-21 16,0 1-16,0-1 0,0 0 0,0 0 15,0 0-15,0 0 0,-21 1 16,0-22 15,0-22-15,21 1-16,0 0 0,0 0 15,0 0-15,0 0 0,0-22 16,21 22-16,0-21 0,-21 21 16,21-22-16,0 22 0,22-21 0,-22 21 15,21-22-15,0 22 0,1 0 16,-1 0-16,0 0 0,1-1 0,-1 22 16,0 0-16,-20 0 0,20 22 15,-21-1-15,0 0 0,-21 21 0,0-21 16,21 22-16,-21-1 0,0 0 15,0-20-15,0 20 0,-21 0 16,21-21-16,-21 22 0,0-22 16,0 0-16,0 21 0,21-20 0,0-1 15,-22-21-15,22 21 0,-21 0 0,21 0 16,21-42 31</inkml:trace>
  <inkml:trace contextRef="#ctx0" brushRef="#br0" timeOffset="3204.12">4297 1291 0,'0'0'0,"-21"21"15,-1-21 1,44-21 15,-1 0-31,0 21 0,0-21 0,0 0 16,0 0-16,1-22 0,20 22 16,-21-21-16,21-1 0,-20 1 15,20 0-15,-21-1 0,21 1 16,-20 0-16,20-1 0,-21 1 0,0 21 15,0 0-15,1-22 0,-22 22 16,0 0-16,0 0 0,-22 21 31,1 0-31,0 0 0,0 21 16,0 0-16,0 0 0,-1 1 16,1 20-16,0 0 0,0 1 0,0-1 15,21 0-15,-21 1 0,-1 20 16,22-21-16,-21 1 0,21-1 0,0-21 15,0 22-15,-21-22 16,21 21-16,0-21 0,0 22 16,0-22-16,0 0 0,21 0 15,0-21-15,1 0 16,-1 0-16,0 0 0,0 0 16,0 0-16,0 0 0,1 0 0,20-21 15,-21 21-15,21-21 0,-20 0 0,20-1 16,-21 1-16,21 0 0</inkml:trace>
  <inkml:trace contextRef="#ctx0" brushRef="#br0" timeOffset="3699.26">5419 614 0,'0'0'0,"-22"0"0,1 0 16,0 0-16,21 21 31,0 0-15,0 0-16,0 1 16,21-1-16,0 0 0,1 0 0,20 0 15,-21 0-15,0 1 16,22-1-16,-1 0 0,-21 0 0,43 0 15,-22 0-15,0 1 0,1-1 16,-1-21-16,0 21 0,1-21 0,-1 0 16,-21 0-16,0 0 0,22 0 15,-22 0-15,0 0 0,0 0 16,0 0 0,-21-21-16,-21 21 15,0 0-15,0 0 16,0 21-16,-1 0 0,-20 0 0,21 0 15,-21 1-15,-1 20 0,1-21 16,0 21-16,-1-20 0,1 20 16,0-21-16,-1 0 0,22 22 0,-21-22 15,21 0-15,-1 0 0,1-21 16,0 21-16,0 0 0,21 1 16,-21-22-16,21 21 15,-21-21 1</inkml:trace>
  <inkml:trace contextRef="#ctx0" brushRef="#br0" timeOffset="4792.27">1397 2201 0,'42'-21'32,"-42"0"-32,21 21 15,-21-21-15,-21 21 47,0 21-47,21 0 16,-21 0-16,-21 1 0,20-1 15,1 21-15,-21-21 0,0 22 0,-1-1 16,1-21-16,0 21 0,-1 1 16,1-22-16,0 21 0,-1-21 0,1 1 15,21-1-15,-22 0 0,22 0 16,0-21-16,0 0 16,21-21-1,0 0 1,0 0-16,0-1 0,0 1 0,21 21 15,0-21-15,0 0 16,1 21-16,-1 0 0,0 0 16,21 0-16,-21 0 0,22 0 15,-22 21-15,21-21 0,-21 21 16,22 0-16,-1 1 0,-21-1 0,22 0 16,-22-21-16,21 21 0,-21 0 15,0 0-15,1-21 0,-22 22 0,21-1 16,0-21-16,-21 21 15,0-42 48,0 0-63,21-1 16,0 1-16</inkml:trace>
  <inkml:trace contextRef="#ctx0" brushRef="#br0" timeOffset="5356.4">1905 2096 0,'0'0'0,"0"-22"0,0 1 16,0 42 15,0 22-31,0-22 15,0 0-15,0 21 0,0-20 0,0 20 16,0 0-16,0 1 0,0-1 16,0 0-16,0 1 0,0-1 15,0-21-15,0 21 0,-21 1 0,21-22 16,0 0-16,0 0 0,-21 0 16,21 1-16,-22-22 0,22 21 15,0-42 1,0-1-1,0 1-15,0 0 16,0-21-16,0 21 0,0-1 0,22-20 16,-1 21-16,0-21 0,0 20 15,0 1-15,0 0 0,1 0 0,-1 0 16,21 0-16,-21 21 0,0 0 16,22 0-16,-22 0 0,21 0 0,-21 0 15,1 21-15,-1 0 0,21 0 16,-21 0-16,0 0 0,-21 1 0,0-1 15,0 0-15,0 0 0,0 0 16,0 0-16,-42 1 0,21-1 0,-21 0 16,-1 0-16,-20 0 0,20 0 15,1 1-15,0-22 0,-1 21 16,1-21-16,21 0 0,-21 21 16,20-21-16,1 0 15,42 0 16,1 0-31,-1-21 0,0 0 16,0 21-16,21-22 0</inkml:trace>
  <inkml:trace contextRef="#ctx0" brushRef="#br0" timeOffset="6939.7">2794 2265 0,'-21'21'31,"21"0"-31,-21-21 0,-1 21 16,1 22-16,21-22 0,-21 21 16,0-21-16,21 22 0,0-22 0,-21 21 15,21-21-15,0 22 0,0-22 16,0 0-16,0 21 0,0-20 15,21-1-15,0-21 16,0 21-16,0-21 0,22 0 16,-22 0-16,0 0 0,0 0 0,0-21 15,22 21-15,-22-21 0,0-1 16,0 1-16,-21 0 0,0-21 0,21 21 16,-21-22-16,0 1 0,0 21 15,0-22-15,0 22 0,-21-21 0,0 21 16,0 0-16,0-1 15,0 22-15,-1-21 0,1 21 0,0 0 16,42 0 15,0 0-31,1 0 16,20 0-16,0 0 0,1 0 0,-1 0 16,0 0-16,22 0 0,-22 0 0,22-21 15,-1 21-15,1 0 0,-1 0 16,1 0-16,-1 0 0,-21 0 0,22-21 15,-22 21-15,1 0 0,-22 0 16,0 0-16,0 0 0,-42 0 31,0 0-31,-22 0 16,22 21-16,-21 0 0,0 0 0,-1-21 16,1 43-16,0-22 0,-1 0 15,22 0-15,-21 22 0,21-22 0,-22 21 16,22-21-16,0 22 0,21-22 15,0 21-15,0-21 0,0 0 0,0 1 16,0-1-16,0 0 0,21 0 16,0-21-16,0 0 0,22 0 15,-22 0-15,21 0 0,-21 0 16,22 0-16,-22 0 0,21 0 0,1-21 16,-22 0-16,21 0 0,-21-1 15,22-20-15,-22 21 0,21-21 0,-21-1 16,0-20-16,1 20 0,-1 1 15,0-21-15,0 20 0,-21 1 0,21-22 16,-21 22-16,21 21 0,-21-21 16,0-1-16,0 1 15,0 21-15,0 0 0,0-1 0,0 44 32,-21-1-17,0 21-15,0-21 0,21 22 16,0-1-16,-21 0 0,21 1 0,-21-1 15,21 0-15,-22 1 0,22-1 16,0 21-16,0-20 0,0-22 0,0 21 16,0 1-16,0-22 0,0 21 0,0-21 15,0 0-15,22 1 16,-1-22-16,0 21 0,0 0 16,21-21-16,-20 0 0,-1 0 15,0 0-15,21-21 0,-21 0 0,1-1 16,-1 1-16,21 0 0,-21 0 0,0-21 15,1 20-15,-1-20 0,0 0 16,0 21-16,0-22 0,-21 22 0,0 0 16,0 0-16,21 21 0,-21-21 15,0 42 17,0 0-32,0 0 15,-21 0-15,21 0 0,-21 22 0,21-22 16,0 0-16,0 21 0,0-20 15,0-1-15,0 0 0,0 0 0,0 0 16,0 0-16,0 1 0,21-1 16,0-21-16,1 21 0,20-21 15,-21 0-15,0 0 0,22 0 0,-22 0 16,21-21-16,-21 0 0,22 21 16,20-43-16,-42 1 0,0 21 15,1 0-15,-1-22 0,0 22 16,21-42-16,-42 20 0,0 22 15,21 0-15,-21 0 0,22 21 16,-22-21-16,0-1 16,-22 22 15,22 22-31,-21-1 0,0 21 0,0-21 16,21 22-16,-21-22 0,0 21 15,21 0-15,-22 1 0,1 20 0,0-20 16,21-1-16,0 0 0,-21 1 0,21-1 15,-21 0-15,21 22 16,-21-22-16,21 0 0,0 22 0,-22-22 0,1 22 16,21-22-16,-21 22 0,21-22 0,0 0 15,0 22-15,-21-22 16,21 0-16,-21 1 0,0-1 0,21-21 16,0 22-16,-22-22 0,1 0 0,21 0 15,-21 0-15,0 0 0,0-21 16,0 0-16,-1 0 15,1 0-15,0 0 0,21-21 16,-21 0-16,0 21 16,21-21-16,0 0 15,-21 21-15,21-21 16,0-1-16,0 1 0,0 0 16,0 0-16,0 0 15,0 0-15,21-1 0,0 1 16</inkml:trace>
  <inkml:trace contextRef="#ctx0" brushRef="#br0" timeOffset="7459.97">5376 2201 0,'-21'0'0,"42"0"0,-63 0 16,42 22 15,0-1-15,21 0-1,0 0-15,0-21 0,22 21 0,-22 0 16,0-21-16,21 22 0,1-1 15,-22-21-15,21 21 0,1-21 0,-1 21 16,0 0-16,1-21 0,-1 0 16,0 21-16,1-21 0,-22 0 0,21 22 15,-21-22-15,0 0 0,1 0 16,-1 0-16,0 0 0,-21 21 16,0 0-1,-21-21 1,0 21-16,-1-21 0,1 21 0,0 0 15,-21-21-15,21 22 0,-1-1 16,-20 0-16,21 0 0,0 0 0,-22 0 16,22 1-16,0-1 0,0 0 0,0-21 15,0 21-15,-1 0 0,1-21 16,0 21-16,21 1 16,-21-22-16,0 0 15</inkml:trace>
  <inkml:trace contextRef="#ctx0" brushRef="#br0" timeOffset="8443.66">1841 3831 0,'0'0'16,"22"-21"-16,-1 21 0,-21-21 0,21 21 15,-21-21-15,21 0 16,-21-1-1,0 44 17,0-1-32,-21 0 0,0 0 15,0 21-15,-1-20 0,-20 20 16,0 0-16,-1 1 0,1-1 0,0 0 16,-1 1-16,1-1 0,0 0 15,-1 1-15,22-22 0,-21 0 0,21 0 16,0 0-16,-1-21 0,1 21 15,0-21-15,21-21 32,0 0-32,0 0 0,0 0 0,21 0 15,0 21-15,1-22 16,-1 1-16,21 0 0,-21 21 16,0 0-16,22 0 0,-22 0 15,21 0-15,-21 21 0,1 0 0,20 1 16,-21-1-16,0-21 0,22 42 15,-22-21-15,0 0 0,0 1 0,0-1 16,0 0-16,1 0 16,-22 0-16,21-21 0,-21 21 0,21-21 15,-21 22 1,21-22-16,0 0 31,-21-22-31,21 22 0,-21-21 0,0 0 16,22 0-16</inkml:trace>
  <inkml:trace contextRef="#ctx0" brushRef="#br0" timeOffset="8731.49">2561 3683 0,'0'0'0,"0"-21"0,21 21 0,0-21 15,-21 42 16,0 0-31,0 0 16,0 0-16,0 22 0,0-22 16,0 21-16,-21 1 0,21-1 0,-21 0 15,0 1-15,0-1 0,21 0 16,-21 1-16,-1-1 0,22-21 0,0 21 16,-21 1-16,21-22 0,-21 0 15,21 0-15,0 0 0,0 1 16,21-22-1,0 0-15,1-22 0,-1 1 16,0 0-16,0 0 0</inkml:trace>
  <inkml:trace contextRef="#ctx0" brushRef="#br0" timeOffset="8948.37">2392 4001 0,'0'0'15,"-21"0"-15,42 0 32,0 0-32,0 0 15,0 0-15,0-22 0,1 22 0,20 0 16,-21 0-16,21-21 0,1 21 16,-1-21-16,0 21 0,-20 0 15,20 0-15,0-21 0,-21 21 0,22 0 16,-22 0-16</inkml:trace>
  <inkml:trace contextRef="#ctx0" brushRef="#br0" timeOffset="9508.04">3514 4085 0,'0'0'16,"21"-63"-1,0 42-15,-21-1 0,0 1 16,0 0-16,0 0 0,0 0 16,0-22-16,-21 22 0,0 0 0,-1 0 15,1 0-15,0 0 0,0 21 16,0 0-16,-22-22 0,22 22 0,0 0 16,0 0-16,-21 22 0,20-1 15,-20 0-15,21 21 0,0-21 0,0 22 16,-22-1-16,22 0 0,21 1 0,-21-1 15,21 0-15,0 1 0,0-1 16,0-21-16,0 22 0,0-22 0,21 0 16,-21 0-16,21-21 0,0 0 15,1 0-15,-1 0 0,21 0 16,-21 0-16,0 0 0,22 0 16,-22-21-16,0 0 0,21 0 0,-20-1 15,-1 1-15,21-21 0,-21 21 16,0-22-16,1-41 0,-1 63 15,-21-22-15,0 1 0,0 21 0,0 0 16,0-1-16,0 1 0,-21 42 31,-1 1-31,22 20 16,0-21-16,-21 21 0,21 1 0,-21-1 16,21 0-16,0-20 0,0 20 15,0-21-15,0 21 0,0-20 16,21-1-16,-21 0 0,21 0 0,1-21 15,-1 21-15,0-21 0,0 0 16,0 0-16,0 0 0,1 0 0,-1-21 16,21 21-16,-21-21 0,22 0 15,-22 0-15</inkml:trace>
  <inkml:trace contextRef="#ctx0" brushRef="#br0" timeOffset="10044.29">4212 3641 0,'0'0'0,"0"-21"15,0-1 1,-21 22-16,0 22 16,21-1-16,-21 0 0,-1 0 15,22 0-15,0 0 0,0 22 0,-21-1 16,21-21-16,-21 22 0,21-1 0,0 0 16,0 1-16,0-1 0,0 0 15,-21-21-15,21 22 0,0-22 0,0 0 16,-21 0-16,21 0 0,0 1 15,0-1-15,0-42 32,0-1-17,0 1-15,0 0 16,21-21-16,-21 21 0,21-1 16,0-20-16,0 0 0,-21 21 0,22-1 15,-1-20-15,21 21 0,-21 0 0,0 0 16,22 21-16,-22 0 0,21 0 15,1 0-15,-22 0 0,21 0 0,-21 0 16,22 21-16,-22 21 0,0-21 16,0 0-16,0 22 0,-21-22 0,0 21 15,0-21-15,0 1 0,-21 20 0,0-21 16,0 0-16,0 0 0,-22 1 16,22-1-16,-21 0 0,-1 0 15,1-21-15,21 21 0,-21-21 16,20 0-16,-20 0 0,21 21 0,0-21 15,0 0-15,-1 0 0,22-21 47,22 0-31,-1 0-16,0 21 16,0-21-16,21 0 0</inkml:trace>
  <inkml:trace contextRef="#ctx0" brushRef="#br0" timeOffset="10391.25">5101 3704 0,'0'0'15,"0"-21"-15,0 0 0,21 21 16,-21-21-16,0 42 31,0 0-31,-21 0 16,21 0-16,0 22 15,0-22-15,-21 21 0,0 1 0,21-1 16,0 0-16,-21-21 0,-1 22 0,22-1 16,-21 0-16,21-20 0,0 20 15,-21-21-15,21 0 0,0 0 0,0 1 16,0-1-16,0 0 0,0 0 15,21-21 1,0-21 0,1 0-16,-1 0 15,-21-22-15,21 22 0,0 0 0</inkml:trace>
  <inkml:trace contextRef="#ctx0" brushRef="#br0" timeOffset="10820.49">5376 3937 0,'-21'0'0,"21"21"16,0 0-1,0 1 1,21-22 0,0 0-1,1 0-15,-1 0 0,0 0 0,0-22 16,0 22-16,0-21 0,1 0 15,-1 21-15,0-21 0,0 0 16,0 0-16,0 21 0,-21-22 0,0 1 16,0 0-16,0 0 0,0 0 15,0 0-15,0-1 0,-21 22 16,0 0 0,0 0-16,0 0 0,0 0 0,-22 22 15,22-1-15,0 0 0,0 0 0,21 0 16,-21 0-16,-1 22 0,1-22 15,21 21-15,0 1 0,0-22 0,0 21 16,0-21-16,0 22 0,0-22 16,0 0-16,0 0 0,0 0 15,21 0-15,1 1 0,-1-22 16,0 0-16,0 0 0,0 0 16,0 0-16,1 0 0,-1 0 0,0 0 15,0-22-15,0 1 0,0 0 0,1 21 16,-1-21-16</inkml:trace>
  <inkml:trace contextRef="#ctx0" brushRef="#br0" timeOffset="11003.57">5736 4106 0,'0'22'16,"0"-44"62,0 1-63</inkml:trace>
  <inkml:trace contextRef="#ctx0" brushRef="#br0" timeOffset="11527.77">7133 3747 0,'0'0'0,"0"-22"0,21 22 0,-21-21 16,0 42 15,0 1-31,0-1 16,0 0-16,0 0 15,0 0-15,0 0 0,0 1 0,-21-1 16,21 21-16,-21-21 0,21 0 0,0 1 15,0-1-15,-21 0 0,21 0 16,-21 0-16,21-42 47,0 0-47,21 0 0</inkml:trace>
  <inkml:trace contextRef="#ctx0" brushRef="#br0" timeOffset="11915.79">7324 3302 0,'0'0'0,"-22"0"0,-62 42 32,63-20-32,-1-1 15,22 0-15,0 0 0,-21 0 0,21 0 16,0 1-16,0-1 0,0 0 15,21-21 1,1 0-16,-1 0 0,0 0 16,0 0-16,0 0 0,0 0 15,1-21-15,-1 0 16,0-1-16,-21 1 0,21 21 0,-21-21 16,0 0-16,0 0 0,0 0 15,0-1-15,0 1 0,-21 21 0,0 0 16,0 0-16,-1 0 0,1 0 15,0 0-15,0 0 0,0 21 0,0 1 16,-1-1-16,22 0 16,-21 0-16,21 0 0,0 0 0,0 1 15,0-1-15,0 0 0,21 0 16,1 0-16,-1 0 16,0-21-16,0 22 0</inkml:trace>
  <inkml:trace contextRef="#ctx0" brushRef="#br0" timeOffset="12531.77">8191 3725 0,'0'0'0,"0"-21"0,0 0 15,-21 21-15,0 0 0,0-21 16,0 21-16,0 0 0,-22 0 15,22 0-15,0 0 0,-21 0 16,20 0-16,1 0 0,-21 21 16,0-21-16,20 21 0,-20 0 0,21 1 15,-21-1-15,20 21 0,-41 0 16,42 1-16,0-22 0,-1 21 16,22-21-16,0 22 0,0-22 0,0 21 15,0-21-15,0 1 0,0-1 0,22-21 16,-1 21-16,0-21 0,0 0 15,21 0-15,-20 0 0,20 0 0,-21 0 16,21 0-16,1-21 0,-1 0 16,0-1-16,-20 1 0,20 0 15,43-42-15,-64 20 0,21 1 16,-21 0-16,22-1 0,-22 1 16,0-22-16,21 22 0,-21-21 0,1-1 15,-1 22-15,-21-22 0,21 22 16,-21-22-16,21 22 0,-21 21 0,0-21 15,0 20-15,0 1 0,-21 21 16,0 0 0,21 21-16,-21 1 0,-1 20 0,22-21 15,-21 21-15,0 22 0,0-22 16,21 1-16,0-1 0,-21 21 0,0-20 16,21-1-16,0 0 0,0 1 15,0-1-15,0 0 0,0 1 16,0-22-16,0 21 0,0-21 0,0 43 15,21-43-15,-21 0 16,21 0-16,-21 1 0,21-22 0,0 21 16,0-21-16,1 0 15,-1 0-15,-21-21 0,21 21 16,0-22-16,0 1 0,0 0 0</inkml:trace>
  <inkml:trace contextRef="#ctx0" brushRef="#br0" timeOffset="12811.61">9250 3683 0,'0'0'0,"0"21"15,21-21 17,0 0-32,0 0 15,0 0-15,1 0 16,-1 0-16,0 0 16,0-21-1</inkml:trace>
  <inkml:trace contextRef="#ctx0" brushRef="#br0" timeOffset="13008.5">9186 3831 0,'0'0'0,"0"21"16,0 1-16,21-1 31,1-21-31,-1 0 0,0 0 15,0 0-15,0 0 0,0 0 16,1 0-16,-1 0 0,0 0 16,0 0-16,0-21 0,0 21 15</inkml:trace>
  <inkml:trace contextRef="#ctx0" brushRef="#br0" timeOffset="13507.91">9821 3175 0,'0'0'0,"21"0"0,1 0 15,-1 21 1,-21 0-16,0 1 16,21-22 15,0 0-16,-21-22 1,0 1-16,0 0 16,0 0-16,-21 21 31,0 0-15,0 0-16,-1 21 0,1 0 15,0 0-15,0 1 0,0 20 0,-22 0 16,22 1-16,0-22 0,21 21 15,0-21-15,0 0 0,0 1 16,0-1-16,0 0 0,21 0 16,0-21-16,22 0 0,-22 0 0,21 0 15</inkml:trace>
  <inkml:trace contextRef="#ctx0" brushRef="#br0" timeOffset="13840.62">10583 3408 0,'0'0'0,"0"-21"15,0 0-15,0-1 0,0 1 16,0 0 0,-21 21-1,0 21-15,0-21 0,21 21 16,-21 1-16,-1 20 0,22-21 0,-21 21 15,0-20-15,0 20 0,0 0 0,21 1 16,-21-22-16,-1 21 0,1 0 16,21-20-16,-21 20 0,21-21 15,-21 21-15,21-20 0,0 20 0,0-21 16,0 0-16,0 0 0,0 1 16,0-1-16,21-21 0,0 21 0,0-21 15,1 0-15,-1 0 0,0 0 16,0 0-16,0 0 0,0-21 15,1 21-15,-1-21 0</inkml:trace>
  <inkml:trace contextRef="#ctx0" brushRef="#br0" timeOffset="14039.79">10075 3725 0,'0'0'0,"-21"0"0,42 0 31,0 0-15,1 0-16,20 0 0,-21 0 0,21 0 15,1 0-15,-1 0 0,0 0 16,22 0-16,-22 0 0,1 0 0,-1-21 16,0 21-16</inkml:trace>
  <inkml:trace contextRef="#ctx0" brushRef="#br0" timeOffset="14288.01">11112 3514 0,'0'0'0,"-21"0"32,0 21-32,0 0 0,0 0 15,21 0-15,-21 22 0,-1-22 16,22 0-16,-21 21 0,21-20 0,0-1 15,-21 21-15,21-21 0,-21 0 0,21 22 16,-21-22-16,21 0 0,0 0 16,0 0-16,0 1 0,-21-1 15,42-21 17</inkml:trace>
  <inkml:trace contextRef="#ctx0" brushRef="#br0" timeOffset="15047.73">11620 3217 0,'0'22'16,"0"-1"-16,0 0 15,0 0-15,0 0 16,-21-21-16,21 21 16,0-42 31,0 0-32,0 0-15,0 0 16,0 0-16,0-1 15,0 1-15,0 0 16,21 21 15,-21 21-31,0 0 16,0 1 0,0-1-16,0 0 15,0 0-15,0-42 78,0 0-62,0 0-16,0-1 16,0 1-16,0 0 15,22 0-15,-1 21 16,-21-21-16,21 21 15,-21 21 1,0 0 0,0 0-16,0 22 0,0-22 15,0 0-15,0 0 0,0 21 16,0-20-16,-21-1 0,21 0 0,0 21 16,-21-42-16,21 21 0,-22 1 0</inkml:trace>
  <inkml:trace contextRef="#ctx0" brushRef="#br0" timeOffset="17324.28">12996 3196 0,'21'0'15,"-21"-21"-15,0 0 31,0 42 32,-21 0-63,0 0 0,0 22 0,0-1 16,-22 0-16,1 1 0,21-1 0,-21 22 15,-1-22-15,-20 21 0,20-20 16,1-1-16,-21 22 0,20-22 0,1 0 15,0 1-15,-1-1 0,1 0 0,21-21 16,-22 22-16,22-22 0,0 21 16,21-21-16,-21-21 0,21 22 15,0-1-15,21-21 32,0-21-17,0-1-15,22 1 0,-22 0 16,0 0-16,21 0 0</inkml:trace>
  <inkml:trace contextRef="#ctx0" brushRef="#br0" timeOffset="17931.03">13568 3260 0,'0'0'0,"0"-21"0,21 42 78,-21 0-78,21 0 0,-21 0 15,21 0-15,0 1 16,1-1-16,-1-21 0,-21 21 16,42 0-16,-21 0 0,0 0 0,1 1 15,-1-1-15,21-21 0,-21 21 16,22 0-16,-1 0 0,0-21 0,-21 21 16,22-21-16,-1 0 0,0 22 15,1-22-15,-1 21 0,-21-21 0,0 0 16,1 0-16,-1 0 0,0 0 0,-21 21 15,-21-21 1,0 0-16,-1 21 16,1-21-16,-21 21 0,0-21 15,-1 21-15,1-21 0,0 22 16,-1-1-16,1 0 0,0 0 0,-1 0 16,1 0-16,-22 1 0,22-1 15,0 0-15,-22 0 0,22 0 0,0 0 16,-1 1-16,1-1 0,21 0 0,-22 0 15,22-21-15,0 21 0,0-21 16,0 21-16,0-21 0,21 22 16,0-44 46</inkml:trace>
  <inkml:trace contextRef="#ctx0" brushRef="#br0" timeOffset="19683.22">2879 5461 0,'0'0'0,"21"0"0,-21-21 0,21 21 16,0-21-16,-21 0 0,21-1 15,0 22 1,-21-21 0,0 42 30,0 1-46,-21-22 0,0 21 0,0 21 16,-21-21-16,-1 0 0,1 22 16,0-1-16,-22 0 0,1-20 15,-22 20-15,21 0 0,1 1 0,-1-1 16,1-21-16,-1 0 0,22 22 16,0-22-16,-1-21 0,22 21 0,0 0 15,0-21-15,0 0 0,0 0 16,21-21-1,0 0 1,0 0-16,21-1 16,0 22-16,0 0 0,0-21 15,0 21-15,1 0 0,20 0 0,-21 0 16,21 0-16,1 0 0,-1 21 16,0 1-16,1-1 0,-1-21 0,0 21 15,1 0-15,-1 0 0,0 0 16,22 22-16,-43-22 15,0 0-15,0 0 16,1 0-16,-1-21 0,0 22 0,-21-1 16,21-21-1,-21-21 32,0-1-47,0 1 0</inkml:trace>
  <inkml:trace contextRef="#ctx0" brushRef="#br0" timeOffset="20027.88">3683 5355 0,'0'0'0,"0"-21"15,-21 21 1,0 21 0,-1 0-16,1 1 0,0-1 0,0 21 15,0-21-15,21 22 0,-21-1 16,-1 0-16,1 1 0,0 20 16,0-21-16,0 1 0,21-1 0,-21-21 15,-1 22-15,22-1 0,0 0 16,0-21-16,0 1 0,0-1 15,0 0-15,22-21 16,-1 0 0,0 0-16,0 0 0,0-21 15,0 0-15,1-1 0,-22 1 16,0 0-16,0 0 0</inkml:trace>
  <inkml:trace contextRef="#ctx0" brushRef="#br0" timeOffset="20212.25">3260 5736 0,'0'0'0,"21"21"31,0-21-15,0 0-16,0 0 0,22 0 16,-22 0-16,21 0 0,0 0 0,1 0 15,-1 0-15,0 0 0,1 0 0,-1-21 16,22 0-16,-22 0 0,21 21 15,-20-21-15</inkml:trace>
  <inkml:trace contextRef="#ctx0" brushRef="#br0" timeOffset="20735.2">4445 5249 0,'0'0'0,"-85"0"31,64 0-31,21 22 0,-21-22 15,21 42-15,-21-21 0,0 0 0,21 0 16,0 22-16,-22-1 0,1 0 16,21 1-16,-21-1 0,21 0 0,0 1 15,-21-1-15,21 0 0,-21-20 0,21 20 16,0 0-16,0-21 0,-21 1 16,21-1-16,0 0 0,0 0 15,-22-21-15,22 21 0,0-42 47,0 0-47,0 0 16,22 0-16,-1-1 0,-21 1 0,21 0 15,0 0-15,0 0 0,0 0 16,22-1-16,-22 1 0,0 0 0,21 0 16,-20 0-16,20 21 0,-21 0 0,0 0 15,22 0-15,-22 0 0,0 0 16,0 21-16,0 0 0,0 0 15,1 0-15,-22 1 0,0-1 0,0 0 16,0 0-16,0 0 0,0 0 16,0 1-16,-22-1 0,-20 21 15,0-21-15,-1-21 0,22 21 16,-21-21-16,0 22 0,20-22 0,-20 21 16,21-21-16,-21 0 0,20 0 0,1 0 15,0 0 1,21-21-1,21-1 1,0 22-16</inkml:trace>
  <inkml:trace contextRef="#ctx0" brushRef="#br0" timeOffset="22485.2">5207 5715 0,'0'-21'0,"0"42"0,0-63 15,0 21-15,-21-1 16,21 1-16,-21 21 16,-1 0-1,1 0-15,0 21 16,0 1-16,0 20 16,0-21-16,-1 0 0,1 22 0,0-22 15,21 21-15,-21-21 0,21 22 0,-21-22 16,21 21-16,0-21 0,0 0 15,0 1-15,0-1 0,21 0 16,0-21-16,0 21 0,0 0 0,1-21 16,-1 0-16,21 0 0,-21 0 15,22 0-15,-22 0 0,0 0 0,21 0 16,-21 0-16,22-21 0,-22 0 16,0 0-16,0 21 0,-21-21 0,0-22 15,0 22-15,0 0 0,0 0 0,0-22 16,-21 22-16,0-21 0,0 21 15,0 0-15,-22-1 0,22 1 0,0 0 16,-21 21-16,20 0 0,22-21 0,-21 21 16,42 0-1,1 0 1,-1 0-16,0-21 0,21 21 16,1 0-16,20 0 0,-21 0 0,22-21 15,-1 21-15,22 0 0,-21-22 0,20 22 16,-20-21-16,-1 21 0,1 0 15,-1 0-15,-20 0 0,-1 0 0,0 0 16,-21 0-16,1 0 0,-1 0 16,-42 0-1,-1 0-15,1 21 0,-21 1 16,21-22-16,-22 21 0,1 0 16,0 0-16,-1 0 0,1 0 15,0 22-15,-1-22 0,1 0 16,21 0-16,-21 22 0,20-22 0,1 0 15,0 0-15,21 0 0,0 0 0,0 1 16,0-1-16,0 0 0,0 0 16,21-21-16,0 21 0,1-21 0,20 21 15,-21-21-15,0 0 0,22 0 0,-22 0 16,21 0-16,-21 0 0,22 0 16,-22-21-16,21 0 0,-21 21 0,0-21 15,22 0-15,-22 0 0,0-22 0,21 22 16,-20-21-16,-1-1 0,0 1 15,0 0-15,0-22 0,0 22 16,1-22-16,-1-20 0,-21 20 16,21 22-16,-21 0 15,0-1-15,0 22 0,0-21 0,0 21 0,0-1 16,0 1-16,0 42 31,0 1-31,0-1 0,-21 21 16,21 0-16,-21-20 0,21 41 0,-43 43 15,43-64-15,-21 64 16,21-42-16,0-22 0,0 0 16,0 1-16,0-1 0,0-21 15,0 43-15,0-43 0,21 0 16,0 0-16,1-21 0,-1 21 16,0-21-16,0 0 0,0 0 0,0 0 15,22 0-15,-22 0 0,0 0 0,21-21 16,-20 21-16,20-21 0,-21 0 15,21 0-15,-20-1 0,-1 1 0,0 0 16,0-21-16,0-1 0,0 22 0,1-21 16,-22 0-1,21 20-15,-21 1 0,0 0 0,0 42 32,0 0-17,0 1-15,-21 20 0,21-21 0,0 0 16,0 0-16,0 1 0,0 20 15,0-21-15,0 0 0,0 0 0,0 1 16,0-1-16,21 0 0,0-21 16,0 0-16,0 21 0,22-21 15,-22 0-15,21 0 0,-21 0 0,22 0 16,-22 0-16,21-21 0,-21 21 0,22-21 16,-22 0-16,21-1 0,-21 1 15,0 0-15,1 0 0,-22-21 16,21 20-16,-21-41 0,21 21 0,-21 20 15,0 1-15,0 0 16,0 0-16,0 42 31,0 0-31,-21 0 0,21 1 0,-21-1 16,21 0-16,-22 21 0,22 1 0,0-22 16,0 21-16,-21 0 0,21 1 15,-21-1-15,21 0 0,-21-20 0,21 20 16,0 0-16,0 22 0,-21-22 0,0 0 15,21 22-15,-22-22 0,22 1 16,0 20-16,-21-21 0,21 1 0,0-1 16,-21 22-16,21-22 0,0-21 15,0 21-15,0 1 0,0-1 0,0-21 16,0 22-16,0-22 0,0 0 16,0 0-16,0 0 0,0 0 0,0 1 15,0-1-15,-21-21 16,0 0-16,0 0 0,21-21 15,-22-1-15,1 1 16,0 0-16,21 0 0,0 0 0,0-22 16,-21 22-16,21-21 0,0 21 0,0-22 15,0 1-15,0 21 0,21-21 16,0-1-16,-21 22 0,21-21 16,1 21-16,-1-22 0,0 22 0,0-21 15,0 21-15,0-22 0,1 22 16,-1-21-16,0 21 0,0-22 0,0 22 15,0-21-15,1 21 0,-1-22 0,21 1 16,-21 21-16,0-22 0</inkml:trace>
  <inkml:trace contextRef="#ctx0" brushRef="#br0" timeOffset="22947.97">8043 5440 0,'0'0'0,"-21"0"0,0 0 0,0 0 15,21-21-15,-21 21 16,-1 0-16,22 21 16,0 0-1,0 0-15,22-21 0,-1 21 0,0 1 16,21-1-16,-21 0 0,22 0 15,-1 0-15,0-21 0,1 21 0,-1 1 16,0-22-16,1 0 0,-1 0 16,0 21-16,1-21 0,-1 0 0,-21 0 15,22 0-15,-22 0 0,0 0 16,0 0-16,-42 0 31,0 0-31,0 21 16,-1 0-16,-20 0 0,0 0 15,21 1-15,-22 20 0,1-21 0,0 21 16,-1-20-16,-41 41 0,41-42 16,1 0-16,0 22 0,20-22 15,-20-21-15,21 21 0,0 0 16,0 0-16,21 1 0</inkml:trace>
  <inkml:trace contextRef="#ctx0" brushRef="#br0" timeOffset="23764.22">5165 6879 0,'0'0'0,"0"21"31,-22 1-31,1-1 15,0 0-15,0 21 0,-21-21 0,20 22 16,-20-22-16,0 21 0,-1 1 16,1-22-16,0 21 0,-1 0 0,1-20 15,0-1-15,-1 21 0,1-21 0,21-21 16,-21 21-16,42 1 0,-22-22 16,22-22-1,0 1-15,0 0 16,22 0-16,-1 21 0,0-21 15,0 0-15,0-1 0,0 22 16,1 0-16,20 0 0,-21 0 16,0 0-16,0 0 0,22 0 0,-22 0 15,0 22-15,21-22 0,-20 21 0,20 0 16,-21 0-16,0 0 0,0 0 16,22 1-16,-22-1 0,0 0 0,0 0 15,-21 0-15,21 0 0,1-21 0,-22 22 16,21-1-16,-21 0 15,21-21 1,0 0 15,-21-21-31</inkml:trace>
  <inkml:trace contextRef="#ctx0" brushRef="#br0" timeOffset="24079.55">6159 6689 0,'0'0'0,"0"21"31,0 0-31,-21 0 16,0 0-16,0 22 0,21-22 0,-21 21 15,0 1-15,-1-22 0,1 21 16,21 0-16,-21 1 0,0-1 0,0 0 16,0 1-16,-1-1 0,1 0 0,21-20 15,0 20-15,-21-21 0,21 21 16,0-20-16,0-1 0,0 0 0,0 0 16,0 0-16,21-21 15,0 0-15,1 0 16,-1-21-16,0 21 0,21-21 15</inkml:trace>
  <inkml:trace contextRef="#ctx0" brushRef="#br0" timeOffset="24311.24">5673 7154 0,'0'0'0,"0"-21"0,21 21 31,0-21-31,0 21 0,0 0 16,22 0-16,-22 0 0,21 0 15,-21-21-15,22 21 0,-1 0 16,0 0-16,-21 0 0,22-21 0,-1 21 16,-21 0-16,22 0 0,-22-21 15,0 21-15,0 0 0,21 0 0</inkml:trace>
  <inkml:trace contextRef="#ctx0" brushRef="#br0" timeOffset="24736.06">6604 7049 0,'-21'0'15,"21"-22"1,0 1-16,0 0 15,21 21-15,0 0 16,0-21-16,0 21 16,1 0-16,-1 0 15,0 21-15,-21 0 0,21-21 0,0 43 16,0-22-16,-21 0 0,0 21 16,22-21-16,-1 22 0,-21-1 0,0-21 15,0 22-15,0-1 0,0-21 16,0 21-16,0-20 0,0-1 0,0 0 15,-21 0-15,-1 0 0,22 0 16,-21-21 0,21-21-1,0 0 1,21 0-16,-21 0 0,22 0 0,-22-1 16,21 1-16,0 0 0,-21-21 0,21 21 15,0-1-15,-21 1 0,21-21 16,-21 21-16,22 21 0,-1-43 15,0 43-15,-21-21 0,21 0 0,0 21 16,-21-21-16,21 21 0</inkml:trace>
  <inkml:trace contextRef="#ctx0" brushRef="#br0" timeOffset="25196.25">7726 6816 0,'0'0'0,"-21"0"0,-1 0 16,22 21 15,0 0-15,0 0-16,22 0 0,-1 1 0,0-22 15,-21 21-15,42 0 0,-21 0 16,1 0-16,-1-21 0,21 21 0,0 1 16,1-22-16,-1 21 0,0 0 0,1-21 15,-1 21-15,-21-21 0,22 0 16,-22 0-16,21 21 0,-21-21 0,0 0 16,1 0-16,-1 0 0,-42 0 31,-1 0-16,1 0-15,-21 21 0,0-21 16,-1 22-16,1-1 0,0 0 16,-22 0-16,22 0 0,-22 22 15,22-22-15,0 0 0,-1 0 0,1 21 16,0-20-16,20-1 0,1 0 0,0-21 16,21 21-16,0 0 0,21-21 31,0 0-31</inkml:trace>
  <inkml:trace contextRef="#ctx0" brushRef="#br0" timeOffset="26150.29">5461 8276 0,'0'0'16,"63"-63"-1,-41 63-15,-1-21 0,0 21 0,-21-22 16,21 22-16,-21 22 31,-21-1-31,0 0 16,-22 0-16,22 0 0,-21 22 15,0-22-15,-1 0 0,1 21 16,0-21-16,-1 22 0,1-22 0,-22 0 16,43 21-16,-21-20 0,0-1 15,-1 0-15,22-21 0,0 21 0,0 0 16,0-21-16,-1 0 0,1 0 0,0 0 15,21-21 1,0 0-16,21 0 16,0 21-16,1 0 0,-1-21 15,0 21-15,0 0 0,21 0 16,-20 0-16,-1 0 0,21 0 0,-21 0 16,0 21-16,22 0 0,-22 0 0,0-21 15,0 21-15,0 0 0,1 1 16,-1-1-16,0-21 0,0 21 0,0 0 15,-21 0-15,21-21 0,-21 21 16,22 1 0,-1-22 15</inkml:trace>
  <inkml:trace contextRef="#ctx0" brushRef="#br0" timeOffset="26425.03">6138 8107 0,'0'0'0,"0"-21"0,0 42 32,0 0-32,0 0 15,0 22-15,0-22 0,0 21 16,-21 0-16,0 1 0,21-22 0,-21 21 15,0 1-15,21-22 0,-22 21 0,1-21 16,0 22-16,21-22 0,0 0 16,-21 0-16,21 21 0,0-20 15,0-1-15,0 0 0,21-21 16,0 0 0,0-21-16,1 0 0</inkml:trace>
  <inkml:trace contextRef="#ctx0" brushRef="#br0" timeOffset="26628.58">5715 8488 0,'0'0'16,"21"0"-16,0 0 16,0 0-16,22 0 0,-22 0 0,21 0 15,1 0-15,-22 0 0,21 0 16,0-21-16,1 21 0,-1 0 15,-21-21-15,22-1 0,-1 22 0,-21-21 16,21 21-16,-20 0 0,-1-21 16,0 21-16,-21-21 0,21 21 15</inkml:trace>
  <inkml:trace contextRef="#ctx0" brushRef="#br0" timeOffset="27243.51">7133 8551 0,'0'0'0,"21"-21"0,0 0 16,-21 0-1,0 0-15,0 0 0,0-1 16,0 1-16,0 0 0,-21 0 15,0 21-15,0-21 0,0 0 0,0 21 16,-22 0-16,22 0 0,-21 0 0,-1 0 16,1 0-16,0 0 0,-1 0 15,1 21-15,0 0 0,21 21 16,-22-21-16,1 1 0,21 20 0,0-21 16,-1 0-16,22 22 0,-21-22 15,21 0-15,0 21 0,0-21 0,21 22 16,22-43-16,-22 21 0,0-21 15,0 0-15,22 0 0,-22 0 16,21 0-16,-21 0 0,22 0 0,20-21 16,-42 21-16,22-21 15,-22-1-15,21 1 0,-21 0 0,0 0 16,1-21-16,-1 20 0,0-20 0,-21 0 16,21-1-16,0 1 0,-21-21 15,21 20-15,-21-63 0,0 64 16,22 0-16,-22-1 0,0 22 15,0-21-15,0 21 16,0 0-16,0 42 16,0 0-16,0 0 0,0 0 15,0 22-15,0-1 0,0 0 16,-22 1-16,22-1 0,0 0 0,0 1 16,0-1-16,0-21 0,0 21 0,0 1 15,0-22-15,0 0 0,0 21 16,0-20-16,0-1 0,0 0 15,22-21 1,-1 0-16,0 0 0,0 0 16</inkml:trace>
  <inkml:trace contextRef="#ctx0" brushRef="#br0" timeOffset="27655.69">7768 8086 0,'0'0'0,"0"21"32,0 0-32,0 0 15,0 0-15,21 1 0,0-22 16,1 21-16,20 0 16,-21-21-16,0 0 0,0 0 15,22 21-15,-1-21 0,-21 0 0,22 0 16,-1 0-16,0 0 0,1 0 15,-1 0-15,-21 0 0,0 0 0,0 0 16,1 0-16,-1 0 0,-21 21 16,0 0-1,-21 1-15,-1-1 0,-20 0 16,21 0-16,-21 0 0,20 0 0,-20 1 16,0 20-16,-1-21 0,1 21 15,21-20-15,-21-1 0,20 21 16,-20-21-16,-21 43 0,41-43 15,1 0-15,0 0 0,21 0 0,0 1 16,-21-22-16,21 21 0,21-21 31,0 0-31,-21-21 16,43-1-16,-22 1 0</inkml:trace>
  <inkml:trace contextRef="#ctx0" brushRef="#br0" timeOffset="28175.96">9165 7980 0,'0'0'16,"0"-21"-16,21 0 0,-21-1 0,0 1 15,0 42 17,0 1-32,0-1 15,0 0-15,0 21 0,0 1 0,-21-1 16,0 21-16,0-20 0,21-1 0,-21 0 15,-1 1-15,22-1 16,-21 0-16,0 22 0,21-43 16,0 21-16,-21-20 0,21-1 0,0 0 15,0 0-15,-21-21 16,42 0 15</inkml:trace>
  <inkml:trace contextRef="#ctx0" brushRef="#br0" timeOffset="28752.28">10414 7832 0,'-21'21'16,"21"0"-1,-43 0-15,22 22 0,0-1 16,-21 0-16,-1-21 0,1 22 0,-43 41 16,43-41-16,-21-1 0,20-21 15,1 22-15,-22-22 0,-20 21 16,63-21-16,-22-21 0,22 21 16,0-21-16,0 0 0,0 0 0,21-21 31,0 0-31,21 21 15,0-21-15,0 21 0,0-21 0,22 21 16,-22 0-16,21 0 16,-21 0-16,22 0 0,-22 0 0,21 0 15,0 21-15,-20 0 0,20 0 0,0 0 16,-21-21-16,22 22 0,-1-1 16,-21 0-16,0 0 0,22 0 0,-22 0 15,0 1-15,0-1 0,22 21 16,-22-42-16,-21 21 0,21-21 15,-21 21-15,21-21 0,0 0 32,-21-21-17</inkml:trace>
  <inkml:trace contextRef="#ctx0" brushRef="#br0" timeOffset="29404.27">11345 7747 0,'0'0'0,"21"0"0,-21-21 16,22 21 156,-1 0-157,0 0 1,-42 0 31,0 0-47,-1 21 15,1 0-15,-21 0 0,21 1 0,-22 20 16,1 0-16,0 1 0,-22-1 16,-42 85-16,43-85 0,-1 22 15,-41 20-15,62-41 0,1-1 16,-22 0-16,43 1 0,-21-22 15,21 21-15,-22-21 0,22 1 0,0-1 16,21 0-16,0 0 0,21-21 31,0 0-31,-21-21 16,22 21-16,20-21 0</inkml:trace>
  <inkml:trace contextRef="#ctx0" brushRef="#br0" timeOffset="29683.14">11726 7768 0,'0'0'0,"0"21"32,0 1-32,0 20 15,-21-21-15,0 21 0,0 1 16,0-1-16,-1 0 0,-20 22 15,21-22-15,0 1 0,-22-1 0,22 0 16,0-21-16,0 22 0,0-22 16,0 21-16,-1-21 0,22 1 0,0-1 15,0 0-15,0 0 0,22-21 16,-1 0 0,0 0-16,0 0 0,0 0 15,0-21-15,1 0 0</inkml:trace>
  <inkml:trace contextRef="#ctx0" brushRef="#br0" timeOffset="29874.6">11282 8213 0,'0'0'0,"-21"0"31,42 0-31,0 0 16,0 0-16,21 0 0,-20 0 15,20 0-15,-21 0 0,21 0 0,1 0 16,-1-21-16,0 21 0,-20 0 0,20-22 16,0 22-16,1 0 0</inkml:trace>
  <inkml:trace contextRef="#ctx0" brushRef="#br0" timeOffset="30476.01">12573 8213 0,'21'0'0,"21"0"31,-20 0-31,-22-21 0,0-1 16,0 1-16,0 0 16,0 0-16,0 0 0,0 0 15,-22 21-15,1 0 0,0 0 0,0 0 16,-21 0-16,20 0 15,-20 0-15,0 21 0,21 0 0,-22 0 0,1 0 16,0 0-16,-1 1 0,1 20 16,0-21-16,20 21 0,-20-20 15,21 20-15,0-21 0,0 0 0,21 22 16,0-22-16,0 21 16,0-21-16,0 0 0,21-21 0,0 22 0,0-22 15,0 0-15,0 0 0,1 0 16,20 0-16,-21 0 0,21 0 0,-20 0 15,20 0-15,-21-22 0,0 22 0,22-21 16,-22 0-16,0-21 0,0 21 16,21-22-16,-20 1 0,-1 0 15,0-1-15,0-20 0,0-1 0,0 22 16,1-22-16,-1 1 0,0-1 16,0 22-16,0 0 0,0-1 0,1 22 15,-22-42-15,-22 84 31,1 0-31,0 0 0,0 0 16,21 22-16,-21-1 0,0 0 0,-1 1 16,1 20-16,0-20 0,0-1 15,21 21-15,0-41 0,0 20 16,0 0-16,0 1 0,0-22 0,0 0 16,0 0-16,0 0 0,0 0 15,0 1-15,0-1 0,21-21 16,0 0-1,0-21 1,1 21-16</inkml:trace>
  <inkml:trace contextRef="#ctx0" brushRef="#br0" timeOffset="30947.69">13356 7747 0,'-21'0'32,"21"21"-32,0 0 15,0 1-15,0-1 0,0 0 16,0 0-16,21-21 16,0 21-16,0 0 0,1-21 0,-1 22 15,21-22-15,-21 21 0,0-21 16,1 0-16,20 21 0,-21-21 0,0 0 15,22 21-15,-22-21 0,0 21 0,0-21 16,0 0-16,0 0 0,1 0 16,-1 0-16,-21 21 15,0 1-15,0-1 16,-21 0 0,-1-21-16,1 21 0,0 0 0,0 0 15,-43 22-15,43-1 0,-21-21 16,0 0-16,20 22 0,-20-22 15,21 0-15,-21 0 0,-1 0 0,22 1 16,0-1-16,-21 0 0,20 0 0,1 0 16,0-21-16,0 21 0,0-21 15,0 0-15,21 22 16,-22-22-16,22 21 16</inkml:trace>
  <inkml:trace contextRef="#ctx0" brushRef="#br0" timeOffset="31139.39">13398 8573 0,'0'21'16,"0"0"15,-21-21 31,0 0-62</inkml:trace>
  <inkml:trace contextRef="#ctx0" brushRef="#br0" timeOffset="32372.43">5249 9398 0,'0'0'0,"-21"0"31,0 21-15,0-21-16,0 21 15,-1 1-15,-20 20 0,21-21 0,-21 0 16,-1 22-16,1-22 0,0 21 0,-22-21 16,22 22-16,-1-22 0,1 0 15,0 21-15,-1-21 0,22 1 0,-21-1 16,21 0-16,0-21 0,-1 21 0,1-21 16,21-21-1,0 0 1,21 0-16,1 21 0,-1-22 0,0 1 15,0 0-15,21 21 0,-20-21 16,20 21-16,-21 0 0,21 0 0,1 0 16,-22 0-16,21 21 0,-21 0 15,22 0-15,-22 1 0,21-1 16,-21 21-16,1-21 0,-1 0 0,0 1 16,0-1-16,0 0 0,0 21 0,1-21 15,-1-21-15,0 22 0,0-1 16,-21 0-16,21-21 0,0 21 15,1-21-15,-1 0 16,0 0-16,0-21 16,0 0-16,0 21 0</inkml:trace>
  <inkml:trace contextRef="#ctx0" brushRef="#br0" timeOffset="32632.29">6096 9440 0,'0'0'0,"21"-21"16,-21 42 0,0 1-1,-21-1-15,0 21 0,0-21 0,-1 22 16,1-1-16,0 0 0,0 1 0,0-1 16,21 0-16,-21 1 0,-1-1 15,1-21-15,21 21 0,0-20 0,0 20 16,0-21-16,0 0 0,0 0 15,0 1-15,0-1 0,0 0 0,0 0 16,21-21 0,1 0-16,-1 0 0,0-21 15,0 0-15</inkml:trace>
  <inkml:trace contextRef="#ctx0" brushRef="#br0" timeOffset="32820.55">5800 9821 0,'0'0'16,"-22"0"-16,22-21 16,22 21-1,-1 0-15,0 0 0,21 0 16,-21 0-16,1 0 0,-1 0 16,21-21-16,0 21 0,-20 0 0,20 0 15,-21-21-15,21 0 0,1 21 16,-1 0-16</inkml:trace>
  <inkml:trace contextRef="#ctx0" brushRef="#br0" timeOffset="33360.41">7324 9864 0,'0'0'0,"21"0"0,-21-21 31,-21-1-31,-1 1 15,1 0-15,0 21 0,0-21 0,0 0 16,0 0-16,-1 21 0,-20-22 0,21 1 16,0 21-16,-22 0 0,1 0 15,21 0-15,-21 0 0,-1 21 0,1 1 16,0-1-16,-1 0 0,1 0 0,0 21 16,-1-20-16,1 20 0,0-21 15,20 21-15,1-20 0,0 20 16,21-21-16,0 0 0,0 0 0,0 1 0,0-1 15,0 0-15,21 0 0,0-21 16,1 0-16,-1 21 0,0-21 16,21 0-16,1 0 0,-22 0 0,21 0 15,0-21-15,1 21 0,-1-21 16,0 0-16,1 0 0,41-22 0,-41 1 16,-1 21-16,0-22 0,-20 1 15,20 0-15,-21-22 0,0 22 0,0-22 16,1 1-16,-22 21 0,21-1 0,-21 1 15,0 0-15,0 20 0,0 1 16,0 0-16,0 42 16,-21 0-1,-1 22-15,1-1 0,21 0 0,0 1 16,-21-1-16,21 22 0,-21-22 16,21 0-16,0 1 0,0-1 0,0 0 15,0 1-15,0-22 0,0 0 16,0 0-16,21 0 0,-21 0 0,21 1 15,0-22-15,1 0 0,-1 0 16,0 0-16,0 0 0,0 0 0</inkml:trace>
  <inkml:trace contextRef="#ctx0" brushRef="#br0" timeOffset="33731.93">7895 9525 0,'-85'0'31,"64"21"-31,21 0 16,0 1-16,0-1 0,0 0 0,0 21 15,0-21-15,0 1 0,0 20 16,0-21-16,21 0 0,22 0 0,-22 1 16,0-1-16,21 0 0,1-21 0,20 42 15,-20-42-15,-1 0 16,-21 0-16,21 0 0,-20 0 0,-1 21 15,0-21-15,0 0 0,0 0 16,-21 22-16,0-1 16,0 0-16,-21 0 15,-21 0-15,21-21 0,-22 21 0,1 1 16,0-1-16,-22 0 0,22 0 0,-22 0 16,1 0-16,-1 1 0,22-1 0,-22 0 15,22 0-15,21 0 0,-21 0 16,20 1-16,-20-1 0,21-21 0,21-21 31</inkml:trace>
  <inkml:trace contextRef="#ctx0" brushRef="#br0" timeOffset="34416.28">9017 9462 0,'0'0'0,"21"0"0,-21-22 0,0 1 0,21 0 16,0 0-16,1 0 15,-1 21-15,-21-21 16,21 21-16,0 0 0,0 0 0,0-22 15,1 22-15,-1 0 0,0 0 16,0 0-16,0 22 0,0-1 16,1 0-16,-1 21 0,-21 1 0,0-1 15,21 0-15,-21 43 0,0-43 16,0 1-16,-21 20 0,-22-21 16,22-20-16,-21 20 0,0 0 0,-1-21 15,1 22-15,0-22 0,-1 0 0,1 0 16,0 0-16,20-21 0,-20 0 15,21 22-15,-21-22 0,20 0 0,1 0 16,0 0-16,0-22 0,0-20 16,21 21-16,-21 0 0,21-22 15,0 22-15,0-21 0,0 21 16,0 0-16,0-1 0,21 1 0,0 0 16,0 21-16,0 0 0,0 0 0,1 0 15,-1 0-15,0 0 0,21 21 16,-21 0-16,1 1 0,-1-1 0,21 21 15,-21-21-15,0 0 0,1 1 0,-1-1 16,0 0-16,-21 0 0,21 0 16,0 0-16,22 22 0,-22-43 15,0 21-15,0-21 0,0 0 0,0 0 16,22 0-16,-22 0 0,0 0 16</inkml:trace>
  <inkml:trace contextRef="#ctx0" brushRef="#br0" timeOffset="34855.64">10710 9440 0,'0'0'16,"43"-21"-16,-22 21 0,0 0 0,0-21 15,0 21-15,-21 21 16,-21 0-1,0 1-15,-21-22 0,-1 21 16,1 21-16,0-21 0,-1 0 16,1 1-16,-64 20 0,64 0 15,-22-21-15,22 1 0,-22-1 0,1 0 16,21 0-16,-22 0 16,22-21-16,-1 21 0,1-21 0,21 0 0,-21 0 15,20 0-15,44 0 31,-1 0-31,0 0 0,0 0 16,21 22-16,-20-1 0,20-21 0,0 21 16,1 0-16,-1-21 15,0 21-15,22 0 0,-22 1 0,0-22 16,1 21-16,-1 0 0,0-21 0,1 21 16,-1 0-16,0-21 0,-20 0 0,20 21 15,-21-21-15,0 0 0,0 0 16,1 0-16,-22-21 31</inkml:trace>
  <inkml:trace contextRef="#ctx0" brushRef="#br0" timeOffset="35308.41">11599 9398 0,'0'0'0,"0"-21"0,43-21 31,-43 63-15,-22-21 0,1 42-16,0-21 0,0 22 0,0-22 15,0 42-15,-22-20 0,22-1 16,-21 21-16,-1-20 0,22-1 0,-21 22 15,-22-22-15,22 0 0,0 1 0,-22-1 16,22 0-16,-22 1 0,22-22 16,0 0-16,21 21 0,-22-21 15,22 1-15,0-22 0,21 21 0,-21-21 16,42 0 0,0-21-16,0-1 15,22 1-15,-22 0 0</inkml:trace>
  <inkml:trace contextRef="#ctx0" brushRef="#br0" timeOffset="35567.81">12001 9440 0,'0'0'0,"22"0"16,-22 22-1,-22-1-15,1 0 0,0 21 16,0-21-16,0 22 0,0-1 15,-22 0-15,22 1 0,0-1 0,-21 0 16,20 1-16,1-1 0,0-21 0,-21 43 16,42-43-16,0 0 0,0 0 15,0 0-15,0 1 16,21-22 0,0 0-16,0 0 0,0 0 0,1 0 15,-22-22-15,21 1 16,0 21-16</inkml:trace>
  <inkml:trace contextRef="#ctx0" brushRef="#br0" timeOffset="35736.15">11642 9864 0,'0'0'0,"21"0"31,0 0-31,0-21 16,0 21-16,0 0 0,1 0 0,-1 0 15,21-22-15,-21 22 0,22 0 16,-1-21-16,0 21 0,-21 0 0</inkml:trace>
  <inkml:trace contextRef="#ctx0" brushRef="#br0" timeOffset="36248.21">12700 9673 0,'0'0'0,"21"0"0,-21-21 15,0 0-15,21 0 0,-21 0 16,0-1-16,-21 1 0,0 21 16,0 0-16,0 0 0,-1 0 0,1 0 15,-21 21-15,0 1 0,-1-1 16,1 0-16,21 21 0,-22-21 0,1 22 16,0-22-16,-22 64 15,43-64-15,-21 0 0,21 21 16,21-21-16,0 1 0,0-1 0,0 0 15,0 0-15,21-21 16,0 0-16,21 0 16,-21 0-16,22 0 0,-22 0 0,21 0 15,-21 0-15,22 0 0,-1-21 0,-21 0 16,22-22-16,-1 22 0,0 0 0,-21-21 16,22-1-16,-1 1 0,0-21 15,-20 20-15,20-20 0,-21 20 16,0 1-16,22-21 0,-22 20 0,0 1 0,-21 0 15,0 20-15,21 1 16,-21 0-16,0 0 0,0 0 0,-21 21 16,0 21-16,0 0 15,21 0-15,-22 22 0,1-1 16,0 0-16,0 1 0,0 20 0,0-21 16,21 22-16,-22-22 0,22 1 0,0-1 15,0 0-15,0 1 0,0-1 16,0-21-16,0 21 0,0-20 0,0-1 15,0 0-15,22-21 0,-1 21 0,0-21 16,0 0-16,0 0 0,22 0 0,-22 0 16,21-21-16</inkml:trace>
  <inkml:trace contextRef="#ctx0" brushRef="#br0" timeOffset="36643.68">13864 9419 0,'0'0'0,"-21"0"0,0 0 0,0 0 0,-1 0 16,1 21-16,0 1 0,0 20 15,21-21-15,0 21 0,-21-20 16,21-1-16,0 21 0,0-21 0,0 0 16,0 22-16,0-22 0,21 0 0,21-21 15,-21 21-15,1 0 0,20-21 16,0 0-16,-21 0 0,22 0 0,-1 0 15,22 0-15,-22 0 0,0 0 16,-21 0-16,22-21 0,-1 21 0,-21-21 16,22 0-16,-22 21 0,-21-21 0,-21 21 31,-1 0-31,-20 21 0,0 0 16,-1 0-16,1 0 0,0 22 0,-22-22 15,22 0-15,0 21 0,-1-20 16,1 20-16,0-21 0,-1 21 0,1-20 15,0-1-15,20 0 0,-20 0 16,21-21-16,0 21 0,0 0 16,-1-21-16,1 22 15,0-22-15,0 0 16</inkml:trace>
  <inkml:trace contextRef="#ctx0" brushRef="#br0" timeOffset="37527.41">5313 10859 0,'0'0'0,"42"0"0,85 0 31,-148 0 0,0 0-31,0 21 0,-1 0 0,-20 0 16,0 0-16,-1 22 0,1-22 15,0 21-15,-22-21 0,1 22 0,-1-1 16,1-21-16,-22 21 0,22 1 16,-1-22-16,1 21 0,-1-21 0,1 1 15,-1-1-15,22 0 0,-1-21 0,22 0 16,0 0-16,0 0 0,0 0 15,21-21-15,0 0 0,0-1 16,0 1-16,21 0 0,0 0 16,21 0-16,-20 0 0,20-1 0,0 22 15,1 0-15,-1 0 0,0 0 0,1 0 16,-1 0-16,0 22 0,1-1 16,-1 0-16,0 21 0,1-21 15,-1 1-15,0 20 0,1-21 0,-22 21 16,21-20-16,-21-1 0,0 21 0,1-21 15,-1 0-15,0 1 0,0-1 16,-21 0-16,21 0 0,0-21 16,1 0-1,-1 0 1,0 0-16,0-21 0</inkml:trace>
  <inkml:trace contextRef="#ctx0" brushRef="#br0" timeOffset="37793.03">6117 10795 0,'0'0'0,"21"-42"16,0-22-1,1 64-15,-22 21 16,0 1-16,0-1 0,-22 0 16,22 21-16,-21 1 0,21-1 15,-21 0-15,0 1 0,21-1 0,-21 21 16,0-20-16,21-1 0,-43 43 15,43-43-15,-21 0 0,21 1 16,0-22-16,0 0 0,0 21 0,0-20 16,0-1-16,0 0 15,21-21 1,0 0-16,1-21 0,-22 0 16,0-1-16,21 1 0</inkml:trace>
  <inkml:trace contextRef="#ctx0" brushRef="#br0" timeOffset="37958.93">5927 11176 0,'0'0'0,"21"0"31,0 0-31,0 0 16,0 0-16,0 0 0,1 0 15,20-21-15,-21 21 0,0-21 16,22 21-16,-1 0 0,-21-21 0</inkml:trace>
  <inkml:trace contextRef="#ctx0" brushRef="#br0" timeOffset="38496.29">7154 11240 0,'0'-22'0,"0"1"15,0 0-15,0 0 0,0 0 0,0 0 16,0-1-16,0 1 16,0 0-16,-21 0 0,0 21 15,0 0-15,0 0 0,-1 0 16,1 21-16,-21-21 0,21 21 16,-22 0-16,22 22 0,-21-22 0,0 21 15,-1-21-15,1 22 0,21-1 0,-22 0 16,22 1-16,0-22 0,0 21 0,0-21 15,21 22-15,0-22 0,0 0 16,0 0-16,0 0 16,21-21-16,0 0 0,0 0 0,22 0 15,-22 0-15,0 0 16,21-21-16,1 21 0,-22-21 0,21 0 16,0 0-16,-20 0 0,20-22 0,-21 22 15,43-64-15,-22 22 0,-21 21 16,0-22-16,0 22 0,1-22 15,-22 22-15,21-22 0,-21 22 0,21 0 16,-21-1-16,21 1 0,-21 21 0,0 0 16,0 0-16,0 42 15,0 0-15,0 0 16,-21 21-16,0 1 0,0-1 0,21 0 16,0 22-16,-22-22 15,22 1-15,-21 20 0,21-21 0,0 1 16,0-1-16,0-21 0,0 22 0,0-1 15,0-21-15,0 0 0,21 0 0,1-21 16,-1 0-16,0 0 16,0 0-16,0 0 0</inkml:trace>
  <inkml:trace contextRef="#ctx0" brushRef="#br0" timeOffset="38863.98">7726 10922 0,'0'0'0,"0"21"32,0 0-32,0 1 0,0-1 0,0 0 15,0 0-15,0 0 0,21 0 16,0 1-16,0-1 0,0 21 0,22-21 16,-22 0-16,0-21 0,21 22 15,-20-1-15,-1-21 0,21 0 0,-21 21 16,0-21-16,1 0 0,-1 0 0,0 0 15,-21 21 1,0 0-16,-21-21 0,0 21 16,-1 1-16,-20-22 15,21 21-15,-21 0 0,-1 0 0,1 0 16,0 0-16,-1 22 0,-20-22 0,20 0 16,1 21-16,0-20 0,21-1 0,-22 0 15,1 21-15,21-21 0,-22 1 16,22-22-16,0 21 0,0 0 0,21 0 15,21-21 1,-21-21 0</inkml:trace>
  <inkml:trace contextRef="#ctx0" brushRef="#br0" timeOffset="39596.79">8594 10859 0,'0'0'0,"21"0"0,0-22 16,0 22-16,0 0 15,0-21-15,1 21 0,-1 0 0,0 0 16,21 0-16,-21 0 0,22 0 0,-22 0 15,21 0-15,-21 0 0,1 0 16,20 0-16,-21 0 0,0 21 16,0 1-16,1-1 0,-22 0 0,0 0 15,0 0-15,0 0 0,0 1 16,-22-1-16,1 0 0,0-21 16,-21 21-16,21-21 0,-1 21 0,-20-21 15,21 0-15,-21 0 0,20 21 0,1-21 16,0 0-16,0 0 15,42 0 17,0 0-32,0 0 0,1 0 15,20 0-15,-21 0 0,21 0 0,-20 0 16,20 22-16,-21-22 0,0 21 16,22 0-16,-22 0 0,21 0 15,-21 0-15,0 22 0,22-22 0,-43 0 16,21 21-16,-21-20 0,0 41 15,0-42-15,0 0 0,-21 1 0,0-1 16,-22 0-16,-41 0 16,41 0-16,1-21 0,0 0 0,-1 0 15,1 0-15,0 0 0,-1 0 0,1 0 16,21 0-16,0-21 0,-1 21 16,1-21-16,0 21 0,0-21 0,21 0 15,-21 21-15,21-22 0,0 1 16,0 0-16,21 0 0,21 21 15,-21-21-15,22 21 16</inkml:trace>
  <inkml:trace contextRef="#ctx0" brushRef="#br0" timeOffset="40159.9">10308 10922 0,'0'-21'0,"0"42"0,21-42 16,0 21-16,-21 21 31,-21 0-31,0 0 0,0 1 16,-21-1-16,20 21 0,1-21 15,-21 0-15,0 1 0,20-1 0,-20 0 16,0 0-16,-1 0 0,22 0 0,-21 1 16,21-1-16,0-21 0,-1 21 15,44-21 17,-1 0-17,21 21-15,-21-21 0,22 21 0,-1-21 16,-21 21-16,21 1 0,1-22 15,20 21-15,-20-21 0,-1 21 0,0-21 16,1 0-16,-1 21 0,0-21 16,1 21-16,-1-21 0,-21 0 0,0 0 15,0 0-15,1 0 0,-1 0 16,-21-21-16,0 0 16</inkml:trace>
  <inkml:trace contextRef="#ctx0" brushRef="#br0" timeOffset="40444.33">11282 10816 0,'0'0'0,"-21"21"31,-1 1-31,1-1 0,-21 0 0,0 0 16,-1 21-16,1 1 0,0-1 15,-1 0-15,1 1 0,0-1 0,-22 0 16,22 22-16,-1-22 0,1 1 16,0-1-16,-1 0 0,1 1 0,0-22 0,21 21 15,-22 0-15,22-20 0,0-1 16,0 21-16,0-21 0,21 0 16,-22-21-16,22 22 0,22-22 15,-1 0-15,0 0 0,21-22 16</inkml:trace>
  <inkml:trace contextRef="#ctx0" brushRef="#br0" timeOffset="40728.26">11620 10986 0,'0'0'0,"22"-22"0,20-20 15,-42 21-15,0 42 31,-21 0-31,0-21 0,-1 21 16,1 22-16,0-22 0,0 21 16,0 1-16,0-1 0,-1 0 0,1 1 15,0-1-15,0 0 0,0 1 0,0-1 16,-1 0-16,1 1 0,21-22 16,0 0-16,0 21 0,0-21 15,0 1-15,0-1 0,21-21 16,1 0-16,-1 0 0,0 0 15,0 0-15,-21-21 0,21-1 16,0 1-16</inkml:trace>
  <inkml:trace contextRef="#ctx0" brushRef="#br0" timeOffset="40927.78">11324 11303 0,'-21'0'31,"42"0"-31,0 0 16,0 0-16,1 0 0,-1 0 15,0-21-15,0 21 0,21 0 0,-20 0 16,-1-21-16,21 21 0,0 0 16,-20-21-16,20 21 0,0 0 15,1 0-15</inkml:trace>
  <inkml:trace contextRef="#ctx0" brushRef="#br0" timeOffset="41499.26">12467 11240 0,'0'0'0,"0"-22"31,0 1-31,0 0 0,0 0 16,0 0-16,-21 21 0,0 0 15,0 0 1,-1 0-16,1 0 0,0 0 0,0 0 16,0 0-16,-22 0 0,22 21 0,0 0 15,-21 0-15,-1 0 0,22 1 16,0-1-16,-21 0 0,21 0 16,-1 21-16,1-20 0,21-1 0,0 0 0,0 0 15,0 0-15,0 0 0,0 1 16,0-1-16,21 0 15,1-21-15,-1 0 0,0 0 0,0 0 16,0 0-16,22 0 0,-22 0 0,0-21 16,0 0-16,21 21 0,-20-22 15,-1 1-15,0 0 0,0 0 16,21-21-16,-20-1 0,-1 22 0,0-21 16,21-1-16,-21-20 0,1 21 15,-1-1-15,0 1 0,0 0 0,0-1 16,-21 1-16,0 21 0,21-22 0,-21 22 15,0 0-15,0 42 32,-21 0-32,21 1 0,-21-1 0,21 21 15,-21-21-15,21 22 0,-21-1 0,21 0 16,-21 1-16,21-1 16,0 0-16,0 1 0,0-22 0,0 21 15,0 0-15,0-20 0,0-1 0,0 21 16,0-21-16,0 0 0,0 1 15,0-1-15,21-21 16,0 0-16,0 0 0,0 0 0,0 0 16,1-21-16,-1 21 0</inkml:trace>
  <inkml:trace contextRef="#ctx0" brushRef="#br0" timeOffset="41927.62">13271 10922 0,'0'0'0,"0"21"47,0 0-31,0 1-16,0-1 0,0 0 16,22 0-16,-1 0 15,0-21-15,0 21 0,0 1 0,0-22 16,1 0-16,-1 21 0,0-21 0,0 0 15,0 0-15,0 0 0,1 0 16,-1 0-16,0 0 0,0 0 0,0 0 16,-21 21 15,-21-21-15,21 21-16,-21 0 0,0 0 0,-22 1 15,22-1-15,0 0 0,-21 0 0,-1 0 16,22 22-16,-21-22 0,0 0 15,-1 0-15,1 21 0,0-20 0,-1-1 16,22 0-16,-21 0 0,-1-21 0,22 21 16,0 0-16,0-21 0,0 0 15,21 22-15,-21-22 0,-1 0 47</inkml:trace>
  <inkml:trace contextRef="#ctx0" brushRef="#br0" timeOffset="42824.29">3365 12002 0,'0'0'0,"22"0"0,-22-22 0,21 1 16,-21 0-16,0 0 0,-21 21 31,-1 0-31,1 21 0,0 0 16,-21 22-16,21-22 0,-22 21 0,1 0 15,0-20-15,-1 20 0,22 0 16,-21-21-16,-1 22 0,1-22 0,0 0 15,21 0-15,-22 0 0,22 1 16,0-1-16,-21-21 0,20 21 16,1-21-1,21-21 1,0 0-16,21 21 16,1-22-16,-1 22 15,0-21-15,0 21 0,0 0 16,0 0-16,1 21 0,-1-21 0,21 22 15,-21-1-15,0 0 0,43 0 16,-43 0-16,0 0 0,0 1 0,1-22 16,-1 21-16,0 0 15,-21 0-15,21-21 0,0 0 16,-21 21-16,21-21 16,1 0-1,-1 0-15,0 0 0,0 0 16,0-21-16,0 0 0</inkml:trace>
  <inkml:trace contextRef="#ctx0" brushRef="#br0" timeOffset="43141">4170 11980 0,'0'0'0,"21"-21"0,-21 0 0,0 0 16,0 42-1,0 0-15,0 0 16,-21 1-16,0 20 0,-1 0 16,1 1-16,0-1 0,0 0 0,0 1 15,0-1-15,-1 0 0,-20 1 16,21 20-16,0-21 0,0-20 0,-22 20 16,22 0-16,0 1 0,0-22 0,0 21 15,-1-21-15,22 0 0,0 1 16,0-1-16,0 0 0,0 0 15,22-21 17,-1-21-32,-21 0 0,0 0 15,21 21-15,0-22 0,-21 1 0</inkml:trace>
  <inkml:trace contextRef="#ctx0" brushRef="#br0" timeOffset="43989.3">4784 12065 0,'0'0'0,"0"-21"0,0 0 16,0 0-16,-22 21 31,1 21-31,0 0 15,0 0-15,21 21 0,-21 1 0,0-1 16,-1 0-16,1 1 0,0-1 16,0 0-16,0 1 0,0-1 0,21-21 15,0 22-15,0-22 0,0 21 16,0-21-16,0 0 0,0 1 16,0-1-16,0 0 0,0 0 15,21-21-15,0 0 16,0 0-16,0 0 15,0-21-15,-21 0 0,22 0 16,-1-1-16,-21 1 16</inkml:trace>
  <inkml:trace contextRef="#ctx0" brushRef="#br0" timeOffset="44192.02">4381 12298 0,'0'0'0,"0"21"0,22-21 16,20 0 0,-21 0-16,0 0 15,22 0-15,-22 0 0,21 0 0,-21 0 16,22 0-16,-1 0 0,-21 0 16,21 0-16,1-21 0,-1 21 0,-21 0 15,22-21-15,-22 21 0,0 0 0,0-21 16</inkml:trace>
  <inkml:trace contextRef="#ctx0" brushRef="#br0" timeOffset="44640.1">5143 12256 0,'0'-22'16,"0"1"-16,0 0 15,0 0 1,0 0 0,22 21-1,-1 0 1,-21 21-16,21 0 0,-21 0 0,0 0 16,21 1-16,0-1 0,-21 0 15,21 0-15,-21 21 0,22-20 16,-22-1-16,21 21 0,-21 0 15,0-20-15,0-1 0,0 0 0,0 0 16,0 0-16,0 0 0,0 1 16,0-44 31,0 1-47,0 0 0,0 0 15,0 0-15,21 0 0,0-1 0,-21 1 16,21 0-16,-21 0 0,21 0 15,1 0-15,-1 21 0,-21-22 16,21 1-16,0 21 0,0-21 0,0 0 16,1 21-16,-1-21 0,0 21 15,0-21-15,0 21 0</inkml:trace>
  <inkml:trace contextRef="#ctx0" brushRef="#br0" timeOffset="45067.91">6011 12023 0,'0'0'0,"0"-21"31,0 42 1,0 0-32,0 0 0,0 0 15,21 0-15,1 1 0,-22-1 0,84 63 31,-63-62-31,1-1 0,-1 0 0,21-21 16,-21 21-16,22 0 0,-1-21 0,-21 0 16,21 0-16,-20 0 0,-1 21 15,21-21-15,-21 0 0,0 0 0,1 0 16,-44 0 15,1 22-31,0-22 0,0 21 16,-21-21-16,20 21 0,-62 21 15,41-21-15,22 1 0,-21-1 0,0 0 16,-1 21-16,1-21 0,0 1 16,20-1-16,-20 0 0,21 0 0,0 0 15,0 0-15,-1-21 0,22 22 0,0-1 32,-21-21-17,0 0 1</inkml:trace>
  <inkml:trace contextRef="#ctx0" brushRef="#br0" timeOffset="45868.33">2180 13377 0,'0'0'0,"21"-21"0,0 0 16,-21 0-16,22 0 15,-1 0-15,-21-1 16,0 1-16,-21 21 31,-1 21-15,1 1-16,0-1 0,-21 21 15,-1-21-15,1 22 0,0-1 16,-1-21-16,-20 21 0,-1 1 16,22-1-16,-21-21 0,20 22 0,1-22 15,0 0-15,-1 0 0,22 0 16,0 0-16,0-21 0,42 0 31,0-21-15,0 0-16,22 21 0,-22-21 15,0 21-15,0 0 0,21-21 0,-20 21 16,20 0-16,-21 0 0,0 0 16,22 21-16,-1 0 0,-21 0 15,21 0-15,1 22 0,-22-22 16,21 0-16,-21 0 0,22 22 0,-22-22 16,0 0-16,0 0 0,0 0 0,1 0 15,-22 1-15,0-1 16,21-21-16,0 0 15,0 0 1,0 0-16,-21-21 16,21-1-16</inkml:trace>
  <inkml:trace contextRef="#ctx0" brushRef="#br0" timeOffset="46163.65">3069 13293 0,'0'0'0,"21"-21"0,0 21 16,1 0 0,-22 21-1,0 0-15,-22 0 0,1 0 0,0 22 16,-21-1-16,21 0 0,-22 22 16,22-22-16,-21 0 0,-1 22 15,-41 21-15,41-43 0,22 0 0,-21-21 16,21 22-16,0-22 15,21 0-15,0 0 0,0 0 0,0 1 16,21-22 0,0 0-16,0 0 15,0 0-15,0-22 0,1 22 0,-1-21 16,0 0-16,0 0 0,0 0 16,0 21-16</inkml:trace>
  <inkml:trace contextRef="#ctx0" brushRef="#br0" timeOffset="46863.32">3810 13293 0,'0'0'0,"21"0"0,-21-21 0,0 42 47,-21 0-47,21 0 0,-21 0 0,0 22 16,-1-22-16,1 42 15,-21-20-15,21-1 0,0 21 0,-1-20 16,1-1-16,-21 0 0,21 1 0,0-1 16,-1 0-16,22-20 0,0-1 15,-21 0-15,21 0 0,0 0 0,0 0 16,21-21-1,1 0-15,-1 0 0,0-21 16,0 21-16,-21-21 0,21 0 0,0 0 16</inkml:trace>
  <inkml:trace contextRef="#ctx0" brushRef="#br0" timeOffset="47057.29">3302 13737 0,'0'0'0,"42"21"32,-21-21-32,22 0 0,-22 0 0,21 0 15,1 0-15,-1 0 0,0 0 0,1 0 16,-1 0-16,0-21 0,1 21 0,-1-21 16,21 0-16,-20 21 0,-1-21 15,0 0-15</inkml:trace>
  <inkml:trace contextRef="#ctx0" brushRef="#br0" timeOffset="47591.3">4508 13420 0,'0'0'0,"22"0"15,-22-43 1,0 22-16,0 42 47,-22 1-47,22-1 0,-21 0 15,0 0-15,21 21 0,0-20 0,-21 20 16,21-21-16,-21 21 16,0 1-16,21-22 0,0 21 0,0-21 0,-22 22 15,22-22-15,-21 0 0,21 0 16,-21 0-16,21 1 0,0-1 16,0 0-16,0 0 15,0-42 16,0 0-31,0 0 0,0-1 16,0 1-16,21 0 16,-21 0-16,0 0 0,21 0 0,1-1 15,-1 1-15,-21 0 0,21 0 0,0 0 16,0 21-16,0-21 0,22-1 16,-22 22-16,0 0 0,0 0 0,22 0 15,-22 0-15,0 0 0,0 0 16,-21 22-16,21-1 0,-21 0 15,21-21-15,-21 21 0,0 0 0,0 0 16,0 1-16,-21-1 0,0-21 0,0 21 16,0 0-16,0 0 0,-22 0 15,22-21-15,-21 22 0,21-22 0,-1 21 16,-20-21-16,21 0 0,0 0 16,0 21-16,-1-21 0,22-21 31,22 21-16,-1-21-15,0-1 0</inkml:trace>
  <inkml:trace contextRef="#ctx0" brushRef="#br0" timeOffset="49214.99">5355 13589 0,'0'0'0,"-21"-42"31,0 42-31,0 0 16,-1 0-1,1 21-15,21 0 0,0 0 16,-21 0-16,0 1 0,21-1 0,-21 21 16,0-21-16,21 0 0,0 22 15,0-22-15,0 0 0,0 0 16,0 0-16,0 1 0,0-1 0,0 0 15,0 0-15,21-21 0,0 0 16,0 0-16,0 0 0,0 0 16,1 0-16,-1 0 0,0 0 0,21 0 15,-21-21-15,1 21 0,-1-21 0,0 0 16,0 21-16,0-22 0,-21 1 16,0 0-16,0 0 0,0-21 0,0 20 15,-21 1-15,0 0 0,0 0 16,0 0-16,-1 0 0,-20-1 15,21 22-15,0 0 0,0-21 0,21 0 16,21 21 15,0 0-31,21 0 0,-21-21 0,43 21 16,-22 0-16,22 0 0,-1-21 16,1 21-16,-1 0 0,1-21 0,-1 21 15,-20 0-15,20-22 0,1 22 0,-22-21 16,0 21-16,1 0 0,-22 0 15,21 0-15,-21 0 0,-42 0 32,0 21-17,-21 1-15,20-1 0,1 0 0,-21 0 0,21 0 16,-22 0-16,22 1 0,-21 20 16,0-21-16,20 0 0,-20 22 15,21-22-15,-21 21 0,20-21 0,1 0 16,21 1-16,0-1 0,0 0 0,0 0 15,0 0-15,21-21 16,1 0 0,-1 0-16,0 0 0,0 0 0,0 0 15,0-21-15,1 21 0,20-21 16,-21 0-16,21 0 0,-20-1 16,-1 1-16,21-21 0,-21 0 0,0 20 15,1-20-15,-1 0 0,0-1 0,0 1 16,0-21-16,0 20 0,-21 22 15,0-21-15,22-1 0,-1-20 16,-21 42-16,0 0 0,0-1 16,0 44-1,0 20 1,-21-21-16,21 21 16,0-20-16,-22 20 0,22 0 0,0 22 15,-21-22-15,21 0 0,0 1 0,0-1 16,0-21-16,0 22 15,0-1-15,0-21 0,0 21 0,0-20 16,0-1-16,0 0 0,0 0 0,21 0 16,1-21-16,-1 0 15,0 0-15,0 0 0,0 0 0,0 0 16,22-21-16,20 0 0,-42 0 16,22 0-16,-22-1 0,21 1 15,-21 0-15,1 0 0,-1-21 0,0 20 16,0 1-16,0-21 0,0 21 15,-21 0-15,22 21 0,-22-22 0,0 1 16,0 42 0,0 1-16,0-1 15,-22 0-15,22 0 0,-21 21 16,21-20-16,0-1 0,0 0 16,0 0-16,0 0 0,0 0 0,0 1 15,21-1-15,1 0 16,-1-21-16,21 0 0,-21 0 15,0 0-15,22 0 0,-22 0 0,21 0 16,-21-21-16,22 21 0,-22-21 0,0-1 16,21 1-16,-20 0 0,-1 0 15,0 0-15,0-22 0,-21 22 0,21 0 16,-21-21-16,21 21 0,-21-1 16,0 1-16,0 0 15,0 42 1,0 0-16,-21 1 0,0-1 15,21 0-15,-21 21 0,0-21 0,0 22 16,21-1-16,-22-21 0,1 22 16,21-1-16,-21 0 0,21-21 0,-21 22 15,21-1-15,0 0 0,-21 43 16,0-43-16,-1 1 0,22-1 16,-21 0-16,21 1 0,-21-22 0,-21 42 15,42-41-15,-21-1 0,-1 0 16,1 0-16,0-21 0,0 0 15,0 0-15,0 0 16,-1 0-16,1 0 0,0 0 0,0 0 16,0-21-16,0 21 0,-1-21 0,1 21 15,0-21-15,0 21 0,21-22 0,-21 1 16,0 21 0,21-21-16,-22 21 0,22-21 0,0 0 15,0 0-15,0-1 16,0 1-16,22 0 0,20 0 15,-21-21-15</inkml:trace>
  <inkml:trace contextRef="#ctx0" brushRef="#br0" timeOffset="49655.84">7705 13293 0,'0'-21'0,"0"42"0,0-64 15,0 65 17,0-1-17,0 0-15,0 0 0,0 0 16,0 0-16,0 1 0,21-1 16,0 0-16,0 0 0,0 0 15,22-21-15,-22 21 0,21 1 0,0-1 16,-20-21-16,20 0 0,0 21 0,1-21 15,-22 0-15,21 0 0,0 0 16,-20 0-16,-1 0 0,0 0 0,0 0 16,0 0-16,-21 21 15,-21 0-15,0 0 16,0 1-16,-22-1 0,1-21 0,21 21 16,-21 21-16,-1-21 0,1 1 0,0-1 15,-1 0-15,1 0 0,0 0 16,-1 22-16,1-22 0,21-21 0,-22 21 15,22 0-15,0 0 0,0-21 16,0 21-16,0-21 0</inkml:trace>
  <inkml:trace contextRef="#ctx0" brushRef="#br0" timeOffset="50907.3">1926 14753 0,'0'0'0,"21"0"0,0-21 16,1 21-16,20-21 0,-21 21 16,0-21-16,0 21 0,1-21 15,-1 21-15,-21-22 16,21 22-16,-42 0 31,-22 22-31,22-1 0,-21 21 16,0-21-16,-22 0 0,1 22 15,20-22-15,-20 21 0,-1-21 16,-63 43-16,64-43 16,-1 21-16,22-20 0,-22-1 0,22 0 15,0 0-15,-22 0 0,22-21 16,0 21-16,20-21 0,-20 0 0,21 0 16,0 0-16,0 0 0,21-21 15,0 0 1,21 0-1,0 21-15,0 0 16,0 0-16,22 0 0,41 21 16,-41 0-16,-1 0 15,0 1-15,22-1 0,-22 0 0,0 21 16,22-21-16,-22 1 0,1-1 16,-1 0-16,-21 0 0,21 0 0,1 0 15,-22 1-15,0-1 0,0-21 16,0 21-16,1 0 15,-22-42 32,0 0-31,0 0-16</inkml:trace>
  <inkml:trace contextRef="#ctx0" brushRef="#br0" timeOffset="51640.76">3175 14774 0,'0'0'0,"42"-42"31,-21 21-31,-42 42 47,0 0-32,0 22-15,0-22 0,0 21 0,-1-21 16,-20 22-16,0-1 0,-1 0 0,1 22 16,0-22-16,-1 0 0,-20 1 15,21-1-15,-1 0 0,1 1 0,0-1 16,-1-21-16,1 22 15,21-22-15,0 0 0,-1 0 0,1 0 16,42-21 0,1 0-1,-1 0-15,0-21 0,21-21 0</inkml:trace>
  <inkml:trace contextRef="#ctx0" brushRef="#br0" timeOffset="52028.31">3916 14690 0,'0'0'0,"-43"0"32,22 0-32,21 21 0,-21 0 15,0 0-15,0 0 0,0 22 0,21-22 16,-22 21-16,1 1 0,0-1 16,0 0-16,21 1 0,-21-1 15,0 0-15,-1 1 0,1-1 0,21-21 16,-21 21-16,21 1 0,-21-22 15,21 0-15,0 0 0,0 0 0,0 1 16,21-22 0,0 0-1,0 0-15,1-22 0,-1 1 0,-21 0 16,21 0-16,-21 0 0</inkml:trace>
  <inkml:trace contextRef="#ctx0" brushRef="#br0" timeOffset="52215.78">3471 15071 0,'-21'0'31,"42"0"-31,22 0 0,-22 0 16,21 0-16,-21 0 0,22 0 15,-1 0-15,0 0 0,1 0 0,-1 0 16,21 0-16,-20-21 0,-1 21 0,0-22 15,1 22-15,-1 0 0</inkml:trace>
  <inkml:trace contextRef="#ctx0" brushRef="#br0" timeOffset="52797.88">4741 15198 0,'0'0'0,"21"0"15,-21-21 1,0-1 0,0 1-16,0 0 0,0 0 0,0 0 15,0 0-15,-21-1 0,21 1 16,-21-21-16,0 21 0,0 0 16,0-1-16,-1 1 0,1 21 0,0 0 15,-21 0-15,21 0 0,-1 0 16,1 0-16,0 21 0,-21 1 0,21-1 15,-1 21-15,1-21 0,0 22 16,0-22-16,0 21 0,0 0 0,-1 1 16,22-22-16,0 21 0,0 1 0,0-22 15,0 0-15,0 0 0,0 0 16,0 0-16,22 1 0,-1-22 0,0 0 16,0 0-16,21 0 0,-20 0 0,-1 0 15,21-22-15,0 22 0,-20-21 16,20 0-16,-21 0 0,21-21 15,-20 20-15,20-20 0,-21 21 0,0-21 16,0-1-16,1 1 0,-1 21 16,-21-22-16,0 1 0,0 21 0,0 0 15,0 0-15,0 42 16,-21 0 0,-1 21-16,22-21 0,-21 22 15,21-22-15,0 21 0,0-21 16,-21 22-16,21-22 0,0 21 0,0-21 15,0 22-15,0-22 0,0 0 0,21 0 16,0 0-16,1 1 16,-1-22-16,0 0 0,0 0 0,0 0 15,22 0-15,-22 0 0,0 0 16,21-22-16,-21 1 0,1 0 16,20 0-16,-21-21 0,21 20 0</inkml:trace>
  <inkml:trace contextRef="#ctx0" brushRef="#br0" timeOffset="53264.01">5376 14901 0,'0'-42'0,"0"84"0,0-105 16,0 21-16,0 20 0,0 1 16,-21 21-16,-42 21 15,63 1-15,-22-1 16,1 0-16,21 0 0,-21 0 0,21 0 16,0 22-16,0-22 0,0 21 15,0 1-15,0-22 0,0 21 16,0-21-16,0 22 0,0-22 0,0 21 15,0-21-15,0 0 0,0 1 16,-21-1-16,21 0 0,-21 0 0,0-21 31,21-21-15,0 0 0,0 0-16,0-22 0,21 22 15,0 0-15,0-21 0,0 20 0,22 1 16,-1-21-16,-21 21 0,21 0 0,22 21 15,-22-22-15,1 22 0,20 0 16,-21 0-16,1 22 0,-1-1 16,0-21-16,-20 42 0,20-21 0,-42 0 15,0 1-15,0-1 0,0 21 0,0-21 16,-21 0-16,0 1 0,-22-1 16,1 0-16,0 0 0,-1-21 0,1 21 15,0 0-15,-1-21 0,1 22 0,0-22 16,-1 0-16,22 0 15,0 0-15,0 0 0,0 0 0,21-22 32,21 1-32,0 21 0,0-21 0,0-21 15,22 21-15,-1-1 0</inkml:trace>
  <inkml:trace contextRef="#ctx0" brushRef="#br0" timeOffset="53528.3">6202 14838 0,'21'-21'16,"-42"42"-16,63-63 0,-42 20 0,0 1 0,21 21 16,-21 21-1,0 22-15,-21-22 16,0 21-16,0-21 0,0 22 0,21-1 16,-22 0-16,1 1 15,0-1-15,21 0 0,0 1 0,0-22 16,-21 21-16,21-21 0,0 22 0,0-22 15,-21 0-15,21 0 16,0 0-16,21-21 16,0 0-16,0-21 15,0 0-15,1 0 16,-1 0-16,-21 0 0</inkml:trace>
  <inkml:trace contextRef="#ctx0" brushRef="#br0" timeOffset="53884.28">6350 15177 0,'0'21'31,"21"-21"-15,-21 21-16,21-21 0,0 0 15,1 0-15,-1 0 0,21 0 0,-21 0 16,22 0-16,-1-21 0,0 21 0,1-21 16,-1-1-16,0 22 0,1-21 15,-1 0-15,-21 21 0,0-21 0,0 0 16,-21 0-16,0-1 0,0 1 15,0 0-15,-21 21 0,0-21 16,0 21-16,0 0 0,-43 0 16,22 0-16,21 0 0,-22 21 15,22 0-15,-21 0 0,21 1 16,-22 20-16,22-21 0,0 21 0,21-20 16,-21 20-16,21-21 0,0 21 0,0-20 15,0-1-15,0 0 0,0 0 16,0 0-16,21 0 0,0-21 15,0 0-15,1 0 0,20 0 0,-21 0 16,0 0-16,22 0 0,-22 0 16,0-21-16,21 0 0,-21 0 0,22 0 15,-1 0-15</inkml:trace>
  <inkml:trace contextRef="#ctx0" brushRef="#br0" timeOffset="54327.81">7514 14732 0,'0'0'0,"-21"0"47,21 21-47,0 0 16,0 1-1,0-1-15,21 0 0,0 0 16,0-21-16,1 21 0,-1 0 0,0 1 15,0-1-15,21-21 0,-20 21 16,-1 0-16,0 0 0,21-21 16,-21 21-16,22-21 0,-22 22 15,0-22-15,0 0 0,22 0 0,-22 0 16,0 0-16,0 0 16,0 0-16,0 0 0,-42 0 31,0 21-31,0 0 15,-21-21-15,-1 21 0,1 0 0,0 0 16,-22 1-16,1 20 0,20-21 0,-20 0 16,-1 22-16,22-22 15,0 21-15,-1-21 0,1 0 0,21 1 16,-22-1-16,22 0 0,21 0 0,-21-21 16,21 21-16,0 0 0,-21-21 0</inkml:trace>
  <inkml:trace contextRef="#ctx0" brushRef="#br1" timeOffset="66986">4276 9208 0,'21'0'16,"-21"-22"-1,0 44 95,0-1-95,0 0 1,0 0-16,0 0 15</inkml:trace>
  <inkml:trace contextRef="#ctx0" brushRef="#br1" timeOffset="67211.86">4297 9440 0,'0'0'0,"0"22"0,0-1 15,0 0 1,0 0 0,0 0-1,0 0-15,0 1 16,-21-1-16,21 0 16,0 0-16,-22 0 15,22 0-15,-21 1 16,21-1-1</inkml:trace>
  <inkml:trace contextRef="#ctx0" brushRef="#br1" timeOffset="67436.91">4212 9970 0,'0'0'0,"-21"21"16,21 0-16,0 0 0,-21 0 15,21 0 1,0 1 0,0-1-1,0 0-15,-21-21 0,21 21 16,0 0-16,-22-21 16,22 21-16,0 1 15,0-1-15</inkml:trace>
  <inkml:trace contextRef="#ctx0" brushRef="#br1" timeOffset="67619.97">4149 10287 0,'0'21'0,"0"0"16,0 1 0,-22-22-1,22 21 1,0-42 15,0-1-15,-21 1-16</inkml:trace>
  <inkml:trace contextRef="#ctx0" brushRef="#br1" timeOffset="67923.92">4551 9229 0,'0'-21'16,"21"21"46,0 0-62,0 0 0,0 0 16,1 0-16,-1 0 16,0 0-16,21 0 0,-21 0 15</inkml:trace>
  <inkml:trace contextRef="#ctx0" brushRef="#br1" timeOffset="68107.96">5270 9229 0,'0'0'0,"43"0"0,-1 21 15,-21-21-15,22 0 16,-22 0-16,0 0 0,0 0 16,0 0-16,0 0 0,1 0 15,-1 0-15,21 0 0,-21 0 0,22 0 16,-22 0-16,21 0 0,0 0 0,-20 0 15,41 0-15,-21 0 0,1 0 16,-1 0-16,22-21 0</inkml:trace>
  <inkml:trace contextRef="#ctx0" brushRef="#br1" timeOffset="68291.91">7048 9208 0,'43'21'0,"-86"-42"0,128 42 0,-64-21 0,22 0 16,-22 21-16,0-21 0,0 0 15,0 0-15,0 0 0,1 0 16,-1 0-16,21 0 16,-21 0-16,0 0 0,22 0 0,-22 0 15,21 0-15,1 0 0,-1 0 16,21 0-16,-20 0 0,-1 0 0,0 0 16,22-21-16</inkml:trace>
  <inkml:trace contextRef="#ctx0" brushRef="#br1" timeOffset="68485.97">8424 9186 0,'0'0'0,"43"0"0,20 0 0,43 0 16,-64 0-16,22 0 0,-22 0 16,0 0-16,-20 0 0,20 0 0,-21 0 15,21 0-15,-20 0 0,-1 0 16,0 0-16,0 0 16,0 0-1,0 0-15,1 0 0,-1 0 16,0 0-16,21 0 0,-21 0 15,1 0-15,-1 0 0,0-21 16,0 21-16,0 0 0,0-21 0</inkml:trace>
  <inkml:trace contextRef="#ctx0" brushRef="#br1" timeOffset="68684.32">10012 9123 0,'0'0'15,"21"0"1,0 0-16,0 0 16,0 0-1,1 0-15,-1 0 16,0 0-16,0 0 16,0 0-16,0 0 0,1 0 0,-1 0 15,0-21-15</inkml:trace>
  <inkml:trace contextRef="#ctx0" brushRef="#br1" timeOffset="68911.99">11472 9186 0,'0'0'16,"148"22"0,-105-22-16,-22 0 0,0 0 15,0 0 16,0 0-15,1 0 0,-1 0-1,0-22-15,0 22 16,0-21-16,0 21 16</inkml:trace>
  <inkml:trace contextRef="#ctx0" brushRef="#br1" timeOffset="69129.28">12806 9208 0,'0'0'0,"63"0"0,1 21 0,-1-21 15,1 0-15,-22 0 0,0 0 0,-20 0 16,-1 0-16,0 0 16,0 0 30,0 0-30,0 0-16,1 0 16,-1 0-16,0 0 0,0 0 0,0-21 15</inkml:trace>
  <inkml:trace contextRef="#ctx0" brushRef="#br1" timeOffset="69339.98">14351 9271 0,'21'0'0,"-42"0"0,63 0 0,-21 0 16,1 0-16,-1 0 0,0 0 0,0 0 15,0 0 1,0 0 0,1 0-16,-1 0 0,0 0 15,0 0-15,0 0 0,0 0 0,1-21 16,-1 21-16,0 0 0,0 0 15,0-21-15,0 21 0</inkml:trace>
  <inkml:trace contextRef="#ctx0" brushRef="#br1" timeOffset="69555.3">15219 9229 0,'0'0'0,"21"0"0,0 0 0,0 0 16,0 0-16,1 0 15,-22 21 1,21-21-1,-21 21 1,21-21-16,-21 21 16,0 0-16,0 1 15,0-1-15,0 0 16,0 0-16,-21 0 0,0 0 0,21 1 16,-22-1-16,22 0 0,0 21 15,-21-21-15</inkml:trace>
  <inkml:trace contextRef="#ctx0" brushRef="#br1" timeOffset="69752.39">15282 10097 0,'0'0'15,"0"21"-15,0 0 0,-21-21 0,0 21 0,21 0 16,-21-21-16,0 0 0,21 21 16,-22-21-16,22 22 15,-21-22-15,21 21 16,-21 0-1,0 0 17,0 0-17</inkml:trace>
  <inkml:trace contextRef="#ctx0" brushRef="#br1" timeOffset="69947.87">14944 10478 0,'0'0'15,"-22"0"-15,22 21 0,-21-21 0,0 21 16,0-21-16,0 0 0,0 0 0,-1 0 16,1 0-16,0 21 0,0-21 15,0 0 1,0 0-16,-1 0 16,1 0-16,0 0 15,0-21-15,0 21 0,0-21 16,-1 21-16,-20 0 0</inkml:trace>
  <inkml:trace contextRef="#ctx0" brushRef="#br1" timeOffset="70116.14">13737 10499 0,'0'0'16,"-63"0"-16,-64 21 16,63-21-16,22 0 0,-1 0 0,1 0 0,0 0 15,-1 0-15,1 0 0,0 0 0,-1 0 16,1 0-16,0 0 15,-22 0-15,22 0 0,0 0 0,20 0 16,-20-21-16,21 0 0,-21 21 16,-1 0-16</inkml:trace>
  <inkml:trace contextRef="#ctx0" brushRef="#br1" timeOffset="70300.31">12001 10456 0,'0'0'0,"-42"0"0,-170 0 31,170 0-31,21 0 0,-21 0 0,-1 0 16,1 0-16,21 0 0,-22-21 15,22 21-15,0 0 0,0 0 0,0 0 16,0-21-16,-1 21 0,1 0 0,0-21 16,0 21-16,0 0 0,0 0 0,-1-21 15</inkml:trace>
  <inkml:trace contextRef="#ctx0" brushRef="#br1" timeOffset="70491.3">10583 10372 0,'-21'0'0,"42"0"0,-84 0 0,20 0 0,22 0 16,-21 0-16,21 0 0,-22 0 0,22 0 16,-21 0-16,21 0 0,-22 0 15,1 0-15,21-21 0,0 21 0,-22 0 16,22 0-16,0 0 0,0 0 15,0 0-15,0 0 0,-1 0 0,1 0 16,0 0-16,0 0 0,0 0 0,-22 0 16,22 0-16</inkml:trace>
  <inkml:trace contextRef="#ctx0" brushRef="#br1" timeOffset="70688.11">9186 10372 0,'0'0'0,"-42"0"0,-127 0 31,126 0-31,1 0 0,21 0 0,-22 0 16,22 0-16,-21 0 0,21 0 0,0 0 15,-22 0-15,22 0 0,0 0 16,0 0-16,0 0 16,-1 0-1,1 0-15,0 0 0</inkml:trace>
  <inkml:trace contextRef="#ctx0" brushRef="#br1" timeOffset="70888.25">8255 10414 0,'0'21'0,"0"-42"0,-21 42 16,0-21-16,-1 0 0,1 0 15,0 0-15,0 0 16,0 0-16,-22 0 0,22 0 0,0 0 15,-21 0-15,21 0 0,-1 0 0,-20 0 16,0 0-16,-1 0 0,1 0 16,0 0-16,-22 0 0,22 0 0,-22 0 15,-63 0-15</inkml:trace>
  <inkml:trace contextRef="#ctx0" brushRef="#br1" timeOffset="71096.37">6498 10478 0,'0'0'0,"-42"21"0,-1-21 0,-62 0 16,62 0-16,1 0 0,0 0 0,-1 0 15,1 0-15,0 0 0,-1 0 16,1 0-16,0 0 0,-1 0 0,1 0 16,21 0-16,-22 0 0,1 0 0,21 0 15,-21 0-15,20 0 0,1 0 16,-21 0-16,21 0 0,0 0 0,-1 0 15,1 0-15,0 0 0,0 0 16</inkml:trace>
  <inkml:trace contextRef="#ctx0" brushRef="#br1" timeOffset="71251.3">5270 10499 0,'-21'0'0,"42"0"0,-63 0 0,21 0 16,0 0 0,0 0-16,-1 0 15,1 0 1,21-21-1,-21 21-15,0 0 16,0 0-16,0 0 16,-1 0-16</inkml:trace>
  <inkml:trace contextRef="#ctx0" brushRef="#br1" timeOffset="71459.61">4657 10456 0,'0'0'16,"0"22"-16,-22-22 16,1 0-16,0 0 15,0 0 1,0 0-16,0 0 0,-1 0 16,1 0-16,0 0 0,0 0 15,0 0-15,0 0 16,-1 0-16,1 0 0,0 0 0,0 0 15,0 0-15</inkml:trace>
  <inkml:trace contextRef="#ctx0" brushRef="#br1" timeOffset="71607.84">4085 10435 0,'-21'0'16,"0"-21"-16,0 21 15,-1 0-15,1 0 16,0 0-16,-21 0 0</inkml:trace>
  <inkml:trace contextRef="#ctx0" brushRef="#br1" timeOffset="83767.7">9080 9208 0,'22'0'0,"-44"0"219,1 0-219,0 0 16,0 0-16,0 0 0,0 0 15,-1 0-15,1 0 0,0 0 16,0 0-16,0 0 15,0 0-15,-1 0 0,1 0 0,0 0 16,0 0-16,0 21 0,0-21 16,-1 0-16,1 0 0,0 21 0,0-21 15,0 0-15,0 0 0,-1 21 16,1 0-16,0-21 0,0 21 16,0-21-16,0 22 15,-1-22 1,22 21-16,-21-21 0,0 21 15,0 0 1,0 0-16,21 0 0,-21-21 16,21 22-16,-22-22 0,1 21 15,21 0-15,-21 0 16,21 0-16,0 0 0,-21-21 16,21 22-16,0-1 0,0 0 15,0 0-15,0 0 0,0 0 16,0 1-16,0-1 15,0 0-15,0 0 0,0 0 16,0 0-16,-21 1 0,21-1 16,0 0-16,0 0 15,0 0-15,0 0 0,0 1 16,0-1-16,0 0 16,0 0-16,0 0 0,0 0 15,0 1-15,0-1 16,0 0-16,21-21 15,-21 21-15,0 0 0,0 0 16,21 1-16,-21-1 16,0 0-16,21-21 0,-21 21 15,21-21-15,-21 21 0,22-21 16,-22 21-16,21-21 16,-21 22-16,21-22 0,-21 21 0,21-21 15,-21 21-15,21-21 16,0 21-16,1-21 0,-1 0 0,-21 21 15,21-21-15,0 0 0,0 0 16,-21 21-16,21-21 0,1 0 0,-1 0 16,0 0-16,0 22 0,0-22 0,0 0 15,1 0-15,-1 0 0,21 0 16,-21 0-16,0 0 0,1 0 0,-1 21 16,0-21-16,21 0 0,1 0 15,-22 0-15,0 0 0,0 0 16,0 0-16,22 0 0,-22 0 15,0 0-15,0 0 0,0 0 0,0 0 0,1 0 16,-1 0-16,0 0 16,0-21-16,0 21 0,0 0 15,1 0-15,-1-22 0,0 22 16,0 0-16,0-21 0,0 21 16,1-21-16,-1 21 0,0-21 15,0 0-15,0 21 0,0-21 16,1 21-16,-1-22 0,0 22 15,0-21-15,0 0 0,0 0 16,1 21-16,-1-21 0,0 21 16,-21-21-16,21 21 0,0-22 0,0 1 15,1 0-15,-1 0 16,0 0-16,-21 0 16,21 21-16,0-22 0,-21 1 15,0 0-15,21 21 0,-21-21 16,22 0-16,-22 0 0,0-1 0,0 1 15,21 0-15,-21 0 0,21 0 16,-21 0-16,0-1 0,0 1 0,21-42 16,-21 42-16,0-1 0,21 1 15,-21 0-15,0 0 16,0 0-16,0 0 0,0-1 0,0 1 16,0 0-16,0 0 0,-21 0 15,21 0-15,-21-1 16,21 1-16,-21 21 0,21-21 0,0 0 15,-21 0-15,-1 0 16,1-1-16,0 1 16,0 21-16,21-21 15,-21 21-15,0-21 0,-1 0 16,1 21-16,0-21 0,0 21 0,0-22 16,0 22-16,21-21 0,-22 21 15,1 0-15,21-21 16,-21 21-16,0 0 0,0-21 15,0 21-15,-1 0 0,1 0 0,0 0 16,0-21-16,0 21 16,0 0-16,-1 0 0,1 0 0,0 0 15,0 0-15,0 0 16,0 0-16,-1 0 0,1 0 0,0 0 16,0 0-16,0 0 0,0 21 15,-1-21-15,1 0 0,0 0 16,0 0-16,0 21 0,0-21 15,-1 0-15,1 0 0,0 21 16,-21 0-16,21-21 0,-22 22 16,1-22-16,21 21 0,-22-21 0,22 21 15,-21-21-15</inkml:trace>
  <inkml:trace contextRef="#ctx0" brushRef="#br1" timeOffset="108239.49">2815 6477 0,'21'0'16</inkml:trace>
  <inkml:trace contextRef="#ctx0" brushRef="#br1" timeOffset="109503.87">3027 6308 0,'0'21'16,"0"0"187,-21-21-203,-1 0 0,1 0 16,0 0-16,0 0 0,0 0 15,0 0-15,-1 0 0,1 0 16,0 0-16,-21 0 0,21 21 0,-1-21 16,1 0-16,-21 0 15,21 0-15,0 0 0,-1 0 0,1 0 16,0 0-16,0 0 15,0 0-15,0 0 0,-1 0 16,1 0 15,42 0 47,1 0-62,-1 0-16,0 0 0,21 0 16,-21 0-16,22 0 0,-22 0 15,21 0-15,1 0 0,-1 0 0,0 0 16,1 0-16,-1 0 0,21 0 16,-20 0-16,-1 0 0,0 0 15,1 0-15,-1 0 0,0 0 0,22 0 16,-22 21-16,22-21 0,-1 0 15,1 0-15,-1 0 0,1 0 0,-1 0 16,1 0-16,-1 0 0,1 0 16,-22 0-16,0 0 0,22 0 0,-22 0 15,-21 0-15,22 0 0,-1 0 16,0 0-16,-20 0 0,-1-21 16,21 21-16,-21 0 0,0 0 0,1 0 15,-1 0-15,0 0 0,0 0 16,0 0-1,-42 0 79,0 0-78,0 0-16,0 0 0,-1 0 15,1 0-15,0 0 0,0 0 16,0 0-16,0 0 0,-1 0 16,-20 0-16,0 0 0,-1 0 0,22 0 15</inkml:trace>
  <inkml:trace contextRef="#ctx0" brushRef="#br1" timeOffset="110281.3">2730 6456 0,'0'0'16,"-42"0"-16,21 0 0,0 0 0,0 0 15,-1 0-15,1 0 0,0 0 0,0 0 16,0 0-16,0 0 0,-1 0 16,1 0-1,0 0 1,0 0-16,42 21 78,0-21-78,0 0 16,1 0-16,20 0 0,-21 0 0,21 0 15,1 0-15,-1 0 0,0 0 16,22 21-16,-22-21 0,22 0 0,-22 0 16,22 0-16,-1 0 15,1 0-15,-1 0 0,1 0 0,-1 0 16,1 0-16,-1 0 0,22 0 15,-22 0-15,1 21 0,-1-21 0,22 0 16,-22 0-16,-20 0 0,20 0 16,-20 0-16,20 0 0,-21 0 0,-20 0 15,20 0-15,-21 0 0,21 0 16,-20 0-16,-1 0 0,0 0 0,21 0 16,-21 0-16,1 0 15,-1 0-15,0 0 0,0 0 16,0 0-16,0 0 15,-21-21 64,-21 21-48,0-21-16,0 21-15,0 0 0,21-21 16,-21 21-16,-1 0 0,1 0 16,0-21-16,0 21 0,-21 0 0,20 0 15,1 0-15,-21 0 16,0-21-16,-1 21 0,1 0 0</inkml:trace>
  <inkml:trace contextRef="#ctx0" brushRef="#br1" timeOffset="111016.43">2625 6456 0,'0'0'0,"-43"21"31,22-21-31,21 21 32,21-21-1,0 0-16,1 0 1,-1 0-16,0 0 0,0 0 16,0 0-16,0 0 0,1 0 15,20 0-15,-21 0 0,0 0 0,22 0 16,-22 0-16,21 0 0,0 0 16,1 0-16,-1 0 0,0 0 0,22 0 15,-22 0-15,22 0 0,-1-21 16,22 21-16,-22 0 0,22 0 0,-21 0 15,20-21-15,-20 21 0,-1 0 16,1 0-16,-22 0 0,22 0 0,-22 0 16,0 0-16,1 0 0,-22 0 15,21 0-15,-21 0 0,22 0 16,-22-21-16,0 21 0,0 0 0,0 0 16,0 0-16,1 0 0,-1 0 15,0 0-15,0 0 0,0 0 16,-21 21 78,-21-21-32,21-21-62,-21 21 16,0 0-16,21-21 0,-21 21 15,-1 0-15,1 0 0</inkml:trace>
  <inkml:trace contextRef="#ctx0" brushRef="#br1" timeOffset="115371.67">1037 6583 0,'0'0'0,"0"-21"15,0 0-15,0-1 16,21 22-1,-21-21-15,0 0 16,0 0 0,21 42 46,-21 0-62,0 0 0,22 1 0,-22-1 16,0 21-16,0-21 0,0 22 15,0-22-15,0 21 0,0-21 0,0 22 16,0-22-16,0 21 0,0-21 16,0 0-16,0 1 0,-22-1 15,22 0-15,0 0 0,-21-21 0,21 21 16,0 0 0,0-42 15,0 0-16,0 0-15,0 0 0,0-22 16,0 22-16,0-21 0,0 0 0,0-1 16,0 1-16,0-22 0,0 22 15,0 0-15,0-1 0,0 1 16,0 21-16,0 0 0,0-22 0,0 22 16,0 0-16,0 42 46,0 0-46,0 22 16,0-1-16,21 0 0,-21 1 0,0-1 16,0 0-16,0 1 0,0-1 15,0 0-15,0-20 0,0 20 0,0-21 16,0 21-16,0-20 0,-21-1 16,21 0-16,0 0 0,0 0 15,0 0-15,-21-21 16,21-21 15,0 0-15,0-21-16,0 21 0,0-1 15,0-20-15,0 21 16,0-21-16,0 20 0,0-20 0,0 21 16,0-21-16,0 20 0,0 1 15,0 0-15,0 0 0,0 0 16,21 21-16,-21-21 0,21 42 31,-21 0-31,22 21 0,-22-21 16,0 1-16,0 20 0,0-21 15,0 21-15,0-20 0,0-1 16,0 21-16,0-21 0,0 0 16,-22 1-16,22-1 0,0 0 15,-21-21-15,21 21 16,0-42 15,0 0-15,0 0-16,0-1 0,21 1 15,-21-21-15,0 0 0,0 20 0,0-20 16,22 0-16,-22 21 0,0-22 16,0 22-16,0 0 0,0 0 0,0 42 46,0 0-46,0 21 0,0-20 16,0-1-16,0 21 0,0-21 16,0 22-16,-22-22 0,22 0 0,0 0 15,0 0-15,0 0 0,0 1 16,0-1-16,0-42 47,0-1-32,0 1-15,0-21 16,0 21-16,0 0 0,0-22 0,22 22 16,-22 0-16,0 0 15,0 0-15,0-1 0,0 44 32,0-1-17,-22-21-15,22 21 0,0 0 0,0 0 16,-21-21-16,21 21 0,-21 1 15,21-1-15</inkml:trace>
  <inkml:trace contextRef="#ctx0" brushRef="#br1" timeOffset="116400.09">1566 6160 0,'0'-22'16,"0"1"-16,0 0 0,-21 21 0,0-21 15,0 21-15,0-21 0,-1 21 16,1-21-16,-21 21 0,21 0 0,-22 0 16,22 0-16,-21 0 0,0 0 15,-1 0-15,22 0 0,-21 0 0,-1 0 16,22 0-16,-21 0 0,21 21 16,0 0-16,-22 0 0,22-21 15,0 21-15,0 0 0,-22 1 0,22-1 16,0 0-16,0 21 0,21-21 15,-21 22-15,0-22 0,21 21 0,-22 1 16,22-1-16,0 0 0,0 1 16,0-22-16,-21 21 0,21 0 15,0 1-15,0-1 0,0 0 16,0-20-16,0 20 0,0 0 16,0-21-16,0 1 0,0 20 0,0-21 15,0 0-15,0 22 0,21-22 16,-21 0-16,22 0 0,-1 21 0,-21-20 15,21-1-15,0 0 0,0 0 16,0 0-16,1 0 0,20 1 0,-21-1 16,0-21-16,0 21 0,22-21 15,-22 21-15,21-21 0,-21 21 16,22-21-16,-1 0 0,-21 0 0,22 0 16,-1 0-16,0 0 0,1 0 15,-1 0-15,0 0 0,1 0 16,-1 0-16,0-21 0,-21 21 15,22-21-15,-1 0 0,0 0 0,-20-1 16,20 1-16,0 0 0,-21 0 16,22 0-16,-22-22 0,0 22 0,21 0 15,-20 0-15,-1-21 0,0 20 16,-21 1-16,21 0 0,-21 0 0,21-21 16,-21 20-16,0 1 0,0 0 15,0-21-15,0 21 0,0-22 0,0 22 16,0 0-16,0-21 0,0-1 15,0 22-15,0-21 0,0 21 16,0-1-16,0-20 0,0 21 16,0-21-16,0 20 0,0 1 0,0 0 15,-21 0-15,21 0 0,-21 0 16,0-1-16,21 1 0,-21 0 16,-1 0-16,1 0 15,0 0-15,0-1 0,0 22 16,0-21-16,-1 21 15,1-21-15,0 21 0,0 0 16,0 0-16,0 0 0,-1 0 16,1 0-16,-21 0 0,21 0 15,-22 0-15,22 0 0,0 0 16,-21 0-16,21 0 0,-1 0 0,-20 21 16,21-21-16,0 0 0,0 0 15,-1 21-15,1-21 0,0 0 16,0 22-16,0-22 0,0 21 15,-1-21-15,1 0 0,0 21 16,0-21 0,21 21-16,21-21 31,0 0-31</inkml:trace>
  <inkml:trace contextRef="#ctx0" brushRef="#br1" timeOffset="120031.37">8297 6202 0,'21'0'78,"1"0"-62,-22-21-16,21 21 15,-21-21 1,21 21-16,0-22 16,0 22-16,0 0 0,1-21 15,-1 21-15,0 0 16,0 0-16,0-21 0,0 21 15,1 0-15,-1 0 0,0 0 16,0 0-16,0-21 0,0 21 0,1 0 16,20 0-16,-21 0 0,0-21 0,22 21 15,-22 0-15,21 0 0,-21 0 16,22 0-16,-1 0 0,-21-21 0,21 21 16,1 0-16,-22 0 0,21 0 15,1 0-15,-22 0 0,21 0 0,-21 0 16,0 0-16,22 0 0,-22 0 15,0 0-15,0 0 0,22 0 16,-22 21-16,0-21 0,21 0 0,-21 0 16,1 21-16,20-21 0,-21 0 15,21 21-15,-20-21 0,-1 21 0,0-21 16,21 0-16,-21 21 0,1 1 0,-1-22 16,0 21-16,0-21 0,0 21 15,0-21-15,1 0 0,-1 21 0,0 0 16,0-21-16,-21 21 0,21 1 15,-21-1-15,21-21 16,-21 21-16,22 0 0,-22 0 0,0 0 16,0 1-1,0-1-15,0 0 0,0 0 0,0 0 16,0 0-16,0 1 0,0-1 16,-22 0-16,22 0 0,-21 0 15,0 0-15,0 1 0,0-1 16,0 0-16,-1 0 0,1 0 15,0 0-15,0-21 0,21 22 0,-21-1 16,0 0-16,-1-21 0,1 42 16,0-42-16,0 21 0,0-21 15,21 22-15,-21-22 0,-1 21 0,1 0 16,0-21-16,0 21 0,0 0 16,0-21-16,-1 21 0,1-21 15,0 22-15,0-22 0,0 21 16,0 0-16,-1-21 0,1 21 0,0 0 15,0-21-15,21 21 0,-21 1 16,0-22-16,-1 21 0,1-21 0,0 21 16,21 0-16,-21-21 0,0 21 0,0-21 15,-1 21-15,1-21 0,21 22 16,-21-22-16,0 0 0,0 21 0,0-21 16,-1 21-1,1-21-15,0 0 47,21-21-31,0 0-16,0-1 15,0 1-15,0 0 0,0 0 16,21 0-16,-21 0 0,21 21 16,1-22-16,-22 1 0,21 0 0,0 21 15,0-21-15,-21 0 0,21 21 0,0-21 16,-21-1-16,22 22 15,-1-21-15,-21 0 16,21 21 0,-21 21 46,-21-21-46,21 21-16,-21-21 0,21 22 0,0-1 15,-22-21-15,1 21 0,0-21 16,21 21-16,-21 0 0,0 0 0,0-21 16,-1 22-16,1-1 0,21 0 0,-21 0 15,0-21-15,0 21 0,0 0 16,21 1-16,-22-22 0,1 21 0,21 0 16,-21-21-16,21 21 0,-21-21 15,0 21-15,21 0 16,-21-21-16,21 22 15,21-22 48,0 0-63,0 0 16,0 0-16,0 0 0,1-22 15,20 22-15,-21 0 0,21 0 16,-20 0-16,20 0 0,-21 0 0,21 0 15,-20 0-15,20 0 0,-21 0 0,0 0 16,0 0-16,22 0 0,-22 0 16,0 0-16,0 0 0,0 0 15,1 0 1,-1 0-16,-42 0 1359,-1 0-1359</inkml:trace>
  <inkml:trace contextRef="#ctx0" brushRef="#br1" timeOffset="122512.22">9165 7345 0,'0'0'0,"-21"0"16,42 0 62,0 0-78,0 0 16,1 0-16,-1-21 0,0 21 15,0 0-15,0-21 0,0 21 16,1 0-16,-1-22 0,0 22 15,0 0-15,0-21 0,0 0 0,1 21 16,-1 0-16,0-21 0,0 21 0,0-21 16,0 21-16,1-21 0,-1 21 15,0-22-15,0 22 0,0-21 0,22 0 16,-22 21-16,21 0 0,-21-21 0,22 21 16,-1 0-16,0-21 0,1 21 15,-1 0-15,0-21 0,1 21 0,-1 0 16,21 0-16,-20-22 0,-1 22 0,22 0 15,-22 0-15,0 0 0,22-21 16,-22 21-16,0 0 0,1 0 16,-1 0-16,22-21 0,-22 21 0,64-21 15,-43 21-15,1 0 16,-1 0-16,-20 0 0,20 0 0,64 0 16,-63 0-16,-1 0 0,-21 0 15,22 0-15,-22 0 0,22-21 16,-1 21-16,-20 0 0,20 0 15,-21 0-15,22 0 0,-1 0 0,-20 0 0,20 0 16,-20 0-16,20 0 0,-21 0 16,1 0-16,-1 0 0,0 0 15,1 0-15,-1 0 0,-21 0 0,22 0 16,-1 0-16,-21 0 0,0 21 16,22-21-16,-22 0 0,21 0 0,-21 0 15,0 21-15,1-21 0,20 0 0,-21 0 16,0 0-16,22 21 15,-22-21-15,0 0 0,0 0 0,0 0 16,22 21-16,-22-21 0,0 22 0,21-22 16,-21 0-16,22 21 0,-1-21 15,0 0-15,1 21 0,-1-21 0,0 21 16,1-21-16,20 21 0,-20-21 0,-1 21 16,0 1-16,22-22 15,-22 21-15,0 0 0,1 0 0,-1-21 16,0 21-16,1 0 0,-1 1 0,0-1 15,1 0-15,20-21 0,-20 21 16,-1 0-16,0 0 0,22 1 0,-22-1 16,0 0-16,1 0 0,20 0 0,-20 0 15,-1 1-15,0-22 0,1 21 16,-1 0-16,-21 0 0,21 0 0,-20-21 16,20 21-16,21 22 0,-41-43 15,-1 21-15,21 0 0,-21-21 16,0 21-16,22 0 15,-22 1-15,0-1 0,0 0 0,0 0 16,1 0-16,-22 0 16,21 1-16,-21-1 0,21 0 15,-21 0-15,21 0 0,0 0 16,0 1-16,1-1 0,-22 0 16,21 0-16,0 0 0,0 0 0,0 1 15,0-1-15,1 0 0,-1 0 0,-21 0 16,21 0-16,0 1 0,-21-1 15,21-21-15,0 21 0,1 0 0,-22 0 16,21 0-16,0 1 0,-21-1 0,21 0 16,0 0-16,0 0 15,1 0-15,-1 1 0,0-1 16,0 0-16,0 0 0,0 0 0,-21 0 16,22 1-16,-1-1 0,0 0 15,0 21-15,0-21 0,0 1 0,1 20 16,-22-21-16,21 21 0,0-20 0,0-1 15,0 21-15,-21-21 0,21 22 16,1-22-16,-22 0 0,21 21 0,0-21 16,-21 1-16,0 20 0,42 0 15,-42-21-15,0 1 0,21 20 0,1-21 16,-22 0-16,21 0 0,-21 1 16,0 20-16,21-21 0,0 0 15,-21 22-15,21-22 0,-21 0 0,0 21 16,21-21-16,-21 1 0,22-1 0,-22 21 15,0-21-15,0 0 0,0 1 16,0-1-16,0 0 0,0 0 0,0 0 16,0 0-16,0 1 0,0-1 15,0 0-15,-22-21 0,1 21 16,0-21-16,0 21 0,0 0 16,0-21-16,-1 0 0,1 0 0,0 0 15,0 22-15,0-22 0,0 0 16,-1 0-16,1 0 0,0 21 0,0-21 15,0 0-15,0 21 0,-22-21 16,22 0-16,0 0 0,0 0 0,0 0 16,-1 0-16,-20 0 0,0 0 15,21 0-15,-1 0 0,1 0 16,0 0-16,0 0 0,0 0 0,0 0 16,-1 0-16,1 0 0,0 0 0,0 0 15,0 0-15,0 0 0,-1 0 16,1 0-16,0 0 15,0 0-15,0 0 16,0 0-16,42 0 78,0-21-78,0 21 0,0-21 16,0 21-16,1-22 0,-1 1 15,0 21-15,0-21 0,0 21 16,0-21-16,1 21 0,-1-21 0,21 21 0,-21-21 16,0 21-16,1-22 0,-1 22 15,0 0-15,0-21 0,-21 0 0,21 21 16,0 0-16,1-21 0,-1 0 16,0 21-16,-21-21 0,21-1 15,0 22-15,0-21 16,-21 0-1,0 42 32,-21-21-47,0 21 0,0 1 16,0-22-16,0 21 0,-1-21 0,1 21 16,-21-21-16,21 21 0,0 0 15,-22-21-15,1 43 16,0-43-16,20 21 0,1-21 0,0 21 15,-21-21-15,21 21 0,-1-21 16,1 21-16,0-21 0,0 21 0,0-21 16,0 0-16,-1 22 0,1-22 0,0 0 15,0 21-15,42-21 110,0 0-110,0 21 15,1-21-15,20 0 0,-21 0 0,0 21 16,22 0-16,-22-21 0,21 21 0,-21-21 16,22 22-16,-22-22 0,21 21 15,-21-21-15,22 21 0,-22-21 0,0 21 16,0 0-16,0-21 0,0 21 0,-21 1 15,22-1-15,-22 0 16,21-21-16,-21 21 16,0 0-16,0-42 109,0 0-109,0 0 16,0 0-16,0-1 0,0 1 15,0 0-15</inkml:trace>
  <inkml:trace contextRef="#ctx0" brushRef="#br1" timeOffset="131760.35">22437 11811 0,'0'-21'15,"0"0"-15,0 0 16,0-1-1,0 1-15,0 0 0,0 0 16,0 0-16,0 0 0,0-1 16,0 1-1,0 0 1,0 42 31,0 0-47,0 1 15,0-1-15,-22 21 16,1-21-16,0 0 0,0 1 0,21 20 16,-42 0-16,20 1 0,1-22 15,0 21-15,0 0 0,0 1 0,0-1 16,21 0-16,-22 1 0,22-1 0,-21 0 16,21-20-16,0-1 0,0 21 15,0-21-15,0 0 0,0 1 16,0-1-16,0 0 15,21-21-15,1 0 16,-1 0-16,0 0 0,0-21 16,0 21-16,0-21 0,1-1 15,-1 22-15</inkml:trace>
  <inkml:trace contextRef="#ctx0" brushRef="#br1" timeOffset="132030">22183 12023 0,'-22'0'0,"44"0"0,-65 0 31,64 0-16,1 0 1,-1 0-16,0 0 0,21 0 16,-21 0-16,22 0 0,-22 0 0,21 0 15,1 0-15,-1 0 0,-21 0 0,21 0 16,1 0-16</inkml:trace>
  <inkml:trace contextRef="#ctx0" brushRef="#br1" timeOffset="132668.06">23453 12192 0,'21'-106'31,"-21"85"-31,0 0 0,0 0 0,-21 0 15,-1-1-15,1 1 0,0 0 0,0 0 16,0 21-16,0-21 0,-22 21 16,22 0-16,-21 0 0,21 0 15,-22 0-15,1 21 0,0-21 0,-1 21 16,22 21-16,-21-20 0,-1-1 16,1 21-16,21-21 0,0 22 0,0-1 15,-1-21-15,1 21 0,21-20 0,0 20 16,0-21-16,0 0 0,0 0 15,21 1-15,1-1 0,-1 0 0,0-21 16,0 21-16,21-21 0,-20 0 0,20 0 16,0 0-16,-21 0 0,22 0 15,-22 0-15,21-21 0,1 21 0,-22-21 16,21 0-16,-21-1 0,22-20 16,-22 21-16,21-21 0,-21-1 15,22 1-15,-22 0 0,21-22 0,0-42 16,-20 64-16,-1 0 15,0-1-15,0 1 0,0 0 0,-21-1 16,0 1-16,21 0 0,-21 20 0,22 1 16,-22 0-16,-22 42 31,1 0-31,0 22 16,0-22-16,0 21 0,0 1 0,-1 20 15,1-21-15,21 22 0,-21-1 0,0-20 16,0 20-16,21-20 0,0-1 15,0 0-15,0 1 0,0-22 16,0 21-16,0-21 0,0 0 0,0 1 16,0-1-16,21-21 0,-21 21 15,21-21-15,0 0 0,0 0 0,1 0 16,-1 0-16,0 0 0,0 0 0,0 0 16,22-21-16</inkml:trace>
  <inkml:trace contextRef="#ctx0" brushRef="#br1" timeOffset="133239.73">24447 11621 0,'0'0'0,"22"0"31,-1 0-31,0 0 16,0 0-16,0 0 0,22 0 0,-22-22 15,21 22-15,-21 0 0,22-21 16,-22 21-16,0 0 0,21 0 16,-21 0-16,1 0 15,-44 0 1,1 0-16,0 0 0,0 0 15,0 0-15,-22 0 0,22 0 0,-21 0 16,21 0-16,0 0 0,-22 0 16,22 0-16,0 0 0,0 0 0,0 0 15,-1 21-15,1 1 16,21-1-16,-21-21 16,0 21-16,21 0 0,-21 0 15,0 0-15,21 1 0,-22-1 0,1 0 16,0 0-16,21 21 15,-21-20-15,0 20 0,0 0 0,-1-21 16,1 22-16,0-1 0,21 0 16,0 1-16,-21-1 0,21-21 0,0 22 15,0-22-15,0 21 0,0-21 0,0 0 16,0 1-16,0-1 0,0 0 16,0 0-16,21 0 0,0-21 0,-21 21 15,21 1-15,1-22 0,-1 0 0,0 21 16,0-21-16,0 0 0,0 0 15,1 0-15,-1 0 0,0 0 0,0 0 16,21-21-16,-20-1 0,20 22 16,-21-21-16</inkml:trace>
  <inkml:trace contextRef="#ctx0" brushRef="#br1" timeOffset="133876.37">25252 11896 0,'0'-64'16,"0"43"-1,21 0 1,0 21-16,-21-21 0,21 21 0,0 0 16,-21-21-16,22 21 0,-1 0 0,0 0 15,0 0 1,0 21-16,-21 0 0,0 0 16,0 0-16,0 22 0,-21-1 15,0 0-15,0 1 0,0-1 0,-1 0 16,-20 1-16,21-1 0,-21 0 15,20-21-15,1 22 0,-21-22 16,21 0-16,0 0 0,-22 0 0,22-21 16,0 22-16,0-22 0,0 0 0,-1 0 15,1 0-15,0 0 16,0-22 0,21 1-16,0 0 0,0-21 15,0 21-15,0-1 0,0 1 16,21 0-16,-21 0 0,21 21 0,0-21 15,1 21-15,-1 0 16,0 0-16,0 0 0,0 21 16,-21 0-16,21 0 15,-21 0-15,0 1 0,0-1 16,22 0-16,-22 0 0,0 0 16,21 0-16,0 1 0,-21-1 15,21-21-15,-21 21 16,21-21-16,0 0 0,1 0 0,-1 0 15,0 0-15,0 0 0,0 0 16,0 0-16,1 0 0,-1 0 0,21 0 16,-21 0-16,0-21 0,22 0 0</inkml:trace>
  <inkml:trace contextRef="#ctx0" brushRef="#br1" timeOffset="134416.06">26225 11578 0,'-21'0'0,"42"0"0,-63 0 16,63 0 15,0 0-31,1 0 0,-1 0 16,21 0-16,-21 0 0,0 0 0,22 0 15,-22 0-15,0 0 0,21 0 16,-20 0-16,-1 0 0,0 0 16,0 0-16,0-21 0,-21 42 47,0 0-47,0 1 15,0-1-15,-21 21 0,0-21 16,21 22-16,0-22 0,-21 21 0,21 0 15,0 22-15,0-22 0,0 1 16,0 20-16,0-21 0,0 1 0,0-1 16,0 0-16,0 1 0,0-1 0,0 0 15,0-20-15,0 20 16,0-21-16,0 21 0,0-20 0,0-1 16,0 0-16,0 0 0,0 0 0,-21 0 15,-1 1-15,1-1 0,0-21 16,0 21-16,0 0 0,-22-21 0,22 0 15,-21 21-15,0-21 0,20 0 0,-20 0 16,0 0-16,-1 21 0,22-21 16,-21 0-16,0 0 0,20 0 0,1 0 15,0 22-15,0-22 0,0 0 16,21-22 0</inkml:trace>
  <inkml:trace contextRef="#ctx0" brushRef="#br1" timeOffset="136184.57">28681 12150 0,'0'0'0,"-21"0"31,21-21-31,0-1 16,0 1 0,-22 21 31</inkml:trace>
  <inkml:trace contextRef="#ctx0" brushRef="#br1" timeOffset="136696.24">28469 12319 0,'0'0'0,"21"0"47,0 0-47,1 0 0,20 0 0,-21-21 15,21 21-15,-20-21 16,20 21-16,0 0 0,-21-21 0,22 21 15,-1-22-15,0 22 0,22 0 16,-22-21-16,22 21 0,-1 0 0,-20 0 16,20-21-16,-21 21 0,1 0 0,-22 0 15,21 0-15,1 0 16,-22 0-16,-42 0 31,-22 0-31,22 21 0,-21 0 16</inkml:trace>
  <inkml:trace contextRef="#ctx0" brushRef="#br1" timeOffset="136952.54">28215 12467 0,'-21'0'16,"42"0"-16,-63 21 0,42 1 15,21-22 1,0 0-16,0 0 0,22 0 15,-1 0-15,0 0 0,1 0 0,-1 0 16,0 0-16,22 0 0,-22 0 0,22 0 16,-22 0-16,21 0 0,-20 0 15,20-22-15,1 22 0,-22 0 0,22-21 16,-22 21-16,21-21 16,-20 21-16,-22-21 0,21 21 0,-21-21 15,22 21-15,-22-21 0,0 21 16,-21-22-16,21 1 0</inkml:trace>
  <inkml:trace contextRef="#ctx0" brushRef="#br1" timeOffset="137381.34">29379 11938 0,'-21'-21'0,"42"42"0,-42-63 0,21 21 0,-21 21 15,0 0 1,0 0-1,21 21 1,0 0-16,0 0 0,0 0 0,0 0 16,0 1-16,21-1 0,0 0 15,0 0-15,0 0 0,0 0 0,22-21 16,-22 22-16,0-1 0,21-21 16,-20 0-16,-1 21 0,0-21 0,0 0 15,0 0-15,0 0 0,1 0 16,-1 0-16,0 0 0,0 0 15,-21 21 32,-21-21-47,0 42 0,0-20 16,-22-1-16,1 21 0,0-21 16,-1 22-16,1-22 0,-22 21 0,22-21 15,-21 0-15,20 22 0,1-22 16,0 0-16,-1 0 0,22 0 0,0-21 15,0 22-15,0-1 0,21 0 16,0 0-16,21 0 16,0-21-16,21 0 15</inkml:trace>
  <inkml:trace contextRef="#ctx0" brushRef="#br1" timeOffset="138048.21">31200 12488 0,'0'0'0,"-22"0"0,22-21 16,0 0-16,0 0 0,0 0 15,0 0-15,0-1 16,0 1-16,0 0 16,22 0-16,-1 21 0,21-21 15,-21 21-15,22 0 0,-1-21 0,0 21 16,1 0-16,-1 0 0,0 0 16,1 0-16,-1 0 0,-21 0 0,0 21 15,0-21-15,1 21 0,-22 0 16,21 21-16,-21-20 0,0-1 15,0 21-15,-21 0 0,-22-20 0,1 20 16,0 0-16,-1 1 0,-20 20 16,-1-21-16,-20 1 0,20 20 15,1-20-15,-22-1 0,21 0 0,22 1 16,-21-22-16,20 0 0,1 21 16,0-21-16,20 1 0,1-22 0,-21 21 15,21-21-15,21 21 16,-21-21-16,21-21 15,21 0 1,0-1-16,0 1 0,21 0 16,-20-21-16,20 21 0,-21-1 15,21 1-15,-20 0 0,41 21 16,-42 0-16,0 0 16,-21 21-16,0 0 0,0 1 0,0-1 15,0 21-15,22-21 0,-22 22 16,21-22-16,0 0 0,21 21 0,-21-21 15,43 22-15,-22-22 0,22 0 16,-1 0-16,1 22 0,20-43 0,-20 21 16,21 0-16,-22-21 0,1 0 15,-1 0-15,1 0 0,-1 0 0,1 0 16,-22 0-16,21-21 0,-20-22 16,-1 22-16,-21 0 0,0-21 0</inkml:trace>
  <inkml:trace contextRef="#ctx0" brushRef="#br1" timeOffset="139124.07">25019 12721 0,'0'0'0,"-21"0"0,0-21 16,-1 21-16,1 0 0,0 0 16,42 0 15,22 0-16,-22 0-15,0 0 0,21 0 16,1 0-16,-1 0 0,0 0 0,1 0 16,-1 21-16,-21-21 0,21 0 15,-20 0-15,20 0 0,-21 0 0,0 0 16,0 0-16,1 0 0,-1 21 0,0-21 16,-42 0 46,0 0-46,-1 0-16</inkml:trace>
  <inkml:trace contextRef="#ctx0" brushRef="#br1" timeOffset="139367.87">24955 12785 0,'85'0'31,"-64"0"-31,0 0 0,22 0 16,-22 0-16,0 0 0,0 0 16,22 0-16,-22 0 0,0 0 0,0 0 15,0 0-15,0 0 16,1 0-16,-1 0 0,0 0 15,0 0 1,0 0 0</inkml:trace>
  <inkml:trace contextRef="#ctx0" brushRef="#br1" timeOffset="139840.48">24236 12996 0,'0'0'15,"0"-21"1,0 42-16,0 1 15,0-1-15,0 0 0,0 0 16,0 0-16,0 22 0,0-22 0,0 0 16,-21 21-16,21-21 0,0 22 15,0-22-15,-22 0 0,1 21 0,0-20 16,21-1-16,-21 0 0,21 0 16,0 0-16,-21 0 0,0 1 15,21-1-15,0-42 31,0-1-31</inkml:trace>
  <inkml:trace contextRef="#ctx0" brushRef="#br1" timeOffset="140119.76">24278 13039 0,'0'0'0,"42"-43"31,-20 22-31,-1 21 0,0 0 16,0 0-16,0 0 0,0 0 16,1 0-16,-1 0 0,0 0 0,0 21 15,0 22-15,0-43 0,-21 21 16,22 0-16,-22 0 0,0 0 16,0 1-16,0-1 0,0 0 0,-22 0 15,1-21-15,0 21 0,-21-21 16,21 21-16,-1-21 0,1 0 0,0 0 15,0 0-15,0 0 0,0 22 16</inkml:trace>
  <inkml:trace contextRef="#ctx0" brushRef="#br1" timeOffset="140380.43">24955 13166 0,'0'21'31,"-21"0"-31,21 0 0,0 0 16,0 1-16,0-1 16,-21-21-16,21 21 0,0 0 0,0 0 15,-21 0-15,21 1 16,0-1-1,0-42 17,0-1-32,0 1 15</inkml:trace>
  <inkml:trace contextRef="#ctx0" brushRef="#br1" timeOffset="140588.38">25019 13145 0,'21'0'16,"-42"0"-16,63 0 15,-21 0-15,-21 21 0,22-21 16,-22 21-16,0 0 0,21-21 0,-21 21 16,21 0-16,0 1 0,-21-1 15,0 0-15,21-21 0,-21 21 16,0 0 0,21-21-16,1 0 31,-1 0-31,-21-21 15,21 21-15</inkml:trace>
  <inkml:trace contextRef="#ctx0" brushRef="#br1" timeOffset="140743.35">25421 13123 0,'-21'22'16,"21"-1"-1,-21 0-15,0 0 0,-1 0 0,1 0 16,0 1-16,0-1 0,0 0 0,-22 0 15,22 0-15,0-21 0,21 21 16,-21 1-16</inkml:trace>
  <inkml:trace contextRef="#ctx0" brushRef="#br1" timeOffset="144300.2">3598 6350 0,'-42'0'16,"21"0"-16,0 0 16,21-21-16,-22 21 0,1 0 15,0 0-15,0 0 32,42 0 14,0 0-46,0 0 0,1 0 16,20 21-16,0-21 0,1 0 16,-1 0-16,0 0 0,22 0 0,-22 0 15,22 0-15,-1 0 0,-21-21 16,22 21-16,21 0 0,-22-21 0,22 21 16,-1 0-16,1 0 0,0 0 15,105-21-15,-84 21 0,-21 0 16,-1 0-16,1 0 0,21 0 15,-21 0-15,20 0 0,-20 0 16,21 0-16,0 0 0,0 0 0,-22 0 16,22 0-16,63 0 15,-105 0-15,21 0 0,63 0 16,-85 0-16,1 0 0,-1 0 16,1 0-16,-1 0 0,-20 0 0,-1 0 15,0 0-15,-21 0 0,1 0 0,-1 0 16,0 0-16,-42 0 47,0 0-32,-1 0-15,1 0 0,0 0 0,-21 0 16,21 0-16,-22 0 0,1 0 16,0 0-16,-22 0 0,22 0 0,-22 0 15</inkml:trace>
  <inkml:trace contextRef="#ctx0" brushRef="#br1" timeOffset="145156.34">3704 6604 0,'0'0'0,"-21"0"0,0 0 0,0 0 16,-1 0-16,1 0 0,0 0 15,0 0 1,0 0-16,42 0 47,0 0-47,0 0 15,22 0-15,-22 0 0,21 0 16,-21 0-16,22 0 0,-1 0 0,0 0 16,1 0-16,20 0 0,-21 0 15,1 0-15,20 0 0,1-21 0,-1 21 16,1 0-16,20 0 0,1-21 15,-21 21-15,20 0 0,1 0 0,-22 0 16,22 0-16,-21 0 0,63-21 16,-64 21-16,1 0 15,-1 0-15,1 0 0,20 0 16,-20 0-16,-1 0 0,22 0 0,-22 0 16,1 0-16,21 0 0,-22 0 0,1 0 15,-1 0-15,-21 0 0,22 21 16,-22-21-16,1 0 0,-1 0 0,0 0 15,1 0-15,-1 0 0,-21 0 16,21 0-16,1 0 0,-22 0 0,21 0 16,1 0-16,-1 0 0,-21 0 15,21 0-15,1 0 0,-22 0 16,21 0-16,-21 0 0,1 0 0,-1 0 16,0 0-16,0 0 0,0 0 15,0 0-15,-21-21 31,0-1 48,-21 22-48,0 0-16,21-21-15,-21 21 16,21-21 0,-21 21-1,0 0-15,-1 0 0,1 0 16,-21 0-16,21 0 0,-22 0 0</inkml:trace>
  <inkml:trace contextRef="#ctx0" brushRef="#br1" timeOffset="145647.57">4445 6498 0,'-21'0'125,"0"0"-110,-1 0 1,22 21 0,0 1 15</inkml:trace>
  <inkml:trace contextRef="#ctx0" brushRef="#br1" timeOffset="147784.2">8255 6223 0,'0'-21'31,"21"21"-16,0-21 1,0 21-16,1 0 0,-1-21 0,21 21 16,0 0-16,-20-22 0,20 1 15,0 21-15,22 0 0,-22-21 0,22 21 16,-1 0-16,22 0 0,-22-21 16,1 21-16,20 0 0,-20 0 0,-1 0 15,1 0-15,-1 0 0,1 0 16,-1 0-16,1 0 0,-1 0 0,1 0 15,-22 0-15,22 0 0,-22 0 16,22 21-16,-22-21 0,0 21 0,1-21 16,-1 21-16,0 1 0,-21-1 0,22-21 15,-22 21-15,0 0 0,0 0 16,22 0-16,-22 22 0,-21-22 0,21 0 16,0 0-16,-21 0 0,0 22 15,21-22-15,-21 0 0,0 0 16,0 0-16,0 1 0,0 20 0,0-21 15,0 0-15,-21 0 0,21 1 16,-21-1-16,-21 21 0,20-21 0,1 0 16,-42 22-16,20-1 0,22-21 15,-21 0-15,0 1 0,20-1 16,-20 0-16,21 0 0,-21 0 0,-1 0 16,22-21-16,-21 22 0,21-1 0,-22 0 15,22-21-15,0 21 0,-21 0 16,20 0-16,1-21 0,0 22 0,0-1 15,0-21-15,0 21 16,-22-21-16,22 21 0,0 0 0,0-21 16,0 21-16,-1-21 0,1 22 15,0-22-15,0 21 0,0-21 16,21 21-16,-21-21 16,-1 0-16,22 21 15,-21-21 1,0 0-1,21-21 1,-21 21 0,21-21-16,0 0 0,0-1 15,0 1 1,0 0-16,0 0 0,21 21 0,0-21 16</inkml:trace>
  <inkml:trace contextRef="#ctx0" brushRef="#br1" timeOffset="148268.39">9313 6879 0,'0'0'0,"21"-21"0,-21 0 31,0 42 1,0 0-32,0 0 15,0 1-15,0-1 0,-21 0 16,0 0-16,0 0 0,0 0 0,0 1 15,-22-1-15,22 0 0,-21 0 0,-1 0 16,1 22-16,0-22 0,-22 0 16,22 0-16,21 0 0,-22 0 0,1 1 15,0-1-15,21 0 16,-1-21-16,22 21 0,0 0 16,22-21-1,-1 0-15,0 0 0,21 0 16,1 21-16,-1-21 0,21 0 0,-20 0 15,20 0-15,1 0 0,20 0 16,-20 0-16,-1 0 0,1 0 16,-1 0-16,1 0 0,-1 0 0,1 0 15,-1 0-15,1 0 0,-1 0 0,-20-21 16,-1 21-16,43 0 16,-64 0-16,0 0 0,0 0 0,0 0 15,-42 0 32,0 0-31,0 0-16,0-21 15,0 21 1</inkml:trace>
  <inkml:trace contextRef="#ctx0" brushRef="#br1" timeOffset="157651.46">6265 7747 0,'0'0'0,"-21"0"15,0 0-15,0 0 0,21 21 0,-21-21 16,-1 0-16,1 0 0,0 0 16,0 0-16,0 0 15,0 0-15,-1 0 0,1 0 16,0 0-16,0 0 15,0-21-15,0 21 16,-1 0-16,1 0 0,0 0 0,0 0 16,0 0-16,0 0 15,-1 0-15,1 0 0,-21 0 0,21 0 16,0 0-16,-1 0 0,1 0 0,0 0 16,0 0-16,0 0 0,0 0 15,21 21 16,21-21-15,0 21-16,0-21 16,0 0-16,0 0 0,22 0 15,-1 0-15,0 0 0,22 0 0,-22 0 16,22 0-16,-1 0 0,22 0 0,-22 0 16,1-21-16,21 0 15,-1 21-15,1 0 0,0 0 0,-1-21 16,1 21-16,0 0 0,-22 0 15,1-21-15,-1 21 0,1 0 0,-22 0 16,0 0-16,1 0 0,-1 0 0,-21 0 16,21-21-16,-20 21 0,-1 0 15,0 0-15,0 0 0,0 0 16,0 0 0,-42 0 30,0 0-30,0 0-16,0 0 0,0 0 16,-1 0-16,1 0 0,0 0 15,0 0-15,0 0 0,0 0 16,-1 0-16,1 0 0</inkml:trace>
  <inkml:trace contextRef="#ctx0" brushRef="#br1" timeOffset="157991.93">6773 7789 0,'0'0'0,"-21"0"0,21 22 0,0-1 15,0 0-15,21 0 16,0-21-16,1 21 0,-1 0 16,21-21-16,-21 22 0,22-22 0,-1 21 15,21-21-15,-20 0 0,20 0 16,-20 0-16,20 0 0,1 0 0,-22 0 16,21 0-16,22 0 0,-21 0 15,-1-21-15,1 21 0,-1-22 16,22 22-16,-22-21 0,1 21 0,20-21 15,-20 0-15,21 21 0,-22-21 16,22 0-16,21-1 0,-22 1 0,43 0 16,-21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4:26:56.2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21950 14584 0,'0'-21'47,"0"0"-47,-21 21 16,21-22-16</inkml:trace>
  <inkml:trace contextRef="#ctx0" brushRef="#br0" timeOffset="12279.21">1185 402 0,'0'-21'16,"0"0"-16,0 0 15,0 0 1,0-1-16,0 44 47,0-1-47,0 0 0,0 0 15,0 0-15,0 22 0,0-22 16,0 21-16,0 0 0,0 1 16,0 20-16,-21-20 0,21 20 15,0 1-15,-21-1 0,21 1 16,0-1-16,0 1 0,-21-1 0,21-21 15,-21 1-15,21 20 0,-22-42 16,22 22-16,0-1 0,0-21 16,0 0-16,0 1 0,-21-1 15,0-21 1,21-21 0,0-1-16,0 1 15,-21 0-15,21 0 0,0-21 0,-21-1 16</inkml:trace>
  <inkml:trace contextRef="#ctx0" brushRef="#br0" timeOffset="12762.97">889 572 0,'0'0'15,"-21"0"-15,21-22 0,-21 22 0,-1-21 16,22 0-16,0 0 0,-21 0 15,21 0 1,0-1-16,0 1 0,21 21 16,1-21-16,-1 21 15,0-21-15,21 21 0,-21-21 16,43 21-16,-22-21 0,22 21 0,-1 0 16,1 0-16,-1 0 0,22 21 15,-22 0-15,1 0 0,-1 0 0,1 0 16,-1 1-16,1 20 0,-22 0 15,1 1-15,-1-1 0,-21 0 16,0 1-16,0-1 0,1 21 0,-22-20 16,0 20-16,0-20 0,-22 20 15,1-21-15,-21 22 0,0-22 0,-1 1 16,-20 20-16,-1-21 0,1-20 16,-1 20-16,-20 0 0,20-21 15,1 1-15,-1-1 0,22 0 16,-22-21-16,22 0 0,0 0 15,20 0-15,-20 0 0,0 0 0,21 0 16,-1 0-16,1-21 0,0 0 16,21-1-16,0 1 15,0 0-15,0 0 16,0 0-16,21 0 16,0 21-16,1-22 0,-1 1 15,0 0-15</inkml:trace>
  <inkml:trace contextRef="#ctx0" brushRef="#br0" timeOffset="13651.35">2815 1037 0,'0'-21'16,"21"21"0,-21-21-16,21 21 15,-21-21-15,22 21 0,-22-21 16,0-1-16,0 1 0,0 0 15,0 0-15,0 0 16,0 0-16,-22 21 0,1-22 16,21 1-16,-21 21 0,0-21 0,0 21 15,-22 0-15,22 0 0,0 0 16,-21 0-16,-1 0 0,1 0 0,21 21 16,-21 0-16,-1 1 0,1 20 15,0-21-15,-1 21 0,22 1 16,0-1-16,-21 0 0,20 1 0,1-1 15,21 0-15,0 1 0,-21-1 16,21-21-16,0 22 0,0-22 16,0 0-16,0 0 0,0 0 15,21 0-15,0-21 0,1 0 0,-1 22 16,21-22-16,-21 0 0,0 0 16,22 0-16,-22-22 0,21 1 0,1 21 15,-1-21-15,0 0 0,-21 0 16,22 0-16,-1-22 0,-21 22 0,22-21 15,-22-1-15,0 22 0,0-21 16,0 0-16,0-22 0,-21 22 0,0-1 16,0 22-16,22-21 0,-22 21 15,0 0-15,0-1 0,0 1 16,0 42 0,0 1-16,0-1 15,0 21-15,0 0 0,0-20 16,0 20-16,0 0 0,0 1 15,-22-22-15,22 21 0,0 0 0,0-20 16,0-1-16,0 0 0,0 0 16,0 0-16,0 0 0,0 1 0,22-22 15,-1 0-15,-21 21 0,21-21 16,0 0-16,0 0 16,0-21-1,1 21-15,-22-22 0,21 1 0,0 0 16,-21-21-16</inkml:trace>
  <inkml:trace contextRef="#ctx0" brushRef="#br0" timeOffset="13955.09">3450 466 0,'0'21'0,"0"0"15,-21 21-15,21-20 0,-21 20 16,0-21-16,21 21 0,0 1 16,-22 20-16,22-20 0,-21 20 0,21-21 15,-21 1-15,21 20 0,0-20 16,-21-1-16,21 0 0,-21 1 0,21-1 16,0-21-16,-21 0 0,21 22 15,0-22-15,0 0 0,0 0 16,0 0-1,21-21-15,0 0 16,0 0-16,0-21 0,-21 0 16,21 21-16,22-21 0</inkml:trace>
  <inkml:trace contextRef="#ctx0" brushRef="#br0" timeOffset="14582.45">4170 974 0,'0'0'16,"21"-21"-16,-21-1 0,0 1 16,21 21-16,-21-21 0,0 0 15,0 0-15,0 0 0,0-1 16,0 1-16,-21 0 0,0 21 16,0 0-1,-1 0-15,1 0 0,-21 0 16,21 21-16,0 0 0,-22 1 15,22-1-15,-21 21 0,-1-21 0,1 22 16,21-1-16,-21 0 0,20 1 16,1-1-16,0 0 0,0-21 0,0 22 15,21-22-15,0 21 0,0-21 16,0 1-16,0-1 0,0 0 0,21 0 16,0-21-16,0 0 15,0 0-15,1 0 0,20 0 0,-21 0 16,21 0-16,-20 0 0,20-21 15,-21 0-15,0 21 0,22-21 16,-22-1-16,0-20 0,21 21 0,-21-21 16,1 20-16,-1-20 0,0 0 15,0-1-15,-21 1 0,21 0 16,0-1-16,-21 1 0,0 0 0,0 21 16,22-1-16,-22 1 0,0 42 31,0 1-16,0 20-15,0-21 0,0 21 0,0 1 16,0-22-16,0 21 0,0 1 16,0-1-16,0-21 0,0 21 15,0-20-15,0 20 0,0-21 16,21 0-16,-21 0 0,21 1 0,0-22 16,-21 21-16,21-21 0,0 0 15,1 0-15,-1 0 0,0 0 0,0 0 16,0 0-16,22 0 0,-22 0 0,0-21 15,0 21-15,0-22 0,0 1 16,-21 0-16,22 0 0,-22-21 0,21-1 16,-21 22-16,21-21 0</inkml:trace>
  <inkml:trace contextRef="#ctx0" brushRef="#br0" timeOffset="14878.75">3196 656 0,'0'0'0,"-21"0"16,21 21-1,21-21-15,0 0 16,0 0-16,22 0 0,-1 0 15,0 0-15,22 0 0,-22 0 16,22-21-16,-1 21 0,-20 0 0,20 0 16,-21-21-16,1 21 0,-1 0 15,0 0-15,-20 0 0,20 0 0,-21 0 16,-21-21-16</inkml:trace>
  <inkml:trace contextRef="#ctx0" brushRef="#br0" timeOffset="15423.05">5905 508 0,'0'0'16,"0"-21"-16,0 0 0,0 0 16,0-1-16,0 1 0,0 0 15,0 0-15,0 0 0,-21 21 32,21 21-32,0 0 15,-21 0-15,21 0 0,-21 1 16,21-1-16,-21 21 0,21 0 15,0 1-15,0-1 0,0 0 16,0 1-16,0-1 0,-21 22 0,21-22 16,0 21-16,-22-20 0,22 20 15,0-20-15,0-1 0,-21 0 0,21 1 16,-21-22-16,0 0 0,21 21 0,0-21 16,-21 1-16,0-22 31,21-22-16,0 1-15,0 0 0</inkml:trace>
  <inkml:trace contextRef="#ctx0" brushRef="#br0" timeOffset="15897.19">5313 466 0,'0'0'0,"-21"0"0,21-21 0,-22-1 0,22 1 15,-21 21-15,21-21 0,0 0 16,0 0-16,0 0 0,21-1 16,22 22-16,-22-21 0,21 0 15,22 0-15,-1 0 0,1 21 16,-1-21-16,1 21 0,20 0 0,-20 0 16,21 21-16,-22 0 15,1 0-15,-1 0 0,1 22 0,-22-22 16,21 21-16,-20 0 0,-22 1 15,21-1-15,-21 0 0,1 1 0,-22 20 16,0-20-16,0 20 0,0 1 16,-22-1-16,1-21 0,-21 22 0,21-22 15,-22 22-15,-20-22 0,21 0 0,-22 1 16,22-1-16,-22 0 0,1-20 16,-1-1-16,1 0 0,-1 0 0,22 0 15,0-21-15,-1 0 0,1 0 16,0 0-16,20 0 0,-20 0 0,21 0 15,0 0-15,0-21 16,-1 0-16,1 21 0,21-21 0,0 0 16,0-1-16,0 1 15,0 0-15,0 0 0,21 0 16,1 21-16,-1 0 16,21-21-16,0-1 0,1 22 0,-1-21 15,0 21-15,1-21 0,-1 21 0</inkml:trace>
  <inkml:trace contextRef="#ctx0" brushRef="#br0" timeOffset="16551.22">6435 974 0,'0'0'0,"0"-43"31,0 22-31,0 0 16,0 0-16,0 0 0,0 0 15,0-1 1,0 1-16,21 0 16,0 21-16,0 0 15,0 0-15,0 0 0,1 21 0,20 0 16,-21 1-16,0-1 0,22 0 16,-22 0-16,0 21 0,21-20 15,-21 20-15,1 0 0,-22-21 16,0 22-16,21-22 0,-21 21 0,0-21 15,0 1-15,0-1 0,-21 0 16,-1 0-16,22 0 0,-21 0 0,0-21 16,0 22-16,0-22 31,21-22-31,0 1 16,0 0-16,0 0 0,0 0 15,0 0-15,21-1 0,0 1 0,0 0 16,-21 0-16,21-21 0,1 20 15,20 1-15,-21-21 0,0 21 16,22 0-16,-22-1 0,21-20 16,-21 21-16,22 0 0,-22 0 0,21 21 15,-21-22-15,0 22 0,1 0 16,-1 0-16,0 0 16,0 0-16,-21 22 15,0-1-15,0 0 0,0 0 16,0 0-16,0 0 0,0 22 0,0-22 15,0 0-15,0 21 0,0-20 16,0-1-16,0 0 0,-21 21 0,21-21 16,0 1-16,-21-1 0,21 0 15,0 0 1,0 0 0,0-42 15,0 0-16,0 0-15,0 0 0,21-22 0</inkml:trace>
  <inkml:trace contextRef="#ctx0" brushRef="#br0" timeOffset="16942.2">7366 487 0,'0'0'0,"-21"-21"0,0 0 0,-1 21 0,1 0 16,0 0-16,0 0 15,0 21-15,0-21 0,-1 21 0,1 0 16,0 0-16,21 0 16,0 1-16,0-1 0,0 0 0,0 0 15,21 0-15,0-21 16,1 21-16,-1-21 0,0 0 0,0 0 16,21 0-16,-20 0 0,-1 0 15,21 0-15,-21 0 0,0 0 0,1-21 16,-1 21-16,0-21 15,0 0-15,-21 0 0,0 0 0,0-22 16,-21 22-16,0 0 16,0 0-16,-1 21 0,1-21 0,-21-1 15,21 22-15,0 0 0,-22 0 16,22 0-16,0 0 0,0 0 0,0 22 16,-1-1-16,1 0 0,21 0 15,0 0-15,0 0 0,0 1 0,0 20 16,0-21-16,0 21 0,0-20 15,21 20-15,1-21 0,-1 0 0,0 22 16,0-22-16,0 0 0</inkml:trace>
  <inkml:trace contextRef="#ctx0" brushRef="#br0" timeOffset="17270.73">7683 847 0,'0'0'0,"0"-43"31,-21 43-31,21 22 31,0-1-31,0 0 0,0 0 0,0 0 16,21 0-16,1 22 0,-1-22 16,-21 0-16,21 21 0,0-20 15,-21 20-15,0-21 0,0 0 0,21 22 16,-21-22-16,0 0 0,21 0 15,-21 0-15,0 0 0,0 1 16,22-44 31,-22 1-31,21 0-16,0 0 0,-21-21 15,21 20-15,0-20 0,22 0 16</inkml:trace>
  <inkml:trace contextRef="#ctx0" brushRef="#br0" timeOffset="17514.22">8234 720 0,'0'0'0,"-21"0"16,-1 21-16,1 0 16,0-21-16,0 42 0,0-20 0,0-1 15,-1 21-15,-20-21 0,21 22 16,0-1-16,0 0 0,-1-21 0,1 22 15,0-22-15,0 0 0,21 21 16,0-20-16,0-1 0,-21 0 0,21 0 16,0 0-1,21-21 1,0 0-16,0 0 0,0 0 16,1 0-16,-1-21 0,21 21 15,-21-21-15,22 0 0</inkml:trace>
  <inkml:trace contextRef="#ctx0" brushRef="#br0" timeOffset="18390.18">8467 974 0,'0'0'16,"-22"0"-16,22 21 0,-21-21 15,21 21-15,21-21 31,1 0-31,-1 0 16,0 0-16,0 0 0,0 0 16,0 0-16,1-21 0,20 0 0,-21 21 15,0-21-15,0-1 0,1 1 16,-1 0-16,0 0 0,-21 0 0,21 21 16,-21-21-16,0-1 0,-21 22 15,0 0-15,0 0 16,-22 0-16,22 0 0,0 22 15,-21-1-15,20 0 0,1 0 16,-21 0-16,21 22 0,0-22 0,-1 21 16,1-21-16,21 22 0,0-1 15,0-21-15,0 21 0,0-20 0,0-1 16,0 0-16,21 0 0,1 0 16,20 0-16,-21 1 0,21-22 0,1 0 15,-22 21-15,42-21 0,-20 0 16,-1 0-16,22 0 0,-22 0 0,0-21 15,22 21-15,-22-22 0,0 1 0,1 21 16,-22-21-16,21 0 0,-21-21 16,1 20-16,-22 1 0,21-21 15,-21 0-15,21 20 0,-21-20 16,0 21-16,0-21 0,0 20 0,0 1 16,0 0-16,0 42 15,0 0 1,0 1-16,0-1 0,0 21 15,0-21-15,0 22 0,0-22 0,0 21 16,0-21-16,0 22 0,0-22 16,0 0-16,0 21 0,0-21 0,0 1 15,0-1-15,0 0 0,0 0 0,0 0 16,0 0-16,0 1 16,0-44 30,0 1-46,0 0 0,0 0 16,0 0-16,0-22 0,0 22 16,0-21-16,21 0 0,0-1 0,22 1 15,-1 0-15,-21-22 0,43 22 16,-22-1-16,21 1 0,1 21 0,-1 0 16,1 21-16,21 0 0,-22 0 15,1 21-15,20 21 0,-41 1 0,20-1 16,-21 0-16,1 1 15,-22-1-15,0 21 0,-21-20 0,0-1 16,0 0-16,-21 1 0,0-1 16,0-21-16,-22 22 0,22-22 0,-21 0 15,-1 0-15,22 0 0,-21-21 0,21 21 16,0-21-16,-1 0 0,22-21 16,0 0-1,0 0-15,0 0 0</inkml:trace>
  <inkml:trace contextRef="#ctx0" brushRef="#br0" timeOffset="19230.5">11684 360 0,'-85'-21'31,"64"21"-31,0 0 0,0 0 16,42 0 15,0 0-31,0 0 16,22 0-16,-1 0 0,21 0 15,1-21-15,-1 21 0,22 0 0,-21 0 16,20 0-16,1-22 16,-22 22-16,1 0 0,-1 0 0,1 0 15,-22 0-15,1 0 0,-22 0 16,0 0-16,0 0 0,0 0 0,-42 0 31,0 0-15,0 0-16,-22 0 0,22 0 15,-21 0-15,0 0 0,-1 0 0,1 22 16,0-22-16</inkml:trace>
  <inkml:trace contextRef="#ctx0" brushRef="#br0" timeOffset="19475.15">11917 423 0,'0'22'16,"0"-44"-16,0 65 0,0-22 0,0 0 16,0 0-16,0 0 0,21 1 0,-21-1 15,0 21-15,0-21 0,0 22 16,0-22-16,0 21 0,0 0 0,-21 1 16,21-1-16,-21 0 0,21-20 15,-22 20-15,22 0 0,0-21 0,0 1 16,0 20-16,0-21 0,-21 0 15,21 0-15,0 1 0,0-1 16,21-21 15,1 0-31,-1-21 0,0 21 0,0-22 16</inkml:trace>
  <inkml:trace contextRef="#ctx0" brushRef="#br0" timeOffset="19891.02">12467 931 0,'0'22'16,"0"-44"15,21 1-31,0 21 0,-21-21 16,22 0-16,-1 21 0,21-21 15,-21 0-15,0-1 0,1 1 16,-1 0-16,-21 0 0,21 21 16,-21-21-16,0 0 0,-21 21 31,0 0-31,-1 0 0,1 0 16,0 21-16,0 0 0,0 0 15,0 0-15,-1 22 0,1-22 0,0 21 16,0-21-16,0 22 0,0-1 15,-1 0-15,1-21 0,21 22 16,-21-22-16,21 21 0,0-21 0,0 1 16,0-1-16,0 0 0,0 0 15,0 0-15,21 0 0,0-21 16,1 0-16,-1 0 0,0 0 16,21 0-16,-21 0 0,22-21 0,-1 21 15,0-21-15,1 0 0</inkml:trace>
  <inkml:trace contextRef="#ctx0" brushRef="#br0" timeOffset="20923.23">13377 826 0,'0'0'0,"43"-22"0,-1-41 31,-63 63-15,-22 0-16,22 0 0,0 0 15,-21 0-15,21 0 0,-22 0 16,22 21-16,-21-21 0,21 21 0,-1 0 15,1-21-15,0 22 0,21-1 16,0 0-16,0 0 16,21 0-16,-21 0 15,21-21-15,22 22 0,-22-1 0,0 0 16,21 0-16,-20 0 0,-1-21 16,21 21-16,-21 1 0,0-1 15,-21 0-15,22 0 0,-22 0 0,21 0 16,-21 1-16,0-1 15,0 0-15,-21-21 0,-1 0 16,-20 0-16,21 0 0,0 0 16,0 0-16,-22 0 0,22 0 0,0 0 15,-21 0-15,20 0 0,1 0 0,0-21 16,0 21-16,0-21 0,0-1 16,-1 22-16,22-21 0,-21 21 15,21-21-15,-21 21 16,21 21 15,0 0-31,0 1 0,21-1 16,0 0-16,1 0 0,-1 0 15,0 0-15,0 1 0,0-22 16,0 21-16,1 0 0,20-21 0,-21 0 16,21 0-16,-20 0 0,20 0 15,0 0-15,1 0 0,-1 0 0,-21 0 16,21 0-16,1 0 0,-1-21 15,-21 21-15,22-21 0,-1-1 0,0 1 16,22-42-16,-43 20 0,21 22 16,-21-42-16,22 20 15,-22-20-15,21 21 0,-21-22 0,22 1 16,-22-1-16,0 22 0,21-22 16,-20 22-16,-1 0 0,0-1 0,-21 22 15,0 0-15,21 0 0,-21 0 16,0-1-16,-21 22 15,21 22 1,-21-1-16,0 21 0,-1-21 0,1 22 16,0-1-16,0 0 0,0 1 15,0-1-15,-1 0 0,1 22 0,0-22 16,21 0-16,0 1 0,0 20 0,-21-20 16,21-22-16,0 21 15,0 0-15,0-20 0,0-1 0,21 0 16,0 21-16,22-21 0,-22-21 15,0 0-15,0 22 0,21-22 16,-20 0-16,20 0 0,0 0 0,-21 0 16,22-22-16,-1 22 0,0-21 15,1 0-15,-22-21 0,21 21 0,-21-1 16,22-20-16,-22 0 0,0-1 16,0 1-16,0 21 0,-21-21 15,0 20-15,0 1 0,0 0 16,0 42-1,0 0-15,0 1 16,0 20-16,-21-21 0,0 0 0,21 22 16,0-22-16,0 0 0,0 21 0,0-21 15,0 1-15,0-1 16,0 0-16,21 0 16,0-21-1,1 0-15,-1-21 0,-21 0 16,21 21-16,0-21 0,-21-1 15,21-20-15,0 21 0</inkml:trace>
  <inkml:trace contextRef="#ctx0" brushRef="#br0" timeOffset="21115.24">14901 529 0,'-42'0'15,"21"0"1,0 0-16,21 21 31,0 1-15,-22-22 15</inkml:trace>
  <inkml:trace contextRef="#ctx0" brushRef="#br0" timeOffset="21303">13928 741 0,'-22'21'0,"44"-42"0,-44 63 0,22-21 0,0 1 16,0-1-16,0 0 16,22-21-16,20 0 15,-21 21-15,21-21 0,1 0 16,-1 0-16,22 0 0,-22 0 0,21 0 15,1 0-15,-22-21 16</inkml:trace>
  <inkml:trace contextRef="#ctx0" brushRef="#br0" timeOffset="21830.08">15049 826 0,'-21'0'15,"21"21"-15,0 0 16,-21 0-16,21 0 16,0 0-16,-21 1 15,21-1-15,0 0 0,0 0 0,0 21 16,0-20-16,-21-1 0,21 0 16,-21 0-16,21 0 0,0 0 0,0 1 15,-22-22-15,22 21 0,-21 0 0,21 0 16,-21-21-1,21-21 17,0 0-17,0 0-15,0-1 0,0 1 16,21-21-16,0 0 0,1-1 0,-1 1 16,21 0-16,0-1 0,1 1 15,-1 0-15,0 20 0,22-20 16,-22 21-16,22 21 0,-22-21 0,0 21 15,22 0-15,-22 0 0,-21 21 16,22 0-16,-22 0 0,0 0 0,0 22 16,-21-1-16,21 0 0,-21 1 15,0-1-15,0 0 0,0 1 0,-21-22 16,0 21-16,0-21 0,0 22 16,0-22-16,-22 0 0,22-21 0,0 21 15,0 0-15,0-21 0,21 22 16,-22-22-16,44-22 47,-1 1-47,21 0 0</inkml:trace>
  <inkml:trace contextRef="#ctx0" brushRef="#br0" timeOffset="22786.46">16700 826 0,'0'-22'16,"0"44"-16,0-128 15,-21 85-15,0 21 16,0 0-16,0-22 0,0 22 16,-1 0-16,1 0 0,-21 0 0,0 0 15,-1 0-15,1 22 0,0-1 16,-1 0-16,1 0 0,0 0 0,-1 22 15,1-22-15,21 21 0,-22 0 16,22-20-16,0 20 0,0 0 0,21 1 16,-21-22-16,21 21 0,0-21 15,0 22-15,0-22 0,21 0 0,0 0 16,0 0-16,22-21 0,-22 21 0,21-21 16,0 0-16,1 0 15,-1 0-15,0 0 0,1 0 0,-1-21 16,-21 21-16,22-21 0,-1 0 15,-21 0-15,0-22 0,22 22 0,-22-21 16,0 21-16,0-22 0,0 1 16,0 0-16,-21-1 0,22 1 0,-22 21 15,21-21-15,-21 20 0,0 1 16,0 0-16,0 42 31,0 0-31,0 1 0,0-1 16,0 21-16,0 0 15,0 1-15,0-1 0,-21 0 0,-1 1 16,22-1-16,-21 22 0,0-22 0,21 0 16,0 1-16,-21 20 0,21-21 15,-21 22-15,21-1 0,0 1 0,0-1 16,-21 1-16,21-1 0,0 22 16,-22-21-16,22-1 0,0 1 0,0-1 15,0 1-15,0-1 0,0 1 0,0-1 16,0-21-16,0 22 0,0-1 15,0 1-15,0-22 0,0 1 0,0-1 16,0 0-16,0 1 0,0-1 0,0 0 16,0-21-16,-21 1 0,0-1 15,21 0-15,-21 0 0,21 0 0,-21-21 16,0 21-16,-1-21 16,1 0-1,21-21-15,0 0 0,0 0 16,0 0-16,0 0 0,0-22 0,0 1 15,0 0-15,0-22 0,0 1 16,0-1-16,0-21 0,0 22 0,0-22 16,0 1-16,0-1 0,0 21 15,0-20-15,0-1 0,0 22 0,21-1 16,-21-21-16,22 22 0,-1-1 16,0 22-16,0-21 0,0 20 15,22-20-15,-22 20 0,0 1 0,21 0 16,-21 21-16,22-22 0,-22 22 15,42-21-15,-41 21 0,-1-1 16,0 1-16,0 21 0,0-21 16,0 21-16,-42 0 62,-21 0-46,21 21-16,-22-21 15</inkml:trace>
  <inkml:trace contextRef="#ctx0" brushRef="#br0" timeOffset="24644.21">1079 1969 0,'-21'0'0,"0"0"0,0 0 15,0 0 1,0 0 15,42 0 16,0 0-16,0 0-31,0 0 0,0 0 16,1 0-16,-1 0 0,0 0 15,0 0-15,0 0 0,22 0 0,-1 0 16,0 0-16,22 0 0,-1 0 16,1 0-16,20 0 0,1 0 0,-21 0 15,20 0-15,1 0 0,-22 0 16,22 0-16,21 0 0,-21 0 0,-1 0 16,22 0-16,0 0 0,-21 0 15,-1 0-15,22 0 0,-21 0 0,-1 0 16,1 0-16,0 0 15,21 0-15,-22 0 0,22 0 0,0 0 16,0 0-16,-22 0 0,22-22 16,0 22-16,-21 0 0,21 0 0,-1 0 15,1 0-15,-21 0 0,21 0 16,0 0-16,-1 0 0,-20 0 0,21 0 16,-21 0-16,-1 0 0,22-21 15,-21 21-15,-1 0 0,22 0 0,-21 0 16,21 0-16,-22 0 0,1 0 0,21-21 15,-21 21-15,-1 0 0,1 0 16,0 0-16,-1 0 0,22 0 0,-21 0 16,21 0-16,-22 0 0,22 0 15,-21 0-15,21 0 0,-22 0 16,22 0-16,-21 0 0,21-21 16,-22 21-16,22 0 0,0 0 0,0 0 15,0 0-15,-1 0 0,1 0 16,0 0-16,0 0 0,0 0 0,0 0 15,-1 0-15,22 0 0,-21 0 0,0 0 16,0-21-16,-21 21 0,20 0 16,1 0-16,0 0 0,0 0 0,0 0 15,0-21-15,-1 21 0,1 0 16,0 0-16,0 0 0,-21 0 0,20-22 16,-20 22-16,21 0 0,-21 0 15,20-21-15,1 21 0,-21 0 16,21 0-16,-22 0 0,1-21 0,0 21 15,21 0-15,-22 0 0,1-21 16,21 21-16,-22 0 0,22 0 0,-21-21 16,21 21-16,-22 0 0,22 0 15,-21-21-15,0 21 0,-1 0 0,1 0 16,0 0-16,-1 0 0,1 0 16,0-22-16,-1 22 0,1 0 0,0 0 15,-1 0-15,1 0 0,-22-21 16,1 21-16,-1 0 0,22 0 15,-21 0-15,-1-21 0,22 21 0,-22 0 16,22 0-16,0 0 0,-1-21 16,1 21-16,0 0 0,-22 0 0,22 0 15,-1 0-15,-20 0 0,21 0 16,-1 0-16,-20 0 0,20 0 0,1 0 16,0 0-16,-1 0 0,1 0 15,0 0-15,-1 0 0,-20 0 0,-1 0 16,1 0-16,-1 0 0,1 0 15,-1 0-15,1 0 0,-1 0 16,1 0-16,-1 0 0,1 0 0,-1 0 16,1 0-16,-1 0 0,1 0 15,-1 0-15,1 0 0,-22 0 16,1 0-16,20 0 0,-42 0 0,22 0 16,-22 0-16,21 0 0,-21 0 15,0 0-15,1 0 16,-1 0 62,-21-21-78,0 0 16,21 21-1</inkml:trace>
  <inkml:trace contextRef="#ctx0" brushRef="#br0" timeOffset="24774.56">17103 1588 0,'0'21'15,"0"0"1,21-21 0</inkml:trace>
  <inkml:trace contextRef="#ctx0" brushRef="#br0" timeOffset="63099.5">1122 3450 0,'-21'0'47,"21"-21"78</inkml:trace>
  <inkml:trace contextRef="#ctx0" brushRef="#br0" timeOffset="63606.63">1164 3408 0,'0'-21'31,"0"0"1,0-1-17,0 1-15,0 0 16,0 0-1,0 42 48,0 0-63,0 0 0,0 1 16,0-1-16,0 0 0,0 21 0,0-21 15,0 22-15,0-22 0,0 21 16,0-21-16,0 22 0,0-22 15,0 21-15,0-21 0,0 22 0,0-22 16,0 0-16,0 21 0,0-20 16,0-1-16,0 0 0,0 0 0,0 0 15,0 0-15,0 1 16,0-1-16,0 0 0,0 0 0,0 0 16,0 0-1,0 1 1,0-44 15,0 1-15,0 0-16,0 0 15,0 0-15,0 0 0,21-1 16</inkml:trace>
  <inkml:trace contextRef="#ctx0" brushRef="#br0" timeOffset="64170.44">1566 3789 0,'0'21'0,"0"0"15,0 0 1,0 1 15,21-22 1,1 0-32,-22-22 15,21 22 1,-21-21-16,0 0 0,0 0 15,-21 21 32,-1 0-31,1 21-16,0 0 16,21 0-16,0 1 15,21-22 16,0 0-15,-21-22 15,0 1 1</inkml:trace>
  <inkml:trace contextRef="#ctx0" brushRef="#br0" timeOffset="67527.14">3090 3535 0,'0'0'0,"0"-21"0,0-64 31,-21 64-31,0 21 16,0 0-16,0 0 15,-1 0-15,1 0 0,0 0 16,0 0-16,0 0 0,0 21 15,-1 0-15,1 0 0,0 1 0,0 20 16,0-21-16,-22 21 0,22 1 16,0-1-16,0 0 0,0 1 0,0-1 15,-1 0-15,22 1 0,0-1 16,-21 0-16,21 1 0,0-1 0,0 0 16,0 1-16,0-22 0,21 21 15,1-21-15,-1 1 0,0-1 0,21 0 16,-21 0-16,22-21 0,-22 0 15,21 21-15,-21-21 0,22 0 16,-1 0-16,-21 0 0,22-21 16,-1 0-16,-21 0 0,21 0 0,-20-1 15,20 1-15,-21-21 0,21 21 16,-20-22-16,-1 1 0,0 0 0,0 21 16,0-22-16,-21 22 0,0-21 15,0 21-15,0-1 0,21 1 16,-21 0-16,0 42 31,-21 0-31,21 1 0,0-1 0,0 21 16,-21-21-16,21 22 15,0-22-15,0 21 0,-21 0 0,21-20 16,0 20-16,0 0 0,0-21 16,0 1-16,0-1 0,21 0 0,0 0 15,0 0-15,1 0 0,-1-21 16,0 0-16,0 0 0,21 0 0,-20 0 15,20 0-15,0 0 0,-21-21 0,22 21 16,-1-21-16,0 0 0,-20 0 16,-1-22-16,21 22 0,-21-21 0,0 0 15,-21-1-15,0 1 0,0 0 16,0-1-16,0 22 0,0-21 0,-21-1 16,0 22-16,0-21 15,0 21-15,-22 0 0,22-1 0,-21 22 16,0 0-16,20-21 0,-20 21 15,21 0-15,-21 0 0,-1 21 0,22-21 16,-21 22-16,21-1 0,-1 0 16,1 21-16,0-21 0,21 22 0,0-22 15,0 21-15,0 1 0,0-1 0,0-21 16,21 21-16,0-20 0,1 20 16,20-21-16,-21 0 0,21 0 0,1-21 15,-1 22-15,0-22 0,1 0 16,-1 0-16,0 0 0,1 0 0,-1 0 15,0-22-15,1 1 16,-1 0-16,-21 0 0,22 0 0,-22 0 16,0-22-16,0 1 0,0 21 0,0-22 15,-21 1-15,22 21 0,-22-21 16,0 20-16,0 1 0,0 0 16,0 42-1,0 0 1,0 1-16,0-1 15,0 21-15,0-21 0,0 22 0,0-1 16,0-21-16,0 21 0,0-20 16,-22 20-16,22-21 0,0 0 0,0 0 15,0 1-15,0-1 0,0 0 16,0 0-16,0 0 16,0-42 15,0 0-31,0 0 0,0 0 0,0-1 15,0-20-15,0 0 0,0 21 0,22-22 16,-22 1-16,0 0 0,21 20 16,0-20-16,-21 21 0,0 0 0,21 0 15,0-1-15,0 22 0,-21-21 16,22 21-16,-1 0 0,0 0 16,0 21-1,-21 1-15,21 20 0,0-21 16,-21 0-16,0 0 0,22 22 15,-22-22-15,0 21 0,0-21 0,0 43 16,0-43-16,0 0 0,0 0 16,0 1-16,0-1 0,0 0 15,21-21 1,0 0-16,0 0 16,0 0-16,-21-21 0,21 0 15,1-1-15,-1 1 0,0-21 16,0 0-16,0 20 0,0-20 15,22 0-15,-22-1 0,21 1 0,-21 0 16,22 21-16,-1-1 0,-21-20 16,0 42-16,1-21 0,-1 0 0,0 21 15,-21 21 1,0 0-16,0 0 16,0 0-16,0 22 0,0-22 15,0 0-15,0 21 0,-21-20 16,21 20-16,-21-21 0,21 21 0,0-20 15,0 20-15,0-21 0,0 0 16,0 0-16,0 1 0,21-1 16,0-21-16,0 0 0,0 21 15,0-21-15,22 0 0,-22 0 16,0 0-16,21 0 0,-20-21 0,-1 21 16,0-21-16,21-1 0,-21 1 15,1 0-15,-1-21 0,0-1 0,0 22 16,0-21-16,0 0 0,-21 20 15,22-20-15,-22 21 0,21 0 0,-21 0 16,0-1-16,0 1 0,0 42 31,-21 1-15,21-1-16,-22 21 0,22-21 16,-21 22-16,21-22 0,0 21 15,0-21-15,-21 22 0,21-22 0,0 0 16,-21 21-16,21-21 0,0 1 15,0-1-15,0 0 0,0 0 0,0 0 16,0-42 31,0 0-47,0-21 0,0 20 16,0 1-16,0-21 0,21 0 0,0-1 15,-21 1-15,21 0 0,1 20 16,-1-20-16,0 21 0,0 0 0,0 0 15,0-1-15,1 22 16,-1 0-16,0 0 0,0 0 16,0 0-16,0 0 0,-21 22 15,0-1-15,0 21 0,22-21 16,-22 22-16,0-22 0,0 21 0,21-21 16,-21 22-16,0-22 0,0 21 0,0-21 15,0 0-15,0 1 0,0-1 16,0 0-16,0 0 0,0 0 15,21-21 1,0 0 0,0-21-16,-21 0 15,21 0-15,-21 0 0,22-22 16,-1 22-16,0-21 0,0-1 0,0 1 16,0 0-16,22 21 0,-22-22 15,0 22-15,21-21 0,-20 21 0,-1 21 16,-21-22-16,21 22 0,0 0 0,0 0 31,-21 22-31,0-1 16,0 0-16,0 0 0,0 21 15,0-20-15,0 20 0,0 0 16,0-21-16,0 1 0,0 20 0,0-21 16,0 0-16,0 0 0,0 1 15,0-1-15,0 0 0,21 0 0,1-21 16,-1 21-16,0-21 0,0 0 15,0 0-15,0 0 16,1-21-16,-1 21 0,0-21 0,0 0 16,0 0-16,22-1 0,-22-20 15,0 21-15,0-21 0,0-1 0,0 1 16,1 0-16,-1 20 0,0-20 16,0 21-16,0 0 0,-21 0 0,0 42 46,-21 0-46,0 0 16,21 21-16,0-20 0,-21 20 0,0-21 16,21 21-16,-22-20 0,22 20 15,0-21-15,0 0 0,0 0 0,0 1 16,0-1-16,0 0 0,0 0 16,22 0-16,-1-21 0,0 0 15,0 0-15,21 0 0,-20 0 16,-1 0-16,0 0 0,0-21 15,0 0-15,22 21 0,-22-21 0,0-22 16,0 22-16,-21 0 0,21-21 16,-21-1-16,21 22 0,-21-21 15,0 0-15,0 20 0,0-20 0,-21 21 16,0 0-16,0 0 0,0 21 16,0 0-16,-1-22 0,1 22 0,0 0 15,0 0-15,0 0 0,42 0 31,0 0-31,21 0 16,-20 0-16,20 0 0,0 0 16,1 0-16,-1 0 0,0 0 0,1 0 15,-1 0-15,-21 0 0,21 0 16,1 0-16,-1 0 0,-21 0 0,0 0 16,1 0-16,-1 22 0,-21-1 15,21 0 1,-21 0-16,0 0 0,0 0 0,0 1 15,0-1-15,0 0 0,-21 0 0,21 0 16,0 22-16,0-22 0,-21 0 16,21 0-16,-22 0 0,22 0 15,0 1-15,0-1 0,0 0 16,0 0 0,0-42 15,0 0-16,0 0-15,0-1 0,0 1 16,0-21-16,0 21 0,0-22 0,22 1 16,-1 0-16,21-1 0,-21 22 0,0-21 15,22 0-15,-22 20 0,21-20 16,-21 21-16,22 0 0,-1 0 16,0 21-16,1 0 0,-1 0 0,0 0 15,1 0-15,-1 21 0,-21 0 16,0 0-16,1 0 0,-1 0 0,-21 22 15,0-22-15,0 21 0,0 1 0,0-22 16,0 21-16,-21 0 0,21-20 16,-22-1-16,1 21 0,21-21 15,-21 0-15,0-21 0,21 22 0,0-1 16,-21-21-16,0 0 0,21 21 16,-22-21-1,22-21-15,0 0 16,0-1-16</inkml:trace>
  <inkml:trace contextRef="#ctx0" brushRef="#br0" timeOffset="68379.13">8805 4001 0,'21'0'15,"1"0"-15,-1 0 16,-21-22-16,21 22 0,0-21 0,-21 0 16,21 0-16,-21 0 15,0 0-15,0-1 0,0 1 16,0 0-16,0 0 0,-21 0 15,0 0-15,0-1 0,0 1 0,-22 0 16,22 0-16,-21 21 0,-1 0 0,22 0 16,-21 0-16,0 0 0,20 0 15,-20 0-15,0 21 0,-1 0 16,1 0-16,21 22 0,-21-22 16,20 21-16,1-21 0,0 22 0,0-1 15,0-21-15,21 22 0,0-1 0,0-21 16,0 21-16,0-20 0,0-1 15,21 0-15,0 0 0,0 0 0,0-21 16,1 0-16,-1 0 0,21 0 16,-21 0-16,22 0 0,-22 0 0,21 0 15,-21-21-15,22 0 0,-22 0 16,21-22-16,0 1 0,-20 21 0,20-21 16,-21-22-16,21 22 0,-20-1 15,-1-20-15,0 21 0,21-22 16,-21 1-16,1 20 0,-1-20 0,0-1 15,-21 22-15,21 0 0,-21-1 0,21 1 16,-21 21-16,0 0 0,0 42 31,0 21-31,0-21 16,0 22-16,0-1 0,0 21 0,0-20 16,-21-1-16,0 22 0,21-22 15,-21 0-15,21 1 0,0-1 0,0 0 16,0 1-16,-21-1 0,21 0 15,0 1-15,0-22 0,0 21 16,0-21-16,0 0 0,0 1 0,0-1 16,0 0-16,21-21 15,0 0-15,0 0 16,21 0-16,-20-21 0,-1 0 16,21-1-16,-21 1 0</inkml:trace>
  <inkml:trace contextRef="#ctx0" brushRef="#br0" timeOffset="68907.47">9694 3831 0,'0'0'0,"0"-21"0,0-42 15,0 41 1,0 1-16,0 0 0,-21 21 16,0-21-16,0 0 15,0 21-15,-1 0 0,1 0 16,0 0-16,0 21 0,0-21 15,0 21-15,-1 0 0,1 0 0,0 1 16,0 20-16,0-21 0,0 0 16,-1 22-16,1-22 0,21 21 0,-21-21 15,21 22-15,0-22 0,0 0 16,0 0-16,0 0 0,0 0 0,21 1 16,0-1-16,1-21 0,-1 0 15,0 0-15,0 0 0,0 0 16,0 0-16,22 0 0,-22-21 0,0-1 15,0 1-15,22 0 0,-22-21 0,0 21 16,0-22-16,0 1 0,0 0 16,1 20-16,-1-20 0,0 0 0,0-1 15,-21 22-15,0 0 0,21 0 16,-21 0-16,0 0 0,21 21 0,-21 21 16,0 0-1,-21 0-15,21 0 0,-21 22 16,0-22-16,21 0 0,0 21 15,0-21-15,0 22 0,-21-22 0,21 21 16,0-21-16,0 1 0,0 20 16,0-21-16,0 0 0,0 0 0,0 1 15,21-22-15,-21 21 0,21 0 16,0-21-16,0 0 16,1 0-16,-1-21 0,0 21 15,0-21-15,0-1 0,0-20 16,22 21-16,-22-21 0</inkml:trace>
  <inkml:trace contextRef="#ctx0" brushRef="#br0" timeOffset="69167.27">10414 3387 0,'0'0'0,"0"-21"0,0-1 0,0 1 16,0 42-1,0 22 1,0-22-16,-21 21 0,21 1 15,0-22-15,0 42 0,-21-20 16,21-1-16,-22 0 0,22 1 0,-21-1 16,21-21-16,0 21 0,-21 1 0,0-22 15,21 21-15,-21-21 0,21 22 16,0-22-16,0 0 0,0 0 16,0 0-16,0 1 0,21-22 31,0 0-16,0 0-15</inkml:trace>
  <inkml:trace contextRef="#ctx0" brushRef="#br0" timeOffset="69706.25">10922 3874 0,'0'0'0,"0"-22"15,0-62 1,0 63-16,0-1 15,0 1-15,-21 21 0,0 0 16,-1-21-16,1 21 0,0 0 0,0 0 16,0 0-16,0 0 0,-1 21 15,1 0-15,0 1 0,0-1 0,0 0 16,-22 0-16,22 0 0,0 22 16,21-22-16,-21 21 0,21-21 0,-21 0 15,21 22-15,0-22 0,0 0 0,0 0 16,0 0-16,21 1 0,0-1 15,0 0-15,0-21 0,1 21 16,-1-21-16,0 0 0,0 0 16,0 0-16,0-21 0,1 21 0,-1-21 15,0 0-15,21-22 0,-21 22 16,1-21-16,-1 21 0,0-22 16,0 1-16,0 0 0,0-1 0,1 1 15,-1 21-15,-21 0 0,0-22 0,21 43 16,-21-21-16,0 42 15,-21 0 1,0 22-16,21-22 0,-22 0 16,1 21-16,21-20 0,-21 20 0,21-21 15,0 21-15,0-20 0,0-1 16,0 21-16,0-21 0,0 0 0,0 1 16,21-1-16,0 0 15,1-21-15,-1 0 0,21 0 0,-21 0 16,0 0-16,22 0 0,-22 0 15,21-21-15,-21 0 0,22-1 0,-22 1 16,21 0-16,-21 0 0,22-21 16,-22 20-16,0-20 0,0 0 0</inkml:trace>
  <inkml:trace contextRef="#ctx0" brushRef="#br0" timeOffset="69971.09">10329 3387 0,'0'0'0,"-42"0"0,21 21 0,0-21 15,21 21-15,21-21 16,21 0-16,-21 0 0,22 0 16,20 0-16,-21 0 0,22 0 0,-1 0 15,1 0-15,-1 0 0,1 0 0,21 0 16,-22 0-16,1 0 0,-22 0 15,21 0-15,-20 0 0,-1 0 0,0-21 16,-20 21-16,-1 0 16,0 0-16,-42 0 15,0 0-15</inkml:trace>
  <inkml:trace contextRef="#ctx0" brushRef="#br0" timeOffset="70967.19">868 6414 0,'0'-22'15,"0"1"-15,-21 0 16,21 0-16,0 0 15,0 0-15,0-1 0,0 1 16,21 0-16,0 0 0,-21 0 16,21 21-16,0-21 0,0 21 15,1 0-15,-1 0 16,0 0-16,0 0 0,0 0 0,0 21 16,1 0-16,-1 21 15,0-21-15,0 22 0,-21 20 0,0-20 16,0 20-16,0-21 0,-21 22 15,0-22-15,0 22 0,-1-22 0,-20 0 16,0 1-16,21-1 0,-22-21 16,1 22-16,21-22 0,-22 0 0,22 0 15,-21-21-15,21 0 0,0 0 16,-1 0-16,1 0 16,0-21-16,0 0 0,21 0 15,0-1-15,0-20 0,0 21 16,0 0-16,0-22 0,0 1 0,0 21 15,0-21-15,0 20 16,21 1-16,0 0 0,-21 0 0,21 21 16,1 0-16,-1 0 0,21 21 15,-21 0-15,0 0 0,1 1 0,-1 20 16,-21-21-16,21 21 0,0 1 16,-21-22-16,21 21 0,-21-21 0,0 22 15,21-22-15,-21 0 0,22 0 16,-22 0-16,0 1 0,0-1 0,21-21 15,-21 21-15,21-21 16,0-21 15,0 0-31,-21-1 0</inkml:trace>
  <inkml:trace contextRef="#ctx0" brushRef="#br0" timeOffset="71150.21">1609 6583 0,'21'0'0,"-42"0"0,42 21 63,0-21-48,0 0 1</inkml:trace>
  <inkml:trace contextRef="#ctx0" brushRef="#br0" timeOffset="71879.28">2773 6054 0,'0'0'0,"-21"0"0,-1 0 16,1-21-16,0 21 15,0 0-15,0 21 16,21 0-16,0 0 15,0 0-15,0 0 0,0 1 0,0-1 16,0 0-16,21 0 16,0 0-16,0 0 0,0-21 0,1 22 15,-1-22-15,0 0 0,21 0 16,-21 0-16,1 0 0,20 0 0,-21 0 16,21 0-16,-20 0 0,20-22 15,0 1-15,-21 21 0,1-21 0,20 0 16,-21 0-16,0 0 0,0-1 0,1 1 15,-22 0-15,0 0 0,0-21 16,0 20-16,0 1 0,0 0 0,0 0 16,-22 21-1,1 0-15,21 21 16,-21 0-16,21 0 0,0 1 16,-21 20-16,21 0 0,-21-21 15,21 43-15,-21-22 0,21 1 16,0 20-16,-22-21 0,22 22 0,0-1 15,0-20-15,0 20 0,0-20 0,0-1 16,0 0-16,0 1 0,0-1 16,0-21-16,0 21 0,0-20 0,0-1 15,0 0-15,0 0 0,0 0 16,-21-21-16,0 0 0,0 0 16,0 0-16,0 0 0,-1 0 15,-20-21-15,21 21 0,-21-21 16,20 0-16,-20 21 0,21-21 15,0-1-15,0 1 0,-1 21 16,1-21-16,0 21 0,21-21 16,0 0-1,21 21 1,0-21-16,1 21 0,-1 0 0,0-22 16,0 22-16,21-21 0</inkml:trace>
  <inkml:trace contextRef="#ctx0" brushRef="#br0" timeOffset="72275.27">3387 6710 0,'0'0'0,"21"0"16,0 0-1,0 0-15,-21-21 0,21 21 0,0-21 16,1-1-16,-1 22 0,0-21 15,0 0-15,0 0 0,0 0 0,1 0 16,-1-1-16,-21 1 0,21 0 16,-21 0-16,0 0 0,-21 21 15,0 0-15,-1 0 16,1 0-16,0 0 0,0 21 16,-21 0-16,20 21 0,1-20 15,0-1-15,-21 21 0,21-21 16,21 22-16,-22-1 0,22-21 0,-21 21 15,21-20-15,0-1 0,0 0 0,0 0 16,0 0-16,0 0 0,21 1 16,-21-1-16,22 0 0,-1-21 0,0 0 15,21 0-15,-21 0 0,1 0 16,20 0-16,0 0 0,-21 0 0,22 0 16,-1-21-16,0 0 0,1-1 15,-22 1-15,21 0 0,1 0 0,-1 0 16</inkml:trace>
  <inkml:trace contextRef="#ctx0" brushRef="#br0" timeOffset="72619.09">4191 6583 0,'21'-42'0,"-42"84"0,63-106 0,-42 43 16,0 0-16,0 0 0,-21 21 31,0 0-31,0 0 0,0 21 16,-1 0-16,1-21 0,0 21 0,21 1 15,0-1-15,0 0 0,0 0 16,0 0-16,0 0 0,0 1 0,21-1 15,-21 0-15,21-21 0,1 21 16,-1 0-16,-21 0 0,21 1 0,0-1 16,-21 0-16,21 0 0,-21 0 15,0 0 1,-21-21 0,0 22-16,0-22 0,0 0 0,-1 0 15,1 0-15,0 0 0,0 0 16,-21 0-16,20 0 0,1-22 0,0 1 15,0 0-15,0 21 16,21-21-16,21 0 31,0 21-15,0 0-16,0 0 0,1-21 0,20 21 16</inkml:trace>
  <inkml:trace contextRef="#ctx0" brushRef="#br0" timeOffset="72955.25">4974 6244 0,'21'-42'0,"-42"84"0,42-105 16,-21 20-16,0 22 0,0 0 0,0 0 16,-21 42 15,21 0-31,-21 22 15,0-22-15,21 21 0,-21 0 16,-1 1-16,1-1 0,21 22 0,-21-22 16,0 21-16,0-20 0,0 20 0,-1-20 15,-62 105 1,84-106-16,0-21 16,0 0-16,0 1 0,0-1 0,0 0 15,21-21 1,0 0-16,0 0 0,0 0 15,1-21-15,-1 21 0,0-21 16,0-1-16,0 1 0,0 0 0,1-21 16,-1 21-16,0-1 0</inkml:trace>
  <inkml:trace contextRef="#ctx0" brushRef="#br0" timeOffset="73144.25">4614 6519 0,'0'0'15,"21"0"1,1 0 0,-1 0-16,0 0 0,21 0 0,-21 0 15,22 0-15,-1 0 0,0 0 16,-20 0-16,20-21 0,0 21 16,1 0-16,-22-21 0,0 21 15,21 0-15,-21-21 0</inkml:trace>
  <inkml:trace contextRef="#ctx0" brushRef="#br0" timeOffset="73865.78">6117 6244 0,'0'0'0,"21"0"15,0-21-15,1 21 0,-1 0 16,0-21-16,0 0 16,-21 0-16,21 21 0,0-22 0,1 1 15,-22 0 1,0 0-16,0 0 0,0 0 16,0-1-16,0 1 0,0 0 15,-22 0-15,1 21 0,0 0 16,-21 0-16,21 0 0,-1 0 0,1 0 15,-21 0-15,21 21 0,0-21 16,-1 21-16,1 0 0,0 1 0,21 20 16,0-21-16,0 0 0,0 0 15,0 22-15,21-22 0,0 21 0,1-21 16,-1 22-16,0-22 0,21 21 16,-21-21-16,1 22 0,-1-1 0,0-21 15,0 22-15,0-22 0,0 21 16,-21-21-16,0 22 0,0-22 0,0 21 15,0-21-15,-21 0 0,0 1 16,0-1-16,-21 0 0,-1-21 0,1 21 16,0-21-16,-22 0 0,1 0 0,20 0 15,-20 0-15,-1 0 0,22 0 16,-22 0-16,22-21 0,21 0 0,-21 0 16,20-1-16,1 1 0,0-21 15,0 21-15,21-22 0,0 22 0,0-21 16,0 21-16,0 0 0,0-22 0,21 22 15,0 21-15,0-21 16,1 0-16,-1 21 0,0 0 0,0 0 16,0 0-16,0 0 0,1 0 0,-1 0 15,0 0-15,0 21 0,0-21 16,0 21-16,1-21 0,-1 21 0</inkml:trace>
  <inkml:trace contextRef="#ctx0" brushRef="#br0" timeOffset="74755.25">6646 6392 0,'0'0'0,"21"-21"0,-21-42 32,-21 63-17,0 0-15,0 0 16,0 0-16,0 21 0,21 0 0,-22 0 15,22 0-15,-21 1 0,21-1 16,0 21-16,-21-21 0,21 22 0,-21-22 16,21 21-16,0-21 0,-21 22 0,21-22 15,0 0-15,0 21 0,0-21 16,0 1-16,0-1 0,0 0 0,21 0 16,0 0-16,0-21 15,0 0-15,22 0 16,-22 0-16,0 0 0,21 0 0,-20 0 15,20-21-15,-21 21 0,21-21 0,1 0 16,-22 0-16,21-1 0,1 1 16,-22-21-16,21 0 0,-21 20 0,0-20 15,1 0-15,-1-1 0,-21 22 16,21-21-16,-21 21 0,0 0 0,0-1 16,-21 22-16,0 0 0,-1 0 15,1 0-15,0 0 0,0 0 16,-21 0-16,20 22 0,22-1 15,-21-21-15,21 21 0,-21-21 16,21 21-16,0 0 0,21-21 16,0 0-16,1 0 0,-1 0 15,0 0-15,21 0 0,-21 0 16,1-21-16,20 21 0,-21-21 0,0 21 16,0-21-16,1 21 0,-1 0 0,0-21 15,0 21-15,0 0 0,0 0 16,-21 21-1,0 0 1,0 0-16,0 0 0,0 0 0,-21 1 16,21 20-16,-21-21 0,0 0 15,21 0-15,-21 22 0,21-22 16,0 0-16,0 0 0,-21 0 0,21 1 16,0-1-16,0 0 15,21-21-15,0 0 16,0 0-16,0 0 0,0 0 0,1 0 15,-1-21-15,0 21 0,21-21 0,-21-1 16,22 1-16,-22 0 0,0 0 16,21 0-16,-20 0 0,-1-22 0,0 22 15,0 0-15,0 0 0,0 0 16,-21 42 15,-21 0-31,21 0 16,-21 0-16,0 0 0,21 1 0,0-1 15,-21 0-15,21 0 0,-21 0 0,21 0 16,0 1-16,0-1 16,0 0-16,0 0 15,0-42 1,21 0 0,0 21-16,-21-21 0,21-1 0</inkml:trace>
  <inkml:trace contextRef="#ctx0" brushRef="#br0" timeOffset="74924.08">7747 6265 0,'0'0'0,"-21"0"0,0 0 16,-1 0-16,22 22 47,22-22-47,-1 0 15,0 21-15</inkml:trace>
  <inkml:trace contextRef="#ctx0" brushRef="#br0" timeOffset="75287.08">8170 6392 0,'-21'0'16,"0"22"-1,0-22-15,21 21 0,0 0 16,-21 0-16,21 0 16,-22 0-16,22 1 0,0-1 0,0 21 15,0-21-15,0 22 0,-21-1 0,21 0 16,-21 1-16,21-1 16,0 21-16,0-20 0,-21 20 0,0 22 0,0-22 15,-1 1-15,1 21 0,-21-1 16,21-20-16,-22 20 0,22-20 15,-21-1-15,21 1 0,-22 21 0,22-22 16,-21 1-16,21-1 0,0-21 0,-1 22 16,1-22-16,21 1 0,0-1 0,-21-21 15,21 0-15,0 0 0,0-42 32,21 0-32,0-21 0,1 21 15,-1-22-15,0 1 0,0 0 0,21-1 16,-20-20-16,20 20 0,0-20 0</inkml:trace>
  <inkml:trace contextRef="#ctx0" brushRef="#br0" timeOffset="75614.74">8001 6879 0,'0'0'16,"0"-63"-16,0-1 0,0 22 0,0 0 16,0-22-16,0 22 0,21-1 0,0 1 15,0 21-15,1-21 0,-1 20 0,0 1 16,0 0-16,21 21 0,-20 0 15,20 0-15,0 0 0,-21 0 0,22 0 16,-22 0-16,0 21 0,0 0 16,22 1-16,-43 20 0,0-21 15,21 21-15,-21-20 0,0 20 0,0-21 16,-21 21-16,-1-20 0,1-1 0,0 0 16,-21 0-16,-1 0 0,1 0 15,-43 22-15,22-43 0,21 21 16,20-21-16,-20 0 0,0 21 0,21-21 15,-1 0-15,44 0 32,-1-21-32,0 0 15,0 21-15,21-21 0,-20-1 16,20 1-16,-21 0 0</inkml:trace>
  <inkml:trace contextRef="#ctx0" brushRef="#br0" timeOffset="75874.91">8636 6265 0,'0'0'0,"21"-42"0,85-106 32,-106 127-32,0 0 0,21 21 0,-21 21 31,0 0-31,0 21 16,-21-21-16,21 22 0,-21-1 0,21 0 15,-21 1-15,21-1 0,-22 0 16,22 1-16,-21-1 0,0 0 0,21 1 15,0-1-15,-21 0 0,21-20 16,-21-1-16,21 0 0,0 0 0,0 0 16,0 0-16,21-21 15,0 0-15,0 0 16,0-21-16,1 0 0,-1 0 16,0 0-16,0 0 0</inkml:trace>
  <inkml:trace contextRef="#ctx0" brushRef="#br0" timeOffset="76064.1">8615 6308 0,'0'0'16,"-21"0"0,42 0-1,0 0-15,0 0 0,21 0 16,-20 0-16,20 0 0,0 0 0,1-21 15,-22 21-15,21 0 0,0-22 0,1 1 16,-22 21-16</inkml:trace>
  <inkml:trace contextRef="#ctx0" brushRef="#br0" timeOffset="76854.69">10223 6604 0,'0'0'0,"43"0"31,-22 0-31,0 0 0,0 0 0,0-21 16,1 21-16,-22-21 0,21 0 16,-21-1-16,21 1 0,-21 0 15,0 0-15,0-21 0,0 20 0,0-20 16,0 21-16,0-21 0,-21-1 15,21 22-15,-43 0 0,22 0 16,0 21-16,-21 0 0,21 0 0,-22 0 16,-20 0-16,20 0 0,-20 21 15,21 0-15,-1 0 0,1 22 16,-22-22-16,43 21 0,-21 0 0,21 1 16,0-1-16,-1 0 0,22 1 0,0-1 15,0-21-15,0 22 0,0-22 0,22 0 16,-1 0-16,0 0 0,0-21 15,21 21-15,-20-21 0,20 0 0,0 0 16,1 0-16,-1 0 0,0 0 0,1 0 16,-1-21-16,0 0 0,1 0 15,-1 0-15,0 0 0,-21-22 16,22 22-16,-22-42 0,42-22 0,-41 21 16,-1 22-16,0-21 15,-21 20-15,21-20 0,-21 20 0,21 1 16,-21 0-16,0 21 0,0-22 0,0 22 15,0 0-15,0 42 32,-21 0-32,0 0 0,21 1 15,-21 20-15,21 0 0,-21-21 0,-1 43 16,22-22-16,0 1 0,0-1 0,-21 0 16,21 1-16,0-1 0,0 0 15,0 1-15,0-22 0,0 21 16,0-21-16,0 0 0,0 1 0,0-1 15,0 0-15,21-21 16,1 21-16,-1-21 0,0 0 16,0 0-16,0 0 0,0-21 0,1 0 15,-1 0-15,21-1 0,-21 1 16,22 0-16</inkml:trace>
  <inkml:trace contextRef="#ctx0" brushRef="#br0" timeOffset="77364">11197 6287 0,'0'0'15,"21"-22"-15,-21 1 0,0 0 0,0 0 0,0 0 16,0 0-16,-21 21 16,0-22-16,0 22 0,0 0 15,-1 0-15,1 0 0,0 0 16,0 0-16,-21 22 0,20-1 0,1-21 16,-21 21-16,21 0 0,0 0 15,-1 22-15,1-22 0,0 21 0,0-21 16,0 22-16,0-22 0,21 21 0,0-21 15,0 0-15,0 22 0,0-22 16,0 0-16,0 0 0,0 0 16,21-21-16,0 0 0,0 0 15,0 0-15,22 0 0,-22 0 16,0-21-16,0 21 0,0-21 0,22 0 16,-22 0-16,0 0 0,0-1 15,0-20-15,22 0 0,-22-1 16,0 1-16,0 21 0,-21-21 0,21-1 15,0 22-15,-21 0 0,22 0 0,-22 0 16,0-1-16,0 44 16,0-1-16,-22 0 15,22 0-15,-21 0 0,21 0 0,-21 22 16,21-22-16,0 0 0,0 21 16,0-20-16,0-1 0,0 0 0,0 21 15,0-21-15,0 1 0,0-1 16,21 0-16,0 0 0,1-21 15,-1 21-15,0-21 16,0 0-16,0 0 16,0 0-16,1-21 0,-1 0 15,-21 0-15,21 0 0,0-1 0,0 1 16,0-21-16,1 0 0,-1-1 0</inkml:trace>
  <inkml:trace contextRef="#ctx0" brushRef="#br0" timeOffset="77639.08">11684 5906 0,'0'-22'0,"0"44"0,0-86 0,0 43 0,0 0 16,0 42 15,0 0-31,0 0 0,0 0 16,0 22-16,-21-1 0,21-21 0,0 22 16,-21-1-16,21 0 0,0 1 15,0-1-15,-22 0 0,22-21 0,0 22 16,-21-1-16,21 0 0,0-20 15,-21 20-15,21-21 0,0 0 0,0 22 16,0-22-16,0 0 0,0 0 16,0 0-1,21-21 1,0 0-16,1-21 0,-1 21 16,0-21-16,0 0 15,21 0-15,-20-1 0</inkml:trace>
  <inkml:trace contextRef="#ctx0" brushRef="#br0" timeOffset="78170.83">12361 6181 0,'0'0'15,"0"-21"-15,0-1 0,21 22 0,-21-21 0,0 0 16,0 0-16,0 0 0,0 0 16,-21 21-16,0 0 0,0 0 15,0 0-15,0 0 16,-22 0-16,22 21 0,0 0 0,0 0 15,-22 0-15,22 0 0,0 1 16,-21 20-16,21-21 0,-1 21 0,1 1 16,0-22-16,21 21 0,0 1 15,-21-22-15,21 21 0,0-21 0,0 0 16,0 22-16,0-22 0,0 0 16,21-21-16,-21 21 0,21 0 0,0-21 15,1 0-15,-1 0 0,0 0 16,0 0-16,0-21 0,0 0 15,1 21-15,-1-21 0,0-21 0,0 20 16,0-20-16,0 21 0,1-21 0,-1-1 16,0 1-16,0 0 0,0-1 15,0 22-15,1-21 0,-22 21 16,0-1-16,0 1 0,21 21 0,-42 21 31,-1 1-31,22-1 16,-21 0-16,0 21 0,21-21 0,-21 22 15,21-1-15,0 0 0,0-20 0,0 20 16,0 0-16,0-21 0,0 1 16,0 20-16,0-21 0,21 0 0,-21 0 15,21 1-15,0-22 0,1 21 16,-1-21-16,0 0 0,21 0 0,-21 0 16,1 0-16,-1 0 0,21-21 15,-21-1-15,22 1 0,-22 0 0,0-21 16,21 21-16,-21-22 0,22 22 15,-22-21-15,0-1 0</inkml:trace>
  <inkml:trace contextRef="#ctx0" brushRef="#br0" timeOffset="78498.25">11430 5969 0,'0'0'0,"21"0"31,0 0-31,0 0 0,22 0 0,-1 0 16,-21 0-16,22 0 0,-1 0 15,0 0-15,1 0 0,-1 0 0,0 0 16,-21 0-16,22 0 0,-1 0 0,-21-21 15,0 21-15,1 0 0,-1 0 16,0 0-16,0 0 16,-21-21-1,0 0 17</inkml:trace>
  <inkml:trace contextRef="#ctx0" brushRef="#br0" timeOffset="79342.87">12065 3810 0,'0'-21'16,"-21"21"-16,0 0 16,21-21-16,0 0 15,21 21 1,0 0-16,0 0 0,21-22 0,1 22 15,20 0-15,-20 0 0,20-21 0,1 21 16,-22 0-16,21 0 0,1 0 16,-1 0-16,1 0 0,-22-21 0,22 21 15,-1 0-15,1 0 0,-22 0 16,22 0-16,-22 0 0,0 0 0,-21 0 16,22 0-16,-22 0 0,-42 0 46,0 0-46,-1 0 0,1 0 16,-21 0-16,21 0 0,-22 0 16,22 0-16,-21 0 0,0 0 0,20 0 15,-20 0-15</inkml:trace>
  <inkml:trace contextRef="#ctx0" brushRef="#br0" timeOffset="79666.25">11896 3768 0,'0'0'16,"-22"0"-1,44 0 1,-1 0-16,0 0 0,21 0 16,1 0-16,-1 0 0,21 0 15,1 0-15,-1 0 0,1 0 0,-1 0 16,1 0-16,-1 0 0,1 0 15,-22 0-15,22 0 0,-22 0 0,22 0 16,-22 0-16,0 0 0,-21 0 0,22 0 16,-22 0-16,0 0 0,0-21 15,0 21-15,1 0 0,-22-22 16,0 1 15,0 0-31,0 0 16,0 0-16,0 0 15</inkml:trace>
  <inkml:trace contextRef="#ctx0" brushRef="#br0" timeOffset="80127.78">13123 3239 0,'-21'-22'0,"-21"1"31,21 21-16,-1 21-15,22 1 0,0-1 16,0 0-16,0 0 0,0 21 16,0-20-16,0-1 0,22 21 0,-1-21 15,0 0-15,0 22 0,0-22 0,0 0 16,22 0-16,-1 0 0,-21 1 16,22-22-16,-1 21 0,21-21 0,-20 0 15,-1 0-15,0 0 0,1 21 16,-1-21-16,-21 0 0,0 0 0,1 0 15,-1 0-15,-21-21 16,-21 21 0,-22 0-1,22 0-15,0 0 0,-21 0 16,-1 0-16,1 21 0,0 0 0,-1-21 16,1 21-16,0 0 0,-1 1 15,1-1-15,0 21 0,-1-21 0,1 0 16,-43 22-16,43-22 0,21 21 15,0-21-15,-22 1 0,22-1 16,0-21-16,21 21 0,0 0 0,-21-21 16,0 21-16</inkml:trace>
  <inkml:trace contextRef="#ctx0" brushRef="#br0" timeOffset="80844.28">13102 6096 0,'0'0'0,"-21"42"15,42-42 1,0 0-16,0 0 15,22 0-15,-22 0 0,42 0 16,-20 0-16,-1 0 0,22 0 0,-22 0 16,21 0-16,-20 0 0,20 0 0,-20 0 15,-1 0-15,21-21 0,-20 21 16,-1 0-16,0 0 0,1 0 0,-1 0 16,-21 0-16,22-21 0,-22 21 15,0 0-15,-42 0 47,0 0-47,-1 0 0,1 0 0,0 0 16,0 0-16,0 0 0,0 0 0,-1 0 15,-20 0-15</inkml:trace>
  <inkml:trace contextRef="#ctx0" brushRef="#br0" timeOffset="81250.13">12975 6202 0,'-21'0'31,"42"0"-15,21 0-16,-20 0 0,20 0 0,0 0 16,22 0-16,-22 0 0,22 0 0,-1 0 15,-21 0-15,22 0 0,-1 0 16,-20 0-16,-1 0 0,0 0 0,1 0 16,-1 0-16,0 0 15,-20 0-15,-1 0 0,0 0 0,0-21 16,0 21-16,0 0 15,-21-21 1,-21 21 31,21-22-31,-21 22-16</inkml:trace>
  <inkml:trace contextRef="#ctx0" brushRef="#br0" timeOffset="81766.53">13885 5779 0,'0'0'0,"0"-22"15,0 44 1,0-1-1,0 0-15,0 0 16,0 0-16,0 0 0,0 1 16,0-1-16,0 0 0,21 0 0,1 0 15,-1 0-15,0 1 0,0-1 16,0 0-16,0-21 0,22 21 0,-22-21 16,21 21-16,1-21 0,-22 0 15,21 0-15,0 0 0,-20 21 0,20-21 16,-21 0-16,21 0 0,-20 0 0,-1 0 15,0 0-15,-21-21 32,-21 21-17,-22 0-15,22 0 0,0 0 0,-21 0 16,-1 0-16,1 21 0,0-21 0,-1 22 16,1-1-16,0 0 15,-1 0-15,1 0 0,0 0 0,-1 22 16,1-22-16,0 21 0,-1-21 0,22 22 15,-21-22-15,21 0 0,0 21 16,-22-20-16,22-22 0,21 21 0,-21 0 16,21 0-16,-21-21 0,21-21 47,0 0-32,0 0-15,0-1 0</inkml:trace>
  <inkml:trace contextRef="#ctx0" brushRef="#br0" timeOffset="91698.87">14647 3514 0,'0'-21'31,"0"-1"-15,21 1-16,-21 0 16,0 0-16,0 0 15,22 0-15,-22-1 0,0 1 0,0 0 16,21 0-16,-21 0 15,0 0-15,0-1 16,0 1-16,0 42 47,0 1-47,0 20 0,-21-21 16,21 21-16,-22-20 0,22 20 15,-21 0-15,0 1 0,21-1 0,0-21 16,0 21-16,-21 1 0,21-1 0,0-21 15,0 22-15,0-22 0,0 21 16,0-21-16,0 0 0,0 1 0,21-22 16,0 21-16,0 0 15,1-21-15,-1 0 0,21 0 0,-21 0 16,0 0-16,22 0 0,-22 0 0,0 0 16,21-21-16,-20 21 0,20-21 15,-21-1-15,21 1 0,-20 0 0,-1 0 16,0-21-16,21 20 0,-21-20 15,1 0-15,-1 21 0,-21-22 0,21 1 16,-21 0-16,21-1 0,-21 22 0,21-21 16,-21 21-16,0-1 0,0 1 15,0 0-15,0 0 0,0 0 16,0 42 31,0 0-32,0 0 1,0 0 0</inkml:trace>
  <inkml:trace contextRef="#ctx0" brushRef="#br0" timeOffset="92430.26">15642 3260 0,'0'0'0,"0"21"47,0 0-32,-21 0-15,0 0 0,21 1 0,0 20 16,-21-21-16,21 21 0,-22-20 0,1 20 16,0-21-16,21 21 0,-21-20 15,0-1-15,21 21 0,-21-21 0,-1 0 16,22 1-16,0-1 0,0 0 15,-21 0-15,0 0 16,42-21 31,-21-21-47,0 0 16,0 0-16,21 0 0,-21-1 0,22-20 15,-1 21-15,-21-21 0,21-1 0,0 1 16,-21 0-16,21-1 0,0 1 15,1 0-15,-1-1 0,-21 22 0,21-21 16,0 21-16,0-1 0,0-20 16,1 42-16,-1-21 0,0 0 0,0 0 15,0 21-15,0 0 0,1 0 16,-1 0-16,0 0 0,0 0 0,0 21 16,0 0-16,1 0 15,-22 0-15,0 22 0,0-22 0,0 0 16,0 21-16,0-21 0,0 1 15,0 20-15,0-21 0,-22 0 0,1 0 16,-21 1-16,21-1 0,-22 0 0,22-21 16,-21 21-16,21-21 0,0 0 15,-1 0-15,-20 0 0,21 0 16,0 0-16,42 21 62,0-21-62,-21 21 0,21 1 0,0-1 16,-21 0-16,22 0 0,-1-21 16,-21 21-16,21 0 0,-21 1 0,21-22 15,-21 21-15,21 0 16,0-21-16,-21 21 16,22-21-16,-1 0 15,0 0 1,0 0-1,-21-21-15,21 21 16</inkml:trace>
  <inkml:trace contextRef="#ctx0" brushRef="#br0" timeOffset="93023.28">16679 3260 0,'0'-43'16,"0"22"-16,0 42 31,0 1-31,-21-1 0,21 21 0,0-21 16,-21 22-16,0-1 0,21 0 16,-21 1-16,-1-22 0,1 21 0,0 0 15,0-20-15,0 20 16,0-21-16,-22 21 0,22-20 0,0-1 15,0 0-15,0 0 0,-1-21 0,22 21 16,-21-21 0,21-21-1,0 0 1,21 0-16,-21 0 0,22-1 16,-1 1-16,0 0 0,-21 0 15,21 0-15,0 0 0,0-1 16,1 22-16,-1 0 15,0 0-15,0 0 16,-21 22-16,21-22 0,-21 21 0,21-21 16,1 21-16,-22 0 0,21-21 15,0 21-15,0-21 0,0 0 16,0 21-16,1-21 0,-1 0 16,0 0-16,0 0 0,0 0 15,0 0-15,1 0 16,-22-21-1,21 21-15,-21-21 0,21 0 16</inkml:trace>
  <inkml:trace contextRef="#ctx0" brushRef="#br0" timeOffset="93323.67">17314 3747 0,'0'0'0,"21"0"31,1 0-31,-22-22 15,21 22 1,-21-21-16,21 21 16,0 0-1,-21 21 17,0 1-32,0-1 0,0 0 15,-21 0-15,0-21 0,0 21 16,-22 0-16,22 1 0,-21-1 15,21 0-15,-1 0 0,1-21 0,0 21 16,0-21-16</inkml:trace>
  <inkml:trace contextRef="#ctx0" brushRef="#br0" timeOffset="93870.43">18034 3239 0,'0'0'0,"0"-22"0,0 1 0,0 0 15,0 0 1,0 42-1,0 0-15,0 0 16,0 1-16,0-1 0,0 21 0,0 0 16,0 1-16,0-22 0,-21 21 0,21 1 15,-21-1-15,21-21 0,0 21 16,0-20-16,0 20 0,0-21 0,0 0 16,0 0-16,0 1 15,0-1-15,21-21 16,0 21-16,0-21 0,0 0 15,22 0-15,-22 0 0,0 0 16,0 0-16,21-21 0,-20 21 0,20-21 16,-21-1-16,0 1 0,22-21 15,-22 21-15,0-22 0,0 1 0,0 0 16,0-1-16,1 1 0,-1 0 16,0-1-16,-21 22 0,0-21 0,0 21 15,0 0-15,0-1 0,0 1 16,0 42 15,0 1-15,-21-22-16,21 21 15,0 0-15,0 0 0,21 0 32,0-21-32</inkml:trace>
  <inkml:trace contextRef="#ctx0" brushRef="#br0" timeOffset="94323.02">19219 3302 0,'0'0'0,"0"-21"16,-21 21 0,0 0-16,0 0 15,0 0-15,-1 0 0,1 0 16,0 0-16,0 21 0,0-21 0,0 21 15,-1-21-15,1 21 0,0-21 16,21 22-16,0-1 0,0 0 16,0 0-16,0 0 15,21 0-15,0-21 0,1 22 16,-1-1-16,0-21 0,0 21 16,0 0-16,0 0 0,1-21 15,-1 21-15,0 1 0,0-1 0,0 0 16,-21 0-16,0 0 15,0 0-15,0 1 16,-21-22-16,0 0 16,-21 21-16,20-21 0,1 0 0,-21 0 15,0 0-15,20 0 0,-20 0 16,0 0-16,21 0 0,-1 0 0,1 0 16,0 0-16,0 0 0,0-21 0,21-1 31,21 22 0,0 0-31,0-21 0,0 21 16,22 0-16</inkml:trace>
  <inkml:trace contextRef="#ctx0" brushRef="#br0" timeOffset="94582.26">19621 3747 0,'0'0'0,"22"0"15,-1 21 1,-21 0 0,0 0-1,-21-21-15,-1 21 0,1-21 16,0 21-16,0 1 0,0-22 0,0 21 15,-1-21-15,1 21 0,-21 0 0,21-21 16,-22 0-16,22 21 0,-21-21 16,21 0-16,0 0 0,-1 0 0</inkml:trace>
  <inkml:trace contextRef="#ctx0" brushRef="#br0" timeOffset="95146.64">20341 3217 0,'0'0'0,"0"-21"16,0-21-1,-21 42-15,21 21 16,0 0 0,0 0-16,0 1 0,0 20 15,0 0-15,0 1 0,0-1 0,0-21 16,0 21-16,0 1 0,-21-1 15,21-21-15,-21 22 0,21-22 0,-22 21 16,22-21-16,0 0 0,-21 22 16,0-43-16,21 21 0,-21 0 0,21 0 15,-21 0-15,0-21 16,21-21 15,0 0-31,0 0 16</inkml:trace>
  <inkml:trace contextRef="#ctx0" brushRef="#br0" timeOffset="95510.64">20256 3281 0,'0'0'16,"0"-21"-16,0 0 0,0-1 0,0 1 16,0 0-16,0 0 0,0 0 0,22 21 15,-1-21-15,-21-1 0,21 22 16,0-21-16,21 21 0,-20 0 15,20-21-15,0 21 0,1 0 0,-1 0 16,0 0-16,22 0 0,-22 0 16,0 0-16,1 21 0,-1-21 0,-21 21 15,22 1-15,-22-1 0,0 21 16,0-21-16,-21 0 0,0 1 0,0 20 16,0-21-16,-21 0 0,0 0 15,-22 1-15,1-22 0,0 21 0,-22 0 16,22-21-16,0 21 0,-1-21 15,1 0-15,0 0 0,20 21 0,-20-21 16,21 0-16,0 0 16,42 0 31,0 0-47,0 0 0,22 0 15,-22 0-15</inkml:trace>
  <inkml:trace contextRef="#ctx0" brushRef="#br0" timeOffset="95883.29">21251 3175 0,'0'0'0,"0"-21"0,21 21 15,-21-21-15,0 42 47,0 0-47,0 0 0,0 22 0,0-22 16,0 21-16,0 0 0,-21-20 15,21 20-15,-21 0 0,21 1 0,0-1 16,-21-21-16,21 0 0,-21 22 16,0-22-16,21 0 0,0 0 0,0 0 15,0 0-15,-22-21 0,22 22 16,-21-22-16,21 21 15,0-42 32,0-1-47,0 1 16,21 0-16,1 0 0,-1 0 16,0 0-16,0-1 15</inkml:trace>
  <inkml:trace contextRef="#ctx0" brushRef="#br0" timeOffset="96143.29">21590 3387 0,'21'-21'15,"-42"21"17,0 21-32,0-21 0,-1 21 0,1 0 15,0 0-15,0 0 0,0 1 16,0 20-16,-1-21 0,1 0 0,0 0 15,0 1-15,0-1 0,0 0 16,21 0-16,-22-21 0,1 21 0,21 0 16,-21-21-16,21 22 15,0-44 32,21 22-47,-21-21 0</inkml:trace>
  <inkml:trace contextRef="#ctx0" brushRef="#br0" timeOffset="96414.92">21590 3323 0,'0'0'15,"0"-21"-15,21-21 16,0 42 0,-21 21-16,0 0 0,0 0 15,21 0-15,-21 1 0,22-1 16,-22 21-16,0-21 0,21 0 15,0 22-15,-21-22 0,21 0 0,-21 0 16,0 0-16,21 1 0,0-1 16,-21 0-16,0 0 0,22 0 0,-1 0 15,-21 1 1,21-22 15,-21-22-31,21 1 16,-21 0-16,0 0 15</inkml:trace>
  <inkml:trace contextRef="#ctx0" brushRef="#br0" timeOffset="96699.16">22077 3133 0,'0'0'0,"21"0"16,-21-43-16,0 65 31,-21 20-16,21-21-15,-21 0 16,21 22-16,-22-1 0,1 0 0,21 1 16,-21-1-16,0 0 0,0-21 15,0 22-15,-1-22 0,1 21 0,0-21 16,21 1-16,-21-1 0,0 0 0,21 0 16,-21-21-16,21 21 15,0 0-15,0 1 16,21-22 15,0-22-31,0 1 16,0 21-16</inkml:trace>
  <inkml:trace contextRef="#ctx0" brushRef="#br0" timeOffset="97018.37">22479 3112 0,'0'0'0,"0"-22"0,-21 22 31,21 22-31,0-1 16,0 0-16,-21 0 0,21 0 0,-22 22 16,22-1-16,0-21 0,0 21 15,-21 1-15,21-1 0,0 0 0,-21-20 16,21 20-16,-21-21 0,21 0 15,0 22-15,0-22 0,-21 0 16,21 0-16,-21 0 16,21-42 31,21 21-47,-21-21 15,21 0-15,0 0 0</inkml:trace>
  <inkml:trace contextRef="#ctx0" brushRef="#br0" timeOffset="97444.29">22458 3154 0,'0'0'0,"-21"-21"16,21 0-1,0-1 1,21 22-16,0 0 0,0 0 15,0 0-15,0 0 0,22 0 16,-22 0-16,21 0 0,1 0 0,20 0 16,-21 0-16,1 0 0,-1 22 15,0-1-15,1 0 0,-1 0 0,-21 0 16,0 22-16,1-1 0,-1-21 16,-21 21-16,0 1 0,0-1 0,0 0 15,-21 1-15,-1-1 0,-20-21 16,21 22-16,-21-22 0,20 0 15,-41 0-15,21 0 0,-1 0 0,1-21 16,-22 22-16,22-22 0,0 21 16,-1-21-16,1 0 0,0 0 0,-1 0 15,1 0-15,21 0 0,0 0 16,0 0-16,-1 0 0,1 0 16,0 0-1,21-21 16,21-1-15,0 22-16,1 0 16</inkml:trace>
  <inkml:trace contextRef="#ctx0" brushRef="#br0" timeOffset="127343.29">15515 6096 0,'0'-21'0,"21"21"16,0 0 62,1-21-78,-1 21 16,0 0-16,0-21 0,0 21 15,0 0-15,-21-22 16,22 1-16,-1 21 0,-21-21 0,21 21 16,0-21-16,-21 0 0,21 0 15,-21-1-15,0 1 16,0 0-16,0 0 0,-21 21 31,0 0-31,0 0 0,-22 0 0,1 0 16,0 0-16,-1 0 0,1 21 0,0 0 15,-1-21-15,1 21 0,0 1 16,21-1-16,-1 0 0,1 0 0,0 0 16,21 0-16,0 1 15,0-1-15,0 0 0,0 0 0,21-21 16,0 21-16,1 0 0,-1 1 0,0-1 16,0 0-16,21 0 15,-20 0-15,20 43 0,-42-43 16,21 21-16,-21-21 0,0 22 0,0-22 15,0 0-15,0 0 0,-21 0 16,0 1-16,-22-1 0,1 0 0,0-21 16,-1 21-16,1-21 0,0 0 15,-22 0-15,22 0 0,0 0 0,20 0 16,-20 0-16,21-21 0,-21 0 0,20 21 16,1-21-16,0-1 0,0 1 15,21 0-15,0-21 0,-21 21 0,21-1 16,0 1-16,0 0 0,0 0 15,0 0-15,0 0 0,21 21 16,0 0-16,0 0 0,22 0 16,-22 0-16,0 0 0,0 0 0,21 0 15,-20 0-15</inkml:trace>
  <inkml:trace contextRef="#ctx0" brushRef="#br0" timeOffset="127710.57">15854 6265 0,'0'0'16,"21"0"-16,-21-21 0,0 0 15,0 0 1,0 42 15,0 0-15,0 22-16,0-22 0,0 21 0,-21 22 15,21-22-15,-21 21 0,21 1 0,-22 21 16,1-22-16,0 22 0,21-22 16,-21 22-16,0 0 0,0-1 0,-1 1 15,1 0-15,0-1 0,0 1 0,0-22 16,0 1-16,-1-1 0,1 1 16,0-22-16,21 22 0,-21-22 15,0 0-15,0-20 0,21 20 0,0-21 16,-22 0-16,22 0 0,-21-21 0,21-21 31,0-21-31,0 21 16,21 0-16,1-22 0,-1 22 0,0-21 15</inkml:trace>
  <inkml:trace contextRef="#ctx0" brushRef="#br0" timeOffset="128039.97">15917 6308 0,'0'0'0,"0"-43"0,0 1 16,0 0-16,0 21 15,0-1-15,0 1 0,0 0 0,21 0 16,1 0-16,-1 21 16,21 0-16,-21 0 0,22 0 0,-1 0 15,0 0-15,1 21 0,-1 0 0,0 0 16,-21 0-16,22 1 0,-22 20 15,-21 0-15,0-21 0,0 22 0,-21-1 16,0 0-16,-22 1 0,1-22 16,0 21-16,-1-21 0,-20 1 0,20-1 15,1 0-15,0 0 0,-1 0 16,22-21-16,0 21 0,0-21 16,0 0-16,42-21 31,0 21-31,0-21 0,22 21 15</inkml:trace>
  <inkml:trace contextRef="#ctx0" brushRef="#br0" timeOffset="128794.37">16595 6371 0,'0'-21'0,"0"42"0,21-42 0,0 0 15,-21 0-15,21 0 16,0-1-16,0 22 0,-21-21 16,22 0-16,-1 0 15,-21 0-15,0 0 16,-21 21 0,-1 0-16,1 0 15,0 0-15,0 0 0,0 21 0,0 0 16,-22 0-16,22 0 0,0 0 15,0 1-15,-22 20 0,22 0 16,21-21-16,-21 22 0,21-22 0,-21 21 16,21-21-16,0 1 0,0 20 15,0-21-15,0 0 0,21 0 16,0 1-16,0-22 0,22 0 0,-22 0 16,21 0-16,-21 0 0,22 0 15,-1 0-15,0 0 0,-20-22 0,20 1 16,0 0-16,-21 0 0,22-21 0,-1-1 15,-21 1-15,22 0 0,-22 20 16,21-20-16,-21 0 0,0 21 16,1-22-16,-22 22 0,21 0 15,-21 42 1,0 0 0,-21 0-16,21 1 0,-22-1 0,22 21 15,-21-21-15,0 22 0,21-22 16,0 21-16,0-21 0,0 0 0,0 1 15,0-1-15,0 0 0,0 0 16,0 0-16,21 0 16,0-21-16,1 0 0,-1 0 0,0 0 15,0 0-15,21-21 0,-20 0 16,20 0-16,0 0 0,-21 0 0,22-1 16,-22-20-16,21 0 0,-21 21 15,22-22-15,-22 22 0,-21 0 16,21 0-16,-21 42 31,-21 0-31,0 0 16,0 0-16,21 1 0,0-1 0,-22 0 15,22 0-15,-21 0 0,21 0 16,0 1-16,0-1 0,21-42 62,-21-1-62,22 1 0</inkml:trace>
  <inkml:trace contextRef="#ctx0" brushRef="#br0" timeOffset="128976">17547 6011 0,'0'0'15,"-21"-21"-15,0 21 0,0 0 0,-1 0 16,1 0-1,42 21 17,1-21-32,-1 0 15,0 0-15,-21 22 0,21-22 16</inkml:trace>
  <inkml:trace contextRef="#ctx0" brushRef="#br0" timeOffset="130059.12">17992 6033 0,'0'0'0,"0"-22"15,21 1-15,-21 0 16,0 0-16,21 0 0,-21 0 16,0-1-16,0 1 0,0 0 15,0 42 1,0 0-1,0 1-15,0 20 0,0 0 16,-21 1-16,0-1 0,-1 0 0,22 1 16,-21 20-16,0 1 0,0 20 0,0-20 15,0 20-15,-1 1 0,1-21 16,0 20-16,0-20 0,-21 20 0,20-20 16,-20-1-16,21 22 0,-21-21 0,-1-1 15,22 1-15,-21-22 0,-1 21 16,22-20-16,-21-1 0,21 0 15,0-20-15,21 20 0,0-21 0,0 0 16,42-21 0,-21-21-16,21 0 15,1 0-15,-1-22 0,0 1 0,1 0 16,20-1-16,-20 1 0,20-21 0,-21 20 16,1-20-16,-22-1 0,0 22 15,21-22-15,-42 22 0,0-21 0,0 20 16,0 1-16,0 0 0,-21-1 15,0 1-15,0 0 0,0-1 0,0 22 16,-1 0-16,-41-21 0,63 20 16,-21 1-16,21 0 15,21 0 1,0 21-16,0 0 0,0 0 16,22-21-16,-22 21 0,21-21 15,1 21-15,-1-22 0,0 1 0,1 0 16,-1 0-16,0 0 0,1 0 0,-1-1 15,0 1-15,-21-21 0,22 21 16,-22 0-16,0 21 0,0-22 0,0 1 16,-21 0-16,0 0 15,-21 21 1,0 0 0,0 21-16,0 0 0,21 0 15,0 1-15,-21-1 0,21 0 0,0 0 16,0 0-16,0 0 0,0 1 0,0-1 15,0 0-15,21 0 16,0 0-16,-21 0 0,42-21 0,-21 0 16,1 0-16,-1 0 0,21 0 15,0 0-15,-20 0 0,20-21 16,-21 0-16,21 21 0,-20-21 0,-1 0 16,0 0-16,0-1 0,0 1 0,0-21 15,1 42-15,-22-21 0,0 0 16,0-1-16,0 1 0,0 42 47,-22 1-47,1-1 0,0 0 0,0 21 15,21 1-15,-21-1 0,0 0 16,21 22-16,-22-22 0,1 22 0,21-1 16,-21 1-16,0-1 0,0-21 15,21 22-15,-21-1 0,-1-20 0,22 20 16,0 1-16,0-1 0,0-20 0,0 20 15,0 1-15,0-1 0,-21-21 16,21 1-16,-21-1 0,21 0 0,-21 1 16,0-22-16,0 0 0,-22 0 15,22 0-15,-21-21 0,-43 0 16,43 0-16,-1 0 0,1-21 0,0 0 16,-1 0-16,1-21 0,0 20 15,-1 1-15,1-21 0,21 21 0,0-22 16,0 22-16,-1-21 0,22 21 0,0-22 15,0 1-15,0 21 0,22-21 16,-1-1-16</inkml:trace>
  <inkml:trace contextRef="#ctx0" brushRef="#br0" timeOffset="130426.67">19939 5736 0,'0'-21'0,"0"42"0,0-63 0,0 21 15,0 0-15,0 42 31,0 0-31,-21 0 0,0 21 16,21-20-16,-22 41 0,1-21 16,0 1-16,0-1 0,0 22 0,0-22 15,-1 0-15,1 1 0,-21-1 0,21-21 16,0 21-16,-1 1 0,1-22 16,0 21-16,21-21 0,0 1 0,-21-1 15,21 0-15,21-21 31,0 0-31,0-21 0,22 0 0</inkml:trace>
  <inkml:trace contextRef="#ctx0" brushRef="#br0" timeOffset="130775.26">20151 6054 0,'0'0'16,"0"-21"-16,0-1 0,0 44 31,0-1-31,-22 0 15,1 0-15,0 0 0,21 22 0,-21-22 16,21 0-16,-21 0 0,21 0 0,0 0 16,0 1-16,0-1 0,0 0 15,0 0-15,0 0 0,21-21 0,0 0 16,0 21-16,0-21 0,1 0 16,-1 0-16,21 0 0,-21 0 15,0-21-15,1 0 0,-1 21 0,0-21 16,0 0-16,0-22 0,-21 22 0,0 0 15,0 0-15,0-21 0,0 20 16,0 1-16,0 0 0,0 0 0,-21 21 16,0 0-16,0-21 0,0 21 15,-1 0-15,1 0 0,0 0 0,0 0 16,0 0-16,0 0 0,-1 0 16,1 0-1</inkml:trace>
  <inkml:trace contextRef="#ctx0" brushRef="#br0" timeOffset="130958.92">19621 5842 0,'0'0'0,"-21"0"0,0 0 0,42 0 31,22 0-15,-22 0-16,21 0 0,0 0 0,1 21 15,-1-21-15,0 0 0,22 0 16,-22 0-16,22 0 0,-1 0 16,1-21-16,20 21 0,-20-21 0</inkml:trace>
  <inkml:trace contextRef="#ctx0" brushRef="#br0" timeOffset="131219.35">21611 5588 0,'0'21'31,"0"0"-31,-21 1 0,21-1 0,-21 21 16,0 0-16,-1 1 16,1-1-16,0 0 0,0 1 0,0-1 15,0 0-15,-1 1 0,22-1 0,-21 0 16,21-20-16,-21-1 0,21 21 15,0-21-15,0 0 0,0 1 0,-21-1 16,21 0-16</inkml:trace>
  <inkml:trace contextRef="#ctx0" brushRef="#br0" timeOffset="132058.29">21167 6011 0,'0'0'0,"-22"0"0,1 0 16,42 0 15,1 0-31,-1 22 0,0-22 0,21 0 16,1 0-16,-1 0 0,0 0 16,1 0-16,20 0 0,1 0 0,-22 0 15,21-22-15,1 1 0,-1 0 0,1 0 16,-22 0-16,1-22 0,-1 1 15,0 21-15,-21-21 0,1-1 0,-1 22 16,-21-21-16,0 21 0,0-1 16,0 1-16,0 0 0,-21 21 15,-1 0-15,1 0 16,0 21-16,0 0 0,0 1 0,0 20 16,-1 0-16,22 1 0,-21-1 0,0 0 15,0 22-15,21-22 0,-21 0 16,21 1-16,0-1 0,0 0 0,0-20 15,0 20-15,0-21 0,0 21 0,0-20 16,0-1-16,0 0 0,0 0 16,-21 0-16,21-42 31,21 0-15,0 0-16,0 0 0,0-22 15,0 22-15,1-21 0,-1-1 16,21 22-16,22-63 0,-43 62 15,0 1-15,21 0 0,-21 0 16,1 21-16,-1 0 0,-21 21 16,0 0-16,0 0 0,0 1 15,0-1-15,0 0 0,0 21 16,0-21-16,0 1 0,0-1 0,0 0 16,0 0-16,0 21 0,0-20 0,0-1 15,21-21-15,0 21 0,0 0 16,0 0-16,1-21 0,20 0 0,-21 21 15,0-21-15,22 0 0,-1 0 16,0 0-16,1-21 0,-1 21 16,0-21-16,22 0 0,-22 0 0,0-22 15,22 22-15,-22-21 0,-21 0 16,22-1-16,-1 1 0,-21 21 0,0-22 16,1 1-16,-22 21 0,0 0 15,0 0-15,-22-1 0,1 22 0,-21 0 16,21 0-16,-22 22 0,1-1 0,0 0 15,-1 0-15,22 21 0,-21 1 16,21-22-16,0 21 0,-1 1 0,22-22 16,0 21-16,0 0 0,0-20 0,22 20 15,20-21-15,-21 0 16,0 22-16,22-43 0,-1 21 0,-21 0 16,21-21-16,1 0 0,-1 0 15,0 0-15,1 0 0,-1-21 0,0 0 16,-20-1-16,-1 1 0,21 0 0,-21-21 15,0 21-15,-21-1 0,0 1 16,0 0-16</inkml:trace>
  <inkml:trace contextRef="#ctx0" brushRef="#br0" timeOffset="133914.31">12933 7789 0,'0'0'0,"-21"-21"16,-43-42-1,64 42-15,-21 21 0,0-22 0,0 22 31,42 22 1,0-22-32,0 0 0,0 0 15,0 0-15,22 0 0,-1 0 16,0 0-16,1 0 0,-1 0 16,-21 0-16,22 0 0,-1-22 0,0 1 15,-21 21-15,1-21 0,20 0 16,-42 0-16,21 0 0,-21-1 0,21 1 15,-21 0-15,0 0 16,0 0-16,0 0 16,-21 21-16,0 0 0,0 21 15,0 0-15,21 0 0,-22 0 16,1 22-16,21-1 0,-21 0 0,21 1 16,0 20-16,-21-21 0,0 22 15,0-22-15,21 22 0,0-1 16,0 1-16,-22-22 0,22 22 0,0-22 15,0 0-15,0 22 0,0-43 16,0 21-16,-21 1 0,21-22 0,0 21 16,0-21-16,0 0 0,-21 1 0,0-1 15,0-21-15,0 0 16,-1 0-16,1 0 0,0 0 0,0-21 16,0-1-16,-22 1 0,22 0 0,0 0 15,0-21-15,-21 20 0,20-20 16,1 21-16,21-21 0,-21-1 0,21 22 15,-21 0-15,21 0 0,-21 0 16,21 42 15,0 0-31,21 0 0,0 21 16,-21-20-16,21 20 0,0-21 0,-21 0 16,22 22-16,-1-22 0,0 0 0,0 0 15,0 0-15,22 0 0,-22 1 16,0-22-16,21 0 0,1 21 0,-1-21 15,-21 0-15,21 0 0,1 0 0,-1 0 16,22-21-16,-22-1 0,0 1 0,22 0 16,-22 0-16,0-21 0,43-22 15,-64 22-15,0-1 0,1 1 16,-1 0-16,-21-1 0,21 1 16,-21 21-16,0 0 0,0 0 15,0-1-15,-21 22 16,0 22-16,21-1 15,-22 0-15,1 0 0,21 21 0,0-20 16,-21 20-16,0 0 0,21-21 0,0 22 16,-21-22-16,21 21 0,0-21 15,0 1-15,0-1 0,0 0 0,21 0 16,0-21-16,0 21 0,0 0 0,1-21 16,20 0-16,-21 0 0,0 0 15,22 0-15,-22 0 0,21 0 0,-21-21 16,22 0-16,-1 0 0,0 21 0,-21-42 15,22 20-15,-1 1 0,-21-21 16,0 21-16,1-22 0,-1 1 16,-21 21-16,0-21 0,0 20 0,0 1 15,-21 21-15,-1 0 16,1 0-16,0 0 0,0 21 0,21 1 16,-21-1-16,0 0 0,21 21 0,0-21 15,0 1-15,0 20 0,0-21 16,0 21-16,21-20 0,0-1 0,-21 0 15,21 0-15,0 0 0,0 0 0,1 1 16,-1-22 0,-21 21-16,0-42 31,-21 21-31,-1-22 0,1 1 16,0 0-16,0 0 0,0 21 15,0-21-15,-1 0 0,1-1 16,0 1-16,0 0 0,0 21 0,0 0 15,21 21 1,0 0-16,0 1 16,0-1-16,21 0 0,0 0 0,0-21 15,0 21-15,0 0 0,1-21 16,20 22-16,-21-22 0,21 0 0,-20 21 16,20-21-16,0 0 0,1 0 15,-1 0-15,0 0 0,-21 0 16,22 0-16,-1-21 0,0 21 0,1-22 15,-22 1-15,0 0 0,21-21 0,-20 21 16,-1-22-16,0 1 0,0 0 16,-21-1-16,0 1 0,21-22 0,-21 22 15,21-21-15,-21-22 0,0 43 16,0 20-16,0 1 0,22 0 16,-22 0-16,0 42 15,0 21-15,0-20 16,0 20-16,0 21 15,-22-20-15,22-1 0,-21 22 0,21-22 16,0 0-16,-21 1 0,21-1 0,-21 0 16,21 1-16,0-22 0,0 21 15,0-21-15,0 0 0,0 1 0,0-1 16,0 0-16,21-21 16,0 0-1,0 0-15,1 0 0,-1-21 0,0 21 16,-21-21-16,21-1 0,0 1 0,0 0 15</inkml:trace>
  <inkml:trace contextRef="#ctx0" brushRef="#br0" timeOffset="134114.85">14626 8149 0,'0'0'0,"0"21"16,21 1 15,0-22-31,1 0 0,-1 0 0,21 0 16,-21 0-16,22 0 0,-1 0 0,0 0 15,1 0-15,-1 0 0,21 0 16,-20 0-16,20-22 0,1 1 16</inkml:trace>
  <inkml:trace contextRef="#ctx0" brushRef="#br0" timeOffset="134426.87">15981 7874 0,'0'0'16,"0"-63"-1,0 41-15,-21 22 16,-1-21-16,1 21 0,0 0 16,0 0-16,0 0 15,0 0-15,-1 21 0,1 1 0,0-1 16,-21 0-16,21 21 0,-1 1 0,1-1 15,0 0-15,0 22 16,0-22-16,0 0 0,-1 1 0,22 20 16,0-20-16,-21-22 0,21 21 0,0 0 15,0 1-15,0-22 0,0 0 16,0 0-16,21 22 0,1-22 0,-1 0 16,0-21-16,0 21 0,21-21 0,-20 0 15,20 21-15,0-21 0,1 0 16,-1 0-16,0 0 0,1-21 0,20 21 15,-21-21-15,22 0 0,-1 0 0</inkml:trace>
  <inkml:trace contextRef="#ctx0" brushRef="#br0" timeOffset="135558.75">16573 8319 0,'43'-22'0,"-86"44"0,107-86 0,-64 22 16,0 21-16,0-22 0,0 22 16,0 0-16,0-21 0,0 20 0,0 1 15,-21 21-15,0-21 0,-1 0 0,1 21 16,0 0-16,0 0 0,0 0 15,0 0-15,-1 0 0,-20 21 0,21 0 16,0 22-16,0-22 0,-1 0 0,1 21 16,0 1-16,0-22 0,0 21 15,0-21-15,21 22 0,0-22 0,0 21 16,0-21-16,0 0 0,0 1 0,0-1 16,0 0-16,0 0 0,0 0 15,21-21-15,0 21 16,0-21-16,0 0 0,0 0 0,1 0 15,-1 0-15,0 0 0,0-21 16,0 21-16,0-21 0,1 0 0,-1 0 16,0 0-16,21-43 0,-21 22 15,1-1-15,-1 22 0,0-21 16,-21 0-16,0 20 0,21 1 0,-21 0 16,0 0-16,21 21 0,-21 21 31,0 0-31,-21 0 15,0 1-15,21-1 0,-21 0 0,21 21 16,0-21-16,-21 22 0,21-22 16,-22 0-16,22 0 0,0 22 0,0-22 15,0 0-15,0 0 0,22 0 16,-1 0-16,0-21 0,0 22 16,0-22-16,0 0 0,22 0 15,-22 0-15,0 0 0,21 0 0,-20 0 16,20-22-16,0 1 0,-21 21 15,22-21-15,-1 0 0,0 0 0,-20-22 16,20 22-16,-21-21 0,21 21 16,-20-22-16,-1 22 0,-21-21 15,0 21-15,0 0 0,0-1 16,-21 22 0,-1 22-16,1-1 15,0 0-15,21 0 0,-21 0 16,21 22-16,0-22 0,0 0 0,0 0 15,0 0-15,0 0 0,0 1 16,0-1-16,21 0 0,0 0 0,-21 0 16,21 0-16,-21 1 0,22-22 0,-22 21 15,0-42 32,-22-1-47,22 1 16,-21 21-16,21-21 0,-21 0 15,21 0-15,0 0 0,0-1 0,-21 22 16,21-21-16,0 0 0,-21 21 16,21 21-1,0 0-15,0 1 0,0-1 16,0 0-16,0 0 0,21-21 0,0 21 16,0 0-16,0 1 0,1-22 15,-1 21-15,21-21 0,-21 0 0,22 21 16,-1-21-16,0 0 0,-21 0 15,22 0-15,-1 0 0,0 0 16,1 0-16,-1 0 0,0-21 0,1 0 16,-1-1-16,0 1 0,-20 0 0,20 0 15,-21-21-15,21-1 0,-20 1 16,-1 0-16,0-1 0,-21-20 0,0 20 16,0 1-16,0 0 0,0 21 0,0-1 15,0 1-15,-21 21 16,0 21-16,-1 1 0,1-1 0,0 21 15,0 0-15,0 1 0,21-22 16,-21 21-16,21 1 0,-22-22 0,22 21 16,0-21-16,0 22 0,0-22 0,22 0 15,-1 0-15,0 0 16,0 0-16,0-21 0,0 0 16,1 0-16,-1 0 0,0 0 0,0 0 15,0 0-15,0 0 0,1 0 0,20-21 16,-42 0-16,21 21 0,0-21 15,0 0-15,1 21 0,-1-21 0,-21-1 16,21 22-16</inkml:trace>
  <inkml:trace contextRef="#ctx0" brushRef="#br0" timeOffset="135799.35">18690 8509 0,'0'0'0,"-21"0"93,0 0-93</inkml:trace>
  <inkml:trace contextRef="#ctx0" brushRef="#br1" timeOffset="-48097.61">1312 10160 0,'0'0'0,"-21"0"16,0 0-16,0 0 16,0 21-1,21 0 1,0 1-1,0-1-15,0 0 32,21-21-32,0 0 15,0 0 1,0 0-16,0 0 0,1-21 16,-22 0-1,0-1-15,0 1 16,0 0-16,0 0 15,-22 21-15,1 0 16,0 0-16,0 0 16,0 0-16,0 0 0,21 21 15,-22-21-15,1 21 0,21 0 16,-21 1-16,0-1 16,21 0-16,0 0 15,0 0 1,21-21-1,0 0 1,0 0-16,-21-21 16,22 21-16,-22-21 0,0 0 15,0 0-15,0-1 16,0 1-16,0 0 16,0 0-1,-22 42 1,22 0-16,-21 0 15,0 1-15,21-1 16,0 21-16,-21-21 0,0 22 0,21-22 16,-21 21-16,21 0 0,0-20 15,0 20-15,-22-21 0,22 0 16,0 22-16,0-22 0,0 0 0,0 0 16,22-21-16,-1 0 15,0 0-15,0 0 0,0 0 0,0-21 16</inkml:trace>
  <inkml:trace contextRef="#ctx0" brushRef="#br1" timeOffset="-47705.62">1672 10245 0,'0'21'31,"0"0"-15,0 0 0,21-21 15,0 0-31,-21-21 16,22 21-16,-22-21 15,0 0-15,0 0 16,0-1-16,-22 22 31,1 0-15,21 22-16,0-1 0,-21-21 15,21 42-15,0-21 0,-21 0 16,21 1-16,0 20 0,0-21 0,0 0 16,0 22-16,0-22 0,0 0 15,0 0-15,0 0 0,0 0 16,21-21-16,0 0 0</inkml:trace>
  <inkml:trace contextRef="#ctx0" brushRef="#br1" timeOffset="-47241.41">2540 10435 0,'0'0'0,"0"-42"0,0-22 16,0 43-16,0 0 15,0 0-15,0 42 32,0 0-32,-21 0 15,21 22-15,0 20 0,-21-20 16,21-1-16,0 21 0,-22 1 0,1-22 15,0 1-15,0-1 0,21 21 16,-21-20-16,21-22 0,-21 21 0,-1-21 16,22 22-16,0-22 0,0 0 15,0 0-15,0 0 0,0-42 32,0 0-32</inkml:trace>
  <inkml:trace contextRef="#ctx0" brushRef="#br1" timeOffset="-46757.93">2222 10520 0,'0'0'0,"0"-21"0,0-22 0,0 1 15,-21 21-15,21-21 0,0 20 16,0-20-16,0 21 0,21 0 0,1 0 16,-1-1-16,0 1 0,21 21 15,1-21-15,-1 21 0,21 0 0,-20 0 16,20 0-16,1 21 0,-1-21 15,-20 21-15,-1 22 0,0-1 0,1-21 16,-22 22-16,0 20 0,-21-21 16,0 1-16,-21-1 0,0 0 15,-22 22-15,1-22 0,0-21 0,-1 22 16,-20-1-16,20-21 0,1 0 16,0 1-16,-1-1 0,1-21 0,0 0 15,21 0-15,-22 0 0,22 0 16,0 0-16,21-21 0,-21-1 15,21 1-15,0 0 0,0 0 16,0 0-16,0 0 0,21-1 16,0 22-16,0 0 15,0 0-15,22 0 0,-22 0 0,21 22 0,-21-1 16,1 0-16,20 0 0,-21 0 16,0 0-16,0 22 0,1-22 15,-1 0-15,-21 21 0,0-20 0,21-1 16,-21 0-16,21 21 0,-21-21 15,0 1-15,0-1 0,21-21 0,-21 21 16,21 0-16,1-21 0,-1 0 16,0 0-16,0 0 15,-21-21-15,21 21 0,0-21 16,-21 0-16,22-22 0,-22 22 0</inkml:trace>
  <inkml:trace contextRef="#ctx0" brushRef="#br1" timeOffset="-46381.2">2984 10880 0,'0'21'0,"22"-21"15,-1 0 1,0 0-16,0 0 16,0 0-16,0-21 0,1 0 15,-1 21-15,21-22 0,-21 1 16,0 21-16,1-21 0,-22 0 0,21 0 15,-21 0-15,0-1 0,0 1 16,0 0-16,-21 21 16,-1 0-16,1 0 0,0 0 15,0 0-15,0 0 0,0 21 16,-22 0-16,22 1 0,0-1 0,21 0 16,-21 21-16,21-21 0,-21 1 15,21 20-15,0-21 0,0 0 0,0 0 16,0 1-16,0-1 0,0 0 15,0 0-15,21 0 0,0-21 0,0 21 16,0 1-16,0-22 0,1 0 16,-1 0-16,0 0 0,21 0 0,-21 0 15,22 0-15,-1 0 0,-21-22 0,22 1 16,-1 0-16,0 21 16</inkml:trace>
  <inkml:trace contextRef="#ctx0" brushRef="#br1" timeOffset="-45901.22">4043 10689 0,'0'0'16,"0"-21"-16,0 0 0,0 0 15,-21 0-15,-1 21 0,1 0 0,0-22 16,0 22-16,0 0 0,0 0 16,-1 0-16,1 22 0,-21-22 0,21 21 15,0 0-15,-1 21 0,22-21 16,-21 1-16,0 20 0,0-21 15,0 21-15,21-20 0,0 20 0,0-21 16,0 21-16,0-20 0,0-1 16,0 0-16,0 0 0,0 0 15,21-21-15,0 0 0,0 0 16,0 0-16,1 0 0,-1 0 0,0 0 16,21-21-16,-21 0 0,1 21 0,-1-21 15,21 0-15,-21-1 0,0-20 16,1 21-16,-22 0 0,21-22 0,-21 22 15,21-21-15,-21 21 0,0 0 16,0-1-16,0 1 0,0 0 16,0 42 15,0 0-31,0 1 0,0-1 0,0 0 16,0 0-16,0 0 0,0 0 0,0 1 15,0-1-15,0 0 0,0 0 16,0 0-16,0 0 0,0 1 0,0-1 15,21 0-15,0-21 0,0 0 16,-21 21-16,43-21 0,-22 0 16,0 0-16,21 0 0,-20 0 0,20-21 15,0 21-15,1-21 0</inkml:trace>
  <inkml:trace contextRef="#ctx0" brushRef="#br1" timeOffset="-45150.23">4889 10732 0,'0'0'15,"0"-22"-15,0 1 0,0 0 0,-21 0 16,0 0-16,0 0 16,0 21-16,-22 0 0,22 0 15,0 0-15,0 0 0,0 0 16,0 0-16,-1 0 0,-20 21 0,21 0 16,0 0-16,0 21 0,-1-20 0,1 20 15,0-21-15,21 0 0,0 22 16,-21-22-16,21 21 0,0-21 15,0 0-15,0 1 0,0-1 0,0 0 16,0 0-16,21 0 0,0 0 16,0-21-16,1 0 0,-1 0 15,42 0-15,-42 0 16,1-21-16,20 21 0,-21-21 0,21 0 16,-20 0-16,-1 0 0,21-22 0,-21 22 15,0-21-15,1-1 0,-1 22 16,0-42-16,0 20 0,0 1 0,0-21 15,1 20-15,-22-20 0,21 20 0,-21 1 16,21 0-16,-21-1 16,0 22-16,0-21 0,0 21 15,0 0-15,0 42 16,0 0 0,-21 0-16,0 0 0,21 22 0,-22-1 15,22 0-15,0 22 0,-21-22 16,21 0-16,-21 1 0,21 20 0,0-20 15,-21-22-15,21 21 0,0 0 0,0-20 16,0 20-16,0-21 16,0 0-16,0 0 0,21 1 0,0-22 0,0 21 15,1-21-15,-1 0 0,0 0 16,0 0-16,0 0 0,0 0 16,22 0-16,-22 0 0,0-21 15,0-1-15,0 1 0,1 0 0,-1 0 16,0 0-16,0 0 0,-21-1 15,21 1-15,-21 0 0,21 21 0,-21-21 16,0 42 0,0 0-1,0 0-15,-21 1 0,21-1 16,0 0-16,0 0 0,0 0 16,0 0-16,0 1 0,0-1 15,21 0-15,1-21 16,-1 0-16,0 0 0,0 0 15,0 0-15,0 0 16,1 0-16,-1 0 0,0-21 16,0 0-16,0-1 0,0 1 15,-21 0-15,22 0 0,-22-21 0</inkml:trace>
  <inkml:trace contextRef="#ctx0" brushRef="#br1" timeOffset="-44957.32">5588 10414 0,'0'0'0,"-21"0"16,0 0-16,-1 0 0,22 21 15,-21 0 1,21 1-16,-21-22 0,21 21 16,0 0-16,0 0 15,21-21-15,0 0 16,1 0-16,-1 0 0,0 0 0,0 21 15</inkml:trace>
  <inkml:trace contextRef="#ctx0" brushRef="#br1" timeOffset="-44433.29">6138 10689 0,'-21'0'15,"0"21"1,0 1-16,21-1 0,-21 0 16,21 0-16,-22 0 0,22 0 15,0 1-15,0-1 0,0 0 16,0 21-16,0-21 0,0 1 0,-21-1 16,21 0-16,0 0 15,-21 0-15,21 0 0,0 1 16,0-44 15,0 1-31,0 0 16,0 0-16,0 0 0,0 0 15,0-1-15,0 1 0,0 0 16,0-21-16,21 21 0,0-22 0,1 22 16,-1 0-16,0-21 0,0 20 0,21 1 15,-20 0-15,-1 0 0,21 0 16,-21 21-16,0 0 0,22 0 0,-22 0 15,0 21-15,0 0 0,0 0 16,1 0-16,-22 1 0,0-1 0,21 0 16,-21 0-16,0 21 0,0-20 15,0-1-15,0 0 0,0 0 0,0 0 16,-21 0-16,21 1 16,-22-1-16,1-21 15,21 21-15,21-42 31,1 0-15,-1-1-16,0 1 0</inkml:trace>
  <inkml:trace contextRef="#ctx0" brushRef="#br1" timeOffset="-43723.35">7218 10668 0,'0'-21'16,"0"0"-16,0 0 0,0-1 15,0 1-15,-21 21 0,21-21 16,-22 0-16,1 21 0,0 0 16,0 0-16,0 0 0,-22 0 15,22 0-15,0 0 0,0 21 0,-21 0 16,20 0-16,1 1 0,0-1 0,0 0 16,-21 21-16,42-21 0,-22 22 15,1-22-15,0 21 0,21-21 0,-21 1 16,21-1-16,0 0 0,0 0 15,0 0-15,0 0 0,21 1 16,0-22-16,0 0 0,1 0 16,20 0-16,-21 0 0,0 0 0,22 0 15,-22 0-15,21-22 0,-21 22 0,0-21 16,1 0-16,-1 0 0,0 0 0,-21 0 16,21-1-16,-21 1 0,21 0 15,-21 0-15,21 0 0,-21 0 16,0-1-16,0 1 0,0 0 15,0 42 17,0 0-32,0 1 15,0-1-15,0 21 0,-21-21 16,21 0-16,0 22 0,-21-1 0,0 0 16,21 1-16,0 20 0,0 1 0,0-1 15,0 1-15,0-1 0,0 22 16,-21-22-16,21 22 0,0 0 0,0-1 15,0 1-15,0 21 0,0-21 0,0 20 16,0-20-16,0 0 0,21 21 16,-21-22-16,0 22 0,0-21 0,0-1 15,21 22-15,-21-21 0,0-22 0,0 22 16,0-21-16,0-1 0,0 1 16,-21-1-16,0-21 0,0 1 15,-1-22-15,-20 21 0,21-21 0,-21 1 16,-1-1-16,1-21 0,0 0 0,-1 0 15,1 0-15,0 0 0,-1 0 16,-20-21-16,20-1 0,1 1 0,0 0 16,-1-21-16,22 21 0,-21-22 0,21 1 15,0 0-15,-1-1 0,1 1 16,0 0-16,21-1 0,0-20 0,0 20 16,0-20-16,0-1 0,0 1 15,0-1-15,21 1 0,0-1 0</inkml:trace>
  <inkml:trace contextRef="#ctx0" brushRef="#br1" timeOffset="-43342.22">8276 10308 0,'0'0'0,"0"-21"16,0 0-16,0 0 0,0 42 47,0 0-47,0 0 0,0 22 0,0-1 15,0 0-15,0 1 0,0 20 16,0-21-16,0 1 0,-21 20 0,21-20 16,-21-22-16,21 21 0,0 0 0,0-20 15,-21-1-15,21 0 0,0 0 16,0 0-16,0-42 31,0 0-15,0 0-16</inkml:trace>
  <inkml:trace contextRef="#ctx0" brushRef="#br1" timeOffset="-42888.69">8467 10245 0,'0'0'0,"0"-21"0,0 42 31,0 0-31,0 21 0,0-21 0,0 22 16,0-1-16,-22 0 15,22 22-15,-21-22 0,21 1 0,-21-1 16,21-21-16,0 21 0,0 1 0,-21-22 16,21 0-16,0 0 0,0 0 15,-21 1-15,21-1 0,0-42 47,0-1-47,0 1 0,0 0 16,0 0-16,21-21 0,0 20 15,0-20-15,0 0 0,1-1 0,-1 1 16,0 0-16,0 21 0,21-22 0,-20 22 16,20 0-16,0 21 15,-21 0-15,22 0 0,-1 0 0,-21 21 16,0 21-16,22-20 0,-22 20 0,0-21 16,-21 21-16,0 1 0,0-1 15,0-21-15,0 22 0,0-22 0,0 21 16,0-21-16,-21 0 0,21 1 0,-21-1 15,0-21-15,21 21 0,-22-21 16,1 0 0,0 0-16,0 0 0,21-21 15,-21 0-15,0-1 16,-1 1-16</inkml:trace>
  <inkml:trace contextRef="#ctx0" brushRef="#br1" timeOffset="-42709.21">8149 10541 0,'-21'0'0,"42"0"0,-63 0 0,21 0 16,42 21-1,0-21 1,0 0-16,0 0 0,0 0 0,22 0 16,-1 0-16,0 0 0,1 0 0,-1-21 15,0 21-15,22-21 0,-1 0 16,-20 21-16,20 0 0,-20-21 15</inkml:trace>
  <inkml:trace contextRef="#ctx0" brushRef="#br1" timeOffset="-42341.24">9186 10605 0,'0'0'16,"0"21"-16,0 0 0,0 0 15,0 0 1,21-21-16,1 0 15,-1 0-15,0 0 0,0-21 16,0 0-16,0 21 0,1-21 16,-1 0-16,-21-1 0,21 22 15,-21-21-15,21 0 0,-21 0 16,0 0-16,0 0 0,0-1 16,0 1-16,-21 21 0,0 0 15,0 0-15,-1 0 0,1 0 16,0 21-16,0 1 0,0-1 0,0 0 15,-1 0-15,1 21 0,0-20 0,0 20 16,21-21-16,-21 21 0,21-20 16,0-1-16,0 0 0,0 0 0,0 0 15,0 0-15,21 1 0,0-1 16,0 0-16,0-21 0,1 0 0,20 21 16,-21-21-16,21 0 0,-20 0 15,20 0-15,0 0 0,22 0 0,-22 0 16,22-21-16</inkml:trace>
  <inkml:trace contextRef="#ctx0" brushRef="#br1" timeOffset="-41797.21">10816 10520 0,'0'0'0,"21"-21"15,-21 0-15,0-1 0,0 1 16,-42 21-16,21 0 0,0-21 15,-1 21-15,1 0 16,-21 0-16,21 0 0,0 0 0,-22 0 16,22 21-16,-21 0 0,-1 1 0,22-1 15,-21 0-15,21 0 0,-22 21 16,22-20-16,0 20 0,0-21 0,0 21 16,21-20-16,-21 20 0,21-21 0,0 0 15,0 22-15,0-22 0,0 0 16,21-21-16,0 21 0,0 0 0,0-21 15,22 0-15,-22 0 0,0 0 16,0 0-16,21 0 0,-20 0 0,-1 0 16,21 0-16,-21-21 0,22 0 15,-22 0-15,21 0 0,-21-1 0,0-20 16,1 0-16,20-1 0,-21 1 16,0 0-16,0-22 0,-21 22 0,22-22 15,-1 22-15,-21-21 0,21 20 0,-21 1 16,0 0-16,0 20 0,0 1 15,0-21-15,0 21 0,-21 21 16,0 0-16,-1 21 16,1-21-16,21 21 0,-21 21 15,0 1-15,21-22 0,0 42 0,0-20 16,-21-1-16,21 0 0,0 22 16,0-22-16,0 1 0,0-1 15,0-21-15,0 21 0,0-20 0,0 20 16,0-21-16,0 0 0,21 0 0,0-21 15,0 22-15,0-22 0,1 0 16,-1 0-16,21 0 0,-21 0 0,22 0 16,-1 0-16</inkml:trace>
  <inkml:trace contextRef="#ctx0" brushRef="#br1" timeOffset="-41313.72">11578 10605 0,'0'0'0,"0"-22"0,0 1 15,0 0-15,0 0 16,-21 0-16,0 21 0,21-21 16,-21 21-16,-1 0 0,1 0 0,0 0 15,-21 0-15,21 21 0,-1 0 16,1 0-16,0 0 0,0 0 16,-21 1-16,20 20 0,1-21 0,0 21 15,21-20-15,0-1 0,-21 0 0,21 0 16,0 0-16,0 0 0,0 1 15,0-1-15,0 0 0,21-21 16,0 21-16,0-21 16,1 0-16,-1 0 0,0 0 15,0 0-15,21 0 0,-20-21 0,-1 0 16,0 0-16,0-1 0,0 1 0,0 0 16,1 0-16,-1 0 0,0-22 15,-21 22-15,0-21 0,21 21 0,-21 0 16,21-1-16,-21 1 0,0 42 31,-21 1-31,0-22 0,21 42 16,-21-21-16,21 0 0,-21 0 0,21 1 15,0-1-15,0 0 0,0 0 16,0 0-16,0 0 0,0 1 16,0-1-16,0 0 15,21-21 1,0 0-1,0 0-15,0 0 0,0-21 16,-21 0-16</inkml:trace>
  <inkml:trace contextRef="#ctx0" brushRef="#br1" timeOffset="-41070.23">11938 10266 0,'0'0'0,"0"-21"0,0 0 15,0-1-15,0 1 0,0 0 16,0 42-1,0 0 1,0 1-16,0-1 0,-21 21 0,0 0 16,21 1-16,-22-1 0,22 0 0,0 22 15,-21-22-15,21 1 0,-21-1 16,21 0-16,-21 1 0,21-22 0,0 21 16,0-21-16,0 0 0,-21 1 0,21-1 15,0 0-15,0 0 16,21-21-1,0 0-15</inkml:trace>
  <inkml:trace contextRef="#ctx0" brushRef="#br1" timeOffset="-40553.41">12594 10605 0,'0'0'15,"0"-22"-15,0 1 0,0 0 16,0 0-16,0 0 0,0 0 0,0-1 16,-21 1-16,21 0 0,-21 0 15,0 21-15,-1 0 0,1 0 0,0 0 16,-21 0-16,21 0 16,-1 42-16,1-21 0,0 1 0,0 20 15,-21-21-15,20 21 0,1 1 16,0-22-16,0 21 0,0-21 0,21 22 15,0-22-15,0 0 0,0 0 16,0 0-16,0 1 0,0-1 0,0 0 16,21-21-16,0 0 0,0 0 15,0 0-15,1 0 0,-1 0 16,0 0-16,0-21 0,0 21 16,0-21-16,1-1 0,-1 1 0,0 0 15,0 0-15,0-21 0,-21 20 16,21-20-16,1 21 0,-1-21 15,-21 20-15,0 1 0,21 0 0,-21 0 16,0 0-16,0 42 16,0 0-1,0 0-15,-21 0 0,21 1 0,0-1 16,-21 0-16,21 0 0,-22 21 16,22-20-16,0-1 0,0 0 0,0 0 15,0 0-15,0 0 0,22 1 16,-1-22-16,0 0 0,0 21 0,0-21 15,0 0-15,1 0 16,-1 0-16,0-21 0</inkml:trace>
  <inkml:trace contextRef="#ctx0" brushRef="#br1" timeOffset="-40306.2">11790 10287 0,'0'0'0,"-43"21"0,-20 0 31,84-21-15,0 0-16,0 0 15,22 0-15,-1 0 0,0 0 16,1 0-16,20 0 0,-20 0 0,20 0 15,-21 0-15,1 0 0,-1 0 16,0 0-16,1 0 0</inkml:trace>
  <inkml:trace contextRef="#ctx0" brushRef="#br1" timeOffset="-39429.22">14160 10626 0,'0'0'0,"-21"21"31,42-21-31,1 0 16,-1-21-16,0 21 0,0-21 16,21-1-16,-20 1 0,-1 0 0,21 0 15,-21 0-15,22 0 0,-1-22 0,-21 22 16,21-21-16,1 21 0,-22-22 15,0 1-15,0 21 0,0-22 0,1 1 16,-1 21-16,-21-21 0,0 20 0,0-20 16,0 21-16,0 0 0,0 0 15,0-1-15,-21 22 16,-1 0-16,1 0 0,0 22 16,0-1-16,0 0 0,0 0 15,-1 21-15,1-20 0,0 20 0,-21 21 16,21-20-16,-1 20 0,1 1 15,0 20-15,-21-20 0,21 21 16,-1-22-16,1 22 0,0-1 0,0 1 16,-21 21-16,20-21 0,1 20 0,-21 1 15,21-21-15,-22 21 0,1 0 0,0-1 16,-1 1-16,1 0 0,0-21 0,-1 21 16,22-22-16,-21 22 0,0-21 15,-1-22-15,22 22 0,-21 0 16,21-22-16,-1 1 0,1-1 0,0-21 0,21 1 15,0-1-15,0-21 0,0 0 16,0 1-16,21-22 0,0 0 16,1-22-16,20 1 0,-21-21 0,21 21 15,1-43-15,20 22 0,-20-22 0,20 1 16,1-1-16,-1-20 0,22 20 16,-22-20-16,1-22 0,-22 21 0,22-21 15,20-84-15,-63 105 0,1 0 16,-22 1-16,0-22 0,0 21 15,-22 1-15,1 20 0,-21 1 0,0-1 16,-1 1-16,-20 20 0,20 1 16,-20 21-16,21-22 0,-1 22 15,1 0-15,0 21 0,-1-21 0,22 21 16,0 0-16,0 0 0,42 0 31,21 0-31,-21 0 16,22 0-16,-1 0 0,0 0 0,1-21 15,-1 21-15,22-21 0,-22-1 16,0 22-16,1-21 0,20 0 0</inkml:trace>
  <inkml:trace contextRef="#ctx0" brushRef="#br1" timeOffset="-39033.41">14753 10541 0,'-21'0'0,"42"0"0,-42-21 16,0 0-16,21 0 15,0-1-15,-21 22 0,21-21 0,0 0 16,0 0-16,0 0 0,0 0 16,21-1-16,0 22 0,-21-21 15,21 21-15,21 0 0,-20 0 0,-1 0 16,21 0-16,-21 0 0,22 0 16,-22 0-16,21 21 0,-21 1 0,0-1 15,1 0-15,-1 21 0,-21-21 16,21 22-16,-21-22 0,0 21 15,0-21-15,0 1 0,-21-1 0,0 0 16,-1 0-16,1 0 0,0-21 16,0 0-16,0 21 0,0-21 0,-1 0 15,22-21 1,0 0 0,0 0-16,22 0 0,-1 0 15,-21-1-15,21 1 0,21 0 16,-21 0-16,1 0 0,20-22 0,-21 22 15,21 0-15,1 0 0,-1 0 16,0 0-16,1-1 0,-1 22 0,22-21 16,-22 21-16,0-21 0,1 21 15,-22-21-15</inkml:trace>
  <inkml:trace contextRef="#ctx0" brushRef="#br1" timeOffset="-38226.23">15769 10245 0,'0'21'15,"-21"0"1,0 0-16,21 0 0,-21 1 0,-1-1 15,1 0-15,0 21 0,21-21 0,-21 1 16,21-1-16,-21 21 0,21-21 16,0 0-16,0 1 0,0-1 15,0 0-15,21-21 0,0 0 16,0 0-16,0 0 16,1 0-16,-1-21 15,-21 0-15,21-1 16,-21 1-16,0 0 0,0 0 15,0-21-15,0 20 0,0 1 0,0-21 16,0 21-16,21-22 0,-21 22 16,21 0-16,-21 0 0,21 0 0,1 21 15,-22-21-15,21 21 0,0 0 0,0 0 16,0 0-16,0 0 0,1 0 16,20 21-16,-21-21 0,0 21 0,0 0 15,1 0-15,-1 22 0,0-22 16,-21 0-16,0 21 0,21-21 15,-21 1-15,0-1 0,0 21 0,0-21 16,0 0-16,0 1 16,0-1-16,-21-21 0,0 21 15,0-21-15,-1 0 16,22-21 0,0 0-16,0-1 0,0 1 15,22-21-15,-1 21 0,0 0 0,0-22 16,0 22-16,0-21 0,1 21 15,20-22-15,-21 22 0,21 0 16,1 0-16,-22 0 0,21 21 0,-21 0 0,22 0 16,-22 0-16,0 0 15,0 0-15,0 21 0,1-21 0,-1 21 16,0 21-16,-21-21 0,0 1 0,0-1 16,0 21-16,0-21 0,0 0 15,0 22-15,0-22 0,0 0 0,0 0 16,-21 0-16,0 1 15,-1-22-15,1 0 0,0 0 16,21-22 0,0 1-1,0 0-15,0 0 0,0 0 0,21-22 16,0 22-16,1-21 0,-1 0 0,21 20 16,-21-20-16,22 21 15,-22-21-15,21 20 0,0 1 0,-20 0 16,20 21-16,0 0 0,1 0 0,-22 0 15,21 0-15,-21 21 0,22 0 16,-22 22-16,0-22 0,-21 21 0,0 1 16,0-1-16,0-21 0,0 21 15,0 1-15,-21-1 0,0-21 0,21 0 16,-22 22-16,1-22 0,0 0 0,0 0 16,0-21-16,0 21 15,-1-21-15</inkml:trace>
  <inkml:trace contextRef="#ctx0" brushRef="#br1" timeOffset="-37309.21">18648 10139 0,'0'0'0,"-21"0"16,-22 0-16,-63 0 15,85 0-15,-21 0 0,21 0 16,42 0 15,0 0-31,21 0 0,1-21 0,-1 0 16,0 21-16,1-22 0,-1 22 0,22-21 15,-22 0-15,0 0 16,-21 0-16,22 0 0,-22-1 0,0 1 16,-21 0-16,0 0 0,0 0 0,0 0 15,0-1-15,-42 1 0,21 21 16,-22 0-16,22 0 0,-21 0 0,-1 0 15,1 21-15,-21-21 0,20 43 16,1-22-16,0 0 0,-1 21 0,22-20 16,0 20-16,-21 0 0,42-21 0,0 22 15,0-22-15,0 0 0,0 0 16,21 22-16,0-43 0,0 21 0,0 0 16,22 0-16,-22-21 0,21 0 0,0 21 15,-20-21-15,20 0 16,0 0-16,-21 0 0,1 0 0,-1 0 15,0 0-15,-21-21 0,-21 0 16,0 21-16,-22 0 16,1-21-16,0 21 0,-22 0 0,1 0 15,-1 0-15,1 0 0,-1 0 0,22 0 16,-22 21-16,22-21 0,0 21 16,20 0-16,1 0 0,0 22 0,0-22 15,21 21-15,0-21 0,0 22 16,0-22-16,21 0 0,21 0 0,-20 0 15,20 1-15,0-1 0,22 0 16,-22-21-16,22 0 0,-1 0 0,-21 0 16,22 0-16,-1 0 0,1 0 15,-22 0-15,22 0 0,-22-21 0,22 0 16,-22-1-16,0 1 0,1 0 16,-22 0-16,21-21 0,-21 20 0,0-20 15,1 21-15,-22-21 0,0 20 0,0-20 16,0 21-16,0 0 0,0 0 15,0-1-15,-22 1 0,22 42 32,0 1-17,22-1-15,-1 21 0,-21-21 0,21 0 16,0 22-16,0-22 0,0 0 16,-21 21-16,22-20 0,-1-1 15,-21 0-15,0 0 0,21-21 0,-21 21 16,21-21-16,0 0 31,-21-21-31,21 21 0</inkml:trace>
  <inkml:trace contextRef="#ctx0" brushRef="#br1" timeOffset="-37109.36">19410 10245 0,'0'0'16,"0"-21"-16,0-1 0,-21 22 15,-22 0-15,22 0 16,0 22-16,-21-1 0,20 0 15,-20 0-15,0 0 0,21 0 16,-22 22-16,22-22 0,0 0 0,-21 21 16,20-20-16,1-1 0,0 0 0,21 0 15,0 0-15,0 0 0,21-21 16,0 0 0,1 0-16,-1 0 0,0-21 0,21 21 15</inkml:trace>
  <inkml:trace contextRef="#ctx0" brushRef="#br1" timeOffset="-36857.48">19854 9843 0,'21'-43'0,"-42"86"0,64-128 0,-22 64 16,-21 0-16,0-1 0,0 1 16,0 42-1,0 1-15,-21 20 0,-1 0 0,1 1 16,0-1-16,0 0 0,0 22 15,0-22-15,-1 22 0,1-22 0,0 0 16,0 1-16,0 20 0,21-21 0,-21 1 16,21-1-16,-22-21 0,22 22 15,0-22-15,0 0 0,0 0 16,0 0-16,22-21 0,-1 0 16,0 0-16,0 0 0,0 0 15,0 0-15,-21-21 0</inkml:trace>
  <inkml:trace contextRef="#ctx0" brushRef="#br1" timeOffset="-36657.6">19600 10118 0,'0'0'16,"-21"0"-16,0 0 0,42 0 31,0 0-31,0 0 16,1 0-16,-1 0 0,21 0 15,-21 0-15,22 0 0,-22 0 16,21 0-16,0 0 0,-20 0 0,20 0 16,0 0-16,-21 0 0,1 0 15,20 0-15</inkml:trace>
  <inkml:trace contextRef="#ctx0" brushRef="#br1" timeOffset="-36285.2">20045 10266 0,'-21'63'32,"42"-63"-17,0 0-15,0 0 16,0 0-16,22-21 0,-22 0 0,42 0 16,-42 21-16,22-21 0,-22 21 15,21-21-15,-21-1 0,1 1 16,-1 21-16,-21-21 0,0 0 15,-21 21-15,-1 0 16,-20 0-16,21 0 0,-21 0 0,20 21 16,-20 0-16,0-21 0,21 21 0,-22 1 15,22-1-15,0 21 0,0-21 16,0 0-16,21 1 0,0-1 16,0 0-16,0 0 0,0 0 0,0 0 15,21 1-15,0-22 0,0 21 16,0-21-16,22 0 0,-1 0 15,-21 0-15,21 0 0,-20 0 0,20 0 16,0 0-16,-21 0 0,22-21 16,-22 21-16,0-22 0,0 1 0,0 0 15</inkml:trace>
  <inkml:trace contextRef="#ctx0" brushRef="#br1" timeOffset="-35957.39">20553 10266 0,'0'0'0,"0"-21"0,21 0 0,-21-1 15,0 1-15,21 21 0,0 0 0,0-21 16,1 21-16,-1 0 15,0 0-15,0-21 0,0 21 0,0 0 16,1 0-16,-1 0 0,21 0 0,-21 21 16,0 0-16,22-21 0,-22 21 15,0 1-15,21 20 0,-42-21 0,22 0 16,-22 0-16,0 22 0,0-22 0,0 0 16,0 0-16,-22 0 0,1 1 15,0-22-15,0 21 0,0-21 0,0 0 16,-1 21-16,1-21 0,0 0 15,0 0 1,21-21-16,0 0 0,0-1 16,21 1-16,0 0 15,0-21-15,1 21 0,-1-1 16,0 1-16,0 0 0,0-21 0,22 21 16,-22-1-16,21 1 0,-21 0 0,22 21 15,-22-21-15,21 0 0,0 21 16,1-21-16,-1 21 0,-21 0 0,22 0 15</inkml:trace>
  <inkml:trace contextRef="#ctx0" brushRef="#br1" timeOffset="-35525.19">21548 10097 0,'21'21'16,"-21"0"-16,-64-63 0,107 42 0,-22 63 0,-21-42 0,0 0 15,0 1-15,0-1 0,-21-21 16,-1 21-16,22 0 0,-21 0 0,21 0 16,-21 1-16,21-1 0,-21 0 15,21 0-15,0 0 0,0 0 16,0 1-16,-21-22 15,0 0 17,21-22-17,0 1-15,0 0 0,0 0 0,0 0 16,0 0-16,21-1 0,0 1 16,0 0-16,0 0 0,0-21 0,22 20 15,-22 1-15,0 0 0,21 0 0,-20 21 16,20-21-16,0 0 15,-21 21-15,22 0 0,-22 0 0,21 0 16,-21 0-16,22 0 0,-22 21 0,0-21 16,21 21-16,-42 0 0,22 0 15,-1 22-15,-21-22 0,0 0 0,0 0 16,0 21-16,0-20 0,0-1 0,0 0 16,-21 0-16,-1 0 0,1 0 15,0-21-15,21 22 16,0-44 31,21 1-47,0 0 0,22 0 15,-22 0-15,0 21 0</inkml:trace>
  <inkml:trace contextRef="#ctx0" brushRef="#br1" timeOffset="-34825.2">22669 10118 0,'0'0'15,"22"-21"-15,-22-1 16,0 1-16,-22 21 0,1 0 0,0-21 16,0 21-16,0 0 0,0 0 0,-22 0 15,22 0-15,-21 0 0,-1 21 16,22 0-16,-21 1 0,21-1 16,-22 0-16,22 0 0,0 21 0,0-20 15,0-1-15,21 21 0,-21-21 16,21 22-16,0-22 0,0 0 0,0 0 15,0 0-15,0 0 0,21 1 0,0-22 16,-21 21-16,21-21 0,0 0 16,0 0-16,1 0 0,-1 0 0,0-21 15,0 21-15,0-22 0,0 1 16,1 0-16,-1 0 0,0-21 16,0 20-16,0 1 0,0-21 0,1 21 15,-1-22-15,0 22 0,0 0 0,-21 0 16,0 0-16,21 21 0,-42 21 31,21 0-31,-21 0 16,0 0-16,21 22 0,-21-22 15,21 0-15,0 0 0,0 22 0,0-22 16,0 0-16,0 0 0,21 0 0,0 0 16,0 1-16,0-22 0,0 21 15,1-21-15,-1 0 0,0 0 16,21 0-16,-21 0 0,1-21 15,20-1-15,-21 1 0,0 0 0,22 0 16,-22-21-16,0-1 0,21 1 16,-21 0-16,1-1 0,20 1 15,-21-22-15,0 1 0,22 21 0,-22-22 16,0 1-16,0 20 0,0 1 0,-21 0 16,0-1-16,0 22 0,0 0 15,-21 42-15,0 0 16,0 0-16,-22 22 0,22-1 15,0 0-15,-21 1 0,21 20 0,-1-20 16,1-1-16,0 21 0,21-20 0,-21-1 16,21 0-16,0 1 0,0-1 15,0-21-15,21 22 0,0-22 0,0 0 16,1 0-16,-1 0 0,0 0 16,21-21-16,-21 0 0,22 0 15,-22 0-15,21 0 0,1 0 0,-1-21 16,0 0-16,1 0 0,20 0 0,1 0 15,-22-1-15</inkml:trace>
  <inkml:trace contextRef="#ctx0" brushRef="#br1" timeOffset="-34001.47">2476 12129 0,'0'0'0,"0"-85"15,-21 85 1,0 21 0,21 21-16,-21-20 0,21 20 0,0 21 15,-21 1-15,0-1 0,21 1 16,-22-1-16,1 22 0,0-21 0,21 20 16,-21 1-16,0-22 0,0 22 15,-22-21-15,22-1 0,0 1 0,0-22 16,0 21-16,-1-20 0,1-1 15,0-21-15,21 22 0,0-22 16,0 0-16,0-42 31,0 0-31,0-22 0,0 22 16,0-21-16,0-1 0,0 1 16,21 0-16</inkml:trace>
  <inkml:trace contextRef="#ctx0" brushRef="#br1" timeOffset="-33572.76">2053 12552 0,'0'0'0,"-21"-42"0,21-212 32,0 211-32,0 1 0,0 21 0,42-22 15,-21 1-15,22 21 0,-1-21 16,0 20-16,22 1 0,-1 21 16,1 0-16,21 0 0,-22 21 0,1 1 15,-1 20-15,1 0 0,-22 1 16,0 20-16,-21-21 0,1 1 0,-22 20 15,0-20-15,-22-1 0,1 0 16,0 1-16,-21-1 0,-1 0 0,-20 1 16,21-22-16,-1 21 0,-20-21 15,20 0-15,-20 1 0,21-1 0,-1-21 16,1 0-16,0 0 0,-1 0 16,1 0-16,21 0 0,0-21 0,-1 21 15,1-22-15,21 1 0,0 0 16,0 0-16,0 0 0,0 0 15,0-1-15,21 22 16,1 0-16,20 0 0,-21 0 0,21 22 16,1-1-16,20 0 0,-20 0 15,-1 21-15,0 1 0,1-22 0,-22 21 16,21 1-16,-21-22 0,0 21 16,22 22-16,-22-43 0,0 0 15,-21 0-15,21-21 0,-21 21 16,21-21-16,1 0 15,-1 0-15</inkml:trace>
  <inkml:trace contextRef="#ctx0" brushRef="#br1" timeOffset="-33185.39">2942 12742 0,'21'0'16,"0"0"-1,1 0 1,-1 0-16,0 0 16,0 0-16,0 0 0,-21-21 15,21 0-15,1 21 0,-1-21 0,0 21 16,0-21-16,0 0 16,0-1-16,-21 1 15,-21 21 1,0 0-16,0 0 15,0 0-15,0 0 0,21 21 0,-22 1 16,1 20-16,0-21 0,21 0 16,0 22-16,0-1 0,-21-21 0,21 21 15,0-20-15,0-1 0,0 21 16,0-21-16,0 0 0,0 1 0,21-1 16,0-21-1,0 0-15,1 0 0,20 0 0,-21 0 16,21 0-16,1 0 0,-1 0 15,0-21-15,1-1 0,-1 1 16,0 0-16,22 0 0</inkml:trace>
  <inkml:trace contextRef="#ctx0" brushRef="#br1" timeOffset="-32853.56">3789 12721 0,'0'-21'16,"0"42"-16,-21-42 16,-1 21-1,1 0-15,0 21 0,0-21 0,0 21 16,0 1-16,-1-1 0,1-21 15,21 21-15,0 0 0,0 0 0,0 0 16,0 1-16,21-1 16,-21 0-16,22-21 15,-1 21-15,0 0 0,0-21 16,0 21-16,-21 1 0,21-22 0,-21 21 16,22-21-16,-22 21 0,0 0 15,-22 0 1,1-21-16,0 0 0,0 0 0,-43 0 15,43 0-15,-21 0 16,21 0-16,-22 0 0,22 0 0,0 0 16,0-21-16,0 21 0,0-21 15,-1 21-15,22-21 0,0 0 0,0-1 16,0 1 0,22 0-16,-1 21 0,0-21 15,0 0-15,21 0 0,1 21 0</inkml:trace>
  <inkml:trace contextRef="#ctx0" brushRef="#br1" timeOffset="-31125.37">4276 12552 0,'0'0'0,"-22"0"31,1 0-31,0 0 0,0 0 16,0 21-16,21 0 0,-21 0 15,-1 1-15,22-1 0,-21 0 16,21 0-16,0 0 0,-21 22 0,21-22 16,0 21-16,0 0 0,0-20 0,0 20 15,0-21-15,0 0 0,0 22 16,0-22-16,0 0 0,21 0 0,0 0 16,1-21-16,-1 21 15,0-21-15,0 0 0,0 0 0,22 0 16,-22-21-16,21 0 0,-21 21 15,22-21-15,-22 0 0,0 0 16,21-22-16,-21 22 0,1 0 0,-22-21 16,0-1-16,0 22 0,0-21 15,0-1-15,0 1 0,-22 21 0,-20-21 16,21 20-16,-21 1 0,20 0 0,-20 0 16,0 0-16,21 21 0,-22 0 15,22 0-15,0 0 0,-21 21 0,20 0 16,1 0-16,21 0 0,0 1 15,-21 20-15,21 0 0,0-21 0,0 22 16,0-1-16,0-21 0,0 22 0,21-22 16,-21 21-16,21-21 0,1 0 15,-1 1-15,21-1 0,-21-21 16,0 21-16,22-21 0,-22 0 16,21 0-16,-21 0 0,22 0 0,-1 0 15,-21-21-15,22 0 0,-1-1 0,-21 1 16,21 0-16,-20 0 0,20 0 15,-21 0-15,0-1 0,0-20 0,1 21 16,-22-21-16,21 20 0,-21 1 16,21 0-16,-21 0 0,0 0 0,0 42 47,-21 0-47,21 0 0,0 22 0,-21-22 15,21 0-15,0 21 0,0-21 16,0 22-16,0-22 0,0 0 15,0 0-15,0 0 0,0 1 0,0-1 16,0 0-16,21-21 0,0 0 16,0 21-16,0-21 0,0 0 15,1 0-15,-1 0 0,-21-21 0,21 0 16,0 21-16,0-21 0,0-1 16,1 1-16,-1 0 0,-21 0 0,21-21 15,-21 20-15,21-20 0,-21 21 16,0 0-16,0 0 0,0-1 0,21 1 15,-21 0-15,0 42 32,0 22-17,0-22-15,0 0 0,0 0 0,0 0 16,0 0-16,0 22 0,0-22 16,0 0-16,0 0 0,0 0 0,0 1 15,0-1-15,21-21 0,1 21 0,-1 0 16,0-21-16,0 0 15,0 0-15,0 0 0,1 0 16,-1-21-16,0 0 0,0 0 16,0-1-16,22 1 0,-22 0 0,0 0 15,0 0-15,-21 0 0,21-22 16,0 22-16,-21 0 0,22 0 16,-22 0-16,0-1 0,0 1 0,0 42 46,0 1-46,0-1 0,0 0 0,0 0 16,0 0-16,0 22 0,0-22 16,0 0-16,0 0 0,0 0 0,0 0 15,0 1-15,0-1 0,0 0 0,0 0 16,21 0-16,0-21 16,0 21-16,0-21 0,0 0 0,22 0 15,-22 0-15,0 0 0,21 0 0,-20-21 16,20 0-16,0 0 0,1 21 15,20-21-15,-21 0 0,1-1 16,-1 1-16,0 0 0,-20 0 0,20 0 16,-21 0-16,0-1 0,0 1 15,1 21-15,-22 21 32,-22 1-32,1-1 15,0 0-15,21 0 0,0 0 16,0 0-16,-21-21 15,21 22-15,0-44 32,21 1-17,-21 0-15,0 0 16,21 0-16,-21 0 0,0-22 0,0 22 16,21 0-16,-21 0 0,0 0 15,0-1-15,0 1 0,-21 21 16,0 0-1,21 21-15,-21 1 0,21-1 16,-21 0-16,21 0 0,-21 0 0,21 22 16,0-22-16,0 0 0,0 21 0,0-21 15,0 1-15,0-1 0,0 0 16,0 0-16,0 0 0,0 0 16,0 1-16,21-1 0,0-21 15,0 0-15,0 0 16,0 0-16,22 0 0,-22 0 0,0 0 15,21 0-15,1-21 0,-22-1 0,21 22 16,1-21-16,-22 0 0,21 0 16,-21 0-16,0-22 0,1 22 15,20 0-15,-21-21 0,0 21 0,0-1 0,1-20 16,-22 21-16,0 0 16,0 42-1,0 0 1,-22 0-16,22 0 0,-21 1 15,21 20-15,-21-21 0,21 0 0,0 0 16,0 1-16,0-1 0,0 0 0,0 0 16,0 0-16,21-21 31,0 0-31,1 0 0,-1-21 16</inkml:trace>
  <inkml:trace contextRef="#ctx0" brushRef="#br1" timeOffset="-29585.53">8043 12742 0,'0'0'0,"21"0"15,106-21 1,-105 21-16,20-21 0,0 21 0,-21-21 15,1 0-15,20 0 0,-21-1 16,-21 1-16,0 0 0,0-21 16,0 21-16,0-1 0,-21 1 0,0 0 15,0 0-15,-1 0 0,-20 0 0,21 21 16,0 0-16,-22 0 0,22 0 16,-21 0-16,0 21 0,20 0 0,-20 0 15,21 0-15,0 0 0,-22 22 0,22-22 16,0 21-16,0 1 0,0-22 15,21 21-15,0 0 0,0 1 16,0-22-16,0 21 0,0-21 0,0 1 16,21-1-16,0 0 0,0-21 15,22 0-15,-22 0 0,0 0 0,21 0 16,-21 0-16,22 0 0,-22 0 0,21-21 16,1 0-16,-22-1 0,21 1 15,-21-21-15,0 21 0,22 0 0,-22-22 16,0 22-16,-21-21 0,0-1 0,21 22 15,-21-21-15,0 21 0,21 0 16,-21-1-16,0 1 0,0 42 31,0 1-31,0-1 0,0 0 16,0 0-16,0 0 0,0 0 0,0 1 16,0 20-16,0-21 0,0 0 0,22 0 15,-1 1-15,-21-1 0,21 0 16,0 0-16,0 0 0,0-21 0,1 0 15,20 0-15,-21 0 0,0 0 16,22 0-16,-22 0 0,21 0 0,-21 0 16,0-21-16,22 0 0,-22 0 0,0 0 15,0-1-15,-21 1 16,0 0-16,21 0 0,-21-21 0,0 20 16,0 1-16,0 0 0,0 0 0,0 0 15,0 0-15,0 42 31,-21 0-31,21 0 0,0 0 0,0 0 16,-21 22-16,21-22 0,-21 0 16,0 0-16,21 0 0,0 1 0,-21-1 15,21 0-15,-22 0 0,22 0 0,-21-21 16,42-21 15,1 0-31,-1 0 16,0 0-16,0-1 15,0 1-15,0 0 0,22 0 0,-22-21 16,21 20-16,-21 1 0,22 0 0,-22 0 16,0 21-16,21 0 0,-20 0 15,-1 0-15,0 0 0,0 0 0,-21 21 16,21 0-16,-21 0 0,21 1 16,-21 20-16,0-21 0,0 0 15,22 0-15,-1 22 0,0-22 0,-21 0 16,21 0-16,0 0 0,0-21 0,1 22 15,20-22-15,-21 21 0,21-21 16,-20 0-16,20 0 0,0 0 16,1 0-16,-1-21 0,0-1 0,1 22 0,-1-21 15,0 0-15,1 0 16,-22 0-16,0-22 0,0 22 0,0 0 16,-21-21-16,0 21 0,0-1 0,0-20 15,0 21-15,-21 0 0,0 0 16,-21-1-16,20 1 0,-20 21 0,0 0 15,-1 0-15,1 0 0,0 0 0,-1 21 16,22 1-16,-21-1 0,0 0 16,20 0-16,1 0 0,0 22 0,0-22 15,0 21-15,21-21 0,0 22 0,0-22 16,0 21-16,0-21 16,0 0-16,0 1 0,21-1 0,0 0 15,0-21-15,22 0 0,-22 0 0,0 0 16,21 0-16,-21 0 0,22 0 15,-1 0-15,-21-21 0,22 0 0,-22-1 16,21 1-16,0 0 0,-20-21 0,20-1 16,-21 1-16,0 21 15,22-43-15,-22 22 0,0 0 0,0-22 16,0 22-16,0-22 0,1 1 0,-22-1 16,0 1-16,21-1 0,-21 22 0,21 0 15,-21-1-15,0 22 0,0 0 0,0 63 31,0-20-31,-21 41 0,0-21 16,-1 22-16,22-1 0,-21 1 0,21-1 16,-21-20-16,21 20 0,0 1 15,0-22-15,0 22 0,-21-22 0,21 21 16,0-20-16,0-1 0,0-21 0,0 22 16,0-22-16,0 21 0,21-42 15,-21 21-15,21 0 0,0-21 0,1 0 16,-1 0-16,0 0 0,21 0 0</inkml:trace>
  <inkml:trace contextRef="#ctx0" brushRef="#br1" timeOffset="-29018.06">11366 12679 0,'0'0'0,"0"-21"0,0-43 32,0 43-32,0 0 0,22-21 0,-1 20 15,0 1-15,0-21 0,0 21 0,0 0 16,22-22-16,-22 22 0,21 0 16,-21 0-16,22 21 0,-1 0 0,0 0 15,-20 0-15,20 0 0,-21 21 16,21 0-16,-20 0 0,-1 0 15,0 22-15,-21-1 0,0-21 0,0 22 16,0-1-16,0-21 0,-42 21 0,20-20 16,1 20-16,0-21 0,0 0 15,0 0-15,0 1 0,-1-22 0,1 0 16,21 21-16,-21-21 16,21-21-16,0-1 15,0 1-15,0 0 0,0 0 16,0 0-16,21-22 0,0 22 0,1 0 15,-1-21-15,0 21 0,21-22 16,1 22-16,-22-21 0,21 21 16,0-1-16,1-20 0,20 21 0,-20 0 15,-22 0-15,21-1 0,0 1 16,-20 0-16</inkml:trace>
  <inkml:trace contextRef="#ctx0" brushRef="#br1" timeOffset="-28230.19">12425 12192 0,'0'0'0,"0"21"0,0 0 16,0 1-16,0-1 0,0 21 0,0-21 15,0 22-15,0-22 0,-21 21 0,21-21 16,-22 22-16,22-22 0,0 21 16,0-21-16,0 22 0,0-22 0,0 21 15,0-21-15,0 0 0,22 1 0,-1-1 16,0 0-16,0 0 16,0-21-16,0 0 0,1 0 0,20 0 15,-21 0-15,0 0 0,0-21 0,22 21 16,-22-21-16,21 0 0,-21-1 15,1 1-15,20 0 0,-21-21 0,0 21 16,0-22-16,1 22 0,-1-21 16,-21-1-16,0 22 0,21-21 15,-21 21-15,0 0 0,0-1 0,0 1 0,0 42 32,-21 1-32,21-1 0,-21 0 15,21 0-15,0 0 0,-22 22 16,22-22-16,0 21 0,0-21 15,0 0-15,0 1 0,0-1 0,0 0 16,22 0-16,-1 0 0,0 0 0,0-21 16,0 22-16,22-22 0,-22 0 15,21 0-15,0 0 0,-20 0 0,20 0 16,0-22-16,-21 22 0,22-21 0,-22 0 16,21 0-16,-21 0 0,1 0 15,-1-1-15,0 1 0,0-21 0,-21 21 16,0 0-16,0-22 0,0 22 0,0 0 15,0 0-15,0 42 32,0 0-32,0 0 0,0 0 15,0 1-15,0-1 0,-21 0 16,21 0-16,-21 0 0,21 0 0,0 1 16,-21-1-16,21 0 0,0 0 0,0 0 15,0 0-15,-22-21 0,22 22 16,-21-22-16,21-22 31,0 1-15,0 0-16,0 0 0,21 0 0,1-22 15,-1 22-15,0 0 0,21-21 16,-21-1-16,22 22 0,-1-21 16,0 0-16,1 20 0,-22-20 0,21 21 15,1 21-15,-1 0 0,-21 0 16,21 0-16,-20 21 0,-1 0 0,21 0 15,-21 1-15,-21 20 0,0-21 16,21 21-16,-21 1 0,0-22 0,0 21 16,0-21-16,-21 22 0,0-22 0,0 0 15,21 0-15,-21 0 0,0 1 0,-1-1 16,22 0-16,-21 0 16,21-42-1</inkml:trace>
  <inkml:trace contextRef="#ctx0" brushRef="#br1" timeOffset="-26514.16">15811 11853 0,'0'0'0,"-42"64"31,42-43-31,0 0 0,0 0 15,0 1-15,0-1 16,21-21-16,0 21 0,22-21 16,-22 0-16,0 0 0,21 0 15,1 0-15,-22 0 0,21-21 16,1 0-16,-1 21 0,0-22 0,-21 1 16,22 0-16,-22 0 0,0 0 15,0 0-15,0-1 0,-21 1 16,0 0-16,0 0 0,0 0 0,0 0 15,-21 21 1,0 0-16,0 0 0,0 21 16,0-21-16,-1 21 0,1 21 0,0-21 15,21 22-15,-21-1 0,21 22 16,-21-22-16,0 21 0,21-20 0,0-1 16,0 0-16,-22 1 0,22-1 15,-21 0-15,21 1 0,0-22 16,-21 21-16,0-21 0,0 1 0,0-1 0,21 0 15,-22 0-15,1-21 0,0 21 16,0-21-16,0 0 0,-22 0 16,22 0-16,0 0 0,0 0 0,0-21 15,0 21-15,-1-21 0,1 0 0,21 0 16,0-1-16,-21-20 0,21 21 16,0-21-16,0-1 0,0 1 0,0 0 15,0-1-15,0 1 0,0 21 0,0-22 16,21 22-16,0 21 15,-21 21-15,22 1 16,-22-1-16,0 21 0,0 0 16,0-20-16,0 20 0,0 0 0,21-21 15,-21 22-15,0-22 0,21 0 16,-21 21-16,0-20 0,21-1 0,0 0 16,-21 0-16,21-21 0,1 21 15,-1-21-15,0 0 0,0 21 0,0-21 16,22 0-16,-22 0 0,0 0 0,21 0 15,1 0-15,-22 0 0,21-21 16,0 21-16,1-21 0,-1 0 0,-21 0 16,22 0-16,-22-1 0,0 1 15,0 0-15,0-21 0,0 21 16,-21-1-16,22-20 0,-22 21 0,0 0 16,0 0-16,0-1 0,-22 22 31,1 0-31,0 22 0,0-1 15,0 0-15,21 0 0,-21 0 16,-1 0-16,1 1 0,21-1 0,0 21 16,0-21-16,0 0 0,0 1 0,0-1 15,0 0-15,0 0 0,0 0 16,0 0-16,21-21 0,1 22 0,-1-22 16,0 0-16,0 0 0,0 0 0,22 0 15,-22 0-15,21 0 16,-21 0-16,22 0 0,-1 0 0,-21 0 15,21-22-15,1 1 0,-1 0 0,-21 0 16,22 0-16,-1 0 0,-21-1 16,21 1-16,-20 0 0,-1 0 0,0 0 15,-21 0-15,0-1 0,-21 22 32,0 0-32,-1 22 0,1-22 15,0 21-15,0 0 0,0 0 0,21 0 16,-21 0-16,21 1 15,0-1-15,0 0 0,0 0 0,0 0 16,0 0-16,21 1 31,-21-44 1,0 1-17,-21 0-15,21 0 0,-22 0 16,1 0-16,21-1 0,-21 1 15,21 0 1,-21 21-16,21 21 16,0 0-16,0 1 15,0-1 1,0 0-16,0 0 0,21 0 16,-21 0-16,21-21 0,0 22 0,1-22 15,-1 0-15,-21 21 0,42-21 16,-21 0-16,0 0 0,1 0 0,20 0 15,0 0-15,-21 0 0,22 0 0,-1-21 16,0 21-16,-20-22 0,20 1 16,-21 0-16,21 0 0,-20 0 15,-1 0-15,0-1 0,21-20 0,-21 0 0,-21-1 16,22 1-16,-1-21 16,-21 20-16,21-20 0,-21 20 0,0-20 0,21 21 15,-21-22-15,21 43 0,-21-21 16,0 20-16,0 1 0,0 0 15,0 0-15,0 42 16,-21 0-16,0 0 0,0 1 16,0 20-16,-1 0 0,22 22 0,-21-1 15,0-20-15,0 20 0,0-21 0,21 22 16,-21-22-16,21 1 0,0-1 16,0 0-16,0 1 0,0-22 0,0 21 15,0-21-15,0 0 0,21 1 0,0-22 16,0 21-16,0 0 0,0-21 15,1 0-15,-1 0 0,0 0 0,0 0 16,0 0-16,0 0 0,1-21 16,-1 0-16,0-1 0,0 1 15,0 0-15,0 0 0,-21-21 0,22 20 16,-22-20-16,21 21 0</inkml:trace>
  <inkml:trace contextRef="#ctx0" brushRef="#br1" timeOffset="-26337.27">17378 12107 0,'0'0'16,"-21"22"-16,21-1 0,0 0 15,21 0 1,0-21-16,0 0 0,0 0 16,0 0-16,22 0 0,-22 0 15,0 0-15,21 0 0,-20 0 16,20 0-16,0-21 0,1 0 0</inkml:trace>
  <inkml:trace contextRef="#ctx0" brushRef="#br1" timeOffset="-25709.63">19071 12065 0,'0'0'16,"0"-21"-1,21 0-15,0 0 16,1-1-16,-1 22 15,0-21-15,-21 0 0,21 0 0,-21 0 16,21 0-16,-21-1 0,0 1 16,0 0-16,-21 0 15,-21 21-15,21-21 0,-1 21 16,1 0-16,-21 0 0,21 0 0,0 0 16,-1 21-16,1 0 0,0-21 15,0 21-15,0 0 0,21 22 0,0-22 16,0 0-16,0 21 0,0-20 15,0 20-15,0 0 0,21-21 0,0 22 16,-21-22-16,21 21 0,0 1 0,-21-22 16,22 21-16,-1-21 0,0 22 15,-21-22-15,0 0 0,0 21 0,0-21 16,0 1-16,0-1 0,0 0 0,0 0 16,-21 0-16,-22-21 15,22 21-15,-21-21 0,0 0 0,-1 0 16,1 0-16,0 0 0,-1 0 0,-20 0 15,20 0-15,1 0 0,0-21 16,-1 0-16,22 0 0,0 21 0,0-21 16,21 0-16,-21-1 0,21-20 15,0 21-15,0 0 0,0 0 0,21-22 16,0 22-16,0-21 0,22 21 16,-22-1-16,0 1 0,21 0 0,1 0 15,-1 0-15,-21 0 0,64-1 16,-43 22-16,0-21 0,1 21 15</inkml:trace>
  <inkml:trace contextRef="#ctx0" brushRef="#br1" timeOffset="-25053.2">19410 12023 0,'0'-21'16,"0"42"-16,0-21 15,-21 21-15,-1 0 16,1 21-16,0-20 0,21-1 15,-21 21-15,0-21 0,21 22 0,0-22 16,-21 21-16,21-21 0,0 0 16,0 22-16,0-22 0,0 0 0,0 0 15,0 0-15,0 1 0,0-1 16,21 0-16,0-21 0,0 21 0,0-21 16,22 0-16,-22 0 0,21 0 15,-21 0-15,22 0 0,-1 0 0,-21 0 16,21 0-16,1-21 0,-22 21 15,21-21-15,1 0 0,-22-1 0,21 1 16,-21 0-16,0 0 0,1-21 0,-1 20 16,-21 1-16,0-21 0,21 21 15,-21 0-15,0-1 16,-21 22-16,0 0 16,-1 22-16,22-1 15,0 0-15,-21 0 0,21 0 16,0 0-16,0 1 0,0-1 0,0 0 15,0 0-15,21-21 0,-21 21 16,22-21-16,-1 0 0,0 21 0,0-21 16,0 0-16,0 0 0,1 0 15,-1 0-15,0 0 0,0 0 16,0-21-16,0 21 0,1-21 16,-1 0-16,0 21 0,0-21 0,0-22 15,-21 22-15,21 0 0,1 0 16,-1 0-16,-21 0 0,0-1 15,21 1-15,-21 42 32,0 1-32,0-1 0,0 0 15,0 0-15,0 21 0,0-20 0,0-1 16,-21 0-16,21 0 0,-21 0 16,21 0-16,-22 1 0,22-1 15,0-42 32,0-1-47,0 1 16</inkml:trace>
  <inkml:trace contextRef="#ctx0" brushRef="#br1" timeOffset="-24882.2">20320 12107 0,'0'0'15,"21"-21"-15,-21-42 16,0 42-16,0-1 15,0 44 17,0-1-32,21 0 15,-21 0-15,21-21 0,1 0 16,-22 21-16,21-21 0,0 0 16</inkml:trace>
  <inkml:trace contextRef="#ctx0" brushRef="#br1" timeOffset="-24253.21">20743 12129 0,'0'84'31,"0"-63"-31,0 1 0,0-1 0,0 0 16,0 21-16,-21-21 0,21 22 16,-21-1-16,0-21 0,0 22 0,21-1 15,-22 0-15,1 1 0,0-1 0,0 21 16,0 1-16,0-22 0,21 22 15,-22-1-15,1 1 0,21-1 0,-21 1 16,0-1-16,21-20 0,-21 20 0,0 1 16,-1-22-16,22 21 0,-21-20 15,0-1-15,0 0 0,21 1 0,0-22 16,-21 21-16,21-21 0,0 1 16,0-44-1,0 1 1,0 0-16,21-21 0,-21 21 0,0-22 15,21 1-15,0-22 0,0 22 0,-21-21 16,0-1-16,22 1 16,-22-1-16,21-21 0,0 1 0,-21-1 15,0 0-15,0 22 0,0-22 0,21 1 16,-21-1-16,0 21 0,21 1 16,0-1-16,1 1 0,-1-1 0,0 1 15,0 21-15,0-1 0,0 1 16,1 21-16,20 0 0,-21-1 0,21 1 15,-20 0-15,-1 21 0,21 0 0,-21 0 16,0 21-16,1 0 0,20 43 16,-42-22-16,0 1 0,0 41 15,0-41-15,0-22 0,0 21 16,-21 0-16,0-20 0,-1-1 16,1 21-16,0-21 0,0-21 15,0 21-15,-22 1 0,22-22 0,0 0 16,0 0-16,0 0 15,0 0-15,21-22 16,0 1-16,0 0 16,0 0-16,21 0 0,0 0 15,0-1-15,0 1 0,22 0 0,-22-21 16,21 21-16,-21-1 0,22-20 16</inkml:trace>
  <inkml:trace contextRef="#ctx0" brushRef="#br1" timeOffset="-24008.66">21294 11853 0,'42'-42'0,"-84"84"0,84-105 0,-21 63 0,-21-21 16,0 0-16,-21 42 31,21 0-31,-21 0 16,0 21-16,21 1 0,-22-1 0,22 0 16,-21 1-16,21 20 0,-21-20 15,21-1-15,0 0 0,0 1 0,0-1 16,0-21-16,0 21 0,0-20 15,0-1-15,0 0 0,0 0 0,21 0 16,0 0-16,1-21 0,-1 0 16,0 0-16,0 0 15,0 0-15,0 0 0,1-21 16,-1 0-16,0 0 0</inkml:trace>
  <inkml:trace contextRef="#ctx0" brushRef="#br1" timeOffset="-23821.19">21167 12086 0,'0'0'15,"21"-21"17,0 21-32,0 0 0,0 0 0,0 0 15,1-21-15,20 21 0,-21-21 16,21 21-16,-20-21 0,20 21 0,0-22 15,1 1-15,-1 0 0,0 21 0</inkml:trace>
  <inkml:trace contextRef="#ctx0" brushRef="#br1" timeOffset="-23362.1">22267 11494 0,'21'-43'31,"-21"64"16,-21-21-31,21 22-16,0-44 62,0 1-46,0 0-16,0 0 16,21 21-16,1-21 0,-22 0 15,21 21-15,0 0 0,-21 21 31,0 0-15,0 0-16,0 0 0,0 0 16,-21 1-16,0-1 0,21 0 15,-22-21-15,22 21 0,0 0 16</inkml:trace>
  <inkml:trace contextRef="#ctx0" brushRef="#br1" timeOffset="-23133.46">22691 11367 0,'0'0'0,"0"-22"0,21 22 16,0 0 0,-21 22-1,0-1-15,0 0 0,0 0 16,0 0-16,-21 0 0,0-21 15,21 22-15,-22-1 0,22 0 0,-21 0 16,21 0-16,-21-21 0,21 21 16,-21 1-16,0-22 0,21 21 0,-21-21 15,-1 0-15,22 21 0,-21-21 0,0 21 16,0-21-16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4:29:52.6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2117 656 0,'0'-21'0,"-22"0"31,1 21-15,21 21 46,0 0-46,0 0 0,0 1-1,0-1-15,21-21 16,1 0-16,-1 0 16,0 0-16,0 0 0,0 0 0,22 0 15,-22-21-15,0-1 0,21 22 16,-21-21-16,1 0 0,20 21 0,-21-21 15,0 0-15,0 21 0,-21-21 16,0-1-16,22 1 0,-22 0 16,0 0-16,0 0 15,-22 21-15,1 0 16,0-21-16,0 21 0,0 0 16,-22 0-16,22 0 0,0 0 15,-21 21-15,21-21 0,-22 21 0,22 0 16,0-21-16,-21 21 0,20 0 15,1 22-15,0-22 0,21 0 0,-21 0 16,21 0-16,0 1 0,0-1 16,0 0-16,0 0 0,0 0 15,0 0-15,21 1 16,0-1-16,0-21 0,1 21 16,-1-21-16,0 0 0,0 0 15,0 0-15,0 0 0,1 0 16,-1 0-16,0 0 0,0 0 0,-21-21 15,21 21-15,-21-21 16,0-1 0,-21 22-1,0 0-15,0 0 0,0 0 16,-1 22-16,-20-22 0,21 21 16,-21 0-16,20 0 0,1 0 0,-21 22 15,21-22-15,0 0 0,-1 21 16,1-21-16,0 1 0,0 20 0,21-21 15,0 0-15,0 22 16,0-22-16,0 0 0,0 0 0,0 0 16,21-21-16,0 21 0,0 1 15,1-22-15,-1 0 0,0 0 0,0 0 16,0 0-16,0 0 0,22 0 16,-22 0-16,0 0 0,21 0 0,-20-22 15,-1 22-15,0-21 0,0 0 16,21 0-16</inkml:trace>
  <inkml:trace contextRef="#ctx0" brushRef="#br0" timeOffset="858.8">2646 889 0,'0'0'15,"0"-21"-15,21 21 16,-21-21-16,21 21 0,0 0 0,-21-21 15,21 21-15,1 0 0,20 0 16,-21-22-16,0 22 0,0 0 0,1 0 16,20 22-16,-21-22 0,0 21 15,0 0-15,-21 0 0,0 0 16,0 0-16,0 22 0,0-22 0,0 0 16,-21 21-16,0-20 15,0-1-15,0 0 0,-22 21 0,22-21 16,0 1-16,0-22 0,0 21 15,21 0-15,-21-21 16,21 21-16,21-42 16,0 21-1,0-21-15,-21 0 0,21-1 16,0 1-16,1 0 0,-1-21 0,21 21 16,-21-22-16,0 22 0,1-21 15,-1-1-15,0 22 0,0-21 0,0 21 16,-21 0-16,0-1 15,21 22-15,-21-21 0,-21 42 32,21 1-32,-21-1 15,0 21-15,0-21 0,0 22 16,21-22-16,-22 21 0,1-21 16,0 22-16,21-22 0,0 21 0,0-21 15,0 0-15,0 22 0,0-22 16,0 0-16,0 0 0,0 0 15,21 1-15,0-22 0,1 0 16,-1 0-16,0 0 0,0 0 0,21 0 16,-20 0-16,20 0 0,-21-22 15,21 1-15,1 0 0,-1 0 16,0 0-16,1-22 0,-22 1 0,21 0 16,1-1-16,-1 1 0,-21-21 15,0 20-15,22-20 0,-43 20 16,21 1-16,0 0 0,-21-1 0,21 22 15,-21-21-15,0 21 0,0 0 16,0-1-16,0 1 0,0 0 16,-21 21-1,0 21-15,21 0 16,0 1-16,-21 20 0,-1-21 16,1 21-16,21 1 0,0-1 15,-21 0-15,0 1 0,21-1 16,-21 0-16,21 1 0,0-1 0,0 0 15,-21-20-15,21 20 0,-22-21 16,22 21-16,0-20 0,0-1 0,0 0 16,0 0-16,0 0 15,22-21 1,-1 0-16,0-21 16,0 0-16,-21 0 0,21 0 15,0-1-15</inkml:trace>
  <inkml:trace contextRef="#ctx0" brushRef="#br0" timeOffset="1118.66">3429 889 0,'21'0'16,"0"0"-1,0 0-15,1 0 0,-1 0 0,21 0 16,-21 0-16,22-21 0,-22 21 16,0 0-16,0 0 0,0-21 15,0 21-15,1 0 0,-44 0 63</inkml:trace>
  <inkml:trace contextRef="#ctx0" brushRef="#br0" timeOffset="2418.71">3895 1037 0,'0'21'63,"-22"-21"-48,22 22 48,22-44 640,-1 22-703,-21-21 0,21 21 16,0-21-16,-21 0 0,21 21 0,0-21 15,-21 0-15,22-1 16,-22 1-16,21 21 0,-21-21 16,0 0-16,-21 21 31,-1 0-31,1 21 15,0 0-15,0 0 0,-21 1 16,20-1-16,1 0 0,0 21 0,0-21 16,0 1-16,21 20 0,0-21 15,0 0-15,0 0 0,0 1 0,0-1 16,0 0-16,0 0 16,0 0-16,21-21 0,0 21 15,0-21-15,0 0 0,1 0 16,20 0-16,-21 0 0,0 0 15,0 0-15,1 0 0,-1 0 0,0-21 16,0 0-16,0 0 0,0 0 16,1 0-16</inkml:trace>
  <inkml:trace contextRef="#ctx0" brushRef="#br0" timeOffset="2842.85">4276 1016 0,'-43'-21'15,"43"0"17,0 0-17,21 21-15,1-22 0,-1 22 16,0-21-16,0 21 0,0 0 16,0 0-16,1 0 0,-1 0 15,0 0-15,0 0 0,0 0 0,0 21 16,1 1-16,-1-1 0,0-21 15,-21 21-15,0 0 0,0 0 0,0 0 16,0 1-16,0-1 0,0 0 16,0 0-16,-21 0 0,0 0 15,-1-21-15,22 22 0,-21-22 0,0 0 16,0 21-16,0-21 31,21-21-15,0-1-16,0 1 0,0 0 15,21 0-15,-21 0 0,21 0 16,0-1-16,0 1 0,-21 0 16,22 0-16,-1 0 0,0 0 15,0 21-15,0-22 0,0 1 0,1 21 16,-1-21-16,0 0 0,0 21 16,21 0-16</inkml:trace>
  <inkml:trace contextRef="#ctx0" brushRef="#br0" timeOffset="3395.55">4995 826 0,'0'0'0,"-21"0"0,0 0 16,21 21 15,0 0-15,0 0-16,-21 0 15,21 0-15,0 1 0,0-1 0,-21 0 16,21 0-16,0 0 0,0 0 0,0 1 16,-22-1-16,22 0 0,0 0 15,-21 0-15,21 0 0,0 1 16,0-1-16,0 0 16,-21-21-16,0 0 31,21-21-16,0 0-15,0-1 16,0 1-16,0 0 0,0 0 0,0-21 16,0 20-16,21-20 0,0 21 15,0-21-15,1 20 0,-1-20 0,0 21 16,21 0-16,-21 0 16,22-1-16,-22 1 0,21 21 0,-21 0 15,1 0-15,-1 0 0,21 0 16,-21 21-16,0-21 0,1 22 0,-1 20 15,-21-21-15,21 0 0,-21 22 16,21-22-16,-21 0 0,0 21 0,0-21 16,0 1-16,0-1 0,0 0 0,0 0 15,0 0-15,0 0 0,0 1 16,-21-1-16,0-21 0,0 21 16,-1-21-1,22-21 16</inkml:trace>
  <inkml:trace contextRef="#ctx0" brushRef="#br0" timeOffset="3990.73">5990 953 0,'0'-106'31,"-21"85"-31,0 21 0,0-22 0,21 1 16,-22 21-16,1 0 0,0 0 0,0-21 15,0 21-15,-22 0 16,22 0-16,0 21 0,0 0 0,0 1 15,0-1-15,-1 0 0,1 21 16,-21-21-16,42 22 0,-21-22 0,0 21 16,-1-21-16,22 22 0,0-22 15,0 0-15,0 0 0,0 0 0,0 1 16,0-1-16,0 0 0,0 0 16,22-21-16,-1 0 15,0 0-15,0 0 0,0 0 0,0 0 16,1 0-16,-1 0 0,21-21 15,-21 21-15,0-21 0,1 0 0,20-1 16,-21 1-16,0-21 0,0 21 16,1-22-16,-22 1 0,21 21 0,0-21 15,-21 20-15,0-20 0,0 21 16,21 0-16,-21 42 31,-21 0-31,21 0 0,-21 0 16,21 1-16,0 20 0,-21-21 15,21 0-15,-22 22 0,22-22 16,0 0-16,0 0 0,0 21 16,0-20-16,0-1 0,0 0 15,0 0-15,22-21 0,-1 21 16,0-21-16,0 0 0,0 0 16,0 0-16,1 0 0,-1 0 15,0 0-15,0-21 0,0 0 0</inkml:trace>
  <inkml:trace contextRef="#ctx0" brushRef="#br0" timeOffset="4343.27">6435 614 0,'0'0'0,"0"-21"0,0 0 16,0-1-16,0 1 0,0 0 15,0 0-15,0 42 31,0 0-31,0 0 16,-22 1-16,22 20 0,-21-21 16,21 21-16,0 1 0,-21-1 0,0 0 15,21 1-15,-21-1 0,21 0 16,0 1-16,0-1 0,0-21 16,0 22-16,0-22 0,0 21 0,0-21 15,0 0-15,0 1 0,0-1 16,0 0-16,21-21 0,0 0 15,0 0-15,0 0 16,1 0-16,-1 0 0,0 0 16,0-21-16,0 0 15,0 21-15,-21-22 0,0 1 16,22 0-16,-1 0 0,-21 0 16</inkml:trace>
  <inkml:trace contextRef="#ctx0" brushRef="#br0" timeOffset="4939.22">7789 466 0,'0'0'0,"0"-64"31,0 43-31,0 0 15,0 42 1,0 0-16,-21 0 16,21 1-16,-21-1 0,21 21 15,-21 0-15,0 1 0,21-1 0,-22 22 16,1-22-16,0 21 0,0-20 16,0 20-16,0-20 0,-1-1 0,1 0 15,0 1-15,0-1 0,21-21 16,0 21-16,-21-20 0,21-1 15,-21 0-15,42-42 47,0 0-47</inkml:trace>
  <inkml:trace contextRef="#ctx0" brushRef="#br0" timeOffset="5459.06">7535 572 0,'0'-22'0,"0"44"0,-21-44 16,21 1-16,0 0 0,0 0 16,0 0-16,0 0 0,0-1 15,0 1-15,21 0 0,0 0 16,1 0-16,-1 0 0,21-1 0,0 22 16,-20-21-16,20 21 0,0 0 15,1 0-15,-1 0 0,0 0 0,1 0 16,-1 21-16,-21 1 0,21 20 15,-20-21-15,-1 21 0,-21-20 0,0 20 16,0-21-16,-21 21 0,-22 1 16,1-22-16,0 21 0,-22-21 0,1 22 15,-1-22-15,1 0 16,-1 21-16,22-20 0,-22-22 0,22 21 16,0 0-16,20-21 0,1 0 15,0 0-15,0 0 0,0 0 0,21-21 16,0 0-16,0-1 15,0 1-15,0 0 0,0 0 16,21 21-16,0-21 0,0 21 16,0 0-16,1 0 0,-1 0 0,0 0 15,0 0-15,0 21 0,0 0 0,1 0 16,-1 0-16,-21 1 0,21 20 16,-21-21-16,21 21 0,-21 1 0,0-22 15,21 0-15,-21 21 0,21-20 16,-21-1-16,0 0 0,0 0 15,22 0-15,-1-21 0,-21 21 16,21-21-16,0 0 0,0 0 16,0 0-16,1 0 0,-1 0 15,0 0-15,0 0 0,0-21 0,0 0 16,22 0-16,-22 0 0,0 0 0</inkml:trace>
  <inkml:trace contextRef="#ctx0" brushRef="#br0" timeOffset="5834.59">8086 889 0,'0'0'0,"0"21"16,21-21 0,0 0-16,0 0 15,0 0-15,0-21 0,1 21 16,-1-21-16,0 0 0,0 21 0,0-21 15,0 21-15,-21-22 0,0 1 16,22 0-16,-22 0 0,0 0 16,-22 21-1,1 0-15,0 0 16,0 0-16,0 0 0,0 0 0,-1 21 16,1 0-16,0 0 0,-21 0 0,21 22 15,21-22-15,-22 21 0,22-21 16,-21 22-16,21-22 0,0 0 15,0 21-15,0-20 0,0-1 0,0 0 16,21 0-16,1-21 16,-1 0-16,0 21 0,0-21 0,0 0 15,0 0-15,22 0 0,-22 0 16,0-21-16,21 21 0,1-21 0</inkml:trace>
  <inkml:trace contextRef="#ctx0" brushRef="#br0" timeOffset="6231.21">8826 804 0,'0'0'0,"22"-21"16,20-21 0,-63 42-1,0 0-15,-1 0 0,1 0 16,0 0-16,0 0 0,-21 21 16,20-21-16,1 21 0,0-21 0,0 21 15,21 1-15,0-1 0,-21-21 16,21 21-16,0 0 0,0 0 0,0 0 15,0 1-15,21-22 0,0 21 16,0 0-16,0-21 16,1 21-16,-1-21 0,0 21 0,0-21 15,0 21-15,0 1 0,1-22 16,-1 21-16,-21 0 0,0 0 16,-21 0-1,-1-21-15,1 0 0,-21 21 16,0-21-16,20 0 0,-20 0 0,0 0 15,21 0-15,-22 0 0,22 0 16,0 0-16,-21 0 0,20 0 16,1-21-16,0 21 15,21-21-15,0 0 16,21 21 0,0-21-16,1 0 0,-1 21 0,0 0 15,21-22-15</inkml:trace>
  <inkml:trace contextRef="#ctx0" brushRef="#br0" timeOffset="7587.07">9229 741 0,'0'0'0,"0"-21"31,-22 21-31,1 0 16,0 0-16,0 21 15,0 0-15,0 0 0,-1 0 16,1 22-16,21-22 0,-21 0 0,0 21 16,21-20-16,0-1 0,-21 0 15,21 21-15,0-21 0,0 1 0,0-1 16,0 0-16,0 0 0,21-21 0,-21 21 16,21-21-16,0 0 0,0 0 15,22 0-15,-22 0 0,0 0 0,21 0 16,-20 0-16,-1-21 0,21 21 15,-21-21-15,22 0 0,-22 0 0,0-1 16,0 1-16,0-21 0,0 21 16,-21-22-16,0 1 0,0 21 15,0-21-15,0-1 0,0 22 16,0-21-16,0 21 0,-21-1 0,0 1 16,0 21-16,0 0 0,0 0 15,-22 0-15,22 0 0,0 0 16,-21 0-16,20 0 0,-20 21 0,21 22 15,-21-22-15,20 0 0,1 21 16,0-20-16,0 20 0,0 0 0,21-21 16,0 22-16,0-22 0,0 21 15,0-21-15,21 1 0,0-1 0,0 0 16,0 0-16,22-21 0,-22 21 16,21-21-16,-21 0 0,22 0 15,-1 0-15,-21 0 0,22 0 0,-1 0 16,-21-21-16,21 0 0,-20 21 15,20-21-15,-21 0 0,21-22 0,-20 22 16,-1 0-16,0-21 0,-21-1 16,21 22-16,-21-21 0,21 21 0,-21-22 15,0 22-15,21 0 0,-21 0 16,0 0-16,-21 21 16,0 21-1,0 0-15,21 0 16,0 0-16,-21 22 0,21-1 15,-21-21-15,21 0 16,0 22-16,0-22 0,0 0 0,0 0 16,0 0-16,0 0 0,0 1 15,0-1-15,0 0 0,21-21 16,0 0-16,0 0 0,0 0 16,0 0-16,1 0 0,-1 0 15,0 0-15,0 0 0,0-21 0,0 0 16,1-1-16,-1 1 0,0 0 15,0-21-15,0 21 0,0-22 0,1 22 16,-22-21-16,0 21 16,21-1-16,-21 1 0,21 0 0,-21 0 15,0 42 17,-21 0-17,21 0-15,-21 22 0,21-22 16,0 0-16,0 0 0,0 22 0,-22-22 15,22 0-15,0 0 0,0 0 16,0 0-16,0 1 0,0-1 0,22 0 16,-1-21-1,0 0-15,0 0 0,0 0 16,0 0-16,1 0 0,-1 0 0,0 0 16,0 0-16,21-21 0,-20 0 15,-1-1-15,0 1 0,0 0 0,0-21 16,0 21-16,1-22 0,-22 22 15,0-21-15,21 21 0,-21-22 0,0 22 16,0 0-16,0 0 0,0 0 16,0-1-16,-21 22 15,-1 0 1,44 0 15,-1 0-15,0 0-16,0 0 0,0 0 15,0 0-15,1 0 0,-1 0 16,0 0-16,-21 22 16,21-22-16,-21 21 0,0 0 15,0 0-15,0 0 16,0 0-16,0 1 0,0-1 0,-21 0 16,21 0-16,-21 21 0,21-20 15,0-1-15,-21 0 0,21 0 0,-22 0 16,22 0-16,0 1 0,-21-1 15,21 0-15,0 0 16,0 0 0,21-21-16,1 0 15,-1 0-15,0 0 0,0-21 16,0 0-16,0 0 0,1 0 16</inkml:trace>
  <inkml:trace contextRef="#ctx0" brushRef="#br0" timeOffset="7870.12">11049 677 0,'0'0'0,"0"-21"0,0 0 15,-21 21 1,0 0-16,-1 0 16,1 0-16,0 0 0,0 0 0,21 21 15,-21 0-15,0 1 0,-1-1 16,1 0-16,0 0 0,0 21 0,21-20 15,0 20-15,-21 0 0,21-21 16,-21 22-16,21-22 0,0 0 0,0 0 16,0 0-16,0 1 0,0-1 0,0 0 15,21 0-15,0-21 16,0 0-16,0 0 0,0 0 16,1 0-16,-1 0 0,0 0 15,0 0-15,21-21 0,-20 21 0,20-21 16</inkml:trace>
  <inkml:trace contextRef="#ctx0" brushRef="#br0" timeOffset="8290.73">11366 847 0,'-42'0'16,"21"0"-16,21 21 31,21-21-16,0 0 1,0 0-16,1 0 0,-1 0 0,0 0 16,0 0-16,0-21 0,0 21 15,1-21-15,-1-1 0,0 1 16,0 21-16,-21-21 0,21 0 0,-21 0 16,21 0-16,-21-1 0,0 1 15,0 0-15,0 0 0,-21 21 16,0 0-16,0 0 15,0 0-15,0 0 0,-22 0 0,22 21 16,0 0-16,-21 22 0,20-22 16,-20 21-16,21-21 0,0 22 0,0-1 15,-1-21-15,1 21 0,21-20 0,0 20 16,0-21-16,0 0 16,0 22-16,21-22 0,1-21 0,-1 21 15,0 0-15,0-21 0,21 0 16,-20 21-16,-1-21 0,21 0 0,-21 0 15,22 0-15,-22 0 0,21 0 0,-21-21 16,0 0-16,1 21 0,-1-21 16</inkml:trace>
  <inkml:trace contextRef="#ctx0" brushRef="#br0" timeOffset="8490.94">11790 995 0,'0'0'0,"-21"0"0,-1 21 31</inkml:trace>
  <inkml:trace contextRef="#ctx0" brushRef="#br0" timeOffset="9426.1">2349 1672 0,'0'0'0,"-42"0"0,0 0 16,21 0-16,-1 0 0,1 0 15,-21 21-15,21-21 0,0 0 0,-1 0 16,1 0-16,0 0 16,0 0-16,21-21 31,21 0-16,0 21-15,0 0 0,22 0 16,-22 0-16,21 0 0,22 0 16,-22 0-16,22 0 0,-1 0 0,22 0 15,-22 0-15,22 0 16,0 0-16,-1 0 0,1 0 0,21 0 0,0 0 16,-1 0-16,1 0 15,21 0-15,0-21 0,-21 21 0,21 0 16,0 0-16,0 0 0,0 0 15,0 0-15,-21 0 0,21 0 0,-21 0 16,0-21-16,-1 21 0,1 0 16,-21 0-16,-22 0 0,1 0 0,-1 0 15,1-21-15,-1 21 0,-20 0 16,-1 0-16,-21 0 0,0 0 0,1 0 16,-1 0-16,0 0 15,-21-22 48</inkml:trace>
  <inkml:trace contextRef="#ctx0" brushRef="#br0" timeOffset="10323.33">7535 1545 0,'0'0'0,"-21"0"0,0 0 15,-21 0 1,20 0-16,1 0 16,42 0 31,1 0-47,-1 0 15,21 0-15,0 0 0,1 0 0,-1 0 16,22 0-16,-1 0 0,1 0 0,-1 0 15,1 0-15,-1 0 0,22 0 16,-22 0-16,1 0 0,20 0 16,-20 0-16,21 0 0,-1 0 15,1 0-15,0 0 0,20 0 0,-20 0 16,21 0-16,-21 0 0,-1 0 0,22 0 16,-21 0-16,21 0 0,-22 0 15,22 0-15,0 0 0,-21 0 0,20 0 16,1 0-16,-21 0 0,0 0 15,-1 0-15,1 0 0,0 0 0,-22 0 16,22 0-16,-22 0 0,1 0 16,-1 0-16,1 0 0,-22 0 0,22 0 15,-22 0-15,0 0 0,1 0 16,-1 0-16,-21 0 0,21-21 16,-20 21-16,-1 0 0,0 0 15,0 0 1</inkml:trace>
  <inkml:trace contextRef="#ctx0" brushRef="#br0" timeOffset="10506.07">11324 1545 0,'-21'21'78,"0"-21"-78,0 0 16,21 22-16,-22-1 0</inkml:trace>
  <inkml:trace contextRef="#ctx0" brushRef="#br0" timeOffset="17111.08">2942 2858 0,'0'-22'0,"0"1"32,21 21-32,-21 21 78,0 1-78,0-1 15,0 0-15,0 0 16,0 0-16,0 0 0,0 1 16,0-1-16,0 0 0,0 0 0,0 21 15,0-20-15,0-1 0,0 21 0,0-21 16,0 22-16,0-1 0,-21 0 15,21-21-15,0 22 0,0-1 0,0 0 16,-21-20-16,21 20 0,-21 0 16,21 1-16,0-1 0,0 0 0,-21 1 15,21-1-15,-22-21 0,22 21 16,0 1-16,0-1 0,0 22 0,-21-22 16,21 0-16,0 1 0,-21-1 15,21 0-15,0-21 0,0 22 16,-21-1-16,21 0 0,0-20 15,0 20-15,0-21 0,0 21 0,0-20 16,0 20-16,0-21 0,0 21 0,0-20 16,0-1-16,0 21 0,-21-21 15,21 22-15,0-22 0,0 0 0,-21 21 16,21-21-16,0 22 0,0-22 16,0 21-16,-22 1 0,22-22 0,-21 21 15,21-21-15,0 0 0,0 22 0,-21-22 16,21 0-16,0 0 0,-21 0 15,21 1-15,0-1 0,0 0 0,0 0 16,0 0-16,0 0 16,0 1-1,0-44 17,0 1-32,0 0 0,0 0 0,0-21 15,0 20-15,0-41 0</inkml:trace>
  <inkml:trace contextRef="#ctx0" brushRef="#br0" timeOffset="18179.24">2963 2879 0,'0'-21'16,"0"-1"15,21 22 0,1 0 16,-1 0-47,0 0 16,0 0-16,0 0 0,0 0 15,1 0-15,-1 0 16,0 0-16,21 0 0,-21 0 0,22 0 15,-22 0-15,21 0 0,1 0 16,-22 0-16,21 0 0,0 0 0,1 0 16,20 0-16,-20-21 0,-1 21 15,21 0-15,-20 0 0,20 0 0,-20 0 16,20 0-16,-21 0 0,22 0 16,-22-21-16,22 21 0,-1 0 15,1 0-15,-1 0 0,22 0 0,-22 0 16,22 0-16,0 0 0,-22 0 15,22 0-15,0 0 0,-22 0 0,22 0 16,-22 0-16,1 0 0,-1 0 16,1 0-16,-1 0 0,1 0 0,-1 0 15,1 0-15,-1 0 0,1 0 16,-22 0-16,22 0 0,-1 0 0,1-21 16,-22 21-16,21 0 0,-20 0 0,-1 0 15,22 0-15,-22 0 0,21 0 16,-20 0-16,20 0 0,1 0 0,-1 0 15,1 0-15,20 0 16,-20 0-16,-1 0 0,1 0 0,-1 0 16,1 0-16,-1 0 0,-20 0 15,20 0-15,-20 0 0,20 0 0,-21 0 16,1 0-16,20 0 0,-20 0 0,20-21 16,1 21-16,-22 0 0,21 0 15,1 0-15,-1 0 0,1 0 0,-22 0 16,22 0-16,-22 0 0,22 0 15,-22 0-15,0 0 0,1 0 0,-1 0 16,0 0-16,-21 0 0,22 0 16,-22 0-16,0 0 0,0 0 15,0 0-15,1 0 0,-1 0 16,-42 0 78,-1 0-94</inkml:trace>
  <inkml:trace contextRef="#ctx0" brushRef="#br0" timeOffset="19522.52">8445 2794 0,'22'0'31,"-1"0"-15,0 0 0,-21 21 109,0 0-110,0 1-15,0-1 16,0 0-16,0 0 0,0 0 0,0 0 15,0 1 1,0-1-16,0 0 0,0 0 0,0 0 16,0 0-16,0 1 0,0-1 15,0 21-15,-21-21 0,21 22 0,0-22 16,0 0-16,0 21 0,0 1 16,0-22-16,0 21 0,-21 22 15,21-43-15,0 21 0,-22 0 0,22-20 16,0 20-16,0-21 0,0 21 15,0-20-15,0 20 0,0-21 0,0 21 16,0-20-16,0-1 0,-21 21 16,21-21-16,0 22 0,0-22 15,0 21-15,0-21 0,0 0 0,0 22 16,0-22-16,0 0 0,0 0 16,0 22-16,0-22 0,0 0 0,0 0 15,0 0-15,0 0 0,0 1 0,0-1 16,-21 0-16,21 0 0,0 0 15,0 0-15,0 1 0,0-1 0,0 0 16,0 0-16,0 0 0,0 0 16,-21 1-16,21-1 0,0 0 15,0 0-15,0 0 0,-21 0 16,21 1-16,0-1 0,0 0 16,0 0-16,0 0 15,0 0-15,0 1 16,-21-1-16,21 0 0,0 0 15,0 0-15,-22-21 16,22 21-16,0 1 0,0-1 16,0 0-16,-21-21 15,21 21-15,-21-21 16,21 21-16,0 0 16,0 1 15,0-1-16,0 0 1,0-42 78,0 0-79,0-1-15</inkml:trace>
  <inkml:trace contextRef="#ctx0" brushRef="#br0" timeOffset="19694.97">8255 5122 0,'0'0'0,"-21"0"15,21 22 1</inkml:trace>
  <inkml:trace contextRef="#ctx0" brushRef="#br0" timeOffset="21927.4">2794 5398 0,'0'21'32,"-21"-21"-32,0 0 46,42 0 17,0 0-63,0 0 16,0 0-16,0 0 0,1 0 15,-1 0-15,21 0 0,-21 0 0,0 0 16,22 0-16,-22 0 0,21 0 15,1 0-15,-1 0 0,-21 0 0,43 0 16,-22 0-16,0 0 0,22 0 16,-22 0-16,22 0 0,-1 0 15,1 0-15,-22 0 0,21 0 0,1 0 16,-1 0-16,1 0 0,-1 0 16,1 0-16,-1 0 0,22 0 0,-21 0 15,-1 0-15,22 0 0,-1 0 0,1 0 16,-21 0-16,20 0 0,1 0 15,0 0-15,-22 0 0,22 0 0,-22 0 16,1 0-16,20 0 0,-20 0 0,-1 0 16,1 0-16,21 0 0,-22 0 15,1 0-15,-1 0 0,1 0 0,-1 0 16,-21 0-16,22 0 0,-1 0 0,-20 0 16,-1 0-16,22 0 15,-22 0-15,0 0 0,1 0 0,-1 0 16,0 0-16,1 0 0,-1 0 0,0 0 15,22 0-15,-22 0 0,0 0 16,1 0-16,20 0 0,-20 0 0,-1 0 16,21 0-16,-20 0 0,-1 0 0,0 0 15,1 0-15,-1 0 0,0 0 16,1 0-16,-22 0 0,21 0 0,1 0 16,-22 0-16,21 0 0,-21 0 0,22 0 15,-22 0-15,21 0 0,-21 0 16,22 0-16,-22 0 0,0 0 0,21 0 15,-21 0-15,1 0 0,-1 0 16,0 0-16,21 0 0,-21 0 16,1 0-16,-1 0 0,0 0 15,0 0-15,0 0 16,0 0 0,-21-21-1,22 21 1,-1 0-1,0 0 17,0 0-17,0 0 1,0 0-16,1 0 16,-1 0-1,0 0 1,0 0 15,0 0-15,0 0-1,1 0 1,-1 0 0,0 0 15,0 0-16,-21-22 1,0 1 109,-21 21-109,21-21-16</inkml:trace>
  <inkml:trace contextRef="#ctx0" brushRef="#br0" timeOffset="22211.33">8255 5249 0,'0'22'63,"-21"-22"-63,21 21 0,0 0 16,-21 0-16,21 0 15,0 0-15,-22-21 16,22 22-16,-21-22 15,21 21-15,0 0 16,-21-21 0,0 0-1,0 0 1,0 0 0</inkml:trace>
  <inkml:trace contextRef="#ctx0" brushRef="#br0" timeOffset="23762.07">3725 3133 0,'0'0'0,"0"-21"0,-21-1 31,21 1-31,0 0 15,0 42 32,0 0-31,0 1-16,0-1 0,0 0 16,0 0-16,0 21 0,0 1 0,0-22 15,0 21-15,0 1 0,0-22 16,0 21-16,0-21 0,0 0 0,0 22 15,-21-22-15,21 0 0,0 0 16,-21-21-16,21 21 0,0 1 0,0-1 16,0-42 46,0-1-46,0 1-16,0 0 0,0 0 15,0 0-15</inkml:trace>
  <inkml:trace contextRef="#ctx0" brushRef="#br0" timeOffset="24286.45">4043 3090 0,'-21'22'47,"-1"-22"-47,1 21 0,0-21 16,0 21-16,0 0 0,0 0 15,-1 0-15,-20 1 0,21-1 0,0 0 16,-22 0-16,22-21 0,0 21 0,0 0 15,21 1-15,-21-22 0,0 0 16,42 0 31,0 0-47,0 0 16,0 0-16,0 0 0,1 0 0,-1 0 15,0 0-15,0 0 16,0 0-16,0 0 0,1 21 15,-1-21-15,0 21 0,0 0 16,-21 0-16,21 0 0,-21 1 16,21-1-16,-21 0 15,0 0-15,0 0 0,0 0 0,22-21 16,-22 22-16,0-1 0,0 0 16,0 0-16,0 0 15,0-42 32,0 0-47</inkml:trace>
  <inkml:trace contextRef="#ctx0" brushRef="#br0" timeOffset="24690.11">4784 3217 0,'0'0'16,"0"22"-16,-22-22 0,22 21 15,22-21 16,-1 0-31,-21-21 16,21 21-16,-21-22 16,0 1-16,0 0 15,0 0 1,-21 21-16,0 0 16,-1 0-1,1 0-15,0 0 16,0 21-1,21 0-15,0 0 0,0 1 16,0-1-16,0 0 16,0 0-1</inkml:trace>
  <inkml:trace contextRef="#ctx0" brushRef="#br0" timeOffset="25030.1">4720 3598 0,'0'0'15,"0"22"-15,0-1 16,21-21 15,0 0-31,1 0 0,-1-21 16,0 21-1,-21-22-15,0 1 16,0 0-16,-21 21 16,0 0-1,-1 0-15,1 0 0,0 0 16,0 0-16,0 0 16,21 21-16,-21 0 15,21 1 1,21-22-1,0 0-15,0 0 16,0 0-16</inkml:trace>
  <inkml:trace contextRef="#ctx0" brushRef="#br0" timeOffset="25450.87">5588 3133 0,'0'0'0,"0"-21"16,0-1-16,0 44 31,0-1-31,21 0 16,0 21-16,-21-21 0,21 1 15,-21 20-15,0-21 0,0 21 0,0-20 16,22 20-16,-22-21 0,0 0 16,0 22-16,0-22 0,0 0 0,0 0 15,0 0-15,0 0 16,0-42 46,21 0-62,-21 0 0,21 0 16,0 0-16</inkml:trace>
  <inkml:trace contextRef="#ctx0" brushRef="#br0" timeOffset="25695.05">6011 3069 0,'0'0'0,"-21"21"31,21 1-31,-21-1 0,0 0 16,0 0-16,-1 21 0,1-20 16,0 20-16,0-21 0,21 21 0,-21-20 15,0 20-15,-1-21 0,1 0 16,0 0-16,21 1 0,0-1 0,-21 0 15,0 0 1</inkml:trace>
  <inkml:trace contextRef="#ctx0" brushRef="#br0" timeOffset="26386.51">3768 4106 0,'21'0'31,"-21"22"-31,0-1 0,0 0 0,0 0 16,0 21-16,0 1 0,0-22 15,0 21-15,0 1 0,0-22 0,0 21 16,0-21-16,-21 22 0,21-22 16,-22 0-16,22 0 0,-21 0 0,21 0 15,0 1-15,0-1 16,0-42 15,0-1-31,21 1 16,1 21-16,-1-42 0,0 21 15</inkml:trace>
  <inkml:trace contextRef="#ctx0" brushRef="#br0" timeOffset="26782">4127 4106 0,'0'0'15,"0"22"-15,0-1 16,-21 0-16,0 0 0,0 0 15,0 0-15,0 1 0,-1-22 16,-20 21-16,21 0 0,-21 0 0,20 0 16,1 0-16,-21-21 0,21 22 15,0-22-15,-1 0 0,22 21 16,-21-21-16,42 0 47,1 0-32,-1 0-15,0 0 0,0 0 16,0 0-16,0 21 16,1 0-16,-1-21 0,0 21 0,0-21 15,0 21-15,-21 1 0,21-22 16,1 21-16,-1 0 0,-21 0 16,21-21-16,0 21 15,-21 0-15,21-21 16,0 0-16,1 0 31,-1 0-31</inkml:trace>
  <inkml:trace contextRef="#ctx0" brushRef="#br0" timeOffset="27114.09">4847 4255 0,'21'0'15,"0"0"1,1 0 0,-1 0-16,0-22 15,-21 1 1,-21 21 15,0 0-31,-1 0 0,1 0 16,0 21-16,21 1 15,0-1-15,-21 0 16,21 0-16,0 0 16,0 0-1</inkml:trace>
  <inkml:trace contextRef="#ctx0" brushRef="#br0" timeOffset="27453.63">4868 4551 0,'0'0'0,"0"42"15,21-42 16,1 0-15,-1 0 0,0 0-16,-21-21 15,0 0 1,-21 21 0,0 0-16,-1 0 15,1 0-15,0 0 16,0 0-16,21 21 15,0 0 1,21-21 15,0 0-15,0 0-16</inkml:trace>
  <inkml:trace contextRef="#ctx0" brushRef="#br0" timeOffset="27827.1">5651 4212 0,'-21'-21'31,"21"42"-15,0 0 0,0 1-16,21-1 0,-21 0 15,0 0-15,0 0 0,0 0 16,0 22-16,0-22 0,0 0 0,0 0 0,0 0 16,0 1-16,0-1 15,0 0-15,0 0 0,0 0 16,0 0-1,0 1-15,0-44 47,0 1-47,22 0 0,-1 0 16,0 0-16</inkml:trace>
  <inkml:trace contextRef="#ctx0" brushRef="#br0" timeOffset="28098.99">6032 4085 0,'-21'0'15,"21"21"1,-21 1-16,0-1 0,0 21 16,0-21-16,21 22 0,-22-22 0,1 21 15,0-21-15,0 22 0,0-22 16,0 21-16,-1-21 0,1 0 0,21 1 15,-21-1-15,21 0 0,-21 0 16,0 0-16,21 0 0,-21 1 16,21-44 31,0 1-47</inkml:trace>
  <inkml:trace contextRef="#ctx0" brushRef="#br0" timeOffset="28906.8">4805 4297 0,'21'0'31,"0"0"-31,0 0 32,0-21-32,-21 0 15,22 21 1,-22-22-16,0 1 0,0 0 15,-22 21 1,1 0 0,0 0-16,0 0 0,21 21 15,-21-21-15,21 21 0,-21-21 0,21 22 16,0-1-16,0 0 31,21-21-15,0 0-16,0 0 15,0 0-15,0 0 0,1 0 16,-22-21-16,21 21 16,-21-21-1,-21 21 1,-1 0 0,22 21 46</inkml:trace>
  <inkml:trace contextRef="#ctx0" brushRef="#br0" timeOffset="35222.69">1397 5990 0,'0'-21'31,"0"0"-15,21 21-16,-21-21 15,0 0-15,0-1 16,0 1-1,0 0 1,0 0-16,0 0 0,-21 21 16,0-21-16,0 21 0,-1 0 15,1-22-15,0 22 0,-21 0 16,21 0-16,-1 0 0,-20 0 16,21 0-16,-21 0 0,20 0 15,-20 0-15,21 22 0,0-22 0,-22 21 16,22 0-16,0 0 0,0 0 15,0 22-15,0-22 0,21 21 0,0-21 16,-22 22-16,22-1 0,-21-21 16,21 21-16,-21 1 0,21-22 15,0 21-15,0 1 0,0-1 0,0 0 16,0 1-16,0-1 0,0 0 16,21 1-16,0-1 0,-21 0 15,22-21-15,-1 1 0,0-1 0,0 0 16,0 0-16,0 0 0,1-21 15,20 0-15,-21 0 0,0 0 16,22 0-16,-1 0 0,-21 0 0,21-21 16,1 0-16,-1 0 0,-21 0 15,22-1-15,-1 1 0,0 0 16,-21-21-16,22 21 0,-22-22 0,21 1 16,-21 21-16,1-22 0,-1 22 15,0-21-15,0 21 0,-21 0 0,0-1 16,0 1-16,0 0 15,0 0-15,0 42 47,-21-21-47,21 21 0,0 0 16,0 1-16,0-1 0,0 0 0,-21 0 16,21 0-16,0 0 0,0 1 15,0-1-15,0 21 0,0-21 16,0 0-16,0 1 0,0-1 15,21-21-15,0 0 0,-21 21 16,21-21-16,0 0 0,1 0 0,-1 0 16,0 0-16,0 0 15,0-21-15,0 0 0,22 21 0,-22-22 16,0 1-16,0 0 0,0 0 16,1 0-16,-1-22 0,0 22 15,-21 0-15,0 0 0,0-21 16,0 20-16,0 1 0,0-21 0,0 21 15,-21 0-15,21-1 0,-21 1 16,-1 0-16,1 0 0,0 21 0,0 0 16,-21 0-16,20 0 0,1 0 15,0 0-15,0 0 0,0 0 0,0 21 16,-1 0-16,1 0 0,0 1 16,21-1-16,0 21 0,0-21 0,0 22 15,0-22-15,0 21 16,0-21-16,0 0 0,21 22 0,-21-22 15,21 0-15,1-21 0,-1 21 16,0 0-16,0-21 0,0 0 0,0 0 16,1 0-16,-1 0 0,0 0 15,0 0-15,0-21 0,0 0 0,1 0 16,-1 0-16,0 0 0,-21-1 16,21 1-16,-21 0 0,21 0 15,-21 0-15,21 0 0,-21-1 0,0 1 16,0 0-16,0 0 0,0 0 15,0 0-15,0 42 47,0 0-31,0 0-16,0 0 0,0 0 0,0 1 16,0-1-16,0 0 0,0 0 15,0 0-15,0 0 0,0 1 16,0-1-1,-21-21-15,21-21 32,0-1-17,0 1-15,0 0 16,0 0-16,0 0 0,0 0 0,0-1 16,21 1-16,1 0 15,-22 0-15,21 0 0,0 21 16,0-21-16,0 21 0,0 0 15,1 0-15,-1 0 0,0 0 0,0 0 16,0 0-16,-21 21 16,21-21-16,-21 21 15,0 0-15,0 0 0,0 0 16,0 1-16,0-1 0,0 0 16,0 0-16,0 0 0,0 0 15,0 1-15,22-1 0,-22 0 0,21-21 16,0 21-1,0-21-15,0 0 0,22 0 16,-22 0-16,0 0 0,0 0 0,0-21 16,22 21-16,-22-21 0,0 0 15,0 21-15,0-22 0,0 1 0,-21 0 16,22 0-16,-22 0 0,21 0 16,-21-1-16,0 1 0,0 0 15,0 0-15,0 0 0,0 0 16,0-1-16,0 44 47,-21-1-47,21 0 15,0 0-15,0 0 0,-22 0 16,22 1-16,-21-1 16,21 0-16,0 0 0,0 0 0,0 0 15,0 1-15,0-1 0,0 0 16,0 0-16,-21-21 0,21 21 15,0-42 48,0 0-63,0 0 16,0 0-16,21-1 15,-21 1-15,21 0 0,1 0 0,-22 0 16,21 0-16,0 21 0,0-22 15,0 1-15,-21 0 0,21 0 0,1 21 16,-1 0-16,0-21 0,0 21 16,0 0-16,0 21 31,-21 0-31,0 0 0,22 0 16,-22 1-16,0-1 15,0 0-15,0 0 0,0 0 16,0 0-16,0 1 15,0-1 1,0 0 0,0-42 31,0 0-47,0-1 15,21 1-15,-21 0 16,21 0-16,0 0 0,0 0 0,0-1 15,1 1-15,-1 0 16,-21 0-16,21 0 0,0 21 16,0 0-16,-21-21 0,21 21 15,1 0-15,-22 21 16,0 0-16,0 0 16,0 0-16,0 0 0,0 1 15,0-1-15,0 21 0,0-21 16,0 0-16,0 1 15,0-1-15,0 0 0,0 0 0,0 0 16,0-42 31,0 0-47,0 0 16,21 0-16,0-1 0</inkml:trace>
  <inkml:trace contextRef="#ctx0" brushRef="#br0" timeOffset="35963.08">3577 6138 0,'0'-21'0,"0"42"47,-21-21-47,0 22 0,0-1 0,21 0 15,-22 0 1,1 0-16,21 0 0,-21 1 0,21-1 15,0 0-15,0 0 0,-21-21 16,21 21-16,0 0 0,0 1 0,0-1 16,0 0-16,21-21 15,0 0 1,0 0-16,1 0 16,-1-21-16,-21 0 15,0-1-15,0 1 0,0 0 16,0 0-16,0 0 0,0 0 15,0-1-15,0 1 0,0 0 0,0 0 16,0 0 0,0 0-16,0-1 0,21 1 15,0 21-15,0-21 16,0 21-16,22 0 0,-22 0 16,0 0-16,0 0 0,0 0 0,1 0 15,-1 21-15,21 0 0,-21-21 16,0 22-16,1-1 0,-22 0 0,21-21 15,-21 21-15,21 0 0,-21 0 16,0 1-16,0-1 0,0 0 0,0 0 16,0 0-16,0 0 0,-21 1 15,0-22 1,-1 0-16,22 21 0,0-42 31,0-1-15,0 1-16,0 0 0,0 0 15,0 0-15,0 0 0,22-1 16,-22 1-16,21 0 0,0 0 0,-21 0 16,21 0-16,0-1 0,22 1 15,-22 0-15,0 0 0,0 21 0,43 0 16,-22 0-16,-21 0 16,0 0-16,22 0 0,-22 0 0,0 21 15,0 0-15,0 0 0,-21 1 0,0-1 16,0 0-16,0 0 15,0 0-15,0 0 0,0 1 0,-21-1 16,0 0-16,0 0 0,0-21 0,-1 21 16,22 0-16,-21-21 0,0 22 15</inkml:trace>
  <inkml:trace contextRef="#ctx0" brushRef="#br0" timeOffset="36814.58">5016 6265 0,'0'0'0,"22"0"15,-1 0-15,0-21 16,-21 0 0,0 0-1,0 0-15,0 0 0,-21 21 16,0-22-16,21 1 15,-22 21-15,-20 0 0,21-21 0,0 21 16,-22 0-16,22 0 0,-21 0 16,21 0-16,-22 0 0,22 21 0,-21 0 15,21-21-15,-22 22 0,22-1 0,0 0 16,0 0-16,0 0 0,21 22 16,0-22-16,-21 0 0,21 0 0,0 0 15,0 0-15,0 1 0,0-1 16,21 0-16,0-21 0,0 0 15,0 0-15,0 0 0,1 0 16,-1 0-16,21 0 0,-21-21 0,22 21 16,-22-21-16,21-1 0,-21 1 15,22 0-15,-22 0 0,0 0 16,21 0-16,-21-1 0,1-20 0,-1 21 16,0-21-16,0 20 0,-21-20 0,0 21 15,21-21-15,-21 20 0,21-20 16,-21 0-16,0 21 0,0-1 0,0-20 15,0 21-15,0 0 16,-21 21 0,0 0-16,21 21 0,0 0 15,-21 0-15,21 22 0,-21-1 0,21-21 16,0 21-16,0 1 0,0-1 16,0 0-16,0-20 0,0 20 15,0 0-15,0-21 0,0 22 0,0-22 16,0 0-16,0 0 0,0 22 0,0-22 15,0 0-15,21-21 16,0 0-16,0 0 0,0 0 0,1 0 16,-1 0-16,21 0 0,-21-21 15,0 0-15,22 21 0</inkml:trace>
  <inkml:trace contextRef="#ctx0" brushRef="#br0" timeOffset="37342.87">5694 6096 0,'0'0'0,"0"-21"16,0-21-16,-21 20 16,-1 1-1,1 21-15,0 0 0,0 0 16,0 0-16,0 0 0,-1 0 0,1 0 16,0 0-16,0 21 0,0 1 15,0-1-15,-1 0 0,1 0 0,0 0 16,21 0-16,-21 1 0,21-1 15,-21 21-15,21-21 0,-21 0 0,21 1 16,0-1-16,0 0 0,0 0 16,21 0-1,0-21-15,0 0 0,0 0 16,0 0-16,1 0 0,-1-21 16,0 21-16,0-21 0,0 0 0,0 21 15,1-21-15,20-1 0,-21 1 0,-21 0 16,21 0-16,0 0 0,1 0 15,-22-1-15,0 1 0,0 0 0,21 0 16,-21 0-16,0 0 0,0-1 16,-21 22 15,-1 22-31,22-1 0,0 0 16,0 0-16,-21 0 0,21 0 15,0 1-15,0-1 0,0 21 0,0-21 16,0 0-16,0 1 0,0-1 15,0 0-15,0 0 0,21 0 0,-21 0 16,0 1-16,22-1 0,-1-21 16,0 0-16,0 0 0,0 0 15,0 0-15,1 0 0,-1 0 0,21-21 16,-21-1-16,0 1 0,22 0 16,-22 0-16</inkml:trace>
  <inkml:trace contextRef="#ctx0" brushRef="#br0" timeOffset="37602.08">6265 5757 0,'0'0'0,"-21"22"47,0-1-47,21 21 0,-21-21 15,21 22-15,0-22 0,0 21 16,-21 0-16,21-20 0,-22 20 0,22 0 15,0-21-15,0 22 0,-21-1 16,0 0-16,21-20 0,0-1 16,0 0-16,0 0 0,0 0 15,21-21 1,0 0 0,1 0-16,-1 0 0,0-21 15</inkml:trace>
  <inkml:trace contextRef="#ctx0" brushRef="#br0" timeOffset="38142.08">6731 6075 0,'0'0'0,"0"-21"0,0 0 16,0-1-16,0 1 0,0 0 15,-21 21-15,0 0 0,21-21 16,-22 21-16,1 0 0,0 0 15,0 0-15,0 0 0,0 21 0,-1 0 16,-20-21-16,21 21 0,0 22 16,0-22-16,-1 0 0,22 21 0,0-20 15,-21-1-15,21 21 0,0-21 0,0 0 16,0 22-16,0-22 0,0 0 16,0 0-16,0 0 0,21 1 15,1-22-15,-1 0 16,0 0-16,0 0 0,0 0 15,0 0-15,1-22 0,-1 1 16,0 0-16,0 0 0,0 0 16,0 0-16,1-1 0,-1 1 0,-21 0 15,21-21-15,0 21 0,-21-1 0,0-20 16,0 21-16,0 0 0,21 0 16,-21-1-16,0 1 0,-21 21 31,0 21-31,21 1 0,-21-1 15,21 0-15,-21 0 0,21 21 0,0-20 16,0-1-16,0 0 0,0 21 16,0-21-16,0 1 0,0-1 15,0 0-15,0 0 0,21 0 0,0 0 16,-21 1-16,21-22 0,0 0 16,22 21-16,-22-21 0,0 0 0,0 0 15,21 0-15,-20 0 0,-1-21 0,0-1 16,0 22-16,0-21 0,0 0 15,1 0-15,-1 0 0</inkml:trace>
  <inkml:trace contextRef="#ctx0" brushRef="#br0" timeOffset="38385.93">5990 5948 0,'0'0'0,"0"42"31,21-42-31,0 0 0,1 0 0,20 0 16,-21 0-16,21 0 0,-20 0 16,20 0-16,0 0 0,-21 0 0,22 0 15,-1 0-15,-21 0 0,22 0 16,-22-21-16,0 21 0,21-21 0,-21 21 15</inkml:trace>
  <inkml:trace contextRef="#ctx0" brushRef="#br0" timeOffset="38810.83">7429 6075 0,'0'0'0,"-21"0"0,0 42 16,0-42-16,21 21 16,0 1-1,21-22 1,0 0-1,0 0-15,1 0 0,-1 0 16,-21-22 0,0 1-16,0 0 15,0 0-15,-21 21 16,-1 0 0,1 0-16,0 0 15,0 0-15,0 0 16,21 21-16,0 0 15,0 0 1,21-21 15</inkml:trace>
  <inkml:trace contextRef="#ctx0" brushRef="#br0" timeOffset="39439.1">8297 5842 0,'0'-21'0,"0"0"16,0 42-1,0 0-15,0 0 16,0 0-16,0 22 0,0-22 16,0 21-16,0-21 0,0 22 0,-21-1 15,21 0-15,0 1 0,0-1 16,0 0-16,0 22 0,-21-1 0,21 1 15,-21-1-15,21-20 0,-21 20 16,-1 1-16,1-1 0,21 1 0,-21-1 16,0-20-16,0 20 0,0-21 0,-1 22 15,1-22-15,0 1 0,0-1 16,0 0-16,0 1 0,21-22 0,-22 0 16,22 0-16,-21-21 0,21-21 31,0 0-16,0 0-15,0-1 0,0-20 0,21 21 16,1 0-16,-22-22 0,21 1 0,0 21 16,-21-21-16,21-1 0,0 1 15,-21 0-15,0-22 0</inkml:trace>
  <inkml:trace contextRef="#ctx0" brushRef="#br0" timeOffset="39806.56">8022 6075 0,'0'0'0,"-21"-21"0,0 0 0,0-1 16,21-20-16,0 21 0,-22 0 16,22 0-16,0-1 0,0 1 0,0 0 15,0 0-15,22 0 0,-1 0 16,21-1-16,0 1 0,1 0 0,-1 0 16,0 0-16,1 21 0,20 0 15,-20-21-15,-1 21 0,21 0 0,-20 0 16,-1 21-16,-21 0 0,22 0 15,-22 0-15,0 22 0,0-22 0,-21 21 16,0-21-16,0 22 0,0-22 16,-21 21-16,0-21 0,0 22 0,-1-22 15,-20 0-15,21 0 0,-21 0 0,20-21 16,-20 21-16,21 1 0,0-22 16,0 0-16,-1 21 0,1-21 0,42-21 62,1-1-62,-1 22 0,0-21 16,0 0-16,21 0 15</inkml:trace>
  <inkml:trace contextRef="#ctx0" brushRef="#br0" timeOffset="40254.14">8805 5969 0,'-21'-21'0,"0"21"16,21-21-16,0 0 0,0-1 15,0 1 1,0 0-16,0 0 0,21 0 16,0 0-16,0-1 0,1 22 15,-1 0-15,0 0 0,0 0 16,0 0-16,0 0 0,22 0 0,-22 0 15,0 22-15,0-1 0,0 0 16,1 0-16,-1 0 0,-21 0 0,0 1 16,0 20-16,0-21 0,0 0 15,0 0-15,0 1 0,0-1 16,0 0-16,0 0 0,-21-21 0,-1 21 16,1-21-16,21 21 0,-21-21 15,0 0 1,21-21-1,0 0 1,0 0-16,0 0 0,0 0 16,21-1-16,0 1 0,-21 0 15,21 0-15,1 0 16,-1 21-16,0-21 16,0 21-16,0 0 0,0 0 0,1-22 15,-1 22-15,0 0 0,0 0 16,0-21-16,0 21 0,1 0 0</inkml:trace>
  <inkml:trace contextRef="#ctx0" brushRef="#br0" timeOffset="40726.99">9715 5800 0,'0'0'0,"0"-21"0,0-1 31,-21 1-31,0 21 0,0 0 16,0 0-16,0 0 15,-1 0 1,1 21-16,0-21 0,21 22 0,-21-1 16,0 0-16,0 0 0,-1 21 0,22-20 15,-21-1-15,21 0 0,-21 21 16,21-21-16,0 1 0,0-1 0,0 0 16,0 0-16,0 0 0,0 0 15,0 1-15,21-22 16,0 21-16,1-21 0,-1 0 0,0 0 15,0 0-15,0 0 16,22 0-16,-22 0 0,0 0 0,21-21 0,-21-1 16,1 22-16,20-21 0,-21 0 15,0 0-15,0 0 0,-21 0 16,0-22-16,0 22 0,0-21 0,0 21 16,0-22-16,0 22 0,0-21 0,-21 21 15,0-1-15,0 1 0,-21 0 16,20 21-16,1 0 0,-21 0 0,21 0 15,0 0-15,-1 0 0,1 0 16,0 0-16,0 21 0,21 0 0,-21 1 16,21-1-16,0 0 15,0 0-15,0 0 0,0 0 0,0 1 16,21-1-16,0-21 0,21 0 16,-20 0-16,-1 0 15</inkml:trace>
  <inkml:trace contextRef="#ctx0" brushRef="#br0" timeOffset="41090.86">10223 5715 0,'22'0'0,"-44"0"0,1 0 0,0 0 15,0 21-15,21 0 16,0 1-16,0 20 0,-21-21 15,21 21-15,0-20 0,-21 20 0,21 0 16,0 1-16,0-1 0,-22 0 16,22 1-16,-21-1 0,21 0 0,0 1 15,-21 20-15,0-21 0,0 22 0,0-22 16,21 22-16,-22-1 0,1-20 16,0 20-16,0-21 0,21 1 0,-21-1 15,0 22-15,-1-43 0,22 21 0,-21 0 16,0 1-16,21-22 0,0 0 15,-21 0-15,21 0 0,-21 1 0,21-44 32,0 1-32,0 0 15,0 0-15,21 0 16,0 0-16,0-1 0,0-20 0,1 0 16,-1 21-16</inkml:trace>
  <inkml:trace contextRef="#ctx0" brushRef="#br0" timeOffset="41458.85">10033 5948 0,'0'0'0,"0"-21"0,-21 0 0,21-1 16,0 1-16,0 0 0,0 0 16,0 0-16,0 0 0,21-1 15,0 1-15,0 0 0,22 0 16,-22 0-16,21 21 0,-21-21 0,22 21 15,-1 0-15,-21 0 0,21 0 16,-20 0-16,20 0 0,-21 21 0,0-21 16,0 21-16,1 0 0,-22 0 15,0 22-15,0-22 0,0 0 0,0 21 16,0-21-16,0 1 0,0-1 16,-22 0-16,1 0 0,0 0 0,-21-21 15,21 21-15,-22 1 0,22-22 0,-21 21 16,21-21-16,-22 0 15,22 21-15,0-21 0,0 0 0,0 0 16,21 21-16,21-21 31,0 0-15,0-21-16,0 21 0,0-21 0</inkml:trace>
  <inkml:trace contextRef="#ctx0" brushRef="#br0" timeOffset="41842.73">10604 5927 0,'22'0'0,"-1"-21"15,0 21 1,0-22-16,0 1 15,0 0-15,1 0 0,-1 0 16,0 21-16,-21-21 0,0-1 16,21 22-16,-21-21 0,-21 21 31,0 0-31,0 0 16,-1 0-16,1 0 0,0 21 15,21 1-15,-21-1 0,0 0 16,21 0-16,-21-21 0,21 21 0,0 0 15,0 1-15,0-1 0,0 0 0,0 0 16,0 0-16,0 0 16,0 1-16,21-22 15,0 0-15,0 0 0,0 0 16,0 0-16,1 0 0,-1 0 16,0 0-16</inkml:trace>
  <inkml:trace contextRef="#ctx0" brushRef="#br0" timeOffset="42275.9">10943 5906 0,'-21'-43'15,"21"22"-15,0 0 16,0 0-16,0 0 16,21-1-16,0 22 15,0 0-15,1-21 16,20 21-16,-21 0 0,0 0 0,22 0 15,-22 0-15,21 0 0,-21 0 0,22 21 16,-22-21-16,0 22 16,0-1-16,0 0 0,0 0 0,-21 0 15,22 0-15,-22 1 0,0-1 16,0 0-16,0 0 0,-22 0 16,1 0-16,0-21 0,0 22 0,0-22 15,-22 0-15,22 21 0,0-21 16,0 0-16,0 0 15,0 0-15,21-21 32,0-1-32,0 1 15,21 21-15,0-21 0,-21 0 16,21 0-16,0 0 0,-21-1 0,21 1 16,1 0-16,-1 0 0,0 0 15,0 0-15,0-1 0,0 1 16,1 0-16,-1 0 0,0 0 0,0 0 15,0-1-15,0 1 0,1 21 16</inkml:trace>
  <inkml:trace contextRef="#ctx0" brushRef="#br0" timeOffset="42794.96">11832 5398 0,'-21'0'31,"0"0"-31,0 0 0,-1 21 16,1-21 0,21 21-16,-21 21 0,21-21 0,0 1 15,0 20-15,-21-21 0,21 21 16,-21 1-16,21-22 0,-21 21 0,21-21 16,0 22-16,0-22 0,0 21 15,0-21-15,0 1 0,0-1 0,0 0 16,0 0-16,0 0 0,0 0 0,0 1 15,21-1 1,0-21-16,0 0 0,0 0 16,0 0-16,1 0 0,-1 0 15,0 0-15,0 0 0,0 0 16,0-21-16,1-1 0,-22 1 0,21 0 16,0 0-16,0 0 0,0 0 15,-21-1-15,21-20 0,-21 21 0,22 0 16,-22 0-16,0-1 0,0 1 0,0 42 31,0 1-15,0-1-16,0 0 0,-22 0 15,22 0-15,-21 0 0,21 1 0,0-1 16,0 0-16,0 0 0,0 0 0,0 0 16,0 1-1,21-22 32,1-22-47,-22 1 0,21 0 0,0 0 16</inkml:trace>
  <inkml:trace contextRef="#ctx0" brushRef="#br0" timeOffset="42998.55">12192 5525 0,'0'0'0,"-21"0"0,0-22 0,-1 22 16,1 0 15</inkml:trace>
  <inkml:trace contextRef="#ctx0" brushRef="#br0" timeOffset="43215.16">11620 5652 0,'0'0'0,"0"21"0,0 0 31,22-21-15,-1 0-16,0 0 16,0 0-16,0 0 0,0 0 15,1 0-15,-1-21 16,0 21-16,0 0 0,0 0 16,0 0-16</inkml:trace>
  <inkml:trace contextRef="#ctx0" brushRef="#br0" timeOffset="43646.5">12319 5800 0,'0'0'0,"21"0"31,0 0-15,0 0-16,1 0 16,-1 0-16,0 0 15,-21-21-15,21 21 0,-21-22 16,0 1 0,0 0-16,-21 21 15,0 0 1,0 0-16,-1 0 0,1 0 15,0 0-15,0 21 0,0 0 16,0 1-16,-1-1 16,22 21-16,0-21 0,-21 0 0,0 1 15,21-1-15,0 0 0,0 0 16,0 0-16,0 0 0,0 1 16,0-1-16,21-21 31,0 0-31,1 0 0,-1 0 0,0 0 15,0 0-15,0 0 0,0 0 0</inkml:trace>
  <inkml:trace contextRef="#ctx0" brushRef="#br0" timeOffset="44168.1">12996 5694 0,'-42'-21'32,"21"21"-32,0 0 0,-1 0 15,1 0-15,0 0 0,-21 21 0,21-21 16,-1 21-16,1 0 0,0 0 16,21 1-16,-21-1 0,21 0 0,-21 0 15,0 0-15,21 0 0,0 1 16,0-1-1,21-21-15,0 21 16,0-21-16,0 0 0,0 0 0,1 0 16,-1 0-16,0 0 0,0 0 15,0 0-15,0 0 0,1 0 0,-1 0 16,0 21 0,-21 0-1,0 0-15,-21-21 16,0 22-16,-1-22 15,1 0-15,0 21 0,0-21 0,0 0 16,0 0-16,-1 21 0,-20-21 16,21 21-16,0-21 0,0 0 0,-1 0 15,1 0-15,0 21 0,0-21 16,0 0-16,0 0 16,-1 0-16,22-21 62</inkml:trace>
  <inkml:trace contextRef="#ctx0" brushRef="#br0" timeOffset="53275.11">3006 7959 0,'0'-21'16,"0"-1"15,0 44 31,0-1-62,0 0 0,0 0 16,0 21-16,0-20 0,0 20 0,0 0 16,0-21-16,0 22 0,0-1 15,-22 0-15,22 1 0,0-1 0,0 0 16,0-20-16,0 20 0,0 0 16,0 1-16,0-1 0,0 21 0,0-20 15,0-1-15,-21 22 0,21-22 16,0 21-16,0-20 0,0 20 0,0-20 15,-21-1-15,21 21 0,-21-20 16,21-1-16,-21 0 0,21 22 16,0-22-16,0 1 0,-21 20 0,21-21 15,-22 22-15,22-22 0,-21 22 16,21-22-16,-21 22 0,21-22 0,0 0 16,0 1-16,0-1 0,-21 0 0,21 1 15,0 20-15,-21-21 0,21 1 16,0-1-16,0 0 0,0 22 0,0-22 15,-21 1-15,21-1 0,0-21 16,-22 21-16,22 1 0,0-22 0,0 21 16,0-21-16,0 1 0,0-1 0,0 0 15,0 0 1,-21-21-16,21-21 16,0 0-16,0 0 15,0-1-15,0-20 16,0 21-16,0-21 0,21-1 0,-21 1 15,0 0-15,0-22 0,22 22 16</inkml:trace>
  <inkml:trace contextRef="#ctx0" brushRef="#br0" timeOffset="55723.25">3133 8001 0,'0'0'16,"0"-21"-16,0 0 0,-22 0 15,22-1 1,0 1 0,0 0 15,22 21 0,-1 0-15,0 0-16,0 0 15,0 0-15,0 0 16,1 0-16,-1 0 0,0 0 0,0 0 16,21 0-16,-20 0 0,-1 0 0,21 0 15,0 0-15,-20 0 0,20 0 16,0 0-16,1 0 0,-1 0 0,0 0 16,1 0-16,-1 0 0,0 0 15,1 0-15,-1 0 0,21 0 0,-20 0 16,-1 0-16,22 0 0,-22 0 15,21 21-15,-20-21 0,20 0 16,1 0-16,-1 0 0,1 0 0,-1 0 16,1 21-16,-1-21 0,1 0 15,-1 22-15,1-22 0,-1 0 0,1 0 16,-22 0-16,22 0 0,-22 0 16,21 0-16,1 0 0,-1 0 0,-20 0 15,20 0-15,1 0 0,-1 0 16,1 0-16,-1 21 0,-20-21 0,20 0 15,1 0-15,-22 0 0,0 0 16,22 0-16,-22 0 0,0 0 0,1 0 16,-1 0-16,0 0 15,1 0-15,-1 0 0,-21 0 0,22 0 16,-1 0-16,0 0 0,1 0 16,-1 0-16,0 0 0,1 0 0,-1 0 15,0 0-15,1 0 0,20 0 16,-21 0-16,1 0 0,-1 0 0,-21 0 15,22 0-15,-1 0 0,0 21 0,-21-21 16,22 0-16,-1 0 0,-21 0 16,22 0-16,-22 0 0,21 0 0,-21 0 15,0 0-15,22 0 0,-22 0 16,0 0-16,21 0 0,-20 0 0,-1 0 16,0 0-16,0 0 15,-21 21-15,21-21 0,0 0 16,-21 21-1,0 0 1,0 1 0,0-1-16,0 0 15,0 0-15,0 0 16,0 0-16,0 1 0,0-1 16,0 0-16,0 0 0,0 0 15,0 0-15,0 1 0,0-1 0,-21 0 16,21 0-16,0 0 15,0 0-15,0 1 0,0-1 0,0 21 16,-21-21-16,21 0 0,0 1 0,0-1 16,0 21-16,0-21 0,0 22 15,0-22-15,0 21 0,0 0 0,0-20 16,-21 20-16,21 0 0,0 1 16,0-1-16,0-21 0,0 21 0,0 1 15,0-1-15,0 0 0,0 1 0,0-22 16,0 21-16,0 1 0,0-22 15,0 21-15,21 0 0,-21 1 0,0-1 16,21 0-16,-21 1 0,0-1 0,0 0 16,0 1-16,0-1 15,0 0-15,0 1 0,0-22 0,0 21 16,0 1-16,0-22 0,0 21 0,0-21 16,0 0-16,0 22 0,0-22 15,-21 0-15,21 0 0,-21 0 0,21 1 16,-21-1-16,21 0 0,-21 0 0,21 0 15,0 0-15,0 1 0,-22-1 16,1 0-16,0 0 0,21 0 16,0 0-16,-21 1 0,0-1 15,0-21-15,21 21 16,-22-21 0,1 0-16,21 21 0,-21-21 0,0 0 31,21 21-31,-21-21 0,0 0 15,-1 0 1,1 0-16,0 0 0,0 0 16,0 0-16,0 0 15,-1 0-15,1 0 0,0 0 16,0 0-16,0 0 0,0 0 16,-22 0-16,22 0 0,0 0 15,0 0-15,-22 0 0,1 0 0,21 0 16,-21 0-16,-1 0 0,1 0 15,0 0-15,-1 0 0,1 0 16,0 0-16,-1 0 0,1 0 0,-22 0 16,22 0-16,0 0 0,-1 0 0,1 0 15,-21 0-15,20 0 0,-20 0 16,20 0-16,-20 0 0,21 0 0,-22 0 16,22 0-16,-22 0 0,1 0 0,20 0 15,-20 0-15,-1 0 0,22 0 16,-21 0-16,20 0 0,-20 0 0,20 0 15,-20 0-15,21 0 0,-1 0 16,1 0-16,-22 0 0,22 0 0,0 0 16,-22 0-16,22 0 0,-22 0 15,22 0-15,-21 0 0,20 0 0,-20 21 16,20-21-16,1 0 0,-21 0 16,20 0-16,1 0 0,0 0 0,-1 22 15,1-22-15,0 0 0,-1 0 0,1 0 16,0 0-16,-1 21 0,22-21 15,-21 0-15,-1 0 0,22 0 0,-21 0 16,21 0-16,0 21 0,-22-21 16,22 0-16,-21 0 0,21 0 0,-1 0 15,-20 0-15,21 0 0,-21 0 0,20 0 16,-20 0-16,0 0 16,21 0-16,-1 0 0,-20 0 0,21 0 15,0 0-15,0 0 0,-1 0 16,1 0-16,0 0 0,0 0 0,0 0 15,0 0-15,-1 0 0,1 0 16,0 0-16,0 0 16,0 0-16,0 0 0,-1 0 15,1 0-15,0 0 16,0 0-16,0 0 0,0 0 16,-1 0-16,22-21 15,-21 21 16,0 0 63,0 0-78,42 0 62,0 0-62,0 0-16,-21-21 15,0-1 16,0 1 32,0 0-47,22 21-16,-22-21 0,21 21 0</inkml:trace>
  <inkml:trace contextRef="#ctx0" brushRef="#br0" timeOffset="61555.09">847 10986 0,'0'0'0,"21"0"0,-21-22 16,21 1-16,0 21 15,-21-21-15,0 0 16,0 0 0,-21 21-1,0 0-15,0 0 16,-1 0-16,1 0 0,-21 21 15,21 0-15,0 0 0,-22 0 0,22 1 16,0-1-16,-21 21 0,20 0 16,22 1-16,-21-1 0,21 0 0,-21 22 15,21-22-15,0 1 16,0-1-16,0 0 0,0 1 0,0-1 16,21 0-16,0-21 0,1 1 15,-22-1-15,21 0 0,0 0 16,0 0-16,0 0 0,0-21 0,1 0 15,-1 0-15,0 0 0,0 0 16,0 0-16,0 0 0,1-21 0,20 21 16,-21-21-16,0 0 0,0 0 15,1 0-15,-1-1 0,0 1 0,0-21 16,0 21-16,0-22 16,-21 22-16,22-21 0,-1 21 0,-21-22 15,0 22-15,0 0 0,21 0 16,-21 0-16,0 0 0,0 42 31,0 0-15,0 21-16,0-21 0,0 1 0,0 20 15,0 0-15,0-21 0,0 22 16,0-1-16,0-21 0,0 22 0,0-22 16,0 0-16,21 21 0,-21-21 15,21-21-15,0 22 0,1-1 0,-1-21 16,0 0-16,0 0 15,0 0-15,22 0 0,-22 0 0,21 0 16,-21-21-16,0-1 0,22 1 16,-22 0-16,0 0 0,0-21 0,0 20 15,-21-20-15,0 21 0,0-21 16,0-1-16,0 22 0,0-21 0,0-1 16,-21 22-16,0-21 0,-21 21 15,21 0-15,-1-1 0,-20 1 16,21 21-16,-21 0 0,20 0 15,-20 0-15,21 0 0,-21 21 16,20-21-16,1 22 0,0-1 0,0 21 16,0-21-16,0 0 0,21 22 15,-22-22-15,22 21 0,0-21 0,0 1 16,0 20-16,0-21 0,22 0 16,-1 0-16,0 1 0,0-1 0,0-21 15,0 21-15,1-21 0,-1 0 16,0 0-16,21 0 0,-21 0 0,22 0 15,-1 0-15,0 0 0,-20-21 16,20 21-16,0-21 0,1-1 0,-1 1 16,-21 0-16,21 0 0,-20 0 15,20 0-15,-21-22 0,0 22 0,0 0 16,-21 0 0,22 21-16,-22 21 31,-22 0-31,22 0 15,-21 0-15,21 1 0,-21-1 16,21 0-16,0 0 0,0 0 0,-21 0 16,21 1-16,-21-1 0,21 0 15,0 0-15,0 0 0,0 0 16,0-42 31,0 0-47,0 0 15,0 0-15,21 0 0,-21-1 16,21 1-16,-21-21 0,0 21 0,0-22 16,21 1-16,0 21 0,-21-21 15,22 20-15,-1 1 0,-21 0 0,21 21 16,0 0-16,0 0 16,0 0-16,1 21 0,-22 0 15,0 1-15,0-1 0,21 0 16,-21 21-16,21-21 0,-21 1 0,0-1 15,0 21-15,0-21 0,0 0 16,0 1-16,0-1 0,0 0 16,0 0-16,21-21 0,-21 21 15,21-21 1,0-21 0,-21 0-1,0 0-15,22 0 0,-22-1 0,21 1 16,-21 0-16,21-21 0,-21 21 15,0-1-15,21-20 0,0 21 0,0 0 16,-21 0-16,0-1 0,22 22 16,-22-21-16,21 21 0,-21 21 31,0 1-31,0-1 16,0 0-16,21 0 0,-21 0 15,0 0-15,0 22 0,0-22 16,21 0-16,-21 0 0,0 0 0,0 1 15,0-1-15,21-21 0,-21 21 16,21 0-16,1-21 0,-22 21 16,21-21-16,0 0 0,0 0 15,0 0-15,0 0 0,22 0 16,-22-21-16,0 0 0,0 0 0,22 0 16,-22-1-16,0 1 0,21 0 15,-21 0-15,-21-21 0,22 20 16,-22-20-16,21 21 0,-21 0 15,0 0-15,0-1 0,0 1 0,0 0 16,-21 21 15,21 21-31,0 0 0,-22 1 0,22-1 16,-21 0-16,21 21 0,0-21 16,0 1-16,0-1 0,0 21 0,-21-21 15,21 0-15,-21 1 0,21-1 16,0 0-16,0 0 0,0 0 0,0 0 15,0 1 1,0-44 15,0 1-15,0 0-16,0 0 0,0 0 0,21 0 16,-21-22-16,21 22 0,-21 0 15,21-21-15,1 20 0,-22-20 0,21 21 16,0 0-16,-21 0 0,21 21 15,0 0-15,0 0 16,1 0-16,-22 21 16,0 0-16,21 0 0,-21 0 0,0 0 15,21 1-15,-21-1 0,0 0 0,0 0 16,0 0-16,0 0 16,0 1-16,0-1 0,0 0 15,0 0-15,0 0 0,0 0 31,0-42 1,21 0-32,0 0 0,-21 0 15,0 0-15,21-1 0,1 1 16,-22-21-16,21 21 0,0-22 0,0 22 16,0-21-16,0 21 0,1-22 0,20 22 15,-21 0-15,21 21 0,-20-21 16,-1 21-16,21 0 0,-21 0 15,0 0-15,-21 21 0,22-21 16,-22 21-16,21 0 0,-21 22 0,0-22 16,0 0-16,0 0 0,0 0 0,0 22 15,-21-22-15,-1 0 0,22 0 16,-21 0-16,0 1 0,21-1 16,0 0-16,-21-21 0,21 21 15,-21-21-15,21-21 47,0 0-47,0 0 16,0-1-16,0 1 15</inkml:trace>
  <inkml:trace contextRef="#ctx0" brushRef="#br0" timeOffset="62351.63">3662 11345 0,'21'0'16,"-42"0"-16,21 0 31,-21 22-31,-1-22 16,22 21-16,-21 0 0,0-21 15,21 21-15,-21 0 0,0 0 16,21 1-16,0-1 0,-21 0 0,21 0 15,-22 0-15,22 0 0,0 1 16,0-1-16,0 0 16,0 0-1,22-21 1,-1 0-16,-21-21 16,21 21-16,-21-21 0,21 0 15,-21-1-15,0 1 16,0 0-16,0 0 0,0 0 0,0-22 15,0 22-15,0 0 16,0 0-16,0 0 0,21 0 0,0-1 16,1 1-16,-22 0 0,21 21 0,0-21 15,0 21-15,0-21 0,0 21 16,1 0-16,-1 0 0,0 0 0,0 21 16,0 0-16,0-21 15,-21 21-15,22 0 0,-22 1 0,21-1 16,-21 0-16,21 0 0,-21 0 0,0 0 15,0 1-15,0-1 0,0 0 16,0 0-16,0 0 0,0 0 0,0 1 16,-21-22-16,0 21 15,-1-21 17,22-21-17,0-1 1,0 1-16,0 0 0,0 0 15,0-21-15,22 20 0,-1 1 16,0-21-16,0 21 0,0-22 0,0 22 16,1 0-16,20-21 0,-21 21 15,0 21-15,0-22 0,22 22 0,-22 0 16,21 0-16,-21 0 0,1 0 0,-1 22 16,0-1-16,0 0 0,0 0 15,0 0-15,-21 0 0,0 1 16,0-1-16,0 21 0,0-21 0,0 0 15,0 1-15,0-1 0,0 0 16,-21 0-16,0-21 0,21 21 0,-21 0 16,0 1-16,0-22 15,21 21-15</inkml:trace>
  <inkml:trace contextRef="#ctx0" brushRef="#br0" timeOffset="63235.13">4953 11494 0,'63'-43'31,"-41"43"-31,-22-21 0,0 0 15,0 0-15,0 0 0,0-1 16,0 1-16,0 0 0,-22 0 16,1 0-16,-21 0 15,21 21-15,-22 0 0,22 0 0,-21 0 16,0 0-16,-1 0 0,22 0 0,-21 21 16,-1-21-16,22 21 0,-21 21 15,21-21-15,0 1 0,-1 20 0,1-21 16,0 0-16,21 22 15,-21-22-15,21 0 0,0 0 0,0 0 16,0 0-16,0 1 0,21-22 0,0 21 16,0-21-16,1 0 0,-1 0 15,0 0-15,0 0 0,0 0 0,22 0 16,-22 0-16,21 0 0,-21 0 16,22-21-16,-22 21 0,21-22 0,-21 1 15,0 0-15,22 0 0,-22 0 0,0 0 16,0-22-16,0 22 0,1-21 15,-1-1-15,0 1 0,0 21 16,-21-21-16,0-1 0,21 1 0,-21 0 16,21-1-16,-21 22 0,0 0 15,0 0-15,0 0 0,0-1 0,0 1 16,-21 42 0,21 1-1,-21-1-15,21 21 0,-21-21 0,21 22 16,0-1-16,0 21 0,0-20 15,-21-1-15,21 0 0,0 1 0,0-22 16,0 21-16,-21 1 0,21-22 0,0 0 16,0 0-16,0 0 0,0 0 15,0 1-15,0-1 0,21-21 16,0 0-16,0 0 16,0 0-16,0 0 0,22-21 15,-22 21-15</inkml:trace>
  <inkml:trace contextRef="#ctx0" brushRef="#br0" timeOffset="63755.83">5673 11282 0,'21'0'0,"-42"0"0,42-21 16,-21 0-16,0-1 0,0 1 0,0 0 16,0 0-16,-21 0 15,-1 21-15,1-21 0,0 21 16,0 0-16,0 0 0,0 0 15,-22 21-15,22-21 0,0 21 16,-21 42-16,-1-41 0,22-1 16,21 21-16,-21 0 0,0-20 0,0 20 15,21-21-15,0 21 0,0-20 16,0-1-16,0 21 0,0-21 0,0 0 16,0 1-16,0-1 15,21-21-15,0 0 16,0 0-16,0 0 0,0 0 0,1 0 15,-1-21-15,0 21 0,0-22 16,0 1-16,0 21 0,1-21 0,-1 0 16,0-21-16,-21 20 0,21-20 15,0 21-15,-21-21 0,21 20 16,-21-20-16,0 21 0,0 0 0,22 0 16,-22 42 15,0 21-31,0-21 0,0 0 15,0 1-15,0 20 0,0-21 16,0 0-16,0 0 0,0 22 0,0-22 16,0 0-16,0 0 0,0 0 0,0 1 15,0-1-15,21-21 32,0 0-32,0 0 15,0 0-15,0-21 16,1-1-16,-1 22 0,-21-21 0</inkml:trace>
  <inkml:trace contextRef="#ctx0" brushRef="#br0" timeOffset="64006.69">6202 11007 0,'0'0'0,"0"-21"0,0-1 0,21 1 16,0 21-16,-21 21 31,0 1-31,0-1 15,0 21-15,-21-21 0,0 22 16,0-1-16,21 0 0,0 1 16,-22-22-16,1 21 0,0 0 0,21-20 15,0 20-15,-21-21 0,0 21 0,21-20 16,0-1-16,0 0 0,-21-21 16,21 21-16,0 0 15,21-21-15,0-21 16,0 21-16</inkml:trace>
  <inkml:trace contextRef="#ctx0" brushRef="#br0" timeOffset="64558.37">6604 11303 0,'0'-21'16,"0"42"-16,0-63 0,0 21 15,0-1-15,0 1 0,0 0 16,-21 0-16,21 0 0,-21 0 16,-1 21-16,22-22 15,-21 22-15,0 0 0,0 0 0,0 0 16,0 22-16,-1-1 0,1 0 16,0 0-16,0 21 0,21-20 15,-21 20-15,21-21 0,-21 21 16,21-20-16,-22 20 0,22-21 0,0 0 15,0 0-15,0 1 0,0-1 16,0 0-16,0 0 0,22-21 16,-1 0-16,0 0 0,0 0 15,0 0-15,0 0 0,1-21 16,-1 21-16,0-21 0,0 0 16,0-1-16,0 1 0,1 0 15,-22-21-15,21 21 0,0-22 16,-21 22-16,21 0 0,-21-21 0,0 20 15,0 1-15,0 42 32,0 1-32,0-1 0,0 0 0,0 21 15,0-21-15,-21 1 0,21 20 16,0-21-16,0 0 0,0 0 0,0 1 16,0-1-16,0 0 0,0 0 0,21 0 15,0 0-15,0-21 16,1 0-16,-1 0 0,0 0 15,0 0-15,0 0 0,0 0 0,1 0 16,-1 0-16,0-21 16,-21 0-16,21 0 0,-21 0 0,21 0 15,-21-22-15</inkml:trace>
  <inkml:trace contextRef="#ctx0" brushRef="#br0" timeOffset="64790.24">5990 11007 0,'0'0'0,"0"21"0,-21-21 0,21 21 16,21-21 0,0 0-16,0 0 15,22 0-15,-22 0 0,21 0 16,1 0-16,-1 0 0,-21 0 0,21 0 15,1 0-15,-1 0 0,0 0 16,1 0-16,-22 0 0,21 0 0,1 0 16</inkml:trace>
  <inkml:trace contextRef="#ctx0" brushRef="#br0" timeOffset="65143.04">7324 11324 0,'0'0'0,"-22"43"32,44-43-17,-1 0 1,-21-22-16,21 22 15,-21-21-15,0 0 16,0 0-16,0 0 16,-21 21-1,0 0-15,-1 0 0,1 21 16,0-21-16,21 21 16,-21-21-16,21 21 0,0 0 15,0 1-15,21-22 31,0 0-31</inkml:trace>
  <inkml:trace contextRef="#ctx0" brushRef="#br0" timeOffset="65626.75">7916 10943 0,'0'0'15,"0"-21"-15,21 21 0,-21-21 16,0 0 0,0 0-16,0 42 31,0 0-15,22 21-16,-1-21 0,0 1 15,0 20-15,-21-21 0,21 21 0,0 1 16,1-1-16,-1 0 0,0-20 15,0 20-15,0 0 0,0-21 16,1 22-16,-1-22 0,0 0 0,0 0 16,-21 0-16,0 1 0,21 20 15,-21-21 1,0-42 15,0 0-31,0 0 0,0-1 16,0 1-16,0 0 0</inkml:trace>
  <inkml:trace contextRef="#ctx0" brushRef="#br0" timeOffset="65926.98">8445 10964 0,'0'0'0,"0"-21"16,-21 42 15,0 1-31,0-1 15,0-21-15,0 42 0,-22-21 16,22 0-16,-21 1 0,21 20 0,-22-21 16,1 21-16,0-20 0,-1-1 0,-20 21 15,20-21-15,1 0 0,21 1 16,-21-1-16,-1 0 0,22 0 0,0 0 16,0-21-16,0 21 0,-1-21 0,22 22 15,22-22 16,-1 0-15,0 0-16,0-22 0,21 22 16,-20-21-16,20 0 0,0 0 0</inkml:trace>
  <inkml:trace contextRef="#ctx0" brushRef="#br0" timeOffset="66530.66">8721 10964 0,'0'0'16,"0"-21"-16,21 0 0,0 21 31,-21 21-15,0 0-16,0 1 0,0-1 15,0 21-15,0-21 16,0 0-16,0 1 0,0-1 0,0 21 15,0-21-15,0 0 0,-21 1 0,21-1 16,0 0-16,0 0 0,-21 0 16,21 0-16,0 1 15,0-44 17,0 1-17,0 0-15,0 0 0,0 0 16,0 0-16,0-1 0,0-20 15,0 21-15,0-21 0,21 20 0,-21-20 16,21 21-16,-21-21 0,0 20 16,0 1-16,21 0 0,-21 0 0,21 21 15,-21-21-15,21 0 0,1 21 16,-1 0 0,0 0-16,0 0 0,0 21 15,0 0-15,1-21 0,-1 21 0,0 0 16,0-21-16,0 21 0,0 1 15,-21-1-15,22-21 0,-1 21 16,-21 0-16,21 0 0,-21 0 16,0 1-16,0-1 15,0 0-15,0 0 32,-21-21-32,0 0 15,21-21 1,0 0-1,0 0-15,0-1 16,21 22-16</inkml:trace>
  <inkml:trace contextRef="#ctx0" brushRef="#br0" timeOffset="67082.11">9419 10901 0,'-21'0'31,"0"0"-31,0 0 16,-1 0-16,1 21 16,0-21-16,0 21 0,0 0 0,0 1 15,-1-1-15,1 0 16,0 0-16,0 0 0,0 0 16,21 1-16,-21-22 0,21 21 15,0 0-15,0 0 16,21-21 15,0 0-31,0-21 16,-21 0-16,21 0 0,22 21 0,-22-22 15,0 1-15,0 0 0,0 0 16,0 21-16,1-21 0,-1 0 0,-21-1 16,21 1-16,0 0 0,-21 0 15,21 0-15,0 21 16,-21 21 31,0 0-47,0 0 0,0 0 15,0 1-15,0-1 0,0 0 16,0 0-16,0 0 0,0 22 0,0-22 16,0 0-16,-21 0 0,21 21 0,-21-20 15,21-1-15,-21 0 0,21 0 16,0 0-16,0 0 0,-21 1 15,21-1-15,-21-21 0,21 21 16,0 0 0,0-42 15,0 0-31,21 0 0,0 21 0</inkml:trace>
  <inkml:trace contextRef="#ctx0" brushRef="#br0" timeOffset="67556.53">9885 10837 0,'0'0'0,"0"-21"0,0 0 15,21 21 1,-21 21 31,0 0-47,-21 1 0,21 20 16,-21-21-16,21 0 0,-22 0 0,1 22 15,21-22-15,-21 0 0,0 21 16,0-20-16,21 20 0,-21-21 15,21 21-15,-22-20 0,22 20 0,0-21 16,0 0-16,0 0 0,0 1 16,0-1-16,0 0 0,0 0 15,22-21-15,-1 21 0,0-21 16,0 0-16,0 0 16,0 0-16,1 0 0,-1 0 15,0 0-15,0 0 0,0 0 16,0 0-16,1-21 0,-1 0 15,0 21-15,0 0 0,-21-21 16,21 21 0</inkml:trace>
  <inkml:trace contextRef="#ctx0" brushRef="#br0" timeOffset="67762.81">10181 11430 0,'0'-21'47,"-21"21"-16,0 0-31,0 0 15</inkml:trace>
  <inkml:trace contextRef="#ctx0" brushRef="#br0" timeOffset="73642.99">2180 13060 0,'21'-21'15,"-21"0"1,0-1-16,21 22 0,-21-21 16,0 0-16,0 0 15,0 0-15,0 0 16,0-1 0,0 44 30,0-1-46,0 0 0,0 0 16,0 0-16,0 0 0,0 1 0,0 20 16,0-21-16,0 21 0,0 1 15,0-22-15,0 21 0,0 1 0,0-1 16,0 0-16,0 1 0,0 20 16,0-21-16,0 22 0,0-22 0,0 22 15,0-1-15,-21 1 0,21-1 16,0 1-16,-21-22 0,21 22 0,-21-1 15,21 1-15,0-1 0,-21 1 16,0-1-16,21 1 0,-22-22 16,22 21-16,0-20 0,0 20 15,0-20-15,0-1 0,0-21 0,-21 21 16,21-20-16,0-1 0,0 0 16,0 0-16,0-42 31,0 0-31,21 0 15,-21-1-15,0 1 0</inkml:trace>
  <inkml:trace contextRef="#ctx0" brushRef="#br0" timeOffset="75319.03">2371 12785 0,'21'0'47,"0"0"-31,0 0-16,0 0 15,0 0-15,1 21 0,-1-21 0,21 0 16,0 0-16,-20 0 0,20 0 15,0 0-15,1 21 0,-1-21 0,-21 0 16,21 0-16,1 0 0,-1 0 16,0 0-16,1 21 0,20-21 0,1 0 15,-1 0-15,22 0 16,0 0-16,-1 0 0,22 0 0,-21 0 16,21 21-16,-22-21 0,1 0 15,0 0-15,-1 0 0,1 0 0,21 0 16,-22 0-16,1 0 0,0 0 0,21 0 15,-22 0-15,1 0 0,0 0 16,-22 0-16,22 0 0,-1 0 0,1 0 16,0 0-16,21 0 0,-1 22 15,86-22-15,-85 0 16,105 0-16,-126 0 0,0 21 16,-1-21-16,1 0 0,21 0 0,-21 21 15,-1-21-15,1 0 0,0 0 16,-1 0-16,1 0 0,0 21 15,-1-21-15,-20 0 0,-1 0 0,1 0 16,20 0-16,-20 0 0,-22 0 0,22 0 16,-1 0-16,-20 0 0,20 0 15,-21 0-15,1 0 0,-22 0 0,0 0 16,21 0-16,-20 0 16,-1 0-16,0 0 15,0 0 1,-21 21 46,0 0-62,0 1 16,0-1-16,0 0 16,0 0-16,0 0 0,0 0 0,0 22 15,0-22-15,0 21 0,0-21 16,0 1-16,-21 20 0,21-21 0,-21 21 15,0 1-15,21-1 0,0-21 0,-22 22 16,1-1-16,0 0 16,0 1-16,21-1 0,-21 0 0,0 1 15,21-1-15,0 0 0,-22 1 0,1-1 16,21 0-16,-21 1 0,21-1 16,0-21-16,0 21 0,-21 1 0,21-22 15,-21 21-15,21 1 0,0-1 0,0-21 16,0 21-16,0-20 0,-21 20 15,21-21-15,0 21 0,0-20 0,-22-1 16,22 0-16,0 21 0,0-21 0,0 1 16,0-1-16,-21 0 15,21 0-15,-21 0 16,21 0 0,-21-21-16,21 22 15,-21-22-15,0 0 16,-1 0-16,-20 0 0,21 0 15,0 0-15,0 0 0,-1 0 16,1 0-16,0 0 0,-21 0 0,21 0 16,-22 0-16,1 0 0,0 0 15,-1 0-15,-20-22 0,-1 22 0,1 0 16,-1 0-16,-20 0 0,-1 0 0,0-21 16,1 21-16,-1 0 0,-21 0 0,21 0 15,-20 0-15,-1-21 0,0 21 16,0 0-16,21 0 0,-20 0 15,-1 0-15,21 0 0,0 0 0,1 0 16,-1 0-16,-21 0 0,22 0 16,-1 0-16,-21 0 0,0 0 0,22 0 15,-22 0-15,21 0 0,0-21 0,1 21 16,-1 0-16,22 0 0,-22 0 16,21 0-16,-20 0 0,20 0 0,1 0 15,-22 0-15,22 0 0,-1 0 16,1 0-16,-43 0 0,42 0 15,22-21-15,-22 21 0,22 0 16,0 0-16,-1 0 0,1 0 16,0 0-16,-1-21 0,1 21 0,0-22 15,-1 22-15,1 0 0,0 0 16,-1-21-16,1 21 0,0 0 0,21 0 16,-22 0-16,1-21 0,21 21 15,-22 0-15,22 0 0,0 0 0,-21 0 16,21 0-16,-1 0 0,1 0 15,0-21-15,0 21 0,0 0 16,0 0-16,-1 0 0,1 0 16,0-21-16,0 21 0,0 0 15,0 0-15,-1 0 16,1 0 0,21-21-1,-21 21 1,0 0-1,21-22 17,0 1-17,21 0-15,0 0 0</inkml:trace>
  <inkml:trace contextRef="#ctx0" brushRef="#br0" timeOffset="75782.77">3344 12827 0,'0'21'47,"0"0"-47,-21 22 0,21-22 15,-21 21-15,21 1 0,-21-1 0,21 0 16,-21 22-16,21-22 0,0 0 15,-22 22-15,22-1 0,-21 1 0,21 21 16,-21-22-16,21 22 0,0-22 16,-21 22-16,0-22 0,21 1 0,0-1 15,-21 1-15,-1-1 0,1 1 16,21-22-16,-21 22 0,21-22 0,0 0 16,0 1-16,-21-1 0,21-21 15,0 0-15,0 1 0,0-1 16,0-42 15,0-1-31,0 1 0</inkml:trace>
  <inkml:trace contextRef="#ctx0" brushRef="#br0" timeOffset="76194.53">3937 12869 0,'0'0'0,"0"-21"31,0 42-31,0 22 16,0-22-16,0 21 15,0-21-15,0 22 0,0 20 0,0-20 16,-21 20-16,21-21 0,-21 22 16,21 21-16,-22-22 0,1 1 15,0 20-15,21-20 0,-21 20 0,0-20 16,21-1-16,-21 1 0,-1-22 16,1 22-16,21-22 0,-21 22 0,0-22 15,21 0-15,-21 1 0,0-1 16,21-21-16,-22 21 0,22-20 0,0-1 15,0 0-15,0 0 0,0 0 0,0-42 32,0 0-32,0 0 15,22 0-15,-22-1 16</inkml:trace>
  <inkml:trace contextRef="#ctx0" brushRef="#br0" timeOffset="76606.3">4868 12848 0,'-21'64'31,"0"-43"-31,0 21 0,21-21 16,-43 64-16,43-21 0,-21-22 15,0 0-15,0 22 0,0-1 16,0 1-16,-1 20 0,1-20 0,0 21 16,0-22-16,0 1 0,0 20 0,21-20 15,-22-22-15,1 22 0,21-1 16,-21-21-16,21 1 0,0 20 0,0-20 15,-21-1-15,21-21 0,-21 21 16,21 1-16,-21-22 0,21 0 16,0 0-16,0 0 0,0 1 15,0-44 17,21 1-32,0 0 0,0 0 0,-21-21 15</inkml:trace>
  <inkml:trace contextRef="#ctx0" brushRef="#br0" timeOffset="77003.08">5524 12933 0,'-42'127'32,"42"-106"-32,0 21 0,-21 1 15,0-1-15,21 0 0,0 22 0,-21-1 16,-1 1-16,1-1 0,21 1 16,-21-1-16,21 1 0,0-1 0,-21 1 15,21-1-15,-21 1 0,21-22 0,0 22 16,0-22-16,0 22 15,0-22-15,0 0 0,0 1 0,0-1 16,0 0-16,0 1 0,0-1 0,-21-21 16,21 21-16,0-20 0,0-1 15,0 0-15,0 0 0,0 0 0,0 0 16,21-21 15,-21-21-31,21 21 0,-21-21 0,21-21 16,0 21-16,-21-1 0</inkml:trace>
  <inkml:trace contextRef="#ctx0" brushRef="#br0" timeOffset="77390.85">6498 12891 0,'0'21'31,"0"0"-31,0 0 0,0 21 16,0-20-16,0 41 0,-21-21 0,21 1 16,0 20-16,-21 1 15,21-1-15,0 1 0,0-1 0,-21 22 16,21-22-16,-22 22 0,22-21 0,-21-1 15,21 1-15,-21-1 0,21 1 16,-21-1-16,0-21 0,21 22 0,-21-22 16,21 22-16,0-22 0,0 0 0,0 1 15,0-22-15,0 21 0,0-21 16,0 1-16,0-1 0,0 0 0,21-21 31,0 0-31,0-21 16,-21 0-16,21-1 0,0-20 0,1 21 15,-22-21-15</inkml:trace>
  <inkml:trace contextRef="#ctx0" brushRef="#br0" timeOffset="77794.62">7578 12785 0,'0'0'0,"0"-21"0,0-1 0,0 44 31,0-1-31,0 0 0,-22 21 0,22 22 16,-21-22-16,21 22 0,0-1 15,0 1-15,-21-1 0,21 1 0,-21 20 16,21-20-16,0 20 0,0-20 0,0 21 15,0-22-15,-21 22 0,21-22 16,0-20-16,0 20 0,-21 1 0,21-22 16,0 21-16,-22-20 0,22-1 0,0 0 15,0 1-15,0-1 0,-21 0 16,21 1-16,-21-22 0,21 21 0,0-21 16,0 1-16,0-1 0,-21 0 0,21 0 15,0 0 1,0-42-1,0 0 1,0 0-16,0 0 16,0-1-16</inkml:trace>
  <inkml:trace contextRef="#ctx0" brushRef="#br0" timeOffset="78623.14">2582 13377 0,'0'0'0,"0"22"0,-42-22 32,42 21-17,21-21 1,0 0-16,0 0 15,1 0-15,-1 0 0,0 0 16,0 0-16,21 0 0,-20 0 0,20 0 16,0 0-16,1 0 0,20 0 15,-21 0-15,22 0 0,-1 0 0,22 0 16,-21 0-16,20 0 0,22 0 16,-21 0-16,21 0 0,-1 0 0,1 0 15,0 0-15,0-21 0,21 21 16,0 0-16,0 0 0,21 0 15,0 0-15,-21 0 0,21 0 0,1 0 16,20 0-16,-21 0 0,21 0 16,128 0-16,-149 0 0,0 0 15,0 21-15,0-21 0,-21 0 16,22 0-16,-44 21 0,22-21 0,-21 0 16,0 0-16,-21 0 0,21 21 0,-22-21 15,1 0-15,0 0 0,-1 0 16,1 0-16,-22 0 0,-20 0 0,20 0 15,-20 0-15,-22 0 0,21 0 16,-21 0-16,0 0 16,-42 0 15,0 0-31,0 0 16,0 0-16,0 0 0,-1 0 15,-20 0-15,21 0 0,-21 0 16,-22 0-16</inkml:trace>
  <inkml:trace contextRef="#ctx0" brushRef="#br0" timeOffset="79378.89">2455 14034 0,'0'0'16,"-21"0"-16,42 0 31,0 21-31,1-21 0,-1 0 15,0 0-15,0 0 0,0 0 0,0 0 16,22 0-16,-22 0 0,21 0 16,-21 0-16,22 0 0,-1 0 15,0 0-15,22 0 0,-22 0 0,1 0 16,20 0-16,1 0 0,-1 0 16,1 0-16,20 0 0,-20-21 0,20 21 15,22 0-15,-21 0 0,21 0 16,0 0-16,-1 0 0,22 0 0,0 0 15,0 0-15,22 0 0,-1 0 16,0 0-16,0 0 0,0 0 0,0 0 16,22 0-16,-22 0 0,0 0 0,0 0 15,-21 0-15,0 0 0,0 0 16,-21 21-16,0-21 0,0 0 0,0 0 16,-22 0-16,1 0 0,-22 0 15,22 0-15,-21 0 0,-1 0 16,-21 0-16,1 0 0,-1 0 0,0 0 15,1 0-15,-22 0 0,0 0 16,0 0-16,0 0 0,1 0 16,-1 0-16,0 0 0,0 0 15,0 0 1,-42 21 15,0-21-31,0 0 0,-22 0 16,1 0-16,0 0 0</inkml:trace>
  <inkml:trace contextRef="#ctx0" brushRef="#br0" timeOffset="80235.25">2349 13420 0,'0'0'0,"-42"0"0,21 0 16,0 0-16,0 0 0,-1 0 16,44 0 31,-1 0-47,0 0 15,0 0-15,0 0 0</inkml:trace>
  <inkml:trace contextRef="#ctx0" brushRef="#br0" timeOffset="83554.13">2328 14986 0,'-21'0'16,"0"0"-16,21 21 62,0 0-46,21 1 0,0-22-16,0 0 15,1 0-15,-1 0 0,21 0 16,-21 0-16,0 0 0,22 0 0,-22 0 16,21 0-16,1 0 0,-22 0 15,21 0-15,-21-22 0,0 1 0,22 21 16,-22-21-16,0 0 15,0 0-15,-21 0 16,-21 21 47,0 0-63,21 21 0,0 0 15,-21 0-15,0 0 16,21 22-16,0-22 0,0 0 15,0 21-15,0-21 0,-22 22 16,22-22-16,0 21 0,0 1 0,-21-22 16,21 21-16,0-21 0,0 22 15,0-22-15,0 21 0,0-21 0,0 0 16,0 1-16,0-1 0,0 0 16,0 0-16,0 0 0,-21-21 15,0 21 1,0-21-16,0 0 0,-1 0 15,1 0-15,0 0 0,-21 0 16,21 0-16,-22 0 0,1-21 0,21 21 16,-22 0-16,1-21 0,21 21 15,-21 0-15,20-21 0,1 21 0,0 0 16,0-21-16,21 0 16,-21 21-16,0 0 15,42 0 32,0 0-47,0 0 0,0 0 16,0 0-1</inkml:trace>
  <inkml:trace contextRef="#ctx0" brushRef="#br0" timeOffset="83970.14">2836 15473 0,'0'0'16,"21"0"-16,22 0 15,-43-21-15,21 21 0,0 0 16,0-21 0,0-1-16,1 1 0,-1 0 15,-21 0 1,21 0-16,-21 0 0,0-1 15,0 1 1,0 0-16,-21 21 16,0 0-1,-1 0-15,22 21 0,-21-21 0,0 21 16,0 1-16,0-1 0,21 0 0,0 0 16,-21 0-16,-1 0 0,22 1 15,0-1-15,0 0 0,0 0 0,-21 0 16,21 0-16,0 1 15,0-1-15,0 0 16,0 0 0,0 0-16,21-21 15,1 0 1,-1 0-16,0 0 0,0-21 16,21 21-16,-20-21 0</inkml:trace>
  <inkml:trace contextRef="#ctx0" brushRef="#br0" timeOffset="84459.02">3556 15198 0,'0'0'0,"21"-21"0,0-1 0,-42 22 32,0 0-17,0 0-15,0 0 0,-1 22 0,-20-22 16,21 21-16,0 0 0,-22-21 15,22 21-15,21 0 0,-21 0 0,21 1 16,-21-22-16,21 21 0,0 0 16,0 0-16,0 0 15,21-21 1,0 0-16,0 21 0,1-21 0,-1 0 16,0 22-16,0-22 0,0 21 15,0-21-15,1 21 0,-1-21 0,0 21 16,0-21-16,0 21 0,0-21 15,1 21-15,-22 1 0,0-1 16,0 0-16,0 0 16,-22-21-16,1 21 15,-21-21-15,21 0 0,0 21 0,-22-21 16,22 0-16,0 0 0,-21 0 16,20 0-16,1 0 0,0 0 0,0 0 15,0 0-15,0 0 16,-1 0-16,22-21 15,0 0 17,0 0-17,22 21-15,-1-21 0,0 21 16,0-21-16,0 21 0,0-22 0</inkml:trace>
  <inkml:trace contextRef="#ctx0" brushRef="#br0" timeOffset="84814.61">4106 15028 0,'0'0'0,"43"-63"31,-43 84 0,0 0-31,0 0 16,-22 22-16,1-22 0,21 21 16,-21 1-16,21-22 0,-21 21 0,21 0 15,0 1-15,-21-22 16,21 21-16,-21-21 0,21 22 0,0-22 0,0 0 16,0 0-16,0 0 0,0 1 15,0-1-15,0 0 16,0 0-16,21-21 47,-21-21-47,0 0 0,21 0 15</inkml:trace>
  <inkml:trace contextRef="#ctx0" brushRef="#br0" timeOffset="85079.02">3873 15282 0,'-21'0'15,"42"0"1,1 0 0,-1 0-16,0 0 0,0 0 0,0 0 15,22-21-15,-22 21 0,0 0 16,0 0-16,0 0 0,0 0 0,1-21 15,-1 21-15,0 0 16</inkml:trace>
  <inkml:trace contextRef="#ctx0" brushRef="#br0" timeOffset="85926.06">4932 15240 0,'0'0'0,"0"-21"16,21 21-16,0-21 0,-21 0 16,21 21-16,-21-22 0,21 1 15,1 21-15,-22-21 0,0 0 16,0 0-16,0 0 15,-22 21 1,1 0-16,0 0 16,0 0-16,0 0 0,-22 0 15,22 0-15,0 0 0,0 0 16,0 0-16,0 21 0,-1-21 16,22 21-16,-21 0 0,21 0 15,0 0-15,0 1 0,0-1 16,0 0-16,21 0 0,1 0 0,-1 0 15,-21 1-15,21-1 0,0 0 16,0 0-16,0 0 0,1-21 0,-1 21 16,-21 1-16,21-1 0,0 0 15,-21 0-15,21-21 0,-21 21 0,0 0 16,0 1-16,0-1 16,-21 0-16,-21-21 15,21 0-15,-1 21 0,1-21 0,0 0 16,-21 0-16,21 0 0,-1 0 15,1 0-15,-21 0 0,21 0 0,0 0 16,-1-21-16,1 21 0,0-21 0,21 0 16,-21 21-16,21-22 0,-21 1 15,21 0-15,-21 0 0,21 0 0,0 0 16,0-1-16,0 1 16,-22 21-1,44 0 16,-1 0-15,0 0-16,0 0 16,0 0-16,0 0 0,1 0 0</inkml:trace>
  <inkml:trace contextRef="#ctx0" brushRef="#br0" timeOffset="86759.14">5270 15219 0,'0'0'0,"22"0"0,-22-21 0,21 21 16,-21-21-16,-21 21 47,-1 0-32,22 21-15,0 0 0,-21 0 0,21 0 16,-21 0-16,0 1 0,21-1 15,0 0-15,0 0 0,-21 0 0,21 22 16,0-22-16,-21 0 0,21 0 0,0 0 16,0 0-16,0 1 15,0-1-15,0 0 16,21-21-16,0 0 16,0 0-16,0 0 0,0 0 15,1 0-15,-1 0 0,0-21 16,21 21-16,-21-21 0,1-1 15,-1 22-15,0-21 0,21 0 0,-21 0 16,1 0-16,-1 0 0,0-1 16,0-20-16,-21 21 0,0 0 0,0 0 15,0-1-15,-21 22 16,0 0-16,0 0 16,-1 0-16,1 0 0,0 0 15,0 22-15,21-1 16,0 0-1,21 0-15,0 0 0,0-21 16,1 21-16,-1 1 0,0-1 16,0-21-16,0 21 0,0 0 0,1-21 15,-22 21-15,21 0 16,-21 1-16,21-22 0,-21 21 0,0 0 16,21-21 15,0 0-31,0 0 15,1 0-15,-1 0 16,0-21-16,0 21 0,0-21 0,0-1 16,1 22-16,-1-21 0,0 0 15,0 0-15,-21 0 0,21 0 16,0-1-16,-21 1 0,22 0 0,-22 0 16,0 0-16,0 42 31,0 0-16,0 0-15,-22 0 16,22 1-16,-21-1 0,21 0 0,0 0 16,0 0-16,-21 0 15,21 1-15,21-44 63,-21 1-63,0 0 0,0 0 15</inkml:trace>
  <inkml:trace contextRef="#ctx0" brushRef="#br0" timeOffset="86943.06">6032 15113 0,'0'0'0,"0"-21"0,0 0 16,0 42 46,0 0-62,22-21 16,-1 21-16,0-21 0,0 21 15,0-21-15</inkml:trace>
  <inkml:trace contextRef="#ctx0" brushRef="#br0" timeOffset="87267.28">6413 15177 0,'-42'21'16,"21"0"-1,21 0-15,0 0 0,-21 0 16,21 1-16,-21-1 0,21 0 16,-22 21-16,22-21 0,0 22 0,0-22 15,0 21-15,0-21 0,0 22 0,-21-1 16,21 0-16,-21 1 0,21-1 15,-21 0-15,21 1 0,-21 20 0,0-20 16,-1-1-16,22 21 0,0-20 16,-21-1-16,0 0 0,21 1 0,0-22 15,0 0-15,0 21 0,0-20 0,-21-22 16,21 21-16,0-42 31,0-1-31,0 1 16,0-21-16,21 21 0,-21-22 15,0 1-15,21 0 0</inkml:trace>
  <inkml:trace contextRef="#ctx0" brushRef="#br0" timeOffset="87579.01">6265 15367 0,'0'0'0,"0"-42"0,0 21 16,0-22-16,21 22 0,1 0 15,-22 0-15,21 0 0,-21-1 16,21 1-16,0 0 0,0 0 0,0 21 15,1-21-15,20 21 0,-21 0 16,21 0-16,-20 0 0,20 0 0,-21 0 16,0 0-16,0 0 0,1 21 0,-1 0 15,0 0-15,-21 0 0,0 22 16,0-22-16,0 0 0,-21 0 0,0 22 16,-1-22-16,1 0 0,-21 0 15,21 0-15,-22 0 0,1-21 0,21 22 16,-21-1-16,20-21 0,1 0 0,0 21 15,0-21-15,0 0 0,0 0 16,21-21 15,21 0-31,0 21 16,0-22-16,0 22 0</inkml:trace>
  <inkml:trace contextRef="#ctx0" brushRef="#br0" timeOffset="87871">7112 14986 0,'0'0'0,"0"-21"0,-21 42 47,0 0-47,21 22 16,0-22-16,-22 0 0,1 21 15,0 1-15,21-22 0,0 21 0,-21 0 16,0-20-16,21 20 0,-21-21 0,21 0 16,0 0-16,0 1 0,0-1 15,0 0-15,0 0 0,0 0 16,21-42 15,0 0-31,-21 0 0,21 0 16</inkml:trace>
  <inkml:trace contextRef="#ctx0" brushRef="#br0" timeOffset="88067.14">6794 15177 0,'22'0'15,"-1"0"1,0 0-16,0 0 0,0 0 15,0 0-15,1 0 0,-1 0 0,21 0 16,-21 0-16,22 0 0,-22 0 16,0-22-16,0 22 0,0 0 15,0-21-15,1 21 0,-22-21 0</inkml:trace>
  <inkml:trace contextRef="#ctx0" brushRef="#br0" timeOffset="88829.08">7578 15431 0,'21'-22'16,"-21"1"0,21 21-16,-21-21 0,21 21 0,-21-21 15,21 21-15,-21-21 0,0 0 0,21-1 16,-21 1-16,0 0 15,0 0-15,0 0 0,0 0 16,0-1-16,-21 1 0,0 0 16,0 21-16,0 0 0,-22 0 15,22 0-15,0 0 0,0 21 16,0-21-16,0 21 0,-1 1 0,-20-1 16,21 0-16,0 21 0,0-21 15,-1 1-15,22-1 0,0 21 0,-21-21 16,21 0-16,0 1 0,0-1 15,0 0-15,0 0 0,21-21 16,1 21-16,-1-21 16,0 0-16,0 0 15,0 0-15,0 0 0,1 0 0,-1-21 16,21 21-16,-21-21 0,0 0 0,22 0 16,-22-1-16,21 1 0,-21 0 15,1-21-15,20 21 0,-21-22 0,0 1 16,22 0-16,-22 20 0,-21-20 15,21 0-15,0 21 0,-21-22 0,21 22 16,-21 0-16,0 0 0,0 0 0,0-1 16,-21 22-1,0 0-15,21 22 16,-21-1-16,0 21 16,21-21-16,-22 22 0,22-1 15,-21-21-15,21 21 0,0 1 0,0-1 16,0-21-16,-21 22 0,21-22 15,0 21-15,0-21 0,0 0 0,0 1 16,0-1-16,0 0 0,0 0 0,21-21 16,0 0-16,-21 21 0,22-21 15,-1 0-15,0 0 0,0 0 0,0 0 16,0 0-16</inkml:trace>
  <inkml:trace contextRef="#ctx0" brushRef="#br0" timeOffset="89358.82">8403 15155 0,'0'0'0,"21"-21"15,-42 0 1,0 21 0,0 0-16,0 0 0,-1 0 15,-20 21-15,21 0 0,0-21 0,0 22 16,-1-1-16,1 0 0,0 0 15,0 0-15,0 0 0,0 1 0,-1-1 16,22 0-16,0 0 0,0 0 16,0 0-16,0 1 0,0-1 15,0 0 1,22-21-16,-1 0 16,0 0-16,0 0 0,0 0 15,0 0-15,1 0 0,-22-21 16,21 21-16,0-21 0,0-1 0,-21 1 15,21 0-15,0 0 0,-21 0 0,22 0 16,-22-22-16,0 22 0,0 0 16,0 0-16,0 0 0,0-1 0,0 1 15,0 42 17,0 1-32,0-1 15,0 0-15,0 0 0,0 0 16,0 0-16,0 1 0,0-1 0,0 0 15,0 0-15,0 0 16,0 0-16,0 1 0,0-1 16,21-21-1,0 0 1,0 0 0,0-21-16,-21-1 0,21 1 15,1 21-15</inkml:trace>
  <inkml:trace contextRef="#ctx0" brushRef="#br0" timeOffset="89630.82">8699 14859 0,'0'0'0,"22"0"0,-22-21 16,0 42 15,0 0-31,-22 0 16,22 22-16,0-22 0,0 0 0,0 0 15,0 22-15,-21-1 0,21-21 16,0 21-16,-21-20 0,21 20 0,-21-21 16,21 21-16,0-20 0,0-1 15,-21 0-15,21 0 0,0 0 16,-21 0-16,21 1 0,0-1 16,21-21-1,0 0-15,-21-21 16,21-1-16,0 22 0,0-21 0</inkml:trace>
  <inkml:trace contextRef="#ctx0" brushRef="#br0" timeOffset="90135.12">9186 15113 0,'0'0'0,"0"-42"31,0 21-31,0-1 15,-21 22 1,0 0-16,0 0 16,0 0-16,-1 0 0,1 0 0,0 22 15,21-1-15,-21 0 0,0 0 16,0 0-16,-1 0 0,22 22 0,-21-22 16,21 0-16,-21 0 0,21 0 0,0 1 15,-21-1-15,21 0 0,0 0 16,0 0-16,0 0 15,21-21-15,0 0 0,0 0 16,1 0-16,-1 0 16,0 0-16,0-21 0,-21 0 0,21 21 15,0-21-15,1 0 0,-1 0 16,0-1-16,0 1 0,-21-21 0,21 21 16,-21 0-16,21-1 0,-21 1 0,22 0 15,-22 0-15,0 0 0,0 42 31,0 0-31,0 0 16,0 0-16,0 1 0,0-1 16,0 0-16,0 0 0,0 0 15,0 0-15,0 1 0,0-1 16,0 0 0,21-21-1,0 0-15,0-21 16,0 0-1</inkml:trace>
  <inkml:trace contextRef="#ctx0" brushRef="#br0" timeOffset="90415.13">8530 14944 0,'0'0'0,"-21"0"0,0 0 16,42 0 15,0 0-31,0 0 0,0 0 16,1 0-16,20 0 0,-21 0 0,21 0 16,-20 0-16,20 0 0,0 0 15,-21 0-15,22 0 0,20 0 16,-42 0-16,22 0 0,-22 0 0,0 0 15,0 0 1,0 0-16,1 0 16</inkml:trace>
  <inkml:trace contextRef="#ctx0" brushRef="#br0" timeOffset="90894.16">9715 15092 0,'0'21'16,"22"-42"46,-22 0-46,0 0 0,-22 21-1,1 0 17,21 21-17,0 0 1,0-42 62,0 0-16</inkml:trace>
  <inkml:trace contextRef="#ctx0" brushRef="#br0" timeOffset="91278.4">10308 14880 0,'21'0'16,"-21"21"-1,21-21-15,-21 22 0,22-1 0,-1 0 16,0 0-16,-21 0 16,21 22-16,-21-22 0,0 0 0,21 0 15,0 21-15,1-20 0,-22-1 0,0 0 16,0 0-16,21 0 0,-21 0 16,0 1-16,21-22 0,-21 21 15,0 0-15,0-42 31,0 0-15</inkml:trace>
  <inkml:trace contextRef="#ctx0" brushRef="#br0" timeOffset="91567.17">10795 14880 0,'0'0'16,"-21"0"15,0 0-31,-1 21 0,1-21 16,-21 22-16,21-1 0,0 0 15,-22 0-15,22 0 0,-21 0 0,21 1 16,-22-1-16,22 0 0,-21 21 16,21-21-16,-22 1 0,22-1 0,-21 0 15,21 0-15,-1 0 0,1-21 0,0 21 16,21 1-1,21-22 17,0 0-32,1-22 15,-1 1-15,0 21 0,0-21 0</inkml:trace>
  <inkml:trace contextRef="#ctx0" brushRef="#br0" timeOffset="91874.17">11007 14711 0,'0'0'15,"0"21"17,0 0-32,-22 0 15,1 1-15,21-1 0,-21 0 16,21 0-16,-21 21 0,0-20 0,21-1 15,0 21-15,-43 22 0,43-43 16,-21 21-16,21-21 0,0 0 16,0 22-16,-21-22 0,21 0 0,0 0 15,0 0-15,-21-21 0,21 22 16,21-22 15,0 0-31,-21-22 16,21 22-16</inkml:trace>
  <inkml:trace contextRef="#ctx0" brushRef="#br0" timeOffset="92351.81">11366 14986 0,'0'0'0,"22"-21"0,-22 0 16,-22 21-1,1 0 1,0 0-16,0 0 0,0 0 16,-22 0-16,22 0 0,0 0 15,0 21-15,0-21 0,0 21 16,21 0-16,-22 0 0,22 1 16,0-1-1,0 0-15,22-21 16,-22 21-16,21 0 0,0-21 15,0 0-15,0 21 0,0-21 0,1 22 16,-1-22-16,-21 21 0,21-21 0,0 0 16,-21 21-16,21-21 15,-21 21-15,0 0 16,-21-21 0,21 21-16,-21-21 15,-21 0-15,20 0 0,1 0 0,0 0 16,-21 0-16,21 0 0,-1 0 15,1 0-15,0 0 0,0 0 0,0 0 16,0 0-16,-1 0 0,22 22 16,22-22 31,-1 0-47,0 0 0,0 0 15</inkml:trace>
  <inkml:trace contextRef="#ctx0" brushRef="#br0" timeOffset="92662.33">11684 14944 0,'21'21'46,"-21"0"-46,21-21 16,-21 21-16,0 0 0,0 1 0,21-1 0,-21 0 16,22 0-16,-1 0 0,-21 0 15,0 1-15,21-1 0,-21 0 16,21-21-16,-21 21 0,0 0 0,0 0 16,0 1-1,21-22-15,-21-22 47,21 1-47,-21 0 0</inkml:trace>
  <inkml:trace contextRef="#ctx0" brushRef="#br0" timeOffset="92950.63">12065 14901 0,'0'0'0,"-21"0"15,0 0-15,-1 0 16,1 22-16,0-1 0,0-21 0,0 21 16,0 0-16,-22 0 0,22 0 15,0 1-15,0-1 0,0 21 0,-1-21 16,1 0-16,0 1 0,0-1 0,0 0 16,21 0-16,0 0 0,-21-21 0,21 21 15,-22 1-15,22-1 16,0-42 62</inkml:trace>
  <inkml:trace contextRef="#ctx0" brushRef="#br0" timeOffset="93160.2">11747 15282 0</inkml:trace>
  <inkml:trace contextRef="#ctx0" brushRef="#br0" timeOffset="95875.42">2540 16997 0,'0'-21'15,"-21"21"-15,42 0 63,0 0-48,0 21-15,0-21 0,1 21 0,-1 0 16,21-21-16,-21 21 0,22-21 16,-22 22-16,21-1 0,-21-21 0,22 21 15,-1-21-15,0 21 0,1-21 16,-1 21-16,0-21 0,1 0 16,20 21-16,-21-21 0,22 0 15,-22 0-15,22 22 0,-1-22 0,1 21 16,20-21-16,-20 0 0,21 0 15,-22 0-15,22 0 0,-1 21 0,1-21 16,-21 0-16,41 0 0,-20 0 16,0 0-16,21 0 0,-22 0 0,1 0 15,0 0-15,-1 0 0,1 0 16,0 0-16,-22 0 0,1 0 0,-1 0 16,22 0-16,-22 0 0,1 0 15,-1 0-15,1 0 0,-1 0 0,1 0 16,-1 0-16,1 0 0,-1 0 15,1 0-15,-22-21 0,22 21 16,-22 0-16,21 0 0,-20-21 0,-1 21 16,-21 0-16,22-22 0,-22 22 15,21-21-15,-21 0 0,0 21 0,22-21 16,-22 21-16,0-21 0,0 21 16,0-21-16,1-1 0,-1 1 15,0 0-15,0 0 16,-21 0-16,0 0 0,0-1 15,0 1-15,0 0 16,0 0-16,-21 0 0,0 0 16,0-1-16,-1 22 0,-20-21 15,21 0-15,0 21 0,0-21 16,-22 0-16,22 0 0,-21 21 0,21-22 16,-22 22-16,1-21 0,0 21 15,-1 0-15,1-21 0,0 21 0,-22 0 16,22 0-16,-22-21 0,1 21 15,-1 0-15,1 0 0,-1 0 0,1 0 16,-1 0-16,1 0 0,-1 0 0,1 0 16,-1 0-16,-20 0 0,20 0 15,-21 0-15,22 0 0,-22 0 0,1 0 16,-1 0-16,0 0 16,1 0-16,-1 0 0,21 0 0,-20 0 15,-1 0-15,22 0 0,-1 0 16,-21 0-16,22 0 0,-1 0 0,1 0 15,-22 21-15,22-21 0,20 0 16,-20 21-16,-1-21 0,1 21 0,21 1 16,-22-22-16,22 0 0,-1 21 15,1-21-15,0 0 0,-1 21 0,1 0 16,0-21-16,21 0 0,-22 21 16,22-21-16,-21 0 0,21 21 0,-1-21 15,1 0-15,0 22 16,0-22-16,0 0 15,21 21-15,-21-21 0,-1 0 16,1 21-16,0-21 0,0 0 16,0 0-16,21 21 15,-21-21-15,-1 0 0,1 0 16,0 21-16,0-21 16,0 0-16,0 0 0,-1 0 15,1 0-15,21 21 0,-21-21 16,0 0-16,0 0 0,0 0 15,-1 0 17,22 22-32,0-1 31,0 0-31,0 0 0,0 0 16,0 0-16,0 1 15,0-1-15,22 0 0,-22 0 16,21 0-16,-21 0 0,21 22 15,-21-22-15,0 0 0,0 0 0,21 22 16,-21-22-16,0 21 0,0-21 16,21 22-16,-21-1 0,0 0 0,0 1 15,0-1-15,0 0 0,0 1 16,0 20-16,0-21 0,0 1 16,0-1-16,0 0 0,0 1 15,0-1-15,0 0 0,0 1 16,0-1-16,0 0 0,21 1 0,1-1 15,-22 0-15,0 1 0,0-1 16,21 0-16,-21 1 0,21-1 16,-21 0-16,21-20 0,-21 20 0,0-21 15,0 0-15,21 22 0,-21-22 16,0 0-16,21 0 16,-21 0-16,22-21 0,-22 21 15,21-21 32,0 0-31,0 0 15,0-21-31,0 21 0,1 0 16,-1-21-16,0 21 15,0 0-15,21 0 0,-20-21 16,-1 21-16,21-21 0,0 21 0,1 0 15,-1 0-15,0-21 0,22 21 16,-1 0-16,1 0 0,-1-22 0,1 22 16,-1-21-16,22 21 15,0 0-15,-1 0 0,1 0 16,0 0-16,-1 0 0,1 0 0,0 0 16,21 0-16,-1 0 0,1 0 15,0 0-15,21 0 0,-21 0 0,0 0 16,0 0-16,21 0 0,-22 0 15,22 0-15,-21 0 0,21 0 16,-21 0-16,21 0 0,-21 0 0,-21 21 16,20-21-16,-20 0 0,0 0 15,-1 0-15,1 22 0,-21-22 0,-1 0 16,1 0-16,-22 0 0,0 0 16,1 0-16,-22 0 0,0 0 15,0 0-15,0 0 0,-42 0 78,21-22-78,-21 22 16,21-21-16,-21 21 16,21-21-16,-21 21 0,21-21 0,0 0 15,-22 0 1,22-1-16,0 1 0</inkml:trace>
  <inkml:trace contextRef="#ctx0" brushRef="#br0" timeOffset="97166.91">6710 17145 0,'0'-21'0,"0"42"16,0-63-16,0 21 0,0-1 15,0 1-15,0 0 32,-21 21-32,21-21 0,-22 0 31,22 42 0,0 0-31,0 0 16,0 0-16,0 22 0,0-22 0,0 21 15,22 1-15,-22-1 0,21 0 16,-21 1-16,0-1 0,0 21 0,21 1 16,-21-1-16,0 1 0,0-1 15,0 1-15,21-1 0,-21 1 16,21-1-16,-21 1 0,0-1 15,0 1-15,0-1 0,0 1 16,21-22-16,-21 22 0,0-22 0,0 22 16,0-22-16,22-21 0,-22 21 15,0 1-15,0-22 0,0 0 0,0 0 16,0 0-16,0 1 16,0-44 62,0 1-16,0 0-46,0 0-1,0 0-15,0 0 0,0-1 16,0-20-16,21 21 0,-21 0 16,21-22-16,-21 1 0,0 0 15,0-1-15,0 1 0,0 0 0,0-22 16,0 22-16,0 0 16,0-22-16,0 22 0,-21-1 0,21-20 15,-21 21-15,-1-1 0,22-20 16,-21 20-16,0 1 0,21 0 0,-21-1 15,21 1-15,0 0 0,-21-1 16,21 22-16,-21-21 0,21 21 0,0 0 16,0-43-16,0 43 15,0 0-15,0 0 0,0-1 16,0 1 0,0 0 140,-22 21-156,22-21 15,0 0 1,-21 21-16,0-21 0,21-1 16,0 1-1,-21 0-15,0 0 16,21 0-16,-21 21 78,-1 0-62</inkml:trace>
  <inkml:trace contextRef="#ctx0" brushRef="#br0" timeOffset="97979.14">2307 17039 0,'0'-21'0,"21"21"62,-21-21-30</inkml:trace>
  <inkml:trace contextRef="#ctx0" brushRef="#br0" timeOffset="100235.08">7916 18203 0,'21'0'16,"1"0"0,-22-21-1,21 21 1,-21-21-16,0 0 15,0 0-15,-21 21 0,-1-21 16,1-1-16,0 22 0,-21-21 0,21 21 16,-22 0-16,1 0 0,21 0 15,-22 0-15,1 0 0,21 0 0,-21 0 16,-1 0-16,22 21 0,0 1 16,-21-1-16,20 0 0,1 0 15,0 0-15,21 0 0,0 1 0,0 20 16,-21-21-16,21 0 15,0 22-15,0-22 0,0 0 0,0 0 16,21-21-16,0 21 0,0 0 16,1-21-16,-1 0 0,21 0 15,-21 0-15,22 0 0,-1 0 0,0 0 16,1-21-16,-1 0 0,0 0 16,1 0-16,-1 0 0,0-22 0,1 22 15,-1 0-15,-21-21 0,21-1 16,-20 22-16,-1-21 0,0-1 15,0 1-15,0 0 0,0-1 0,-21 1 16,0 0-16,0-1 0,0 22 16,0-21-16,0 21 0,0-22 15,0 22-15,-21 42 16,21 1 0,-21-1-16,0 21 0,21-21 15,0 22-15,-21-1 0,0 0 0,-1 1 16,22-1-16,0 0 0,0 1 15,-21-22-15,21 21 0,-21 0 16,21-20-16,0 20 0,0-21 0,0 21 16,0-20-16,0-1 0,0 0 15,0 0-15,0 0 0,0 0 16,21-21-16,0 0 0,1 0 16,-1 0-16,0 0 15,0-21-15,0 0 0</inkml:trace>
  <inkml:trace contextRef="#ctx0" brushRef="#br0" timeOffset="101039.14">8721 18013 0,'-64'-85'31,"43"64"-31,0 21 0,0-21 15,-1 21-15,1 0 0,0 0 16,0 0-16,0 0 0,0 21 16,-1 0-16,-20 0 0,21 1 15,0-1-15,0 0 0,-1 21 0,1-21 16,21 1-16,0 20 0,-21-21 16,21 21-16,0-20 0,0-1 0,0 0 15,0 0-15,0 0 0,0 0 16,21 1-16,0-22 0,1 0 15,-1 0-15,0 0 0,0 0 0,0 0 16,0 0-16,1 0 0,-1 0 16,0-22-16,0 1 0,0 0 15,0 0-15,1 0 0,-22 0 16,21-1-16,0-20 0,0 21 16,-21 0-16,0 0 0,21-1 0,-21-20 15,21 21-15,-21 0 16,0 42-1,0 0 1,0 21-16,0-20 0,-21-1 16,21 0-16,0 0 0,0 0 15,0 22-15,0-22 0,0 0 16,0 0-16,0 0 0,0 0 16,21-21-16,-21 22 0,22-22 15,-1 0-15,0 0 0,0 0 0,0 0 16,22 0-16,-22 0 0,0-22 15,21 22-15,-21-21 0,22 0 0,-22 0 16,21 0-16,-21 0 0,1-1 16,-1-20-16,0 21 0,0-21 15,0 20-15,0-20 0,-21 21 0,0-21 16,0-1-16,0 1 0,22 21 16,-22-22-16,0 22 0,0 0 0,0 0 15,0 42 1,0 0-1,0 0-15,0 22 0,0-22 16,-22 21-16,22-21 0,-21 22 0,21-1 16,0-21-16,0 22 0,0-22 15,-21 21-15,21-21 0,0 22 16,0-22-16,0 0 0,0 0 0,0 0 16,0 0-16,0 1 0,0-1 15,21-21-15,0 0 16,1 0-1,-1-21-15,-21-1 16,21 22-16,-21-21 0,0 0 0</inkml:trace>
  <inkml:trace contextRef="#ctx0" brushRef="#br0" timeOffset="101242.09">8975 18013 0,'0'21'0,"0"0"16,21-21 0,0 0-16,0 0 15,0 0-15,0 0 0,1 0 0,-1 0 16,0 0-16,21 0 16,-21 0-16,1 0 0,-1 0 0,0-21 15,21 0-15,-21 21 0,1-21 16</inkml:trace>
  <inkml:trace contextRef="#ctx0" brushRef="#br0" timeOffset="101878.09">9927 18161 0,'0'0'0,"21"0"0,-21-21 15,0 0-15,0 0 16,0-1-16,0 1 16,0 0-16,0 0 0,0 0 15,-21 0-15,0-1 0,0 22 16,-22 0-16,22-21 0,0 21 0,0 0 15,-21 0-15,20 0 0,1 21 16,-21-21-16,21 22 0,0-1 16,-1 0-16,-20 0 0,42 0 15,-21 0-15,0 22 0,21-22 16,-21 0-16,21 21 0,0-20 0,0-1 16,0 0-16,0 0 0,0 0 15,21 0-15,0-21 0,0 22 16,0-22-16,0 0 0,22 0 15,-22 0-15,0 0 0,0 0 16,0-22-16,1 1 0,20 0 0,-21 0 16,0 0-16,0 0 15,1-1-15,-1 1 0,0 0 0,-21-21 0,21 21 16,-21-1-16,21-20 0,-21 21 16,0 0-16,0 42 31,0 0-16,-21 85 1,21-85-16,0 0 16,0 22-16,0-22 0,0 0 0,0 0 15,0 0-15,0 0 0,21-21 16,-21 22-16,21-22 0,1 0 0,-1 0 16,0 0-16,0 0 15,0 0-15,0-22 16,1 1-16,-1 0 0</inkml:trace>
  <inkml:trace contextRef="#ctx0" brushRef="#br0" timeOffset="102139.11">10456 17717 0,'0'0'0,"0"21"15,0 0 1,0 0-16,-21 21 0,21-20 0,-21 20 15,0-21-15,21 21 0,-21-20 16,21 20-16,0-21 0,-22 0 16,22 0-16,-21 1 0,21-1 15,0 0-15,0 0 0,-21 0 16,21 0-16,0 1 0,21-44 47,-21 1-32,0 0-15</inkml:trace>
  <inkml:trace contextRef="#ctx0" brushRef="#br0" timeOffset="102702.14">10372 17886 0,'0'-42'16,"0"84"-16,0-106 0,21 43 0,-21-21 16,0 21-16,21 0 0,-21-1 15,0 1-15,21 0 0,0 21 16,0-21-16,-21 0 0,22 21 15,-1-21-15,0 21 0,0 0 0,0 0 16,0 0-16,1 0 0,-1 0 16,0 21-16,0 0 15,-21 21-15,0-21 0,0 1 16,0 20-16,-21-21 0,0 0 0,0 0 16,-1 22-16,1-22 0,-21 0 15,21 0-15,0-21 0,-22 21 16,22 1-16,0-22 0,0 0 15,0 0-15,42 0 47,0 0-47,0 0 0,0 0 0,0 0 16,1 0-16,-1 0 16,0 0-16,0 0 15,0 0-15,0 0 16,-21 21-16,22-21 0,-22 21 15,0 0-15,0 0 0,0 0 16,0 1-16,0-1 16,0 0-16,0 0 15,-22-21-15,1 21 0,0 0 16,0-21-16,0 0 0,-22 0 16,22 22-16,0-22 0,0 0 0,-21 0 15,20 0-15,1 0 0,0 0 16,0 0-16,0 0 0,0 0 15,21-22 32,0 1-47,21 0 16</inkml:trace>
  <inkml:trace contextRef="#ctx0" brushRef="#br0" timeOffset="103360.3">11028 18013 0,'0'-21'32,"0"0"-32,0-1 15,0 1-15,0 0 16,0 0-16,0 0 0,0 0 16,-21 21-1,-1 0-15,1 0 16,0 0-16,0 0 0,0 0 15,-22 21-15,22 0 0,0 0 16,0 0-16,0 0 0,-22 1 0,22 20 16,0-21-16,21 0 15,-21 0-15,21 22 0,-21-22 0,21 0 16,0 0-16,0 0 0,0 1 16,21-1-16,0-21 0,0 21 15,0-21-15,1 0 0,-1 0 16,0 0-16,21-21 0,-21 21 15,1-21-15,20-1 0,-21 1 0,0 21 16,22-21-16,-22 0 0,-21-21 16,21 20-16,0 1 0,-21 0 0,0 0 15,0 0-15,0 0 0,0-1 16,0 1 0,0 42-1,0 1-15,-21-1 16,0 0-16,21 0 15,0 0-15,0 0 0,0 1 16,0-1-16,0 0 0,0 0 0,0 0 16,0 0-16,0 1 15,21-1 1,0-21-16,0 0 16,0 0-16,1 0 15,-1-21-15</inkml:trace>
  <inkml:trace contextRef="#ctx0" brushRef="#br0" timeOffset="103842.76">11620 17886 0,'0'-21'15,"-21"21"1,0 0-16,0 0 0,0 0 15,0 21-15,-1-21 16,1 21-16,0-21 0,21 21 0,-21 0 16,0 1-1,21-1-15,0 0 16,0 0 0,21-21-1,0 21-15,0-21 0,0 0 0,1 21 16,-1-21-16,0 22 15,0-1 1,0 0-16,-21 0 31,-21 0-31,0-21 0,0 0 16,0 0-16,-1 0 16,1 0-16,-21 0 0,21 0 15,0 0-15,-1 0 0,1 0 16,-21 0-16,21 0 0,0 0 15,-1 0-15,1 0 0,0 0 16,42 0 31,0 0-47,1-21 0,-1 0 0,0 21 16</inkml:trace>
  <inkml:trace contextRef="#ctx0" brushRef="#br0" timeOffset="104311.09">11874 18076 0,'22'0'31,"-22"-21"-31,21 0 0,0 21 15,-21-21-15,21 21 0,0-21 16,-21 0-16,21 21 0,1-22 0,-1 1 16,-21 0-16,0 0 15,0 0-15,0 0 0,0-1 16,-21 22 0,-1 0-16,1 0 15,0 0-15,0 22 0,-21-22 16,20 21-16,1 0 0,0 0 0,0 0 15,0 0-15,21 1 0,0-1 16,-21 0-16,21 0 0,0 0 16,0 0-16,0 1 0,0-1 15,0 0-15,21-21 16,0 0-16,-21 21 0,21-21 0,0 0 16,0 0-16,1 0 0,-1 0 15,0 0-15,0 0 0,0 0 16,0 0-16,-21-21 15,22 21-15,-22-21 0,0 0 0,21 21 16,-21-22-16,0 1 16,0 0-16,0 0 0</inkml:trace>
  <inkml:trace contextRef="#ctx0" brushRef="#br1" timeOffset="111786.33">14118 3556 0,'0'0'0,"-21"0"16,0 0-16,0 0 0,-1 0 0,1 0 16,21-21-16,-21 21 0,0 0 0,0 0 15,0 0 1,-1 0-16,1 0 15,42 0 48,1 0-63,20 0 0,0 0 16,1 0-16,-1 0 0,21 0 0,1 0 15,-1 0-15,1 0 0,21 0 16,-22 0-16,22 0 0,-22 0 0,22 0 15,-22 0-15,22 0 0,-21 0 16,20 0-16,-20 0 0,84 0 16,-85 0-16,1 0 0,-1 0 15,-20 0-15,-1 0 0,0 0 0,-20 0 16,20 0-16,-21 0 0,0 0 16,-42 0 15,0 0-16,0 0-15,0 0 0,-22 0 16,22 0-16,0 0 0,0 0 0</inkml:trace>
  <inkml:trace contextRef="#ctx0" brushRef="#br1" timeOffset="112206.97">14266 3641 0,'-42'0'0,"84"0"0,-105 0 0,42 0 16,-1 21-16,1-21 0,-21 0 0,21 0 15,0 0 1,63 0-1,127 0 17,-105 0-32,-1 0 0,1 0 15,20 0-15,65 0 0,-86 0 16,22 0-16,-1 0 0,1 0 16,0 0-16,-1 0 0,1 0 0,0 0 15,-22 0-15,1 0 0,-22 0 16,0 0-16,1 0 0,20 0 15,-42 0-15,-21-21 32,-21 21-32,0 0 15,21-21-15,-21 21 0,21-22 16,-21 22-16,21-21 0</inkml:trace>
  <inkml:trace contextRef="#ctx0" brushRef="#br1" timeOffset="112670.17">15452 3133 0,'0'0'0,"-22"-21"0,22-1 15,-21 22 1,0 0-16,0 0 16,21 22-1,0-1-15,0 0 16,0 0-16,21 0 0,0 22 15,0-22-15,1 0 0,-1 21 16,21-21-16,-21 1 0,0-1 0,22 0 16,-22 21-16,21-42 0,-21 21 15,22 1-15,-22-1 0,0-21 0,21 0 16,-20 21-16,-1-21 0,0 0 16,0 0-16,0 0 15,-42 21 16,0-21-31,0 21 0,0 0 16,-22-21-16,22 22 0,-21-1 16,-1 0-16,22 0 0,-21 0 15,-22 0-15,22 1 0,0-1 0,-1 21 16,1-21-16,0 0 0,-1 1 16,1-1-16,21 0 0,-21 0 0,20 0 15,1-21-15,21 21 0,-21 1 16,42-22 15,0-22-15</inkml:trace>
  <inkml:trace contextRef="#ctx0" brushRef="#br1" timeOffset="113250.38">16954 2900 0,'0'0'0,"-21"0"0,0 0 16,42 0 31,0 0-47,1 0 0,-1 0 15,21 0-15,0 0 0,22 0 0,-22 0 16,22 21-16,-1-21 0,22 0 15,-22 0-15,22 0 0,-21 0 0,-1 0 16,1 0-16,-1 0 0,1 0 16,-1 0-16,-21 0 0,1 0 0,-1 0 15,-21 0-15,0 0 0,1 21 0,-44-21 47,1 0-47,0 0 0,0 0 16,0 0-16,0 0 0</inkml:trace>
  <inkml:trace contextRef="#ctx0" brushRef="#br1" timeOffset="113684.02">17695 2942 0,'0'0'0,"-42"0"16,21 0-1,21 21 1,0 1-16,0-1 0,0 0 15,0 0-15,0 21 16,0-20-16,0-1 0,-21 21 0,21-21 16,0 22-16,0-1 0,0-21 15,0 21-15,0 1 0,0-1 0,-22 0 16,22-20-16,0 20 0,-21-21 0,21 21 16,0-20-16,0 20 0,0-21 15,-21 0-15,21 22 0,-21-22 0,21 0 16,0 0-16,0 0 0,-21-21 15,0 21-15,21 1 0,-22-22 0,22 21 16,-21-21-16,0 0 0,0 0 0,0 0 16,0 0-16,-1 0 15,-20 0-15,21 0 0,-21 0 0,20-21 16,-20 21-16,0-22 0,21 1 0,-22 21 16,22-21-16,0 0 0,0 21 15,0-21-15,-1 21 0,22-21 0,-21 21 16,21-22-16,0 1 15,21 21 1,1 0-16,-1 0 16,0 0-16,21 0 0,-21-21 15</inkml:trace>
  <inkml:trace contextRef="#ctx0" brushRef="#br1" timeOffset="114243.13">18224 3493 0,'0'-85'32,"0"64"-17,-21 21-15,0 0 0,0 0 16,0 0-16,0 0 0,-1 0 15,1 0-15,0 21 16,0 0-16,0 0 0,0 22 0,-1-22 16,1 0-16,0 21 0,0-21 15,21 22-15,-21-22 0,21 0 0,-21 0 16,21 22-16,0-22 0,0 0 16,0 0-16,0 0 0,21-21 15,0 0 1,0 0-16,0 0 15,0 0-15,1-21 0,-1 0 0,0 21 16,0-21-16,0 0 0,22-1 16,-22 1-16,0 0 0,-21 0 15,21 0-15,0-22 0,-21 22 0,0 0 16,0 0-16,21 0 0,-21 0 16,0-1-16,0 1 0,22 42 15,-22 1 1,0-1-16,0 0 0,0 0 0,0 0 15,0 0-15,0 1 0,0-1 0,21 0 16,-21 0-16,0 0 0,21 0 16,-21 1-16,0-1 0,21-21 0,0 21 15,0 0-15,1-21 16,-1 0-16,-21 21 16,21-21-16,0 0 0,0-21 15,0 0 1</inkml:trace>
  <inkml:trace contextRef="#ctx0" brushRef="#br1" timeOffset="114498.8">18648 3344 0,'0'0'0,"0"-21"0,21 0 0,0 42 31,-21 0-31,0 1 0,0-1 16,0 0-16,0 0 0,0 21 15,21-20-15,-21 20 0,0-21 0,21 0 16,-21 0-16,0 1 0,0-1 16,0 0-16,0 0 0,0 0 0,0 0 15,0 1-15,22-22 32,-1 0-17,0-22 1</inkml:trace>
  <inkml:trace contextRef="#ctx0" brushRef="#br1" timeOffset="114735.05">19092 3344 0,'0'22'31,"-21"-1"-31,0 0 16,0 0-16,0 0 0,-1 0 15,1 1-15,0-1 0,0 0 0,0 0 16,0 0-16,-1 22 0,-20-22 16,21 0-16,0 0 0,21 0 15,0 0-15,-21-21 0,21 22 0,21-22 47,0 0-47,0 0 0</inkml:trace>
  <inkml:trace contextRef="#ctx0" brushRef="#br1" timeOffset="115299.15">19452 3535 0,'21'-64'31,"-21"43"-31,0 0 16,0 0-16,0 0 0,0 0 15,-21 21 1,0 0-16,0 0 0,0 0 16,-1 0-16,1 0 0,0 0 15,0 21-15,0 0 0,0 0 0,-22 0 16,22 0-16,0 1 0,0 20 16,0-21-16,-1 21 0,1-20 0,21-1 15,0 0-15,-21 0 0,21 0 0,-21 0 16,21 1-16,0-1 0,0 0 15,0 0-15,21-21 16,0 0-16,0 0 16,1 0-16,-1 0 15,0 0-15,0 0 0,0-21 0,0 0 16,1 0-16,-1 21 0,0-22 16,21 1-16,-42-21 0,21 21 15,1 0-15,-1-1 0,0-20 0,0 21 16,-21 0-16,0 0 0,21-1 0,-21 1 15,0 42 1,0 1 0,0-1-16,-21 0 0,0 21 0,21-21 15,0 1-15,0-1 0,-21 0 16,21 0-16,0 0 0,0 0 0,0 1 16,0-1-16,0 0 15,0 0-15,21 0 16,0-21-16,0 0 15,0 0-15,1 0 0,-1 0 16,21 0-16,-21 0 0,0-21 0,1 21 16,-1-21-16,21 21 0</inkml:trace>
  <inkml:trace contextRef="#ctx0" brushRef="#br1" timeOffset="115610.77">20129 3323 0,'0'0'0,"0"-21"16,-42 0 0,21 21-16,0 0 15,0 0 1,-1 21-16,22 0 0,-21 0 0,0 1 16,0 20-16,21-21 0,-21 0 0,0 22 15,-1-22-15,1 21 0,21-21 16,-21 0-16,21 22 0,-21-22 0,21 0 15,0 0-15,0 0 0,0 1 16,0-1-16,0 0 0,21-21 16,0 21-16,0-21 0,1 0 15,-1 0-15,0 0 0,0 0 16,21 0-16,-20 0 0,-1 0 0,0 0 16,0 0-16,21 0 0,-20-21 15,-1 0-15,0 0 0</inkml:trace>
  <inkml:trace contextRef="#ctx0" brushRef="#br1" timeOffset="115911.01">20616 2879 0,'0'-21'16,"0"42"-16,0-64 0,0 22 15,-21 21 1,0 21-16,0 1 0,21-1 15,-21 21-15,-1-21 0,22 22 0,-21-1 16,21 21-16,-21 1 0,0-22 16,21 22-16,0-1 0,-21-20 0,21 20 15,-21-21-15,21 1 0,-22-1 0,22 0 16,0-20-16,0 20 0,0-21 16,0 0-16,0 0 0,-21 1 15,21-1-15,0 0 0,21-21 31,1 0-31,20 0 16,-21-21-16</inkml:trace>
  <inkml:trace contextRef="#ctx0" brushRef="#br1" timeOffset="116438.53">21209 3493 0,'0'0'0,"0"-64"31,0 43-31,0 0 0,-21 0 0,0-1 16,-1 1-16,1 21 15,0 0-15,0 0 0,0 0 16,-22 0-16,22 0 0,0 21 16,0-21-16,-21 22 0,20 20 0,1-21 15,-21 0-15,21 0 0,0 22 16,-1-22-16,1 21 0,21-21 0,0 1 15,-21-1-15,21 21 0,0-21 0,0 0 16,0 1-16,0-1 16,21-21-16,-21 21 0,21-21 0,1 0 15,-1 0-15,0 0 0,0 0 16,0 0-16,0 0 0,1 0 16,20 0-16,-21-21 0,0 21 0,22-21 15,-22-1-15,0 1 0,0 0 16,0-21-16,0 21 0,1-22 0,-1 22 15,0-21-15,-21 21 0,0-22 16,21 22-16,-21 0 0,0 0 0,0 0 16,0 42-1,0 21-15,-21-21 16,0 0-16,0 22 0,21-22 16,-22 21-16,22-21 0,-21 1 15,21 20-15,0-21 0,0 0 0,-21 0 0,21 1 16,0-1-16,0 0 15,0 0-15,0 0 16,21-21-16,0 0 16,1 0-16,-1 0 0,0 0 15,0 0-15,0-21 0</inkml:trace>
  <inkml:trace contextRef="#ctx0" brushRef="#br1" timeOffset="116887.03">21865 3366 0,'0'0'16,"21"0"-16,-21-22 0,0 1 0,0 0 16,-21 21-1,0 0-15,0 0 0,0 0 0,-1 0 16,1 0-16,-21 21 0,21 0 16,0-21-16,-1 22 0,1-1 0,0 0 15,0 0-15,0 0 0,21 0 16,0 1-16,0-1 0,0 0 15,21-21 1,-21 21-16,21-21 0,21 0 0,-20 0 16,-1 21-16,0-21 0,0 0 15,21 21-15,-20-21 0,-1 22 0,0-22 16,-21 21-16,21 0 0,-21 0 16,0 0-1,0 0-15,0 1 16,-21-22-16,0 0 15,0 21-15,-1-21 0,-20 0 0,21 0 16,0 0-16,-22 0 0,22 0 0,-21 0 16,21 0-16,0 0 0,-1 0 15,1 0-15,0 0 0,0 0 0,0 0 16,0 0 0,21-21-16,0-1 31,21 1-31,0 21 15,0 0-15</inkml:trace>
  <inkml:trace contextRef="#ctx0" brushRef="#br1" timeOffset="117415.83">22394 3450 0,'21'-21'16,"-21"0"-16,0 0 16,-21 0-1,0 21-15,0 0 16,0 0-16,0 0 0,-1 21 16,1 0-16,0-21 0,0 21 0,0 0 15,0 0-15,-1 1 0,1-1 16,21 0-16,0 0 0,0 0 15,0 0-15,0 1 16,21-1-16,1-21 0,-1 21 16,0-21-16,0 21 0,0-21 0,22 0 15,-22 21-15,0-21 0,0 21 16,0-21-16,0 0 0,1 22 16,-1-1-1,-21 0-15,-21 0 16,-1-21-16,22 21 15,-21-21-15,-21 0 0,21 0 16,0 0-16,-22 0 0,22 0 0,0 0 16,-21 0-16,20 0 0,-20 0 15,21 0-15,0 0 0,0 0 0,-1 0 16,1 0-16,0 0 16</inkml:trace>
  <inkml:trace contextRef="#ctx0" brushRef="#br1" timeOffset="118623.13">14097 8530 0,'0'0'0,"-21"0"0,0 0 31,42 0 0,0 0-31,0 0 0,0 0 0,22 0 16,-1 0-16,21 0 0,-20 0 0,20 0 15,1 0-15,-1 0 0,1 0 16,-1 0-16,1 0 0,-1 0 0,64 0 16,-63 0-16,20 0 0,-20 0 15,-1 21-15,1-21 0,-1 0 16,-20 0-16,-1 22 0,0-22 0,1 0 15,-22 0-15,0 0 0,0 0 16,-21 21-16,-21-21 31,0 0-31,0 0 16,0 0-16,-1 0 0,1 0 16,0 0-16,0 0 0,0 0 0,0 0 15,-22 0-15,22 21 0,0-21 0,0 0 16,-22 0-16</inkml:trace>
  <inkml:trace contextRef="#ctx0" brushRef="#br1" timeOffset="119082.82">14012 8742 0,'0'0'16,"-42"0"-1,63-21 32,0 21-47,0 0 16,22 0-16,-1 0 0,0 0 15,22-21-15,-1 21 0,1 0 0,-1 0 16,1 0-16,-1 0 0,1 0 16,-1 0-16,1 0 0,-1 0 0,1 0 15,-22 0-15,22 0 0,-1 0 0,1 0 16,-1 0-16,-20 0 0,20 0 16,-21 0-16,1 0 0,-1 0 0,0 0 15,-20 0-15,-1 0 0,0 0 0,0 0 16,0 0-16,0 0 15,-21-22 1,-21 22 15,0 0-31,0-21 0,0 21 16,0 0-16,21-21 0,-22 21 0</inkml:trace>
  <inkml:trace contextRef="#ctx0" brushRef="#br1" timeOffset="119590.97">15282 8128 0,'0'0'0,"-21"-21"0,0 0 0,21 0 0,-21-1 16,0 22-16,-1 0 15,22 22 16,0-1-31,0 0 0,0 21 16,0-21-16,0 22 0,22-22 0,-1 21 16,21-21-16,-21 22 0,22-22 15,20 42-15,-21-41 0,1 20 16,-1-21-16,0 0 0,1 0 0,-22 1 16,21-22-16,1 21 0,-22 0 15,21-21-15,-21 0 0,0 21 0,1-21 16,-1 0-16,0 0 0,0 0 15,-42 0 32,0 0-47,0 21 0,-22-21 16,22 21-16,-21-21 0,-1 22 0,1-1 16,-21 0-16,-1 0 0,22 0 0,-22 0 15,1 1-15,-1 20 0,1-21 16,20 0-16,-20 22 0,21-22 0,20 0 15,-20 0-15,21 0 0,-21 0 0,20 1 16,1-1-16,0 0 16,0 0-16,42-42 31,0 0-15,0 0-16</inkml:trace>
  <inkml:trace contextRef="#ctx0" brushRef="#br1" timeOffset="120082.95">17208 8170 0,'-21'-42'0,"21"21"16,21 0 0,1 21-16,-1 0 15,21 0-15,0 0 0,1 0 0,-1 0 16,0 0-16,22 0 0,-22 0 16,22 0-16,-22 21 0,22-21 0,-1 0 15,-21 0-15,22 0 0,-22 0 0,1 0 16,-1 0-16,0 0 0,-21 0 15,1 0-15,-1 0 0,-21 21 16,-21-21 0,-1 0-1,1 0-15,0 0 0,0 0 0,0 0 16,0 0-16,-1 0 0</inkml:trace>
  <inkml:trace contextRef="#ctx0" brushRef="#br1" timeOffset="120338.4">17801 8107 0,'0'21'32,"0"0"-32,0 0 0,-21 22 0,21-22 15,-21 0-15,21 21 0,0 1 16,-21-1-16,-1 0 0,22-20 16,-21 20-16,0 0 0,0 1 0,0-22 15,0 21-15,21 0 0,-22-20 0,22 20 16,-21-21-16,21 0 0,-21 0 15,21 1-15,0-1 0,0 0 0,0 0 16,21-21 0,0 0-1,1 0-15,-1 0 0,0-21 0,0 0 16,0 0-16,0-1 0,22 1 16</inkml:trace>
  <inkml:trace contextRef="#ctx0" brushRef="#br1" timeOffset="121054.8">17970 8594 0,'22'0'31,"-1"0"-15,0 0-16,0 0 0,0 0 16,0 0-16,1-21 15,-1 21-15,0 0 0,0-22 0,0 22 16,0-21-16,1 21 0,-1-21 0,0 0 15,-21 0-15,0 0 16,0-1-16,0 1 16,-21 21-16,0 0 0,-1 0 15,1 0-15,0 0 0,0 0 16,0 0-16,0 21 0,-1 1 0,1-1 16,21 0-16,-21 0 0,0 21 0,21-20 15,-21-1-15,21 21 0,0-21 16,0 0-16,0 22 0,0-22 0,0 0 15,0 0-15,0 0 0,0 1 0,0-1 16,0 0-16,21 0 16,21-21-16,-21 0 15,1 0-15,-1 0 0,21 0 0,-21 0 16,22-21-16,-1 0 0,0 0 16,1-1-16,-1 1 0,0 0 15,1 0-15,-1 0 0,21-22 0,-20 22 16,-1 0-16,-21-21 0,22 21 15,-22-1-15,0-20 0,-21 21 0,0 0 16,0 0-16,-21 21 16,0 0-1,-1 0-15,1 21 0,0 0 0,0 0 16,0 0-16,0 0 0,-1 1 16,22-1-16,0 0 0,0 0 0,0 0 15,0 0-15,0 1 0,22-1 16,-1 0-16,0 0 0,0 0 15,0 0-15,0 1 0,1-22 16,-22 21-16,21-21 0,-21 21 16,0 0-16,-21-21 15,-1 0 1,-20 0-16,21 0 0,0 0 0,-22 0 16,22 0-16,0-21 0,-21 21 15,21 0-15,-1-21 0,1 21 0,0 0 16,21-21-16,0-1 15,0 1-15,0 0 16,21 21-16,0-21 0,22 21 0,-22-21 16,21 21-16,1-21 0</inkml:trace>
  <inkml:trace contextRef="#ctx0" brushRef="#br1" timeOffset="121366.62">19283 8234 0,'0'0'16,"0"-21"-16,0 0 0,21-1 0,-21 44 31,0 20-31,0-21 0,-21 0 16,0 22-16,21-1 0,-22-21 0,1 21 16,21 1-16,-21-1 0,0-21 15,21 22-15,-21-1 0,0 0 16,21-21-16,-22 22 0,22-1 0,0-21 15,0 22-15,-21-22 0,21 0 16,0 0-16,0 0 0,0 0 0,0 1 16,0-1-16,21-21 15,1 0-15,-1 0 16,0 0-16,0-21 0,0 21 16,-21-22-16,21 1 0,1 0 0,-22 0 15,21 0-15,-21-22 16</inkml:trace>
  <inkml:trace contextRef="#ctx0" brushRef="#br1" timeOffset="121562.51">19050 8551 0,'0'0'0,"-21"0"16,42 0-1,0 0 1,0 0-16,0 0 0,1 0 0,-1 0 15,0 0-15,0 0 0,21 0 16,1 0-16,-1 0 0,0 0 16,1-21-16,-1 21 0,0-21 0,1 21 15,-1-21-15,0 21 0</inkml:trace>
  <inkml:trace contextRef="#ctx0" brushRef="#br1" timeOffset="121826.36">20024 8192 0,'0'0'0,"0"-22"0,0 44 31,-22-1-31,1 0 0,21 0 0,-21 21 16,21-20-16,0 20 0,-21 0 16,0-21-16,21 22 0,-21-1 15,-1-21-15,22 22 0,0-22 0,-21 0 16,0 21-16,21-21 0,-21 1 0,21-1 15,0 0-15,-21 0 0,0 0 16,21 0-16,0-42 47</inkml:trace>
  <inkml:trace contextRef="#ctx0" brushRef="#br1" timeOffset="122087.21">19960 8319 0,'0'0'0,"0"-22"0,21-20 16,-21 21-16,21 21 0,1 0 16,-1 21-1,0 0-15,-21 0 0,0 1 16,21 20-16,0-21 0,0 21 0,1 1 16,-1-22-16,0 21 0,21-21 0,-21 1 15,1-1-15,-22 0 0,21 0 16,0 0-16,-21 0 0,0 1 0,0-1 15,21-21-15,-21 21 0,0-42 47,0 0-31,21-1-16,-21 1 0,21 0 16</inkml:trace>
  <inkml:trace contextRef="#ctx0" brushRef="#br1" timeOffset="122334.07">20680 8065 0,'0'0'0,"21"-85"31,-42 106-31,0 0 0,-1 0 16,1 1-16,0 20 0,0 0 16,0 1-16,0-1 0,-22 0 0,22 1 15,0-1-15,0 0 0,0 1 16,-1-1-16,1-21 0,0 0 0,0 22 15,0-22-15,21 0 0,-21 0 16,21 0-16,-22 0 0,22 1 16,22-22 15,20 0-31,-21 0 0</inkml:trace>
  <inkml:trace contextRef="#ctx0" brushRef="#br1" timeOffset="122991.69">21421 8065 0,'0'-22'0,"0"44"0,0-86 0,0 43 0,0 0 16,0 0-16,0-1 0,-22 22 16,1 0-16,0 0 0,0 0 0,0 0 15,-22 0-15,22 22 0,-21 20 16,0-21-16,20 21 0,-20 1 0,0 20 15,-1-20-15,22 20 0,-21-21 0,21 1 16,-22 20-16,22-20 0,0-1 16,21 0-16,0-21 0,0 22 15,0-22-15,0 21 0,0-21 0,42 1 16,-20-1-16,-1 0 0,0 0 16,21-21-16,-21 0 0,22 21 0,-22-21 15,21 0-15,-21 0 0,22 0 0,-22-21 16,0 21-16,21-21 0,-20 0 15,-1 0-15,0-1 0,-21 1 0,0 0 16,21 0-16,-21-21 0,0 20 16,0 1-16,0 0 0,0-21 0,-21 21 15,0 21-15,0-22 0,-1 1 0,1 21 16,0 0-16,0 0 0,0 0 16,0 0-16,-1 0 0,22 21 15,-21 1-15,21-1 16,0 0-1,21-21-15,1 0 0,-1 21 0,0-21 16,0 0-16,0 0 0,0 0 16,1 0-16,-1 0 0,0 21 15,-21 0-15,0 1 16,0-1-16,0 0 0,0 0 0,0 21 16,0 1-16,0-22 0,0 21 15,-21 1-15,0-1 0,-1 0 16,1 1-16,0-1 0,0-21 0,21 21 15,-21 1-15,0-22 0,-1 21 16,1-21-16,0 1 0,0-1 0,21 0 16,-21 0-16,21 0 0,-21 0 0,21 1 15,0-1-15,0 0 16,-22-21-16,22 21 0</inkml:trace>
  <inkml:trace contextRef="#ctx0" brushRef="#br1" timeOffset="124127.04">13970 13208 0,'0'0'0,"-21"0"0,0 0 0,-1 0 15,1 0-15,0 0 0,0 0 16,0 0-16,0 0 0,-1 0 15,1 0-15,0 0 16,42 0 15,0 0-15,1 0-16,20 0 0,0 0 0,1 0 16,20 0-16,1 0 0,-1 0 15,1 0-15,-1 0 0,1 0 0,-1 0 16,1 0-16,-1 0 0,1 0 0,-1 0 15,-21 0-15,1 0 0,-1 0 16,0 0-16,-20 0 0,20 0 0,-21 0 16,0 0-16,-42 0 47,0 0-47,0 0 15,0 0-15,-22 0 0,22 0 16,0 0-16,0 0 0</inkml:trace>
  <inkml:trace contextRef="#ctx0" brushRef="#br1" timeOffset="124474.84">13589 13335 0,'-21'21'32,"42"-21"-17,21 0-15,-21 0 16,22 0-16,-1 0 0,0 0 0,22 0 16,-1 0-16,1 0 0,-1 0 0,22 0 15,0 0-15,-22 0 0,22 0 16,-22 0-16,1 0 0,-1 0 0,1 0 15,-1 0-15,-20 0 0,-1 0 16,-21 0-16,22 0 0,-22 0 16,0 0-16,0 0 0,0 0 0,-21-21 15,0 0 1,0 0 0,0 0-16</inkml:trace>
  <inkml:trace contextRef="#ctx0" brushRef="#br1" timeOffset="125002.54">14795 12869 0,'0'0'0,"-21"0"0,21-21 16,-21 21-16,21 21 31,0 1-31,0-1 16,0 0-16,21 0 0,0 0 15,1 0-15,-1 1 0,0 20 16,0-21-16,0 0 0,22 0 0,-22 1 0,21-1 16,0 0-16,-20-21 0,20 21 15,21 0-15,-20-21 0,84 0 16,-85 0-16,-21 0 15,0 0-15,1 0 0,-1 0 16,-42 0 15,-1 0-31,1 0 0,-21 0 0,0 21 16,-1-21-16,1 22 0,0-1 0,-1 0 16,-20 0-16,20 0 0,1 0 15,0 22-15,-1-22 0,1 0 0,0 21 16,-1-20-16,1-1 0,21 0 15,-21 0-15,20 0 0,1 0 16,0 1-16,0-1 0,0-21 0,21 21 16,-21-21-1,21-21 32,0 0-31,21-1-16</inkml:trace>
  <inkml:trace contextRef="#ctx0" brushRef="#br1" timeOffset="126151.01">16891 12912 0,'0'0'0,"-21"0"31,0 0-31,-1 21 16,22 21-1,-21-21-15,21 22 0,-21-22 0,21 21 16,0 1-16,-21-1 0,21 0 0,-21-21 15,21 22-15,0-22 0,-21 21 16,-1-21-16,22 22 0,-21-22 0,0 0 16,21 0-16,0 0 0,-21 1 15,21-1-15,-42 21 16,42-63 15,0 0-15,0 0-16,0-1 0,0-20 15,0 21-15,0 0 0,0-22 16,0 22-16,21-21 0,0 0 0,-21 20 16,21-20-16,0 0 0,0-1 15,1 1-15,-1 0 0,0-1 0,0 1 16,0 0-16,0 21 0,1-22 0,20 22 16,-21 0-16,0 21 0,0 0 15,1 0-15,-1 0 0,0 0 0,0 42 16,0-21-16,0 22 0,-21-1 15,0 0-15,22 1 0,-22 20 0,0-20 16,0-1-16,0 0 0,0 1 16,0-22-16,0 21 0,0 0 15,0-20-15,0-1 0,-22 21 0,22-21 16,0 0-16,0 1 0,0-1 16,0 0-16,-21-21 31,0 0-31,0 0 15,21-21-15,0 0 0,-21-1 16</inkml:trace>
  <inkml:trace contextRef="#ctx0" brushRef="#br1" timeOffset="126646.8">16679 13314 0,'0'0'16,"-21"0"-16,21 21 0,0 0 15,21-21 1,0 0-16,1 21 0,20-21 16,-21 0-16,0 0 0,22 0 0,-1 0 15,0 0-15,-21 0 0,43 0 16,-22 0-16,1 0 0,-1-21 0,21 21 16,1-21-16,-22 0 0,1 21 0,20-21 15,-21 21-15,1-21 0,-1 21 16,-21-22-16,22 1 0,-22 0 15,0 21-15,-21-21 0,0 0 0,21 21 16,-21-21-16,0 42 31,0 0-15,-21 21-16,21-21 0,0 22 0,-21-22 16,0 21-16,-1 1 0,22 20 0,0-21 15,-21 22-15,21-22 0,-21 22 16,0-22-16,21 22 0,-21-22 0,21 0 15,-21 22-15,-1-22 0,1 0 16,0 22-16,21-22 0,-21 1 0,0-1 16,0 0-16,-1 1 0,1-1 15,0-21-15,21 21 0,-21-20 0,21-1 16,-21 0-16,21 0 0,0-42 31,21 0-31,0 0 16,-21-1-16,21-20 0,0 0 15,1-1-15,-1 1 0</inkml:trace>
  <inkml:trace contextRef="#ctx0" brushRef="#br1" timeOffset="126967.88">17568 13420 0,'0'0'0,"0"-64"16,0-20-1,0 62-15,0 1 0,0 0 16,0 0-16,0 0 0,21 21 15,1-21-15,-1-1 0,0 22 16,21 0-16,-21 0 0,22 0 0,-1 0 16,-21 0-16,22 0 0,-22 22 15,0-1-15,0 0 0,0 0 0,0 0 16,-21 0-16,0 1 0,0-1 0,0 0 16,-21 0-16,0 0 15,0-21-15,-21 21 0,20 1 0,-20-1 16,0-21-16,-1 21 0,1 0 0,0-21 15,21 21-15,-22-21 0,22 0 16,0 0-16,0 0 0,42 0 31,0 0-31,0 0 16,0-21-16,22 0 0,-22 21 0,21-21 16,1 21-16</inkml:trace>
  <inkml:trace contextRef="#ctx0" brushRef="#br1" timeOffset="127474.94">18542 13208 0,'0'0'0,"0"-21"15,21 0 1,-21 0-16,-21-1 16,0 1-16,0 21 15,-1 0-15,1 0 0,0 0 16,0 0-16,0 0 0,0 0 0,-22 0 15,22 21-15,0-21 0,-21 22 0,20-1 16,1 0-16,-21 0 0,21 0 16,0 0-16,-1 22 0,1-22 0,21 0 15,0 0-15,-21 0 0,21 1 0,0-1 16,0 0-16,0 0 0,0 0 16,0 0-16,21-21 15,0 0 1,1 0-16,-1 0 0,0 0 0,21 0 15,-21-21-15,1 21 0,-1-21 0,0 0 16,21 21-16,-21-21 0,1 0 16,-1-1-16,0 1 0,0-21 0,0 21 15,-21 0-15,21-1 0,-21 1 0,22 21 16,-22-21-16,0 42 31,0 0-31,-22 1 16,1-1-16,21 0 0,-21 0 15,21 0-15,0 0 0,-21 22 16,21-22-16,0 0 16,0 0-16,0 0 0,0 1 15,0-1-15,21-21 16,0 0-16,0 0 0,1 0 16,-1 0-16,21 0 0</inkml:trace>
  <inkml:trace contextRef="#ctx0" brushRef="#br1" timeOffset="127814.97">19029 13208 0,'0'0'0,"0"-42"32,-21 42-32,-1 0 0,1 0 15,0 0-15,0 21 0,0 0 16,0-21-16,-1 21 0,1 0 15,0 1-15,0-1 0,0 21 0,0-21 16,21 0-16,0 1 0,-22-1 0,22 0 16,0 21-16,0-21 0,0 1 15,0-1-15,0 0 0,0 0 0,0 0 16,0 0 0,22-21-16,-1 0 0,-21 22 0,21-22 15,0 0-15,0 0 0,0 0 0,1 0 16,-1 0-16,21 0 0,-21-22 15,0 22-15,1-21 0,20 0 0,-21 0 16,0 0-16,22 0 0,-22-22 0,21 22 16,-21-21-16,0 21 0,1-22 15,20 22-15</inkml:trace>
  <inkml:trace contextRef="#ctx0" brushRef="#br1" timeOffset="128319.18">19389 13123 0,'42'-84'16,"-84"211"-16,42-170 0,42-84 0,-42 106 15,0 0-15,0 0 16,0 42 15,-21 0-31,21 0 0,-21 22 16,-1-22-16,22 21 0,0-21 0,0 22 15,-21-22-15,21 21 0,-21 1 0,21-22 16,-21 0-16,21 21 0,0-21 16,0 1-16,-21-1 0,21 0 0,-21 0 15,21 0-15,-22 0 0,22 1 0,0-1 16,0 0-16,-21-21 15,0 0 17,21-21-17,0 0-15,0-1 16,0 1-16,0 0 0,21 0 16,0 0-16,-21 0 0,22-22 15,-1 22-15,0 0 0,0 0 0,21 21 16,-20-21-16,-1-1 0,21 22 15,-21 0-15,22-21 0,-22 21 0,0 0 16,0 0-16,0 21 0,0-21 0,1 22 16,-1-1-16,-21 0 0,0 0 15,0 0-15,0 0 0,0 22 0,0-22 16,0 0-16,0 0 0,0 0 16,0 1-16,-21-1 0,-1 0 15,22 0-15,-21 0 0,0-21 0,21 21 16,-21 1-16,0-22 0,0 0 15,21 21-15,0-42 32,0-1-17,21 1-15,0 0 0</inkml:trace>
  <inkml:trace contextRef="#ctx0" brushRef="#br1" timeOffset="128730.99">19833 13420 0,'0'21'0,"0"0"15,21-21 1,0 0 0,1 0-16,-1 0 0,0-21 15,0 21-15,0-21 0,0 0 16,1 21-16,-1-22 15,-21 1-15,21 21 0,-21-21 0,21 0 16,-21 0-16,0 0 0,0-1 16,0 1-16,-21 21 31,0 0-31,0 21 0,-1-21 16,1 22-16,0-1 0,0 0 0,0 0 15,0 21-15,21-20 0,-22-1 0,22 21 16,-21-21-16,21 0 0,0 1 15,-21 20-15,21-21 0,0 0 0,0 0 16,0 1-16,21-22 0,0 0 16,1 21-16,-1-21 0,0 0 15,0 0-15,0 0 0,0 0 0,1 0 16,-1 0-16,21-21 16,-21 21-16,0-22 0,1 1 0,20 0 15,-21 21-15</inkml:trace>
  <inkml:trace contextRef="#ctx0" brushRef="#br1" timeOffset="129058.7">20807 13102 0,'0'0'0,"0"-21"15,0-42-15,0 84 47,0 0-47,0 0 0,0 21 0,0-20 16,-21 20-16,-1 0 0,22-21 15,-21 22-15,21-1 0,0 0 0,0 1 16,-21-22-16,21 21 0,-21 1 16,21-22-16,-21 21 0,21-21 0,0 0 15,0 1-15,0-1 0,0 0 0,0 0 16,0-42 31,21 21-47,-21-21 0,21 0 0,-21-1 15</inkml:trace>
  <inkml:trace contextRef="#ctx0" brushRef="#br1" timeOffset="129383.01">20743 13145 0,'0'0'0,"0"-106"31,0 85-31,0-1 0,0 1 0,0 0 0,21 0 16,1 0-16,-1 0 0,0-1 15,21 22-15,-21-21 0,22 21 16,-1 0-16,0 0 0,-20 0 16,20 0-16,-21 0 0,0 21 0,0 1 15,1-1-15,-1 0 0,-21 21 0,0-21 16,0 22-16,0-22 0,0 21 15,-21-21-15,-1 1 0,1 20 0,-21-21 16,21 0-16,-22 0 0,1 1 16,0-1-16,-1-21 0,1 21 0,0 0 15,21-21-15,-22 0 0,1 21 0,21-21 16,0 0-16,-1 0 0,22 21 16,43-21 15,-22 0-31,0 0 15</inkml:trace>
  <inkml:trace contextRef="#ctx0" brushRef="#br1" timeOffset="129899.11">21548 13060 0,'-22'-21'32,"1"21"-32,0 21 0,21 0 15,-21 0-15,0 0 0,0 1 0,-1-1 16,1 0-16,21 21 0,-21-21 0,0 1 16,0 20-16,0-21 0,-1 0 15,22 22-15,0-22 0,0 0 0,0 21 16,0-21-16,0 1 0,0-1 15,0 0-15,0 0 0,0 0 0,22 0 16,-1-21-16,0 22 0,0-22 16,0 21-16,22-21 0,-22 0 15,0 0-15,0 0 0,0 0 0,0-21 16,22-1-16,-22 1 0,0 0 16,21-21-16,-20 21 0,20-1 15,-21-20-15,21 0 0,-20-1 0,-1 1 16,0 0-16,-21-1 0,0 1 15,0 0-15,0 21 0,0-22 0,0 22 16,-21 0-16,21 0 0,-21 0 0,-1 21 16,-20 0-16,21 0 0,0 0 15,0 0-15,-22 0 0,22 0 0,0 0 16,0 21-16,0 0 0,-1 0 16,1-21-16,21 21 0,0 0 0,0 1 15,0-1-15,0 0 0,0 0 16,0 0-16,0 0 15,21-21-15,1 0 0,20 22 16</inkml:trace>
  <inkml:trace contextRef="#ctx0" brushRef="#br1" timeOffset="130222.18">22564 12954 0,'0'0'0,"-22"21"31,22 0-15,-21 1-16,21-1 0,-21 0 0,0 21 16,0-21-16,21 22 0,-21-22 15,-1 21-15,22-21 0,0 22 0,-21-22 16,0 0-16,21 21 0,-21-20 15,21-1-15,0 0 0,0 0 16,0 0-16,-21-21 0,21 21 0,0 1 16,21-22 31,-21-22-47</inkml:trace>
  <inkml:trace contextRef="#ctx0" brushRef="#br1" timeOffset="130515.05">22161 13589 0,'0'0'0,"-21"0"0,21 21 0,-21 0 16,21 1-16,0-1 0,0 0 15,0 0-15,0 0 16,21-21-16,0 0 0,1 21 15,-1-21-15,0 0 0,21 22 0,-21-22 16,1 0-16,20 0 0,0 0 16,-21 0-16,22 0 0,-22 0 0,21 0 15,-21 0-15,22 0 0,-22-22 0,0 22 16,0-21-16,0 0 0,1 21 16,-1-21-16,-21 0 0,0 0 0,21-1 15,-21 1-15,21 0 0,-21 0 16,0 0-16,0 0 0,0-1 0,0 1 15,0 0-15</inkml:trace>
  <inkml:trace contextRef="#ctx0" brushRef="#br1" timeOffset="130835.15">22161 12996 0,'0'0'16,"0"-21"-16,22 21 16,-1-21-16,0 21 0,0 0 0,0 0 15,22 0-15,-22-21 0,21 21 0,-21 0 16,22 0-16,-1 0 16,0 0-16,1 0 0,-22 0 0,21 0 15,0 0-15,1 21 0,-22-21 16,0 0-16,0 0 0,0 0 0,1 0 15,-44 21 48</inkml:trace>
  <inkml:trace contextRef="#ctx0" brushRef="#br1" timeOffset="131878.95">15071 16912 0,'0'0'0,"-22"21"0,-20 1 31,21-22-31,0 0 0,0 0 16,-1 0-16,1 0 15,0 0-15,0 0 0,21 21 16,-21-21-16,0 0 15,42 0 17,21 0-17,-21 0-15,22 0 0,-1-21 16,21 21-16,-20 0 0,20 0 0,1-22 16,-1 22-16,-20 0 0,20 0 15,1-21-15,-22 21 0,0 0 16,22 0-16,-43 0 0,21 0 0,1-21 15,-22 21-15,21 0 0,-21 0 16,0 0-16,1 0 0,-1 0 16,-42 0 31,-1 0-47,1 0 0,0 0 15,0 0-15,0 0 0,0 0 16,-1 21-16</inkml:trace>
  <inkml:trace contextRef="#ctx0" brushRef="#br1" timeOffset="132303.13">14753 17103 0,'0'0'0,"-21"0"16,0 0-16,42 0 47,0 0-31,0 0-16,22 0 0,-22 0 15,42 0-15,-20 0 0,20-21 0,1 21 16,20 0-16,-20 0 0,20-22 15,1 22-15,-21 0 0,-1 0 0,22 0 16,-43-21-16,22 21 0,-22 0 16,0 0-16,1 0 0,-22 0 0,21 0 15,-21 0-15,-21-21 0,21 21 16,-21-21 31,-21 21-16,21-21-31,-21 21 0,0-21 16</inkml:trace>
  <inkml:trace contextRef="#ctx0" brushRef="#br1" timeOffset="132863.32">15684 16531 0,'0'0'0,"-42"-84"31,21 84-31,21-22 0,-21 22 16,21 22 15,0-1-16,0 0-15,21 0 0,0 0 16,-21 0-16,21 1 0,0-1 16,1 0-16,-1 21 0,21-21 15,-21 1-15,0 20 0,1-21 0,20 0 16,-21 0-16,0 1 0,22-1 16,-22 0-16,0-21 0,0 21 0,0-21 15,0 0-15,1 0 0,-1 0 16,0 0-16,0 0 0,0 0 0,0 0 15,-42 0 32,0 0-47,0 21 0,0-21 16,0 21-16,-1 1 0,-20-22 16,21 21-16,-21 0 0,20 0 15,-20 0-15,21 22 0,-21-22 0,-1 0 16,1 0-16,21 21 0,-22-20 0,1-1 15,0 0-15,-1 0 0,22 0 16,-21 0-16,21 1 0,-22-1 0,22-21 16,0 21-16,0-21 15,21 21-15,-21-21 0,21-21 32,21 21-17,0-21-15,0 0 0</inkml:trace>
  <inkml:trace contextRef="#ctx0" brushRef="#br1" timeOffset="133338.6">17441 16341 0,'21'21'15,"1"-21"1,-1 0-16,21 0 0,0 0 0,1 0 16,-1 0-16,0 0 0,1 0 15,20 0-15,-20 0 0,-1 0 16,21 0-16,-20 0 0,-1 0 0,0 0 15,1 0-15,-1 0 0,-21 0 0,0 0 16,1 0-16,-1 0 16,-42 0-1,-1 0-15,1 0 16,0 0-16,0 0 0,-21 0 0,20 0 16</inkml:trace>
  <inkml:trace contextRef="#ctx0" brushRef="#br1" timeOffset="133679.19">17970 16447 0,'0'0'0,"0"21"15,0 0-15,0 0 0,0 0 16,0 0-16,0 1 0,0-1 0,0 21 16,0-21-16,0 0 0,0 22 15,22-22-15,-22 0 0,0 21 0,0-20 16,0-1-16,0 0 0,0 21 15,0-21-15,0 1 0,-22-22 0,1 21 16,0 0-16,0 0 0,0-21 0,0 0 16,-22 21-16,22-21 15,-21 0-15,21 0 0,-22 0 0,22 0 16,-21 0-16,21-21 0,-1 21 16,1-21-16,0 0 0,0 0 0,0 21 15,21-22-15,0 1 0,0 0 16,0 0-16,0 0 15,21 21-15,0 0 16,0-21-16,0 21 0,1-22 16,20 22-16,-21-21 0,21 21 0</inkml:trace>
  <inkml:trace contextRef="#ctx0" brushRef="#br1" timeOffset="133982.16">18584 16362 0,'0'0'0,"21"0"0,-21-21 15,0 42 17,0 0-32,-21 0 0,21 22 0,-21-22 15,21 21-15,-21-21 16,21 22-16,0-22 0,-21 21 0,21 0 15,0 1-15,0-22 0,-21 21 16,21-21-16,-22 22 0,22-22 0,0 0 16,0 0-16,0 0 0,-21 1 0,21-1 15,0 0 1,0-42 15,0 0-31</inkml:trace>
  <inkml:trace contextRef="#ctx0" brushRef="#br1" timeOffset="134370.29">18330 16489 0,'0'0'0,"-42"-127"16,42 106 0,21 0-1,0 21 1,0 0-16,1 0 0,20 0 0,0 0 15,1 0-15,20 0 0,-21 0 16,22 0-16,-22 21 0,22 0 0,-22 0 16,0 0-16,1 22 0,-1-22 15,0 21-15,1-21 0,-1 22 0,-21-1 16,0 0-16,1 1 0,-22-1 16,0-21-16,0 21 0,0 1 15,-22-22-15,-20 0 0,0 21 0,-1-20 16,1-1-16,-21 0 0,-1-21 15,22 21-15,-22 0 0,1-21 0,-1 0 16,22 21-16,0-21 0,-1 0 16,1 0-16,21 0 0,0 0 0,-1 0 15,1 0-15,21-21 16,0 0 0,21 0-16,1 21 0,20-21 0,-21 0 15,21 21-15,1-22 0,-1 1 16</inkml:trace>
  <inkml:trace contextRef="#ctx0" brushRef="#br1" timeOffset="134657.04">19410 16468 0,'0'-21'0,"0"42"0,21-42 15,-21 42 1,0 0-1,0 0-15,0 0 0,0 22 16,-21-22-16,21 21 0,0-21 0,-21 22 16,21-22-16,0 21 0,-22-21 15,22 22-15,0-22 0,0 0 16,-21 0-16,21 0 0,0 0 0,-21 1 16,21-1-16,0-42 46,0-1-46,0 1 16</inkml:trace>
  <inkml:trace contextRef="#ctx0" brushRef="#br1" timeOffset="135190.98">19325 16531 0,'0'0'0,"0"-21"16,0-21-16,0 21 0,0-1 15,0 1-15,21 0 0,-21 0 0,21 21 16,1-21-16,-1 21 15,0-21-15,0 21 0,0-22 0,0 22 16,22 0-16,-22 0 0,21 0 16,-21 0-16,22 0 0,-22 22 0,21-1 15,-21 0-15,-21 0 0,0 0 0,0 0 16,0 1-16,0-1 0,0 0 16,0 0-16,-42 0 0,21 0 0,0 1 15,-22-1-15,1 0 0,0 0 16,-22 0-16,22-21 0,0 21 15,20-21-15,-20 0 0,21 0 0,0 0 16,0 0-16,63 0 31,-21 0-31,0-21 0,0 21 16,22 0-16,-1 0 0,-21 0 0,22 0 16,-1 0-16,-21 0 0,21 0 0,-20 0 15,20 0-15,-21 0 0,0 21 16,0-21-16,22 22 0,-22-1 0,-21 0 15,21 0-15,-21 0 0,21 0 16,-21 1-16,0-1 0,0 0 0,0 0 16,0 0-16,-21 0 0,0 1 15,-21-1-15,20-21 0,-20 21 16,0 0-16,-1-21 0,1 0 0,0 21 16,-1-21-16,1 0 0,0 0 15,21 0-15,-22 0 0,22 0 0,0 0 16,0 0-16,0 0 0,21-21 31,0 0-31,42 0 16,-21 0-16,0-1 15,22 22-15,-22-21 0</inkml:trace>
  <inkml:trace contextRef="#ctx0" brushRef="#br1" timeOffset="135535.18">20532 16425 0,'0'0'0,"21"-21"15,-21 0-15,0 0 16,-21 21-16,-1 0 0,1 0 16,-21 0-16,21 0 0,0 0 15,-22 0-15,22 21 0,-21 0 16,21 0-16,-22 1 0,22-1 15,0 21-15,0-21 0,0 22 0,-1-1 16,22-21-16,-21 21 0,21 1 16,0-22-16,0 21 0,0-21 0,0 22 15,0-22-15,21 0 0,1 0 16,-22 0-16,42-21 0,-21 22 0,0-1 16,0-21-16,1 0 0,20 0 0,-21 0 15,21 0-15,-20 0 0,-1 0 16,0-21-16,0-1 0,0 22 0,0-21 15,1 0-15,-1 0 0,0 0 16,-21 0-16,21-1 0</inkml:trace>
  <inkml:trace contextRef="#ctx0" brushRef="#br1" timeOffset="136324.23">21421 16595 0,'0'0'0,"21"-21"47,-21-1-47,21 1 16,-21 0-16,0 0 15,0 0-15,0 0 0,0-1 16,0 1-16,0 0 0,-21 0 0,0 0 15,-1 0-15,1-1 0,0 22 16,0 0-16,0 0 0,0 0 16,-1 0-16,1 0 0,-21 22 0,21-1 15,0 0-15,-1 0 0,1 0 0,0 0 16,0 1-16,0 20 0,21-21 16,0 0-16,-21 22 0,21-22 0,0 21 15,0-21-15,0 0 0,0 1 16,0 20-16,0-21 0,21-21 0,0 21 15,21-21-15,-21 0 0,1 0 16,20 0-16,-21 0 16,21 0-16,1 0 0,-22-21 0,21 21 15,1-21-15,-1-21 0,0 20 16,-21 1-16,22-21 0,-22 21 0,0-22 16,0 1-16,0 0 0,1-1 0,-1 1 15,0 0-15,-21-22 0,0 22 16,21 0-16,-21-22 0,0 22 0,0-1 15,0 1-15,0 21 0,0 0 16,0 0-16,-21 21 16,0 21-16,21 21 15,-21 0-15,-1 1 0,22-1 16,0 0-16,-21 1 0,21-1 0,-21 22 16,21-22-16,0 0 0,0 1 15,0-22-15,0 21 0,0 0 0,0-20 16,0 20-16,0-21 0,21 0 15,-21 0-15,0 1 0,21-1 0,1-21 16,-1 21-16,0-21 0,0 0 16,0 0-16,0 0 15,1 0-15</inkml:trace>
  <inkml:trace contextRef="#ctx0" brushRef="#br1" timeOffset="136747.18">21907 16510 0,'0'0'16,"0"-21"-16,0 0 0,0 0 16,22-1-1,-22 1-15,21 21 0,0 0 16,0-21-16,0 21 16,0 0-16,1 0 0,-1 0 15,0 0-15,0 0 0,0 21 0,0 0 16,1 1-16,-1-1 0,0 0 15,0 0-15,0 0 0,-21 0 0,0 1 16,0 20-16,0-21 16,0 0-16,0 0 0,0 1 0,0-1 15,0 0-15,-21 0 0,21 0 0,-21 0 16,0-21-16,0 0 0,-1 22 16,1-22-1,21-22 1,0 1-16,0 0 0,0 0 15,0 0-15,21 0 16,1-1-16,-22 1 0,21 0 0,0 0 16,-21 0-16,21 0 0,0-1 0,0 1 15,-21 0-15,22 0 0,-1 21 16,0-21-16,0 0 0,0 21 16,22-22-16,-22 22 0,0-21 0,0 0 15,0 21-15,22-21 0,-22 21 16,0-21-16</inkml:trace>
  <inkml:trace contextRef="#ctx0" brushRef="#br1" timeOffset="136958.98">22712 16341 0,'0'21'16,"0"0"-16,-21-63 0,42 42 0,-21 63 15,0-42-15,0 1 0,0-1 16,0 0-16,0 0 0,0 0 0,0 0 16,0 1-16,0-1 0,0 0 15,0 0-15,0 0 0,0 0 16,0 1-1,0-1-15,-21-21 0,21 21 16,-22-21-16,22-21 31,0 0-15,0-1-16</inkml:trace>
  <inkml:trace contextRef="#ctx0" brushRef="#br1" timeOffset="137138.16">22669 16193 0,'0'0'0,"0"-22"0,0 1 0,0 0 16,0 42 31,0 0-32,22 1 1,-1-1-16,0-21 15,0 21-15</inkml:trace>
  <inkml:trace contextRef="#ctx0" brushRef="#br1" timeOffset="137559.03">23093 16383 0,'0'21'15,"21"-21"-15,-21 21 16,0 1 0,21-1-16,0 0 15,-21 0-15,0 0 0,0 0 16,0 1-16,21-1 0,-21 0 16,0 0-16,0 0 0,0 0 15,0 1-15,0-1 0,0 0 16,0 0-16,22-42 47,-22 0-32,21 0-15,0-1 0,0 1 16,-21 0-16,21 0 0,0 0 16,-21 0-16,22-1 0,-1 1 0,-21 0 15,21 0-15,-21 0 0,21 0 0,-21-1 16,21 22-16,-21-21 15,21 21 17,1 0-17</inkml:trace>
  <inkml:trace contextRef="#ctx0" brushRef="#br1" timeOffset="138330.19">23495 16552 0,'21'0'47,"0"-21"-47,0 0 16,1 21-16,20-21 0,-21 21 0,0-21 15,0 21-15,1-21 0,-1-1 16,-21 1-16,0 0 15,-21 21 1,-1 0-16,1 0 16,0 21-16,0 0 0,0 1 0,0-22 15,-1 21-15,1 0 0,21 0 16,0 0-16,-21 0 0,21 1 0,0-1 16,0 0-16,0 0 0,0 0 0,0 0 15,0 1-15,0-1 16,21-21-16,0 0 0,-21 21 15,22-21-15,-1 0 0,0 0 16,0 0-16,0 0 0,0 0 0,1 0 16,-1 0-16,0-21 0,-21 0 15,21 21-15,0-22 0,0 1 0,-21 0 16,22 21-16,-22-21 0,21 0 0,-21 0 16,21-1-16,-21 1 0,0 0 15,21 0-15,0 0 0,0 0 0,-21-1 16,22 1-16,-1 0 0,0 21 15,0-21-15,0 0 0,0 21 16,1 0-16,-1 0 16,21 0-16,-21 0 0,0 0 0,1 0 15,-1 21-15,0-21 0,0 21 0,0 0 16,0 0-16,1 1 0,-22-1 16,0 21-16,0-21 0,21 0 0,-21 22 15,0-22-15,0 0 0,0 0 16,0 0-16,-21 1 0,-1-1 0,1 0 15,0 0-15,0-21 16,0 0-16,0 0 0,-1 0 16,22-21 15,0 0-31,22 0 16,-22-1-16,21 1 15,0 0-15,0 0 0,0 0 0,0 0 16,1-1-16,-1 1 0,0 0 15,0 0-15,0 0 0,0 0 0,1 21 16,-1-22-16,0 1 0,0 21 16,0-21-16,0 21 0,1 0 0,-1-21 15,0 21-15,0-21 0,0 21 0,0 0 16,1 0-16</inkml:trace>
  <inkml:trace contextRef="#ctx0" brushRef="#br1" timeOffset="138806.56">25294 16341 0,'0'0'0,"21"0"15,-21-21 1,0-1-16,-21 22 31,0 0-31,0 0 0,-22 0 0,22 0 16,-21 0-16,21 0 0,-22 22 15,22-1-15,0-21 0,0 21 0,0 0 16,0 0-16,-1 0 16,22 1-16,0-1 0,0 0 15,0 0-15,0 0 0,22 0 16,-1-21-16,21 22 0,-21-22 16,0 21-16,22-21 0,-22 0 0,0 21 15,0-21-15,0 0 0,1 0 16,-1 21-16,0-21 0,-21 21 0,21-21 15,-21 21-15,0 1 16,0-1-16,-21-21 0,0 21 16,0-21-16,-1 0 15,-20 21-15,21-21 0,0 0 0,-22 21 0,22-21 16,0 21-16,-21-21 0,21 0 16,-1 0-16,-20 22 0,21-22 15,0 0-15,0 0 0,-1 0 16,1 0-16,21-22 47,0 1-47,21 0 15</inkml:trace>
  <inkml:trace contextRef="#ctx0" brushRef="#br1" timeOffset="139015.06">25252 17103 0,'0'0'0,"-21"0"32,-1 0-17,22-21 1,-21 21-16,0-22 15</inkml:trace>
  <inkml:trace contextRef="#ctx0" brushRef="#br2" timeOffset="10890.76">3471 2053 0,'0'21'47,"0"1"-31,0-1-1</inkml:trace>
  <inkml:trace contextRef="#ctx0" brushRef="#br2" timeOffset="11834.26">825 4085 0,'-21'-21'31,"21"0"-31,0 0 0,0 0 16,0-1 15,21 22 172</inkml:trace>
  <inkml:trace contextRef="#ctx0" brushRef="#br2" timeOffset="14305.76">804 3937 0,'-21'0'16,"42"0"-16,-42-21 0,21 0 0,0 0 16,-21 21-1,21-22-15,0 1 31,0 42 32,0 1-47,0-1-16,0 0 15,0 0-15,0 0 0,0 0 16,0 1-16,0-1 0,0 21 0,0-21 15,0 0-15,0 22 0,0-22 16,0 0-16,0 0 0,0 0 0,0 1 16,0-1-16,0 0 0,0 0 15,0 0-15,0-42 47,0 0-31,0 0-16,0 0 0,0-22 15,0 22-15,0-21 0,0-1 16,0 22-16,0-21 0,0 0 16,0 20-16,0-20 0,0 21 0,0-21 15,0 20-15,0 1 16,0 0-16,21 21 47,-21 21-47,21-21 15,-21 21-15,0 1 0,21 20 16,1-21-16,-22 0 0,21 22 16,-21-22-16,0 21 0,0-21 15,0 22-15,0-22 0,0 0 0,0 0 16,0 0-16,0 0 0,0 1 16,0-1-16,0-42 78,0-1-63,0 1 1,0 42 31,21-21-32,-21 22-15,0-1 0,0 0 16,0 0-16,0 0 16,0 0-16,0 1 0,21-22 15,-21 21-15,0 0 16,21-21 0,0 0 15,1 0-31,-1 0 0,0 0 15,0-21-15,0 0 0,22-1 16,-1 1-16,21 0 0,1-21 0,21-1 16,-22 1-16,22 0 0,21-22 15,-22 22-15,22 0 0,0-22 0,0 22 16,0-1-16,21 1 0,-22 21 16,1-21-16,0-1 0,0 22 0,-21 0 15,-22-21-15,22 20 0,-43 1 16,22 0-16,-22 0 0,0 0 0,1 21 15,-22-21-15,0-1 0,0 22 16,0-21-16,0 0 0,1 21 16,-22-21-1,-22 21 48,1 0-63,0 21 15,0-21-15,21 21 0,-21-21 16,0 21-16,-22 1 0,22-22 0,-21 21 16,-1 0-16,1 0 0,-21 0 15,20 0-15,-20 1 0,-22-1 0,22 0 16,-22 0-16,0 0 16,1 22-16,20-22 0,-21 0 0,1 0 15,20 21-15,-20-20 0,20-1 16,1 21-16,-1-21 0,-21 0 0,43 1 15,-21 20-15,20-21 0,-20 0 16,20-21-16,1 21 0,21 1 0,-21-1 16,20-21-16,1 21 0,-21 0 15,21 0-15,0-21 16,-1 0-16,1 21 0,0-21 31,0 0 0,0 0 16,0 0-15,21 22-1,-22-22-16,1 0 1,21 21 0,-21 0-1,0-21 1,21 21-16,-21-21 0,21 21 31,-21-21-31,-1 0 172,1 0-125,21-21-16,0 0-31,0 0 16,-21 0-16,21-1 0,0-20 0,0 21 15,0-21-15,-21-1 0,21 22 16,0-21-16,0-1 0,0 22 16,0-21-16,0 21 0,-21 0 0,21-1 15,0 1-15,-21 0 0,21 0 16,0 0-16,-22 21 16,22 21-1,0 0-15,0 0 16,22 0-16,-22 22 15,21-22-15,-21 0 0,0 21 0,0 1 16,21-22-16,-21 21 0,0-21 16,21 1-16,-21 20 0,0-21 15,0 0-15,0 0 0,0 1 0,21-1 16,-21 0 0,0 0-16,21-21 0,-21 21 31,0-42 47,0 0-62,0 0-1,22 21-15,-22-21 16,21 21-16,-21-22 15,0 1-15,21 0 16,0 21-16,-21-21 16,21 0-16,22 21 0,-22 0 0</inkml:trace>
  <inkml:trace contextRef="#ctx0" brushRef="#br2" timeOffset="46158.63">1418 8932 0,'0'0'0,"0"-21"0,-21 21 15,0 0-15,21-21 0,-21 21 16,21-21-16,-22 0 0,1 21 16,21-21-16,-21 21 15,21-22-15,-21 22 16,0 0-16,21-21 16,0 42-1,0 1 1,0-1-16,0 21 15,21-21-15,0 22 0,0-22 0,-21 21 16,21 0-16,1 1 0,-22-1 16,21-21-16,-21 22 0,21-1 0,-21 0 15,21-21-15,-21 22 0,21-1 16,0-21-16,-21 22 0,22-1 0,-22-21 16,21 0-16,-21 22 0,21-22 15,0 0-15,-21 0 0,21-21 0,0 21 16,-21 0-16,22-21 15,-1 0-15,0 0 0,21 0 0,-21 0 16,22-21-16,-1 0 0,22-21 16,-1 21-16,1-1 0,-1-20 0,22 0 15,21-1-15,-1 1 0,1-21 0,0 20 16,21-20-16,-21-1 0,21 22 16,-21-22-16,21 22 0,-21 0 0,-1-1 15,1 1-15,0 0 0,-21 21 16,-22-22-16,22 22 0,-22 0 0,-20 0 15,-1 0-15,0 21 0,-20 0 16,-1-22-16,0 22 0,0 0 16,-42 0 46,21 22-62,-21-22 0,0 21 16,21 0-16,-22-21 15,1 21-15,0-21 0,21 21 0,-21 0 16,0-21-16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4:37:55.02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1714 868 0,'0'0'0,"0"-21"0,0 0 15,0-1-15,0 1 16,0 0-1,-21 63 32,21-20-47,0 20 0,0 0 16,-21 22-16,21-22 0,0 22 16,0-22-16,-21 21 0,0 1 15,0-1-15,-1 1 0,1-22 0,0 22 16,0-1-16,0-20 0,0 20 15,-1-21-15,22 1 0,0-22 0,-21 21 16,21-21-16,0 1 0,0-1 16,-21-21-16,21-21 31,0-1-31,0-20 16,21 21-16,0-21 0,1-1 0,-1 1 15,21 0-15</inkml:trace>
  <inkml:trace contextRef="#ctx0" brushRef="#br0" timeOffset="279.83">1926 826 0,'0'0'0,"0"-22"0,21 1 0,-21 0 16,0 0-16,21 21 0,-21 42 31,0-21-31,0 22 16,0-1-16,0 22 0,0-1 0,0 1 15,0-1-15,0-21 0,0 22 16,0-1-16,0-20 0,-21 20 16,21-20-16,-21 20 0,21-21 15,0 1-15,-21-1 0,21-21 0,-21 22 16,21-22-16,0 0 0,0 0 16,0-42 15,0-21-31,0 20 0,0 1 15,0-21-15</inkml:trace>
  <inkml:trace contextRef="#ctx0" brushRef="#br0" timeOffset="939.46">1503 1376 0,'0'0'0,"-43"0"0,1 42 31,42-21-16,21-21-15,22 0 0,-22 0 16,21 0-16,0 0 0,1 0 16,20 0-16,-20 0 0,20-21 0,-21 0 15,22 21-15,-22-21 0,22 0 16,-22 21-16,22-21 0,-22-1 16,0 1-16,1 21 0,-1-21 0,-21 0 15,21 21-15,-20-21 0,-1 21 16,-21-21-16,-21 21 31,-1 21-15,1 0-16,0 0 0,0 0 15,0 0-15,0 22 0,-1-22 0,1 21 16,0-21-16,0 22 0,21-22 16,0 21-16,-21 1 0,21-22 0,0 21 15,0 0-15,0-20 0,21-1 16,0 0-16,-21 0 0,42 0 15,-20-21-15,-1 0 0,21 0 0,0 0 16,1 0-16,-1 0 0,0 0 16,22-21-16,-22 0 0,1 0 15,-1 0-15,0-22 0,1 22 16,-1-21-16,-21 21 0,0-22 0,0 1 16,1 21-16,-22-22 0,0 1 15,0 0-15,0 21 0,-22-22 0,1 1 16,0 21-16,-21 0 0,-1-1 15,1 1-15,-21 0 0,20 21 0,1 0 16,0 0-16,-1 0 0,1 21 16,0 0-16,-1 1 0,22-1 0,-21 0 15,21 21-15,-1-21 16,1 22-16,21-22 0,-21 21 0,21-21 16,0 22-16,0-22 0,0 21 15,0-21-15,0 1 0,0-1 16,0 21-16,21-42 0,0 21 0,1 0 15,-1-21-15,21 0 0,-21 0 16,22 0-16,-22 0 0,21 0 0,0 0 16,-20-21-16,20 0 0</inkml:trace>
  <inkml:trace contextRef="#ctx0" brushRef="#br0" timeOffset="1643.06">3175 1228 0,'21'0'16,"-21"-21"0,0 42-1,0 0-15,0 0 0,0 0 16,0 0-16,-21 22 0,21-22 16,0 0-16,0 0 0,-21 22 0,21-22 15,0 0-15,-21 0 0,21 0 16,0 22-16,0-22 0,0 0 0,0 0 15,0 0 1,21-21 0,0-21-1,0 0-15,0 0 0,0 0 16,1-1-16,-22 1 0,21-21 16,0 21-16,0 0 0,-21-1 0,21 1 15,-21 0-15,21 21 0,-21-21 16,0 0-16,22 21 0,-22 21 31,0 0-31,0 0 16,0 0-16,0 1 0,0-1 15,0 0-15,0 21 0,0-21 16,0 1-16,0-1 0,0 0 16,21 21-16,0-21 0,0 1 15,0-22-15,0 0 0,22 0 16,-22 0-16,21 0 0,1 0 0,-1 0 15,0 0-15,1-22 0,-1 1 16,0 0-16,1 0 0,-1 0 0,-21 0 16,21-22-16,-20 22 0,-1-21 15,0 21-15,-21-22 0,0 1 0,0 21 16,0-22-16,0 1 0,-21 21 16,0 0-16,-1 0 0,1-1 0,0 1 15,0 21-15,0 0 16,0 0-16,-22 0 0,22 0 15,0 21-15,21 1 16,0-1 0,21-21-16,0 0 15,0 0-15,1 0 0,-1 0 0,0 0 16,0 0-16,0 0 0,0 0 16,1 0-16,-1 0 15,-21-21 1,0-1-16</inkml:trace>
  <inkml:trace contextRef="#ctx0" brushRef="#br0" timeOffset="2028.83">5249 889 0,'0'0'0,"21"0"31,22 0-31,-22 0 0,21 0 16,1 0-16,20 0 0,1 0 16,20-21-16,-20 21 0,-1 0 15,22-21-15,-22 21 0,1 0 0,-1-21 16,-20-1-16,-1 22 0,0 0 16,-20 0-16,-1 0 0,0 0 0,-42 0 31,0 0-31,-1 0 0,-20 0 15,21 0-15,-21 0 0</inkml:trace>
  <inkml:trace contextRef="#ctx0" brushRef="#br0" timeOffset="2291.67">5715 847 0,'0'0'0,"0"21"0,0 0 0,0 0 16,0 0-16,0 1 0,0-1 15,0 21-15,0 0 0,0-20 0,0 20 16,-21 0-16,21 1 0,0-1 16,0 0-16,-21 1 0,21-1 15,0 0-15,0-21 0,-22 22 0,22-1 16,-21-21-16,21 22 0,-21-22 16,21 21-16,0-21 0,0 0 0,0 1 15,0-1-15,21-21 31,0-21-31,1-1 0,-1 1 0,21-21 16</inkml:trace>
  <inkml:trace contextRef="#ctx0" brushRef="#br0" timeOffset="2719.44">6117 1249 0,'0'0'0,"0"-42"31,0 63-16,0 0 1,-21 0-16,21 0 0,0 0 16,-21 22-16,0-22 0,21 0 0,0 21 15,0-20-15,-22 20 0,22-21 16,0 21-16,0-20 0,0 20 0,0-21 16,0 21-16,0-20 0,0-1 15,22 0-15,-1 0 0,0-21 0,21 21 16,-21-21-16,1 0 0,20 0 15,-21 0-15,0 0 0,22 0 16,-22-21-16,0 0 0,21 0 0,-21 0 16,1-22-16,-1 22 0,0-21 0,0-1 15,-21 22-15,0-21 0,0 0 16,0-1-16,0 1 0,0 0 0,0-1 16,0 1-16,-21 21 0,0-22 15,0 22-15,-1 0 0,22 0 0,-21 21 16,0 0-16,0 0 0,0 0 15,0 0-15,-1 0 0,1 21 16,0-21-16,0 21 0,21 0 16,-21 1-16,0-1 0,-1 21 0,22-21 15,0 0-15,0 1 16,0-1-16,0 0 0</inkml:trace>
  <inkml:trace contextRef="#ctx0" brushRef="#br0" timeOffset="3340.07">7366 1334 0,'0'-22'15,"0"1"1,0 0 0,0 0-16,0 0 0,0 0 15,21 21-15,-21-22 16,21 22-16,22 0 0,-22 0 15,0-21-15,0 21 0,21 0 0,-20 0 16,20 0-16,0 0 0,-21 0 16,22 21-16,-1-21 0,0 22 0,-20-1 15,20 0-15,-21 21 0,21-21 16,-20 1-16,-1 20 0,-21-21 0,0 0 16,0 22-16,0-22 0,0 21 15,0-21-15,0 22 0,-21-22 0,21 21 16,-22-21-16,1 0 0,0 1 15,0-22-15,21 21 0,-21-21 16,21-21 0,0-22-1,0 22-15,0 0 0,21 0 16,-21-22-16,21 22 0,0-21 16,-21 21-16,21-22 0,1 22 0,-1-21 15,0 21-15,21 0 0,-21-1 16,1 1-16,-1 0 0,0 0 0,0 0 15,0 21-15,0 0 0,1 0 16,-1 0-16,0 0 0,0 0 16,0 0-16,0 0 0,1 0 15,-1 0-15,0 21 16</inkml:trace>
  <inkml:trace contextRef="#ctx0" brushRef="#br0" timeOffset="3747.07">8509 1482 0,'0'0'0,"21"0"31,0-21-15,0 21-16,1-22 15,-1 22-15,0-21 0,0 0 16,0 21-16,0-21 0,1 0 15,-1 0-15,0-1 0,-21 1 0,21 0 16,-21 0-16,0 0 16,0 0-16,0-1 0,-21 1 0,0 21 15,0 0-15,-1 0 0,1 0 16,-21 0-16,21 0 0,0 0 16,-22 21-16,22 22 0,0-22 0,0 0 15,0 0-15,-1 22 0,1-22 16,21 21-16,-21-21 0,21 22 0,0-22 15,0 0-15,0 21 0,0-21 16,21 1-16,0-1 0,-21 0 16,22 0-16,-1 0 0,0 0 15,0-21-15,0 22 0,0-22 0,1 0 16,20 0-16,-21 0 0,21 0 16,1 0-16,-1 0 0,22-22 0,-22 1 15,21 0-15,-20 0 0</inkml:trace>
  <inkml:trace contextRef="#ctx0" brushRef="#br0" timeOffset="4759.06">9588 1312 0,'0'0'0,"0"-21"0,0 0 0,0 0 16,0 0-16,-21 21 16,21-21-16,-21 21 0,0-22 0,0 22 15,0 0-15,-1 0 16,1 0-16,0 0 0,0 0 15,0 22-15,0-1 0,-1 0 16,1 0-16,0 0 0,0 22 0,0-22 16,0 0-16,21 21 0,-22-21 15,1 1-15,0-1 0,21 21 0,0-21 16,0 0-16,0 1 0,0-1 16,0 0-16,0 0 0,21-21 15,0 21-15,1-21 16,-1 0-16,21 0 15,-21 0-15,0 0 0,1-21 0,-1 21 16,0-21-16,21 0 0,-21 0 16,1-1-16,-1 1 0,0 0 0,0 0 15,0 0-15,0-22 0,-21 22 16,22 0-16,-22-21 0,21 21 0,-21-1 16,0 1-16,0 0 15,-21 42 16,-1 0-31,1 1 0,21-1 16,0 0-16,-21 0 0,21 21 16,-21-20-16,21-1 0,0 0 15,0 21-15,0-21 0,0 1 0,0-1 16,21 0-16,0 0 0,-21 0 16,43 0-16,-22 1 0,0-22 0,21 21 15,1-21-15,-1 0 0,0 0 16,1 0-16,-1 0 0,21 0 0,-20 0 15,20 0-15,-20-21 0,-1-1 16,0 1-16,22 0 0,-43 0 0,21-21 16,1 20-16,-22 1 0,0-21 0,0 21 15,0 0-15,-21-22 0,0 22 16,0 0-16,0 0 0,0 0 16,-21-1-16,0 22 15,0 0-15,0 0 0,-1 0 0,-20 0 16,21 0-16,-21 0 0,20 22 15,-20-1-15,21 0 0,-21 0 0,20 0 16,-20 0-16,21 1 0,0 20 16,0-21-16,-1 0 0,1 22 0,21-22 15,0 21-15,0-21 0,0 0 16,0 1-16,0-1 0,0 0 0,21 0 16,1-21-16,20 21 0,-21-21 15,0 0-15,0 0 16,22 0-16,-22-21 0,21 21 0,-21-21 15,22 0-15,-22 0 0,0-22 16,21 22-16,-20-21 0,-1-1 0,0 1 16,0 0-16,0-1 0,0-20 0,1 21 15,-22-22-15,21 1 0,-21-1 16,21 1-16,-21 20 0,21-20 16,-21 42-16,0-22 0,0 22 0,0 0 15,0 42 1,0 0-16,0 22 15,0-1-15,0 0 0,0 1 16,-21 20-16,21-21 0,0 22 16,0-22-16,0 1 0,0 20 0,0-21 15,0 1-15,0-22 0,0 21 16,0 1-16,21-22 0,-21 0 0,0 0 16,21 0-16,0-21 0,1 0 15,-1 0-15,0 0 0,0 0 0,0 0 16,22 0-16</inkml:trace>
  <inkml:trace contextRef="#ctx0" brushRef="#br0" timeOffset="5196.08">12023 868 0,'0'0'0,"0"-21"0,0 0 0,0-1 15,0 1-15,21 21 31,-21 21-31,0 1 16,0 20-16,0 0 0,0 1 0,0-1 16,0 21-16,0-20 0,0 20 15,-21-20-15,21-1 0,-22 0 0,1 1 16,0-1-16,21 0 0,-21 1 0,0-22 16,0 0-16,21 0 0,-22 0 15,22 0-15,0 1 0,0-1 0,22-42 47,-1-1-47,21 1 0,-21 0 16,0-21-16,22 21 0,-22-22 15,21 1-15</inkml:trace>
  <inkml:trace contextRef="#ctx0" brushRef="#br0" timeOffset="5634.07">12382 826 0,'0'-22'0,"0"44"0,0-65 16,22 43-16,-22 21 15,0 22 1,0-1-16,-22 0 0,22 22 0,-21-22 16,0 22-16,21-1 0,0-20 15,-21 20-15,0-21 0,0 1 0,21 20 16,-22-20-16,1-22 0,21 21 16,0 0-16,-21-20 0,21 20 15,-21-21-15,21 0 0,0 0 16,0-42-1,0 0 1,21-21-16,0 21 16,0-1-16,-21-20 0,43 21 0,-22-21 15,0-1-15,21 1 0,-20 0 16,20-1-16,-21 22 0,21-21 0,1 21 16,-22 21-16,21 0 0,-21 0 15,22 0-15,-22 0 0,0 0 16,0 21-16,0 21 0,1-21 0,-22 0 15,0 22-15,0-22 0,0 21 16,0-21-16,0 22 0,0-22 0,0 21 16,-22-21-16,22 1 0,0-1 15,-21 0-15,21 0 0,-21 0 0,21 0 16,-21-21-16,21 22 0,0-44 31,0 1-31,21 0 0,0 0 16</inkml:trace>
  <inkml:trace contextRef="#ctx0" brushRef="#br0" timeOffset="6069.45">13017 1334 0,'0'0'16,"-21"0"-16,0 21 0,0-21 0,21 21 0,0 0 15,0 0 1,21-21-16,0 0 16,0 0-16,22 0 0,-22 0 0,21 0 15,-21 0-15,22-21 0,-1 0 16,-21 21-16,22-21 0,-22 21 16,0-21-16,0-1 0,0 1 15,0 21-15,-21-21 0,0 0 0,0 0 16,0 0-1,-21 21-15,0 0 0,-21 0 0,-1 0 16,1 0-16,0 21 0,-1 0 0,1 0 16,0 0-16,21 0 0,-22 1 15,22-1-15,0 0 0,0 21 0,21-21 16,-21 1-16,21-1 0,0 0 16,0 21-16,0-21 0,21 1 0,0-1 15,21 0-15,-21-21 0,22 21 16,-1 0-16,0-21 0,22 0 15,-22 0-15,1 0 0,-1 0 0,0 0 16,1-21-16,-1 21 0,0-21 16,-21 0-16,22 0 0,-22-1 0,0 1 15</inkml:trace>
  <inkml:trace contextRef="#ctx0" brushRef="#br0" timeOffset="6328.2">11663 1143 0,'0'0'0,"-21"0"0,21 21 15,21-21-15,0 0 16,21 0-16,1 0 0,-1 0 0,21 0 15,1-21-15,-1 21 0,1 0 0,-1-21 16,1 21-16,-1 0 0,1-21 16,-1 0-16,-20 21 0,-1-22 0,-21 22 15,22-21-15</inkml:trace>
  <inkml:trace contextRef="#ctx0" brushRef="#br0" timeOffset="7103.97">14859 1503 0,'0'0'0,"0"21"0,0 0 31,21-21-31,0 0 16,22 0-16,-22-21 0,0 21 0,21-21 15,1 21-15,-22-21 0,21 0 16,0 21-16,-20-22 0,-1 1 15,0 0-15,0 0 0,-21 0 0,0 0 16,0-1-16,0 1 0,-21 0 16,0 0-16,0 0 0,-22 0 0,22-1 15,-21 22-15,-1 0 0,1-21 16,0 21-16,21 0 0,-22 0 0,1 21 16,0 1-16,-1-1 0,22 0 15,-21 0-15,21 21 0,-22-20 0,22 20 16,0 0-16,0-21 0,21 22 15,0-1-15,0-21 0,0 22 0,0-22 16,0 0-16,0 21 0,21-21 16,0-21-16,0 22 0,0-22 0,1 0 15,-1 0-15,21 0 0,-21 0 0,22 0 16,-22-22-16,21 22 16,-21-21-16,22-21 0,-22 21 0,21 0 15,0-22-15,-20 22 0,20-21 16,-21-1-16,21 1 0,-20 0 0,20-22 15,-21 1-15,0 20 0,0-20 16,1-1-16,-1 1 0,0-1 0,-21 22 16,0 0-16,0 21 0,0-1 0,0 1 15,0 0-15,0 42 16,0 0-16,-21 22 0,0-22 16,-1 42-16,1-20 15,0-1-15,0 22 0,0-22 0,0 21 0,21-20 16,-22-1-16,22 0 15,0 1-15,0-1 0,0 0 0,0-20 16,0 20-16,0-21 0,0 21 0,0-20 16,22-1-16,-22 0 0,21-21 15,0 21-15,0-21 0,0 0 0,0 0 16,22 0-16,-22 0 0,21 0 16,1-21-16</inkml:trace>
  <inkml:trace contextRef="#ctx0" brushRef="#br0" timeOffset="7587.9">16002 1291 0,'0'0'0,"0"-21"16,21-42-1,-21 41-15,-21 22 16,0 0-16,0 0 0,-1 0 0,1 0 16,0 0-16,0 0 0,0 22 15,0-1-15,-1 0 0,-20 0 0,21 21 16,0-20-16,-22 20 0,22-21 0,0 21 15,21-20-15,-21 20 0,21-21 16,-21 21-16,21-20 0,0-1 0,0 0 16,0 0-16,0 0 0,0 0 15,21 1-15,0-22 0,0 0 16,0 0-16,1 0 16,-1 0-16,0 0 0,0-22 0,0 1 15,0 0-15,1 0 0,-1 0 0,0 0 16,0-22-16,0 22 0,-21-21 15,21 21-15,-21-22 0,22 1 0,-22 21 16,21-22-16,-21 22 0,0 0 16,0 0-16,0 42 31,0 0-31,0 22 0,0-22 16,0 0-16,0 0 0,0 21 0,0-20 15,0 20-15,0-21 0,0 21 16,0-20-16,0-1 0,0 0 15,0 21-15,0-21 0,0 1 16,0-1-16,21-21 0,0 0 16,0 0-16,0 0 15,1 0-15,-1 0 0,21-21 0,-21-1 16,22-20-16</inkml:trace>
  <inkml:trace contextRef="#ctx0" brushRef="#br0" timeOffset="7839.92">16616 995 0,'0'0'0,"0"-42"0,0-1 0,0 22 16,0-21-16,0 21 0,0 42 31,-21 0-31,21 0 16,-22 21-16,1 1 0,0-1 0,0 22 16,21-22-16,-21 21 0,21-20 0,-21-1 15,21 0-15,-22 1 0,22-1 16,0 0-16,0-20 0,-21 20 0,21 0 15,0-21-15,0 1 0,0 20 16,0-21-16,0 0 0,0 0 0,0 1 16,21-22-16,1 0 0,-1 0 15,21 0-15,-21 0 0,22 0 0,-1 0 16,0-22-16</inkml:trace>
  <inkml:trace contextRef="#ctx0" brushRef="#br0" timeOffset="8299.78">17166 1376 0,'0'0'0,"0"-21"0,0-64 16,0 64 0,-21 0-16,0 21 15,0 0-15,-1 0 0,1 0 16,0 21-16,-21 0 0,21 0 0,-1 0 16,-20 1-16,21-1 0,-21 21 15,20-21-15,1 22 0,0-22 16,0 21-16,21-21 0,0 0 0,0 22 15,0-22-15,0 0 0,0 0 16,0 0-16,0 1 0,0-1 0,21-21 16,21 0-16,-20 0 15,-1 0-15,0 0 0,0-21 0,0 21 16,22-22-16,-22 1 0,0 0 16,0 0-16,0-21 0,22 20 0,-22-20 15,0 0-15,0 21 0,0-22 16,0 1-16,1 21 0,-22 0 0,0-1 15,21 1-15,-21 0 0,0 42 32,0 0-32,0 1 0,-21-1 0,-1 0 15,22 21-15,0-21 0,-21 1 16,21 20-16,-21-21 0,21 21 0,0-20 16,-21-1-16,21 0 0,0 21 15,0-21-15,0 1 0,0-1 16,21-21-16,0 0 0,0 0 15,1 0-15,-1 0 0,0 0 0,0-21 16,0-1-16,0 22 0,22-21 0</inkml:trace>
  <inkml:trace contextRef="#ctx0" brushRef="#br0" timeOffset="8520.29">16383 1143 0,'0'0'0,"-64"0"0,-20 21 16,63 0-1,42-21 17,21 0-32,-21 0 0,43 0 15,-22 0-15,22 0 0,-22-21 16,21 21-16,1-21 0,-22 0 15</inkml:trace>
  <inkml:trace contextRef="#ctx0" brushRef="#br0" timeOffset="9360.08">18754 1228 0,'0'0'0,"-43"21"0,22-21 15,-21 0-15,21 0 0,21 21 16,-22-21-16,22-21 31,22 0-31,20 0 0,-21-1 16,21 1-16,1 0 0,-1-21 0,0 21 15,1-22-15,-1 1 0,22-64 16,-22 64-16,-21-1 16,0 22-16,0-21 0,-21 0 0,0 20 15,0 1-15,0 0 0,0 0 16,0 0-16,0 0 0,-21 21 16,0 0-16,0 0 0,0 0 0,-22 0 15,22 0-15,0 0 0,-21 21 16,21 0-16,-22 21 0,1 1 0,21 20 15,-22 1-15,22-1 0,-21 22 16,21-1-16,0 1 0,-22-21 0,22 41 16,0-20-16,0 0 0,0 21 15,-1-22-15,1 22 0,-21 0 0,21-21 16,0 20-16,-22 1 0,22 0 16,-21 0-16,21 0 0,-1 0 0,1-1 15,-21 1-15,42 0 0,-21-21 0,0-1 16,-1 1-16,1 0 15,0-1-15,21-20 0,0-1 0,-21 1 16,21-1-16,0-20 0,0-1 0,0-21 16,0 0-16,0 1 0,0-1 15,21-21-15,0 0 0,22-21 16,-1-1-16,0 1 0,22-21 0,-1 0 16,1-1-16,20 1 0,-20-22 15,21 1-15,-1-1 0,1 1 0,0-22 16,-22 22-16,1-22 0,-1 0 0,1 22 15,-22-22-15,-21 1 16,0-1-16,-21 0 0,0 22 0,-21-1 16,-21 1-16,-1-1 0,1 1 0,-21 20 15,-1-20-15,-21 21 0,1-1 16,20 1-16,-20 0 0,-1 20 0,21 1 16,1 0-16,21 0 0,-1 0 15,1 21-15,21 0 0,0-21 0,42 21 47,21 0-47,-21 0 16,22-22-16,-1 22 0,0 0 0,1-21 15,-1 21-15,0-21 0,1 21 16,-1-21-16,0 0 0,1 21 16,-22-21-16,21-1 0,-21 1 0</inkml:trace>
  <inkml:trace contextRef="#ctx0" brushRef="#br0" timeOffset="9793.35">19113 1397 0,'0'-21'0,"0"0"63,22 21-48,-1 0-15,0 0 0,0 0 16,0 0-16,0 0 0,1 0 16,-1 0-16,0 21 0,0 0 0,0-21 15,0 42-15,1-20 0,-22-1 16,21 0-16,-21 21 0,0-21 0,0 1 16,0-1-16,0 0 0,0 0 15,0 0-15,0 0 0,-21 1 16,21-44 31,0 1-47,0 0 0,0 0 15,21-21-15,0 20 0,-21 1 16,21 0-16,0 21 0,-21-21 16,21 0-16,1 0 0,-22-1 0,21 22 15,0-21-15,0 21 0,0 0 16,0 0-16,22-21 0,-22 21 0,21 0 15,-21 0-15,22 0 0,-22-21 16,21 21-16</inkml:trace>
  <inkml:trace contextRef="#ctx0" brushRef="#br0" timeOffset="10679.33">20214 1312 0,'0'0'0,"-21"0"15,0 0-15,0 0 16,-22 0-16,22 22 0,0-22 15,0 21-15,-22 0 0,22-21 0,-21 21 16,21 0-16,0 0 0,-1 1 16,1-1-16,0 0 0,21 0 0,-21 0 15,21 0-15,0 1 0,0-1 0,0 0 16,0 0-16,21 0 0,0-21 16,0 21-16,1-21 0,-1 0 0,0 0 15,0 0-15,0 0 0,0 0 16,1 0-16,-1 0 15,-21-21-15,0 0 16,21 0-16,-21 0 0,0 0 0,0-1 16,21-20-16,-21 21 0,0 0 15,0-22-15,0 22 0,21 0 0,-21 0 16,21 0-16,1 0 0,-22-1 16,21 22-16,0 0 0,0 0 15,0 0-15,0 0 0,1 0 16,-1 22-16,0-22 0,0 21 0,0 21 15,0-21-15,1 0 0,-1 1 16,0 20-16,-21-21 0,0 0 16,0 22-16,0-22 0,0 0 0,0 21 15,0-21-15,0 1 0,0-1 16,0 0-16,0 0 16,-21-21-1,0 0-15,21-21 16,0 0-16,0 0 15,0-1-15,0 1 0,0 0 0,0-21 16,0 21-16,21-22 0,21 22 16,-21-21-16,22-1 0,-1 22 0,0 0 15,1-21-15,-1 42 16,-21-21-16,21 21 0,-20 0 0,20 0 16,-21 0-16,0 0 0,0 21 0,-21 0 15,0 0-15,22 0 0,-22 0 16,0 1-16,0 20 0,0-21 0,0 0 15,0 0-15,0 1 0,0-1 16,0 0-16,-22 0 0,22 0 0,0 0 16,-21-21-16,0 0 0,21 22 15,-21-22-15,21-22 32,0 1-17,0 0-15,21 0 0,-21 0 16,42-22-16,-20 22 0,-1 0 0,21-21 15,-21 21-15,22-1 0,-1 1 16,-21 0-16,21 0 0,1 21 0,-22 0 16,0 0-16,21 0 0,-20 21 15,-1 0-15,0 0 0,0 1 0,0-1 16,-21 0-16,0 21 0,0-21 0,0 22 16,0-22-16,0 0 0,0 0 15,0 0-15,0 1 0,0-1 0,-21 0 16,0-21-16,21 21 15,21-42 17,0 21-32</inkml:trace>
  <inkml:trace contextRef="#ctx0" brushRef="#br0" timeOffset="10940.33">22267 1037 0,'0'64'15,"0"-43"-15,0 0 0,0 21 0,0 1 16,0-22-16,0 21 16,0 1-16,0-1 0,21-21 0,-21 21 15,22 1-15,-22-22 0,0 21 16,21-21-16,-21 1 0,21-1 0,-21 0 15,21-21-15,-21 21 0,21-21 16,0 0-16,1 0 16,-22-21-16,21 21 0,0-21 0</inkml:trace>
  <inkml:trace contextRef="#ctx0" brushRef="#br0" timeOffset="11184.02">22712 1122 0,'0'0'0,"0"-21"0,-21 21 16,-1 0-16,-20 21 16,21 0-16,0 0 0,-22 0 15,1 22-15,21-22 0,-21 21 0,-1-21 16,1 22-16,0-22 0,-1 21 16,1-21-16,0 22 0,-1-22 0,22 0 15,-21 21-15,21-20 0,-1-1 16,-20 0-16,42 0 0,-21 0 15,42-21 1,0 0-16,0 0 16,1 0-16,-1 0 0</inkml:trace>
  <inkml:trace contextRef="#ctx0" brushRef="#br0" timeOffset="11443.35">22881 1080 0,'-42'84'31,"21"-41"-31,21-22 0,-22 21 0,22-21 16,0 22-16,0-1 0,0-21 16,0 21-16,0-20 0,0 20 15,0-21-15,0 0 0,0 0 0,0 1 16,0-1-16,0 0 0,0 0 15,0-42 17,22 0-17</inkml:trace>
  <inkml:trace contextRef="#ctx0" brushRef="#br0" timeOffset="11672.09">23008 1228 0,'0'0'0,"0"-21"0,0-1 0,21 22 15,0 0-15,-21 22 16,0-1 0,22-21-16,-22 21 0,0 0 0,0 21 15,0-20-15,21-1 0,-21 0 16,21 0-16,-21 0 0,0 0 0,0 1 16,21-22-16,-21 21 0,0 0 15,21-21-15,-21 21 0,21-21 31,1 0-31,-1 0 0,0-21 16,-21 0-16,21 21 0</inkml:trace>
  <inkml:trace contextRef="#ctx0" brushRef="#br0" timeOffset="11920">23516 1143 0,'0'-21'0,"-21"21"16,0 21-1,0 0-15,21 0 0,-22-21 16,1 22-16,0-1 0,0 0 0,0 0 16,0 0-16,21 0 0,-22 1 15,1-1-15,0 0 0,0 0 0,21 0 16,-21-21-16,21 21 16,-21-21-16,-1 0 0,22 22 0,22-22 46,-1-22-30,0 1-16,0 21 0</inkml:trace>
  <inkml:trace contextRef="#ctx0" brushRef="#br0" timeOffset="12156.09">23537 1101 0,'0'0'16,"0"-43"-16,21 22 0,-21 0 0,0 42 31,0 0-16,0 1-15,0 20 0,0-21 16,-21 21-16,0-20 0,21 20 0,-21 0 16,0 1-16,21-1 0,-21-21 15,21 21-15,-22-20 0,1 20 0,21-21 16,0 0-16,0 22 0,-21-22 0,21 0 16,0 0-16,0 0 15,21-21 1,0-21-1,1 21-15</inkml:trace>
  <inkml:trace contextRef="#ctx0" brushRef="#br0" timeOffset="12489.11">24024 1101 0,'0'0'15,"-42"42"1,21-21-16,-1 0 0,-20 22 0,21-22 0,0 21 16,0 1-16,-1-1 15,1-21-15,0 21 0,0-20 0,21 20 16,-21 0-16,21-21 0,0 1 16,0-1-16,0 21 0,0-21 0,21 0 15,0 1-15,21-22 16,-20 0-16,20 21 0,-21-21 0,21 0 15,1 0-15,-1 0 0,-21 0 16,22 0-16,-22 0 0,0 0 0,21-21 16,-21 21-16,1 0 0,-22-22 15,21 22-15,-21-21 32</inkml:trace>
  <inkml:trace contextRef="#ctx0" brushRef="#br0" timeOffset="14391.08">1672 2286 0,'0'0'0,"-21"0"0,21 21 16,-21-21-16,0 0 16,-1 0-16,44 0 78,-1 0-78,0 0 15,21 0-15,-21 0 0,1 0 16,-1 0-16,0 0 0,21 0 16,-21 0-16,1 0 0,20 0 15,0 0-15,-21 0 0,22 0 0,-1 0 16,22 0-16,-22 0 0,21 0 15,-20 0-15,20 0 0,22 0 0,-22 0 16,1 0-16,21 0 0,-1 0 16,-20 0-16,20 21 0,-20-21 15,21 0-15,-22 0 0,22 0 0,-1 0 16,-20 0-16,21 0 0,-1 0 0,22 0 16,-21 0-16,-1 0 0,1 0 0,21 0 15,-21 0-15,-1 22 16,22-22-16,-21 0 0,21 0 0,-1 21 15,1-21-15,21 0 0,-21 0 16,0 0-16,0 0 0,21 0 0,-21 0 16,-1 0-16,1 0 0,21 0 15,-21 21-15,21-21 0,-21 0 0,0 0 16,0 0-16,-1 0 0,1 21 0,21-21 16,-21 0-16,21 0 0,0 0 15,-21 0-15,0 21 0,21-21 0,-21 0 16,21 0-16,-22 21 0,22-21 15,-21 0-15,21 0 0,0 22 0,-21-22 16,0 21-16,0-21 16,21 0-16,-21 21 0,21-21 0,-22 0 15,22 0-15,-21 21 0,21-21 0,-21 0 16,0 0-16,21 21 0,-21-21 16,21 0-16,0 0 0,0 0 0,0 21 15,0-21-15,-21 0 0,21 0 16,0 0-16,-22 0 0,22 22 0,0-22 15,0 0-15,0 0 0,-21 0 16,21 0-16,-21 0 0,21 0 0,0 0 16,0 0-16,0 0 0,0 0 0,0 0 15,-21 0-15,21 0 0,0 0 16,0 0-16,0 0 0,0 0 16,0 0-16,0 0 0,0 0 15,-21 0-15,21 0 0,0 0 0,-21 0 16,21 0-16,0 0 0,0 0 0,0 0 15,-22 0-15,22-22 0,-21 22 16,21 0-16,0 0 0,0 0 0,21 0 16,-21-21-16,0 21 0,0 0 15,22 0-15,-1 0 0,0 0 0,0 0 16,0 0-16,-21-21 0,21 21 16,-21 0-16,22 0 0,-22 0 0,21 0 15,0 0-15,0 0 0,-21 0 16,21 0-16,-21 0 0,21 0 15,1 0-15,-1 0 0,0-21 16,0 21-16,-21 0 0,21 0 0,-21 0 16,21 0-16,1 0 0,-1 0 15,0-21-15,-21 21 0,0 0 0,21 0 16,-21 0-16,0 0 0,0 0 16,21 0-16,-21 0 0,-21 0 0,21 0 15,-21 0-15,21 0 0,-21 0 16,21 0-16,-21 0 0,21 21 0,-22-21 15,1 0-15,0 0 16,-21 0-16,21 0 0,-22 0 0,1 0 16,21 0-16,-22 0 0,1 0 15,0 0-15,-1 21 0,-20-21 0,21 0 16,-22 0-16,1 0 0,-22 0 16,21 0-16,-20 0 0,-1 0 0,0 0 15,-20 0-15,20 0 0,0 0 16,-21 0-16,22 0 0,-22 0 0,0 0 15,21 0-15,-20 0 0,-1 0 16,0 0-16,0 0 16</inkml:trace>
  <inkml:trace contextRef="#ctx0" brushRef="#br0" timeOffset="14520.5">23685 2540 0,'0'0'16,"0"21"-16,22-21 0,-44 0 62,-20 0-46,21 0-16,-21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5:13:21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7070 18563 0,'21'0'94</inkml:trace>
  <inkml:trace contextRef="#ctx0" brushRef="#br0" timeOffset="1972.3">4276 2731 0,'0'0'0,"-22"-22"0,1-83 31,21 83-31,-21 1 0,21 0 15,-21 21 1,21 21 0,0 0-1,0 1-15,0-1 0,0 21 16,0-21-16,0 22 0,0-1 0,0 0 16,21 1-16,-21 20 0,21-21 15,-21 22-15,0-1 0,0 22 0,0 0 16,0-1-16,0 1 0,0 0 15,0 21-15,0-22 0,-21 43 0,0-21 16,21 21-16,-21-21 0,21 21 16,0 0-16,0 0 0,-21 21 0,21-21 15,-22 21-15,22 0 0,-21-21 0,21 22 16,0-1-16,0 0 0,0-21 16,-21 21-16,21 0 0,0-21 0,-21 21 15,21 1-15,0-22 0,0 21 16,0 0-16,0-21 0,0 21 15,0-21-15,0 21 0,0-21 0,0 21 16,0-21-16,0 22 0,0-22 16,21 0-16,0-22 0,-21 22 0,21-21 15,-21 0-15,0 0 0,22-21 0,-1 20 16,-21-41-16,0-1 0,0 1 0,0-1 16,0-20-16,21-22 0,-21 0 15,0 0-15,0-42 16,0 0-16,0-21 0,0-22 0,0-21 15,-21 1-15</inkml:trace>
  <inkml:trace contextRef="#ctx0" brushRef="#br0" timeOffset="3661.28">4254 2646 0,'0'0'0,"22"0"0,41 42 32,-21-21-32,-20 1 0,-1-1 15,0-21-15,0 0 16,21 21-16,-20-21 0,20 0 0,0 0 16,1 21-16,-1-21 0,21 0 15,1 0-15,21 0 0,-22 0 0,22 0 16,-1 0-16,1 0 0,21 0 15,0 0-15,21 0 0,-21 0 16,21-21-16,21 21 0,-21-21 0,42 21 16,0 0-16,1-21 0,-1 21 15,212-22-15,-169 22 0,-22 0 16,22 0-16,0 0 0,20-21 16,-20 21-16,21 0 0,0 0 0,0 0 15,-1 0-15,1 0 0,0 0 16,0 0-16,0 0 0,0 0 0,-1 21 15,-20-21-15,21 0 0,-21 0 16,20 22-16,-20-22 0,-21 0 0,20 0 16,-20 21-16,20-21 0,-41 0 15,20 0-15,-20 21 0,-22-21 0,0 0 16,0 0-16,-21 21 0,0-21 16,0 0-16,-21 0 0,0 0 0,-22 21 15,1-21-15,0 0 0,-22 0 16,-20 0-16,-1 0 0,0 0 15,-21 0-15,22 0 0,-22 0 16,0 0 0,-21 21-16,0 1 15,0-1-15,0 0 16,0 0-16,0 0 0,0 0 0,0 1 16,0 20-16,0-21 0,0 21 15,0 1-15,-21 20 0,21-20 0,-21 20 16,0 1-16,21-1 0,0 1 0,0-1 15,0 22-15,0-22 0,0 22 16,0 0-16,0-1 0,0 1 16,0 21-16,0-22 0,0 22 15,21 0-15,0 0 0,-21 0 0,0 0 16,21 21-16,0-22 0,0 22 0,-21-21 16,0 21-16,22 0 0,-1-21 15,-21 21-15,0-21 0,21 0 0,-21 0 16,21 21-16,-21-22 0,0 22 0,21 0 15,0-21-15,1 0 0,-22 21 16,21-21-16,0 0 0,-21 0 16,21-1-16,0 1 0,0-21 0,-21 21 15,22-22-15,-22 22 0,21-21 0,-21 0 16,0-1-16,21 1 0,-21 0 16,21-1-16,-21-20 0,0 20 0,0-20 15,0-1-15,0-20 0,0 20 16,0 1-16,0-22 0,0 0 0,0 1 15,0-1-15,-21 0 0,0 1 0,0-22 16,-1 0-16,22 0 0,-21 0 16,0 1-16,0-1 0,0-21 0,-22 21 15,22-21-15,0 0 0,0 21 0,-21-21 16,20 0-16,-20 0 0,21 0 16,-21 0-16,-22 0 0,22 0 0,-22 0 15,1 0-15,-1 0 0,-20 0 0,-1-21 16,-21 21-16,0 0 0,0-21 15,1 21-15,-22 0 0,-22-21 16,22 21-16,-21 0 0,0-22 0,-21 22 16,21 0-16,-22-21 0,-190 21 15,191 0-15,-21 0 0,-1 0 16,-21 0-16,1 0 0,-22 0 0,21 0 16,-21 0-16,22 0 0,-22 0 0,0 0 15,0 0-15,0 0 0,1 0 16,20 0-16,-21 0 0,0 0 0,0 0 15,22 0-15,-22 21 0,21-21 0,1 0 16,-22 22-16,21-22 0,22 0 16,-22 0-16,21 21 0,1-21 15,-1 0-15,1 0 0,21 21 0,-1-21 16,22 0-16,0 0 0,0 21 0,21-21 16,0 0-16,0 0 0,21 0 15,21 0-15,1 0 0,-1 0 0,21 0 16,22 0-16,0 0 0,-1 0 15,1 0-15,21 0 0,0 0 0,21-21 16,0 0 0,0 0-1,21-1-15,0 1 0,0 0 0,0-21 16,1-1-16</inkml:trace>
  <inkml:trace contextRef="#ctx0" brushRef="#br0" timeOffset="4456.26">4233 4064 0,'0'0'16,"-21"-42"-1,21 21-15,-21-1 0,0 1 16,0 0-1,-1 21-15,65 0 47,-22 0-31,42 0-16,-20 0 0,41 0 16,1 0-16,0-21 0,21 21 0,-1 0 15,1 0-15,21 0 0,0-21 16,21 21-16,22 0 0,-22 0 0,21-21 15,22 21-15,-1 0 0,22-22 16,0 22-16,-1-21 0,22 21 0,0 0 16,21 0-16,0-21 0,21 21 15,-21 0-15,21 0 0,22-21 0,-22 21 16,21 0-16,0 0 0,-20 0 16,20 0-16,-21 0 0,-21 0 0,21 0 15,-21 0-15,-21 0 0,0 0 16,-21 0-16,-1 0 0,-20 0 15,-1 0-15,1 0 0,-43 0 0,0 0 16,-21 0-16,-21 0 0,-21 0 16,-1 0-16,-20-21 0,-22 21 0,0 0 15,-20 0-15,-1-21 0,-21-1 16,0 1 0,-21 21-1,-1 0-15,1-21 0,-21 21 16,0 0-16</inkml:trace>
  <inkml:trace contextRef="#ctx0" brushRef="#br0" timeOffset="5224.57">3768 5292 0,'0'0'0,"-22"0"16,44 0 15,20 0-15,-21-21-16,21 21 0,1 0 0,20 0 15,-20 0-15,41 0 0,-20 0 16,42 0-16,-1 0 0,1-22 0,21 22 15,-21 0-15,21 0 0,21 0 16,0 0-16,22-21 0,-1 21 0,22 0 16,-1 0-16,22-21 0,21 21 15,-1 0-15,22 0 0,0-21 16,0 21-16,22 0 0,-1 0 0,0-21 16,0 21-16,0 0 0,22 0 15,-1 0-15,0 0 0,1 0 0,-1 0 16,0 0-16,-21 0 0,1 0 15,-1 0-15,0 0 0,-21 0 0,-21 0 16,21 0-16,-21 0 0,-1 0 16,-20-21-16,-21 21 0,-1 0 15,-21 0-15,-20 0 0,-1-22 0,0 22 0,-42 0 16,-22 0-16,1-21 0,-21 0 16,-22 21-16,-21 0 0,0-21 15,-42 0 1,0 21-16,-21 0 0,-1-21 15,-20 21-15,-1 0 0</inkml:trace>
  <inkml:trace contextRef="#ctx0" brushRef="#br0" timeOffset="5931.95">3916 6414 0,'-21'0'0,"42"0"0,-64 21 0,43 0 16,22-21-1,-1 0 1,21 0-16,-21 0 0,22 0 0,-1 0 0,21 0 16,1 0-16,-1-21 15,22 0-15,21 21 0,0-22 0,21 22 16,0-21-16,0 0 0,0 21 15,21-21-15,21 21 0,1-21 0,-1 0 16,21 21-16,1-22 0,42 22 0,-22-21 16,22 0-16,0 21 0,21-21 15,0 0-15,0 21 0,0-21 0,21-1 16,0 22-16,1-21 0,-1 21 16,21-21-16,-21 0 0,22 21 0,-22-21 15,0 21-15,0-21 0,-21 21 16,21-22-16,-21 22 0,-21 0 0,0-21 15,-21 0-15,-1 21 0,1 0 16,-22 0-16,-41-21 0,20 21 16,-42 0-16,-21-21 0,-22 21 0,1 0 15,-21-21-15,-22-1 0,0 22 16,-42-21-16,0 0 0,0 0 16,-21 0-16,0 0 0,-21-1 0</inkml:trace>
  <inkml:trace contextRef="#ctx0" brushRef="#br0" timeOffset="6657.77">7112 2921 0,'0'0'0,"0"21"47,0 0-47,0 22 0,0-1 0,0 22 15,0 20-15,0 1 0,0 0 16,0 42-16,0 0 0,0 0 0,0 42 16,-21 0-16,21 1 0,-21 20 15,21 1-15,0 20 0,0 1 16,0 0-16,0 20 0,0 1 0,0 0 16,0 0-16,-22 233 0,1-234 15,0 1-15,21-21 0,0 21 16,-21-22-16,21-20 0,0-1 0,0-20 15,0-22-15,0 0 0,0-21 0,0 0 16,21-42-16,0-1 0,0-20 0,22-1 16,-22-20-16,0-22 15,21-21-15,-20 0 0,20-42 0,0-1 16,-21-20-16</inkml:trace>
  <inkml:trace contextRef="#ctx0" brushRef="#br0" timeOffset="7132.42">9737 3069 0,'0'0'0,"21"-63"0,-21-43 16,21 85 0,-21-22-16,21 43 0,-21-21 0,21 21 15,0 21 1,-21 1-16,22-1 0,-22 21 16,21 0-16,-21 22 0,0-1 15,0 43-15,0-21 0,0 42 0,0-21 16,0 42-16,0 0 0,0 21 15,0 1-15,0 20 0,-21 1 0,21 20 16,-22 1-16,1 0 0,0-1 0,0 22 16,0-21-16,21 21 15,0-22-15,0 22 0,0-21 0,0 21 16,0-43-16,0 22 0,0-22 0,0-20 16,0-1-16,0 0 0,21-20 0,0-22 15,-21 0-15,21-22 0,0 1 16,1-21-16,-1 0 0,-21-22 0,21 1 15,0-22-15,0 21 0,0-63 16,1-42 0,-1 0-16,-21-1 0</inkml:trace>
  <inkml:trace contextRef="#ctx0" brushRef="#br0" timeOffset="7556.41">12171 2582 0,'0'0'0,"0"-42"0,63-43 31,-63 107-31,21-1 0,1 106 16,-1-64-16,0 22 0,0 0 16,0 20-16,0 22 0,1 22 0,-1-22 15,0 42-15,0 0 0,0 22 16,-21-1-16,0 1 0,21 20 0,-21 22 16,0-21-16,0 21 0,0-22 15,0 22-15,0 0 0,0-21 0,0 21 16,0-1-16,-21-20 0,21 0 0,-21-1 15,0-20-15,0-1 0,0-20 0,21-1 16,-22 0-16,22-42 16,-21 22-16,21-44 0,-21 1 0,21 0 15,0-21-15,0-22 0,0 1 0,0-22 16,0 0-16,-21-20 0,0-22 16,21-22-16,0 1 0</inkml:trace>
  <inkml:trace contextRef="#ctx0" brushRef="#br0" timeOffset="12087.87">3852 5228 0,'21'0'0,"1"-21"16,-1 21 15,-21-21-31,21 21 16,-21-21 15,-21 21 16,0 0-47,-1 0 0,1 0 0,0 0 16,0 0-16,0 0 15,0 0-15,-22 0 0,22 0 0,-21 0 16,21 0-16,-22 0 0,1 0 16,0 0-16,20 0 0,-20 0 0,0 21 15,21-21-15,-22 21 0,1-21 16,21 21-16,0-21 0,-22 21 0,22-21 15,0 22-15,-21-22 0,20 21 16,1-21-16,0 21 0,-21 0 0,21-21 16,-1 21-16,1 0 0,0-21 15,0 22-15,0-1 0,0 0 16,-1 0-16,1 0 0,0 22 0,0-22 16,0 21-16,21-21 0,-21 22 15,-1-22-15,1 21 0,0-21 0,0 22 16,21-1-16,0-21 0,-21 21 15,0-20-15,21 20 0,0-21 16,0 0-16,0 22 0,0-22 0,0 0 16,0 0-16,0 21 0,21-20 0,0-1 15,-21 0-15,21 21 0,0-21 16,0 1-16,1-1 0,-1 0 0,21 21 16,-21-21-16,0 1 0,1 20 15,20-21-15,-21 0 0,0 0 0,22 1 16,-22-1-16,0 0 15,21 0-15,-21 0 0,22 0 0,-22 1 16,21-1-16,-21-21 0,22 21 16,-1 0-16,0-21 0,43 21 15,-21-21-15,-22 0 0,21 0 0,-20 0 16,20 0-16,-20 0 0,20 0 16,1 0-16,-22-21 0,21 0 0,1 21 15,-22-21-15,22 21 0,-22-21 16,22 21-16,-22-22 0,21 1 0,-20 21 15,-1-21-15,22 0 0,-22 21 0,0-21 16,1 21-16,-1-21 0,-21 21 16,21-22-16,-20 22 0,20-21 15,-21 21-15,0-21 0,0 21 0,1-21 16,-1 21-16,-21-21 0,0 0 16,21 21-16,-21-22 0,0 1 15,0 0-15,0 0 0,0 0 0,-21 0 16,21-1-16,-21 1 0</inkml:trace>
  <inkml:trace contextRef="#ctx0" brushRef="#br0" timeOffset="14327.92">3387 5228 0,'0'0'0,"-85"21"31,64-21-15,42 0 31,0 0-47,0 0 15,0 0-15,1 0 0,-1 0 16,0 0-16,0 0 0,0 0 0,22 0 16,-22 0-16,21 0 0,-21 0 15,22 0-15,-22 0 0,21 0 0,-21 0 16,22 0-16,-1 0 0,-21 0 15,21 0-15,-20 0 0,20 0 0,-21 0 16,21 0-16,1 0 0,-1 0 16,-21 0-16,22 0 0,-1 0 15,21 0-15,-20 0 0,20 0 0,22 0 16,-22 0-16,22 0 0,21 0 16,0 0-16,-22 0 0,22 0 0,0 0 15,21 0-15,-21 0 0,21 0 16,0 0-16,0 0 0,0 0 0,-21 0 15,21 0-15,-21 0 0,21 0 16,0 0-16,-22 0 0,22 0 0,0 0 16,0 0-16,0 0 0,-21 0 0,21 0 15,0 0-15,21 0 16,-21 0-16,22 0 0,-1 0 0,-21 0 16,21 0-16,-21-21 0,21 21 0,0 0 15,0 0-15,1-21 0,-22 21 16,0-21-16,21 21 0,-21 0 0,21-21 15,-21 21-15,21 0 0,-21-21 16,0-1-16,0 22 0,0-21 0,-21 21 16,21-21-16,0 21 0,0 0 0,-21-21 15,21 21-15,0-21 0,-21 21 16,21 0-16,0-21 0,0 21 0,0 0 16,0-22-16,0 1 0,-22 21 15,22 0-15,-21-21 0,21 21 0,-21 0 16,127-21-16,-127 0 15,21 21-15,-21 0 0,-22-21 16,22 21-16,0 0 0,-21-22 0,-1 22 16,22 0-16,-21 0 0,21-21 15,-22 21-15,22 0 0,-21 0 0,-1 0 16,1-21-16,0 21 0,-22 0 16,22 0-16,0 0 0,-22 0 0,22 0 15,-22 0-15,22 0 0,-22 0 0,22 0 16,0 0-16,63 0 15,-85 0-15,1 0 0,21 0 0,-22 0 16,1 0-16,-1 0 0,1 0 16,-1 0-16,1 0 0,-1 0 15,1 0-15,-1 0 0,1 0 16,-1 0-16,-21 21 0,22-21 0,-22 0 16,22 21-16,-22-21 0,0 0 0,1 22 15,-1-1-15,0-21 0,-20 0 16,20 21-16,-21-21 0,21 21 0,-20-21 15,20 21-15,-21 0 0,0-21 16,0 22-16,22-22 0,-22 21 0,0 0 16,0 0-16,0 0 15,1 0-15,-1 1 0,-21-1 16,0 0-16,21 0 0,-21 0 0,21 22 16,-21-22-16,0 0 0,0 0 15,0 0-15,0 0 0,0 22 0,0-22 16,0 0-16,0 0 0,0 0 0,0 1 15,0-1-15,0 0 0,-21 21 16,21-21-16,-21 1 0,0-1 0,-1 0 16,1 21-16,21-21 0,-42 1 0,42-1 15,-42 0-15,20 0 0,1 0 16,0 0-16,0 1 0,-21-1 0,20 0 16,-20 0-16,21 0 0,-21 0 15,-1-21-15,1 22 0,-22-1 0,22-21 16,-21 21-16,-1-21 0,1 21 15,-22-21-15,21 0 0,-20 21 0,20-21 16,-20 0-16,20 0 0,-21 21 16,1-21-16,-1 0 0,0 0 0,-20 22 15,20-22-15,-21 0 0,0 0 0,22 21 16,-22-21-16,0 21 0,0-21 16,0 0-16,-21 0 0,0 21 0,21-21 15,-21 0-15,0 0 0,0 21 0,0-21 16,0 0-16,-21 21 0,21-21 15,-21 0-15,21 0 0,0 22 0,-21-22 16,21 0-16,0 21 0,-21-21 0,21 0 16,-21 0-16,-1 21 0,22-21 15,-21 21-15,0-21 0,0 0 16,0 0-16,-22 21 0,22-21 0,0 0 16,0 21-16,-21-21 0,20 0 0,-20 22 15,21-22-15,0 0 0,0 21 16,-1 0-16,1-21 0,0 0 0,21 0 15,-21 21-15,-106-21 0,127 0 16,0 21-16,0-21 0,0 0 16,0 0-16,0 21 0,0-21 0,0 0 15,0 0-15,0 22 0,21-22 16,-21 21-16,0-21 0,0 0 16,21 0-16,-21 21 0,21-21 0,-21 0 15,22 0-15,-1 21 0,0-21 0,0 0 16,0 0-16,0 0 0,1 21 0,-1-21 15,21 0-15,-21 0 0,22 0 16,-1 0-16,0 0 0,1 0 0,-1 0 16,21 21-16,-20-21 0,20 0 15,1 0-15,-1 0 0,-20 0 0,20 0 16,22 0-16,-22 0 0,22 0 0,0 0 16,-1 0-16,1 0 0,21 22 15,0-22-15,-1 0 0,1 0 0,0 0 31,0 0 63,0 0-78,0 0 15,-1 0-31,1 0 0,0 0 16,0 0-1,0 0 1,0 0 15,-1 0 0,1 0-31,0 21 0,0-21 16,0 0-16,0 0 0,-1 21 16,1-21-16,-21 0 0,0 0 0,20 21 0,-20-21 15,0 0-15,21 0 16,-22 0-16,22 0 0,-21 0 0,21 0 16,-1 0-16,1 0 0,0 0 0,0 0 15,0 0-15,0 0 16,-1 0-16,1 0 15,21-21 48,21 21-32,1 0-31</inkml:trace>
  <inkml:trace contextRef="#ctx0" brushRef="#br0" timeOffset="26408.49">1206 6350 0,'-21'0'78,"0"0"-31,0 0-47</inkml:trace>
  <inkml:trace contextRef="#ctx0" brushRef="#br0" timeOffset="27311.87">1058 6604 0,'-21'0'16,"0"0"0,0 0-16,0 0 15,-1 0-15,1 0 16,0 0-16,0 0 0,0 0 0,0 0 16,-1 0-16,1 0 0,-21 0 15,21 0-15,-22 0 0,22 0 0,-21 0 16,21 0-16,-22 0 15,1 0-15,21 0 0,-21 0 0,20 0 16,-20 0-16,21 0 0,-21 0 16,20 0-16,1 0 0,-21 0 15,21 0-15,0 0 0,-1 0 0,22 21 16,-21-21-16,0 0 16,42 0 46,0 0-46,1 0-16,-1 0 0,0 0 0,0 0 15,21 0-15,1 0 16,-1 0-16,0 0 0,22 0 0,-22 0 16,22 0-16,-1 0 0,1 0 15,-1 0-15,1-21 0,-1 21 16,1 0-16,20 0 0,-20-21 0,-1 21 15,22 0-15,0 0 0,-22 0 16,22 0-16,-22 0 0,1 0 0,-1 0 16,1 0-16,-22 0 0,22-21 15,-22 21-15,0 0 0,-20 0 0,20 0 16,-21 0-16,0 0 16,0 0-16,1 0 0,-1 0 0,0 0 31,-21-21 63,0-1-94</inkml:trace>
  <inkml:trace contextRef="#ctx0" brushRef="#br0" timeOffset="27928.19">1757 6202 0,'0'0'0,"-21"0"0,-22 0 15,22 0-15,0 0 16,0 0-16,0 0 15,-1 0 1,22 21-16,0 0 16,0 0-16,22-21 15,-1 22-15,0-1 0,0-21 16,0 21-16,22 0 0,-22-21 16,21 21-16,0 0 0,-20 1 15,20-22-15,0 21 0,1 0 0,-1-21 16,0 21-16,1 0 0,-1-21 15,0 21-15,-21-21 0,22 22 0,-1-22 16,-21 0-16,22 0 0,-22 21 16,0-21-16,0 0 0,0 0 0,0 0 15,-21 21 1,0 0-16,-21 0 16,0 0-16,0 1 0,-21-22 15,-1 21-15,1 0 0,0 21 16,-22-21-16,22 1 0,-1-1 15,1 0-15,0 0 0,-1 0 16,22 0-16,-21 1 0,21-1 0,-22 0 16,22 0-16,0-21 0,21 21 15,-21-21-15,21 21 0,21-21 32,0 0-32</inkml:trace>
  <inkml:trace contextRef="#ctx0" brushRef="#br0" timeOffset="28976.45">4191 7684 0,'0'0'0,"-21"0"0,21-22 0,-21 22 0,-1 0 16,1 0-1,0 0-15,21 22 32,0-1-32,0 0 15,21-21-15,0 21 0,22-21 16,-22 21-16,42-21 0,1 0 16,-1 0-16,22 0 0,0 0 15,21 0-15,-22 0 0,43 0 0,-21 0 16,0 0-16,21 0 0,21 0 15,0 0-15,0 0 0,22 0 0,-1 0 16,22 0-16,20 0 0,1-21 0,0 21 16,20 0-16,1 0 0,21-21 15,-21 21-15,21 0 0,0-21 0,21 21 16,-21 0-16,0 0 0,21-21 0,-21 21 16,0-22-16,22 22 0,-22 0 15,0 0-15,0 0 0,0 0 0,-22 0 16,22 0-16,-42 0 15,0 0-15,-1 0 0,-20 0 0,-1 0 16,-20 0-16,-1 0 0,-21 0 0,-21 0 16,-21 0-16,0 0 0,-21 0 15,-22 0-15,-21-21 0,1 21 0,-22 0 16,0 0-16,-21-21 16,-21 21-16,0 0 15,-22 0-15,1 0 0,-21 0 0,-1 0 16,-21 0-16,1 0 0,-22 0 15,0 0-15,0 0 0</inkml:trace>
  <inkml:trace contextRef="#ctx0" brushRef="#br0" timeOffset="29584.44">5080 8382 0,'0'0'0,"-21"21"0,0-21 0,-1 21 0,1-21 15,0 22-15,0-22 0,21 21 16,0 0 0,21-21-16,21 0 0,-20 0 15,20 21-15,21-21 0,1 0 16,-1 0-16,43 0 0,0 0 0,0 0 16,21 0-16,21 0 0,0 0 0,0 0 15,43 0-15,-1 0 0,1-21 16,-1 21-16,22 0 0,0 0 15,21-21-15,-1 21 0,1 0 0,0 0 16,0-21-16,21 21 0,-21 0 16,21 0-16,0 0 0,0-22 0,-21 22 15,21 0-15,0 0 0,0 0 16,0-21-16,-22 21 0,1 0 0,0 0 16,-21 0-16,-1 0 0,-20 0 0,-1 0 15,1 0-15,-1 0 0,-20 0 16,-22 0-16,0 0 0,-21 0 0,-21 0 15,-21 0-15,-1 0 0,-20 0 0,-22 0 16,0 0-16,-20 0 0,-1 0 16,-42 21-1,-1-21-15,1 0 0,-21 0 16,0 0-16,-22 0 0,1 0 16,-1 0-16,-21 0 0,1 0 0,-22 0 15,0 0-15,0 0 0,-21 0 0,0 0 16,-21 0-16</inkml:trace>
  <inkml:trace contextRef="#ctx0" brushRef="#br0" timeOffset="30169.45">4678 8996 0,'0'0'0,"84"0"0,107 21 0,-85-21 15,0 0-15,21 0 0,21 0 16,0 0-16,0 0 0,0 0 0,22 0 16,-1 0-16,0 0 0,233 0 15,-190-21-15,0 21 0,-1 0 0,22 0 16,0 0-16,0-21 0,21 21 15,-21 0-15,0 0 0,21 0 0,0 0 16,-22 0-16,22 0 0,-21 0 16,0 0-16,0 0 0,21 0 15,-42-21-15,-1 21 0,1 0 0,-22 0 16,22 0-16,-43 0 0,22-22 0,-22 22 16,-21 0-16,22 0 0,-22 0 15,-21 0-15,0 0 0,0-21 0,-21 21 16,0 0-16,-22 0 0,-20 0 15,-1 0-15,-20-21 0,-22 21 0,0 0 16,0 0-16,-42 0 31,-21 0-31,20 0 0,-20 0 16,-21 0-16,-1 0 0,1 0 0,-22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5:23:09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741 0,'21'0'31,"0"0"-15</inkml:trace>
  <inkml:trace contextRef="#ctx0" brushRef="#br0" timeOffset="2332.48">1482 550 0,'0'0'0,"0"-42"32,0 63-1,0 0-16,0 1-15,0 20 0,0 0 16,0 1-16,0-1 0,-22 21 0,22 1 16,-21-1-16,21-20 0,-21 20 15,0 1-15,21-1 0,-21-20 16,0-1-16,21 21 0,0-20 0,-22-22 16,22 21-16,-21-21 0,21 22 15,0-22-15,0 0 16,21-21-1,1-21-15,-1 0 16,0 0-16,0-22 0,0 22 16,22-21-16,-22-1 0,0-20 15,0-1-15,21 22 0,-20-21 0,20-1 16,-21 22-16,0-1 0,0 1 16,1 21-16,-1-21 0,0 42 15,0 0-15,0 0 16,-21 21-16,0 0 0,21 0 15,-21 21-15,0-20 0,0 20 16,0 0-16,22 1 0,-22-1 16,0 0-16,21 1 0,-21-1 0,21 0 15,-21-21-15,21 22 0,-21-22 16,21 0-16,0 0 0,1 0 0,-22 1 16,21-22-16,0 0 0,0 0 15,21 0-15,-20 0 0,20 0 0,-21 0 16,21-22-16,1 1 0,-1-21 15,-21 21-15,22-22 0,-1 22 0,-21-42 16,21 20-16,1-20 0,-22 21 16,21-22-16,-21 1 0,1-1 15,20 1-15,-21-1 0,0 1 16,0 20-16,-21 1 0,22-22 16,-22 43-16,21 0 0,-21 0 15,0 42 1,0 0-1,0 0-15,0 1 0,0 20 0,0-21 16,-21 21-16,21 22 0,-22-22 16,1 22-16,21-1 0,-21-20 15,0 20-15,21 1 0,0-22 0,-21 0 16,21 1-16,0-1 0,0 0 16,0-21-16,0 1 0,0-1 0,0 0 15,21 0-15,0-21 16,0 0-16,0 0 0,1 0 15,-1 0-15,21 0 0,-21-21 16,22 0-16,-1 0 0,-21-22 0,21 22 16,1-21-16,-1-1 0,-21 1 15,22-21-15,-1 20 0,-21 1 0,0 0 16,0-1-16,1 22 0,-22-21 16,0 21-16,-22 21 15,1 0-15,0 21 16,0-21-16,0 21 0,0 0 0,-1 0 15,22 0-15,0 1 16,0-1-16,0 0 0,0 0 0,0 0 16,0 0-16,22 1 15,-1-1-15,-21 0 0,21-21 0,0 21 16,-21 0-16,21-21 0,0 21 16,-21 1-16,22-22 0,-22 21 15,21 0-15,0 0 0,-21 0 16,21-21-1,0 21-15,0 1 16,1-22-16,-1 0 16,0 0-16,0 0 0,0 0 15,0 0-15,1 0 16,-1 0-16,0-22 0,0 1 16,0 0-16,0 0 0,1 0 0,20 0 15,-21-1-15,0-20 0,22 21 16,-22 0-16,0-22 0,0 22 0,0 0 15,0 0-15,1 0 0,-22 0 16,0-1-16,0 44 31,0-1-15,0 0-16,0 0 0,-22 0 16,22 22-16,-21-22 0,0 21 0,21-21 15,0 22-15,0-22 16,-21 0-16,21 21 0,0-21 0,0 1 15,0-1-15,0 0 0,0 0 16,0 0-16,21-21 0,0 0 0,22 0 16,-22 0-16,0 0 0,0 0 15,21 0-15,-20-21 0,20 21 16,-21-21-16,21 0 0,-20 0 0,20-1 16,-21-20-16,21 21 0,1-21 15,-22-1-15,0 1 0,21-22 16,-20 22-16,-1-21 0,0 20 0,0 1 15,0 0-15,0-1 0,-21 1 16,0 21-16,0 0 0,0-1 16,0 1-16,0 0 15,0 42 1,0 0 0,0 22-16,0-22 0,-21 21 15,0 1-15,21-1 0,0 0 0,-21 22 16,0-22-16,21 0 0,-21 1 15,-1-1-15,22 0 0,0-20 0,0 20 16,0-21-16,0 21 0,0-20 16,0-1-16,22 0 0,-1 0 0,0-21 15,21 21-15,-21-21 0,22 0 16,-1 0-16,0 0 0,1 0 16,-1 0-16,22-21 0,-22 0 0,0 21 15,1-21-15,-1 0 0,0-1 16,-21 1-16,22-21 0,-22 21 0,0-22 15,0 22-15,0-21 0,-21 21 16,22-22-16,-22 22 0,0 0 0,0 0 16,0 0-16,-22 21 15,1 0-15,0 0 0,0 0 16,21 21-16,-21 0 0,0 0 0,-1 0 16,1 22-16,0-22 15,21 21-15,0-21 0,0 22 0,0-1 0,0-21 16,0 0-16,0 1 15,0 20-15,21-21 0,0-21 0,1 21 16,20 0-16,-21-21 0,21 0 16,-20 0-16,20 0 0,0 0 0,1 0 15,-1 0-15,0-21 0,1 0 0,-1 0 16,0 0-16,-21 0 0,22-1 16,-1 1-16,-21 0 0,0-21 0,22 21 15,-22-22-15,-21 1 0,21 0 16,-21 20-16</inkml:trace>
  <inkml:trace contextRef="#ctx0" brushRef="#br0" timeOffset="2568.52">4678 804 0,'0'0'0,"-21"0"0,42 0 31,21 0-31,-21-21 16,0 21-16,22-21 0,-22 21 15,21-21-15,1 0 0,-22 21 0,21-21 16,-21 21-16,0-22 0,1 22 16,-1-21-16,-21 0 15,0 0-15</inkml:trace>
  <inkml:trace contextRef="#ctx0" brushRef="#br0" timeOffset="2756.59">3916 572 0,'0'0'0,"-21"0"0,-1 0 16,22 21-16,-21-21 15,42 0 48,1 0-63</inkml:trace>
  <inkml:trace contextRef="#ctx0" brushRef="#br0" timeOffset="3189.36">6879 847 0,'0'-106'16,"0"212"-16,0-233 0,0 84 16,21 22-16,-21 0 0,21 0 0,-21 0 15,0 0-15,22 21 32,-22 21-32,0 0 0,0 0 0,0 21 15,0 22-15,0-22 0,0 22 16,-22 20-16,22-20 0,0-1 0,-21 22 15,0-21-15,0-22 0,21 21 16,-21-20-16,21-1 0,0 0 0,0 1 16,-21-22-16,21 0 0,0 0 15,0 0-15,21-42 16,0 0 0,-21 0-1,21-21-15</inkml:trace>
  <inkml:trace contextRef="#ctx0" brushRef="#br0" timeOffset="3876.91">7175 720 0,'0'0'0,"22"-21"0,-1 21 31,-21 21-31,0 0 0,0 21 16,0 1-16,0 20 0,0 1 15,0-1-15,0 1 0,0-1 0,0-21 16,-21 22-16,-1-22 0,22 22 15,-21-22-15,21 0 0,0-20 16,0 20-16,0-21 0,-21 21 0,21-20 16,0-1-16,0-42 31,0-1-31,0 1 16,21 0-16,0-21 0,-21 21 0,22-22 15,-1 1-15,0 0 0,0 20 0,0-20 16,0 21-16,-21-21 0,22 20 15,-1 22-15,0 0 16,0 0-16,-21 22 16,0-1-16,0 0 0,0 0 0,0 21 15,0-20-15,0-1 16,21 0-16,-21 0 0,0 0 0,0 22 16,21-43-16,1 21 0,-1 0 15,0 0-15,0 0 0,0-21 0,0 0 16,22 0-16,-22 0 0,21 0 0,-21 0 15,22 0-15,-22 0 0,21 0 16,1-21-16,-1 0 0,0 0 0,1 0 16,-22-1-16,21 1 0,0 0 15,-20-21-15,-1 21 0,0-1 0,0-20 16,0 21-16,-21-21 0,0 20 16,0-20-16,0 21 0,0 0 0,-21 21 15,0 0 1,0 0-16,0 0 0,-1 21 15,1 0-15,0 0 0,0 0 0,0 22 16,0-22-16,21 21 0,0-21 16,0 1-16,0 20 0,0-21 0,0 21 15,0-20-15,0-1 0,0 0 0,21 0 16,0 0-16,0-21 0,0 21 16,22-21-16,-22 0 0,21 0 0,0 0 15,-20 0-15,20 0 0,0-21 16,1 0-16,-22 0 0,21 0 0,0 0 15,1-1-15,-22 1 0,21-21 16,-21 0-16,1 20 0,-22-20 16,0 0-16</inkml:trace>
  <inkml:trace contextRef="#ctx0" brushRef="#br0" timeOffset="4099.91">6710 1122 0,'0'0'16,"-21"21"-16,-1-21 0,1 0 0,42 0 31,1 0-31,20 0 0,-21 0 16,21-21-16,22 21 0,-22-21 15,22 21-15,-22-21 0,22-1 0,-22 22 16,21 0-16,-20-21 0,-1 21 15,0 0-15,1-21 0</inkml:trace>
  <inkml:trace contextRef="#ctx0" brushRef="#br0" timeOffset="6067.89">10287 1524 0,'21'0'0,"0"0"16,0 0-16,1-21 16,-1 0-16,0 0 15,0 21-15,-21-22 0,21 1 0,0 21 16,-21-21-16,0 0 0,0 0 0,0 0 16,0-1-16,0 1 0,0 0 15,0 0-15,0 0 0,-42 0 0,21-1 16,0 1-16,-22 0 0,1 21 15,21 0-15,-21 0 0,-1 0 0,-20 0 16,20 0-16,1 21 0,0 0 16,-22 1-16,22-1 0,0 0 0,-1 21 15,22-21-15,-21 22 0,21-1 16,-22-21-16,43 22 0,-21-1 16,21 0-16,0 1 0,0-1 0,0-21 15,21 21-15,0-20 0,1-1 16,-1 0-16,21-21 0,-21 21 15,22-21-15,-1 0 0,0 0 0,1 0 16,-1-21-16,0 21 0,1-21 0,-1-22 16,0 22-16,1 0 0,-1-21 0,0 21 15,-21-22-15,22 1 0,-22 0 16,21-1-16,-21 1 0,1-22 0,-1 22 16,0-21-16,0-1 0,-21 1 15,21-1-15,-21 22 0,21-22 0,-21 22 16,0-22-16,0 22 15,0 21-15,0 0 0,0 0 0,0-1 16,0 1-16,0 42 16,0 1-16,0-1 15,0 21-15,0 22 0,-21-22 0,0 21 16,21 1-16,-21-1 0,21 1 16,0-1-16,0 1 0,0-1 0,0 1 15,0-22-15,0 22 0,0-22 16,0 0-16,21 1 0,0-1 15,22-21-15,-22 22 0,21-22 0,0 0 16,1-21-16,-1 0 0,22 0 16,-22 0-16,21 0 0,-20 0 0,20-21 15,-20 21-15,20-43 0,-21 22 16,22 0-16,-22-21 0,1 21 0,-1-22 16,0 1-16,-21 0 0,22-1 15,-22 1-15,0 0 0,0-1 0,-21 1 16,0 0-16,0-1 0,0 22 0,0 0 15,0 0-15,-21 0 0,0-1 16,0 22-16,0 0 0,-22 0 0,22 22 16,-21-1-16,-1 21 0,1-21 15,21 22-15,-21-1 0,-1 0 16,1 1-16,21-1 0,0 0 0,-1 1 16,1-1-16,21 0 0,-21 1 15,21-22-15,0 21 0,0-21 0,0 0 16,21 1-16,0-1 15,1-21-15,-1 0 0,0 0 0,21 0 16,-21 0-16,1-21 0,20-1 16,-21 1-16,21 0 0,-20 0 0,-1-21 15,0 20-15,0-20 0,21 0 0,-20 21 16,-1-22-16,-21 1 0,21 0 16,0-1-16,-21 22 0,0-21 0,0 21 15,0-1-15,0 44 31,0-1-31,-21 21 16,0-21-16,21 22 0,0-22 16,0 21-16,0-21 0,0 22 0,0-1 15,0-21-15,0 21 0,0-20 16,0 20-16,0-21 0,21 0 0,-21 0 16,21 1-16,0-22 0,22 0 0,-22 21 15,0-21-15,0 0 0,21 0 16,1-21-16,-22 21 0,21-22 0,1 1 15,-22 0-15,21-21 0,0 21 16,-20-22-16,20 1 0,-21 0 16,21-1-16,-20-20 0,20-1 0,-21 1 15,0-1-15,0 1 0,1-1 16,-1 1-16,0-1 0,-21 22 0,21 0 16,-21-1-16,0 22 0,0 0 15,0 0-15,-21 42 16,0 0-1,0 21-15,-1 1 0,22 20 0,-21-20 16,0 20-16,0 1 0,21-1 16,0 1-16,0-1 0,0 1 0,0-22 15,0 21-15,0-20 0,0-1 0,21 0 16,0 1-16,0-1 16,1-21-16,-1 22 0,0-22 0,21 0 15,-21 0-15,22-21 0,-22 0 0,21 0 16,1 0-16,-1 0 0,0 0 15,-21 0-15,22-21 0,-1 0 0,0 0 16,1-22-16,-1 22 0,0-21 16,1-1-16,-22 22 0,21-21 0,-21 0 15,1-1-15,-1 1 0,0 0 0,0-1 16,-21 22-16,0 0 0,0 0 16,0 0-16,0-1 0,-21 22 0,0 0 15,0 0-15,-1 0 16,-20 22-16,0-1 0,21 0 0,-22 21 15,22-21-15,-21 22 0,21-22 0,-22 21 16,22-21-16,0 22 0,0-1 16,0-21-16,-1 22 0,22-22 0,0 0 15,0 0-15,0 0 0,0 0 16,0 1-16,22-22 16,-1 0-16,0 0 0,0 0 0,0 0 15,0-22-15,1 1 0,-1 0 16,0-21-16,0 21 0,21-22 0,-20 22 15,20-21-15,-21-1 0,0 1 16,22 21-16,-22-21 0,0-1 16,0 22-16,0 0 0,0 0 0,-21 42 31,0 0-31,0 0 0,0 22 16,0-22-16,0 21 0,0 0 0,0-20 15,0 20-15,0 0 0,0-21 16,0 22-16,0-22 0,0 21 0,22-21 15,-1 1-15,0-1 0,0 0 16,0 0-16,0-21 0,1 0 0,-1 0 16,0 0-16,0 0 0,21 0 0,-20 0 15,20 0-15,-21-21 16,21 0-16,-20 0 0,-1-22 0,21 1 16,-21 21-16,0-22 0,1 1 0,-22-21 15,0 20-15</inkml:trace>
  <inkml:trace contextRef="#ctx0" brushRef="#br0" timeOffset="6288.83">11938 1080 0,'0'0'0,"-42"21"0,20 0 15,-20 0-15,42 0 16,21-21-1,22 0-15,-22 0 16,21 0-16,0 0 0,1 0 16,20 0-16,1-21 0,-1 21 0,-20-21 15,20 21-15,1-21 0,-22 21 16,0-21-16,22 21 0</inkml:trace>
  <inkml:trace contextRef="#ctx0" brushRef="#br0" timeOffset="6684.12">14901 1418 0,'0'0'0,"0"-42"0,-21-85 31,21 106-31,0 0 0,-21-1 0,21 1 16,0 42-1,0 1-15,0-1 16,0 21-16,-21-21 0,21 22 0,-21-1 15,21-21-15,0 21 0,-22 1 16,22-1-16,-21 0 0,21-20 0,-21 20 16,21-21-16,0 0 0,0 0 15,-21 1-15,21-1 0,0-42 32,0-1-17</inkml:trace>
  <inkml:trace contextRef="#ctx0" brushRef="#br0" timeOffset="6868.94">14986 889 0,'0'-42'0,"0"84"0,0-105 0,0 41 16,0 1-16,0 0 0,-21 21 16,21-21-16,-21 21 15,21 21 1,0 0-16,0 0 15,0 1-15,0-1 16,0 0-16,21 0 0,0 0 0</inkml:trace>
  <inkml:trace contextRef="#ctx0" brushRef="#br0" timeOffset="7321.18">15430 1122 0,'0'21'16,"-21"85"-1,0-85-15,21 0 16,-21 0-16,21 22 0,-21-22 0,21 0 16,0 0-16,-21 22 0,21-22 15,-22 0-15,22 0 0,0 0 0,-21 0 16,21 1-16,0-1 16,0 0-16,0 0 0,-21-21 46,21-21-46,0 0 0,0-22 16,0 22-16,0 0 0,0-21 16,21 21-16,22-22 0,-22 1 0,21 0 15,-21-1-15,22 1 0,20 0 16,-21 20-16,1-20 0,-1 21 0,0 0 16,1 21-16,-1 0 0,0 0 0,-20 0 15,20 21-15,-21 0 16,0 21-16,0-20 0,1 20 0,-22 0 15,0 1-15,0-22 0,0 21 16,0 0-16,0-20 0,0 20 0,-22-21 16,1 0-16,21 22 0,-21-22 15,0 0-15,21 0 0,0 0 16,-21-21-16,0 0 0,21-21 31</inkml:trace>
  <inkml:trace contextRef="#ctx0" brushRef="#br0" timeOffset="8757.62">16637 1164 0,'63'0'0,"-126"0"0,169-21 16,-85 21-16,0 0 0,0-21 16,0 21-16,-42 0 31,0 0-31,0 21 0,0-21 0,-22 21 15,1-21-15,0 21 0,21-21 0,-22 22 16,1-1-16,21-21 0,0 21 16,-1 0-16,22 0 0,0 0 15,0 1 1,22-1-16,-1 0 0,0 0 16,0 0-16,0 0 0,22-21 15,-22 22-15,0-1 0,0 0 0,0 0 16,-21 0-16,21 0 0,-21 1 15,0-1 1,-21-21-16,0 0 16,-21 0-16,21 0 0,-1 0 15,-20 0-15,21-21 0,-21-1 0,20 22 16,-20-21-16,21 0 0,-21 21 16,20-21-16,1 0 0,0 21 0,0 0 15,21-21-15,0 42 31,0 0-31,0 0 16,0 0-16,21 0 16,0 1-16,0-1 0,1-21 0,20 21 15,0-21-15,-21 0 0,22 21 16,20-21-16,-20 0 0,-1 0 0,21 0 16,-20 0-16,-1-21 0,22 21 0,-22-21 15,0 0-15,1-1 0,20 1 16,-21 0-16,1 0 0,-1-21 15,0 20-15,-20-20 0,20 21 0,-21-21 16,0 20-16,0-20 0,1 21 16,-22 0-16,0 0 15,0 42 1,-22 0-16,1 0 16,21 0-16,-21 0 0,0 1 0,0 20 15,0-21-15,21 0 0,0 22 0,0-22 16,0 0-16,0 0 0,0 21 15,0-20-15,21-1 0,0 0 0,21 0 16,-21 0-16,22-21 0,-1 21 16,0-21-16,22 0 0,-22 0 0,22 0 15,-22 0-15,22 0 0,-1 0 16,-21-21-16,22 0 0,-1 0 16,-20 0-16,20 0 0,-20-22 0,-1 22 15,0-21-15,-21-1 0,1 22 16,-1-21-16,-21 0 0,0-1 0,0 22 15,0-21-15,0 21 0,-21-1 16,-1 22-16,1-21 0,0 21 0,-21 0 16,-1 0-16,1 0 0,0 21 15,-1 1-15,1 20 0,0-21 0,-1 21 16,1-20-16,0 20 0,21 0 16,-22-21-16,22 22 0,21-22 15,-21 64-15,21-64 0,0 0 16,0 0-16,0 0 0,0 0 15,21 1-15,0-22 0,0 0 0,1 0 16,-1 0-16,0 0 0,0 0 16,21 0-16,-20 0 0,-1-22 0,21 1 15,-21 0-15,22-21 0,-22 21 16,21-22-16,22-41 0,-43 41 16,21 1-16,0-22 0,-20 1 0,20 21 15,-21-22-15,21 1 0,-20-1 16,-1 22-16,0-1 0,0 22 15,-21-21-15,0 21 16,-21 63 0,0-21-16,0 22 15,-1-1-15,1 0 0,-21 22 0,21-22 16,0 22-16,-1-1 0,1-21 16,0 1-16,21 20 0,0-20 0,0-1 15,0 0-15,0-21 0,0 22 16,21-22-16,0 21 0,1-21 0,-1 1 15,0-22-15,21 21 0,-21-21 16,22 0-16,-1 0 0,0 0 0,1 0 16,-1-21-16,0-1 0,1 1 15,-1 0-15,0 0 0,1-21 0,-1 20 16,-21-20-16,22 0 0,-1 21 16,-21-22-16,0 1 0,0 21 15,1 0-15,-22-1 0,0 1 0,-22 21 31,1 21-31,0 1 0,-21-1 0,21 21 16,-22 0-16,22-20 0,0 20 16,0 0-16,21-21 0,-21 22 0,21-22 15,0 21-15,0-21 0,21 1 0,21-1 16,-21 0-16,22 0 16,-22-21-16,21 0 0,0 0 0,1 0 0,20 0 15,-20 0-15,-1 0 16,21-21-16,-20 0 0,-1 0 0,0-1 15,22-20-15,-22 21 0,1-21 0,-22-1 16,21 1-16,-21 0 0,0-1 16,-21 1-16,0 0 0</inkml:trace>
  <inkml:trace contextRef="#ctx0" brushRef="#br0" timeOffset="8964.43">17716 720 0,'0'0'0,"-21"0"0,0 0 0,-21-21 15,21 21 17,-1 0-17,1 21 1,0 0-16,-21-21 0,-1 21 0</inkml:trace>
  <inkml:trace contextRef="#ctx0" brushRef="#br0" timeOffset="9428.96">6011 2328 0,'0'0'0,"0"-42"0,0-64 16,0 85-1,0 0-15,21 0 0,-21 0 0,22-1 16,-22 44 0,0-1-1,0 21-15,0 0 0,0 1 16,-22 20-16,1 1 0,0-1 0,0 22 15,0-22-15,0 22 0,-1-21 16,1-1-16,-21-21 0,21 22 16,0-22-16,-1 1 0,1-22 0,21 21 15,-21-21-15,21 0 0,-21-21 16,0 0-16,0 0 16</inkml:trace>
  <inkml:trace contextRef="#ctx0" brushRef="#br0" timeOffset="10215.98">5355 2604 0,'0'0'16,"-21"-22"-16,0 1 0,21 42 31,21-21-31,21 22 0,1-22 16,-1 21-16,0-21 0,22 0 15,-1 0-15,22 0 0,0 0 0,-22 0 16,22 0-16,-1-21 0,1-1 15,21 1-15,-21 0 0,20-21 0,-20 21 16,0-22-16,-1 22 0,-20-21 16,-1 21-16,1-22 0,-22 22 0,-21-21 15,1-1-15,-1 1 0,-21 0 0,0-1 16,0 22-16,0 0 0,0 0 16,0 0-16,-21 21 0,-1 0 0,1 0 15,0 21-15,0 21 0,0-21 16,0 22-16,-22 20 0,22-20 15,0 20-15,0 1 0,0-1 16,-1 1-16,1-1 0,0 1 0,0-1 16,21-21-16,-21 22 0,21-22 0,-21-21 15,21 22-15,0-22 0,0 0 16,0 0-16,0 0 16,21-21-1,0-21-15,0 21 0,0-21 0,0 0 16,1-21-16,-1 20 0,0-20 0,21 0 15,-21-1-15,22-20 16,-22 21-16,21-1 0,-21 1 0,1 0 16,-1 20-16,0 1 0,0 0 15,0 21-15,0 0 0,-21 21 0,0 0 16,0 1-16,0 20 0,0-21 16,0 21-16,0 1 0,0-1 0,0 0 15,22 1-15,-22-22 0,21 21 0,0-21 16,0 1-16,0-1 0,0 0 15,1 0-15,-1 0 0,21-21 0,0 0 16,43 0-16,-21 0 0,-22-21 16,21 0-16,1 0 0,-1 0 15,1-1-15,-1 1 0,1-21 16,-1 0-16,-20-1 0,-1 1 16,-21 0-16,22-22 0,-43 22 0,0-22 15,0 22-15,0 0 0,0 20 16,0 1-16,-22 0 0,-20 21 0,21 0 15,-21 0-15,-1 0 0,-41 64 16,62-22-16,-20 0 0,21 1 16,0-1-16,0 0 0,21 22 0,0-22 15,0 0-15,0-20 0,21 20 0,0-21 16,0 21-16,0-20 16,22-1-16,-22-21 0,21 21 0,0-21 0,22 0 15,-22 0-15,1 0 16,20 0-16,1-21 0,-22 0 0,21-1 15</inkml:trace>
  <inkml:trace contextRef="#ctx0" brushRef="#br0" timeOffset="11328.91">10329 2328 0,'0'0'0,"-21"0"0,-21 22 0,21-1 0,-1 0 16,1-21-16,0 21 0,42-21 31,0 0-31,1 0 0,-1-21 16,21 0-16,-21 21 0,22-21 15,-1-1-15,0 1 0,1 0 0,-22 0 16,21 0-16,-21 0 0,0-1 16,1 22-16,-22-21 0,0 0 0,0 0 15,0 0-15,-22 21 0,1 0 16,-21 0-16,0 0 0,-1 0 16,-20 0-16,20 21 0,-20 0 0,21 0 15,-22 22-15,22-22 0,-1 21 16,1-21-16,21 22 0,0-1 0,0 0 15,21-21-15,0 22 0,0-1 0,21-21 16,0 0-16,0 22 0,21-22 16,-20-21-16,20 21 0,0 0 0,1-21 15,-1 0-15,0 0 0,1 0 16,20 0-16,-21 0 0,1 0 0,-22 0 16,21-21-16,-21 21 0,1-21 0,-22 0 15,0 0 1,-22 21-16,-20 0 0,0-22 0,-1 22 15,1 0-15,0 0 0,-22 22 16,1-1-16,-1 0 0,1 0 0,20 0 16,-20 0-16,21 22 0,-1-1 0,1-21 15,0 22-15,20-22 0,1 21 16,21-21-16,0 0 0,0 22 0,21-22 16,1 0-16,-1-21 0,21 21 0,0 0 15,1-21-15,-1 0 0,22 0 16,-22 0-16,21 0 0,1 0 0,-22 0 15,22-21-15,-22 21 0,0-21 16,1 0-16,-1 0 0,0 0 16,-20-1-16,20 1 0,-21-21 0,0 21 15,0-22-15,1 22 0,-1-21 0,0 21 16,0-22-16,-21 22 0,21 0 16,0 0-16,1 21 0,-1-21 0,0 21 15,0 0-15,21 0 0,-20 0 16,-1 21-16,0 0 0,21 0 0,-21 0 15,1 22-15,-1-22 0,0 21 0,-21 1 16,0-22-16,0 21 0,0-21 16,0 22-16,0-22 0,0 21 0,-21-21 15,21 0-15,-21 22 0,-1-22 0,22 0 16,-21-21-16,21 21 16,-21 0-16,0-21 0,21-21 31,0 0-31,0 0 0,0 0 15,0 0-15,0-22 0,21 22 0,0-21 16,0-1-16,1 1 0,20 0 16,-21-1-16,0 1 0,22 0 0,-22-1 15,0 22-15,0-21 0,21 21 0,-42 0 16,22-1-16,-1 22 16,-21 22-1,0-1-15,0 0 0,0 21 0,-21-21 16,-1 1-16,1 20 0,0 0 15,21-21-15,-21 22 0,0-22 0,21 21 16,0-21-16,0 22 0,0-22 0,0 0 16,0 0-16,0 0 0,0 1 15,0-1-15,0 0 0,21 0 16,0-21-16,0 0 0,0 0 0,22 0 16,-22 0-16,21 0 0,1-21 15,-22 0-15,21 0 0,0-1 0,22 1 16</inkml:trace>
  <inkml:trace contextRef="#ctx0" brushRef="#br0" timeOffset="11584.91">12107 2688 0,'0'0'0,"0"-21"0,0-21 15,0 21-15,0-1 0,-21 1 0,0 21 16,0 0-16,0 0 0,-1 0 0,-20 0 16,21 0-16,0 21 15,0 1-15,-1 20 0,1-21 0,21 21 16,-21-20-16,0 20 0,21 0 0,0-21 15,0 22-15,-21-22 0,21 21 16,0-21-16,0 22 0,0-22 0,0 0 16,0 0-16,0 0 0,0 1 0,21-1 15,0 0 1,0-21-16,22 0 0,-22 0 0,21 0 16,-21 0-16,22 0 0,-1-21 0,0 0 15,1-1-15,-1 1 0,0 0 16,1 0-16,-1-21 0</inkml:trace>
  <inkml:trace contextRef="#ctx0" brushRef="#br0" timeOffset="12180.8">12552 2731 0,'0'21'16,"-21"-21"0,21 21-16,0 0 15,21-21 1,0 0-16,0 0 15,0 0-15,0 0 0,1 0 16,-1-21-16,0 21 0,0-21 16,0 0-16,0-1 0,1 22 0,-22-21 15,21 0-15,-21-21 0,0 21 16,0-1-16,0 1 0,-21 21 0,-1-21 16,-20 21-16,21 0 0,0 0 15,-22 0-15,22 21 0,-21-21 0,0 43 16,-1-22-16,22 0 0,-21 21 0,21 1 15,-22-1-15,22 0 0,0 1 16,21-1-16,0-21 0,0 21 16,0-20-16,0 20 0,0-21 0,0 0 15,0 22-15,21-22 0,0-21 0,22 21 16,-22 0-16,21-21 0,-21 0 16,22 0-16,-1 0 0,0 0 0,1 0 15,-1-21-15,21 0 0,-20 0 0,20-1 16,-20 1-16,-1 0 0,21-21 15,-20-1-15,20 22 0,-20-42 0,-1 20 16,21-84-16,-20 64 16,-22-1-16,21 1 0,-21-1 0,1 22 15,-1 0-15,-21-1 0,0 1 16,0 21-16,-21 21 16,-1 42-16,1-21 15,0 22-15,0-1 0,0 22 0,-22-1 16,22 1-16,0-22 0,21 21 15,-21 1-15,0-22 0,21 1 0,0-1 16,0 0-16,0-21 0,0 1 0,0 20 16,0-21-16,0 0 0,21-21 15,-21 21-15,21-21 0,0 0 0,22 0 16,-22 0-16,0 0 0,21 0 0,-21-21 16,22 0-16</inkml:trace>
  <inkml:trace contextRef="#ctx0" brushRef="#br0" timeOffset="12928.59">14817 2709 0,'21'0'16,"0"0"-16,0 0 15,-21-21-15,21 21 16,0 0-16,-21-21 0,22 0 16,-1 21-16,0-21 0,-21 0 15,21-1-15,0 1 16,-21 0-16,0 0 0,0 0 16,0 0-16,0-1 0,0 1 0,0 0 15,0 0-15,-21 21 16,0 0-16,0 0 15,0 0-15,-22 21 0,22 0 0,0 0 16,0 1-16,0-1 0,-1 21 16,1-21-16,0 22 0,21-22 0,-21 21 15,21-21-15,0 22 0,0-22 0,0 21 16,0-21-16,0 0 0,21 22 16,0-22-16,0 0 0,1 21 0,-1-20 15,0-1-15,-21 0 0,21 0 16,0 0-16,0 0 0,-21 1 15,0-1-15,0 0 0,0 0 16,-21 0-16,0-21 16,0 0-16,-21 0 0,-1 0 0,22 0 15,-21 0-15,-1-21 0,-20 21 0,21-21 16,-1 0-16,1 0 0,0-1 16,20 1-16,-20-21 0,21 21 0,0-22 15,0 22-15,-1-21 0,22 0 0,-21 20 16,21-20-16,0 0 0,0 21 15,0-22-15,0 22 0,0 0 16,0 0-16,21 21 0,1 0 0,-1-21 16,0 21-16,0 0 0,0 0 15,22 21-15,-22-21 0,21 21 0,22 0 16,-22-21-16,-21 21 16,21-21-16,1 0 0</inkml:trace>
  <inkml:trace contextRef="#ctx0" brushRef="#br0" timeOffset="14125.91">15790 2413 0,'0'0'0,"0"-21"0,0-21 0,0 20 0,0 1 16,0 0-16,0 0 0,0 0 0,-21 21 31,21 21-31,-21 0 0,0 21 0,0 1 16,-1-1-16,1 22 0,0-22 15,0 21-15,21 1 0,-21-22 0,0 22 16,-1-22-16,22 0 0,0 1 0,-21-1 16,21-21-16,-21 22 0,21-22 15,0 0-15,0 0 0,0 0 0,0 0 16,0-42 31,21 0-47,0 0 0,-21 0 15,22 0-15,-1-22 0,-21 22 16,21-21-16,0 21 0,21-22 0,-20 1 16,-1 21-16,0 0 0,0-1 15,-21 1-15,21 21 0,0 0 16,1 0-16,-22 21 16,0 1-16,0-1 0,0 0 15,0 0-15,21 21 0,-21-20 0,0-1 16,21 0-16,-21 0 15,21 0-15,0 0 0,-21 1 0,21-1 0,1 0 16,-1-21-16,21 21 0,-21-21 16,22 0-16,-1 0 0,0 0 15,1 0-15,-1 0 0,0 0 0,1 0 16,-1 0-16,0-21 0,1 0 0,-1 21 16,-21-21-16,21-22 0,-20 22 15,-1-21-15,0 21 0,0-22 0,0 22 16,-21-21-16,21-1 0,-21 22 15,0 0-15,0 0 0,0 0 0,-21 21 16,0 0-16,0 0 0,0 0 16,-22 21-16,22 0 0,0 0 15,0 0-15,-21 22 0,20-22 0,1 21 16,0-21-16,21 22 0,0-22 16,0 0-16,0 21 0,0-20 15,0-1-15,0 0 0,21 0 0,0 0 16,1 0-16,-1-21 0,21 22 15,0-22-15,1 0 0,-22 0 0,21 0 16,1 0-16,-1 0 0,43 0 16,-43 0-16,0-22 0,1 1 15,-1 0-15,0 0 0,1 0 0,-22-22 16,21 22-16,-21-21 0,22 0 16,-22 20-16,0-20 0,0 0 0,-21-1 15,0 22-15,-21 21 16,0 0-16,0 0 15,-22 0-15,22 21 0,-21 22 16,21-22-16,-1 0 0,1 21 0,0-20 16,0 20-16,21-21 0,-21 21 15,21-20-15,0 20 0,0-21 0,0 0 16,21 0-16,0 1 0,0-1 0,0 0 16,1 0-16,20 0 0,-21-21 15,21 0-15,1 0 0,-1 0 16,0 0-16,1 0 0,-1 0 0,0-21 15,1 21-15,-1-21 0,0 0 16,1-22-16,-1 22 0,-21-21 0,22 0 16,-1-1-16,-21-20 0,21-1 15,-20 1-15,20-1 0,-21-20 0,21 20 16,-20 1-16,-1-1 0,0 1 0,0 20 16,-21 1-16,21 21 0,-21-22 15,-21 43 1,0 22-16,0-1 0,-22 21 15,22 0-15,-21 22 0,21-1 0,0 1 16,-22-1-16,22 1 0,21-1 16,-21 1-16,21-22 0,0 22 0,0-22 15,0 0-15,0 1 0,0-1 16,0-21-16,0 22 0,21-22 16,0 0-16,0 0 0,-21 0 0,22-21 15,-1 0-15,0 0 0,0 0 0,0 0 16,22 0-16,-22 0 0,0 0 15,21-21-15,-21 0 0,43-43 16,-43 43-16,0-21 0,22 0 16</inkml:trace>
  <inkml:trace contextRef="#ctx0" brushRef="#br0" timeOffset="14380.41">17611 2625 0,'0'0'0,"21"0"16,42 0-16,-20 0 0,-1 0 16,21 0-16,1 0 0,21 0 15,-22 0-15,22 0 0,-1 0 0,-20 0 16,21 0-16,-1 0 0,-20 0 16,20 0-16,-20 0 0,-22 0 0,1 0 15,-1-21-15,-21 21 0,0 0 0,0 0 16,1 0-16,-22 21 31,-22 0-15,1-21-16,21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F53A-6170-4118-93BC-1723DDA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C17A7-6ECB-4292-9ADD-757F9C2A2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C727-26E8-4459-AB7A-C64D84D3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287-F013-4DBA-A2E3-5E5A7F3968D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7E70-FD45-4CE6-81D8-FA96DF1B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5E41-761A-4893-88A0-789F4F6A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400C-BD0E-4337-BDE9-D5983FB9E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0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EE53-552A-4AE2-956F-FFCF06C6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06B82-1ED5-46F6-8777-A7D7FFC26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67EFE-9E2E-4BAC-A872-216CFA96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287-F013-4DBA-A2E3-5E5A7F3968D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D801-A025-49DA-9DE0-E1156D93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A9818-9509-4452-96EA-A9888E67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400C-BD0E-4337-BDE9-D5983FB9E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9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D844F-105C-4A3F-9B21-94DFB8630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AE66-306D-4374-8CA5-C14786BE0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CC97-B547-4D04-9018-365C5721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287-F013-4DBA-A2E3-5E5A7F3968D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BAC6-26C7-42A1-928A-736460D8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7A92-0DB2-494A-B88A-81B2FCF4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400C-BD0E-4337-BDE9-D5983FB9E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93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5748-FFD5-40D7-93D1-C63AE374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FC09-39AE-429B-B7DD-DF718E63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5404-6912-4B71-8846-AF0BC143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287-F013-4DBA-A2E3-5E5A7F3968D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1DC35-EF37-43C2-A6B0-41ADF28C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6F64-2081-451F-A989-3B9C42D4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400C-BD0E-4337-BDE9-D5983FB9E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2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7B24-CC35-4463-87A7-187646F7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DBDAA-C377-4B90-882E-C4D40B92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E613-4344-4AC9-9420-B41AB95C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287-F013-4DBA-A2E3-5E5A7F3968D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2EAA-0B8B-4118-A3EB-498ABE0E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82442-C9BD-4AB1-A5AF-FB3CB8F9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400C-BD0E-4337-BDE9-D5983FB9E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5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6FB7-D9E7-485C-8A25-8CD0940B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F720-CA85-4C18-AD60-FC2D20862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7F193-CD92-4E14-A4D9-637B7621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A4E0A-B224-4A11-BA4C-00D501A6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287-F013-4DBA-A2E3-5E5A7F3968D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9B30C-D728-4B26-ABCC-9959CC0C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D19B3-7061-4D3F-AD9D-10772016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400C-BD0E-4337-BDE9-D5983FB9E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7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2BA5-7FCA-4E9A-8062-3148220C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52244-47C0-419A-841F-09523C10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F52CD-91D1-4147-A242-294517374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64B82-262F-45FD-9981-0982A71C3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5B02D-F0A3-4890-AC4B-1A73920FA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D7FFD-034D-42D1-A44E-8DD45000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287-F013-4DBA-A2E3-5E5A7F3968D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86908-FEA0-4161-8FFF-B013AFCD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77158-1081-45B1-BE0C-9B6EA661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400C-BD0E-4337-BDE9-D5983FB9E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6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D266-C80E-47F6-9556-E12BCCB7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58624-CE9D-4804-B996-10742AC0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287-F013-4DBA-A2E3-5E5A7F3968D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5E7CC-080D-4106-A471-6FC0F341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68DDE-41D5-495E-A4A9-129F6BDD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400C-BD0E-4337-BDE9-D5983FB9E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23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AEE55-56D2-4644-913B-88B67CF1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287-F013-4DBA-A2E3-5E5A7F3968D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70AC5-773C-4C21-867B-F0EC7DC7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E777C-2175-4425-8E6D-438FB243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400C-BD0E-4337-BDE9-D5983FB9E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6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0FFE-9A83-4785-8A13-40682E80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D694-963C-4FCB-AEDF-0FCE64C9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3629C-60EF-4272-8BAA-16E986879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D1393-3CD1-440F-8C29-4D8D7DE3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287-F013-4DBA-A2E3-5E5A7F3968D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2BB1-9B4D-41A4-AA9A-4BE5B2AE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7406D-AF88-462B-B483-7C96C903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400C-BD0E-4337-BDE9-D5983FB9E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63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7BC-6065-4DEE-9957-9763068B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96DBD-3178-4D71-8163-FD4800DC5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DC836-2953-4B30-9A2C-05152CE71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7B414-4827-4CF7-95AE-B5A11152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0287-F013-4DBA-A2E3-5E5A7F3968D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91324-BFEB-4FC2-B27E-418649CE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E19CC-76C6-4448-AB87-DEC452CC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400C-BD0E-4337-BDE9-D5983FB9E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57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F1CED-B1B8-4587-B3AC-F720C1A4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E83E-8E20-4379-A8DA-556FD50E0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40E0-62CD-422E-9C0A-896527578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0287-F013-4DBA-A2E3-5E5A7F3968D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3658-103D-4952-BA6D-7D70C43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68CD7-911E-4313-9922-377488A5D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400C-BD0E-4337-BDE9-D5983FB9E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20B1-6F5B-498C-95C7-B3ADB4092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0B9DE-87E6-4D32-AF44-463DB35F6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C48D87-C560-4E33-9A72-C78448B43122}"/>
                  </a:ext>
                </a:extLst>
              </p14:cNvPr>
              <p14:cNvContentPartPr/>
              <p14:nvPr/>
            </p14:nvContentPartPr>
            <p14:xfrm>
              <a:off x="632520" y="152280"/>
              <a:ext cx="6888600" cy="307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C48D87-C560-4E33-9A72-C78448B431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42920"/>
                <a:ext cx="6907320" cy="30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55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20B1-6F5B-498C-95C7-B3ADB4092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0B9DE-87E6-4D32-AF44-463DB35F6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B9EBF1-209B-40E1-9936-AE2BA0076329}"/>
                  </a:ext>
                </a:extLst>
              </p14:cNvPr>
              <p14:cNvContentPartPr/>
              <p14:nvPr/>
            </p14:nvContentPartPr>
            <p14:xfrm>
              <a:off x="0" y="83880"/>
              <a:ext cx="8085240" cy="47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B9EBF1-209B-40E1-9936-AE2BA00763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810396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0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20B1-6F5B-498C-95C7-B3ADB4092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0B9DE-87E6-4D32-AF44-463DB35F6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D13A1F-DE40-478A-88DD-B6A905F1FB45}"/>
                  </a:ext>
                </a:extLst>
              </p14:cNvPr>
              <p14:cNvContentPartPr/>
              <p14:nvPr/>
            </p14:nvContentPartPr>
            <p14:xfrm>
              <a:off x="312480" y="160200"/>
              <a:ext cx="8930880" cy="528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D13A1F-DE40-478A-88DD-B6A905F1FB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50840"/>
                <a:ext cx="8949600" cy="52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8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20B1-6F5B-498C-95C7-B3ADB4092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0B9DE-87E6-4D32-AF44-463DB35F6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3B7354-B760-413B-934F-3DE2DA230C38}"/>
                  </a:ext>
                </a:extLst>
              </p14:cNvPr>
              <p14:cNvContentPartPr/>
              <p14:nvPr/>
            </p14:nvContentPartPr>
            <p14:xfrm>
              <a:off x="243720" y="213480"/>
              <a:ext cx="11392200" cy="537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3B7354-B760-413B-934F-3DE2DA230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04120"/>
                <a:ext cx="11410920" cy="53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20B1-6F5B-498C-95C7-B3ADB4092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0B9DE-87E6-4D32-AF44-463DB35F6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B1ABE1-AB98-417F-8989-979E677C3FCA}"/>
                  </a:ext>
                </a:extLst>
              </p14:cNvPr>
              <p14:cNvContentPartPr/>
              <p14:nvPr/>
            </p14:nvContentPartPr>
            <p14:xfrm>
              <a:off x="228600" y="68760"/>
              <a:ext cx="8275680" cy="51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B1ABE1-AB98-417F-8989-979E677C3F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59400"/>
                <a:ext cx="829440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07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20B1-6F5B-498C-95C7-B3ADB4092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0B9DE-87E6-4D32-AF44-463DB35F6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1967A7-E781-462B-A2F8-D44B7B36FC38}"/>
                  </a:ext>
                </a:extLst>
              </p14:cNvPr>
              <p14:cNvContentPartPr/>
              <p14:nvPr/>
            </p14:nvContentPartPr>
            <p14:xfrm>
              <a:off x="190440" y="99000"/>
              <a:ext cx="892332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1967A7-E781-462B-A2F8-D44B7B36F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89640"/>
                <a:ext cx="894204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31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20B1-6F5B-498C-95C7-B3ADB4092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0B9DE-87E6-4D32-AF44-463DB35F6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E72527-4A65-46C1-8C28-D538511F9356}"/>
                  </a:ext>
                </a:extLst>
              </p14:cNvPr>
              <p14:cNvContentPartPr/>
              <p14:nvPr/>
            </p14:nvContentPartPr>
            <p14:xfrm>
              <a:off x="510480" y="205920"/>
              <a:ext cx="8214840" cy="115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E72527-4A65-46C1-8C28-D538511F93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196560"/>
                <a:ext cx="8233560" cy="11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72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20B1-6F5B-498C-95C7-B3ADB4092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0B9DE-87E6-4D32-AF44-463DB35F6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626713-6367-4E99-945E-9B93C0B8D7E0}"/>
                  </a:ext>
                </a:extLst>
              </p14:cNvPr>
              <p14:cNvContentPartPr/>
              <p14:nvPr/>
            </p14:nvContentPartPr>
            <p14:xfrm>
              <a:off x="53280" y="883800"/>
              <a:ext cx="617256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626713-6367-4E99-945E-9B93C0B8D7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874440"/>
                <a:ext cx="619128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95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20B1-6F5B-498C-95C7-B3ADB4092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0B9DE-87E6-4D32-AF44-463DB35F6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CBB054-5BE7-45E3-B033-61C3AB82D204}"/>
                  </a:ext>
                </a:extLst>
              </p14:cNvPr>
              <p14:cNvContentPartPr/>
              <p14:nvPr/>
            </p14:nvContentPartPr>
            <p14:xfrm>
              <a:off x="373320" y="175320"/>
              <a:ext cx="6690600" cy="98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CBB054-5BE7-45E3-B033-61C3AB82D2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65960"/>
                <a:ext cx="6709320" cy="10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CB8019-57D8-475A-B9B0-A305F2EB657A}"/>
                  </a:ext>
                </a:extLst>
              </p14:cNvPr>
              <p14:cNvContentPartPr/>
              <p14:nvPr/>
            </p14:nvContentPartPr>
            <p14:xfrm>
              <a:off x="601920" y="1234440"/>
              <a:ext cx="4336200" cy="2126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CB8019-57D8-475A-B9B0-A305F2EB65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560" y="1225080"/>
                <a:ext cx="4354920" cy="21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8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2022-02-26T05:54:59Z</dcterms:created>
  <dcterms:modified xsi:type="dcterms:W3CDTF">2022-02-26T05:55:23Z</dcterms:modified>
</cp:coreProperties>
</file>