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2:52:04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910 656 0,'-21'0'125,"0"0"-110,0 0 1</inkml:trace>
  <inkml:trace contextRef="#ctx0" brushRef="#br0" timeOffset="431.47">868 656 0,'0'-21'31,"0"0"-31,0 0 16,0 0-1,0-1-15,0 1 16,0 42 46,0 22-62,21-22 0,-21 21 16,21-21-16,-21 43 0,0-22 16,0 22-16,0-1 0,0 1 0,0-1 15,0 1-15,0-1 0,0 1 16,0-22-16,0 0 0,0 1 0,0-1 15,0-21-15,0 22 0,0-22 16,0 0-16,0 0 0,0 0 16,0-42 15,0 0-31,0 0 16,0 0-16,0-1 15,0-20-15,0 21 0</inkml:trace>
  <inkml:trace contextRef="#ctx0" brushRef="#br0" timeOffset="819.51">1270 1016 0,'0'0'0,"0"85"16,0-64 0,21-21-1,0 0-15,0 0 16,1 0-16,-1 0 0,-21-21 16,0 0-16,21 21 0,-21-22 15,0 1-15,0 0 16,-21 21-16,0-21 0,-1 21 15,1 0-15,0-21 16,0 21-16,0 0 16,21 21-16,-21 0 15,21 0-15,0 0 16,0 1-16,21-1 16,0-21-16,0 0 0,0 0 15,0 0-15,1 0 0,20-21 0,-21-1 16,0 22-16</inkml:trace>
  <inkml:trace contextRef="#ctx0" brushRef="#br0" timeOffset="2390.96">3090 593 0,'0'0'0,"21"-21"0,-21-1 15,0 1-15,0 0 16,0 0 0,0 0-1,-21 42 16,21 0-15,-21 21-16,0 1 0,0-1 16,0 22-16,-1-1 0,1 1 0,0-1 15,0 22-15,0-22 0,0 1 16,-1-1-16,-20 1 0,21-1 16,0-20-16,-22-1 0,22 0 0,0 1 15,0-22-15,0 21 0,0-21 16,21 0-16,-22 1 0,1-22 15,21-22 1,0 1-16,0 0 0,0 0 16,0 0-16,0 0 15,-21-22-15,21 1 0,0 0 0,0-1 16,0 1-16,0 0 0,0-1 16,21 1-16,-21-22 0,21 43 0,1-21 15,-22 0-15,21 20 0,0 1 16,-21 0-16,21 21 0,0 0 0,0 0 15,1 0-15,-1 21 0,0 0 16,0 22-16,0-22 0,0 0 16,22 21-16,-22-20 0,0 20 0,0 0 15,0-21-15,1 22 0,-1-22 16,0 0-16,0 21 0,0-20 0,0-1 16,1 0-16,-1 0 15,0 0-15,0 0 0,0-21 0,22 22 16,-22-22-16,0 0 0,0 0 15,21 0-15,-20 0 0,20 0 0,-21-22 16,21 1-16,-20 0 0,20 0 16,-21 0-16,0-22 0,22 1 0,-22 0 15,0-1-15,0-20 0,0-1 16,0 1-16,1-1 0,-22 1 16,0 21-16,0-22 0,0 1 15,0 20-15,0-20 0,0 20 0,0 1 16,0 0-16,-22-1 0,1 1 15,0 21-15,-21 0 0,21 0 0,-1-1 16,1 22-16,-21 0 0,21 0 16,-22 0-16,22 0 0,-21 22 0,21 20 15,0-21-15,-22 21 0,22 1 16,0 20-16,0-20 0,21-1 0,0 21 16,0-20-16,0 20 0,0-20 15,0-1-15,21 0 0,0-21 16,0 1-16,0-1 0,22 0 0,-22 0 15,21-21-15,1 0 0,-1 0 16,0 0-16,1 0 0,-1 0 16,0-21-16,-21 0 0,1 21 15,20-21-15,-42-1 0,21 1 16</inkml:trace>
  <inkml:trace contextRef="#ctx0" brushRef="#br0" timeOffset="2879.62">4064 1101 0,'0'0'16,"0"21"-16,21-21 15,0 0-15,-21-21 16,21 21 0,1-21-16,-22-1 0,21 1 0,0 0 15,-21 0-15,21 0 0,0 0 16,-21-22-16,0 22 0,0 0 16,21-21-16,-21 20 0,0 1 15,0 0-15,0 0 0,0 0 16,-21 21-1,0 21 1,21 0-16,-21 21 0,0-20 16,0 20-16,21 0 0,0 1 0,0-1 15,0 0-15,0 1 0,0-22 16,0 21-16,0 0 0,0-20 0,0-1 16,0 0-16,0 0 0,0 0 15,21 0-15,0-21 0,0 0 0,0 22 16,22-22-16,-22 0 15,0 0-15,21 0 0,-21-22 0,22 22 16,-1-21-16,0 0 0,1-21 16,-22 21-16,21-22 0,1 1 15,-1 0-15</inkml:trace>
  <inkml:trace contextRef="#ctx0" brushRef="#br0" timeOffset="4568.18">4932 466 0,'0'0'16,"0"-43"-16,0 22 0,0 0 0,0 0 15,0 0-15,0 42 16,0 0 0,-21 0-16,21 22 0,-22-1 0,22 0 15,0 1-15,0-1 0,0 21 16,0-20-16,0 20 0,-21 1 16,21-22-16,-21 22 0,21-22 0,0 21 15,0-20-15,0-22 0,-21 21 16,21-21-16,0 22 0,0-22 0,0 0 15,-21 0-15,21-42 47,0 0-47,0 0 0,0 0 0,21-22 16,-21 22-16,21-21 0,0-1 16,-21 22-16,0-21 0,21 0 15,1 20-15,-1-20 0,-21 21 16,21 0-16,0 0 0,0 21 0,0-22 15,1 22-15,20 0 16,-21 0-16,0 0 0,0 22 0,1-1 16,-1 0-16,21 0 0,-21 0 15,0 22-15,22-22 0,-22 21 0,0 0 16,-21-20-16,0 20 0,21-21 16,-21 21-16,0-20 0,0-1 0,0 0 15,-21 0-15,0 0 0,0 0 16,0-21-16,-1 0 0,1 0 15,0 0-15,0 0 0,0 0 16,0 0-16,-1 0 0,22-21 0,-21 21 16,0-21-16,21 0 0,-21 0 15,21 0-15,-21 21 0,21-22 16,-21 22-16,21 22 31,0-1-31,0 0 16,0 0-16,21 0 15,0-21-15,0 0 0,0 21 16,0-21-16,1 0 0,-1 0 16,21 0-16,-21 0 0,0 0 0,22 0 15,-22-21-15,21 0 0,1 0 16,-22 0-16,21 0 0,-21-1 16,22-20-16,-22 21 0,0-21 0,0-1 15,0 1-15,0 0 0,1-1 16,-22-20-16,21 20 0,-21 22 15,0 0-15,21 21 0,-21-21 16,0 42 0,0 0-16,0 0 15,0 22-15,-21 20 0,21-20 16,-21-22-16,21 21 0,0 0 16,0-20-16,0 20 0,0-21 0,0 0 15,0 0-15,0 1 0,21-1 16,0-21-16,0 0 15,0 0-15,0 0 16,1 0-16,20 0 0,-21-21 0,0-1 16,0 1-16,22 0 0,-22 0 15,0-21-15,21 20 0,-20-20 0,-1 0 16,0-1-16,0 1 0,0 21 16,-21-21-16,21 20 0,1 1 0,-22 0 15,0 0-15,0 42 31,0 0-31,0 0 0,0 22 16,0-22-16,0 21 0,0 1 0,0-22 16,0 21-16,0-21 0,0 22 15,0-22-15,0 0 0,0 0 16,0 0-16,21 0 0,0 1 0,0-1 16,21-21-16,-20 0 0,-1 0 15,21 0-15,-21 0 0,22 0 0,-1 0 16,43 0-1,-43-21-15,0-1 0,1 1 0,-22 0 0,21 0 16,-21 0-16,22-22 0,-22 22 16,0-21-16,-21 0 0,0-1 0,21 1 15,-21 0-15,0 20 0,0-20 16,0 21-16,0 0 0,0 0 16,-21 21-16,0-22 0,0 22 15,-1 0-15,1 0 0,0 0 0,0 0 16,-21 22-16,20-1 0,1 0 0,-21 21 15,21-21-15,0 22 0,-1-1 16,1 0-16,0-20 0,21 20 0,-21 0 16,21-21-16,0 22 0,0-22 15,0 0-15,0 0 0,0 0 0,21 1 16,0-22-16,0 0 16,1 0-16,-1 0 0,0 0 15,21-22-15,-21 22 16,1-21-16,-1 0 0,0 0 0,0-21 15,0 20-15,-21 1 0,21 0 16,1-21-16,-22 21 0,0-1 0,21 1 16,-21 0-16,21 21 0,-21-21 15,21 21-15,-21 21 32,0 0-32,0 0 0,0 22 0,-21-22 15,21 21-15,-21 1 0,21-1 0,-21 85 31,21-64-31,0 43 0,0-63 0,0 20 16,0 1-16,0-1 16,0 1-16,0 20 0,0-20 0,0-1 15,21 1-15,-21-22 0,0 22 0,21-1 16,-21-21-16,0 22 0,0-22 16,0 22-16,0-22 0,0 0 0,0 1 15,-21-22-15,0 21 0,-1-21 16,1-21-16,-21 22 0,-22-22 15,43 0-15,-21 0 0,0-22 0,-22 22 16,22-21-16,-1-21 0,1 21 0,0 0 16,-1-22-16,-41 1 15,63 0-15,-1 20 0,1 1 16,0 0-16,0 0 0,21 0 0,-21 0 16,21-1-16,0 1 0,0 0 15,0-21-15,21 21 0,0-22 16,0 22-16</inkml:trace>
  <inkml:trace contextRef="#ctx0" brushRef="#br0" timeOffset="5211.18">7493 974 0,'0'0'15,"0"-21"-15,21 21 0,0-22 0,0 1 16,-21 0-16,22 0 16,-22 0-16,0 0 15,0-1-15,0 1 0,0 0 16,-22 21-16,1-21 0,-106-21 31,106 42-31,-21 0 0,21 0 16,-1 0-16,-20 21 0,21-21 0,-21 21 15,20 0-15,-20 0 0,21 0 16,0 1-16,0-1 0,-1 0 0,1 0 16,21 0-16,0 0 0,0 1 15,0-1-15,0 0 0,21-21 16,1 0-16,-1 0 16,0 0-16,0 0 0,0 0 15,22 0-15,-22-21 0,21 21 16,0-21-16,1-1 0,-22 1 0,21 0 15,1 0-15,-1 0 0</inkml:trace>
  <inkml:trace contextRef="#ctx0" brushRef="#br0" timeOffset="5588.45">7578 783 0,'-64'64'16,"64"-22"0,-21-21-16,21 22 15,0-22-15,0 21 0,0 0 0,0-20 16,0 20-16,0 0 0,0 1 15,0 20-15,0-21 0,0 1 0,21 20 16,-21-20-16,0 20 0,21 1 0,0-1 16,1 1-16,-22-1 15,0 1-15,21 41 0,0-41 16,-21-22-16,0 22 0,0-22 0,0 0 16,0 1-16,0-1 0,0-21 15,0 22-15,-21-22 0,-22 0 0,22 0 16,0 0-16,-21 0 0,21-21 0,-22 0 15,1 0-15,0 0 0,-22 0 16,22 0-16,-22-21 0,22-21 0,-22 21 16,1-22-16,21 1 0,-22 0 0,22-1 15,-1 1-15,1 0 0,21-22 16,0 22-16,0-22 0,21 22 16,0-21-16,0 20 0,21 1 0,0-22 15,21 22-15,-21 0 0,22-1 16,-1 22-16,22-21 0,-22 0 0,21-1 15,-20 1-15</inkml:trace>
  <inkml:trace contextRef="#ctx0" brushRef="#br0" timeOffset="5843.31">8001 720 0,'-21'0'15,"21"21"1,-21 0-16,21 0 0,0 0 16,0 1-16,0 20 0,-22 64 15,22-85 1,-21 0-16,21 0 0,0 0 16,0 1-16,0-44 31,0 1-31,0 0 15,0 0-15,0 0 16</inkml:trace>
  <inkml:trace contextRef="#ctx0" brushRef="#br0" timeOffset="6200.03">7853 423 0,'0'0'0,"-21"0"0,-1 0 16,1 22-16,0-22 0,21 21 15,-21-21-15,21 21 0,0 0 16,0 0 0,21-21-1,0 0-15,0 0 16,1 0-16,-1 0 0,0-21 16,0 21-16,0-21 0,0 0 0,1 21 15,-1-21-15,-21-1 0,0 1 0,0 0 16,0 0-16,0 0 0,0 0 15,-21-1-15,-1 1 0,1 21 0,0 0 16,0 0-16,0 0 0,0 0 16,-1 0-16,1 0 0,0 21 0,0 1 15,21-1-15,-21 0 0,0 21 16,21-21-16,0 1 0,0-1 0,0 0 16,0 0-16,0 0 15,0 0-15,0 1 0,21-1 0,0 0 16,21-21-16,-21 21 0</inkml:trace>
  <inkml:trace contextRef="#ctx0" brushRef="#br0" timeOffset="6703.81">8403 656 0,'0'0'0,"0"21"0,0 1 16,0-1-16,0 0 0,-21 0 15,21 0-15,0 0 0,0 1 16,0-1-16,0 0 0,0 21 16,0-21-16,-21 1 0,21-1 0,0 0 15,0 0-15,0 0 16,0 0-16,0 1 0,0-1 16,0-42 15,0-1-16,0 1-15,0 0 0,0-148 32,21 126-32,0 22 0,0-21 0,0 0 15,22-1-15,-1 22 0,0 0 16,1 0-16,20 0 0,-20-1 16,-1 22-16,0 0 0,1 0 0,-1 0 15,0 22-15,1-1 0,-22 0 16,21 42-16,-21-20 0,-21-22 15,21 21-15,-21 1 0,0-1 16,0-21-16,0 21 0,-21 1 0,0-22 16,0 0-16,0 21 0,0-20 15,21-1-15,-22-21 0,22 21 0,-21 0 16,0-21-16,42 0 47,0-21-47,1 0 0,-1 0 15</inkml:trace>
  <inkml:trace contextRef="#ctx0" brushRef="#br0" timeOffset="7588.34">9737 677 0,'0'0'0,"21"0"0,42-63 31,-63 42-31,0 0 0,-21 21 31,0-22-31,-21 22 0,20 0 16,1 0-16,0 0 0,-21 22 15,21-1-15,-22 0 0,22 0 0,-21 0 16,21 22-16,-1-22 0,-20 21 0,21 0 16,0 1-16,21-1 0,-21-21 15,21 22-15,0-22 0,0 21 0,0-21 16,0 0-16,0 1 0,0-1 15,21-21-15,0 0 0,0 0 16,0 0-16,0 0 0,1 0 16,20-21-16,-21-1 0,0 22 0,22-21 15,-22 0-15,0 0 0,21-21 16,-21 20-16,1-20 0,-1 21 16,0-21-16,-21 20 0,21 1 0,0 0 15,-21 0-15,0 0 0,0 0 16,21-1-16,-21 44 47,0 20-47,-21-21 15,21 0-15,-21 22 0,21-1 0,0 21 16,0-20-16,0 20 0,-21-20 0,21 20 16,0 1-16,0-1 0,0 1 15,0 295 1,0-274-1,0-21-15,0 20 0,0-20 0,0 20 16,0-20-16,21 21 0,-21-22 0,0 22 16,21-22-16,0 1 0,1-1 15,-22 1-15,0-1 0,0-20 0,0 20 16,0-21-16,0 1 0,0-1 0,-22-21 16,1 22-16,21-22 0,-21 0 0,0-21 15,0 21-15,0 0 0,-1-21 16,1 0-16,0 0 15,0-21-15,0 0 0,0 0 0,-1-22 16,1 22-16,0-21 0,0-22 16,0 22-16,0-43 0,-1 22 15,22-22-15,-21 22 0,21-22 0,0-21 16,0 22-16,0-1 0,0-21 16,0 0-16,21 0 0,1 22 15,-1-1-15,0 0 0,0 22 0,0-22 16,0 43-16,22-22 0,-22 1 0,0 21 15,21 20-15,-20-20 0,-1 21 0,0 0 16,0 0-16,0-1 0,0 22 16,-21-21-1,22 21-15,-22 21 47</inkml:trace>
  <inkml:trace contextRef="#ctx0" brushRef="#br0" timeOffset="9403.62">1016 3366 0,'-21'0'47,"0"0"-47,21-22 16,0 1-16,0 0 0,0 0 15,0 0-15,0 0 0,0-1 16,0 1-16,0 0 0,0 0 15,0 0-15,21 0 0,0-1 16,0 22-16,0 0 16,0 0-16,1 0 0,-1 0 15,0 0-15,0 22 0,0-1 0,0 21 16,1 0-16,-22 1 16,21-1-16,-21 22 0,0-1 0,0-21 15,0 22-15,0-1 0,-21 1 16,-1-1-16,1 1 0,0-1 0,-21 1 15,-1-1-15,1-20 0,0 20 16,-1-20-16,1-22 0,0 21 0,-1-21 16,22 0-16,0 1 0,0-22 15,0 0-15,0 0 0,-1 0 16,1-22-16,0 1 0,21 0 0,0-21 16,0 21-16,-21-22 0,21 1 15,0 0-15,0 20 0,0-20 16,0 0-16,0 21 0,0-22 15,0 22-15,0 0 0,0 0 0,21 0 16,0 21 0,0 0-16,1 0 0,-1 21 0,0 0 15,21 0-15,-21 0 0,1 0 16,-1 1-16,0 20 0,0 0 16,0-21-16,0 22 0,1-22 0,-1 21 15,0-21-15,0 1 0,-21 20 16,21-21-16,0 0 15,-21 0-15,22-21 0,-1 0 32,0 0-17,-21-21-15,21 0 0,0-21 0,-21 21 16,21-1-16,1-20 0</inkml:trace>
  <inkml:trace contextRef="#ctx0" brushRef="#br0" timeOffset="9767.62">1630 3768 0,'0'42'15,"21"-42"-15,-21 21 0,0 0 16,21 1 0,0-22-1,0 0 1,1 0-16,-22-22 15,21 22 1,-21-21-16,0 0 0,0 0 16,0 0-1,-21 21 17,21 21-17,-22 0 1,22 0-1,0 0 1,22-21 15</inkml:trace>
  <inkml:trace contextRef="#ctx0" brushRef="#br0" timeOffset="17819.93">2646 3387 0,'0'-21'63,"0"-1"-32</inkml:trace>
  <inkml:trace contextRef="#ctx0" brushRef="#br0" timeOffset="18636.5">2625 3302 0,'-22'-42'16,"1"42"-1,21-21-15,0-1 16,-21 1-16,21 0 0,0 0 16,-21 0-1,0 0 1,21 42 15,-21 0-31,21 21 0,0 1 16,-22-1-16,22 21 0,0-20 15,0 20-15,0-20 0,-21 20 0,0 1 16,0-22-16,21 21 0,-21-20 16,0 20-16,-22 1 0,22-22 0,0 22 15,0-22-15,0 0 0,-22 1 16,43-1-16,-21-21 0,0 0 16,21 0-16,-21 1 0,21-44 31,0 1-31,0 0 15,0 0-15,0 0 0,0-22 16,0 1-16,0 0 0,0-1 0,0 22 16,21-21-16,0 0 0,-21-1 15,21 22-15,0-21 0,1 21 0,-22-1 16,21 1-16,0 0 0,0 21 16,0 0-16,0 0 15,1 0-15,-1 21 0,0 22 16,0-22-16,0 0 0,0 21 15,1-21-15,-1 22 0,0-1 0,0 0 16,0 1-16,0-1 16,1 0-16,20-20 0,-21 20 0,21-21 15,-20 0-15,20-21 0,0 0 16,-21 0-16,22 0 0,-1 0 0,0 0 16,1 0-16,-1-21 0,0-21 15,1 21-15,-1-1 0,-21-20 0,22 0 16,-1-1-16,-21 1 0,0 0 15,0-1-15,1-20 0,-1-43 16,-21 21-16,0 22 0,0-1 16,0 1-16,-21-1 0,-1 1 15,1 21-15,0-1 0,0 1 0,0 21 16,0 0-16,-1-1 0,1 22 16,0 0-16,0 0 0,0 0 15,0 22-15,21-1 16,-22 0-16,22 21 0,0-21 0,0 22 15,0-1-15,0 0 0,0-20 16,0 20-16,0 0 0,22-21 0,-1 22 16,0-22-16,0 0 0,0 0 15,0 0-15,22-21 0</inkml:trace>
  <inkml:trace contextRef="#ctx0" brushRef="#br0" timeOffset="19395.06">4170 3662 0,'0'-21'31,"0"0"-31,0-1 16,0 1-16,0 0 16,-21 0-16,-1 21 0,22-21 15,-21 21-15,0 0 0,0 0 16,0 0-16,0 0 0,-1 0 15,1 21-15,0 0 0,-21 21 16,21-20-16,-22 20 0,1 0 16,21-21-16,-22 22 0,22-1 0,0 0 15,0 1-15,0 20 0,0-20 16,21-1-16,0 0 0,0-21 0,0 22 16,0-22-16,0 0 0,0 0 15,42-21-15,-21 0 16,0 0-16,0 0 0,1-21 15,-1 21-15,21-21 0,-21-21 0,22 20 16,-22-20-16,0 21 0,21-21 0,-21-1 16,1 22-16,-1-21 0,0-43 15,0 22-15,0 20 16,-21 1-16,0 0 0,21 20 0,-21-20 16,22 21-16,-22 0 0,0 0 15,0 42 1,0 21-16,0-21 15,0 22-15,0-22 0,0 21 0,0 0 16,0 1-16,0-1 0,0 0 16,0 1-16,0-1 0,21 0 0,-21 1 15,0-22-15,21 21 0,-21-21 16,21 1-16,0-22 0,0 21 16,1-21-16,-1 0 0,0 0 0,0-21 15,21-1-15,-20 22 0,20-42 16,0 21-16,-21 0 0,22-22 0,-22 22 15,21-21-15,-21 0 0,1 20 16,-1-20-16,0 21 0,0 0 0,0-22 16,-21 22-16,0 42 31,0 1-15,0-1-16,0 21 0,0-21 0,0 0 15,0 1-15,0-1 0,0 0 16,0 21-16,0-21 0,0 1 0,0-1 15,0 0-15,0 0 16,21-21 0,1 0-1,-22-21-15,0 0 0,21 0 16,0-1-16</inkml:trace>
  <inkml:trace contextRef="#ctx0" brushRef="#br0" timeOffset="19768.22">4847 3366 0,'0'0'16,"0"-22"-16,-21 1 0,0 0 0,-22 0 0,22 21 16,0 0-16,0 0 15,0 0-15,0 0 0,21 21 0,-22 0 0,22 0 16,-21 1-16,21-1 16,0 0-16,0 0 0,0 0 0,0 0 15,21 1-15,1-1 0,-1-21 16,0 0-16,0 0 0,0 0 0,0 0 15,22 0-15,-22 0 0,0 0 16,0-21-16,0-1 0,1 1 0,-1 0 16,-21 0-16,0-21 0,0 20 15,0 1-15,0-21 0,0 21 0,0 0 16,-21-22-16,-1 22 16,1 21-16,0 0 0,0 0 0,0 0 15,0 0-15,-1 0 0,1 21 16,-21 0-16,21 22 0,0-22 15,-1 0-15,1 21 0,0-20 0,0 20 16,21 0-16,0-21 0,0 22 16,0-22-16,0 0 0,0 21 0,21-20 15,0-1-15,0 0 0,22-21 16</inkml:trace>
  <inkml:trace contextRef="#ctx0" brushRef="#br0" timeOffset="21387.38">5186 3979 0,'0'0'0,"21"0"47,0-21-32,0 21-15,0-21 0,-21 0 0,22 21 16,-1-21-16,0 0 0,-21-1 15,21 1-15,0 0 0,-21-21 0,0 21 16,21-22-16,-21 22 0,22-21 0,-22-1 16,0-20-16,0 21 0,0-22 15,0 22-15,0-22 0,0 22 16,0 21-16,0-22 0,0 22 16,0 0-16,0 0 0,0 42 31,0 0-31,0 0 0,-22 22 0,22 20 15,-21-20-15,21 20 0,0-21 16,0 22-16,0-1 0,0-20 0,0-1 16,0 22-16,0-22 0,21 0 15,-21 1-15,22-1 0,-1 0 0,-21-21 16,21 22-16,0-22 0,-21 0 0,21 0 16,0-21-16,1 0 0,-1 0 15,0 0-15,0 0 0,21 0 16,-20-21-16,-1 0 0,21 0 15,-21 0-15,22-1 0,-22-20 0,21 21 16,-21 0-16,0-22 0,1 1 16,-1 21-16,0-21 0,0 20 0,-21-20 15,0 21-15,21 0 0,-21 0 16,0 42 15,-21 0-31,0 0 0,21 21 16,0-20-16,0-1 0,0 21 0,-21-21 15,21 22-15,0-22 0,0 21 16,0-21-16,0 0 0,0 1 0,21-1 16,0 0-16,0 0 15,0-21-15,1 0 0,-1 0 0,21 0 16,0 0-16,-20 0 0,20-21 16,0 0-16,-21 0 0,22-1 0,-1 1 15,-21 0-15,22 0 0,-22-21 0,21 20 16,-21-20-16,0 21 0,1-21 15,-1 20-15,0-20 0,-21 21 0,0 0 16,0 0-16,21 21 16,-21-22-16,0 44 15,-21-1-15,21 0 16,-21 0-16,21 0 0,-21 22 16,-1-22-16,22 21 0,-21-21 15,21 0-15,0 1 0,-21-1 16,21 0-16,-21 0 0,21 0 0,0 0 15,0 1-15,0-1 16,0-42 0,0-1-1,0 1-15,0 0 0,21 0 16,0 0-16,-21 0 0,21-22 0,1 22 16,-1-21-16,-21 21 0,21-22 15,0 22-15,0-21 0,0 21 16,1-1-16,-1 1 0,0 0 0,0 21 15,0 0-15,0 0 0,1 21 16,-22 0-16,21 22 16,-21-22-16,0 0 0,0 21 0,0-20 15,21 20-15,-21-21 0,0 21 0,0-20 16,21-1-16,-21 0 0,21 21 16,0-21-16,1-21 0,-1 22 0,0-1 15,0-21-15,21 0 0,1 0 16,-1 0-16,0 0 0,1-21 0,-1-1 15,0 22-15,1-21 16,20 0-16,22-21 0,-43-1 0,1 22 16,-1 0-16,-21-21 0,21-1 15,-20 22-15,-1-21 0,-21 0 16,0 20-16,0-20 0,0 0 0,0 21 16,-21-1-16,21 1 0,-22 0 15,-20 21-15,21 0 0,-21 0 0,-1 21 16,22 0-16,-21 1 15,-1-1-15,1 21 0,21-21 0,-21 22 0,20-1 16,1-21-16,21 21 0,0-20 16,0 20-16,0-21 0,0 0 0,0 0 15,0 1-15,0-1 0,0 0 0,21-21 16,1 0-16,-1 0 16,0 0-16,21 0 0,-21 0 0,1-21 15,20 21-15,-21-21 0,0-1 16,22 1-16,-22 0 0,0 0 0,0 0 15,-21 0-15,21-1 0,0 1 0,1 0 16,-22 0-16,0 0 0,0 0 16,21 21-16,-21-22 0,0 44 31,0-1-31,-21 0 16,-1 0-16,22 21 0,0-20 15,-21 20-15,21 0 0,0 22 0,0-1 16,0 1-16,0 84 15,0-63-15,0-22 0,21 22 16,1-1-16,-1 22 0,21 64 16,-21-65-16,0-20 0,1 0 0,-1-1 15,0 1-15,0 0 0,-21-22 16,0 1-16,21-1 0,-21 1 0,0-22 16,0 0-16,0 1 0,0-1 0,-21 0 15,0-20-15,0-1 0,0-21 16,-1 0-16,1 0 0,0 0 15,0 0-15,0 0 0,21-43 16,-21 22-16,21 0 0,-22-21 0,22-1 16,-21 1-16,0-21 0,21-1 15,-21 1-15,0-1 0</inkml:trace>
  <inkml:trace contextRef="#ctx0" brushRef="#br0" timeOffset="21607.36">6435 3344 0,'0'0'0,"-22"-21"0,1 21 47,0 0-1,0 0-30,0 0-16,-22 0 0</inkml:trace>
  <inkml:trace contextRef="#ctx0" brushRef="#br0" timeOffset="21779.26">5419 3620 0,'0'0'0,"-22"0"0,22 21 15,22-21 1,-1 0 0,0 0-16,0 0 0,0 0 0,22 0 15,-1 0-15,0-21 0,22 21 16,-22-22-16,22 1 0,-22 0 0</inkml:trace>
  <inkml:trace contextRef="#ctx0" brushRef="#br0" timeOffset="22490.98">9250 3387 0,'84'-64'32,"-62"64"-32,-22-21 0,21 0 0,0 0 15,-21 0-15,0-1 0,21 1 0,-21 0 16,0 0-16,0 0 0,0 0 16,0-1-16,-21 1 15,0 21-15,-22 0 0,22 0 16,-21 0-16,0 21 0,-1 1 15,1-1-15,0 0 0,20 0 0,-20 21 16,0-20-16,21-1 0,-1 21 16,22-21-16,0 22 0,0-22 0,0 0 15,0 0-15,0 0 0,22 0 16,-1 1-16,21-1 0,-21 0 0,22 0 16,-22 0-16,21 0 0,0 1 0,-20-1 15,20 0-15,0 0 0,-21 0 16,1 0-16,-1 1 0,0-1 0,-21 0 15,0 0-15,0 0 16,0 0-16,-21 1 0,0-22 16,-22 21-16,-20-21 0,20 0 0,-20 21 15,-1-21-15,1 0 0,-22 0 16,22 0-16,-1 0 0,22 0 0,-22-21 16,22 0-16,-43-1 0,64 1 15,-21 0-15,21 0 0,0 0 16,21 0-16,0-1 0,0 1 15,0 0-15,21 0 0,0 21 16,0-21-16,21 0 0,1-1 0,-1 1 16,0 21-16</inkml:trace>
  <inkml:trace contextRef="#ctx0" brushRef="#br0" timeOffset="22762.99">9821 3069 0,'0'0'0,"0"-21"32,-21 42-17,21 22-15,-42 126 32,42-127-32,-21 1 0,21 20 0,-22-21 15,22 1-15,0-1 16,-21 0-16,0 1 0,21-1 0,0-21 15,0 22-15,0-22 0,0 0 0,0 0 16,0 0-16,21-21 31,0-21-31</inkml:trace>
  <inkml:trace contextRef="#ctx0" brushRef="#br0" timeOffset="22954.88">9546 3535 0,'0'0'16,"21"-21"31,22 21-47,-22 0 16,21 0-16,-21 0 0,22-21 0,-1 21 15,21-22-15,43 1 0,-63 21 16,-1-21-16,21 21 0,-20 0 15</inkml:trace>
  <inkml:trace contextRef="#ctx0" brushRef="#br0" timeOffset="23827.2">10499 3683 0,'0'0'0,"21"0"31,-21-21-31,0 0 16,21 0-16,-21-1 0,21 1 16,-21 0-16,0 0 0,0 0 0,0-22 15,0 22-15,0 0 0,0-21 16,0 21-16,-21-1 0,21 1 0,-21 0 16,0 21-16,-1 0 0,1 0 15,0 0-15,-42 21 16,41 0-16,-20 1 0,21 20 0,0 0 15,-22-21-15,22 22 0,0-1 16,0 0-16,0 1 0,21-22 0,0 21 16,0 1-16,0-22 0,0 0 15,0 0-15,0 0 0,0 0 0,0 1 16,21-22-16,0 0 0,0 0 0,0 0 16,1 0-16,-1 0 0,0 0 15,0 0-15,0 0 0,0-22 0,22 1 16,-22 0-16,0 0 0,0 0 15,0 0-15,1-1 0,-1-20 16,0 21-16,0-21 0,-21-1 0,21 1 16,-21 0-16,21-1 0,-21 1 15,0 0-15,0 20 0,0 1 0,0 0 16,0 0-16,0 42 16,0 0-16,-21 0 15,21 1-15,-21 20 0,21 0 16,-21 1-16,21-22 0,0 21 0,0 0 15,0 1-15,0-1 0,0-21 16,0 22-16,0-22 0,0 0 0,0 0 16,21 0-16,-21 0 0,21-21 15,0 0-15,1 0 0,-1 0 0,0 0 16,0 0-16,0 0 0,43-21 16,-43 21-16,21-21 0,-21 0 15,1-21-15,20 20 0,-21-20 16,0 0-16,0-1 0,22 1 0,-22-21 15,0-1-15,0 1 0,0-1 0,1 1 16,-1-1-16,0 1 0,-21 20 16,0-41-16,0 41 0,0 22 15,0 0-15,-21 21 16,0 0-16,-1 21 0,1-21 16,0 21-16,0 22 0,0-22 15,0 21-15,21 0 0,-22 22 16,1-22-16,21 22 0,-21-1 0,21 1 0,-21 190 31,21-212-15,0-21-16,0 0 0,21 1 15,0-1-15,0-21 0,1 21 0,-1-21 16,0 0-16,0 0 0,0 0 0,0 0 16,1 0-16,-1 0 0,0 0 15,0-21-15,21 0 0,-20-1 0,-1 1 16,-21 0-16,21 0 0,-21 0 0</inkml:trace>
  <inkml:trace contextRef="#ctx0" brushRef="#br0" timeOffset="24027.17">10964 3366 0,'21'-22'0,"-42"44"0,0-22 15,0 0-15,0 0 0,0 0 16,21 21-16,21-21 31,0 0-31,21 0 0,-21 0 0,1 0 16,20 0-16,-21 0 0,21 0 15,1 0-15,-22-21 0,21 21 16,1-22-16,-22 22 0,21 0 0</inkml:trace>
  <inkml:trace contextRef="#ctx0" brushRef="#br0" timeOffset="25787.46">11536 3514 0,'0'0'16,"0"21"-16,-21 0 0,21 0 0,-22-21 0,22 21 15,0 1-15,22-22 32,-1 0-32,0 0 15,0-22-15,0 22 0,0-21 16,1 0-16,-1 0 0,0 0 15,0 0-15,0-1 0,0 1 0,1-21 16,-1 21-16,0 0 0,-21-1 16,0-20-16,0 21 0,0 0 15,-21 21 1,0 0-16,-1 21 0,1 0 0,-21 0 16,21 0-16,0 22 0,-1-22 15,1 21-15,0 1 0,21-1 0,0-21 16,-21 21-16,21-20 0,0 20 0,0-21 15,0 0-15,0 0 0,0 1 16,21-1-16,0 0 0,22 0 16,-22-21-16,0 0 15,21 0-15,-21 0 0,22 0 0,-1 0 16,0 0-16,22-42 0,-22 21 16,1-1-16,-1 1 0,-21 0 15,21-21-15,-20 21 0,41-64 16,-42 43-16,0-1 15,22 1-15,-22 21 0,0-22 0,-21 22 16,0 0-16,0 0 0,21 21 0,-42 21 31,0 0-31,0 22 0,21-22 16,-21 21-16,-1 0 0,22 1 16,0-22-16,-21 21 0,0-21 0,21 22 15,-21-22-15,21 0 0,0 21 16,0-20-16,0-1 0,0 0 15,0 0-15,0-42 32,21 0-17,0 0-15,0-1 0,-21 1 16,22 0-16,-1 0 0,0-21 0,0 20 16,0-20-16,0 0 0,22-1 15,-22 1-15,0 21 0,0-21 16,0 20-16,1 1 0,-1 0 0,0 21 15,0 0-15,0 0 16,-21 21-16,0 0 0,21 1 16,-21 20-16,0 0 0,0-21 15,0 22-15,0-1 0,0 0 0,0-20 16,0 20-16,0-21 0,0 0 16,0 0-16,0 1 0,0 20 15,22-63 16,-22 0-31,21-1 16,0 1-16,0 0 0,0-21 16,0 21-16,1-22 0,-1 1 15,21 0-15,-21-1 0,22 1 16,-1 0-16,-21-1 0,21 1 0,1 21 16,-22 0-16,0-1 0,0 1 0,0 21 15,1 0-15,-22 21 16,0 1-16,0-1 0,0 0 15,0 21-15,0 1 0,0-22 16,0 21-16,0 0 0,0 1 0,0-22 16,0 21-16,0-21 0,0 22 0,0-22 15,0 0-15,0 0 0,21 0 16,0-21-16,0 22 0,0-22 16,0 0-16,22 0 0,-22 0 15,0 0-15,21 0 0,-20 0 0,20 0 16,0-22-16,-21 1 0,22 0 15,-22 0-15,21 0 0,-21 0 0,22-22 16,-22 22-16,0-21 0,0-1 0,0 22 16,1-21-16,-1 21 0,-21-22 15,0 22-15,0 0 0,-21 21 16,-1 0 0,1 0-16,0 0 0,0 21 0,0 0 15,0 22-15,-1-22 16,22 21-16,0-21 0,0 22 0,-21-22 15,21 21-15,0-21 0,0 1 16,0 20-16,0-21 0,21 0 0,-21 0 16,22-21-16,-1 22 0,0-1 0,0-21 15,0 0-15,0 0 0,1 0 16,-1 0-16,0 0 0,0 0 0,0 0 16,0 0-16,1-21 0,-1-1 0,0 1 15,0 0-15,0 0 0,0 0 16,1 0-16,20-22 0,-21 1 0,0 0 15,0-1-15,1 1 16,-1 21-16,0-22 0,-21 22 0,0-21 16,21 42-16,-21 21 15,0 21 1,0-20-16,-21 20 0,0-21 16,21 21-16,0 1 0,-21-22 0,-1 21 15,22 1-15,-21-1 0,21 0 16,0-21-16,0 1 0,0-1 15,-21-21-15,21 21 0,0 0 0,0-42 47,21 21-47,-21-21 16,85-106 0,-64 84-1,0 1-15,0 0 0,1-1 16,20 1-16,-21 0 0,21-1 0,1 1 15,20 0-15,-20-1 0,-1 22 0,-21 0 16,21 21-16,-20 0 0,-1 0 16,21 0-16,-21 21 0,0 22 15,-21-1-15,22 0 0,-22 1 16,0-1-16,0 0 0,0 1 0,0-1 16,0 0-16,0 1 0,0-22 15,0 21-15,0-21 0,0 0 0,0 1 16,0-1-16,0 0 0,-22 0 15,22-42 32,0 0-47,0 0 16,0-1-16,0-20 0,22 21 16,-22-21-16</inkml:trace>
  <inkml:trace contextRef="#ctx0" brushRef="#br0" timeOffset="26068.3">15346 2752 0,'0'0'0,"-21"0"16,21 21-16,0 0 16,-22 0-16,1 0 0,0 22 0,0-1 15,21 0-15,-21 22 0,0-1 16,21 1-16,0-1 0,-22 1 15,1-1-15,21-20 0,0 20 0,-21-20 16,0-1-16,21 0 0,-21 1 16,21-22-16,0 21 0,0-21 0,0 0 15,0 1-15,0-1 16,21-21 15,0-21-31,0 21 16,22-22-16</inkml:trace>
  <inkml:trace contextRef="#ctx0" brushRef="#br0" timeOffset="26491.06">15790 3387 0,'0'0'0,"43"-21"0,-1-1 0,-21 1 0,0 0 16,0 0-16,-21 0 16,0 0-1,-21 21 1,0 0-16,0 0 0,0 21 15,-22 0-15,22-21 0,0 21 16,-21 0-16,21 22 0,-22-1 16,22-21-16,21 0 0,0 0 15,0 22-15,0-22 0,0 0 0,21 0 16,0 0-16,1 1 16,-1-22-16,0 21 0,21 0 0,-21-21 15,1 21-15,-1-21 0,0 21 0,0-21 16,0 21-16,0 1 15,1-1-15,-22 0 16,0 0 0,-22 0-1,1-21-15,0 0 0,0 0 0,0 21 16,-22-21-16,1 0 0,21 0 16,-21 0-16,-1 22 0,1-22 0,21 0 15,-22 0-15,22 0 0,0 0 16,0 0-16,0 0 0,0 0 15,-1-22 1,22 1-16,0 0 0,0 0 16,-21 0-16</inkml:trace>
  <inkml:trace contextRef="#ctx0" brushRef="#br0" timeOffset="26831.87">14922 3154 0,'0'0'0,"-21"-21"0,0 21 16,0 0-16,21-21 0,21 21 15,0 0 1,0 0-16,22 0 0,-22 0 0,21 0 16,1 0-16,20 0 0,-21 0 15,22 0-15,-1 0 0,-20 0 16,-1 0-16,0 0 0,1 0 15,-22 0-15,0 0 0,0 0 0,0 0 16,-21 21 31,0 0-31,0 0-16,0 0 15,0 0-15,-21 1 16,0-1-16,-21 0 0,-1 0 15</inkml:trace>
  <inkml:trace contextRef="#ctx0" brushRef="#br0" timeOffset="28047.43">614 5969 0,'0'0'0,"-21"0"16,21-21-16,-22 21 0,22-21 15,0 0 1,22 21-1,-1 0-15,0-22 0,0 1 0,0 21 16,22 0-16,-22 0 0,21 0 16,-21 0-16,22 0 0,-1 0 15,-21 0-15,0 21 0,22 1 0,-22-1 16,-21 0-16,21 0 0,-21 0 16,0 22-16,0-22 0,0 0 0,-21 21 15,0-21-15,-1 1 0,-20-1 16,21 21-16,-21-21 0,-1-21 15,1 21-15,21 1 0,-22-22 16,22 0-16,0 0 0,0 0 16,42-22 15,0 22-31,0-21 0,1 21 16,-1 0-16,21-21 0,-21 21 15,22 0-15,-22 0 0,21 0 16,0 0-16,1 0 0,-22 0 0,21 0 15,1 0-15,-1 21 0,0 0 16,-21 1-16,22-1 0,-22 0 0,-21 0 16,0 21-16,0-20 15,0 20-15,0 0 0,-21-21 0,-22 22 16,22-22-16,-21 21 0,0-21 16,-22 1-16,22-1 0,-1 0 15,1 0-15,-21-21 0,20 0 0,1 0 16,0 0-16,20 0 0,-20 0 15,21 0-15,0 0 0,0 0 0,-1 0 16,1-21-16,0 0 0,0 21 16,21-21-16,0-1 0,0 1 15,0 0-15,0 0 16,21 0-16,43-22 16,-22 22-16,-21 0 15</inkml:trace>
  <inkml:trace contextRef="#ctx0" brushRef="#br0" timeOffset="28254.58">1672 6329 0,'21'0'94,"0"0"-94</inkml:trace>
  <inkml:trace contextRef="#ctx0" brushRef="#br0" timeOffset="29395.12">3048 5630 0,'0'0'0,"0"-21"0,42-42 31,-42 42-31,0 42 31,0 0-31,0 21 0,-21 1 0,0-1 16,0 0-16,21 1 0,-21 20 15,-1-21-15,1 22 0,0-1 0,-21-20 16,21 20-16,-1 1 0,1-1 16,-21-20-16,21 20 0,-22 1 0,22-1 15,-21-21-15,21 22 0,0-22 16,-22 1-16,22-22 0,0 0 15,21 0-15,-21 0 0,0-21 0,-1 0 16,1 0-16,0 0 16,21-21-16,-63-64 15,63 64-15,-22-21 0,22 0 16,-21-22-16,21 22 0,0-1 0,0 1 16,0-21-16,-21 20 0,21 1 15,0 0-15,0-1 0,0 1 16,0 21-16,0 0 0,0-1 0,0 1 15,21 21 1,0 0-16,-21 21 0,22 1 16,20-1-16,-21 0 0,0 21 0,0 1 15,1-22-15,-1 21 0,0 22 16,0-22-16,21 0 0,-20 1 0,-1-1 16,0 0-16,0 1 0,21-1 15,-20-21-15,20 0 0,-21 0 0,21 1 16,-20-22-16,20 0 0,-21 0 15,21 0-15,-20 0 0,20-22 0,-21 1 16,21 0-16,-20 0 0,-1-21 16,21 20-16,-21-20 0,0 0 0,1 21 15,-1-22-15,0 22 16,0-21-16,-21 21 0,0-22 0,21 22 16,-21 0-16,0 0 0,0 0 0,-21 21 31,0 0-31,21 21 15,-21 0-15,0 0 0,-1 0 16,22 0-16,0 22 0,-21-22 0,21 21 16,0 1-16,-21-22 0,21 21 15,0 22-15,0-22 0,0-21 16,0 0-16,0 0 0,21 1 16,0-1-16,1 0 0,-1-21 15,0 0-15,0 0 0,0 0 0,0 0 16,22 0-16,-1-21 0,-21 0 15,22-1-15,-1 1 0,0-21 0,1 0 16,-22 20-16,21-20 0,-21 0 16,0-1-16,1 1 0,-22 0 0,0-1 15,0 1-15,-22 0 0,1 21 16,0-22-16,-21 22 0,21 0 0,-22 0 16,1 21-16,0 0 0,20 0 15,-20 0-15,0 0 0,-1 0 0,22 21 16,-21 0-16,21 0 0,0 0 15,-1 1-15,1-1 0,21 21 16,-21-21-16,21 0 0,0 22 0,0-22 16,0 0-16,42 21 0,-20-20 15,-1-1-15,21-21 0,0 0 0,1 21 16,20-21-16</inkml:trace>
  <inkml:trace contextRef="#ctx0" brushRef="#br0" timeOffset="29703.94">4551 6075 0,'0'0'0,"0"-21"0,-43-22 31,22 22-31,0 21 0,0 0 16,0 0-16,-22 0 0,22 0 0,0 21 15,0 1-15,-21-1 0,20 0 0,1 0 16,0 0-16,0 0 0,0 22 15,21-22-15,0 21 0,-21-21 0,21 22 16,0-22-16,0 21 0,0 1 16,0-22-16,0 21 0,0 0 0,21-20 15,0-1-15,0 21 0,0-21 16,22-21-16,-1 21 0,0-21 0,1 0 16,-1 0-16,21 0 0,-20 0 0,20 0 15,1-21-15,-22 0 16,22 0-16,-22 0 0,0 0 0,1-1 15</inkml:trace>
  <inkml:trace contextRef="#ctx0" brushRef="#br0" timeOffset="30842.84">5207 6223 0,'0'0'0,"21"-21"0,-21 0 15,0-64 1,0 64-16,0 0 0,-21 0 16,0 21-16,-22 0 0,22 0 0,0 0 15,-21 0-15,-1 0 0,22 21 16,-21 0-16,21 0 0,-85 85 31,85-85-31,0 21 0,-1 1 0,1-22 16,21 64-16,0-64 0,0 21 15,0-21-15,0 0 0,0 1 16,0-1-16,21-21 0,1 0 0,-1 0 16,0 0-16,21 0 0,-21 0 15,1 0-15,-1-21 0,21-1 0,-21 1 16,0 0-16,1 0 0,-1 0 15,21-22-15,-21 22 0,0-21 0,-21 21 16,22-22-16,-1 1 0,0 0 0,-21 21 16,0-22-16,0 22 0,21-21 15,-21 21-15,0-1 0,21 22 0,-21 22 32,0-1-17,0 0-15,0 0 0,0 0 0,-21 22 16,21-22-16,0 21 0,0-21 15,0 22-15,0-22 0,0 21 0,0-21 16,0 0-16,0 22 0,21-22 0,-21 0 16,21-21-16,1 21 0,-1-21 15,0 0-15,0 0 0,0 0 0,22 0 16,-22 0-16,21-21 0,-21 0 16,0 0-16,22 0 0,-22-22 0,21 22 15,-21-21-15,1 21 0,-1-22 16,0 1-16,0 0 0,0-22 15,0 22-15,1-22 0,20-63 16,-21 64-16,-21-1 0,0 22 16,21 0-16,-21 20 0,21-20 0,-21 21 15,0 42 1,0 21 0,0-20-16,0 41 0,-21-21 0,21 1 15,0 20-15,-21-20 0,21 20 16,0-21-16,-21 1 0,21 20 0,0-20 15,0-1-15,0 0 0,0 1 16,0-1-16,0 0 0,21-21 16,0 22-16,0-22 0,1 0 0,20 0 15,-21-21-15,0 0 0,22 0 16,-22 0-16,21 0 0,0 0 0,-20-21 16,20 0-16,21-21 0,-41 20 15,20 1-15,-21-21 0,0 21 16,22 0-16,-1-64 0,-21 64 15,0-22-15,0 22 0,-21-21 16,0 21-16,22 0 0,-22-1 16,-22 44-1,1-1 1,21 0-16,-21 0 0,0 0 0,21 0 16,0 22-16,-21-22 0,0 148 31,21-148-31,0 1 0,0-1 0,21 0 15,0 0-15,21 0 0,-21-21 16,22 0-16,-1 0 0,0 0 0,1 0 16,-1 0-16,0 0 0,-20-21 0,20 0 15,0 0-15,-21 0 0,22-1 16,-22 1-16,0-21 0,0 21 0,0-22 16,-21 1-16,0 0 15,0-1-15,0 22 0,0-21 0,0 0 16,-21-1-16,0 22 0,-21 0 0,21 0 15,-22 21-15,22 0 0,-21 0 16,-1 0-16,1 21 0,0-21 0,-1 42 16,22-21-16,-21 1 0,21 20 15,-22-21-15,22 21 0,0 1 0,21-22 16,0 21-16,-21-21 0,21 22 0,0-22 16,0 0-16,0 21 0,0-20 15,21-22-15,0 21 0,0 0 0,1-21 16,20 0-16,-21 0 0,21 0 15,1 0-15,-1-21 0,0 0 0</inkml:trace>
  <inkml:trace contextRef="#ctx0" brushRef="#br0" timeOffset="31267.95">7366 6138 0,'0'0'0,"21"-21"0,-21 0 15,0 0-15,21 21 16,-21-21-16,21 21 0,1-21 15,-22-1-15,21 22 0,0 0 16,-21-21-16,21 21 0,0 0 16,0 0-16,1 0 0,-1 0 15,-21 21-15,21 1 16,0-1-16,-21 0 0,0 0 0,0 0 16,21 22-16,-21-22 0,0 21 0,0 22 15,0-22-15,0-21 16,0 21-16,-21 1 0,21-22 0,0 21 15,0-21-15,-21 1 0,21-1 0,0 0 16,-21-21-16,21 21 16,0-42-1,0 0 1,0 0-16,0-1 0,0 1 0,0 0 16,21 0-16,0-21 0,-21 20 0,21-20 15,0 21-15,1-21 0,-1-1 16,0 22-16,0-21 0,21 21 15,-20-22-15,20 22 0,-21 0 16,21 0-16,-20 21 0,20-21 0,0 21 16,-21 0-16,22 0 0,-1 0 0,-21 0 15,85 0 1</inkml:trace>
  <inkml:trace contextRef="#ctx0" brushRef="#br0" timeOffset="31731.68">8848 6033 0,'0'-22'0,"0"44"0,21-44 16,-21 1-16,21 0 0,-21 0 15,21 0-15,-21 0 0,21-1 0,-21 1 16,0 0-16,0 0 0,-42 21 16,21 0-1,0 0-15,-1 21 0,1 0 0,-21 0 16,21 1-16,0-1 15,-1 0-15,1 0 0,21 0 0,0 0 0,-21 1 16,21-1-16,0 0 0,0 0 16,0 0-16,21 0 0,0-21 15,1 22-15,-1-22 0,21 0 0,-21 21 16,22-21-16,-22 0 0,21 0 16,-21 21-16,22-21 0,-22 21 15,21-21-15,-21 0 0,0 0 0,1 21 16,-22 0-16,21-21 15,-21 22-15,0-1 0,-21 0 16,-1-21-16,1 21 0,0 0 16,-21-21-16,-1 21 0,1-21 15,21 22-15,-21-1 0,-1-21 0,1 21 16,21-21-16,0 0 0,-1 21 16,-20-21-16,21 0 0,0 0 15,0 0-15,-1 0 0,1 0 16,0 0-1,0-21-15,0 0 16,0 0-16,-1-1 0</inkml:trace>
  <inkml:trace contextRef="#ctx0" brushRef="#br0" timeOffset="32155.05">5588 5779 0,'0'0'0,"21"0"15,21-22-15,-20 22 16,41 0-16,149 0 16,-149 0-16,22 0 15,0-21-15,-1 21 0,1 0 0,0 0 16,-1 0-16,1 0 0,0 0 16,-22 0-16,1-21 0,-22 21 0,0 0 15,1 0-15,-22 0 0,0 0 16,0 0-16,-42 0 62,0 0-62,21 21 0,-21-21 16,-1 21-16,1 1 0,-21-22 0</inkml:trace>
  <inkml:trace contextRef="#ctx0" brushRef="#br0" timeOffset="32775.11">3344 7281 0,'0'0'0,"-42"0"0,0 0 16,-1-21-16,1 21 0,0 0 16,20 0-16,-41-21 0,42 0 15,42 21 16,0 0-31,0 0 0,22 0 16,-1-21-16,0 21 0,22 0 16,-1 0-16,1 0 0,20 0 0,1 0 15,21 0-15,-21 0 0,20 0 16,22 0-16,-21 0 0,21 0 16,21 0-16,-21-21 0,22 21 0,-1 0 15,0 0-15,0-22 0,21 22 16,-20-21-16,20 21 0,0 0 0,1-21 15,-22 21-15,21 0 0,0-21 16,1 21-16,-22 0 0,21-21 0,-21 21 16,1 0-16,-22-21 0,0-1 0,0 22 15,0 0-15,-22 0 0,1-21 16,0 21-16,-42 0 0,20 0 0,-41-21 16,20 21-16,-21 0 0,-20 0 0,-1 0 15,0 0-15,-21-21 0,-21 21 31,0 0-15,-1 0-16,-168 0 16,126 0-16,1 0 15,-22 0-15,22 0 0,-107 0 16,86 0-16</inkml:trace>
  <inkml:trace contextRef="#ctx0" brushRef="#br0" timeOffset="33292.82">3641 7281 0,'0'0'0,"-85"0"0,-21 0 0,43 0 15,-22 0-15,21 0 0,22 0 16,0 0-16,-22 0 0,43 0 15,0 0-15,42 0 16,0 0 0,0 0-16,22 0 0,-1 0 15,0 0-15,1 0 0,20 0 0,1 0 16,20 0-16,1-21 0,0 21 16,21-21-16,-22 21 0,22 0 0,0-21 15,21 21-15,275-21 16,-275 21-16,21-21 0,0 21 15,1 0-15,20-22 0,-21 1 0,21 21 16,-20 0-16,20-21 0,-21 21 16,0 0-16,0-21 0,22 21 0,-22 0 15,-21-21-15,21 0 0,-21 21 16,-21-22-16,0 22 0,0-21 0,-1 21 16,-20 0-16,-21-21 0,-1 21 15,1 0-15,-22 0 0,0 0 16,-21-21-16,1 21 0,-1 0 0,0 0 78,-21-21-62,21 21-16,0 0 0</inkml:trace>
  <inkml:trace contextRef="#ctx0" brushRef="#br0" timeOffset="33451.15">8678 6837 0,'0'0'0,"0"21"0,0-42 31,0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4:04:28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1693 0,'22'-21'16,"-1"0"-16</inkml:trace>
  <inkml:trace contextRef="#ctx0" brushRef="#br0" timeOffset="854.93">1376 593 0,'0'0'16,"0"-21"-16,0-1 15,0 1-15,0 0 0,0 0 0,0 0 16,0 0-16,0-1 0,0 1 16,0 0-1,0 42 17,0 0-32,0 1 0,0 20 0,0 0 15,0 1-15,0-1 0,0 21 16,0 1-16,0-1 0,0 1 15,-21-1-15,-1 1 0,1-1 0,21 1 16,-21-1-16,0-20 0,21 20 16,-21-20-16,21-1 0,-21-21 15,-1 21-15,22-20 0,0 20 0,0-21 16,0 0-16,-21 0 16,21-42 15,0 0-16,21-21-15,1 21 0,-22-1 0</inkml:trace>
  <inkml:trace contextRef="#ctx0" brushRef="#br0" timeOffset="1171.46">1736 804 0,'21'43'31,"-21"-22"-31,0 21 0,0 1 0,-21-1 16,-1 0-16,1 1 0,0 20 15,0-21-15,0 1 0,-22-1 0,22 0 16,0 1-16,-21-22 0,21 21 16,-22-21-16,22 22 0,0-22 15,0 21-15,0-21 0,-1 1 0,1-1 16,0 0-16,21 0 15,0-42 17,0 0-17,0 0-15,21-22 0,0 22 16,1-21-16,-1 21 0,0-22 16</inkml:trace>
  <inkml:trace contextRef="#ctx0" brushRef="#br0" timeOffset="1439.97">1672 974 0,'0'0'0,"0"-43"31,21 43-31,0 22 16,-21-1 0,0 0-16,22 21 0,-1-21 0,-21 22 15,21-1-15,0 0 0,0-20 16,0 20-16,-21 0 0,22 1 0,-1-22 15,0 21-15,0-21 0,-21 0 16,21 1-16,0-1 0,-21 0 0,22 0 16,-1 0-16,-21 0 0,21-21 15,-21 22-15,21-22 0,0 0 16,-21-22 0,21 1-16,-21 0 15</inkml:trace>
  <inkml:trace contextRef="#ctx0" brushRef="#br0" timeOffset="1752.86">2307 445 0,'0'0'0,"-21"-22"0,-43 1 31,43 21-31,0 21 0,21 1 15,-21 20-15,0 0 0,21 1 0,-21 20 16,21 1-16,-22-1 16,1 22-16,21-1 0,-21-20 0,21 21 15,0-22-15,-21 1 0,21-1 16,-21-21-16,21 22 0,-21-22 0,21-21 16,0 22-16,0-22 0,0 0 15,0 0-15,0 0 0,0 1 16,21-22-1,0 0-15,0-22 16,-21 1-16,21 0 0,0 21 16</inkml:trace>
  <inkml:trace contextRef="#ctx0" brushRef="#br0" timeOffset="2571.8">2815 1312 0,'0'0'0,"21"-21"0,0 21 0,-21-21 16,22 0-16,-1 0 15,-21 0-15,0-1 0,0 1 16,0 0-16,0-21 0,0 21 0,0-1 16,-21-20-16,21 21 0,-22 0 15,22 0-15,-21-1 0,0 1 16,0 21-16,0 0 15,0 0-15,-1 0 16,-20 21-16,21 1 0,0 20 0,-22-21 16,22 21-16,0 1 0,-21-1 15,21 22-15,-1-22 0,1 0 0,0 1 16,0-1-16,0 0 0,21-21 16,-21 22-16,21-22 0,0 21 0,0-21 15,0 1-15,0-1 0,21 0 16,0-21-16,0 0 15,21 0-15,-20 0 0,-1-21 16,21 0-16,-21-1 0,22 1 16,-22 0-16,21 0 0,0-21 15,-20 20-15,20-20 0,-21 0 0,21 21 16,-20-22-16,-1 1 0,0 21 16,0-22-16,0 22 0,-21 0 15,0 0-15,21 21 0,-21-21 16,0 42-1,0 0-15,0 0 16,0 0-16,0 1 0,0 20 16,0-21-16,0 21 0,0-20 0,0-1 15,0 21-15,0-21 0,0 0 16,0 1-16,0-1 0,0 0 16,0 0-16,0 0 15,22-21-15,-1 0 0,0 0 16,0 0-16,0 0 0,0 0 15,1-21-15,-1 0 0,0 0 0,0 21 16,0-43-16,22 22 0,-22 0 16,0-21-16,0 21 0,0-1 0,0-20 15,1 21-15,-1 0 0,-21 0 16,21-1-16,0 22 16,-21 22-1,0-1-15,0 0 16,0 0-16,0 0 0,0 0 15,0 1-15,0-1 0,0 0 0,0 0 16,0 0-16,0 0 16,0 1-16,0-1 0,21-21 47,0 0-47,-21-21 0,22-1 15,-22 1-15,0 0 0</inkml:trace>
  <inkml:trace contextRef="#ctx0" brushRef="#br0" timeOffset="2931.64">3641 762 0,'-22'-21'0,"44"42"0,-65-63 0,22 42 16,-21 0-16,21 0 0,-1 0 16,1 0-16,21 21 0,-21-21 15,0 21-15,21 0 0,-21 22 0,21-22 16,0 0-16,0 0 0,0 0 15,0 0-15,21 1 0,0-22 16,0 21-16,0-21 0,22 0 16,-22 0-16,0 0 0,0-21 15,22-1-15,-22 1 0,0 0 0,-21 0 16,0 0-16,21 0 16,-21-22-16,0 22 0,0-21 0,0 21 15,-21-1-15,0-20 0,0 21 16,-1 0-16,1 21 0,0-21 15,0 21-15,0 0 0,0 0 16,-1 21-16,1 0 0,0 0 0,0 0 16,0 0-16,21 1 0,0-1 15,0 0-15,0 0 0,0 21 16,0-20-16,0-1 0,21 0 16,0-21-16,0 0 0</inkml:trace>
  <inkml:trace contextRef="#ctx0" brushRef="#br0" timeOffset="3699.83">4212 466 0,'0'0'0,"0"-21"31,-21 21-31,0 21 16,0 0-16,21 0 0,-22 0 0,1 0 15,21 22-15,-21-22 0,0 21 16,21 22-16,-21-22 0,21 22 16,-21-22-16,-1 21 0,22 1 15,0-22-15,0 22 0,-21-22 0,21 22 16,0-22-16,0 0 0,0-21 0,0 22 16,0-22-16,0 21 0,0-21 15,21 1-15,1-1 0,-1-21 16,0 0-16,0 0 15,0 0-15,0 0 0,1 0 0,-1-21 16,0-1-16,21 1 0,-21 0 16,1 0-16,20 0 0,-21-22 0,0 22 15,0-21-15,1 21 0,-1-22 16,0 22-16,0-21 0,-21 21 16,0 0-16,21-1 0,-21 44 31,0-1-16,-21 0-15,0 0 0,21 0 0,-21 22 16,21-22-16,-21 0 0,21 21 16,0-21-16,0 1 0,0-1 0,0 0 15,0 0-15,0 0 0,0 0 16,21-21-16,0 0 0,0 0 16,21 0-16,-20 0 0,20 0 15,-21 0-15,21 0 0,1-21 16,-22 21-16,21-21 0,1 0 15,-1-21-15,-21 20 0,0 1 0,22-21 16,-22 0-16,-21-1 0,21 22 16,-21-21-16,21 21 0,-21-22 0,0 22 15,0 42 17,0 0-32,0 1 0,-21-1 15,0 0-15,21 21 0,-21-21 0,21 22 16,0-22-16,-22 21 0,22-21 15,-21 1-15,21-1 0,-21 0 0,21 0 16,0 0-16,0 0 16,0 1-1,-21-22-15,21-22 32,0 1-32,0 0 15,0 0-15,0-21 0</inkml:trace>
  <inkml:trace contextRef="#ctx0" brushRef="#br0" timeOffset="4115.03">4551 677 0,'0'-21'46,"0"0"-14,-21 21-17,-1 0 1,1 0-16,0 0 16,21 21-1,0 0 1</inkml:trace>
  <inkml:trace contextRef="#ctx0" brushRef="#br0" timeOffset="4327.1">3873 953 0,'0'0'0,"0"21"32,22-21-17,-1 0-15,0 0 0,0 0 16,21 0-16,-20-21 0,20 21 16,0-22-16,-21 22 0,22-21 15,-1 0-15,-21 21 0,22 0 0,-22 0 16</inkml:trace>
  <inkml:trace contextRef="#ctx0" brushRef="#br0" timeOffset="5267.82">4974 1080 0,'42'0'0,"-20"0"31,-1 21-15,-21 0-16,0 0 16,0 0-16,0 22 0,0-22 0,0 0 15,0 0-15,-21 0 0,21 22 16,-22-22-16,1 0 0,21 0 16,0 0-16,-21-21 0,21 21 0,-21 1 15,21-1 1,-21-21 15,21-21-31,0-1 16,0 1-16,0 0 15,0 0-15,0 0 0,0 0 0,0-1 16,21 1-16,-21-21 0,21 21 16,0-22-16,0 22 0,1-21 0,20 21 15,-21-22-15,21 22 0,-20 0 16,20 0-16,-21 0 0,21 21 0,-20 0 15,-1 0-15,21 21 0,-21 0 16,0 0-16,1 0 0,-1 1 16,0 20-16,-21-21 0,21 0 15,-21 22-15,0-22 0,0 0 0,0 0 16,0 0-16,0 0 0,0 1 16,-21-1-16,0-21 0,21 21 15,-21-21 1,21 21-16,-22-21 0,44-21 47,-1 21-47,0-21 15</inkml:trace>
  <inkml:trace contextRef="#ctx0" brushRef="#br0" timeOffset="6171.97">6075 974 0,'21'-21'15,"-42"42"-15,63-64 0,-21 1 0,0 21 16,1 0-16,-22 0 0,0-1 16,0 1-16,-22 21 15,1 0-15,0 0 16,-21 0-16,21 21 0,-22 1 16,22-1-16,-21 21 0,-1 0 0,22 1 15,-21-22-15,0 21 0,20 1 16,1-1-16,0 0 15,0 1-15,0-22 0,0 0 0,21 21 0,-22-21 16,22 1-16,0-1 16,0 0-16,22-21 0,-1 21 15,0-21-15,21 0 0,-21 0 16,22 0-16,-22 0 0,21-21 0,1 21 16,-22-21-16,21 0 0,-21-1 15,22 1-15,-22 0 0,0 0 0,0-21 16,-21 20-16,21 1 0,-21-21 15,21 21-15,-21 0 0,22-1 0,-22-20 16,0 21-16,0 0 16,0 42 31,0 0-32,0 0-15,-22 0 16,22 1-16,0-1 0,-21 0 15,0 0-15,0 21 0,21 1 0,-21-22 16,0 21-16,21 1 0,0 20 16,-22-21-16,22 22 0,0-1 0,0 22 15,0-21-15,0-1 0,0 22 16,0-1-16,0-20 0,22 21 16,-1-22-16,-21 22 0,21-1 0,0 1 15,0 0-15,0-1 0,1 1 16,-22-21-16,21 20 0,0-20 0,-21 20 15,0-20-15,0-1 0,0 22 16,0-21-16,0-1 0,0 1 0,0-22 16,0 21-16,0-20 0,0-1 0,0 0 15,0 1-15,0-1 0,0-21 16,0 0-16,0 1 0,-21-22 16,21 21-16,-21-21 0,-1 0 15,1-21 1,0-1-16,21 1 0,-21 0 0,0 0 15,0-21-15,-1-1 0,1 1 0,0-22 16,0 1-16,-21-1 0,20 1 16,-20-22-16,21 22 0,-64-128 15,64 107-15,0-22 0,0 21 0,0-21 16,21 22-16,0-1 0,0 0 16,0 1-16,21 20 0,0 1 0,0-1 15,0 1-15,0 20 0,1 1 16,-1-22-16,0 22 0,21 21 0,-21-21 15,1 20-15,-1-20 0,0 21 16,0 0-16,-21 0 0,21-1 16,-21 1-16,0 0 15,0 0-15,0 0 0,0 0 16,-21-1-16,21 1 0,-21-21 16</inkml:trace>
  <inkml:trace contextRef="#ctx0" brushRef="#br0" timeOffset="6852.37">7556 677 0,'0'0'15,"0"22"-15,-21-22 0,42-22 32,1 22-17,-1-21-15,0 0 16,0 21-16,0-21 0,0 0 0,1 21 15,-22-21-15,0-1 0,21 1 16,-21 0-16,0 0 0,0 0 16,-21 21-16,-1 0 15,-20 0-15,21 0 0,0 0 0,-22 0 16,1 0-16,0 0 0,21 21 16,-22 0-16,22 0 0,0 0 0,0-21 15,0 22-15,21 20 0,0-21 16,0 0-16,0 0 0,0 1 15,0 20-15,0-21 0,21 21 0,0-20 16,0 20-16,21 0 0,-20-21 16,-1 22-16,21-1 0,-21-21 15,22 22-15,-22-1 0,0-21 0,-21 21 16,0-20-16,21-1 0,-21 0 16,0 0-16,-21 0 0,21 0 0,-42 1 15,20-1-15,-20-21 0,0 0 16,-1 21-16,1-21 0,0 0 0,-1 0 15,1 0-15,0 0 0,-1-21 16,1 21-16,21-21 0,0-1 0,0 1 16,-1 21-16,1-21 0,0-21 15,21 21-15,0-1 0,-21 1 0,21-21 16,-21 21-16,21 0 0,0-22 16,0 22-16,0-21 0,0 21 15,0-1-15,0 1 0,21 0 16,-21 0-16,42 0 0,-21 0 0,1-1 15,20 22-15,0-21 0</inkml:trace>
  <inkml:trace contextRef="#ctx0" brushRef="#br0" timeOffset="7128.07">8149 360 0,'0'-42'31,"-21"63"-15,0 0-16,21 0 16,0 21-16,-21-20 0,-1 20 0,22 0 15,-21 22-15,21-22 0,-21 22 16,0-22-16,0 21 0,0 1 0,-1-22 16,22 22-16,-21-22 0,0 0 15,21 1-15,-21-1 0,21-21 0,0 22 16,0-22-16,0 0 0,0 0 15,21-21 1,0 0-16,0-21 16</inkml:trace>
  <inkml:trace contextRef="#ctx0" brushRef="#br0" timeOffset="7340.11">7810 783 0,'0'0'0,"22"0"47,-1 0-47,0 0 0,21-21 16,-21 21-16,1 0 0,20 0 15,-21 0-15,21 0 0,-20-21 0,20 21 16,-21 0-16,21 0 0</inkml:trace>
  <inkml:trace contextRef="#ctx0" brushRef="#br0" timeOffset="7900.43">8530 1016 0,'0'0'15,"21"0"-15,0 0 0,1 0 16,-1-21-1,-21 0-15,21 0 0,-21-1 16,21 1-16,-21-21 16,0 21-16,0 0 0,0-22 0,0 22 15,0 0-15,0 0 0,-21 0 0,0-1 16,0 1-16,-1 0 0,1 21 16,0 0-16,0 0 0,0 21 0,-22 0 15,22 1-15,-21 20 0,21 0 16,0 1-16,-22-1 0,22 21 0,0-20 15,0-1-15,21 22 0,0-22 16,0-21-16,0 21 0,0-20 16,0-1-16,0 0 0,21 0 15,0 0-15,0-21 0,0 0 16,1 0-16,-1 0 0,0 0 16,0-21-16,0 0 0,0 0 0,1 0 15,-1-1-15,0-20 0,0 21 16,0-21-16,0-22 0,1 22 0,20-22 15,-21 22-15,0-22 0,0 22 16,1 0-16,-1-1 0,-21 22 0,0 0 16,0 0-16,0 42 15,0 0 1,0 22-16,0-1 0,0 0 16,-21 1-16,21-1 0,-22 21 15,22-20-15,0-1 0,0 0 0,0-20 16,0 20-16,0-21 0,0 21 15,22-20-15,-1-22 0,0 21 0,0-21 16,0 0-16,22 0 16,-22 0-16,0 0 0,0 0 0,0-21 15,22-1-15,-22 1 0</inkml:trace>
  <inkml:trace contextRef="#ctx0" brushRef="#br0" timeOffset="8171.99">9292 148 0,'0'0'0,"0"-42"31,0 63-31,0 0 0,0 0 0,0 22 16,-21-1-16,0 22 0,21-22 16,0 21-16,-21 1 0,-1-1 0,1 1 15,21-1-15,0 1 0,-21-1 16,21 1-16,-21-22 0,21 22 0,0-22 15,0 0-15,-21-20 0,21 20 16,0-21-16,0 0 0,0 0 16,-21 1-16,42-44 31,-21 1-31,21 0 16</inkml:trace>
  <inkml:trace contextRef="#ctx0" brushRef="#br0" timeOffset="8382.99">9017 699 0,'0'0'15,"-21"0"-15,21 21 32,21-21-17,0 0-15,0 0 16,0 0-16,1 0 0,-1 0 0,0-21 15,0 21-15,21-22 0,-20 22 16,-1-21-16,21 21 0,-21-21 0,22 0 16,-22 21-16</inkml:trace>
  <inkml:trace contextRef="#ctx0" brushRef="#br0" timeOffset="8791.65">9546 953 0,'0'0'0,"0"63"16,0-42-16,21-21 15,0 0 1,22-21-16,-22 21 16,0-21-16,21 0 0,-20 0 0,20-1 15,-21 1-15,0-21 0,22 21 16,-22-22-16,-21 22 0,0 0 0,0 0 15,0 0-15,0 0 16,-21 21-16,-1 0 16,-20 0-16,21 0 0,0 21 0,-22 0 15,22 0-15,-21 0 0,21 0 16,0 22-16,-1-22 0,1 21 0,0 1 16,21-22-16,-21 21 0,21-21 15,0 22-15,0-22 0,0 0 0,0 0 16,0 0-16,21 0 0,21-21 15,-20 22-15,-1-22 0,21 0 0,-21 0 16,22 0-16,-1 0 0,0 0 16,1 0-16,-22 0 0,21 0 15,0-22-15,1 1 0,-1 0 0,0 0 16,-20-21-16,20 20 0</inkml:trace>
  <inkml:trace contextRef="#ctx0" brushRef="#br0" timeOffset="9470.92">10308 741 0,'0'0'0,"0"-42"0,0 20 0,0 1 15,-21 42 1,0-21-16,21 22 16,-21-1-16,-1 21 0,22 0 15,-21-20-15,0 20 0,21 0 0,-21 1 16,21-1-16,0-21 0,0 21 16,-21-20-16,21 20 0,0-21 0,-21 0 15,21 0 1,0 1-16,0-44 47,0 1-47,0 0 15,0 0-15,0-21 0,0 20 0,21-20 16,0 0-16,0-1 0,0-20 0,0 21 16,1-1-16,-1 1 0,0 21 15,0-22-15,21 22 0,-20 0 0,-1 0 16,0 21-16,0 0 0,0 21 15,-21 0-15,21 0 16,-21 1-16,0 20 0,0 0 16,0-21-16,22 22 0,-22-1 0,0 0 15,21-20-15,-21 20 0,0-21 16,0 21-16,0-20 0,0-1 0,0 0 16,0 0-16,0-42 46,0 0-46,0 0 16,0-1-16,0 1 0,21-21 16,0 0-16,0-1 0,0 1 0,1 0 15,-1-1-15,0 1 0,21 21 16,-21-22-16,22 1 0,-22 21 16,21 0-16,-21 0 0,22-1 0,-22 22 15,21 0-15,-21 0 0,1 0 16,-1 22-16,0 20 0,0-21 0,0 21 15,-21 1-15,0-1 0,0 0 16,0 1-16,0 20 0,0-20 0,0-1 16,0-21-16,0 21 0,0-20 15,0 20-15,-21-21 0,0 0 0,21 0 16,-21 1-16,42-44 47,0 22-47,0-21 15,0 0-15</inkml:trace>
  <inkml:trace contextRef="#ctx0" brushRef="#br0" timeOffset="9842.95">11388 847 0,'0'0'0,"21"0"15,-21-21-15,21 21 16,0-22-16,0 1 15,0 21-15,1-21 0,-22 0 16,21 21-16,0-21 16,0 0-16,-21-1 0,0 1 15,-21 21 17,0 0-32,0 0 0,-1 0 15,1 21-15,0 1 0,0-22 0,0 21 16,0 21-16,-1-21 0,1 0 0,0 1 15,21 20-15,0-21 0,-21 21 16,21-20-16,0-1 0,0 21 0,0-21 16,0 0-16,0 1 0,21-1 15,0-21-15,0 21 0,1 0 0,-1-21 16,0 0-16,0 0 16,0 0-16,0 0 0,22 0 0,-22 0 15,0 0-15,0 0 0,22-21 16,-22 0-16,21 0 0,-21-1 0,22 1 15</inkml:trace>
  <inkml:trace contextRef="#ctx0" brushRef="#br0" timeOffset="10327.53">12023 635 0,'0'0'0,"0"-21"0,0 0 0,-22 21 32,1 0-32,0 21 0,21 0 15,-21 0-15,0 22 0,21-1 16,0 0-16,-21 1 0,21-1 15,-22 0-15,22 1 0,0-1 0,0-21 16,0 21-16,0-20 0,0 20 16,0-21-16,0 0 0,0 0 0,0 1 15,0-44 17,0 1-17,0 0-15,0 0 0,0 0 16,0-22-16,0 1 0,0 21 0,22-43 15,-1 22-15,0 0 16,0-1-16,21 1 0,-20 0 0,20 21 16,0-22-16,-21 22 0,22 0 15,-1 0-15,0 21 0,-20 0 0,-1 0 16,21 0-16,-21 21 0,-21 0 0,21 0 16,1 0-16,-22 22 0,0-1 15,0 0-15,0 1 0,0-1 0,0 0 16,0 1-16,0-22 0,-22 21 15,22-21-15,-21 22 0,21-22 0,0 0 16,-21 0-16,21 0 0,-21 1 16,21-1-16,0-42 47,21-1-32,0 1-15,0-21 0,1 21 16</inkml:trace>
  <inkml:trace contextRef="#ctx0" brushRef="#br0" timeOffset="10631.96">13081 233 0,'0'0'16,"-21"0"-16,0 0 0,-1 21 15,1 0 1,21 0-16,-21 1 0,0 20 0,0 0 15,21 1-15,-21-1 0,-1 21 16,22-20-16,0 20 0,-21 1 0,0-1 16,21 1-16,-21-22 0,21 22 15,0-22-15,0 0 0,0 1 0,0-1 16,0-21-16,-21 21 0,21-20 0,0-1 16,0 0-16,0 0 15,21-42 32,0 0-47,0 0 0,0-22 16,22 22-16,-1-21 0</inkml:trace>
  <inkml:trace contextRef="#ctx0" brushRef="#br0" timeOffset="11075.06">13758 593 0,'-84'0'31,"62"0"-31,-20 0 0,21 0 16,-21 21-16,20 0 0,-20-21 0,21 21 15,-21 0-15,20-21 0,1 22 16,0-1-16,0 0 0,0 0 16,21 0-16,0 0 15,0 1-15,21-1 16,0-21-16,21 0 0,-20 21 15,20-21-15,0 0 0,1 0 0,-22 21 16,21-21-16,0 0 0,-20 0 16,-1 21-16,21-21 0,-21 21 0,0-21 15,-21 22-15,22-1 0,-22 0 16,21 0-16,-21 0 0,0 0 16,0 1-16,0-1 0,-21 0 0,-1 0 15,-20 0-15,21-21 0,0 21 16,-22 1-16,1-22 0,21 21 15,-21-21-15,20 0 0,-20 0 16,21 21-16,-21-21 0,20 0 0,1 0 16,0 0-16,0 0 0,0 0 15,0 0-15,-1 0 16,1 0-16,21-21 0,0 0 16,0-1-16,0 1 0,0 0 15,0 0-15,0 0 0,0-22 0</inkml:trace>
  <inkml:trace contextRef="#ctx0" brushRef="#br0" timeOffset="11395.79">12806 550 0,'42'-21'31,"-21"0"-31,0 21 0,22 0 16,-1 0-16,0-21 0,1 21 0,20 0 15,-20-21-15,-1 21 0,21-21 16,-20 21-16,-1 0 0,-21 0 0,22-22 15,-22 22-15,0 0 0,0 0 16,-42 0 0,0 0-1,-22 0-15</inkml:trace>
  <inkml:trace contextRef="#ctx0" brushRef="#br0" timeOffset="12722.85">1736 2032 0,'0'0'0,"-43"0"15,22 0-15,-85 0 32,127 0 15,1 0-32,-1 0-15,0 0 0,0 0 16,0 0-16,22 0 0,-22 0 0,21 0 15,0 0-15,-20 0 0,20 0 16,0 0-16,22 0 0,-22 0 16,22 0-16,-1 0 0,1 0 0,-1 0 15,22 0-15,-1 0 0,1 0 16,0 0-16,21 0 0,-22-21 0,1 21 16,21 0-16,0 0 0,-1 0 15,1 0-15,21 0 0,-21 0 0,21 0 16,0 0-16,0 0 0,0 0 15,0 0-15,0 0 0,21 0 0,-21 0 16,21 0-16,-21 0 0,0 0 16,22 0-16,-22 0 0,21-21 0,0 21 15,-21 0-15,0 0 0,21 0 16,-21 0-16,0 0 0,21 0 16,-21 0-16,21 0 0,-21 0 0,0 0 15,22 0-15,-22 0 0,0 0 16,21-21-16,-21 21 0,21 0 0,-21 0 15,0 0-15,21 0 0,-21-22 16,0 22-16,0 0 0,0 0 0,0 0 16,0 0-16,0 0 0,0 0 15,-21 0-15,0 0 0,0-21 0,21 21 16,-22 0-16,1 0 0,21 0 0,-21 0 16,0 0-16,0 0 0,0 0 15,-1 0-15,-20 0 0,21 0 0,0-21 16,0 21-16,-22 0 15,22 0-15,0 0 0,-21 0 0,20 0 16,-20-21-16,0 21 0,-1 0 16,22 0-16,-21 0 0,0 0 0,-1 0 15,22 0-15,-21 0 0,-1 0 0,-20 0 16,21 0-16,-22 0 0,22 0 16,-22 0-16,1 0 0,-1 0 0,1 0 15,-22 0-15,22 0 0,-22 21 16,21-21-16,-20 0 0,-1 0 0,0 0 15,1 0-15,-22 0 16,21 0-16,-21 0 0,1 0 0,-1 0 16,0 0-16,0 0 15,-42 0 63</inkml:trace>
  <inkml:trace contextRef="#ctx0" brushRef="#br0" timeOffset="12864.01">13208 1905 0,'0'0'0,"-21"0"32</inkml:trace>
  <inkml:trace contextRef="#ctx0" brushRef="#br0" timeOffset="14523.23">508 3620 0,'0'-22'0,"0"1"0,0 0 16,0 0-16,0 0 16,0 0-16,0-1 15,0 44 16,0-1-31,0 21 0,0 0 16,0 1-16,0-1 0,0 0 0,0 22 16,0-22-16,-21 43 0,21-22 15,-21 1-15,21-1 0,-22 1 0,22-1 16,0-20-16,0-1 0,0 0 16,-21 1-16,21-1 15,0-21-15,0 0 0,0 1 0,0-1 16,0-42 15,21-1-31,1 22 16,-1-42-16,0 21 0,0-21 15,0 20-15,0-20 0</inkml:trace>
  <inkml:trace contextRef="#ctx0" brushRef="#br0" timeOffset="14820.06">889 3831 0,'0'106'32,"0"-85"-32,0 0 0,0 1 15,0-1-15,0 0 0,0 0 0,0 0 16,21-21 0,0-21-1,-21 0-15,0 0 16,0 0-16,0-1 15,0 1-15,0 0 0,0 0 16,0 0-16,0 0 16,-21 21-1,0 0 1,0 0-16,21 21 16</inkml:trace>
  <inkml:trace contextRef="#ctx0" brushRef="#br0" timeOffset="15203.67">1820 3598 0,'0'0'0,"-21"0"16,-64-21 0,85 0-16,22 21 15,-1 0-15,21-21 16,0 21-16,1-21 0,-1 21 0,0 0 15,22 0-15,-1-21 0,1 21 16,-1 0-16,1 0 0,-1-22 16,1 22-16,-1 0 0,-20 0 15,-1 0-15,0 0 0,-20 0 0,-1 0 16,0 0-16,-42 0 16,0 0-16,-1 0 15,1 0-15,-21 22 0</inkml:trace>
  <inkml:trace contextRef="#ctx0" brushRef="#br0" timeOffset="15459.6">2180 3514 0,'0'0'0,"0"21"32,0 0-32,0 21 0,0-20 15,0 20-15,0 0 0,0 1 0,0-1 16,0 0-16,0 1 0,0 20 15,0-21-15,0 22 0,-21-22 16,21 22-16,-21-22 0,21 0 0,-21 1 16,21-22-16,0 21 0,-22-21 15,22 1-15,0-1 0,-21 0 0,21-42 32,21 0-17,1-1-15,-1-20 0,0 0 16,0-1-16</inkml:trace>
  <inkml:trace contextRef="#ctx0" brushRef="#br0" timeOffset="15927.65">2561 3598 0,'0'0'0,"21"-42"0,0 21 0,1 0 16,-22 0-16,0 42 16,21 0-1,-21 0-15,0 21 0,0-20 16,0 20-16,0 0 0,0 1 0,0-1 15,0 21-15,0-20 0,0-1 16,0 22-16,0-22 0,0 0 0,0 1 16,-21-1-16,21-21 0,0 21 15,0-20-15,0-1 0,-22 0 16,22 0-16,0-42 31,0 0-31,0-22 16,0 22-16,0 0 0,0-21 15,22-1-15,-1 1 0,-21 0 16,21-1-16,0 1 0,21 0 16,-20-1-16,-1 22 0,21 0 0,0 0 15,-20 0-15,20 0 0,-21 21 0,21 0 16,-20 0-16,-1 21 0,0 0 16,0 21-16,0-21 0,0 22 15,-21-1-15,22-21 0,-22 22 0,0-1 16,0 0-16,0 1 0,0-1 15,0 0-15,0-21 0,-22 22 0,1-22 16,21 0-16,0 0 0,0 0 16,-21-21-16,21-21 31,21 0-31,-21 0 0,21 0 16,1 0-16</inkml:trace>
  <inkml:trace contextRef="#ctx0" brushRef="#br0" timeOffset="16323.43">3302 3916 0,'0'-64'15,"0"43"1,0 0-16,0 0 16,21 21-16,0-21 15,0 21-15,1 0 0,-1 0 16,0 0-16,0 21 0,21 0 0,-20 0 15,20 0-15,-21 22 0,0-22 16,22 21-16,-22 1 0,0-22 0,0 21 16,0 0-16,-21 1 0,0-22 15,0 21-15,0 1 0,0-22 16,0 0-16,0 0 0,0 0 0,-21 0 16,0-21-16,21 22 15,-21-44 1,21 1-1,0 0-15,0 0 0,0 0 0,0 0 16,21-22-16,0 1 0,0 0 16,-21-1-16,21 1 0,1-22 0,-1 22 15,0 0-15,0 21 0,0-22 16,0 22-16,1 0 0,-1 0 16,0 0-16,0-1 0,0 22 0,0 0 15</inkml:trace>
  <inkml:trace contextRef="#ctx0" brushRef="#br0" timeOffset="16675.06">4064 4064 0,'0'0'16,"21"21"-16,-21 0 0,21-21 0,0 0 16,1 0-16,-1 0 15,0 0-15,0 0 16,0-21-16,0 21 0,1-21 15,-1 0-15,-21 0 0,21 0 0,0-1 16,0 1-16,-21 0 0,0 0 16,0 0-16,0 0 0,0-1 15,-21 22 1,0 0-16,0 0 0,0 22 16,-1-1-16,1 0 0,0 0 15,0 0-15,0 0 0,21 22 0,0-22 16,0 21-16,0-21 0,0 1 15,0-1-15,0 0 0,0 0 0,0 0 16,21 0-16,0-21 0,0 22 16,0-22-16,1 0 0,-1 21 15,21-21-15,0 0 0,-20 0 0,20 0 16,0 0-16,22 0 0,-22 0 16,0-21-16</inkml:trace>
  <inkml:trace contextRef="#ctx0" brushRef="#br0" timeOffset="17607.95">5122 3979 0,'0'0'0,"21"-42"0,-21 21 0,0 0 16,0 0-16,0-1 0,0 1 15,-21 21-15,0 0 16,0 0-16,0 0 16,0 0-16,-1 0 0,1 21 0,0 1 15,0-1-15,0 0 0,0 0 16,-1 21-16,1 1 0,0-1 0,21 0 15,-21-20-15,21 20 0,-21 0 16,21 1-16,0-22 0,0 0 0,0 0 16,0 0-16,0 0 0,0 1 15,21-22-15,0 0 0,0 0 16,0 0-16,1 0 0,-1 0 0,21-22 16,-21 1-16,0 21 0,1-21 15,20 0-15,-21 0 0,0-22 16,0 22-16,1 0 0,-1-21 15,0-1-15,0 22 0,-21-21 16,21 21-16,0-22 0,-21 22 0,22 0 16,-22 0-16,0 42 31,0 0-31,0 0 16,0 22-16,0-22 0,0 21 0,0-21 15,0 22-15,0-22 0,0 0 16,21 0-16,0 22 0,-21-22 0,21-21 15,21 21-15,-20 0 0,20-21 16,0 0-16,1 21 0,-1-21 16,21 0-16,1 0 0,-22 0 0,22 0 15,-1 0-15,-20-21 0,-1 0 16,21 21-16,-20-21 0,-22 0 0,21-22 16,-21 22-16,1 0 0,-22-21 15,0-1-15,0 22 0,0-21 0,0-1 16,-22 22-16,1-21 0,0 21 15,0 0-15,0-1 0,-22 22 16,22 0-16,-21 0 0,21 0 0,-22 0 16,1 22-16,0-1 0,-1 0 15,22 21-15,-21-21 0,21 22 0,0-1 16,-1 0-16,1-20 0,21 20 16,0-21-16,0 21 0,0-20 0,0-1 15,21 0-15,1-21 0,-1 21 16,0-21-16,21 0 0,-21 0 0,22 0 15,-1 0-15,0 0 0,1 0 0,-22 0 16,21-21-16,1 0 0,-1 0 16,-21-1-16,21-20 0,-20 0 0,-1 21 15,0-43-15,0 22 0,0-1 16,0 1-16,1-21 0,-22 20 0,0-20 16,0 20-16,0-20 0,0 21 15,0-1-15,0-20 0,0 20 0,0 1 16,0 21-16,0 0 15,0 0-15,-22 21 0,22 21 16,-21 21-16,0-21 0,21 22 0,0-1 16,-21 21-16,21-20 0,0 20 15,0-20-15,0 20 0,0-21 0,0 22 16,0-1-16,21-20 0,-21-1 16,0 0-16,21 1 0,0-22 0,1 21 15,-22-21-15,0 1 0,21-22 16,0 21-16,0-21 0,0 0 15,0 0-15,22-21 0</inkml:trace>
  <inkml:trace contextRef="#ctx0" brushRef="#br0" timeOffset="17939.95">7345 3852 0,'0'0'0,"-21"0"0,-1 0 31,22-21 48,0 0-79,22 0 15</inkml:trace>
  <inkml:trace contextRef="#ctx0" brushRef="#br0" timeOffset="18433.08">8297 3577 0,'0'0'0,"43"-21"0,20-21 15,-42-1 1,0 22-16,1 0 0,-22 0 0,0-21 15,0 20-15,0 1 0,0 0 0,0 0 16,-22 0-16,-20 21 16,21 0-16,-21 0 0,20 0 15,-20 21-15,0-21 0,-1 21 0,1 0 16,21 0-16,-21 1 0,-1-1 16,22 21-16,0-21 0,0 0 0,21 1 15,0 20-15,0-21 0,0 0 16,42 0-16,-21 1 0,22-1 0,-22 0 15,42 0-15,-20 0 0,-1 0 16,0 1-16,1-1 0,-1-21 16,0 21-16,1 0 0,-1 0 0,-21 0 0,0 1 15,0-1-15,-21 0 16,0 0-16,0 0 0,0 0 0,-21 1 16,-21-1-16,21-21 0,-43 21 15,22 0-15,-22-21 0,1 0 0,-64 0 16,85 0-16,-22 0 0,22 0 15,-22 0-15,22 0 0,21 0 16,-22-21-16,22 21 0,0-21 0,21 0 16,0-1-16,0 1 15,0 0-15,21 0 0,0 0 0,1 0 16,20-1-16,0 1 0,1 0 16,-1 0-16,0 0 0</inkml:trace>
  <inkml:trace contextRef="#ctx0" brushRef="#br0" timeOffset="18748.05">9080 3006 0,'0'0'16,"0"-21"-16,-21-1 15,21 44 1,-21-1-16,0 0 0,21 21 15,-21 1-15,21-1 0,0 21 0,-21 1 16,21-1-16,-22 1 0,22-1 16,-21 1-16,21-22 0,-21 22 15,21-22-15,0 22 0,-21-22 0,21 0 16,-21 1-16,21-1 0,-21-21 16,21 21-16,0-20 0,0-1 0,-22 21 15,22-21-15,0 0 0,22-21 31,-1 0-15,0-21-16,0 0 0</inkml:trace>
  <inkml:trace contextRef="#ctx0" brushRef="#br0" timeOffset="19131.96">9165 3852 0,'42'0'15,"-20"0"1,-1 0-16,0 0 16,0 0-16,0-21 0,0 0 15,1 21-15,-1-21 0,0 21 0,0-21 16,0 21-16,-21-21 0,21 21 16,1-22-16,-22 1 0,0 0 15,0 0-15,0 0 16,-22 21-16,1 0 15,0 0-15,0 0 0,0 0 0,0 0 16,-1 0-16,-20 21 0,21 0 16,0 0-16,0 0 0,-1 22 0,1-22 15,0 0-15,21 0 0,0 0 16,0 1-16,0-1 0,0 0 0,0 0 16,21 0-16,0 0 0,1-21 0,-1 22 15,0-1-15,0-21 0,0 0 16,0 0-16,1 0 0,-1 0 0,21 0 15,-21 0-15,22 0 16,-22 0-16,21-21 0,-21-1 0,22 22 16,41-42-16</inkml:trace>
  <inkml:trace contextRef="#ctx0" brushRef="#br0" timeOffset="19524.41">9948 3704 0,'-21'0'31,"42"0"1,0 0-17,1 0-15,-1 0 0,0 0 16,0 0-16,0 0 0,22 0 0,-22 0 0,0-21 16,0 21-16,0-21 15,0 21-15,1-21 0,-22 0 16,0-1-16,0 1 0,0 0 15,-22 21-15,1 0 16,-21 0-16,21 0 0,-22 0 0,22 0 16,-21 21-16,0 0 0,-1 1 15,22 20-15,-21-21 0,21 21 0,-1-20 16,22-1-16,0 21 0,0-21 16,0 0-16,0 1 0,0-1 0,22 0 15,-1 0-15,0 0 0,0 0 16,21-21-16,1 22 0,-1-22 15,-21 0-15,22 0 0,-1 0 0,0 0 16,1 0-16,-1 0 16,0-22-16,-21 1 0,22 21 0,-1-21 0,-21 0 15,0 0-15,22 0 0</inkml:trace>
  <inkml:trace contextRef="#ctx0" brushRef="#br0" timeOffset="19819.65">10689 3450 0,'0'0'0,"21"-21"0,-21 0 31,0 42-31,0 0 16,0 0-16,0 22 0,0-1 15,0 0-15,0 1 0,0-1 0,0 0 16,0 22-16,0-22 0,0 1 0,0 20 16,0 1-16,0-1 0,0 1 15,0-22-15,0 21 0,0 1 0,-21-1 16,0 1-16,0-1 0,21-20 0,0 20 15,-21 1-15,-1-1 0,22 1 16,-21-1-16,21 1 0,-21-22 0,0 22 16,0-22-16,21 0 0,0 1 15,-21-1-15,21-21 0,0 0 0,0 0 16,0 1-16,21-44 16,0 22-1,0-21-15</inkml:trace>
  <inkml:trace contextRef="#ctx0" brushRef="#br0" timeOffset="20139.29">10795 3641 0,'0'0'0,"21"-43"0,-21 22 0,0-21 15,0 0-15,21 20 0,0 1 0,-21 0 16,22 0-16,-1 21 0,0 0 15,21-21-15,-21 21 0,1 0 16,20 0-16,-21 21 0,0 0 0,0 0 16,1 0-16,-22 22 0,21-22 15,-21 21-15,0-21 0,0 22 0,0-22 16,0 21-16,-21-21 0,-1 1 16,1-1-16,0 0 0,0 0 0,0-21 15,0 21-15,-22-21 0,22 0 0,-21 0 16,21 0-16,-1 0 15,44-21 17,-1 0-32,0 21 15</inkml:trace>
  <inkml:trace contextRef="#ctx0" brushRef="#br0" timeOffset="20407.54">11811 3281 0,'0'0'0,"0"-21"0,0 0 0,-21 21 16,0 0-16,-1 0 0,1 21 15,0 0-15,0 0 0,0 21 16,0 1-16,-1-1 0,1 0 16,0 1-16,0-1 0,0 22 15,21-22-15,0 0 0,0 1 0,0-22 16,0 21-16,0 0 0,0-20 15,0 20-15,21-21 0,0 0 0,-21 0 16,21 1-16,0-1 0,1-21 16,-1 0-16,0 0 15,0 0-15,0-21 0,0 21 0,1-22 16</inkml:trace>
  <inkml:trace contextRef="#ctx0" brushRef="#br0" timeOffset="20706.93">12382 3217 0,'0'0'15,"22"-21"-15,-22 0 0,0 0 0,21 0 0,0 0 16,0 21-16,0 0 16,0 0-16,1 0 0,-1 0 0,0 0 15,0 0-15,0 21 0,0 21 16,-21-21-16,0 22 0,0-1 0,0 0 15,0 1-15,0-1 0,0 0 16,0 1-16,0-1 0,0 0 16,0 1-16,0-1 0,-21-21 0,0 21 15,0-20-15,0 20 0,0-21 16,-1 0-16,-20 0 0,21 1 0,0-1 16,-22 0-16,22 0 0,0 0 15,-21 0-15,21 1 0,-1-1 0,-20-21 16,0 21-16</inkml:trace>
  <inkml:trace contextRef="#ctx0" brushRef="#br0" timeOffset="21827.52">741 5630 0,'-21'-21'15,"21"0"-15,0 0 16,0 0-16,0 0 16,0-1-16,0 1 0,0-21 0,0 21 15,21 0-15,0-1 0,0 1 16,21 0-16,-20 21 0,-1-21 0,0 21 16,0-21-16,21 21 0,-20 0 15,20 42-15,-21-21 16,0 22-16,0-1 0,1 0 15,-1 22-15,-21-22 0,0 22 16,0-1-16,0 1 0,-21-1 0,-1-21 16,-20 22-16,21-22 0,-21 22 15,-1-22-15,1 0 0,-22 1 0,1-1 16,-1-21-16,1 22 0,-1-22 16,1 0-16,-1 0 0,1-21 15,-1 0-15,22 0 0,0 0 0,-1 0 16,1 0-16,0-21 0,21 0 15,-22 0-15,22-1 0,0 1 16,21 0-16,0-21 0,0 21 16,0-22-16,0 22 0,0-21 15,0 21-15,0-22 0,21 1 0,0 21 16,22 0-16,-22-1 0,21 22 16,-21 0-16,22 0 0,-1 0 0,0 22 15,1-1-15,-1 0 0,0 21 16,1-21-16,-22 22 0,21-22 15,-21 0-15,0 21 0,1-20 0,-1-1 16,0 0-16,0 0 0,0 0 16,-21 0-16,0 1 0,0-1 0,21-21 15,-21 21-15,22 0 16,-1-42 15,0 0-15</inkml:trace>
  <inkml:trace contextRef="#ctx0" brushRef="#br0" timeOffset="22071.94">1249 5969 0,'0'0'0,"42"0"0,-21 0 0,0 0 15,1 0 79,-22-21-78,21 21-1,0-21-15,-21 0 0</inkml:trace>
  <inkml:trace contextRef="#ctx0" brushRef="#br0" timeOffset="23999.49">2984 5525 0,'0'0'0,"0"-22"0,0-62 15,0 63 1,-21 21-16,21-22 0,-21 22 15,0 0 1,0 22-16,21-1 0,0 0 16,0 0-16,0 0 15,0 0-15,0 1 0,0-1 0,0 0 16,21-21-16,0 21 0,0-21 16,0 0-16,1 0 0,-1 0 15,0 0-15,0-21 0,0 0 16,22 0-16,-22-1 0,21 1 0,-21 0 15,22 0-15,-22-21 16,21 20-16,-21 1 0,22-21 0,-22 0 16,0 20-16,0-20 0,0 0 15,0-1-15,1-20 0,-22 42 0,0-22 16,0 1-16,0 21 0,0 0 16,0 42-16,0 0 15,0 0-15,0 22 0,-22 20 16,22-21-16,-21 22 0,21-1 15,-21 22-15,21-21 0,0 20 0,0 1 16,0 0-16,0-22 0,-21 22 16,21-22-16,0 1 0,-21-1 15,21-20-15,0 20 0,-21-21 0,-1 1 16,1-1-16,21-21 0,-21 22 16,0-22-16,0 0 0,0 0 0,-1-21 15,1 0-15,0 0 0,0 0 16,0 0-16,0-21 0,-1 21 0,1-21 15,0-22-15,0 22 0,0-21 16,0 21-16,-1-22 0,1-20 0,0 21 16,0-22-16,0 22 0,0-22 15,21 22-15,0 0 0,-22-1 0,22 22 16,0 0-16,0 42 16,0 0-16,0 0 0,0 22 15,22-1-15,-1 0 16,0 1-16,0-1 0,-21-21 0,21 22 15,0-1-15,1 0 0,-1-21 16,21 1-16,-21 20 0,0-21 0,1 0 16,20-21-16,-21 21 0,21-21 15,1 22-15,-1-22 0,0 0 0,1 0 16,-1 0-16,0-22 0,-20 1 16,20 0-16,0 0 0,1 0 0,-1 0 15,-21-1-15,21-20 0,-20 21 16,-1-21-16,0-1 0,-21 1 0,0 21 15,0-22-15,21 22 0,-21 0 16,0 0-16,0 42 16,0 0-16,0 0 15,-21 1-15,21-1 0,0 0 16,0 21-16,0-21 0,0 1 0,-21-1 16,21 21-16,0-21 15,-21 0-15,21 1 0,0-1 16,0-42 15,21-1-31,0 22 16,-21-21-16,21 0 0,0 0 0,-21-21 15,21 20-15,-21 1 0,22-21 16,-1 21-16,-21-22 0,0 22 16,21 0-16,0 0 0,0 21 15,-21 21-15,21 0 16,-21 0-16,22 1 0,-22-1 0,0 0 15,0 0-15,0 0 0,21 0 16,-21 1-16,0-1 0,0 0 0,21 0 16,-21 0-16,0 0 0,0 1 15,21-22-15,0 0 0,0 0 16,1 0-16,-1 0 16,0 0-16,0 0 0,0-22 15,-21 1-15,21 21 0,1-21 0,-1 0 16,0-21-16,0 20 15,-21 1-15,21-21 0,-21 21 0,21-22 16,-21 1-16,22 21 0,-22-21 16,0 20-16,0 1 0,0 42 31,0 1-31,0-1 0,0 21 16,0-21-16,0 22 0,0-22 0,0 21 15,0-21-15,0 22 0,0-22 16,0 0-16,0 0 0,0 21 0,21-42 15,0 22-15,0-1 16,0-21-16,0 0 0,1 0 0,-1 0 16,42 0-16,-20 0 0,-1 0 15,-21 0-15,21-21 0,1-1 16,-22 22-16,0-21 0,0 0 0,0-21 16,1 21-16,-1-22 0,0 22 15,-21-21-15,21 21 0,-21-22 0,0 1 16,0 0-16,0 20 0,0-20 15,0 21-15,0-21 0,0 20 0,0 1 16,0 42 15,0 1-31,0 20 0,0-21 16,0 21-16,0 22 0,0-22 16,0 22-16,0-1 0,0 1 0,0-22 15,0 22-15,0-1 0,0 22 16,0-22-16,0 22 0,0-22 0,0 22 15,0 0-15,0-22 0,0 22 0,-21-22 16,0 22-16,0 0 0,-1-1 16,-20 1-16,21-21 0,0 20 0,0-20 15,-1-1-15,1-20 0,21 20 0,-21-21 16,0 1-16,21-22 0,-21 21 16,21-21-16,0-42 31,0 0-31,21 0 0,0 0 15,0-22-15,-21 1 0,21-21 0,1-1 16,20 1-16,-21-1 0,0-21 0,0 22 16</inkml:trace>
  <inkml:trace contextRef="#ctx0" brushRef="#br0" timeOffset="24316.94">5101 5821 0,'0'0'0,"0"-64"16,0 1-16,0 21 0,0 20 0,0-20 15,0 21-15,21 0 0,0 0 0,-21-1 16,22 22-16,-1 0 16,0 0-16,0 0 0,0 22 15,0-1-15,1 0 0,-1 21 16,0-21-16,0 22 0,-21-1 0,0-21 16,0 22-16,0-1 0,0 0 15,-21-21-15,0 22 0,0-22 0,-22 0 16,22 0-16,-21 0 0,21 1 0,-22-1 15,22-21-15,0 0 16,-21 21-16,20-21 0,1 0 0,0 0 16,21-21-1,0 0 1,21-1-16,0 1 0,1 0 0,-1 0 16,0-21-16,0-1 0,21 22 15,-20-21-15</inkml:trace>
  <inkml:trace contextRef="#ctx0" brushRef="#br0" timeOffset="24743.27">5673 5207 0,'0'0'0,"0"-21"0,21 0 0,-21 63 31,0-21-31,0 0 16,-21 22-16,21-22 0,0 21 0,-22 1 15,22-1-15,-21 0 16,21 22-16,-21-22 0,21 22 0,0-22 15,0 0-15,0 1 0,0-1 0,0 0 16,0 1-16,0-22 0,21 0 16,-21 0-16,21 0 0,1-21 0,-1 0 15,0 0-15,0 0 0,0 0 16,22 0-16,-22 0 0,0 0 0,21-21 16,-21 0-16,1 0 0,-1 0 0,0-22 15,0 22-15,0-21 0,0-1 16,1 1-16,-22 21 0,0-21 0,0-1 15,21 22-15,-21 0 0,0 0 16,0 42 0,0 0-16,0 21 15,0-20-15,0 20 0,0-21 16,0 21-16,0-20 0,0-1 0,0 0 16,0 21-16,0-21 0,0 1 15,0-1-15,0 0 16,21-21-1,0-21 1,-21 0-16</inkml:trace>
  <inkml:trace contextRef="#ctx0" brushRef="#br0" timeOffset="24903.05">6181 5355 0,'0'0'0,"0"-21"31,0 42-15,0 0 0,21-21-16,0 0 15,0 22-15</inkml:trace>
  <inkml:trace contextRef="#ctx0" brushRef="#br0" timeOffset="26431.89">6837 5376 0,'0'0'0,"-21"0"31,-1 0-31,1 0 0,0 0 16,-21 22-16,21-1 0,-1 0 16,1 0-16,0 0 0,-21 64 15,21-64-15,-1 21 0,1 1 16,21-1-16,0 0 0,0 1 0,0-22 15,0 21-15,0-21 0,0 1 16,21 20-16,-21-21 0,22-21 16,20 21-16,-21 0 0,0-21 0,0 0 15,22 0-15,-22 0 0,21 0 16,-21 0-16,22 0 0,-22 0 0,0-21 16,21 0-16,-20 0 0,-1 0 15,21 0-15,-21-1 0,0-20 0,1 21 16,-1-21-16,0-1 0,-21 1 0,21 0 15,-21 20-15,21-20 0,-21 0 16,0 21-16,0-1 0,0 1 0,0 42 31,0 1-15,0 20-16,0-21 0,0 21 16,0 1-16,0-1 0,0-21 15,0 22-15,0-1 0,0-21 0,0 21 16,0-20-16,21-1 0,1 21 0,-1-42 15,0 21-15,0 0 0,0-21 16,0 0-16,1 0 0,-1 0 0,21 0 16,-21 0-16,0 0 0,22-21 15,-22 0-15,0 0 0,21 0 0,-20 0 16,-1-22-16,0 1 0,0 0 0,-21-22 16,21 22-16,0-22 15,-21 1-15,22 20 0,-1-20 0,0-1 16,0 1-16,-21-1 0,21 1 0,-21-1 15,0 22-15,21 0 0,-21-1 16,0 22-16,0 0 0,0 0 0,-21 42 31,0 21-31,0-20 0,21 20 0,0 0 16,-21 1-16,0 20 0,21-21 16,-22 22-16,22-1 0,0-20 0,0 20 15,0 1-15,-21-22 0,21 22 0,0-22 16,0 0-16,0 22 0,0-43 15,21 21-15,1-21 0,-22 22 0,21-22 16,0-21-16,0 21 0,0-21 16,22 0-16,-22 0 0,0 0 15,42 0-15,-41 0 0,20-21 16,-21 0-16,21 0 0,-20-22 16,-1 22-16,21-21 0,-21-1 0,0 1 15,1 0-15,20-85 0,-21 84 16,0-20-16,0-1 0,-21 1 15,22-1-15,-1 22 0,-21-21 0,0-1 16,0 22-16,21-1 0,-21 1 16,0 0-16,0 21 0,0-1 15,-21 65 1,21-22-16,-21 21 16,-1 1-16,1 20 0,21-21 0,-21 22 15,0-1-15,0 1 0,0-1 16,21-20-16,-22 20 0,1 1 0,21-1 15,0-20-15,0-1 0,0 0 16,0 1-16,0-1 0,0-21 0,0 0 16,21 0-16,1 1 0,-1-1 0,0-21 15,0 0-15,0 0 0,0 0 16,43-21-16,-43-1 0,0 22 16,0-21-16,22 0 0,-22-21 15,0 21-15,0-22 0,0 22 16,1-21-16,-1 21 0,-21-1 0,0 1 15,0 0-15,0 42 16,0 0 0,0 1-16,0-1 0,0 0 0,0 0 15,-21 21-15,21-20 0,0-1 16,0 0-16,0 21 0,0 1 16,0-22-16,0 0 15,21 0-15,0-21 0,0 0 16,0 0-16,0 0 0,1 0 0,-1 0 15,0-21-15,21 21 0,-21-21 16,22 0-16,-22-1 0,21-20 16,-21 21-16,22-21 0,-22-1 0,0 22 15,0-21-15,-21-1 0,21 1 16,-21 0-16,22 21 0,-22-1 0,0 1 16,0 0-16,0 42 15,-22 0 1,1 1-16,0 20 0,21 0 0,-21 1 15,0-1-15,0 0 0,21 22 16,0-22-16,-22 0 0,22 22 16,0-22-16,0 22 0,0-22 0,0 22 15,22-1-15,-22-21 0,21 22 0,-21-1 16,21 22-16,-21-21 0,0-1 16,21 1-16,-21-1 0,0-21 0,0 22 15,0-1-15,0-20 0,0 20 0,0 1 16,0-22-16,0 0 0,0 22 15,-21-22-15,21-21 0,0 22 0,-21-22 16,0 0-16,-1 0 0,1 0 0,0-21 16,0 0-16,0-21 15,0 0-15,21-21 0,-22 21 16,1-22-16,21 1 0,-21-22 0,0 22 16,0-21-16,0-22 0</inkml:trace>
  <inkml:trace contextRef="#ctx0" brushRef="#br0" timeOffset="26659.79">7747 5376 0,'0'0'16,"0"-21"-16,21 21 15,0 0-15,0 0 0,22 0 16,-1 0-16,0 0 0,1 0 15,-1 0-15,22-21 0,-22 21 0,0 0 16,1 0-16,-22 0 0,21-21 16,-21 21-16,0 0 0,1 0 15,-1-21-15,-21 0 0,0-1 16</inkml:trace>
  <inkml:trace contextRef="#ctx0" brushRef="#br0" timeOffset="26863.95">7175 5080 0,'0'0'0,"-21"21"0,0 0 32,0-21-32,0 22 15,0-22-15,-1 21 16,1-21-16,0 21 0,0-21 15,0 0-15,0 21 0,-1-21 16,1 21-16</inkml:trace>
  <inkml:trace contextRef="#ctx0" brushRef="#br0" timeOffset="27892.16">698 7493 0,'0'0'0,"-42"0"16,21 0-16,0 0 16,21-21-1,-21 21-15,21-21 0,0 0 16,0-1-16,0 1 16,0 0-16,21 21 15,0 0-15,0-21 0,0 21 0,0 0 16,1 0-16,20 0 15,-21 0-15,0 21 0,0 0 0,22 0 16,-22 1-16,-21-1 0,0 21 16,0-21-16,0 22 0,0-22 0,0 21 15,0-21-15,-21 22 0,0-22 16,-1 0-16,-20 0 0,21 0 0,-21 0 16,-1 1-16,22-22 0,0 0 15,-21 21-15,20-21 0,1 0 16,0 0-16,0 0 0,21-21 15,0-1 1,21 1 0,0 0-16,22 21 0,-22-21 15,21 21-15,0 0 0,1-21 0,-1 21 16,0 0-16,1 0 0,-22 0 16,21 0-16,1 21 0,-22 0 0,21 0 15,-21 0-15,0 1 0,1 20 16,-22-21-16,0 21 0,0 1 15,-22-1-15,1 0 0,-21 1 0,21-1 16,-22 0-16,1-20 0,0-1 16,-1 21-16,-20-21 0,21-21 15,-22 21-15,22-21 0,-22 0 16,22 0-16,-22 0 0,22 0 0,0 0 0,-1 0 16,1 0-16,21-21 15,-21 0-15,20 0 0,1 21 0,0-21 16,0 0-16,21-1 0,0 1 15,0 0-15,0 0 16,0 0-16,21 21 16,21-21-16,-20-1 0,-1 22 15</inkml:trace>
  <inkml:trace contextRef="#ctx0" brushRef="#br0" timeOffset="28116.14">1609 7747 0,'0'0'16,"-22"0"31,1 0-32,21-21 1</inkml:trace>
  <inkml:trace contextRef="#ctx0" brushRef="#br0" timeOffset="29396.95">2857 7324 0,'0'21'47,"22"-21"-47,-22 21 15,0 0-15,0 0 0,21-21 16,0 0-16,0 0 16,0 0-16,0 0 0,1 0 15,20 0-15,-21-21 0,0 0 0,22 0 16,-1 0-16,-21 0 15,21-22-15,1 22 0,-1 0 0,-21-21 16,0 20-16,1 1 0,-22 0 16,0 0-16,0-21 0,0 20 0,0 1 15,-22 21-15,1-21 0,0 0 16,0 21-16,-21 0 0,20 0 0,-20 0 16,0 0-16,21 21 0,-22 0 15,22 22-15,-21-22 0,21 21 0,-1 22 16,-20-22-16,21 21 0,0-20 15,21 20-15,0-20 0,0 20 0,0-21 16,0 1-16,0-22 16,0 21-16,21-21 0,0 1 0,0-1 15,0 0-15,22 0 0,-22-21 0,21 0 16,-21 0-16,22 0 0,-22 0 16,21 0-16,-21 0 0,1 0 0,-1 0 15,-21-21-15,0 0 16,-21 21-16,-22 0 0,22 0 15,-21 0-15,-1 0 0,1 0 16,0 21-16,-22-21 0,22 21 16,0 0-16,-1 22 0,1-22 15,21 21-15,0 0 0,-1 1 0,22 20 16,0-20-16,0-1 0,0-21 0,0 21 16,22 1-16,-1-22 0,0 0 15,21 0-15,-21-21 0,22 21 0,-1-21 16,0 0-16,1 0 0,-1 0 15,0 0-15,1-21 0,20 21 0,-20-21 16,-1 0-16,21 0 0,-20-22 16,-1 22-16,0-21 0,1 21 0,-22-22 15,21 1-15</inkml:trace>
  <inkml:trace contextRef="#ctx0" brushRef="#br0" timeOffset="29607.8">3683 7705 0,'0'0'0,"0"-21"0,21 21 16,0 0-1,0 21-15,1 0 0,-22 0 16,21 0-16,0 0 0,0 1 16,-21 20-16,21-21 0,-21 0 0,21 0 15,-21 22-15,22-22 0,-22 0 16,0 0-16,0 0 0,0 1 16,21-22-1,0-22 1,0 22-16,0-21 0,-21 0 0,0 0 15,21 0-15,-21-22 0</inkml:trace>
  <inkml:trace contextRef="#ctx0" brushRef="#br0" timeOffset="29779.93">4043 7747 0,'0'0'15,"0"-21"-15,-21 21 16,-1 21-16,1 0 16,0-21-16,-21 43 0,21-22 15,-22 0-15,22 21 0,0-21 0,-21 22 16,20-1-16,1-21 0,0 22 0,0-22 15,0 21-15,21-21 0,0 0 16,0 22-16,0-22 0,21 0 16,0-21-16,0 0 0,0 0 15,22 0-15,-22-21 0,21 0 0</inkml:trace>
  <inkml:trace contextRef="#ctx0" brushRef="#br0" timeOffset="30123.16">4424 7684 0,'0'0'0,"0"-22"0,0 1 16,0 0-16,0 42 31,0 22-31,0-22 16,-21 21-16,-1-21 0,22 43 0,-21-22 16,21 22-16,0-1 0,0 1 0,0-1 15,-21 22-15,21-22 16,0 22-16,0 0 0,0-22 0,-21 22 15,21 21-15,0-22 0,0 22 0,0-21 16,-21 21-16,0-1 0,-1-20 16,1 21-16,21-21 0,-21-1 0,0 1 15,0 0-15,21-22 0,-21 1 0,21-1 16,-22-21-16,22-20 0,-21-1 16,21 0-16,0 0 0,0-42 15,0 0-15,21 0 16,1-22-16,-1 1 0,0 0 15,0-22-15,0 1 0,-21-1 16,21 1-16,1-22 0,-1 0 0,21 1 16</inkml:trace>
  <inkml:trace contextRef="#ctx0" brushRef="#br0" timeOffset="30411.95">4466 7916 0,'0'0'15,"0"-63"-15,0 21 0,0-22 0,0 22 16,0 21-16,0-22 0,21 22 0,0 0 15,1 0-15,-1 21 0,21-21 0,-21 21 16,22 0-16,-1 0 0,0 0 16,1 0-16,-1 21 0,0 0 0,-21 0 15,22 0-15,-22 0 16,0 22-16,0-22 0,-21 21 0,0-21 16,0 1-16,-21 20 0,0-21 0,-21 21 15,-1-20-15,1-1 0,0 21 16,-22-21-16,1 0 0,20-21 0,-63 43 15,64-43-15,0 0 16,21 0-16,-22 0 0,22 0 0,0 0 16,21-21-16,0-1 15,0 1-15,0 0 0,21 0 16,21 0-16</inkml:trace>
  <inkml:trace contextRef="#ctx0" brushRef="#br0" timeOffset="30577.8">5736 7451 0,'-42'-43'15</inkml:trace>
  <inkml:trace contextRef="#ctx0" brushRef="#br0" timeOffset="32655.63">5567 7281 0,'0'0'0,"0"-21"16,-21 0-16,21 0 0,-22 0 0,22 0 15,0-1-15,0 1 0,0 0 16,0 42 0,0 0-1,0 1-15,0 20 0,0 0 0,0 22 16,0-22-16,0 22 0,0-22 0,0 21 15,0-20-15,0 20 0,0-20 16,0 20-16,0-21 0,0 1 0,0-1 16,0 0-16,0 1 0,0-22 15,0 21-15,0-21 0,0 1 0,22-22 16,-1 0-16,0 0 16,0 0-16,0 0 15,0-22-15,22 1 0,-22 0 0,0 0 16,21 0-16,-20-22 0,20 22 0,-21-21 15,21 0-15,-20 20 0,-1-20 16,0 0-16,0-1 0,0 1 0,0 0 16,-21 21-16,0-1 0,0 1 0,0 0 15,0 42 1,0 0-16,0 1 0,0-1 16,0 21-16,0-21 0,0 22 0,0-1 15,0-21-15,0 21 16,0-20-16,0 20 0,0-21 0,22 0 15,-1 0-15,-21 1 0,21-1 0,-21 0 16,21-21-16,0 0 0,0 0 16,1 0-16,-1 0 0,0 0 15,-21-21-15,21 0 0,0 21 16,0-22-16,1-20 0,-1 21 0,0 0 16,0-22-16,0 22 0,0-21 0,1 0 15,-1-1-15,0 22 0,0-21 16,0 21-16,0-1 0,1 1 15,-22 0-15,21 21 16,-21 21 31,0-42-16,0 0-15,0 0-16,0 0 15,0-1-15,-21 22 16,-1 0 0,1 22-16,0-1 15,0 21-15,21-21 0,0 0 16,0 22-16,-21-22 16,21 21-16,0-21 0,-21 22 0,21-22 15,0 21-15,0-21 0,0 22 0,0-22 16,0 0-16,0 21 0,21-20 15,0-1-15,0 0 0,0-21 0,22 21 16,-22-21-16,0 0 0,21 0 16,-21 0-16,22 0 0,-1 0 15,0-21-15,-20 0 0,20 0 0,0-1 16,-21 1-16,22-21 0,-22 21 0,21 0 16,-21-22-16,1 1 0,-1 0 15,0 20-15,0-20 0,-21 0 16,0-1-16,21 22 0,-21 0 0,0 0 15,0 63 17,0-21-32,-21 1 0,21-1 15,0 21-15,0-21 0,-21 22 0,21-22 16,0 21-16,0-21 0,0 22 0,0-22 16,0 0-16,0 0 0,0 0 15,0 0-15,21 1 0,0-1 0,0-21 16,1 0-16,-1 0 0,0 0 0,21 0 15,-21 0-15,1 0 0,-1-21 16,21 21-16,-21-22 0,22 1 16,-22 0-16,21-21 0,-21 21 0,22-22 15,-22 1-15,0 0 0,21-1 16,-21-20-16,22-1 0,-22 1 0,21-1 16,-21 1-16,1-1 0,-1 22 0,0-22 15,-21 22-15,0 0 0,0 21 16,0-1-16,0 1 0,-21 42 31,0 22-31,-1-22 0,1 42 0,0-20 16,0 20-16,21 1 0,0-1 15,-21 1-15,21-1 0,0 1 16,0-22-16,0 22 0,0-22 0,0 0 16,0 1-16,21-1 0,-21 0 0,21 1 15,0-22-15,0 0 0,1 0 16,-1 0-16,0 0 0,0-21 0,0 0 15,22 0-15,-22 0 0,0-21 0,21 0 16,1 0-16,-22 0 0,21 0 16,-21-1-16,22-20 0,-22 0 0,21-1 15,-21 1-15,0-21 0,1-1 0,20 1 16,-21-1-16,-21-21 0,21 22 16,0-22-16,-21 22 0,22-1 0,-22 1 15,0 20-15,0-20 0,0 42 16,0-22-16,0 22 0,0 0 15,0 0-15,0 42 16,-22 0-16,1 0 16,0 1-16,21 20 0,0 0 0,-21 22 15,21-1-15,-21 1 0,21-1 0,-21 1 16,21-1-16,0 1 0,0-1 16,0 1-16,0-22 0,0 0 15,0 1-15,0-1 0,0 0 0,21-20 0,0 20 16,0-21-16,-21 0 0,21-21 15,0 21-15,1-21 0,-1 0 0,0 0 16,21 0-16,-21 0 0,1-21 16,20 0-16,-21 21 0,0-21 15,22 0-15,-22-22 0,21 22 0,-21-21 16,43-22-16,-43 22 0,0 0 16,0-1-16,-21 1 0,0 0 15,0 21-15,0-1 0,0 44 31,0-1-31,0 0 0,0 21 16,-21-21-16,21 22 0,0-22 0,0 21 16,0-21-16,0 1 0,0 20 0,0-21 15,0 0-15,0 0 0,21 1 16,-21-1-16,21-21 0,1 21 16,-1-21-16,0 0 0,0 0 0,0 0 15,0 0-15,1 0 0,20 0 16,-21 0-16,0-21 0,22 0 0,-22-1 15,0 1-15,0 0 0,0-21 0,0 21 16,-21-22-16,0 1 0,22 0 16,-22-1-16,0 1 0,0 0 0,0-1 15,0 22-15,0 0 0,0 0 0,0 0 16,0 42 0,0 21-16,0-21 15,-22 22-15,22-1 0,0 21 0,-21-20 16,0 20-16,21 1 15,-21-1-15,0 1 0,21-1 0,0 1 16,0 20-16,0-20 0,0 21 0,0-22 16,0 22-16,0-22 0,0 22 0,0-22 15,0 22-15,0-21 0,0 20 16,0-20-16,21 20 0,-21-20 0,0-1 16,0 1-16,0-1 0,0 43 15,0-63-15,0-1 0,0 0 0,-21 1 16,21-22-16,-21 21 0,-1-21 15,1-21-15,21-21 16,0 0 0,0 0-16,-21 0 0,21-22 0,0 1 15,-21 0-15,21-22 0,-21 22 16</inkml:trace>
  <inkml:trace contextRef="#ctx0" brushRef="#br0" timeOffset="32899.07">7853 7281 0,'0'0'0,"0"-21"16,0 0-1,0 0-15,21 21 16,0 0-16,0-21 0,0 21 0,1 0 15,-1 0-15,0-21 0,0 21 16,0-22-16,0 22 0,1-21 0,-1 0 16,-21 0-16,0 0 15</inkml:trace>
  <inkml:trace contextRef="#ctx0" brushRef="#br0" timeOffset="33083.78">6900 7091 0,'0'0'0,"-21"0"0,0 0 16,0 0-16,0 0 16,-1 0-16,1 0 0,0 0 15,0 0-15,0 0 0,0 0 16,-1 0-16</inkml:trace>
  <inkml:trace contextRef="#ctx0" brushRef="#br0" timeOffset="33243.39">6435 7049 0,'-22'0'62</inkml:trace>
  <inkml:trace contextRef="#ctx0" brushRef="#br0" timeOffset="34143.91">10689 6922 0,'0'0'16,"0"-22"-16,0 1 16,0 0-1,0 0-15,-21 21 16,21 21-1,-21 21-15,0-20 0,21 20 16,0 0-16,-22 1 0,1 20 16,21 1-16,-21-22 0,21 21 15,0 1-15,-21-22 0,0 22 0,0-22 16,21 0-16,-22 1 0,1-22 0,0 0 16,21 21-16,-21-20 15,0-22-15,21-22 31,0 1-15,0-21-16,0 21 0,21-22 16,0 22-16,0-21 0,-21 0 0,21-22 0,1 22 15,-1-22-15,-21 22 16,21 0-16,0-1 0,0 22 0,-21-21 16,0 21-16,21 21 0,1 0 15,-1 21-15,-21 21 16,0 0-16,21 1 0,0-1 0,-21 0 15,0 22-15,21-22 0,-21 1 0,21-1 16,1 0-16,-22-21 0,21 22 16,0-22-16,0 0 0,0 0 0,22-21 15,-22 21-15,0-21 0,21 0 0,1 0 16,-1 0-16,-21 0 0,21 0 16,1-21-16,-1 21 0,0-21 0,1 0 15,-1-21-15,-21 20 0,22-20 16,-22 0-16,0-1 0,0-20 15,0-1-15,-21 1 0,0-1 0,0 1 16,0 21-16,0-22 0,0 1 16,-21-1-16,0 1 0,0 20 0,0 1 15,-22 0-15,22 20 0,0 1 16,-21 0-16,20 21 0,-20 0 0,0 21 16,21 0-16,-22 22 0,22-22 0,0 21 15,-21 1-15,42-1 0,-22-21 16,1 21-16,21 1 0,0-1 0,0 0 15,0-20-15,0 20 0,0 0 16,21-21-16,1 1 0,20-1 16,-21 0-16,21 0 0,1-21 0,-1 0 15,22 0-15</inkml:trace>
  <inkml:trace contextRef="#ctx0" brushRef="#br0" timeOffset="35107.94">11938 7027 0,'0'0'15,"21"-21"-15,0 0 0,-21 0 0,0 0 0,0 0 16,0-1 0,-21 22-16,-21 0 15,21 22-15,-1-1 0,1 0 0,0 0 16,-21 0-16,21 22 0,-1-22 16,22 21-16,-21 0 0,0 1 0,0-1 15,0 0-15,21 1 0,0-1 0,-21 0 16,21-20-16,0 20 0,0-21 15,0 0-15,0 0 0,0 1 0,21-1 16,0-21-16,0 0 16,0 0-16,0 0 0,1-21 15,-1 21-15,0-22 0,0 1 0,0 0 16,0 0-16,1-21 0,20-1 16,-21 1-16,0 0 0,0-1 0,1 1 15,-22 0-15,21-1 0,0 1 0,-21 21 16,0 0-16,0-1 15,0 44 1,0 20-16,0-21 0,0 21 16,0 1-16,0-1 0,0 0 15,0 1-15,0-22 0,0 21 0,0-21 16,0 22-16,21-22 0,-21 0 0,21 0 16,0 0-16,1-21 15,-1 22-15,0-22 0,0 0 0,0 0 16,22 0-16,-22-22 0,21 22 15,-21-21-15,0 0 0,22 0 0,-22 0 16,0-22-16,0 22 0,0-21 16,1 0-16,-1-1 0,-21-20 15,0 20-15,21 1 0,-21 21 0,21-21 16,-21 20-16,0-20 0,0 21 16,0 42-1,0 0-15,0 0 0,0 22 16,0-1-16,0 0 0,-21 1 0,21 20 15,0-20-15,0-1 0,0 0 16,0 1-16,0-1 0,0-21 0,0 21 16,21-20-16,0-1 0,0 0 15,1-21-15,-1 21 0,0-21 0,0 0 16,0 0-16,22 0 0,-22 0 16,21 0-16,-21-21 0,22 21 0,-1-21 15,0 0-15,-21-22 0,22 22 16,-22-21-16,21-1 0,-21-20 0,22-43 15,-22 43-15,0-1 16,0 1-16,0-1 0,-21 1 0,43-64 16,-22 63-16,0 1 0,0-1 15,0 22-15,-21-1 0,22 1 16,-22 21-16,0 0 0,0 42 16,0 21-16,-22 1 15,22-1-15,-21 21 0,0 1 16,0-22-16,21 22 0,-21-1 15,0 1-15,-1-1 0,22 1 0,0-22 16,-21 22-16,21-22 0,0 21 0,0-20 16,0-1-16,0-21 0,0 22 15,0-22-15,0 21 0,0-21 0,21-21 16,1 21-16,-22 1 0,21-22 0,0 0 16,0 0-16,0 0 0,0 0 15,1 0-15,-1 0 0,0-22 0,0 1 16,0 0-16,0 0 0,22 0 15,-22 0-15,0-22 0,-21 22 0</inkml:trace>
  <inkml:trace contextRef="#ctx0" brushRef="#br0" timeOffset="35322.01">13377 6943 0,'0'0'0,"-21"0"0,-85 42 31,106-21-31,21-21 16,1 21-16,20-21 0,-21 0 16,21 0-16,1 0 0,-22 0 15,21 0-15,1 0 0,-22 0 16,21 0-16,-21 0 0,0 0 0,1 0 16,-1-21-16,-21 0 15,0 0-15,0 0 0</inkml:trace>
  <inkml:trace contextRef="#ctx0" brushRef="#br0" timeOffset="35496.81">12848 6731 0,'-42'0'0,"84"0"0,-105 21 0,41-21 0,1 0 0,0 21 16,0-21-16,21 22 0,-21-22 31,0 0-16,-1 0-15,1 0 0,0 0 16,0 0-16,0-22 0</inkml:trace>
  <inkml:trace contextRef="#ctx0" brushRef="#br0" timeOffset="36307.94">10943 5313 0,'0'0'0,"-21"0"31,0 0-31,0 21 16,21 0-16,-22 0 0,1 22 0,0-1 15,0 0-15,0 1 0,0 20 16,-1-20-16,1 20 0,0-21 0,0 22 15,0-22-15,0-21 0,-1 22 16,22-22-16,0 0 0,-21 0 0,21 0 16,0-42 15,0 0-31,21 0 0,-21 0 16,22 0-16,-1-22 0,0 1 15,0 0-15,0-1 0,22 1 16,-22 0-16,42-43 0,-20 43 15,-22-1-15,0 22 0,21 0 16,-21 0-16,1 21 0,-1 0 0,0 0 16,-21 21-16,21 0 0,-21 0 15,21 22-15,0-1 0,-21 0 16,0 1-16,22-1 0,-1 0 0,-21-21 0,21 22 16,0-22-16,0 21 0,0-21 15,22 1-15,-22-22 0,21 21 0,-21-21 16,22 0-16,-22 0 0,21 0 15,1-21-15,-1-1 0,-21 1 0,21 0 16,-20 0-16,20-21 0,-21 20 16,0-20-16,0-21 0,1 20 15,-22 1-15,0-22 0,0 1 0,0 21 16,0-22-16,0 1 0,0 20 16,-22-20-16,1 20 0,0 1 0,0 21 15,0-21-15,0 42 0,-22 0 16,22 0-16,0 0 0,0 21 0,-22 0 15,22 0-15,0 21 0,0-20 16,0 20-16,0 0 0,21 1 0,0-22 16,0 21-16,0-21 0,0 22 0,21-22 15,0 0-15,0 21 0,21-21 16,-20 1-16,20-22 0,0 21 16,1-21-16,-1 0 0</inkml:trace>
  <inkml:trace contextRef="#ctx0" brushRef="#br0" timeOffset="37283.83">12425 5207 0,'0'0'0,"21"-42"0,-21 21 0,0-1 15,0 1-15,0 0 0,-21 21 0,0 0 16,-1 0-16,1 0 0,-21 21 0,0 0 16,20 1-16,-20-1 0,0 21 15,21-21-15,-22 22 0,22-1 16,0-21-16,0 21 0,0 1 15,21-1-15,0 0 0,0-20 0,0 20 16,0 0-16,0-21 0,0 1 0,0-1 16,0 0-16,21 0 0,0 0 15,0-21-15,0 0 0,22 0 0,-22 0 16,21 0-16,0-21 0,-20 0 16,20 0-16,-21 0 0,21-22 0,-20 22 15,-1-21-15,21 21 0,-42-22 16,21 1-16,0 21 0,1-22 0,-22 1 15,0 21-15,0 0 0,0 0 0,0-1 16,0 1-16,0 42 16,0 1-1,-22-1-15,1 0 0,21 0 0,-21 0 16,21 0-16,0 22 0,0-22 16,0 0-16,0 0 0,0 0 0,0 1 15,0-1-15,0 0 0,0 0 16,21-21-16,0 21 0,1-21 15,-1 0-15,0 0 0,0 0 16,0 0-16,0-21 0,1 0 16,-1 21-16,0-21 0,0 0 15,0-22-15,0 22 0,1 0 0,-1-21 16,0 20-16,0-20 0,0 21 16,0-21-16,1 20 0,-1 1 0,-21 0 15,21 21-15,-21 21 16,0 22-1,0-22-15,0 21 0,0-21 16,0 22-16,0-1 0,0 0 0,0 1 16,0-22-16,0 21 0,0-21 15,0 22-15,0-22 0,21 0 0,0 0 16,0 0-16,1-21 0,20 0 0,-21 0 16,21 0-16,-20 0 0,20 0 15,0 0-15,1-21 0,-1 21 16,0-21-16,1-21 0,-22 20 15,21-20-15,0 21 0,-20-21 0,20-1 16,-21 1-16,0 0 0,0-22 0,1 1 16,-1 20-16,0-20 0,0-22 15,0 22-15,0-1 0,1 1 0,-1 20 16,0-20-16,-21 20 0,0 1 16,0 21-16,21 0 0,-21 0 0,0-1 15,0 44 1,-21-1-16,0 0 0,0 21 0,-1 22 15,1-1-15,0 1 0,0-1 16,0 1-16,0-1 0,-1 1 16,1-1-16,21-20 0,-21 20 0,21-21 15,0 1-15,0-1 0,0 0 16,0-20-16,0 20 0,0-21 0,21 0 16,0 0-16,1 1 15,-1-22-15,0 0 0,0 0 0,0 0 16,0 0-16,22 0 0,-22-22 0,21 22 15,1-21-15,-22 0 0,21 0 16,0 0-16,-20 0 0,20-1 0,-21 1 16,0 0-16,0-21 0,1 21 15,-22-22-15,0 22 0,0-21 16,0-1-16</inkml:trace>
  <inkml:trace contextRef="#ctx0" brushRef="#br0" timeOffset="37506.96">13610 4932 0,'21'0'16,"0"0"0,1 0-16,-1 0 0,-21-21 15,21 0-15,0 21 0,21-22 16,-20 1-16,-1 0 0,21 0 15,-21 0-15,22 21 0,-22-21 0,0-1 16,21 1-16,-21 0 16,-21 0-16</inkml:trace>
  <inkml:trace contextRef="#ctx0" brushRef="#br0" timeOffset="37716.19">13293 4572 0,'0'0'0,"-22"21"0,1-21 15,0 0 17,0 0-17,0 0-15,0 0 16,-1 0-16,1 0 0,0 0 0</inkml:trace>
  <inkml:trace contextRef="#ctx0" brushRef="#br0" timeOffset="39187.11">423 9631 0,'0'0'0,"0"-21"0,21-64 31,-21 64-31,0 42 31,0 21-31,0 1 0,0-1 16,0 22-16,-21-22 0,0 21 0,0 1 16,0-1-16,21-20 15,-21 20-15,-22-20 0,22-1 0,0 0 16,0 1-16,0-1 0,-1 0 16,22-21-16,-21 1 0,21-1 0,0 0 15,-21-21-15,21-21 16,0 0-16,0-1 15,0 1-15,21 0 16,0 0-16,1-21 0,-1 20 0,0 1 16,0 0-16,21 0 0,1 0 15,-1 21-15,0-21 0,1-1 16,-1 1-16,22 21 0,-22-21 0,0 0 16,1 21-16,-1-21 0,0 21 15,1-21-15,-22-1 0,21 22 0,-21-21 16,0 0-16,-21 0 0,22 0 15,-22 0-15,21-1 16,-21-20-16,0 21 0,0 0 16,0 0-16,0-22 0,0 22 0,0 0 15,-21 0-15,21 0 0,-22 21 16,1 0-16,0 21 16,0 0-16,21 21 0,-21 1 15,0-1-15,-1 21 0,1-20 0,21-1 16,-21 22-16,0-22 0,0 0 15,21 1-15,-21-1 0,-1 0 0,22 1 16,-21-1-16,21 0 16,0-21-16,0 22 0,0-22 0,0 0 15,0 0-15,0 0 0,0 1 16,21-44 0,1 1-1</inkml:trace>
  <inkml:trace contextRef="#ctx0" brushRef="#br0" timeOffset="39467.01">1291 10075 0,'42'22'31,"-20"-22"-16,-1 0-15,-21-22 16,21 22-16,-21-21 0,0 0 16,0 0-16,0 0 15,-21 21 1,0-21-16,-1 21 16,1 0-16,0 0 0,0 21 15,0-21 1</inkml:trace>
  <inkml:trace contextRef="#ctx0" brushRef="#br0" timeOffset="52654.99">2836 9313 0,'0'0'0,"0"-21"0,0 0 15,0 0-15,0 0 0,0 0 16,0-1-16,0 1 16,0 0-16,0 0 0,0 0 0,0 0 15,0-1-15,0 1 16,-21 21-1,21 21 1,0 1-16,0 20 0,0 0 0,0 1 16,0-1-16,-21 21 0,21 1 15,0 21-15,-21-22 0,21 22 0,0-22 16,0 1-16,-21-1 0,21 1 16,-22-1-16,22 1 0,0-22 0,0 0 15,0-20-15,0 20 0,0-21 16,0 0-16,0 0 0,0 1 0,0-1 15,0-42 17,0-22-32,0 22 15,0-21-15,0 21 0,0-22 16</inkml:trace>
  <inkml:trace contextRef="#ctx0" brushRef="#br0" timeOffset="52999.01">2582 9271 0,'0'0'0,"-21"-21"0,21 0 16,0 0-16,0-22 0,0 22 0,0 0 15,0-21-15,0 20 0,0-20 16,21 21-16,0-21 0,22 20 16,-22 1-16,21 0 0,1-21 15,-1 42-15,21-21 0,-20 21 0,-1 0 16,0 0-16,1 21 0,-1 0 15,0 21-15,1 1 0,-22-1 0,0 0 16,-21 1-16,0-1 0,0 0 16,-21 1-16,0-1 0,0 0 0,-22-21 15,1 22-15,0-22 0,-22 21 16,22-21-16,-22 1 0,22-1 0,0 0 16,-22 0-16,22 0 15,-1 0-15,1-21 0,21 0 0,0 22 0,0-22 16,-1 0-1,44 0 1,-1 0-16,21 0 0,-21 0 16</inkml:trace>
  <inkml:trace contextRef="#ctx0" brushRef="#br0" timeOffset="54223.93">3598 9970 0,'0'0'0,"21"0"0,1 0 0,-1-22 16,0 22-16,0-21 0,0 0 0,-21 0 15,0 0-15,0-22 0,0 22 0,0-21 16,0 21-16,0-22 0,0 1 16,-21 21-16,21-21 0,-42 20 0,21-20 15,-1 42-15,-20-21 0,21 21 16,-21 0-16,-1 0 0,22 0 0,-21 21 15,-1 21-15,1-20 0,0 20 16,-1 0-16,22 1 0,-21-1 0,21 0 16,0 1-16,-1-1 15,22-21-15,0 21 0,0 22 16,0-43-16,0 0 0,0 0 0,0 1 16,22-22-16,-1 0 15,0 0-15,0 0 0,0 0 16,22 0-16,-22-22 0,0 1 15,21 0-15,1 0 0,-22-21 0,21 20 16,-21-20-16,22 0 0,-22-1 16,21 1-16,-21 0 0,0-22 0,1 22 15,-1 0-15,0 20 0,-21 1 16,0 0-16,0 0 0,0 42 31,0 0-31,21 0 0,-21 22 0,0-1 16,21-21-16,-21 22 0,0-1 15,21 0-15,-21-21 0,22 22 16,-1-1-16,0-21 0,-21 0 0,21 1 16,0-1-16,22 0 0,-22 0 15,0 0-15,21-21 0,1 0 0,-22 0 16,21 0-16,0 0 0,1 0 0,-1-21 16,0 21-16,22-21 0,-1-21 15,-20 20-15,20 1 0,-20-21 0,-1 21 16,0-22-16,1 1 0,-22 0 15,0-1-15,0 1 0,-21 0 0,0-1 16,0 22-16,0 0 0,-21 0 0,0 0 16,0 21-16,-22 0 15,22 0-15,-21 0 0,-1 0 0,-20 21 16,21 0-16,-1 0 0,1 22 16,21-22-16,-22 21 0,22 0 0,0 1 15,21-22-15,0 21 0,-21 1 16,21-22-16,0 0 0,0 21 0,0-21 15,0 1-15,21-1 0,0-21 16,0 0-16,1 0 0,-1 0 16,21 0-16,-21 0 0,22-21 0,-1-1 15,0 1-15,1 0 0,-1 0 16,-21 0-16,21 0 0,-20-22 16,-1 22-16,0 0 0,21-43 15,-42 43-15,21 0 0,-21-21 16,0 21-16,0-1 0,0 44 47,0-1-47,0 0 0,0 21 15,0 1-15,-21-1 0,21 0 0,0 1 16,0 20-16,0-21 0,0 1 0,0 20 16,0 1-16,0-22 0,0 22 15,0 20-15,0-20 0,21-1 16,1 22-16,-22-22 0,0 22 0,21-21 15,0-1-15,-21 22 0,0-22 16,0 22-16,0 0 0,0-1 0,0-20 16,0 20-16,0 1 0,-21-21 0,21 20 15,-21-20-15,21-1 0,-22-20 16,22 20-16,0-21 0,0 1 0,0-22 16,0 0-16,0 0 0,0 0 15,-21-42 1,21 0-16,0-21 0,0 21 0,0-22 15,-21-20-15,21 20 0,-21-84 16,0 43-16,0-1 0,-1 0 16,1 1-16,0-1 0,21 22 15,-21-22-15,0 0 0,21 1 0,-21-1 16,21 21-16,0-20 0,0-1 16,0 22-16,0-1 0,0 1 0,21 20 15,0-20-15,21 20 0,-21-20 0,22 21 16,-22-22-16,21 22 0,1-1 15,-1 1-15</inkml:trace>
  <inkml:trace contextRef="#ctx0" brushRef="#br0" timeOffset="54564.16">5207 9652 0,'21'-21'31,"0"21"-31,0-21 0,1 0 16,-1-1-16,0 22 0,-21-21 0,21 0 16,0 0-16,-21 0 0,21 0 15,-21-1-15,22 1 0,-22 0 0,0 0 16,0 0-16,-22 21 16,1 0-1,0 21-15,0 0 0,0 0 0,0 22 16,-1-1-16,1 0 15,21 1-15,0-1 0,0 0 0,0-21 16,0 22-16,0-1 0,0-21 0,0 0 16,0 1-16,0-1 0,0 0 15,21-21-15,1 0 0,20 0 16,-21 0-16,21 0 0,1 0 16,-1-21-16,0 0 0,1-1 0,20 1 15</inkml:trace>
  <inkml:trace contextRef="#ctx0" brushRef="#br0" timeOffset="55683">7408 9017 0,'0'0'0,"0"-42"0,21-22 16,-21 22-16,0 0 15,0 20-15,0-20 0,0 21 0,0 0 16,0 42 0,0 0-1,-21 21-15,21-20 0,-21 41 0,0-21 16,21 22-16,-21-1 0,21 1 16,-21-1-16,-1 1 0,1-1 0,0 1 15,0-1-15,0 1 0,0-1 0,-22 1 16,22-22-16,-21 22 15,-1-22-15,1 0 0,21 1 0,-21-22 16,-1 21-16,22-21 0,-21-21 16,21 22-16,-22-22 0,22 0 15,0 0-15,0-22 0,21 1 0,0 0 16,-21-21-16,21 21 0,-22-22 16,22-20-16,0 20 0,0-20 0,0 21 15,0-22-15,0 22 0,0-22 16,0 22-16,22 0 0,-22 20 0,21-20 15,0 21-15,0 0 0,0 21 16,0 0-16,1 0 0,-1 0 16,0 21-16,0 21 15,0-21-15,-21 22 0,21-22 0,1 21 16,-22 1-16,21-1 0,-21 0 16,21 1-16,0 20 0,0-21 0,-21-20 15,21 20-15,1 0 0,-1-21 16,0 1-16,0-1 0,0 0 0,0 0 15,1-21-15,-1 0 0,0 0 0,0 0 16,21 0-16,-20 0 0,-1 0 16,21-21-16,-21 0 0,22 0 0,-22-22 15,21 22-15,-21-21 0,22-1 16,-22 1-16,21 0 0,-21-1 16,0 1-16,22 0 0,-22-1 0,0 22 15,0 0-15,-21 0 0,0 0 16,21 21-16,-21 21 15,0 0 1,0 0-16,0 0 0,0 22 16,0-22-16,0 21 0,0-21 0,0 22 15,0-1-15,0-21 0,0 22 16,0-22-16,22 0 0,-22 21 0,42-21 16,-21 1-16,0-22 0,0 0 15,22 0-15,-22 0 16,42 0-16,-41-22 0,20 22 15,0-21-15,-21 0 0,1-21 0,-1 21 16,21-43-16,-21 22 16,-21-1-16,0 22 0,0-21 0,0 0 15,0-1-15,0 22 0,0-21 16,-21-1-16,0 22 0,0 0 0,0 0 16,-22 0-16,1 0 15,21 21-15,-22 0 0,22 21 16,-21-21-16,21 21 0,0 0 0,-22 0 15,22 22-15,0-22 0,0 21 0,0-21 16,-1 22-16,22-22 0,0 21 16,0 0-16,0-20 0,0 20 0,0-21 15,0 0-15,22 22 0,-1-22 16,0-21-16,0 21 0,21 0 0,1-21 16,-22 0-16,21 0 0,1 0 0</inkml:trace>
  <inkml:trace contextRef="#ctx0" brushRef="#br0" timeOffset="56635.33">8848 9356 0,'0'-21'0,"0"42"0,21-64 0,-21 22 16,0 0-16,0 0 16,-21 21-16,-1 0 0,1 0 0,0 0 15,0 0-15,0 21 0,0 0 16,-22-21-16,22 43 0,0-22 0,0 0 15,0 21-15,-1 1 0,1 20 16,21-21-16,0 1 0,-21-1 16,21 0-16,0 1 0,0-22 0,0 0 15,0 0-15,0 0 0,0 1 16,21-22-16,0 0 0,1 0 16,-1 0-16,0 0 0,0 0 0,0-22 15,0 1-15,1 0 0,20 0 16,-21-21-16,0 20 0,0-20 15,1 0-15,-1-1 0,21 1 0,-21 0 16,0 21-16,1-22 0,-22 22 16,21 0-16,-21 0 0,21 0 0,-21 42 31,0 0-31,0 0 16,0 0-16,0 0 0,0 22 0,0-22 15,0 21-15,0 1 0,0-22 16,0 21-16,21-21 0,-21 22 0,21-22 15,22 0-15,-22 0 0,21 0 16,-21 0-16,22 1 0,-1-22 0,0 0 16,1 0-16,-1 0 0,0 0 15,1 0-15,-1 0 0,0-22 0,1 1 16,-1 0-16,0-21 0,1 21 16,-22-22-16,0 22 0,21-21 0,-42-1 15,21 1-15,-21 0 0,0-1 16,0 1-16,0 0 0,0 21 0,0-22 15,-21 22-15,21 0 0,-21 21 0,-21 0 16,21 0-16,-1 0 0,1 0 16,-21 0-16,21 0 0,-22 21 15,22 21-15,-42 1 0,20-1 16,22-21-16,0 22 0,0-22 16,0 21-16,21 0 0,0 22 15,0-43-15,0 21 0,0-20 16,0-1-16,21 0 0,0-21 0,0 21 15,0-21-15,1 0 0,-1 0 0,0 0 16,21 0-16,-21 0 0,1-21 16,20 21-16,-21-21 0,0 0 0,0-22 15,22 22-15,-22-21 0,0-1 0,0 1 16,0 0-16,22-1 0,-22 1 16,0 0-16,0-22 0,22 22 0,-22-22 15,0 1-15,0 21 0,0-22 16,-21 22-16,21-1 0,-21 1 15,22 21-15,-22 0 0,-22 42 16,1 21 0,0 1-16,0-1 0,-21 21 0,20-20 15,1 20-15,21-20 0,-21 20 16,21-21-16,0 22 0,0-22 16,0 22-16,0-22 0,0 0 0,0 1 0,21-22 15,0 21-15,1-21 0,-22 1 16,42-1-16,-21 0 0,0-21 15,0 0-15,1 0 0,-1 0 16,0 0-16,0 0 0,0-21 16,0 0-16,1-1 0</inkml:trace>
  <inkml:trace contextRef="#ctx0" brushRef="#br0" timeOffset="57314.89">10350 9525 0,'0'21'15,"22"-21"17,-1 0-32,0 0 15,0-21-15,-21 0 0,21 21 0,0-21 16,-21 0-16,22 21 0,-1-22 16,-21 1-16,0 0 0,21 21 15,-21-21-15,0 0 0,0 0 0,0-1 16,-21 22-1,0 0 1,-1 0-16,22 22 0,-42-1 0,42 0 16,-21 0-16,0 0 0,0 22 15,21-22-15,0 21 0,0-21 0,0 0 16,0 22-16,0-22 0,0 0 16,0 0-16,21 0 0,-21 1 0,21-22 15,0 21-15,0-21 0,0 0 16,1 0-16,-1 0 0,0 0 15,0 0-15,0 0 0,0 0 16,1-21-16,-1-1 0,-21 1 0,21 0 16,0 0-16,-21-21 0,21 20 15,-21-20-15,21 0 0,1-1 0,-1 22 16,0-21-16,-21 21 0,21-22 16,0 22-16,0 0 0,1 21 15,-1 0-15,0 21 0,-21 0 16,0 1-16,21-1 15,-21 21-15,0-21 0,21 22 0,-21-1 0,0 0 16,21 1-16,-21-1 0,22-21 16,-1 21-16,-21-20 0,0 20 15,21-21-15,-21 0 0,21-21 0,-21 21 16,0-42 15,0 0-31,0 0 0,0 0 16,0-22-16,0 22 0,0-21 15,0 0-15,0-1 0,0 1 0,21 0 16,0-1-16,1 22 0,-1-21 0,0-1 16,0 22-16,0 0 0,0 0 15,1 0-15,-1 21 0,0 0 16,0 0 0,-21-21-16,21 21 15</inkml:trace>
  <inkml:trace contextRef="#ctx0" brushRef="#br0" timeOffset="58131.76">12404 8975 0,'0'0'0,"0"-21"0,0-1 16,0-41-1,0 42-15,0 0 0,0-1 0,0 44 31,0 20-31,0 0 0,0 22 0,0-22 16,-22 22-16,1-1 0,0 1 16,21-22-16,-21 21 0,0-20 0,0 20 15,-1-20-15,1 20 0,0-21 16,0-20-16,0 20 0,0-21 0,21 0 16,0 0-16,0 1 0,0-1 15,0-42 1,21-1-16,0 1 15,0-21-15,0 21 0,0-22 16,22 22-16,-22-21 0,0 0 0,21 20 16,-20-20-16,-1 0 0,21-1 15,-21 22-15,0 0 0,1 0 16,-1 0-16,0 21 0,0 21 16,-21 0-1,21 21-15,-21-20 0,0 20 0,0-21 16,0 21-16,0 1 0,21 41 15,-21-62-15,22 20 0,-1-21 16,-21 21-16,21-20 0,0-1 0,0-21 16,0 21-16,1 0 0,20-21 0,-21 0 15,0 0-15,22 0 0,-1 0 16,-21-21-16,21 21 0,1-21 0,-22 0 16,21-22-16,1 22 0,-22-21 0,21-1 15,-21 1-15,0 0 0,1-1 16,-1 1-16,0-21 0,0 20 15,-21-20-15,21-1 0,-21 1 16,0-1-16,0 1 0,0 20 0,0-20 16,-21 21-16,0-1 0,0 22 0,0 0 15,-22 0-15,22 0 0,-21 21 16,-1 0-16,1 21 0,21 0 16,-21 0-16,-1 0 0,22 22 0,0-1 15,0 0-15,0 1 0,-1-1 16,22 0-16,0 1 0,0-1 0,0 0 15,0-21-15,0 22 0,0-22 16,22 0-16,20 0 0,-21 0 0,21-21 0,1 22 16,-1-22-16</inkml:trace>
  <inkml:trace contextRef="#ctx0" brushRef="#br0" timeOffset="59135.13">13864 9144 0,'0'-21'15,"0"42"-15,0-63 0,0 21 0,0-1 0,0 1 16,0 0-16,-21 21 0,0 0 16,0 0-16,-1 0 0,1 0 0,0 21 15,0-21-15,0 21 0,-22 1 0,22 20 16,0-21-16,0 0 0,-21 22 16,20-22-16,1 21 0,0 0 15,0-20-15,21 20 0,-21-21 0,21 21 16,0-20-16,0 20 0,0-21 15,0 0-15,0 0 0,0 1 0,21-1 16,0-21-16,21 0 16,-20 0-16,-1 0 0,0 0 15,0 0-15,0-21 0,0 21 0,1-22 16,-1 1-16,-21 0 0,21-21 16,0 21-16,0-1 0,-21-20 0,21 21 15,1 0-15,-22-22 0,0 22 0,0 0 16,21 0-16,-21 0 15,21 21-15,-21 21 32,0 0-32,0 0 0,0 0 15,0 1-15,0-1 0,0 21 0,0-21 16,0 0-16,0 1 0,0-1 16,21 0-16,-21 0 0,21 0 0,0 0 15,1 1-15,-1-22 0,0 0 16,21 0-16,-21 0 0,1 0 0,20 0 15,-21 0-15,0 0 0,22-22 0,-22 22 16,0-21-16,0 0 0,0 0 16,0 0-16,22-22 0,-22 22 15,0-21-15,0 21 0,0-22 0,1 1 16,-1 21-16,0 0 0,-21 0 16,0-1-16,0 1 0,21 21 15,-21 21-15,0 1 16,0-1-16,0 0 0,0 21 15,-21-21-15,21 1 0,0 20 0,0-21 16,0 0-16,0 22 0,21-22 0,0 0 16,0 0-16,1 0 0,-1 0 15,0 1-15,0-22 0,0 0 16,0 0-16,1 0 16,-1 0-16,-21-22 0,21 1 15,0 0-15,-21 0 0,21 0 0,0-22 16,-21 22-16,22-21 0,-1 0 15,-21-1-15,21-20 0,0 20 0,-21-20 16,21-22-16,-21 22 0,21-1 16,1 1-16,-1-1 0,-21 1 0,21 20 15,-21 1-15,21 0 0,-21-1 0,0 22 16,0 0-16,0 0 0,0 42 16,-21 21-1,0 1-15,0-1 0,21 22 16,-22-1-16,22 1 0,-21-1 15,21 1-15,0-1 0,0 1 0,0-1 16,0-21-16,0 1 0,0-1 16,0 0-16,0 1 0,0-1 0,0-21 15,0 22-15,21-22 0,1 0 0,-1 0 16,0 0-16,21-21 0,-21 21 16,22-21-16,-22 0 0,21 0 0,-21 0 15,22 0-15,-1 0 0,-21-21 16,22 0-16,-1 0 0,0 21 15,-21-21-15,22 0 0,-1-1 0,0 1 0,-20 0 16,-1-21-16,0 21 16,0-1-16,-21 1 0,21 0 0</inkml:trace>
  <inkml:trace contextRef="#ctx0" brushRef="#br0" timeOffset="59370.86">14880 8996 0,'0'0'0,"-21"0"0,21 21 16,21-21-1,0 0 1,22 0-16,-22 0 16,0 0-16,21 0 0,-21-21 0,22 21 15,-22-21-15,21 21 0,-21-21 16,1 21-16,20-22 0,-21 1 0,0 21 15,-21-21-15,0 0 0,21 0 0,-21 0 16,0-1-16</inkml:trace>
  <inkml:trace contextRef="#ctx0" brushRef="#br0" timeOffset="59751.38">14118 8678 0,'0'0'0,"-21"22"0,21-1 0,0 0 15,0 0-15,0 0 16,21-21-1,0 0-15,0 0 16,1 0-16,-1 0 0,0-21 16,21 21-16,-21-21 0,1 0 15,-1 21-15,-21-21 0,0-1 0,0 1 16,0 0-16,0 0 0,0 0 16,-21 0-16,-1 21 0,1 0 15,-21 0-15,21 0 0,0 0 0,-1 0 16,-20 0-16,21 0 0,0 0 15,0 21-15,-1 0 0,1-21 0,0 21 16,0 0-16,0 0 0,0 22 0,21-22 16</inkml:trace>
  <inkml:trace contextRef="#ctx0" brushRef="#br0" timeOffset="60727.93">656 11621 0,'0'0'0,"-21"0"0,0 0 0,0 0 15,-1 0-15,1 0 16,42 0-1,1 0-15,-1 0 16,21-22-16,-21 22 0,22 0 16,-22 0-16,21 0 0,0 0 15,-20-21-15,20 21 0,-21 0 16,21 0-16,-20 0 0,20 0 0,-21 0 16,0 0-16,0 0 0,1 0 15,-44 0 1,1 0-16,-21 0 15,0 0-15,-1 0 0</inkml:trace>
  <inkml:trace contextRef="#ctx0" brushRef="#br0" timeOffset="61243.92">571 11599 0,'-21'106'31,"21"-85"-31,-21 1 0,21-1 0,-21 0 15,21 21-15,-21-21 0,21 1 16,-21-1-16,-1 0 0,22 0 0,0 0 16,-21 0-16,21 1 0,-21-22 15,21 21-15,0-42 32,0-1-32,0 1 15,0 0-15,21 21 16,0-21-16,-21 0 0,22 21 15,-1-21-15,0 21 0,0-22 16,0 22-16,0 0 0,22 0 0,-22-21 16,21 21-16,-21 0 0,22 0 15,-1 21-15,-21 1 0,22-1 16,-22 0-16,21 0 0,-21 21 0,0-20 16,1 20-16,-22 0 0,21-21 15,-21 22-15,0-1 0,0 0 16,-43-20-16,22 20 0,-21-21 0,0 0 15,-1 22-15,1-22 0,0-21 0,-22 21 16,22 0-16,-22-21 16,22 0-16,0 0 0,-1 0 0,1 0 15,0 0-15,20 0 0,-20 0 16,21 0-16,0-21 0,0 21 16,21-21-16,0 0 0,0-1 15,0 1-15,0 0 16,0 0-16,21 21 0,0-21 15,0 21-15,0-21 0,0 21 16,1-22-16,-1 1 0</inkml:trace>
  <inkml:trace contextRef="#ctx0" brushRef="#br0" timeOffset="61459.97">1270 12129 0,'0'0'0,"42"0"0,-21 0 0,1 0 16,-1 0-16,-42 0 78,21-22-62</inkml:trace>
  <inkml:trace contextRef="#ctx0" brushRef="#br0" timeOffset="64410.28">2815 12002 0,'0'21'16,"0"21"0,21-42-1,0 0-15,1 0 0,-1-21 16,0 0-16,0 21 16,0-21-16,22-22 0,-22 22 0,21 0 15,0-21-15,1 20 0,-1-20 16,-21 0-16,22 21 0,-1-22 0,-21 1 15,0 0-15,0-22 0,-21 22 16,0-1-16,0-20 0,0 21 0,0-1 16,0 1-16,-21 21 0,21-22 15,-21 22-15,0 21 0,0-21 0,0 21 16,-1 0-16,1 0 0,0 21 16,0 0-16,21 1 0,0 20 0,-21 0 15,21 1-15,-21 20 0,21-21 16,-22 22-16,22-1 0,0 1 15,-21 21-15,0-22 0,21 22 0,-21-1 16,0-20-16,21 21 0,0-1 16,-21 1-16,-1 84 0,22-84 15,-21 0-15,21-1 0,0 1 16,0 0-16,-21-1 0,21 1 16,0 0-16,0-22 0,0 22 0,0-22 15,0 1-15,0-1 0,0 1 0,0-22 16,21 22-16,0-22 0,1-21 15,-22 21-15,21-20 0,0-22 0,21 0 16,-21 0-16,1 0 0,-1-22 16,21-20-16,-21 21 0,22-21 15,-1-1-15,-21-20 0,21 20 0,-20-20 16,-1 21-16,0-22 0,-21 1 16,0-1-16,0 1 0,0-22 0,0 21 15,-21-20-15,-106-170 16,84 190-16,1 22 15,0 0-15,-1-1 0,1 22 16,21-21-16,-21 21 0,-1-1 0,22 22 16,0 0-16,0-21 0,0 21 15,42 0 17,0-21-32,0 21 0,21-21 15,-20 21-15,20-21 0,0 0 0,1-1 16,-1 1-16,21-21 0,1 21 15,-1-22-15,1 1 0,21 0 0,-22-22 16,1 22-16,-1 0 0,1-1 16,-22-20-16,0 20 0,1 1 0,-22-21 15,0 20-15,0 1 0,-21-22 16,0 22-16,0 0 0,0 21 0,0-22 16,0 22-16,0 0 0,-21 21 15,0 0-15,0 0 0,-1 21 16,1 0-16,21 22 0,-21-1 15,0 0-15,0 22 0,0-22 16,21 22-16,0-1 0,-22-21 0,1 22 16,21-1-16,0 1 0,0-1 15,0 1-15,0-1 0,0-20 0,0-1 16,0 0-16,0 1 0,21-22 16,1 0-16,-1 0 0,0 0 0,0-21 15,0 0-15,22 0 0,-22 0 16,0 0-16,0 0 0,21-21 0,-20 0 15,-1 0-15,0 0 0,0 0 16,0-22-16,0 22 0,1-21 16,-1-1-16,0 1 0,0 21 0,-21-21 15,0-1-15,21 22 0,-21-21 16,21 21-16,-21-1 0,0 44 31,0-1-31,0 21 16,0-21-16,0 0 0,0 22 15,0-22-15,0 21 0,22-21 0,-22 22 16,21-22-16,-21 0 0,21 0 16,0 0-16,0-21 0,-21 22 0,21-22 15,1 0-15,20 0 0,-21 0 0,0 0 16,22 0-16,-22 0 0,0-22 16,21 1-16,-21 0 0,22 0 15,-22 0-15,21 0 0,-21-22 16,1 1-16,-1 21 0,0-22 0,0 22 15,0-21-15,0 21 0,-21 0 0,22-1 16,-22 1-16,0 0 16,0 42-1,0 0 1,0 1-16,0-1 0,0 0 0,0 0 16,0 21-16,21-20 0,0 20 15,-21-21-15,0 0 0,21 22 16,0-22-16,0 0 0,1 0 0,-1 0 15,0 0-15,0 1 0,0-22 16,22 0-16,-22 0 0,21 0 0,0 0 16,1 0-16,-1 0 0,0-22 15,1 1-15,63-21 0,-64 21 16,0-22-16,22 22 0,-22-21 0,0 0 16,1-1-16,-1 1 0,-21 0 15,0 20-15,-21-20 0,0 0 16,0 21-16,0-22 0,0 22 0,-21 0 15,0 21-15,0 0 16,0 0-16,-22 0 0,22 21 0,-21 0 16,21 0-16,-22 1 0,22-1 15,0 21-15,0-21 0,21 22 0,0-1 16,0-21-16,0 21 0,0 1 0,0-22 16,21 21-16,0-21 0,0 1 15,1-1-15,-1 0 0,21-21 0,-21 21 16,0-21-16,22 0 0,-1 0 15,22 0-15,-22-21 0,0 0 16,1 21-16,-1-43 0,-21 22 0,21 0 16,-20-21-16,-1 21 0,21-22 15,-21 1-15,-21 21 0,21-22 0,-21 22 16,22 0-16,-22 0 0,0 0 16,0 42-1,0 0 1,0 0-16,-22 0 0,1 1 15,21 20-15,-21-21 0,21 21 0,0-20 16,-21-1-16,21 0 0,0 0 0,0 0 16,0 0-16,0 1 0,21-44 47,0 1-47,-21 0 0,21 0 0,1 0 15,-22-22-15,21 22 0,0-21 16,0 0-16,21 20 0,-20-20 15,-1 21-15,21-21 0,-21 20 0,0 1 16,1 0-16,-1 21 0,0 0 0,0 21 16,-21 0-1,0 1-15,21-1 0,-21 21 0,0-21 16,0 22-16,0-22 0,0 21 16,21-21-16,1 22 0,-22-22 0,21 21 15,0-21-15,0 0 0,0 1 0,0-22 16,22 21-16,-22-21 15,0 0-15,21 0 0,-20 0 0,20 0 16,-21 0-16,21-21 0,-20-1 0,20 1 16,-21 0-16,0-21 0,22 21 15,-22-22-15,0 1 0,0 0 0,21-64 16,-20 63-16,-1-20 16,0-1-16,-21 1 0,21-1 0,0 1 15,-21-1-15,21 1 0,-21-1 0,22 22 16,-22 0-16,21-1 0,-21 22 15,0 0-15,0 0 0,0 42 16,0 0-16,-21 0 16,-1 22-16,1 20 0,0-20 0,21 20 15,-21 1-15,21-1 0,-21 1 16,21-22-16,0 21 0,0 1 16,0-22-16,0 22 0,0-22 15,0 0-15,0 22 0,21-22 0,0-21 0,0 22 16,0-22-16,1 0 15,-1 21-15,0-20 0,0-22 0,0 0 16,0 0-16,1 0 16,-1 0-16,0 0 0,-21-22 15,21 1-15,-21 0 0,0 0 0,0-21 16</inkml:trace>
  <inkml:trace contextRef="#ctx0" brushRef="#br0" timeOffset="64608.62">7048 11642 0,'0'21'0,"0"-42"0,-21 42 0,42-21 31,1 0-31,-1 0 0,0 0 16,0 0-16,0-21 0,22 21 15,-22 0-15,0-21 0,21-1 0,-21 22 16,22-21-16,-1 21 0,-21-21 15,22 0-15,-22 21 0,21-21 16</inkml:trace>
  <inkml:trace contextRef="#ctx0" brushRef="#br0" timeOffset="65459.93">8530 11113 0,'0'0'16,"-21"-22"-16,0 1 0,0 0 0,-1 21 0,1-21 16,0 21-16,0 0 15,0 0-15,21 21 0,0 0 0,-21 0 16,-1 22-16,22-1 0,-21 22 16,21-1-16,0 1 0,0-1 0,-21-21 15,21 22-15,-21-1 0,21-20 16,-21-1-16,0 22 0,21-22 15,-22-21-15,1 21 0,21-20 0,0 20 16,0-21-16,-21 0 16,21-42-1,0 0-15,21 0 16,-21 0-16,21-22 0,1 22 16,-22 0-16,21-21 0,0 20 0,-21-20 15,21 0-15,0-1 0,-21 1 16,0 0-16,21-1 0,1 1 0,-1 0 15,-21-1-15,0 1 0,21 21 0,0 42 32,-21 0-32,0 22 15,0-1-15,21 0 0,-21 22 0,0-22 16,0 0-16,21 1 0,1-1 16,-1 0-16,0 1 0,-21-1 0,21 0 15,21 1-15,-20-22 0,20 21 16,0-21-16,1-21 0,-1 22 0,0-22 15,1 0-15,20 0 0,-21 0 0,1 0 16,-1-22-16,0 1 0,1 0 16,-1 0-16,0 0 0,-20 0 0,20-22 15,-21 1-15,0 0 0,0-1 16,1 1-16,-1-22 0,-21 1 16,0-1-16,0 1 0,0-64 15,0 63-15,0-20 0,0 41 16,-21-20-16,-1 21 0,1-1 0,0 1 15,-21 0-15,21 20 0,-1 22 0,1 0 16,0 0-16,-42 0 16,41 22-16,-20-1 0,21 21 0,0-21 15,21 22-15,0-1 0,0 0 16,0 22-16,0-22 0,0 0 0,21 1 16,0-1-16,0 0 0,0 1 15,22-22-15,-1 0 0,0 0 16,1 0-16,-1 1 0</inkml:trace>
  <inkml:trace contextRef="#ctx0" brushRef="#br0" timeOffset="66453.45">10033 11218 0,'0'0'0,"0"-42"0,0-64 31,0 85-31,-21 21 0,0 0 16,-1 0-16,1 0 0,-21 21 15,21 0-15,0 1 0,-22 20 0,22 0 16,0 1-16,-21-1 0,20 21 16,-20-20-16,21 20 0,0-20 0,21-1 15,0 0-15,0 1 0,0-22 0,0 21 16,0-21-16,21 0 0,0 1 16,0-1-16,0 0 0,1-21 0,-1 0 15,0 0-15,0 0 0,0 0 16,0 0-16,1 0 0,-1 0 0,0 0 15,0-21-15,0 0 0,0-1 0,-21 1 16,22 0-16,-1-21 0,0 21 16,0-22-16,-21 1 0,0 0 0,21-22 15,0 22-15,-21-1 0,0 1 0,0 21 16,0-21-16,22 20 16,-22 44-1,0-1-15,-22 0 16,22 21-16,0 1 0,0-1 0,0 0 15,0 1-15,0-1 0,0 0 0,0-21 16,0 22-16,0-22 0,0 0 16,22 0-16,-1 0 0,0 1 0,21-1 15,-21-21-15,1 0 0,20 0 16,-21 0-16,0 0 0,22 0 0,-22 0 16,0 0-16,21 0 0,-21-21 0,1-1 15,-1 1-15,0 0 16,0-21-16,0 21 0,0-22 0,1 1 15,-1 0-15,0-1 0,-21 1 0,0 0 16,21-1-16,-21 22 0,0 0 16,0 0-16,0 42 15,0 0-15,-21 0 16,21 0-16,0 22 0,-21-22 0,21 21 16,0 1-16,0-22 0,0 21 0,0-21 15,0 0-15,21 22 0,0-22 16,0 0-16,0 0 0,1 0 0,-1-21 15,21 22-15,-21-22 0,0 0 16,22 0-16,-22 0 0,21 0 16,1 0-16,-22 0 0,21 0 0,0 0 15,-20 0-15,20-22 0,-21 1 0,21 0 16,1-21-16,-22 21 0,0-22 16,21 1-16,-20 0 0,-1-22 0,21 22 15,-21-22-15,0 1 0,1-1 16,-1 1-16,0-1 0,-21 22 0,0-22 15,21 22-15,-21 0 0,0-1 0,0 1 16,0 21-16,0-21 0,0 20 16,-21 44-1,0 20-15,21 0 16,-21 1-16,-1-1 0,1 21 16,21 1-16,0-1 0,0 1 0,0-1 15,0 1-15,0-1 0,0 1 16,0-1-16,0-20 0,0-1 0,0 0 15,21 1-15,1-1 0,-1-21 0,0 0 16,0 1-16,-21-1 0,42 0 16,-20-21-16,-1 0 0,0 0 0,0 0 15,0 0-15,0 0 0,1 0 0,-1 0 16,0 0-16,0-21 0,21 0 16,-20-1-16,-1 1 0,0-21 0,21 21 15,-21-22-15,1 1 0,-1 21 16</inkml:trace>
  <inkml:trace contextRef="#ctx0" brushRef="#br0" timeOffset="66707.03">11620 11049 0,'0'0'15,"22"-21"16,-1 21-15,0 0-16,0 0 0,0-21 0,0 21 16,1 0-16,-1 0 0,0-21 0,42 21 15,-41 0-15,-1 0 16,0-22-16,0 22 0,0 0 0,-21-21 16,21 21-16,-21-21 15,-21 21 1</inkml:trace>
  <inkml:trace contextRef="#ctx0" brushRef="#br0" timeOffset="66927.6">10668 10795 0,'0'0'0,"-21"0"31,0 0 16,-1 0-31,1 0-16,21 21 0,-21-21 0,0 21 16,0 1-16</inkml:trace>
  <inkml:trace contextRef="#ctx0" brushRef="#br0" timeOffset="67911.31">974 13737 0,'0'0'0,"21"-21"0,-21 0 16,21 0-16,-21 0 0,21-22 0,-21 22 16,0 0-16,0 0 0,0 0 15,0-1-15,-42 22 0,21 0 16,-22 0-16,22 0 0,-21 22 15,21 20-15,-22 0 16,1 1-16,21-1 0,-22 21 0,22 1 16,0-1-16,0 1 0,21-1 15,-21 1-15,21-1 0,0 22 0,0-21 16,0-1-16,42 1 0,-21-1 16,0-21-16,22 1 0,-22-1 15,21-21-15,1 22 0,-1-43 0,0 21 16,1-21-16,20 0 0,-21 0 15,1 0-15,-1-21 0,0-1 0,-20 1 16,20 0-16,-21-21 0,-21 21 16,0-22-16,0 1 0,0 21 15,0-22-15,-42 1 0,21 21 0,-22-21 16,1 20-16,0 1 0,-22 21 16,22 0-16,-1 0 0,1 0 15,-21 0-15,20 21 0,22 1 16,-21-1-16,-1 0 0,22 21 0,0-21 15,21 22-15,0-22 0,0 21 16,0-21-16,0 22 0,0-22 16,0 0-16,21 0 0,0 0 0,22-21 15,-22 0-15,0 0 0,0 0 16,22 0-16</inkml:trace>
  <inkml:trace contextRef="#ctx0" brushRef="#br0" timeOffset="68099.69">1503 14224 0,'0'0'0,"0"-21"0,21 21 15,0 0-15,-21-21 78</inkml:trace>
  <inkml:trace contextRef="#ctx0" brushRef="#br0" timeOffset="69295.91">4276 13420 0,'0'-21'0,"0"42"0,0-64 0,0 1 16,21 21-16,-21-21 0,0 20 16,21 1-16,-21-21 0,0 21 0,0 0 15,0-1-15,0 1 0,-21 21 16,0 0 0,-1 0-16,-20 21 0,21 22 15,0-22-15,0 0 0,-22 21 0,22 1 16,0 20-16,0 1 0,-22-1 15,22 1-15,0 20 0,21 1 16,0-21-16,-21 20 0,21-20 0,0-1 16,0 1-16,0-1 0,0-20 15,0 20-15,21-21 0,0 1 0,0-1 16,1-21-16,-1 0 0,21 1 16,-21-1-16,0-21 0,22 0 0,-1 0 15,0-21-15,1 21 0,-1-22 16,0-20-16,1 21 0,20 0 0,-20-22 15,-1 1-15,-21 0 0,21-1 16,1 1-16,-22 0 0,0-1 16,0-20-16,-21 21 0,0-1 0,21 1 15,-21 21-15,0-22 0,0 22 16,0 42 0,0 1-16,0-1 15,0 21-15,-21-21 0,21 22 0,-21-1 16,21-21-16,0 21 0,0-20 0,0 20 15,0-21-15,0 0 0,0 22 16,0-22-16,21 0 0,-21 0 16,21-21-16,1 0 0,-1 0 15,0 0-15,0 0 0,0 0 16,22 0-16,-22-21 0,0 0 16,0 0-16,0-1 0,0 1 15,1-21-15,-1 21 0,0-22 0,0 1 16,-21 0-16,21-1 0,-21 1 15,21 0-15,-21 21 0,0-22 0,0 22 16,0 0-16,0 42 16,0 0-1,0 0-15,0 22 0,0-22 16,0 21-16,0-21 0,0 22 16,0-1-16,0-21 0,0 22 0,0-22 15,0 0-15,0 21 16,0-21-16,22 1 0,-1-1 0,-21 0 15,21-21-15,0 21 0,0-21 0,0 21 16,1-21-16,-1 0 0,21 0 16,-21 0-16,22-21 0,-1 0 0,0 0 15,1 0-15,20-1 0,-21-20 16,1 21-16,-1-21 0,0-1 0,-20 1 16,-1 0-16,0-22 0,0 22 0,-21-1 15,0 1-15,0 0 0,0 21 16,0-1-16,0 1 0,-21 21 15,0 0-15,0 21 0,-1 1 16,22-1-16,0 21 0,-21-21 16,21 22-16,0-1 0,0-21 0,0 21 15,0-20-15,0 20 0,0-21 16,21 0-16,-21 0 0,22 1 0,-22-1 16,21 0-16,-21 0 0,21 0 15,-21 0-15,0 1 16,-21-22-16,0 0 15,-1 0-15,1 0 0,0 0 16,0 0-16,0 0 0,0 0 0,-1-22 16,1 22-16,0-21 0,0 0 15,21 0-15,0 0 0,0 0 0,0-22 16,0 22-16,0-21 0,21-1 16</inkml:trace>
  <inkml:trace contextRef="#ctx0" brushRef="#br0" timeOffset="69564">6223 13293 0,'0'0'0,"0"21"15,0 0 1,-21 0-16,21 22 0,-21-22 0,21 21 16,0 0-16,-22 22 0,1-22 15,21 1-15,0-1 0,-21 0 0,21 1 16,0-1-16,0 0 0,0 1 15,0-22-15,0 21 0,0-21 16,0 0-16,0 1 0,0-1 0,0 0 16,21-21-16,0 21 0,1-21 15,-1 0-15,0 0 16,0-21-16,0 0 0,22 21 0,-22-21 16,0-22-16,21 22 0,-21 0 15</inkml:trace>
  <inkml:trace contextRef="#ctx0" brushRef="#br0" timeOffset="69934.71">6540 13631 0,'0'0'0,"22"-21"0,-22 0 0,21-21 16,-21 63 15,0 0-31,-21 21 0,-1 1 0,1-22 16,21 21-16,-21 1 0,21-1 0,-21 0 16,21 1-16,0-22 0,0 21 15,0-21-15,0 0 0,0 1 0,0-1 16,0 0-16,21 0 0,0 0 15,0-21-15,1 0 0,-1 0 0,21 0 16,-21 0-16,22 0 0,-22 0 0,21-21 16,-21 0-16,22 21 0,-22-21 15,0 0-15,0-22 0,0 22 0,0-21 16,-21 21-16,0-22 0,0 1 16,0-22-16,0 22 0,0 0 15,-21-1-15,0 1 0,-21 21 0,21 0 16,-1 0-16,-20-1 0,21 22 15,-21 0-15,20 0 0,1 22 0,0-1 16,0 0-16,0 0 0,0 21 0,21-20 16,-22 20-16,22 0 0,0-21 15,0 22-15,0-22 0,22 0 0,-1 0 16,0 0-16,127 1 16</inkml:trace>
  <inkml:trace contextRef="#ctx0" brushRef="#br0" timeOffset="70595.6">7302 13589 0,'0'0'0,"0"-63"15,0 84 1,-21 0-16,21 21 16,-21-21-16,0 22 0,21-1 15,0 0-15,0-20 0,-21 20 0,21 0 16,0-21-16,-21 22 0,21-22 15,0 0-15,0 0 0,0 0 0,0 1 16,0-1-16,21-21 31,0-21-15,-21-1-16,0-20 0,21 21 16,-21 0-16,21-22 0,-21 1 15,21 0-15,-21-1 0,22 1 0,-1-21 16,0 20-16,-21 1 0,21 0 15,0 20-15,-21-20 0,21 42 0,1 0 16,-1 0-16,-21 21 16,0 22-16,0-22 0,21 21 15,-21 0-15,0 1 0,21-1 0,-21 0 16,0-20-16,21 20 0,0 0 16,-21-21-16,22 1 0,-22-1 15,0 0-15,21 0 0,0-21 0,-21 21 16,21-21-16,0 0 0,0 0 15,-21-21-15,22 21 16,-1-21-16,-21 0 0,21 0 0,0-1 16,-21-20-16,21 21 0,-21-21 15,21-1-15,1 1 0,-1 0 0,-21-22 16,21 22-16,0-1 0,0 1 0,0 21 16,1 0-16,-22 0 0,21 21 15,0 21-15,-21 0 16,0 0-16,0 21 15,0 1-15,0-1 0,0 0 0,0 1 16,0-1-16,21 0 0,0 1 0,-21-1 16,21-21-16,1 0 0,-1 1 15,-21-1-15,21 0 0,0 0 0,0 0 16,0-21-16,1 0 0,-1 0 0,0 0 16,0 0-16,0-21 15,0 0-15,-21 0 0,0 0 0,0-1 16,0-20-16,0 0 0,0-1 15</inkml:trace>
  <inkml:trace contextRef="#ctx0" brushRef="#br0" timeOffset="70843.61">5948 13526 0,'0'0'0,"-43"21"16,22-21-16,0 0 0,21 21 16,21-21-1,0 0-15,22 0 0,-22 0 16,21-21-16,1 21 0,-1-21 16,21 21-16,-20 0 0,20-22 0,1 22 15,-1-21-15,22 21 0,-22-21 16,1 21-16,21-21 0,-22 21 0,1-21 15</inkml:trace>
  <inkml:trace contextRef="#ctx0" brushRef="#br0" timeOffset="71696.91">9483 13441 0,'0'0'0,"-22"-21"0,-20-64 31,42 64-31,0 0 0,0 0 16,0-1-16,0 1 16,0 0-16,-21 63 31,21-20-31,0 20 16,0 0-16,-21 22 0,21-22 0,0 22 15,0-1-15,0 1 0,-21-1 16,-1-21-16,22 1 0,-21 20 0,0-20 15,21-22-15,-21 21 0,21-21 0,-21 0 16,21 1-16,0-1 16,0-42-1,0-1 1,21 1-16,0 0 16,-21 0-16,21-21 0,0 20 0,-21-20 15,22 0-15,-1-22 0,0 22 16,0-22-16,0 22 0,0 0 15,-21-1-15,22 22 0,-1 0 0,0 0 0,0 21 16,0 0-16,0 21 16,-21 0-16,22 22 0,-22-1 0,21 0 15,-21 1-15,21-1 0,-21 0 16,21 1-16,0-1 0,0 0 0,-21 1 16,43-22-16,-22 0 0,0 0 0,21 0 15,1 0-15,-22-21 16,21 0-16,1 0 0,-1 0 0,0 0 15,1 0-15,-1 0 0,0-21 0,1 0 16,-1 0-16,0 0 0,-21 0 16,1-22-16,20 1 0,-21 0 0,-21-22 15,21 22-15,-21-22 0,0 1 16,0 20-16,0-20 0,0-1 0,0 1 16,0 21-16,-21-22 0,0 22 15,0 21-15,0-22 0,-1 22 0,1 21 16,0 0-16,-21 0 0,21 0 15,-22 0-15,22 21 0,-21 0 16,21 1-16,-22-1 0,22 21 0,21-21 16,0 0-16,0 1 0,0 20 15,0-21-15,0 0 0,0 0 0,21 22 16,22-22-16,-22 0 0,0 0 0,21 0 16,1 1-16,-22-1 0,63 0 15,-20-21-15</inkml:trace>
  <inkml:trace contextRef="#ctx0" brushRef="#br0" timeOffset="72659.83">10985 13377 0,'0'0'0,"0"-21"0,0 0 0,0 0 16,-21 21 0,0-21-16,0 21 0,0 0 0,0 0 15,-1 21-15,1 0 0,0 0 0,-21 0 16,21 22-16,-1-22 15,1 42-15,0-20 0,0-1 0,0 0 0,0 1 16,-1-1-16,1 0 0,21 1 16,0-22-16,0 21 0,0-21 0,0 1 15,0-1-15,21 0 0,1-21 16,-1 0-16,0 0 0,21 0 16,-21 0-16,1 0 0,-1-21 0,21 0 15,-21-1-15,0 1 0,22 0 16,-22 0-16,0-21 0,0 20 15,0-20-15,1 0 0,-1-1 0,0 1 16,-21 0-16,21-1 0,-21 22 16,0-21-16,0 21 0,0 42 31,0 0-31,0 0 0,0 0 16,0 22-16,0-22 0,0 21 0,0-21 15,0 22-15,0-1 0,0-21 16,0 0-16,0 22 0,0-22 0,21 0 15,0-21-15,1 21 0,20-21 16,-21 0-16,0 0 0,0 0 16,22 0-16,-22 0 0,0 0 0,21 0 15,-20 0-15,-1-21 0,0 0 16,0 0-16,21 0 0,-20-22 0,-1 22 16,0-21-16,0-1 0,0 1 15,0 0-15,-21 21 0,0-22 0,22 1 16,-22 21-16,21 0 0,-21-1 15,0 44 1,0-1-16,-21 21 16,21-21-16,-22 22 0,22-22 0,0 21 15,0 0-15,0-20 0,0 20 16,0-21-16,0 21 0,0-20 16,22-1-16,-1-21 0,0 21 15,0 0-15,21-21 0,-20 0 0,-1 0 16,21 0-16,-21 0 0,22 0 0,-1-21 15,0 0-15,-21 0 0,22-22 16,-1 22-16,0-21 0,-20-1 0,20 1 16,-21 0-16,0-1 0,0-20 15,1 21-15,-1-22 0,0-63 16,0 64-16,-21-1 0,21 1 0,-21-1 16,0 1-16,21 20 0,-21 1 15,0 21-15,0 0 0,0-1 16,0 44-16,0-1 15,0 21-15,-21 0 0,21 1 0,-21 20 16,0-20-16,0 20 0,0-21 16,-1 22-16,22-22 0,-21 22 0,21-22 15,-21 22-15,21-22 0,0 21 0,0-20 16,0-1-16,0 0 0,21 1 16,0-1-16,1-21 0,-22 22 0,21-22 15,0 0-15,0 0 0,0-21 16,0 21-16,1-21 0,-1 0 0,0 0 15,0 0-15,0 0 0,0 0 0,1-21 16,-1 0-16,0 21 16,0-21-16,21-22 0,-20 22 0,-1-21 15,0 21-15,0-22 0,0 1 0,-21 0 16</inkml:trace>
  <inkml:trace contextRef="#ctx0" brushRef="#br0" timeOffset="72899.72">12192 13293 0,'0'0'0,"21"0"16,0 0 0,0 0-16,22 0 0,-22 0 15,0 0-15,21 0 0,1 0 0,-22-21 16,21 21-16,1-22 0,-22 22 15,21 0-15,-21-21 0,0 21 0,1-21 16,-1 21-16,0 0 0,-21-21 16,0 0-1</inkml:trace>
  <inkml:trace contextRef="#ctx0" brushRef="#br0" timeOffset="73134.71">11557 12912 0,'0'0'0,"-21"21"0,0 0 31,21 0-31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4:06:15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423 0,'-22'0'16,"22"22"15,-21-22 32,0 0-48,21-22 1</inkml:trace>
  <inkml:trace contextRef="#ctx0" brushRef="#br0" timeOffset="1740.51">1206 360 0,'0'0'0,"-21"0"15,0 0 16,0 21-15,21 0-16,0 0 16,0 1-16,0-1 0,0 0 0,0 0 15,0 0-15,0 0 16,21-21-16,0 22 0,0-1 16,1-21-16,-1 0 0,0 21 0,0-21 15,21 0-15,1 0 0,-22 0 16,21 0-16,1 0 0,-1 0 0,0-21 15,1 0-15,-22-1 16,21 1-16,-21 0 0,22 0 0,-22 0 16,0 0-16,0-22 0,0 22 0,-21 0 15,0-21-15,0 20 16,0-20-16,0 21 0,0 0 0,0 0 16,0-1-16,0 1 0,0 0 15,-21 21-15,0 0 16,0 21-16,21 0 0,-21 1 0,-1-1 15,1 21-15,21 0 0,-21 1 16,0 20-16,0-20 0,0 20 16,21 1-16,-22-1 0,22 1 0,-21 20 15,21-20-15,-21 20 16,21-20-16,-21 21 0,0-22 0,21 1 16,-21-1-16,21 1 0,-22-22 15,22 0-15,0 1 0,-21-1 0,21 0 16,0-21-16,0 1 0,0-1 15,0 0-15,0-42 16,-21 0-16,0-1 16,0 1-16,0 0 0,-1-21 15,1-1-15,-21 1 0,21 0 0,-22-1 16,22 22-16,-21-21 0,21 0 16,0-1-16,-1 22 0,1 0 15,0 21-15,0-21 0,0 21 16,0 0-16,-1 21 15,22 0-15,0 0 0,0 0 0,0 1 16,0 20-16,0-21 0,0 21 16,0-20-16,0-1 0,22 21 0,-1-21 15,0 0-15,0 1 0,0 20 16,0-21-16,22-21 0,-1 21 16,-21 0-16,22-21 0,-1 0 0,0 0 15,1 0-15,-1 0 0,21 0 16,-20-21-16,-1 0 0,0 0 0,1 0 15,-22-22-15,21 22 0,1-21 16,-22 0-16,0-1 0,21 1 16,-21 21-16,1-22 0,-22 1 15,21 21-15,-21 0 0,0 0 16,21-1-16,-21 44 31,0-1-31,0 0 0,0 0 0,0 21 16,0-20-16,0-1 0,0 21 15,0-21-15,0 22 0,0-22 0,0 0 16,0 21-16,-21-21 0,21 1 16,0-1-16,0 0 0,0 0 15,0-42 32,21 0-47,-21 0 0,0-1 16,21-20-16,0 21 0,-21-21 0,0-1 15,21 22-15,1-21 0,-22-1 16,21 1-16,-21 21 0,21 0 0,-21 0 16,0-1-16,21 1 0,0 21 15,-21 21-15,21 1 16,-21-1-16,0 0 0,0 0 16,22 21-16,-22-20 0,0 20 15,21-21-15,-21 21 0,0-20 0,0-1 16,0 0-16,21 21 0,0-42 15,0 21-15,0 1 0,22-22 16,-22 0-16,0 0 16,0 0-16,22 0 0,-22 0 0,0-22 15,21 1-15,-21 21 0,22-42 16,-22 21-16,21 0 0,-21-22 0,1 22 16,-1-21-16,0-1 0,0 22 15,0-21-15,-21 21 0,0 0 0,0-1 16,21 22-16,-21 22 15,0-1 1,0 0-16,0 0 16,0 21-16,0-20 0,0-1 0,0 21 15,0-21-15,-21 0 0,21 1 16,0 20-16,0-21 0,0 0 0,0 0 16,21 1-16,1-22 15,-1 0-15,0 0 0,21 0 0,-21 0 16,1 0-16,20 0 0,-21 0 15,21-22-15,-20 1 0,20 0 0,-21-21 16,0 21-16,0-1 0,1-20 16,-1 21-16,0-21 0,0 20 0,-21-20 15,0 21-15,0 0 0,0-22 16,21 43-16,-21-21 0,0 0 16,0 42 15,0 0-31,0 1 0,0 20 15,0-21-15,0 21 0,0 1 0,0-1 16,0 0-16,0 1 0,0 20 16,0-20-16,0 41 0,-21-20 0,0 20 15,21 1-15,-21 0 16,0-1-16,-1 1 0,1 0 0,0-1 16,0 1-16,0 0 0,0-1 0,-1 1 15,22 0-15,-21-1 0,21-20 16,-21-1-16,0 1 0,21-22 0,0 1 15,0-1-15,0 0 0,0 22 16,0-43-16,0-42 31,0 0-31,0-22 0,21 22 16,0-21-16,0-22 0,1 1 0,-1-1 16,0-20-16,0-1 0,0 0 15,0 1-15</inkml:trace>
  <inkml:trace contextRef="#ctx0" brushRef="#br0" timeOffset="2063.32">3111 1270 0,'0'0'0,"-21"-42"0,21 21 0,0-22 0,0 22 16,0-21-16,0 21 0,0-22 16,0 22-16,21-21 0,1 21 0,20-1 15,-21 1-15,21 0 0,-20 0 16,20 0-16,0 21 0,1 0 15,-1 0-15,0 21 0,1 0 0,-22 0 16,0 22-16,-21-1 0,0-21 16,0 21-16,0 1 0,-21-1 0,0 0 15,-22 1-15,22-22 0,-21 21 16,-1-21-16,1 1 0,0-1 16,21 0-16,-22-21 0,22 21 15,0-21-15,0 0 0,0 0 0,21 21 16,0-42-1,42 0 1,-21 0-16,0 0 16,0-1-16,22-20 0,-1 0 0,0 21 15</inkml:trace>
  <inkml:trace contextRef="#ctx0" brushRef="#br0" timeOffset="2524.31">4085 508 0,'0'0'0,"0"-21"15,21-21 1,-42 63 0,21 0-1,0 0-15,-21 21 0,0 1 0,0-1 16,21 22-16,-22-22 0,1 21 16,21 22-16,-21-21 0,0-1 0,21-21 15,0 22-15,-21-22 0,21 1 16,0-1-16,0 0 0,0-21 0,0 1 15,0-1-15,21 0 0,0-21 16,0 0-16,0 0 0,1 0 0,-1 0 16,21 0-16,-21-21 15,22 0-15,-22-1 0,21 1 0,0 0 16,-20-21-16,-1-1 0,21 1 16,-21 0-16,0 21 0,1-22 0,-1 1 15,-21 21-15,0 0 0,21 21 16,-21-22-16,0 44 15,0-1-15,0 0 16,0 0-16,-21 0 0,21 0 0,0 22 16,-21-22-16,21 21 0,-22-21 15,22 1-15,0-1 0,0 21 0,0-21 16,0 0-16,0 1 16,0-1-1,22-21-15,-1 0 16,-21-21-16,21 21 0,-21-22 15,21 1-15,0 0 0</inkml:trace>
  <inkml:trace contextRef="#ctx0" brushRef="#br0" timeOffset="2688.1">4551 741 0,'0'0'0,"0"-21"0,0 0 16,-21 21-1,-1 0 1,1 0-16,21 21 15,0 0-15,0 0 16,0 0-16,0 0 0,21 1 16,1-1-16,-1 0 0,0 0 15</inkml:trace>
  <inkml:trace contextRef="#ctx0" brushRef="#br0" timeOffset="4304.49">5101 826 0,'0'0'0,"-21"0"15,0 0 1,0 21-16,-1 0 16,1 0-16,0 0 0,21 0 0,-21 22 15,21-22-15,-21 21 0,21-21 16,0 22-16,0-22 0,0 21 0,0-21 15,0 22-15,0-22 0,0 21 16,0-21-16,0 1 0,0-1 0,21-21 16,-21 21-16,21 0 0,0-21 15,22 0-15,-22 0 0,0 0 16,0 0-16,21 0 0,-20 0 0,-1-21 16,21 21-16,-21-21 0,22 0 15,-22-22-15,0 22 0,0 0 0,0-21 16,0-1-16,1 1 0,-1 0 15,0 20-15,0-20 0,0 21 0,-21 0 16,0-22-16,21 43 0,-21-21 16,0 42-1,0 1-15,0-1 0,0 0 16,0 0-16,-21 21 0,21 1 0,0-22 16,0 21-16,-21 1 15,21-22-15,0 21 0,0-21 0,0 0 0,0 1 16,0-1-16,0 0 0,0 0 15,21 0-15,0-21 0,1 0 16,-1 21-16,0-21 0,21 0 0,1 0 16,-1 0-16,0-21 0,-21 0 15,22 21-15,-1-21 0,0-21 0,1 20 16,-22-20-16,21 0 0,-21-1 16,22-20-16,-22 21 0,0-22 0,0-21 15,0 22-15,1-1 0,-1 22 16,-21-21-16,0-1 0,0 22 0,0-1 15,0 1-15,0 21 0,0-21 16,0 20-16,0 1 0,-21 21 31,21 21-31,-22 1 0,22-1 16,-21 21-16,0 0 0,21 22 16,0-22-16,0 22 0,-21-1 0,21-20 15,0 20-15,-21 1 0,21-22 16,0 21-16,0-20 0,0-1 0,0 0 15,0 1-15,0-22 0,0 21 0,0-21 16,21 1-16,0-22 0,0 21 16,0 0-16,1-21 0,-1 0 15,0 0-15,0 0 0,0 0 0,0-21 16,22 0-16,-22 21 0,0-43 0,21 22 16,-20-21-16,-1-1 15,21 1-15,-21-21 0,0 20 0,22-20 16,-22-1-16,0 1 0,0-1 0,0 1 15,1-1-15,-22 22 0,0-22 16,0 22-16,0 21 0,0-21 0,0 20 16,0 1-16,0 0 0,0 0 15,-22 42 1,22 0-16,-21 22 16,0-1-16,0 0 0,21 1 15,0-1-15,-21 21 0,0-20 16,21 20-16,-22 1 0,22-22 0,0 22 0,0-22 15,0 21-15,0-20 16,0-1-16,0-21 0,0 22 0,0-22 16,0 0-16,0 21 0,0-21 15,22 1-15,-1-22 0,0 0 16,21 0-16,-21 0 0,1 0 0,20-22 16,0 1-16,-21 0 0,22 0 15,-1-21-15,0 20 0,1-20 0,-22 0 16,21-1-16,-21 1 0,22 0 15,-22 21-15,0-1 0,-21 1 0,0 0 16,0 42 0,0 0-16,0 1 15,0-1-15,-21 21 16,21-21-16,-21 22 0,21-1 0,-21-21 16,21 21-16,0-20 0,0-1 15,0 21-15,0-21 0,0 0 0,0 1 16,0-1-16,0 0 0,21-21 0,21 21 15,-21-21-15,0 0 0,22 0 16,-22 0-16,21 0 0,-21 0 0,1 0 16,20-21-16,-21 0 0,0 0 15,0-1-15,1 1 0,-1-21 16,0 0-16,0-1 0,-21 1 16,21-22-16,-21 22 0,0 0 15,21 21-15,-21-1 0,0 1 16,0 0-16,-21 21 31,0 21-31,21 0 0,-21 22 16,0-22-16,0 21 0,21 1 0,-22-1 15,1 0-15,0 1 16,0 20-16,0-21 0,21 22 0,0-22 16,-21 22-16,21-1 0,-22 1 15,22 20-15,0-20 0,0-1 0,0 22 16,0-21-16,0-1 0,0 1 0,0 20 15,0-20-15,0-1 0,0 22 16,0-22-16,0 1 0,0-1 0,0 1 16,0-1-16,0 1 0,0-22 0,0 22 15,-21-22-15,0 0 0,0-20 16,-21 20-16,20-21 0,-20 0 0,0 0 16,21-21-16,-22 0 0,1 0 0,21 0 15,-22 0-15,22 0 0,0-21 16,0 21-16,0-21 0,0-21 0,21 21 15,-22-22-15,22 22 0,0-21 16,0-22-16,0 22 0,0-22 16,0 1-16,0-1 0</inkml:trace>
  <inkml:trace contextRef="#ctx0" brushRef="#br0" timeOffset="4540.35">6138 953 0,'21'-22'31,"1"22"-31,-1-21 0,21 0 0,-21 21 16,0 0-16,22-21 0,-22 21 15,21-21-15,1 0 0,-22 21 16,21-22-16,0 1 0,-20 21 0,-1-21 15,0 0-15,0 21 0,-21-21 0,0 0 16</inkml:trace>
  <inkml:trace contextRef="#ctx0" brushRef="#br0" timeOffset="4707.85">5863 656 0,'-21'0'0,"42"0"0,-42 21 16,0-21 0,21 22-16</inkml:trace>
  <inkml:trace contextRef="#ctx0" brushRef="#br0" timeOffset="5211.57">8509 995 0,'0'0'0,"0"-21"0,0-43 32,0 43-32,21 0 0,0-21 15,-21 20-15,21 1 0,-21 0 16,22 0-16,-22-21 0,0 20 0,21-20 15,-21 21-15,0 0 0,0-22 16,0 22-16,0 0 0,0 0 0,-21 42 31,-1 21-15,22-20-16,0 20 0,-21 0 16,0 22-16,21-22 0,-21 22 0,0-1 15,21-21-15,-21 22 0,21-22 16,-22 1-16,1-1 0,21-21 15,0 21-15,0-20 0,0-1 0,0 0 16,0 0-16,21-42 31,1 0-15,-1 0-16,0-1 0</inkml:trace>
  <inkml:trace contextRef="#ctx0" brushRef="#br0" timeOffset="5611.34">8975 720 0,'0'0'0,"-64"127"32,22-106-17,21 21-15,-22 1 0,1-22 0,0 21 16,-1-21-16,1 22 0,0-22 16,-1 0-16,22 0 0,-21 0 0,21 0 15,-1-21-15,22 22 16,0-44-1,0 1-15,22 0 16,-1 0-16,21 0 0,-21-22 0,0 1 16,22 0-16,-22-1 0,21 1 15,1 0-15,-22 21 0,21-22 0,-21 22 16,0 21-16,1 0 16,-1 0-16,-21 21 15,21 22-15,-21-22 0,0 0 16,0 21-16,0-21 0,0 22 0,21-22 15,-21 21-15,0-21 0,0 1 16,0-1-16,21 0 0,0 0 0,1 0 16,-1-21-16,0 0 0,0 0 15,0 0-15,22 0 16,-22-21-16,0 0 0,0 0 0,0 0 16,0-1-16,1-20 0,-1 0 15</inkml:trace>
  <inkml:trace contextRef="#ctx0" brushRef="#br0" timeOffset="5824.22">9419 402 0,'0'0'0,"0"21"15,0 1-15,-21-1 0,0 0 16,0 21-16,21 1 0,-22-1 0,1 21 16,0-20-16,-21 20 0,42 1 0,-21-22 15,-1 0-15,1 1 0,0-1 16,0-21-16,21 22 0,0-22 0,0 0 15,0 0-15,0 0 0,0 0 16,21-21 0,21 0-16,-20 0 15,-1-21-15,21 0 0,-21 0 0</inkml:trace>
  <inkml:trace contextRef="#ctx0" brushRef="#br0" timeOffset="6475.78">9927 656 0,'0'0'16,"21"-21"-16,-21 0 0,0 0 16,-21 42-16,0-42 15,0 0-15,0 21 0,-1 0 16,1 0-16,-21 42 16,0-21-16,20 0 0,-20 0 0,0 22 15,21-1-15,-1 0 0,-20-20 0,21 20 16,21 0-16,-21 22 0,21-43 15,0 21-15,0 1 0,0-22 0,0 21 16,0-21-16,0 0 16,21 1-16,0-22 0,21 0 0,-20 0 15,-1 0-15,21 0 0,-21-22 16,22 1-16,-22 0 0,21 0 0,0 0 16,-20 0-16,-1-22 0,21 1 15,-21 21-15,0-43 0,1 22 0,20 0 16,-42 20-16,21-20 0,0 21 15,-21-21-15,21 42 0,-21-22 16,0 44-16,0-1 16,0 0-16,0 0 0,-21 21 0,0-20 15,21 20-15,-21 0 0,21 1 16,-21-22-16,21 21 0,0-21 0,0 22 16,0-22-16,0 0 0,0 0 15,0 0-15,0 0 0,21-21 16,0 0-16,0 0 0,22 0 15,-22 0-15,21 0 0,0 0 0,-20 0 16,20-21-16,-21 0 0,21-21 16,-20 21-16,-1-1 0,21-20 15,-42 0-15,21-1 0,0 1 0,1 21 16,-22 0-16,21 0 0,-21-1 16,0 1-16,0 42 15,0 1-15,0-1 16,0 21-16,0-21 0,0 0 0,0 22 15,0-22-15,0 0 0,0 0 16,0 0-16,0 1 0,0-1 16,21-21-1,0 0-15,0 0 16,0 0-16,-21-21 0,22-1 16,-1 1-16</inkml:trace>
  <inkml:trace contextRef="#ctx0" brushRef="#br0" timeOffset="6811.59">10753 360 0,'0'0'15,"-43"0"-15,1 0 0,21 21 0,0 0 16,-1 0-16,1 1 0,0-1 0,21 0 16,0 0-16,0 0 0,0 0 15,0 1-15,0-1 0,21-21 16,0 0-16,1 21 0,-1-21 0,0 0 15,0 0-15,0 0 0,0 0 16,1-21-16,-1 0 0,0-1 16,-21 1-16,21 0 0,-21 0 15,0-21-15,0 20 0,0-20 0,0 21 16,-21-21-16,0 20 0,0 1 16,-1 0-16,22 0 0,-21 21 0,0 0 15,0 0-15,0 21 0,0 0 16,-1 0-16,1 1 0,0-1 0,21 21 15,0-21-15,0 22 0,0-22 16,0 21-16,0-21 0,0 0 16,21 1-16,0-1 0,22-21 0,-22 21 15</inkml:trace>
  <inkml:trace contextRef="#ctx0" brushRef="#br0" timeOffset="7099.85">11493 318 0,'0'0'0,"0"-64"32,-21 85-32,0 0 0,21 1 15,-21 20-15,0 0 16,21 1-16,-21-1 0,-22 0 0,22 22 0,0-22 16,0 22-16,-22-1 15,22 1-15,0-22 0,0 21 0,0-20 16,0-1-16,21 0 0,0 1 15,0-1-15,0-21 0,0 0 0,21 1 16,0-1-16,0-21 0,0 0 0,0 21 16,22-21-16,-22 0 0,21 0 15,-21 0-15,22-21 0,-22 21 0,21-21 16,-21-1-16,22-20 0,-22 21 16,0 0-16</inkml:trace>
  <inkml:trace contextRef="#ctx0" brushRef="#br0" timeOffset="7328.72">11324 762 0,'0'0'0,"-42"0"0,21 0 0,-22 0 31,64 0-31,1 0 16,-1 0-16,21 0 0,0 0 0,1 0 15,-1 0-15,22 0 0,-22 0 16,0 0-16,1 0 0,-1 0 0,0 0 15,-21 0-15,22 0 0,-22 0 0,-42 0 47,-22 0-47,22 0 16</inkml:trace>
  <inkml:trace contextRef="#ctx0" brushRef="#br0" timeOffset="8183.78">2095 1969 0,'0'0'0,"-21"0"0,-127 0 31,127 0-31,42 0 63,0 0-63,0 0 0,1 0 16,20 0-16,0 0 0,1 0 0,20 0 15,1 0-15,20 0 0,22 0 16,0 0-16,0 0 0,0-22 0,21 22 15,-22 0-15,22-21 0,22 21 0,-1 0 16,21 0-16,-21 0 0,22 0 16,-1-21-16,21 21 0,-20 0 0,20 0 15,1-21-15,-1 21 0,22 0 16,-22 0-16,22-21 0,-21 21 0,20 0 16,1-21-16,0 21 15,-1 0-15,1-22 0,0 22 0,-1-21 16,1 21-16,0-21 0,-1 21 0,-20-21 15,-1 21-15,22-21 0,-22 21 16,1-21-16,-22 21 0,1 0 0,-1-22 16,-21 22-16,21 0 0,-20-21 15,-22 0-15,0 21 0,0-21 0,-22 21 16,-20-21-16,21 21 0,-43-21 16,22 21-16,-21 0 0,-22-22 15,0 22-15,1 0 0,-22 0 0,0-21 16,-21 0-1,0 0 17,-21 21-32,0-21 0</inkml:trace>
  <inkml:trace contextRef="#ctx0" brushRef="#br0" timeOffset="8327.7">10710 1482 0,'0'0'0,"-21"0"0,42 21 15,-21 0 1,0 0 0,-21-21-1,-64 0-15</inkml:trace>
  <inkml:trace contextRef="#ctx0" brushRef="#br0" timeOffset="19396.05">8594 2773 0,'0'0'0,"0"-21"0,0 0 15,0-1-15,0 1 16,0 42 15,0 1-31,0-1 0,0 0 16,0 21-16,0-21 0,0 43 0,0-22 16,0 22-16,0-1 0,21 22 0,-21-22 15,0 22-15,0 0 0,0-1 16,0 1-16,0 0 0,0-1 0,0 1 15,0 0-15,0-1 0,0 1 0,-21 0 16,21-22-16,0 1 0,0-1 16,-22 1-16,22-22 0,-21 0 15,21 1-15,0-1 0,0 0 0,0-20 16,0-1-16,0 0 0,0 0 16,0-42-1,0 0-15,0 0 16,0-22-16,0 22 0,0-21 0,21-22 15</inkml:trace>
  <inkml:trace contextRef="#ctx0" brushRef="#br0" timeOffset="20595.36">8678 2815 0,'-42'-21'31,"63"21"16,0 0-47,0 0 16,1 0-16,20 0 0,-21 0 15,21 0-15,-20 0 0,41 0 16,-21 0-16,22 0 0,-1 0 0,1 0 16,-1 0-16,1 0 0,-1 0 0,22 0 15,0 21-15,-1-21 0,22 0 16,0 0-16,0 0 0,0 0 0,0 0 15,-1 0-15,22 0 0,-21 0 16,0 0-16,21 0 0,0 0 16,21 0-16,-21 0 0,21 0 0,1 0 15,-1 0-15,0 0 0,21 0 16,-21 0-16,22 0 0,-22 0 0,0 0 16,-21 0-16,21 0 0,-21 0 15,0 21-15,0-21 0,0 0 0,-21 0 16,0 0-16,-21 0 0,-1 0 15,1 0-15,0 0 0,-22 0 0,1 0 16,20 0-16,-41 0 0,20 0 0,1 0 16,-22 0-16,21 0 0,-20 0 15,-1 0-15,0 0 0,1 0 16,-1 0-16,-21 0 16,0 0-16,1 0 0,-1 22 15,0-22 1,-21 21-16,0 0 0,0 0 15,0 0-15,0 0 16,0 1-16,-21-1 0,0 0 16,21 0-16,-22 21 0,1-20 0,21 20 15,-21 0-15,0 1 0,21-1 16,0 21-16,-21-20 0,0 20 0,21 1 16,-22-22-16,22 22 0,0-22 0,0 21 15,-21-20-15,21 20 16,-21 1-16,21-22 0,-21 22 0,21-1 15,0-21-15,0 22 0,0-22 16,-21 22-16,21-22 0,-21 0 0,21 1 16,0-1-16,0 0 0,-22 1 0,1-22 15,21 21-15,-21-21 0,21 1 16,0 20-16,0-21 0,0 0 0,0 0 16,0 1-16,0-1 0,-21 0 0,21 0 15,0 0-15,-21 0 16,0 1-1,-1-22-15,1 0 0,0 0 16,0 0-16,0 21 16,0-21-16,-1 0 0,1 0 0,-21 0 15,21 0-15,-22 21 0,1-21 0,0 0 16,-1 0-16,1 0 0,-21 21 16,-1-21-16,1 0 0,-22 0 0,0 0 15,1 0-15,-22 0 0,21 0 16,-21 0-16,0 0 0,1 0 0,-22 0 15,0 0-15,0 0 0,0 0 0,-22 0 16,22 0-16,-21 0 0,0 0 0,0 0 16,0 0-16,-22 0 0,22 0 15,-21 0-15,0 0 0,20 0 0,-20 0 16,0 0-16,21 0 0,-1 0 16,22 0-16,0-21 0,22 21 15,-1 0-15,0 0 0,21 0 0,1 0 16,-1-21-16,0 21 0,22 0 0,20 0 15,-20-21-15,21-1 0,20 22 16,1 0-16,0-21 0,0 21 0,21-21 16,0 0-16,0 0 15,0 0-15,0-1 0,0 1 16,0 0-16,0-21 0,0 21 0,21-22 16</inkml:trace>
  <inkml:trace contextRef="#ctx0" brushRef="#br0" timeOffset="21116.07">9038 3493 0,'0'-22'0,"21"22"16,0 0-16,1 0 0,-1-21 15,0 21-15,0 0 16,21-21-16,-20 0 16,-1 0-16,0 0 0,21-1 0,-21 1 15,1 0-15,-1 0 0,0 21 0,0-21 16,-21 0-16,0-1 0,0 1 16,0 0-16,0 0 15,-21 21-15,0 0 16,-22 0-16,22 0 0,-21 0 0,21 21 15,-22 0-15,22 0 0,-21 1 16,21-1-16,0 21 0,21-21 0,0 0 16,0 22-16,0-22 0,0 42 15,21-20-15,0-22 0,0 0 16,0 21-16,0-20 0,22-1 0,-22 0 16,0 0-16,0 0 0,-21 0 15,0 1-15,21-22 0,-21 21 16,0 0-16,-21 0 0,0-21 15,0 0-15,-21 21 0,-1-21 0,22 0 16,-21 0-16,-1 0 0,1 0 16,21 0-16,-21 0 0,20 0 0,1-21 15,0 0-15,0 21 0,0-21 0,21 0 16,-21-1-16,21 1 0,21 0 16,21 0-16,-21 0 0,22 0 15,-1-1-15</inkml:trace>
  <inkml:trace contextRef="#ctx0" brushRef="#br0" timeOffset="21477.24">9588 3620 0,'0'0'0,"0"21"0,22-21 16,-1 0-1,0 0-15,0-21 16,0 21-16,0-22 0,1 22 0,-1-21 15,0 0-15,0 0 0,0 0 16,-21 0-16,0-1 0,0 1 16,0 0-16,0 0 0,0 0 0,-21 21 15,0 0-15,0 0 0,0 0 16,-1 0-16,-20 21 0,21 0 0,0 21 16,0-20-16,-1-1 0,1 21 15,0-21-15,0 22 0,21-22 0,-21 0 16,21 21-16,0-21 0,0 1 15,0-1-15,0 0 0,0 0 0,21 0 16,0 0-16,0-21 0,22 0 16,-1 0-16,-21 0 0,21 0 0,22 0 15,-22 0-15,22 0 0,-22-21 16,22 21-16,-22-21 0,21 0 16,-20 0-16,20 0 0</inkml:trace>
  <inkml:trace contextRef="#ctx0" brushRef="#br0" timeOffset="22796.22">10477 3366 0,'0'0'0,"-84"21"31,63 0-31,-1 0 0,1 0 16,0 22-16,0-22 0,-21 0 0,20 21 16,1-21-16,-21 22 0,21-22 15,0 21-15,-1-21 0,22 1 0,0-1 16,0 0-16,0 0 0,0 0 15,0 0-15,0 1 0,22-22 16,-1 21-16,0-21 0,0 0 16,0 0-16,0 0 0,1 0 0,20-21 15,-21-1-15,0 22 0,22-21 16,-22 0-16,0 0 0,0-21 0,0 20 16,0-20-16,1 21 0,-22-21 15,0-1-15,21 22 0,-21 0 0,21-21 16,-21 20-16,0 44 31,0-1-31,0 0 0,0 0 0,0 0 16,0 22-16,0-22 0,0 21 15,0-21-15,0 0 0,0 1 16,0-1-16,0 0 0,0 0 0,21 0 16,-21 0-16,21-21 0,0 22 15,1-22-15,-1 0 0,0 0 16,0 0-16,0 0 0,22-22 15,-22 22-15,0-21 0,21 0 16,-21 0-16,1 0 0,-1 0 0,21-22 16,-21 22-16,0 0 0,1 0 15,-1 0-15,0 21 16,0 21 0,0 0-16,-21 0 0,0 0 15,21-21-15,-21 21 0,0 1 16,0-1-16,0 0 0,22-21 15,-1 0-15,0 21 0,0-21 16,0 0-16,0 0 16,1 0-16,-1 0 0,21 0 0,-21-21 15,0 0-15,1 21 0,-1-21 16,0-1-16,0 1 0,0 0 0,0-21 16,1 21-16,-1-1 0,0 1 15,-21 0-15,0 0 0,0 0 0,0 0 16,0-1 93,-21 22-78,0 0-15,21 22-16,-22-1 16,22 21-16,0-21 0,-21 0 0,21 22 15,-21-22-15,21 0 0,0 21 16,-21-20-16,21-1 0,0 0 0,0 0 16,0 0-16,0 0 0,21-21 0,0 22 15,0-22-15,1 0 0,-1 0 16,21 0-16,-21 0 0,22 0 0,-1 0 15,-21 0-15,21-22 0,1 22 0,-1-21 16,0 0-16,1-21 0,-1 21 16,-21-22-16,22 22 0,-1-42 0,-21 20 15,0 1-15,0-22 0,1 1 16,-1 21-16,0-22 0,-21 22 16,21-22-16,-21 22 0,0 21 0,0 0 15,0-1-15,-42 44 16,21-1-16,21 0 15,-22 0-15,22 21 0,0 1 0,-21-1 16,0 0-16,21 22 0,-21-22 16,21 1-16,0-1 0,-21 0 0,21 1 15,0-22-15,0 21 0,0-21 0,0 0 16,0 1-16,0-1 16,21-21-16,0 0 15,0 0 1,0 0-16,-21-21 0,22-1 15,-1 1-15,0 0 0,0 0 16,0 21-16,0 0 16,1 0-1,-22 21-15,0 0 0,21 0 0,0-21 16,-21 22-16,21-1 0,64 21 31,-64-42-31,21 21 0,-21-21 0,22 0 0,-1 0 16,0 0-16,1 0 0,-1 0 15,0 0-15,-20 0 0,20-21 0,-21 21 16,21-21-16,-20 0 0,-22 0 0</inkml:trace>
  <inkml:trace contextRef="#ctx0" brushRef="#br0" timeOffset="23183.54">10350 4170 0,'0'0'0,"0"-21"0,-84-43 16,84 85 0,0 1-16,0-1 0,0 0 15,21 21-15,-21 1 0,21-22 0,-21 21 16,0 0-16,0 43 0,0-43 16,0 1-16,0-22 0,0 21 15,-21-21-15,21 1 0,0-1 16,-21 0-16,21 0 0,21-21 31,0 0-31,0-21 0,0 0 16,1 0-16,-1-1 0,0-20 0</inkml:trace>
  <inkml:trace contextRef="#ctx0" brushRef="#br0" timeOffset="23379.57">10668 3979 0,'0'0'0,"0"-21"0,0 0 16,42 42-16,-21 0 0,-21 1 15,22 20-15,-22-21 0,0 21 0,0 1 16,0-1-16,-22 0 16,22 1-16,-21-1 0,21 0 0,-21 1 15,21-1-15,0-21 0,-21 0 0,21 22 16,-21-22-16,21 0 0,0 0 16,0 0-16,-21-21 15,-1 0 1</inkml:trace>
  <inkml:trace contextRef="#ctx0" brushRef="#br0" timeOffset="23547.53">10308 4445 0,'21'0'47,"0"0"-47,1 0 0,-1 0 0,0 0 16,21 0-16,-21 0 0,22-21 0,-1 21 15,-21-21-15,22 21 0,-1-21 16,0-1-16,1 1 0,-1 21 0,0-21 16</inkml:trace>
  <inkml:trace contextRef="#ctx0" brushRef="#br0" timeOffset="23743.44">11028 4191 0,'0'21'15,"21"-21"1,-21-21-16,21 21 15,0 0-15,0 0 0,1 0 16,-1-21-16,0 21 0,0 0 0,0 0 16,22 0-16,-22-21 0,0 21 15,0 0-15,21 0 0,-20-21 0,-1 21 16,-21-22 0,-21 22-1</inkml:trace>
  <inkml:trace contextRef="#ctx0" brushRef="#br0" timeOffset="23904.45">11282 4149 0,'-21'21'0,"42"-42"0,-64 63 0,22-21 0,0 43 16,-21-1-16,21-42 16,-1 22-16,-20 20 0,42-42 15,-21 22-15,21-22 0,-21 0 16,21 0-16,-21 0 0,21 1 0,0-1 16,0 0-16,21-21 31,0 0-31,0 0 0,0 0 0,0-21 15,1 21-15,-1-21 0,0-1 0</inkml:trace>
  <inkml:trace contextRef="#ctx0" brushRef="#br0" timeOffset="24488.97">11515 4233 0,'0'0'0,"21"64"15,-21-43 1,42 0-16,-42 22 0,0-22 0,0 0 15,0 42-15,0-41 0,-21-1 16,0 0-16,-22-21 0,43 21 0,0 0 16,0 0-16,0 1 15,0-1-15,-42-42 16,63 21 0,0-22-16,1 1 0,-22 0 15,21 21-15,-21-21 0,21-21 0,-21 20 16,21 1-16,0-21 0,-21 21 15,0-22-15,21 1 0,-21 0 0,22 21 16,-1-1-16,-21 1 0,21 21 16,0 21-1,-42 1-15,63-1 0,-21 0 0,-21 0 16,0 0-16,-21 43 0,21-22 0,0-21 16,0 0-16,0 1 0,0-1 0,0 0 15,0 0-15,21-21 31,1 0-15,-1-21-16,0 21 0,0 0 16,0-21-16,0 0 0,1-1 0,-1 1 15,21 0-15,-21-21 0,0 21 0,-21-22 16,22 43-16,20-21 0,-21-21 0,0 21 16,0-1-16,1 1 0,-1 21 15,0 0-15,-21 21 16,0 1-16,0-1 0,0 21 0,0-21 15,-21 22-15,0-22 0,-1 21 0,1-21 16,0 22-16,21-22 0,0 0 0,0 0 16,-21 0-16,21 0 0,0 1 15,21-22 1,0 0-16,0 0 0,1 0 16,-1-22-16,21 1 15,0 21-15</inkml:trace>
  <inkml:trace contextRef="#ctx0" brushRef="#br0" timeOffset="24724.82">12827 4043 0,'0'42'16,"-21"1"-16,0-1 16,-1 0-16,-20 1 0,21-1 0,0 0 15,0 1-15,-1-1 0,1-21 16,0 21-16,0 1 0,21-22 0,0 21 15,0-21-15,-21 1 0,21-1 16,21 0-16,0-21 16,21 0-16,-20 0 0,20 0 0,-21 0 15,21 0-15,1 0 0,-1-21 16,0 0-16,22-1 0,-22 22 0,1-21 16,-22 0-16</inkml:trace>
  <inkml:trace contextRef="#ctx0" brushRef="#br0" timeOffset="25472.45">10160 5355 0,'0'0'0,"0"-42"0,0 21 16,0 0-16,0-1 0,0 1 0,0 0 15,-42 21-15,20 0 0,1 21 0,0 0 16,0 22-16,-21-1 0,-1 0 16,1 1-16,-22 20 0,1 22 0,-1-22 15,1 22-15,21-21 0,-22 20 0,-21 1 16,1-22-16,-22 22 0,21 0 0,-21-1 16,22 1-16,-22 0 0,21-22 15,22 22-15,-22-22 0,0 22 0,1-21 16,-1-1-16,22-21 0,-22 22 15,21-22-15,1 22 0,42-22 0,-22 0 16,1 1-16,0-1 0,-22-21 0,43 0 16,-42 1-16,41-1 0,1-21 0,0 0 15,21 21-15,0-42 16,0 0-16,21-1 16,0 1-16,1 0 0,-1-21 0,0 21 15,0-22-15,21 22 0,-20-21 0,-1 21 16,21-22-16,-21 1 0,0 21 0,1-22 15,-1 22-15,0 0 0,0 0 16,-21 0-16,0 42 16,0 0-1,-21 0-15,0 0 0,0 22 0,-22-22 16,1 21-16,21-21 0,-22 22 16,1-1-16,21-21 0,-21 22 0,20-22 15,1 21-15,-21-21 0,42 0 0,-21-21 16,21 22-16,21-22 15,0-22-15,0 22 16,22-21-16,-1 0 0,0 0 0,1 0 16,-1 0-16,21-1 0,-20 1 0,-1 0 15,22 0-15,-22 0 0,0 21 0,-21-21 16,22-1-16,-22 1 16,0 21-16</inkml:trace>
  <inkml:trace contextRef="#ctx0" brushRef="#br0" timeOffset="26090.34">4635 5821 0,'0'0'0,"22"-42"0,-22-1 0,-22 22 16,1-21-16,0 21 0,0-1 0,21-20 15,0 21-15,-21 0 0,21 0 0,0-22 16,0 22-16,42 0 16,-21 21-16,22 0 15,-43 21-15,0 0 0,21 0 0,0 1 16,0 20-16,0 0 0,0 1 0,-21-1 15,22 0-15,20 1 0,-21-1 16,0 0-16,0 1 0,1-22 0,-22 21 16,21-21-16,-21 0 0,0 1 15,21-1-15,-21 0 0,21-21 0,0 0 16,0 0 0,1 0-16,-22-21 0,21 0 0,0-1 15,0 1-15,0-21 0,0 21 0,1-22 16,-1 1-16,0 0 0,0-1 15,0 1-15,0 0 0,-21-1 16,0 1-16,0 0 0,22 21 0,-22-1 16,0 44-1,0-1-15,0 21 0,0 0 0,0 1 16,0 20-16,0 1 0,0-22 16,0 22-16,-22-1 0,22-21 15,0 22-15,-21-22 0,21 1 0,0-1 16,0 0-16,0 22 0,-21-22 0,21 0 15,0 1-15,-21-22 0,21 21 16,0 1-16,0-22 0,-42-21 16,42 21-16,21-42 15,0 0-15,0-1 0,0 1 16,-21 0-16,21-21 0</inkml:trace>
  <inkml:trace contextRef="#ctx0" brushRef="#br0" timeOffset="26612.26">5567 6075 0,'0'0'0,"21"0"0,64-85 32,-64 85-32,0-21 0,0 0 0,0 0 15,22 0-15,-22-1 0,0 1 16,0 0-16,0 0 0,0-21 0,1 20 16,-22 1-16,0-21 0,21 21 0,-21 0 15,21 21-15,-42 0 16,0 0-16,-1 21 15,1 0-15,0 0 0,0 21 16,0 1-16,0-22 0,-1 21 0,1 1 16,0 20-16,21-21 15,-21 1-15,21-22 0,0 0 0,0 0 16,0 0-16,0 1 0,21-22 16,0 0-16,0 0 0,1 0 0,-1 0 15,21 0-15,0 0 0,-20-22 0,20 22 16,21-21-16,-20 0 0,-1 0 15,0-21-15,1 20 0,-1-20 16,0 0-16,1-1 0,-43 22 0,42-21 0,0-22 16,-20 22-16,20 0 0,-21-22 15,-21 43-15,0 0 0,-21 42 32,21 21-32,-21-20 15,0 20-15,-1-21 0,1 21 16,21 1-16,0-22 0,0 21 0,-21-21 15,21 22-15,0-22 0,0 0 0,0 0 16,21 0-16,-21 1 0,0 20 16,0-21-16,0 0 0,21 0 15,-21 1 1,-21-22-16,0 0 16,0 21-16,0-21 0,0 0 0,-1 0 15</inkml:trace>
  <inkml:trace contextRef="#ctx0" brushRef="#br0" timeOffset="27108.94">1841 7324 0,'0'0'16,"0"21"-16,0 21 0,-21 22 0,21-1 0,0 1 15,0-1-15,0 1 0,0 20 16,0 1-16,0 0 0,-21-1 0,0 22 16,21-21-16,-21-22 0,21 22 15,0-21-15,-21-22 0,-1 21 0,22-20 16,0 20-16,0-20 0,0 20 0,0-21 15,0-20-15,0-1 0,0 0 16,0 0-16,0 0 0,22-21 16,-1 0-16,-21-21 0,21 0 0,0 0 15,0 0-15,-21-22 0,0 22 16,21-21-16,1-1 0,-1-20 0,-21 21 16,0-22-16,42 1 0,-21-22 15</inkml:trace>
  <inkml:trace contextRef="#ctx0" brushRef="#br0" timeOffset="27928.33">1947 7747 0,'0'0'0,"0"-63"0,0-1 0,21 22 16,-21 21-16,0-22 0,22 22 0,-1 0 16,-21 0-16,21 21 0,21 0 15,-21 0-15,22 0 0,-1 0 0,64 0 16,-43 21-16,22-21 16,0 0-16,-1 21 0,22-21 0,-21 21 15,21-21-15,0 0 0,-1 0 0,1 21 16,21-21-16,0 0 0,64 0 0,-43 0 15,0 0-15,0 22 0,0-22 16,43 0-16,-1 0 0,22 0 16,0 0-16,21 0 0,21 0 0,-22 0 15,22 0-15,-21 0 0,21 0 16,0 0-16,-21 0 0,21 0 0,-21 0 16,0 0-16,0 0 0,-22 0 0,1 0 15,0 0-15,-22 0 0,1 0 16,-22 0-16,0 0 0,1 0 0,-22 0 15,0-22-15,-21 22 0,0 0 0,-21 0 16,0 0-16,-22 0 0,-20 0 16,-22 0-16,0 0 0,1 0 0,-1 0 15,-21 0-15,0 0 0,-21 22 32,0-1-17,0 0-15,0 0 0,0 0 16,0 22-16,-21-22 0,21 21 0,0 0 15,-21 1-15,0-1 0,0 0 0,21 22 16,-21-1-16,-1-20 0,1 20 0,0-20 16,0 20-16,0 1 0,0-22 15,-1 21-15,1-20 0,0-1 0,0 22 16,0-22-16,-22 64 0,22-64 16,0 0-16,0 1 0,0-1 15,21 0-15,-21 1 0,-1-1 0,1-21 16,0 22-16,-21-22 0,21 0 15,-1 0-15,1 0 0,-21-21 0,0 21 16,-1-21-16,1 0 0,0 22 0,-22-22 16,1 0-16,-22 0 0,0 0 15,1 0-15,-22 0 0,0 0 0,-21 0 16,0 0-16,0 0 0,-21 0 0,0 0 16,-22-22-16,1 22 0,-22 0 0,1 0 15,-22-21-15,-21 21 0,22 0 0,-22-21 16,-21 21-16,0 0 0,-21 0 15,21 0-15,-21 0 0,-22 0 0,22 0 16,-21 0-16,-1 0 0,22 0 0,-21 0 16,21 21-16,0-21 15,21 21-15,0-21 0,21 22 0,21-22 16,22 0-16,-1 21 0,22 0 0,42-21 16,0 0-16,21 0 0,21 0 15,22 0-15,20 0 0,-41 0 16,63 0-16,-1 0 0,22-21 15,22 0-15,-1-1 16,0 1-16,21 0 0,1 0 0,-1 0 16</inkml:trace>
  <inkml:trace contextRef="#ctx0" brushRef="#br0" timeOffset="28368.32">2667 8255 0,'0'0'16,"0"-21"-16,0 0 0,-21 21 0,21-21 0,0-1 16,0 1-16,0 0 15,21 21-15,0 0 16,0 0-16,0 0 0,22 0 0,-1 21 15,0 0-15,-20 1 0,20-1 16,0 21-16,1-21 0,-22 22 0,0-1 16,0 0-16,0-21 0,-21 22 0,0-1 15,0-21-15,0 22 0,0-22 16,-21 0-16,0 0 0,0-21 0,21 21 16,-21-21-16,-1 0 15,22-21 1,0 0-16,0 0 0,0 0 15,0-1-15,0 1 0,0 0 16,0-21-16,0 21 0,0-22 16,0 1-16,0 0 0,22 20 0,-22-20 15,0 0-15,21 21 0,-21-1 16,21 1-16,0 0 0,0 21 16,0 0-16,-21 21 15,0 0-15,22 1 0</inkml:trace>
  <inkml:trace contextRef="#ctx0" brushRef="#br0" timeOffset="28689.32">3238 8467 0,'0'0'16,"0"21"-16,22 21 0,-1-21 0,0 1 0,0-22 16,0 21-16,0-21 0,1 0 15,20 0-15,-21 0 0,21 0 0,-20 0 16,20-21-16,0-1 0,-21 1 16,22 0-16,-22 0 0,0 0 0,0 0 15,0-1-15,-21 1 0,0-21 16,0 21-16,0 0 0,0-1 0,-21 1 15,0 0-15,0 21 0,0 0 16,0 0-16,-22 0 0,22 21 0,0 0 16,0 1-16,0 20 0,-1-21 0,1 21 15,0-20-15,21 20 0,0 0 16,-21-21-16,21 22 0,0-22 0,0 21 16,0-21-16,0 1 0,0-1 0,21-21 15,0 21-15,0-21 0,1 0 16,20 0-16,-21 0 0,21 0 15,1-21-15,-1 0 0,0-1 0,1 1 16,-1 0-16,0 0 0,1-21 16,-1-1-16,-21 22 0,22-42 0,-22 20 15</inkml:trace>
  <inkml:trace contextRef="#ctx0" brushRef="#br0" timeOffset="28904.11">4191 7895 0,'0'-42'0,"0"84"0,0-105 15,0 42-15,0 42 16,0 0-1,0 21-15,0 1 0,0-1 0,0 21 16,0-20-16,0 20 0,0-20 16,0 20-16,0-21 0,-21 1 15,21-1-15,0 0 0,-21 1 0,21-1 16,-22-21-16,22 0 0,0 1 16,0-1-16,0 0 0,22-21 31,-1 0-31,-21-21 15,0 0-15,0-1 0,0 1 0</inkml:trace>
  <inkml:trace contextRef="#ctx0" brushRef="#br0" timeOffset="29431.98">3916 8297 0,'0'0'0,"-21"0"0,-1 0 0,1 0 0,42 0 47,1-21-47,-1 21 15,21 0-15,0 0 0,-20-21 0,20 21 16,0-21-16,22 21 0,-22-21 16,0 21-16,1 0 0,-1 0 0,0-21 15,-20 21-15,20 0 0,-21 0 16,0 0-16,0 0 0,-21 21 16,0 0-16,0 0 0,0 0 15,0 0-15,0 22 0,-21-22 16,0 0-16,21 0 0,-21 0 15,21 1-15,0-1 0,0 0 0,0 0 16,0 0-16,0 0 0,0 1 16,21-22-1,0 0-15,22 0 0,-22 0 16,0 0-16,0 0 0,21-22 0,-20 1 16,20 21-16,-21-21 0,21 0 15,-20-21-15,-1 20 0,0 1 0,0-21 16,0 21-16,0-22 0,-21 22 0,0-21 15,0 21-15,0 0 16,0-1-16,0 44 16,0-1-16,0 0 15,0 0-15,0 0 0,-21 0 16,21 1-16,0 20 0,-21-21 0,21 0 16,0 0-16,0 1 0,0-1 0,0 0 15,0 0-15,0 0 16,21 0-16,0-21 15,1 0-15,-1 0 0,0 0 16,0 0-16,0-21 0,0 21 16,-21-21-16</inkml:trace>
  <inkml:trace contextRef="#ctx0" brushRef="#br0" timeOffset="29747.72">5059 8276 0,'0'0'0,"0"-21"0,0-21 15,0 21-15,0-1 0,0 1 0,0 0 16,42 0-16,-21 21 15,0 0-15,1 0 0,-1 0 16,-21 21-16,21 0 0,0 0 0,0 22 16,0-22-16,-21 0 0,0 0 0,22 22 15,-22-22-15,0 0 0,0 0 16,0 21-16,0-20 0,0-1 0,0 0 16,0 0-16,-22-21 15,22-21 16,0 0-31,0 0 16,0-1-16,0 1 0,0 0 16,0-21-16,22 21 0,-1-22 0,-21 22 15,21 0-15,0 0 0,0-22 0,0 43 16,1-21-16,-1 0 0,0 21 16,0 0-16,0-21 0,22 21 0,-22 0 15,0 0-15,0 0 0</inkml:trace>
  <inkml:trace contextRef="#ctx0" brushRef="#br0" timeOffset="30107.86">5694 8128 0,'0'0'0,"0"21"0,0 0 0,0 1 16,-21-1-16,21 0 0,-22 21 0,1-21 15,0 1-15,0-1 16,21 0-16,0 0 0,0 0 0,0 0 16,0 1-16,0-1 0,0 0 0,0 0 15,21-21 16,0-21-15,-21 0-16,0 0 0,0-1 16,0 1-16,21-21 0,-21 21 15,22-22-15,-22 1 0,21 0 0,0-1 16,-21 1-16,21 0 0,0-1 16,0 1-16,22 21 0,-22-21 15,0 42-15,21 0 0,-20 0 0,-1 0 16,21 0-16,-21 42 0,0-21 0,1 21 15,-22 1-15,0-1 0,21 0 16,-21 1-16,0-1 0,0-21 0,0 22 16,-21-1-16,21-21 0,-22 21 0,1-20 15,0-1-15,21 0 0,-21 0 0,0-21 16,21 21-16,-21-21 0</inkml:trace>
  <inkml:trace contextRef="#ctx0" brushRef="#br0" timeOffset="31220.3">6900 8382 0,'21'0'16,"1"0"-1,-1 0-15,0-21 0,0 21 16,0-21-16,0 0 0,1-1 0,-1 22 15,-21-21-15,0 0 0,21-21 16,-21 21-16,0-1 0,0 1 0,0-21 16,-21 21-16,0 0 0,-1-1 15,-20 22-15,21 0 0,-21 0 0,-1 0 16,1 0-16,21 22 0,-22-1 16,1 0-16,21 0 0,0 21 0,-22 1 15,22-1-15,0 0 0,0 1 0,0-1 16,21 0-16,0-20 0,-21 20 15,21-21-15,0 0 0,0 0 0,0 1 16,0-1-16,21-21 16,0 0-16,0 0 0,21 0 15,-20 0-15,-1 0 0,21-21 0,0-1 16,-20 1-16,20 0 0,0 0 0,1 0 16,-22-22-16,21 1 0,-21 0 15,22-1-15,-22 1 0,0 0 16,-21-1-16,0 22 0,21-21 15,-21 21-15,0 42 16,0 0-16,0 21 16,0-20-16,0 20 0,0-21 0,-21 21 15,21 1-15,0-22 0,0 21 0,0-21 16,0 1-16,21 20 0,0-21 16,0 0-16,1-21 0,-1 21 0,0 1 15,0-22-15,0 0 0,22 0 0,-22 0 16,21 0-16,0 0 0,1 0 0,-1 0 15,0-22-15,1 22 0,20-21 16,-20 0-16,-1 0 0,0 0 0,1 0 16,-1-22-16,-21 22 0,0-21 15,0 21-15,-21-22 0,0 22 16,0-21-16,0 21 0,0-1 0,-21 22 16,0-21-16,0 21 0,0 0 0,0 0 15,-22 21-15,22-21 0,-21 22 16,21-1-16,-22 0 0,22 21 0,-21-21 15,21 1-15,-1 20 0,1-21 0,0 21 16,21-20-16,-21-1 0,21 0 16,0 0-16,0 0 0,0 0 0,0 1 15,0-1-15,21-21 16,0 0-16,0 0 0,1 0 0,-1 0 0,21 0 16,-21 0-16,22-21 0,-22-1 15,21 22-15,-21-21 0,22-21 16,-22 21-16,0-22 0,21 1 0,-21 0 15,1-1-15,-1-20 0,-21 21 0,21-22 16,-21 1-16,21 20 0,-21 1 16,0 0-16,0-1 0,0 22 0,0 0 15,0 42 1,-21 0-16,0 0 16,21 22-16,-21-1 0,21 22 0,0-22 15,0 0-15,0 22 0,0-22 0,0 0 16,0 1-16,0-1 15,0 0-15,0-20 0,0 20 0,0-21 16,0 0-16,21 0 0,0 1 0,0-22 16,0 0-16,0 21 0,22-21 15,-22 0-15,21 0 0,1 0 0,-22 0 16,21-21-16,0-1 0,1 22 0,-22-21 16</inkml:trace>
  <inkml:trace contextRef="#ctx0" brushRef="#br0" timeOffset="32028.37">8657 8213 0,'0'0'0,"0"-21"0,0-1 16,-21 1-16,0 0 0,0 21 15,21-21-15,-22 21 0,1 0 0,0 0 16,0 21-16,0 0 16,0 0-16,21 1 0,-22-1 15,22 0-15,-21 21 0,21-21 0,0 22 16,-21-22-16,21 21 0,-21-21 0,21 1 15,0-1-15,0 0 0,0 0 16,0 0-16,0 0 0,0 1 16,21-22-16,0 0 15,0 0-15,1 0 0,-1 0 0,0-22 16,0 22-16,0-21 16,0 0-16,1 0 0,-1 0 0,0 0 15,0-22-15,0 22 0,0-21 0,1-1 16,-1-20-16,-21 21 0,0-22 15,0 22-15,21-22 0,-21 22 0,0 0 16,0 20-16,0 1 0,0 0 0,0 42 31,-21 22-31,21-1 0,-21 0 16,21 1-16,0-1 0,0 0 0,0 22 16,0-22-16,0 0 0,0 1 15,0-1-15,0-21 0,0 22 0,0-22 16,0 0-16,0 0 0,21 0 15,0-21-15,0 0 0,0 21 16,0-21-16,1 0 0,-1 0 16,0 0-16,0-21 0,0 21 0,0-21 15,1 0-15,-22 0 0,21 0 0,0-1 16,0-20-16,0 21 0,0-21 16,1-1-16,-1 1 0,0 21 0,-21 0 15,21-22-15,0 22 0,-21 42 31,0 0-31,0 1 0,0-1 0,0 0 16,0 0-16,0 0 0,0 0 16,0 1-16,0-1 0,0 0 0,0 0 15,0 0 1,21-21-16,1 0 16,-1 0-16,0 0 0,0 0 0,0-21 15,0 21-15,1-21 0,-1 0 16,0 0-16,0-1 0,0 1 0,0 0 15,1 0-15,-1 0 0,-21 0 0,21 21 16,-21 21 0,0 0-16,0 0 15,0 0-15,0 22 0,0-22 0,-21 0 16,21 0-16,0 21 16,0-20-16,-21-22 0,21 21 0,0 0 15,0 0-15,21-21 16,-21-21-1,21 0-15,0 0 0</inkml:trace>
  <inkml:trace contextRef="#ctx0" brushRef="#br0" timeOffset="32892.28">12573 5271 0,'0'0'0,"0"-22"0,0-41 31,0 84 0,0 0-15,0 22-16,0-22 0,21 42 0,0-20 16,0 20-16,22 22 0,-1-22 15,0 22-15,22 0 0,63 105 16,-42-105-16,-1 21 0,1-1 16,21 1-16,0 0 0,-22 0 15,22-21-15,0 20 0,0-20 0,-22 21 16,1-21-16,0-1 0,-1-20 0,-20 20 15,-22-20-15,22-22 0,-22 22 16,-21-22-16,22-21 0,-22 22 0,0-22 16,0 0-16,-21-42 31,0 0-31,0-1 16,0-20-16,0 21 0,0-21 0,-21 20 15,21-20-15,0 0 0,-21 21 16,21-22-16,0 1 0,0 21 15,-21-22-15,-1 22 0,1 0 0,21 0 16,-21 0-16,21 0 0,-21-1 16,21 44 15,21-1-15,0 0-16,0 0 0,1 0 0,-1 0 15,0 1-15,0-1 0,0 0 0,0 21 16,1-21-16,-22 1 0,0-1 15,21 21-15,-21-21 0,0 0 0,0 1 16,0-1-16,0 0 0,-21 0 16,-1 0-16,1 0 0,-21-21 0,0 22 15,20-1-15,-20-21 0,-21 0 16,20 0-16,1 0 0,-22 0 0,22 0 16,0 0-16,-1 0 0,22 0 15,-21 0-15,21 0 0,0-21 0,21-1 16,0 1-16,0 0 0,0 0 15,0 0-15</inkml:trace>
  <inkml:trace contextRef="#ctx0" brushRef="#br0" timeOffset="33168.11">14584 5821 0,'-21'-21'15,"42"42"-15,-42-63 0,-1 42 0,1 0 16,0 0-16,21 21 0,-21 0 0,0 0 16,21 0-16,-21 22 0,21-1 0,0-21 15,0 21-15,0 1 0,-22-1 16,22-21-16,0 22 0,0-1 0,-21-21 16,21 21-16,0 1 0,0-22 15,0 0-15,0 21 0,0-20 0,0-1 16,0 0-16,0 0 15,0-42 1</inkml:trace>
  <inkml:trace contextRef="#ctx0" brushRef="#br0" timeOffset="33404.3">14457 5948 0,'0'0'0,"21"-21"0,-21 0 0,0-1 16,21 1-16,0 42 15,0 1-15,-21-1 16,22 0-16,-1 0 0,0 0 0,0 22 16,-21-22-16,21 0 0,0 21 15,1-21-15,-1 1 0,0-1 0,0 0 16,-21 0-16,21 0 0,0 0 16,-21 1-16,22-22 0,-22 21 0,21-21 15,-21-21 16,0-1-31,21 1 0,-21 0 0</inkml:trace>
  <inkml:trace contextRef="#ctx0" brushRef="#br0" timeOffset="33621.86">15092 5503 0,'0'0'0,"0"-21"0,0 64 16,-21-22-16,-1 21 15,1 0-15,0 1 0,0 20 0,0-20 16,0 20-16,-1-21 0,1 22 16,0-22-16,0 1 0,0-1 0,21 0 15,0 1-15,-21-22 0,21 21 0,0-21 16,0 0-16,0 1 0,0-1 16,21-21-16,0 0 15,0 0-15,0 0 0</inkml:trace>
  <inkml:trace contextRef="#ctx0" brushRef="#br0" timeOffset="33973.29">15346 6011 0,'0'0'0,"-21"22"16,-1-1 0,1 0-16,21 0 0,-42 0 15,42 0-15,-21 1 0,21-1 16,0 0-16,0 0 0,0 0 15,0 0-15,21-21 16,0 22-16,0-22 0,0 0 0,1 21 16,20-21-16,-21 0 0,21 0 15,1 0-15,-22 0 0,21 0 0,1-21 16,-22 21-16,21-22 0,-21 1 0,0 0 16,22-21-16,-43 21 0,21-22 15,0 22-15,-21-21 0,0 21 0,0-1 16,0 1-16,0 0 0,-21 0 15,0 0-15,0 21 0,-22 0 16,1 0-16,0 0 0,-1 0 0,1 21 0,-22 0 16,22-21-16,0 21 0,-1 0 15,1 1-15,0-1 0,21 21 0,-22-21 16,22 0-16,0 1 0,21-1 16,0 0-16</inkml:trace>
  <inkml:trace contextRef="#ctx0" brushRef="#br0" timeOffset="34469.35">12996 8065 0,'0'0'0,"0"-22"0,21-20 16,1 0-16,-22 21 0,0-1 0,0 1 16,0 0-16,0 42 15,0 0 1,-22 43-16,22-22 0,0 43 0,0-22 16,0 1-16,0 21 0,0-22 0,0 22 15,0-22-15,0 1 0,0 20 16,0-20-16,0-1 0,0 1 0,0-22 15,0 22-15,0-22 0,0 0 0,0-20 16,0-1-16,0 21 0,22-21 16,-22-42-1,21-21 1,-21 21-16,21-22 16</inkml:trace>
  <inkml:trace contextRef="#ctx0" brushRef="#br0" timeOffset="35267.93">13144 8065 0,'0'0'0,"0"-43"0,0 1 0,0 0 0,0-1 16,0 22-16,0 0 0,0 0 15,0 0-15,22 21 16,-1 0-16,21 0 0,0 0 16,1 0-16,20 0 0,1 0 15,20 0-15,1 0 0,21 0 16,0 0-16,21 0 0,21 0 0,-21 0 15,21 0-15,21 0 0,1 0 16,-1-22-16,22 22 0,190 0 16,-191-21-16,22 21 0,-1 0 15,1-21-15,-21 21 0,-1 0 0,22 0 16,-22 0-16,1 0 0,-22 0 0,0 0 16,1-21-16,-22 21 0,0 0 15,-21 0-15,0 0 0,0-21 0,-21 21 16,0-21-16,-22 21 0,1-22 15,-21 1-15,-1 21 0,-21-21 0,1 21 16,-1-21-16,-21 21 0,0 0 16,1-21-16,-1 21 15,-21-21-15,0 42 16,-21 0 0,-1 0-16,1 0 0,0 0 15,0 1-15,0 20 0,0 0 0,-1 1 16,-20-1-16,21 21 0,0 1 15,0-1-15,21 22 0,-22-21 0,1-1 16,21 22-16,-21-22 0,21 1 16,0-1-16,-21 1 0,21-1 0,-21 1 15,21-22-15,-21 22 0,21-1 0,0-21 16,-22 22-16,1-22 0,0 1 16,0-1-16,21 0 0,-21-21 15,0 22-15,-1-22 0,1 0 0,0 0 16,0 0-16,0 1 0,0-1 0,-22 0 15,22 0-15,-21-21 0,21 0 0,-22 21 16,22-21-16,-21 0 0,-1 0 16,1 0-16,-21 0 0,20 0 0,-41 0 15,-1 0-15,0-21 0,-42 0 0,0 0 16,-21 21-16,0-21 0,-21-1 16,-1 1-16,-20 0 0,-22 0 0,0 0 15,1 0-15,-22 21 0,21-22 0,-21 22 16,1 0-16,-1 0 0,-21 0 15,21 0-15,-21 0 0,0 0 16,21 22-16,-21-22 0,42 21 0,1-21 16,20 0-16,43 21 0,21-21 0,21 0 15,22 0-15,20 0 0,22 0 16,-1 0-16,22 0 0,42 0 16,22 0-16,-22 0 0,21 0 15,1-21-15,20 21 0,-21-21 16,22-1-16,-22 1 0,22 0 0,-1 0 15</inkml:trace>
  <inkml:trace contextRef="#ctx0" brushRef="#br0" timeOffset="35547.75">13525 8276 0,'0'0'16,"0"-21"-16,0 0 16,0 0-16,43 21 15,-22-21-15,0 21 0,21-22 0,-20 22 0,20-21 16,0 21-16,22-21 0,-22 0 16,0 21-16,22-21 0,-22 21 15,1 0-15,-1 0 0,-21 0 0,21 0 16,-20 0-16,-65 0 31,22 0-31,-21 0 0,21 21 16</inkml:trace>
  <inkml:trace contextRef="#ctx0" brushRef="#br0" timeOffset="35759.75">13864 8170 0,'0'0'0,"0"85"31,0-64-31,0 22 0,0-1 15,0-21-15,0 43 0,0-22 0,0 0 16,-21 1-16,21-1 0,0 21 16,-21-20-16,21-1 0,0 0 0,0 1 15,0-1-15,0-21 0,0 0 0,0 1 16,0-1-16,0 0 0,21-21 31,0 0-31,0 0 0,-21-21 0,21 0 16,1-1-16,20 1 0</inkml:trace>
  <inkml:trace contextRef="#ctx0" brushRef="#br0" timeOffset="35939.72">14182 8551 0,'0'0'0,"0"22"32,-22-22-32,22 21 0,0 0 15,-21 0-15,0 21 0,0-20 16,21-1-16,0 21 0,-21-21 0,21 0 15,-21 1-15,21-1 0,0 0 0,0 0 16,0 0 0</inkml:trace>
  <inkml:trace contextRef="#ctx0" brushRef="#br0" timeOffset="36112">14160 8424 0,'0'0'0,"0"-21"0,0 0 0,-21 0 0,0 0 16,0 21-16,21 21 31,0 0-31,0 0 16,0 0-16,0 1 16,21-22-16,0 21 0,0-21 0,1 0 15</inkml:trace>
  <inkml:trace contextRef="#ctx0" brushRef="#br0" timeOffset="36907.8">14541 8594 0,'0'0'16,"0"21"-16,0 0 0,0 0 0,0 22 16,0-22-16,0 0 0,-21 21 0,21-21 15,-21 1-15,21-1 0,-21 0 16,21 0-16,0 0 0,-21 0 0,21 1 15,0-44 32,0 1-47,21 0 0,0 0 0,0-21 16,0 20-16,-21-20 0,22 21 0,-1-21 16,-21-1-16,21 22 0,0-21 15,-21 21-15,0-1 0,21 1 0,0 21 16,1 21-1,-22 1-15,21 20 0,-21-21 16,0 0-16,0 22 0,0-22 0,0 21 16,0 0-16,0-20 0,0-1 0,21 0 15,-21 21-15,0-21 16,21 1-16,-21-1 0,21-21 16,0 0-16,1 0 15,-1-21-15,0-1 16,0 1-16,-21 0 0,21 0 15,0-21-15,1 20 0,-1 1 0,0-21 16,0 0-16,0 20 0,0 1 16,1-21-16,-1 21 0,0 0 0,0 21 15,0 0-15,-21 21 16,0 0 0,0 0-16,0 0 0,0 0 0,0 1 15,0-1-15,0 0 0,0 0 0,0 0 16,0 0-16,0 1 15,21-1-15,1-21 0,-1 0 16,0 0-16,0 0 0,21 0 0,1 0 16,-22 0-16,21 0 0,-21 0 15,22 0-15,-22-21 0,21-1 0,-21 1 16,1 0-16,20 0 0,-21-21 0,-21 20 16,21 1-16,-21-21 0,21 21 15,-21-22-15,0 22 0,0-21 0,0 21 16,0 0-16,-21 21 15,0 0-15,0 0 0,0 21 16,21 0-16,-21 21 0,-1-21 0,1 1 16,0 20-16,21 0 0,0-21 15,0 22-15,0-1 0,0-21 16,0 0-16,0 22 0,0-22 0,0 0 16,21 0-16,0 0 0,1-21 0,-1 22 15,0-22-15,21 0 0,-21 0 16,22 0-16,-1 0 0,0 0 0,-20-22 15,20 1-15,0 0 0,1 0 0</inkml:trace>
  <inkml:trace contextRef="#ctx0" brushRef="#br0" timeOffset="37343.78">16510 8149 0,'0'0'0,"0"-42"15,-21-64 1,-22 106-16,22 21 15,0 0-15,0 22 0,0 20 16,-22-20-16,22 20 0,-21-21 0,21 22 16,0-22-16,-1 22 0,1-22 0,0 22 15,0-22-15,21 0 0,0 1 16,0-1-16,0 0 0,0 1 0,0-22 16,21 42-16,0-42 0,0-21 15,1 22-15,20-22 0,-21 0 16,21 0-16,1 0 0,-1 0 15,0-22-15,1 1 0,-1 0 0,0 0 16,1 0-16,-1 0 0,0-22 16,-20 1-16,-1 0 0,0-1 0,0 1 15,0-22-15,-21 22 0,0-21 0,0-1 16,0 1-16,0-1 0,-21 1 16,21 20-16,-42 1 0,21 0 0,-1 20 15,-20 1-15,21 21 0,-21 0 16,-1 0-16,1 0 0,0 43 0,-1-22 15,1 0-15,21 21 0,-22 1 0,22-1 16,21 0-16,0 1 16,0-1-16,0 0 0,0 1 0,0-1 15,0-21-15,21 21 0,22-20 0,-22-1 16,21 0-16,-21 0 0,22 0 16</inkml:trace>
  <inkml:trace contextRef="#ctx0" brushRef="#br0" timeOffset="37676.31">17018 8530 0,'0'0'16,"21"0"-16,-21 21 15,0 1-15,0-1 16,0 0-16,0 21 16,0-21-16,0 22 0,21-22 0,-21 21 15,0-21-15,21 22 0,-21-22 0,0 0 16,22 0-16,-1 0 0,-21 1 15,21-22-15,0 21 0,0-21 16,0 0-16,-21-21 16,22-1-16,-22 1 15,21-21-15,0 21 0,-21 0 0,21-22 16,-21 22-16,0-21 0,21 21 0,0-22 16,-21 22-16,0 0 0,0 0 15,22 0-15,-1 21 16,-21-22-16,21 22 0,0 0 15,0 0 1,-21 22-16,0-1 16,0 0-16</inkml:trace>
  <inkml:trace contextRef="#ctx0" brushRef="#br0" timeOffset="38221.31">17462 8742 0,'0'0'0,"64"0"31,-43 0-31,0 0 0,0 0 0,1 0 15,-1-21-15,0 0 0,0 21 0,0-22 16,-21 1-16,21 21 0,-21-21 16,22 0-16,-22 0 15,0 0-15,-22 21 16,1 0-16,0 0 0,0 0 16,0 21-16,0 0 0,-1 0 15,22 0-15,-21 0 0,0 22 0,21-22 16,0 21-16,0-21 0,0 22 0,0-22 15,0 0-15,0 0 0,0 0 16,0 1-16,21-1 0,0 0 0,1-21 16,-1 0-16,0 0 0,0 0 15,0 0-15,0-21 0,1 0 16,-22-1-16,21 1 0,21-42 16,-21 42-16,0-22 0,22 1 15,-22 0-15,0-1 0,21 22 16,-20-21-16,20 21 0,-21-1 0,21 1 15,-20 21-15,20 0 0,-21 0 0,0 0 16,0 21-16,1 1 0,-22-1 16,0 0-16,21 0 0,-21 0 0,0 22 15,0-22-15,0 21 0,-21-21 0,21 22 16,0-22-16,-22 0 0,1 0 16,21 0-16,0 0 15,0-42 1,0 0-16,0 0 0,0 0 15,0 0-15,0-1 0,0-20 16,21 21-16,-21-21 0,43-22 16,-22 22-16,-21 21 0,21-1 0,0-20 15,-21 21-15,-21 21 32</inkml:trace>
  <inkml:trace contextRef="#ctx0" brushRef="#br0" timeOffset="38693.03">15303 9885 0,'0'0'0,"-21"-42"16,-21-149 0,42 212-1,-21 22 1,21-1-16,0 0 0,0 22 0,0-1 15,0 1-15,0 20 0,0 1 16,0 0-16,0-1 0,0 1 0,0 21 16,0-21-16,0-1 0,0-20 0,0 20 15,0 1-15,21-21 0,0 20 16,-21 1-16,21-22 0,0 1 0,-21-1 16,22 1-16,-22-1 0,0-20 0,0 20 15,0 1-15,0-22 16,0-21-16,0 0 0,0 1 15,-22-1-15,1-21 0,0 0 0,0 0 16,0 0-16,0 0 0,-22-21 0,22-1 16,0 1-16,-21 0 0,20-21 15,-20-1-15</inkml:trace>
  <inkml:trace contextRef="#ctx0" brushRef="#br0" timeOffset="38888.31">14711 11176 0,'0'0'0,"-43"-148"31,65 148-31,-1 21 0,0 0 0,21 22 15,-21-1-15,22 21 0,-1-20 16,22 20-16,-22-20 0,0 20 16,1-21-16,-1 1 0,0-1 0,-21 0 15,22 1-15,-1-1 0,-21-21 16,-21 0-16,21 1 0,1-22 16,-1 0-16,0 0 15,0 0-15,0-22 0,0 1 0,22 0 16,-22 0-16,21 0 0</inkml:trace>
  <inkml:trace contextRef="#ctx0" brushRef="#br0" timeOffset="39013.15">15854 11303 0,'21'-21'0,"-42"42"0,63-63 0,-42 21 15,0 42 1,0 0-16,0 0 0,-21 0 16,-21 22-16,20-22 0,-20 21 0,0-21 15,-1 22-15,-20-1 0,21 0 16,-22-21-16,1 22 0,20-1 0</inkml:trace>
  <inkml:trace contextRef="#ctx0" brushRef="#br0" timeOffset="39420">11112 12213 0,'0'0'0,"-21"0"0,0-21 15,0 21-15,0 0 0,0 0 16,21 21-16,0 0 0,0 22 0,0-1 15,0 0-15,0 1 0,0 20 0,0 22 16,0 0-16,0-22 16,0 22-16,0-1 0,0 1 0,21 0 15,-21-1-15,0-20 0,0 21 0,0-22 16,0 1-16,0-1 0,0-21 0,0 22 16,0-22-16,0-21 0,21 22 15,-21-22-15,0 0 0,21-21 16,0 0-16,-21-21 0,0 0 15,21-22-15,1 22 0,-22-21 16,21-22-16,-21 22 0,0-21 0</inkml:trace>
  <inkml:trace contextRef="#ctx0" brushRef="#br0" timeOffset="40159.87">11176 12679 0,'0'0'0,"0"-64"16,21-84-1,0 127-15,0 0 0,1 0 0,-1 21 16,21 0-16,-21 0 0,43 0 15,-22 0-15,22 0 0,20 0 0,1 0 16,42 0-16,0 0 0,21 0 0,0 0 16,22 0-16,-1 0 0,21 0 15,1 0-15,-1 0 0,22 0 0,-21 0 16,20 0-16,1 0 0,0 0 0,20 0 16,1 0-16,0 0 0,0 0 15,21 0-15,0 0 0,0 0 16,0 0-16,0 0 0,-21 0 15,21-21-15,-21 21 0,-1-22 0,-20 22 16,0-21-16,-1 21 0,1 0 0,-21-21 16,-22 21-16,0 0 0,-21-21 15,1 21-15,-22-21 0,-22 21 0,1 0 16,-21-21-16,0 21 0,-22-22 0,1 22 16,-22 0-16,-21-21 0,0 21 15,0-21-15,1 21 0,-22 21 31,-22 0-31,1 1 0,0-1 16,0 21-16,0-21 0,0 22 0,-1-1 16,1 21-16,0-20 0,0 20 15,0 1-15,0 20 0,-1-20 0,1 21 16,0-1-16,0-20 0,-21 20 0,20-20 16,1 21-16,0-1 0,0 1 15,0-22-15,0 22 0,21 0 0,-22-22 16,1 1-16,21-1 0,-21 1 0,21-1 15,0-20-15,-21 20 0,21-21 16,-21 1-16,0-22 0,21 21 0,-22-21 16,1 1-16,0-1 0,-21 0 0,-1-21 15,1 0-15,-21 0 0,-22 0 16,0 0-16,-21 0 0,-21 0 16,0-21-16,0 0 0,-42-1 0,0 22 15,-22-21-15,-20 0 0,-1 21 0,-21-21 16,-21 0-16,-21 21 0,-21-21 15,-1 21-15,-20 0 0,-1-22 0,-20 22 16,-1 0-16,0 0 0,1 0 0,-22 0 16,21 0-16,22 0 0,-1 0 15,22 0-15,21 0 0,21 0 0,21 0 16,21 0-16,22 0 0,41 0 0,1 0 16,42 0-16,43-21 0,-1 21 15,22 0-15,21-21 0,42 0 16,21 21-16,1-21 0,-1 0 15,22-1-15,20 1 0,1 0 0,0-21 16,-1 21-16</inkml:trace>
  <inkml:trace contextRef="#ctx0" brushRef="#br0" timeOffset="40660.31">12594 12869 0,'0'0'0,"-21"0"32,0 22-32,21-1 0,-21 21 0,-1 0 15,1 1-15,21-1 0,-21 22 0,0-22 16,0 0-16,21 22 0,-21-22 16,-1 22-16,1-22 0,0 21 0,0-20 15,-21-1-15,20-21 0,1 22 16,21-22-16,0 0 0,-21-21 0,21-21 31,21 0-31,0-1 16,1-20-16,-1 21 0,0-21 0,-21-1 15,21 22-15,-21-21 0,21-22 16,0 22-16,-21 0 0,0-22 0,22 1 16,-22 20-16,21-20 0,0-1 15,0 22-15,-21 21 0,21 0 0,0-1 16,1 22-16,-1 0 0,0 43 15,0-22-15,0 21 0,0 1 0,22-1 16,-22 21-16,0-20 0,0 20 0,0-20 16,1 20-16,-1-21 0,0 22 15,0-22-15,0 1 0,0-1 0,1-21 16,-22 43-16,21-43 0,0-21 16,0 0-16,0 0 15,0 0-15,1-21 0,-1-1 16,0 1-16,-21 0 0,21-21 15,0-1-15,0 1 0,-21 0 16,22-1-16</inkml:trace>
  <inkml:trace contextRef="#ctx0" brushRef="#br0" timeOffset="40852.3">13250 12891 0,'0'0'0,"21"-43"0,-21 1 16,0 21-16,0 42 16,0 21-16,-21 1 15,0-1-15,21 0 0,-21 22 0,0-22 16,0 22-16,-1-22 0,1 0 0,21 1 15,-21 20-15,0-21 0,0 1 16,0-1-16,-1-21 0,1 22 16,21-22-16,-21 21 0,21-21 0,0 0 15,21-21 1,22 0-16,-22 0 0,0 0 0,21-21 16,1 0-16,-1 0 0</inkml:trace>
  <inkml:trace contextRef="#ctx0" brushRef="#br0" timeOffset="41215.35">13568 13229 0,'0'0'0,"-21"0"31,-1 0-31,22 21 0,-42 1 0,21-1 0,0 0 16,0 0-16,-1 21 0,22-20 16,0-1-16,-21 21 0,21-21 15,0 0-15,0 1 0,0-1 0,0 0 16,0 0-16,21 0 0,1-21 0,-1 0 15,0 0-15,0 0 0,64-21 16,-43 0-16,-21 0 16,0 0-16,1-1 0,-1 1 0,0-21 15,-21 21-15,0 0 0,0-22 16,0-20-16,0 20 0,0 22 16,-21 0-16,0 0 0,-1 0 15,1 0-15,0 21 0,-21 0 16,21 0-16,-1 0 0,1 0 0,0 21 15,0 0-15,21 0 0,-21 0 16,21 0-16,-21 1 0,21 20 0,0-21 16,0 0-16,0 0 0,0 1 0,21-1 15,0-21-15,0 0 0,21 21 16,-20-21-16,20 0 0,0 0 0</inkml:trace>
  <inkml:trace contextRef="#ctx0" brushRef="#br0" timeOffset="42756.49">14436 13145 0,'0'0'0,"21"-43"0,-21 22 0,0 0 0,0-21 16,-21 20-16,-1 22 15,-20 0-15,21 0 0,-21 0 0,-1 22 16,1-1-16,0-21 0,20 42 0,-20-21 16,21 0-16,0 1 0,0-1 15,21 0-15,0 0 0,0 21 0,21-20 16,0-1-16,0 0 0,0 21 15,22-21-15,-22 1 0,21-1 16,-21 0-16,22 0 0,-22 0 0,0 0 16,-21 1-16,0-1 0,0 0 0,0 0 15,-21-21 1,-22 0-16,22 0 0,-21 0 16,21 0-16,-22 0 0,22 0 15,-21-21-15,21 0 0,0 21 0,-1 0 16,1-21-16,0 21 0,0 0 15,21 21 1,0 0-16,0 0 0,21 0 16,0-21-16,0 21 0,1-21 0,20 22 15,-21-22-15,21 0 0,1 0 16,-22 0-16,21 0 0,1 0 0,-1 0 16,0 0-16,1 0 0,-1-22 0,0 1 15,-21 0-15,22 21 16,-22-42-16,0 21 0,0-1 0,0 1 15,1 0-15,-1-21 0,-21 21 0,0-22 16,0 22-16,0 0 0,0 0 16,0 0-16,0-1 0,0 44 31,0-1-31,-21 0 0,21 0 16,0 0-16,0 0 0,0 1 0,0-1 15,0 0-15,0 21 0,0-21 16,0 1-16,0-1 0,21-21 15,0 21-15,0-21 0,0 0 16,22 0-16,-22 0 16,0-21-16,0 0 0,0 21 15,0-22-15,1 1 0,-1 0 0,0 0 16,-21 0-16,21 0 0,-21-1 0,21 1 16,-21 0-16,0-21 0,0 21 15,0 42 16,0 0-31,-21 0 0,21 0 0,-21 0 16,21 1-16,-21-1 0,21 0 16,0 0-16,0 0 0,0 0 0,0 1 15,0-1-15,21-21 0,0 21 0,0 0 16,0-21-16,22 0 16,-22 0-16,21 0 0,-21 0 0,22 0 15,-22 0-15,21 0 0,1-21 0,-22 0 16,0 21-16,0-21 0,0-1 15,0 1-15,1 0 0,-22 0 0,21 0 16,-21 0-16,0-1 0,0 1 0,0-21 16,0 21-16,0 0 0,0-1 15,0 1-15,0 42 16,0 1 0,0-1-16,0 0 0,0 0 15,0 0-15,0 0 0,0 1 16,0-1-16,0 0 15,21-21 17,0-21-32,0 0 0,-21-1 15,21 1 1,-21 0-16,0 0 0,0 0 16,0 0-16,0-1 0,0 1 0,0 0 15,0 0 1,-21 21-16,0 21 15,21 0-15,-21 0 0,0 1 16,0-1-16,21 0 0,-22 0 0,1 0 16,21 0-16,-21 1 0,21-1 15,0 0-15,0 0 0,0 0 16,0 0-16,0 1 0,21-22 0,0 21 16,22-21-16,-22 0 0,0 0 0,21 0 15,-20 0-15,20 0 0,-21 0 16,21 0-16,1-21 0,-22-1 0,21 1 15,-21 0-15,22 0 0,-22 0 0,21 0 16,-21-22-16,1 22 0,-1-21 16,0-1-16,0 1 0,0-21 15,-21-1-15,0 22 0,0-22 0,0 22 16,0 0-16,0-1 0,0 22 16,0 0-16,-21 42 15,21 21-15,-21-20 0,0 20 0,21 0 16,-21 1-16,21 20 0,0-21 15,-22 1-15,1-1 0,21 0 0,-21 1 16,21-22-16,0 21 0,0-21 0,-21 22 16,21-22-16,-21 0 0,21 0 15,0 0-15,0 1 16,0-44 0,0 1-16,21 21 15,0-21-15,0 0 0,0 0 0,1 0 16,-1-1-16,0 1 0,0 0 15,21 0-15,22-21 16,-43 42-16,0 0 0,0 0 0,1 0 16,-22 21-16,0 0 15,0 0-15,0 0 0,0 0 16,0 1-16,0-1 0,0 0 0,0 0 16,0 0-16,0 0 15,21-21-15,0 0 16,0 0-16</inkml:trace>
  <inkml:trace contextRef="#ctx0" brushRef="#br0" timeOffset="43289.07">16722 13250 0,'0'0'16,"-22"0"-16,22-21 15,0 0 1,22 21-16,-1-21 16,0 21-16,0-21 0,0 0 0,22 21 15,-22-22-15,0 1 0,0 0 16,0 0-16,0 0 0,1 0 0,-22-1 16,-22 22-1,1 0-15,0 0 16,0 22-16,-21-22 0,20 21 0,1 0 15,0 21-15,0-21 0,0 1 16,0-1-16,21 0 0,-22 0 0,22 0 16,0 0-16,0 1 0,0-1 0,22 0 15,-1 0-15,0 0 16,0-21-16,0 0 0,0 0 0,1 0 16,-1 0-16,-21 21 31,-21-21-16,-1 22-15,1-22 0,0 0 16,21 21-16,-21 0 0,0-21 16,0 21-16,-1 0 0,22 0 15,0 1-15,0-1 16,0 0-16,22-21 0,-1 0 16,0 21-16,21-21 0,-21 0 0,1 0 15,20 0-15,-21 0 0,21 0 16,-20-21-16,20 21 0,0-21 0,-21 0 15,22-1-15,-1-20 0,0 21 0,1-21 16,-22 20-16</inkml:trace>
  <inkml:trace contextRef="#ctx0" brushRef="#br0" timeOffset="43991.69">17378 13229 0,'21'-42'0,"-106"190"0,149-254 0,-22 0 15,-21 64-15,0 0 0,-21-22 0,0 43 16,0-21-16,0 21 0,-21 21 16,21 21-16,-42 21 15,21 0-15,0 1 0,-22-1 0,22 0 16,0 22-16,0-22 0,0 1 15,21-1-15,0 0 0,-22 1 16,22-1-16,0 0 0,0-21 0,0 22 0,0-22 16,22 0-16,-1 0 0,21 0 15,-21 1-15,22-22 0,-1 0 0,0 0 16,1 0-16,20 0 0,-21 0 16,1-22-16,-1 1 0,0 0 15,1 0-15,-1 0 0,-21 0 0,0-22 16,22 22-16,-43 0 0,21 0 15,-21 0-15,0-1 0,-21 22 16,21 22 0,-21-22-16,-1 21 0,1 0 15,0 0-15,21 0 0,0 0 0,-21 1 16,21-1-16,0 0 0,0 0 16,0 0-16,21-21 15,0 21-15,0-21 0,1 0 16,-1 0-16,0 0 0,0 0 0,0-21 15,0 21-15,1-21 0,20 0 16,-21 0-16,0 0 0,0-1 0,1 1 16,20 0-16,-21 0 0,0 0 0,0 0 15,1-1-15,-1 22 0,0-21 16,-21 42 0,-21 1-1,21-1-15,-21-21 16,21 21-16,0 0 0,0 0 0,0 0 15,0 1 1,21-22-16,0 0 16,0 0-16,0 0 0,0 0 0,1 0 15,-1 0-15,21-43 0,-21 43 16,0-21-16,1 0 0,-1 21 16,-21-21-16,21 0 0,0-1 0,0 22 15,0-21-15,1 21 0,-1 0 16,-21 21-1,0 1 1,0-1 0,0 0-1,21-21-15,0 0 16,0 0-16,0 0 16,-21-21-16,22 0 15,-22-1-15</inkml:trace>
  <inkml:trace contextRef="#ctx0" brushRef="#br0" timeOffset="45529.52">14922 3810 0,'0'0'16,"-21"0"-1,42 0 1,1 0 0,20 0-16,0 0 0,22 0 15,20 0-15,1 0 0,21 0 0,0 0 16,0 0-16,21 0 0,0 0 0,0 0 15,42 0-15,-21 0 0,21 0 16,22 0-16,-1 0 0,22 0 0,0 0 16,21 0-16,-1 0 15,22 0-15,0 0 0,-21 0 0,0 0 16,21 0-16,-21 0 0,0 0 16,-43 0-16,1 0 0,-22 0 0,0 0 15,-20 0-15,-22 0 0,0 0 0,0 0 16,-22 0-16,-20 0 0,0 0 15,-22 0-15,22 0 0,-22 0 0,-20 0 16,20 0-16,-20 0 0,-1 0 16,0 0-16,-21 0 0,1 0 0,-1 0 15,-21 21 1,0 0-16,0 1 16,0 20-16,0-21 0,0 21 15,0 1-15,0-1 0,-21 22 0,-1-1 16,22-21-16,-21 22 0,21-1 0,0 1 15,0-1-15,0 1 0,0 21 16,0-1-16,0 1 0,0 0 0,0 20 16,0 1-16,0 0 0,0 21 15,21 0-15,-21 0 0,22 0 0,-1 0 16,-21 0-16,21 21 0,0 0 0,0-21 16,0 22-16,1-1 0,-1 0 15,21 21-15,-21-21 0,22 1 0,-22-1 16,21 21-16,0-21 15,1 22-15,-1-22 0,0 0 0,1 21 16,-1-21-16,0 22 0,1-22 0,-1 0 16,0 21-16,1-20 0,-1-1 15,-21 21-15,22-21 0,-1 0 0,-21 1 16,0-1-16,22-21 0,-22 21 0,0-21 16,-21 0-16,21 21 0,-21-21 15,21-21-15,-21 21 0,0-21 0,0 0 16,0-1-16,0 1 0,0-21 0,0 105 15,0-84-15,0-42 16,0 20-16,0 1 0,0-21 16,0-1-16,0 1 0,0-22 0,0 21 15,0-20-15,0 20 0,0-20 16,0-1-16,0-21 0,-21 21 0,0-20 16,0 20-16,0-21 0,-1 0 0,1-21 15,0 21-15,0 1 0,0-22 0,0 21 16,-1-21-16,1 0 0,-21 0 15,21 21-15,-22-21 0,1 0 0,0 0 16,-22 0-16,1 0 0,-1 0 16,1 0-16,-22 21 0,0-21 0,1 0 15,-1 0-15,0 0 0,1 21 16,-1-21-16,-21 0 0,22 0 0,-1 21 16,-21-21-16,21 0 0,1 0 15,-22 0-15,21 0 0,1 0 0,20 0 16,-21 0-16,22 0 0,-1-21 0,1 0 15,-1 0-15,1 0 0,21-22 0</inkml:trace>
  <inkml:trace contextRef="#ctx0" brushRef="#br0" timeOffset="46430.68">15261 3366 0,'0'0'0,"42"-22"0,-20 1 0,20 0 0,-21 0 16,0 0-16,0 0 0,1 21 15,-1 0-15,-21 21 0,0 21 16,0-21-16,-21 0 0,-1 22 16,-20-1-16,21-21 0,-21 22 0,-1-1 15,-20-21-15,20 0 0,-20 22 0,-1-22 16,22 0-16,-21 0 0,20 0 15,1 0-15,0-21 0,-1 22 0,22-22 16,0 0-16,0 0 16,0 0-16,-1 0 0,44 0 31,-1 0-31,0 21 0,0-21 16,21 21-16,1 0 0,-1 21 0,22-20 15,-22-1-15,43 0 0,-22 21 16,1-21-16,20 1 0,-20 20 0,-22-21 15,22 0-15,-22-21 0,-21 21 16,21-21-16,-20 0 0,-1 0 0,0 0 16</inkml:trace>
  <inkml:trace contextRef="#ctx0" brushRef="#br0" timeOffset="46740.03">16468 3090 0,'0'0'0,"0"-42"0,21 21 0,-21 0 15,0 0-15,-21 21 16,21 21-16,-22 21 16,1 0-16,21 1 0,-21 20 15,21 1-15,0-1 0,-21 1 0,21-1 16,-21 1-16,21-1 0,-21 1 15,-1-22-15,22 22 0,-21-22 16,0 0-16,0 1 0,21-1 0,0 0 16,0-21-16,0 1 0,-21-1 15,21 0-15,0 0 0,21-21 16,0-21 0,0 21-16,0-42 0,22-1 15,-22 1-15</inkml:trace>
  <inkml:trace contextRef="#ctx0" brushRef="#br0" timeOffset="47425.18">16552 2836 0,'0'-42'31,"21"42"-15,22 0-16,-22 0 0,21 0 15,1 0-15,20 0 0,1 0 0,-1 0 16,22 0-16,-1 0 0,22 0 16,21 0-16,0 0 0,0 0 15,21 0-15,22 0 0,-1 0 0,22 0 0,-22 0 16,0 0-16,1-21 16,-1 21-16,0 0 0,1 0 0,-22 0 15,0-21-15,-42 21 0,21 0 16,-43 0-16,1 0 0,-21 0 0,-22 0 15,0 0-15,1 0 0,-22 0 16,0 0-16,0 0 0,-21 21 0,0 0 16,21-21-16,-21 21 15,0 0-15,0 1 0,0-1 16,0 0-16,0 0 0,0 0 16,0 0-16,-21 1 0,21 20 0,-21-21 15,21 21-15,0 1 0,0-1 0,-21 0 16,21 22-16,0-22 15,0 22-15,0-22 0,0 22 0,21-22 16,0 0-16,0 22 0,0-22 16,1 0-16,-1 1 0,0-1 0,-21 0 15,21 1-15,0-1 0,-21 0 16,0 1-16,0-22 0,0 21 0,0-21 16,0 22-16,0-22 0,-21 0 0,0 0 15,0-21-15,-22 21 0,22-21 16,-21 0-16,0 22 0,-22-22 0,1 0 15,-1 0-15,-21 0 0,-20 0 16,-1 0-16,-21 0 0,0 0 16,-21-22-16,-1 22 0,-20 0 0,0-21 15,-1 21-15,1 0 0,0 0 16,-1 0-16,1-21 0,0 21 0,-1 0 16,22 0-16,0-21 0,21 0 15,-21 21-15,21-21 0,0-1 0,0 1 16,21 21-16,0-21 0,22 0 15,20 0-15,1 0 0,20-1 0,1 1 16,21 0-16,21 0 0,0 0 16,0 0-16</inkml:trace>
  <inkml:trace contextRef="#ctx0" brushRef="#br0" timeOffset="47737.3">16679 3027 0,'-63'85'32,"63"-64"-32,0 21 0,0 22 0,0-22 15,0 64-15,0-64 16,0 0-16,0 1 0,-21-1 15,21 0-15,0 1 0,-22-22 0,22 0 16,0 0-16,0 0 0,0 1 16,0-1-16,0-42 47,0-1-47,0 1 0,22 0 0,-22 0 15</inkml:trace>
  <inkml:trace contextRef="#ctx0" brushRef="#br0" timeOffset="48004.05">16764 2985 0,'0'0'0,"42"-64"15,-21 64 1,1 0-16,41 0 0,-42 0 16,0 21-16,1-21 0,-1 21 15,21 22-15,-42-22 0,21 0 0,-21 21 16,0 1-16,0-1 0,-21-21 15,0 22-15,0-22 0,-22 21 0,22-21 16,-21 0-16,0 1 0,20-1 16,-20 0-16,21-21 0,0 21 15,0-21-15,-1 0 0,44 0 32,-1 0-17,0 0-15,0 0 0,21 0 16,-20-21-16</inkml:trace>
  <inkml:trace contextRef="#ctx0" brushRef="#br0" timeOffset="48379.86">17145 3281 0,'0'63'16,"0"-41"0,-21 20-16,0-21 0,-1 21 0,22-20 15,0 20-15,0-21 0,-21 0 16,21 22-16,0-22 0,0 0 0,0 0 15,0 0-15,0 0 16,21-21-16,1 0 0,-1 22 16,0-22-16,21 0 0,1 0 0,-22 0 15,21 0-15,-21 0 0,22-22 0,-1 22 16,-21-21-16,0 0 0,22 0 16,-43 0-16,21 0 0,-21-1 0,0-20 15,0 21-15,0-21 0,0-1 16,-21 1-16,-1 0 0,1 20 0,0-20 15,0 21-15,-21 21 0,20 0 16,-20 0-16,21 0 0,-21 0 0,20 0 16,1 21-16,0 0 15,0 0-15,0 22 0,0-22 0,21 0 16,-22 0-16,22 0 0,0 1 0,0-1 16,0 0-16,22 0 15,20-21-15,-21 0 0,0 0 0,22 0 16,-1 0-16</inkml:trace>
  <inkml:trace contextRef="#ctx0" brushRef="#br0" timeOffset="48632.27">17843 3112 0,'0'0'0,"22"-106"31,-22 127-15,0 0-16,-22 21 15,1-20-15,0 20 0,21 21 0,-21-20 16,0-1-16,21 22 0,-21-22 16,-1 0-16,22 1 0,0-1 0,-21-21 15,21 21-15,0-20 0,0 20 16,0-21-16,0 0 0,0 0 16,21-21-16,1 0 15,-1 0-15,0-21 0,0 0 16,0 21-16</inkml:trace>
  <inkml:trace contextRef="#ctx0" brushRef="#br0" timeOffset="49068.16">18076 3069 0,'0'0'16,"0"-21"-16,0-21 0,0 21 0,0-1 0,-21 44 31,0-1-31,21 0 16,-21 21-16,21 1 0,-21-1 15,-1 0-15,22 1 0,0-1 0,-21 21 16,21-20-16,-21-1 0,21 0 16,-21 1-16,21-1 0,0-21 15,0 22-15,0-22 0,0 0 0,0 0 16,0 0-16,0 0 0,21 1 16,0-22-16,0 0 15,1 0-15,-1 0 0,0 0 16,0 0-16,0-22 0,22 1 0,-22 21 15,21-21-15,-21 0 0,0 0 0,22 0 16,-22-1-16,0 1 0,0-21 16,-21 21-16,0 0 0,21 21 0,-21-22 15,0 44 1,-21-1 0,21 0-16,0 0 15,-21 0-15,0 0 0,21 1 0,-21-1 16,0 0-16,-1 0 15,22 0 1,0-42 15,0 0-31</inkml:trace>
  <inkml:trace contextRef="#ctx0" brushRef="#br0" timeOffset="49220.07">18267 3344 0,'0'0'0,"0"-21"0,0 0 15,-21 21 1,21 21 15,0 0-31,21-21 16,0 22-16</inkml:trace>
  <inkml:trace contextRef="#ctx0" brushRef="#br0" timeOffset="50072.17">18627 3450 0,'-22'43'0,"22"-22"15,-21-21-15,0 21 0,0 0 0,0 0 16,0 0-16,-1 1 0,22-1 16,0 0-16,-21 0 0,21 0 15,0 0-15,21-42 47,-21 0-31,22 21-16,-1-21 0,0 0 0,-21 0 15,21-1-15,0 1 0,0-21 16,1 21-16,-1 0 0,0-1 16,0 1-16,0 0 15,0 21-15,-21 21 16,0 0-16,0 1 15,0-1-15,0 0 0,0 0 16,0 21-16,22-20 0,-22-1 16,21 0-16,0 0 0,0 0 15,0 0-15,0-21 0,1 22 0,-1-22 16,21 0-16,-21 21 0,22-21 16,-1 0-16,-21 0 0,21 0 0,1 0 15,-1 0-15,0 0 0,22 0 16,-22-21-16,1-1 0,-22 22 15,21-21-15,-21 0 0,22 0 0,-22 0 16,-21-22-16,0 22 0,0 0 16,0-21-16,0 21 0,0-1 0,0 1 15,0 0-15,-21 0 0,-1 21 16,1 0-16,-21 0 0,21 0 0,0 0 16,-22 21-16,22-21 0,0 21 15,0 0-15,0 1 0,-1-1 0,22 0 16,0 0-16,0 0 0,0 0 15,0 1-15,22-22 16,-1 21-16,0-21 0,0 0 16,0 0-16,22 0 0,-22 0 15,0 0-15,0-21 0,0 21 0,0-22 16,1 22-16,-1-21 0,-21 0 16,0 0-16,21 21 0,-21-21 0,21 0 15,-21-1-15,0 44 31,0 20-31,-21-21 16,21 0-16,-21 22 16,0-1-16,21-21 0,0 21 0,-22 1 15,22-1-15,-21 22 0,21-1 16,0-21-16,0 22 0,0-1 0,-21 1 16,21-22-16,-21 22 0,0-22 0,0 0 15,21 1-15,-22-1 0,1 0 16,0-20-16,0 20 0,0-21 0,0 0 15,-1 0-15,1-21 0,0 22 0,0-22 16,0 0 0,0 0-16,21-22 0,-22 22 0,1-21 15,21 0-15,-42 21 0</inkml:trace>
  <inkml:trace contextRef="#ctx0" brushRef="#br0" timeOffset="50379.93">17547 4297 0,'-21'0'0,"42"0"0,-63 21 16,42 0-1,0 0-15,0 1 0,0-1 0,0 0 16,0 21-16,0-21 0,0 22 0,0-22 15,0 21-15,0 1 0,0-22 16,0 21-16,0-21 0,0 22 0,0-22 16,0 21-16,0-21 15,0 22-15,-21-22 0,21 0 0,-22 0 16,22 0-16,0-42 31,0 0-31,0 0 0,0 0 16,0-22-16</inkml:trace>
  <inkml:trace contextRef="#ctx0" brushRef="#br0" timeOffset="50636.83">17505 4360 0,'0'0'0,"0"-42"0,0 0 0,21-1 15,0-20-15,0 21 16,-21 20-16,21-20 0,1 21 0,20 0 0,-21 0 16,21-1-16,1 22 15,-22 0-15,21 0 0,-21 0 0,22 0 16,-22 22-16,21-1 0,-21 0 0,1 21 15,-22 1-15,0-22 0,0 21 16,0 0-16,0-20 0,0 20 0,-22-21 16,1 0-16,0 0 0,-21 1 15,21-1-15,-1 0 0,-20-21 0,21 21 16,0-21-16,0 0 0,-1 0 0,44-21 47,-1 21-47</inkml:trace>
  <inkml:trace contextRef="#ctx0" brushRef="#br0" timeOffset="50980.24">17907 4487 0,'0'0'0,"0"22"16,0-1-16,21-21 15,0 0 1,0 0-16,1 0 0,-1 0 15,0 0-15,0 0 0,0 0 16,0-21-16,1-1 0,-1 22 16,0-21-16,0 0 0,-21 0 15,21 21-15,-21-21 0,0 0 16,-21 21 0,0 0-16,0 0 15,0 0-15,21 21 0,-22 0 16,1 0-16,0 0 0,0 0 0,21 1 15,0-1-15,-21 0 0,21 0 16,0 0-16,-21 0 0,21 1 16,0-1-16,21 0 15,0-21-15,0 0 0,0 0 16,0 0-16,1 0 0,20 0 16,-21 0-16,21 0 0,-20 0 0</inkml:trace>
  <inkml:trace contextRef="#ctx0" brushRef="#br0" timeOffset="51500.15">18394 4530 0,'0'0'0,"0"-21"0,0-1 16,0 1-16,0 0 0,0 0 15,0 0-15,0 0 16,21 21-16,0-22 0,0 22 0,0 0 16,1 0-16,-1 0 0,0 0 0,0 22 15,0-1-15,0 0 0,1 0 16,-1 21-16,-21-20 0,0-1 15,0 0-15,0 0 16,0 0-16,0 0 0,0 1 0,0-1 16,0 0-16,0 0 0,0-42 47,0 0-47,0 0 15,0-1-15,21 1 16,-21 0-16,21 0 0,0 0 0,0 0 15,-21-1-15,22 1 0,-1 0 16,0 0-16,0 0 0,0 21 16,0 0-1,-21 21 1,0 0-16,22 0 0,-22 0 16,0 1-16,0-1 15,0 0-15,0 0 16,0 0-16,0 0 0,0 1 15,0-1 1,0 0-16,0 0 0,0 0 16,0-42 46,0 0-62,0 0 0,0 0 16</inkml:trace>
  <inkml:trace contextRef="#ctx0" brushRef="#br0" timeOffset="51644.63">18923 4318 0,'0'-42'16,"0"84"-16,0-105 0,0 41 0,0 1 15,0 42 17,0 1-17,0-1-15,21 0 16,0-21-16,0 21 15,1-21-15</inkml:trace>
  <inkml:trace contextRef="#ctx0" brushRef="#br0" timeOffset="52439.66">19325 4466 0,'0'0'0,"-21"21"0,0 1 15,21-1-15,-21-21 0,21 21 16,0 0-16,-22-21 0,22 21 15,-21 0-15,21 1 0,0-1 16,0 0-16,0 0 16,0 0-1,21-21 1,1 0-16,-1 0 0,0 0 16,0 0-16,0-21 0,0 0 15,1 21-15,-22-21 0,21 21 0,0-21 16,-21-1-16,21 1 0,-21 0 0,0 0 15,0 0-15,0 0 16,-21-1-16,0 1 0,0 21 16,-1 0-16,1 0 15,42 0 1,1 0 0,-1 0-16,21 0 15,-21 21-15,22-21 0,-22 0 0,21 0 16,0 0-16,1 0 0,-22 0 15,21 0-15,1 0 0,-22 0 0,21 0 16,-21 0-16,0 0 0,-42 0 47,0 0-47,0 0 0,-21 0 16,20 22-16,1-1 0,0-21 0,-21 21 15,21 0-15,-1 0 0,1-21 0,0 21 16,0 1-16,0-1 15,21 0-15,0 0 0,0 0 0,0 0 16,0 1-16,0-1 16,21-21-16,0 0 15,0 0-15,0 0 0,22 0 0,-22 0 16,0 0-16,0-21 0,22 21 16,-22-22-16,0 1 0,0 0 0,0 0 15,0 0-15,1 0 0,-1-22 0,0 1 16,0 21-16,0-22 0,0-20 15,-21 21-15,22-1 0,-1 1 16,-21 21-16,0 0 0,0-1 16,0 1-16,0 42 15,0 1 1,0-1-16,0 21 0,-21-21 0,21 0 16,-22 22-16,22-22 0,-21 0 0,21 0 15,0 22-15,0-22 0,0 0 16,0 0-16,0 0 0,0 0 0,0 1 15,0-1-15,21 0 16,1-21-16,-1 0 0,0 0 16,0 0-16,0 0 0,0 0 15</inkml:trace>
  <inkml:trace contextRef="#ctx0" brushRef="#br0" timeOffset="52636.15">20383 4847 0,'0'0'0,"-21"0"15,0 0 17,0 0-17,0 0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2:53:52.2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6265 296 0,'0'0'0,"0"-21"0,0 0 0,0 0 16,0 0-16,0 0 15,0 42 32,21 21-47,-21-21 16,0 22-16,0-1 0,22 0 0,-22 1 16,0 20-16,0-21 0,0 22 15,0-1-15,0 1 0,0 21 0,0-22 16,0 1-16,0-1 0,0 1 15,0-22-15,0 21 0,0-20 0,0-1 16,0-21-16,0 22 0,0-22 16,0 0-16,0 0 0,0 0 15,0-42 17,0 0-32,0 0 15,0 0-15,21-1 0,-21-20 0,0 0 0,0-1 16</inkml:trace>
  <inkml:trace contextRef="#ctx0" brushRef="#br0" timeOffset="480.93">6075 487 0,'0'0'0,"-21"0"0,-1 0 0,1-21 15,0 21-15,21-21 16,0-1-1,21 1-15,0 21 16,1-21-16,20 21 0,-21-21 0,21 0 16,1 21-16,-1-21 15,0 21-15,22-22 0,-22 22 0,22-21 16,20 21-16,-20 0 0,21 0 16,-22 0-16,22 0 0,-22 21 0,1 1 15,-1 20-15,1-21 0,-22 21 16,22 1-16,-22-1 0,-21 0 0,21 1 15,-20-1-15,-1 0 0,0 64 16,-21-42-16,0-22 0,0 22 16,-21-22-16,0 0 0,-43 64 15,22-85-15,-1 22 16,-20-1-16,-1-21 0,1 21 16,-22-20-16,-63 20 0,85-21 15,-22-21-15,21 21 0,1-21 0,-1 21 16,1-21-16,-1 0 0,22 0 15,-21 0-15,20 0 0,1-21 0,0 21 16,-1-21-16,22 0 0,-21 21 16,21-21-16,21 0 15,0-1 1,0 1-16,21 21 16,0-21-16,0 0 0</inkml:trace>
  <inkml:trace contextRef="#ctx0" brushRef="#br0" timeOffset="1591.41">7705 1016 0,'0'-21'297,"0"0"-281,0 0-16</inkml:trace>
  <inkml:trace contextRef="#ctx0" brushRef="#br0" timeOffset="2159.98">7641 974 0,'-21'0'31,"21"21"-31,21-21 63,0 0-48,0 0-15,1 0 16,-1 0-16,0 0 0,21-21 0,-21 21 16,22-21-16,-22-1 15,21 22-15,1-21 0,-1 0 0,0 0 16,-21 0-16,22 0 0,-22-1 15,0 22-15,0-21 0,0 0 0,-21 0 16,22 0-16,-22 0 0,0-1 16,0 1-16,-22 21 15,1-21-15,0 21 0,0 0 16,0 0-16,0 0 0,-1 0 0,-20 0 16,0 21-16,21 0 15,-22 1-15,1-1 0,0 21 0,-22 22 16,22-22-16,21 0 15,-1 22-15,1-22 0,0 0 0,21 1 16,-21-1-16,21-21 0,0 22 0,0-22 16,0 21-16,21-21 0,0 0 15,0 1-15,22-22 0,-22 21 0,21-21 16,1 0-16,-22 21 0,21-21 16,0 0-16,1 0 0,-1 0 0,0 0 15,1 0-15,-1-21 0,-21 21 16,22-21-16,-1-1 0,-21 1 0,0 0 15,22 0-15,-22 0 0,0-22 16,0 22-16</inkml:trace>
  <inkml:trace contextRef="#ctx0" brushRef="#br0" timeOffset="2748.71">8699 445 0,'0'0'15,"0"-22"-15,0-20 0,0 21 0,0 0 16,0 0-16,-21 21 15,0 21 1,21 0-16,0 21 16,-21-21-16,21 22 0,0-1 15,0 0-15,0 1 0,0-1 16,0 22-16,0-1 0,0-21 0,0 22 16,-21 42-16,21-64 0,0 0 15,0 1-15,0-1 0,0-21 16,0 22-16,-21-22 0,21 0 15,0 0-15,-22-21 32,22-21-17,0 0-15,0 0 16,0-22-16,0 22 0,0-21 0,0 21 16,0-22-16,0 1 0,22 0 15,-1-1-15,0 1 0,21 0 16,-21 20-16,22 1 0,-22-21 0,21 21 15,1 21-15,-1-21 0,-21 21 16,21 0-16,1 0 0,-1 0 0,-21 21 16,22 0-16,-1 0 0,-21 0 15,0 22-15,0-1 0,1-21 0,-22 21 16,0 43-16,0-43 16,-22-20-16,1 20 0,-21-21 0,0 21 15,-1-20-15,1-1 0,-22 0 16,1 0-16,21-21 0,-22 21 0,22-21 15,-1 0-15,1 0 0,0 21 0,21-21 16,-22 0-16,22 0 16,0 0-16,0 0 0,0 0 0,21-21 31,0 0-15,21 21-16,0-21 0,21 0 0,-21 21 15,22-21-15,-1-1 0,0 1 16</inkml:trace>
  <inkml:trace contextRef="#ctx0" brushRef="#br0" timeOffset="3223.69">9313 804 0,'0'0'0,"0"-21"0,0 0 16,21 21-16,-21-21 16,0 42 30,0 0-46,0 0 0,0 22 0,0-22 16,0 21-16,0 1 0,0-22 16,0 21-16,0 0 0,0-20 0,0-1 15,0 21-15,0-21 0,0 0 0,0 1 16,0-1-16,0 0 16,22 0-16,-1-21 0,0 0 15,0 0-15,0-21 16,0 0-16,22 21 0,-22-21 15,0-1-15,0-20 0,0 21 0,1-21 16,-1 20-16,0-20 0,0 0 16,0-1-16,0 1 0,-21 21 0,0-21 15,0 20-15,0 1 0,22 0 16,-22 0-16,0 42 31,0 0-31,0 0 0,0 1 0,0 20 16,0-21-16,0 21 0,-22-20 15,22 20-15,0-21 0,0 21 0,0-20 16,0-1-16,0 21 0,0-21 16,0 0-16,0 1 15,0-1-15,22-21 0,-1 0 0,0 0 16,21 0-16,-21 0 16,1-21-16,20-1 0</inkml:trace>
  <inkml:trace contextRef="#ctx0" brushRef="#br0" timeOffset="3875.44">10541 741 0,'0'0'0,"0"-21"0,0 0 0,0-1 16,0 1-16,0 0 0,-21 0 16,21 0-16,0 0 0,-21 21 15,-1 0-15,1 0 16,0 0-16,0 0 0,0 21 0,0 0 15,-1 0-15,1 0 0,0 22 16,-21-1-16,21 0 0,-1 1 0,-20-1 16,21 0-16,0 1 0,0-22 15,-1 21-15,22 0 0,0-20 16,0 20-16,0-21 0,0 0 0,22 0 16,-1-21-16,0 0 0,0 0 15,21 0-15,-20 0 0,-1 0 16,21 0-16,-21-21 0,0 0 15,1 0-15,20 0 0,-21-22 0,0 22 16,-21-21-16,21 21 0,1-22 16,-22 22-16,21 0 0,-21-21 0,0 21 15,0-1-15,0 1 0,0 0 16,0 0-16,0 42 31,0 0-31,-21 0 16,21 22-16,0-1 0,-22 0 0,22 1 15,-21-1-15,0 0 0,21 1 16,-21 20-16,21-20 0,-21-1 0,0 21 16,21-20-16,0-1 15,-22 22-15,22-22 0,0 21 0,-21-20 16,21 20-16,0-20 0,0-1 0,0 0 16,0 22-16,0-43 0,0 21 15,0-21-15,0 22 0,0-22 0,0 0 16,-21-21-16,21 21 0,-21-21 0,-21 0 15,20 0-15,-20 0 0,21 0 16,-43 0-16,22 0 0,0-21 0,-22 21 16,1-21-16,20 21 0,-20-21 15,21 0-15,-1 21 0,1-22 0,21 22 16,0-21-16,-1 0 0,22 0 16,0 0-16,0 0 15,0-1-15,22 1 0,-1 0 0,0-21 16,21-1-16</inkml:trace>
  <inkml:trace contextRef="#ctx0" brushRef="#br0" timeOffset="4549.89">11155 953 0,'0'0'0,"0"-22"0,0 1 0,0 0 0,0 0 16,0 0-16,0 0 0,0-1 16,0 1-16,0 0 0,0 0 15,-21 21-15,-1 0 0,1 0 16,0 0-16,0 0 0,-21 0 16,20 0-16,1 21 0,-21 0 0,21 0 15,0 1-15,-22 20 0,22-21 16,0 21-16,0-20 0,0 20 15,21-21-15,0 0 0,0 0 0,0 1 16,0-1-16,0 0 0,21-21 16,21 0-1,-21 0-15,0 0 0,22-21 16,-1 21-16,-21-21 0,22-1 0,-1-20 16,-21 21-16,0 0 0,22 0 15,-22-1-15,-21-20 0,21 21 0,-21 0 16,21 0-16,-21-1 15,0 44 17,0-1-32,-21 0 0,0 21 0,21 1 15,-21-1-15,21 0 0,0 1 16,-22 20-16,22-21 0,-21 1 0,21 20 16,-21-20-16,21-1 0,0 21 15,0-20-15,0-1 0,0 0 16,0 22-16,-21 21 0,21-43 15,0 0-15,0 1 0,-21-22 0,21 21 16,0-21-16,0 0 0,-21 1 16,-1-1-16,1 0 0,-21-21 0,21 0 15,0 21-15,-22-21 0,22 0 0,-21 0 16,-1 0-16,22 0 0,-21-21 16,0 0-16,20 0 0,1-1 0,0 1 15,0 0-15,0 0 0,0 0 16,21-22-16,0 22 0,0-21 15,0 21-15,0 0 0,21-22 16,0 22-16,0 0 0,21 0 16,-20 0-16</inkml:trace>
  <inkml:trace contextRef="#ctx0" brushRef="#br0" timeOffset="4803.43">11472 783 0,'0'0'0,"0"-21"16,0 0 0,0 42-1,0 0 1,0 0-16,0 1 0,0 20 16,0-21-16,0 21 0,0-20 0,0 20 15,0-21-15,-21 0 0,21 0 16,0 1-16,0-1 0,0 0 15,0-42 17,0 0-32</inkml:trace>
  <inkml:trace contextRef="#ctx0" brushRef="#br0" timeOffset="5160.22">11493 487 0,'0'0'15,"-21"-21"-15,21 0 0,-21 21 0,0 0 16,0 0-16,0 0 16,-1 0-16,22 21 15,0 0 1,22-21-16,-1 0 16,0 0-16,0 0 0,0 0 15,0 0-15,1 0 0,-1-21 16,0 0-16,0-1 15,-21 1-15,0 0 0,0 0 16,0 0-16,0 0 16,-21 21-16,0 0 0,0 0 15,-1 0-15,1 0 0,0 0 0,0 0 16,0 0-16,0 21 0,-1 0 16,1 42-16,21-41 0,0-1 15,0 0-15,0 0 0,0 21 16,0-20-16,21-1 0,-21 0 15,22 0-15,-1 0 0,0-21 0,0 21 16,21-21-16</inkml:trace>
  <inkml:trace contextRef="#ctx0" brushRef="#br0" timeOffset="5643.96">11896 720 0,'-43'42'31,"43"-21"-31,0 0 0,0 1 16,0-1-16,0 0 0,0 0 0,-21 0 15,21 0-15,0 1 0,-21 20 16,21-21-16,0 0 0,0 0 0,0 1 16,-21-1-16,21 0 15,-21-21-15,21 21 16,0-42-1,0 0 1,-22 0-16,22-1 0,0 1 16,0 0-16,0-21 0,0-1 0,22 22 15,-1-42-15,0 20 0,0 1 16,0 0-16,22-1 0,-1 22 0,0-21 16,1 21-16,20 0 0,-21-1 15,1 22-15,20 0 0,-20 0 16,-1 0-16,-21 22 0,21-1 0,-20 0 15,-1 21-15,-21 1 0,0-22 16,0 21-16,0 0 0,0 1 0,-21-1 16,-1 0-16,1-20 0,0 20 15,0-21-15,0 0 0,0 0 0,-22 1 16,22-22-16,21 21 0,-21-21 16,0 0-16,42 0 31,0-21-31,0-1 0,0 1 15,1 21-15</inkml:trace>
  <inkml:trace contextRef="#ctx0" brushRef="#br0" timeOffset="6280.62">12848 677 0,'0'0'16,"0"-21"-16,0 0 0,0 0 0,0 0 15,0 0 1,-21 21-16,0 0 0,0 0 16,-1 0-1,1 21-15,0 0 0,0 0 0,21 0 16,-21 0-16,0 1 0,-1 20 16,1-21-16,21 21 0,0-20 15,0 20-15,0-21 0,0 0 0,0 0 16,0 1-16,0-1 0,0 0 15,21-21-15,1 0 16,-1 0-16,0 0 0,0 0 16,0-21-16,0 0 0,1-1 0,-1 1 15,0 0-15,0 0 0,0 0 16,0 0-16,-21-22 0,0 22 0,0 0 16,22 0-16,-22 0 0,0-1 15,21 22-15,-21 22 31,0-1-31,0 0 16,0 0-16,0 21 0,0-20 0,-21 20 16,21 21-16,-22-20 0,22-1 0,0 0 15,-21 22-15,0-22 0,0 1 16,0 84-16,0-85 0,21 21 16,-22 1-16,22-1 0,0 22 0,0-21 15,0-1-15,0 1 16,0 20-16,0-20 0,0-22 0,0 22 0,0-1 15,0-21-15,0 1 0,0-22 0,0 21 16,0-21-16,0 1 16,0-1-16,0 0 0,-21-21 15,0 0-15,0 0 0,0 0 0,-22 0 16,22 0-16,0 0 0,0 0 16,-21-21-16,20 0 0,1 21 0,-21-22 15,21 22-15,0-21 0,-1 0 0,1 0 16,0 21-16,21-42 0,-21 20 15,21 1-15,-21 0 0,21-21 0,0-1 16</inkml:trace>
  <inkml:trace contextRef="#ctx0" brushRef="#br0" timeOffset="6849.27">13547 233 0,'0'0'16,"-22"0"-16,44 0 31,-1 0-15,21 0-16,0 0 15,1 0-15,-1 0 0,22 0 0,-1 0 16,22 0-16,-22 0 0,1 0 16,20 0-16,-20 0 0,-22 0 0,22 0 15,-43 0-15,21 0 0,-84 0 31,21 21-31,-22-21 0,1 0 16,0 0-16,-1 0 0,1 0 16,0 0-16,21 0 0,-22 0 0,22 0 15,0 0-15,-21 0 0,20 0 16,1 0-16</inkml:trace>
  <inkml:trace contextRef="#ctx0" brushRef="#br0" timeOffset="7072.15">13885 254 0,'0'21'31,"0"0"-31,0 1 16,-21-1-16,21 0 0,-21 21 0,21-21 16,0 22-16,0-1 0,-21-21 15,21 22-15,-21 20 0,21-21 0,-22 1 16,22-1-16,-21 0 0,21 22 16,0-22-16,0-21 0,0 22 0,-21-1 15,21-21-15,0 0 0,0 1 16,0-1-16,0 0 0,0 0 0,0 0 15,0-42 17,0 0-17,21 21-15,0-21 0</inkml:trace>
  <inkml:trace contextRef="#ctx0" brushRef="#br0" timeOffset="7435.93">14097 783 0,'21'0'31,"0"0"-31,0-21 0,1 0 16,-1 21-16,21-21 0,-21 0 15,0 21-15,1-22 0,-1 1 0,0 0 16,0 0-16,-21 0 15,21 21-15,-21-21 0,-21 21 32,0 0-32,0 21 0,0 0 15,-22 0-15,22 0 0,0 0 0,-21 22 16,20-22-16,1 21 16,0-21-16,0 22 0,0-1 0,21-21 15,0 0-15,0 22 0,0-22 16,0 0-16,0 0 0,0 0 0,0 1 15,21-22-15,0 0 16,0 0-16,22 0 0,-22 0 16,21-22-16,0 1 0,1 0 0,-1 0 15</inkml:trace>
  <inkml:trace contextRef="#ctx0" brushRef="#br0" timeOffset="7832.71">15028 593 0,'0'0'0,"-84"0"32,41 0-32,22 0 0,0 0 15,-21 0-15,20 21 0,-20-21 0,-43 42 32,64-21-32,21 1 0,-21-22 0,21 21 15,0 0-15,0 0 0,21 0 16,0 0-16,1-21 15,-1 22-15,21-22 0,-21 21 0,22 0 16,-22-21-16,0 21 16,0 0-16,0-21 0,0 21 0,1 1 15,-1-1-15,-21 0 16,0 0-16,0 0 16,-21-21-16,-22 0 0,22 21 0,0-21 15,-21 0-15,-1 0 0,22 0 16,-21 0-16,-1 0 0,22 0 0,0 0 15,-21 0-15,21 0 0,-1 0 16,22-21 0,22 0-1,-1 0-15,0 0 16,0 21-16</inkml:trace>
  <inkml:trace contextRef="#ctx0" brushRef="#br0" timeOffset="8143.95">15557 254 0,'0'0'15,"0"-42"1,0 63 0,0 0-16,0 0 15,-21 0-15,0 22 0,21-1 0,0 0 16,-21 1-16,0-1 0,0 0 0,21 1 15,-22-1-15,22 0 0,-21 1 16,21-1-16,-21 0 0,21 1 0,0-1 16,0 0-16,-21 1 0,21-1 15,0-21-15,0 0 0,0 22 0,0-22 16,0 0-16,0 0 16,21-21-16,0 0 15,0 0-15,1 0 0,-1 0 16,0 0-16,0-21 0,0 0 0,0 0 15,1 0-15</inkml:trace>
  <inkml:trace contextRef="#ctx0" brushRef="#br0" timeOffset="8419.79">15198 656 0,'0'0'0,"-22"0"0,1 0 31,42 0-31,1 0 0,20 0 0,-21 0 16,21 0-16,22 0 0,-22-21 0,1 0 15,20 21-15,-21-21 0,22 21 16,-22-21-16,1 21 0,-1 0 16,-21-22-16,21 22 0,-20 0 0,-1 0 15,0-21-15,-42 21 31,0 0-15,-22 21-16,1 1 0,-22-1 16</inkml:trace>
  <inkml:trace contextRef="#ctx0" brushRef="#br0" timeOffset="9487.41">6773 1736 0,'-21'0'15,"42"0"-15,-63 0 0,21-21 16,0 21-16,-1 0 16,1 0-16,0 0 0,0 0 15,0 0-15,0 0 0,-1 0 16,1 0-16,0 0 0,-21 0 16,21 0-16,-1 0 0,1 21 15,0-21-15,21 21 0,-21-21 16,0 0-16,21 21 31,21-21-15,0 0-16,21 0 0,-20 0 15,20 0-15,-21 0 0,21 0 0,22 0 16,-22 0-16,1 0 0,20 0 16,-21 0-16,22-21 0,-1 21 0,1 0 15,-1 0-15,1-21 0,21 21 16,-22 0-16,22 0 0,-1-21 0,22 21 15,-21 0-15,21 0 16,0 0-16,21 0 0,-22 0 0,1-22 0,0 22 16,-21 0-16,42 0 15,-21 0-15,-1 0 0,1 0 0,0 0 16,0 0-16,21 0 0,-21 0 16,0 0-16,21 0 0,-22 0 0,44 0 15,-22 0-15,0 0 0,0 0 0,21 0 16,-42 0-16,21 0 0,0 0 15,0 0-15,0-21 0,0 21 0,-22 0 16,1 0-16,0 0 0,0 0 16,0-21-16,-22 21 0,22 0 0,-21-21 15,21 21-15,-22 0 0,22-21 16,-21 21-16,0 0 0,-1 0 0,-20-21 16,20 21-16,-41 0 15,20 0-15,-20 0 0,-1 0 0,0-22 16,-21 22-16,43 0 0,-43 0 15,0 0-15,0 0 0,1 0 16,-22-21 0,-22 0 31,1 0-47</inkml:trace>
  <inkml:trace contextRef="#ctx0" brushRef="#br0" timeOffset="10207.7">13864 1397 0,'0'0'0,"-21"0"16,0 0-16,21 21 0,-21-21 0,-1 0 15,1 0-15,0 0 16,0 0 0,21 21-16,21-21 47,0 0-47,22 0 0,-1 0 15,0 0-15,22 0 0,-1 0 16,22 0-16,0 0 0,-1 0 15,1 0-15,21 0 0,-22 0 0,22 0 16,21 0-16,-21 0 0,21 0 16,0 0-16,0 0 0,0 0 0,-21 0 15,0 0-15,0 0 0,-22 0 0,-20 0 16,20 0-16,-20 0 0,-22 0 16,43 0-16,21 0 31,-106-21-16,-21 21 1,-1 0-16,1 0 16,0 0-16,0 0 15,0 0-15,0 0 16</inkml:trace>
  <inkml:trace contextRef="#ctx0" brushRef="#br0" timeOffset="10348.46">16108 1418 0,'-21'0'47,"-1"0"-31,1 0 0,0 0-16,0 0 0</inkml:trace>
  <inkml:trace contextRef="#ctx0" brushRef="#br0" timeOffset="12908.45">825 2688 0,'-21'0'0,"21"-21"47,-21 21-31,0 0 15,0 0-15,0 0-1,-1 0-15,1 0 16,0 0-16,0 0 0,0 0 15,0 0-15,-1 0 0,1 0 16,0 0-16,0 0 0,0 0 16,0 0-16,-1 0 0,1 0 15,0 0-15,42 21 32,0-21-32,22 0 0,-1 0 15,0 0-15,22 0 0,-1 0 0,-20 0 16,20 0-16,-20 0 0,20 0 15,-21 0-15,22 0 0,-22 0 0,1 0 16,20 0-16,-21 0 0,1 0 16,-22 0-16,21 0 0,-21 0 15,1 0-15,-1 0 0,-42 0 47,-1 0-47,1 0 0,0 0 16,0 0-16,0 0 0,-22 0 0,22 0 15,0 0-15,-21 0 0,21 0 16,-22 0-16</inkml:trace>
  <inkml:trace contextRef="#ctx0" brushRef="#br0" timeOffset="13164.69">974 2688 0,'0'21'62,"0"1"-62,0-1 16,0 0-16,0 0 0,0 21 16,-22-20-16,22 20 0,0 0 0,-21 1 15,0 20-15,21-21 0,-21 22 16,21-22-16,-21 22 0,0-22 0,-1 22 16,1-22-16,0 0 0,21 1 15,0-22-15,-21 21 0,21-21 0,0 0 16,21-42-1,0 0 1,0 0-16</inkml:trace>
  <inkml:trace contextRef="#ctx0" brushRef="#br0" timeOffset="13548.69">1228 2985 0,'0'0'0,"0"21"16,-22 0-16,1 0 0,21 0 16,-21 22-16,21-22 0,-21 21 15,0 0-15,21 1 0,0 105 32,0-127-32,21 0 0,0 0 15,0-21-15,22 0 0,-1 0 16,-21 0-16,21 0 0,22-21 0,-22 0 15,1 0-15,-1 0 0,0 0 16,-21-1-16,1 1 0,-1-21 16,0 21-16,-21-22 0,0 22 15,0-21-15,0 21 0,-21 0 0,0-1 16,-1 1-16,-41 0 16,42 21-16,-22 0 0,22 0 0,-21 0 15,0 0-15,20 0 0,-20 21 16,21-21-16,-21 21 0,20 1 15,1-1-15,21 0 0,0 0 16,21-21 0,1 0-16</inkml:trace>
  <inkml:trace contextRef="#ctx0" brushRef="#br0" timeOffset="14756">2794 2879 0,'0'-21'0,"0"42"0,0-85 0,21 43 0,-21 0 16,0 0-16,0 0 0,0-1 15,0 1-15,0 0 0,0 0 16,0 42 15,0 0-31,0 22 0,-21-22 16,21 21-16,0 0 0,-21-20 0,0 41 15,21-21-15,-22 1 0,22-1 16,0 22-16,-21-22 0,21 0 16,0 22-16,0-22 0,0 0 0,0-20 15,0 20-15,0-21 0,21 0 0,1 0 16,-1-21-16,0 0 0,0 0 15,21 0-15,-20 0 0,20 0 16,-21-21-16,21 0 0,128-148 31,-128 126-31,-21 1 0,0 0 0,22-22 16,-22 22-16,0-22 0,-21 22 16,0-21-16,21-1 0,-21 22 0,0-1 15,0 1-15,0 0 0,0 21 16,0-1-16,0 1 0,0 42 31,0 1-31,-21-1 0,0 0 0,21 21 16,-21-21-16,0 22 0,21-1 15,-22 0-15,22 1 0,0-1 16,-21 0-16,21 1 0,0-1 0,0 0 16,0 1-16,0-1 0,0 0 15,0 1-15,0-22 0,21 0 0,1 21 16,-1-42-16,21 22 0,-21-22 15,0 0-15,22 0 0,-22 0 0,21 0 16,1-22-16,-22 22 0,21-21 16,-21 0-16,22-21 0,-22 21 0,21-43 15,-21 43-15,0-21 16,-21 20-16,0-20 0,22 21 16,-22-43-16,0 43 0,0 0 15,0 0-15,0 0 0,-22 21 31,22 21-31,-21 0 0,21 0 16,0 0-16,-42 64 16,42-43-16,0-20 15,0 20-15,-21-21 0,21 0 16,0 0-16,0 1 0,-21-1 0,21 0 16,0 0-1,0-42 1,0 0-1,0 0-15,0-1 0,0-20 16,0 21-16,0 0 0,0-22 16,0 22-16,21-21 0,0 0 0,0-1 15,0 1-15,0 21 0,22-22 0,-22 22 16,0 0-16,21 0 0,-20 0 16,-1 21-16,0 0 0,21 0 0,-21 21 15,1-21-15,-1 21 0,0 21 16,21 1-16,-42-1 0,0-21 15,0 22-15,0-22 0,0 21 16,0-21-16,0 22 0,0-22 0,0 0 16,0 0-16,-21 0 0,21 0 15,-21-21-15,0 22 0,0-22 16,-1 0 0,22-22-1,0 1 1,22 0-16,-1 21 0</inkml:trace>
  <inkml:trace contextRef="#ctx0" brushRef="#br0" timeOffset="15328.67">4720 2985 0,'0'0'0,"0"-22"0,21-41 31,-21 42-31,-21 0 0,0-1 16,0 1-16,-22 0 0,22 21 16,0-21-16,0 21 15,0 0-15,0 0 0,-43 21 16,43 0-16,-21 0 0,20 1 0,-20 20 16,21-21-16,0 21 0,-22-20 15,22 20-15,0 0 0,21-21 0,0 22 16,-21-1-16,21-21 0,0 22 15,0-22-15,0 0 0,0 0 0,21 0 16,0 0-16,0-21 0,1 0 16,-1 0-16,21 0 0,-21 0 0,22-21 15,-22 0-15,21 0 0,-21 0 0,22 0 16,-22-1-16,0 1 0,21-21 16,-21 0-16,1 20 0,-1-20 0,0 0 15,-21-22-15,0 22 0,21-22 16,-21 22-16,21-21 0,-21 20 0,21-20 15,-21 20-15,0 1 0,0 21 16,0-21-16,0 20 0,0 1 16,0 42-1,0 1-15,-21-1 0,21 21 16,0 0-16,-21 1 0,21-1 0,-21 0 16,21 22-16,0-22 0,0 1 15,-21-1-15,21 0 0,0 1 0,0-1 16,0 0-16,0-21 0,0 22 15,0-22-15,0 0 0,0 0 0,0 0 16,0 1-16,21-22 0,0 0 16,0 0-16,0 0 0,1 0 15,-1-22-15,0 1 0,0 0 0,0 0 16</inkml:trace>
  <inkml:trace contextRef="#ctx0" brushRef="#br0" timeOffset="15696.46">5059 2963 0,'0'0'0,"0"22"0,-21-22 15,42 0 17,0 0-32,0 0 0,0 0 0,0 0 15,1 0-15,-1 0 0,0 0 16,0-22-16,0 1 0,0 21 15,-21-21-15,22 0 0,-22 0 16,0 0-16,0-1 16,-22 22-1,-20 0 1,21 22-16,0-1 0,0-21 0,-1 42 16,1-21-16,0 0 0,0 1 0,0-1 15,21 0-15,0 0 0,0 21 16,0-20-16,0-1 0,0 0 15,21 0-15,0 0 0,0-21 16,0 0-16,1 21 0,-1-21 16,0 0-16,0 0 0,21 0 0,-20 0 15,-1-21-15,0 21 0</inkml:trace>
  <inkml:trace contextRef="#ctx0" brushRef="#br0" timeOffset="16068.07">5440 2963 0,'0'0'15,"0"-21"-15,0 0 0,0 0 0,0 0 16,0 0-16,0-1 16,21 1-16,0 21 0,0 0 0,-21-21 15,21 21-15,22 0 0,-22 0 16,0 0-16,21 0 0,85 85 31,-84-64-31,-22 0 0,0 0 16,-21 0-16,0 1 0,0 20 0,0-21 15,0 0-15,0 0 0,0 1 16,0-1-16,-21 0 0,0-21 0,21 21 16,-21-21-16,-1 0 0,1 0 15,21-21 1,0 0-16,0 0 16,0-1-16,0 1 15,21 0-15,1 0 0,-1 0 16,0 0-16,0-22 0,-21 22 0,42-21 15,-20 21-15,-1-1 16,0 1-16,0 21 16,-21-21-16,0 0 0</inkml:trace>
  <inkml:trace contextRef="#ctx0" brushRef="#br0" timeOffset="16715.96">6498 2963 0,'21'0'0,"-42"0"16,63 0-16,-20-21 0,-1 21 16,0-21-16,0 0 0,0 21 15,0-21-15,1 0 0,-1-1 0,0 1 16,0 21-16,-21-21 0,0 0 15,0 0-15,0 0 0,-21 21 16,0 0 0,0 0-16,-1 0 0,1 0 15,-21 21-15,21-21 0,0 21 0,-1 0 16,1 0-16,0-21 0,0 21 16,21 1-16,0-1 0,0 0 15,0 0-15,0 0 16,21-21-16,0 21 0,0-21 15,1 22-15,-1-1 0,0-21 0,0 21 16,21-21-16,-20 21 0,-1-21 16,0 21-16,0 0 0,-21 1 15,0-1-15,-21 0 16,-21-21-16,20 0 16,-20 0-16,21 0 0,-21 0 0,-1 0 15,1 0-15,21 0 0,-22 0 16,22-21-16,-21 21 0,21-21 0,0 21 15,-1 0-15,22-22 0,-21 1 16,0 21-16,21-21 16,0 0-1,21 21-15,0 0 0,1-21 16,20 0-16,0 21 0,-21-22 16</inkml:trace>
  <inkml:trace contextRef="#ctx0" brushRef="#br0" timeOffset="16996.8">7239 2498 0,'0'0'0,"0"-21"0,0-64 31,0 106-15,0 21-1,0-20-15,0 20 0,-21-21 0,21 21 16,-21 1-16,21 20 0,0-20 0,-22-1 15,1 0-15,0 1 0,21-1 16,-21-21-16,-21 127 31,42-127-31,0 1 0,0-1 16,21-21 0,0-21-1,0-1-15,-21 1 16</inkml:trace>
  <inkml:trace contextRef="#ctx0" brushRef="#br0" timeOffset="17211.68">6985 2773 0,'-21'0'31,"42"0"-31,0 0 16,0 0-16,0 0 0,1 0 15,20 0-15,-21 0 0,0 0 0,0 0 16,22 0-16,-22 0 0,0 0 16,0 0-16,0 0 0,1 0 15,-1 0-15,0 0 16,0 0-16</inkml:trace>
  <inkml:trace contextRef="#ctx0" brushRef="#br0" timeOffset="18215.83">7662 3027 0,'0'0'15,"21"0"-15,1 0 0,-1 0 0,0 0 16,0 0-16,0 0 0,0-21 16,1 21-16,-1-21 0,0-1 0,0 22 15,-21-21-15,0 0 0,0 0 16,0 0-16,0 0 0,0-1 0,0 1 15,0-21-15,0 21 0,-21 0 0,0-22 16,0 22-16,-1 0 0,1 21 16,-21-21-16,21 21 0,0 0 0,-22 0 15,22 0-15,-21 0 0,-1 21 16,22 0-16,-21 0 0,21 0 16,-22 1-16,22 20 0,0-21 0,0 21 15,21 1-15,0-22 0,-21 21 0,21-21 16,0 1-16,0 20 0,0-21 15,0 0-15,21-21 0,0 21 16,0-21-16,0 0 0,1 0 0,-1 0 16,21 0-16,-21 0 0,0 0 0,22 0 15,-22 0-15,21-21 0,-21 0 16,22 21-16,-22-21 0,0 0 0,0 0 16,22-1-16,-43 1 0,21-21 0,0 21 15,0 0-15,-21-22 0,0 22 16,0 0-16,0-21 0,0 20 0,0 1 31,0 42-31,-21-21 16,0 22-16,21 20 0,-21-21 15,21 0-15,0 22 0,0-22 16,0 0-16,0 21 0,0-21 0,0 1 16,0-1-16,21 0 0,0 0 15,0-21-15,0 21 0,0-21 0,1 0 16,-1 0-16,0 0 0,21 0 0,-21 0 15,1 0-15,-1 0 0,21-21 16,-21 21-16,0-21 0,1 0 0,-1 21 16,0-21-16,-21-1 0,21 1 0,-21-21 15,21 21-15,-21 0 16,0-1-16,0 1 0,0 0 0,0 0 0,0 0 16,0 42-1,0 0 1,-21 0-16,21 0 0,-21 1 15,21 20-15,-21-21 0,21 0 16,0 0-16,0 1 0,-21-1 0,21 0 16,-22 0-16,22 0 0,-21 0 15,21 1-15,0-1 16,0-42 15,0-1-31,0 1 16,0 0-16,21 0 0,1 0 15,-1-22-15,0 22 16,0 0-16,0-21 0,0 21 0,22-22 16,-22 22-16,0 0 0,21-21 15,1 42-15,-22-22 0,21 22 0,-21 0 16,22 0-16,-22 0 0,0 0 0,0 22 16,0-1-16,1 0 0,-1 21 15,-21-21-15,0 1 0,0 20 0,0-21 16,0 0-16,0 0 0,0 1 0,-21-1 15,-1 0-15,1 0 16,0 0-16,21 0 0,-21 1 16,42-22 15,0 0-31,0 0 0,1 0 0,20-22 16</inkml:trace>
  <inkml:trace contextRef="#ctx0" brushRef="#br0" timeOffset="18724.79">9334 2794 0,'0'0'0,"0"-21"0,0 0 0,0 0 0,0-1 15,-21 22-15,0-21 16,0 21-16,0 0 0,0 0 16,-1 0-16,1 0 0,0 21 15,-64 43 1,43-43-16,21 21 0,0-20 0,-22-1 15,22 21-15,0-21 0,0 22 0,0-22 16,0 21-16,21-21 0,0 0 16,0 1-16,0 20 0,21-21 15,0-21-15,0 0 0,0 0 0,0 0 16,22 0-16,-22 0 0,21 0 16,-21-21-16,22 0 0,-1 21 15,-21-21-15,22-1 0,-1-20 16,-21 0-16,21 21 0,-20-22 15,-1 22-15,-21-21 0,21-1 0,0-20 16,0 21-16,0-22 0,-21 22 16,0-1-16,22 1 0,-22 0 0,21-1 15,-21 22-15,0 0 16,0 42-16,0 0 16,0 1-16,0 20 0,-21 0 0,-1 1 15,22-1-15,-21 21 0,21-20 16,0-1-16,-21 0 0,21 22 0,0-22 15,-21 22-15,21-22 0,0 0 16,0-20-16,0-1 16,0 0-16,0 0 0,0 0 0,21 0 15,0-21-15,0 0 0,1 0 16,-1 0-16,63-21 16,-41 0-16,-1 0 0</inkml:trace>
  <inkml:trace contextRef="#ctx0" brushRef="#br0" timeOffset="19175.93">11007 2392 0,'0'-21'0,"0"42"0,21-63 0,-21 20 16,0 1-16,0 42 31,-21 22-15,-1-22-16,22 21 0,0 1 15,-21 20-15,0-21 0,0 1 0,21 20 16,-21-20-16,0-1 0,21 0 16,-22 43-16,22-64 0,-21 21 15,21-20-15,-21-1 0,21 0 0,0 0 16,21-21-1,0 0 1,1-21-16,-1 21 0,0-21 0,0 0 16,21-22-16</inkml:trace>
  <inkml:trace contextRef="#ctx0" brushRef="#br0" timeOffset="19627.68">11345 2350 0,'0'0'16,"21"-22"-16,-21 1 0,0 42 31,0 22-31,0-22 0,0 21 16,0 1-16,0-1 0,0 0 0,0 1 15,-21-1-15,21 0 16,-21 1-16,21-1 0,0 0 0,-21-21 16,0 22-16,0-22 0,21 0 0,-22 21 15,1-42-15,21 22 0,-21-1 16,21 0-16,-21-21 0,0 0 15,21-21 1,42-64 15,0 43-31,-20 21 0,-1-22 16,21 22-16,-21-21 0,22 21 0,-22-22 16,21 22-16,-21 0 0,0 0 0,22 0 15,-22 21-15,0 0 16,0 0-16,0 21 0,-21 0 0,0 0 15,22 21-15,-22-20 0,0-1 0,0 106 32,0-106-32,0 0 0,-22 0 0,1 0 15,21 1-15,-21-1 0,21-42 63</inkml:trace>
  <inkml:trace contextRef="#ctx0" brushRef="#br0" timeOffset="20016.46">11917 2773 0,'21'0'31,"0"0"-31,0-21 16,0 21-16,64-43 16,-64 22-16,0 0 15,1 21-15,-22-21 0,21 21 16,-21-21-16,0 0 16,-21 21-16,-1 0 0,1 0 15,0 0-15,-21 21 0,21 0 16,-1 0-16,-20 0 0,21 22 0,0-22 15,-22 21-15,22-21 0,0 22 0,0-22 16,21 0-16,0 21 0,0-21 16,0 1-16,0-1 0,0 0 15,0 0-15,21-21 0,0 0 0,0 0 16,1 21-16,-1-21 0,21 0 16,-21 0-16,22 0 0,-22 0 0,0-21 15,21 0-15,-21 21 0,1-21 16,-1 0-16,0-1 0,-21 1 15,0 0-15</inkml:trace>
  <inkml:trace contextRef="#ctx0" brushRef="#br0" timeOffset="20236.33">10795 2709 0,'0'0'0,"-21"0"0,-22 22 0,22-22 0,21 21 32,43-21-32,-22 0 15,21 0-15,0 0 0,1-21 0,20 21 16,1 0-16,-22-22 0,22 1 16,-22 21-16,21-21 0,-20 21 0,-1-21 15,-21 21-15</inkml:trace>
  <inkml:trace contextRef="#ctx0" brushRef="#br0" timeOffset="20932.15">13356 2688 0,'0'0'0,"-21"-21"0,21 0 16,0 0-16,0 0 16,0-1-16,21 1 15,0 0-15,0 21 0,22 0 16,-22 0-16,0 0 15,0 0-15,22 0 0,-22 21 0,21-21 16,-21 21-16,0 22 0,1-22 16,-1 0-16,21 21 0,-42-20 15,21 20-15,-21-21 0,21 0 0,-21 22 16,0-22-16,0 0 0,0 0 16,-21 0-16,0 0 0,0 1 0,0-1 15,0-21-15,-1 21 0,1-21 0,0 0 16,21-21 15,0 0-31,0-1 0,0 1 16,21 0-16,0 0 15,-21 0-15,22-22 0,-1 22 0,-21 0 16,21-21-16,0 21 0,-21-1 16,21-20-16,0 21 0,1 0 15,-22 0-15,21-1 0,0 1 0,-21 0 16,21 0-1,0 21-15,0 0 16,1 0 0,-1 0-16,0 0 0</inkml:trace>
  <inkml:trace contextRef="#ctx0" brushRef="#br0" timeOffset="21972.55">14414 2540 0,'0'-21'16,"-21"42"0,0 0-1,0 0-15,0 22 0,0-22 16,-1 0-16,-20 0 0,21 0 16,0 22-16,0-22 0,-1 0 0,1 21 15,21-20-15,-21-1 0,21 0 16,0 0-16,0 0 0,21-21 15,0 0-15,22 21 0,-22-21 0,0 0 16,21 0-16,-20 0 0,20 0 16,-21 0-16,21 0 0,-20 0 0,-1-21 15,21 21-15,-21-21 0,0 0 16,-21 0-16,22 0 16,-22-1-16,0-83 15,-22 83-15,1-20 16,0 21-16,21 0 0,-21 0 0,0-1 15,-22 1-15,22 0 0,0 21 16,42 0 15,0 0-31,1 0 16,20 0-16,-21-21 0,21 21 16,1 0-16,-1 0 0,-21 0 0,22 0 15,-1 0-15,-21 0 0,21 0 16,-20 0-16,-1 0 0,0 0 0,0 0 15,0 0-15,0 0 0,-21 21 16,0 0-16,0 0 16,0 1-16,0-1 0,-21 0 0,0 0 15,0 0-15,0 0 0,0 1 16,-1-1-16,22 21 0,0-21 0,-21 0 16,21 1-16,0-1 0,0 0 15,0 0-15,0 0 16,0 0-16,21-21 0,1 0 15,-22 22-15,21-22 0,0 0 0,0 0 16,0 0-16,0 0 0,1 0 16,-1 0-16,-21-22 0,21 1 0,0 21 15,0-21-15,0 0 0,-21 0 0,0 0 16,22-1-16,-22 1 0,0-21 16,0 21-16,0 0 0,0-22 0,0 22 15,-22 0-15,1 0 0,0 0 16,0-1-16,0 1 0,0 21 0,-1 0 15,1 0-15,0 0 0,0 0 16,21 21 0,0 1-1,21-22-15,0 21 0,0-21 16,1 0-16,-1 0 0,0 0 16,0 0-16,21 0 0,-20 0 0,20 0 15,0-21-15,1-1 0,-1 1 16,0 21-16,1-21 0,-1 0 0,-21 0 15,21 0-15,-20-22 0,-1 22 0,0 0 16,-21 0-16,0-22 0,21 22 16,-21 0-16,0 0 0,-21 21 31,0 21-15,0 0-16,-1 22 0,1-1 15,21-21-15,-21 43 0,0-22 16,0 0-16,21 1 0,-21-1 0,21 0 15,-22 1-15,22-1 0,-21 0 0,21-21 16,0 22-16,0-22 0,0 0 16,0 0-16,0 0 0,0 1 0,21-1 15,106-21 17,-84 0-32,-22-21 0</inkml:trace>
  <inkml:trace contextRef="#ctx0" brushRef="#br0" timeOffset="22171.44">15325 2455 0,'0'0'0,"-22"0"16,44 22-1,-1-22 1,21 0-16,-21 0 0,0 0 0,22 0 15,-1 0-15,0 0 0,-20 0 16,20-22-16,0 22 0,-21-21 0,22 0 16</inkml:trace>
  <inkml:trace contextRef="#ctx0" brushRef="#br0" timeOffset="22659.67">17166 2244 0,'0'0'0,"0"-21"0,0-1 0,0 1 16,0 0-16,0 0 0,0 0 0,-21 0 15,-21-1 1,20 22-16,1 0 0,0 0 0,-21 0 15,21 0-15,-22 22 0,22-1 16,-21 0-16,-1 21 0,22-21 0,-21 22 16,21 20-16,-22-20 0,22 20 0,0-21 15,0 22-15,0-22 0,21 22 16,0-22-16,0 0 0,0 1 0,0 41 16,21-62-16,0 20 15,21-21-15,-20 0 0,20 0 0,0-21 16,1 22-16,-1-22 0,0 0 0,1 0 15,-1 0-15,21 0 0,1-22 16,-22 22-16</inkml:trace>
  <inkml:trace contextRef="#ctx0" brushRef="#br0" timeOffset="24175.85">17780 2540 0,'0'-63'0,"0"126"0,0-148 0,0 43 15,0 0-15,0 21 0,-21-1 16,0 1-16,-1 0 0,1 21 0,0 0 15,0 0-15,0 0 0,0 0 16,-22 0-16,22 21 0,-21 0 0,21 1 16,-22 20-16,22 0 0,-21 1 0,21-1 15,-1 0-15,1 1 0,0-1 16,0 0-16,21 1 0,0-22 0,0 21 16,0-21-16,0 0 0,21 1 15,0-1-15,0-21 0,1 21 16,-1-21-16,0 0 0,0 0 0,21 0 15,-20 0-15,-1 0 0,21-21 16,-21 0-16,0 21 0,22-22 0,-22 1 16,0 0-16,0-21 0,0 21 0,1-22 15,-22 1-15,21 0 0,-21-1 16,21 1-16,-21 0 0,0-1 0,0 22 16,0-21-16,0 21 15,0-1-15,0 44 16,-42 41-1,20-42-15,-41 233 32,63-233-32,0 22 15,0-22-15,0 0 0,0 0 0,21 0 16,-21 1-16,21-22 0,0 0 0,1 21 16,20-21-16,-21 0 0,0 0 15,22 0-15,-22-21 0,0-1 0,21 22 16,-21-21-16,1 0 0,20 0 15,-21-21-15,0 20 0,-21-20 16,21 0-16,1-1 0,-1 1 0,-21 0 16,21-1-16,-21 1 0,0 21 15,0 0-15,0 0 0,21-1 16,-42 44 0,0-1-16,21 0 0,-21 0 15,-1 21-15,1 1 0,21-22 0,0 21 16,-21 1-16,21-22 0,0 21 15,0-21-15,0 22 0,0-22 0,0 0 16,0 0-16,0 0 16,21-21-16,0 21 0,1-21 0,-1 0 15,0 0-15,21 0 0,-21 0 16,22-21-16,-22 0 0,0 21 16,21-21-16,-20 0 0,-1 0 0,21-1 15,-21-20-15,0 0 0,1-1 16,20 22-16,-21-21 0,0 0 0,0-1 15,1 22-15,-22 0 0,0 0 0,21 0 16,-42 42 0,-1 0-1,22 0-15,-21 21 0,0-20 16,0 20-16,0 21 16,0-20-16,21-22 0,-22 21 0,22-21 15,0 1-15,0-1 0,0 0 16,0 0-16,0 0 0,22 0 0,-1-21 15,0 0-15,0 0 0,0 0 16,0 0-16,22 0 0,-22 0 0,21 0 16,1 0-16,-22-21 0,21 0 15,0 0-15,-20 0 0,20 0 0,-21-1 16,21-20-16,-20 0 0,-1-1 16,63-84-1,-84 85-15,22 21 0,-22 0 16,-22 42-1,1 0-15,21 0 16,0 0-16,0 1 16,-21 20-16,21-21 0,0 21 0,0-20 15,0 20-15,0-21 0,0 0 0,0 22 16,0-22-16,21 0 0,-21 0 16,0 0-16,21 0 0,-21 1 15,-21-22 16,0 0-31,0-22 16,21 1-16,-21 21 0,0-21 0,-1 21 16,1-21-16,0 21 15,21 21 17,0 0-17,0 0-15,21-21 0,0 22 16,1-22-16,-1 0 0,0 21 15,0-21-15,0 0 0,0 0 0,1 0 16,-1 0-16,21 0 0,-21 0 0,22 0 16,-22 0-16,21 0 0,-21-21 15,22 21-15,-22-22 0,21 1 0,-21 0 16,22 0-16,-22 0 0,0 0 16,21-22-16,-21 1 0,1 0 0,-1-1 15,0 1-15,0 0 0,-21 20 16,0-20-16,0 21 0,0 0 15,-21 21 1,0 0-16,-22 21 0,22 21 16,0-21-16,-21 22 0,21-1 0,-1 0 15,1 1-15,21-22 0,-21 21 16,21-21-16,0 22 0,0-22 0,0 0 16,0 0-16,21 0 0,0 1 15,1-22-15,-1 21 0,0 0 16,0-21-16,21 0 0,-20 0 0,-1 0 15,0 0-15,0 0 16,0 0-16,0-21 0,1 0 0,-1-1 16,-21 1-16,21 0 0</inkml:trace>
  <inkml:trace contextRef="#ctx0" brushRef="#br0" timeOffset="24363.74">19854 2815 0,'0'0'0,"-21"0"16,21 21-16,-21-21 0,0 0 31,0 0-31,-1 0 16,1 0-16,0 0 15,-21 0-15,21 0 0</inkml:trace>
  <inkml:trace contextRef="#ctx0" brushRef="#br0" timeOffset="25812.43">2646 4191 0,'-21'0'32,"-1"0"-32,1 0 15,0 0-15,21 21 0,-21 0 16,21 1-16,-21-1 0,0 21 0,21 0 16,0-20-16,0 20 0,-22-21 15,22 21-15,0-20 0,0 20 0,0-21 16,0 0-16,0 0 0,22 1 15,-1-22-15,21 0 0,0 0 16,1 0-16,-1 0 0,0-22 16,191-83 15,-212 83-31,1-20 0,-1 21 0,-21 0 16,0 0-16,0-22 0,0 22 15,-21 0-15,-1 0 0,1 0 0,-21-1 16,0 1-16,-1 0 0,1 21 0,0-21 15,-1 21-15,1 0 0,0 0 16,-1 0-16,22 21 0,0 0 0,21 0 16,0 1-1,42-22-15,-21 0 16,22 0-16,-1 0 0,0 0 16,22-22-16,-1 1 0,1 21 15,-22-21-15,22 0 0,-1-21 0,1 20 16,-22 1-16,22-21 0,-22 21 15,0 0-15,1-1 0,-22 1 0,0 0 16,0 0-16,-21 0 16,-21 21-1,0 0 1,0 21-16,-1 0 0,1 0 16,21 22-16,0-1 0,-21 0 15,21 1-15,-21-1 0,21 21 16,0 1-16,0-22 0,-21 22 0,21-1 15,-21 22-15,21-22 0,0 22 16,0 0-16,0-1 0,0 170 16,0-169-16,0 0 15,0-1-15,21 1 0,0-21 0,0-1 16,0 1-16,0-1 0,1 1 0,-1-22 16,-21 0-16,0-21 0,0 22 15,0-22-15,0 0 0,0 0 0,-21-21 16,-1 0-16,1 0 15,0 0-15,0-21 0,0 0 16,-22 0-16,22-22 0,-21 22 16,21-21-16,-22-22 0,22 22 0,0-21 15,0-1-15,0-21 0,0 22 16,21-22-16,-22 1 0,22-1 0,0 0 16,0 1-16,22-1 0,-1 21 15,0 1-15,21-1 0,22-41 16,-43 62-16,21 22 0,1-21 15,-1-1-15,-21 22 0,21 0 0,1 0 16,-22 0-16,0 0 0,0-1 0,0 1 16,1 0-16,-1 21 0,0-21 15</inkml:trace>
  <inkml:trace contextRef="#ctx0" brushRef="#br0" timeOffset="26373.61">4868 4128 0,'-21'0'31,"21"21"-31,0 0 16,21-21 0,0 0-16,1 0 15,-1 0-15,21 0 0,-21-21 0,22 21 16,-22-21-16,21-1 0,-21 22 15,22-21-15,-22 0 0,21 0 0,-21 0 16,0 0-16,1-1 0,-22 1 16,0 0-16,0 0 15,0 0-15,-22 21 16,1 0-16,-21 0 0,21 0 0,-22 0 16,22 0-16,-21 0 0,21 21 15,-22 0-15,22 0 0,-21 43 16,42-43-16,0 21 0,-21-21 15,21 22-15,0-22 0,0 42 16,0-20-16,21-22 0,-21 0 0,21 0 16,0 0-16,0 1 0,1-1 15,-1-21-15,0 21 0,0-21 0,21 0 16,-20 0-16,-1 0 0,0 0 16,21 0-16,-21 0 0,1 0 15,20 0-15,-21-21 0,0 0 0,22-1 16</inkml:trace>
  <inkml:trace contextRef="#ctx0" brushRef="#br0" timeOffset="26763.68">5567 4022 0,'0'0'0,"-21"-21"16,21-1-16,0 1 0,0 0 16,0 0-1,21 21 1,0 0-16,0 0 0,0 0 15,0 0-15,1 21 0,-1-21 0,21 21 16,-21 0-16,0 22 0,22-22 16,-22 21-16,21-21 0,-21 22 0,1-22 15,-22 21-15,0-21 0,0 22 0,0-22 16,0 0-16,0 0 0,0 0 16,0 1-16,0-1 0,-22-21 0,1 0 15,0 0 1,21-21-1,0-1-15,0 1 0,0 0 0,0 0 16,0 0-16,0 0 16,0-22-16,0 22 0,21-21 0,-21 21 15,21-1-15,-21 1 0,22-21 0,-22 21 16,21 0-16,0 21 16,0-22-16,0 22 0,0 0 15,1 0-15,-1 0 16,0 0-16,0-21 0,0 21 15</inkml:trace>
  <inkml:trace contextRef="#ctx0" brushRef="#br0" timeOffset="27175.98">6223 4001 0,'0'0'0,"0"-22"0,0 1 16,0 0-16,0 0 15,21 21 1,0 0 0,0 0-16,1 0 0,-1 21 15,0-21-15,-21 21 0,21 0 16,0 1-16,0 20 0,-21-21 0,22 0 16,-22 22-16,21-22 0,-21 21 15,0-21-15,0 0 0,0 22 16,0-22-16,0 0 0,0 0 0,0 0 15,0 1-15,-21-22 16,21-22 0,0 1-1,0 0-15,0 0 0,0 0 16,0 0-16,0-1 0,0 1 16,0-21-16,0 21 0,0 0 0,0-22 15,0 22-15,21 0 0,-21 0 0,0 0 16,21 21-16,0-22 0,0 1 15,0 21-15,1 0 0,-1 0 16,0-21-16,0 21 0,0 0 16,0 0-16</inkml:trace>
  <inkml:trace contextRef="#ctx0" brushRef="#br0" timeOffset="27671.75">7175 3895 0,'0'0'0,"0"-21"0,0-1 16,0 1 0,0 0-16,-21 21 15,0 0-15,0 0 16,0 0-16,0 0 16,-106 106-1,105-64-15,1-21 16,0 22-16,0-1 0,21-21 15,0 22-15,-21-1 0,21 0 0,0-21 16,0 1-16,0 20 0,0-21 16,21 0-16,0 0 0,0 1 0,0-22 15,22 0-15,-22 0 0,0 0 0,21 0 16,-20 0-16,20 0 0,-21 0 16,0-22-16,22 22 0,-22-21 0,0 0 15,0 0-15,0 0 0,-21 0 16,0-1-16,0-20 0,0 21 15,0-21-15,0 20 0,0-20 0,0 0 16,0-1-16,-21 1 0,0 21 0,0-21 16,0 20-16,-1 1 0,1 0 15,0 21-15,0 0 0,0 0 0,0 0 16,-1 0-16,1 0 0,0 0 16,21 21-16,-21 0 0,0 1 15,21-1-15,0 0 0,0 21 0,0-21 16,0 1-16,0-1 0,0 0 15,0 0-15,21 0 0,0 0 0,0 1 16,0-22-16,1 0 16</inkml:trace>
  <inkml:trace contextRef="#ctx0" brushRef="#br0" timeOffset="28076.47">7366 4022 0,'0'0'0,"0"-21"0,0-1 0,0 1 15,0 0-15,0 0 0,0 0 16,0 0-16,0-1 0,21 22 16,-21-21-16,21 21 15,0 0-15,1 0 0,-1 0 0,0 0 16,0 0-16,0 0 0,22 21 16,-22-21-16,0 22 0,-21-1 15,21 21-15,0-21 0,-21 0 0,21 22 16,-21-22-16,0 21 0,0-21 15,0 22-15,0-22 0,0 21 0,0-21 16,0 1-16,0-1 0,-21-21 0,21 21 16,0-42 15,0 0-31,0-1 0,0 1 16,0 0-16,0 0 0,0 0 0,21-22 15,-21 22-15,0 0 0,22-21 0,-1 21 16,-21-22-16,0 22 0,21 0 15,0 0-15,0 0 0,-21-1 16,21 22-16,-21-21 0,22 21 16,41 0-1,-63 21 1</inkml:trace>
  <inkml:trace contextRef="#ctx0" brushRef="#br0" timeOffset="28464.25">8340 3937 0,'0'0'0,"21"0"0,-21-21 16,0 0-16,0 0 15,0-1-15,0 1 0,0 0 16,-21 21 0,-1 0-16,1 0 15,0 0-15,0 0 0,0 21 0,-22 0 16,22-21-16,0 22 0,0-1 15,0 0-15,21 21 0,0-21 0,0 1 16,0-1-16,0 0 0,0 0 16,0 0-16,21-21 0,21 21 0,-21-21 15,1 22-15,-1-1 0,21-21 0,0 21 16,-20-21-16,20 21 16,-21 0-16,-21 0 15,0 1 1,-21-1-1,0-21-15,0 0 0,-22 21 0,22-21 16,-21 0-16,21 0 0,-22 0 0,22 21 16,0-21-16,-21 0 0,20 0 15,1 0-15,0 0 16,0 0-16,21-21 0</inkml:trace>
  <inkml:trace contextRef="#ctx0" brushRef="#br0" timeOffset="29288.31">9737 3852 0,'0'0'15,"0"-21"-15,0 0 0,0 0 16,0 0-16,0 0 15,0 42 1,0 0 0,0 0-16,0 0 0,0 0 0,-22 22 15,22-1-15,-21 0 0,21-20 16,-21 20-16,21 0 0,0 1 16,-21-1-16,21-21 0,-21 21 0,21-20 15,0 20-15,0-21 0,21-21 47,0-21-47,0 0 0,0 0 0,1-1 16,-1 1-16,21 0 0,-21-21 15,0 21-15,22-22 0,-22 1 0,0 21 16,21-22-16,-20 22 0,-1-21 16,0 21-16,-21 0 0,21 21 0,-21-22 15,21 22-15,-21 22 16,0-1-1,0 0-15,0 0 0,21 0 16,-21 22-16,0-22 0,0 21 0,0-21 16,0 22-16,0-22 0,0 0 0,22 21 15,-22-21-15,0 1 0,21-1 16,0 0-16,0-21 0,0 0 16,0 0-16,1 0 0,-1 0 0,0 0 15,0-21-15,0 0 0,22-1 16,-22 1-16,0 0 0,0 0 0,43-85 15,-43 85 1,-21-21-16,21-1 0,-21 1 0,0 21 16,21-22-16,-21 22 0,0-21 15,0 21-15,0 0 0,0-1 0,0 1 16,-21 21 0,0 21-16,21 1 15,0-1-15,-21 0 0,21 0 16,0 0-16,0 0 0,0 1 0,0 20 15,0-21-15,0 0 0,0 0 0,21 1 16,0-22-16</inkml:trace>
  <inkml:trace contextRef="#ctx0" brushRef="#br0" timeOffset="29672.37">10731 3979 0,'-42'0'31,"84"-21"1,-20 0-17,-1 21-15,21-21 16,0 0-16,-20 21 0,-1-21 0,0 21 16,0-22-16,0 1 0,0 21 15,-21-21-15,0 0 16,-21 21-1,0 0-15,-21 0 0,21 21 16,-1-21-16,1 21 0,0 0 0,-21 1 16,21-1-16,-1 21 0,22-21 15,0 0-15,-21 22 0,21-22 0,0 0 16,0 0-16,0 0 0,0 22 0,0-22 16,21 0-16,-21 0 15,22-21-15,-1 0 0,0 0 0,0 0 16,0 0-16,22 0 0,-22 0 0,0 0 15,0 0-15,0-21 0,0 21 16,1-21-16,-1 0 0,0 21 0,0-21 16</inkml:trace>
  <inkml:trace contextRef="#ctx0" brushRef="#br0" timeOffset="30865.98">12933 3958 0,'0'0'0,"0"-21"16,0 0 0,21 0-1,-21 0-15,21-1 0,0 1 0,0 0 16,-21 0-16,22 0 0,-1 0 16,-21-1-16,0 1 0,0 0 15,0 0-15,-21 21 0,-1 0 16,1 0-16,0 0 0,0 0 15,-21 0-15,20 0 0,-20 21 16,21 0-16,-21-21 0,-1 21 0,22 22 16,0-22-16,-21 0 0,20 0 0,1 22 15,0-22-15,0 21 0,21-21 16,0 22-16,0-22 0,0 0 0,0 0 16,21 0-16,0 0 0,0-21 0,1 0 15,20 0-15,-21 0 0,21 0 16,1 0-16,-1 0 0,0 0 0,1-21 15,-1 0-15,0 21 0,1-21 0,-22 0 16,21 0-16,-21-1 0,1 1 16,-1 0-16,-21 0 0,0 0 0,0 0 15,0-1-15,0 1 0,0 0 16,0 0-16,0 0 0,0 0 16,21 21 109,0 0-32,-21 21 1,21-21-94,-21 21 0,0 0 16,0 0-16,0 0 15,0 22-15,0-22 0,0 275 32,0-253-32,0 20 0,0 1 15,0-22-15,0 21 0,0 1 0,0-1 16,0 1-16,0-1 0,0 1 0,0 21 15,-21-22-15,0 1 0,0-1 16,0-21-16,21 22 0,-22-22 0,1 1 16,0-1-16,0 0 0,0 1 15,0-22-15,-1 0 0,1 0 0,0-21 16,0 0-16,0 0 16,0 0-16,21-21 15,-22 0-15,22 0 0,0-1 0,-21-20 16,21 0-16,-21-1 0,0 1 0,21 0 15,0-22-15,0 1 0,0 20 16,0-41-16,-21 41 0,21-20 0,0-1 16,0 22-16,0-21 0,0 20 0,21 1 15,0 21-15,0-22 0,0 1 16,22 21-16,-1 0 0,0-22 0,1 22 16,20-21-16,-20 0 0,20 20 15,64-62-15</inkml:trace>
  <inkml:trace contextRef="#ctx0" brushRef="#br0" timeOffset="31231.77">13779 3789 0,'0'0'0,"0"-21"0,-21 21 31,0 0-31,0 0 0,0 0 16,0 21-16,-1 0 0,22 0 15,0 0-15,0 1 0,-21-1 16,21 0-16,0 0 0,0 21 15,0-20-15,0-1 0,21 0 16,1 0-16,-1-21 0,0 0 0,0 0 16,0 0-16,22 0 0,-22 0 15,21 0-15,-21 0 0,0-21 0,22 0 16,-22 0-16,0-1 0,0 1 0,0 0 16,1 0-16,-22 0 0,21-22 15,-21 22-15,0 0 0,0-21 0,0 21 16,-21-1-16,-1 1 0,1 0 0,0 0 15,0 21-15,-21 0 0,20 0 16,1 0-16,-21 0 0,21 0 16,0 21-16,-1-21 0,1 21 0,0 0 15,21 1-15,0-1 0,-21 0 16,21 0-16,0 0 0,0 0 16,21-21-1</inkml:trace>
  <inkml:trace contextRef="#ctx0" brushRef="#br0" timeOffset="32419.68">15473 3916 0,'0'0'0,"-21"0"31,42 0-15,0 0-16,0-21 0,0 21 15,0-21-15,22-1 0,-22 22 0,0-21 16,21 0-16,-20 0 0,20 0 16,-21 0-16,0-22 0,0 22 0,1 0 15,-1-21-15,0-1 0,0 22 0,0-21 16,-21-1-16,0 22 0,0-21 16,0 21-16,0 0 0,0-1 0,0 1 15,0 42 1,-21 1-16,21-1 15,-21 0-15,21 21 0,0 1 0,-64 126 32,64-106-32,0-20 0,0 20 15,-21 1-15,0-1 0,21 1 0,-21-1 16,0 22-16,21-22 0,-21 1 0,21 21 16,-22-22-16,1 1 0,0 20 15,21 1-15,-21-22 0,0 22 16,0 0-16,-1-1 0,1-20 0,0 63 15,0-64-15,21 1 0,0-22 16,0 1-16,0-22 0,0 0 0,0 0 16,21-21-16,0 0 0,22 0 0,-22 0 15,21 0-15,0-21 0,1 0 0,-1-22 16,0 22-16,1-21 0,-1 0 16,0-1-16,1 1 0,-22 0 15,21-22-15,-21 1 0,1-1 0,-1 1 16,-21-1-16,0-21 0,0 22 0,0-1 15,-21-20-15,-1 20 0,1-20 16,-21 20-16,21 1 0,-22-1 0,1 1 16,0 20-16,-1 1 0,22 0 0,-21 20 15,21 1-15,0 21 0,-1 0 16,22-21-16,22 21 47,-1 0-47,21 0 0,-21 0 15,0-21-15,22 0 0,-1 21 0,-21-21 16,22 21-16,-1-22 0,0 1 0,-21 0 16,22 0-16,-22 0 0,42-22 15,-41 22-15,-1 0 0,-21 0 16,21 0-16,-21 0 16,0-1-16,-21 22 31,0 22-31,-1-1 15,1 0-15,21 0 0,-21 0 16,21 0-16,0 1 0,0-1 16,0 0-16,0 0 0,0 0 15,0 0-15,21 1 16,85-22 0,-85 0-16,22 0 15,-22 0-15,21 0 0,-21-22 0,22 22 16,-22-21-16,21 0 0,0-21 15,-42 21-15,22-1 0,-22 1 16,0 0-16,0 0 0,0-21 0,-22 20 16,1 1-16,0 0 0,0 0 0,-21 21 15,20-21-15,-20 21 16,0 0-16,21 0 0,-22 0 0,22 21 16,0-21-16,0 21 0,0 0 0,-1 0 15,22 1-15,0-1 0,0 0 16,0 0-16,0 0 0,22 0 0,-1 1 15,0-1-15,21-21 0,1 21 0,-1-21 16,0 0-16,1 0 0,20 0 16</inkml:trace>
  <inkml:trace contextRef="#ctx0" brushRef="#br0" timeOffset="32796.03">16806 3768 0,'0'0'0,"-21"-85"31,21 64-31,0 0 0,0 0 15,0-1-15,0 1 16,0 0-16,21 0 0,0 21 16,1 0-16,-1 0 0,0 0 15,0 0-15,0 0 0,0 21 0,1 0 16,20 0-16,-21 1 0,-21-1 0,42 21 16,-42-21-16,22 22 15,-22-22-15,0 0 0,0 0 0,0 0 16,0 0-16,-22 1 0,1-1 15,0-21-15,0 0 0,0 0 32,21-21-17,0-1-15,0 1 16,0 0-16,21 0 0,0 0 0,0-22 16,-21 22-16,43-21 0,-22 0 0,0 20 15,0-20-15,21 21 0,-20 0 16,-1 0-16,0-1 0,0 22 15,0 0-15,0 0 0,-21 22 16,0-1 0</inkml:trace>
  <inkml:trace contextRef="#ctx0" brushRef="#br0" timeOffset="33739.48">6879 5525 0,'21'0'32,"0"-22"-32,-21 1 15,0 0-15,0 0 16,0 0-16,0 0 0,-21-1 16,0 1-16,0 21 0,-21-21 15,20 21-15,-20 0 0,0 0 0,21 0 16,-22 0-16,1 0 0,21 21 0,-22 0 15,22 1-15,-21-1 0,21 21 16,0-21-16,-1 22 0,1-1 0,0 0 16,0 1-16,21-1 0,0 0 0,0 1 15,0-22-15,0 21 0,0-21 16,0 0-16,21 1 0,0-1 0,0-21 16,22 0-16,-22 0 0,21 0 0,1 0 15,-1-21-15,0-1 16,1 1-16,-1 0 0,0-21 0,1-1 15,-1 22-15,0-21 0,1 0 0,-1-1 16,-21 1-16,0-22 0,22-41 16,-43 62-16,0-20 0,0 20 15,0-20-15,0-1 0,0 22 0,0 0 16,0-1-16,0 1 0,0 21 16,0 0-16,-22 21 0,1 21 15,21 0-15,0 21 0,0 1 16,-21-1-16,21 0 0,0 1 15,-21-1-15,21 0 0,0 1 0,0-1 16,0 0-16,0 1 0,0-1 16,0 0-16,0-20 0,0 20 15,0-21-15,21 0 0,-21 0 0,21 1 16,0-22-16,1 0 0,-1 0 0,0 0 16,0 0-16,0-22 15,0 22-15,1-21 0</inkml:trace>
  <inkml:trace contextRef="#ctx0" brushRef="#br0" timeOffset="34083.9">7281 5440 0,'21'0'32,"1"0"-17,-1 0-15,0-21 0,0 21 0,0-21 16,0 21-16,1-22 0,-1 22 0,0-21 15,0 21-15,0-21 0,0 21 16,1-21-16,-1 0 0,-21 0 0,21 21 16,-21-22-16,0 1 0,-21 21 15,0 0 1,-1 0-16,1 0 0,-21 21 0,21 1 16,0-1-16,-1 0 0,-20 21 15,21-21-15,0 22 0,21-1 0,0-21 16,0 22-16,0-22 0,0 21 15,0-21-15,0 0 0,0 1 0,21-1 16,0-21-16,0 21 0,0-21 16,1 0-16,20 0 0,-21 0 15,21 0-15,1-21 0,-1 0 0,-21-1 16,22 1-16,-1 0 0</inkml:trace>
  <inkml:trace contextRef="#ctx0" brushRef="#br0" timeOffset="35155.76">8297 4890 0,'-42'0'16,"21"0"-16,21 21 15,-21-21-15,-1 21 0,22 0 0,0 21 16,0-20-16,0-1 0,-21 21 0,21 0 15,0 1-15,0-22 0,0 21 16,0 1-16,0-22 0,0 21 0,0 0 16,0-20-16,-21-1 0,21 21 0,0-21 15,0 0-15,0 1 0,0-1 16,0 0-16,0-42 31,0 0-15,0-1-16,0 1 0,0 0 15,0 0-15,0 0 0,0 0 0,0-1 16,21-20-16,0 21 0,-21 0 16,22 0-16,-1-1 0,0 1 0,21 0 15,-21 21-15,1-21 0,-1 21 0,0 0 16,0 0-16,0 0 0,0 0 16,1 21-16,-1-21 0,0 21 15,-21 0-15,0 1 0,21 20 16,-21-21-16,0 0 0,0 0 0,0 1 15,-21-1-15,0 0 0,-22 0 16,22 0-16,-21 0 0,21 1 0,-22-1 16,1 0-16,21-21 0,-21 21 15,20-21-15,1 0 0,-21 0 0,21 0 16,0 0-16,-1 0 0,44 0 47,-22 21-32,21-21-15,0 21 0,0-21 16,-21 22-16,21-22 0,0 21 0,1-21 16,-1 0-16,0 0 0,21 0 15,-21 0-15,22 0 0,-22 0 16,21 0-16,-21-21 0,22 21 0,-1-22 16,0 1-16,-20 0 0,20 0 15,0 0-15,-21 0 0,22-1 0,-22 1 0,0-21 16,0 21-16,0 0 15,1-22-15,-22 22 0,0-21 0,0 21 0,0-1 16,0 1-16,0 0 0,0 0 0,0 0 16,0 42 15,-22 0-31,22 0 0,-21 0 16,21 1-16,-21-1 0,21 0 0,0 0 15,0 21-15,0-20 0,0-1 16,0 0-16,0 0 0,0 0 15,0 0 1,21-21-16,0 0 0,1 0 16,-1 0-16,0 0 0,0-21 15,0 21-15,0-21 0,1 21 16,-1-21-16,0 0 0,-21 0 0,21-1 16,0 1-16,-21 0 0,21-21 0,-21 21 15,22-1-15,-22 1 0,0 0 16,0 0-16,21 0 0,-21 42 31,0 0-31,0 0 16,0 0-16,0 1 0,-21-1 0,21 0 15,-22 21-15,22-21 0,0 1 0,0-1 16,0 0-16,0 21 0,0-21 0,0 1 16,0-1-16,22 0 15,-22 0-15,21-21 0,0 0 0,0 21 16,0-21-16,0 0 0,1 0 0,20 0 15,-21-21-15,0 0 0,22 21 16</inkml:trace>
  <inkml:trace contextRef="#ctx0" brushRef="#br0" timeOffset="35767.97">9737 5271 0,'0'0'0,"21"-22"16,-21-62-1,0 63-15,0-1 0,-21 22 16,-1 0-16,1 0 15,0 0-15,0 0 0,0 0 0,0 22 16,-1-1-16,1-21 0,0 42 16,0-21-16,0 0 0,0 1 0,-1 20 15,1-21-15,0 0 0,21 22 0,0-22 16,0 0-16,0 0 0,0 0 16,0 0-16,0 1 0,0-1 15,21-21-15,0 0 16,1 0-16,-1 0 0,0 0 0,0-21 15,21 21-15,-20-22 0,-1 1 16,0 21-16,0-21 0,0 0 0,0 0 16,1 0-16,-22-1 0,0 1 0,21 0 15,-21 0-15,0 0 0,0 0 16,0-1-16,-21 22 31,-1 0-31,22 22 16,0-1-16,-21-21 0,21 21 15,-21 0-15,21 0 0,-21 0 0,21 1 16,0-1-16,0 0 0,0 0 0,0 0 16,-21 22-16,21-22 0,0 21 15,0-21-15,0 22 0,0-22 0,0 21 16,0 0-16,0 1 0,0-22 0,42 64 16,-42-64-16,21 21 0,0-21 15,1 22-15,-22-22 0,0 0 16,0 0-16,0 0 0,0 0 0,-22 1 15,1-22 1,-21 0-16,21 0 0,0 0 0,-22 0 16,22 0-16,-21-22 0,-1 1 15,1 21-15,21-21 0,-21 0 16,-1 21-16,22-21 0,0 0 0,0 21 16,0-22-16,-1 1 0,22 0 15,0 0-15,0 0 16,0 0-16,22-1 0,-1-20 15,21 21-15</inkml:trace>
  <inkml:trace contextRef="#ctx0" brushRef="#br0" timeOffset="36400.61">10350 5207 0,'0'-21'15,"0"-21"1,0 20-16,0 1 16,0 0-16,0 0 0,0 0 15,-21 21 1,0 0-16,0 0 0,0 0 16,-106 106-1,63-64 1,43-21-16,0 0 0,-21 0 15,42 1-15,-22-1 0,1 0 0,21 0 16,0 0-16,0 0 16,21-21-16,1 0 15,-1 0-15,21 0 0,-21 0 0,22 0 16,-22 0-16,21 0 0,-21-21 0,22 21 16,-22-21-16,0 21 0,0-21 15,0 0-15,0 21 0,-21-21 16,22 21-16,-22 21 31,0 0-31,0 0 16,0 0-16,0 22 0,-22-22 0,22 0 15,0 21-15,-21 1 0,0-1 0,21 0 16,-21 1-16,21-1 0,0 0 16,0 22-16,-21-22 0,21 0 0,-21 1 15,21-1-15,0 0 0,0 1 0,0-22 16,-22 21-16,22 1 0,-21-22 0,21 0 15,-21 0-15,0 0 0,0 0 16,0 1-16,-1-22 0,1 0 0,0 0 16,-21 0-16,21 0 0,-1 0 0,1 0 15,-21-22-15,21 1 0,-22 0 16,43 0-16,0 0 16,-21 21-16,21-21 0,0-1 0,0 1 15,0-21-15,0 21 0,0 0 16,0-1-16,21 1 0,1 0 0,20 0 15,0 0-15,1 0 0</inkml:trace>
  <inkml:trace contextRef="#ctx0" brushRef="#br0" timeOffset="36647.46">10753 5292 0,'0'0'0,"-22"-21"31,1 21-15,21 21-16,0 0 16,0 0-16,0 0 0,0 0 15,0 1-15,0-1 0,0 0 16,-21 0-16,21 0 0,0 0 16,0 1-16,-21-1 0,21 0 15,0-42 16</inkml:trace>
  <inkml:trace contextRef="#ctx0" brushRef="#br0" timeOffset="36836.03">10774 5186 0,'0'0'0,"-43"-64"31,22 64-31,0 0 15,21 22 17,21-1-17,0-21-15,1 21 0,-1-21 16,0 0-16</inkml:trace>
  <inkml:trace contextRef="#ctx0" brushRef="#br0" timeOffset="37296.36">11070 5207 0,'0'21'31,"0"0"-31,-21 1 16,21-1-16,0 0 16,0 0-16,0 0 0,0 0 15,0 1-15,-21-1 16,21 0-16,-21 0 0,21 0 15,-22-21 1,1 0 0,21-42 15,0 21-31,0 0 0,0-1 0,0-20 16,21 21-16,1 0 0,-1 0 15,0-22-15,0 22 0,21-21 16,1 21-16,20-1 0,-20-20 15,20 42-15,-21-21 0,22 21 0,-22 0 0,1 0 16,-22 0-16,21 21 0,-21 0 16,-21 22-16,0-22 0,0 21 15,0-21-15,0 22 0,0-1 0,0-21 16,-21 21-16,0-20 0,0-1 16,0 0-16,-1 0 0,1 0 0,0 0 15,0-21-15,21 22 0,-21-22 16,42 0 15,0-22-31,0 22 0,0-21 16</inkml:trace>
  <inkml:trace contextRef="#ctx0" brushRef="#br0" timeOffset="37916.36">12044 5165 0,'0'-21'0,"0"42"0,0-64 0,0 22 0,0-42 16,0 42-16,-21 21 16,-1 0-16,1 0 0,0 0 15,0 0-15,-21 0 0,20 21 16,1 0-16,0 0 0,0 0 0,0 0 16,21 1-16,-21 20 0,-1-21 0,22 0 15,0 0-15,0 1 0,0-1 0,0 0 16,0 0-16,0 0 0,0 0 15,0 1-15,22-22 16,-1 0-16,0 0 16,0 0-16,0 0 0,0-22 15,1 1-15,-1 0 0,0 21 0,0-21 16,0 0-16,-21 0 0,21-22 16,1 22-16,-22 0 0,0 0 0,21-22 15,-21 22-15,21 0 0,-21 0 0,0 0 16,0 0-16,0 42 31,0 0-31,0 0 16,-21 0-16,21 22 0,-21-22 15,21 21-15,0-21 0,-22 22 0,22-1 16,-21-21-16,21 21 0,-21 1 0,21-1 16,-21 22-16,21-22 0,0 21 15,0-20-15,0 20 0,0-20 16,0 20-16,0 1 0,0-22 0,0 21 15,0-20-15,0-1 0,-21 0 0,21 1 16,-21 41-16,21-41 0,-22-22 0,1 21 16,21-21-16,-21 1 0,0-1 0,0 0 15,0-21-15,21 21 0,-22-21 16,1 21-16,0-21 0,0 0 16,0 0-16,0 0 0,-1 0 15,1-21 1,21 0-16,0 0 15,0 0-15,0-1 0,0 1 16,21 0-16,1 0 0,-1 0 0</inkml:trace>
  <inkml:trace contextRef="#ctx0" brushRef="#br0" timeOffset="38112.76">12382 6117 0,'0'21'16,"0"1"0,-21-22 31,0 0-47,0 0 0,0-22 15,0 22-15</inkml:trace>
  <inkml:trace contextRef="#ctx0" brushRef="#br0" timeOffset="43164.3">825 8107 0,'0'0'0,"0"-21"0,0 0 0,-21-1 16,21 1-16,0 0 0,-21 0 16,21 0-16,0 0 0,0-1 15,0 1 1,0 42-1,0 1 1,0 20-16,0 0 0,0 1 0,0-1 16,0 21-16,0-20 0,-21 20 15,21-20-15,-21 20 0,21-21 0,0 1 16,0-1-16,-21 0 0,21 1 16,-22-1-16,22-21 0,0 0 0,-21 22 15,21-22-15,0 0 16,64-84 15</inkml:trace>
  <inkml:trace contextRef="#ctx0" brushRef="#br0" timeOffset="43471.96">1079 8276 0,'0'0'0,"0"21"16,0 1-16,0-1 16,0 0-16,0 0 0,22-21 31,-1 0-31,0 0 16,0 0-1,-21-21-15,21 0 0,-21 0 16,0-1-16,0 1 15,-21 21-15,0 0 16,0-21-16,0 21 0,-1 0 16,1 0-16,21 21 15,0 0 1,0 1 0</inkml:trace>
  <inkml:trace contextRef="#ctx0" brushRef="#br0" timeOffset="44332.14">1968 8065 0,'0'0'16,"22"-22"-16,-1 1 15,-21 0-15,0 42 47,0 0-47,0 1 0,0 20 0,0-21 16,0 21-16,0 1 0,0-1 16,0-21-16,-21 22 0,21-1 0,-22-21 15,22 21-15,0 1 0,-21 63 31,21-85-31,0-42 47,21-1-47,-21 1 0,22 0 0,-1 0 16,-21 0-16,21 0 0,0-22 16,0 1-16,-21 21 0,21-22 0,1 1 15,-1 21-15,0-21 0,-21 20 16,0 1-16,21 21 0,0 0 15,0 0 1,-21 21-16,0 1 16,22-1-16,-22 0 0,0 21 0,0-21 15,0 1-15,0 20 0,0-21 16,21 0-16,-21 0 0,21 22 0,-21-22 16,0 0-16,21 0 0,0 0 15,0-21-15,1 22 0,-1-22 0,0 0 16,0 0-16,0 0 0,22 0 0,-22 0 15,21-22-15,-21 22 0,22-21 16,-1 0-16,-21 0 0,21 0 0,-20-22 16,20 22-16,-21-21 15,0 0-15,0-1 0,-21 1 0,0 0 16,0-1-16,0 1 0,0-22 0,-63-41 31,42 62-31,0 22 0,-1 0 0,1 0 16,0 21-16,0 0 0,0 0 0,0 0 15,-1 21-15,-41 42 16,63-20-16,0-22 0,0 21 16,0-21-16,0 1 0,0 20 15,0-21-15,21 0 0,0-21 16,22 0-16</inkml:trace>
  <inkml:trace contextRef="#ctx0" brushRef="#br0" timeOffset="44867.93">3365 7641 0,'0'0'16,"-21"0"-16,0 0 0,0 0 0,0 21 16,21 1-1,-21-1-15,21 0 0,0 21 16,-22-21-16,22 22 0,0-1 15,0 0-15,0 1 0,0 41 16,0-20-16,0-22 0,0 1 0,0-1 16,0-21-16,0 21 0,0-20 15,0-1-15,0 21 0,0-21 16,-21-21-16,0 0 31,21-21-31,0 0 16,0 0-16,0 0 0,0-22 15,0 22-15,0-21 0,0-1 16,0 1-16,21 21 0,0-21 0,1-1 16,-1 1-16,0 21 0,0-22 0,21 22 15,-20 21-15,20-21 0,0 21 16,-21 0-16,22 0 0,-22 21 16,21-21-16,-21 21 0,22 22 0,-22-22 15,0 21-15,21-21 0,-20 22 16,-22-22-16,21 21 0,-21-21 0,0 22 15,0-22-15,0 0 0,0 21 0,-21-20 16,-1-1-16,1 0 0,0 0 16,-21 0-16,21-21 0,-1 21 0,1 1 15,0-22-15,0 0 0,21-22 32,21 1-32,21 0 15,-20 0-15,20 0 0</inkml:trace>
  <inkml:trace contextRef="#ctx0" brushRef="#br0" timeOffset="45372.44">4381 7916 0,'0'-21'0,"-63"-42"31,42 63-31,0-21 0,-1 21 0,1 0 15,0 0-15,0 0 0,0 0 16,0 21-16,-1 0 0,1 0 0,0 0 16,0 0-16,0 22 0,0 41 15,-1-62-15,1 20 0,21 0 16,0 1-16,0-1 0,0 0 0,0 22 16,0-43-16,0 0 0,0 21 15,21-42-15,1 0 16,-1 0-16,0 0 0,0 0 0,0 0 15,0 0-15,1 0 0,-1-21 0,0 0 16,0 0-16,0 0 16,0 0-16,1-1 0,-22-20 0,21 21 15,0-21-15,-21-1 0,0 1 0,0 21 16,0-22-16,21 1 0,-21 21 16,0-21-16,0 20 0,0 1 0,-21 21 31,21 21-31,0 1 15,0-1-15,0 0 0,-21 21 0,21-21 16,0 22-16,0-22 0,0 21 16,0-21-16,0 22 0,0 41 15,0-62 1,21-22-16,0 0 0,0 21 16,0-21-16,1 0 0,-1 0 0,0 0 15,21-21-15,-21 21 0,22-22 0,-22 1 16</inkml:trace>
  <inkml:trace contextRef="#ctx0" brushRef="#br0" timeOffset="45645.28">5038 7726 0,'0'0'0,"21"-42"0,0 20 16,-21 1-16,0 0 0,0 0 0,0 0 16,0 0-16,-21 42 15,0 0 1,21 0-16,-22 0 0,1 22 15,0-22-15,21 21 0,-21 0 16,0-20-16,0 20 0,21 0 0,-22 22 16,22-22-16,-21 0 0,21-20 0,0 20 15,0 0-15,0-21 0,0 22 16,0-22-16,0 0 0,21 0 0,1-21 16,-1 0-16,0 0 0,0 0 0,0 0 15,22 0-15,-22 0 0,0 0 16,0-21-16,0 0 0,0 0 0,1 0 15,-1-1-15</inkml:trace>
  <inkml:trace contextRef="#ctx0" brushRef="#br0" timeOffset="45828.17">4847 7874 0,'0'0'0,"-21"21"0,0-21 16,21 21-1,21-21-15,0 0 16,0 0-16,0 0 0,1 0 16,20 0-16,0 0 0,-21 0 0,22 0 15,-1-21-15,-21 21 0,22-21 0,-1 0 16</inkml:trace>
  <inkml:trace contextRef="#ctx0" brushRef="#br0" timeOffset="46172.02">6413 7811 0,'0'0'0,"0"-22"16,-21 1-16,21 0 0,-21 21 15,21-42 1,0 63 0,0 0-1,0 0-15,0 0 0,0 22 16,0-22-16,0 21 0,-21 1 0,21-22 16,0 21-16,-21 0 0,0-20 15,21 20-15,-22-21 0,22 21 0,0-20 16,-21-1-16,21 0 0,0 0 15,21-21 1,1 0-16,-1 0 16,0-21-16</inkml:trace>
  <inkml:trace contextRef="#ctx0" brushRef="#br0" timeOffset="46556.02">7027 7789 0,'0'-21'0,"0"42"0,0-63 15,0 21 1,-21 21-16,-21 0 16,21 0-16,-1 0 0,-20 0 0,21 21 15,0-21-15,-22 21 16,22 0-16,0-21 0,21 22 0,0-1 0,0 0 16,0 0-1,21-21-15,0 0 16,1 21-16,-1-21 0,21 0 0,-21 0 15,127 21 1,-126-21-16,-1 22 16,0-1-16,-21 0 0,0 0 15,0 0-15,0 0 0,-21 1 16,0-22-16,-1 21 0,-20 0 16,21-21-16,-21 21 0,20-21 0,-20 0 15,21 21-15,0-21 0,0 0 16,-1 0-16,1 0 0,0 0 15,0 0-15,0 0 0,0 0 16,21-21-16,0 0 16,-22 0-16,22 0 0</inkml:trace>
  <inkml:trace contextRef="#ctx0" brushRef="#br0" timeOffset="46772.89">6265 7493 0,'-21'0'31,"0"0"-15,42 0 30,0 0-46</inkml:trace>
  <inkml:trace contextRef="#ctx0" brushRef="#br0" timeOffset="47544.12">8742 8086 0,'0'0'0,"0"-85"32,0 64-32,0 0 0,0-22 15,0 22-15,-21 0 16,-1 0-16,-20 0 0,21 0 0,0-1 15,-22 22-15,22 0 0,-21-21 16,0 21-16,20 0 0,-20 0 16,0 21-16,-1 1 0,1-22 0,21 21 15,-21 21-15,-1-21 0,22 22 0,-21-22 16,21 21-16,-1 0 0,1 1 16,21-1-16,0 0 0,0-20 0,0 20 15,0-21-15,0 21 0,21-20 0,1-1 16,-1 0-16,0-21 0,0 0 15,21 21-15,-20-21 0,-1 0 0,21 0 16,-21 0-16,22-21 0,-1 0 0,-21 0 16,21-1-16,-20 1 15,20 0-15,-21-21 0,21-1 0,1-20 16,-1 21-16,-21-22 0,-21 22 0,21-1 16,-21 1-16,0 0 15,22-1-15,-22 1 0,0 21 0,0-21 16,0-1-16,0 22 0,-22-21 0,22 21 15,-21-1-15,0 22 16,0 22 0,21-1-16,0 21 15,0-21-15,0 22 0,0-1 0,0 0 16,0 1-16,0-1 0,0 0 0,0 1 16,0-1-16,0-21 0,0 21 15,0 1-15,21-22 0,0 0 16,-21 0-16,21 0 0,1 1 0,-1-22 15,0 0-15,0 0 16,0 0-16,0 0 0,1-22 0,-1 22 16</inkml:trace>
  <inkml:trace contextRef="#ctx0" brushRef="#br0" timeOffset="47895.92">9038 7980 0,'0'0'0,"21"0"31,-21-21-15,21 21-16,1 0 0,-1-21 0,0-1 0,0 22 16,0-21-16,0 21 0,1-21 15,-1 0-15,0 21 0,0-21 16,-21 0-16,0-1 0,21 22 0,-21-21 16,0 0-1,-21 21-15,0 0 0,0 0 16,0 0-16,-1 0 0,-20 21 0,21 0 15,-21 1-15,20-1 0,-20 0 16,21 0-16,-21 21 0,20-20 0,1 20 16,0 0-16,21-21 0,0 22 0,0-22 15,0 21-15,0-21 0,0 1 16,21-1-16,0 0 0,1 0 16,-1-21-16,21 0 0,-21 21 0,22-21 0,-22 0 15,21 0-15,0 0 0,1 0 16,-22-21-16,21 0 0,1 0 15,-1 0-15,0-1 0</inkml:trace>
  <inkml:trace contextRef="#ctx0" brushRef="#br0" timeOffset="48427.66">9737 7514 0,'0'0'0,"0"-21"0,-43 0 31,22 21-31,21 42 15,0-21-15,0 1 0,0 20 0,0-21 16,0 21-16,0-20 0,0 20 16,0 0-16,-21 1 0,21-22 0,0 21 15,-21 0-15,21-20 0,0 20 0,0-21 16,-21 0-16,21 0 0,-22 1 16,22-1-16,-21 0 0,21-42 46,0 0-46,0-1 0,21 1 0,1 0 16,-22 0-16,21 0 16,0 0-16,-21-22 0,21 22 0,0 0 15,0 0-15,1 0 0,-1-1 0,0 1 16,0 0-16,0 21 0,22 0 0,-22 0 16,0 0-16,21 0 0,1 0 15,-1 0-15,0 0 0,1 21 0,-1 0 16,-21 1-16,21-1 0,-20 0 15,-1 21-15,-21-21 0,0 22 0,0-22 16,0 0-16,-21 21 0,-1-20 0,1-1 16,-21 0-16,21 0 0,-22 0 15,1 0-15,0 1 0,-1-22 16,1 21-16,0-21 0,-1 21 0,22-21 16,-21 0-16,21 0 0,0 0 0,-1 0 15,1 0-15,0 0 0,21-21 31,0 0-31,0-1 16,21 1-16,0 0 16,1 21-16,20-21 0</inkml:trace>
  <inkml:trace contextRef="#ctx0" brushRef="#br0" timeOffset="48905.94">10499 7768 0,'0'0'16,"0"21"15,0 1-31,0-1 16,0 0-16,0 0 0,0 0 0,-22 22 15,22-22-15,0 0 0,-21 21 0,21 1 16,0-22-16,0 0 15,0 0-15,0 0 0,21 0 16,1-21-16,-1 0 16,0 0-16,0 0 0,0 0 0,0-21 15,1 0-15,-1 21 0,0-21 16,0 0-16,21 0 0,-20-1 0,-1 1 16,0-21-16,-21 21 0,21 0 0,0-1 15,0-20-15,-21 21 0,22 0 16,-22-22-16,0 22 0,0 0 15,0 0-15,0 42 32,-22 0-32,1 0 15,21 1-15,-21 20 0,21-21 0,-21 0 16,21 0-16,0 1 0,0 20 16,0-21-16,0 0 0,0 0 15,0 1-15,0-1 0,21-21 16,0 0-16,0 0 0,1 0 0,20 0 15,-21 0-15,21 0 0,22 0 16</inkml:trace>
  <inkml:trace contextRef="#ctx0" brushRef="#br0" timeOffset="49515.4">11726 7726 0,'0'0'15,"0"-21"-15,0 0 0,0-1 16,-21 22-16,0 0 0,0-21 0,0 21 15,-1 0-15,-41 0 16,21 0-16,20 21 0,-20-21 0,0 22 16,-1-1-16,22 0 0,-21 0 0,21 21 15,0-20-15,-1-1 0,1 0 16,21 21-16,0-21 0,0 1 0,0 20 16,0-21-16,0 0 0,21 0 0,1 1 15,-1-22-15,0 21 0,0-21 16,21 0-16,-20 0 0,20 0 0,0 0 15,1-21-15,-22-1 0,0 22 16,0-21-16,0 0 16,0 0-16,1 0 0,-1 0 0,-21-1 15,0 1-15,0 0 0,0 0 0,21 0 16,-21 0-16,0-1 0,21 22 16,-21-21-16,0 0 0,0 42 31,0 0-31,0 1 15,-21-1-15,21 21 0,-21-21 16,21 22-16,0-1 0,0 21 0,-21 43 16,21-63-16,-22 20 0,1 1 15,21-22-15,-21 21 0,21 1 0,0-1 16,-21-20-16,21 20 0,-21 1 16,21-1-16,0 1 0,-21-1 0,-1-20 15,1 20-15,21-21 0,-21 1 0,21-1 16,-21 0-16,0-20 0,21-1 15,-21 0-15,-1 0 0,1-21 0,0 0 16,0 0-16,0 0 0,-22 0 0,22 0 16,-21 0-16,0-21 0,-1 0 0,1 0 15,-22-1-15,22-20 0,0 21 16,-1 0-16,22 0 0,-21-1 0,21 1 16,0 0-16,-1 0 0,22 0 0,0 0 15,-21-1-15,21 1 0,0-21 0,0 21 16,0 0-16,0-1 15,21 1-15</inkml:trace>
  <inkml:trace contextRef="#ctx0" brushRef="#br0" timeOffset="50423.55">12742 7726 0,'0'0'15,"0"-21"-15,21-22 16,-21 65 15,0-1-31,0 0 16,0 0-16,-21 21 0,21-20 15,-21-1-15,21 21 0,-21-21 0,21 22 16,0-22-16,-21 21 0,21-21 0,-21 0 16,21 1-16,-22-1 0,22 0 15,0 0-15,-21 0 16,21-42 0,0-106 15,0 106-31,0-21 15,21 20-15,1-20 0,-22 21 16,21-21-16,0 20 0,21-41 16,1 21-16,-22 20 0,21 1 15,-21 0-15,22 0 0,41 0 16,-63 21-16,22 0 0,-1 0 0,-21 21 16,0 0-16,22 0 0,-22 0 15,0 22-15,-21-22 0,0 0 0,0 21 16,0-20-16,0-1 0,0 21 0,0-21 15,-21 0-15,21 1 0,-21-1 16,0 0-16,-1 0 0,22 0 0,-21-21 16,21 21-16,-21-21 15,21-21 1,0 0-16,0 0 16,0 0-16,0-22 0,21 22 15,0 0-15,1 0 0,-1-21 16,0 20-16,0-20 0,0 21 15,22 0-15,-22-22 0,21 22 0,-21 21 16,0-21-16,22 21 0,-1 0 16,-21 0-16,0 0 0,1 21 0,-22 0 15,0 1-15,21-1 0,-21 0 16,0 0-16,0 85 16,0-85-16,-21 0 15,-1 0-15,22 1 0,-21-1 0,0-21 16,21 21-16,-21-21 0,42 0 31,0-21-15</inkml:trace>
  <inkml:trace contextRef="#ctx0" brushRef="#br0" timeOffset="50852.3">14097 7514 0,'0'0'0,"-21"0"16,0 0-16,-1 0 0,-41 0 16,42 0-16,0 0 15,-22 21-15,22 1 0,-21 20 16,42 0-16,-21-21 0,-1 1 0,22 20 16,-21-21-16,21 21 0,0 1 15,0-1-15,0-21 0,0 0 16,0 1-16,0-1 0,21 0 0,1-21 15,-1 21-15,21-21 0,-21 0 16,0 0-16,22 0 0,-1 0 0,-21 0 16,64-21-16,-64 0 15,21 0-15,-20-1 0,20 1 16,-21 0-16,-21 0 0,0 0 0,21 0 16,-21-22-16,0 1 0,0 0 15,0 20-15,-21-20 0,0 21 16,0 0-16,0 0 0,-1-1 15,1 22-15,-21-21 0,21 21 0,0 0 16,-22 0-16,22 0 0,0 0 16,0 0-16,0 21 0,-1-21 0,22 22 15,-21-1-15,21 0 0,0 0 16,0 0-16,21 0 16,1 1-16,-1-22 0</inkml:trace>
  <inkml:trace contextRef="#ctx0" brushRef="#br0" timeOffset="51440">14880 7620 0,'0'0'0,"0"-21"0,0 0 16,0 0-16,0-1 0,0 1 0,-21 0 15,0 21-15,21-21 0,-21 0 0,-1 21 16,1 0-16,0 0 15,-21 0-15,21 0 0,-1 0 0,1 21 16,-21 0-16,21 21 0,0-20 0,-1 20 16,1-21-16,0 21 0,0-20 15,21 20-15,0 0 0,0-21 0,0 22 16,0-22-16,0 0 0,0 0 0,0 0 16,21 1-16,0-1 0,0 0 15,1-21-15,-1 0 0,0 0 0,0 0 16,0 0-16,0 0 0,1 0 15,-1-21-15,0 21 0,0-21 0,-21-1 16,21 1-16,0 0 0,-21 0 0,22-21 16,-1 20-16,0-20 0,-21 0 15,21-1-15,0 1 0,0 0 16,1-22-16,-22 22 0,21 0 0,-21-22 16,21 22-16,-21-22 0,0 22 15,21 0-15,-21 20 0,0-20 0,21 21 16,-21 0-16,0 0 0,0 42 31,-21 21-31,0-21 0,0 22 16,21 20-16,-21-21 0,21 22 0,-22-22 15,22 22-15,-21-22 0,21 0 16,0 22-16,0-22 0,0 1 0,-21-22 16,21 21-16,0-21 0,0 22 15,0-22-15,0 0 0,0 0 0,0 0 16,0 0-16,21-21 15,0 0 1,1 0-16,-1 0 0,0 0 16,0-21-16,0 0 0,0 21 15,1-21-15</inkml:trace>
  <inkml:trace contextRef="#ctx0" brushRef="#br0" timeOffset="51787.99">15261 7662 0,'0'22'16,"0"-1"-16,21-21 31,0 0-31,1 0 16,-1 0-16,0 0 0,0 0 0,21 0 16,-20 0-16,-1-21 0,0 21 0,0-22 15,0 1-15,0 0 0,1 21 16,-22-21-16,21-21 0,-21 20 0,0 1 15,0 0-15,0 0 0,0 0 16,-21 0-16,-1 21 16,1 0-16,0 0 0,-21 21 0,21 0 0,-22 0 15,1 0-15,21 22 0,-22-22 16,22 21-16,0-21 0,0 22 16,21-22-16,0 42 0,0-42 15,0 1-15,21 20 0,0-21 16,0 0-16,22 0 0,-22-21 15,21 0-15,-21 0 0,22 0 0,-1 0 16,0 0-16,1 0 0</inkml:trace>
  <inkml:trace contextRef="#ctx0" brushRef="#br0" timeOffset="52231.74">16827 7578 0,'-21'-21'0,"0"21"0,0 0 15,0-22 1,21 1-16,-21 0 16,-1 0-16,22 0 15,0 0-15,0-1 16,0 1-16,0 0 0,0 0 0,0 0 15,0-22-15,22 22 0,-1 0 16,21-21-16,-21 21 0,22-1 0,-22 1 16,21 0-16,0 0 0,-20 0 0,20 0 15,-21 21-15,0 0 0,0 0 16,1 0-16,-1 0 0,-21 21 0,21 0 16,-21 0-16,0 0 0,0 22 0,0-1 15,-21 0-15,0 1 0,-1-1 16,1 0-16,0 1 0,0-1 0,0 0 15,0 1-15,-1-1 0,1-21 16,0 21-16,-21-20 0,21-1 16,-1 0-16,22 0 0,-21 0 0,0 0 15,0 1-15,21-1 0,-21-21 16</inkml:trace>
  <inkml:trace contextRef="#ctx0" brushRef="#br0" timeOffset="52918.03">16764 8213 0,'0'0'0,"0"21"16,0 0-16,0 21 16,0-20-1,21-22-15,0 0 0,0 0 16,1 0-16,-1 0 0,0 0 15,0-22-15,0 1 0,-21 0 16,0 0-16,0 0 0,0 0 16,0-1-16,0 1 15,-21 21-15,0 0 0,0 0 16,0 0-16,-1 0 0,1 0 0,0 0 16,21 21-16,-21-21 0,21 22 15,-21-1-15,21 0 0,0 0 16,0 0-1,0 0-15,21-21 16,0 0-16,0 0 16,0 0-1,1 0 1,-1-21 0,-21 0 30,-21 21 33,21 21-64,0 0 1,21-21 15,-21-21-15,0 0-1,0 0-15,0 0 32,0 0-32,-21 21 46</inkml:trace>
  <inkml:trace contextRef="#ctx0" brushRef="#br1" timeOffset="59208.7">952 9525 0,'0'-21'0,"0"0"15,0 0 1,0-1-16,0 1 31,0 0-31,0 42 47,0 0-47,0 1 0,0-1 16,0 21-16,0-21 0,0 22 0,0-1 15,0 0-15,0 22 0,0-22 16,-21 0-16,0 22 0,21-22 0,-21 1 16,0-1-16,21 0 0,-21 1 15,-1-22-15,22 21 0,0-21 0,0 0 16,-21 1-16,21-1 0,-21-21 15,21-21 17,0-1-17,0 1-15,0 0 0,0 0 16,0 0-16,0 0 0</inkml:trace>
  <inkml:trace contextRef="#ctx0" brushRef="#br1" timeOffset="60703.95">847 9610 0,'0'0'15,"-22"-21"-15,1-22 16,21 22 0,0 0-16,0 0 0,0 0 15,21-22-15,1 22 0,-1 0 16,0 0-16,0 0 0,0-1 0,22 1 15,-22 0-15,21 0 0,0 0 16,1 21-16,-1 0 0,-21 0 0,22 0 16,-1 0-16,0 0 0,1 21 15,-22 0-15,21 0 0,-21 0 0,0 1 16,-21-1-16,0 21 0,0-21 16,-21 22-16,0-22 0,-21 21 15,-1 0-15,1-20 0,0 20 0,-1-21 16,-20 21-16,21-20 0,-1-1 15,1 0-15,21 0 0,-22-21 16,1 21-16,21-21 0,0 0 0,0 0 16,-1 0-16,1 0 0,0 0 31,21-21-31,0 0 16,21 21-1,0 0-15,1 21 16,-1-21-16,0 21 0,-21 0 15,21 1-15,0-1 0,0 0 0,-21 0 16,22 0-16,-1 0 0,0 1 16,-21-1-16,21 0 0,0 0 15,0 0-15,-21 0 0,22-21 16,-1 22-16,0-1 0,0-21 0,0 0 16,0 0-16,1 0 0,-1 0 15,0 0-15,21 0 0,-21 0 0,22-21 16,-22 21-16,0-22 0,21 1 15,-20 0-15,20 0 0,-21 0 0,0 0 16,0-22-16,1 22 0,-22 0 16,0-21-16,21-1 0,-21 22 0,0-21 15,0 21-15,0-1 0,0 1 16,0 0-16,0 0 0,0 42 47,0 0-47,-21 0 0,21 1 0,0-1 15,0 21-15,-22-21 0,22 0 16,0 22-16,0-22 0,0 0 0,0 0 16,0 0-16,0 1 0,0-1 15,0 0-15,0 0 0,22-21 16,-1 0 0,0 0-16,0 0 0,0 0 0,0 0 15,22-21-15,-22 21 16,0-21-16,0 0 0,0-1 0,1 1 15,-1 0-15,0-21 0,-21 21 16,21-22-16,-21 22 0,21-21 0,-21 21 16,0-1-16,0 1 0,0 0 15,0 0-15,0 0 0,0 0 0,0 42 32,0 0-17,0 0-15,0 0 0,0 0 0,0 1 16,0-1-16,0 21 0,0-21 15,0 0-15,0 22 0,0-22 0,0 0 16,0 0-16,0 0 16,0 1-16,21-1 0,1 0 15,-1-21-15,0 0 16,0 0-16,0 0 0,0 0 0,1 0 16,-1-21-16,0 21 0,0-21 0,0-1 15,0 1-15,1 0 0,-1 0 16,0 0-16,-21 0 0,0-1 0,0 1 15,0-21-15,0 21 16,0 0-16,0-1 0,0 1 0,0 0 16,0 42-1,0 0 1,0 1-16,0-1 0,-21 0 16,21 21-16,0-21 0,0 1 15,0-1-15,-21 0 0,21 0 0,-22 0 16,22 0-16,0 43 31,-21-43-31,21-42 31,0 0-15,0 0-16,0-1 0,0 1 0,0-21 16,0 21-16,0-22 0,0 22 0,21-21 15,1 21-15,-1-22 0,0 1 16,0 21-16,0 0 0,0 0 15,22-1-15,-22 1 0,21 21 16,1 0-16,-1 0 0,-21 0 0,21 0 16,1 21-16,-1 1 0,-21-1 15,22 0-15,-22 0 0,21 43 16,-21-22-16,-21 0 0,0-21 0,0 22 16,0-22-16,0 0 0,-21 0 15,0 0-15,0 1 0,0-1 0,-1 0 16,1 0-16,0 0 15,0-21-15,0 0 16,21-21 15,0 0-31,21 0 16,0 0-16</inkml:trace>
  <inkml:trace contextRef="#ctx0" brushRef="#br1" timeOffset="61011.77">3662 9398 0,'0'-21'0,"0"42"0,0-63 16,-21 42 15,21 21-16,0 0-15,0 21 0,-22-20 0,1 20 16,21 0-16,-21 1 0,0-1 0,21 0 16,-21-21-16,0 22 0,-1-1 15,22 0-15,-21-20 0,0 20 0,21-21 16,0 0-16,0 0 0,-21-21 16,21 22-16,0-44 31,21 22-16</inkml:trace>
  <inkml:trace contextRef="#ctx0" brushRef="#br1" timeOffset="61675.89">3196 9694 0,'0'0'31,"0"22"-31,21-22 0,0 0 0,1 0 15,-1 0-15,21 0 0,-21 0 0,22 0 16,-1 0-16,0 0 16,1 0-16,-1-22 0,0 1 0,22 0 15,-22 0-15,0 21 0,1-21 16,-1 0-16,-21-1 0,22-20 0,-22 21 16,0 0-16,-21 0 0,0-1 0,21 1 15,-21 0-15,0 0 0,0 0 16,0 0-16,0-1 0,-21 22 15,0 0 1,21 22 0,-21-1-16,21 21 0,0-21 15,0 22-15,-22-22 0,22 21 0,0 0 16,-21 1-16,21-22 0,0 64 16,-21-64-16,21 21 0,-21-21 15,21 0-15,0 1 0,0 20 16,0-21-16,0 0 0,-21-21 15,21 21-15,-21-21 32,21-21-32,0 0 15,0 0-15,0 0 0,0 0 0,0-1 16,0 1-16,0 0 0,21-21 16,0-1-16,0 22 0,0-21 0,0 0 15,22 20-15,-22 1 16,21-21-16,-21 21 0,22 21 0,-22-21 15,21 21-15,-21 0 0,22 0 16,-22 21-16,-21 0 0,0 0 16,0 21-16,0-20 0,0 20 0,0-21 15,0 21-15,0-20 0,0 20 0,-21-21 16,21 0-16,-43 22 16,22-22-16,21 0 0,0 0 0,-21-21 15,21 21-15,21-21 47,-21-21-47,21 0 0,1 0 16</inkml:trace>
  <inkml:trace contextRef="#ctx0" brushRef="#br1" timeOffset="62093.4">4572 9694 0,'0'0'0,"21"0"31,64-42 0,-43 0-31,-21 42 0,0-21 16,1-1-16,-22 1 0,21 0 0,-21 0 15,21 0-15,-21 0 0,0-1 16,-21 22 0,0 0-16,-1 0 0,-20 0 15,21 0-15,0 22 0,-22-1 0,22 0 16,0 0-16,0 21 0,0-20 16,0 20-16,-1-21 0,22 21 15,0 1-15,0-22 0,0 21 0,0-21 16,0 1-16,0-1 0,0 0 15,0 0-15,22-21 0,-1 21 0,0-21 16,0 0-16,0 0 0,0 0 0,22 0 16,-22 0-16,0 0 0,0 0 15,22-21-15,-22 21 0,21-42 16,-21 21-16,0-1 0,1 1 0,-1 0 16</inkml:trace>
  <inkml:trace contextRef="#ctx0" brushRef="#br1" timeOffset="62688.23">5884 9208 0,'0'0'0,"-21"0"0,0 0 0,0 0 15,0 0 1,-1 0-16,44 0 16,-1 0-1,21 0-15,212 0 16,-212 0 0,22 0-16,-1 0 0,1 0 0,-1 0 15,-20 0-15,20 0 0,-42 0 16,22 0-16,-22 0 0,0 0 0,-42 0 31,0 0-31,0 0 16,-1 0-16,-20 0 0,21 0 0,-21 0 15,20 0-15</inkml:trace>
  <inkml:trace contextRef="#ctx0" brushRef="#br1" timeOffset="62988.04">6202 9186 0,'0'22'31,"0"-1"-31,-21 0 16,21 0-16,0 0 0,0 0 0,-22 22 16,22-22-16,0 0 0,0 21 0,-21-20 15,21 20-15,-21 0 0,21-21 16,-21 22-16,21-1 0,0-21 0,-21 22 15,21-22-15,-21 21 0,21-21 0,-22 0 16,22 1-16,0-1 16,22-21 15,-1 0-31,-21-21 16,21-1-16,0 1 0,0 0 15,0 0-15,1 0 0</inkml:trace>
  <inkml:trace contextRef="#ctx0" brushRef="#br1" timeOffset="63363.82">6456 9567 0,'21'22'16,"0"-22"-1,0 0-15,0 0 16,1-22-16,-1 1 0,0 0 15,0 21-15,0-21 0,0 21 16,1-21-16,-1 0 0,-21-1 16,0 1-16,0 0 15,-21 21 1,-1 0 0,1 0-16,0 0 0,0 21 0,0-21 15,0 21-15,-1 1 0,1 20 0,0-21 16,0 0-16,0 22 0,0-22 15,21 0-15,0 21 0,0-21 0,0 1 16,0-1-16,0 0 0,0 0 0,0 0 16,21-21-1,0 0-15,0 0 0,21 0 16,-20 0-16,-1 0 0,0 0 16,21 0-16,-21-21 0,1 0 15,20 21-15,0-21 0</inkml:trace>
  <inkml:trace contextRef="#ctx0" brushRef="#br1" timeOffset="63767.73">7260 9398 0,'0'0'0,"21"0"0,-21-21 31,-21 21-15,0 0-16,0 0 0,-22 0 0,22 0 15,0 21-15,0-21 0,0 21 16,0 0-16,-1-21 0,1 22 15,21-1-15,0 0 16,0 0-16,0 0 16,21-21-16,1 21 15,-1-21-15,0 0 0,0 22 0,0-22 16,22 0-16,-22 21 0,0-21 0,0 21 16,0-21-16,-21 21 0,0 0 15,21-21-15,-21 21 0,0 1 16,0-1-16,-84 21 15,63-21-15,-22-21 16,22 0-16,-21 21 0,-1-21 0,1 0 16,21 0-16,-21 0 0,20 0 15,1 0-15,-21 0 0,21 0 16,0 0-16,-1 0 16,22-21-16,0 0 15,22 0-15,-1 21 16,0-21-16,0 0 0,21 21 15,-20-22-15</inkml:trace>
  <inkml:trace contextRef="#ctx0" brushRef="#br1" timeOffset="64091.95">7789 9102 0,'0'0'0,"0"-21"0,0-1 0,0 1 15,-21 21-15,21-21 0,-21 21 32,21 21-32,-21 0 0,21 1 15,0-1-15,0 21 0,-21-21 0,-1 22 16,22-22-16,-21 21 0,21-21 0,-21 22 16,0-1-16,21-21 15,-21 21-15,21 1 0,-21-1 0,-1 0 16,22 1-16,0-22 0,0 21 0,0-21 15,0 22-15,0-22 0,0 0 16,0 0-16,0 0 0,0 1 16,22-22-16,-1 0 0,0 0 15,0 0-15,0 0 16,0-22-16,1 1 0,-1 0 16</inkml:trace>
  <inkml:trace contextRef="#ctx0" brushRef="#br1" timeOffset="64363.99">7514 9356 0,'0'0'0,"-21"0"0,21 21 15,21-21-15,0 0 16,0 0-16,1 0 0,20 0 0,-21 0 15,21 0-15,-20 0 0,20 0 0,-21 0 16,0 0-16,22 0 0,-22 0 16,0 0-16,0-21 0,0 21 0,0 0 15,1 0-15</inkml:trace>
  <inkml:trace contextRef="#ctx0" brushRef="#br1" timeOffset="66088.97">8572 9229 0,'22'0'47,"-1"0"-47,0 0 0,0 0 15,0 0-15,0 0 0,22-21 0,-22 21 16,0-22-16,21 22 0,-20-21 0,-1 21 16,0-21-16,-21 0 15,0 0-15,0 0 16,-21 21-16,0-22 15,-1 22-15,-20 0 0,21 0 0,-21 0 16,-128 64 0,149-43-1,0 0-15,0 0 0,0 1 16,21 20-16,0-21 0,0 0 0,0 0 16,0 1-16,0-1 0,21 0 15,0 0-15,0 0 0,0 0 16,0 1-16,22-1 0,-22 0 0,21 0 15,-21 0-15,1 0 0,-1 1 16,0-1-16,-21 0 0,0 21 0,0-21 16,0 1-16,0-1 0,-21 0 0,0 0 15,-22 0-15,22-21 0,-21 21 16,21 1-16,-1-22 0,-20 0 0,21 0 16,0 0-16,0 0 0,-1 0 15,1 0-15,0 0 0,0-22 16,0 22-16,21-21 0,0 0 0,-21 21 15,21-21-15,-22 0 0,22 0 0,0-1 16,0 1-16,0 0 0,-21 0 16,21 0-16,0 0 0,0-1 15,21 1-15,1 21 16,-1 0-16</inkml:trace>
  <inkml:trace contextRef="#ctx0" brushRef="#br1" timeOffset="67015.8">9207 9356 0,'0'0'0,"0"-64"31,-21 64-15,0 0-16,0 21 15,21 1-15,-21-1 16,0 0-16,21 0 0,-22 0 16,22 22-16,0-22 0,0 21 15,-21-21-15,21 22 0,0-22 0,-21 21 16,21-21-16,0 0 0,0 1 16,0-1-16,0 0 0,21 0 0,0-21 15,1 21-15,-1-21 0,0 0 16,21 0-16,-21 0 0,1 0 15,-1-21-15,21 21 0,-21-21 0,0 0 16,1 0-16,-1-1 0,0 1 0,0 0 16,0 0-16,0 0 0,1-22 15,-22 22-15,0-21 0,0 21 0,0 0 16,0-1-16,0 1 0,0 0 0,0 0 16,0 0-16,-22 21 15,1 0 1,0 0-16,0 0 0,21 21 15,-21-21-15,21 21 16,-21 0-16,21 0 0,0 1 16,21-22-1,0 0-15,0 0 16,0 0-16,0 0 0,1 0 16,-1 0-16,0 0 0,0-22 0,0 22 15,0-21-15,1 0 0,-1 21 0,0-21 16,0 21-16,-21-21 0,21 0 15,-21 42 17,-21 0-17,21 0-15,-21 0 16,0 0-16,21 1 0,-21 20 0,-1-21 16,22 0-16,0 0 0,0 22 15,-21-22-15,21 0 0,0 0 0,0 0 16,0 1-16,0-1 0,21-21 15,1 0-15,-1 0 16,0 0-16,0 0 0,21 0 16,-20 0-16,-1-21 0,0 21 0,0-22 15,0 1-15,22 0 0,-22 0 16,0 0-16,0-22 0,0 22 16,0 0-16,1 0 0,-1 0 0,-21 0 15,21-1-15,-21 1 0,0 0 16,-21 21-1,0 21 1,-1 0-16,22 1 0,0-1 16,0 21-16,-21-21 0,21 0 15,0 1-15,0-1 0,0 0 0,0 0 16,0 0-16,0 0 0,21-21 16,1 0-1,-1 0-15,0 0 0,-21-21 16,21 21-16,0-21 0,-21 0 15,21 21-15</inkml:trace>
  <inkml:trace contextRef="#ctx0" brushRef="#br1" timeOffset="67211.95">10139 9186 0,'0'0'0,"-21"-21"0,-1 21 0,1 0 16,0 0-1,0 0-15,21 21 16,0 1 0,0-1-16,21-21 15,0 21-15,0-21 16,1 0-16,-1 0 0,0 21 0</inkml:trace>
  <inkml:trace contextRef="#ctx0" brushRef="#br1" timeOffset="67604.3">10583 9356 0,'-42'0'16,"21"0"-1,0 0-15,21 21 16,-22 0-16,22 0 0,0 0 15,0 1-15,0-1 0,0 0 16,-21 21-16,21-21 0,0 22 0,0-1 16,0 0-16,0 22 0,-21-22 0,21 1 15,-21 20-15,21 1 0,-21-22 0,21 21 16,-21 1-16,-1-1 0,1 1 16,0 21-16,0-22 0,0 22 0,0-22 15,-1 22-15,22-22 0,-21 1 0,0-1 16,0 43-16,21-63 15,0-1-15,-21 0 0,21-21 16,-21 1-16,21-1 0,0-42 31,0-1-31,0 1 0,21 0 16,-21 0-16,42-64 16,-21 43-16,0 0 0</inkml:trace>
  <inkml:trace contextRef="#ctx0" brushRef="#br1" timeOffset="67932.11">10499 9652 0,'0'0'0,"0"-42"0,-22-170 31,22 191-31,0 0 0,0 0 16,0-1-16,22 1 15,-1 21-15,21 0 0,-21-21 0,22 21 16,-1 0-16,0 0 0,1 0 0,-22 21 15,21 0-15,-21 1 0,22-1 16,-22 0-16,0 21 0,-21-21 16,0 22-16,0-1 0,0-21 0,0 22 15,-21-22-15,0 0 0,-22 0 16,22 0-16,-21 0 0,21 1 0,-1-22 16,-20 0-16,21 21 0,0-21 0,0 0 15,-1 0-15,1 0 0,0 0 16,21-21-1,0-1 1,0 1-16,21 0 16,0 21-16,1 0 0</inkml:trace>
  <inkml:trace contextRef="#ctx0" brushRef="#br1" timeOffset="68216.22">11451 9102 0,'0'0'0,"0"-21"0,0 42 31,0 0-15,0 0-16,-21 0 0,21 0 0,-21 22 15,21-22-15,0 21 0,-21-21 0,-1 22 16,1-22-16,21 21 0,-21 1 15,0-22-15,21 21 0,0-21 0,-21 0 16,0 1-16,21 20 0,-22-21 16,22 0-16,22-21 31,-1 0-31,0 0 0,0 0 16</inkml:trace>
  <inkml:trace contextRef="#ctx0" brushRef="#br1" timeOffset="68636">11853 9356 0,'0'0'0,"0"-21"15,0-1 1,0 1-16,-21 21 16,0 0-16,0 0 15,0 0-15,-1 21 0,1 1 16,0-22-16,21 21 0,0 0 15,-21 0-15,0 0 0,21 0 16,0 1-16,0-1 16,21-21-1,0 0-15,0 0 0,0 21 16,1-21-16,-1 0 0,0 21 16,0-21-16,0 21 0,-21 0 15,21-21-15,-21 22 0,0-1 16,0 0-16,0 0 15,-21-21-15,21 21 16,-21-21-16,0 0 0,0 21 16,0-21-16,-1 0 0,-20 22 0,21-22 15,0 0-15,0 0 0,-1 0 0,1 0 16,0 0-16,0 0 16,21-22-1,0 1-15,0 0 16,0 0-16,0 0 0</inkml:trace>
  <inkml:trace contextRef="#ctx0" brushRef="#br1" timeOffset="68895.38">11282 9229 0,'0'0'16,"21"0"-1,0 0-15,0 0 16,22 0-16,-22 0 0,21-21 0,-21 21 16,22 0-16,-1 0 0,-21 0 15,21 0-15,1 0 0,-22 0 0,0 0 16,21 0-16,-20 0 0,-1 0 16,0 0-16</inkml:trace>
  <inkml:trace contextRef="#ctx0" brushRef="#br1" timeOffset="69459.14">12933 9313 0,'0'0'0,"21"0"0,-21-21 0,0 0 16,0 42 15,0 0-15,0 1-16,-21-1 0,21 0 16,-21 0-16,-1 0 0,22 0 15,-21 1-15,21-1 0,0 0 0,-21 21 16,0-42-16,21 21 0,0 1 15,0-44 32,0 1-47,0 0 0,21 0 16</inkml:trace>
  <inkml:trace contextRef="#ctx0" brushRef="#br1" timeOffset="69782.95">12975 9017 0,'-21'0'15,"21"21"-15,0 0 16,21-21 0,0 0-16,0 0 15,1 0-15,-1 0 16,0 0-16,0-21 0,-21 0 0,0 0 15,0 0-15,0 0 16,-21 21 0,0-22-16,0 22 0,-1 0 15,1 0-15,0 0 0,0 22 16,0-22-16,21 21 0,0 0 16,0 0-16,0 0 0,0 0 0,0 22 15,0-22-15,0 0 0,0 0 0,42 43 31,-21-64-31,22 0 0,-22 0 0,21 0 16</inkml:trace>
  <inkml:trace contextRef="#ctx0" brushRef="#br1" timeOffset="70255.67">13441 9208 0,'-21'0'16,"-1"0"-16,22 21 15,-21-21-15,21 21 0,-21 0 16,21 0-16,0 0 0,0 1 16,0-1-16,-21 0 0,21 0 15,0 0-15,-21 0 0,21 1 0,0-1 16,0 0-16,0 0 0,-21 0 16,-1 0-1,22-42 16,0 0-31,0 0 0,0 0 0,0 0 16,0-1-16,0 1 16,0 0-16,0 0 0,0 0 0,22-22 15,-1 22-15,21 0 0,-21-21 0,22 21 16,-22-1-16,21 1 0,0 0 16,1 0-16,-22 0 0,21 0 0,1 21 15,-1 0-15,0 0 0,1 0 0,-22 0 16,21 21-16,-21 0 0,0 0 15,1 0-15,-1 0 0,0 1 0,-21 20 16,0-21-16,0 0 0,0 0 16,0 1-16,-21-1 0,0 0 0,-1 0 15,1 0-15,0 0 0,0-21 16,0 22-16,-22-22 0,22 21 16,0-21-16,21-21 31</inkml:trace>
  <inkml:trace contextRef="#ctx0" brushRef="#br1" timeOffset="70996.78">14880 9102 0,'0'0'16,"21"0"-16,0 0 0,1-21 0,-1 21 16,0-22-16,21 1 0,-21 21 0,22-21 15,-22 0-15,0 0 0,21 0 16,-20-1-16,-1 1 0,0 21 0,-21-21 15,0 0-15,0 0 0,0 0 0,-21 21 32,0 0-32,-1 0 0,-20 0 0,21 0 15,-21 0-15,20 21 0,-20 0 0,21 0 16,-21 0-16,20 0 0,1 1 16,0-1-16,0 0 0,21 0 0,0 0 15,0 0-15,0 1 0,0-1 16,0 0-16,0 0 0,21 0 15,0-21-15,22 21 0,-22 1 0,0-1 16,21-21-16,-21 21 0,1 0 0,20-21 16,-21 21-16,0 0 0,0-21 15,1 22-15,20 20 32,-63-21-32,0-21 15,-22 0-15,1 0 0,21 0 16,-22 0-16,1 0 0,0 0 0,-1 0 15,22 0-15,-21 0 0,0 0 0,20 0 16,1 0-16,-21-21 0,21 21 16,21-21-16,-21 21 0,-1 0 0,22-21 15,-21 21-15,21-22 16,21 22 0,1 0-16,-1-21 15,0 21-15,0 0 0,0-21 16</inkml:trace>
  <inkml:trace contextRef="#ctx0" brushRef="#br1" timeOffset="71307.99">15515 8721 0,'0'0'0,"0"-43"0,0 22 0,0 0 15,0 0-15,0 0 0,0 42 31,0 0-31,0 0 16,0 0-16,0 22 0,-21-1 0,21 22 16,0-22-16,0 0 15,0 22-15,-21-22 0,0 0 0,-1 1 16,1 41-16,0-41 0,21-22 16,-21 0-16,0 21 0,21-20 15,-21-1-15,21 0 0,-22 0 16,22-42 15,22 21-15,-1-21-16,-21 0 0,21 21 0</inkml:trace>
  <inkml:trace contextRef="#ctx0" brushRef="#br1" timeOffset="71768">15811 9017 0,'0'0'0,"0"-21"0,-21 42 47,0-21-47,0 21 16,21 0-16,-21 1 0,21 20 0,-21-21 16,21 0-16,0 22 0,0-22 15,-22 0-15,22 0 0,0 0 16,0 0-16,0 1 0,0-1 15,22-21-15,-1 0 16,0 0-16,0 0 0,0 0 0,0 0 16,1 0-16,20 0 0,-21 0 0,0 0 15,22-21-15,-22 21 0,0-22 16,0 1-16,21 0 0,-20-21 16,-1 21-16,-21-22 0,0 22 0,0-21 15,0 21-15,0-22 0,-21 22 0,21-21 16,-22 21-16,1-22 0,-21 22 15,21 21-15,0-21 0,-1 21 0,1 0 16,-21 0-16,21 0 0,0 21 16,-1 0-16,1 0 0,0 1 15,0 20-15,0-21 0,0 0 0,-1 22 16,22-22-16,0 21 0,0-21 16,0 0-16,0 1 0,0-1 0,0 0 15,0 0-15,22-21 0,-1 21 0,0-21 16,0 21-16,0-21 0,0 0 0,22 0 15</inkml:trace>
  <inkml:trace contextRef="#ctx0" brushRef="#br1" timeOffset="72408.06">16319 9081 0,'0'0'0,"0"-22"0,0 1 15,0 0-15,22 0 16,-22 0-16,0 42 31,0 21-15,0 1-16,0-22 15,0 0-15,0 0 0,0 0 0,0 0 16,0 1-16,0-1 0,-22 0 0,22 0 16,-21 0-16,21 0 0,0 1 15,21-22 16,1 0-31,-1 0 0,0-22 16,0 1-16,0 21 16,0-21-16,1 0 0,-1-21 15,0-1-15,0 22 0,0 0 0,0 0 16,1 0-16,-1-1 0,-21 1 16,0 0-16,21 21 0,0 0 15,-21 21 1,0 0-1,0 1-15,0-1 0,0 0 0,-21 0 16,21 0-16,0 0 0,0 1 16,0-1-16,0 0 0,0 0 15,0 0-15,21 0 0,0-21 16,0 0-16,1 0 0,-1 0 0,21 0 16,-21 0-16,0 0 0,22 0 15,-22 0-15,0-21 0,0 0 0,0 21 16,1-21-16,-1 0 0,-21 0 0,0-22 15,0 22-15,0 0 0,0-21 16,0 20-16,0 1 0,0 0 16,-21 0-16,-1 0 0,22 0 0,-21 21 15,0 0-15,0 0 0,0 0 0,0 0 16,-1 0-16,1 0 16,21 21-16,-21-21 0,21 21 0,-21-21 15,21 21-15,0 0 16</inkml:trace>
  <inkml:trace contextRef="#ctx0" brushRef="#br1" timeOffset="73405.53">17886 8848 0,'0'0'0,"0"-21"0,0 42 47,0 0-47,0 0 16,0 21-16,0-20 0,0-1 15,0 21-15,0-21 0,0 22 16,0-22-16,0 0 0,0 0 0,0 0 16,0 0-16,0 1 0,0-1 15,0 0-15,-21 0 0,-1 0 16,22-42 15,0 0-15,0 0-16,0 0 0,0-1 15,0 1-15,0-21 0,0 21 16,0 0-16,0-22 0,22 1 0,-1 21 16,0-22-16,0 1 0,0 21 0,0-21 15,1 20-15,-1 1 16,0 0-16,21 0 0,-21 21 0,1 0 15,-1 0-15,21 0 0,-21 0 0,0 0 16,1 21-16,-1 0 0,0 0 16,0 22-16,0-1 0,-21-21 0,0 22 15,21-1-15,-21 0 0,0-21 16,0 22-16,0-22 0,0 0 0,0 21 16,-21-20-16,0-22 0,21 21 0,-21 0 15,21 0-15,-21-21 16,21-21 15,0 0-31,0 0 16,0-1-16,21 1 0,-21 0 15,21-21-15,0 21 0,-21-1 0,21-20 16,1 0-16,-1 21 0,0-22 0,0 1 16,0 21-16,22-22 0,-22 22 15,0 0-15,0 0 0,0 0 0,0 21 16,22 0-16,-22 0 0,0 0 15,0 21-15,0 0 0,-21 21 16,0-20-16,0 20 0,0 0 0,0 1 16,0-1-16,0 0 0,0 1 0,-21-22 15,21 0-15,-21 21 0,0-21 16,21 1-16,-21-1 16,0 0-16,-1-21 0,22 21 15,0-42 16,22 21-31,-1-21 0,0 0 16</inkml:trace>
  <inkml:trace contextRef="#ctx0" brushRef="#br1" timeOffset="73843.77">19240 8805 0,'0'-21'16,"0"42"-16,-21-42 0,0 21 15,0 0-15,0 0 0,0 21 16,-1 1-16,1-1 16,-21 21-16,21-21 0,0 22 0,-1-22 15,1 21-15,0-21 0,21 0 0,-21 22 16,21-22-16,-21 0 0,21 0 16,0 0-16,0 1 0,0-1 0,21 0 15,0-21-15,0 21 0,0-21 16,1 0-16,-1 0 0,0 0 15,0 0-15,21 0 0,-20 0 16,20-21-16,-21 0 0,0 21 0,22-21 16,-1-43-16,-21 43 0,0-21 15,0-1-15,-21 22 0,-21-212 32,0 191-32,0 21 0,0 0 15,0 21-15,-1 0 0,1 0 16,-21 0-16,21 0 0,0 21 0,-22 0 15,22 0-15,-21 0 0,21 0 0,-1 1 16,-20 20-16,21-21 0,0 0 16,21 22-16,0-22 0,0 0 15,0 0-15,0 0 0,21 0 0,0-21 16,0 22-16,0-22 0,22 0 16,-1 0-16</inkml:trace>
  <inkml:trace contextRef="#ctx0" brushRef="#br1" timeOffset="74408.86">19960 8932 0,'0'0'15,"0"-21"-15,0 0 0,0 0 0,0-21 0,0 20 16,0 1-16,-21 0 0,0 21 16,0-21-16,-1 21 0,-20 0 15,21 0-15,0 21 0,0-21 0,-22 21 16,22 22-16,0-22 0,-21 21 15,20-21-15,1 22 0,0-1 16,-21-21-16,21 21 0,21-20 0,0 20 16,0-21-16,0 0 0,0 0 15,0 1-15,21 41 16,0-63-16,0 0 0,0 0 0,22 0 16,-22 0-16,0 0 0,0 0 15,0 0-15,0 0 0,43-42 16,-43 21-16,0-1 0,0 1 0,1-21 15,-1 21-15,0-22 0,0 1 16,0-21-16,0 20 0,1-20 16,-1 20-16,0-20 0,0 21 0,-21-1 15,21 1-15,-21 0 0,21-1 16,-21 1-16,0 0 0,0 20 0,0 1 16,0 0-16,0 0 0,0 42 31,0 0-31,-21 0 0,0 1 15,21 20-15,-21 0 0,21 1 0,0-1 16,-21 21-16,0 1 16,21-22-16,-22 22 0,22 42 15,0-64-15,0 0 0,0-21 0,0 22 16,0-22-16,0 21 0,0-21 16,0 1-16,0-1 0,22-21 15,-1 0 1,0 0-16,0 0 15,0-21-15,0 21 0,-21-22 16,22 1-16</inkml:trace>
  <inkml:trace contextRef="#ctx0" brushRef="#br1" timeOffset="74810.89">20320 8996 0,'21'0'15,"0"0"1,0-21 0,1 21-16,-1-21 0,0 21 15,0-22-15,0 1 0,0 21 0,1-21 16,-22 0-16,21 0 0,0 0 16,-21-1-16,0 1 0,0 0 0,0 0 15,-42 21 1,20 0-16,1 0 0,-21 0 15,21 0-15,-22 21 0,1 0 0,21 0 16,-21 22-16,20-22 0,1 21 16,0-21-16,0 22 0,21-22 15,0 21-15,0-21 0,0 1 0,0-1 16,0 0-16,21 0 0,0-21 0,0 21 16,1-21-16,20 0 0,-21 0 15,21 0-15,1 0 0,-22 0 0,21 0 16,1 0-16,41 0 0,-63-21 15,43 0-15,-22 0 16,-21 0-16,22-1 0,-22 1 0,0 0 16,0 0-16,0 0 0,1 0 0</inkml:trace>
  <inkml:trace contextRef="#ctx0" brushRef="#br1" timeOffset="76251.84">614 10901 0,'0'-21'16,"0"-43"-1,0 43-15,0 0 16,0 0-16,0 0 0,0-1 15,0 44 17,0-1-32,0 0 0,0 0 15,0 21-15,0 1 0,0-1 16,0 0-16,0 1 0,0-1 16,0 22-16,0-22 0,0 0 0,0 22 15,0-22-15,0 0 0,0-20 16,0 20-16,0-21 0,-21 0 0,21 0 15,-22 1-15,22-1 0,0-42 47,0-1-47,0 1 0,0 0 0,0 0 16,0 0-16,0 0 0,0-22 16,0 22-16,22-21 0,-22 21 15,21-22-15,0 1 0,-21 21 0,21-22 16,21 22-16,-20 0 0,-1 0 15,21 0-15,-21 0 0,22-1 16,-1 22-16,-21 0 0,21 0 0,-20 0 16,20 0-16,0 0 0,-21 0 15,22 22-15,-22-1 0,0 0 0,0 0 16,0 0-16,-21 22 0,0-22 16,0 21-16,0 0 0,-21 1 0,0-22 15,-21 21-15,21 1 0,-22-22 16,1 0-16,0 21 0,-1-21 0,1 1 15,0-22-15,20 21 16,-20-21-16,21 0 0,0 0 0,-22 0 16,22 0-16,0 0 0,0 0 15,0 0-15,0 0 16,21-21 0,21 21-16,0-22 15,0 22-15,0-21 0,0 0 16,1 21-16</inkml:trace>
  <inkml:trace contextRef="#ctx0" brushRef="#br1" timeOffset="77441.03">1778 11049 0,'21'-21'0,"-42"42"0,42-63 16,-21 21-16,0-1 0,0 1 0,0 0 15,0 0-15,-21 21 0,0-21 16,21 0-16,-21 21 0,-1 0 0,1 0 16,0 0-16,0 0 0,0 0 15,0 21-15,-22-21 0,22 21 0,0 0 16,0 21-16,0-20 0,-1 20 16,1 0-16,0 1 0,0-1 0,0 0 15,21-21-15,-21 22 16,21-1-16,-22 22 0,22-22 15,0-21-15,0 0 0,0 0 16,22-21-16,-1 22 0,0-22 16,0 0-16,0 0 0,0-22 15,22 1-15,-22 21 0,42-42 16,-20 0-16,-1 20 0,-21 1 0,0-21 16,22 0-16,-1-22 15,-21 22-15,-21 21 0,21-22 0,-21 22 16,22-21-16,-22 21 0,0-1 15,0 1-15,0 0 0,0 42 47,0 0-47,0 1 0,0-1 16,0 21-16,0-21 0,0 22 16,0-22-16,0 21 0,0-21 0,0 22 15,0-22-15,0 0 0,0 21 16,0-21-16,0 1 0,21-22 0,0 21 15,0-21-15,0 0 16,0 0-16,1 0 0,-1 0 0,0 0 16,21-21-16,-21-1 0,1 1 15,20 0-15,-21 0 0,0 0 16,22-22-16,-22 22 0,21-21 0,-21 21 16,22-22-16,-22 22 0,0 0 15,0 0-15,-21 0 0,0 0 0,0-1 16,-21 22-1,21 22-15,-21-1 16,0 0-16,21 0 0,0 0 0,0 0 16,0 1-16,0 20 0,0 43 31,0-43-31,0-21 0,0 0 0,0 0 16,21 1-16,0-1 15,-21 0 1,0-42 15,-21 0-31,0-1 16,-1 1-16,22 0 15,-21 21-15,0-21 0,0 0 16,21 42 15,0 0-31,0 0 16,0 0-16,0 1 15,21-22-15,0 21 0,0-21 0,1 0 16,-1 21-16,0-21 0,0 0 16,21 0-16,1 0 0,-1 0 15,0 0-15,1 0 0,-1 0 0,0-21 16,1 21-16,-22-21 0,21 21 16,-21-22-16,22 1 0,-22 0 0,0 0 15,0 0-15,0 0 0,1-22 0,-22 22 16,0 0-16,0 0 0,0 0 15,0-22-15,0 22 0,0 0 16,0 0-16,-22 21 31,22 21-31,-21 0 16,21 0-16,-21 0 0,21 1 16,0 20-16,0-21 0,0 0 0,0 22 15,0-22-15,0 0 0,0 0 0,0 0 16,0 0-16,0 1 0,21-1 15,0-21-15,1 0 16,-1 0-16,0 0 0,0 0 0,0 0 16,22 0-16,-22 0 0,21-21 15,0-1-15</inkml:trace>
  <inkml:trace contextRef="#ctx0" brushRef="#br1" timeOffset="77992.28">3895 10986 0,'0'0'0,"0"-22"0,0 1 0,0 0 16,0 0-16,-22 0 16,1 21-16,0 0 0,0 0 15,0 0-15,0 0 0,-1 0 0,1 0 16,0 0-16,0 0 0,-21 21 16,20-21-16,1 21 0,0 0 0,0 0 15,0 1-15,0 20 0,-1-21 0,1 0 16,21 22-16,0-22 0,0 0 15,0 21-15,0-21 0,0 22 16,0-22-16,21 0 0,1 0 16,-1-21-16,0 21 15,0-21-15,0 0 0,0 0 0,1 0 16,-1 0-16,21-21 0,-21 0 0,0 21 16,1-21-16,-1 0 0,0 0 15,0-1-15,0-20 0,22 21 0,-22-21 16,-21 20-16,21-20 0,0 0 0,0-1 15,-21 1-15,21 0 0,-21-1 16,0 1-16,0 0 0,0-1 0,0 1 16,0 0-16,0-22 0,0 43 15,0 0-15,0 0 0,-21 21 16,21 21 0,0 0-16,0 21 0,-21 1 0,21-22 15,0 21-15,0 1 0,0-1 16,0 0-16,-21 1 0,21-1 0,0 0 15,0 1-15,0-1 0,0 0 0,0 1 16,0-22-16,0 21 0,0 0 16,0-20-16,0 20 0,0-21 0,0 0 15,0 0-15,0 1 0,0-1 16,21-21-16,0 0 0,0 0 16,1 0-16,-22-21 0,21 21 15,0-22-15,0 1 0</inkml:trace>
  <inkml:trace contextRef="#ctx0" brushRef="#br1" timeOffset="79207.99">5503 11070 0,'-21'0'0,"0"0"0,0 0 16,21-21 15,21 21-15,0-21-16,0 21 15,-21-21-15,21 21 0,1-21 0,-1-1 16,0 1-16,0 21 0,-21-21 16,21 0-16,0 0 0,1-22 0,-22 22 15,21 0-15,21-127 16,-42 127-1,0 0-15,0-1 0,0 44 32,0-1-32,-21 21 15,21-21-15,0 22 0,-21-1 0,0-21 16,-1 21-16,22 1 0,0-1 16,-21 0-16,21 1 0,0-22 0,0 21 15,0-21-15,0 22 0,0-22 0,0 0 16,21 0-16,1 0 15,-1-21-15,0 0 0,21 0 0,-21 0 16,22 0-16,-22 0 0,21 0 0,-21 0 16,22-21-16,-22 0 0,21 0 15,-21 0-15,22 0 0,-1-22 16,-42 22-16,21-21 0,-21 21 16,0-1-16,0-20 0,0 21 0,0-21 0,-21 20 15,0 1-15,0-21 0,0 21 16,-1 0-16,-20-1 0,21 22 0,-21 0 15,-1 0-15,22 0 0,-21 0 0,-1 0 16,1 22-16,21-1 0,0 0 16,-22 0-16,22 0 0,21 0 15,0 1-15,0-1 0,0 0 0,0 0 16,21 0-16,1 0 16,20-21-16,-21 0 0,21 22 0,1-22 15,-1 0-15,0 0 0,-20 0 0,20 0 16,0 0-16,1 0 0,-1-22 15,0 22-15,-21-21 0,22 21 0,-1-21 16,-21 0-16,0 0 0,22 21 0,-22-21 16,-21-1-16,21 22 0,-21-21 15,21 21-15,0 0 0,-21 21 32,0 1-17,0-1-15,0 0 16,0 0-16,0 0 0,-21 0 0,21 1 15,0-1-15,-21 0 0,21 0 0,0 0 16,0 0-16,0 1 0,0-1 16,-21-21 15,21-21-15,0-1-16,0 1 15,0 0-15,0 0 0,0 0 0,0 0 16,21-22-16,0 22 0,0-21 15,1 21-15,-1-22 0,0 1 16,21 21-16,1-22 0,-1 22 0,0 0 16,1 0-16,-1 0 0,0 21 15,22 0-15,-22 0 0,-21 0 0,22 21 16,-1 0-16,-21 0 0,0 22 16,0-22-16,-21 21 0,0-21 0,0 22 0,0-22 15,0 21-15,0-21 0,-21 43 16,21-43-16,-21 0 0,0 0 15,21 0-15,0 1 0,-21-22 0,21 21 16,-21-21-16,21 21 0,0-42 47,0 0-47</inkml:trace>
  <inkml:trace contextRef="#ctx0" brushRef="#br1" timeOffset="81072.62">8107 10583 0,'0'0'0,"0"-21"0,0-21 0,0 21 16,21-22-16,-21 22 0,0-21 0,21 21 15,0-22-15,-21 22 0,0 0 0,0 0 16,0 0-16,0 42 47,0 0-47,0 0 0,0 22 0,0-1 15,0-21-15,-21 21 0,21 1 16,0-1-16,-21 0 0,21 1 0,0-1 16,0 0-16,0 1 0,-21-1 0,21-21 15,0 22-15,0-22 0,0 21 16,0-21-16,0 0 0,0 1 0,0-1 15,21-21-15,0 21 0,0-21 0,-21 21 16,21-21-16,22 0 16,-22 0-16,0 0 0,0 0 0,0 0 0,1-21 15,-1 0-15,0 0 0,21-1 16,-21 1-16,1 0 0,-1 0 0,0-21 16,0 20-16,0-20 0,0 0 15,-21-1-15,22 1 0,-22 0 0,21-22 16,-21 22-16,0 0 0,0-1 0,0 22 15,0-21-15,0 21 0,0-1 16,0 1-16,0 0 16,0 63 15,0-20-31,0-1 0,0 21 0,0 0 16,0-20-16,0 20 0,0 0 0,0 1 15,0-1-15,0-21 0,0 21 16,0-20-16,0 20 0,0-21 0,0 0 15,0 22-15,0-22 0,0 0 16,0 0-16,0 0 0,21 0 16,0-21-16,0 0 15,0 0-15,1 0 0,-1 0 16,0-21-16,0 0 0,21 21 0,-20-21 16,-1 0-16,21 0 0,-21-1 15,0 1-15,22 0 0,-22-21 16,0 21-16,0-1 0,-21-20 0,0 21 15,21 0-15,-21 0 16,0 42 0,0 0-1,0 0-15,0 0 16,0 0-16,0 1 0,0-1 0,0 0 16,0 0-16,0 0 0,0 0 0,0 1 15,22-1-15,-22 0 0,0 0 16,0 0-16,0 0 15,-22-21 17,1 0-17,0 0-15,21-21 0,-21 21 16,21-21-16,-21 0 0,0 21 0,-1-21 16,22 0-16,-21 21 0,21-22 0,0 1 15,-21 21-15,0-21 16,0 21-16,21 21 31,0 0-31,21 1 16,0-1-16,0 0 0,0 0 15,1-21-15,-1 21 0,0 0 16,0-21-16,0 0 0,0 0 0,1 0 16,-1 0-16,0 0 0,21 0 15,-21 0-15,22 0 0,-22 0 0,21 0 16,-21 0-16,22 0 0,-22-21 0,0 21 15,0-21-15,0 0 0,1 0 0,-1 0 16,0-1-16,0 1 0,0 0 16,-21-21-16,0 21 0,0-22 0,21 22 15,-21-21-15,0 21 0,22-22 0,-22 22 16,0 0-16,0 0 0,0 42 31,0 0-31,0 21 16,-22-20-16,22-1 0,-21 21 15,21-21-15,-21 0 0,21 22 16,0-22-16,0 0 0,0 0 0,0 0 16,0 1-16,0-1 0,0 0 0,0 0 15,21-21-15,-21 21 16,21-21-16,1 0 0,-1 0 16,0 0-16,0 0 0,0 0 0,0 0 15,1 0-15,-1 0 0,0-21 0,21 21 16,-21-21-16,1 0 0,-1 0 0,0 21 15,0-22-15,0-20 16,0 21-16,-21 0 0,0 0 0,22-1 16,-22 1-16,0-21 0,0 21 0,0 0 15,0-1-15,-22 22 32,1 0-32,21 22 15,0-1-15,0 0 16,0 0-1,21-21-15,1 0 16,-1 0-16,0 0 16,0 0-16,0 0 0,0 0 0,1-21 15,-1 21-15,0-21 0,0 0 16,0 21-16,0-22 0,-21 1 0,22 21 16,-1-21-16,-21 0 0,21 21 15,-21-21-15,-21 84 47,0-42-47,-1 22 0,22-22 16,0 0-16,-21 21 0,21-20 0,-21-1 15,21 0-15,0 21 0,0-21 16,0 1-16,0-1 0,0 0 16,0 0-16,21-21 0,0 0 0,-21 21 15,22-21-15,-1 0 0,0 0 16,0 0-16,0 0 15,0 0-15,1 0 0,-1 0 0,0-21 16,-21 0-16,21 21 0,-21-21 16,21 21-16,-21-21 0,0-1 0,0 1 15,0 0-15,0 0 0</inkml:trace>
  <inkml:trace contextRef="#ctx0" brushRef="#br1" timeOffset="81687.57">11747 10478 0,'0'0'0,"0"-22"0,0 1 16,0 0-16,0 0 15,0 42 17,-21 0-17,21 0-15,0 1 0,0 20 0,0-21 16,0 0-16,-21 22 0,21-22 16,0 21-16,0 64 15,0-85-15,0 0 16,-21-21-16,21 21 0,0 1 15,0-44 17,0 1-32,0 0 15,21 0-15</inkml:trace>
  <inkml:trace contextRef="#ctx0" brushRef="#br1" timeOffset="82082.85">11853 10139 0,'0'0'16,"-21"0"-16,0-21 0,0 21 0,0 0 0,-1 0 16,1 0-16,0 0 0,0 0 15,21 21-15,-21-21 16,21 21-16,-21 0 0,21 0 0,0 1 16,0-1-16,0 0 15,0 0-15,21 0 0,0-21 0,0 0 16,0 0-16,0 0 0,1 0 15,-1 0-15,21 0 0,-21 0 16,0-21-16,22 0 0,-22 21 0,0-21 16,0 0-16,0-1 0,-21 1 0,0 0 15,0 0-15,0 0 16,-21 0-16,0 21 0,0-22 0,0 1 16,0 21-16,-1 0 0,1 0 0,-21 0 15,21 0-15,0 0 16,-1 0-16,1 21 0,0 1 0,21-1 15,0 0-15,-21 0 0,21 0 0,0 0 16,-21 1-16,21 20 0,0-21 16,0 21-16,0-20 0,0-1 0,21 0 15,0 21-15,0-21 0,0-21 0,1 22 16,-1-1-16</inkml:trace>
  <inkml:trace contextRef="#ctx0" brushRef="#br1" timeOffset="82564.35">12298 10351 0,'0'0'16,"0"21"15,0 0-31,-21 0 0,21 0 16,0 0-16,0 22 0,-22-22 0,22 21 15,0-21-15,0 1 0,0 20 0,0-21 16,0 21-16,-21-20 0,21-1 15,-21 0-15,0 0 0,21 0 0,0 0 16,0 1-16,-21-1 0,21 0 16,0-63 15,0 20-15,21 1-16,-21 0 0,21 0 0,0 0 15,0-22-15,1 22 0,-1-21 16,0 0-16,0-1 0,0 1 0,22 0 15,-22-1-15,21 22 0,-21-21 0,22 21 16,-22-1-16,21 1 0,-21 21 16,22 0-16,-1 0 0,-21 0 0,0 21 15,0 1-15,1 20 0,-1-21 0,0 21 16,-21 1-16,0-1 0,0 0 0,0-20 16,0 20-16,0 0 15,-21-21-15,0 1 0,-1 20 0,1-21 0,0 0 16,0 0-16,0-21 0,0 22 0,-1-22 31,44 0-15,-1-22-1,0 1-15</inkml:trace>
  <inkml:trace contextRef="#ctx0" brushRef="#br1" timeOffset="83367.62">13525 10414 0,'0'0'0,"0"-21"0,0 0 16,0 0-16,0-1 15,-21 1-15,0 21 0,-21 0 0,21 0 16,-1 0-16,-20 0 0,21 0 16,-21 0-16,-1 21 0,1-21 0,21 22 15,-22-1-15,22 0 0,0 0 0,0 0 16,0 0-16,21 1 15,0-1-15,0 0 0,21-21 16,0 0-16,0 21 0,22-21 0,-22 0 16,21 21-16,-21 0 0,22-21 15,-1 0-15,-21 22 0,0-22 16,22 21-16,-22-21 0,0 21 0,0-21 16,-21 21-16,0 0 0,0 0 15,0 1-15,-21-1 16,0-21-16,0 0 15,-1 21-15,1-21 0,-21 0 0,21 0 16,-22 0-16,1 0 0,21 0 0,-21 0 16,20 0-16,1 0 0,0 0 15,0 0-15,0 0 0,0-21 0,-1 21 16,1-21-16,21-1 16,0 44 15,0-1-16,21 0-15,1-21 0,-1 21 16,0 0-16,0-21 0,0 21 16,0-21-16,22 0 0,-22 22 0,21-22 15,1 0-15,-22 0 0,21 0 16,0 0-16,1 0 0,-1 0 0,0-22 16,1 1-16,-1 0 0,0 21 15,-20-21-15,20 0 0,-21 0 0,0-1 16,0-20-16,1 21 0,-1-21 0,0-1 15,0 1-15,0 0 0,-21-1 0,0 1 16,0 0-16,21-1 0,-21 1 16,0 0-16,0-1 0,22 22 0,-22-21 15,0 21-15,0-1 0,0 1 16,0 42 0,0 1-16,0-1 15,0 21-15,0-21 0,0 22 0,0-1 16,-22 0-16,22 1 0,-21-1 15,21 0-15,0 1 0,-21-1 0,21 0 16,-21 1-16,21-1 0,0-21 16,0 0-16,0 0 0,0 1 0,0-1 15,0 0-15,0 0 0,21-21 32,0 0-32,0-21 15,-21 0-15</inkml:trace>
  <inkml:trace contextRef="#ctx0" brushRef="#br1" timeOffset="83572.5">13779 10414 0,'22'0'31,"-1"0"-31,0 0 16,0 0-16,0 0 0,0 0 15,1-21-15,-1 21 0,0 0 16,0 0-16,0 0 0,0-21 0,1 21 16,-22-21-1</inkml:trace>
  <inkml:trace contextRef="#ctx0" brushRef="#br1" timeOffset="84248.12">14309 10478 0,'0'0'0,"-22"0"0,1-22 16,21 1 0,0 0-16,21 0 15,1 21-15,-1-21 0,0 21 16,0 0-16,0-21 0,0 21 16,22 0-16,-22 0 0,0 0 0,21 0 15,-20 0-15,-1 0 0,0 0 16,0 42-16,0-21 0,0 0 15,1 0-15,-22 22 0,0-22 0,0 21 16,0-21-16,0 22 0,0-22 16,0 21-16,0-21 0,0 1 0,-22-1 15,1 0-15,0 0 0,0-21 0,0 21 16,0 0-16,-1-21 16,1 0-1,21-21-15,0 0 16,0-64-1,21 64-15,-21 0 16,22-21-16,-1 21 0,0-22 0,0 22 16,0 0-16,0-21 0,22 20 15,-22 1-15,0 0 0,0 0 16,0 0-16,1 21 0,-1-21 16,0 21-16,0 0 15,0 0-15,0 0 0,1 0 16</inkml:trace>
  <inkml:trace contextRef="#ctx0" brushRef="#br1" timeOffset="84735.84">15155 10351 0,'-21'0'31,"0"21"-31,21 0 16,-21 21-16,0-21 0,21 1 15,0-1-15,-22 21 0,22-21 0,-21 0 16,21 1-16,0 20 0,-21-21 16,21 0-16,0 0 0,0 1 0,0-1 15,0 0-15,21 0 0,0-21 16,1 0-16,-1 0 0,0 0 16,0 0-16,0 0 0,0 0 15,22 0-15,-22 0 0,0 0 0,21 0 0,-20-21 16,-1 0-16,21 0 0,-21-1 15,0 1-15,1 0 0,-1 0 16,0 0-16,-21-22 0,21 22 0,-21-21 16,21 0-16,-21 20 0,0-20 15,0 21-15,0-21 0,0 20 0,0 1 16,0 0-16,0 42 31,0 0-31,-21 1 0,21 20 16,0-21-16,0 21 0,-21 1 0,21-22 15,0 21-15,-21 1 16,21-22-16,0 0 0,0 21 0,0-21 0,0 1 16,0-1-16,0 0 15,21-21-15,0 0 0,0 0 16,0 0-16,1 0 0,-1 0 16,0 0-16,0 0 0,0 0 0,22 0 15,-22-21-15</inkml:trace>
  <inkml:trace contextRef="#ctx0" brushRef="#br1" timeOffset="85044.66">16235 10329 0,'0'-21'0,"0"42"0,0-63 0,0 21 0,-21 21 16,21-21-16,-22 21 0,1 0 0,0 0 15,0 0-15,0 0 16,0 0-16,-1 21 0,1 0 15,0 0-15,0 0 0,0 1 0,0 20 16,-1-21-16,22 21 0,-21 1 16,0-1-16,21 0 0,-21-20 0,21 20 15,0 0-15,0-21 0,0 22 0,0-22 16,0 0-16,0 0 0,0 0 16,0 1-16,21-22 0,0 0 0,0 21 15,1-21-15,-1 0 0,21 0 16,-21 0-16,22 0 0,-1-21 15,0 21-15,1-22 0,-1 1 0,0 0 16,22 0-16,-22-21 0,0 20 0,1-20 16</inkml:trace>
  <inkml:trace contextRef="#ctx0" brushRef="#br1" timeOffset="86423.87">16700 10308 0,'0'-42'0,"0"84"0,0-126 0,22 62 16,-22-20-16,0 21 0,0 0 15,0 0-15,0-1 0,0 1 16,-22 21-16,1 0 15,0 0-15,0 21 16,0 1-16,21 20 0,0-21 16,0 21-16,-21-20 0,21 20 0,-22 0 15,22 1-15,0-1 0,-21 85 16,21-85-16,0 1 16,0-1-16,0-21 0,0 21 0,0-20 15,0-1-15,0 0 0,0 0 16,21 0-16,1 0 0,-1-21 15,21 0-15,-21 0 0,0 0 0,1 0 16,-1 0-16,21 0 0,-21-21 16,0 21-16,22-21 0,-22 0 0,0 0 15,21 0-15,-20-1 0,-1 1 0,0 0 16,0-21-16,0 21 16,0-22-16,1 22 0,-22 0 0,0 0 15,0 0-15,0-1 0,0 44 47,0-1-47,0 0 0,0 0 0,0 0 16,0 0-16,0 1 0,0-1 15,0 0-15,0 0 0,0 0 0,0 0 16,0 1-16,21-1 0,0-21 16,0 0-16,0 0 15,0 0-15,1 0 0,-1 0 0,0 0 16,21 0-16,-21 0 0,1-21 15,20 21-15,-21-22 0,0 1 16,0 0-16,1-21 0,-1 21 0,21-1 16,-42-20-16,21 21 0,0-21 0,1 20 15,-1-83 1,-21 83 0,0 44-1,-21-1-15,-1 0 16,1 0-16,21 21 0,-21-20 0,21 20 15,-21-21-15,21 21 0,0-20 16,0-1-16,0 21 0,0-21 0,0 0 16,0 1-16,21-1 15,0 0-15,0-21 0,1 0 0,-1 0 16,0 0-16,0 0 0,0 0 16,0 0-16,1 0 0,-1 0 0,0-21 15,0 0-15,0 21 0,0-22 16,-21-20-16,0 21 0,0 0 0,0-22 15,0 22-15,0-21 0,0 21 0,0-22 16,0 22-16,-21 0 0,0 0 16,21 0-16,-21 0 0,0 21 15,0 0-15,-1 0 16,22 21 0,22-21-1,-1 0-15,-21 21 0,21-21 16,0 0-16,0 0 0,22 0 15,-22 0-15,0 0 0,0 0 0,21 0 16,-20 0-16,-1-21 16,0 21-16,0-21 0,0 21 0,0 0 15,1 0-15,-22 21 32,0 0-32,0 0 0,0 0 15,0 0-15,0 1 0,0-1 16,0 0-16,0 0 0,0 0 15,0 0-15,-22 1 16,22-1-16,0 0 0,0 0 0,-21-21 16,21 21-16,0 0 15,0-42 32,0 0-47,0 0 0,21 0 16,-21 0-16,22-1 0,-1 1 0,-21 0 15,21 0-15,0-21 0,0 20 16,0-20-16,1 21 0,20 0 0,-21-22 16,0 22-16,22 0 0,-22 0 15,0 0-15,21 0 0,-21 21 16,1 0-16,-1 0 0,0 0 0,0 0 16,0 0-16,-21 21 0,0 0 15,0 21-15,0-21 0,0 22 16,0-1-16,0 0 0,0-20 0,0 20 15,0 0-15,0-21 0,0 22 0,0-22 16,0 0-16,0 0 0,21 0 16,1 1-16,-1-1 0,0 0 0,0-21 15,21 0 1,-20 0-16,-1 0 0,0 0 0,0 0 16,0 0-16,0-21 0,1 0 15,-1 21-15,0-22 0,0 1 0,-21-21 16,21 21-16,0 0 0,1-22 15,-22 22-15,21-21 0,-21 21 0,21-64 16,0 64-16,-21 0 0,0-1 16,0 1-16</inkml:trace>
  <inkml:trace contextRef="#ctx0" brushRef="#br1" timeOffset="86690.72">17505 9991 0,'0'0'0,"-21"0"0,-1 0 0,1 0 16,0 0-16,0-21 15,0 21 48,0 0-63,-22 0 0,22 0 15</inkml:trace>
  <inkml:trace contextRef="#ctx0" brushRef="#br1" timeOffset="86863.65">16510 10139 0,'0'0'0,"0"21"32,21-21-32,0 0 0,0 0 0,1 0 0,-1 0 15,0 0-15,21 0 0,-21 0 16,22 0-16,-22 0 0,21 0 16,1 0-16,-22 0 0,0 0 0,21 0 15,-21 0-15,1 0 0</inkml:trace>
  <inkml:trace contextRef="#ctx0" brushRef="#br1" timeOffset="87572.24">3281 12256 0,'0'0'0,"0"-22"16,0 1-16,0 0 0,-21 0 15,21 0-15,0 0 0,0-1 0,0 1 16,-22 21-16,22-21 0,0 42 31,0 0-31,0 1 16,0 20-16,0-21 0,22 21 16,-22 1-16,0-22 0,0 21 0,0 1 15,0-22-15,0 21 0,0-21 0,0 0 16,0 22-16,-22-22 15,22 0-15,0 0 0,0 0 16,22-21 0,-1 0-1,0 0-15,0 0 0,0-21 0</inkml:trace>
  <inkml:trace contextRef="#ctx0" brushRef="#br1" timeOffset="87936.04">3873 12192 0,'0'0'0,"22"-21"0,-1 0 0,-21 0 16,0-1-16,-21 22 16,-1 0-1,1 0-15,0 0 0,0 22 0,0-22 16,-43 42-16,43-42 0,0 42 16,0-21-1,21 1-15,0-1 0,0 0 16,21-21-16,0 0 15,21 21-15,-20-21 0,-1 0 16,21 0-16,-21 21 0,22-21 0,-22 21 16,0-21-16,0 22 0,0-22 15,0 21-15,1 0 0,-22 0 16,0 0-16,0 0 16,-22 1-16,1-22 0,0 21 15,0-21-15,0 0 0,-22 21 0,22-21 16,-21 0-16,21 0 0,-22 0 0,22 0 15,-21 0-15,21 0 0,0 0 16,-1 0-16,1 0 0,21-21 0,0 0 16,0-1-16,0 1 15</inkml:trace>
  <inkml:trace contextRef="#ctx0" brushRef="#br1" timeOffset="88140.94">3344 11875 0,'0'0'0,"-21"0"0,0 0 16,21-22-16,-21 22 15,21 22 1,0-1 0,21 0-16,0-21 15,0 21-15,22-21 16,-22 0-16,0 0 0,0 0 0,21 0 15</inkml:trace>
  <inkml:trace contextRef="#ctx0" brushRef="#br1" timeOffset="88615.81">5397 11938 0,'0'0'0,"22"-127"32,-22 106-32,0 0 0,-22 0 15,1 21-15,0 0 16,0 0-16,0 0 0,0 0 16,-1 21-16,22 0 0,-21 0 0,0 0 15,0 22-15,0-1 16,0 0-16,21 1 0,-22-1 0,1 0 15,21 22-15,0-22 0,-21 0 0,21 1 16,0-1-16,0 0 0,0 1 16,0-1-16,0-21 0,21 0 0,0 1 15,1-1-15,-1 0 0,0-21 0,21 0 16,-21 0-16,22 0 0,-1 0 16,0 0-16,1 0 0,-1 0 0,22-21 15,-22 0-15,21-1 0</inkml:trace>
  <inkml:trace contextRef="#ctx0" brushRef="#br1" timeOffset="90195.53">6117 12171 0,'0'-21'0,"0"42"0,0-85 0,0 43 0,0-21 15,-21 21-15,0 0 0,0-1 16,-1 1-16,1 21 0,0 0 0,0 0 16,0 0-16,0 0 0,-22 0 15,22 0-15,0 21 0,0 22 0,0-22 16,-1 21-16,1-21 0,21 22 0,-21-22 15,21 21-15,-21 1 0,21-22 16,-21 21-16,21-21 0,0 0 0,0 1 16,0-1-16,0 0 0,0 0 0,84-21 31,-62 0-31,20 0 0,-21 0 16,0 0-16,22-21 0,-22 0 15,0 0-15,21-1 0,-21 1 0,1 0 16,20 0-16,-21-21 0,0-1 15,-21 22-15,21-21 0,-21-1 0,22 1 16,-22 0-16,0 21 0,0-1 16,0-20-16,0 21 0,0 42 31,0 0-31,-22 22 0,22-1 16,-21 0-16,21 1 0,0-1 0,0 0 15,0 1-15,0-1 0,0 0 0,0-21 16,0 22-16,0-22 0,0 0 15,21 0-15,1 0 0,-1-21 16,0 0-16,0 22 0,0-22 0,22 0 16,-22 0-16,21 0 0,0-22 0,1 22 15,-1-21-15,-21 0 0,22 0 16,-1 0-16,0 0 0,-21-1 0,22-20 16,-22 0-16,21-22 15,-21 1-15,1 20 0,-22 1 0,0-21 16,0 20-16,0 1 0,0-43 15,0 64-15,0 0 0,0 0 0,0 0 16,-22 42 0,1 0-16,21 0 0,-21 21 15,21 1-15,0-1 0,0 0 16,-21 1-16,21-1 0,-21 0 16,21 1-16,-21-1 0,21 0 0,0 1 15,0 20-15,0-42 0,0 1 16,21-1-16,0 0 0,0 0 15,21-21-15,-20 0 0,20 0 0,-21 0 16,21 0-16,1 0 0,-22 0 0,21 0 16,1-21-16,-22 0 0,0 0 15,21-1-15,-21 1 0,1 0 16,-1 0-16,0-21 0,21-22 16,-21 22-16,-21-1 0,0 1 15,22-21-15,-22 20 0,21 1 0,-21 21 16,0-22-16,0 22 0,0-21 0,0 21 15,0 42 1,0 0 0,-21 0-16,21 0 0,-22 22 0,22-1 15,0 0-15,0 1 0,0-1 16,0 0-16,0 1 0,0-1 0,0 0 16,0-20-16,0 20 0,22-21 0,-1 0 15,0 0-15,0 1 16,0-1-16,0-21 0,1 0 0,20 0 15,-21 0-15,0 0 0,0 0 0,1 0 16,20 0-16,-21 0 0,0-21 0,0-1 16,1 1-16,20 0 0,-21 0 15,0-21-15,0 20 0,1-62 16,-22 63-16,21-22 0,-21 1 16,0 21-16,0 0 0,0-1 0,0 1 15,-21 21-15,-1 0 16,1 21-16,0 1 0,0-1 15,0 0-15,21 0 0,0 21 0,-21-20 16,21-1-16,0 21 0,0-21 16,0 22-16,0-22 0,0 0 0,21 0 15,0 0-15,0 0 0,0 1 16,22-22-16,-1 21 0,-21-21 16,21 0-16,1 0 0,-1 21 0,22-21 0,-22 0 15,0 0-15,22 0 0,-22 0 16,0-21-16,1 0 0,20 21 0,-20-22 15,-1 1-15,0 0 0,1-21 0,-1 21 16,-21-22-16,21 22 0,-20-21 16,-1 21-16,0-22 0,-21 22 0,0-21 15,0 21-15,0-1 0,0 1 0,-21 21 16,-43-21 0,43 21-16,0 0 0,-21 0 0,20 21 15,-20-21-15,0 21 0,-1 43 16,1-43-16,21 0 0,0 22 15,0-22-15,-1 21 0,22-21 0,-21 0 16,21 22-16,0-22 0,0 0 0,0 0 16,0 0-16,21-21 0,22 43 15,-22-43-15,0 0 0,0 0 16,0 0-16,1 0 0,-1 0 0,21 0 16,-21-21-16,0-1 0,1 1 15,-1 0-15,0 0 0,0-21 0,0 20 16,0-20-16,1 0 0,-1-22 15,0 22-15,-21-22 0,0 22 16,21-21-16,-21 20 0,21 1 0,-21-22 16,0 22-16,0 21 0,0-21 0,0 20 15,0 1-15,-21 21 16,0 21-16,0 1 0,0-1 16,-1 21-16,22 0 0,0 22 0,-21-22 15,21 22-15,0-1 0,0-20 16,0 20-16,0-21 0,64 170 31,-64-191-31,21 0 0,0-21 16,0 0-16,22 0 0,-22 0 15,0 0-15,21 0 0,-21 0 0</inkml:trace>
  <inkml:trace contextRef="#ctx0" brushRef="#br1" timeOffset="90973.08">10541 12150 0,'0'-21'32,"21"21"-32,0 0 0,-21-22 15,21 22-15,1-21 0,-1 0 0,0 0 16,0 0-1,-21 0-15,0-1 16,0 1-16,21 0 0,-21 0 0,0 0 16,0 0-16,0-1 0,0 1 15,-21 0-15,0 0 0,21 0 0,-21 21 16,0 0-16,-149 21 31,128-21-31,21 42 0,-22-21 0,22 22 16,-21-22-16,21 21 0,0 1 15,-1-1-15,22 0 0,0 1 0,0-22 16,0 21-16,0-21 0,0 0 0,0 1 16,0-1-16,22 0 0,-1-21 15,0 0-15,21 0 0,-21 0 16,1 0-16,20 0 0,-21-21 0,21 0 16,-20-1-16,-1 1 0,21-21 0,-21 21 15,22-22-15,-22 22 0,0-21 16,21 0-16,-21-1 0,1 1 0,-22-22 15,21 22-15,0 0 0,-21-1 0,21 1 16,-21 21-16,0-21 0,0-1 16,0 22-16,0 0 0,0 42 31,-21 21-31,21-20 16,0 20-16,0 0 0,0 1 15,0-1-15,-21 0 0,21 22 0,0-22 16,0 0-16,0 1 0,0-1 0,0-21 15,0 22-15,0-22 0,21 0 16,-21 0-16,21 0 0,-21 0 0,21 1 16,0-22-16,1 0 0,-1 0 0,0 0 15,0 0-15,0 0 0,22-22 16,-1 1-16,-21 0 0,0 0 16,0 0-16</inkml:trace>
  <inkml:trace contextRef="#ctx0" brushRef="#br1" timeOffset="91331.88">11176 11959 0,'0'0'0,"-21"0"16,0 0-16,42 0 31,21 0-15,-21 0-16,0 0 16,22 0-16,-22 0 0,0 0 0,21-21 15,-20 21-15,20-21 0,-21 21 0,-21-21 16,21 0-16,-21-1 15,0 1-15,0 0 16,0 0-16,-21 21 0,0 0 16,0 0-16,0 0 0,-22 21 15,22 0-15,0 0 0,-21 22 16,20-22-16,1 21 0,0-21 0,0 22 16,21-1-16,0-21 0,0 22 15,-21-22-15,21 0 0,0 0 0,0 0 16,0 0-16,21-21 0,0 0 0,0 22 15,0-22-15,22 0 0,-1 0 16,-21 0-16,22 0 0,-1 0 0,-21-22 16,21 1-16,43 0 0,-43 0 15,-20-21-15,20 20 0,0 1 16,1-21-16</inkml:trace>
  <inkml:trace contextRef="#ctx0" brushRef="#br1" timeOffset="91813.91">11959 11705 0,'0'0'0,"0"-42"16,0 21-16,0 0 0,0-1 15,0 1-15,-21 21 16,0 43 0,21-22-16,-21 0 15,21 0-15,0 21 0,0 1 0,0-22 16,0 21-16,0 1 0,-22-1 0,22 0 16,0 1-16,0-22 0,0 21 15,0 0-15,0-20 0,0-1 16,-21 0-16,21 0 0,0 0 15,-21-21-15,21-21 32,0 0-32,0 0 0,0 0 15,0-1-15,0 1 0,21-21 0,-21 21 16,21-22-16,1 22 0,-22 0 16,21-21-16,0 21 0,21-1 0,-21 1 15,22 0-15,-1 0 0,-21 21 0,22 0 16,-1 0-16,0 0 0,1 0 15,-22 0-15,21 21 0,-21 0 0,0 0 16,1 1-16,-1 20 0,0-21 16,-21 0-16,0 85 15,-21-85-15,0 0 16,-22 1-16,22-1 0,-21 0 0,-1 0 16,1-21-16,0 21 0,-1-21 15,1 0-15,0 0 0,21 0 0,-22 0 16,22 0-16,-21 0 0,21 0 0,-1 0 15,22-21 1,22 21 0,-1-21-16,0 21 0,21-21 0,1 0 15</inkml:trace>
  <inkml:trace contextRef="#ctx0" brushRef="#br1" timeOffset="92843.71">12742 11790 0,'0'0'0,"0"-21"0,0-22 32,-21 43-32,0 0 15,0 22-15,21-1 0,0 0 0,-21 0 16,21 0-16,-22 0 0,1 22 0,21-22 16,0 0-16,0 21 0,0-20 15,-21 20-15,21-21 0,0 0 16,0 0-16,0 1 0,0-1 0,0 0 15,21-21-15,0 0 0,64 0 32,-64 0-32,0-21 0,1 21 0,20-21 15,-21-1-15,0 1 0,0-21 16,1 21-16,20 0 0,-21-22 16,-21 22-16,21-21 0,0 21 0,-21-22 15,0 22-15,0-21 0,0 21 0,0-1 0,22 22 16,-22-21-16,0 42 31,0 1-31,0-1 16,-22 0-16,22 21 0,0-21 15,0 1-15,0 20 0,0-21 0,0 21 16,0 1-16,22-1 0,-1-21 16,0 0-16,21 1 0,1-1 15,-22-21-15,21 21 0,0-21 0,1 0 16,-1 0-16,22 0 0,-22 0 0,0 0 15,1-21-15,-1 21 0,-21-21 16,21-1-16,-20 1 0,-1 0 0,0-21 16,0 21-16,0-22 0,-21 22 0,0-21 15,0 21-15,0-22 0,0 22 16,0 0-16,0 0 0,0 0 16,-21-1-16,0 22 0,-21 0 0,20 0 15,-20 0-15,21 0 0,-21 0 16,20 22-16,-20-1 0,-64 169 31,85-169-31,21 22 0,0-1 16,21 0-16,0-42 0,1 22 15,-1-1-15,0-21 0,21 0 0,-21 0 16,22 0-16,-22 0 0,0 0 16,21 0-16,-20 0 0,-1-21 0,0 21 15,0-22-15,0 1 0,-21 0 16,21 0-16,-21 0 0,22 0 15,-22-1-15,0 1 0,21 0 0,-21 0 16,0 42 15,-21 21-15,21-20-16,0-1 0,-22 0 0,22 21 16,-21 1-16,21-22 0,0 21 15,0 0-15,0 1 0,0-1 0,0 0 16,0 22-16,0-22 0,0 1 0,0-1 15,0 0-15,0 22 0,0-22 16,0 0-16,0 1 0,0 20 16,0-20-16,-21-1 0,0 0 0,21 1 0,-21-1 15,-22-21-15,22 0 0,0 22 16,-21-22-16,-1 0 0,1-21 16,0 21-16,-1-21 0,1 0 0,0 0 15,-1 0-15,1 0 0,21 0 0,-21 0 16,-1 0-16,22 0 0,-21-21 15,21 0-15,-22 21 0,22-21 0,0-1 16,0 1-16,21-21 0,0 21 16,-21 0-16,21-1 0,0 1 0,0-21 0,0 21 15,0 0-15,0-1 16,0-20-16,21 21 0,0 0 0,0-22 16,0 22-16</inkml:trace>
  <inkml:trace contextRef="#ctx0" brushRef="#br1" timeOffset="94680.66">14838 11705 0,'0'0'0,"0"-21"32,0 42-1,0 0-31,0 1 0,0-1 0,0 0 16,0 0-16,0 0 0,0 22 15,0-22-15,0 21 0,0-21 0,-21 0 16,21 1-16,-22-1 0,22 0 15,0 0-15,0 0 0,0 0 0,0 1 16,0-44 15,0 1-31,0 0 16,0 0-16,22 0 0,-22 0 16,21-1-16,0-20 0,-21 21 15,21-21-15,0 20 0,0-20 0,1 21 16,-22 0-16,21-22 0,0 22 0,0 0 15,0 0-15,0 21 0,1 0 16,-1 0-16,0 0 16,-21 21-16,0 0 0,0 0 15,21 1-15,-21 20 0,0 21 16,0-41-16,0 20 16,0 0-16,0 1 0,0-22 0,0 0 15,0 0-15,21 0 16,0-21-16,1 0 15,-1 0-15,0 0 16,0 0-16,0-21 0,0 0 16,1 0-16,-1 0 0,0-1 0,0 1 15,21 0-15,-20 0 0,-1-21 16,21 20-16,-21-20 0,22 21 0,-22 0 16,0-22-16,0 22 0,0 0 15,0 0-15,1 0 0,-22 0 16,0 42-1,0 0 1,0 0-16,0 0 0,0 22 16,0-22-16,0 0 0,0 21 15,0-21-15,-22 22 0,22-22 0,0 0 16,-21 21-16,21-20 0,0-1 16,0 0-16,0 0 0,0 0 0,0 0 15,21-21-15,1 0 16,-1 0-16,0 0 0,0 0 15,0 0-15,0-21 0,1 21 0,-1-21 16,0 0-16,0 0 0,0 0 0,22-1 16,-22 1-16,0-21 0,0 21 15,0 0-15,0-1 0,1 1 16,-22 0-16,21 0 0,0 0 0,0 21 16,-21 21 15,0 0-31,0 0 15,0 0-15,-21 1 0,21-1 16,-21 0-16,21 0 0,-21 0 0,21 0 16,0 1-16,0-1 0,0 0 15,0 0-15,0 0 16,21-21-16,0 0 0,0 0 16,0 0-16,0 0 0,1 0 15,-1 0-15,0-21 0,-21 0 0,21 0 16,0 0-16,0-1 0,1 1 15,-22 0-15,0 0 0,21 0 0,-21 0 16,0-22-16,0 22 0,0 0 16,0 0-16,0 0 0,-21-1 0,-1 1 15,1 21-15,0-21 16,0 21-16,42 0 31,0 0-31,0 21 16,22-21-16,-22 0 0,21 0 0,1 0 15,-1 0-15,21 0 0,22 0 16,-21 0-16,-22 0 16,0 0-16,1 0 0,147 0 15,-169 0 1,0 0-16,-42 0 31,0 0-15,0 0-16,-21 21 0,20 1 15,1-22-15,0 21 0,0 0 0,0 0 16,0 0-16,-1 0 0,22 1 0,-21-1 16,0 0-16,21 0 0,0 0 15,-21 0-15,21 1 0,0-1 16,0 0-16,0 0 0,0 0 0,0 0 16,21-21-1,0 0-15,0 0 16,1 0-16,-1-21 0,-21 0 0,21 21 15,0-21-15,0 0 0,0 0 16,1-1-16,-22 1 0,21 0 0,0-21 16,0 21-16,0-22 0,-21 22 0,21-21 15,1-1-15,-22 22 0,42-63 16,-42 62-16,0-20 0,0 21 16,21 0-16,-21 0 0,0-1 0,0 1 15,0 42 16,0 1-31,0-1 0,0 21 0,-21-21 16,21 22-16,0-1 0,-21-21 16,0 170-1,21-170 1,0 0-16,0 0 0,0 0 0,0 0 16,21-21 15,0 0-16,0-21-15,0 0 0,0 0 16,1 0 0,-1 0-16,0 21 0,0-22 0</inkml:trace>
  <inkml:trace contextRef="#ctx0" brushRef="#br1" timeOffset="95107.42">17462 11790 0,'22'0'32,"-1"0"-17,0 0-15,-21-21 0,21 21 16,0-21-16,0 21 0,1 0 16,-1-22-16,0 22 0,0-21 0,-21 0 15,21 21-15,-21-21 0,0 0 16,0 0-16,0-1 15,-21 22 1,0 0 0,0 0-16,0 22 0,-1-1 15,1 0-15,0 0 0,0 0 16,0 0-16,21 1 0,0-1 0,-21 0 16,21 0-16,0 0 0,0 0 0,0 1 15,0-1-15,0 0 0,0 0 16,21-21-16,0 21 0,0 0 15,0-21-15,0 0 0,1 22 0,-1-22 16,0 0-16,0 0 16,0 0-16,0 0 0,1-22 15,-1 1-15,-21 0 16,21 21-16,-21-21 0,21 0 16,0 0-16,0 21 0</inkml:trace>
  <inkml:trace contextRef="#ctx0" brushRef="#br1" timeOffset="95356.28">18161 12044 0,'-21'0'0,"42"0"0,-63 0 0,20 0 47,1 0 0</inkml:trace>
  <inkml:trace contextRef="#ctx0" brushRef="#br1" timeOffset="98423.99">804 14436 0,'0'0'0,"-42"-21"31,21 21-31,0 0 16,-1 0-16,1 0 16,0 0-16,0 0 15,0 0-15,0 0 0,-1 0 16,1 0-16,0 0 0,0 0 0,0 0 16,0 0-16,-1 0 0,1 0 15,0 0-15,0 0 0,0 0 0,0 0 16,63 0 46,-21 0-62,21 0 0,22 21 16,-22-21-16,22 0 0,-1 0 16,22 0-16,-22 0 0,22 21 0,-21-21 15,20 0-15,1 0 0,0 0 16,-1 0-16,1 0 0,-22 0 0,22 0 15,-21 0-15,-1 0 0,1 0 16,-22 0-16,21 0 0,-41-21 0,20 21 16,-21 0-16,0 0 0,0-21 15,1 21-15,-22-22 0,0 1 32,-22 0-17,1 21-15,0 0 16,-21-21-16,21 0 0,-22 21 15,1 0-15,0-21 0,-1 21 16,1 0-16,0-22 0,-1 22 0,1 0 16,0-21-16,20 21 0,-20-21 15,21 21-15,0 0 0,0 0 16,-1 0-16,22-21 0,-21 21 0,42 0 31,22 0-15,63 42-1,-64-42-15,0 21 0,1-21 16,-1 22-16,0-22 0,1 21 16,-22-21-16,21 21 0,0-21 0,-20 21 15,20-21-15,-21 0 0,21 0 16,-20 0-16,-22 21 0,0 0 47,0 1-32,-22-1-15,-20-21 0,21 21 0,0 0 16,-22 0-16,1 22 0,0-22 16,-1 0-16,1 21 0,-21-21 15,20 22-15,1-22 0,-22 0 0,22 21 16,0-20-16,21-1 0,-22 0 16,22 0-16,0 0 0,0 0 15,0 1-15,42-22 47,0 0-47,21 0 0,-21-22 0,22 1 16,-1 21-16</inkml:trace>
  <inkml:trace contextRef="#ctx0" brushRef="#br1" timeOffset="98975.65">2942 14012 0,'0'0'0,"0"-21"0,0 0 16,0 0-16,0 42 31,0 0-31,0 0 15,0 1-15,0 20 0,0-21 0,0 21 16,0 1-16,0-1 0,0 0 16,0 1-16,0-1 0,0 0 0,0 1 15,-21-1-15,21 0 0,-21-20 16,0-1-16,21 21 0,-22-21 16,22 0-16,0 1 15,-21-22 1,21-22 15,21 22-31,-21-21 16,0 0-16,0 0 15,22 0-15,-22 0 16,0-1-16,21 22 16,-21-21-16,0 0 0</inkml:trace>
  <inkml:trace contextRef="#ctx0" brushRef="#br1" timeOffset="100067.87">1333 13081 0,'0'0'15,"-21"-21"-15,21 0 0,0 0 0,0-1 16,0 1-16,0 0 0,-21 0 0,21 0 16,-21 21-16,0 0 31,21 21-31,-21 21 0,21-21 16,-22 22-16,22-22 0,0 21 15,0 1-15,-21-22 0,21 21 16,-21 0-16,21-20 0,-21 20 15,21-21-15,0 0 0,0 22 0,0-22 16,0 0-16</inkml:trace>
  <inkml:trace contextRef="#ctx0" brushRef="#br1" timeOffset="100304.74">1270 12975 0,'0'0'16,"21"-21"-16,-21 0 0,0-21 16,21 42-16,0 0 15,1 0-15,-1 21 16,0 0-16,0 0 0,0 21 0,0-20 16,1 20-16,-1 0 0,0-21 15,0 22-15,0-22 0,0 21 0,1-21 16,-22 1-16,0-1 0,21 0 15,-21 0-15,21 0 0,0-21 16,0 0 0</inkml:trace>
  <inkml:trace contextRef="#ctx0" brushRef="#br1" timeOffset="100547.6">1799 12764 0,'-42'84'31,"42"-63"-31,0 22 0,0-1 0,-21 0 16,21 1-16,-22-1 0,1 0 0,21-20 16,-21 20-16,21 0 0,-21-21 15,0 1-15,21 20 0,0-21 16,0 0-16,0 0 0,21-21 31,0-21-31,0 0 16</inkml:trace>
  <inkml:trace contextRef="#ctx0" brushRef="#br1" timeOffset="100916.21">1968 13060 0,'0'21'31,"0"0"-31,-21-21 0,21 21 16,0 1-16,-21 20 0,0-21 0,21 0 15,-21 0-15,21 1 0,-21-1 16,21 0-16,0 0 0,0 0 0,0 0 16,0 1-16,21-22 15,0 0-15,0 0 0,0 0 16,0 0-16,22 0 0,-22-22 15,0 22-15,0-21 0,0 0 0,-21 0 16,22 0-16,-22 0 0,21-1 0,-21 1 16,0 0-16,0-21 0,0 21 15,0-1-15,-21-20 0,-1 21 0,1 0 16,0 0-16,0 21 16,0-22-16,0 22 0,-1 0 15,1 0-15,21 22 0,-21-22 16,21 21-16,0 0 0,0 0 15,0 0-15,0 0 16,21-21-16,0 0 0</inkml:trace>
  <inkml:trace contextRef="#ctx0" brushRef="#br1" timeOffset="101163.99">2455 12806 0,'0'0'0,"-21"0"16,0 21 0,21 0-16,-21 0 0,21 22 0,-21-22 15,21 0-15,0 21 0,0-20 16,-22 20-16,22-21 0,-21 21 0,21-20 16,-21-1-16,21 0 0,0 0 15,0 0-15,0 0 0,0 1 16,0-1-16,21-21 31,0 0-31</inkml:trace>
  <inkml:trace contextRef="#ctx0" brushRef="#br1" timeOffset="101519.97">2540 13187 0,'21'0'16,"0"0"0,0 0-16,1 0 15,-22-21-15,21 0 0,0 21 0,-21-22 16,21 1-16,-21 0 16,0 0-16,0 0 15,-21 21 1,0 0-16,0 0 15,-1 0-15,1 21 16,21 0-16,-21 0 0,0 0 0,21 1 16,-21-1-16,21 0 0,0 0 15,0 0-15,0 0 0,0 1 16,21-22-16,0 0 0,0 0 16,0 0-16,1 0 0,-1 0 15,0 0-15,0 0 0,0 0 0,0 0 16,1-22-16,-1 22 0,0-21 15,0 0-15</inkml:trace>
  <inkml:trace contextRef="#ctx0" brushRef="#br1" timeOffset="101748.84">2349 12785 0,'0'0'15,"-21"0"-15,0 0 0,0 21 0,21 0 32,21-21-32,0 0 0,22 0 15,-22 0-15,0 0 16,21 0-16,-21 0 0,22 0 0,-22 0 16,21 0-16,-21 0 0,1 0 0,-22-21 15</inkml:trace>
  <inkml:trace contextRef="#ctx0" brushRef="#br1" timeOffset="102107.77">1037 13547 0,'0'0'0,"21"0"15,0 0-15,22 0 0,-1 0 0,0 0 16,1 0-16,20 0 0,-20 0 16,20 0-16,22 0 0,-22 0 0,22 0 15,0-21-15,-22 21 16,22-22-16,-1 22 0,-20 0 0,21 0 15,-22-21-15,1 21 0,-1 0 16,1 0-16,-1 0 0,-21 0 0,1 0 16,-1 0-16,-21 0 0,0 0 15,-42 0 17,-21 0-32,21 0 0,-22 0 15</inkml:trace>
  <inkml:trace contextRef="#ctx0" brushRef="#br1" timeOffset="102391.6">1016 13674 0,'0'0'0,"-21"21"15,42 0 1,0 0-16,0-21 0,22 0 15,-1 0-15,21 0 0,1 0 16,21 0-16,-22 0 0,22 0 0,-1 0 16,1 0-16,0 0 0,-22 0 15,22-21-15,-22 21 0,1 0 0,-1 0 16,1-21-16,-22 21 16,1 0-16,-1 0 0,0 0 0,-21 0 15,1 0-15,-1 0 0,0 0 16,0 0-1</inkml:trace>
  <inkml:trace contextRef="#ctx0" brushRef="#br1" timeOffset="105372.07">3069 14012 0,'0'0'0,"-63"-21"31,63 0-31,0 0 16,0 0-16,0 0 15,0-1-15,0 1 0,0 0 16,21 0-16,0-21 16,0 20-16,0 1 0,0 0 0,1 0 15,-1 21-15,0-21 0,21 21 16,1 0-16,-22 0 0,21 0 15,0 21-15,1-21 0,-22 21 0,21 0 16,-21 22-16,1-22 0,-22 21 16,0-21-16,0 22 0,0-22 0,0 21 15,-22-21-15,-20 22 0,21-22 16,-21 0-16,-1 21 0,1-21 0,21 1 16,-22-1-16,-20 21 15,42-42-15,-22 21 0,22-21 0,0 0 16,0 0-1,21-21 1,0-21 0,21 42 15,0 0-31,0 21 16,1-21-16,-1 21 15,-21 0-15,21 0 0,0 1 0,0-1 16,0 0-16,-21 0 15,22 0-15,-1 0 0,0 1 0,0-22 16,21 42-16,1-42 16,-22 0-16,21 0 0,-21 0 0,22 0 15,-1 0-15,-21 0 0,22 0 0,-1-21 16,-21 21-16,21-21 0,-20-1 16,20 1-16,-21 0 0,0 0 15,0 0-15,-21 0 0,0-1 16,22 1-16,-22 0 0,0-21 15,0 21-15,0-1 0,0 1 0,0 0 16,-22 21 15,1 0-31,21 21 16,0 0-16,0 1 0,0-1 0,0 0 16,0 0-16,0 21 0,0-20 15,0-1-15,0 0 16,0 0-16,0 0 0,0 0 0,21-21 0,1 22 15,-1-22-15,0 21 16,0-21-16,0 0 0,0 0 16,64-64-1,-43 43-15,-42 0 0,43 0 16,-43 0-16,21-1 0,0 1 0,0 0 16,0 0-16,-21 0 0,22-22 15,-22 22-15,0 0 0,0 0 0,0 0 16,0 0-1,0 42 1,0 0 0,0 0-16,0 0 0,-22 0 15,22 1-15,0-1 0,0 21 16,0-21-16,0 0 0,0 1 0,0-1 16,0 0-16,0 0 0,0 0 15,22 0-15,-1 1 0,0-22 16,0 0-16,0 0 0,0 0 15,22 0-15,-22-22 0,21 22 0,-21-21 16,22 0-16,-22 0 0,21 0 0,-21 0 16,22-1-16,-22 1 0,0 0 15,0 0-15,-21 0 0,0 0 16,0-1-16,0 1 0,0 0 0,0 0 0,0 0 16,-21 21-1,0 21 1,0 85 15,21-85-31,-21 0 0,21 0 0,0 0 16,-22 1-16,22-1 0,0 0 15,0 0-15,0 0 0,0 0 0,0 1 16,0-1-16,0-42 31,0-1-15,0 1-16,0 0 15,22 0-15,-1 0 0,-21 0 0,21-22 16,0 22-16,-21 0 0,21 0 0,0-22 16,1 22-16,-1 0 0,0 0 15,0 0-15,0 0 0,0-1 0,1 22 16,-1 0-16,0 0 0,0 0 16,-21 22-16,0-1 0,0 0 15,0 0-15,21 0 0,-21 0 0,0 1 16,0-1-16,0 0 0,0 0 0,0 0 15,0 0-15,0 1 0,0-1 16,21 0-16,1 0 16,-1-21-16,0 0 15,0 0-15,0 0 0,0 0 16,1 0-16,-1 0 0,0 0 0,0-21 16,0 21-16,0-21 0,1 0 15,-1 21-15,0-22 0,-21 1 0,0 0 16,21 0-16,-21 0 0,21 0 0,-21-1 15,0 1-15,0 0 0,0 0 16,0 0-16,0 0 0,0-1 16,0 1-16,0 42 31,0 1-31,-21-1 16,21 0-16,0 0 0,0 0 0,0 0 15,0 1-15,0 20 0,0-21 16,0 0-16,0 0 0,0 1 0,0-1 15,0 0-15,21-21 16,0 0-16,1 21 0,-1-21 0,0 0 16,0 0-16,21 0 0,-20 0 0,-1 0 15,21-21-15,-21 0 0,22 21 16,-22-21-16,21-1 0,-21 1 0,22 0 16,-22 0-16,0 0 0,0 0 0,0-1 15,-21 1-15,0-21 0,0 21 16,0 0-16,0-1 15,0 44 1,0-1 0,-21 0-16,21 0 0,0 0 0,-21 0 15,21 1-15,-21-1 0,21 0 16,0 0-16,-21 0 0,-1 0 0,22 1 16,-21-1-16,21 0 0,0 0 15,0 0-15,0-42 31,0 0-15,21 0 0,1 0-16,-1-1 0,0 1 0,0 0 15,0-21-15,0 21 0,1-1 0,-1-20 16,0 21-16,0 0 0,21 0 16,-20-1-16,-1 22 0,0 0 0,0 0 15,0 0-15,0 22 16,-21-1-16,0 0 15,0 0-15,0 0 0,0 0 0,0 1 16,0-1-16,0 21 0,0-21 16,0 0-16,22 1 0,-22-1 15,21 0-15,0 0 0,0-21 0,0 0 16,0 21-16,1-21 16,-1 0-16,21 0 0,-21 0 0,0 0 15,22-21-15,-22 0 0,21 21 0,-21-21 16,22 0-16,-22-1 0,21 22 15,-21-21-15,1 0 0,20 0 0,-21 0 16,-21-22-16,21 22 0,-21 0 0,0 0 16,21 0-16,-21 0 0,0-1 15,0 1-15,-21 21 0,0 0 16,0 0-16,0 0 0,-22 0 16,22 0-16,0 0 0,0 21 0,0 1 15,0-1-15,-1 0 0,1-21 16,21 21-16,-21 0 0,21 0 15,0 1-15,0-1 0,0 0 16,21 0-16,0-21 16,1 0-16,-1 0 0,0 0 15,0 0-15,0 0 0,0 0 0,1-21 16,20 21-16,-21-42 0,0 42 16,0-22-16,-21 1 0,0 0 15,22 0-15,-22 0 16,0 42 15,0 0-31,-22 0 0,22 0 16,0 1-16,-21-1 0,0 21 15,21-21-15,-21 22 0,21-1 0,0 0 16,-21 1-16,21-1 0,-21 0 16,21 22-16,-22-22 0,22 22 0,0-22 15,0 21-15,0-20 0,0 20 0,0-20 16,0 20-16,0 1 0,0-1 15,0 1-15,0-22 0,0 21 0,0 1 16,0-22-16,22 1 0,-22 20 0,21-42 16,-21 64-16,0-64 15,0 0-15,0 0 16,-21-21-16,-1 0 0,22-21 16,-21 0-16,0 0 15,21 0-15,-21-22 0,21 1 0,0 0 16</inkml:trace>
  <inkml:trace contextRef="#ctx0" brushRef="#br1" timeOffset="105591.94">5800 13716 0,'0'0'0,"-22"-21"0,-41 0 31,105 21 0,-21 0-31,1 0 16,-1 0-16,0 0 0,0 0 16</inkml:trace>
  <inkml:trace contextRef="#ctx0" brushRef="#br1" timeOffset="105964.35">7937 13631 0,'-21'0'16,"42"0"-16,-42-21 0,21 0 0,-21 21 0,21 21 31,0 0-31,0 1 16,0 20-16,0-21 0,0 43 0,0-22 15,0 0-15,0 1 0,0-1 16,0 21-16,0-20 0,0-1 0,0 0 15,0-20-15,0 20 0,0 0 0,-21-21 16,21 1-16,-21-1 0,21 0 16,0 0-16,0-42 31,0 0-31,-21 21 0</inkml:trace>
  <inkml:trace contextRef="#ctx0" brushRef="#br1" timeOffset="106575.81">7578 14076 0,'-22'0'0,"44"0"0,-65 0 0,22 0 16,63 0 15,-20 0-31,-1 0 0,21 0 0,-21 0 16,22 0-16,-1-21 0,21 21 0,-20-21 16,20 21-16,-20-22 0,20 22 15,-21-21-15,1 0 0,20 0 0,-20 0 16,-22 0-16,21-1 0,0 1 15,-20 0-15,-1-21 0,0 21 16,-21-22-16,0 22 0,0-42 16,0 20-16,0 22 0,0 0 0,0 0 15,-21 21-15,0 0 0,-1 0 16,22 21-16,-21 0 16,21 0-16,0 22 0,0-1 15,0 0-15,0 1 0,0-1 0,0 0 16,0 1-16,0-1 0,0 0 0,0-21 15,0 22-15,-21-1 0,21-21 16,0 0-16,0 22 0,-21-22 0,21 0 16,-21 0-16,21-42 47,0 0-47,0 0 15,0 0-15,0-1 16,0 1-16,21 0 0,0-21 0,-21 21 15,21-1-15,22-20 0,-22 21 0,21 0 16,-21 0-16,22 21 0,-1 0 16,0 0-16,1 0 0,-22 0 0,21 0 15,-21 0-15,0 21 0,1 0 0,-1 0 16,-21 0-16,0 0 0,0 22 16,0-22-16,0 0 0,-21 0 0,21 0 15,-22 1-15,1-22 0,0 21 0,0 0 16,0-21-16,21 21 0,-21-21 15,-1 0 1,44 0 0,-1-21-1,0 21-15,0-21 0,0 0 16</inkml:trace>
  <inkml:trace contextRef="#ctx0" brushRef="#br1" timeOffset="106916.62">9102 13991 0,'21'0'16,"0"0"-1,-21-21-15,21 21 16,0 0-16,0-21 0,1 21 16,-1-21-16,0 21 0,0-21 0,0-1 15,0 22-15,1-21 0,-22 0 16,0 0-16,0 0 0,0 0 31,-22 21-31,1 0 0,0 0 0,0 21 16,-43 0-16,22 0 0,21 21 15,0-20-15,-22 20 0,22-21 16,0 0-16,0 22 0,0-22 16,0 21-16,21-21 0,-22 0 0,22 1 15,0-1-15,0 0 0,0 0 16,22 0-16,-1-21 0,21 21 0,-21-21 15,22 0-15,-1 0 0,0 0 0,1 0 16,-1 0-16,21-21 0,-20 0 0</inkml:trace>
  <inkml:trace contextRef="#ctx0" brushRef="#br1" timeOffset="107308.39">10245 13674 0,'0'0'0,"-22"-21"0,22-1 32,22 22-17,-1 0-15,21 0 0,-21 0 0,22 0 16,-1-21-16,170 21 16,-149 0-16,1-21 15,-1 21-15,-21 0 0,22 0 0,-22 0 16,22 0-16,-43 0 0,21 0 15,-21 0-15,-42 0 32,-21 0-32,21 0 0,0 0 0</inkml:trace>
  <inkml:trace contextRef="#ctx0" brushRef="#br1" timeOffset="107547.25">10626 13631 0,'0'22'0,"0"-44"0,-22 65 16,22-22-16,0 0 0,0 21 0,0-20 16,0 20-16,0 0 0,0 1 15,-21-22-15,21 21 0,-21 0 0,21-20 16,0 20-16,-21 0 0,0-21 0,21 1 16,-21 20-16,21-21 0,-22 64 31,44-85 0,-1-21-31,0-1 0,0 1 16,0 0-16</inkml:trace>
  <inkml:trace contextRef="#ctx0" brushRef="#br1" timeOffset="107908.05">10922 14012 0,'0'22'0,"21"-22"31,-21 21-31,21-21 0,0 0 0,1 0 16,-1 0-16,0 0 15,0 0-15,0-21 0,0 21 0,1-22 16,-1 22-16,0-21 0,0 21 16,-21-21-16,0 0 0,0 0 15,0 0-15,0-1 0,0 1 16,-21 21-16,0 0 15,0 0-15,-1 0 0,1 0 0,0 0 16,0 21-16,0 1 0,0-1 0,-22 0 16,22 0-16,0 0 0,21 0 15,-21 1-15,21 20 0,-21-21 0,21 0 16,0 0-16,0 1 0,0-1 16,21 0-16,0-21 15,0 0-15,0 0 0,22 0 0,-22 0 16,21 0-16,-21 0 0,22 0 0,-1 0 15,0-21-15,1 21 0,-1-21 16,0-1-16</inkml:trace>
  <inkml:trace contextRef="#ctx0" brushRef="#br1" timeOffset="108223.87">11642 13885 0,'0'0'0,"0"-21"0,0 0 16,-22 21-16,1 0 15,0 0-15,0 0 0,0 0 16,21 21-16,-21 0 0,-1 1 0,1-22 15,21 21-15,-21 0 0,21 0 16,0 0-16,0 0 0,0 1 0,21-1 16,0 0-16,1-21 15,-1 21-15,0 0 0,0-21 0,0 21 16,0-21-16,1 22 0,-1-22 0,-21 21 16,21-21-16,-21 21 15,0 0-15,-21-21 16,0 21-16,-22-21 0,22 0 0,-21 0 15,21 0-15,-22 0 16,22 0-16,-21 0 0,21 0 0,-43 0 16,43 0-16,21-21 15,0 0-15,0 0 16,0 0-16,21-1 16,0 22-16,0-21 0</inkml:trace>
  <inkml:trace contextRef="#ctx0" brushRef="#br1" timeOffset="108500.71">12086 13568 0,'0'0'0,"0"-21"16,0-22 0,-21 43-1,21 22-15,-21-1 0,21 21 0,-21-21 16,-1 22-16,1-1 0,21 0 15,-21 1-15,0-1 0,21 0 0,-21 1 16,0-1-16,-1 0 0,1-21 0,21 22 16,0-1-16,-21-21 0,21 0 15,0 22-15,0-22 0,0 0 0,0 0 16,0 0-16,21-21 0,0 0 16,1 0-16,-1 0 15,0 0-15,0-21 0,0 21 16,0-21-16</inkml:trace>
  <inkml:trace contextRef="#ctx0" brushRef="#br1" timeOffset="108708.59">11874 13780 0,'0'0'0,"-21"0"31,42 0-16,1 0-15,-1 0 0,0 0 0,0 0 16,0 0-16,0 0 0,1 0 16,20 0-16,-21 0 0,0-22 15,22 22-15,-22-21 0,21 21 0,-21-21 16,0 0-16,22 21 0</inkml:trace>
  <inkml:trace contextRef="#ctx0" brushRef="#br1" timeOffset="109348.22">12827 13801 0,'0'-21'16,"0"-1"-16,21 1 15,-21 0-15,21 0 16,0 0-16,-21 0 0,0-1 15,22 1-15,-22 0 0,0 0 0,0 0 16,0 0-16,0-1 16,-22 22-16,1 0 0,0 0 0,0 0 15,0 0-15,0 0 0,-22 0 0,22 22 16,0-1-16,0 0 0,0 0 16,-1-21-16,22 42 0,0-20 0,0-1 15,0 0-15,0 21 16,22 1-16,-1-22 0,0 0 15,0 0-15,21 0 0,-20 0 0,20 1 0,-21-1 16,0 0-16,22 0 0,-22-21 16,0 21-16,0 0 0,0-21 15,-21 22-15,0-1 0,-21-21 16,0 0-16,0 21 0,-22-21 16,22 0-16,-21 0 0,0 0 15,-1 0-15,1 0 0,0 0 0,-1 0 16,1 0-16,21 0 0,-22 0 0,22-21 15,0 21-15,0 0 0,0-43 32,21 22-32,42 21 15,-21 0-15,0-21 0,1 21 0,20 0 16,-21 0-16,21-21 0,-20 21 0,20 0 16,0-21-16</inkml:trace>
  <inkml:trace contextRef="#ctx0" brushRef="#br1" timeOffset="110029.3">13377 13737 0,'0'0'0,"0"-21"0,0 0 15,0 0 1,-21 21-16,0 0 0,0 0 16,0 0-16,-1 21 0,1 0 15,0 0-15,0 0 0,0 1 16,0 20-16,-1-21 0,22 21 15,0-20-15,-21 20 0,21-21 0,0 0 16,0 43-16,0-43 16,21 0-16,1 0 0,-1-21 15,0 0-15,21 0 0,-21 0 0,22 0 16,-1 0-16,0 0 0,1 0 16,-1 0-16,0-21 0,1 0 0,-1 0 15,0 0-15,1-1 0,-1 1 0,-21-21 16,0 21-16,22-170 31,-43 170-31,-21 0 16,-1 0-16,1 21 15,0 0-15,0 0 0,0 0 0,21 21 16,0 0-16,0 0 0,0 0 16,0 1-16,0-1 0,0 0 0,0 0 15,0 0-15,0 22 0,0-22 0,0 0 16,0 0-16,0 0 0,0 0 15,21 1-15,-21-1 0,21-21 0,-21 21 16,21 0-16,0-21 16,1 0-16,-1 0 15,0 0-15,0 0 0,0 0 16,0-21-16,1 0 0,-1 21 0,0-21 16,21-1-16,-21 1 15,1 0-15,20 0 0,-21-21 0,0 20 16,-21 1-16,21-21 0,-21 21 0,22 0 15,-22-1-15,0 44 32,0-1-32,-22 0 0,22 0 0,-21 0 15,21 0-15,0 1 0,-21-1 16,0 0-16,21 0 0,-21-21 0,21 21 16,0 0-16,0 1 15,21-22 16,0-22-31</inkml:trace>
  <inkml:trace contextRef="#ctx0" brushRef="#br1" timeOffset="110189.21">14287 13610 0,'0'-21'0,"0"42"0,-21-63 0,21 21 15,-21 0-15,21-1 16,-21 22-16,0 0 0,21 22 31,-21-22-31,21 21 0,0 0 16,0 0-16,21 0 0,0-21 15,0 0-15</inkml:trace>
  <inkml:trace contextRef="#ctx0" brushRef="#br1" timeOffset="110508.03">14732 13653 0,'0'0'0,"-21"21"0,0 0 0,21 0 0,-22 0 15,22 22-15,-21-22 0,0 0 0,0 21 16,21 1-16,-21-22 0,0 21 0,21 0 16,0 1-16,-22-1 15,22 0-15,-21 22 0,21-22 0,-21 22 16,21-1-16,0 1 0,0-1 15,0 1-15,0-22 0,-21 22 0,0-22 0,21 0 16,-21 22-16,21-22 0,-22-21 16,22 22-16,-21-22 0,0 21 15,21-63 1,0 0-16,0 0 16,0-1-16,0 1 0,0-21 0,21 21 15,-21-22-15,0-20 0,21 21 16,-21-22-16,22 1 0</inkml:trace>
  <inkml:trace contextRef="#ctx0" brushRef="#br1" timeOffset="110762.88">14499 14139 0,'21'-148'16,"-63"360"-16,63-276 0,0-147 0,0 168 0,-21 22 15,0-21-15,22 0 0,-22 20 0,21 1 16,0 0-16,0 0 0,0 21 16,0-21-16,22 21 0,-22 0 15,21 0-15,-21 0 0,64 0 16,-64 21-16,0 0 0,1 0 15,-1 0-15,-21 22 0,0-22 0,0 21 16,0 1-16,-21-22 0,-1 21 0,1-21 0,0 0 16,-21 1-16,-1-1 15,1 0-15,0-21 0,21 21 0,-22-21 16,1 21-16,21-21 0,0 0 0,21-21 31,0 0-31,0 0 0,21 21 16,0-21-16,0-1 0,0-20 0</inkml:trace>
  <inkml:trace contextRef="#ctx0" brushRef="#br1" timeOffset="110987.75">15219 13293 0,'0'0'0,"-21"21"31,-1 0-31,22 0 0,-21 0 0,0 22 15,0-1-15,0 0 0,21 1 16,-21-1-16,-1 0 0,1 1 0,21-1 16,-21 0-16,21-20 0,0 20 0,-21-21 15,21 0-15,0 0 0,0 1 16,0-1-16,21-21 16,0 0-16,0 0 0,22 0 15,-22 0-15</inkml:trace>
  <inkml:trace contextRef="#ctx0" brushRef="#br1" timeOffset="111316.57">15515 13653 0,'0'-22'0,"0"44"0,0-65 0,-21 22 32,0 21-32,0 0 0,-1 0 0,1 21 15,0 0-15,0 1 0,0-22 0,0 21 16,21 0-16,0 0 0,-22 0 15,22 0-15,0 1 0,0-1 16,22-21-16,-1 21 16,0-21-16,21 0 0,-21 0 15,22 0-15,-22 21 0,0-21 0,0 0 16,0 0-16,1 0 0,-1 21 0,-21 0 31,-21 1-31,-1-22 16,-20 0-16,21 0 0,0 0 0,-22 0 15,22 0-15,0 0 0,-21 0 16,21 0-16,-1 0 0,1 0 0,0-22 16,21 1-16</inkml:trace>
  <inkml:trace contextRef="#ctx0" brushRef="#br1" timeOffset="111512.55">14859 13526 0,'63'0'31,"-41"0"-31,-1 0 0,0 0 0,21 0 16,-21 0-16,22 0 0,-22-22 0,21 22 16,1 0-16,-1 0 0,0-21 15,-21 21-15,22 0 0,-22 0 0,21 0 16,-21-21-16,1 21 0,-1 0 15</inkml:trace>
  <inkml:trace contextRef="#ctx0" brushRef="#br1" timeOffset="112220.55">16489 13399 0,'0'0'0,"21"-22"0,0-20 16,0 21-16,0 0 0,-21 0 0,0-22 16,0 22-16,0 42 31,0 0-15,-21 1-16,21-1 0,0 21 0,-21-21 15,21 22-15,0-1 0,0 21 16,0-20-16,0-1 0,0 22 0,0-22 15,-21 0-15,21-21 0,-21 22 16,21-22-16,-21 0 0,21 0 0,0 0 16,0 1-16,-22-22 0,1 0 15,0 0-15,0-22 16,21 1-16,0 0 16,0 0-16,0 0 0,0 0 15,21-1-15,0 1 0,0-21 0,1 21 16,20 0-16,-21-22 0,21 22 15,1 0-15,-1 0 0,-21 21 16,22-21-16,-1 21 0,0 0 0,1 0 16,-22 21-16,21-21 0,-21 42 15,0-21-15,1 0 0,-22 1 0,0 20 16,0-21-16,0 0 0,-22 22 0,1-22 16,-21 0-16,0 0 0,20 0 15,-41 0-15,21-21 0,-1 22 16,1-1-16,0-21 0,-1 0 0,22 0 15,0 0-15,0 0 0,0 0 16,21-21-16,0-1 16,21 1-16,0 21 15,0-21-15,21 0 0,-20 21 0,20-21 16,0 0-16,1-1 0,-1 1 0,0 0 16</inkml:trace>
  <inkml:trace contextRef="#ctx0" brushRef="#br1" timeOffset="112772.27">17187 13547 0,'0'0'0,"21"0"16,-21 21 0,-21 0-16,21 0 0,0 0 15,-21 1-15,0-1 0,21 0 0,-21 0 16,21 0-16,-21 22 16,21-22-16,0 0 0,0 0 0,0 0 15,0 0-15,21-21 16,0 22-16,0-22 0,0 0 15,0 0-15,1 0 0,20 0 0,0 0 16,-21-22-16,22 1 0,-22 0 0,21 21 16,-21-21-16,22 0 0,-22-22 15,0 22-15,-21 0 0,0 0 0,21 0 16,-21-22-16,0 22 0,0-21 16,0 21-16,0 42 46,0 0-46,0 0 0,0 22 0,0 105 32,0-106-32,0 22 0,0-22 0,0 0 15,0 22-15,0 42 0,0-43 16,0 1-16,0-1 0,0 22 16,0-22-16,0 1 0,0-1 0,0 1 15,0-1-15,0 1 0,0-1 0,0-20 16,-21 20-16,0-21 0,0-20 15,21 20-15,-21-21 0,-1 0 16,1 0-16,0 1 0,0-22 0,0 0 16,0 0-16,-1 0 0,1-22 0,-21-20 15,21 21-15,0 0 16,-1 0-16,1-1 0,0-20 0,21 21 16,0 0-16,-21-22 0,21 22 0,0-21 15,0 21-15,0-22 0,0 1 16,21 0-16,0-1 0,22-20 0,-22 21 15,21-22-15,0 22 0</inkml:trace>
  <inkml:trace contextRef="#ctx0" brushRef="#br1" timeOffset="113460.32">18584 13335 0,'0'0'0,"0"-21"0,-21 21 16,0 0-16,0 0 0,0 0 16,-1 0-16,1 0 0,0 0 0,0 21 15,0 0-15,0 0 0,-1 22 0,1-1 16,0-21-16,0 22 0,0-1 16,0 0-16,21 1 0,-22-1 0,22 21 15,0-41-15,0-1 16,22 0-16,-1 0 0,0 0 0,0 0 15,0-21-15,22 0 0,-22 0 16,21 0-16,0 0 0,-20 0 16,20 0-16,0 0 0,-21 0 0,22-21 15,-1 0-15,-21 0 0,0 0 0,22-22 16,-22 1-16,0 21 0,0-43 16,0 22-16,1 0 0,-1-1 0,0 1 15,0-21-15,0 20 0,0 22 16,-21-21-16,0-1 0,22 22 15,-22 0-15,-22 42 32,22 0-32,-21 1 0,0-1 0,0 21 15,0 0-15,21-20 0,-21 20 0,21 0 16,-22 1-16,22-1 0,0-21 16,0 21-16,0 1 0,0-22 0,0 21 15,22-21-15,-22 1 0,21-1 16,0-21-16,0 0 15,0 0-15,0 0 0,1 0 16,-1 0-16,0-21 0,0-1 16,0 1-16,0 0 0,1-21 0,-1 21 15,-21-1-15,21-20 0,-21 21 0,21 0 16,-21 0-16,0-1 16,-42 86 15,42-43-31,-21 0 0,21 22 15,-22-22-15,22 0 0,0 0 0,0 0 16,-21 0-16,21 1 16,21-22 15,-21-22-31,22 22 0</inkml:trace>
  <inkml:trace contextRef="#ctx0" brushRef="#br1" timeOffset="113644.21">19325 13377 0,'0'0'0,"-21"-21"16,-21 21-1,42-21-15,-22 21 0,1 0 16,21 21 15,21-21-15,1 0-16,-1 0 0,0 0 15,0 21-15,0-21 0</inkml:trace>
  <inkml:trace contextRef="#ctx0" brushRef="#br1" timeOffset="113892.08">19685 13377 0,'-21'0'0,"-22"0"15,22 0-15,0 0 0,0 0 0,0 0 16,0 22-16,-1-1 0,1-21 15,21 42-15,-21-21 0,0 0 0,0 22 16,21-22-16,0 21 0,0 1 16,-21-22-16,21 21 0,0-21 0,0 0 15,0 1-15,0-1 0,0 0 0,0 0 16,21-21-16,0 21 0,0-21 16,0 0-16,22 0 0,-22 0 15,0 0-15,21 0 0,-21-21 0,22 21 16,-22-21-16,0 0 0,21 0 15,-20-1-15</inkml:trace>
  <inkml:trace contextRef="#ctx0" brushRef="#br1" timeOffset="115211.5">19981 13356 0,'0'0'0,"21"-42"15,1 0-15,-1 20 0,-21-20 0,21 21 16,-21 0-16,0 0 0,0 42 31,-21 0-31,0 0 0,-1 21 0,1-20 16,0 20-16,0 0 15,21 1-15,-21-22 0,0 21 0,-1 0 16,1 43-16,0-64 0,21 22 16,0-22-16,-21 0 0,21 0 15,-21 0-15,21 0 0,-21-21 16,42-21 15,0 0-31,0 0 0,0 0 0,0 0 16,1-1-16,-1-20 0,21 21 15,-21 0-15,0-22 0,22 22 16,-22 0-16,0 21 0,0-21 0,0 21 16,1-21-16,-1 21 15,-21 21 1,0 0-16,-21-21 0,21 21 16,-22-21-16,1 21 0,0-21 15,0 0-15,0 22 0,0-22 0,-1 0 16,1 0-16,0 21 0,0-21 15,0 0-15,0 21 16,-1 0-16,1 0 16,21 0-16,0 43 15,0-43 1,0 0-16,0 0 0,0 1 0,21-22 16,1 21-16,-1-21 0,0 21 15,0 0-15,21-21 0,-20 0 16,-1 0-16,21 0 0,-21 0 0,22 0 15,-22 0-15,21 0 0,-21 0 16,22-21-16,-22 21 0,42-21 16,-42 0-16,1-1 0,20 1 0,-21 0 15,0-21-15,0 21 0,1-1 16,-22 1-16,0 0 0,21 0 0,-21 0 16,21 21-16,-21 21 31,-21 0-31,21 0 15,-21 0-15,-1 1 0,22 20 16,0-21-16,0 0 0,-21 0 0,21 1 16,0-1-16,0 0 0,0 0 0,0 0 15,21-21 1,1 21-16,-1-21 0,0 0 16,0 0-16,0 0 0,0 0 0,1 0 15,-22-21-15,21 21 0,0-21 16,0 0-16,0 0 0,0 0 15,1-22-15,-1 22 0,0 0 0,0-21 16,0 20-16,0-20 0,22 0 16,-43 21-16,0-1 0,21 22 15,-21 22 1,0-1-16,0 0 16,-21 21-16,0-21 0,21 1 0,0 20 15,-22-21-15,22 0 0,-21 0 16,21 1-16,0-1 0,0 0 0,0 0 15,0 0-15,21 0 0,1-21 16,-1 0-16,-21 22 0,42-22 0,-21 0 16,0 0-16,1 0 0,-1 0 0,21 0 15,-21-22-15,0 1 16,1 21-16,20-21 0,-21 0 0,0-21 16,0 20-16,1-20 0,-22 21 0,0-21 15,21 20-15,-21-20 0,0 21 16,0 0-16,0 0 0,0-1 0,0 1 15,-21 21-15,-1 0 0,1 0 16,0 21-16,0 1 0,0-22 16,0 21-16,-1 0 0,1 0 0,21 0 15,0 0-15,-21 1 0,21-1 16,0 0-16,0 0 0,0 0 16,0 0-16,21-21 15,0 0 1,1 0-16,-22 22 15,21-22-15,-21 21 0,0 148 32,0-148-32,-21 22 15,21-1-15,-22 0 0,1 1 0,21-1 16,-21 21-16,0-20 0,0 20 16,21-20-16,-21-1 0,21 21 0,-22-20 15,22-1-15,-21 0 0,21 1 0,0-1 16,0 0-16,0-20 15,0 20-15,0-21 0,-21 0 0,21 0 16,-21-21-16,21 22 0,-21-22 16,0 0-1,21-22-15,0 1 16,0-21-16,0 21 0,0-22 0</inkml:trace>
  <inkml:trace contextRef="#ctx0" brushRef="#br1" timeOffset="115448.52">20659 13187 0,'-22'0'0,"44"0"0,-65-21 0,1 21 0,21 0 15,0-21-15,-1 21 0,1 0 16,0 0-16,0 0 15,21 21 32</inkml:trace>
  <inkml:trace contextRef="#ctx0" brushRef="#br1" timeOffset="117560.22">1524 16087 0,'0'0'0,"0"21"0,-21-21 16,21 21-16,-21-21 0,21 21 16,0-42 30,0 0-46,21 0 16,0 0-16,0-1 0,0 1 0,-21 0 16,21-21-16,1 21 0,-1-22 15,-21 22-15,0-21 0,0-1 16,0 22-16,0-21 0,0 21 0,0 0 16,-21-22-16,-1 22 15,22 0-15,-21 21 0,0 0 16,0 0-16,0 21 15,0 0-15,-1 0 0,1 1 0,21 20 16,0-21-16,-21 0 0,21 22 16,0-22-16,0 21 0,0-21 0,0 0 15,0 1-15,0-1 0,21-21 16,0 0-16,1 0 0,62-21 31,-41-1-31,-22 1 0,21 0 16,-21 0-16,0 0 0,22-22 15,-22 22-15,0 0 0,0 0 0,0 0 16,1 0-16,-1-1 0,-21 1 16,0 0-16,0 42 31,0 0-15,-21 1-16,-1-1 0,22 21 0,-21-21 15,21 22-15,-21-22 0,21 21 16,0 0-16,0 1 0,0-22 0,0 21 15,0-21-15,0 22 16,21-22-16,0 0 0,1 0 0,-1-21 16,0 0-16,0 0 15,0 0-15,0 0 0,1 0 0,20-21 16,-21 0-16,0 0 0,0-22 16,1 22-16,20 0 0,-21-21 0,0-1 15,0 22-15,1-21 0,-1 0 16,0 20-16,-21-20 0,21 21 0,-21-21 15,0 20-15,0 1 0,0 0 16,-21 21 0,0 21-1,21 0-15,0 85 32,0-85-32,0 22 0,0-22 0,0 0 15,0 21-15,0-20 16,21-1-16,0 0 0,-21 0 0,21 0 15,0-21-15,1 0 0,-1 0 16,0 0-16,21 0 0,-21 0 0,22-21 16,-1 21-16,-21-21 0,22 0 15,-1 0-15,0-1 0,-21 1 0,22-21 16,-22 21-16,0 0 0,0-1 16,-21 1-16,0-21 0,21 21 0,-21 0 15,0-1-15,0 1 0,0 0 16,0 0-16,0 0 0,-21 21 15,21 21 1,0 0-16,0 0 0,-21 0 16,21 1-16,0-1 0,0 21 0,0-21 15,0 22-15,0-22 0,0 21 16,0-21-16,0 22 0,21-22 0,0 0 16,1 0-16,-1 0 0,0-21 15,0 0-15,21 0 0,-20 0 16,-1 0-16,0 0 0,21 0 0,-21-21 15,1 0-15,20 0 0,-21 0 16,0-1-16,0 1 0,1 0 0,-1 0 16,-21-21-16,0 20 0,0 1 15,0 0-15,0 0 0,0-21 0,0 20 16,0 1-16,0 0 16,0 42-1,0 0-15,-21-21 16,21 22-16,0-1 0,0 21 0,0-21 15,-22 0-15,22 22 0,0-22 16,0 21-16,0-21 0,-21 1 0,21-1 16,-21 0-16,21 0 0,0 0 15,0 0-15,0-42 32,0 0-17,0 0-15,0 0 0,0 0 0,0-22 16,0 22-16,21-21 0,0 21 15,1-22-15,-1 1 0,0 21 0,0-22 16,0 1-16,22 21 0,-1 0 16,0 0-16,1-1 0,-1 22 0,0 0 15,1 0-15,-1 22 0,0-1 0,-21 0 16,22 21-16,-22-21 0,0 22 16,-21-22-16,0 21 0,0 1 0,0-22 15,0 21-15,0 0 0,-21-20 16,0 20-16,21-21 0,-21 0 15,-1 0-15,22 1 0,-21-1 0,42-21 32,22-21-17</inkml:trace>
  <inkml:trace contextRef="#ctx0" brushRef="#br1" timeOffset="119928.79">4889 16002 0,'-21'0'0,"42"0"0,-21-21 31,22 0-31,-1 0 0,0-1 16,0 1-16,0 0 0,0-21 16,22 21-16,-22-22 0,0 22 15,0-21-15,0-1 0,1 1 0,-1 0 16,-21-1-16,21 1 0,-21-21 15,0 20-15,0 1 0,0-43 16,0 43-16,0 21 0,-21 0 16,0-1-16,-1 22 0,22 22 15,-21-1-15,0 21 0,21 0 16,-21 1-16,21-1 0,0 22 0,-21-1 16,21-21-16,0 22 0,0-22 0,0 22 15,0-22-15,0 22 16,0-22-16,21 0 0,0 1 0,-21-22 0,21 21 15,0-21-15,22 0 16,-1-21-16,-21 0 0,22 0 16,-22 0-16,21 0 0,0-21 0,-20 0 15,20 0-15,0 0 0,-21 0 16,1-1-16,-1-20 0,0 21 0,0 0 16,-21-22-16,0 22 0,0 0 15,0-21-15,0 21 0,-21-1 0,0 1 16,0 0-16,-1 0 0,1 21 15,0 0-15,0 0 16,21 21-16,0 0 16,0 0-16,0 1 15,21-22-15,0 0 16,0 0-16,1 0 0,20 0 0,-21 0 16,0 0-16,22 0 0,-22 0 15,0 0-15,21 0 0,-21-22 0,1 1 16,-1 21-16,0-21 0,0 21 15,-21-21-15,0 0 16,0 42 15,0 0-31,0 0 16,0 0-16,0 1 0,0-1 16,0 0-16,0 21 0,0-21 15,0 1-15,0-1 0,0 0 0,0 0 16,0 0-16,0 0 0,21-21 15,0 0-15,1 0 16,-1 0-16,0 0 0,0 0 0,0 0 16,0-21-16,1 21 0,-1-21 15,0 0-15,0 0 0,0 0 0,0-1 16,1 1-16,-1 0 0,-21 0 0,0 0 16,21 0-16,-21-1 0,0 1 15,0 0-15,0 0 0,0 0 16,0 42 15,0 0-15,0 0-16,0 0 0,0 22 15,0-22-15,0 0 0,0 21 0,0-20 16,0 20-16,21-21 0,-21 0 0,21 22 16,0-22-16,-21 0 0,22-21 15,-1 21-15,106-21 16,-106-21-1,0 21-15,21-21 0,1 0 16,-22-22-16,21 22 0,1 0 0,-22 0 16,21-22-16,-21 1 0,0 21 15,1-21-15,-1-1 0,0 1 0,21-64 16,-21 43-16,1 20 0,-22 1 16,21 0-16,-21-1 0,0 1 15,0 21-15,0 0 0,0-1 0,0 44 31,-21-1-31,-1 21 0,1 0 0,21 1 16,-21 20-16,0-20 0,0 20 0,21-21 16,-21 1-16,-1-1 0,1 0 15,21 1-15,0-1 0,0 0 0,0 1 16,0 20-16,0-42 16,21 1-16,1-1 0,-1 0 15,0-21-15,21 0 0,-21 0 16,22 0-16,-22-21 0,21 21 15,-21-21-15,22-1 0,-22 1 16,21 0-16,-21-21 0,22 21 0,-22-22 0,0 1 16,21 21-16,-20-22 15,-1-20-15,-21 21 0,21-1 0,0-20 0,-21 20 16,0 1-16,0 0 0,0-1 16,0 1-16,0 21 0,0-21 15,0 63 1,0 0-1,0 21-15,0-21 0,0 22 0,-21-1 16,21-21-16,-21 22 0,21-1 0,-21 0 16,21 1-16,0-1 0,0 0 15,0-21-15,0 22 0,0-1 0,0-21 16,0 0-16,0 22 0,0-22 16,21 0-16,0 0 0,0 0 0,0-21 15,0 0-15,1 0 0,-1 0 16,0 0-16,0 0 0,0-21 15,22 0-15,-22 0 0,0 0 16,0 0-16,0-1 0,0 1 0,1 0 16,-1-21-16,0 21 0,0-22 15,0 22-15,-21 0 0,21 0 0,-21 0 16,22-1-16,-22 1 0,0 42 31,0 1-31,0-1 0,0 21 16,0-21-16,-22 0 0,22 1 15,-21-1-15,21 0 0,0 0 0,0 0 16,0 0-16,0 1 0,0-1 0,0 0 16,21-21-16,1 21 0,-1-21 15,0 0-15,0 0 0,0 0 16,0 0-16,1 0 0,-1 0 0,0-21 16,0 0-16,-21 0 15,0-1-15,21 1 0,-21 0 16,0 0-16,0 0 0,0-22 0,0 22 15,-21 0-15,0 0 0,0 0 16,21 0-16,-21 21 0,-1-22 0,1 22 16,0 0-16,0 0 0,42 0 47,-21 22-47,21-22 0,0 0 15,1 0-15,20 0 0,-21 0 0,0 0 16,0 0-16,1 0 0,-1 0 0,21 0 15,-21 0-15,0 0 16,1 0-16,-1 0 0,0 0 16,0 0-16,-21 21 0,0 0 15,0 0-15,0 0 16,0 0-16,0 1 0,0-1 16,0 0-16,0 0 0,-21 0 15,21 0-15,0 1 16,0-1-16,0 0 15,-21-21-15,21 21 0,-21-21 16,21-21 15,0 0-15,0-43 0,0 43-16,0-21 0,21 21 15,0-22-15,0 22 0,0-21 0,0-1 16,22 22-16,-22-21 0,21 21 15,-21-22-15,22 22 0,-22 21 16,21 0-16,-21 0 0,1 0 0,-1 21 16,0 22-16,-21-1 0,0-21 15,0 22-15,0-1 0,0-21 0,0 21 16,0 22-16,0-22 16,0-21-16,0 22 0,0-22 15,0 0-15,0 0 0,0 0 0,0 1 16,0-1-16,0-42 31,-21-1-15,21 1-16,0 0 0</inkml:trace>
  <inkml:trace contextRef="#ctx0" brushRef="#br1" timeOffset="120193.64">7112 15409 0,'-42'0'32,"84"0"-32,-63 0 0,63 0 0,-21 0 15,22 0-15,20 0 0,1 0 16,-22 0-16,0 0 0,22 0 15,-22-21-15,22 21 0,-1 0 16,-21 0-16,22-21 0,-22 21 0,1 0 16,-1 0-16,0 0 0,-21-21 15,1 21-15,-1 0 0</inkml:trace>
  <inkml:trace contextRef="#ctx0" brushRef="#br1" timeOffset="120648.32">10393 15367 0,'0'21'31,"0"0"-31,0 1 0,0 20 16,0-21-16,0 0 0,0 0 0,0 22 15,0-22-15,0 0 0,0 0 16,0 0-16,0 1 0,0-1 0,-21-21 16,21 21-16,-22-21 0,1 0 15,21 21-15,0-42 31,0 0-31</inkml:trace>
  <inkml:trace contextRef="#ctx0" brushRef="#br1" timeOffset="120832.21">10329 15177 0,'0'0'15,"0"-22"-15,0 1 0,0 0 16,-21 21-1,21 21 17,21-21-17,0 0-15,1 0 16,-1 0-16</inkml:trace>
  <inkml:trace contextRef="#ctx0" brushRef="#br1" timeOffset="121020.1">10647 15452 0,'0'0'16,"0"21"-16,-21 0 15,42-21 63,0 0-78,0 0 0</inkml:trace>
  <inkml:trace contextRef="#ctx0" brushRef="#br1" timeOffset="121390.54">10985 15515 0,'0'21'31,"22"-21"-16,-1 0-15,0 0 16,0 0-16,0 0 0,0 0 16,1 0-16,-1-21 0,0 0 0,21 21 15,-21-21-15,1 0 0,-1 0 0,0-1 16,0 1-16,-21 0 0,0 0 16,0 0-16,0 0 0,0-1 0,0 1 15,-21 21-15,-21 0 0,20 0 16,1 0-16,0 21 0,-21 1 15,21-1-15,-1 0 0,-20 0 0,21 21 16,0-20-16,21 20 0,0-21 16,-21 21-16,21-20 0,0-1 0,0 0 15,0 0-15,0 0 0,21 0 0,0 1 16,0-22-16,21 0 16,-20 21-16,-1-21 0,21 0 0,-21 0 15,22 0-15,-22 0 0,21 0 0,-21-21 16,0 21-16,1-22 0,-1 1 15,0 21-15</inkml:trace>
  <inkml:trace contextRef="#ctx0" brushRef="#br1" timeOffset="124574.23">12150 15621 0,'0'0'0,"0"21"0,0 0 15,21-21 1,0 0-16,0 0 0,0 0 15,0 0-15,1 0 0,-1 0 0,0 0 16,21 0-16,-21-21 0,1 21 16,20-21-16,-21 0 0,0 0 0,22 0 15,-22-1-15,21-20 0,-21 21 16,0-21-16,1-1 0,-1 1 0,0 0 16,-21-1-16,0 1 0,0 0 0,0 20 15,0-20-15,0 21 0,-21 0 16,0 21-16,-1 0 0,-20 0 15,21 0-15,0 21 0,0 0 16,-1 21-16,1-20 0,0 20 0,0 0 16,21 1-16,0-1 0,0 0 0,0-21 15,0 22-15,0-1 0,21-21 16,-21 0-16,42 1 0,-20-1 16,-1 0-16,42 0 0,-20-21 15,-22 0-15,21 0 0,-21 0 16,22 0-16,-22 0 0,42-21 15,-42 21-15,22-21 0,-22 0 16,0-1-16,0-20 0,22 21 0,-22-21 16,21 20-16,-21-20 0,0 0 0,22-1 15,-22 1-15,21 21 0,-21 0 16,22 0-16,-22-1 0,21 22 0,-21 0 16,1 0-16,-1 0 0,0 22 0,0-1 15,-21 21-15,21-21 0,-21 22 16,0-22-16,0 21 0,0-21 0,-21 22 15,0-22-15,0 21 0,21-21 16,-21 0-16,-1 1 0,1-1 16,0 0-16,42-42 47,0 0-47,-21-1 0,22 1 15,-1 0-15,0 0 0,0-21 0,0-1 16,0 22-16,1-21 0,-1-1 15,0 1-15,0 21 0,-21-21 16,21 20-16,-21 1 0,21 0 0,-21 42 31,0 0-31,0 1 16,-21-1-16,-21 127 16,42-106-1,0-21-15,0 1 0,0 20 0,0-21 16,0 0-16,0 0 0,21 1 15,0-1-15,0 0 0,1-21 16,-1 0-16,21 0 0,-21 0 0,22 0 16,-22 0-16,21 0 0,0 0 15,1-21-15,-1 21 0,0-21 0,1-1 16,-1 1-16,0 0 0,-20-21 16,-1 21-16,0-22 0,0 22 15,-21-21-15,0-1 0,0 1 0,0 21 16,0-21-16,0 20 0,-21 1 15,0 0-15,0 21 0,-1 0 0,1 0 16,0 21-16,0 0 0,0 1 0,0-1 16,21 21-16,0-21 0,0 22 15,0-1-15,0-21 0,0 21 0,0-20 16,0 20-16,21-21 0,0 0 0,0 0 16,0-21-16,0 22 0,1-22 15,20 0-15,-21 0 0,21 0 0,1 0 16,-22 0-16,21 0 0,1 0 15,-1-22-15,-21 1 0,21 0 16,-20 0-16,20 0 0,-21-22 0,0 22 16,22-21-16,-22 0 0,0-1 15,0 1-15,-21 21 0,21-22 0,-21 22 16,21 0-16,-21 0 0,0 0 0,0 0 16,22 21-16,-22 21 31,0 0-31,21 0 0,-21 21 15,0-20-15,0-1 0,0 0 16,0 0-16,0 0 0,21 0 0,-21 1 16,21-22-16,-21-22 31,0 1-15,0 0-16,0 0 15,0 0-15,0 0 0,0-1 0,0 1 16,0 0-16,0 0 0,0 0 0,-21 21 15,21-21-15,-21 21 0,0 0 16,-1 0-16,1 0 16,21 21-16,-21 0 0,0 0 0,0 21 15,21 1-15,-21-22 0,21 21 16,-22 43-16,22-64 0,0 21 16,0 22-16,0-43 15,0 21-15,0-20 16,22-1-16,-1 0 0,0 0 0,0-21 0,21 21 15,-20-21-15,-1 0 0,21 0 16,-21 0-16,22 0 0,-22 0 0,21-21 16,0 21-16,-20-21 0,62-21 15,-41 20-15,-1-20 0,0 21 16,-21-21-16,22-1 0,-1-20 16,-21 20-16,0 1 0,1 0 0,-22-1 15,0 22-15,0 0 0,-22 42 31,1 0-15,21 1-16,0-1 0,-21 21 16,0-21-16,21 0 0,-21 22 0,21-22 15,0 42-15,0-41 16,0 20-16,0-21 0,21-21 16,0 21-16,0-21 0,0 0 0,1 0 15,20 0-15,-21 0 0,0 0 16,22 0-16,-22 0 0,21 0 0,-21-21 15,0 0-15,1 0 0,-1 0 16,0-22-16,-21 22 0,21-21 16,0 21-16,-21-22 0,0 22 0,0-21 15,21 21-15,-21-1 0,0 1 16,22 21-16,-22 21 16,0 1-16,0-1 15,0 0-15,0 0 0,-22 21 16,22-20-16,0 20 0,0-21 0,0 21 15,0-20-15,0-1 0,0 0 16,0 0-16,0 0 0,22 0 0,-1 1 16,0-22-16,0 21 0,0-21 15,22 0-15,-22 0 0,0 0 16,0 0-16,21-21 0,-20-1 0,-1 1 16,0 0-16,0 0 0,0 0 15,0-22-15,1 1 0,20 0 16,-21-22-16,0 22 0,0-22 0,1 22 15,-22-21-15,21 20 0,0 1 16,0 0-16,0-1 0,-21 1 0,0 21 16,0 0-16,0-1 0,0 1 0,-21 42 31,0 22-31,0-22 0,0 21 16,-1 1-16,22-1 0,0 0 0,-21 22 15,21-1-15,-21-20 0,21 20 16,0 1-16,0-22 0,0 0 15,0 1-15,0-1 0,21 0 0,0-21 16,1 22-16,-1-22 0,0 0 16,0-21-16,21 21 0,-20-21 0,20 0 15,-21 0-15,21 0 0,1 0 0,-1-21 16,0 21-16,-20-21 0,20 0 16,0-22-16,-21 22 0,22-21 0,-22 0 15,0 20-15,21-62 0,-42 41 16,0 22-16,22-21 0,-22 21 31,0 42-15,-22 0-16,22 0 0,-21 0 15,21 22-15,0-22 0,0 0 0,0 0 16,0 0-16,0 1 0,0-1 16,0 0-16,0 0 0,0 0 0,21 0 15,1-21-15,-1 0 16,0 0-16,0 0 0,0 0 15,0 0-15,1-21 0,-1 21 0,0-21 16,21 0-16,-21 0 0,22-22 0,-22 22 16,21-21-16,-21 21 0,1-22 15,20 22-15,-21 0 0,21 0 0,-20 0 16,20 21-16,-42 21 31,0 0-31,-21 0 0,0 22 16,21-22-16,-22 0 0,22 0 15,0 0-15,0 22 0,0-22 0,0 0 16,0 0-16,0 0 0,22-21 16,-1 0-16,0 0 15,0 0-15,0 0 0,0 0 0,1 0 16,-1 0-16,0-21 0,-21 0 0,0 0 16,21 0-16,-21-1 0,0-20 15,0 21-15,0-21 0,0-1 0,0 22 16,-21-21-16,0 21 0,0-1 15,-1 1-15,1 0 0,0 21 16,0 0-16,0 0 0,0 0 16,42 21 15,0-21-31,0 0 0,0 0 0,0 0 16,22 0-16,-22 0 0,21 0 15,1 0-15,-1 0 0,-21 0 0,21 0 16,1 0-16,-22 0 0,21 0 15,-21 0-15,1 21 0,-1 1 16,0-22-16,-21 21 0,0 0 0,0 0 16,0 0-16,0 0 0,0 1 15,0-1-15,0 0 0,-21 0 0,21 0 16,-21 0-16,21 1 0,0-1 0,-22 0 16,22 0-16,0 0 0,0 0 15,-21-21-15,21 22 0,0-1 16,0-42 31,0-1-47,21 1 15,1 0-15,-1 0 0,0-21 16,0 20-16,21-20 0,-20 0 0,20-1 16,0 1-16,22 0 15,-22-1-15,64-20 0,-64 21 16,1 20-16,-22 22 0,0 0 0,-21 22 15,0 20 1,0-21-16,-21 21 0,0 22 0,-1-22 16,1 1-16,21-1 0,-21 0 0,21-21 15,0 22-15,0-22 0,0 21 16,0-21-16,0 1 0,21-1 16,0-21-16,1 21 0,-1-21 15,21 0-15,-21 0 0,0 0 0,22-21 0,-22 0 16,21 21-16,-21-22 0,22 1 15,-22 0-15,0 0 0,0 0 16,0-22-16,22 22 0,-43-21 0,21 0 16,0-1-16,0 1 0,-21 21 15,0-22-15,0 1 0,0 21 0</inkml:trace>
  <inkml:trace contextRef="#ctx0" brushRef="#br1" timeOffset="124816.73">17568 14732 0,'-21'0'0,"42"0"0,-84 0 16,42 21-16,-22-21 0,22 0 15,0 0-15,0 0 16,21 21-16,21-21 31,0 0-31,0 0 16</inkml:trace>
  <inkml:trace contextRef="#ctx0" brushRef="#br1" timeOffset="125075.59">16108 15071 0,'-21'21'0,"42"-42"0,-64 63 0,22-42 16,0 0-16,42 0 15,22 0-15,-22 0 16,21 0-16,22 0 0,-22 0 16,21-21-16,1 0 0,-1 21 0,1-21 15,-22 21-15,22-22 0,-22 22 16,22 0-16,-22-21 0,-21 21 15,21 0-15,-20 0 0,-1-21 0,0 21 16,-42 21 15,-22-21-31,1 0 0,-21 21 16</inkml:trace>
  <inkml:trace contextRef="#ctx0" brushRef="#br1" timeOffset="125708">4403 16785 0,'-22'0'16,"22"21"-16,0 1 16,-21-1-16,21 0 0,0 21 15,0-21-15,-21 1 0,21-1 0,0 21 16,0-21-16,0 0 0,0 1 15,0-1-15,0 0 16,0-42 15,0 0-15,0-1-16</inkml:trace>
  <inkml:trace contextRef="#ctx0" brushRef="#br1" timeOffset="125887.89">4424 16552 0,'21'-21'15,"-21"42"48,21-21-63,0 0 0,0 22 15</inkml:trace>
  <inkml:trace contextRef="#ctx0" brushRef="#br1" timeOffset="126300.66">4932 16701 0,'0'0'0,"0"21"16,0 0-16,0 0 0,0 0 0,0 0 15,-21 22-15,21-22 0,0 0 0,0 0 16,-22 22-16,1-22 0,21 0 16,-21 0-16,21 0 0,0 0 15,-21 1-15,0-22 0,21 21 0,-21 0 16,21 0 0,-22-21-16,1 0 15,21-21 1,0 0-16,0 0 0,0-22 15,21 22-15,1 0 0,-1-21 16,0-1-16,0 1 0,0 21 16,106-127-1,-84 148-15,-22 0 16,0 0-16,0 0 0,0 21 16,0 0-16,-21 0 0,22 21 0,-22-20 15,0 20-15,0-21 0,0 21 16,0-20-16,0-1 0,0 0 0,0 21 15,0-21-15,0 1 16,0-1-16</inkml:trace>
  <inkml:trace contextRef="#ctx0" brushRef="#br1" timeOffset="126921.3">6054 16912 0,'0'0'0,"63"-21"31,-42 0-15,22 0-16,-22 0 0,21-1 0,0 1 15,1 0-15,-1-21 0,-21 21 0,22-22 16,-1 22-16,-21-21 0,0 21 16,0-1-16,-21 1 0,0-21 0,0 21 15,0 0-15,0-1 0,-21 1 16,0 21-16,0-21 0,0 21 0,0 0 15,-1 0-15,1 21 16,0 0-16,21 1 0,0-1 0,-21 0 16,0 21-16,21 1 0,-21-1 15,21 21-15,0-20 0,-22 20 16,1 1-16,0-1 0,21 1 0,-21-1 16,0 1-16,0-1 0,-1 22 15,1-22-15,0 22 0,21 0 0,-21 21 16,0-22-16,0 1 0,-1 0 15,1 20-15,0-20 0,0 21 16,21-21-16,-21-1 0,0 1 0,-1 0 16,1-22-16,0 1 0,21-1 15,0-21-15,0 1 0,0-22 0,0 0 16,0 0-16,21-21 16,22 0-16,-22-21 0,21 0 15,0-21-15,1 20 0,-1-20 16,0 0-16,170-233 15,-170 211 1,-20 1-16,20-1 0,-42 22 0</inkml:trace>
  <inkml:trace contextRef="#ctx0" brushRef="#br1" timeOffset="127080.21">6435 17822 0,'-127'-169'16,"-43"21"0,107 106-16,423 401 0,-784-761 0,382 381 0,-22-21 15,22 21-15,0-1 0,-1 1 16,22 21-16,0-21 0,21 0 31,21 21-31,0-21 0,22 21 0,-22 0 16,21 0-16,1-21 0,-1 21 15,0-22-15,1 1 0,-1 21 0,0-21 16,1 0-16</inkml:trace>
  <inkml:trace contextRef="#ctx0" brushRef="#br1" timeOffset="127571.95">6879 16595 0,'-21'0'0,"42"0"0,-63 0 15,21-21-15,-1 21 0,1 0 16,0 0-16,0 0 0,0 0 16,0 0-16,-1 0 0,1 0 0,0 0 15,0 0-15,0 21 0,-43 42 16,64-20-16,-21-22 15,0 21-15,21 0 0,0 1 0,-21-1 16,21-21-16,-21 22 0,21-1 16,0-21-16,0 0 0,0 0 15,0 1-15,0-1 0,21-21 16,0 0-16,0 0 16,0 0-16,22-21 15,-22-1-15,0 1 0,0 0 0,21 0 16,-20 0-16,-1-22 0,0 22 15,0-21-15,0 0 0,0-1 0,-21 22 16,0-21-16,0 21 0,0-1 16,0 1-16,0 0 0,0 42 31,0 0-31,0 1 0,0 20 16,0-21-16,0 21 0,0 1 0,-21-22 15,21 21-15,0 1 0,0-22 16,0 0-16,0 0 0,0 0 0,0 0 15,0 1-15,21-22 16,1 0-16,-1 0 0,21 0 16,-21 0-16,22-22 0,-22 1 15,21 21-15,-21-21 0,0 0 0</inkml:trace>
  <inkml:trace contextRef="#ctx0" brushRef="#br1" timeOffset="127947.74">7345 16637 0,'0'0'0,"21"-21"0,-21 0 0,0 0 15,-21 21 1,0 0-16,-1 0 16,1 21-16,0 0 0,0 0 15,0-21-15,21 21 16,0 0-16,0 1 0,0-1 16,0 0-16,0 0 0,0 0 15,0 0-15,21-21 0,0 22 16,0-1-16,0-21 0,1 21 0,-1 0 15,0 0-15,0-21 16,0 21-16,-21 1 0,0-1 16,0 0-16,0 0 15,-21-21-15,0 0 16,0 21-16,0-21 0,-1 0 16,-20 0-16,21 0 0,-21 0 0,20 0 15,1 0-15,0 0 0,0 0 16,0 0-16,0-21 0,-1 21 0,22-21 15,0 0-15,0 0 32,22 21-32,-1-22 0,0 1 15,0 21-15,0-21 0</inkml:trace>
  <inkml:trace contextRef="#ctx0" brushRef="#br1" timeOffset="128235.63">7959 16362 0,'0'0'0,"0"-21"0,-22 21 0,1 0 15,0 0-15,0 0 16,0 0-16,21 21 16,0 0-16,-21 0 0,-1 22 0,22-22 15,-21 21-15,21-21 0,0 22 16,-21-1-16,0 0 0,21 1 0,-21-22 15,21 21-15,0 0 0,0-20 16,0-1-16,0 0 0,0 0 16,0 0-16,0 0 0,0 1 0,21-22 31,0 0-15,-21-22-16,21 22 0,-21-21 0,21 0 15</inkml:trace>
  <inkml:trace contextRef="#ctx0" brushRef="#br1" timeOffset="128435.52">7641 16679 0,'0'0'0,"21"0"47,0 0-47,1 0 0,-1 0 15,0 0-15,0 0 0,21 0 16,-20 0-16,-1 0 0,0-21 0,21 21 16,-21-21-16,1 21 0,-1 0 15</inkml:trace>
  <inkml:trace contextRef="#ctx0" brushRef="#br1" timeOffset="128819.9">8086 16701 0,'21'21'15,"0"-21"-15,0 0 0,0 0 0,0 0 16,1 0-16,-1-21 16,0 21-16,0-22 0,0 1 0,0 0 15,1 0 1,-22 0-16,0 0 0,-22-1 15,1 22 1,0 0-16,0 0 16,0 0-16,-64 64 15,85-43 1,-21 0-16,21 0 0,0 1 0,0 20 16,0-21-16,0 0 0,0 0 0,0 1 15,0-1-15,0 0 0,21-21 16,-21 21-16,21-21 0,0 0 0,22 0 15,-22 21-15,0-21 0,21 0 16,-20 0-16,-1 0 0,21-21 0,-21 21 16,22-21-16,-22 0 0,0 0 15,21-22-15</inkml:trace>
  <inkml:trace contextRef="#ctx0" brushRef="#br1" timeOffset="129147.71">8615 16658 0,'0'-63'15,"0"126"-15,0-147 0,0 62 16,21 22-16,0-21 0,0 21 15,0 0-15,1 0 16,-1 0-16,0 0 0,0 0 0,21 0 16,-20 0-16,-1 21 0,0 1 0,0-1 15,0 0-15,0 21 16,1-21-16,-22 1 0,0 20 0,0 0 16,0 1-16,0-22 0,0 0 15,-22 0-15,1-21 0,0 21 0,0-21 16,0 21-16,0-21 0,-1 0 15,1 0-15,21-21 16,0-21 0,0 21-1,21 0-15,-21-22 0,22 22 16,-1 0-16,0 0 0,0-22 0,0 22 16,22-21-16,-22 21 0,0-22 15,0 22-15,21 0 0,-20 0 0,-1 0 16,0 0-16,0 21 0,0 0 15</inkml:trace>
  <inkml:trace contextRef="#ctx0" brushRef="#br1" timeOffset="129972.25">6329 17780 0,'0'21'15,"0"0"1,21-21 0,0 0-1,0 0-15,0 0 16,1 0 0,-1 0-16,0 0 15,-21 22-15,21-1 0,0 0 16,0 0-16,1 0 15,-22 0-15,21 1 0,-21-1 16,0 21-16,21-21 0,-21 0 0,0 1 16,0 20-16,21-21 0,-21 0 15,0 0-15,0 22 0,-21-22 0,0 0 16,0 0-16,-1 0 0,22 1 16,-21-1-16</inkml:trace>
  <inkml:trace contextRef="#ctx0" brushRef="#br1" timeOffset="131380.4">9864 16616 0,'0'0'16,"0"-21"-16,0 0 0,-22 21 16,22-22-16,-21 22 15,0 0-15,0 0 32,-21 43-17,42-22-15,0 21 0,-22-21 16,22 1-16,0-1 0,0 0 15,-21 0-15,21 0 0,0 0 0,0 1 16,0-1-16,0 0 0,0-42 47,0 0-31,0-1-16,0 1 0,21 0 15,-21-21-15,22 21 0,-1-1 0,-21 1 16,21-21-16,0 21 0,0 0 15,0-1-15,1 1 0,-1 21 16,0 0-16,0 0 0,0 0 0,0 0 16,1 0-16,-1 21 15,0 1-15,-21-1 0,0 0 0,21 0 16,-21 21-16,21-20 0,-21-1 0,0 0 16,0 0-16,0 0 0,0 0 15,0 1-15,0-1 0,0 0 0,0 0 16,21-21 15,1 0-31,-22-21 16,21 0-16,0 0 15,0-1-15,-21-20 0,21 21 16,0 0-16,1-22 0,-1 22 0,0-21 16,0 21-16,0 0 0,22-1 0,-22 1 15,0 0-15,0 21 16,0 0-16,0 21 0,-21 0 15,0 1-15,0-1 0,0 0 16,0 21-16,0-21 0,0 22 0,0-22 16,0 0-16,0 21 0,0-20 15,0-1-15,0 0 0,0 0 16,22-21 0,-1 0-1,21-21-15,-21 0 0,0 21 16,22-21-16,-22-1 0</inkml:trace>
  <inkml:trace contextRef="#ctx0" brushRef="#br1" timeOffset="131801.51">11176 16531 0,'0'0'16,"0"-21"-16,-21 21 15,0-21-15,-1 21 0,1 0 16,0 0-16,0 0 15,21 21-15,-21 0 0,0 0 0,-1-21 16,1 43-16,0-22 0,0 0 16,21 0-16,-21 0 0,0 22 0,21 63 31,0-85-31,0 0 0,0 0 0,21 0 16,0-21-16,0 0 0,0 0 15,0 0-15,22 0 0,-22 0 16,42-21-16,-41 0 0,20 21 15,-21-21-15,0 0 0,22-1 16,-22 1-16,21-42 16,-21 42-16,-21-1 0,0-20 0,0 21 15,0 0-15,0 0 0,0-22 16,-21 22-16,0 21 0,0-21 0,0 0 16,-1 21-16,-20 0 0,21 0 15,0 0-15,0 0 0,-1 0 0,1 0 16,0 0-16,21 21 0,0 0 0,0 0 15,0 0-15,0 1 16,0-1-16,21-21 0,0 21 16,22-21-16</inkml:trace>
  <inkml:trace contextRef="#ctx0" brushRef="#br1" timeOffset="132340.23">11853 16531 0,'0'-21'0,"0"0"0,0 0 16,0 0-16,-21-1 16,0 22-16,0 0 15,0 0-15,-1 0 0,1 0 0,0 0 16,0 0-16,0 22 0,0-1 16,-1 0-16,1 0 0,21 21 0,-21-20 15,0-1-15,0 21 0,21 0 16,0-20-16,-21 20 0,21-21 15,0 0-15,0 22 0,0-22 0,0 0 16,21 0-16,0-21 16,0 0-16,0 0 0,0 0 0,1 0 15,-1-21-15,0 0 0,0 0 16,0-1-16,22 1 0,-22 0 0,0 0 16,0 0-16,0-22 0,0 22 0,1-21 15,-1 21-15,-21-22 0,0 22 16,21-21-16,0 0 0,-21-1 0,0 1 15,0 0-15,21-1 0,-21 1 16,0 21-16,0-22 0,0 22 16,0 42-1,0 1-15,0-1 0,-21 0 16,21 21-16,0 1 0,-21-1 0,0 0 16,21 1-16,-21-22 0,21 21 0,0 0 15,0 1-15,-22-22 0,22 21 16,0-21-16,0 1 0,0-1 0,0 0 15,0 0-15,0 0 0,22-21 16,-1 0 0,0 0-16,0 0 15,0-21-15,0 0 16,1 0-16,-1 0 0,0-1 0</inkml:trace>
  <inkml:trace contextRef="#ctx0" brushRef="#br1" timeOffset="132748.17">12277 16510 0,'0'21'0,"21"-21"47,0 0-47,0 0 15,0 0-15,0-21 0,1 0 16,-22 0-1,21 21-15,-21-21 0,0-1 0,0 1 16,0 0-16,0 0 0,0 0 16,0 0-16,-21 21 15,-1 0-15,1 0 0,0 0 16,0 0-16,0 21 0,0 0 16,-1 0-16,1 0 0,0 0 0,0 1 15,21-1-15,0 21 0,0-21 0,0 0 16,0 1-16,0-1 15,21 0-15,0 0 0,0-21 0,1 0 16,-1 21-16,0-21 16,0 0-16,0 0 0,22 0 15,-22 0-15,0 0 0,0 0 0,0-21 16,0 21-16,-21-21 0,22 0 16,-22 0-16,0-1 15,21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2:58:14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 0 0,'0'0'0,"21"0"15,0 0 126,1 0-141,-1 0 0</inkml:trace>
  <inkml:trace contextRef="#ctx0" brushRef="#br0" timeOffset="1183.14">720 677 0,'-22'0'78,"1"0"-63,21-21 48,0 0-47,0 0 15,0 0 0,21 21-31,1 0 16,-1 0-16,-21-21 15,21 21-15,0 0 16,0 0-16,0 0 16,1 0-16,-22 21 0,21 0 15,0-21-15,-21 42 0,0-21 0,21 22 16,-21-1-16,0 0 15,0 1-15,0-1 0,0 22 16,-21-22-16,0 21 0,-22-20 0,22-1 16,-21 0-16,0 1 0,-1-1 15,1 0-15,21-20 0,-22-1 0,1 0 16,21 0-16,0 0 0,0-21 16,-1 0-16,22-21 15,0 0-15,0 0 16,0 0-16,0-1 0,0 1 15,22 0-15,-1 0 0,0 0 16,-21 0-16,21-1 0,0 22 0,0 0 16,1 0-16,-1 0 15,0 0-15,21 0 0,-21 22 0,1-1 16,-1 21-16,0-21 0,0 0 16,0 1-16,-21-1 0,21 0 15,1 21-15,-1-21 0,-21 1 0,21-22 16,0 21-16,-21 0 0,21 0 15,0-21-15,1 0 32,-1-21-17,-21 0-15,0 0 0</inkml:trace>
  <inkml:trace contextRef="#ctx0" brushRef="#br0" timeOffset="1352.04">1164 1101 0,'-21'0'47,"21"-21"0</inkml:trace>
  <inkml:trace contextRef="#ctx0" brushRef="#br0" timeOffset="2180.57">2053 635 0,'0'0'15,"0"-21"-15,0 0 16,0 42 0,0 0-1,0 0-15,0 0 0,0 22 0,0-22 16,0 21-16,0 1 0,0-1 16,0 21-16,0-20 0,0-1 15,-21-21-15,21 22 0,0-1 16,0-21-16,-21 21 0,21-20 15,0-1-15,-21 0 0,21-42 32,21 21-17,63-148 17,-41 105-32,-22 1 0,0 0 0,0-1 0,0 22 15,1-21-15,-1 21 0,0-1 16,0 1-16,0 21 0,0 0 0,1 0 15,-1 0-15,0 0 16,0 21-16,-21 1 0,21-1 16,-21 21-16,0-21 0,0 22 15,0-22-15,0 21 0,21-21 16,-21 0-16,0 1 0,22-1 0,-22 0 16,0 0-16,21-21 0,0 0 15,0 0-15,0 0 0,22 0 0,105-63 31,-106 41-31,0-20 16,-20 21-16,-1-21 0,21-1 16,-21 1-16,0 0 0,-21-1 15,0 1-15,0 21 0,0-22 0,0 22 16,0 0-16,-21 0 0,21 0 16,-21 0-16,0 21 0,0 0 0,0 0 15,-1 0-15,1 0 0,0 0 16,0 0-16,0 0 0,0 21 0,21 0 15,-22 0-15,22 0 16,22-21 0,-1 0-1,21 0-15</inkml:trace>
  <inkml:trace contextRef="#ctx0" brushRef="#br0" timeOffset="2709.27">3344 339 0,'0'0'0,"-63"0"31,63 21-31,-21-21 16,-22 190 15,43-147-31,0-22 0,0 42 15,-21-20-15,21-1 0,0 0 0,0 1 16,-21 20-16,21-42 0,0 22 16,0-1-16,0-21 0,0 0 15,0 1-15,0-1 0,0 0 0,0-42 47,0 0-47,0-1 0,21-20 16,-21 21-16,21-21 0,0-1 15,-21 1-15,22 0 0,-1-1 0,0 1 16,0 21-16,21-22 0,-20 22 16,20 0-16,-21 0 0,21 0 15,1 21-15,-22 0 0,21 0 16,-21 0-16,22 0 0,-22 21 0,0 0 16,0 0-16,0 0 0,-21 22 15,0-22-15,0 21 0,0-21 0,0 22 16,0-1-16,0 0 0,-21-20 15,0 20-15,0-21 0,0 0 0,0 0 16,-1 1-16,22-1 0,-21 0 16,21-42 15,21 0-15</inkml:trace>
  <inkml:trace contextRef="#ctx0" brushRef="#br0" timeOffset="3251.96">4381 677 0,'0'0'0,"0"-21"15,0 0 1,-21 21-16,0-21 0,0 21 0,0 0 15,0 0-15,-1 0 16,1 0-16,0 0 0,0 0 0,0 21 16,-22-21-16,22 21 0,0 22 15,-21-22-15,21 21 0,-1-21 0,1 22 16,0-1-16,0 0 0,21 1 16,0-22-16,0 21 0,0 0 0,0-20 15,0-1-15,0 0 0,0 0 16,0 0-16,21 0 0,0-21 0,0 0 15,1 0-15,-1 0 0,21 0 16,-21 0-16,0-21 0,22 0 0,-22 0 16,0 0-16,21 0 15,-20-1-15,-1-20 0,0 21 0,0-21 16,0-1-16,-21 1 0,0 0 16,21 20-16,-21-20 0,0 21 0,22 0 15,-22 0-15,0 42 31,0 0-31,0 0 16,-22 0-16,22 22 0,-21-22 0,21 21 16,0-21-16,0 22 0,0-22 15,0 21-15,0-21 0,0 0 0,0 1 16,0-1-16,0 0 0,0 0 16,21-21-16,1 0 15,-1 0-15,0 0 0,21 0 16,-21-21-16,22 0 0,-22 0 0,21-1 15</inkml:trace>
  <inkml:trace contextRef="#ctx0" brushRef="#br0" timeOffset="3532.27">5016 339 0,'0'0'0,"-21"-21"31,0 42-31,21 0 15,-21 0-15,21 21 0,-21-20 16,0 20-16,21 0 0,0 1 16,0-1-16,-22 0 0,1 106 15,0-105-15,21-1 16,0 0-16,0 1 0,0-22 16,0 21-16,0-21 0,0 1 0,0-1 15,0 0-15,0 0 16,21-21-16,0 0 0,1 0 15,-1 0-15,-21-21 0,21 21 16,0-21-16,0 0 0,-21-22 0</inkml:trace>
  <inkml:trace contextRef="#ctx0" brushRef="#br0" timeOffset="3744.15">4635 699 0,'0'0'0,"-21"0"0,21 21 16,21-21 0,1 0-1,-1 0-15,0 0 0,21 0 0,1 0 16,-1 0-16,0 0 0,-21 0 16,22 0-16,-1 0 0,0-21 15,1 21-15,-22-22 0,21 1 0,-21 21 16,22 0-16</inkml:trace>
  <inkml:trace contextRef="#ctx0" brushRef="#br0" timeOffset="4095.95">6392 656 0,'0'0'0,"0"-42"31,-21 63 1,0 0-32,21 22 15,0-22-15,0 21 0,0 0 0,-21 1 16,21-1-16,0 0 0,-21 1 15,21-22-15,0 21 0,-22-21 16,22 22-16,0-22 0,0 0 0,0 0 16,0 0-16,0 1 15,0-44 17,22 22-32,-1-21 0,0 0 15</inkml:trace>
  <inkml:trace contextRef="#ctx0" brushRef="#br0" timeOffset="4564.68">6985 656 0,'0'0'0,"21"0"16,-21-42 0,-21 42-1,0 0 1,0 0-16,-1 0 0,-20 0 15,21 21-15,0 0 0,0-21 0,-22 21 16,22 1-16,0-22 16,0 21-16,0 0 0,21 0 0,0 0 15,0 0-15,0 1 0,0-1 16,21-21-16,0 0 0,0 0 16,21 21-16,-20-21 0,20 0 15,-21 0-15,21 0 0,-20 21 0,-1-21 16,21 0-16,-21 21 0,0-21 15,1 0-15,-22 21 0,0 1 0,21-22 16,-21 21-16,0 0 16,0 0-16,0 0 15,-21 0-15,-1-21 0,1 22 16,0-1-16,-21-21 0,21 21 0,-22-21 16,22 21-16,-21-21 0,21 21 15,-22-21-15,22 0 0,0 0 0,-21 21 16,20-21-16,1 0 0,0 0 15,0 0-15,0 0 16,0 0-16,21-21 0,0 0 0,-22 0 16,22 0-1,0-22-15,0 22 0,0 0 16</inkml:trace>
  <inkml:trace contextRef="#ctx0" brushRef="#br0" timeOffset="4772.56">6286 402 0,'-21'0'32,"0"0"-32</inkml:trace>
  <inkml:trace contextRef="#ctx0" brushRef="#br0" timeOffset="5332.23">8848 402 0,'0'0'0,"0"-42"31,0 63-15,0 0-1,0 22-15,0-22 0,0 0 16,0 21-16,0 1 0,0-1 0,-22 0 16,22 1-16,-21-1 15,-21 148 1,21-147-16,21-1 0,-21-21 15,21 22-15,0-22 0,0 0 0,-22 0 16,22-42 31,0 0-47,0 0 0,0-1 0,0-20 16</inkml:trace>
  <inkml:trace contextRef="#ctx0" brushRef="#br0" timeOffset="5720.02">8488 487 0,'0'-42'16,"0"84"-16,0-106 0,0 43 0,0 0 15,0 0-15,0 0 0,0 0 0,0-1 16,21 1-16,0 0 16,0 0-16,0 0 0,1 21 0,20-21 15,-21-1-15,21 22 0,1 0 16,-22-21-16,21 21 0,1 0 0,20 0 15,-21 21-15,1 1 0,20-1 16,-20 0-16,20 21 0,-21 1 16,1-1-16,-1 0 0,-21 1 15,0 20-15,1-21 0,-22 1 0,0-1 16,0 22-16,-22-22 0,-20 0 16,0 1-16,-22-1 0,22-21 0,-22 21 15,1-20-15,-1-1 0,1 0 16,21 0-16,-22-21 0,22 0 0,-1 21 15,22-21-15,-21 0 0,21 0 16,0 0-16,21-21 16,0 0-1,0 0-15,21 21 0,-21-21 16,21-1-16,0 1 0,0 0 16,22 21-16,-22-21 0,21 0 15</inkml:trace>
  <inkml:trace contextRef="#ctx0" brushRef="#br0" timeOffset="6124">9610 720 0,'0'-21'31,"21"-1"-15,0 22-16,0-21 0,0 0 0,22 0 16,-22 21-16,0-21 0,0 0 15,0-1-15,0 22 0,1-21 0,-1 0 16,-21 0 0,-21 21-1,-1 21-15,1-21 16,-21 21-16,21 0 0,0 1 0,-1-1 15,1 0-15,0 0 0,0 0 16,21 0-16,0 22 0,-21-22 16,21 0-16,0 0 0,0 0 0,0 1 15,0-1-15,0 0 16,0 0-16,21 0 16,0-21-16,0 0 0,0 0 15,22 0-15,-22 0 0,21-21 16,-21 0-16,22 0 0,-1 0 0</inkml:trace>
  <inkml:trace contextRef="#ctx0" brushRef="#br0" timeOffset="6648.7">10350 254 0,'0'0'0,"0"-21"0,0 0 0,0 0 0,0 42 31,0 0-16,0 0-15,0 21 0,-21 1 16,21-22-16,-21 21 0,21 1 0,-21-1 16,21 0-16,0 1 0,-21-1 15,0 0-15,21 1 0,0-22 0,-22 21 16,1-21-16,21 22 0,-21-22 16,21 0-16,0 0 0,0 0 15,0-42 16,0 0-15,0 0-16,0 0 0,0-22 16,0 22-16,21 0 0,-21 0 15,21-22-15,1 22 0,-1 0 0,0 0 16,0 0-16,21 0 0,-20-1 16,-1 22-16,0 0 0,0 0 0,21 0 15,-20 0-15,-1 22 0,0-1 16,0 0-16,0 0 0,0 0 0,1 22 15,-22-22-15,21 0 0,-21 21 0,0-21 16,0 1-16,-21-1 16,-1 21-16,1-21 0,-21 0 15,21 1-15,-22-1 0,22-21 16,-21 0-16,21 0 0,-22 21 0,22-21 16,0 0-16,-21 0 0,21 0 15,-1 0-15,1 0 16,21-21-16,0 0 15,21-1-15,1 1 0,20 21 16,-21-21-16</inkml:trace>
  <inkml:trace contextRef="#ctx0" brushRef="#br0" timeOffset="7132.42">10964 593 0,'0'21'16,"0"0"-16,0 0 16,0 0-16,-21 1 0,21-1 15,-21 0-15,21 21 0,-21-21 0,21 1 16,0 20-16,0-21 0,0 0 16,0 0-16,0 1 0,0-1 0,0 0 15,0 0-15,21-21 16,0 0-16,0 0 15,0 0-15,1 0 0,-1 0 16,21-21-16,-21 0 0,22 0 0,-22-1 16,0 1-16,21 0 0,-21-21 15,1 21-15,-1-22 0,0 22 0,0-21 16,0 21-16,-21-22 0,0 22 16,21 0-16,-21 0 0,22 0 15,-22 42 16,0 0-31,-22 0 0,1 0 0,-21 149 32,21-149-17,21 0-15,0 0 0,0 0 16,0 0-16,0 1 0,0-1 16,21-21-16,0 0 0,0 0 15,22 0-15,-22 0 0,21 0 0,0 0 16,-20-21-16,20-1 0,0 1 15,1 21-15</inkml:trace>
  <inkml:trace contextRef="#ctx0" brushRef="#br0" timeOffset="7767.57">11959 699 0,'0'0'0,"21"-22"0,0 1 0,-21 0 16,0 0-16,0 0 0,0 0 16,0-1-16,0 1 0,-21 0 15,0 0-15,0 21 0,0 0 16,0-21-16,-1 21 0,1 0 15,0 0-15,0 21 0,0-21 0,0 21 16,-1 0-16,1 0 0,0 1 16,0 20-16,0-21 0,21 0 15,0 22-15,-21-22 0,21 0 0,0 21 16,0-21-16,0 1 0,0-1 0,0 0 16,0 0-16,21-21 0,0 21 15,0-21-15,0 0 0,22 0 16,-22 0-16,21-21 0,127-106 31,-147 106-31,-1 0 16,0 0-16,-21-1 0,0 1 15,0 0-15,0 0 0,21 0 0,-21 0 16,0 42 15,0 0-31,0 0 16,0 0-16,0 0 0,0 1 15,0 20-15,0 0 0,-21 1 0,21-1 16,0 0-16,0 1 16,0-1-16,0 0 0,0 22 0,0-22 0,0 0 15,0 1-15,0 20 16,0-20-16,0-1 0,0 0 0,0 1 16,0 20-16,0-21 0,0 22 0,0-22 15,0 1-15,-21-1 0,0 0 16,-22-21-16,22 22 0,-21-22 0,21 0 15,-22 0-15,1 0 0,0-21 0,-22 0 16,22 0-16,-1 0 0,1 0 16,0 0-16,-1 0 0,1-21 0,0 0 15,-1-21-15,1 21 0,0-22 16,21 22-16,-22-21 0,22-1 16,0 1-16,0 0 0,21 21 0,0-22 15,0 22-15,0 0 0,0-21 16,0 20-16,63-83 15,-42 83-15,1-20 0</inkml:trace>
  <inkml:trace contextRef="#ctx0" brushRef="#br0" timeOffset="8615.08">12636 720 0,'0'0'0,"22"-21"0,-22-43 32,0 43-32,0 0 15,-22 21-15,1-21 0,0-1 16,0 22-16,0-21 0,0 21 15,-1 0-15,-20 0 0,21 0 16,0 0-16,-22 21 0,22 1 0,0-22 16,0 21-16,0 0 0,0 0 15,-1 0-15,1 0 0,21 1 16,0-1-16,0 0 0,21-21 31,1 0-31,-1 0 0,0 0 0,21 0 16,-21 0-16,1 0 0,20 0 15,-21 0-15,21-21 0,-20 0 0,-1 21 16,0-22-16,0 1 16,0 0-16,0 21 15,-21-21-15,0 42 32,0 0-17,0 0-15,0 1 16,0 20-16,0-21 0,0 21 15,0 1-15,0-1 0,0 22 16,-21-22-16,21 21 0,-21-20 0,21 20 16,-21-20-16,21 20 0,0-21 15,-21 1-15,21 20 0,-21-20 0,21-1 16,-22 0-16,22 1 0,0-1 0,-42 85 31,21-106-31,0 0 0,21 0 16,-21-21-16,-1 0 0,1 0 0,0 0 15,0 0-15,-21 0 16,20-21-16,1 0 0,-21 0 0,21 0 16,0-22-16,-1 22 15,1-21-15,-21 21 0,42-22 0,-21 22 16,21 0-16,0-21 0,0 21 0,0-1 16,0 1-16,0 0 0,21 0 15,0-21-15,0 20 0,22 1 0,-22 0 16</inkml:trace>
  <inkml:trace contextRef="#ctx0" brushRef="#br0" timeOffset="8881.93">12954 550 0,'0'-21'31,"-21"42"-31,21 1 16,0-1-16,-21 0 0,21 0 16,-22 0-16,22 0 0,0 1 0,0-1 15,0 0-15,-21 21 32,21-21-32,0-42 31,0 0-31,21 0 0</inkml:trace>
  <inkml:trace contextRef="#ctx0" brushRef="#br0" timeOffset="9075.82">13039 381 0,'0'-21'15,"-22"21"1,22 21 46,22-21-62,-1 0 16,0 21-16,0-21 0</inkml:trace>
  <inkml:trace contextRef="#ctx0" brushRef="#br0" timeOffset="9575.53">13483 487 0,'0'21'15,"0"-42"-15,0 63 0,0-21 16,-21-21-16,21 22 0,0-1 0,-21 0 16,0 0-1,21 0-15,0 0 0,0 1 16,-22-22-16,22 21 0,0 0 31,0-42 0,0 0-15,0-1 0,0 1-16,0 0 0,0 0 0,0 0 15,22 0-15,-22-22 0,21 22 16,0 0-16,0-21 0,0 20 15,22 1-15,-22 0 0,0 0 0,0 0 16,21 0-16,-20 21 0,-1 0 16,0 0-16,0 21 0,0 0 0,0 0 15,1 0-15,-22 0 0,21 22 16,-21-22-16,0 21 0,0-21 0,0 1 16,0 20-16,0-21 0,-21 0 15,-22 22-15,43-22 0,-21 0 16,21 0-16,-21-21 0,21 21 15,-21-21-15,21-21 47,21 21-47,0-21 16,0 0-16,0 21 0,22-21 0</inkml:trace>
  <inkml:trace contextRef="#ctx0" brushRef="#br0" timeOffset="10348.14">14499 466 0,'0'-64'15,"0"43"-15,0 0 16,-21 21 0,0-21-16,0 21 0,-1 0 15,1 0-15,0 0 0,0 0 16,0 21-16,0 0 0,-1 0 0,-20 0 15,21 1-15,-21-1 0,20 21 16,1-21-16,0 0 0,0 1 0,0-1 16,21 0-16,-21 0 0,21 0 15,0 0-15,0 1 16,21-22-16,0 0 0,0 0 16,0 0-16,0 0 0,22 0 15,-22 0-15,0 0 0,21 0 0,-20-22 16,-1 1-16,21 21 0,-21-21 15,0 0-15,1 0 0,-1 0 16,-21-1-16,21 1 0,0 0 0,-21 0 16,21 0-16,-21 0 0,0-1 15,0 44 17,0-1-17,0 0-15,0 0 0,-21 0 16,0 22-16,0-22 0,0 21 15,21-21-15,-22 22 0,1 20 0,0-21 16,21 1-16,-42 84 0,21-85 16,-1 22-16,22-1 15,-21 1-15,0-22 0,21 21 0,-21-20 16,21 20-16,0 1 0,0-1 0,0-20 16,0 20-16,0 1 0,-21-22 15,21 0-15,0 22 0,0-22 0,0 0 16,0 1-16,-21-1 0,21-21 0,0 0 15,0 22-15,0-22 16,-22 0-16,1-21 0,0 0 16,21-21-16,-21 21 15,0-21-15,21 0 0,-21-22 16,21 22-16,0-21 0,0-1 0,-22 1 16,22-21-16,0 20 0,0-20 15,0-1-15,0 1 0,0-1 16,22 1-16,-22-1 0,42 1 0,-21-1 15,0 1-15,0 20 0,22-20 16,-22-1-16,21 1 0,-21 21 0,22-22 16,-1 22-16,-21-1 0,0 22 15,22-21-15,-22 21 0,0 0 16,-21-1-16,21 1 0,0 0 0,1 0 16</inkml:trace>
  <inkml:trace contextRef="#ctx0" brushRef="#br0" timeOffset="11515.52">2625 1545 0,'0'0'0,"-43"0"0,1 0 0,21 0 16,-43 0-16,22 0 15,21 0-15,0 0 0,-22 0 0,22 0 16,0 0-16,0 0 0,0 0 16,-1 0-16,1 0 15,42 0 1,1 0-1,20 0-15,-21 0 0,43 0 16,-22 0-16,21 0 0,1 0 0,-1 0 16,1 0-16,-1 0 0,22 0 15,-21 0-15,20 0 0,1 0 16,0 0-16,-1 0 0,22 0 16,0 0-16,0 0 0,0 0 0,21 0 15,0 0-15,0-21 0,0 21 16,0 0-16,21 0 0,-21 0 0,21 0 15,-21 0-15,0 0 0,21 0 16,-21-21-16,21 21 0,0 0 0,1 0 16,-22 0-16,21 0 0,0 0 15,21 0-15,1-21 0,-1 21 16,0 0-16,1 0 0,-1 0 0,21-21 16,-20 21-16,20 0 0,1 0 0,-22-22 15,22 22-15,-22 0 0,21 0 16,-20-21-16,20 21 0,-42-21 15,22 21-15,-1 0 0,0 0 0,1-21 16,-1 21-16,0-21 0,1 21 16,-1 0-16,0 0 0,1 0 15,20 0-15,-42 0 0,22 0 0,-1 0 16,0-21-16,742 21 31,-763 0-31,0 0 0,0 0 16,-21 0-16,0 0 0,0 0 0,-21 0 15,0 0-15,-22 0 0,1 0 16,0-22-16,-22 22 0,-20 0 0,20 0 16,-21 0-16,-20 0 0,-1 0 15,0 0-15,0 0 0,-21-21 63,0 0-48,21 0-15,-21 0 0</inkml:trace>
  <inkml:trace contextRef="#ctx0" brushRef="#br0" timeOffset="12236.21">15748 572 0,'0'-22'63,"0"1"-48,-21 0 1,21 0-16,0 0 16,0 0-16,0-1 15,0 1-15,21 0 0,0 0 16,0 21-16,0-21 0,1 21 15,-1-21-15,21 21 0,-21 0 0,22 0 16,-22 0-16,0 0 0,21 0 16,43 63 15,-85-42-31,0 0 0,0 22 0,0-22 16,-21 21-16,0-21 0,-1 1 15,1 20-15,-21-21 0,21 0 0,0 22 16,-22-22-16,22 0 0,0 21 15,0-21-15,0 1 0,-1-1 0,1 0 16,0 0-16,21 0 0,0 0 16,-21 1-16,21-1 0,-21-21 0,21 21 15,-21-21 1,21 21-16,21-21 47</inkml:trace>
  <inkml:trace contextRef="#ctx0" brushRef="#br0" timeOffset="12524.05">15727 1249 0,'0'21'0,"0"-42"0,-21 63 0,21-21 16,0 1-16,0-1 31,21-21-31,0 0 15,0 0 1,-21-21 0,0-1-1,0 1 17,-21 21 30,0 0-62</inkml:trace>
  <inkml:trace contextRef="#ctx0" brushRef="#br0" timeOffset="14631.44">762 2540 0,'0'-21'16,"0"0"0,0 0-16,0-1 15,0 1-15,0 0 16,0 0 0,0 42 15,0 0-31,0 0 15,0 22-15,0-22 0,0 21 16,0 1-16,0-22 0,0 21 0,0 0 16,0 1-16,0-1 0,-21-21 15,21 22-15,0-22 0,0 0 0,0 0 16,0 0-16,0 0 31,0-42-15,21 0-16,0 21 15,-21-21-15,21 0 0,0 0 0,-21-22 16,22 22-16,-1 0 0,-21-21 16,21 20-16,0 1 0,-21 0 0,21-21 15,0 21-15,1-1 16,-1 22 0,-21 22-16,0-1 15,21 0-15,-21 0 0,0 0 0,21 0 16,-21 22-16,0-22 0,21 0 15,-21 0-15,0 22 16,21-22-16,1 0 0,-22 0 0,21-21 16,-21 21-16,21-21 0,0 0 15,0 0-15,0 0 0,1 0 0,-1 0 16,21 0-16,-21 0 0,0 0 16,22-21-16,-22 0 0,0 0 0,0 0 15,0-1-15,1-20 0,-22 21 16,0-21-16,0-1 0,0 22 0,0-21 15,0-1-15,0 22 0,-22-21 16,1 21-16,0 0 0,21-1 16,-21 22-16,0 0 0,0 0 15,-22 64 17,43-43-32,0 0 15,21 0-15,1-21 16,-1 0-16,0 0 15,21 0-15</inkml:trace>
  <inkml:trace contextRef="#ctx0" brushRef="#br0" timeOffset="14977.32">1905 2244 0,'0'0'0,"0"-21"0,0-1 15,0 1-15,0 0 0,0 42 31,-21 0-15,21 22-16,0-22 16,0 0-16,0 21 0,-21-20 0,21 20 15,0 0-15,0-21 0,-22 22 16,22-22-16,0 21 0,0-21 0,0 1 16,0-1-16,0 0 15,-21-42 95,0 21-110</inkml:trace>
  <inkml:trace contextRef="#ctx0" brushRef="#br1" timeOffset="23068.04">656 2413 0,'0'-21'0,"21"21"31,0 0-31,-21-21 16,43 0-1,-43-1-15,21 1 16,0 42 78,-21 1-94,0-1 15,0 0-15,0 0 0,0 0 16,0 22-16,0-22 0,0 0 16,0 0-16,0 0 0,0 22 0,0-22 15,0 0-15,0 0 0,0 0 16,0 0-16,0 1 0,0-1 0,0 0 16,0 0-16,-21 0 15,21 0-15,0 1 0,-21-22 16,21 21-16,0 0 0,0 0 15,0 0 1,0-42 31,0 0-31,21 0-16,0 0 15,0-1-15,0 1 16,-21 0-16,22 0 0,-1 0 15,0 0-15,-21-1 0,21 1 0,-21 0 16,21 0-16,-21 0 0,0 0 16,21 21-1,-21-22-15,22 22 47,-22 22-31,0-1-16,0 0 15,0 0-15,0 0 16,21 0-16,-21 1 16,0-1-16,0 0 15,0 0-15,0 0 0,21 0 16,-21 1-16,21-1 16,0 0-1,0 0 1,1-21-16,-22 21 15,21-21-15,0 0 16,0 0-16,0 0 16,0 0-16,1 0 15,-22-21-15,21 21 16,0-21-16,0 0 0,0 0 16,-21-1-16,21 1 15,-21 0-15,22 0 0,-22-21 16,0 20-16,0 1 0,0-21 15,0 21-15,0-22 0,0 22 16,0 0-16,0 0 0,0 0 16,0 0-16,-22-1 15,22 1-15,-21 0 16,0 21 0,0 0-1,21 21 16,0 0-15,21-21 31</inkml:trace>
  <inkml:trace contextRef="#ctx0" brushRef="#br1" timeOffset="23804">1799 2180 0,'42'-42'32,"-42"63"15,0 0-47,0 0 15,0 1-15,0 20 0,0-21 16,0 0-16,0 22 0,0-1 0,-21 0 15,21 1-15,0-1 0,0 0 16,-21 1-16,21-22 0,0 21 16,0 0-16,0-20 0,0 20 0,0-21 15,0 0-15,0 0 0,0 1 16,0-1-16,0 0 16,0-42 30,0 0-46,0-1 16,0 1-16,0 0 0,0-21 0,0 21 16,0-1-16,0-20 15,0 21-15,0-21 0,21 20 0,0-20 16,1 21-16,-1 0 0,0 0 16,0-1-16,0 1 0,0 21 0,1 0 15,-1 0-15,0 0 0,0 0 16,0 0-16,0 0 0,-21 21 0,22 1 15,-1-1-15,-21 0 0,0 0 16,21 21-16,-21-20 0,0-1 16,0 21-16,0-21 0,0 0 0,0 1 15,0 20-15,0-21 0,-21 0 16,21 0-16,0 1 0,0-1 16,-21-21-1,-1 0 1,22-21 15,0-1-15,0 1-16,0 0 15,0 0-15</inkml:trace>
  <inkml:trace contextRef="#ctx0" brushRef="#br1" timeOffset="24232.38">2455 2667 0,'0'0'0,"21"0"32,1-21-17,-1 0-15,0 21 0,0-21 16,0-1-16,0 22 0,1-21 0,-1 0 15,0 0-15,0 21 0,0-21 16,-21 0-16,0-1 0,21 1 0,-21 0 16,0 0-16,-21 21 31,0 0-31,0 21 16,0 0-16,0 0 0,-1 1 15,1-1-15,0 0 0,21 0 16,0 21-16,-21-20 0,21-1 0,-21 0 15,21 21-15,0-21 16,0 1-16,0-1 0,21 0 16,0-21-16,0 21 15,0-21-15,1 0 0,-1 0 0,0 0 16,0 0-16,0 0 0,0-21 16,1 0-16,-1 21 0,0-21 15,0-1-15,0 1 0,0 0 0</inkml:trace>
  <inkml:trace contextRef="#ctx0" brushRef="#br1" timeOffset="24720.1">3006 2371 0,'0'-21'0,"0"63"0,0-63 0,21 0 15,-21 42 17,0 0-32,0 0 15,0 0-15,0 0 0,0 22 16,0-22-16,0 0 0,0 0 15,0 0-15,0 22 0,0-22 16,0 0-16,0 0 0,0 0 0,0 1 16,0-1-16,0 0 15,-21-21 1,-1 0 0,1-21 15,21 0-31,0-1 0,0 1 0,0 0 15,0-21-15,0 21 0,21-22 16,-21 1-16,22 0 0,-1 20 0,0-20 16,0 21-16,0-21 0,0 20 15,1 22-15,-1-21 0,21 0 16,-21 21-16,0 0 0,1 0 0,20 0 16,-21 21-16,0 0 0,0 1 15,1-1-15,-1 0 0,0 0 0,-21 21 16,0 1-16,0 20 15,0-42-15,0 1 0,0 20 0,-21-21 16,0 0-16,-1 0 0,22 1 16,-21-1-16,0-21 0,21 21 0,0 0 15,0-42 17,0 0-17</inkml:trace>
  <inkml:trace contextRef="#ctx0" brushRef="#br1" timeOffset="25555.62">4233 2265 0,'-21'21'0,"42"-42"0,-21 0 15,21 21-15,1 0 0,-22-21 16,0 42 0,0 0-1,0 0-15,0 21 16,0-20-16,0 20 0,0-21 16,0 21-16,0 1 0,0-1 0,0 0 15,-22-20-15,22 20 0,-21-21 16,21 21-16,0-20 0,0-1 0,0 0 15,-21 0-15,21 0 16,0-42 0,21 0-1,0 0-15,-21 0 0,22-1 16,-1 1-16,0-21 0,21 0 0,-21-1 16,1 1-16,20 0 0,-21-1 15,0 22-15,22-21 0,-22 21 16,0-1-16,0 1 0,0 0 0,0 21 15,1 0-15,-1 0 16,0 0-16,-21 21 0,0 0 0,21 1 16,-21 20-16,21-21 0,-21 0 15,0 22-15,0-22 0,0 21 0,0-21 16,0 22-16,21-22 0,-21 0 16,22 0-16,-22 0 0,21 0 0,0-21 15,0 0-15,0 0 16,0 0-16,1 0 0,-1 0 15,0-21-15,0 0 0,21 0 0,-20 0 16,-1 0-16,0-1 0,0-20 16,0 21-16,-21-21 0,0-1 0,21 22 15,-21-21-15,0 21 0,0-22 0,0 22 16,0 0-16,0 0 16,0 0-16,-21 21 15,0 0 1,21 21-16,0 0 15,0 0 1,0 0-16,0 0 16,0 1-1</inkml:trace>
  <inkml:trace contextRef="#ctx0" brushRef="#br1" timeOffset="25915.86">5270 2477 0,'0'0'15,"22"21"-15,-1-21 16,0 0 0,0 0-16,-21-21 0,21-1 0,64-41 31,-64 42-31,0-43 16,-21 43-1,0 0-15,-21 21 16,0 0-1,0 0-15,0 21 0,-1 0 0,22 0 16,-21 1-16,0 20 0,0-21 16,0 21-16,0 1 0,21-22 15,0 21-15,-22 1 0,22-22 0,0 0 16,0 0-16,0 21 16,0-20-16,22-22 0,-1 0 0,0 0 15,0 0-15,0 0 0,0 0 16,1 0-16,20 0 0,0-22 15,-21 1-15,22 0 16,-22 0-16,0 0 0,0-22 16,0 22-16,22 0 0</inkml:trace>
  <inkml:trace contextRef="#ctx0" brushRef="#br1" timeOffset="26375.6">6286 2328 0,'0'-42'32,"0"21"-32,0 0 15,22 0-15,-1 21 16,0-22-16,0 22 0,0 0 15,0 0-15,22 22 0,-22-1 0,0-21 16,0 21-16,0 0 0,1 21 16,-1-20-16,-21 20 0,0-21 0,0 21 15,0 1-15,0-22 0,0 21 16,0 1-16,0-22 0,0 0 16,-21 0-16,-1 0 0,22 0 0,-21 1 15,0-22-15,0 21 16,21-42-1,0-1 1,0 1-16,0 0 0,21 0 16,0-21-16,-21 20 0,21-20 0,1 0 15,-1 21-15,0-22 0,0 22 16,0-21-16,0 21 0,1-1 16,-1 1-16,0 21 0,0-21 0,0 21 15,0 0-15,1 0 16,-1-21-16,0 21 0</inkml:trace>
  <inkml:trace contextRef="#ctx0" brushRef="#br1" timeOffset="26819.36">7154 2286 0,'0'0'0,"0"-42"31,0 21-31,-21 21 32,0 0-17,21 21-15,0 0 0,0 0 16,-21 0-16,21 22 0,-21-22 0,-1 21 16,22 0-16,0-20 0,0 20 15,-21 0-15,21-21 0,0 43 16,0-43-16,0 0 0,21 0 15,1 1-15,-1-22 0,0 0 16,21 0-16,-21 0 0,1 0 0,-1 0 16,21-22-16,-21 22 0,0-21 15,1 0-15,-1 0 0,0 0 16,0-22-16,0 22 0,0 0 0,-21-21 16,22-1-16,-22 22 0,0-21 15,0 21-15,0-22 0,0 22 0,0 0 16,0 0-16,0 0 15,0 42 17,-22 21-17,22-21 1</inkml:trace>
  <inkml:trace contextRef="#ctx0" brushRef="#br1" timeOffset="27328.45">7683 2265 0,'0'21'47,"0"0"-47,0 0 0,0 1 15,0-1-15,0 0 0,0 0 16,0 21-16,0-20 0,0-1 0,0 0 15,0 0-15,-21 21 0,21-20 0,0-1 16,0 0 0,0 0-16,-21-21 0,21 21 15,0-42 1,0 0 0,0 0-16,0 0 0,21-22 15,0 22-15,-21 0 0,22-21 16,-1-1-16,0 22 0,0-21 0,21-1 15,-20 22-15,20-21 0,0 21 16,1 0-16,-1-1 0,0 1 0,1 21 16,-1 0-16,-21 0 0,21 0 0,-20 0 15,-1 0-15,0 21 0,0 1 16,0-1-16,0 0 0,-21 21 16,0-21-16,0 22 0,0-1 15,0 0-15,0-20 0,0 20 0,-21-21 16,0 21-16,21-20 0,-21-1 0,0 0 15,0 0-15,21 0 0,-22-21 16,22 21-16,0-42 47,0 0-47,0 0 0</inkml:trace>
  <inkml:trace contextRef="#ctx0" brushRef="#br1" timeOffset="27911.27">9991 2138 0,'0'0'16,"0"-21"-16,0 0 0,0-1 16,0 1-1,0 42 16,0 1-31,0-1 0,0 0 16,0 0-16,0 21 0,0 1 16,0-22-16,0 21 0,-22 1 0,22-1 15,-21 0-15,21-21 0,-21 22 0,21-1 16,0-21-16,0 0 0,-21 22 16,21-22-16,-21 0 0,21 0 15,0 0 1,0-42-1,21 0 1,0 21-16,0-21 0,0 0 16,1 0-16</inkml:trace>
  <inkml:trace contextRef="#ctx0" brushRef="#br1" timeOffset="28398.41">10477 2138 0,'0'0'0,"22"0"15,-1-21 1,-42 42 15,-1-21-31,22 21 16,-21 0-16,21 0 0,-21 1 0,21-1 16,-21 0-16,21 21 0,-21-21 15,0 22-15,21-22 0,-22 21 0,22-21 16,0 22-16,0-22 0,0 21 0,0-21 15,0 22-15,0-22 0,22 0 16,-22 0-16,21-21 0,0 21 0,0-21 16,0 0-16,0 0 0,1 0 0,-1 0 15,0 0-15,21 0 0,-21-21 16,1 21-16,-1-21 0,0 0 0,21 0 16,-21 0-16,1-22 15,-1 22-15,0-21 0,-21 21 0,0-22 16,21 1-16,-21 21 0,0-22 0,0 1 15,0 21-15,0-21 0,-21-1 16,0 22-16,21 0 0,-21 0 0,-1 0 16,1-1-16,-21 22 0,21 0 15,0 0-15,-1 0 0,1 0 16,0 22-16,-21-1 0,21-21 16,-1 21-16,1 0 15,0 0-15,21 0 0,-21 1 0,21-1 16,0 0-16,0 0 15,63 21 1</inkml:trace>
  <inkml:trace contextRef="#ctx0" brushRef="#br1" timeOffset="28949.43">11282 2180 0,'0'0'0,"0"-21"0,0 0 16,0 0 15,-21 21 0,-1 21-15,1-21-16,21 21 15,-21 0-15,0-21 0,0 21 0,21 1 16,-21-1-16,-1 0 0,1 0 16,21 0-16,-21 22 0,21-22 0,-21 21 15,21-21-15,0 22 0,-21-22 0,21 0 16,0 21-16,0-21 16,0 1-16,0-1 0,21 0 15,0 0-15,0-21 0,0 0 16,1 0-16,-1 0 0,0 0 0,21 0 15,-21 0-15,22 0 0,-22-21 0,0 0 16,21 21-16,-20-21 0,-1-1 16,21 1-16,-21-21 0,0 21 0,1-22 15,-22 22-15,0-21 0,21 21 0,-21-22 16,0 1-16,0 21 0,0-21 16,0 20-16,-21-20 0,-1 21 0,1 0 15,0 21-15,21-21 0,-21-1 16,0 22-16,0 0 0,-1 0 15,1 0-15,0 0 0,0 0 16,0 22-16,0-22 0,-1 21 16,22 0-16,-21 0 0,21 0 15,21 0 1</inkml:trace>
  <inkml:trace contextRef="#ctx0" brushRef="#br1" timeOffset="31512">12488 2477 0,'-21'0'31,"21"-22"16,0 1-47,21 0 16,-21 0-16,21 21 0,1-21 16,-22 0-16,0-1 0,21 1 15,0 0-15,0 0 0,-21 0 0,0 0 16,21-1-16,0 1 0,-21 0 15,0 0-15,0 0 0,22 0 0,-22-1 16,21 1-16,-21 0 0,0 0 0,21 21 16,-21-21-16,0 42 31,0 0-31,0 0 0,0 22 16,0-22-16,0 21 0,0 0 15,0 1-15,-21-22 0,21 21 0,-21 106 31,21-126-31,0-1 0,0 0 16,0 0-16,21-21 16,0 0-16,0 0 0,0 0 15,0 0-15,1 0 0,20-21 16,-21 0-16,0 21 0,0-21 0,1-1 16,-1 1-16,0 0 0,0 0 15,-21 0-15,0-22 0,0 22 0,0 0 16,0 0-16,0 0 0,0 0 15,0-1-15,-21-20 0,0 42 16,0-21-16,-1 0 0,1 21 0,0 0 16,0 0-16,0 0 0,0 0 15,21 21 1,21-21 0,0 0-16,0 0 15,0 0-15,22 0 0,-1 0 0,0 0 16,1 0-16,-1 0 0,-21-21 0,21 0 15,1 21-15,-1-22 0,-21 1 16,22 21-16,-22-21 0,0 0 0,0 21 16,-21-21-16,21 0 15,-21 84 48,0-42-63,-21 0 0,21 1 15,-21-1-15,21 0 0,0 21 0,0-21 16,-21 22-16,21-22 0,-21 21 0,21 1 16,0-1-16,-22 21 0,1 1 15,0-22-15,21 22 0,0-1 0,-21 1 16,0-1-16,0 1 0,21-1 16,0 1-16,-22 20 0,22 1 15,-21-21-15,21 20 0,0 1 0,-21-22 16,0 1-16,21 21 0,-21-22 0,21-21 15,0 22-15,0-1 0,0-20 16,0-1-16,0 0 0,0 1 0,-21-1 16,-1-21-16,22 0 0,-21 1 0,21-1 15,-21-21-15,0 0 16,0 0-16,21-21 16,0-1-16,-21-20 0,21 0 15,0-1-15,0 1 0,0-21 0,0-1 16,0 1-16,0-1 0,0-21 15,21 1-15,-21-22 0,0 21 0,21 1 16,0-1-16,0 0 0,0-21 0,-21 43 16,22-22-16,-1 1 0,0 20 15,0 1-15,0-1 0,0 1 0,1 20 16,20 1-16,-21 0 0,0-1 16,0 22-16,1-21 0,-1 21 15,0 21-15,-21-22 0,21 1 0,0 21 16,-21-21-16,21 0 0,1 0 15,-1 21-15</inkml:trace>
  <inkml:trace contextRef="#ctx0" brushRef="#br1" timeOffset="31871.83">14690 1799 0,'21'0'0,"-42"0"0,21-21 0,-22 21 16,22 21 15,22-21-31,-1 0 0,0 21 15,0-21-15,21 0 0,1 0 0,-1 0 16,0 0-16,1 0 0,20 0 16,-20 0-16,-1 0 0,0 0 0,22 0 15,-43 0-15,21 0 0,1 0 16,-22 0-16,0 0 0,-42 0 31,0 0-31,-1 0 16,-20 0-16,0 0 0,-1 0 0</inkml:trace>
  <inkml:trace contextRef="#ctx0" brushRef="#br1" timeOffset="32127.68">14901 1820 0,'0'22'47,"0"-1"-47,0 0 0,0 0 0,0 0 15,0 22-15,0-22 0,0 21 16,-21 43-16,21-43 0,0 0 16,-21-20-16,21 20 0,-21 0 15,0 1-15,21-1 0,0-21 16,0 21-16,-22-20 0,22-1 16,0 0-16,0 0 0,22-42 31,-1 21-31,0-21 0,0 0 15</inkml:trace>
  <inkml:trace contextRef="#ctx0" brushRef="#br1" timeOffset="32507.85">15155 2223 0,'-21'0'31,"21"21"-31,21-21 31,0 0-31,1 0 16,-1 0-16,0-21 0,0 21 15,0 0-15,0-22 0,1 1 0,-1 21 16,0-21-16,-21 0 16,21 21-16,-21-21 0,-21 21 31,0 0-16,0 0-15,-1 21 0,1 0 0,0 0 16,0 0-16,21 1 0,-21-1 0,0 0 16,-1 0-16,22 0 0,0 0 15,-21 1-15,21-1 0,0 0 16,0 0-16,0 0 16,21-21-1,1 0-15,-1 0 16,0 0-16,21-21 0,-21 21 0,22-21 15,-22 0-15</inkml:trace>
  <inkml:trace contextRef="#ctx0" brushRef="#br1" timeOffset="32892.15">15769 2180 0,'0'0'0,"42"-21"0,22-21 16,-64 21 0,21 21-16,-42 0 31,0 0-31,0 0 0,-1 0 15,1 0-15,0 21 0,0 0 0,0-21 16,0 21-16,-1-21 0,22 21 16,-21 0-16,21 1 0,0-1 15,21-21 1,1 21-16,-1-21 0,0 21 16,0-21-16,0 0 15,0 21-15,1 0 0,-22 1 16,21-22-16,-21 21 0,0 0 15,0 0-15,0 0 16,-21-21-16,-1 0 16,-20 21-16,21-21 0,-21 0 0,20 0 15,-20 0-15,21 0 0,-21 0 16,20 0-16,1 0 0,0 0 0,0 0 16,42-21 15,-21 0-31,21 21 15,0-21-15,1 21 0,-1-21 16</inkml:trace>
  <inkml:trace contextRef="#ctx0" brushRef="#br1" timeOffset="33183.98">16341 1905 0,'0'0'0,"0"-21"16,0 0-16,0 0 15,0 42 1,0 0-16,-22 0 16,1 0-16,21 22 0,-21-1 0,0 0 15,21 1-15,-21-1 0,0-21 16,-1 21-16,1 1 0,21-1 16,-21 0-16,0 1 0,0-22 0,21 21 15,0-21-15,-21 1 0,21-1 16,0 0-16,0 0 0,0 0 0,21-21 31,0 0-31,0-21 16,0 0-16,0 0 0,1 0 0,-22-1 15,21-20-15,0 21 0</inkml:trace>
  <inkml:trace contextRef="#ctx0" brushRef="#br1" timeOffset="33360.9">16192 2053 0,'0'0'0,"22"0"47,20 0-47,-21 0 0,0 0 16,22 0-16,-1 0 0,-21 0 0,0 0 16,22 0-16,-22 0 0,0 0 15,0-21-15,0 21 16</inkml:trace>
  <inkml:trace contextRef="#ctx0" brushRef="#br1" timeOffset="34140.11">17505 1820 0,'21'0'0,"-42"0"0,63-21 0,-21 21 16,0-21-16,1 0 15,-1 0-15,-21 0 0,21 21 0,0-22 16,-21 1-16,21 0 0,-21 0 16,0 0-16,-21 21 15,-21 0 1,21 0-16,-22 0 0,1 0 16,0 21-16,-1 0 0,-20 0 15,20 0-15,1 1 0,21-1 0,-21 21 16,20-21-16,1 0 0,0 1 0,21 20 15,0-21-15,0 0 0,0 0 16,21 1-16,0-1 0,1 0 16,20 0-16,0 0 0,1-21 15,-1 21-15,21 1 0,-20-1 0,-1-21 16,-21 21-16,22 0 0,-22 0 16,0 0-16,0-21 0,-21 22 0,0-1 15,0 0-15,-42-21 0,21 21 0,-22 0 16,1-21-16,-22 21 0,22-21 15,-21 0-15,20 0 0,1 0 0,0 0 16,-1 0-16,1 0 0,21 0 0,0 0 16,-1 0-16,1 0 0,0-21 15,0 0-15,21 0 0,0 0 16,0 0 0,0-1-1,0 1 1,21 21-16,0 0 0,0 0 15,1 0-15</inkml:trace>
  <inkml:trace contextRef="#ctx0" brushRef="#br1" timeOffset="35016.05">17907 1926 0,'0'0'0,"21"-21"0,-21-21 15,0 21 1,-21 21 0,0 21-16,21 0 15,-21 0-15,-1 0 0,22 22 0,-21-22 16,0 21-16,0-21 16,0 22-16,21-22 0,-21 0 0,21 21 15,-22-21-15,22 1 0,0 20 0,0-21 16,0 0-16,0 0 15,0 1-15,22-1 0,-1-21 0,0 0 16,0 0-16,0 0 0,0 0 16,22 0-16,-22 0 0,0 0 0,21-21 15,-20 21-15,20-22 0,-21 1 0,21 0 16,1 0-16,-22 0 0,21 0 16,-21-1-16,1-20 0,-1 21 0,0 0 15,0-22-15,0 22 0,-21 0 16,21 0-16,-21 0 0,0 0 0,-21 21 31,0 0-31,0 0 16,0 21-16,0-21 0,-1 21 15,1 0-15,0 0 16,21 0-16,21-21 31,0 0-31,1 0 0,-1 0 0,0 0 16,21 0-16,-21 0 0,1-21 15,20 21-15,-21-21 0,21 0 16,-20 0-16,-1 21 0,0-21 0,0 21 16,-42 21 31,21 0-47,-21 0 0,0 0 15,-1 0-15,1 1 0,21-1 0,-21 0 16,0 0-16,21 0 0,-21 0 15,21 1-15,0-1 0,0 0 16,0 0-16,0 0 16,21-21-16,0 0 0,0 0 15,0 0-15,22 0 0,-22 0 0,0 0 16,21-21-16,-20 0 0,-1 21 16,21-21-16,-21 0 0,22-1 15,-22 1-15,0 0 0,0 0 0,0 0 16,0 0-16,1-1 0,-22 1 0,21 0 15,-21 42 17,0 0-32,-21 1 15,21-1-15,-22 0 0,22 0 0,0 0 16,-21-21-16,21 21 0,0 1 16,-21-1-16,21 0 0,0 0 15,21-21 1,0 0-16,1 0 0,-1 0 15,-21-21-15,21 21 0,0-21 0</inkml:trace>
  <inkml:trace contextRef="#ctx0" brushRef="#br1" timeOffset="35223.93">19092 1820 0,'-42'-21'15,"21"21"1,21 21 0,-21-21-16,21 22 15,0-1-15,0 0 16,21-21-16,0 21 16,0-21-1</inkml:trace>
  <inkml:trace contextRef="#ctx0" brushRef="#br1" timeOffset="35594.87">19431 1990 0,'-21'0'16,"0"21"-16,21 0 15,-22 0-15,1 0 16,21 1-16,0-1 15,0 0-15,0 21 0,-21-21 16,21 1-16,0 20 0,-42 127 31,21-105-31,-1-1 0,1 1 0,21-1 0,-21 1 16,-21-1-16,21 1 0,-1 20 0,1 1 16,0-21-16,-21 20 0,21-20 15,-1 20-15,1-20 0,0-1 0,0-20 16,0 20-16,21-42 0,-21 22 0,21-22 15,-22 0-15,22 0 0,0-42 32,0 0-32,0 0 15,22-22-15,-1 1 0,0 21 16,0-43-16,0 22 0,0-21 16,1-1-16,20-21 0,-21 22 0</inkml:trace>
  <inkml:trace contextRef="#ctx0" brushRef="#br1" timeOffset="35919.08">19240 2307 0,'0'0'0,"0"-42"0,0 0 0,0 20 0,0-20 16,0 21-16,22 0 0,-22-22 15,21 22-15,0 0 0,-21 0 16,21 0-16,0 0 0,0-1 0,1 1 0,-1 21 16,0-21-16,21 21 15,-21 0-15,1 0 0,-1 0 0,21 0 16,-21 0-16,0 0 0,1 0 15,-1 21-15,0 0 0,0 1 0,-21 20 16,0-21-16,0 0 0,0 22 0,0-22 16,0 0-16,0 0 0,-42 0 15,21 0-15,-1 1 0,1-22 0,-21 21 16,0-21-16,20 0 0,-20 21 16,21-21-16,-21 0 0,20 0 0,1 0 15,0 0-15,0 0 0,42 0 63,0-21-63,0 21 0</inkml:trace>
  <inkml:trace contextRef="#ctx0" brushRef="#br1" timeOffset="36231.91">20235 1651 0,'0'0'0,"0"-21"0,0 0 31,-21 21-15,21 21-16,-21 0 0,21 0 16,-21 22-16,21-22 0,-21 21 15,-1 0-15,22 1 0,-21-1 0,0-21 16,0 22-16,21-1 0,-21-21 15,21 21-15,-21-20 0,21-1 0,0 0 16,0 0-16,0 0 0,0 0 0,0 1 16,0-1-1,21-21-15,0 0 16,0 0-16,0 0 0,0 0 16,1 0-16,-1-21 0,-21-1 15,21 22-15,0-21 0</inkml:trace>
  <inkml:trace contextRef="#ctx0" brushRef="#br1" timeOffset="36494.82">20024 1799 0,'0'0'0,"0"21"0,21-21 46,0 0-46,21 0 0,-21 0 0,22 0 16,-22 0-16,21 0 0,1 0 16,-1 0-16,0 0 0,1 0 0,-1 0 15,0 0-15,1 0 0,-22 0 16,0-21-16,0 21 0,0 0 0,-42 0 31,0 0-31,0 21 0,-64 1 16</inkml:trace>
  <inkml:trace contextRef="#ctx0" brushRef="#br1" timeOffset="37419.24">889 3958 0,'0'-21'15,"0"42"17,0 0-32,0 1 15,0-1-15,0 21 0,0-21 16,0 22-16,0-22 0,0 21 0,0-21 16,0 0-16,0 1 0,0-1 15,0 0-15,0 0 0,-21-21 16,21 21-16,0-42 47,0 0-47,0 0 0</inkml:trace>
  <inkml:trace contextRef="#ctx0" brushRef="#br1" timeOffset="37616.44">910 3789 0,'0'-21'16,"0"42"47,0 0-48,21-21-15,0 21 16,1-21-16</inkml:trace>
  <inkml:trace contextRef="#ctx0" brushRef="#br1" timeOffset="38086.18">1376 3852 0,'0'0'16,"0"22"-1,0-1 1,0 0-16,0 0 15,0 0-15,-21 0 0,21 22 16,0-22-16,0 21 0,-22-21 0,22 22 16,0-1-16,0-21 0,0 0 15,0 22-15,0-22 0,0 0 0,0 0 16,0 0-16,-21-21 31,21-21-15,0 0-16,0 0 0,-21-21 15,21 20-15,0 1 16,0-21-16,0 21 0,0-22 0,0 1 16,21 0-16,64-64 15,-64 64-15,21 20 0,1 1 16,-22 0-16,21 21 0,1 0 16,-1 0-16,0 0 0,1 0 0,-1 21 15,0 0-15,-21 1 0,1 20 16,20 43-16,-42-64 0,0 21 15,0 0-15,0 1 0,0-1 16,0-21-16,-21 22 0,0-22 0,21 0 16,-22 0-16,22 0 15,-21-21-15,0 0 0,21-21 32</inkml:trace>
  <inkml:trace contextRef="#ctx0" brushRef="#br1" timeOffset="38940.1">2984 3577 0,'0'-21'0,"0"42"0,22-42 16,-22 0-16,0 42 46,0 0-46,21 0 16,-21 1-16,0-1 0,0 21 16,0 0-16,0-20 0,0 20 15,0 0-15,0 22 0,0-22 16,0 0-16,0 22 0,0-22 0,0 1 16,0-1-16,0 0 0,0 1 15,0-22-15,0 21 0,0-21 0,0 0 16,-21 1-16,21-44 47,0 1-47,0 0 0,0 0 0,0 0 15,0-22-15,0 1 0,0 21 0,0-21 16,0-1-16,0 1 0,21 0 16,0 20-16,0-20 0,0 21 15,0 0-15,1 0 0,20-1 0,-21 1 16,21 21-16,1 0 0,-1 0 15,0 0-15,1 0 0,-1 0 0,0 21 16,-20 1-16,20-1 0,-21 0 16,0 0-16,-21 21 0,0 1 0,0-22 15,0 64-15,-21-64 16,-21 21-16,21-21 0,-22 22 0,1-22 16,0 0-16,-1 0 0,22 0 15,-21-21-15,-1 21 0,22-21 16,0 0-16,-21 0 0,21 0 0,-1 0 0,1 0 15,0 0 1,21-21-16,0 0 16,0 0-16,21 0 0,0 0 15,1-1-15,-1 1 0,21 21 16</inkml:trace>
  <inkml:trace contextRef="#ctx0" brushRef="#br1" timeOffset="39744.44">4127 3874 0,'0'-22'0,"0"1"0,0 0 16,0 0-16,0 0 0,-21 0 16,0-1-16,21 1 15,-21 21-15,0 0 0,0 0 16,-1 0-16,1 0 0,0 0 15,0 21-15,0 1 0,0-1 16,-22 0-16,22 0 0,0 21 0,0-20 16,0 20-16,-1-21 0,22 21 15,-21 1-15,21-1 0,-21-21 0,21 22 16,0-22-16,0 21 0,0-21 0,0 0 16,21 1-16,0-22 15,1 0-15,-1 0 0,21 0 16,-21 0-16,0 0 0,1 0 15,-1-22-15,0 22 0,0-21 0,21 0 16,-20 0-16,-1-21 0,0 20 0,0-20 16,0 21-16,0-21 0,-21-1 15,22 22-15,-22-21 0,21 21 0,-21-22 16,0 22-16,0 0 0,0 0 16,0 0-16,0-1 15,0 65 1,0-22-1,0 0-15,0 0 0,0 0 0,0 22 16,0-22-16,0 21 0,0 1 0,0-22 16,0 21-16,0-21 0,0 22 15,0-22-15,0 0 0,0 0 0,0 0 16,21-21-16,0 0 16,0 0-16,22 0 0,-22 0 15,0-21-15,0 0 0,21 0 0,-20 0 16,-1-1-16,21 1 0,-21-21 15,0 0-15,1 20 0,-1-20 0,0 0 16,0 21-16,0-22 0,-21 1 16,0 0-16,0-1 0,0 1 15,0 0-15,0 20 0,21-20 0,-21 21 16,0 0-16,0 0 16,0 42-1,0 0-15,0 0 0,0 0 16,0 22-16,0-22 0,0 21 0,0 0 15,-21 1-15,21-22 0,0 21 0,0 1 16,0-1-16,-21 0 0,21-21 16,0 22-16,0-22 0,0 0 0,0 21 15,0-20-15,0-1 16,21-21 0,-21-21-1,21-1 1,-21 1-16,22 0 0</inkml:trace>
  <inkml:trace contextRef="#ctx0" brushRef="#br1" timeOffset="39955.32">4530 3789 0,'0'0'16,"-22"0"-16,44 0 31,-1 0-31,0 0 15,0 0-15,21 0 0,-20 0 0,20-21 16,-21 21-16,0 0 0,22 0 16,-22 0-16,0-21 0,21 21 0,-21 0 15,1 0-15,-22-22 16</inkml:trace>
  <inkml:trace contextRef="#ctx0" brushRef="#br1" timeOffset="40256.16">5143 3683 0,'0'0'0,"0"-21"16,-21 21 15,0 0-31,21 21 16,0 0-16,-21-21 0,21 21 0,-21 1 15,21 20-15,-21-21 0,21 0 0,0 22 16,0-22-16,0 21 0,0-21 16,0 0-16,0 22 0,0-22 0,0 0 15,0 0-15,0 0 0,0 1 16,21-1-16,0-21 0,0 0 0,0 0 16,0 0-16,1 0 0,-1 0 15,0 0-15,21-21 0,-21-1 16,1 1-16,-1 0 0,21 0 0,-21 0 15,0 0-15</inkml:trace>
  <inkml:trace contextRef="#ctx0" brushRef="#br1" timeOffset="40743.87">5546 3535 0,'0'0'16,"0"-21"-16,0-22 0,0-20 16,0 84 15,0 0-31,0 22 15,-22-22-15,22 21 0,0 0 16,0 1-16,-21-22 0,21 21 0,0 1 16,0-1-16,0-21 0,-21 21 15,21 1-15,-21-22 0,0 169 32,21-168-17,0-44 16,0 1-15,0 0-16,0 0 0,0-21 0,0 20 16,21-20-16,0 21 0,0-21 0,0 20 15,1-20-15,41-21 16,-21 20-16,1 22 0,-1 0 16,0 0-16,1 0 0,-22 21 0,21 0 15,-21 0-15,1 0 0,-1 0 16,0 21-16,0 0 0,-21 0 0,0 21 15,0-20-15,0 20 0,0-21 0,0 21 16,0 1-16,-21-22 0,0 21 16,21 1-16,-21-22 0,-1 0 0,1 21 15,21-21-15,-21 1 0,21-1 16,-21-21-16,0 0 16,21-21-1,0-1 1,0 1-16</inkml:trace>
  <inkml:trace contextRef="#ctx0" brushRef="#br1" timeOffset="41204.1">7197 3641 0,'0'0'0,"21"-21"0,-21 42 31,0 0-31,0 0 16,0 0-16,0 0 0,0 1 0,0-1 15,-21 0-15,21 0 0,-22 0 16,22 0-16,-21 1 0,21-1 0,0 0 15,0 0-15,0 0 16,0-42 31,0 0-47,0 0 0,0 0 0</inkml:trace>
  <inkml:trace contextRef="#ctx0" brushRef="#br1" timeOffset="41544.91">7218 3260 0,'0'0'0,"-21"21"31,21 0-31,-22 21 0,22-20 16,0-1-16,0 0 0,0 0 15,22-21 1,-1 0-16,0 0 15,0 0-15,0-21 0,0 0 0,1 21 16,-1-21-16,-21-1 0,21 22 16,-21-21-16,0 0 0,0 0 0,0 0 15,0 0-15,-21 21 16,0 0-16,-1 0 0,1 0 16,0 0-16,0 0 15,0 21-15,0-21 0,21 21 0,0 0 16,0 0-16,0 0 0,0 1 0,0-1 15,0 0-15,0 0 0,0 0 16,63 22 0,-42-22-16,22-21 0</inkml:trace>
  <inkml:trace contextRef="#ctx0" brushRef="#br1" timeOffset="42103.59">7832 3387 0,'21'-21'0,"-42"42"0,63-64 0,-21 22 0,-21 0 15,0 0-15,0 0 0,0 0 16,0-1-16,0 1 16,0 0-16,-21 42 15,21 0 1,-21 1-16,21-1 0,-21 21 0,21 0 16,0 1-16,0-1 0,0 22 0,0-1 15,-22-21-15,22 22 16,-21-1-16,0 22 0,21-21 0,-21 20 15,0 1-15,0 0 0,21-1 0,-22 1 16,1 0-16,0-1 0,0 1 16,0 21-16,0-22 0,-1 22 0,1-21 15,0 21-15,0-22 0,0 1 0,0 0 16,21-1-16,-22 43 0,22-84 16,0-1-16,0 0 0,0-20 0,22-1 15,-1 0-15,0-21 16,0 0-16,0-21 0,212-170 31,-191 149-31,1 0 0,-1-22 0,0 22 16,1-22-16,-1 1 0,0-22 0,1 22 15,-22-22-15,0 0 0,-21 22 16,0-22-16,0 22 0,0-22 0,-85-42 16,43 63-16,0 1 0,-22 21 15,1-1-15,-1 22 0,1-21 16,-1 21-16,1 21 0,20-22 0,1 22 15,0 0-15,21 0 0,-1 0 0,1 0 16,21-21 0,21 21-1,1 0-15,-1-21 0,0 21 0,21 0 16,-21-21-16,22 0 0,-22 21 16,21-21-16,-21 21 0,22-22 0,-22 1 15,21 0-15,-21 0 0</inkml:trace>
  <inkml:trace contextRef="#ctx0" brushRef="#br1" timeOffset="44064.88">9144 3704 0,'85'0'31,"-64"0"-31,0 0 0,0 0 16,0-21-16,0 0 0,1 21 15,-22-21-15,21 0 0,0 21 0,-21-22 16,0 1-16,0 0 0,0 0 16,0 0-16,0 0 0,0-1 15,0 1-15,-21 0 0,0 0 0,-1 0 16,1 0-16,0-1 0,0 1 15,-21 21-15,20-21 0,-20 21 0,21 0 16,-21 0-16,20 0 0,-20 0 0,0 21 16,21 0-16,-22 1 15,22-1-15,0 21 0,0-21 0,0 22 16,-1-1-16,1 0 0,21-21 0,0 22 16,0-1-16,0-21 15,0 22-15,0-22 0,0 0 0,0 21 0,21-21 16,1-21-16,-1 22 0,0-1 15,0-21-15,0 0 0,22 0 0,-22 0 16,0 0-16,21 0 0,22-21 16,-22-1-16,0 22 0,-20-21 15,20 0-15,-21 0 0,0 0 0,22 0 16,-22-22-16,0 22 0,-21-21 0,21 21 16,-21-22-16,21 22 0,-21 0 15,0-21-15,0 20 0,0 1 16,0 0-16,0 42 31,0 0-31,0 1 0,0-1 0,0 0 16,0 21-16,0-21 0,0 1 0,0-1 15,0 21-15,0-21 0,0 0 16,0 1-16,0-1 0,0 0 16,21 0-16,1-21 0,-1 0 15,0 0-15,0 0 0,0 0 16,0 0-16,1 0 0,20 0 15,-21-21-15,0 21 0,22-21 0,-22 0 16,0-1-16,21 1 0,-21 0 16,1 0-16,-1 0 0,-21 0 0,21-22 15,0 22-15,-21 0 0,0 0 16,0 42 15,0 0-31,-21 0 16,21 0-16,-21 1 0,21-1 0,-21 21 15,21-21-15,0 0 0,0 1 0,-22-1 16,1 0-16,21 0 0,-21 0 16,21 0-16,0 1 0,-21-22 15,21 21 1,0-42 0,0-1-1,21 22-15,-21-21 0,21 0 16,-21 0-16,21 0 0,1 0 15,-1-22-15,0 22 0,21-42 16,-21 20-16,1 22 0,-1 0 0,21 0 16,-21-22-16,0 43 0,22-21 15,-22 21-15,21 0 0,-21 0 0,1 0 16,-1 21-16,0 1 0,0-1 0,-21 0 16,0 0-16,0 0 15,21 0-15,-21 1 0,0 20 0,0-21 16,0 0-16,0 0 0,0 1 0,0-1 15,-21-21-15,21 21 0,0 0 16,0 0 0,21-21-16,0 0 15,1 0-15,-1 0 0,42 0 16,-42 0-16,-21-21 16,22 21-16,-1-21 0,0 0 0,0 21 15,0-21-15,0-1 0,1 1 16,-22 0-16,21 0 15,-21 0-15,0 0 0,0-1 0,21 1 16,-21 0-16,0 0 0,0 0 16,21 21-16,-21 21 31,0 0-15,0 0-16,0 0 0,0 1 0,0-1 15,0 0-15,0 0 0,0 0 0,0 0 16,0 1-16,0-1 0,0 0 15,0 0-15,21-21 16,0 0-16,1 0 0,-1 0 16,21 0-16,-21 0 0,0 0 15,1-21-15,-1 21 0,0-21 16,0 0-16,0 21 0,0-22 0,-21 1 16,0 0-16,22 0 0,-22 0 15,21 0-15,-21-1 0,0 1 16,0 0-16,0 0 0,0 0 0,0 0 15,0-1-15,0 44 47,0-1-47,0 0 0,0 0 0,0 0 16,0 22-16,0-22 0,0 21 0,0-21 16,-21 22-16,21-22 0,0 21 15,0 0-15,-22 22 0,22-22 0,0 22 16,0-22-16,0 22 0,-21-1 15,0 1-15,21-1 0,-21 1 0,21-1 16,0 1-16,-21-1 0,21 1 0,-21-1 16,21 22-16,0-22 0,0 22 15,0-22-15,0 1 0,0 21 0,0-22 16,0 1-16,0-22 0,0 21 0,0-20 16,0 20-16,0-20 0,0-22 0,0 21 15,0-21-15,0 0 0,0 1 0,-22-22 16,1 0-1,0-22-15,0 1 16,21 0-16,-21 0 0,0-21 16,-1 20-16,22-20 0,-21 0 0,0-22 15,0 1-15,0-1 0,21 1 16,-21-22-16,21 0 0,-22 22 0,22-106 16,0 105-16,0 1 0,0-1 15,22 1-15,-1 20 0,0 1 16,0 0-16,0-1 0,0 22 0,1-21 15,-1 21-15,0-1 0,0 1 16,0 0-16,22-21 0,-22 21 0,0-1 16,0 1-16,0 0 15,0 0-15,1 0 0,-1 0 16</inkml:trace>
  <inkml:trace contextRef="#ctx0" brushRef="#br1" timeOffset="44497.71">12023 3281 0,'0'0'0,"0"-21"0,0 0 0,21-1 16,0 1-16,-21 0 0,0 0 15,0 0-15,0 42 47,-21 21-47,0-21 0,-1 22 0,22-1 16,-21 0-16,0 1 0,21-1 15,-21 0-15,0 1 0,0-22 16,21 21-16,-22 1 0,22-22 0,-21 0 16,21 21-16,0-21 0,0 1 0,0-1 15,0 0 1,21-21-16,1 0 16,-1 0-16,0 0 0,0-21 15,0 21-15,0-21 0,-21-1 16,22 1-16,-22 0 0</inkml:trace>
  <inkml:trace contextRef="#ctx0" brushRef="#br1" timeOffset="44692.6">11832 3450 0,'0'0'0,"0"21"0,-21-21 0,21 22 31,21-22-31,0 0 15,0 0-15,1 0 0,-1 0 16,21 0-16,-21 0 0,0 0 0,22 0 16,-22-22-16,0 22 0,21-21 0,-20 21 15,-1-21-15,0 21 0,0 0 16</inkml:trace>
  <inkml:trace contextRef="#ctx0" brushRef="#br1" timeOffset="45035.65">12361 3450 0,'0'0'0,"21"0"16,1 0-1,-1 0-15,0 0 16,-21-21-16,21 21 0,0-21 16,-21 0-16,21 21 15,-21-21-15,0-1 0,0 1 16,0 0-1,-21 21 1,0 0-16,0 0 0,0 21 0,0 0 16,-1 1-16,1-22 0,0 42 0,21-21 15,-21 0-15,0 0 0,21 1 16,-21 20-16,21-21 0,0 0 0,0 0 16,0 1-16,0-1 0,0 0 0,0 0 15,21-21-15,0 0 16,0 0-16,0 0 0,0 0 15,22 0-15,-22 0 0,0 0 0,21-21 16,-20 21-16,20-21 0,-21 0 16</inkml:trace>
  <inkml:trace contextRef="#ctx0" brushRef="#br1" timeOffset="45424.5">12933 3323 0,'0'0'0,"-21"0"31,-1 0-31,1 0 16,0 21-16,0 1 0,0-22 0,0 21 16,-1 0-16,1 0 0,0-21 15,21 21-15,-21 0 0,21 1 16,0-1 0,21-21-1,0 0-15,0 0 0,-21 21 0,22-21 16,-1 0-16,0 0 0,0 21 15,0-21-15,-21 21 0,21 0 16,-21 1-16,0-1 16,0 0-1,-21 0-15,0-21 0,0 0 16,0 21-16,0-21 0,-22 0 0,22 0 16,0 0-16,0 21 0,-22-21 15,22 0-15,0 0 0,0 0 16,0 0-1,42 0 17,0-21-32,0 0 0,0 21 15</inkml:trace>
  <inkml:trace contextRef="#ctx0" brushRef="#br1" timeOffset="45731.87">13314 3133 0,'0'0'0,"0"-21"0,0-1 16,-21 22 15,21 22-15,-22-1-16,22 0 0,-21 21 15,21-21-15,0 22 0,-21-1 0,0 0 16,21 1-16,-21-1 0,21-21 15,0 22-15,-21-1 0,21 0 0,0-21 0,-22 22 16,22-22-16,0 0 0,0 0 16,0 0-16,0 1 0,22-1 15,-1-21-15,0 0 0,0 0 16,0 0-16,0 0 16,1-21-16,-22-1 0,21 1 15,-21 0-15</inkml:trace>
  <inkml:trace contextRef="#ctx0" brushRef="#br1" timeOffset="45931.75">13081 3408 0,'-21'0'0,"42"0"0,-63 0 0,42 21 16,0 0-1,21-21-15,0 0 16,0 0-16,0 0 0,0 0 15,22 0-15,-22 0 0,0 0 16,21 0-16,-20 0 0,-1-21 0,0 21 16,0-21-16,0 21 0,0-21 0,1 0 15</inkml:trace>
  <inkml:trace contextRef="#ctx0" brushRef="#br1" timeOffset="46663.33">14541 3239 0,'43'0'16,"-22"0"-16,0 0 15,0 0-15,0 0 0,1 0 0,-1 0 16,21-22-16,-21 22 0,0-21 15,43 0-15,-43 0 0,0 21 16,0-21-16,-21 0 0,0-1 16,0 1-16,-21 21 15,0-21-15,0 21 16,-21 0-16,20 0 0,-20 0 0,21 0 16,-21 21-16,20-21 0,-20 21 15,21 1-15,0-1 0,0 0 16,-1 0-16,1 0 0,0 22 15,21-1-15,0-21 0,0 0 0,0 0 16,0 1-16,0-1 0,0 0 16,0 0-16,0 0 0,21 0 0,0 1 15,1-1-15,20 0 0,-21 0 0,0-21 16,0 21-16,1 0 0,-1 1 16,0-1-16,-21 0 0,21 0 15,-21 0-15,0 0 0,0 1 16,-21-1-16,0-21 15,0 0-15,-1 0 0,-20 21 0,0-21 16,-1 0-16,1 0 0,0 0 0,-1 0 16,-62 0-1,83-21-15,1 0 0,0 21 16,0-22-16,0 1 0,0 21 16,21-21-16,0 0 0,0-21 0,0 20 15,0 1-15,0 0 16,21 21-1,0 0-15,0 0 0,0 0 0,0-21 16,1 21-16,20 0 0,-21 0 16,0 0-16</inkml:trace>
  <inkml:trace contextRef="#ctx0" brushRef="#br1" timeOffset="47579.35">15071 3387 0,'0'0'0,"0"-21"0,21-1 16,-21 1-16,0 0 0,0 0 16,0 0-1,-21 21 1,21 21-16,-22 0 16,22 0-16,-21 22 15,21-22-15,-21 0 0,21 21 0,0-21 0,-21 1 16,21 20-16,-21-21 15,21 0-15,0 22 0,0-22 0,0 21 16,0-21-16,0 0 0,0 1 16,21-22-16,0 0 15,0 0-15,0 0 0,1 0 16,-1 0-16,0 0 0,0 0 0,0 0 16,22-22-16,-22 22 0,0-21 0,0 0 15,0 0-15,0 0 0,1 0 16,-1-1-16,-21 1 0,0-21 0,21 21 15,-21 0-15,0-22 0,0 22 0,0 0 16,0 0-16,0 0 0,-21 21 31,0 0-31,-1 0 16,22 21-16,-21-21 16,21 21-16,0 0 0,21-21 31,1 0-31,-1 0 0,0 0 15,0 0-15,0 0 0,0 0 16,1-21-16,-1 21 0,0-21 0,0 21 16,0-21-16,0 21 0,1-22 15,-1 1-15,0 21 16,-21-21-16,0 42 31,0 0-31,0 1 16,0-1-16,0 0 0,0 0 15,-21 21-15,21-20 0,-21-1 16,-1 85 0,22-85-16,0 0 0,0 0 15,0 0-15,22 0 16,-1-21-16,0 0 0,0 0 0,0 0 16,0 0-16,1 0 0,-1 0 15,0 0-15,0 0 0,21-21 16,-20 21-16,-1-21 0,0 0 0,0 0 15,0 0-15,0-1 0,-21 1 0,22 0 16,-22 0-16,21 0 0,-21 0 16,0-1-16,0 1 0,0 0 0,0 42 47,0 0-47,-21 1 0,21-1 0,-22-21 15,22 21-15,-21 0 0,21 0 0,0 0 16,0 1-16,0-1 15,0 0-15,0-42 63,0 0-63,21 21 0,-21-22 0,0 1 16</inkml:trace>
  <inkml:trace contextRef="#ctx0" brushRef="#br1" timeOffset="47779.24">15981 3260 0,'0'0'0,"0"-21"0,0-1 16,0 44 77,0-1-77</inkml:trace>
  <inkml:trace contextRef="#ctx0" brushRef="#br1" timeOffset="48184.47">16383 3302 0,'0'-21'32,"0"42"-17,-21 0 1,0 0-16,21 1 0,-22 20 16,22-21-16,-21 0 0,21 22 15,0-1-15,0-21 0,-21 21 0,21 22 16,-21-22-16,21-21 0,0 22 15,0-1-15,0 0 0,-21 1 16,0-1-16,-1 22 0,1-1 0,21-21 16,-21 22-16,0-1 0,-21-20 0,20 20 15,1-20-15,0 20 0,0-21 16,21 1-16,-21 20 0,0-20 16,-1-1-16,22-21 0,0 21 15,0-20-15,-21 20 0,21-21 0,0 0 0,0 0 16,-21-21-16,21-21 31,0 0-31,21 0 0,0 0 0,1 0 16,-22-1-16,21-20 0,0 0 0,-21-1 15,21 1-15,0 0 0</inkml:trace>
  <inkml:trace contextRef="#ctx0" brushRef="#br1" timeOffset="48524.31">16383 3598 0,'0'-42'15,"0"84"-15,0-126 0,0 41 0,0 1 16,0 21-16,0-21 0,0 20 0,0-20 16,0 21-16,0 0 0,21 0 15,0-1-15,0 1 0,1 21 0,-1-21 16,0 21-16,0 0 0,21 0 0,-20 0 16,-1 0-16,21 0 15,-21 21-15,0 0 0,1 1 0,-1-1 16,0 0-16,-21 21 0,0-21 15,0 1-15,0 20 0,0-21 0,0 0 16,0 22-16,-21-22 0,0 0 0,-1 0 16,1-21-16,-21 21 0,21 0 15,-22-21-15,22 22 0,0-22 0,-21 21 16,21-21-16,-1 0 0,1 0 0,0 0 16,21-21 15,21 21-16,0-22-15,1 1 16,-1 0-16</inkml:trace>
  <inkml:trace contextRef="#ctx0" brushRef="#br1" timeOffset="48803.34">17060 3027 0,'0'0'0,"-21"21"31,21 0-15,0 0-16,0 1 0,-21-1 0,0 21 15,21-21-15,-21 22 0,21-1 16,0 0-16,0 1 0,-22-22 16,22 21-16,-21-21 0,21 22 0,0-22 15,0 0-15,0 0 0,-21 0 16,21 0-16,0 1 0,0-1 15,21-21 17,0 0-32,-21-21 0,22 21 15,-1-22-15</inkml:trace>
  <inkml:trace contextRef="#ctx0" brushRef="#br1" timeOffset="49195.12">17484 3239 0,'0'0'0,"21"-22"0,-42 22 32,-1 0-32,1 0 15,0 22-15,0-1 0,0-21 0,0 21 16,-22 0-16,43 0 0,-21 0 16,0 1-16,21-1 0,0 0 15,0 0 1,21-21-16,0 0 0,0 0 15,1 0-15,-1 21 0,0-21 0,0 0 16,21 0-16,-20 0 0,-1 21 16,0-21-16,0 0 0,0 22 15,0-22-15,-21 21 0,22 0 16,-22 0 0,-22 0-16,1-21 15,0 0-15,0 21 0,-21-21 0,20 0 16,-20 0-16,21 22 0,-21-22 15,20 0-15,1 0 0,0 0 0,0 0 16,0 0-16,0 0 0,21-22 31,0 1-31,0 0 16</inkml:trace>
  <inkml:trace contextRef="#ctx0" brushRef="#br1" timeOffset="49440.01">17018 3090 0,'0'-21'32,"21"21"-32,0 0 15,0 0-15,1 0 0,20 0 16,-21 0-16,21 0 0,-20 0 15,20 0-15,0 0 0,-21 0 0,22 0 16,-22 0-16,21 0 0,-21 0 0,1 0 16</inkml:trace>
  <inkml:trace contextRef="#ctx0" brushRef="#br1" timeOffset="49793.24">18394 3154 0,'0'0'0,"21"0"15,-21 21 1,-21 0 0,0 0-16,-1 22 15,22-22-15,0 0 0,0 0 0,-21 22 16,21-22-16,-21 0 0,21 0 16,0 0-16,0 0 0,-21 1 0,21-1 15,-21 0-15,42-21 47,0 0-47,0-21 16,22 0-16</inkml:trace>
  <inkml:trace contextRef="#ctx0" brushRef="#br1" timeOffset="50208.35">18796 3239 0,'0'0'0,"21"0"16,-21-43-1,0 22-15,-21 21 32,0 0-17,0 0-15,-1 21 0,1-21 0,0 21 16,21 1-16,-21-1 0,0 0 16,21 0-16,0 0 15,21 0 1,0-21-16,0 0 0,0 0 15,1 22-15,-1-22 0,0 0 0,0 0 16,0 21-16,0-21 0,1 0 0,-1 21 16,-21 0-1,0 0-15,0 0 16,0 1-16,0-1 0,-21-21 16,-1 21-16,1 0 15,0-21-15,0 0 0,0 21 0,0 0 16,-22-21-16,22 0 0,0 0 15,0 22-15,-22-22 0,22 0 0,0 0 16,0 0-16,0 0 0,0 0 16,21-22-1,0 1-15,0 0 16,0 0-16,0 0 16</inkml:trace>
  <inkml:trace contextRef="#ctx0" brushRef="#br1" timeOffset="50564.14">18500 2815 0,'0'0'16,"-22"0"-16,1 0 0,0 21 15,0-21-15,0 22 0,0-22 0,21 21 0,-22 0 16,22 0-16,-21 0 15,21 0-15,0 1 16,21-22-16,1 21 0,-1-21 16,0 0-16,0 0 0,0 0 0,0 0 15,1 0-15,-1 0 0,0 0 16,0-21-16,-21-1 0,0 1 16,0 0-16,0 0 15,0 0-15,0 0 0,-21 21 16,-21 0 15,20 0-31,22 21 0,0 0 0,-21-21 16,0 21-16,0 0 15,0 0-15,0 1 0,-1-1 16</inkml:trace>
  <inkml:trace contextRef="#ctx0" brushRef="#br1" timeOffset="51899.94">1714 5588 0,'0'0'0,"0"21"0,-21-21 0,42 0 47,22-21-32,-22 21-15,21-21 0,1 0 16,-1 0-16,0-1 0,1 1 0,-1 0 16,0 0-16,1 0 0,-22 0 15,21-1-15,-21-20 0,22 21 16,-22 0-16,-21 0 0,0-1 15,0 1-15,0 0 0,0 0 0,0 0 16,0 0-16,-21-1 0,21 1 16,-22 21-16,1-21 0,0 21 0,0 0 15,0 0-15,0 0 16,-1 0-16,22 21 0,-21 0 0,21 1 16,-21-1-16,0 21 0,21 0 15,-21 1-15,0-1 0,21 0 0,0 22 16,-22-1-16,1 1 0,21-1 15,-21 22-15,0-21 0,21 20 0,0 1 16,-21 0-16,0-1 0,-1 1 16,1 0-16,21 20 0,-21 1 15,0-21-15,0 21 0,0-22 0,-22 213 16,43-213 0,0 22-16,0-21 0,0-22 15,0 22-15,21-21 0,1-22 0,-1 21 16,0-41-16,0 20 0,0-21 0,0 0 15,1-21-15,-1 0 0,0 0 16,0-21-16,21 0 0,-20 0 0,-1 0 16,21-22-16,-21 1 0,22 0 0,-1-22 15,0 1-15,1 20 16,-1-41-16,0 20 0,1 1 0,-22-1 0,21 1 16,-42-22-16,0 21 0,0 1 15,0-1-15,-21 1 0,-21-1 16,-1 1-16,-20-1 0,20 22 0,-20-21 15,-1 20-15,1 22 0,-1-21 16,1 21-16,-1-1 0,1 1 0,21 21 16,-1 0-16,1-21 0,21 21 15,0 0-15,-1 0 0,44 0 32,-1 0-32,21 0 15,-21-21-15,22 21 0,-22-21 16,21 21-16,0-21 0,-20-1 15,20 1-15,0 0 0,-21 0 16,22 0-16,-1 0 0</inkml:trace>
  <inkml:trace contextRef="#ctx0" brushRef="#br1" timeOffset="52603.58">2773 5503 0,'0'0'0,"21"-21"0,-42 0 31,0 21-31,-1 0 0,1 0 0,0 0 0,-21 0 16,21 0-16,-1 0 0,-20 0 15,21 21-15,0 0 0,0 1 16,-1-1-16,1 21 0,0-21 0,0 22 16,21-22-16,0 21 0,-21 0 15,21-20-15,-21 20 0,21 0 0,0-21 16,0 22-16,0-22 0,0 0 15,0 0-15,21-21 0,0 21 0,0-21 16,21 0-16,-20 0 0,20 0 16,-21 0-16,21-21 0,1 21 0,-1-21 15,0 0-15,-20 0 0,20 0 16,-21-22-16,21 22 0,-20-21 0,-1 21 16,0-22-16,0 1 0,-21 0 15,0 20-15,21-20 0,-21 21 16,0-21-16,0 20 0,21 1 15,-21 42 17,0 1-32,-21-1 0,21 0 15,-21 106 1,21-85-16,0-21 0,0 1 0,0 20 16,0-21-16,0 0 0,0 0 15,21 1-15,0-1 16,1-21-16,-1 0 0,0 0 15,0 0-15,0-21 16,0-1-16,1 1 0,-1 0 0,0 0 16,0 0-16,0 0 0,0-22 15,1 22-15,-22-21 0,0 21 0,21-1 16,-21-20-16,0 21 0,0 0 16,0 0-16,0 42 31,0 0-31,0 0 0,0 0 15,-21 0-15,21 1 0,0 20 16,0-21-16,0 0 0,-22 22 16,22-22-16,0 0 0,-21 0 0,21 0 15,0 0-15,0 1 16,0-44 0,21 1-1,1 0-15</inkml:trace>
  <inkml:trace contextRef="#ctx0" brushRef="#br1" timeOffset="52831.35">3365 5376 0,'-21'0'78,"21"22"-46,21-22-17,1 0 1,-1 0-16,0 0 0,0 0 16</inkml:trace>
  <inkml:trace contextRef="#ctx0" brushRef="#br1" timeOffset="53128.1">3979 5207 0,'0'0'0,"0"-21"15,0 42 17,0 0-32,-21-21 15,21 21-15,0 22 0,0-22 0,-21 0 16,21 21-16,0-20 0,0 20 15,0 0-15,0-21 0,0 22 16,-21-1-16,21 0 0,-21-20 0,21 20 16,-22 0-16,22-21 0,0 1 15,0-1-15,0 0 0,-21 0 0,21 0 16,0-42 15,21 0-31,-21 0 0,22 0 16,-1-1-16,-21 1 0,21 0 15</inkml:trace>
  <inkml:trace contextRef="#ctx0" brushRef="#br1" timeOffset="53507.89">4106 5609 0,'21'0'0,"-21"21"0,22-21 15,-22 22 1,21-22-16,0 0 15,0 0-15,0 0 0,0 0 16,22-22-16,-22 22 0,0-21 16,0 0-16,0 21 0,1-21 0,-22 0 15,21 21-15,-21-21 16,0-1-16,0 1 0,0 0 16,-21 21-1,-1 0-15,1 0 0,-42 21 31,63 0-31,-21-21 0,-1 22 0,22-1 16,0 0-16,-21 0 0,0 21 16,21-20-16,-21-1 0,21 0 0,0 0 15,0 21-15,0-20 0,0-1 0,0 0 16,0 0-16,21 0 16,0-21-16,0 0 15,1 0-15,-1 0 0,0 0 0,0 0 16,21 0-16,1-21 0,-22 21 15,21-21-15</inkml:trace>
  <inkml:trace contextRef="#ctx0" brushRef="#br1" timeOffset="54084.56">5165 5588 0,'0'0'0,"21"-21"0,-21-43 31,0 43-31,0 0 0,0 0 0,0 0 15,0 0-15,-21 21 0,-1 0 0,22-22 16,-21 22-16,0 0 0,0 0 16,0 0-16,0 0 15,-1 22-15,1-1 0,0 0 0,0 0 16,0 0-16,0 0 16,-1 1-16,-20-1 0,21 21 0,0-21 0,0 43 15,21-22-15,-22-21 16,22 0-16,0 1 0,0-1 15,0 0-15,0 0 0,0 0 0,22-21 16,-1 0-16,0 0 0,0 0 16,0 0-16,22 0 0,-22 0 15,0-21-15,21 21 0,-21-21 0,1 0 16,-1 0-16,21-1 0,-21-20 0,0 21 16,1 0-16,-1-22 0,0 1 15,0 0-15,0-1 0,0 22 16,-21-21-16,0 0 0,22-22 0,-22 22 15,21-1-15,-21 1 0,0 21 16,0-21-16,0 20 0,0-20 0,0 21 16,0 0-16,0 42 15,0 0 1,0 0-16,0 0 0,0 22 0,-21-22 16,21 21-16,-22 1 0,22-1 15,0-21-15,0 21 0,0 1 0,0-1 16,-21-21-16,21 22 0,0-22 0,0 0 15,0 0-15,0 0 0,0 0 16,0 1-16,0-1 0,0 0 16,21-21-1,1-21 1,-1 21-16,-21-21 0,21-1 16,0 22-16</inkml:trace>
  <inkml:trace contextRef="#ctx0" brushRef="#br1" timeOffset="55393.53">6689 5546 0,'42'-43'31,"-42"22"-31,0 0 0,0 0 16,0 0-16,0 0 0,0-1 0,0 1 15,0 0-15,-21 0 16,21 0-16,-21 21 0,21-21 16,-22 21-16,1 0 0,0 0 0,0 21 15,0-21-15,0 21 16,-1 0-16,1 0 0,0 0 15,0 1-15,0 20 0,-22 0 0,43-21 16,-21 22-16,0-1 0,21 0 16,-21 1-16,21-22 0,0 21 0,0 1 15,0-22-15,0 0 0,0 0 0,21 0 16,0 0-16,85-21 31,-85 0-31,0 0 0,1-21 0,20 21 0,-21-21 16,0 0-16,22 0 0,-22-22 15,0 22-15,21-21 0,-21 21 0,1-22 16,20 1-16,-21 0 0,0-1 16,0 1-16,1 0 0,-1-1 15,-21 1-15,0 0 0,21-1 0,-21 22 16,0-21-16,0 21 0,0 0 0,-21 42 31,21 0-15,0 0-16,0 0 0,0 22 0,0-22 15,-21 21-15,21-21 0,0 22 16,-22-22-16,22 21 0,0 0 0,0 1 16,0-22-16,0 21 0,0 1 0,-21-1 15,21-21-15,0 21 0,0-20 16,0-1-16,0 0 0,0 0 0,0 0 16,21-21-16,1 21 15,-1-21-15,0 0 0,0 0 0,85-42 31,-85 42-31,0-21 0,0 0 0,1 0 16,-1-1-16,0-20 0,0 21 0,0 0 16,0-22-16,1 22 0,-1-21 15,-21 21-15,0 0 0,0-1 0,0 1 16,0 0-16,21 0 0,-21 42 31,-21 0-15,21 0-16,-21 1 0,21 20 15,0-21-15,0 0 0,0 0 0,0 1 16,0-1-16,0 0 0,0 0 16,0 0-16,0 0 0,0 1 15,21-22-15,0 0 16,0 0-16,0 0 16,0-22-16,1 22 0,-22-21 15,21 0-15,0 0 0,-21 0 0,21 0 16,-21-1-16,21 1 0,-21 0 15,21-21-15,1 21 0,-22-1 0,0 1 16,0 0-16,21 21 0,-21-21 16,0 42-1,0 0 1,0 0-16,0 1 0,0-1 0,0 0 16,0 0-16,0 0 0,0 0 0,0 1 15,0-1-15,0 0 0,0 0 16,0 0-16,21-21 0,-21 21 0,21-21 15,0 0-15,0 22 0,1-22 16,-1 0-16,0 0 0,21 0 0,-21 0 16,22 0-16,-22-22 0,21 22 0,-21-21 15,1 0-15,20 0 0,-21 0 0,0 0 16,0-1-16,22 1 0,-22-21 16,-21 21-16,21 0 0,-21-1 0,21-20 15,-21 21-15,0 0 0,0 0 16,0-1-16,-21 22 15,0 0 1,0 22-16,0-22 0,-1 21 0,22 0 16,-21 21-16,0-21 0,0 1 0,21 20 15,0-21-15,0 0 0,0 0 16,0 22-16,0-22 0,0 0 0,21 0 16,0 0-16,0-21 15,1 0-15,-1 0 0,21 0 16,-21 0-16,0 0 0,22 0 15,-22 0-15,21-21 0,-21 0 0,22 21 16</inkml:trace>
  <inkml:trace contextRef="#ctx0" brushRef="#br1" timeOffset="55868.26">9737 5059 0,'0'-21'0,"0"42"0,0-63 0,-22 20 16,22 1-16,0 0 0,0-21 0,0 21 16,-21-1-16,21-20 0,0 21 15,0 0-15,0 42 32,-21 0-32,21 0 15,0 22-15,-21-1 0,21 0 0,0 1 16,0 20-16,0-21 0,-21 1 0,0 20 15,-1-20-15,22-1 0,-21 0 16,0 1-16,0-1 0,0 0 0,0-21 16,21 22-16,-22-22 0,22 21 0,-21-21 15,21 1-15,0-1 0,21-42 32,1-1-17,-1 1-15,0 0 0,21 0 16,-21 0-16</inkml:trace>
  <inkml:trace contextRef="#ctx0" brushRef="#br1" timeOffset="56235.36">10012 5271 0,'0'0'0,"21"0"0,-21-22 16,0 44 0,-21-1-16,0 0 15,-1-21-15,22 21 0,0 0 0,-21 22 16,21-22-16,-21 0 0,21 0 0,0 0 15,0 0-15,0 1 0,0-1 16,0 0-16,0 0 0,21-21 0,0 21 16,1-21-16,-1 0 0,0 0 15,21 0-15,-21 0 0,22 0 16,-1-21-16,0 0 0,1 21 0,-1-21 16,-21 0-16,43-22 0,-22 22 15,-21 0-15,-21 0 0,0-22 16,0 22-16,0 0 0,0-21 15,0 21-15,-21-1 0,-21 1 0,21 21 16,-1-21-16,-20 21 0,0 0 0,21 0 16,-22 0-16,1 0 0,21 0 0,0 0 15,-1 21-15,1-21 0,0 0 0,0 0 16,21 21-16,-21-21 0,21-21 47</inkml:trace>
  <inkml:trace contextRef="#ctx0" brushRef="#br1" timeOffset="56436.25">9504 5080 0,'-21'0'0,"42"0"0,-21 0 15,21 0-15,21 0 16,-21 0-16,22 0 15,-1 0-15,22 0 0,-1-21 0,1 21 16,-22-21-16,21 21 0,1 0 0,-1-21 16,-20 21-16,-1-22 0,0 22 15,-20-21-15,20 21 0,-21-21 0</inkml:trace>
  <inkml:trace contextRef="#ctx0" brushRef="#br1" timeOffset="57104.43">11599 5355 0,'0'0'0,"0"43"31,21-43-15,1 0-16,-1 0 15,0 0-15,0-22 0,0 22 16,0-21-16,1 0 0,-1 0 0,0 0 15,21 0-15,-21-1 0,22-20 16,20-43-16,-20 43 0,-22 0 16,21-1-16,-21-20 0,0 21 0,1-1 15,-1 1-15,-21 0 0,0 20 16,0-20-16,0 21 0,0 0 0,-21 21 16,-1 0-16,1 0 0,-21 0 0,21 0 15,0 0-15,-1 21 16,1 0-16,0 0 0,0 0 0,21 22 15,0-1-15,0 0 0,0 1 0,0-1 16,0 0-16,21 1 0,0-1 16,0 0-16,1-20 0,20 20 0,-21-21 15,0 21-15,0-20 0,1-1 0,-22 0 16,0 0-16,0 0 0,0 0 16,0 1-16,-85-22 31,64 0-31,0 0 0,-22 0 0,1 0 15,21 0-15,0 0 0,-22 0 0,1 0 16,42-22 0,-21 22-16,21-21 15,21 21 1,0-21-16,0 0 0,0 21 16,22-21-16,-1 21 0,-21-21 15,22 21-15,20-22 0</inkml:trace>
  <inkml:trace contextRef="#ctx0" brushRef="#br1" timeOffset="57543.44">12594 5038 0,'0'0'0,"0"-21"0,0-1 15,-21 22 17,0 0-32,0 22 0,-1-22 15,22 21-15,-21 0 0,0 0 0,0 21 16,0-20-16,0-1 0,21 21 15,-22-21-15,1 0 0,21 22 0,-21-22 16,21 0-16,0 21 0,0-20 0,0-1 16,21 0-16,0 0 15,1-21-15,-1 0 0,0 0 0,21 0 16,-21 0-16,22 0 0,-22 0 0,21-21 16,-21 21-16,22-21 0,-22 0 0,21-1 15,-21 1-15,22 0 0,-22 0 16,0 0-16,-21 0 0,0-22 15,21 22-15,-21-21 0,0-1 0,0 1 16,-21 21-16,0-21 0,0 20 16,-22-20-16,22 21 0,-21 21 0,0 0 15,-1 0-15,22 0 0,-64 21 16,64 0-16,-21 0 0,21 1 16,0 20-16,-1-21 0,1 21 0,21 22 15,0-43-15,0 21 0,0-20 16,0-1-16,0 0 0,0 0 15,21-21-15,1 21 0,-1-21 0,0 0 16,21 0-16,-21 0 0,22 0 0,-22 0 16,21 0-16,-21-21 0</inkml:trace>
  <inkml:trace contextRef="#ctx0" brushRef="#br1" timeOffset="58244.04">13039 5122 0,'0'0'0,"0"-21"0,21 0 0,-21 0 16,0 0-16,0 0 0,0 42 31,0 0-15,-21 0-16,21 0 0,0 0 0,0 1 15,0-1-15,-22 42 16,22-42-16,-21 1 0,21-1 16,0 21-16,-21-21 0,21 0 15,-21 1-15,21-1 0,0-42 47,0-1-31,21 1-16,-21 0 0,0 0 0,0 0 15,21 0-15,0-22 0,1 22 16,-22-21-16,21 21 0,0-22 0,0 1 16,0 21-16,0-22 0,22 22 15,-22 0-15,0 0 0,0 21 0,0 0 16,1 0-16,20 0 15,-42 21-15,21 0 0,0 0 16,0 22-16,-21-22 0,0 21 0,22-21 16,-22 22-16,21-22 0,-21 0 0,0 21 15,0-20-15,0-1 0,0 0 0,0 0 16,0 0-16,0 0 0,0 1 16,-21-22-1,-1 0 1,22-22-1,0 1-15,0 0 16,0 0-16,0 0 0,0 0 0,0-22 16,22 22-16,-1-21 15,127-149 1,-127 149-16,21 21 16,-20 21-16,20 0 0,-21 0 15,21 0-15,-20 0 0,-1 21 0,0 21 16,0-21-16,0 22 0,-21-22 0,21 21 15,-21-21-15,0 22 0,0-22 16,0 21-16,0-21 0,0 1 0,-21-1 16,0 0-16,0 0 0,21 0 0,-21-21 15,0 21-15,-1-21 16,44-21 31,-22 0-47,21 21 0</inkml:trace>
  <inkml:trace contextRef="#ctx0" brushRef="#br1" timeOffset="58607.83">14076 5165 0,'21'0'32,"0"0"-32,0 0 0,0 0 15,1 0-15,20-21 0,-21 21 16,21-22-16,1 22 0,-22-21 15,21 0-15,-21 0 0,22 0 0,-22 0 16,0-106 0,-21 105-1,-21 22-15,0 0 16,-22 22-16,22-1 0,-21 0 0,0 0 16,-1 0-16,1 22 0,0-22 0,20 21 15,-20 0-15,21 1 0,0-1 16,0-21-16,21 22 0,0-22 0,0 0 15,0 21-15,0-21 0,0 1 0,21-22 16,0 21-16,21-21 0,-21 0 0,22 0 16,-1 0-16,-21 0 0,22 0 15,-1 0-15,0 0 0,1-21 16,-1-1-16,-21 1 0,21 0 0,-20 0 16,-1 0-16,0 0 0,0-1 15,0 1-15,-21 0 0,0 0 0</inkml:trace>
  <inkml:trace contextRef="#ctx0" brushRef="#br1" timeOffset="60787.58">15473 5144 0,'0'0'0,"0"21"0,0 0 0,21-21 32,0 0-17,0 0 1,0 0-16,-21-21 0,0 0 16,22 21-16,-22-22 0,21 1 0,-21 0 15,0 0-15,21-21 0,-21 20 16,21-20-16,-21 21 0,21-21 0,-21-1 15,0 22-15,0-21 0,21 21 0,-21-1 16,22-20-16,-22 21 16,0 0-16,0 42 31,0 0-15,0 0-16,0 0 0,0 1 0,0 20 15,0-21-15,0 21 0,0 1 0,0-22 16,0 148 15,0-148-31,0 1 0,0-1 0,21-21 16,0 0-1,0 0-15,0 0 0,0 0 0,1 0 16,-1 0-16,0-21 0,21-1 16,-21 1-16,22 0 0,-22 0 15,21 0-15,-21 0 0,22-22 0,-1 1 16,-21 21-16,22-22 0,-22 1 0,0 21 15,21-21-15,-21 20 0,-21 1 16,0 0-16,-21 21 16,0 0-1,0 21-15,0 0 16,0 1-16,21-1 0,0 0 0,0 0 16,0 0-16,0 0 0,0 1 0,0 20 15,0-21-15,0 0 0,0 0 16,21 1-16,0-1 0,-21 0 15,21 0-15,-21 0 0,21-21 0,-21 21 16,21 1-16,-21-1 16,-21-21-1,0 0 1,0 0-16,0-21 16,0-1-16,-1 1 0,1 0 15,0 0-15,0 0 0,21 0 16,-21 21-16,21-22 15,0 44 1,0-1 0,0 0-16,0 0 15,0 0-15,21 0 0,-21 1 16,21-22-16,0 0 0,0 21 16,1-21-16,-1 0 0,0 0 15,0 0-15,0 0 0,0 0 0,22 0 16,-22 0-16,21-21 0,1 21 0,-1-22 15,-21 1-15,21 0 0,1 0 16,-1 0-16,0 0 0,1-22 0,-1 22 16,-21-21-16,0-1 0,22 1 15,-43 21-15,21-21 0,-21 20 0,0-20 16,0 21-16,0 0 0,-21 21 31,21 21-31,0 0 16,0 0-16,0 0 0,0 1 0,0 20 15,0-21-15,0 0 0,0 22 0,0-22 16,0 0-16,0 0 0,0 0 16,0 0-16,21 1 0,-21-1 0,21 0 15,-21 0-15,0 0 0,-42-21 47,42-21-31,-21 21-16,-1-21 0,1 21 15,21-21 1,-21 21-16,21 21 31,0 0-31,0 0 16,21 0-16,0 1 16,1-22-16,-1 0 15,-21 21-15,21-21 0,0 0 0,0 0 16,22 0-16,-22 0 0,0 0 0,21 0 15,-21 0-15,22 0 0,-22 0 16,21-21-16,1 21 0,-22-22 16,21 1-16,-21 0 0,22 0 0,-22 0 15,21-22-15,-21 22 0,0-21 16,-21 0-16,22-1 0,-22 22 0,0-21 16,21 21-16,-21-1 0,0 1 0,0 0 15,0 42 16,-21 0-15,21 1-16,-22 20 0,22-21 0,0 0 16,0 0-16,0 22 0,0-22 0,0 0 15,0 0-15,-21 0 0,21 1 16,0-1-16,0 21 16,0-21-16,21-21 0,1 0 15,-1 0 1,0 0-16,0 0 0,0 0 0,0 0 15,1 0-15,-1-21 0,0 0 0,0 0 16,0 0-16,0-1 0,1 1 16,-1-42-16,0 42 0,0-22 15,-21 22-15,0 0 0,21 0 0,-21 0 16,0-1-16,21 1 0,-21 0 16,0 42 15,-21 0-31,21 1 15,-21-1-15,21 0 0,0 0 16,0 0-16,0 0 0,-21 1 0,21-1 16,0 0-16,0 0 0,0 0 15,0 0-15,0 1 0,0-1 0,0 0 16,0 0-16,21-21 0,0 21 0,0-21 16,1 0-16,-1 0 15,21 0-15,-21 0 0,0 0 0,22 0 16,-22 0-16,21 0 0,-21-21 0,22 0 15,-22 21-15,21-21 0,-21 0 16,22-1-16,-22 1 0,0-21 16,0 21-16,0-22 0,1 22 0,-22-21 0,0 21 15,0 0-15,0-22 0,0 22 16,0 0-16,0 0 16,-22 21-16,1 0 15,0 0-15,21 21 0,-21 0 16,0 0-16,0 0 0,-1 22 0,1-22 15,21 21-15,0-21 0,-21 22 16,21-22-16,0 21 0,0-21 0,0 1 16,0-1-16,0 21 0,21-42 0,0 21 15,1 0-15,-1 1 0,21-22 0,-21 0 16,22 0-16,-1 0 16,0 0-16,1 0 0,-1 0 0,0 0 15,-21 0-15,22 0 0,-1-22 0,-21 22 16,22-21-16,-22 0 0,0 0 0,0 0 15,0 0-15,-21-1 0,0-20 16,21 21-16,-21-21 0,0 20 0,0-20 16,0 21-16</inkml:trace>
  <inkml:trace contextRef="#ctx0" brushRef="#br1" timeOffset="61488.18">16044 4466 0,'0'0'0,"-21"0"0,0 0 0,0 0 16,21 21 77,0-42-30,-21 21-1,42 0-15,0 0-47,0 0 16,0 0-16,0 0 0,1-21 16,-22 0-16,0 0 31,-22 21-31,1 0 0,0 0 15,0 0-15,0 0 0,0 0 16,-1 0-16,1 0 0,21 21 16,0 0-16,-21 0 0,21 0 15,0 1-15,0-1 16,0 0 0,21 0-16,0-21 0,1 0 15,-1 0-15,21 0 0,22 0 16</inkml:trace>
  <inkml:trace contextRef="#ctx0" brushRef="#br1" timeOffset="61879.96">19240 4572 0,'0'0'16,"22"0"-16,-1 0 15,-21 21 1,0 0-1,0 1-15,0-1 0,0 21 0,0-21 16,0 0-16,0 22 0,0-22 0,0 21 16,0-21-16,0 1 0,0-1 15,-21 0-15,21 0 0,0 0 0,0 0 16,0-42 31,0 0-47,0 0 0,21 0 15</inkml:trace>
  <inkml:trace contextRef="#ctx0" brushRef="#br1" timeOffset="62211.77">19431 4382 0,'0'0'0,"-21"-22"0,0 22 0,-1 0 15,1 0-15,0 0 16,21 22-16,-21 41 31,42-63-15,0 0-16,0 0 0,1 0 15,-1 0-15,0 0 0,0 0 16,0-21-16,-21 0 16,0 0-16,0-1 0,0 1 15,0 0-15,-21 21 0,0-21 16,0 21-16,0 0 0,-1 0 15,1 0-15,0 0 0,0 0 16,0 21-16,21 0 0,0 0 16,0 1-16,0-1 0,0 0 15,0 0-15,0 0 0,0 0 0,21 1 16,0-1 0,0-21-16,0 21 0</inkml:trace>
  <inkml:trace contextRef="#ctx0" brushRef="#br1" timeOffset="62664.51">19791 4614 0,'0'0'0,"0"22"0,0-1 15,0 0-15,0 0 16,0 0-16,0 0 16,0 1-16,0-1 0,0 0 0,0 0 15,0 0-15,0 0 16,0 1-16,0-1 0,0 0 15,-21-21 17,-1 0-17,22-21 1,0 0-16,0-1 0,0 1 16,0 0-16,0-21 0,0 21 0,0-1 15,0-20-15,0 21 0,43-21 16,-22 20-16,0-20 0,21 21 0,-20 0 15,20 0-15,0-1 0,1 22 0,-1 0 16,0 0-16,1 0 16,20 0-16,-21 22 0,-20-1 0,20 0 15,0 0-15,-21 0 0,1 0 0,-1 22 16,-21-22-16,0 21 0,0 1 16,0-22-16,0 21 0,0-21 0,-21 22 15,-1-22-15,1 0 0,21 0 0,-21 0 16,0 0-16,0-21 0,0 22 15,21-1-15,-22-21 0,1 0 0,0 0 16,0 21-16,0-21 0,0 0 0,-22 0 16,22 21-16</inkml:trace>
  <inkml:trace contextRef="#ctx0" brushRef="#br1" timeOffset="63768.88">3471 6858 0,'0'0'0,"21"-63"31,-21 41-31,-21 22 32,0 22-32,0-1 15,21 0-15,-21 21 0,0-21 0,21 22 16,-22-22-16,1 21 0,21 1 0,-21 20 16,21-21-16,-21 22 0,21-22 15,-21 1-15,21 20 0,0-21 0,0 1 16,0-1-16,0-21 0,0 22 15,21-22-15,21 0 0,-21 0 0,1 0 16,20-21-16,0 0 0,1 0 0,-1 0 16,0 0-16,1-21 0,-1 0 15,0 0-15,1 0 0,-1-1 16,-21-20-16,21 0 0,1 21 0,-22-22 16,0 1-16,0-22 0,0 22 15,-21 0-15,0-1 0,0-20 0,0 21 16,0-1-16,0 1 0,-21 0 0,0-1 15,0 1-15,-21 0 0,20 20 16,-20 1-16,21 0 0,-21 0 0,-1 21 16,22 0-16,-21 0 0,21 0 15,-1 21-15,1-21 0,0 21 0,0 0 16,21 22-16,-21-22 0,21 0 16,0 0-16,0 22 0,0-22 15,0 0-15,21 21 0,0-21 0,0 1 16,0-1-16,-21 0 0,22 0 15,-1 0-15,0-21 0,0 21 0,0-21 16</inkml:trace>
  <inkml:trace contextRef="#ctx0" brushRef="#br1" timeOffset="64204.62">4127 7112 0,'0'0'0,"0"-21"0,0 0 15,0 0-15,0-1 16,22 1 0,-1 21-16,0 0 15,0 0-15,0 0 0,0 0 16,1 0-16,-1 0 0,0 0 16,0 21-16,0 1 0,0-1 0,1 0 15,-1 0-15,0 0 0,0 0 0,-21 22 16,0-22-16,21 0 0,-21 21 15,0-20-15,0-1 0,0 0 0,0 0 16,0 0-16,0 0 16,-21-21-1,21-21 1,0 0-16,0 0 0,0 0 0,0 0 16,0-1-16,0-20 0,0 21 15,0 0-15,21-22 0,0 22 0,-21 0 16,22-21-16,-22 21 0,21-1 0,0 1 15,0 0-15,0 21 16,0 0-16,1 0 16,-1 0-16,0 0 0,21 0 15,-21 0-15,1 0 16,-1 21-16,0-21 0</inkml:trace>
  <inkml:trace contextRef="#ctx0" brushRef="#br1" timeOffset="64783">5355 7197 0,'21'0'0,"-42"0"0,63 0 0,-20 0 0,-1 0 15,0 0-15,0-21 0,-21-1 16,0 1-16,21 0 16,-21 0-16,0 0 0,0 0 15,0-22-15,0 22 0,-21 0 0,0 0 16,0 0-16,0 21 15,-1-22-15,-20 22 0,21-21 0,0 21 16,-22 0-16,22 0 0,-42 43 16,42-22-16,-22 0 0,22 0 15,0 0-15,0 22 0,-22-1 0,22-21 16,0 21-16,21 1 0,0-22 0,0 21 16,0 1-16,0-22 0,0 0 15,0 0-15,21 0 0,0 0 0,1-21 16,-1 0-16,21 0 0,-21 0 0,0 0 15,22 0-15,-22 0 0,127-127 32,-127 85-32,0 21 15,1-21-15,-1-1 0,0 1 0,0 0 16,0-1-16,0 1 0,-21 0 16,22-1-16,-1-20 0,-21 20 0,0 1 15,0 0-15,21-1 0,-21 22 0,0 0 16,0 0-16,0 0 0,0 42 15,0 21 1,0-21-16,-21 22 0,21-22 16,0 21-16,0 1 0,0-1 15,0 0-15,0 1 0,0-1 0,0 0 16,0 1-16,0-1 0,0 0 0,0-21 16,0 22-16,0-1 15,0-21-15,0 0 0,0 1 0,0-1 16,0 0-16,21-21 0,0 0 15,0 0-15,0 0 16,1 0-16,-1-21 0,21 0 0,0-1 16</inkml:trace>
  <inkml:trace contextRef="#ctx0" brushRef="#br1" timeOffset="65495.97">6011 7006 0,'0'0'15,"-21"21"-15,21 1 0,-21-22 16,21 21-16,0 0 16,21-21-1,0 0-15,0 0 0,1 0 16,-1 0-16,0 0 0,0 0 0,0-21 16,0 21-16,1-21 0,-1-1 15,0 22-15,0-21 0,-21 0 0,0 0 16,21 0-16,-21 0 0,0-1 15,-21 22 1,0 0-16,0 0 0,21 22 16,-21-1-16,-1 0 0,1 0 0,0 0 15,21 0-15,0 22 16,-21-22-16,21 0 0,-21 21 0,21-20 16,0-1-16,0 0 0,0 0 0,0 0 15,21 0-15,0-21 0,0 22 0,0-22 16,1 0-16,-1 0 0,21 0 15,-21 0-15,0 0 0,22 0 16,-22 0-16,0-22 0,21 22 0,-20-21 16,-1 21-16,0-21 0,0 0 0,-21 0 15,0 0-15,0-1 16,0 1-16,0 0 0,0 0 0,0 0 0,21 0 16,-21-1-16,21 1 0,1 0 0,-22 0 15,21 0-15,42 0 31,-42-1-31,22 22 0,-22 0 0,0 0 16,21 0-16,-20 0 0,-1 22 16,42-1-16,-42 0 0,1 64 15,-1-64-15,-21 0 16,0 21-16,0-21 0,0 1 16,0-1-16,0 0 0,-21 0 0,-1 0 15,1 0-15,-21-21 16,21 0-16,0 0 0,21-21 31,0 0-31,0 0 0,0 0 16,0 0-16,21-1 0,-21 1 0,21 0 15,21-21-15,-21 21 0,1-1 16,-1-20-16,0 21 0,21-21 0,1-22 16,-1 43-16,-21 0 0,43-22 15,-43 22-15,0 0 16,0 0-16,0 0 0</inkml:trace>
  <inkml:trace contextRef="#ctx0" brushRef="#br1" timeOffset="66067.58">8382 6583 0,'0'0'0,"0"-21"0,0 0 15,0-1-15,-21 1 16,0 21 0,21 21-16,-22 1 15,22-1-15,-21 21 0,21-21 16,0 22-16,0-1 0,0 0 0,0 1 16,0-1-16,0 0 0,0 1 0,0-1 15,0-21-15,0 21 0,0-20 16,0 20-16,0-21 0,0 0 0,0 22 15,0-22-15,0 0 0,0-42 47,0 0-47,0-1 0,0 1 16,-21 0-16</inkml:trace>
  <inkml:trace contextRef="#ctx0" brushRef="#br1" timeOffset="66567.16">7959 6964 0,'0'0'0,"21"0"16,0 0 0,0 0-16,21 0 0,-20 0 0,20 0 15,0 0-15,1 0 0,20-21 0,-21 0 16,22 21-16,-22-22 16,22 1-16,-1 0 0,-20 21 0,20-21 15,-21 0-15,1 0 0,-22 21 0,21-22 16,-21 22-16,1 0 0,-22-21 15,-22 21 1,1 21-16,0-21 0,0 22 16,21-1-16,-21 0 0,0 21 15,-1-21-15,22 1 0,-21-1 0,21 0 16,-21 21-16,21-21 0,0 1 0,0-1 16,0 0-16,0 0 0,0 0 15,0 0-15,42-21 0,-20 0 16,-1 0-16,21 0 0,-21 0 15,22 0-15,-1-21 0,0 21 16,22-21-16,-22 0 0,0 0 0,1 0 16,-22-22-16,21 22 0,1-42 15,-22 41-15,-21-20 0,0 21 0,0-21 16,-21-1-16,-22-20 16,1 42-16,0-1 0,20 1 0,-20 21 15,0 0-15,-1 0 0,1 0 0,0 0 16,21 0-16,-22 0 0,22 21 15,-21 1-15,21-1 0,21 0 0,-22 0 16,22 0-16,-21 22 0,21-22 0,0 0 16,0 0-16,0 0 15,21-21-15,22 21 0,-22-21 0,21 0 16</inkml:trace>
  <inkml:trace contextRef="#ctx0" brushRef="#br1" timeOffset="67676.89">10139 6879 0,'0'0'0,"0"21"0,21-21 31,0 0-31,0 0 0,0 0 16,1-21-16,-1 21 0,21-21 15,-21 0-15,22 21 0,-22-21 16,21 0-16,0-1 0,-20-20 16,20 21-16,0-21 0,-21 20 0,22-20 15,-1 0-15,-21 21 0,22-22 16,-22 1-16,0 0 0,0 20 0,-21-41 16,0 42-16,21 0 0,-21-1 15,0 1-15,0 0 0,-21 0 16,0 21-1,0 0-15,0 0 0,-1 0 16,22 21-16,0 0 0,-63 127 31,42-105-31,0 20 0,21-20 16,-22-1-16,1 21 0,21-20 0,-21 20 16,0-20-16,0 20 0,21 1 0,-21-1 15,-1 1-15,1-1 0,0 1 16,21 20-16,-21-20 0,0 20 0,21-20 15,0 21-15,-21-22 0,-1 22 0,22-22 16,-21 1-16,21-1 0,0 22 0,0-43 16,0 22-16,-21-1 0,21-20 15,0-1-15,0 0 0,0 1 0,0-22 16,0 21-16,0-21 0,21-21 16,0 0-1,1 0-15,-1-21 0,0 0 0,0 0 16,21 0-16,-20-1 0,20-20 15,-21 0-15,21-1 0,-20 1 0,20 0 16,-21-22-16,0 22 0,0-22 0,1 1 16,-22-1-16,0 1 0,0-1 0,0-20 15,0 20-15,-22-20 0,1 20 0,0-21 16,-21 22-16,-1-1 16,22 22-16,-21 0 0,0-1 0,20 22 15,-20 0-15,21 0 0,0 0 0,0 21 16,-1 0-16,1 0 0,0 0 0,42 0 47,0 0-47,1 0 0,-1 0 15,21-21-15,-21-1 0,22 22 16,-22-21-16,21 0 0,0 0 0,1 0 16,-1 0-16,0-1 0,1-20 0,-1 21 15,0-21-15,1-1 0,-22 1 16,0 21-16,0-22 0,0 22 0,1-21 15,-22 21-15,0 0 0,0-1 16,0 44 0,0-1-16,0 0 15,0 0-15,-22 0 0,22 0 16,-21 22-16,21-22 0,0 21 16,0-21-16,0 1 0,0-1 0,-21 0 15,21 0-15,0 0 0,0-42 47,0 0-31,0 0-16,0 0 0,0-22 0,0 22 15</inkml:trace>
  <inkml:trace contextRef="#ctx0" brushRef="#br1" timeOffset="67859.8">11028 6244 0,'0'0'0,"-21"0"47,21 21-32,0 1 1,21-22-16,0 0 16,0 21-16,0-21 0,0 0 0,1 0 15,-1 0-15,0 0 0</inkml:trace>
  <inkml:trace contextRef="#ctx0" brushRef="#br1" timeOffset="68311.53">11430 6435 0,'0'0'0,"0"21"0,0 0 0,-21 0 0,21 0 16,0 1-16,-21-1 15,21 0-15,-22 0 0,22 0 0,0 0 16,0 1-16,0-1 0,0 0 15,0 0-15,0 0 16,-21-21 31,21-21-31,0 0-16,0 0 0,0 0 15,0-1-15,21 1 0,1-21 0,-1 21 16,0-22-16,0 1 0,0 21 15,0-21-15,22 20 0,-22 1 0,0 0 16,0 0-16,0 21 0,43 0 16,-43 0-16,0 0 0,22 0 15,-22 21-15,0 21 0,-21-20 0,21 20 16,-21-21-16,0 21 0,0 1 16,0-1-16,0-21 0,0 22 0,0-22 15,0 21-15,-21-21 0,0 0 16,21 1-16,0-1 0,-21-21 0,21 21 15,-22-21-15,22 21 0,0-42 32,22 0-17,-1 0-15,-21-1 0</inkml:trace>
  <inkml:trace contextRef="#ctx0" brushRef="#br1" timeOffset="68853.23">12615 6435 0,'0'0'0,"0"-64"15,0 43-15,-21 21 16,0-21-16,0 0 0,0 21 16,-1-21-16,1 21 0,0 0 0,0 0 15,0 0-15,0 0 0,-1 21 0,-20 0 16,21 21-16,0-21 0,0 22 15,-1-1-15,1-21 0,21 22 0,-21-1 16,21 0-16,0-21 0,0 22 0,0-22 16,0 0-16,21 0 15,0 0-15,-21 1 0,22-1 0,-1-21 16,0 0-16,0 0 0,0 0 0,0 0 16,1 0-16,-1 0 0,0 0 0,0-21 15,0-1-15,0 1 0,22 0 16,-22 0-16,0 0 0,-21-22 0,21 1 15,0 0-15,1-1 0,-1 1 0,0-21 16,-21 20-16,21 1 0,0 0 16,-21-1-16,0 1 0,0 0 0,21-1 15,-21 22-15,0 0 0,0 0 0,22 0 16,-22 42 15,-22 0-31,1 0 0,21 21 0,0-20 16,-21 20-16,21 0 0,-21 22 0,21-22 15,-21 0-15,21 22 0,0-22 16,0 1-16,0-1 0,0 0 0,0 1 16,0-1-16,0 0 0,0-21 15,21-21-15,0 22 0,0-22 0,0 0 16,1 0-16,-1 0 0,233-43 31</inkml:trace>
  <inkml:trace contextRef="#ctx0" brushRef="#br1" timeOffset="69128.09">13970 6138 0,'0'0'0,"0"-21"0,21-21 16,-21 63 15,0 0-16,0 0-15,0 1 0,0 20 0,0-21 16,-21 21-16,21 1 0,-21-1 16,0 0-16,21 1 0,-22-1 15,1 0-15,21 1 0,0-22 0,-21 21 16,21-21-16,0 1 0,-21-1 16,21 0-16,0 0 15,0-42 1,0 0-1</inkml:trace>
  <inkml:trace contextRef="#ctx0" brushRef="#br1" timeOffset="69739.8">13631 6392 0,'-21'0'15,"42"0"1,0 0-16,1 0 0,-1 0 15,0 0-15,0-21 0,21 21 0,1 0 16,-1-21-16,0 21 0,1-21 0,-1 21 16,22-21-16,-22 0 0,0 21 15,1-22-15,20 1 0,-21 0 0,-20 21 16,62-42-16,-63 21 0,1-1 16,-22 1-16,0 0 0,0 0 15,-22 21 1,1 0-1,0 21-15,21 0 0,-21 0 16,21 1-16,-21-1 0,21 21 16,0-21-16,0 22 0,-21-1 0,21-21 15,0 21-15,0 1 0,-22-1 0,22-21 16,0 22-16,0-22 0,0 21 16,0-21-16,0 0 0,-21 1 0,21-1 15,-21-21 1,21-21 15,0-1-31,0 1 0,0 0 0,21-21 16,0 21-16,1-22 0,-1 22 15,0-21-15,0 21 0,21-22 16,-20 22-16,62-42 0,-63 41 16,22 1-16,-22 21 0,21 0 15,-21 0-15,22 0 0,-22 0 16,0 0-16,-21 21 0,21 1 0,-21 20 15,0-21-15,0 0 0,0 22 16,0-22-16,0 21 0,0-21 16,-21 22-16,21-22 0,-42 42 15,42-42-15,-21-21 16,21 22 0,0-44-1,0 1-15,21 0 16</inkml:trace>
  <inkml:trace contextRef="#ctx0" brushRef="#br1" timeOffset="70059.48">14944 6456 0,'63'-21'31,"-42"0"-31,0 21 0,1-22 16,-1 22-16,0-21 0,0 0 15,0 0-15,0 0 16,-21-64 0,-21 85-1,0 0-15,-21 0 0,21 0 16,-1 21-16,1-21 0,-21 43 0,21-22 16,0 0-16,-1 21 0,22 1 0,0-1 15,-21-21-15,21 21 0,0 1 16,0-22-16,0 0 0,0 0 0,0 0 15,21 1-15,1-1 0,-1-21 0,0 0 16,21 21-16,-21-21 0,1 0 0,20 0 16,-21 0-16,21-21 15,-20 0-15,20-1 0,-21 22 0</inkml:trace>
  <inkml:trace contextRef="#ctx0" brushRef="#br1" timeOffset="70723.14">16129 6223 0,'0'0'0,"0"-21"0,0 0 16,0 0 0,0-1-16,21 1 0,0 21 15,0-21-15,1 21 0,41-21 16,-21 21-16,1 0 0,-22 0 16,21 0-16,1 0 0,-1 0 0,0 0 15,-21 0-15,22 21 0,-22 0 0,21 0 16,-21 22-16,1-22 0,-1 21 15,-21 1-15,0-1 0,0 0 0,0 1 16,0-1-16,0-21 0,0 21 0,0 1 16,-21-22-16,-1 0 0,1 0 15,0 0-15,21 1 0,-21-22 0,0 0 16,0 0 0,21-22-1,0 1-15,0-21 0,0 21 16,0 0-16,42-85 15,-42 85-15,21-22 16,0 22-16,0-21 0,-21 21 0,43-22 16,-22 22-16,0 0 0,21-21 15,-20 42-15,-1-22 0,0 22 16,21 0-16,-21 0 0,1 0 16,-1 0-16</inkml:trace>
  <inkml:trace contextRef="#ctx0" brushRef="#br1" timeOffset="71795.19">17272 6138 0,'-21'0'47,"0"0"-47,-1 0 0,1 22 16,0-1-16,0 0 0,0 0 15,21 21-15,-21-20 16,21-1-16,-22 0 0,22 21 0,0-21 16,0 1-16,0-1 0,0 21 15,0-21-15,0 0 0,22-21 16,-1 0-16,0 0 0,0 0 0,0 0 16,22 0-16,-22 0 0,21 0 15,-21-21-15,0 0 0,1 0 16,-1 0-16,-21 0 0,0-1 0,21-20 15,-21 21-15,0-21 0,0 20 16,0 1-16,-21 0 0,21 0 16,-21 0-16,-1 0 0,1-1 0,0 22 15,0-21-15,0 21 0,0 0 16,-1 0-16,44 0 31,-1 0-31,0 0 0,0 0 16,21 0-16,-20 0 0,20 0 15,0 0-15,1 0 0,-1 0 0,0 0 16,-21-21-16,22 21 0,-1 0 0,-21 0 16,0 0-16,22 0 0,-22 0 15,0 0-15,0 0 16,-21 21 0,0 0-16,-21 1 15,0-1-15,0 0 0,21 0 16,-21-21-16,-1 21 0,1 0 0,0 1 15,21-1-15,-21 0 0,21 0 0,-21 0 16,21 0-16,0 1 0,0-1 16,0 0-16,0 0 0,0 0 0,21 0 15,0-21-15,0 0 16,0 0-16,22 0 0,-22 0 16,0 0-16,21 0 0,-20-21 0,-1 0 15,42-21 1,-42 21-16,-21-22 0,0 22 0,0 0 15,0 0-15,0 0 0,0-22 16,0 22-16,0 0 0,0 0 0,0-22 16,-21 43-16,0-21 0,0-21 15,0 42-15,0 0 0,-1 0 0,1 0 16,42 0 15,1 0-31,-1 0 16,0 0-16,0 0 0,21 0 15,-20 0-15,20 0 0,0 0 0,1 0 16,-1-21-16,21 0 0,-20 21 0,-1-22 16,0 1-16,1 0 0,-22 0 15,21 0-15,-21 0 0,1-22 16,-1 22-16,-21 0 0,0 0 0,0 0 16,0-1-16,0 1 0,-21 21 15,-1 0 1,1 21-16,0 1 0,0-1 0,0 21 15,21-21-15,-21 22 0,-1-22 0,1 21 16,21 0-16,-21-20 0,21 20 16,-21 0-16,0-21 0,21 22 15,0-1-15,0-21 0,0 22 0,-21 20 16,21-42-16,0 0 0,0 1 16,0-1-16,0 0 0,21 0 15,0-21-15,0 0 16,0 0-16,0 0 0,1 0 15,-1 0-15,0-21 0,0 0 16,0 21-16,-21-21 0,21-1 0,1-20 16,-22 21-16,21 0 0,-21 0 0</inkml:trace>
  <inkml:trace contextRef="#ctx0" brushRef="#br1" timeOffset="72044.11">18182 5969 0,'0'0'0,"21"0"31,0 0-31,1 0 16,-1 0-16,21 0 0,0 0 0,1 0 15,20 0-15,-20 0 0,20 0 16,-21 0-16,1 0 0,-1 0 0,0 0 16,1 0-16,-1-21 0,-21 21 15,22 0-15,-22 0 0,-21-21 16,-21 21-1,-22 0 1,22 21-16,-21-21 0,-1 21 0,-84 21 16,43-20-16</inkml:trace>
  <inkml:trace contextRef="#ctx0" brushRef="#br1" timeOffset="72947.72">1037 8509 0,'0'0'0,"21"-21"0,0 21 16,1-21-16,-22 0 0,21-1 16,0 1-16,0 0 0,0 0 0,-21 0 15,0 0-15,21-1 0,-21 1 16,0 0-16,0 0 0,-21 21 15,0 0-15,0 0 16,0 0-16,0 0 0,-128 63 16,128-41-1,-21-1-15,21 0 0,-22 21 16,22-21-16,0 22 0,0-22 0,0 21 16,0 1-16,21-1 0,0 0 15,0 1-15,0-1 0,0 0 0,21 1 16,0-1-16,0-21 0,0 21 15,0-20-15,43 20 0,-43-21 16,0 0-16,0-21 16,22 0-16,-22 0 0,0 0 0,21 0 15,-20 0-15,20 0 0,0-21 16,-21 0-16,22 0 0</inkml:trace>
  <inkml:trace contextRef="#ctx0" brushRef="#br1" timeOffset="74496.05">1820 8594 0,'21'-21'0,"-42"42"0,42-64 16,-21 22-16,0 0 16,0 0-16,0 0 0,-21 21 0,0-21 15,0 21-15,0 0 0,0 0 16,-1 0-16,1 0 0,-21 0 16,21 0-16,0 0 0,-1 21 0,-20 0 15,21 0-15,0 21 0,0-20 16,21 20-16,0-21 0,-22 21 0,1 170 31,21-191-15,21 0-1,1-21-15,-1 0 0,0 0 0,0-21 16,0 0-16,0 21 0,22-21 16,-22 0-16,0 0 0,21-22 15,-20 22-15,-1 0 0,0-21 16,0 20-16,0 1 0,0 0 0,1-21 15,-22 21-15,0-1 0,0 1 16,0 0-16,0 0 0,0 42 31,0 0-31,0 0 16,0 1-16,0 20 16,0-21-16,0 0 0,0 0 0,0 22 15,0-22-15,0 0 0,0 0 16,0 0-16,0 1 0,21-1 15,0 0-15,0-21 0,0 0 0,0 0 16,1 0-16,-1 0 16,0-21-16,0 0 0,21-1 0,-20 22 15,-1-21-15,0-21 0,0 21 16,0 0-16,0-1 0,1 1 0,-1-21 16,0 21-16,-21 0 0,21-22 15,-21 22-15,0 0 0,0-21 0,0 20 16,0 1-16,0 0 15,0 42 1,0 0 0,0 1-16,-21-1 0,21 0 15,0 0-15,0 21 0,0-20 0,0-1 16,0 21-16,0-21 0,0 0 0,0 1 16,0-1-16,0 0 0,0 0 15,0 0-15,21-21 0,0 0 0,0 0 16,1 0-16,-1 0 0,0 0 15,0 0-15,0 0 0,0-21 0,1 0 16,20 0-16,-21 21 0,0-21 16,0-1-16,1 1 0,-1-21 0,0 21 15,-21 0-15,0-1 0,21 1 0,-21-21 16,0 21-16,21 0 16,-21-1-16,0 1 0,0 0 0,0 0 15,0 42 16,0 0-31,0 0 0,0 1 16,0-1-16,0 21 0,0-21 16,0 0-16,0 22 0,0-22 0,0 0 15,0 0-15,0 22 0,0-22 16,21 0-16,1 0 0,-1 0 0,0-21 16,21 21-16,106-63 31,-126 42-31,20-21 15,-21 0-15,21 0 0,-20-1 16,-1 1-16,21-21 0,-21 21 0,0 0 16,1-22-16,20 22 0,-21 0 0,0-21 15,-21 20-15,21 1 0,-21 0 16,0 0-16,-21 42 31,0 0-31,0 0 0,0 1 0,21-1 16,0 0-16,0 0 0,0 0 0,0 43 15,0-43-15,0 0 16,0 0-16,0 0 0,0 1 16,21-1-16,0-21 0,-21 21 15,-21-21 32,0-21-47,0 21 16,21-21-16,-22 21 0,1-22 15,0 22 17,21 22-32,0-1 15,0 0-15,0 0 0,0 0 16,0 0-16,21 1 0,0-1 16,64-21-1,-43 0 1,1 0-16,-1 0 0,0 0 0,1 0 15,-1 0-15,22-21 0,-22 21 0,0-22 16,1 1-16,20 0 0,-21-21 0,-20 21 16,20-1-16,-21 1 0,21-21 15,-20 21-15,-1-22 0,-21 22 0,0 0 16,21-42-16,-21 41 16,0 1-16,-21 21 15,0 21-15,-1 1 0,22-1 16,-21 0-16,0 0 0,21 0 0,-21 0 15,21 22-15,-21-22 16,21 21-16,0-21 0,0 22 0,0-22 16,0 0-16,0 0 0,0 22 0,0-22 15,0 0-15,0 0 16,21-21-16,0 0 0,0 0 16,0 0-16,1 0 0,-1-21 15,0 0-15,0 0 16,21-1-16,-20 22 0</inkml:trace>
  <inkml:trace contextRef="#ctx0" brushRef="#br1" timeOffset="75492.09">4826 8784 0,'0'0'16,"0"-21"15,0 0-31,21 0 16,0 0-16,0 21 0,1-22 0,-1 1 15,0-21-15,0 21 16,21 0-16,-20-1 0,-22-20 0,42-21 16,-21 41-16,-21 1 0,0 0 0,0 0 15,0 0-15,-21 42 31,21 0-15,-21 21-16,0-20 0,21-1 0,-22 21 16,22-21-16,0 22 0,-21-22 15,21 0-15,-21 21 0,21-21 0,0 1 16,0 20-16,0-21 0,0 0 0,0 0 16,0 1-16,21-22 15,0 0-15,1 0 0,-1 0 16,0 0-16,0 0 0,0-22 0,0 22 0,22-21 15,-22 0-15,0 0 0,0 0 16,0 0-16,-21-1 16,0 1-16,22 0 0,-22 0 0,0-43 15,0 43-15,0 0 0,-22-21 16,1 21-16,0 21 0,0 0 16,0 0-16,0 0 0,-1 0 15,1 0-15,21 21 16,21-21-1,1 21-15,-1-21 0,21 0 16,-21 0-16,22 0 0,-22 0 0,21 0 16,0 0-16,1 0 0,-1 0 15,0-21-15,1 21 0,-22-21 16,21-1-16,-21 22 0,1-21 0,-1 21 16,0-21-16,-21 0 15,-21 21 16,21 21-31,-21 0 0,21 0 16,-22 22-16,22-22 16,-21 0-16,0 21 0,21-20 15,0 20-15,-21 0 0,0 1 0,0 20 0,21-21 16,0 22-16,-22-1 0,22-20 16,0 20-16,0 1 0,0-1 0,0 1 15,0-22-15,0 22 0,0-1 16,0 1-16,22-1 0,-22 1 0,21-1 15,0 1-15,-21-1 0,21 1 0,-21-22 16,21 0-16,-21 22 0,0-22 0,0 0 16,0-20-16,0 20 0,0-21 15,0 21-15,-21-42 0,0 22 16,0-22-16,0 0 0,-1 0 16,1 0-16,0 0 0,-21-22 0,21 22 15,-1-21-15,1-21 0,21 21 16,-21 0-16,0-22 0,21 1 0,-21 0 15,21-22-15,0 22 0,0-22 16,0 1-16,0-22 0,42-42 16,-21 64-16,0-22 0,1 21 0,-1 1 15,21-1-15,-21 1 0,22 21 16,-22-22-16,0 22 0,21-1 0,-21-20 16,1 42-16,-1-22 0,0 1 0,0 21 15,21-21-15,-20 20 0,-1 1 0,0 0 16,21 0-16</inkml:trace>
  <inkml:trace contextRef="#ctx0" brushRef="#br1" timeOffset="75898.28">7218 8149 0,'0'0'0,"21"-21"0,-21 0 0,0-21 15,0 20-15,0 44 31,0-1-31,0 0 16,-21 21-16,21 1 0,0-22 0,-21 21 16,-1 0-16,22 1 0,-21-1 15,21 0-15,-21 1 0,0-1 0,21 0 16,-21-20-16,21-1 0,0 21 0,0-21 16,0 0-16,-21 1 0,21-1 15,0-42 16,0-1-15,0 1-16</inkml:trace>
  <inkml:trace contextRef="#ctx0" brushRef="#br1" timeOffset="76711.96">6604 8424 0,'0'22'0,"21"-22"16,0 0-16,0 0 15,1 0-15,20 0 0,233-22 32,-211 22-32,-22-21 15,21 0-15,-20 0 0,20 0 0,-20 0 16,-1-1-16,0 1 0,1 0 0,-22 0 16,0-21-16,0 20 0,-21 1 15,0 0-15,0 0 0,0 0 0,0 0 16,0-1-16,-21 22 15,0 0-15,0 0 16,21 22-16,-22 20 0,22-21 16,0 0-16,0 22 0,-21-1 0,21 0 15,0 1-15,-21-22 0,21 21 0,0 0 16,0-20-16,0 20 0,-21-21 16,21 21-16,0-20 0,-21-1 0,21 0 15,-21 0-15,21 0 0,0 0 16,0-42 15,21 0-31,0 0 16,0 0-16,-21 0 0,21-1 15,0-20-15,1 21 0,-1-21 0,0 20 16,0-20-16,21 21 0,-20-21 0,-1 20 16,0 1-16,0 0 0,0 0 0,0 0 15,1 21-15,-1 0 0,0 0 0,-21 21 16,21-21-1,-21 21-15,0 0 0,21 22 0,-21-22 16,0 0-16,0 0 0,0 0 0,0 22 16,0-22-16,0 0 0,0 0 0,0 0 15,0 0-15,21 1 16,1-22-16,-1 21 0,0-21 16,21 0-16,-21 0 0,1 0 15,-1 0-15,0-21 0,21 21 0,-21-22 16,1 1-16,20 21 0,-21-21 0,0 0 15,0 0-15,1 0 16,-1-22-16,0 22 0,0 0 0,-21-21 16,0 20-16,0-20 0,0 21 0,0 0 15,0 0-15,0-1 0,0 1 0,-21 21 16,0 0-16,0 21 16,-1 1-16,1-1 0,0 0 0,0 0 15,21 21-15,0-20 0,0-1 0,0 21 16,0-21-16,0 0 0,0 1 0,0-1 15,0 0-15,0 0 0,21 0 16,0-21-16,0 0 0,1 0 16,20 0-16,-21 0 0,0 0 0,22 0 0,-22 0 15,0 0-15,21-21 0,-21 21 16,22-21-16,-22 21 0,0-21 0,0 0 16,0-1-16,-21 1 0</inkml:trace>
  <inkml:trace contextRef="#ctx0" brushRef="#br1" timeOffset="78740.67">9461 8551 0,'0'0'0,"0"22"15,22-22 17,-1 0-17,-21-22-15,21 1 0,0 21 0,-21-21 16,21 0-16,0 0 0,1 0 15,-22-1-15,21-20 0,0 21 0,0-21 16,0-1-16,-21 22 0,21-21 0,-21-1 16,22 1-16,-22 0 0,0 21 15,0-22-15,0 22 0,0 0 16,-43 127 31,43-64-47,0 0 0,0 1 0,-21-22 15,21 21-15,0 1 0,-21-1 16,21-21-16,0 21 0,0-20 16,0-1-16,0 0 0,0 0 0,0 0 15,21-21-15,0 0 0,0 21 0,1-21 16,-1 0-16,21 0 0,-21 0 16,22 0-16,-22 0 0,21-21 0,-21 0 15,22 0-15,-1 21 0,0-21 0,-21-22 16,22 22-16,-1 0 0,0-21 15,-20-1-15,20 22 0,-21-21 0,0 0 16,0 20-16,-21-20 0,0 21 0,0 0 16,-21 21-1,0 0-15,0 0 16,0 21-16,0 0 0,21 0 0,-22 0 16,1 1-16,21-1 0,0 0 15,0 0-15,0 0 0,0 22 0,0-22 16,0 0-16,21 0 0,1 0 0,-1 0 15,0 1-15,0-1 16,-21 0-16,21-21 16,-21 21-16,-21-21 31,-64-42 0,64 42-31,21-21 0,-21 21 0,0-22 16,0 22-16,21 22 47,0-1-47,0 0 15,0 0-15,21-21 16,0 21-16,0-21 16,0 21-16,1-21 0,-1 0 0,0 0 15,0 0-15,0 0 0,22 0 0,-22 0 16,21-21-16,-21 21 0,22-21 15,-22 0-15,21 0 0,0 21 0,1-43 16,-22 22-16,21 0 0,1-21 0,-1 21 16,-21-22-16,21 1 0,-20 0 0,-1 20 15,0-20-15,-21 0 16,0 21-16,0-1 0,0 1 0,0 0 16,-21 21-16,0 0 0,-1 0 0,-20 21 15,21-21-15,0 21 16,21 1-16,0 20 0,-21-21 0,21 21 15,0-20-15,0 20 0,0-21 0,0 0 16,0 22-16,21-22 0,0 0 0,-21 0 16,21 0-16,0 0 0,0 1 15,1-1-15,-1 0 0,0-21 32,-42 0-17,0 0 1,-1-21-16,-20 21 0,21-21 15,0 21-15,0-22 0,-1 22 0,1 0 16,0-21-16,0 21 0,21-21 16,-21 21-16,21 21 15,0 0 1,0 1-16,21-1 0,0-21 16,0 21-16,0-21 0,1 21 15,20-21-15,-21 0 0,0 0 0,22 21 16,-22-21-16,21 0 0,0 0 0,1 0 15,-22 0-15,21 0 0,1 0 0,-1-21 16,-21 21-16,21-21 0,1 0 16,-22 0-16,0 21 0,21-22 0,-20-20 15,-1 21-15,0 0 0,0-22 16,0 22-16,-21-21 0,0 21 16,21-22-16,-21 1 0,0 21 0,0-21 15,0 20-15,0 1 0,0 0 16,0 42-1,0 0-15,0 1 16,0-1-16,-21 0 0,21 21 16,0 1-16,0-22 0,0 63 15,0-62-15,0-1 0,0 21 0,0-21 16,0 0-16,21 1 16,1-1-16,-1-21 0,0 0 0,0 0 15,21 0-15,-20 0 0,-1 0 0,0 0 16,0 0-16,21 0 0,-20-21 15,-1-1-15,0 22 0,0-21 0,0 0 16,0 0-16,1 0 0,-22-22 0,21 22 16,0 0-16,-21-21 0,0 21 15,0-22-15,21 22 0,-21-21 0,0 21 16,0-1-16,21 22 0,-21-21 0,-21 42 47,0 1-47,21-1 0,0 21 0,0-21 15,-21 0-15,21 22 0,-21-22 16,21 0-16,0 0 0,-22 22 16,22-22-16,0 0 0,0 0 0,0 0 15,0 0-15,22 1 0,-1-22 16,0 0-16,0 0 0,0 21 0,0-21 16,1 0-16,20 0 0,-21 0 15,21 0-15,-20-21 0,20-1 0,-21 22 16,21-21-16,1 0 0,-22 0 0,21 0 15,-21 0-15,22-1 0,-22 1 16,0-21-16,0 21 0,0-22 0,-21-20 16,0 42-16,0-22 0,0 22 15,0 0-15,-42 21 16,0 0 0,42 21-16,-21 0 0,-1 1 0,1 20 15,0-21-15,21 21 0,0 1 0,0-22 16,0 21-16,0-21 0,0 1 15,0 20-15,0-21 0,0 0 0,21 0 16,0-21-16,22 43 0,-1-43 16,-21 0-16,0 0 0,22 0 15,-22 0-15,21 0 0,-21 0 16,1 0-16,20-21 0,-21 21 0,0-22 16,0 1-16,1 21 0,-1-21 0,0 0 15,-21-21-15,0 20 0,0 1 16,0-21-16</inkml:trace>
  <inkml:trace contextRef="#ctx0" brushRef="#br1" timeOffset="79027.37">9779 7768 0,'0'0'16,"-21"0"-16,0 0 0,-1 0 16,44 0 30,-1 0-30,0 0-16,0 0 0</inkml:trace>
  <inkml:trace contextRef="#ctx0" brushRef="#br1" timeOffset="80756.1">14584 7938 0,'0'0'0,"21"-43"15,0 22-15,-21 0 16,0 0-16,0 0 16,21 21-16,-21-22 15,0 44 17,0-1-32,0 0 0,0 0 0,0 43 15,-21-22-15,0 21 16,21-20-16,0-22 0,-21 21 15,21-21-15,-21 22 0,21-22 0,0 0 16,0 0-16,0 0 0,0 1 0,0-1 16,21-21 15,0-21-15,0-1-16,0 1 0,0 0 15,1 0-15,-22 0 0,21-22 0,0 22 16,0-21-16,0 21 0,0-22 15,1 1-15,-1 21 0,0 0 0,-21-22 16,21 22-16,0 0 0,-21 42 31,0 0-31,0 1 16,0-1-16,0 0 0,0 21 16,0-21-16,0 22 0,0-22 0,0 21 15,0-21-15,0 1 0,0 20 0,0-21 16,0 0-16,0 0 0,21-21 15,1 22-15,-1-22 0,0 21 0,0-21 16,0 0-16,22 0 0,-22 0 16,21 0-16,-21 0 0,22-21 0,-22-1 15,21 1-15,-21 0 0,0 0 0,22 0 16,-22 0-16,0-22 0,21 22 16,1-64-16,-22 43 0,0 21 15,0-21-15,0 20 0,1-20 16,-22 21-16,21 0 0,-21 0 0,0 42 31,0 0-15,-21 0-16,-1 0 0,1 0 0,0 22 15,21-22-15,0 21 16,-21-21-16,21 22 0,0-22 0,0 0 0,0 0 16,0 22-16,0-22 0,21 0 15,0 0-15,0-21 0,1 0 16,-1 0-16,0 0 0,0 0 0,21 0 15,-20 0-15,-1 0 0,21-21 0,-21 21 16,22-21-16,-22 0 0,0-1 16,21 1-16,-21 0 0,1 0 15,20 0-15,-21-22 0,0 22 0,0-21 16,-21 0-16,0 20 0,22-20 16,-22 21-16,0 0 0,0 0 0,0-1 15,-22 22-15,1 0 0,0 0 16,0 0-16,0 0 0,0 22 15,-1-1-15,1 21 0,0-21 0,21 22 16,0-1-16,-21-21 0,21 21 0,0 1 16,0-22-16,0 0 15,0 21-15,0-20 0,85 41 16,-43-63 0,-21 0-16,0 0 15,0 0-15,22 0 0,-22-21 0,0 21 16,21-21-16,-20 0 0,-1 21 0,0-22 15,21 1-15</inkml:trace>
  <inkml:trace contextRef="#ctx0" brushRef="#br1" timeOffset="82155.3">17399 7916 0,'42'0'31,"-42"-21"-15,21 21-1,-21-21-15,0 0 31,22 21-31,-22-21 188,0 0-79,0-1-109,0 1 32,0 0-32,0 0 15,0 0-15,-22 0 16,1 21-16,0-22 15,0 22-15,0 0 0,0 0 0,-1 0 16,1 0-16,-21 0 0,21 22 16,0-1-16,-1 0 0,1 0 0,0 0 15,0 0-15,0 1 0,0-1 0,-1 0 16,22 0-16,-21 21 0,21-20 16,0-1-16,0 0 15,0 0-15,43-21 0,-22 0 0,0 0 16,0 0-16,21 0 0,-20 0 0,20 0 15,0 0-15,106-42 16,-105 21-16,-22 21 16,21-22-16,-21 1 0,1 0 0,-1 0 15,-21 0-15,21 0 16,-21-1-16,0 1 0,0 42 31,-21 22-15,21-22-16,-21 0 0,-1 21 15,1 1-15,21-1 0,0 0 0,-21 22 16,0-22-16,21 1 0,-21 20 0,21-21 16,0 1-16,0 20 0,0-20 15,-21 20-15,21-21 0,0 85 16,-22-84-16,22 20 0,0 1 0,0-22 16,0 22-16,0-22 0,-21 64 15,0-64-15,0 0 0,21 1 16,-21-1-16,0 0 0,-1-20 0,1-1 15,0 0-15,0 0 0,0 0 0,0-21 16,-22 0-16,22 0 0,0 0 0,0 0 16,0 0-16,-22 0 0,22-21 15,0 0-15,0 0 0,0 0 0,-1-22 16,1 22-16,0-21 0,21-22 16,0 22-16,0 0 0,0-22 0,0 1 15,0 20-15,0-63 0,0 64 16,0 0-16,21-1 0,0 1 0,85-106 31,-63 127-31,-1-22 0,0 1 0</inkml:trace>
  <inkml:trace contextRef="#ctx0" brushRef="#br1" timeOffset="82556.07">18013 7705 0,'0'0'0,"0"-21"0,0-1 0,0 1 15,-21 21 1,-1 21-16,1 1 16,0-1-16,21 21 0,0-21 15,-21 0-15,0 1 0,21 20 16,-21-21-16,21 0 0,0 22 0,0-22 16,0 0-16,0 0 0,0 0 0,0 0 15,21 1-15,0-22 0,127 0 31,-127 0-31,22-22 0,-22 1 16,21 0-16,-21 0 0,0 0 0,1 0 16,-22-1-16,0-20 0,0 21 15,0 0-15,0-22 0,0 22 0,0-21 16,-22 21-16,1 0 0,0-1 0,0 1 16,-21 0-16,20 21 0,1 0 15,0 0-15,0 0 0,0 0 0,0 0 16,21 21-16,-22 0 0,22 1 0,0-1 15,-21 0-15,21 0 0,0 0 16,0 0-16,0 1 0,21-1 0,1-21 16,-1 21-16,0 0 0,21-21 0,-21 0 15,22 21-15</inkml:trace>
  <inkml:trace contextRef="#ctx0" brushRef="#br1" timeOffset="83569.03">19008 7895 0,'0'0'0,"21"-21"0,21 21 16,-21 0-16,0-21 0,22 0 16,-22 0-16,0 21 0,21-22 0,-20 1 15,20 0-15,-21-21 0,21 21 16,-20-1-16,20-20 0,-21 21 16,0-21-16,22-1 0,-43 22 0,21-21 15,-21-1-15,0 22 0,0-21 0,0 21 16,0 0-16,-21 21 0,-1 0 15,1 0-15,0 0 0,0 21 16,-21 0-16,20 0 0,1 21 16,0 1-16,0-1 0,0 0 0,0 22 15,-1-22-15,22 1 0,-21 20 0,21 1 16,-21-1-16,21 1 0,-21 20 0,21-20 16,0-1-16,0 22 0,-42 402 31,20-424-31,1 22 15,0 0-15,0-22 0,0 1 16,0 20-16,-1-20 0,1-1 16,-21 1-16,21-1 0,0-20 15,21 20-15,0-42 0,-22 64 16,22-64-16,0 0 0,22-21 0,20 0 16,-21-21-16,0 0 15,22 0-15,-1 0 0,0-1 0,1 1 16,-1-21-16,0 0 0,22 20 0,-22-20 15,0-21-15,1 20 0,-1-20 0,-21 20 16,22-41-16,-22 20 0,-21-20 16,0 20-16,0-21 0,0 22 0,-21-22 15,-1 22-15,1-22 0,-21 22 16,0-22-16,20 21 0,-20 22 0,0-21 16,21 20-16,-1 22 0,1-21 15,0 21-15,0-1 0,42 22 47,0 0-47,0 0 0,1 0 0,-1 0 16,0 0-16,0 0 0,0-21 15,0 21-15,1-21 0,-1 0 16,21 21-16,-21-21 0,22 0 0,-22-1 16,21 1-16,-21 0 0,0 0 0,22 0 15,-22 0-15,0-1 0,0 1 16,-21 0-16,21 0 0,-21 0 0,22 0 15,-22-1 1,-22 22 0,1 22-16,0-22 0,0 21 0,0 0 15,21 0-15,-21 0 0,-1 0 16,22 1-16,-21-1 0,21 21 0,0-21 16,0 0-16,0 1 0,0-1 0,21 0 15,1 0-15,-1 0 0,0-21 16,0 0-16,0 21 0,0-21 0,22 0 15,-22 0-15,21 0 0,-21 0 16,1-21-16,20 0 0,-21 0 16,0 0-16,0 0 0,22-22 15,-43 22-15,0-21 0,0-1 16,0 22-16,0 0 0,0 0 16,0 0-16,-21 21 15,-1 0-15,1-21 0,0 21 0,0 0 16,0 0-16,0 0 0,-1 0 15,1 0-15,21 21 0,0 0 16,21-21 15,1 0-31,41 0 16</inkml:trace>
  <inkml:trace contextRef="#ctx0" brushRef="#br1" timeOffset="84027.76">20278 7705 0,'0'0'0,"-22"0"16,22-21-16,-21 21 0,21-22 15,0 1-15,0 0 16,0 0 0,21 21 15,1 0-31,-1 21 0,0-21 15,0 21-15,0-21 0,-21 21 16,21 1-16,-21-1 0,22 0 0,-22 0 16,0 0-16,0 0 0,0 1 0,0-1 15,0 0-15,0 0 0,-22 0 16,1 0-16,0 1 0,0-1 0,0 0 16,0 0-16,-1-21 15,1 21-15,21-42 47,0 0-47,0 0 16,21 0-16,43-64 15,-43 64-15,0 0 16,0-22-16,22 22 0,-22 0 0,21-21 16,-21 20-16,22 1 0,20-42 15,-20 63-15,-22-21 0,0-1 16,21 22-16,-21 0 0,1 0 15,-22 22 1,-22-22-16,-20 21 0</inkml:trace>
  <inkml:trace contextRef="#ctx0" brushRef="#br1" timeOffset="84952.26">8149 9843 0,'0'0'0,"0"21"0,0 0 31,21-21-16,0 0-15,1-21 16,-1 0-16,-21-1 16,0 1-16,21 0 15,-21 0-15,0 0 0,0 0 0,0-1 16,0 1-16,-21 0 0,0 0 0,-22 0 16,1 0-16,21-1 0,-43 22 15,22 0-15,0 0 0,-1 0 0,1 0 16,-22 0-16,22 22 0,0-1 0,21 21 15,-22-21-15,1 22 0,21-1 16,-22-21-16,22 21 0,0 1 0,0-1 16,21 0-16,0-20 0,0 20 0,0-21 15,0 21-15,0-20 0,0-1 16,0 0-16,21 0 0,0-21 16,0 0-16,1 0 0,20 0 0,0 0 15,1 0-15,-1 0 0,0-21 0,22 0 16,-22 0-16,0-1 0,1 1 15,-1-21-15,-21 21 0,22-22 0,-22 1 16,0 0-16,0-1 0,0 1 0,0-21 16,-21 20-16,0-20 0,0 20 15,0 1-15,0-21 0,0 41 0,0-20 16,0 0-16,0 21 0,0-1 16,0 44-1,0-1-15,0 0 16,-21 0-16,21 21 0,-21-20 15,21 20-15,0 21 0,-21-20 0,21-1 16,-21 0-16,21 1 0,-21 20 16,21-42-16,0 22 0,0-1 15,0-21-15,0 22 0,0-22 0,0 0 0,0 0 16,21-21-16</inkml:trace>
  <inkml:trace contextRef="#ctx0" brushRef="#br1" timeOffset="85332.04">8361 9779 0,'0'0'15,"21"0"17,0 0-32,0-21 0,0 21 15,1 0-15,-1-21 0,0 21 16,0-21-16,21-1 0,-20 1 0,20 0 15,-21 21-15,21-21 0,-20 0 0,-1 0 16,-21-1-16,0 1 0,0 0 16,-43 21-1,22 0-15,0 21 0,-21 0 16,21 1-16,-22-1 0,22 21 16,-21-21-16,21 22 0,-1-22 15,1 21-15,0 0 0,0-20 0,21 20 16,0-21-16,0 0 0,0 0 0,0 1 15,0-1-15,0 0 0,21-21 16,0 0-16,0 21 0,22-21 0,-22 0 16,0 0-16,21 0 0,1 0 0,-22-21 15,21 21-15,1-21 0,-1 0 0,0-1 16,1 1-16,-1 0 0,0 0 16</inkml:trace>
  <inkml:trace contextRef="#ctx0" brushRef="#br1" timeOffset="85823.1">9207 9335 0,'0'0'0,"0"-22"0,0-41 16,-21 63-1,21 21-15,-21 0 16,21 0-16,-21 1 0,21 20 0,0-21 16,0 21-16,0 1 0,0-1 0,0 22 15,0-22-15,-21 0 0,21 1 0,-21-1 16,21 0-16,0 1 0,0-1 15,-22-21-15,22 0 0,-21 22 0,21-22 16,-21 0-16,21-42 31,0 0-31,0-1 16,0 1-16,0-21 16,0 21-16,21 0 0,-21-22 0,21 22 15,1-21-15,-22 21 0,21-1 16,0-20-16,0 21 0,0 0 0,22 0 15,-22 21-15,21 0 0,-21 0 0,22 0 16,-22 0-16,21 21 0,-21 0 16,22 0-16,-22 0 0,0 0 0,0 22 15,0-22-15,-21 0 0,0 21 16,0-20-16,0 20 0,0-21 0,-21 0 16,0 0-16,-21 1 0,20 20 15,1-42-15,-21 21 0,21 0 0,-22 0 16,22-21-16,0 0 0,0 0 0,0 0 15,0 0-15,-1 0 0,1 0 16,21-21-16,0 0 16,0 0-16,0 0 0,21 21 15,1-21-15,-1-1 0,0 1 0,0 21 16,0-21-16</inkml:trace>
  <inkml:trace contextRef="#ctx0" brushRef="#br1" timeOffset="86929.8">9652 9652 0,'0'0'0,"21"0"0,0-21 15,0 0-15,-21 42 32,0 0-17,0 0-15,0 0 0,0 1 0,-21-1 16,21 21-16,0-21 0,0 0 16,0 22-16,0-22 0,0 0 0,0 0 15,0 0-15,0 1 0,0-1 0,0 0 16,21-21-16,1 21 15,-1-21-15,0 0 0,0 0 16,0-21-16,22 0 0,-22 21 0,0-21 16,21-1-16,-21 1 0,22 0 0,-22-21 15,0 21-15,21-1 16,-20-20-16,-22 0 0,21 21 0,0-1 16,-21-41-16,0 42 0,0 0 15,0 42 16,0 0-31,0 0 0,-21 0 16,21 22-16,0-22 0,0 0 0,0 0 16,0 0-16,0 0 0,0 1 15,0-1-15,0 0 0,21 0 16,0 0-16,0 0 0,0-21 0,1 22 16,20-22-16,-21 0 0,0 0 0,22 0 15,-1 0-15,-21 0 0,21 0 16,1-22-16,-1 1 0,-21 0 0,22 0 15,-22 0-15,21 0 0,-21-1 0,0-20 16,-21 21-16,0-21 0,22-22 16,-22 22-16,0 21 0,0-1 15,0 1-15,-22 0 0,1 0 0,0 21 16,0 0-16,0 0 0,0 0 16,-22 0-16,22 0 0,0 21 15,0 21-15,0-20 0,21-1 0,-22 0 16,22 21-16,-21-21 0,21 22 0,0-22 15,0 0-15,0 21 16,0-20-16,0-1 0,0 0 16,21-21-16,1 0 0,20 0 15,-21 0-15,0 0 0,0 0 16,1 0-16,-22-21 0,21 21 0,0-21 16,0-1-16,-21 1 0,21 0 15,-21 0-15,0 0 0,21 21 16,-21-21-16,0-1 15,0 44 17,0-1-17,0 0 1,0 0-16,0 0 0,-21 0 16,21 1-16,-21-1 0,21 0 15,0 21-15,0-21 0,0 22 0,0-22 16,0 21-16,0 1 0,0-1 15,0 0-15,0 22 0,0-1 0,21 1 16,0-1-16,1 1 0,-1-1 0,-21 22 16,21-22-16,0 1 0,-21-1 0,21 1 15,0-1-15,1 1 0,-22-1 16,0-20-16,0 20 0,21 1 16,-21-22-16,0 0 0,0 1 0,0-1 15,-21-21-15,-1 22 0,1-22 0,0 0 16,0-21-16,-21 0 0,20 0 0,1 0 15,0 0-15,0 0 0,0-21 0,-22 0 16,22-1-16,0-20 0,0 0 16,0-1-16,21 1 0,-21-339 31,21 296-31,21 1 0,0-22 0,0 21 0,0-21 16,0 43-16,22-22 0,-22 22 15,21-1-15,-21 1 0,22 20 0,-22 1 16,0 0-16,21-1 0,-20 22 0,-1 0 15,0 0-15,0 0 0,0 0 16,0 21-16,-21-22 16,22 1-16,-1 21 15</inkml:trace>
  <inkml:trace contextRef="#ctx0" brushRef="#br1" timeOffset="91259.51">12086 9462 0,'0'0'15,"0"-22"1,-21 44 0,21-1-1,0 0-15,0 0 0,0 0 0,0 22 16,0-22-16,0 21 0,0-21 0,0 22 15,0-1-15,0-21 0,0 0 0,0 22 16,0-22-16,0 0 0,0 0 16,0 0-16,0 0 0,0 1 15,0-44 17,0 1-32,0 0 15,0 0-15,0 0 0,0 0 16,0-22-16,21 22 0,0-21 0,-21 21 15,21-22-15,1 1 0,-22 0 0,21 20 16,0-20-16,0 21 0,0 0 0,-21 0 16,21-1-16,1 22 0,-1 0 15,0 0-15,0 0 0,0 0 16,-21 22-16,21-1 0,-21 0 0,0 21 16,22-21-16,-22 22 0,21-22 0,-21 21 15,0 1-15,0-22 0,0 0 0,0 21 16,0-21-16,21 1 0,-21-1 15,21-21-15,-21 21 0,21-21 16,0 0-16,1 0 0,-1 0 16,0 0-16,0 0 0,0-21 15,0 21-15,1-21 0,-1-1 0,0 1 16,0 0-16,0 0 0,0 0 0,-21-22 16,22 22-16,-1-21 0,0 21 15,0-22-15,0 1 0,0 21 0,1 0 16,-22-22-16,21 22 0,0 21 0,-21-21 15,21 21-15,-21 21 32,0 0-32,0 1 0,0-1 0,0 0 15,-21 21-15,21-21 0,-21 1 0,21 20 16,-21-21-16,21 21 0,0-20 0,0-1 16,0 42-16,0-42 0,0 1 15,21-1-15,0-21 0,0 0 16,0 0-16,0 0 0,22 0 15,-22 0-15,21 0 0,-21 0 0,22-21 16,-22 21-16,21-22 0,1 1 0,-22 0 16,0 21-16,42-42 15,-41 21-15,-1-22 0,0 22 0,-21 0 16,21 0-16,-21 0 0,21-43 16,-21 43-16,0 0 0,0 42 31,0 0-16,-21 0-15,21 0 0,-21 1 0,21 20 16,0-21-16,0 0 0,0 0 0,-21 22 16,21-22-16,0 0 0,0 0 15,0 0-15,21-21 0,0 22 16,21-22-16,-20 0 0,-1 0 16,0 0-16,0 0 0,21 0 15,-20-22-15,-1 1 0,0 21 0,0-21 16,0 0-16,0 0 0,-21 0 15,0-1-15,0 1 0,0-21 0,0 21 16,0-22-16,-21-62 16,0 83-16,0 1 15,0 21-15,0 0 0,-1 0 0,1 0 16,0 0-16,63 0 31,-20 0-15,-1 0-16,21 0 0,0 0 0,1 0 15,20 0-15,-20 0 0,20 0 0,1 0 16,-22 0-16,21 0 0,1 0 0,-22 0 16,22 0-16,-22-21 0,0 21 0,1 0 15,-22 0-15,0 0 0,-21-21 16,-21 21 0,0 0-1,0 0-15,-1 0 0,-20 0 0,21 21 16,-21-21-16,20 21 0,-20 0 0,0 1 15,21-1-15,-1 21 0,1-21 0,0 22 16,0-22-16,21 21 0,-21-21 16,21 22-16,0-22 0,0 0 0,0 21 15,0-21-15,21 1 0,0-1 16,0 0-16,0-21 0,43 21 0,-43-21 16,21 0-16,-20 0 0,20 0 15,-21 0-15,0 0 0,22 0 16,-22 0-16,0-21 0,0 0 0,0 0 15,0-1-15,1 1 0,-1 0 0,0-21 16,0-1-16,-21 1 0,21 0 0,0-1 16,-21 1-16,0 0 0,0-22 0,22 22 15,-22 0-15,21-1 0,-21 1 16,0 0-16,21-1 0,-21 22 0,0-21 16,0 21-16,0-1 0,0 44 31,0 20-31,0-21 15,-21 0-15,21 22 0,-21-22 0,21 21 16,-22-21-16,22 22 0,0-22 16,0 21-16,0-21 0,0 22 0,0-1 15,0-21-15,0 21 0,0 1 16,0-22-16,0 0 0,0 43 16,0-43-16,0 0 0,22 0 0,-1 0 15,0-21-15,148 21 31,-126-21-31,-22 0 0,21 0 16,-21 0-16,0-21 0,22 0 0,-22 0 16,0 0-16,0 0 0,0-1 15,1 1-15,-22-21 0,0 21 0,21 0 16,-21-22-16,0 22 0,0 0 16,-21 21-1,-1 0-15,1 0 0,0 0 0,0 21 16,21 21-16,-21-20 0,21-1 0,-21 0 15,21 21-15,0-21 0,0 1 16,0-1-16,0 0 0,0 0 0,0 0 16,21 0-16,0-21 0,0 0 15,-21 22-15,21-22 0,0 0 0,1 0 16,-1 0-16,0 0 0,0 0 16,0 0-16,0-22 15,1 22-15,-22-21 0,21 0 16,0 21-16,-21-21 0,0 0 0,21 0 15,0-1-15</inkml:trace>
  <inkml:trace contextRef="#ctx0" brushRef="#br1" timeOffset="91620.38">15960 9758 0,'21'0'63,"-21"21"-63,21-21 15,-21 21 1</inkml:trace>
  <inkml:trace contextRef="#ctx0" brushRef="#br1" timeOffset="130619.63">8572 13356 0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3:00:58.8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762 741 0,'0'-21'63,"-21"21"15,0 0-62,-1 0-16,1 0 31,21 21-31,-21 0 0,21 0 15,0 43 1,0-43-16,0 0 0,0 0 16,0 0-16,0 1 0,0-1 15,0 0-15,0 0 0,0 0 16,0 0-16,21 1 0,-21-1 16,0 0-16,21-21 0,1 21 15,-22 0-15,21 0 0,0-21 16,0 0-16,0 22 15,0-22-15,1 0 16,-1 0-16,0 0 0,0 0 0,0 0 16,0-22-16,1 22 15,-1-21-15,0 0 16,0 0-16,-21 0 16,21 0-16,0-1 0,-21 1 0,0 0 15,0 0-15,22 0 0,-22 0 16,0-22-16,0 22 0,0 0 15,0 0-15,0 0 0,0-1 0,0 1 16,0 0-16,0 0 16,-22 21-16,22-21 0,-21 21 15,0-21-15,0-1 0,0 22 16,0 0 0,-1-21-16,1 21 0,0 0 15,0 0 1,0 0-16,0 0 0,-22 64 31,22-64-31,0 21 16,0 0-16,21 0 0,0 0 15,0 1-15,-21-1 16,21 0-16,0 0 0,0 0 0,0 0 16,0 1-16,0-1 0,0 0 15,0 0-15,0 0 0,0 0 16,21 1-16,0-1 15,0-21 1,0 0-16,-21 21 0,21-21 0,1 0 16,-1 0-16,0 0 15,0 0-15,0-21 0,0 21 16,1 0-16,-1-21 0,0-1 16,0 1-16,0 21 15,-21-21-15,21 0 0,-21 0 0,0 0 16,0-1-16,0 1 15,0 0-15,0 0 0,0-21 16,0 20-16,0 1 0,0 0 16,-21 0-16,21 0 15,-21 21-15,0 0 0,21-21 16,-21 21-16,0 0 16,-1 0-16,1 0 0,0 0 15,0 0-15,0 0 16,0 21-1,21 0-15,-22-21 0,22 21 16,-21 0-16,21 0 0,0 1 16,-21-1-16,21 0 0,0 0 0,0 0 15,0 0-15,0 1 0,0-1 16,0 0-16,0 0 16,0 0-16,21 0 15,0-21-15,-21 22 16,22-22-16,-1 0 0,0 0 15,0 0-15,0 0 16,0 0-16,1 0 16,-1 0-16,-21-22 0,21 1 15,0 21-15,-21-21 16,0 0-16,0 0 0,21 0 16,-21-1-16,0 1 15,0 0-15,0 0 0,0 0 16,0 0-16,-21-1 0,0 1 0,21 0 15,-21 21 1,0 0-16,-1 0 0,1 0 16,0 0-1,0 0-15,0 21 16,0 0 0,21 1-16,0-1 0,0 85 31,0-85-31,0 0 15,0 0-15,0 0 0,0 0 16,21-21 15,0 0-15,0 0-16,0-21 16,0 0-1,-21 0-15,22 0 16,-22 0-16,21-1 0,-21 1 15,0 0-15,0 0 16,0 0 0,-21 21-1,-1 0-15,1 0 16,0 21 0,0 0-16,21 0 15,-21 0-15,21 1 16,0-1-16,0 0 0,0 0 15,0 0-15,0 0 16,0 1 0,21-22-1,0 0 1,0 0 0,-21-22-16,0 1 0,0 0 15,21 21-15,-21-21 0,0 0 16,0 0-16,0-1 15,0 1-15,0 0 16,-21 21 0,0 0 15,21 21-15,-21 0-16,21 1 15,0-1 1,0 0-16,0 0 0,0 0 15,0 0 1,21-21 15,0 0-15,0-21-16,-21 0 16,22 21-16,-22-21 15,0 0-15,0 0 0,0-1 16,0 1-16,0 0 0,0 0 15,0 0-15,0 0 0,0-1 0,0 1 16,0 0-16,-22 21 16,1 0-16,0 0 31,0 0-31,0 0 0,0 0 16,-1 21-16,1-21 15,21 21-15,0 1 16,-21-1-16,21 0 0,0 0 15,0 0-15,0 0 0,0 1 16,0-1-16,0 0 0,0 0 0,0 0 16,0 0-16,0 1 0,0-1 15,21-21-15,-21 21 16,21-21-16,1 0 0,-1 0 16,0 0-16,0 0 15,0 0-15,0 0 0,1 0 16,-1 0-16,0-21 15,0 0-15,0 21 16,-21-22-16,0 1 0,21 21 16,-21-21-16,0 0 0,0 0 15,0 0-15,0-1 0,0 1 0,0 0 16,0 0-16,0 0 0,0 0 16,-21-1-16,21 1 0,-21 0 15,0 0-15,0 21 0,0-21 16,-1 21-16,1 0 15,0 0-15,0 0 16,0 0-16,-22 0 31,43 21-31,-21 0 0,21 0 16,0 0-16,0 1 16,-21-1-16,21 0 0,0 21 0,0-21 15,0 1-15,0-1 0,0 0 16,0 0-16,0 0 0,0 0 0,0 1 15,21-1-15,0 0 16,-21 0-16,22-21 0,-1 0 16,0 0-16,0 0 15,0 0-15,0 0 16,1 0-16,-1 0 0,0-21 16,0 21-16,0-21 0,0 0 15,1 21-15,-22-22 0,21 1 16,-21 0-16,21 0 0,-21 0 15,0 0-15,0-1 0,0 1 16,0 0-16,0 0 0,0 0 0,-21 0 16,0-1-16,21 1 0,-22 0 15,1 21-15,0-21 0,0 21 16,0 0-16,0 0 0,-1-21 16,1 21-16,0 0 0,0 0 15,0 0-15,0 0 0,-1 0 0,1 0 16,21 21-16,-21-21 15,21 21-15,-21-21 0,21 21 0,0 0 16,0 85 15,0-85-31,0 1 0,0-1 0,0 0 16,0 0-16,0 0 0,0 0 16,0 1-16,21-1 0,-21 0 15,21-21-15,-21 21 16,21-21-16,1 0 0,-1 0 15,0 0 1,0 0-16,0 0 16,0-21-16,1 0 0,-1 0 15,0 21-15,-21-22 16,0 1-16,21 0 0,-21 0 0,21 0 16,-21 0-16,0-1 0,0-20 15,0 21-15,0 0 0,0 0 16,0-1-16,0 1 0,-21 0 0,0 0 15,21 0-15,-21 0 16,0 21-16,-1 0 0,1 0 0,0-22 16,0 22-16,0 0 15,0 0-15,-1 0 0,1 0 16,21 22-16,-21-22 16,0 21-16,21 0 15,0 0-15,0 0 0,-21 0 16,21 1-16,0 20 0,0-21 15,0 0-15,0 0 0,0 22 0,0-22 16,0 0-16,21 0 0,-21 0 16,21 1-16,0-22 0,-21 21 0,21 0 15,1-21 1,-1 0-16,0 0 0,0 0 0,0 0 16,0 0-16,1 0 15,-1 0-15,-21-21 0,21 21 16,0-21-16,0 21 0,-21-22 0,0 1 15,21 0-15,-21 0 0,0 0 16,0 0-16,0-22 0,0 22 16,0 0-16,0 0 0,-21 0 0,21-1 15,-21 1-15,0 0 0,0 21 16,0-21-16,-1 21 0,1 0 0,0-21 16,0 21-16,0 0 15,0 0-15,-1 0 0,1 0 16,0 21-16,21 0 15,0 0-15,-21 0 16,21 1-16,0 20 0,-21-21 16,21 0-16,0 0 0,0 1 15,0-1-15,0 0 0,0 21 16,0-21-16,0 1 16,0-1-16,0 0 0,21-21 15,-21 21-15,21-21 0,0 21 16,0-21-16,43 0 31,-43 0-31,0 0 0,0 0 16,1-21-16,-1 0 0,0 21 0,42-64 31,-41 43-31,-22 0 0,21 0 0,-21 0 16,21 0-16,-21-1 0,0 1 0,0 0 15,0 0-15,0 0 16,-21 0-16,0-1 15,-1 1-15,1 21 0,0-21 0,0 21 16,0 0-16,21-21 0,-21 21 16,-1 0-16,1 0 0,0 0 15,0 0-15,0 0 16,0 21-16,21 0 0,-22-21 16,22 21-16,-21 1 0,21-1 15,0 0-15,0 0 0,0 21 16,0-20-16,0-1 0,0 0 15,0 0-15,0 0 0,0 0 16,0 1-16,21-1 0,1-21 16,-22 21-16,21-21 0,0 0 15,0 0 1,0 0 0,0 0-16,1-21 0,-22 0 15,0-1-15,21 22 0,0-63 31,-21 42-31,0 0 0,0-1 0,0 1 16,0 0-16,0 0 0,-21 21 16,0 0-1,-1 0 1,1 0-16,0 21 16,21 0-16,0 0 15,0 1-15,-21-1 0,21 0 16,0 0-16,0 0 0,0 0 15,0 1-15,0-1 16,21-21 0,0 0-1,0 0 1,-21-21 0,22 21-16,-22-22 0,0 1 15,21 21-15,-21-21 0,0 0 0,0 0 16,0 0-16,0-1 15,0 1-15,-21 0 0,-1 21 16,1 0 0,0 0-1,0 0-15,21 21 16,0 0-16,0 1 16,0-1-16,0 63 15,0-62 1,0-1-1,21-21 1,0 0-16,0 0 16,1 0-16,-1-21 15,0 21-15,-21-22 16,21 1-16,-21 0 0,0 0 16,0 0-16,0 0 0,0-1 15,0 1-15,0 0 0,0 0 16,0 0-16,-21 0 0,0-1 0,0 22 15,21-21-15,-22 21 0,1 0 16,0 0-16,0 0 0,0 0 16,0 0-16,-1 0 15,1 21 1,21 1-16,0-1 0,-21 0 16,21 0-16,0 0 0,0 0 15,0 1-15,0-1 0,0 21 0,0-21 16,0 0-16,0 1 0,0-1 15,21 0-15,-21 0 0,21 0 16,1-21-16,-1 0 16,0 21-16,0-21 15,0 0-15,0 0 16,1 0-16,41-42 16,-42 21-1,0 21-15,-21-21 16,0 0-16,22-1 0,-22 1 0,21 0 15,-21 0-15,0 0 0,0 0 16,0-1-16,0 1 0,-21-21 16,-1 21-16,22 0 0,-21-1 0,0 1 15,0 0-15,0 0 0,0 21 16,-1-21-16,1 21 0,0 0 16,0 0-1,0 0-15,0 0 0,-1 0 16,22 21-16,0 0 15,-21 0-15,21 0 0,0 1 16,0-1-16,0 0 0,0 21 16,0-21-16,0 1 0,0-1 15,0 21-15,0-21 0,0 0 0,0 1 16,21-1-16,-21 0 0,22-21 16,-22 21-16,0 0 0,21-21 0,0 0 15,-21 21-15,21-21 16,0 0-16,0 0 15,1 0-15,-1 0 0,-21-21 0,21 0 16,0 0-16,0 0 0,0 21 16,1-21-16,-1-1 0,0 1 0,-21-106 31,0 85-15,0 21-16,-21 0 0,0-1 0,-1-20 15,1 21-15,0 0 0,21 0 16,-21 21-16,0-22 0,0 1 0,-1 21 15,1 0-15,0 0 0,0 0 16,0 0-16,0 0 0,-1 0 16,1 0-16,0 0 0,0 21 15,21 1-15,0-1 16,0 0-16,0 0 0,0 0 0,0 22 16,0-22-16,0 0 0,0 21 15,0-21-15,0 1 0,0 20 16,0-21-16,0 0 0,0 0 15,0 1-15,0-1 0,21 0 0,0-21 16,-21 21-16,21 0 0,1-21 16,-1 0-1,0 0-15,0 0 16,0 0-16,0 0 0,1 0 16,-1-21-16,0 0 0,0 21 15,-21-21-15,21 0 0,0 21 16,-21-22-16,22 1 0,-22 0 15,0 0-15,0 0 0,0 0 16,0-1-16,0 1 0,0 0 16,0 0-16,-22-21 0,1 20 0,0 1 15,21 0-15,-21 0 0,0 0 16,0 0-16,-1-1 0,1 22 16,-21-21-16,21 21 15,0 0-15,-1 0 16,1 0-16,0 0 0,0 0 15,21 21-15,-21 1 0,21-1 16,-21 0-16,21 0 0,-22 0 16,22 0-16,0 22 0,0-1 15,0-21-15,0 22 0,0-22 16,0 21-16,0-21 0,0 22 0,0-22 16,0 0-16,22 0 0,-1 0 15,0 0-15,0 1 0,0-22 16,0 0-16,1 0 0,-1 0 15,0 0-15,0 0 0,0 0 16,0 0-16,1-22 16,-1 1-16,0 0 0,0 21 15,-21-21-15,0-21 0,21 20 0,-21 1 16,0 0-16,0-21 16,0 21-16,0-1 0,-21-20 0,21 21 15,-21 0-15,0 0 0,0-1 16,-1 1-16,1 21 0,0 0 15,0 0-15,0 0 0,0 0 0,-1 0 16,1 0-16,0 0 0,0 21 16,0-21-16,-22 43 0,22-22 15,21 0-15,0 21 0,-21-20 16,21-1-16,0 21 0,0-21 16,0 0-16,0 1 0,0-1 15,21 0-15,-21 0 0,21 0 0,1-21 16,-22 21-16,21-21 0,0 0 15,0 0-15,0 0 0,0 0 16,1 0-16,-1 0 16,0-21-16,0 0 0,0 21 15,-21-21-15,21 0 0,-21 0 16,22-1-16,-22 1 0,0 0 16,0-21-16,0 21 0,0-1 0,0 1 15,0 0-15,0 0 0,-22 21 0,1-21 16,0 21-16,0 0 15,0 0-15,0 0 16,-1 21-16,1 0 0,21 0 16,0 0-16,-21 1 15,21-1-15,0 0 0,0 0 0,0 0 16,0 0-16,0 1 0,0-1 16,0 0-16,0 0 0,21 0 15,0-21 1,1 0-1,-1 0-15,0 0 0,0 0 16,0 0-16,-21-21 0,0 0 16,21 21-16,1-21 0,-22 0 0,0-1 15,0 1-15,0 0 0,0 0 16,0 0-16,0-22 0,0 22 0,-22 0 16,1 0-16,21 0 15,-21 0-15,0 21 0,0 0 16,0 0-16,-1 0 15,22 21 1,-21 0-16,21 0 0,0 0 0,-21 0 16,21 1-16,0-1 0,0 0 15,0 0-15,0 0 0,0 0 16,0 1-16,0-1 0,0 0 16,21-21-16,0 21 0,1-21 15,-1 0-15,0 0 16,0 0-16,0 0 15,0-21-15,1 21 0,-22-21 16,0 0-16,21-1 16,-21 1-16,0 0 0,0 0 0,0 0 15,0-22-15,0 22 0,0 0 16,-21 0-16,-1 0 0,22 0 16,-21 21-16,0 0 0,0 0 15,0 0 1,0 21-16,21 0 0,-22 0 15,22 0-15,0 0 0,-21 1 0,21 83 32,0-83-32,0-1 0,0 0 15,0 0-15,0 0 16,21-21-16,1 0 0,-1 0 16,0 0-16,0 0 15,0 0-15,0 0 0,1-21 16,-1 0-16,-21 0 15,21 0-15,-21-1 0,21 1 16,-21 0-16,0 0 0,0-21 0,0 20 16,0 1-16,0 0 0,-21 0 15,0 0-15,0 0 0,-1-1 16,1 22-16,0 0 0,0 0 16,0 22-1,21-1-15,0 0 0,-21 0 16,21 0-16,0 0 0,-22 1 15,22-1-15,0 0 0,0 0 0,0 0 16,0 0-16,0 1 0,0-1 16,0 0-16,22-21 0,-1 21 15,0-21-15,0 0 16,0 0-16,-21-21 16,21 0-16,1 21 0,-22-21 15,0-1-15,0-83 31,0 83-31,0 1 0,0-21 16,0 21-16,-22 0 0,22-1 16,-21 22-1,0 0-15,0 22 16,21-1-16,-21 0 0,21 0 16,0 0-16,0 0 0,0 22 15,0-22-15,0 0 0,0 0 0,0 0 16,0 1-16,0-1 15,21-21-15,0 0 16,0 0-16,0 0 16,1 0-1,-1-21-15,-21-1 0,21 22 16,-21-21-16,0 0 0,0 0 16,0 0-16,0 0 0,0-1 0,0 1 15,0 0-15,0 0 0,-21 21 16,21-21-16,-21 0 15,-1 21-15,1 0 0,21 21 16,0 0-16,-21-21 0,21 21 16,0 0-16,-21 0 0,21 1 0,0-1 15,0 0-15,0 0 16,0 0-16,21 0 16,0-21-1,0 0-15,1 0 16,-22-21-1,0 0-15,0 0 16,0 0-16,0 0 0,0-1 16,0 1-16,0 0 15,0 0-15,0 0 16,-22 21-16,1 0 16,21 21-16,0 0 15,0 0-15,0 0 16,0 1-16,0-1 15,0 0 1,21-21 0,1 0-16,-1-21 0</inkml:trace>
  <inkml:trace contextRef="#ctx0" brushRef="#br0" timeOffset="827.92">2053 931 0,'0'0'0,"-21"0"15,0 0-15,0 0 16,-1 0-16,1 0 0,0 0 15,0 0-15,0 0 16,0 0-16,-1 0 0,1 0 16,0 0-16,0 0 15,0 0-15,0 0 16,-1 0 0,44 0 46,-1 0-62,0 0 0,0 0 16,0 0-16,0 0 0,1 0 0,-1 0 15,21 0-15,-21 0 0,22 0 16,-1 0-16,0 0 0,1 0 16,-1 0-16,21 0 0,1 0 0,-1 0 15,1 0-15,-1 0 0,22 0 16,-21 0-16,-1 0 0,1 0 0,-1 0 15,1 0-15,-1 0 0,1 0 16,-1 0-16,1 0 0,-1 0 16,1 0-16,-1 0 0,1 0 0,-1-21 15,1 21-15,-1 0 16,1 0-16,-1 0 0,1-21 0,-22 21 16,0 0-16,1 0 0,-1 0 15,-21 0-15,21-21 0,-20 21 0,-1 0 16,-21-21 78,0 0-63</inkml:trace>
  <inkml:trace contextRef="#ctx0" brushRef="#br0" timeOffset="1535.25">3810 550 0,'0'0'16,"-21"0"-16,0 0 15,-1 0-15,22 22 32,0-1-17,0 0 1,22-21-16,-1 21 0,0 0 15,0-21-15,0 21 0,0 1 16,1-1-16,-1-21 0,0 21 16,21-21-16,-21 0 15,1 0-15,-1 21 0,0 0 0,0-21 16,0 0-16,0 0 0,1 21 16,-1-21-16,0 0 0,0 0 15,0 0 1,0 0-1,-42 22 32,0-22-47,0 0 0,0 21 16,0 0-16,-22 0 16,22-21-16,0 21 0,-21 0 15,-1 1-15,1-1 0,0 0 0,-1 0 16,1 0-16,0 0 0,-1 1 15,1 20-15,21-21 0,-22 0 0,22 0 16,-21 1-16,21-1 0,0-21 16,-1 21-16,22 0 0,-21 0 15,0-21-15,21 21 16,-21-21-16,21-21 125</inkml:trace>
  <inkml:trace contextRef="#ctx0" brushRef="#br1" timeOffset="8251.28">5228 445 0,'0'0'0,"0"-22"0,0 1 16,0 0 0,0 0-16,-21 21 15,21 21 16,-21 21-31,21-20 16,0 20-16,0 0 0,0 1 0,0-1 16,0 0-16,0 1 15,0-1-15,0 0 0,0 22 0,0-22 16,0 0-16,0 1 0,0-22 16,0 21-16,0-21 0,0 22 0,0-22 15,0 0-15,0 0 16,0-42 15,0 0-31,0 0 0,0 0 16,0-1-16,0-20 0</inkml:trace>
  <inkml:trace contextRef="#ctx0" brushRef="#br1" timeOffset="8951.4">5101 423 0,'0'0'0,"0"-42"31,0 21-15,42-21-1,-20 42-15,-22-22 16,21 1-16,0 21 0,0 0 15,0 0-15,22 0 0,-22 0 16,0 0-16,21 0 0,-21 21 16,1 1-16,-1-1 0,0 0 0,0 0 15,-21 0-15,0 22 0,0-22 16,0 21-16,-21-21 0,0 22 0,0-22 16,-22 21-16,22-21 0,-21 22 15,21-22-15,-1 0 0,1 0 0,0 0 16,0 0-16,0-21 0,21 22 15,-21-22-15,21-22 32,0 1-17,21 0-15,0 0 16,0 21-16,-21-21 0,21 0 0,0 21 16,1-22-16,20 22 0,-21 0 15,0 0-15,22-21 0,-22 21 16,21 0-16,-21 0 0,22 0 0,-22 0 15,21 0-15,-21 21 0,0 1 0,1-22 16,-1 21-16,0 0 0,0 21 16,0-21-16,-21 1 0,0 20 15,0-21-15,0 21 0,0-20 0,-21 20 16,0-21-16,0 0 0,-43 43 16,22-43-16,0 0 15,-1 21-15,1-42 0,0 22 0,-1-1 16,1 0-16,0-21 0,-1 0 15,1 21-15,21-21 0,-22 0 0,22 0 16,0 0-16,0 0 0,0 0 16,21-21-16,-21 21 0,21-21 15,0 0-15,-22 21 0,22-22 16,0 1-16,22 0 31,-1 21-31,0-21 16,0 21-16,0-21 0</inkml:trace>
  <inkml:trace contextRef="#ctx0" brushRef="#br1" timeOffset="9471.5">5778 699 0,'0'0'0,"0"-22"16,0 1-1,22 0 1,-1 21 0,0 0-1,0 0-15,0 0 0,0 0 0,1 0 16,-1 0-16,0 21 0,0 0 15,0 1-15,0-1 0,1 0 0,-1 0 16,-21 21-16,21-20 0,-21 20 16,21-21-16,-21 21 0,0-20 0,0-1 15,0 0-15,0 0 0,0 0 16,0 0-16,0 1 0,-21-22 47,21-22-47,0 1 15,0 0-15,0 0 0,0 0 0,0 0 16,0-22-16,0 22 0,0-21 16,0 21-16,0-22 0,21 22 0,-21 0 15,0-21-15,21 20 0,0 22 16,-21-21-16,22 0 0,-22 0 0,21 21 16,0-21-16,0 21 15,0 0 1</inkml:trace>
  <inkml:trace contextRef="#ctx0" brushRef="#br1" timeOffset="9903.83">6477 910 0,'42'0'16,"-21"0"-1,1 0-15,-1-21 16,0 0-16,0 0 0,0 0 16,0-1-16,1 1 0,-1 0 15,-21 0-15,0 0 0,21 0 0,-21-1 16,0 1-16,0 0 15,-21 21-15,0 0 16,-1 0-16,1 0 0,0 0 16,0 0-16,0 21 0,0 0 15,-1 1-15,1-1 0,21 0 16,-21 0-16,21 21 0,-21-20 0,21-1 16,-21 21-16,21-21 0,0 0 15,0 22-15,0-22 0,0 0 16,0 0-16,0 0 0,0 1 15,21-1-15,0-21 0,0 0 16,0 21-16,1-21 0,-1 0 16,63 0-16,-62 0 15,20 0-15,0-21 0,-21 21 16,22-21-16,-1 21 0</inkml:trace>
  <inkml:trace contextRef="#ctx0" brushRef="#br1" timeOffset="10464.51">7493 656 0,'0'0'0,"0"-21"16,-85-21 0,64 42-16,0 0 15,0 0-15,0 0 0,-1 21 16,1 0-16,0-21 0,-21 21 15,21 0-15,-1 1 0,1 20 0,0-21 16,0 21-16,0-20 0,0 20 16,-1-21-16,22 21 0,0-20 15,-21-1-15,21 21 0,0-21 0,0 0 16,0 1-16,0-1 16,0 0-16,21-21 15,1 0-15,-1 0 0,0 0 16,21 0-16,-21-21 0,1 21 15,-1-21-15,63-43 16,-62 22-16,-1 21 0,0-22 16,0 22-16,-21-21 0,0 21 0,21-22 15,-21 22-15,0 0 0,0 0 16,0 0-16,0-1 0,0 1 16,-21 42 15,21 1-16,0-1-15,0 21 0,-21-21 0,21 0 16,0 22-16,0-22 0,0 21 16,0-21-16,0 22 0,0-22 0,0 0 15,0 0-15,0 0 0,0 1 16,21-1-16,0-21 16,0 0-16,1 0 15,-1 0-15,0 0 0,0 0 16,0-21-1,0-1-15,-21 1 0</inkml:trace>
  <inkml:trace contextRef="#ctx0" brushRef="#br1" timeOffset="11240.21">7810 423 0,'0'0'0,"0"-21"0,0-21 0,0 21 16,0 0-16,0 42 47,0 21-47,0-21 15,0 0-15,0 22 0,0-1 0,0-21 16,0 22-16,0-1 0,0-21 16,0 21-16,-21 1 0,21-22 0,-21 21 15,21-21-15,0 22 0,-21-22 16,21 0-16,0 0 0,0 22 15,0-22-15,0 0 16,0-42 0,0 0-1,0-1-15,0 1 16,0 0-16,0 0 0,0 0 16,0 0-16,21-1 0,-21-20 15,21 21-15,-21 0 0,21 0 0,1-1 16,-1 1-16,0 0 0,0 21 15,0-21-15,0 21 0,1-21 16,-1 21-16,0 0 0,0 0 16,0 0-16,-21 21 15,0 0 1,0 0-16,-21 0 16,0-21-16,0 22 0,0-22 15,-1 0-15,-62 21 31,63-21-31,-1 0 16,1 0 0,42 21 31,1 0-47,-22 0 0,21 0 15,-21 1-15,21-1 0,-21 0 16,0 21-16,21-21 0,0 1 0,-21-1 15,21 0-15,1 0 0,-1 0 16,0-21-16,0 21 0,0-21 0,0 0 16,1 0-16,-1 0 0,0 0 15,0 0-15,0 0 0,0-21 16,1 0-16,-1 21 0,0-21 16,0 0-16,0 0 0,-21-1 0,0 1 15,0 0-15,21 0 0,-21 0 16,0 0-16,0-1 0,0 1 0,0 0 15,0 0 1</inkml:trace>
  <inkml:trace contextRef="#ctx0" brushRef="#br1" timeOffset="11767.9">9207 445 0,'0'0'0,"22"-22"0,-1-83 31,-21 83-31,0 44 32,0 20-17,0-21-15,0 21 0,0-20 16,0 20-16,0 0 0,0 1 16,0-1-16,0 21 0,0-20 0,0-1 15,0 0-15,0 22 0,0-22 0,0 1 16,0-22-16,0 21 0,0-21 15,0 22-15,0-22 0,0 0 0,0 0 16,0-42 15,0 0-31</inkml:trace>
  <inkml:trace contextRef="#ctx0" brushRef="#br1" timeOffset="12156.68">9165 487 0,'0'0'0,"0"-21"0,-21 0 15,0-1-15,21 1 0,-21 0 16,21 0-16,0 0 16,0 0-16,0-1 0,0 1 15,0 0-15,42 0 0,-21 21 16,0-21-16,22 0 0,-22 21 15,21-22-15,0 22 0,-20 0 0,20 0 16,-21 0-16,21 0 0,-20 0 16,-1 22-16,0-1 0,0 0 15,-21 0-15,0 21 0,0-20 0,0 20 16,0 0-16,-21-21 0,0 22 16,0-22-16,-22 21 0,22-21 0,0 1 15,-21 20-15,20-21 0,-20 0 0,21-21 16,0 21-16,0 1 0,-1-22 15,1 0-15,21 21 0,21-21 47,1 0-47,-1-21 16,0 21-16,0 0 0,0-22 0</inkml:trace>
  <inkml:trace contextRef="#ctx0" brushRef="#br1" timeOffset="12635.4">9694 593 0,'0'21'32,"0"0"-17,-21 0-15,21 0 0,-21 1 16,21-1-16,0 0 0,-21 21 15,0-21-15,-1 1 0,22-1 0,0 21 16,0-21-16,-21 0 0,21 1 16,0 20-16,0-21 0,0 0 15,64 22 1,-43-43 0,0 0-16,21-22 0,-20 22 15,-1-21-15,21 0 0,-21 0 0,22 0 16,-22 0-16,0-1 0,0 1 15,0-21-15,0 21 0,-21-22 16,0 22-16,0 0 0,0-21 0,0 21 16,0-1-16,0 1 0,-21 0 15,0 0-15,0 0 0,-21 21 0,20 0 16,1 0-16,0 0 0,-42 0 16,41 0-16,1 21 0,0-21 15,0 21-15,0 0 0,21 0 16,-21 22-16,21-22 0,-22 0 15,22 21-15,0-20 0,0-1 16,0 0-16,0 0 0,22-21 16,-1 0-16,0 0 15,0 0-15</inkml:trace>
  <inkml:trace contextRef="#ctx0" brushRef="#br1" timeOffset="12911.77">10245 635 0,'0'21'16,"0"0"-16,0 1 16,0-1-16,-22 0 0,22 0 15,0 21-15,0-20 0,0-1 16,-21 21-16,21-21 0,-21 0 15,21 1-15,0-1 0,-21 0 0,21 0 16,0 0-16,0 0 0,0 1 16,0-44 15,0 1-31,0 0 16</inkml:trace>
  <inkml:trace contextRef="#ctx0" brushRef="#br1" timeOffset="13373.59">10266 275 0,'0'0'0,"-21"0"0,-1 0 15,22 21-15,-21-21 0,0 22 16,0-1-16,0 0 0,21 0 0,0 0 15,-21 0-15,21 1 0,0 41 16,0-42 0,0 0-16,21-21 15,-21 22-15,21-22 0,0 0 16,0 0-16,0 0 0,1 0 16,20 0-16,-21 0 0,0-22 0,0 1 15,1 0-15,-1 21 0,-21-21 16,0 0-16,21 0 0,-21-1 0,0 1 15,0 0-15,0-21 0,0 21 0,0-1 16,0 1-16,0 0 0,0 0 16,-21 21-16,0 0 0,-1-21 15,1 21-15,0 0 0,0 21 16,0-21-16,0 21 0,-1 0 16,-20 0-16,42 1 0,-21 20 15,0-21-15,21 0 0,-21 0 0,21 22 16,0-22-16,0 0 0,0 0 15,0 0-15,0 1 0,21-1 0,0-21 16,0 21-16,0-21 0,0 0 16,1 21-16</inkml:trace>
  <inkml:trace contextRef="#ctx0" brushRef="#br1" timeOffset="13923.41">10647 572 0,'0'21'15,"0"0"-15,0 0 16,0 0-16,0 0 0,0 1 16,0-1-16,0 0 0,0 0 15,0 0-15,-21 0 0,21 1 0,0 20 16,0-21-16,0 0 15,0 0-15,0 1 0,0-1 0,0 0 16,0-42 31,0 0-47,0-1 16,0 1-16,0 0 0,0 0 15,0-21-15,0 20 0,0 1 0,21-21 16,0 21-16,0-22 0,0 22 15,22-21-15,-22 21 0,21-22 0,0 22 16,1 0-16,20 21 0,-20 0 16,20 0-16,-21 0 0,1 0 0,-1 21 15,-21 0-15,22 1 0,-22-1 0,-21 0 16,0 21-16,0-21 16,0 22-16,0-22 0,0 21 0,0-21 15,0 22-15,-21-22 0,21 0 16,-43 21-16,22-42 0,21 22 15,0-1-15,-21-21 0,0 0 16,21 21-16,0-42 47,0 0-47,21-1 16,0 1-16,0 0 0</inkml:trace>
  <inkml:trace contextRef="#ctx0" brushRef="#br1" timeOffset="14243.22">11599 254 0,'0'0'0,"0"-21"16,0 0-16,21 0 0,-21-1 16,0 44 15,0-1-31,0 0 0,0 0 15,0 21-15,0-20 0,-21 20 16,21 0-16,-21-21 0,21 22 0,0-1 16,-21 0-16,0-20 15,21 20-15,0 0 0,0-21 0,0 22 16,-21-22-16,21 0 0,0 21 16,0-20-16,0-1 0,0 0 0,0 0 15,21-21 1,0 0-16,0 0 0,0 0 15,0 0-15,-21-21 16,22 0-16,-1 0 0,0-1 0,0 22 16,-21-42-16</inkml:trace>
  <inkml:trace contextRef="#ctx0" brushRef="#br1" timeOffset="14548.05">11536 466 0,'0'0'0,"21"0"31,0 0-31,0 0 16,0 0-16,22 0 0,-22 0 16,0 0-16,0 0 0,0 0 0,1 0 15,-1 0-15,0 0 0,0 0 16,0 0-16,-21-21 15,21 21 1,1 0 47</inkml:trace>
  <inkml:trace contextRef="#ctx0" brushRef="#br1" timeOffset="14763.93">12446 868 0,'0'21'31,"0"0"-15,-21-21 15,0 21-31</inkml:trace>
  <inkml:trace contextRef="#ctx0" brushRef="#br1" timeOffset="38355.51">1418 2244 0,'0'-21'94,"0"-1"-78,0 1-1,0 0 1,0 0-1,-21 21 1,21 21 31,0 0-47,0 0 0,0 1 0,0 20 16,0 0-16,0 1 0,0 20 15,0-21-15,0 22 0,0-1 16,0-20-16,0 20 0,0 1 0,0-1 15,0-20-15,0 20 0,0-21 16,0 22-16,0-22 0,0 22 0,-21-22 16,0 0-16,21 1 15,-22-1-15,1 0 0,21-20 0,0-1 16,0 0-16,0 0 0,0 0 16,-21-21-1,21-21 1,0 0-16,0-21 15,0 20-15,0-20 0,0 0 0,0-1 16,0 1-16</inkml:trace>
  <inkml:trace contextRef="#ctx0" brushRef="#br1" timeOffset="38735.65">1206 2371 0,'0'-21'0,"0"42"0,-21-42 16,21-1-16,-21 22 0,21-21 16,0 0-16,0 0 15,0 0-15,21 0 16,0 21-16,1-22 16,-1 22-16,21 0 0,-21-21 0,22 0 15,-1 21-15,0 0 0,1 0 16,-22 0-16,21 21 0,0 0 0,-20-21 15,20 22-15,-21 20 0,0-21 16,0 21-16,-42 149 31,0-170-31,0 21 0,0-20 16,-22-1-16,22 21 0,0-21 0,0-21 16,0 21-16,0 1 0,-1-22 15,1 0-15,0 0 16,21-22 15,0 1-31,21 21 0,0-21 0</inkml:trace>
  <inkml:trace contextRef="#ctx0" brushRef="#br1" timeOffset="39795.1">2095 2413 0,'0'0'0,"22"-21"0,-22-21 31,0 20-31,21 22 0,-21-21 0,0 0 16,0 0-16,0 0 16,-21 0-16,-1-1 15,1 22-15,0 0 16,0 0-16,0 0 15,0 0-15,-106 149 32,105-107-32,22 0 0,-21-21 15,21 22-15,-21-1 0,21 0 0,0-20 16,0 20-16,0-21 0,0 21 16,0-20-16,0-1 0,21 0 15,0 0-15,1 0 0,-1-21 16,0 0-16,0 0 0,0 0 15,0 0-15,1 0 0,-1 0 0,0-21 16,0 0-16,-21 0 0,21 0 16,0-1-16,1 1 0,-1-21 15,0 21-15,-21-22 0,0 1 16,0 21-16,0-21 0,0-1 0,0 22 16,0-21-16,0 21 0,0-1 15,0 1-15,0 0 16,0 42-1,0 0 1,0 1-16,0-1 0,0 21 0,0-21 16,0 22-16,0-22 0,0 21 15,0 0-15,0-20 0,0-1 16,0 21-16,0-21 0,0 0 16,21 1-16,0-1 0,0 0 15,1-21-15,-1 0 0,0 0 16,0 0-16,0 0 0,0 0 15,22 0-15,-22-21 0,0 0 0,0-1 16,22 1-16,-22 0 0,0 0 16,21-21-16,-21 20 0,1-20 0,-22 0 15,0 21-15,21-22 0,-21 1 16,0 21-16,0 0 0,0-1 0,0 1 16,0 0-16,0 0 0,0 42 31,0 0-16,0 0-15,0 1 0,0 20 0,0-21 16,0 21-16,0-20 16,0 20-16,0-21 0,0 21 0,0-20 15,0 20-15,0-21 0,0 0 16,21 0-16,-21 1 0,21-22 0,0 21 16,0-21-16,1 0 15,-1 0-15,0 0 0,0 0 16,0-21-16,0 21 0,1-22 15,-1 1-15,0-21 0,0 21 0,0 0 16,0-22-16,1 1 0,-22 0 16,0 20-16,21-20 0,-21 0 0,0 21 15,21-1-15,-21 1 16,0 0-16,0 0 0,0 42 47,0 85-32,0-85-15,0 21 0,0-20 16,0 20-16,0-21 0,21 0 16,-21 22-16,0-22 0,21-21 0,-21 21 15,0 0-15,21-21 16,1 0-16,-1 0 16,0 0-16</inkml:trace>
  <inkml:trace contextRef="#ctx0" brushRef="#br1" timeOffset="40236.06">3556 2244 0,'-42'0'31,"20"0"-31,1 0 16,0 0-16,0 0 0,0 0 15,0 21-15,21 0 16,-22 0-16,1 0 16,21 1-16,0-1 15,0 0-15,0 0 0,21-21 16,1 0-16,-1 21 0,0-21 16,0 0-16,0 0 0,0 21 0,22-21 15,-22 0-15,0 0 0,0 22 16,0-22-16,1 0 0,-1 21 0,-21 0 15,0 0 1,0 0-16,0 0 0,-21-21 0,-1 22 16,1-1-16,0-21 0,-21 21 15,21-21-15,-22 21 0,22-21 16,-21 0-16,21 0 0,-1 0 0,1 0 16,0 21-16,0-21 0,0 0 15,0 0 1,21-21-16,0 0 15,0 0-15,0 0 0,21 21 16,-21-22-16,21 1 0</inkml:trace>
  <inkml:trace contextRef="#ctx0" brushRef="#br1" timeOffset="40676.81">3979 2413 0,'0'0'0,"21"0"15,1 0-15,-1 0 16,85-85 15,-85 85-15,-21-21-16,21 21 0,-21-21 0,21 21 0,-21-21 15,0 0-15,0 0 16,-21 21 0,0 0-16,0 0 0,-1 0 0,1 0 15,0 0-15,0 0 0,0 0 16,0 21-16,-1-21 0,1 21 0,0 0 16,0 0-16,21 22 0,0-22 15,0 21-15,-21-21 0,21 22 0,0-22 16,0 21-16,0-21 0,0 0 15,21 1-15,-21-1 0,21 0 0,0 0 16,0-21-16,1 0 0,-1 0 16,0 0-16,0 0 0,21 0 0,-20 0 15,-1 0-15,0 0 0,21-21 16,-21 0-16,1 21 0,-1-21 16,0-1-16,0 1 0,0 0 0,-21 0 15</inkml:trace>
  <inkml:trace contextRef="#ctx0" brushRef="#br1" timeOffset="41327.08">5863 2096 0,'0'0'15,"0"-43"1,0 22 0,0 0-16,0 42 47,0 0-32,0 0-15,0 1 0,0-1 0,0 21 16,0-21-16,0 22 0,0-1 15,-21 0-15,21-21 0,0 22 0,0-1 16,-21 0-16,21 1 0,-21-22 16,21 21-16,0-21 0,0 1 15,0-1-15,0 0 0,0-42 47,0 0-31,0-1-16,0 1 0,0-21 0</inkml:trace>
  <inkml:trace contextRef="#ctx0" brushRef="#br1" timeOffset="41971.23">5482 2265 0,'0'0'0,"21"0"31,0 0-31,1 0 0,20 0 0,-21 0 15,21 0-15,1 0 16,-1 0-16,22-21 0,41 0 16,-41-1-16,-22 1 0,22 0 15,-22 0-15,0 0 0,1 0 0,-1-1 16,0 1-16,1 0 0,-22 0 16,0-21-16,0 42 0,-21-22 0,0 1 15,0 0-15,-21 21 31,0 0-31,21 21 0,-21-21 16,21 21-16,0 1 0,0 20 16,0-21-16,0 0 0,-21 22 0,21-1 15,0-21-15,0 21 16,0 1-16,0-22 0,-22 21 0,22 1 16,0-22-16,0 21 0,0 0 15,0-20-15,0-1 0,-21 0 0,21 0 16,0 0-16,0 0 0,0 1 15,0-44 17,0 1-32,0 0 0,0 0 15,0 0-15,0 0 0,0-22 0,0 22 16,0-21-16,21 21 16,-21-1-16,22-20 0,-1 21 0,0 0 15,0 0-15,21-1 0,-20 1 0,20 0 16,-21 21-16,21 0 0,-20 0 15,20 0-15,-21 0 0,21 21 0,-20 0 16,-1 1-16,0-1 0,-21 0 16,0 0-16,0 0 0,0 0 0,0 1 15,0 20-15,0-21 0,0 0 16,0 0-16,-21 1 0,0-22 0,-1 21 16,22 0-16,-21-21 0,21 21 15,0-42 1,21 0-1,1 0-15,-1-1 16</inkml:trace>
  <inkml:trace contextRef="#ctx0" brushRef="#br1" timeOffset="42331.16">6964 2265 0,'0'0'0,"0"21"0,21-21 15,0 0-15,0 0 16,0 0-16,1 0 16,-1 0-16,-21-21 0,21 0 0,0 21 15,0-21-15,0 21 16,1-22-16,-22 1 0,0 0 16,0 0-16,0 0 0,0 0 15,-22 21-15,1 0 16,0 0-16,-21 0 0,21 0 15,-22 21-15,22 0 0,-21 0 0,21 0 16,-22 22-16,22-22 0,0 0 16,21 21-16,0-21 0,0 22 0,0-22 15,0 21-15,0-21 0,0 1 0,42-1 16,-21-21-16,22 21 0,-22-21 16,21 0-16,1 0 0,-1 0 15,0 0-15,1 0 0,-1 0 0,0-21 16,1 0-16,-1-1 0,0 1 15</inkml:trace>
  <inkml:trace contextRef="#ctx0" brushRef="#br1" timeOffset="45636.29">8318 2455 0,'0'0'16,"0"-21"15,0 0-31,22 0 0,-1 0 16,0-22-16,0 22 0,-21 0 15,21-21-15,0 21 0,1-22 0,-1 22 16,-21-21-16,0-1 0,0 22 0,0-21 15,0 21-15,0 0 0,0-1 16,0 1-16,-21 0 0,-1 21 0,1 0 16,0 0-16,0 21 0,0 0 15,0 1-15,-1-1 0,22 0 0,0 21 16,-21 1-16,21-1 0,0 0 16,0-21-16,0 22 0,0-1 0,21 0 15,-21 1-15,22-1 16,-1-21-16,-21 0 0,21 1 0,0-1 15,0-21-15,22 0 0,-22 0 0,0 0 16,0 0-16,21 0 0,-20 0 16,20-21-16,-21-1 0,21 1 0,-20 0 15,-1 0-15,21-21 0,-21 20 16,0 1-16,22-21 0,-22 0 0,0 20 16,0-20-16,22 21 0,-22-21 15,169-22 1,-169 64-1,1 0-15,-1 21 16,0-21-16,0 21 0,-21 22 0,0-22 16,0 0-16,0 0 0,0 0 15,0 1-15,0-1 0,0 21 16,-21-21-16,21 0 0,-21-21 0,0 22 16,21-1-1,-22-21-15,22-21 31,0-1-31,0 1 0,22 0 16,-1 0-16,0-21 0,0 20 0,0 1 16,0-21-16,1 21 15,-1-22-15,0 22 0,0 0 0,0 0 16,0 0-16,-21 0 0,0-1 16,22 22-16,-22 22 31,0-1-31,0 0 0,-22 0 0,22 0 15,-21 0-15,21 22 0,-21-22 0,21 0 16,-21 21-16,21-20 0,0-1 16,0 21-16,0-21 0,0 0 0,0 1 15,0-1-15,0 0 0,21 0 16,0 0-16,106 0 16,-84-21-1,-22 0-15,21 0 0,43-42 16,-43 21-16,-21 0 0,22 0 15,-1-1-15,-21 1 0,21 0 16,-20-21-16,-1 21 0,-21-22 0,0 22 16,21-21-16,-21 21 0,0-22 15,0 22-15,0-21 0,0 21 0,-21-1 16,0 22-16,-1 0 0,1 0 16,0 22-16,0-22 15,21 21-15,-21 0 0,0 21 0,21-21 16,-22 1-16,22 20 0,0-21 15,0 0-15,0 22 0,0-22 16,0 0-16,0 0 0,22 0 0,-1 0 16,0 1-16,0-22 0,21 21 15,-20-21-15,20 0 0,-21 0 0,21 0 16,-20 0-16,20 0 0,-21 0 16,21-21-16,-20-1 0,20 1 0,21-21 15,-41 21-15,-1 0 0,21-22 16,-21 22-16,0-21 0,1 21 15,-1-22-15,-21 22 0,21 0 0,0 0 16,-21 0-16,0-1 0,21 22 16,-21 43 15,0-22-15,21-21 15,-21-21 0,22 0-31,-22-1 0,0 1 16,0 0-1,-22 21 1,1 0-16,0 21 16,0 0-16,21 1 15,-21-1-15,0 0 0,21 0 16,0 0-16,-22 0 0,1 22 15,21-22-15,-21 0 0,21 21 0,0-20 16,0-1-16,0 21 0,0-21 0,0 0 16,21 1-16,0-1 0,1 0 15,-1 0-15,0 0 0,0-21 0,21 0 16,-20 0-16,-1 0 0,21 0 16,-21 0-16,0-21 0,22 21 0,-22-21 15,42-21-15,-41 20 0,20-20 16,-21 21-16,0-21 15,0 20-15,-21-20 0,22 21 0,-22-21 16,21 20-16,-21 1 0,0 0 16,0 0-16,0 0 0,-21 42 31,21 0-15,-22 0-16,22 0 0,0 1 0,0-1 15,0 0-15,0 21 0,0-21 16,0 1-16,0-1 0,0 0 0,0 0 15,0 0-15,22 0 0,-1 1 0,0-1 16,0 0-16,0-21 16,0 0-16,1 0 0,-1 0 0,0 0 15,0 0-15,0-21 0,22 0 16,-22-1-16,0 1 0,0 0 16,0 0-16,-21 0 0,21-22 0,1 22 15,-1-21-15,-21 21 0,0-22 16,0 22-16,0 0 0,21 0 0,-21 0 15,0 0-15,0 42 32,0 0-32,0 0 0,0 0 15,0 0-15,0 1 0,0-1 16,0 21-16,0-21 0,0 0 0,0 1 16,0-1-16,0 0 0,0 0 15,0 0-15,0 0 0,21-21 16,-21 22-16,21-22 0,0 0 0,1 21 15,20-21-15,-21 0 16,0 0-16,0 0 0,1-21 0,-1 21 16,0-22-16,0 1 0,-21 0 0,21 0 15,0-21-15,1 20 0,-1-20 16,0 0-16,0-1 0,-21 1 0,21-21 16,0 20-16,-21-20 0,22-1 15,-22 22-15,0 0 0,21-1 0,-21 1 16,0 21-16,0 0 0,0-1 15,0 44 1,0-1 0,-21 0-16,-1 21 0,22 1 15,0-1-15,-21 0 0,21 1 0,-21-1 16,21 0-16,-21 1 0,21-1 0,0 0 16,0 1-16,0-22 0,0 21 15,0-21-15,0 22 0,0-22 0,0 21 16,0-21-16,21-21 15,0 21-15,0 1 0,1-22 0,-1 0 16,0 0-16,21 0 0,-21 0 0,1 0 16,20 0-16,-21-22 15,21 1-15,-20 0 0,-1 0 0,0 0 16,0 0-16,0-22 0,0 22 0,1 0 16,-1-21-16,0 20 0,-21 1 15,0-21-15,21 21 0,0 0 16,-21-1-16,0 86 47,0-43-47,0 0 0,-21 22 15,0-22-15,21 0 0,0 0 0,0 0 16,0 0-16,0 1 0,0-1 16,0 0-16,0 0 15,21-21-15,0 0 0,0 21 0,1-21 16,-1 0-16,0 0 0,0 0 15,21 0-15,-20-21 0,-1 21 0,21-21 16,-21 0-16,0 0 0,1-1 0,-1 1 16,0 0-16,0 0 0,0-21 15,0-1-15,1 22 0,-22 0 16,0 0-16,21 0 16,-21 42 15,0 0-31,-21 0 15,21 0-15,0 0 0,-22 1 0,22-1 16,-21 0-16,21 0 0,0 0 16,0 0-16,0 1 0,0-1 0,0 0 15,21-21 1,1 0-16,-1 0 16,0 0-16,0 0 0,0 0 15,0-21-15,-21 0 0,22-1 16,-22 1-16,0 0 0,0-21 15,0-1-15,0 22 0,-22 0 16,1-21 0,0 42-16,0 0 15,42 0 32,0 0-47,0 0 0,1-21 16,-1 21-16,0 0 0,0 0 0,21 0 15,-20-22-15,-1 22 0,0 0 16,21 0-16,-21 0 0,1 0 0,20 0 16,-21 0-16,0 0 0,22 22 0,-22-22 15,-21 21-15,21-21 0,-21 21 16,21 0-16,-21 0 0,0 0 16,0 1-16,0-1 0,0 0 15,0 0-15,-21 0 0,21 0 16,-21-21-16,21 22 0,-21-1 0,21 0 15,0 0-15,-22 0 16,1 0-16,21-42 47,0 0-47,0 0 16,0 0-16,21 0 0,-21-1 15,22-20-15,-1 21 0,21 0 16,-21-22-16,0 1 0,22 0 15,-1 21-15,-21-22 0,22 22 16,-22-21-16,21 42 0,0-21 0,-20 21 16,-1 0-16,21 0 0,-21 0 15,0 21-15,-21 0 0,22 0 0,-22 0 16,0 22-16,21-22 0,-21 42 16,0-42-16,0 22 0,0-22 15,0 0-15,-21 21 0,-1-20 0,1 20 16,21-21-16,-21 0 15,0-21-15,0 0 16,21-21 15,0 0-31</inkml:trace>
  <inkml:trace contextRef="#ctx0" brushRef="#br1" timeOffset="45852.17">13144 1566 0,'0'0'15,"-42"0"1,21 0-16,0 0 62,0 0-62,-1 0 16,1 0-16</inkml:trace>
  <inkml:trace contextRef="#ctx0" brushRef="#br1" timeOffset="46040.09">12044 1715 0,'0'0'0,"-21"21"16,-1 21-1,22-21-15,0 0 0,22-21 16,-1 22-16,0-22 0,0 0 0,21 0 16,1 0-16,-1 0 0,22 0 15,-22 0-15,21 0 0,-20-22 0,20 1 16,-20 21-16,-1-21 0,0 0 16,1 21-16</inkml:trace>
  <inkml:trace contextRef="#ctx0" brushRef="#br1" timeOffset="47268.33">14901 1884 0,'0'-21'31,"0"42"391,0 0-422,0 0 0,0 0 0,0 1 16,0-1-16,0 21 0,0-21 16,0 0-16,0 1 0,0-1 0,0 0 15,0 0-15,0 0 0,-21 0 0,21 1 16,0-1-16,-21-21 15,21 21-15,-21-21 0,0-21 32,21 0-17,0-1-15,0 1 0,0 0 0,0 0 0</inkml:trace>
  <inkml:trace contextRef="#ctx0" brushRef="#br1" timeOffset="47455.25">14817 1630 0,'0'0'16,"-22"-21"-16,22 0 0,0-1 16,-21 22-1,21 22 32,21-22-47,1 0 16,-1 21-16,0 0 0</inkml:trace>
  <inkml:trace contextRef="#ctx0" brushRef="#br1" timeOffset="47899.99">15134 1736 0,'0'0'16,"0"106"-1,0-85-15,0 21 16,0-21-16,0 0 0,0 1 15,0-1-15,0 0 0,0 0 0,0 0 16,0 0-16,0 1 0,0-1 16,0 0-16,0 0 15,0-42 32,-21 21-31,21-21-16,0 0 0,0-22 0,0 22 15,0-21-15,0 21 0,0-22 0,21 1 16,0 0-16,22-1 0,-22 1 16,21 21-16,0-22 0,1 22 0,-1 0 15,0 0-15,1 21 0,-1 0 16,0 0-16,1 21 0,-22 0 0,21 22 16,-21-1-16,1 0 0,-1 1 15,0-1-15,-21 0 0,0 1 16,0-22-16,0 21 0,0 0 15,0-20-15,-21-1 0,0 0 0,21 0 16,-22-21-16,22 21 0,-21 0 0,0-21 16,21-21-1,0 0 1,0 0-16</inkml:trace>
  <inkml:trace contextRef="#ctx0" brushRef="#br1" timeOffset="48660.56">16806 1461 0,'-42'-64'31,"42"43"-31,-21 21 15,0 0 1,21 21 0,0 0-16,0 0 0,0 22 15,0-22-15,0 42 0,0-20 16,0-1-16,0 22 0,0-22 16,0 0-16,0 22 0,0-22 0,0 0 15,0-20-15,0 20 0,0-21 16,0 21-16,0-20 0,0-1 0,0 0 15,-22-42 32,22 0-47,0-1 0,0 1 16,0 0-16,0 0 0,0-21 0,0 20 16,0-20-16,0 21 0,0 0 15,22 0-15,-22-22 0,21 22 0,0 0 16,0 21-16,0-21 0,0 21 15,1 0-15,-1 0 0,21 0 16,-21 0-16,0 21 0,22 0 16,-1-21-16,-21 21 0,22 22 0,-22-22 15,0 0-15,0 0 0,0 21 16,-21-20-16,0-1 0,0 0 0,0 21 16,-21-21-16,0-21 0,-21 22 0,20-1 15,-20 0-15,0-21 0,-1 21 16,1-21-16,0 0 0,-1 0 0,22 0 15,-21 0-15,21 0 0,0 0 16,-1 0-16,1 0 0,42 0 31,1 0-15,-1-21-16,21 0 0,-21 21 0,22-21 16</inkml:trace>
  <inkml:trace contextRef="#ctx0" brushRef="#br1" timeOffset="49080.32">17272 1820 0,'0'0'0,"0"-21"0,0 0 16,0 0 0,21 21-1,0 0-15,0 0 16,1 0-16,-1 0 0,0 21 15,21 0-15,-21 0 0,1 1 0,20-1 16,-21 0-16,0 21 0,0-21 16,1 1-16,-22 20 0,0-21 0,0 0 15,0 0-15,0 1 0,0-1 0,0 0 16,-22 0-16,1 0 16,0-21-16,0 0 0,0 0 15,21-21 1,0 0-1,0 0-15,0 0 0,0-1 16,0 1-16,0 0 0,21 0 16,0-21-16,0 20 0,0 1 0,-21 0 15,22-21-15,-1 21 0,21 21 16,-21-22-16,0 1 0,1 21 0,-1 0 16,0-21-16,0 21 0,0 0 15,0 0-15,1 0 0,-1 0 0,0 0 16</inkml:trace>
  <inkml:trace contextRef="#ctx0" brushRef="#br1" timeOffset="49429.17">17949 1947 0,'0'0'0,"21"0"0,43 22 15,-43-22 1,0 0-16,0-22 0,1 22 0,-1-21 15,0 0-15,0 0 0,0 21 16,0-21-16,1 0 0,-22-1 0,21 1 16,-21 0-16,0 0 0,0-21 15,0 20-15,0 1 0,-21 0 16,-1 21-16,1 0 16,0 0-16,0 21 0,0 0 15,0 1-15,-1-1 0,1 21 16,0-21-16,0 22 0,0-22 0,0 21 15,21 0-15,-22-20 0,22-1 16,0 21-16,-21-21 0,21 0 0,0 1 16,0-1-16,21 0 0,1-21 15,20 0-15,-21 21 0,21-21 16,1 0-16,20 0 0,-20 0 0,20 0 16,1 0-16,-22-21 0,21 21 15</inkml:trace>
  <inkml:trace contextRef="#ctx0" brushRef="#br1" timeOffset="49895.48">18986 1778 0,'0'-21'0,"0"42"0,0-84 15,0 41-15,0 1 0,0 0 0,-21 21 16,0-21-16,0 21 0,0 0 16,0 0-16,-1 0 0,1 21 15,-21 0-15,21 0 0,0 1 16,-22 20-16,22-21 0,-21 21 0,21 1 15,-1-22-15,-20 21 0,21-21 16,0 22-16,21-22 0,0 0 0,0 0 16,0 0-16,0 1 0,0-1 15,21-21-15,0 0 16,0 0-16,0 0 0,1 0 0,20 0 16,-21 0-16,21 0 0,1 0 15,-22-21-15,21-1 0,-21 1 0,1 0 16,20 0-16,-21 0 0,0-22 15,0 22-15,1-21 0,-22 0 0,0-1 16,21 22-16,-21-21 0,0 21 16,0-22-16,0 22 0,0 0 0,-21 42 31,21 0-31,-22 0 0,1 22 16,21-22-16,0 21 0,-21-21 15,0 22-15,21-1 0,0-21 16,0 22-16,0-22 0,0 0 0,0 0 15,0 0-15,0 0 0,21 1 16,0-22-16,0 0 16,1 0-16,20 0 0,-21 0 15,0-22-15,22 1 0,-22 0 0,21 21 16</inkml:trace>
  <inkml:trace contextRef="#ctx0" brushRef="#br1" timeOffset="50564.13">19494 1482 0,'0'0'0,"0"-43"0,0 22 0,0-21 16,0 21 0,-21 21-16,21 21 0,0 0 15,-21 0-15,0 0 0,21 22 16,0-1-16,-21 0 0,0 22 0,21-22 16,-22 1-16,22 20 0,0-21 0,-21 1 15,21-1-15,-21-21 0,21 22 16,-21-22-16,21 0 0,0 21 0,0-21 15,0 1-15,-21-22 16,21 21-16,0-42 31,0-1-15,0 1-16,0 0 0,0 0 16,0 0-16,21-22 0,0 22 15,0-21-15,0 21 0,1-22 0,20 22 16,-21-21-16,21 21 0,1 0 15,-22-1-15,21 1 0,1 21 0,-22 0 16,0 0-16,21 0 0,-21 0 16,1 21-16,-22 1 15,0-1-15,-22 0 16,1-21-16,0 21 0,0-21 16,-21 21-16,-1-21 15,1 0-15,21 0 0,-22 0 0,22 0 16,-21 0-16,21 0 0,0 0 15,-1 0-15,22 21 16,0 1 0,0-1-16,0 0 15,22 0-15,-1 0 0,-21 22 0,21-22 16,0 0-16,0 0 0,-21 0 16,21 22-16,1-22 0,-1-21 0,21 21 15,-21 0-15,0-21 0,22 0 16,-1 0-16,0 0 0,1 0 15,-1 0-15,0 0 0,1 0 0,-1 0 16,-21-21-16,22 0 0,-1 21 16,-21-21-16,0-1 0,0 1 0,1 0 15,-1 0-15,0-21 0,-21 20 16,0 1-16,0 0 0,0 0 16,-42 21-1,20 0-15</inkml:trace>
  <inkml:trace contextRef="#ctx0" brushRef="#br1" timeOffset="51363.85">3514 3704 0,'0'0'0,"0"-21"0,0 0 16,-22 0-16,22 0 0,-21-22 0,21 22 16,-21 0-16,21 0 0,0 0 15,-21 21 1,21 21-1,0 0-15,0 0 0,0 21 16,0 1-16,0 20 0,0-20 16,0 20-16,0 1 0,0-1 0,0 22 0,0-22 15,0 22-15,0-22 0,0 1 16,0 21-16,0-22 0,-21 1 16,21-1-16,0-21 0,-21 22 0,-1-22 15,22 1-15,0-1 0,0 0 16,0-21-16,0 1 0,0-1 0,0-42 15,0-1 1,0 1-16,22 0 0,-22-21 0,21 21 16</inkml:trace>
  <inkml:trace contextRef="#ctx0" brushRef="#br1" timeOffset="51723.64">3217 3852 0,'0'0'0,"-21"-42"0,0 0 0,21 21 15,-21-22-15,0 22 0,21-21 0,-22 21 16,22-1-16,0 1 0,0 0 16,0 0-16,0 0 0,0 0 15,22-1-15,-1 22 0,21-21 0,0 0 16,22 21-16,-1 0 0,1 0 16,21 0-16,-1 0 0,-20 21 0,-1 0 15,1 22-15,-22-22 0,0 21 16,-20-21-16,-1 22 0,-21-22 0,0 21 15,-21-21-15,-1 22 0,1-22 16,-21 0-16,0 0 0,-1 0 16,1-21-16,0 22 0,20-22 0,-20 0 15,0 21-15,21-21 0,-1 0 0,1 0 16,0 0-16,0 0 0,0 0 16,42-21 15,0 21-31,0-22 0,22 22 15,-22-21-15,21 21 0,-21-21 0,22 0 16</inkml:trace>
  <inkml:trace contextRef="#ctx0" brushRef="#br1" timeOffset="52176.06">4297 3598 0,'0'0'0,"0"-21"0,0 0 16,0 0-16,-21 21 31,-1 0-31,1 21 16,21 0-16,-21 0 0,0 1 0,0-1 15,21 0-15,0 0 0,-21 21 16,21-20-16,0 20 0,0-21 0,0 21 16,0-20-16,0-1 0,21 21 15,0-21-15,0 0 0,21 1 0,-20-1 16,20-21-16,0 0 0,-21 0 15,22 0-15,-1 0 0,0-21 16,22-1-16,-22 1 0,1 0 0,-1 0 16,0 0-16,-21 0 0,22-1 15,-22 1-15,-21-21 0,0-22 16,0 43-16,0-21 0,-21 0 16,-22 20-16,22-20 0,-21 21 0,0-21 15,-1 20-15,1 1 0,0 0 0,20 21 16,-20 0-16,0 0 0,21 0 15,-22 0-15,22 0 0,0 21 0,0 0 16,21 1-16,0 20 0,0 21 16,0-41-16,0 20 0,0-21 15,21 0-15,-21 22 16,21-22-16,0 0 0,22 0 0,-22-21 16,42 0-16,-42 0 15</inkml:trace>
  <inkml:trace contextRef="#ctx0" brushRef="#br1" timeOffset="52415.94">4974 3577 0,'0'0'15,"0"-21"-15,0 0 0,0 42 32,0 0-32,0 0 15,0 1-15,0-1 0,0 0 16,0 0-16,-21 0 0,21 0 0,0 1 15,0-1-15,0 0 16,-21 0-16,21 0 16,0-42 15,0 0-31,0 0 16,0 0-16</inkml:trace>
  <inkml:trace contextRef="#ctx0" brushRef="#br1" timeOffset="52595.28">4889 3281 0,'-21'0'31,"21"21"-31,-21-21 0,21 21 16,0 0-16,0 1 15,21-1-15,0-21 16,1 21-16,-1-21 0,-21 21 15,21-21-15,0 0 0</inkml:trace>
  <inkml:trace contextRef="#ctx0" brushRef="#br1" timeOffset="53047.57">5313 3514 0,'0'0'0,"-43"63"31,43-42-31,0 1 0,0-1 0,0 0 0,0 0 16,0 0-16,0 0 15,0 1-15,0-1 0,-21-21 16,21 21-16,-21 0 0,0-21 47,21-21-47,0 0 15,0 0-15,0-1 0,0 1 16,0-21-16,0 21 0,21-22 0,0 1 16,-21 21-16,21-21 0,1-1 15,20 22-15,-21 0 0,0 0 0,22 0 16,-22 21-16,21 0 0,-21 0 16,22 21-16,-22 0 0,21 0 0,-21 0 15,0 0-15,1 22 0,-22-22 16,0 21-16,0-21 0,0 1 0,0 20 15,0-21-15,-22 0 0,1 0 16,0 1-16,21-1 0,0 0 16,-21-21-16,21 21 0,-21-21 0,42-21 47,0 0-47,0 0 0,-21-1 0</inkml:trace>
  <inkml:trace contextRef="#ctx0" brushRef="#br1" timeOffset="53279.43">6011 3175 0,'0'0'0,"0"-21"0,21 0 31,-21 42-31,0 0 0,0 0 16,0 22-16,0-1 0,0 0 0,0 1 15,-21-1-15,21 0 0,-21 1 0,21-22 16,-21 21-16,21 0 0,0-20 15,-21 20-15,21-21 0,0 0 0,0 0 16,0 1-16,21-22 16,0 0-1,0 0-15,0-22 0,1 1 16,-22 0-16</inkml:trace>
  <inkml:trace contextRef="#ctx0" brushRef="#br1" timeOffset="53456.76">5842 3408 0,'0'0'0,"21"0"31,0 0-31,22 0 0,-22 0 0,0 0 16,21-21-16,-21 21 0,22 0 0,-1-21 15,-21 21-15,22-22 0,-1 22 16,-21-21-16,21 21 0,-20 0 15</inkml:trace>
  <inkml:trace contextRef="#ctx0" brushRef="#br1" timeOffset="54393.21">7747 3493 0,'0'-22'0,"0"44"0,21-65 16,-21 22-16,0-21 0,0 21 16,0-22-16,0 1 0,0 21 0,0-22 15,0 22-15,-21 0 16,0-21-16,-22 21 0,22 21 0,0-22 0,0 22 16,-21 0-16,20 0 0,1 0 15,-21 0-15,21 22 0,-22-1 16,22 0-16,0 21 0,0 1 0,-21-1 15,20 0-15,1 1 0,0 20 16,21-21-16,-21 1 0,21-1 0,0 0 16,0-20-16,0 20 0,0-21 15,0 0-15,21 0 0,0 1 16,0-22-16,1 0 0,-1 0 0,21 0 16,-21 0-16,0 0 0,22-22 15,-22 1-15,21 0 0,-21 0 0,22 0 16,-22 0-16,21-22 0,-21 22 15,1-21-15,-1-1 0,0 22 16,0-21-16,-21 0 0,0-1 0,0 1 16,0 0-16,0-1 15,0 22-15,0 0 0,-21 21 16,0 0-16,0 21 16,21 0-16,-22 0 0,22 1 0,0 20 15,0 0-15,0 1 0,0-1 0,0 0 16,0-21-16,0 22 0,0-1 15,0-21-15,0 0 0,22 1 0,-22-1 16,21 0-16,0-21 0,0 21 16,0-21-16,0 0 15,1 0-15,-1 0 0,21 0 0,-21-21 16,22 0-16,-1 0 0,0-1 16,-21 1-16,22-21 0,-22 21 0,0-22 15,0 1-15,22 0 0,-43-22 16,21 22-16,-21 0 0,21-22 0,-21 22 15,0-1-15,0 22 0,0-21 0,0 21 16,0 0-16,0 42 31,-21 0-31,21 0 0,0 21 16,0-20-16,-21 20 0,21 0 16,0 1-16,-22-1 0,22 21 0,0-20 15,0-22-15,0 21 0,0 1 16,0-22-16,0 0 0,0 0 0,0 0 15,0 0-15,22 1 0,-1-22 16,0 0-16,0 0 0,0 0 16,0 0-16,1-22 0,-1 1 0,0 0 15,-21 0-15,0 0 0</inkml:trace>
  <inkml:trace contextRef="#ctx0" brushRef="#br1" timeOffset="54555.12">8086 3175 0,'0'0'0,"0"21"0,-22-21 0,22 21 16,22 1-1,-1-22-15,0 0 16,0 0-16,0 0 0,22 0 16,-22 0-16,21 0 0,-21 0 0,22-22 15,-1 22-15</inkml:trace>
  <inkml:trace contextRef="#ctx0" brushRef="#br1" timeOffset="56135.56">9440 3514 0,'0'21'0,"-21"-21"16,21-21 15,0 0-15,21-22-16,0 22 0,-21 0 15,22-21-15,-22-1 0,21 1 0,0 0 16,0-1-16,-21 1 0,21 0 15,-21-1-15,21 1 0,-21 0 0,0-1 16,0 22-16,0 0 0,0 0 16,0 0-16,0 42 15,-21 0-15,21 0 16,0 0-16,-21 22 0,21-22 16,-21 21-16,21 0 0,-21 1 0,21 20 15,0-20-15,0-1 0,0 21 16,0-20-16,0-1 0,0-21 15,0 22-15,21-1 0,0-21 0,0 0 0,0 0 16,22-21-16,-22 0 16,0 22-16,21-22 0,1 0 15,-1 0-15,-21 0 0,22-22 0,-1 1 16,0 21-16,1-21 0,-22 0 0,21 0 16,-21-22-16,0 22 0,1-21 0,-1 21 15,0-22-15,-21 1 0,0 21 16,0-21-16,0 20 0,0 1 0,0 0 15,0 0-15,0 0 0,-21 42 32,21 0-32,-21 0 0,21 0 15,-22 1-15,22 20 0,0-21 16,0 21-16,0-20 0,0-1 0,0 21 16,0-21-16,22 0 0,-1 1 15,0-22-15,0 21 0,0-21 0,0 0 16,22 0-16,-22 0 0,0 0 0,21 0 15,-20 0-15,20 0 0,-21-21 16,21-1-16,-20 1 0,-1 0 16,0 0-16,0 0 0,0-22 0,-21 22 15,21-21-15,-21 0 0,0 20 16,0-20-16,0 21 0,0 0 0,0 0 16,-21 21-1,0 21 1,21 21-16,0-21 15,-21 0-15,21 22 0,0-1 0,0-21 16,0 22-16,0-22 0,-21 21 0,21-21 16,0 0-16,0 1 0,0-1 15,0 0-15,0 0 16,0-42 15,0 0-31,21 0 0,-21-1 0,21 1 16,-21 0-16,21-21 15,-21 21-15,21-22 0,1 1 0,-22 0 16,21-1-16,0 22 0,-21-21 0,21 21 16,21-22-1,-20 43-15,-1 0 16,0 0-16,-21 21 0,21-21 16,-21 43-16,0-22 0,21 0 0,0 21 15,-21-20-15,22 20 0,-22-21 0,0 21 16,0-20-16,0-1 0,21 0 15,-21 0-15,0 0 0,0 0 0,21-21 16,-21 22-16,21-22 31,0 0-31,-21-22 16,21 1-16,-21 0 0,22 0 16,-1 0-16,0 0 0,0-22 0,0 1 15,-21 21-15,21-22 0,1 22 0,-1-21 16,0 21-16,0-22 0,0 22 15,0 21-15,22-42 0,-22 42 16,0 0-16,0 0 16,0 21-16,-21 0 15,0 22-15,0-22 0,0 0 0,0 21 16,0-21-16,0 22 16,0-22-16,0 0 0,0 21 0,0-20 15,0-1-15,0 0 0,22 0 16,-1-21-16,0 21 15,0-21-15,0 0 0,0 0 0,1 0 16,-1 0-16,0 0 0,106-84 31,-106 62-31,0-20 0,0 21 16,1-21-16,-1 20 0,0-20 0,0 0 16,0 21-16,-21-22 0,0 22 0,0 0 15,0 0-15,0 0 0,-21 21 31,0 0-31,0 21 0,0 0 16,-1 0-16,22 21 0,0-20 16,-21 20-16,21-21 0,0 21 15,0-20-15,0 20 0,0-21 0,0 0 16,0 0-16,0 1 0,21-1 0,-21 0 16,22-21-16,-1 0 0,0 21 0,21-21 15,-21 0-15,1 0 0,-1 0 16,0 0-16,21-21 0,-21 21 0,1-21 15,-1 0-15,0-1 0,0 1 0,0 0 16,0 0-16,-21-21 0,22 20 16,-22-20-16,0 21 0,0-21 15,0 20-15</inkml:trace>
  <inkml:trace contextRef="#ctx0" brushRef="#br1" timeOffset="56359.44">10668 2879 0,'0'0'0,"-21"0"0,0 0 0,-22 0 32,43 21-17,-21-21-15,0 0 31,0 0-15,0 0-16,-1 0 0</inkml:trace>
  <inkml:trace contextRef="#ctx0" brushRef="#br1" timeOffset="56555.32">9567 3154 0,'0'0'15,"-21"21"-15,42-21 32,0 0-32,1 0 0,-1 0 15,0-21-15,21 21 0,1 0 16,-22-21-16,21 0 0,0 21 0,1-22 16,-22 22-16,21-21 0,1 21 15,-1-21-15</inkml:trace>
  <inkml:trace contextRef="#ctx0" brushRef="#br1" timeOffset="57707.48">13144 3133 0,'0'-21'16,"0"42"15,-21-21-31,0 21 0,21 0 0,-42 64 16,21-64-1,-1 21-15,22-21 16,0 1-16,0-1 0,0 0 0,0 0 16,0 0-16,22-21 15,-1 0-15,0 0 0,21 21 0,-21-21 16,1 0-16,20 0 0,-21 0 0,21-21 16,-20 21-16,-1-21 0,21 0 15,-21 21-15,0-21 0,-21 0 0,0-1 16,22-20-16,-22 21 0,0 0 15,0 0-15,0-22 0,-22 22 0,1 0 16,0 0-16,0 0 0,0-1 16,0 1-16,-1 21 0,1 0 0,21-21 15,21 21 17,1 0-32,-1 0 0,21 0 15,-21 0-15,22 0 0,-1 0 16,0 0-16,1 0 0,-1-21 0,-21 21 15,21 0-15,1-21 0,-22 21 0,0-21 16,0 21-16,0-22 0,1 22 16,-22-21-16,0 0 15,-22 21 17,1 0-17,21 21 1,0 0-16,0 1 0,0-1 15,0 21-15,0-21 0,-21 0 16,21 22-16,0-22 0,-21 21 0,21 1 16,0-1-16,0 0 0,-21 22 0,21-22 15,-21 0-15,21 22 0,-22-22 16,22 22-16,0-22 0,0 22 0,0-22 16,-21 21-16,21 1 0,0-1 15,-21 86-15,21-86 0,0 1 16,0-1-16,0 1 0,-21-1 15,21-21-15,0 22 0,-21-22 16,21 22-16,0-22 0,0 0 0,0 1 16,0-1-16,0 0 0,0 1 0,0-22 15,0 21-15,0-21 0,-21 1 16,21-1-16,-22-21 0,1 0 16,0-21-16,21-1 15,-21 1-15,0 0 0,21-21 16,-21-1-16,21 1 0,0 0 0,-22-1 15,22 1-15,0-21 0,0 20 0,0-20 16,0-22-16,0 22 0,0-1 16,0-21-16,22 22 0,-1-1 15,-21 1-15,21-1 0,0 22 0,0 0 16,0-1-16,22 1 0,-22 0 16,0 21-16,0-22 0,0 22 0,22-21 15,-22 21-15,0-1 0,0-20 16,0 21-16,22-43 0,-1 22 15</inkml:trace>
  <inkml:trace contextRef="#ctx0" brushRef="#br1" timeOffset="61035.83">15071 3387 0,'0'0'16,"-22"0"-16,22 21 0,22-21 31,-1-21-31,0 0 16,0 21-16,0-22 0,0 1 0,22 0 15,-22 0-15,0 0 0,21-22 16,-20 22-16,-1 0 0,0 0 0,0-21 16,0 20-16,0 1 0,-21 0 0,0 0 15,0 0-15,0 0 0,0-1 16,0 44-1,-21-1 1,21 0-16,-21 21 0,21-21 16,-21 1-16,21 20 0,0 0 15,0-21-15,0 22 0,0-1 16,0-21-16,0 0 0,0 1 0,0-1 16,21 0-16,0 0 0,0-21 15,1 0-15,-1 0 16,0 0-16,0 0 15,0 0-15,0-21 0,1 0 0,-1 0 16,0-1-16,0-20 0,0 21 0,0-21 16,1 20-16,-1-20 0,21 21 15,-21-21-15,0 20 0,22 1 16,-22 0-16,0 0 0,0 0 16,22 21-16,-22 0 0,0 0 0,0 0 15,0 21 1,-21 0-16,0 0 0,0 0 0,0 1 15,0-1-15,0 0 0,0 0 0,-21 21 16,0-20-16,21-1 0,-21 0 16,0 0-16,21 0 0,-22 0 0,22 1 15,0-1 1,0-42 0,0-1-1,22 22-15,-22-21 0,21 0 0,0 0 16,0 0-16,0-22 0,0 22 0,1-21 15,-1 21-15,0-22 16,0 22-16,0 0 0,-21-21 0,21 21 16,1-1-16,-22 1 0,21 21 15,-21-21-15,0 42 16,0 0 0,0 1-16,-21-1 0,21 0 15,-22 0-15,1 0 0,21 22 0,0-22 16,0 21-16,0-21 0,0 22 15,0-22-15,0 21 0,0-21 0,21 0 16,1 1-16,-1-22 0,0 21 16,0-21-16,0 0 0,22 0 0,-22 0 15,21 0-15,-21 0 0,22 0 16,-1 0-16,0-21 0,1-1 16,-22 22-16,21-21 0,0-21 0,-20 21 15,20 0-15,-21-22 0,0 22 16,-21 0-16,0-21 0,0 20 0,0-20 15,0 21-15,0 0 0,0 0 0,0-1 16,-21 22-16,0 0 16,0 0-16,0 0 0,-1 22 15,1-22-15,0 21 16,21 0-16,0 0 0,0 0 0,0 22 16,0-22-16,0 0 0,0 0 0,0 21 15,0-20-15,21-1 0,-21 0 16,21-21-16,1 21 0,-1-21 0,0 0 15,0 21-15,0-21 16,0 0-16,1 0 0,-1 0 0,0 0 16,0-21-16,0 21 0,0-21 15,1 0-15,-1 0 0,0-1 0,0-20 16,0 21-16,0 0 0,-21-22 16,22 22-16,-1-21 0,0 21 0,0 0 15,0-22-15,0 22 0,-21 0 16,22 21-16,-1 0 15,0 0-15,-21 21 32,0 0-32,0 0 15,0 1-15,0-44 63,0 1-48,0 0-15,0-21 16,0 21 0,-21 21-16,0 0 0,-1 0 15,1 0 1,-63 84 0,62-63-1,1 22-15,0-22 0,21 0 0,0 0 16,0 22-16,-21-22 0,21 21 0,0-21 15,0 0-15,0 22 0,0-22 16,21 0-16,0 0 0,0 0 0,1 1 16,-1-1-16,0-21 15,0 0-15,0 21 0,0-21 0,22 0 16,-22 0-16,0 0 0,43-21 16,-22 0-16,-21 21 0,21-22 15,-20 1-15,20-21 0,-21 21 0,0 0 16,0-1-16,1-20 0,-1 21 15,0-21-15,0 20 0,-21 1 0,21-21 16,-21 21-16,0 0 0,0-1 16,0 1-16,0 42 31,-21 1-31,21-1 0,0 0 16,0 0-16,-21 0 0,21 0 0,0 1 15,-21-1-15,21 0 0,0 21 16,0-21-16,0 1 0,0-1 15,0 0-15,21 0 16,0-21 0,0 0-16,0 0 0,1 0 15,-1 0-15,0-21 0,0 21 16,0-21-16,0 0 0,-21-1 0,22 1 16,-1-21-16,0 21 0,0 0 15,-21-1-15,0-20 0,21 21 0,-21 0 16,21 0-16,-21-1 0,0 1 15,0 0-15,0 42 32,0 0-32,0 1 15,0-1-15,-21 0 0,21 0 0,0 0 16,-21 22-16,21-22 0,0 0 16,0 0-16,0 0 0,0 0 0,0 1 15,0-1-15,21-21 16,0 21-16,1-21 15,-1 0-15,0 0 16,0-21-16,0 21 0,0-21 0,1-1 16,20 1-16,-21 0 0,0 0 0,0-21 15,1 20-15,-1 1 16,0-21-16,0 0 0,0 20 0,-21-20 16,21 0-16,-21-1 0,22 22 15,-22-21-15,21 0 0,-21 20 0,0 1 16,0 0-16,0 0 0,-21 42 31,-1 0-31,1 0 16,21 22-16,0-1 0,-21-21 0,21 22 15,-21-1-15,21 0 0,-21 1 0,21-22 16,0 21-16,0 0 0,0-20 16,0 41-16,0-42 0,0 22 15,0-22-15,0 0 0,21-21 16,0 21-16,0-21 0,0 0 15,22 0-15,-22 0 16,0 0-16,0 0 0,22 0 0,-22 0 16,21-21-16,-21 0 0,0 0 15,22-1-15,-22 1 0,0 0 16,0 0-16,0-43 0,1 43 0,-22-21 16,21 21-16,-21 0 0,21-1 15,-21 1-15,0 0 0,0 0 16,0 42-1,0 0-15,0 0 16,0 1-16,-21-1 0,21 0 16,-21 0-16,-1 21 0,22-20 0,0 20 15,0-21-15,0 0 0,0 0 16,0 1-16,0-1 0,0 0 16,0 0-16,0 0 0,22-21 15,41 21 1,-42-21-16,0 0 0,1 0 0,-1 0 15,0-21-15,0 0 0,0 0 16,22 0-16,-1-22 0,-21 22 16,0-21-16,0 21 0,1 0 15,-1-22-15,0 22 0,0 0 0,-21 0 16,21 0-16,-21-1 16,0 1-16,-42 42 31,21 1-31,0-1 15,-1 21-15,22-21 0,0 0 0,0 1 16,-21-1-16,21 21 0,0-21 16,0 0-16,0 1 0,0-1 15,0 0 1,21-21-16,1 0 0,-1 0 16,0 0-16,-21-21 15,21 21-15,-21-21 0,21-1 0,-21 1 16,0 0-16,0 0 0,0-64 31,0 64-31,0 0 0,0 0 0,0 0 16,-21 21-16,0 0 0,21-22 15,-21 22 17,42 0-17,0 0-15,0-21 0,0 21 16,1 0-16,-1-21 0,21 21 0,-21 0 15,22-21-15,-22 21 0,21 0 16,-21-21-16,0 21 0,1-21 0,-1 21 16,0 0-16,0 0 0,0 0 15,-21 21-15,0 0 16,0 0-16,0 0 0,0 0 16,0 1-16,21-1 0,-21 0 15,0 0-15,0 0 0,0 0 0,22 22 16,-22-22-16,0 0 0,0 0 15,0 0-15,0 1 0,0-1 0,0 0 16,0 0-16,0 0 16,-22-21-1,1 0 1,21-21-16,0 0 16,0 0-16,0 0 15,0-22-15,21 22 0,1 0 16,-1 0-16,0-22 0,0 22 0,0-21 15,22 21-15,-1-22 0,-21 22 16,21-21-16,1 21 0,-1 0 0,0-1 16,1 1-16,-1 21 0,0 0 15,1 0-15,-22 21 0,0 1 0,0-1 16,0 21-16,1-21 0,-22 22 16,0-1-16,0 0 0,0 1 0,0-1 15,0-21-15,-22 21 0,1 1 0,21-22 16,-21 0-16,0 0 0,0 0 15,0 1-15,21-1 0,-22 0 16,22-42 15,0 0-15,0-1-16,0 1 0,0 0 16</inkml:trace>
  <inkml:trace contextRef="#ctx0" brushRef="#br1" timeOffset="61267.7">19304 2646 0,'0'0'16,"-64"0"-1,43 0-15,0 0 63,0-21-63,0 21 15,0 0-15,-1 0 0</inkml:trace>
  <inkml:trace contextRef="#ctx0" brushRef="#br1" timeOffset="61468.59">18267 2858 0,'0'0'0,"-21"21"0,21 0 31,21 0-31,0-21 0,21 0 0,1 0 16,-1 0-16,0 0 0,1 0 0,-1 0 16,21 0-16,-20 0 0,-1 0 15,0 0-15,1 0 0,-1 0 0,0 0 16,-20 0-16,20 0 0,-21 0 15,21-21-15,-20 21 0</inkml:trace>
  <inkml:trace contextRef="#ctx0" brushRef="#br1" timeOffset="61771.74">20743 3344 0,'-42'-21'31,"21"0"-31</inkml:trace>
  <inkml:trace contextRef="#ctx0" brushRef="#br0" timeOffset="185977.71">910 5673 0,'-21'0'62,"0"0"-31,21-21 16,-21 21-16,-1 0-15</inkml:trace>
  <inkml:trace contextRef="#ctx0" brushRef="#br0" timeOffset="186427.45">825 5630 0,'0'-21'15,"0"0"1,0 0-16,0 0 16,0 0-16,0-1 15,0 1-15,0 0 16,0 0 0,0 0-1,0 42 16,0 0-31,0 0 16,0 0-16,0 22 0,0-1 16,0 0-16,0 1 0,0-1 15,0 0-15,0 22 0,-21-22 0,0 22 16,0-22-16,21 0 16,-21 22-16,21-22 0,-21 1 0,21-1 15,0-21-15,0 21 0,-22-20 16,22 20-16,0-21 0,0 0 0,0 0 15,0 1-15,0-1 0,0 0 16,0-42 15,0 0-31,0-1 16,0 1-16,0 0 0,0 0 16,0-21-16,0 20 0,22-20 15</inkml:trace>
  <inkml:trace contextRef="#ctx0" brushRef="#br0" timeOffset="186951.46">889 5440 0,'0'0'0,"-21"0"15,0 0 17,42 0 46,85 0-63,-64 0-15,-21-21 16,21 21-16,1 0 0,-1-21 16,0 21-16,-20 0 0,20 0 15,0 0-15,-21 0 0,1-22 16,20 22-16,-21 0 0,0 0 0,0 0 15,-42 0 79,0 0-94,0 0 0,21 22 16</inkml:trace>
  <inkml:trace contextRef="#ctx0" brushRef="#br0" timeOffset="187463.19">847 5842 0,'0'0'0,"0"21"16,0 0-1,21-21 17,0 0-17,0 0-15,0 0 0,0 0 16,1 0-16,20-21 0,-21 21 16,0 0-16,22 0 0,-22-21 15,21 21-15,-21 0 0,22 0 16,-22-21-16,0 21 0,0 0 15,0 0-15,0 0 0,1 0 0,-44 0 79,1 0-48,21 21-16</inkml:trace>
  <inkml:trace contextRef="#ctx0" brushRef="#br0" timeOffset="187912.4">1482 6054 0,'0'0'16,"21"0"15,0 0-31,0 0 16,0 0-16,0 0 0,1 0 15,-1 0-15,0 0 0,0 0 0,0 0 16,0 0-16,22 0 0,-22 0 16,0 0-16,0 0 0,0-21 15,1 21 1,-44 0 31,1 0-32,0 0-15,0 0 0,0 0 16,0 0-16</inkml:trace>
  <inkml:trace contextRef="#ctx0" brushRef="#br0" timeOffset="188583.62">1587 6033 0,'0'0'0,"-21"0"0,0 0 16,21 21-16,-21-21 15,0 0 1,21 21-16,-21-21 0,21 21 0,0 0 16,-22-21-16,22 21 15,-21 1-15,0-1 0,21 0 16,-21-21-16,21 21 0,0 0 15,-21-21-15,21 21 0,-21-21 16,21 22 0,21-22 46,0 0-62,-21-22 0,21 22 16,0 0-16,0-21 0,1 21 15,-1 0-15,0-21 16,0 21-16,0 0 0,0 0 0,1 0 16,-1 0-16,0 0 0,0 0 15,0 0-15,0 0 0,1 0 16,-1 0-16,0 0 0,-21 21 16,21-21-16,0 21 0,0 1 15,-21-1 1,0 0-16,0 0 0,0 0 15,0 0-15,0 1 0,0-1 16,0 0-16,-21 0 0,0 0 16,0 0-16,0-21 0,0 22 15,-1-1-15,1-21 0,0 0 0,0 21 16,-21-21-16,20 0 0,1 0 16,-21 0-16,0 0 0,20 0 0,1 0 15,-21 0-15,21 0 0,0 0 16,-1 0-16,1 0 0,0 0 15,0 0 1,21-21 47,0 0-48,0-1-15,21 22 0,-21-21 16,21 0-16,0 0 0,1 0 15</inkml:trace>
  <inkml:trace contextRef="#ctx0" brushRef="#br0" timeOffset="189285.48">2646 5969 0,'0'0'0,"-21"0"0,-1 0 16,1 0-16,0 0 15,0 0-15,0 0 16,0 0-16,-1 0 15,22 21 1,-21-21-16,42 0 47,1 0-47,-1 0 16,0 0-16,21 0 0,1 0 0,-1 0 15,21 0-15,-20 0 0,20 0 0,-20 0 16,20 0-16,1 0 0,-22 0 15,21 0-15,1-21 0,-22 21 0,22 0 16,-1 0-16,-20-21 0,-1 21 16,21 0-16,-20 0 0,-1-21 15,43 0-15,-43 21 16,0 0-16,1 0 0,-22 0 0,0 0 16,21 0-16,-20-22 0,-1 22 15,0 0-15,0 0 16,-42 0 46,-21-42-30</inkml:trace>
  <inkml:trace contextRef="#ctx0" brushRef="#br0" timeOffset="190087.82">3598 5567 0,'-42'0'31,"42"21"16,0 0-47,0 0 0,21 1 15,0-1-15,0 0 16,1 0-16,-1 0 0,0 0 0,21-21 16,-21 22-16,1-1 0,20-21 15,-21 21-15,0 0 0,22-21 0,-22 0 16,0 0-16,0 21 0,0-21 15,0 0-15,1 0 16,-1 0 15,-42 0 1,-1 0-32,1 0 0,21 21 15,-21-21-15,0 22 0,0-22 16,-22 21-16,22 0 0,0-21 0,-21 21 15,21 0-15,-22 0 0,22 1 0,-21-1 16,-1 0-16,22 0 16,-21 0-16,21 0 0,0 1 0,-1-1 0,-20-21 15,42 21-15,-21 0 0,0-21 16,21 21-16,-21-21 0,21 21 16,0 1-16,-22-22 15,44-22 32,-22 1-47,21 21 16,0-21-16,-21 0 0,21 21 15,0-21-15,22 0 0,-22-1 0,0 1 16,0 0-16,21 21 0,-20-21 0,20 0 16,-21 0-16,0-1 0,0 22 15,1-21-15,-1 21 0,0-21 0,0 21 16,-21-21-16,21 21 15,0 0-15,-21-21 0,-21 21 110,0 0-110,0 0 0</inkml:trace>
  <inkml:trace contextRef="#ctx0" brushRef="#br1" timeOffset="198784.48">4889 5292 0,'0'0'0,"0"-64"31,0 43-15,0 42 15,0 0-31,0 1 16,0 20-16,0-21 0,0 21 0,0-20 15,0 20-15,0 0 0,0 1 0,0-1 16,0 0-16,0 22 16,0-22-16,0 0 0,0 1 0,0-1 15,0-21-15,0 22 0,0-22 16,0 21-16,0-21 0,0 0 0,-21 1 15,21-1-15,-21-21 47,21-21-47,0-1 0,0 1 16,0 0-16,0 0 0,0 0 16</inkml:trace>
  <inkml:trace contextRef="#ctx0" brushRef="#br1" timeOffset="199127.06">4762 5398 0,'0'0'0,"-21"0"0,0-22 0,0 1 15,0 0-15,21 0 0,0 0 16,0 0-16,0-1 0,0 1 16,0-21-16,21 21 0,0 0 0,0-1 15,22 1-15,-22 21 0,21-21 16,0 21-16,1 0 0,-1 0 0,0 0 15,-20 0-15,20 0 16,0 21-16,-21 0 0,22 1 16,-22 20-16,-21-21 0,0 21 0,0-20 0,0 20 15,0-21-15,0 21 0,-21-20 16,-22 20-16,22-21 0,-21 0 0,21 22 16,-22-22-16,22 0 0,-21 21 15,21-21-15,-22 1 0,22-22 0,0 21 16,0-21-16,0 0 0,21 21 15,-21 0-15,42-21 32</inkml:trace>
  <inkml:trace contextRef="#ctx0" brushRef="#br1" timeOffset="199571.44">5355 5482 0,'0'21'31,"0"1"-31,0-1 16,0 0-16,0 0 0,0 21 15,0 1-15,0-22 0,-21 148 31,21-126-31,0-22 0,0 0 0,0 0 16,0 0-16,0 0 0,21 1 16,0-22-16,0 0 0,1 0 0,-1 0 15,0 0-15,0 0 0,21-22 0,-20 22 16,-1-21-16,21 0 0,-21 0 16,22 0-16,-22-22 0,0 22 0,0-21 15,0 0-15,0 20 0,1-20 16,-1-21-16,-21 20 15,0 22-15,0 0 0,0 0 0,0 0 16,-21 21 15,21 21-15,0 0-16,0 0 16,0 0-1,21-21-15,0 0 0,0 0 16,0 0-16</inkml:trace>
  <inkml:trace contextRef="#ctx0" brushRef="#br1" timeOffset="199993.2">6286 5525 0,'0'0'0,"0"-22"31,-21 22-31,0 0 16,0 0-16,0 0 0,0 22 15,-1-22-15,1 21 16,21 0-16,0 0 0,-21 0 16,21 0-16,0 1 0,0-1 15,0 0-15,21-21 16,0 21-16,1 0 0,-1 0 16,0-21-16,0 22 0,0-22 15,0 21-15,1 0 0,-1-21 16,0 21-16,-21 0 0,21 0 0,-21 1 15,0-1-15,0 0 16,-21 0-16,0 0 16,-22-21-16,22 21 0,-21-21 0,21 0 15,-22 22-15,22-22 0,-21 0 16,21 0-16,-22 0 0,22 0 0,0 0 16,-21 0-16,21 0 0,-1 0 15,1 0-15,21-22 16,0 1-16,21 0 15,1 0 1,-1 21-16,0-21 0,21 0 0,-21-1 16,22 1-16</inkml:trace>
  <inkml:trace contextRef="#ctx0" brushRef="#br1" timeOffset="200515.84">6731 5271 0,'0'0'0,"0"-22"0,0 1 0,0 0 16,0 0 0,0 42-1,0 0 1,0 0-16,0 1 0,0 20 16,0 0-16,0-21 0,0 22 0,0-1 15,0 0-15,0 1 0,0-1 16,0 0-16,0 1 0,0-1 0,0 0 15,0-20-15,0 20 0,0-21 0,-21 0 16,21 0-16,0 1 0,0-1 16,-21-21 15,21-21-31,0-1 16,0 1-16,0 0 0,0 0 15,0 0-15,0-22 0,21 22 16,-21-21-16,21 0 0,0 20 0,0-20 15,22 21-15,-22-21 0,21 20 16,-21 1-16,22 21 0,-22-21 0,42 21 16,-42 0-16,22 0 0,-22 21 15,0-21-15,-21 21 0,42 85 16,-42-85 0,0 22-16,0-22 0,0 21 0,0-21 15,0 1-15,-21-1 0,0 0 16,21 0-16,-21 0 0,0 0 0,0 1 15,21-44 32,0 1-47</inkml:trace>
  <inkml:trace contextRef="#ctx0" brushRef="#br1" timeOffset="203851.98">8297 5779 0,'0'0'0,"21"0"0,-21 21 0,22-21 15,-1 0-15,0 0 0,0 0 16,0 0-16,0 0 15,1 0-15,-1-21 16,0-1-16,0 1 0,0 21 16,-21-21-16,21 0 0,1 0 15,-1 0-15,-21-1 0,0 1 0,21 0 16,-21 0-16,21 0 0,-21-22 0,0 22 16,0 0-16,0 0 0,0 0 15,0 0-15,0-1 0,0 1 0,-21 21 16,21-21-16,-21 21 15,0 0-15,-1 21 16,22 0-16,0 1 0,0-1 16,-21 0-16,21 0 0,0 21 15,0-20-15,0 20 0,0 0 0,0-21 16,0 22-16,0-1 0,21-21 0,-21 22 16,22-22-16,-22 0 0,21 0 15,0 0-15,-21 0 0,21-21 16,0 0-16,0 0 0,1 0 15,-1 0-15,0-21 16,0 0-16,0 21 0,0-21 0,1 0 16,-1-22-16,0 22 0,0-21 15,0 21-15,0-22 0,1 1 16,20 21-16,-21-21 0,21 20 0,-20 1 16,41 0-16,-42 21 15,0 0-15,1 0 0,-1 0 0,0 0 16,-21 21-16,0 0 0,0 22 15,0-22-15,0 0 0,0 0 16,0 22-16,0-22 0,0 0 0,0 0 16,0 0-16,-21 0 0,21 1 0,0-1 15,-21-21-15,21 21 0,0-42 47,0 0-47,0-1 16,21 1-16,-21 0 0,21 0 0,-21 0 15,21 0-15,0-22 0,0 22 16,-21-21-16,22 21 0,-1-1 0,0-20 16,-21 21-16,21 0 0,0 0 0,0-1 15,-21 1 1,0 42 0,0 1-16,0-1 0,-21 0 15,21 0-15,0 0 0,-21 22 16,0-22-16,21 21 0,-21-21 0,21 22 15,0-22-15,0 0 16,0 21-16,0-21 0,0 1 0,0-1 16,21 0-16,0 0 0,0-21 15,0 0-15,1 0 0,-1 0 16,21 0-16,-21 0 0,22 0 0,-1-21 16,0 0-16,1 0 0,-1-1 0,0 1 15,1 0-15,20-42 16,-42 41-16,22-20 0,-22 21 0,-21-21 15,0 20-15,0 1 0,0-21 0,0 21 16,0 0-16,0-1 16,-21 22-16,-1 0 0,1 0 0,0 0 15,0 0-15,0 22 16,0-22-16,21 21 0,0 0 16,-22 42-16,22-41 0,0-1 15,0 0-15,0 21 0,0-21 16,0 1-16,22-1 0,-1 0 0,0 0 15,0-21-15,0 21 0,0-21 0,1 0 16,-1 0-16,0 0 0,21 0 16,-21 0-16,1 0 0,20 0 0,-21-21 15,0 21-15,22-21 0,-22 0 0,0 0 16,0-1-16,0-20 0,0 21 16,1-21-16,-1 20 0,21 1 15,-21-21-15,0 21 0,1 0 16,-22-1-16,21 22 0,0-21 0,0 21 15,-21 21 1,0 1 0,0-1-1,0 0 1,0-42 31,0 0-47,0-1 15,0 1-15,0 0 0,0 0 16,0 0 0,-21 21-1,0 0 1,0 21-16,21 0 0,-22 0 16,1 0-16,0 22 0,21-22 15,-21 0-15,21 21 0,0-20 0,-21 20 16,21-21-16,0 21 0,0-20 15,0-1-15,0 21 0,0-21 0,0 0 16,0 1-16,21-1 0,0 0 16,0-21-16,0 0 0,1 0 15,-1 0-15,0 0 0,0 0 0,0 0 16,22 0-16,-22 0 16,0-21-16,0 0 0,0-1 0,22 1 15,-22 0-15,0-21 0,0 21 0,0-22 16,-21 1-16,21 21 0,1-22 15,-22 22-15,0 0 0,0 0 0,21 0 16,-21 0-16,0-1 16,0 44-1,-21-22-15,-1 21 16,22 0-16,0 0 0,0 0 16,0 0-16,-21 22 0,21-22 0,0 21 15,0-21-15,0 1 0,0-1 16,0 21-16,0-21 0,21 0 15,-21 1-15,22-22 0,-1 0 16,-21 21-16,21-21 0,0 0 0,21 0 16,-20 0-16,-1-21 15,0-1-15,0 1 0,21 21 0,-20-42 16,-1 21-16,0 0 0,0-22 0,0 22 16,22-21-16,-22-1 0,0 22 15,-21-21-15,21 21 0,0-22 16,0 22-16,-21 0 0,0 42 31,0 0-31,0 1 0,-21-1 16,0 0-16,21 21 0,-21-21 15,21 22-15,0-22 0,0 21 16,0-21-16,0 22 0,0-22 0,0 0 16,0 0-16,0 0 15,0 1-15,21-22 0,0 0 0,0 0 0,1 0 16,-1 0-16,0 0 0,0 0 0,21 0 15,-20 0-15,-1-22 0,0 1 16,0-21-16,0 21 0,0 0 0,1-22 16,-1 1-16,0 0 0,-21-1 15,21 1-15,0 0 0,-21-1 16,0 1-16,0-22 0,21 22 0,-21 0 16,0-22-16,0 22 0,0 0 15,0 20-15,0-20 0,0 21 0,0 0 16,0 63 15,0-21-31,0 22 0,0-1 0,-21 21 16,21-20-16,0-1 0,0 22 15,0-22-15,0 0 0,0 1 16,0 20-16,0-21 0,0 1 0,0-22 16,0 21-16,0-21 0,0 22 15,0-22-15,0 0 0,21-21 0,1 21 16,-1-21-16,0 0 0,0 0 15,0 0-15,0-21 0,1 21 16,-1-21-16,0 0 0,0 0 0,0-22 16,0 22-16,1 0 0,-1 0 15,0-22-15,-21 22 0,0 0 0,21 0 16,-21 0-16,21 0 0,-21-1 0,-21 44 47,21-1-47,-21-21 0,21 21 15,0 0-15,0 0 16,0 22-16,0-22 0,0 0 0,0 0 16,0 0-16,0 0 0,0 1 0,0-1 15,0 0-15,21 0 16,0 0-16,0-21 0,22 0 0,-22 21 0,0-21 16,21 0-16,1 0 0,-22 0 15,21 0-15,1-21 0,-1 0 0,-21 0 16,21 0-16,-20 0 0,-1-22 15,21 22-15,-21-21 0,0 21 0,1-1 16,-1 1-16,0 0 0,-21 0 16,0 0-16,0 0 0,0 42 31,0 0-15,0 0-16,-21 0 0,0 0 0,21 1 15,-22 20-15,22-21 0,0 0 16,0 22-16,0-22 0,0 0 0,0 0 15,0 0-15,0 0 0,0 1 16,22-22 0,-1 0-16,0 0 0,0 0 15,21-43 1,-42 22-16,22 0 16,-22 0-16,0-22 0,0 22 0,0 0 15,0 0-15,0-21 0,0 20 0,-22 1 16,22 0-16,-21 0 0,0 0 15,21 0-15,-21 21 0,0 0 0,0 0 16,42-22 15,0 22-31,0 0 16,21 0-16,-20 0 0,20-21 16,-21 21-16,21 0 0,1-21 0,-1 21 15,0 0-15,1 0 0,-1 0 0,-21 0 16,22 0-16,-22 21 0,0 0 15,0-21-15,0 22 0,-21-1 16,0 0-16,0 0 0,21 0 16,-21 0-16,0 1 0,0-1 15,0 0-15,0 0 0,0 0 16,-21 0-16,21 1 0,0-1 0,-21 21 16,0-21-16,21 0 0,-21-21 15,21 22-15,-21-1 0,21 0 16,0-42 15,0 0-15,0-1-16,0 1 0,63-85 31,-42 64-31,0 0 0,1 21 0,20-22 16,-21 1-16,21 0 0,1-1 15,-22 22-15,21-21 0,1 21 0,-1 21 16,-21 0-16,21 0 0,-20 0 0,-1 0 15,-21 21-15,0 21 0,21-21 16,-21 22-16,0-22 0,0 21 16,0 0-16,-21 1 0,21-1 0,-21 0 0,-1 1 15,22-22-15,0 21 16,-21-21-16,21 1 0,0-1 0,-21-21 16,21 21-16,21-21 31,0-21-31,1 0 0,-1-1 15,-21 1-15,21 0 0,0-21 16,-21 21-16</inkml:trace>
  <inkml:trace contextRef="#ctx0" brushRef="#br1" timeOffset="204067.88">13271 5101 0,'0'0'0,"-21"0"0,-63-21 31,62 21-31,22-21 47,-21 21-47,0-21 16</inkml:trace>
  <inkml:trace contextRef="#ctx0" brushRef="#br1" timeOffset="204255.77">11705 5122 0,'0'0'0,"-21"0"0,0 0 0,0 0 16,21 22-16,21-22 15,0 0-15,0 0 0,21 0 16,-20 0-16,20 0 0,0-22 16,22 22-16,-22-21 0,0 21 0,22-21 15</inkml:trace>
  <inkml:trace contextRef="#ctx0" brushRef="#br1" timeOffset="204832.65">15198 4953 0,'0'0'0,"21"-21"0,0 0 15,0 0-15,0-1 0,-21 1 16,0 0-16,0 0 0,0 0 0,0 0 16,0-1-16,0 1 0,-21 0 0,0 0 15,0 21-15,0 0 0,-1 0 16,1 0-16,0 0 0,0 0 16,-21 21-16,20 0 0,-20 0 0,21 22 15,-21-1-15,20 0 0,-20 22 16,21-1-16,0-20 0,0 20 0,-1-20 15,22 20-15,0-21 0,0 22 16,0-22-16,0 1 0,0-1 0,0-21 16,0 21-16,0-20 0,0-1 0,43 21 15,-22-42-15,0 21 0,0 0 16,22-21-16,-1 0 0,0 0 0,-21 0 16,22 0-16,20-21 0,-20 0 15,-1 0-15,0 0 0,1 0 16,-1-1-16,0-20 0,1 21 0,-1-21 15</inkml:trace>
  <inkml:trace contextRef="#ctx0" brushRef="#br1" timeOffset="205559.58">15642 5059 0,'0'0'0,"-21"0"16,0 21 0,0 0-16,21 0 0,-22 1 15,1-1-15,0 0 0,0 21 0,0-21 16,0 22-16,21-22 0,0 21 0,-22-21 15,22 22-15,0-22 0,0 0 16,0 0-16,0 0 0,22 1 16,-1-1-16,0-21 15,0 0-15,21 0 0,-20 0 0,20 0 16,-21 0-16,21 0 0,-20-21 0,-1 21 16,0-22-16,0 1 0,0 21 15,-21-21-15,0-106 16,-21 106-1,0 0-15,0-22 0,0 22 0,-1 0 16,1 0-16,0 0 0,0 0 0,21-1 16,0 1-16,0 0 15,21 21-15,0 0 16,0-21-16,1 21 0,20 0 16,-21 0-16,21 0 0,1 0 15,-22 21-15,21-21 0,1 21 0,-22 0 16,21 1-16,-21-1 0,22 0 15,-22 0-15,0 21 0,0-20 0,0-1 16,-21 0-16,0 0 0,0 0 0,0 0 16,0 1-16,0-1 0,0 0 15,0 0-15,0 0 0,-21-21 16,0 0-16,21 21 0,-21-21 0,0 0 16,-1 0-1,22-21 1,-21 21-16,21-21 0,0 0 15,0 0-15,0 0 0,0-1 16,0 1-16,0 0 0,0-21 0,21-1 16,1 22-16,-1-21 0,0 0 15,21 20-15,-21-20 0,22 21 0,20 0 16,-20 0-16,-1-1 0,0 22 0,22 0 16,-22 0-16,-21 22 0,22-1 15,-1 21-15,-21-21 0,0 22 0,0-22 16,1 21-16,-22 0 0,0-20 15,0 20-15,0-21 0,0 0 0,-22 22 16,-20-1-16,21-21 16,0-21-16,0 21 0,-1 0 15,1-21-15,0 22 0,21-44 32,21 1-32,0 21 15,1-21-15,-1 0 0</inkml:trace>
  <inkml:trace contextRef="#ctx0" brushRef="#br1" timeOffset="205784.48">17018 4763 0,'0'0'16,"0"21"0,-21 0-16,21 0 15,-21 21-15,-1 1 0,22-1 16,-21 0-16,21 1 0,0-1 0,-21 0 15,21 1-15,-21-1 0,21 0 0,0 1 16,0-22-16,0 0 0,0 21 16,0-20-16,0-1 0,0 0 15,21-21 1,0 0 0</inkml:trace>
  <inkml:trace contextRef="#ctx0" brushRef="#br1" timeOffset="205955.38">16743 5186 0,'0'0'0,"0"-21"15,21 21 1,0-21-16,0 21 16,0-22-16,1 22 0,20 0 15,0-21-15,-21 21 0,22-21 0,-1 21 16,-21 0-16,22 0 15</inkml:trace>
  <inkml:trace contextRef="#ctx0" brushRef="#br1" timeOffset="206347.43">17314 5122 0,'-42'-42'31,"42"21"-31,0 0 0,0 0 15,21 21-15,0-22 16,0 22-16,1 0 0,-1 0 0,0 0 16,21 0-16,-21 0 15,1 0-15,-1 22 0,0-1 0,0 0 16,0 0-16,0 21 0,1-20 0,-1 20 16,-21-21-16,0 21 0,0-20 15,0 20-15,0-21 0,0 0 0,0 0 16,0 1-16,-21-1 0,-1-21 15,1 21-15,0-21 0,0 0 0,0 0 16,0 0 0,21-21-1,0 0-15,0-1 0,21 1 16,0 0-16,-21 0 0,21-21 16,0 20-16,0 1 0,22 0 15,-22 0-15,0 0 0,0 0 0,22-1 16,-22 1-16,0 0 0,0 0 15,0 0-15,22 21 0,-22-21 0,21 21 16</inkml:trace>
  <inkml:trace contextRef="#ctx0" brushRef="#br1" timeOffset="207016.41">18182 4974 0,'0'0'0,"0"21"15,-21 1-15,0-1 0,0-21 0,21 21 16,-22 0-16,1 0 15,21 0-15,-21 22 0,21-22 0,-21 0 16,21 0-16,-21 0 0,21 1 0,0-1 16,0 0-16,0 0 15,0 0-15,21 0 16,0-21-16,0 0 0,0 0 16,1 0-16,-1 0 0,0 0 0,0 0 15,0-21-15,22 21 0,-22-21 16,0 0-16,-21 0 0,21-22 0,-21 22 15,21-21-15,-21 0 0,0-22 16,0 22-16,0-1 0,-21 22 16,0 0-16,0 0 0,0 0 15,-1 21-15,1 0 0,0 0 0,0 0 16,0 0-16,0 0 0,21 21 16,0 0-16,0 0 0,0 0 15,0 1-15,0-1 16,21-21-16,0 0 0,21 21 15,-21-21-15,22 0 0,-22 0 0,21 0 16,1 0-16,-1 0 0,0-21 16,22 0-16,-22-1 0,0 1 0,1 0 15,-1-21-15,0 21 0,1-22 16,-22 1-16,21-43 16,-21 64-16,-21-21 0,22 21 0,-22-1 15,0 1-15,-22 21 16,1 0-16,0 0 15,0 21-15,0 1 0,21 20 16,-21-21-16,-1 21 0,1 22 0,0 21 16,0-22-16,21-21 15,-21 22-15,21-22 0,0 1 0,0-1 16,0 0-16,0-21 0,0 22 0,21-22 16,0 0-16,0 21 0,0-42 15,1 22-15,20-1 0,-21-21 0,21 0 16,-20 0-16,20 0 0,-21 0 0,21 0 15,1-21-15,-22 21 0,21-22 16,1 1-16,-22 0 0,21 0 16,0 0-16,-20 0 0,20-1 0,0 1 15,-21 21-15,1-21 0</inkml:trace>
  <inkml:trace contextRef="#ctx0" brushRef="#br1" timeOffset="208316.67">2667 7006 0,'0'0'0,"-21"0"0,0 0 0,-1 0 16,1 0-16,21 21 15,-21-21-15,21 22 0,-21-1 0,21 0 16,0 0-16,0 0 15,0 0-15,21-21 0,0 0 16,0 0-16,1 0 0,20 0 16,0 0-16,1 0 0,-1-21 0,0 0 15,1 21-15,62-42 16,-62 21-16,-1-1 0,0-20 0,-20 21 16,20 0-16,-21 0 0,21-22 15,-20 22-15,-22-21 0,21-1 16,-21 22-16,0-21 0,0 0 0,0-43 15,0 43-15,0-1 16,0 22-16,0-21 0,-21 21 0,21-1 16,-22 22-1,1 22-15,0-1 0,21 0 0,-21 21 16,0 1-16,21-1 0,-21 0 16,-1 22-16,1-1 0,21-20 0,-21 20 15,0 1-15,21 20 0,-21-20 16,0 20-16,21 1 0,-22 0 0,22-22 15,-21 107-15,21-86 0,-21 1 16,0-22-16,21 22 16,0 0-16,-21 63 0,21-63 15,0-22-15,0 1 0,0-1 0,0-21 16,0 1-16,0-1 0,0 0 16,0-20-16,0-1 0,21 0 0,0-21 15,0 0-15,0 0 0,1 0 16,-1 0-16,0-21 0,0 0 0,0-1 15,0 1-15,22-21 0,-22 21 0,0-22 16,21 1-16,-20-21 0,-1 20 16,0-20-16,0 20 0,-21-20 0,0-64 15,0 63-15,-21-41 16,0 41-16,-22 1 16,22 20-16,-21-20 0,0 20 0,-1 1 15,1 21-15,0-21 0,-1 20 16,1 1-16,21 0 0,-22 0 0,22 21 15,0 0-15,0-21 0,0 21 0,42 0 32,0-21-32,0 21 15,0 0-15,22 0 0,-22-22 16,21 22-16,-21-21 0,43 0 16,-22 21-16,85-63 15</inkml:trace>
  <inkml:trace contextRef="#ctx0" brushRef="#br1" timeOffset="208741.43">3471 7027 0,'-21'0'0,"0"0"16,0 0-16,21-21 0,0 0 15,0 0 1,0 0-16,0 0 15,21 21-15,0 0 16,0 0-16,0-22 0,1 22 0,-1 0 16,0 0-16,0 0 15,21 22-15,-20-22 0,-1 21 0,21 0 16,-21 21-16,0-21 0,1 1 16,-1 20-16,0-21 0,0 21 15,-21 1-15,0-22 0,0 21 0,0 1 16,0-22-16,0 0 0,0 0 15,0 0-15,0-42 47,0 0-47,0 0 0,21 0 0,-21-1 16,21 1-16,-21-21 0,22 21 0,-1-64 31,0 64-31,-21 0 0,0 0 16,21 21-16,0 0 15,0-22-15,1 22 16,-1 0-16,0 0 0</inkml:trace>
  <inkml:trace contextRef="#ctx0" brushRef="#br1" timeOffset="209651.9">4508 6922 0,'0'-22'0,"-21"22"32,0 0-32,-21 22 0,21-1 15,-1-21-15,1 21 0,0 0 16,0 0-16,0 0 0,21 1 0,-21-1 16,21 0-16,-22 0 15,22 21-15,0-20 0,0-1 0,0 0 0,0 0 16,0 0-16,22-21 0,-1 21 0,0-21 15,0 0 1,0 0-16,22 0 0,-22 0 0,0 0 16,0 0-16,0-21 0,0 21 15,1-21-15,-22 0 0,21 0 0,-21 0 16,21-1-16,-21-20 0,0 21 16,0 0-16,0-22 0,0 22 15,21 0-15,-21 0 0,21-21 0,-21 20 16,0 1-16,21 21 0,1-21 0,-22 0 15,21 21-15,0 0 0,0 0 16,0 0-16,0 0 0,1 21 16,-22 0-16,21 0 0,0 1 15,0-1-15,-21 0 0,0 0 16,21 43-16,0-43 0,-21 0 16,0 0-16,0 0 0,0 22 15,0-22-15,0 0 0,0 0 0,0 0 16,0 0-16,0-42 31,0 0-15,0 0-16,0 0 0,0 0 15,0-1-15,0 1 0,0-21 0,0 21 16,22 0-16,-22-1 0,21-20 16,0 21-16,0 0 0,0 0 15,0-1-15,1 1 0,-1 21 16,0 0-16,0 0 0,0 0 0,0 21 15,1 1-15,-1-22 0,0 21 16,-21 0-16,21 21 0,-21-21 0,21 1 16,-21-1-16,0 0 0,0 21 0,0-21 15,0 1-15,0-1 0,0 0 16,0 0-16,0 0 0,0-42 31,0 0-15,0 0-16,0 0 0,0-22 0,0 22 15,21 0-15,-21-21 16,22 20-16,-1-20 0,0 21 0,21-21 16,-21 20-16,1 1 0,20 0 0,-21 0 15,21 21-15,-20 0 0,-1 0 16,0 0-16,0 0 0,0 0 0,0 21 16,1 0-16,-22 22 0,0-22 0,0 0 15,0 0-15,0 21 0,0-20 16,0 20-16,-22-21 0,22 21 0,-21-20 15,0-1-15,0 0 0,0 21 0,0-42 16,21 21-16,0 1 0,-22-22 16,44 0 15,-1-22-31,0 1 0</inkml:trace>
  <inkml:trace contextRef="#ctx0" brushRef="#br1" timeOffset="210119.5">7112 6858 0,'0'0'0,"21"-21"0,0 0 16,-21 0-16,21-1 16,1 1-16,-22 0 0,0 0 15,0 0-15,0 0 0,0-1 0,-22 1 16,1 0-16,0 21 15,0 0-15,0 0 0,0 0 0,-22 0 16,22 0-16,-21 21 0,21 0 16,-22 1-16,22 20 0,-21 0 15,21-21-15,-22 64 0,22-21 16,0-22-16,0 0 0,21 1 16,-21-1-16,21 0 0,0-21 0,0 22 15,0-1-15,21-21 0,0 0 0,0 22 16,0-43-16,22 21 0,-1-21 15,0 0-15,1 0 0,62-21 16,-41 21-16,-22-21 0,22-1 0,-22-20 16,22 21-16</inkml:trace>
  <inkml:trace contextRef="#ctx0" brushRef="#br1" timeOffset="211683.91">7726 6837 0,'0'0'0,"0"-21"0,0 0 16,-21-1-16,-1 1 15,1 21-15,0 0 0,0 0 16,-21 0-16,20 21 0,1 1 0,0-22 16,-21 42-16,21-21 0,-1 0 0,1 0 15,0 22-15,21-22 0,-21 21 16,21 1-16,-21-22 0,21 21 0,0-21 16,0 22-16,0-22 0,0 0 15,0 21-15,0-21 0,21 1 16,0-22-16,0 0 0,0 0 15,1 0-15,20 0 16,-21-22-16,0 1 0,0 0 0,22 0 16,-22 0-16,21 0 0,-21-22 0,1 22 15,-1-21-15,0 21 0,0-22 16,0 1-16,0 21 0,-21-22 0,22 1 16,-22 21-16,0 0 0,0 0 0,0-1 15,0 1-15,0 64 31,-22-22-31,22 0 0,0 0 16,0 21-16,-21-20 16,21 20-16,0-21 0,0 21 0,0 1 15,0-22-15,0 0 0,0 21 0,21-20 16,1-1-16,-1 0 0,0 0 16,0 0-16,0-21 0,0 0 0,22 0 15,-22 0-15,0 0 0,21 0 16,-20-21-16,20 21 0,-21-21 0,21 0 15,-20 0-15,20-22 0,-21 22 0,0 0 16,0-21-16,1-1 0,-1 22 16,-21-21-16,21-1 0,-21-20 0,21 21 15,-21-1-15,0 1 0,0 0 16,0-1-16,21 22 0,-21 0 16,0 0-16,0 0 0,-21 42 15,21 0 1,-21 21-16,21-21 0,-21 22 15,0-1-15,21 0 0,0 1 0,0-1 16,-22 0-16,22 1 0,0-1 0,0-21 16,0 22-16,0-1 0,0-21 15,0 21-15,0-20 0,22-1 0,-22 0 16,21 0-16,0-21 0,0 0 16,0 0-16,0 0 0,1 0 0,-1 0 15,63-63 1,-62 20-16,-1 22 0,0-21 15,0 21-15,0-22 0,0 1 16,1 0-16,-1-1 0,0 1 0,-21 0 16,21-1-16,0-20 0,0 20 15,1 22-15,-22-21 0,0 21 0,21-22 16,-21 22-16,21 21 0,-21-21 0,0 42 31,0 0-31,-21 1 0,21-1 0,-21 21 16,21 0-16,-22 1 0,22-1 0,-21 0 15,21 22-15,0-22 0,0 1 16,-21-1-16,21 0 0,0 1 16,0-1-16,0-21 0,0 21 0,0-20 15,0 20-15,0-21 0,21 0 16,0-21-16,1 21 0,-1-21 0,0 0 16,0 0-16,21 0 0,-20 0 15,20-21-15,0 0 0,-21 0 16,22 0-16,-22 0 0,21-1 0,-21-20 0,1 21 15,-1 0-15,0-22 0,0 1 16,-21 0-16,21 21 0,-21-1 16,0 1-16,0 0 0,-21 21 31,0 0-31,21 21 16,0 0-16,-21 1 0,0 83 15,21-83 1,0-1-16,0 0 0,0 0 15,21 0-15,0 0 0,0 1 0,-21-1 16,21-21-16,0 21 0,1-21 0,-1 0 16,0 0-16,21 0 0,-21 0 15,1 0-15,-1-21 0,0 21 0,0-21 16,0-1-16,22-20 16,-22 21-16,-21 0 0,0 0 15,0-1-15,0-20 0,0 21 0,0 0 16,0 0-16,0-1 0,-21 22 31,21 22-31,-22-1 16,22 0-16,-21 0 0,21 0 15,0 0-15,0 1 0,0-1 0,0 0 16,-21 0-16,21 0 0,0 0 16,0 1-16,-21-22 0,21 21 0,0-42 46,0-1-46,0 1 16,21 0-16,0 0 0,-21 0 16,21-22-16,1 22 0,-1-21 15,0 21-15,0-22 0,21 22 0,-20-21 16,-1 21-16,21 0 0,-21-1 0,22 1 16,-22 21-16,21 0 0,-21 0 15,0 0-15,1 0 0,20 43 16,-42-22-16,0 21 0,0-21 0,0 0 15,0 22-15,0-22 0,0 21 16,0-21-16,0 22 0,-21-22 0,0 0 16,21 0-16,-22 0 0,22 1 0,-21-1 15,0 0-15,42-21 32,0-21-17,1 0-15,-1 21 0</inkml:trace>
  <inkml:trace contextRef="#ctx0" brushRef="#br1" timeOffset="212316.55">10837 6816 0,'0'0'0,"-21"-21"0,0 21 16,0-22-16,0 22 0,-1-21 15,1 21-15,0 0 0,0 0 0,0 0 16,0 0-16,-1 21 0,-20 1 16,21-22-16,0 42 0,0-21 0,-22 0 15,22 22-15,0-22 0,21 0 0,-21 64 16,21-64 0,0 21-16,0-21 0,0 0 15,21 1-15,0-22 0,21 0 16,-20 0-16,-1 0 0,0 0 15,0 0-15,0 0 0,22-22 0,-22 1 16,0 21-16,0-21 0,0 0 16,0 0-16,1 0 0,-1-22 15,0 22-15,-21 0 0,0-21 0,21 20 16,-21 1-16,21-21 0,-21 21 0,0 0 16,0-1-16,0 1 15,-21 42 1,21 1-16,0-1 15,-21 0-15,0 21 0,21-21 16,-21 22-16,21-22 0,0 21 0,0 1 16,-22-1-16,22 0 0,-21 1 15,0-1-15,21 21 0,0-20 0,0 20 0,0-20 16,0 20-16,0-21 16,-21 22-16,21-22 0,0 1 0,-21 20 15,21-21-15,0 1 0,-21-1 0,21 0 16,-22 1-16,1-1 0,21 0 0,-21-20 15,0 20-15,0-21 0,0 0 16,-22 0-16,22 1 0,-21-22 0,21 21 16,-1-21-16,-20 0 0,21 0 0,-21 0 15,20 0-15,1 0 0,0 0 0,0-21 16,0 21-16,0-22 0,21 1 16,-22 0-16,22 0 0,0 0 15,0-22-15,0 22 0,0-21 0,0 0 16</inkml:trace>
  <inkml:trace contextRef="#ctx0" brushRef="#br1" timeOffset="212515.44">9440 6646 0,'0'0'15,"-21"-21"-15,0 21 0,0 0 0,21-21 0,-21 21 16,-1 0-1,22-21-15,22 42 47,-1-21-47,21 0 0</inkml:trace>
  <inkml:trace contextRef="#ctx0" brushRef="#br1" timeOffset="-213684.85">11705 6773 0,'0'0'0,"0"22"15,0-1 1,21-21-16,0 21 16,1 0-16,-1-21 15,0 0-15,21 0 0,-21 0 0,1 0 16,20 0-16,0 0 0,-21 0 15,22-21-15,-1 21 0,0-21 0,1 0 16,20-1-16,-20 1 0,-22 0 0,21 0 16,0-21-16,-20 20 0,-1-20 15,0 0-15,0-1 0,-21 22 0,0-63 16,0 41-16,0 22 0,0 0 16,0 0-16,-21 0 0,0 21 15,0 0-15,-1 0 0,1 0 16,0 0-16,0 21 15,21 21-15,0-21 0,-21 22 16,-43 295 0,64-274-1,-21-1-15,0 1 0,0-1 0,21 22 16,0 0-16,-21-1 0,-1 1 0,22-22 16,-21 22-16,21 0 0,-21-1 15,0 1-15,21 0 0,-21-1 0,0-20 16,21 21-16,-22-22 0,1 1 0,0-1 15,21 1-15,0-22 0,0 0 0,-21 1 16,21-22-16,0 0 0,0 0 0,21-21 16,0 0-1,0-21-15,1 21 0,-1-21 16,21-22-16,-21 22 0,22-21 0,-1 0 16,-21-1-16,21-20 0,1 20 0,-1-20 15,-21-1-15,22 1 0,-22-1 16,0-20-16,0 20 0,-21-20 0,0-1 15,0 0-15,0 1 0,0 20 0,0-21 16,0 22-16,-21-1 0,0 22 16,0 0-16,-1-1 0,1 1 0,0 21 15,21 0-15,-21 21 0,0-21 0,0 21 16,21-22 15,21 22-15,0 0-16,64-21 15,-43 0-15,0 21 0,-21-21 16,22 21-16,-22-21 0,21 0 0,-21-1 16,22 1-16,-22 0 0,21-21 15,-21 21-15,-21-1 0,0 1 16,0 0-16,0 0 0,0 0 16,0 0-1,0 42 1,0 0-16,0 0 15,0 0-15,0 22 0,0-22 16,0 0-16,0 21 0,0-21 16,0 22-16,0-22 0,0 0 0,0 0 15,0 0-15,0 1 0,22-1 16,-1-21-16,0 21 0,0-21 0,0 0 16,22 0-16,-22 0 0,0 0 0,21 0 15,-21 0-15,22 0 0,-22-21 16,21 0-16,-21 21 0,43-43 15,-43 22-15,0-21 0,0 21 16,1-1-16,-22 1 0,0-21 0,0 21 16,0 0-16,0-1 0,0 1 0,-22 21 47,22 21-47,0 1 0,0-1 15,0 0-15,0 0 0,0 0 0,0 0 16,0 64-1,0-64-15,0 0 0,22-21 16,20 22-16,-21-22 16,0 0-16,0 0 0,1 0 15,-1 0-15,0 0 0,0 0 0,0 0 16,0-22-16,1 1 0,-1 0 16,0 0-16,0 0 0,-21 0 15,0-1-15,21-20 0,-21 21 0,21-21 16,-21 20-16,0 1 0,0-21 15,0 63 17,0 0-32,0 22 0,-21-22 15,21 0-15,-21 0 0,21 21 0,0-20 16,0-1-16,-21 0 0,21 0 0,0 0 16,-21 0-16,21 1 15,0-1-15,0-42 47,0-1-47,0 1 16,0-21-16,0 21 0,0 0 15,21-1-15,-21-20 0,21 0 16,0 21-16,0-22 0,22 22 0,-22 0 16,21 0-16,22-22 0,-43 43 15,21 0-15,-21 0 0,22 22 16,-22-1-16,0 0 0,0 0 0,0 0 15,1 22-15,-1-22 0,-21 0 16,21 21-16,-21-21 0,0 22 16,0-22-16,0 0 15,21-21-15,0 0 16,0 0 0,1 0-16,-22-21 15,0 0-15,21 0 0,0-1 16,0 1-16,0-21 0,0 0 0,1 20 15,-1-20-15,0 0 0,0-1 0,0 1 16,0 0-16,1 21 0,-1-1 16,0 1-16,0 0 0,-21 42 15,0 0 1,0 1-16,0-1 0,0 0 16,0 0-16,0 0 0,0 0 15,0 1-15,0-1 0,0 0 0,0 0 16,0 0-16,0-42 47,0 0-32,0 0-15,0 0 0,0-1 16,0 1-16,-42-85 31,21 106-31,-1 0 16,1 22-1,0-22-15,0 21 0,21 0 0,-21 21 0,0-21 16,21 22-16,0-22 16,0 21-16,-22-21 0,22 22 0,0-1 15,0-21-15,0 22 0,0-22 0,0 0 16,0 0-16,22 0 0,-1 0 16,0 1-16,0-1 0,0-21 0,0 0 15,22 21-15,-22-21 0,0 0 0,21 0 16,-20 0-16,20 0 0,-21-21 15,21 21-15,-20-21 0,-1-1 16,21 1-16,-21 0 0,0-21 0,1 21 16,-1-22-16,0 1 0,-21-22 0,21 22 15,0-21-15,0 20 0,22-63 16,-43 64-16,21 0 0,0-1 16,-21 22-16,0 0 0,0 0 15,-21 42 1,0 0-16,21 0 15,0 22-15,-21-1 0,-1 0 16,22 1-16,-21-1 0,21 22 0,0-22 16,-21 43-16,21-43 0,0 0 15,0-21-15,0 22 0,0-22 16,0 0-16,0 0 0,21 0 16,-21 1-16,21-22 0,22 21 0,-22-21 15,0 0-15,0 0 16,0 0-16,1 0 0,-1-21 0,0-1 15,0 22-15,0-21 0,0 0 0,1 0 16,-1 0-16,0-22 0,0 22 16,0-21-16,0 21 0,1-22 0,-22 1 15,0 21-15,21 0 0,-21 0 0,21-1 16,-21 44 0,0-1-16,0 0 15,-21 21-15,21-21 0,-21 1 0,21 20 16,0-21-16,0 21 15,0-20-15,0-1 0,0 21 0,0-21 16,0 0-16,0 1 0,0-1 0,21-21 16,-21 21-16,21-21 0,0 0 15,0 0-15,0 0 0,1 0 0,20 0 16,-21 0-16,21 0 0,-20 0 0,-1-21 16,21 21-16,-21-21 0,0-1 15,1 1-15,-1 0 0,0-21 16,0 21-16,0-22 0,0 22 0,-21-21 15,0 21-15,0-22 0,22 43 0,-22-21 16,0 0-16,0 42 31,0 0-31,0 0 16,-22 22-16,22-22 0,-21 0 0,21 0 16,0 0-16,0 22 0,0-22 0,0 0 15,0 0-15,0 0 16,0 1-16,21-1 15,1-21-15,-1 0 0,0 0 16,0 0-16,0 0 16,-21-21-16,21-1 0,1 1 15,-22 0-15,0 0 0,0 0 0,0 0 16,0-22-16,0 22 0,0 0 16,0-21-16,0 20 0,0 1 15,-22 0-15,1 0 0,0 0 16,0 21-16,0 0 15,42 0 17,0 0-17,0-21-15,0 21 0,22 0 0,-22 0 16,21-22-16,-21 22 0,22 0 0,-22 0 16,21 0-16,-21 0 0,1 0 15,-1 0-15,0 22 0,0-1 0,-21 0 16,21 0-16,-21 0 15,0 22-15,0-22 0,0 0 16,0 0-16,0 0 0,0 0 0,0 1 16,0-1-16,0 21 0,0-21 15,0 0-15,0 1 0,0-1 16,-21 0 0,0-21-16,0 0 15,0 0 1,21-21-16,0 0 15,0-1-15,0 1 0,0 0 0,0 0 16,0 0-16,21 0 0,0-22 16,0 1-16,21 0 0,1-1 0,-1 1 15,0-22-15,22 22 0,-22 0 16,22 21-16,-22-22 0,0 22 16,1 21-16,-1 0 0,0 0 0,-20 0 15,-1 0-15,0 21 0,0 0 0,0 22 16,-21-1-16,0-21 0,0 22 15,0-1-15,0 0 0,0 1 0,0-22 16,0 21-16,-21-21 0,0 0 16,21 22-16,-21-22 0,0 0 15,21 0-15,-22-21 0,1 0 16,0-21 0,21 0-1,0 0-15</inkml:trace>
  <inkml:trace contextRef="#ctx0" brushRef="#br1" timeOffset="-213489.25">15981 6181 0,'0'0'0,"-21"0"0,-1 0 15,1 0-15,0 0 16,0 0-1,21 21-15,-21-21 16,0 0 0,-1 0-16,1 0 15,0 0-15</inkml:trace>
  <inkml:trace contextRef="#ctx0" brushRef="#br1" timeOffset="-213322.34">14859 6414 0,'0'0'0,"-21"21"0,21 0 16,21-21 0,0 0-16,0 0 0,22 0 15,-1 0-15,-21 0 0,21 0 0,22 0 16,-22 0-16,1-21 0,-1 21 16,0-21-16,1 21 0,-1-22 0</inkml:trace>
  <inkml:trace contextRef="#ctx0" brushRef="#br1" timeOffset="-212780.73">18161 6096 0,'21'-21'0,"-42"42"0,63-63 16,-42 84 15,-21-21-31,21 0 15,-21 22-15,0-1 0,0 0 0,21 22 16,-22-22-16,1 22 0,21-22 16,0 0-16,-21 1 0,0 41 15,21-41-15,0-22 16,0 0-16,0 0 0,0 0 0,0 1 16,21-22-1,0 0 1,0 0-16,1-22 0,-1 1 0,0 0 15,0 0-15,21-21 0</inkml:trace>
  <inkml:trace contextRef="#ctx0" brushRef="#br1" timeOffset="-212397.35">18584 6265 0,'0'0'16,"21"-21"-16,1 21 0,-22-21 0,21 21 16,-21 21-1,0 0 1,-21-21-16,-1 22 0,22-1 0,-21 21 15,21-21-15,0 22 0,0-22 0,0 0 16,-21 21-16,42 85 31,0-127-31,1 21 0,-1-21 16,0 0-16,21 0 0,-21 0 0,22 0 16,-22 0-16,21-21 0,85-85 31,-106 85-31,1 0 0,-22-21 15,0 21-15,0-22 0,0 22 0,0-21 16,0 21-16,-22-1 0,1 1 0,0 21 16,0-21-16,-21 21 0,20 0 15,1 0-15,0 0 0,-21 0 16,21 0-16,-1 0 0,-20 0 0,21 0 16,0 0-16,0 0 0,-1 0 15,22 21-15,-21-21 0,0 0 16,0 0-1,0 0 1</inkml:trace>
  <inkml:trace contextRef="#ctx0" brushRef="#br1" timeOffset="-212124.47">17949 6138 0,'0'0'0,"21"0"15,1 0-15,-1 0 16,0 0-16,21 0 0,1 0 16,-1 0-16,21 0 0,1 0 0,-1 0 15,22 0-15,-21 0 0,-1 0 16,22-21-16,-22 21 0,1-21 0,-1 21 16,107-42-1,-149 42-15,0 0 16,0 0-16,-21-21 15,-21 21-15,0 0 16,-22 0-16,22 0 0,-21 0 16,0 0-16,-1 21 0</inkml:trace>
  <inkml:trace contextRef="#ctx0" brushRef="#br1" timeOffset="-211173.02">868 8530 0,'0'0'0,"0"-21"0,0 0 16,0 42 15,0 0-31,0 0 0,0 22 16,0-1-16,0 22 0,0-1 15,0-21-15,-21 22 0,21-1 16,-22 43-16,1-63 0,21 20 16,-21-21-16,0-20 0,0 20 15,21-21-15,0 0 0,0 0 0,-21-21 16,21 22-16,-22-22 16,22-22-1,-21 1-15,0 0 16,21 0-16,-21 0 0</inkml:trace>
  <inkml:trace contextRef="#ctx0" brushRef="#br1" timeOffset="-210329.41">317 9038 0,'0'0'0,"-21"0"0,0 0 16,42 0 0,0 0-1,1 0-15,-1 0 0,21 0 16,0 0-16,22 0 0,-22 0 15,22 0-15,-1-21 0,1 0 0,-1 0 16,1 0-16,-1-1 0,1-20 16,-1 21-16,1-21 0,-22 20 15,0 1-15,1-21 0,-1 21 0,-21-22 16,0 22-16,-21 0 0,0-21 16,0 21-16,0-1 0,-21-20 15,0 21-15,0 21 0,0-21 16,0 21-16,-1 0 0,1 0 0,0 0 15,0 21-15,0-21 0,0 63 16,21-20-16,0-1 0,0 0 16,0 1-16,0 20 0,0 43 15,0-64-15,-22 1 0,22-1 16,-21 0-16,21 1 0,-21-1 16,21-21-16,0 0 0,0 1 15,0-1-15,-21 0 0,21-42 47,0 0-47,0-1 0,21 1 16,0 0-16,-21-21 0,21 21 0,1-22 15,41-20-15,-42 20 16,22 22-16,-22-21 0,21 21 16,-21 0-16,22 21 0,-22 0 15,0 0-15,0 0 0,0 0 0,0 21 16,1 0-16,-22 0 0,0 0 15,0 0-15,0 22 0,0-22 16,0 21-16,0-21 0,0 1 0,0-1 16,0 21-16,0-21 0,0 0 15,0 1-15,21-22 0,0 0 16,0 0-16,0 0 0,0 0 16,1 0-16,20 0 0,-21 0 0,21 0 15,-20-22-15,20 1 0,-21 21 16,0-21-16,22 0 0,-22-21 15,0 20-15,0 1 0,0-21 0,0 21 16,1-22-16,-22 22 0,0-21 16,0 21-16,0-22 0,0 22 0,0 0 15,0 0-15,-22 0 0,1 21 16,0 0-16,0 0 0,0 21 0,0 0 16,-1 21-16,22-20 0,-21 20 15,21 0-15,0-21 0,0 22 16,0-1-16,21 43 15,1-64-15,-1 0 0,0 0 0,0 0 16,0-21-16,0 0 0,22 0 16,-22 0-16,21 0 0,-21 0 15,22 0-15,-1 0 0,-21 0 16,22-21-16,-22 0 0,21 21 0,-21-21 16,0 0-16,1 0 0</inkml:trace>
  <inkml:trace contextRef="#ctx0" brushRef="#br1" timeOffset="-209824.7">3704 8615 0,'21'-64'31,"-42"128"-31,42-149 0,-21 64 0,0 0 16,0 0-16,0 0 16,-21-1-16,-21 1 0,21 21 15,-1 0-15,-20 0 0,21 0 0,0 21 16,-22-21-16,22 22 0,0 20 16,-21-21-16,21 21 0,-1 1 0,1-1 15,0 22-15,0-22 0,0 0 16,21 22-16,0-22 0,0 0 0,0 1 15,0-1-15,0 0 0,0-20 16,21-1-16,0 0 0,21 0 0,-20 0 16,20-21-16,0 0 0,1 0 0,20 0 15,-21 0-15,22 0 16,-1 0-16,-20 0 0,20-21 0,-20 0 16,20 0-16,-21 0 0,22-1 0</inkml:trace>
  <inkml:trace contextRef="#ctx0" brushRef="#br1" timeOffset="-208131.16">4403 8657 0,'0'0'0,"0"-21"0,0-21 0,0 21 16,0-1-16,-22 1 0,1 0 0,0 0 15,0 21-15,0 0 0,0 0 16,-1 0-16,1 0 0,0 0 16,0 21-16,0 0 0,0 0 0,-1 1 0,22 20 15,-21-21-15,0 21 16,0 1-16,21-1 0,-21 0 0,21 1 15,0-1-15,0 0 0,0 22 16,0-22-16,0-21 0,0 1 16,21-1-16,0-21 0,0 0 0,0 0 15,1 0-15,-1 0 0,0 0 0,0 0 16,21-21-16,-20-1 0,-1 1 16,0 0-16,21 0 0,-21-21 0,22-22 15,-22 43-15,0-21 16,-21 20-16,0-20 0,0 0 0,0 21 15,0-1-15,0-20 0,0 21 0,0 0 16,0 0 0,-21 21-1,0 21-15,21 0 0,0 0 16,0 0-16,-21 22 0,21-1 16,0 0-16,0 1 0,0-22 0,0 21 15,0 0-15,0 1 0,0-22 0,0 21 16,21-21-16,0 1 0,0-1 15,0-21-15,0 21 0,1-21 0,20 0 16,-21 0-16,21 0 0,-20 0 16,20 0-16,-21-21 0,21 0 0,1-1 15,-22 1-15,0 0 0,21-21 0,-20 21 16,-1-22-16,0 1 0,0 0 16,0-1-16,-21 1 0,0 0 15,21-1-15,-21 1 0,0 0 0,22-1 16,-22 1-16,0 21 0,0-22 15,0 22-15,0 0 0,0 42 32,0 0-32,0 1 15,0-1-15,0 21 0,0-21 0,0 22 16,0-1-16,0 0 0,0 1 0,0-1 16,0 0-16,0-21 0,0 22 15,0-1-15,0 0 0,0-20 16,0-1-16,21 0 0,0 0 0,0 0 15,0 0-15,0-21 16,1 0-16,-1 0 0,0 0 0,0 0 16,0 0-16,0-21 0,1 0 0,-1 0 15,0 0-15,0 0 0,0-1 16,0-20-16,1 0 0,-1-1 0,0 1 16,-21 0-16,21-1 0,0 1 0,-21 0 15,0-1-15,0 1 0,21 0 16,-21-1-16,0 22 0,0-21 0,0 21 15,0 0-15,0-1 0,0 44 32,0-1-32,-21 0 15,21 0-15,0 21 0,0-20 0,0 105 32,0-106-32,0 21 0,0 0 0,0 1 15,0-1-15,0 0 0,21-20 0,1 20 16,-1-21-16,0 21 0,0-20 15,0-1-15,0-21 0,1 21 0,-1-21 16,42 0-16,-42 0 0,22 0 16,-1 0-16,-21-21 0,22 0 15,-22-1-15,21 1 0,0 0 0,-20 0 16,-1 0-16,0-22 0,0 22 0,0-21 16,-21 21-16,21-22 0,-21 22 15,0 0-15,0-21 0,0 21 0,0-1 16,0 1-16,-21 21 0,0 0 15,0 0-15,0 0 16,0 21-16,-1-21 0,1 22 0,0-1 16,21 0-16,0 0 0,-21 21 0,21-20 15,0 20-15,0-21 0,0 21 16,0-20-16,21-1 0,0 21 0,0-21 16,1 0-16,20 1 0,-21-1 15,21 0-15,1 0 0,-1 0 16,0-21-16,1 0 0,41 21 15,-41-21-15,20 0 0,-20 0 0,20 0 16,-21-21-16,22 21 0,-22-21 16,1 0-16,-1 0 0,-21 21 0,21-21 15,-20-22-15,-1 22 0,0 0 16,-21-21-16,0 20 0,0-20 0,0-21 16,0 20-16,0 22 0,0-42 15,-21 41-15,0 1 0,-1 0 16,1 0-16,0 21 0,0 0 15,0 0-15,0 0 0,-1 21 16,1 0-16,-21 0 0,21 1 0,0-1 16,-1 21-16,1-21 0,0 22 15,0-1-15,0-21 0,21 21 0,0 1 16,0-22-16,0 21 0,0-21 0,0 22 16,0-22-16,21 0 0,0-21 15,0 21-15,0 0 0,1-21 16,20 0-16,-21 0 0,0 0 0,22 0 0,-22 0 15,21-21-15,-21 0 0,0 0 16,22 0-16,-22-22 0,0 22 16,0-21-16,0 0 0,1-1 0,-1 1 15,0 0-15,0-22 0,-21-42 16,21 64-16,0-22 0,-21 22 16,0-21-16,0 20 0,0 1 0,22 21 15,-22-22-15,0 22 0,-22 42 31,22 22-31,0-1 0,-21 0 16,0 1-16,21-1 0,-42 318 31,42-318-31,0 22 16,0-22-16,0-21 0,21 22 16,-21-22-16,21 21 0,0-21 15,0-21-15,1 21 0,-1-21 0,0 0 16,0 0-16,0 0 0,0 0 0,1 0 15,-1-21-15,21 0 0,-21 0 16,0 0-16,1 0 0,20-1 0,-21-20 16</inkml:trace>
  <inkml:trace contextRef="#ctx0" brushRef="#br1" timeOffset="-204712.26">8467 8742 0,'-64'42'32,"85"-42"-1,0 0-16,1 0-15,-1-21 0,21 0 0,-21 21 16,22-21-16,-22 0 0,21-1 0,0 1 16,-20 0-16,20 0 0,-21 0 15,21 0-15,-20-22 0,-1 22 0,0-21 16,21 21-16,-42-22 0,21 1 16,-21 0-16,0 20 0,0-20 15,0 21-15,0 0 0,0 0 0,0-1 16,-21 22-1,21 22 1,-21-1-16,0 21 0,0-21 16,21 22-16,-21-1 0,21 0 15,0 1-15,-22-1 0,1 0 0,21 22 16,-21-1-16,0 1 0,21-1 0,0 1 16,-21-1-16,21 22 0,-21-22 15,21 22-15,0-21 0,0 20 0,0-20 16,0 20-16,0-20 0,0 21 0,-22 211 31,22-254-31,0 22 0,0-1 16,0-20-16,0-1 0,0 0 0,0 1 15,0-1-15,0-21 0,22 21 0,-22-20 16,21-1-16,0-21 0,0 0 16,0 0-16,0 0 15,1-21-15,-1-1 0,21 1 0,-21-21 16,22 21-16,-22-22 0,21 1 0,-21 0 15,22-1-15,-22 1 0,0-21 16,0-1-16,0 1 0,-21-1 0,0-21 16,0 22-16,0-22 0,0 22 0,0-1 15,-21 1-15,-21-1 0,21 1 16,-1 20-16,-20-20 0,0 21 16,21 20-16,-22 1 0,22 0 0,-21 0 15,21 0-15,-22 21 0,22 0 0,0 0 16,0 0-16,0 0 0,-1 0 15,44 0 1,-1 0 0,0 0-16,21-21 0,-21 21 0,22-22 15,-1 22-15,0-21 0,1 0 16,-1 0-16,0 0 0,1 0 0,-1-1 16,-21 1-16,22 0 0,-22 0 15,21-21-15,-21 20 0,0-20 16,1 42-16,-22-21 0,0 0 15,0 0-15,0 42 47,0 0-47,0 0 0,0 0 16,0 0-16,0 1 0,0-1 0,0 21 16,0-21-16,0 0 0,0 22 15,0-22-15,0 0 0,0 0 0,0 0 16,21 1-16,-21-1 15,21-21-15,0 0 0,0 0 16,0 0-16,1 0 0,-1 0 0,0-21 16,21-1-16,-21 22 0,1-21 0,20-21 15,-21 21-15,0 0 0,22-22 16,-22 22-16,0-21 0,21 21 0,-21-1 16,1-20-16,-22 0 0,21 42 15,-21-21-15,0 42 47,0 0-47,0 0 0,0 0 16,0 0-16,0 1 0,0-1 15,0 0-15,0 0 0,0 0 0,0 0 16,0 1-16,0-1 0,21 0 16,0-21-16,-21 21 0,21-21 0,0 0 15,1 0-15,-1 0 0,0 0 0,21 0 16,-21 0-16,1 0 0,20-21 15,-21 0-15,21 0 0,-20-1 0,-1 1 16,21 0-16,-42 0 0,21 0 0,0-22 16,-21 22-16,22 0 0,-22 0 15,0 0-15,0 0 0,-22 21 32,22 21-32,-21-21 0,21 21 15,0 0-15,0 0 0,0 0 16,-21 1-16,21-1 0,0 21 0,0-21 15,-21 0-15,21 1 0,0-1 16,0 0-16,0 0 0,0-42 47,0 0-47,0 0 16,0-1-16,0 1 0,0 0 0,21 0 15,-21-21-15,21 20 0,0 1 16,-21-21-16,22 21 0,-1 0 0,0-1 15,0 1-15,0 0 0,0 0 16,1 0-16,-1 21 0,21 0 0,-21 0 16,0 0-16,1 21 0,-1 0 15,0 0-15,0-21 0,0 21 0,0 1 16,1-1-16,-22 21 0,21-21 0,-21 0 16,21-21-16,0 22 15,-21-1-15,0 0 0,21 0 16,0-21-16,1 0 15,-1 0 1,-21-21-16,21 21 0,-21-21 0,21 0 16,-21-1-16,21 1 0,0 0 15,1 0-15,-22 0 0,42 0 16,-42-1-16,42 1 0,-21-21 0,1 21 16,-1 0-16,0 21 0,-21-22 0,21 22 15,0 0-15,0 0 16,-21 22-1,0-1-15,0 0 16,0-42 62,-21 21-62,21-21-16,-21 21 15,21-22-15,-21 22 0,0 0 16,0 0-16,-1 0 0,1 22 16,0-1-16,0-21 15,21 21-15,0 0 0,-42 106 16,42-106 0,0 0-16,0 1 0,0-1 15,0 0-15,21 0 0,0 0 0,21 0 16,-21 1-16,1-22 15,-1 0-15,21 0 0,-21 0 16,0 0-16,22 0 0,-22 0 0,21 0 16,-21-22-16,22 22 0,-22-21 0,0 0 15,21 0-15,-20 0 0,-1 0 16,-21-22-16,21 22 0,0-21 0,0 21 16,-21-22-16,21 1 0,1 0 0,-22-1 15,21 1-15,0 0 0,-21 20 16,21-20-16,-21 0 0,0 21 15,21-1-15,-21 1 0,0 0 0,0 0 16,0 0-16,0 42 16,0 0-16,0 0 15,0 22-15,-21-22 0,21 21 0,0 0 16,0 1-16,-21-22 16,21 21-16,0 1 0,-21-1 0,21 43 15,0-43-15,0-21 16,0 0-16,0 0 0,0 1 15,0 20-15,0-21 0,0 0 16,21-21-16,0 0 0,0 0 16,0 0-16,1 0 0,-1 0 15,42-42 1,-42 21-16,1 0 0,-1-1 16,0 1-16,0 0 0,21-21 15,-20 21-15,-1-22 0,0 22 0,0 0 16,-21-21-16,21 20 0,0 1 15,-21 0-15,0 42 16,-21 0 0,0 1-16,21-1 0,0 0 0,-21 0 15,0 0-15,21 0 0,-21 22 16,21-22-16,0 0 0,0 0 0,0 0 16,0 1-16,0-1 0,0 0 0,0 0 15,0 0-15,21-21 16,0 0-16,0 0 0,0 0 0,0 0 15,1 0-15,-1 0 0,0-21 16,0 0-16,0 0 16,0 21-16,22-21 0,-22-1 0,0 1 15,0-21-15,0 21 0,1 0 0,-1-1 16,-21 1-16,21 21 0,-21-21 16,21 0-16,-21 42 15,-21 0 1,0-21-16,21 21 0,-21 1 15,21-1-15,0 0 0,0 0 0,-22 0 16,22 0-16,0 1 0,0-1 16,0 0-16,0 0 15,0 0-15,0 0 0,22-21 16,-1 0-16,0 0 0,0 0 16,0 0-16,0 0 0,1 0 15,-1 0-15,-21-21 0,21 0 0,0 21 16,-21-21-16,0 0 0,0 0 15,0-1-15,0 1 0,0 0 0,0-21 16,0 21-16,0-1 0,0 1 0,-21 21 16,0-21-16,21 0 0,-21 21 15,-1 0-15,1 0 0,0 0 16,42 0 15,0 0-31,1 0 16,-1 0-16,21-21 0,-21 21 0,22 0 15,-22 0-15,21-21 0,-21 21 16,22 0-16,-22 0 0,0 0 0,21-22 16,-21 22-16,1 0 0,-1 0 15,0 22-15,-21-1 16,0 0-16,0 0 0,0 0 16,0 0-16,0 1 0,0-1 0,0 0 15,-21 0-15,21 0 0,-21 0 16,21 1-16,0-1 0,-22 0 0,1 0 15,21 0-15,-21-21 16,21 21-16,-21-21 0,0 0 31,21-21-15,0 0 0,0 0-16,0 0 0,21 0 15,-21-1-15,21 1 0,0-21 16,0 21-16,1-22 0,20 22 15,-21-21-15,21 0 0,1-1 0,-22 22 16,21-21-16,1 21 0,41-22 16,-63 43-16,22 0 0,-22 0 0,0 21 15,0 1-15,-21-1 0,0 42 16,0-42-16,0 22 0,0-22 16,0 21-16,0 1 0,0-22 15,0 21-15,-42 22 0,21-43 16,21 0-16,-21 0 0,21 0 15,-22 22-15,22-22 16,-21-21-16,21-21 31,0-1-31,0 1 0,0 0 16,-21 0-16,21 0 0,0 0 0</inkml:trace>
  <inkml:trace contextRef="#ctx0" brushRef="#br1" timeOffset="-204516.36">12785 8086 0,'0'0'0,"-64"-21"31,43 21 16,21 21-32,-21-21-15,0 0 16,-1 0-16,1 0 0</inkml:trace>
  <inkml:trace contextRef="#ctx0" brushRef="#br1" timeOffset="-204323.48">11642 8340 0,'0'0'0,"0"21"0,21-21 15,21 0-15,-21 0 16,22 0-16,-1 0 0,0 0 16,1 0-16,-1 0 0,0 0 15,1 0-15,20 0 0,-42 0 0,22 0 16,-1-21-16,-21 21 0,0 0 16,0-21-16,1 21 0,-1 0 0</inkml:trace>
  <inkml:trace contextRef="#ctx0" brushRef="#br1" timeOffset="-202689.27">15092 8657 0,'0'0'0,"21"21"0,0-21 0,0 0 15,0 0-15,1 0 0,20 0 16,-21 0-16,0 0 0,22-21 16,-22 0-16,0 21 0,0-21 0,21 0 15,-20 0-15,-1 21 0,0-22 16,-21 1-16,0-21 0,21 21 0,-21 0 16,0-1-16,0-41 0,-21 21 15,0 20-15,0-20 0,-1 21 16,-20 0-16,21 21 0,-21 0 0,-1 0 15,22 0-15,-21 0 0,21 21 0,-22 0 16,1 0-16,21 22 0,-22-22 16,22 21-16,-21 0 0,0 43 15,42-64-15,0 22 0,-22-1 16,22 0-16,0-21 0,0 22 16,0-22-16,0 0 0,22 0 0,-1 0 15,0-21-15,0 0 0,0 0 0,0 0 16,22 0-16,-22 0 0,21 0 15,1 0-15,-22-21 0,21 0 0,0 0 16,22-21-16,-22 20 16,-21 1-16,1-21 0,-1 21 0,0 0 15,21-43-15,-42 22 16,0 21-16,0-1 0,0 1 0,0 0 16,-21 42-1,0 0 1,21 1-16,-21 20 15,21-21-15,-21 0 0,21 0 0,0 1 16,0-1-16,0 21 0,0-21 0,0 0 16,0 1-16,21-1 0,0-21 15,0 21-15,21-21 0,-20 0 0,20 0 16,-21 0-16,21 0 0,1 0 16,-22 0-16,21-21 0,-21 0 0,22 21 15,-22-22-15,21 1 0,-21 0 0,1-21 16,-1 21-16,0-1 0,-21-20 15,0 21-15,21-21 0,-21 20 16,0-20-16,0 21 0,0 0 0,0 0 16,0-1-16,-21 44 15,21-1 1,0 0-16,-21 0 0,0 21 0,21-20 16,0 20-16,-22-21 0,22 0 15,-21 22-15,21-22 0,0 0 0,-21 0 16,21 0-16,-21 0 0,21 1 15,-21-1-15,21-42 47,21-1-47,0 1 0,-21 0 16,21 0-16,0 0 0,1 0 0,-1-1 16,0-20-16,0 21 0,0-21 15,0 20-15,22-20 0,-22 21 0,0 0 16,0 0-16,22 21 0,-22 0 0,0 0 15,0 21 1,-21 0-16,21 0 0,-21 0 0,0 0 16,0 22-16,0-22 0,0 0 0,21 0 15,-21 0-15,22 1 0,-1-1 16,63 42 0,-62-42-16,-1-21 0,21 22 15,0-22-15,-20 0 0,20 0 16,0 0-16,-21 0 0,22 0 0,-1 0 15,0-22-15,-20 1 0,20 21 0,-21-21 16,21 0-16,-20 0 0,20 0 16,-21-1-16,0 1 0,-21-21 0,21 21 15,-21 0-15,0-22 0,0 22 0,0 0 16,-21 0-16,21 0 0,-21 21 16,-21 0-16,21 0 0,-1 0 0,-20 0 15,0 0-15,21 0 0,-22 21 16,1 0-16,21 0 0,-22 21 0,22-20 15,0 20-15,0-21 0,0 0 0,21 22 16,0-22-16,0 0 16,0 21-16,0-21 0,21 1 0,0-1 15,0 0-15,0-21 0,1 21 0,20-21 16,-21 0-16,21 0 0,-20 0 16,-1 0-16,21 0 0,-21-21 0,0 0 15,1 21-15,-1-21 0,0-22 16,0 22-16,0 0 0,0-21 0,1-1 15,-1 22-15,-21-42 0,21 20 16,0-20-16,-21 20 0,21-20 0,-21-1 16,21 1-16,-21-1 0,22-20 15,-22 41-15,0 22 0,0 0 0,0 0 16,-22 63 15,1-21-31,21 22 0,-21-1 0,21 22 16,-21-1-16,21-21 0,0 22 15,0-22-15,0 22 0,0-22 0,0 0 16,0 1-16,0-1 0,0-21 0,0 0 16,0 22-16,21-22 0,0-21 15,0 21-15,-21 0 0,22-21 0,-1 0 16,0 0-16,0 0 16,0 0-16,0 0 0,1-21 0,-1 0 0,0 0 15</inkml:trace>
  <inkml:trace contextRef="#ctx0" brushRef="#br1" timeOffset="-202233.47">18521 8086 0,'0'-21'0,"0"-43"15,0 85 17,0 22-32,0-22 0,0 21 15,0 0-15,0 22 0,21-22 16,-21 22-16,0-22 0,21 22 0,-21-22 15,0 21-15,0 1 0,0 84 16,0-84-16,0 20 0,0 1 16,0-22-16,0 22 0,0-21 15,-21-1-15,0 1 0,21-1 0,-21 22 16,-1-43-16,1 22 0,0-22 0,21 0 16,-21 1-16,21-22 0,-21 0 15,21 0-15,0-42 16,0 0-16,0 0 15,0-1-15,0-20 0,0 0 16,0-1-16,0-20 0,21 21 0,0-22 16,0 1-16,0-22 0,1 21 0,-1-20 15,0-1-15,0 0 0</inkml:trace>
  <inkml:trace contextRef="#ctx0" brushRef="#br1" timeOffset="-201948.64">18648 8297 0,'0'0'0,"0"-63"0,0 21 16,0-22-16,0 22 0,0-1 0,0 1 15,0 21-15,21-21 0,0-1 16,0 22-16,0 0 0,1 0 16,-1 21-16,21 0 0,-21 0 0,22 0 15,-22 0-15,21 0 0,0 21 16,-20 0-16,-1 0 0,0 22 0,0-1 16,0 0-16,-21 1 0,0-1 0,0 0 15,0 1-15,-21-1 0,0-21 16,-21 0-16,20 0 0,-20 1 0,21-1 15,-21 0-15,20-21 0,-20 0 16,21 21-16,0-21 0,0 0 16,21-21 15,21 21-31,0-21 0,0 21 16,0-21-16,22-1 0,-22 1 0</inkml:trace>
  <inkml:trace contextRef="#ctx0" brushRef="#br1" timeOffset="-200476.75">19706 8065 0,'0'0'0,"0"-22"0,0 1 0,0 0 16,0 0-16,0 0 0,0 0 0,-42-1 16,21 1-16,-1 21 15,1 0-15,0 0 0,0 0 0,-21 0 16,20 0-16,-20 21 0,21 1 0,-64 62 15,43-41 1,21-22-16,0 21 0,-22 0 0,43 1 16,-21-1-16,0-21 0,21 22 0,-21-22 15,21 0-15,0 0 0,0 0 16,0 0-16,21 1 0,0-22 16,0 0-16,22 0 0,-22 0 15,21 0-15,0 0 0,-20 0 16,20-22-16,0 1 0,-21 0 0,22 0 15,-1 0-15,-21 0 0,0-1 16,22-20-16,-22 0 0,0 21 0,-21-22 16,21 1-16,-21 21 0,21 0 0,-21-1 15,0 1-15,0 0 0,-21 42 32,0 0-32,0 1 15,0-1-15,21 0 0,0 0 0,-21 21 16,21-20-16,0 20 0,-22-21 0,22 0 15,0 0-15,0 1 16,0-1-16,0 0 0,22 0 0,-1 0 16,0-21-16,0 0 0,0 21 0,0-21 15,1 0-15,20 0 0,-21 0 16,0 0-16,0 0 0,22-21 0,-22 0 16,0 21-16,0-21 0,0-21 15,1 20-15,-1 1 0,0-21 0,0 0 16,-21 20-16,0-20 0,21 21 15,-21 0-15,0 0 0,0-1 0,0 1 16,0 0-16,0 42 16,0 0-1,0 1-15,0-1 0,-21 0 16,21 21-16,-21-21 0,21 22 0,0-22 16,0 0-16,0 21 0,0-20 15,0-1-15,0 0 0,0 0 0,0 0 16,0 0-16,21-21 15,0 0-15,0 0 16,1 0-16,-1 0 0,0 0 16,0-21-16,0 0 0,-21 0 15,21 0-15,1 0 0,-22-1 16,21-20-16,-21 21 0,21-21 0,-21 20 16,0-20-16,21 21 0,-21 0 15,0 0-15,0 42 31,0 0-15,-21 21-16,21-21 0,0 1 0,0-1 16,-21 0-16,21 0 0,0 0 0,0 0 15,0 1-15,0-1 0,0 0 16,0 0-16,21 0 16,0-21-16,127-21 31,-148 0-31,43 0 0,-22 0 15,0-22-15,0 22 16,-21 0-16,21 0 0,-21-22 16,21 22-16,-21 0 0,0 0 15,0 42 1,0 0-16,0 0 16,0 1-16,0-1 0,0 0 0,0 0 15,0 0-15,-21 0 0,21 1 16,-21-1-16,21 0 0,0 0 15,0 0 1,-21-21 0,0 0-1,0 0 1,-1 0 0,1 0-1,42 0 32,1 0-47,-1 0 16,0 0-16,0 0 0,21 0 0,-20 0 15,-1 0-15,21 0 0,-21 0 0,22-21 16,-22 21-16,21-21 0,-21 0 16,0 21-16,22-21 0,-22-1 0,0 1 15,0 0-15,0 0 16,1-21-16,-1 20 0,-21-20 0,0 21 15,0-21-15,0 20 0,0 1 0,0 0 16,0 0-16,-21 21 16,-1 21-16,-20 0 0,21 22 15,0-22-15,0 21 0,-1 0 16,1-20-16,21 20 0,0-21 0,0 21 16,0-20-16,0-1 0,0 0 0,0 0 15,21 0-15,1 0 0,-1 1 16,0-22-16,0 0 0,0 21 0,22-21 15,-22 0-15,21 0 16,-21 0-16,0 0 0,1 0 16,20 0-16,-21 0 0,0-21 0,-21-1 15,21 22-15,-21-21 0</inkml:trace>
  <inkml:trace contextRef="#ctx0" brushRef="#br1" timeOffset="-199721.22">762 10033 0,'0'0'0,"0"-21"0,-64-43 32,43 64-17,21 22-15,0-1 16,0 21-16,0 0 0,0 1 0,0-1 16,0 22-16,-21-1 0,21 1 15,-21-22-15,21 21 0,0 1 0,-21-22 16,0 22-16,-1-22 0,22 0 15,0 1-15,0-22 0,-21 0 0,21 0 16,0 0-16,-21-21 0,0 0 16,0 0-1,0-21-15,-1 0 0,1 21 16,0-42-16</inkml:trace>
  <inkml:trace contextRef="#ctx0" brushRef="#br1" timeOffset="-198964.98">21 10541 0,'0'0'0,"0"21"31,21 0-15,22-21-16,-1 0 0,0 22 0,22-22 15,-1 0-15,1 0 0,-1 0 16,1-22-16,-1 22 0,22-21 0,-22 0 16,1 0-16,-1-21 0,-20 20 15,20 1-15,-20-21 0,-1 21 0,0-22 16,-21 22-16,1-21 15,-1 21-15,-21 0 0,0-22 0,0 22 16,0 0-16,0 0 0,-21 0 16,21-1-16,-22 22 0,1 0 0,0 0 15,0 0 1,21 22-16,-21 20 0,21-21 0,0 21 16,0 1-16,-21-1 0,21 0 15,-22 1-15,22-1 0,0 0 16,0 1-16,0-1 0,-21 0 0,21 1 15,0-22-15,0 0 0,0 21 16,21-42 0,-21-21-1,22 0-15,-1 0 16,-21 0-16,0 0 0,21-22 16,0 22-16,0-21 0,-21-1 15,21 22-15,1-21 0,-22 21 0,21 0 16,0 21-16,0 0 15,0 21-15,0 21 16,-21 43 0,22-43-16,-22 0 0,21-20 0,0 20 15,0 21-15,0-41 16,0-1-16,1-21 0,-1 21 0,21-21 16,-21 0-16,0 0 0,22 0 15,-1 0-15,-21 0 0,22-21 16,-1 0-16,-21-1 0,21 1 0,1 0 15,-22 0-15,21-21 0,-21-1 16,1 1-16,-1 0 0,0-1 0,-21 1 16,0 0-16,0-1 0,0 22 15,0-21-15,0 21 0,-21-1 0,0 22 16,-1 0-16,1 0 0,0 22 16,0-1-16,0 21 0,21-21 15,-21 22-15,21-1 0,0 0 16,0 1-16,0-1 0,0 0 0,0-21 15,21 22-15,0-22 0,0 0 16,21 0-16,-20 0 0,20 1 16,-21-22-16,21 0 0,1 21 0,20-21 15,-20 0-15,20 0 0,-21 0 16,22-21-16,-22 21 0,1-22 0</inkml:trace>
  <inkml:trace contextRef="#ctx0" brushRef="#br1" timeOffset="-195868.49">3175 10732 0,'0'-22'16,"0"1"-1,0 0-15,21 0 0,-21 0 0,0 0 16,21-1-16,0-20 0,-21 21 16,0-21-16,0-1 0,0 22 0,0-21 15,0-1-15,0 22 0,0 0 0,0 0 16,0 0-16,-21 0 15,0 21-15,0 0 0,0 0 16,21 21-16,-21 21 0,21-21 0,-22 22 16,22-1-16,0 0 0,0 22 15,0-22-15,0 0 0,0 1 0,0-1 16,0 0-16,0 1 0,0-1 16,0-21-16,22 0 0,-1 1 0,0-1 15,0 0-15,0-21 0,22 0 16,-22 0-16,0 0 0,21 0 15,22-21-15,-22 0 0,-21-1 0,22 1 16,-22 0-16,21-21 0,-21-1 16,0 1-16,1 21 0,20-21 15,-21-22-15,0 43 0,0-21 0,1-1 16,-1 22-16,0 0 0,0 21 16,0 0-16,0 21 15,1 21-15,-22-20 16,0-1-16,0 21 15,0-21-15,0 22 0,0-22 0,0 0 16,0 21-16,0-21 0,0 1 0,0-1 16,0 0-16,-22 0 0,22 0 15,-21-21-15,21 21 0,0-42 32,0 0-32,0 0 15,0 0-15,0-22 0,21 22 16,1-21-16,-22 21 0,21-22 15,0 1-15,-21 0 0,21-1 0,0 1 16,0 0-16,-21 21 0,22-1 0,-1 1 16,-21 0-16,0 42 15,0 0 1,0 1-16,0-1 0,0 0 0,0 21 16,0 128-1,0-128-15,0-21 16,0 21-16,0 1 15,0-22-15,0 0 0,21-21 16,0 21-16,0-21 0,0 21 0,22-21 16,-22 0-16,21 0 0,-21 0 0,22 0 15,-1-21-15,0 0 0,-20 0 16,20 0-16,0 0 0,1-1 0,-1 1 16,-21-21-16,21 21 0,-20-22 0,-1 22 15,-21-21-15,0 0 0,0-1 16,0 22-16,0-21 0,0 21 15,-21-1-15,21 1 0,-22 0 0,1 21 16,0 0-16,-21 0 0,21 0 16,-1 21-16,1-21 0,21 43 0,-21-22 15,21 63-15,0-62 0,0 20 16,0 0-16,0 1 0,0-22 16,0 21-16,42 0 0,-20-20 15,20-1-15,-21 0 0,21 0 0,1-21 16,-1 0-16,-21 0 15,22 0-15,-1 0 0,0 0 0,-21 0 16,22-21-16,-1 0 0,22-22 16,-43 22-16,0-21 0,0 21 0,0-22 15,0 1-15,1 0 0,-1-1 16,-21 1-16,21 21 0,0-21 0,-21 20 16,21-20-16,0 21 0,-21 0 15,22 21-15,-1 0 16,-21 21-1,0 0 1,0 0-16,0 0 0,0 1 16,21-22 15,-21-22-31,0 1 16,0 0-16,0 0 15,0 0 1,-21 21-16,0 0 0,21-21 0,-22 21 15,1 0-15,0 0 16,0 0 0,0 21-16,21 0 0,-21 0 0,21 0 15,-22 0-15,22 22 0,0-22 0,0 21 16,0 1-16,-21-22 0,21 21 16,0 0-16,0-20 0,0 20 0,0-21 15,0 21-15,21-20 0,1-1 0,-22 0 16,21 0-16,0-21 0,0 21 15,21-21-15,-20 0 0,-1 0 0,21 0 16,-21 0-16,22 0 0,-22 0 16,21-21-16,-21 21 0,22-21 15,-1 0-15,-21 0 0,21-22 0,-20 22 16,-1-21-16,0 21 0,0-22 0,0 1 16,-21 21-16,0-22 0,0 1 15,0 21-15,0 0 0,0 0 0,0-1 16,0 1-16,-21 21 15,0 21 1,21 1-16,-21-1 0,21 0 0,-21 21 16,21-21-16,0 22 0,0-22 15,0 21-15,0-21 0,0 1 0,0 20 16,0-21-16,21 0 0,0 0 16,0-21-16,0 22 0,0-22 0,1 0 15,20 0-15,-21 0 0,0 0 16,43-22-16,-43 22 0,21-21 15,-21 0-15,1 0 0,-1 0 0,0 0 16,21-43-16,-21 43 16,1-21-16,-22-1 0,21 22 0,-21-21 15,21-22-15,-21 43 16,0 0-16,0 0 16,0 42-1,0 0-15,0 0 0,0 0 16,0 22-16,0-22 0,0 21 0,0 1 15,0-22-15,0 21 0,0-21 16,0 22-16,0-22 0,0 0 0,0 0 16,0 0-16,21 0 0,-21 1 0,21-22 15,0 0-15,1 0 0,-1 0 16,21 0-16,-21 0 0,0 0 0,1-22 16,-1 1-16,21 0 0,-21 0 0,0 0 15,1-22-15,20 22 0,0-63 16,-21 41-16,-21 1 0,22-22 15,-1 22-15,-21 0 0,21-1 0,-21-20 16,0 21-16,0-1 16,21 1-16,-21 0 0,0 20 0,0 1 15,0 0-15,0 0 0,0 42 16,0 0 0,0 0-16,0 22 0,-21-22 0,21 21 15,0 1-15,0-1 0,0 0 0,-21 1 16,21-1-16,0 0 0,0 1 15,0-1-15,0 0 0,0 1 0,0-1 16,0-21-16,0 21 0,21-20 0,-21-1 16,21 0-16,0 0 0,0 0 15,1-21-15,-1 0 0,0 0 0,0 0 16,0 0-16,0 0 0,22-21 16,-22 0-16,0 21 0,0-21 15,22 0-15,-22-22 0,0 22 0,0 0 16,-21-21-16,21 20 0,0-20 15,1 0-15,-22 21 0,0-1 0,0 1 16,0 0-16,21 0 0,-21 0 0,0 42 31,-21 0-31,-1 0 0,22 0 16,0 1-16,0 20 0,0-21 16,0 0-16,0 0 0,0 1 0,0-1 15,0 21-15,0-21 0,22 0 16,-1 1-16,0-1 15,0-21-15,0 21 0,0-21 16,1 0-16,-1 0 0,0 0 0,0 0 16,0 0-16,0-21 0,-21 0 15,22-1-15,-1 1 0,0 0 0,0 0 16,0 0-16,-21-22 0,21 22 0,1-21 16,-1 21-16,-21-22 0,0 22 15,21 0-15,0 21 0,-21-21 0,0 42 31,0 0-31,0 0 16,0 1-16,0-1 0,0 21 16,0-21-16,-21 0 0,21 22 0,0-22 15,0 0-15,0 0 0,0 0 0,0 1 16,21-22-16,-21 21 0,21-21 16,0 0-16,1 0 0,-1 0 15,0 0-15,-21-21 0,21-1 16,0 1-16,-21 0 15,0 0-15,0-127 16,0 127 0,0-22-16,-21 22 0,0 0 15,0 0-15,-85-22 16,127 43 31,0 0-47,22 0 15,-22 0-15,21 0 0,0 0 16,22-21-16,-22 21 0,22 0 0,-22 0 16,0 0-16,22-21 0,-43 21 0,21 0 15,-20 0-15,-1 0 0,0 0 16,-21 21-16,0 0 0,0 1 16,0-1-16,0 0 0,0 0 15,-21 21-15,21-20 0,0-1 0,-21 0 16,-1 21-16,1-21 0,21 1 15,-21-1-15,21 0 0,0 0 0,-21-21 16,21 21-16,-21 0 0,21-42 47,0 0-47,0 0 16,0-21-16,0 20 15,21-20-15,0 21 0,21-21 0,-20-1 16,-1 1-16,21 21 0,0-22 15,-20 1-15,20 21 0,-21 0 16,64-22-16,-64 43 0,21 0 16,-21 0-16,1 22 0,-1-1 0,0 0 15,-21 0-15,0 0 0,0 22 16,0-1-16,0 0 0,0-21 0,0 22 16,0-1-16,0 0 0,-21-20 0,0-1 15,21 21-15,-22-21 16,22 0-16,-21 1 0,21-44 47,0 1-47,-21 0 0,21 0 15</inkml:trace>
  <inkml:trace contextRef="#ctx0" brushRef="#br1" timeOffset="-195696.59">8043 9948 0,'0'0'0,"-21"0"0,0 0 16,0 0-16,0 0 0,-1 0 0,1 0 31,0 0-15,0 0 0,0 0-16,0 0 15</inkml:trace>
  <inkml:trace contextRef="#ctx0" brushRef="#br1" timeOffset="-195528.69">6646 10139 0,'-42'21'0,"84"-42"0,-105 63 16,63-21-16,21-21 16,21 0-16,-21 0 15,22 0-15,20 0 0,-20 0 0,20 0 16,-21 0-16,22 0 15,42-42-15,-64 42 0</inkml:trace>
  <inkml:trace contextRef="#ctx0" brushRef="#br1" timeOffset="-195104.93">9864 10287 0,'0'0'0,"0"-21"0,0 0 0,0 0 16,0 42-1,0 0-15,0 0 16,0 0-16,0 0 0,0 1 0,-22 20 16,22-21-16,0 0 0,-21 0 0,0 1 15,0-1-15,21 0 16,-21 0-16,21 0 0,-21 0 0,-1 1 15,22-44 32,0 1-47,0 0 0,0 0 0</inkml:trace>
  <inkml:trace contextRef="#ctx0" brushRef="#br1" timeOffset="-194940.03">9800 10033 0,'0'0'0,"-21"0"47,21 21-47,0 0 16,21-21 0,106 0-1</inkml:trace>
  <inkml:trace contextRef="#ctx0" brushRef="#br1" timeOffset="-194508.78">10287 10160 0,'0'0'0,"0"21"0,0 0 16,0 1-16,0-1 16,0 0-16,0 0 0,0 21 0,0-20 15,0-1-15,0 0 0,0 21 0,0-21 16,0 1-16,0-1 0,0 0 15,0 0-15,-21 0 0,21 0 0,0 1 16,-21-22-16,21 21 0,-22-21 31,22-21-31,0-1 16,0 1-16,0-21 0,0 21 16,0 0-16,0-22 0,0 1 15,0 21-15,22-22 0,-22 1 16,42 0-16,-21-1 0,0 1 0,22 0 15,-1 21-15,0-22 0,22 22 16,-22 0-16,22 21 0,-22 0 0,0 0 16,1 21-16,-1-21 0,0 42 0,-21-20 15,22-1-15,-43 63 16,0-62-16,-43 147 16,22-127-16,0-21 0,0 22 15,0-22-15,0 0 0,-1 0 16,1 0-16,21 1 0,-21-22 0,42 0 31,0-22-31,1 1 16</inkml:trace>
  <inkml:trace contextRef="#ctx0" brushRef="#br1" timeOffset="-194133">12086 9843 0,'0'0'0,"0"-22"15,0 44 1,0-1-16,0 0 16,0 0-16,-21 0 0,21 22 0,0-1 15,-21-21-15,21 21 0,-21-20 0,21 20 16,-22 0-16,22-21 0,-21 1 16,21 20-16,0-21 0,-21 0 0,21 0 15,-21 1-15,21-1 0,0 0 16,0 0-1,0-42 1,-21 0 0</inkml:trace>
  <inkml:trace contextRef="#ctx0" brushRef="#br1" timeOffset="-193316.51">11578 10202 0,'85'0'31,"-64"0"-31,21 0 0,-21 0 0,22 0 16,20 0-16,-20-21 0,-1 21 0,21-21 16,1 0-16,-1 21 0,1-21 15,-1 0-15,22-1 0,-21 1 16,-22 0-16,21 0 0,-20 0 0,20 0 16,-20-1-16,-22 1 0,0-21 0,0 21 15,0 0-15,-21-1 0,0 1 16,0 0-16,0 0 0,0 0 0,0 0 15,-21 21-15,0 21 32,0 0-32,21 21 0,-21-21 15,21 22-15,0-1 0,-22 0 0,22 22 16,-21-22-16,0 43 16,0-64-16,0 21 0,21-20 15,-21 20-15,-1-21 0,22 0 0,-21 22 16,0-22-16,21 0 15,0-42 1,0 0 0,21-1-16,0 1 15,-21 0-15,22-21 0,-1 21 0,0-1 16,0 1-16,21-21 0,-20 21 0,-1 0 16,0-22-16,21 22 0,-21 0 15,22 0-15,-22 21 0,21-21 16,-21 21-16,1 0 0,-1 0 0,0 0 15,0 0-15,-21 21 0,0 0 16,0 0-16,0 0 0,0 0 16,0 1-16,0-1 0,0 0 0,-21 0 15,21 0-15,0 0 0,0 1 0,0-1 16,0 0-16,0 0 0,0 0 16,0 0-16,0 1 15,21-22-15,0 0 0,22 0 0,-22 0 16,21 0-16,0 0 0,-20-22 0,20 1 15,0 21-15,149-106 32,-170 85-32,0 0 0,0 0 0,0-21 15,1 20-15,-22 1 0,0 0 16,0 0-16,0 0 0,0 0 0,0-1 16,-22 22-16,1 0 0,0 0 0,0 0 15,0 22-15,21-1 0,-21-21 16,-1 42-16,1 0 0,21-20 15,0-1-15,0 21 0,0-21 16,0 0-16,0 1 0,0-1 0,0 0 16,21-21-16,1 21 0,-1-21 15,0 0-15,0 0 0,0 0 16,22 0-16,-22 0 0,0 0 0,21 0 16,-21 0-16,22-21 0,-22 0 15,0 0-15</inkml:trace>
  <inkml:trace contextRef="#ctx0" brushRef="#br1" timeOffset="-192340.86">14541 10202 0,'0'0'0,"-21"22"0,21-1 16,0 0-16,21-21 16,1 0-1,-1 0-15,0 0 0,21-21 0,1 0 16,-1 21-16,0-22 0,1 1 0,20 0 15,-21 0-15,1 0 16,20-22-16,-20 22 0,-1-21 0,0 0 16,-21-1-16,22 1 0,-22-22 0,0 22 15,-21 0-15,0-22 0,0 22 16,0 0-16,0-1 0,-21 1 0,0 21 16,0 0-16,-1-1 0,1 22 15,-21 0-15,21 0 0,0 22 0,-1-1 16,1 21-16,-21 43 0,42-22 15,-21 1-15,0-1 0,-1 1 16,22-1-16,-21 1 0,0 20 16,21-20-16,-21 21 0,0-1 0,0 1 0,21 0 15,-22-1-15,1 1 0,0 0 16,0-1-16,0 22 0,0-21 16,-1-1-16,1 22 0,0-21 0,0 63 15,0-84-15,21-1 0,0 43 16,0-64-16,0 1 15,0-22-15,0 0 0,0 0 0,0 0 16,21-21-16,0 0 0,0-21 16,22 0-16,-22 0 0,21 0 0,0-1 15,1-20-15,20 0 16,-20-1-16,20 1 0,1-21 0,-22 20 0,21-41 16,22-43-16,-43 63 0,-20 1 15,-1-22-15,-21 21 16,0 1-16,0-1 0,-21-20 0,-22 20 15,22 1-15,-21 20 0,-1-20 0,-20 21 16,21-1-16,-1 22 0,1 0 16,0 0-16,-1 0 0,22-1 0,-21 22 15,21 0-15,-1 0 16,22-21 0,22 21-16,-1 0 0,0 0 15,0-21-15,21 21 0,-20-21 0,20 21 16,0-21-16,1 0 0,-1-1 15,0 1-15,1 0 0,-1 0 16,0 0-16,1-22 0,-22 22 0,21-21 16,-21 21-16,0 0 0,1-22 15,-1 22-15,-21 0 0,-21 42 32,-1 0-32,1 0 0,21 1 15,-21-1-15,0 0 0,21 0 0,0 21 16,-21-20-16,21-1 0,-21 0 15,21 0-15,0 0 0,0 0 16,0 1 0,21-22 15,0-22-31,0 1 0</inkml:trace>
  <inkml:trace contextRef="#ctx0" brushRef="#br1" timeOffset="-192167.96">15452 9800 0,'0'0'0,"-22"0"0,-20-21 31,63 21 1,0 0-32,1 0 15,-1 0-15,0 0 0,21 0 16,-21 0-16,1 21 0,-1-21 0</inkml:trace>
  <inkml:trace contextRef="#ctx0" brushRef="#br1" timeOffset="-191777.17">15727 9948 0,'-21'0'31,"21"-21"-31,0 0 16,21 0-16,0 0 15,0 0-15,0 21 0,0 0 0,1-22 16,-1 22-16,0 0 16,0 0-16,0 0 0,0 22 0,1-1 15,-1 0-15,0 0 0,-21 21 0,0-20 16,21-1-16,-21 21 0,0-21 16,0 0-16,0 43 0,0-43 15,-21-21-15,0 42 0,0-42 16,-1 0-16,1 22 0,0-22 15,0 0-15,21-22 16,0 1 0,0 0-16,0 0 0,21 0 15,0 0-15,0-1 0,1-20 0,-1 21 16,0 0-16,0-22 0,43 1 16,-43 21-16,0 0 15,21 0-15,-21-1 0,22 22 0,-22-21 16,0 21-16,0 0 0,0 0 0,1 0 15,-1 0-15</inkml:trace>
  <inkml:trace contextRef="#ctx0" brushRef="#br1" timeOffset="-191397.17">16616 9800 0,'42'0'15,"-84"0"-15,84-21 16,-42 0-16,0 0 0,0 0 15,-21 21 1,0 0-16,0 0 0,-22 0 16,22 0-16,-21 21 0,21 0 0,-1 0 15,1 0-15,0 0 0,21 1 0,0-1 16,0 0-16,0 0 0,21 0 16,22 0-16,-22-21 0,0 22 15,21-22-15,-21 21 0,22 0 16,-1-21-16,-21 21 0,22-21 15,-1 42-15,-21-42 0,0 22 16,0-22-16,-21 21 0,0 0 0,0 0 16,-21-21-1,-21 0-15,21 21 0,-22-21 0,22 0 16,-21 0-16,0 0 0,-1 0 0,1 0 16,0 0-16,20 0 0,1 0 15,0 0-15,0 0 0,21-21 0,0 0 16,0 0-16,21 0 0,0 21 15,0-22-15,1 1 0,-1 0 16</inkml:trace>
  <inkml:trace contextRef="#ctx0" brushRef="#br1" timeOffset="-191147.31">17251 9483 0,'0'21'0,"0"-42"0,-21 21 16,-1 0-1,1 21-15,0 0 0,0 0 16,21 22-16,-42-1 0,42 0 0,-22 1 16,1-1-16,0 0 0,0 1 0,0-1 15,21 0-15,0 1 0,0-22 16,0 21-16,0-21 0,0 0 0,0 1 16,0-1-16,21 0 0,0-21 15,0 0-15,0 0 16,1 0-16,-1 0 15,0 0-15,0-21 0,0 0 0,-21-1 16</inkml:trace>
  <inkml:trace contextRef="#ctx0" brushRef="#br1" timeOffset="-190981.68">16933 9800 0,'0'0'0,"0"21"16,0 1-1,21-22-15,1 0 0,20 0 16,-21 0-16,21 0 0,-20 0 0,232-22 31,-212 22-31,21-21 0</inkml:trace>
  <inkml:trace contextRef="#ctx0" brushRef="#br1" timeOffset="-189648.32">18246 9970 0,'0'0'0,"-22"21"15,1-21 1,42 0-1,1 0-15,-1-21 0,21-1 16,-21 1-16,22 0 0,-1 0 0,0 0 16,1-22-16,-1 22 0,0-21 15,1 0-15,-1-22 0,-21 22 0,21-1 16,-20 1-16,-1 0 0,0-1 0,-21 1 16,0 21-16,0 0 0,0 0 15,-21 21 1,0 0-16,-1 0 0,-20 21 0,21 0 15,0 21-15,0-21 0,-1 22 16,-62 168 0,63-168-16,21-22 15,-22 21-15,22 1 0,0-1 0,0-21 16,0 21-16,0-20 0,0-1 0,22 0 16,-1 0-16,0 0 0,0-21 15,21 0-15,-20 21 0,20-21 0,0 0 16,1 0-16,-1 0 0,0 0 15,1-21-15,-22 21 0,21-21 0,0 0 16,1 0-16,-22 0 0,0-22 16,0 22-16,0 0 0,1-21 0,-22 20 15,21-20-15,-21 21 0,0 0 0,0 0 16,0-1-16,-21 22 16,-1 22-1,22-1-15,-21-21 0,21 42 16,0-21-16,0 0 0,-21 1 0,21-1 15,0 21-15,0-21 0,0 0 16,0 1-16,0-1 0,21 0 0,0 0 16,1-21-16,-1 0 0,0 21 15,0-21-15,0 0 0,0 0 0,22 0 16,-22 0-16,21 0 0,-21 0 16,22-21-16,-22 0 0,21 0 15,-21 0-15,1-1 0,-1 1 0,0-21 16,0 21-16,0-22 0,-21 22 0,0 0 15,0 0-15,0 0 0,-21 21 32,0 21-32,21 0 15,-21 0-15,21 0 0,-21 1 0,21-1 16,-22 0-16,22 0 0,-21 0 16,21 0-16,0 1 0,0-1 0,0 0 15,0 0-15,0-42 47,0 0-31,21 0-16,1-1 0,-1 1 0,0 0 15,21 0-15,-21-21 0,1 20 16,20-20-16,-21 0 0,21 21 0,1-22 16,-22 22-16,21 0 0,-21 0 0,1 21 15,-1 0-15,0 0 0,0 0 16,-21 21-16,0 0 15,0 0-15,0 0 0,0 22 0,0-22 16,0 0-16,0 21 16,0-20-16,0-1 0,0 0 0,0 0 15,0 0-15,0 0 0,0 1 0,21-1 16,0 0-16,-21 0 0,22-21 16,-1 21-16,0-21 0,0 0 0,21 0 15,-20 0-15,-1 0 0,0 0 16,21 0-16,-21 0 0,1 0 15,20-21-15,-21 0 0,0 0 0,22 0 0,-22-1 16,21 1-16,-21 0 0,0-21 16,22-1-16,-22 1 0,0 0 15,0-1-15,0 1 0,-21 0 0,0 21 16,0-22-16,0 22 0,-21 21 16,0 0-16,0 0 15,0 21-15,0 0 0,-1 1 0,1 20 16,0-21-16,21 21 0,0 1 15,0-22-15,0 21 0,0-21 0,0 22 16,0-22-16,0 0 0,21 0 0,0 0 16,1 1-16,-1-1 0,0-21 15,0 0-15,21 21 0,-20-21 0,-1 0 16,0 0-16,0 0 0,21 0 0,-20-21 16,-1 0-16,0 21 15,0-22-15,0 1 0,-21 0 0,21-21 16,-21 21-16,22-1 0,-22-20 0,0 0 15,0 21-15,0-22 0,0 1 16</inkml:trace>
  <inkml:trace contextRef="#ctx0" brushRef="#br1" timeOffset="-189453.17">20045 9229 0,'0'0'0,"-21"0"15,-1 0 1,1 0 15,0 21-15,0-21-16,0 0 0,0 21 0,-22-21 16,1 21-16,-22 0 0</inkml:trace>
  <inkml:trace contextRef="#ctx0" brushRef="#br1" timeOffset="-188245.5">3598 12044 0,'0'0'0,"0"-106"31,0 85-31,-21 21 32,21 21-32,-21-21 15,0 21-15,21 0 0,-21 22 16,21-22-16,-22 0 0,22 21 0,-21 1 15,21-22-15,0 21 16,0-21-16,0 1 0,0 20 0,0-21 16,0 0-16,21-21 0,1 21 0,-1-21 15,0 0-15,0 0 0,0 0 16,22 0-16,-22 0 0,0-21 0,21 0 16,-21 0-16,22 0 0,-22 0 15,0-1-15,0 1 0,-21 0 0,0-21 16,0 21-16,0-22 0,0 22 15,0-21-15,-21 21 0,0-22 0,0 22 16,-22 0-16,22 0 0,-21 21 0,0 0 16,-1 0-16,22 0 0,0 0 15,-21 0-15,42 21 16,21 0 0,0-21-16,0 0 0,21 0 15,1 0-15,-1 0 0,0 0 0,1 0 16,-1 0-16,0-21 0,1 21 15,-1-21-15,0 0 0,1 21 0,-1-22 16,-21 1-16,22 21 0,-22-21 16,0 0-16,0 21 0,0 0 0,-21-21 15,0 42 17,-21 0-32,21 21 15,-21 1-15,21-1 0,0 0 16,0 22-16,0-22 0,0 22 15,0-1-15,0 1 0,0-22 0,0 22 16,0-1-16,0 1 0,0-1 16,0 22-16,0-22 0,0 1 0,21 20 15,-21 107 1,0-128-16,0 1 0,0-1 0,0 1 16,0-22-16,0 22 0,0-1 0,0-20 15,0-1-15,0 0 0,0-21 16,0 22-16,0-22 0,-21-42 15,21 0 1,0-1-16,0-20 0,0 0 16,0-1-16,0 1 0,-21-21 15,21-1-15,-21 1 0,21-1 0,0 1 16,-22-22-16,22 0 0,0 1 16,0 20-16,0-21 0,0 22 0,0-43 15,22 64-15,-1-22 0,0 43 16,0-21-16,0-1 0,0 22 15,1 0-15,20 0 0,-21 0 0,21 0 16,1-1-16,-1 22 0,0-21 16,1 0-16,-1 21 0,0 0 0</inkml:trace>
  <inkml:trace contextRef="#ctx0" brushRef="#br1" timeOffset="-187972.63">5651 11642 0,'0'0'0,"0"-21"0,0-1 16,-42 44-1,21-1 1,21 0-16,-21 21 0,21-21 0,0 22 16,-21-1-16,21 0 0,0 1 0,-22 20 15,22-20-15,0-1 0,0 0 16,-21 1-16,0-1 0,21 0 0,-21-21 15,21 1-15,0-1 0,0 0 16,0 0-16,21-21 16,0 0-1,22-21-15,-22-21 0,0 20 16</inkml:trace>
  <inkml:trace contextRef="#ctx0" brushRef="#br1" timeOffset="-187324.86">6011 11621 0,'0'84'16,"0"-63"-1,-21 22-15,0-1 0,21 0 16,-21 1-16,21-1 0,-21 0 0,-1 1 16,1-1-16,21 0 0,-21 1 15,0-1-15,21-21 0,0 0 0,0 22 16,-21-43-16,21 21 0,0 0 0,21-21 31,0-21-15,0 0-16,0 0 0,1-1 0,-1-20 15,0 21-15,0-21 0,0 20 16,0-20-16,1 21 0,-1 0 16,-21-22-16,0 22 0,21 21 0,-21-21 15,21 21-15,-21 21 16,0 0-1,0 22-15,0-22 0,0 0 16,0 0-16,0 22 0,21-22 0,-21 0 16,21 0-16,-21 0 0,22 22 15,-1-22-15,0-21 0,0 21 16,0-21-16,0 0 0,22 0 16,-22 0-16,0 0 0,21 0 0,-20 0 15,-1-21-15,21 0 0,-21-1 16,0 1-16,22 0 0,-22-21 0,0 21 15,0-22-15,0 1 0,1 0 16,-22-1-16,0 22 0,0-21 16,0-1-16,0 22 0,0 0 0,0 0 15,-22 21-15,1 0 0,0 0 16,0 21-16,0 0 0,0 0 16,-1 1-16,22-1 0,0 21 0,0-21 15,0 64-15,0-64 0,0 0 16,0 22-16,0-22 0,22 0 15,-1-21-15,0 21 0,0 0 0,0-21 16,22 0-16,-22 0 0,0 0 16,21 0-16,-21 0 0,1-21 15,20 0-15,-21 21 0,0-21 0,22-22 16,-43 22-16,0 0 0,0 0 16,0-21-16,0 20 0</inkml:trace>
  <inkml:trace contextRef="#ctx0" brushRef="#br1" timeOffset="-187112.51">5355 11790 0,'0'0'0,"-63"0"0,20 21 0,22-21 0,0 0 16,42 0 15,0 0-31,0 0 0,22 0 0,-1 0 15,0-21-15,22 21 0,-1 0 16,1 0-16,-1-21 0,1 21 0,-1 0 16,1-21-16,-22 21 0,22 0 0,-22 0 15,0-22-15</inkml:trace>
  <inkml:trace contextRef="#ctx0" brushRef="#br1" timeOffset="-186660.77">9165 11430 0,'0'0'16,"0"-21"-16,0 0 0,0 0 15,-21-1-15,0 1 0,0 0 16,-22 0-16,22 0 0,0 21 16,-21 0-16,-1 0 0,22 0 0,-21 0 15,-1 0-15,22 42 0,-21-21 0,21 0 16,-22 22-16,22-1 0,0 0 15,0 22-15,0-22 0,0 22 0,-1-22 16,22 0-16,0 22 0,0-22 0,-21 1 16,21 20-16,0-21 0,0 1 15,0 20-15,21-20 0,1-22 16,-1 0-16,21 0 0,-21 0 0,22-21 16,-1 0-16,21 0 0,-20 0 15,20 0-15,1 0 0,-1-21 16,1 0-16,-1 0 0,1 0 0,-1-22 15,-20 22-15</inkml:trace>
  <inkml:trace contextRef="#ctx0" brushRef="#br1" timeOffset="-185093.49">9715 11705 0,'0'-42'0,"0"84"0,0-105 0,0 42 16,0-1-16,-21 1 0,0 0 0,0 21 16,0 0-16,0 0 0,-22 0 0,22 0 15,-21 0-15,21 0 0,-22 21 16,1 0-16,21 1 0,-22-1 15,-20 42-15,42-42 0,0 22 0,-1-1 16,22-21-16,0 22 16,-21-1-16,21-21 0,0 21 0,0-20 15,0 20-15,0-21 0,21 0 16,1-21-16,-1 0 0,0 0 16,0 0-16,21 0 0,-20 0 0,20-21 15,-21 0-15,64-21 0,-64 20 16,42-41-16,-41 42 15,-1-22-15,0 22 0,0-21 0,-21 21 16,21-22-16,-21 22 0,0 0 16,0 0-16,0 0 0,0 0 15,0 42 1,0 0 0,0 0-16,0 0 0,0 191 31,0-170-31,0-21 15,0 1-15,0-1 0,21 0 16,1-21-16,-1 21 0,0-21 0,0 0 16,21 0-16,-20 0 0,-1-21 15,0 21-15,21-21 0,-21 0 16,1-1-16,20 1 0,-21-21 0,0 21 16,0-22-16,-21 22 0,22-21 0,-22 0 15,21-1-15,-21 1 16,0 0-16,0-22 0,0 22 15,0-1-15,0 1 0,0 21 0,0-21 0,0 20 16,0 44 0,0-1-16,0 21 15,0-21-15,-21 22 0,21-1 16,-22 0-16,22 22 0,0-22 0,0 0 16,0 1-16,0-1 0,0 0 0,0 1 15,0-22-15,0 21 0,0 1 16,22-22-16,-1 0 0,-21 0 15,21 0-15,0-21 0,21 0 0,-20 0 16,-1 0-16,0 0 0,21 0 16,-21 0-16,22-21 0,-22 0 0,21 0 15,-21 0-15,1-1 0,20-20 0,-21 0 16,21-22-16,-20 22 16,-1 0-16,0-1 0,-21 1 0,0 0 15,21-1-15,-21 22 0,0-21 0,21-1 16,-21 22-16,0 0 0,0 0 15,0 0-15,0 42 16,-21 0 0,21 0-16,-21 22 15,21-22-15,0 21 0,0 0 0,0 1 16,0-1-16,0 0 0,0-20 0,0 20 16,0 0-16,0 1 0,0-1 15,0-21-15,21 21 0,-21-20 0,21-1 16,0 0-16,1 0 0,-22 0 0,42-21 15,0 0-15,-21 0 16,1 0-16,20 0 0,0 0 0,-21-21 16,22 0-16,-22 0 0,21 0 0,1-1 15,-22 1-15,21-21 0,-21 21 16,22-43-16,-22 43 16,-21 0-16,0 0 0,0 0 0,0-1 0,0 1 15,-21 21 1,-1 0-1,1 0-15,0 21 0,0 1 16,0-22-16,0 21 0,-1 0 0,22 0 16,0 0-16,0 22 0,0-22 15,0 0-15,0 0 0,0 0 0,22 0 16,-1 1-16,21-1 0,-21-21 0,22 21 16,-22 0-16,21-21 0,0 0 15,1 0-15,-1 0 0,0 0 0,22 0 16,-22 0-16,1 0 0,20-21 0,-21 0 15,22 0-15,-22 21 0,1-22 16,20 1-16,-21-21 0,-20 21 16,20 0-16,0-1 0,-21-20 0,1 21 15,-22-21-15,0 20 0,0 1 16,0 0-16,0 0 0,0 0 0,0 0 16,-22 21-16,1 0 0,0 0 0,-21 0 15,21 0-15,-22 0 0,1 0 16,21 21-16,-22-21 0,22 21 0,-21 21 15,21-21-15,0 1 0,-1-1 0,1 0 16,0 21-16,21-21 0,0 1 16,0-1-16,0 0 0,0 0 15,0 0-15,0 0 0,42 1 16,-20-22-16,-1 0 0,0 0 16,21 0-16,1 0 0,-22 0 0,21-22 15,0 22-15,-20-42 0,20 21 0,0 0 16,-21-22-16,1 22 0,20-21 15,-21 0-15,0-1 0,0-20 0,1 20 16,-1-20-16,0-1 0,0 1 0,0-22 16,0 43-16,1-22 0,-22 22 15,21 0-15,-21-1 0,0 22 16,-21 21-16,-22 0 0,22 21 16,0 1-16,0 20 0,0 0 15,-1 1-15,1 20 0,21-21 16,0 22-16,0-1 0,0-20 0,0 20 15,0-20-15,0-1 0,21 0 0,1 1 16,-1-1-16,-21-21 0,21 21 16,0-20-16,0-1 0,0 0 0,1-21 15,-1 0-15,0 0 0,0 0 16</inkml:trace>
  <inkml:trace contextRef="#ctx0" brushRef="#br1" timeOffset="-181876.99">13631 11684 0,'0'0'0,"0"21"0,0 0 0,-21 1 16,42-22-1,0 0 1,1 0-16,-1-22 0,0 1 0,21 0 15,-21 0-15,1 0 0,20 0 16,-21-1-16,21-20 0,-20 0 0,-1 21 16,0-22-16,21-20 0,-42 20 0,21 1 15,-21-21-15,22 20 0,-22 1 16,0 0-16,0-1 0,0 1 0,0 21 16,0 0-16,0-1 0,-22 22 0,1 0 15,0 0 1,0 0-16,21 22 0,-21 20 0,0 0 15,21 1-15,-22-1 0,22 21 16,-21 1-16,0 21 0,21-22 0,-21 22 16,0-22-16,21 22 0,-21 0 0,-1-1 15,1 1-15,21 21 0,-42 84 16,42-84-16,-21 0 0,21 0 16,-21 0-16,-1-1 0,22 1 0,-21 0 15,0 0-15,0-21 0,21-1 16,-21 1-16,0 0 0,21-1 0,0-20 15,0-1-15,0-20 0,0-1 0,0 0 16,21-21-16,0-21 0,0 0 16,0 0-16,22 0 0,-1-42 0,0 21 15,-21-21-15,43-1 0,-22 1 16,1-22-16,-1 22 0,0-21 0,22-1 16,-22-21-16,0 22 0,-20-22 0,20-21 15,-21 22-15,0-1 0,-21 0 16,0 1-16,0-22 0,0 21 0,-21 1 15,0-1-15,0 21 0,-22 1 0,1-1 16,0 1-16,-1 21 16,1-1-16,-21 22 0,20-21 0,1 21 15,0 21-15,-1-22 0,22 22 0,-21 0 16,21 0-16,42 0 31,-21-21-31,42 21 16,-21-21-16,0 21 0,22-21 15,-1 21-15,0-21 0,1 0 0,-1 21 16,0-22-16,1 1 0,-1 0 0,22-21 16,-43 21-16,21-1 0,0 1 15,-20-21-15,-1 21 0,0 0 0,-21-1 16,0 1-16,0 0 0,0 42 31,0 0-15,0 1-16,0-1 0,0 0 15,0 0-15,0 0 0,0 0 16,0 1-16,0-1 0,0 0 16,0 0-16,21 0 0,0-21 15,0 21-15,1-21 0,-1 22 0,0-22 16,0 0-16,0 0 0,0 0 0,22 0 16,-22 0-16,0 0 0,21 0 15,1-22-15,-22 1 0,42 0 16,-41 0-16,41-21 15,-63-1-15,21 22 0,0 0 0,-21-21 16,0 20-16,0 1 16,-21 42 15,0-21-31,21 22 0,0-1 0,0 0 16,0 0-16,0 0 0,0 0 0,0 1 15,0-1-15,0 0 0,0 0 16,0 0-16,0 0 0,21-21 15,0 0-15,1 22 0,-1-22 16,0 0-16,0 0 0,21 0 0,-20 0 16,20 0-16,0-22 0,1 1 0,-1 21 15,0-21-15,1 0 0,-22 0 16,0 0-16,0-22 0,0 22 16,0 0-16,-21 0 0,0 0 0,22-22 15,-44 43 16,1 0-31,0 21 0,0 1 0,21-1 16,0 0-16,-21 0 0,21 21 16,-21-20-16,21-1 0,0 0 15,0 0-15,0 0 0,0 0 16,0-42 31,0 0-47,21 21 0,0-21 15,-21 0-15,21 0 0,0-22 0,0 22 16,1 0-16,-1-21 0,0-1 0,0 22 16,21 0-16,-20 0 0,20 0 15,-21-1-15,0 22 0,0 0 0,1 0 16,-1 22-16,-21-1 0,21 0 16,0 21-16,-21-21 0,0 1 15,21-1-15,0 0 0,-21 0 0,22 0 16,-22 0-16,21-21 0,-21 22 15,21-22 1,0 0 0,-21-22-16,0 1 15,21 0-15,0 0 0,-21 0 16,0 0-16,22-22 0,-1 22 0,0-21 16,64-106-1,-64 126-15,-21 1 16,0 0-16,21 21 0,0 0 15,0 0 1,-21 21-16,0 0 16,0-42 46,0 0-62,-21 21 16,0-21-16,0 0 15,0 21-15,-1 0 16,1 0-16,0 21 0,0 0 16,0 0-16,21 0 0,0 22 0,-21-22 15,21 21-15,-22-21 0,22 22 16,0-1-16,0-21 0,0 22 0,0-1 16,0-21-16,0 0 0,0 22 15,22-22-15,-1 0 0,0 0 16,0 0-16,0-21 0,22 21 0,-22-21 15,21 0-15,-21 0 0,22 0 0,-1 0 16,-21 0-16,21 0 0,-20-21 16,20 0-16,0 0 0,-21 0 15,1-22-15,20 22 0,-21-21 0,0 0 0,22-22 16,-22 22-16,21-85 16,-21 84-16,0-20 0,-21 21 15,22-22-15,-22 22 0,21-1 0,-21 1 16,0 21-16,0 0 0,0 0 0,0-1 15,-21 22 1,-1 22-16,1-1 16,21 0-16,-21 21 0,0-21 0,21 22 15,-21 20-15,21-20 0,0-1 0,-21 21 16,21-20-16,-22 20 0,22-20 16,0-1-16,0 0 0,0 1 0,0-1 15,0-21-15,0 21 0,0-20 0,0-1 16,22 0-16,-1-21 0,0 21 15,0-21-15,21 0 16,-20 0-16,20 0 0,-21-21 0,0 21 16,22-21-16,-22 0 0,21-1 15,-21 1-15,0 0 0,1-21 0,20-1 16,-21 22-16,-21-21 0,21 0 0,-21-1 16,21 22-16,-21 0 0,0 0 15,0 0-15,0-1 0,0 44 31,0-1-31,0 0 0,0 0 16,0 21-16,0-20 0,0 20 0,0-21 16,0 0-16,0 0 0,0 22 15,0-22-15,22 0 0,-1-21 0,-21 21 16,42 0-16,-21-21 0,0 0 16,1 0-16,-1 0 0,0 0 15,0 0-15,21 0 0,-20-21 16,20 21-16,0-21 0,-21 0 0,22 0 15,-22 0-15,21-1 16,-21 1-16,1-21 0,-1 21 0,0-22 0,0 22 16,-21-21-16,21 21 0,-21 0 15,0-1-15,0 44 16,0-1 0,0 0-16,0 0 0,0 0 15,0 22-15,-21-22 0,21 21 0,-21-21 16,21 0-16,0 22 0,0-22 0,0 0 15,0 0-15,0 0 16,0 1-16,21-22 0,0 0 16,0 0-16,1 0 0,-1 0 0,0 0 15,0 0-15,0 0 0,0 0 16,-21-22-16,0 1 0,22 0 0,-22 0 16,0 0-16,0 0 0,0-1 0,0-20 15,0 21-15,0-21 0,-22 20 16,1-20-16,0 21 0,0 0 0,0 0 15,0-1-15,-1 1 0,1 21 16,0 0-16,0 0 0,0 0 16,42 0 15,0 0-31,0 0 0,0 0 0,22 0 16,-1 0-16,-21 0 0,22 0 0,-22-21 15,21 21-15,-21 0 0,22 0 16,-22 0-16,0 0 0,0 0 0,0 0 15,0 21-15,1 0 0,-1 1 16,-21-1-16,0 0 0,0 0 0,0 0 16,0 22-16,0-22 0,0 0 0,0 0 15,0 21-15,0-20 0,0-1 16,0 0-16,0 0 0,0 0 16,-21 0-16,21 1 0,-22-22 15,1 21-15,21-42 47,0-1-47,0 1 0,0 0 16,21 0-16,1-21 0,-1 20 15,0-20-15,21 0 0,22-64 16,20 21 0,-41 43-16,-1 21 0,0 0 0,1-1 0,-22 1 15,21 21-15,-21 0 0,22 43 16,-43-22-16,0 21 0,0-21 15,0 22-15,0-1 0,0 0 16,0 1-16,0-1 0,0 0 0,0 1 16,0-22-16,0 21 0,0-21 15,0 22-15,21-22 0,0-21 16,0 21-16,0-21 0,1 0 16,-1 0-16,21 0 0,-21 0 15,0-21-15,1 0 0,-1 21 0,0-22 16,0 1-16,0 0 0,0 0 15,1-21-15,-1-22 0,-21 43 16,0-21-16,0-43 16,0 43-16,-21 20 0</inkml:trace>
  <inkml:trace contextRef="#ctx0" brushRef="#br1" timeOffset="-181652.68">17674 10774 0,'-21'0'16,"42"0"-16,-63 21 0,21-21 0,-1 0 15,22 21-15,-21-21 0,0 21 16,0-21 31,0 0-47,0 0 15,-1 0-15,1 0 0</inkml:trace>
  <inkml:trace contextRef="#ctx0" brushRef="#br1" timeOffset="-181460.8">16425 11155 0,'0'0'16,"21"0"-16,1 0 15,-1 0-15,21 0 0,-21 0 0,22 0 16,-22 0-16,21 0 0,0 0 16,1 0-16,-1 0 0,0 0 15,1 0-15,-1-21 0,22 21 0,-22 0 16,21-21-16,1 21 0,-1 0 0,1-22 16</inkml:trace>
  <inkml:trace contextRef="#ctx0" brushRef="#br1" timeOffset="-181204.94">19579 11536 0,'-42'0'32,"21"0"-32,-1 0 31,1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3:05:10.6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1714 783 0,'0'0'0,"22"-21"0,-22 0 0,21 21 16,-21-21-16,21 21 0,-21-21 15,0-1-15,0 1 16,-21 21 0,0 0-16,-1 0 0,-20 0 15,21 0-15,-21 0 0,-1 21 16,1-21-16,-22 22 0,22 20 16,0-21-16,-1 21 0,1-20 0,0 20 15,21 21-15,-1-20 0,1-1 16,0 0-16,0 1 0,21-1 15,0 0-15,0 1 0,0-22 0,0 21 16,0 1-16,21-22 0,0 0 16,0 21-16,1-21 0,20 1 0,-21-1 15,21 0-15,-20-21 0,20 21 16,0-21-16,1 0 0,147-42 31,-169 21-31,22-1 16,-22 1-16,21-21 0,-21 21 0</inkml:trace>
  <inkml:trace contextRef="#ctx0" brushRef="#br0" timeOffset="286.86">2011 699 0,'0'0'0,"0"-22"0,0 1 0,0 0 16,21 0-16,-21 0 0,21 0 0,-21 42 46,0 0-46,0 0 16,0 0-16,0 22 0,0-1 16,0 0-16,0 22 0,0-22 0,0 22 15,0-1-15,0-21 0,0 22 16,0-22-16,0 1 0,0-1 0,-21 0 16,21 1-16,0-22 0,0 0 15,0 0-15,0 0 0,0 0 0,21-42 47,0 0-47,-21 0 0,21 0 16</inkml:trace>
  <inkml:trace contextRef="#ctx0" brushRef="#br0" timeOffset="848.57">2879 995 0,'0'0'0,"21"0"0,-21-64 16,0 43-16,0 0 15,0 0-15,0-21 0,-21 20 0,-1 1 16,22 0-16,-21 0 0,0 21 16,0-21-16,0 21 0,0 0 15,-1 0-15,1 21 16,0-21-16,-21 21 0,21 21 0,-1-20 15,1 20-15,0 0 0,-21 22 16,21-22-16,-1 0 0,1 1 16,21-1-16,0 0 0,-21 1 15,21-1-15,0-21 0,0 43 16,0-43-16,21 0 0,0-21 16,1 0-16,-1 0 15,21 0-15,-21 0 0,0-21 0,22 0 16,-22 0-16,0-1 0,21 1 15,-20 0-15,20-21 0,-21-1 0,0 22 16,0-21-16,1 0 0,-1-1 16,0 22-16,-21-21 0,0 21 15,0-1-15,0 1 0,0 42 47,0 22-47,0-22 0,0 0 0,0 21 16,0-20-16,0 20 0,0-21 15,0 21-15,0-20 0,-21 20 0,21-21 16,0 0-16,0 0 0,0 1 16,0-1-16,0 0 0,0 0 0,21-21 31,0 0-15,0 0-16,0-21 0,1 0 15</inkml:trace>
  <inkml:trace contextRef="#ctx0" brushRef="#br0" timeOffset="1271.6">3471 889 0,'0'0'15,"21"-21"-15,1 0 0,-22 0 0,21 21 0,-21-22 16,-21 22 0,-1 0-1,1 0-15,0 0 0,-21 0 0,21 22 16,-1-1-16,1 0 0,0 0 15,-21-21-15,21 42 0,-1-42 16,22 22-16,-21 83 31,42-83-31,1-22 0,-1 21 16,0-21-16,21 0 0,-21 21 0,22-21 16,-22 0-16,21 21 0,-21-21 15,1 21-15,-1 0 0,21-21 0,-42 22 16,21-22-16,-21 21 0,0 0 15,0 0-15,0 0 0,-21 0 16,0-21-16,0 22 0,-22-22 16,22 21-16,-21 0 0,21-21 15,-22 0-15,22 0 0,-21 0 0,21 0 16,-22 0-16,22 0 0,0 0 16,0 0-16,0 0 0,0 0 0,21-21 15,0 0 1,0-1-16,0 1 0,0 0 15,21 0-15,0 21 0,0-21 16</inkml:trace>
  <inkml:trace contextRef="#ctx0" brushRef="#br0" timeOffset="1719.39">4381 889 0,'0'-21'16,"0"42"-16,22-127 16,-22 85-1,0 0-15,-22 21 16,1 0-16,0 0 0,0 0 16,0 0-16,0 0 0,-1 0 0,-20 21 15,0 21-15,21 1 0,-1-22 16,1 0-16,21 21 15,0-20-15,0-1 0,0 0 0,0 0 16,0 0-16,0 0 16,21 1-16,1-22 0,-1 21 0,0-21 15,0 21-15,21-21 0,-20 21 16,-1-21-16,0 21 0,21-21 0,-42 21 16,21-21-16,-21 22 0,22-1 15,-22 0-15,0 0 16,-22-21-16,1 0 0,0 21 0,0-21 15,-21 0-15,20 0 0,-20 21 16,0-21-16,21 0 0,-22 0 16,22 0-16,-21 0 0,21 0 15,-1 0-15,1 0 0,0 0 0,0-21 16,21 0 0,0 0-16,0 0 0</inkml:trace>
  <inkml:trace contextRef="#ctx0" brushRef="#br0" timeOffset="2239.3">6667 445 0,'0'0'0,"0"-22"16,0 44 0,0-1-16,0 0 15,0 21-15,-21 1 0,21-1 16,-21 0-16,0 1 0,21 20 0,-21-21 15,0 22-15,-1-22 0,22 22 16,-21-22-16,0 0 0,0 1 16,0-1-16,0 0 0,21-20 15,-22 20-15,22-21 0,-21 0 16,42-42 15,1 0-31,-1 0 16</inkml:trace>
  <inkml:trace contextRef="#ctx0" brushRef="#br0" timeOffset="2519.13">6583 656 0,'0'0'0,"0"-21"0,21 0 16,-21 0-16,21 0 0,-21-1 16,21 22-16,0-21 0,1 0 0,20 0 15,-21 21-15,21-21 0,1 21 16,-1 0-16,0 0 0,-20 0 0,62 21 15,-41 0-15,-22 0 0,21 22 16,-21-22-16,0 21 0,1 0 16,-1 22-16,-21-22 0,0 1 0,0 20 15,0-21-15,0 1 0,0-1 16,-21-21-16,-1 22 0,1-22 0,21 21 16,-21-21-16,0 0 15,0-21-15,21 22 0,-21-1 0,-22-21 31,22 0-31,21-21 16</inkml:trace>
  <inkml:trace contextRef="#ctx0" brushRef="#br0" timeOffset="2719.01">6371 974 0,'0'0'16,"0"-21"-1,21 21 1,0-22-16,22 22 0,-1 0 16,-21-21-16,22 0 0,20 21 0,-21-21 15,22 21-15,-1-21 0,1 0 16,-1 21-16,-20-22 0,20 1 0,-20 21 16,-1-21-16,0 0 0,-21 0 0</inkml:trace>
  <inkml:trace contextRef="#ctx0" brushRef="#br0" timeOffset="3455.59">8657 42 0,'0'0'0,"0"-21"0,0 0 16,-21 21-16,0 0 0,0 0 15,-1 0-15,1 0 0,0 0 16,-21 0-16,21 0 0,-1 0 0,-20 0 16,0 21-16,21-21 0,-22 21 15,22 1-15,-21-22 0,21 21 16,-1 0-16,1-21 0,21 21 0,0 0 15,0 0-15,0 1 16,21-22-16,1 21 0,-1 0 16,0-21-16,21 21 0,-21 0 15,22 0-15,-22 1 0,0-1 0,21 0 16,-20 0-16,-1 0 0,0 22 16,0-22-16,0 0 0,-21 21 0,21-21 15,-21 1-15,0 20 0,0-21 16,-21 0-16,0 0 0,-21 1 0,21-1 15,-22 21-15,1-21 0,0 0 16,-22 1-16,22-22 0,-1 21 16,1 0-16,0-21 0,-1 0 15,22 21-15,0-21 0,0 0 0,42 0 32,0 0-17,22-21-15,-22 21 0,21 0 16,0 0-16,1-21 0,-1 21 0,0 0 15,-20 0-15,-1 0 0,21 21 16,-21-21-16,0 21 0,1 21 0,-1-20 16,-21 20-16,0-21 0,0 21 15,0 22-15,0-22 0,-21 1 16,-1 20-16,-20-21 0,21 22 0,-21-22 16,-1 1-16,1 20 0,21-21 15,0 1-15,-22-1 0,43 0 0,0 1 16,0-22-16,0 21 0,0-21 0,21 1 15,1-22-15,-1 21 0,21-21 16,-21 0-16,22 0 0,-22 0 0,0 0 16,21 0-16,-21 0 0,1 0 15,-1 0-15,0 0 0,-21-21 0,21-1 16,0 22-16</inkml:trace>
  <inkml:trace contextRef="#ctx0" brushRef="#br0" timeOffset="4911.76">9906 16828 0,'-21'-22'32,"0"22"-32,21-21 0,0 0 15,0 0-15,21 21 16,0 0-16,21-21 0,-21 21 16,22 0-16,-22 0 0,21 0 0,1 0 15,-1 0-15,-21 0 0,21 21 16,-20 0-16,-1 0 0,21 0 0,-42 1 15,21-1-15,-21 21 0,0-21 16,0 22-16,-21-22 0,0 21 0,-21-21 16,-1 22-16,-20-22 0,20 21 0,-20-21 15,-1 22-15,1-1 0,-1-21 16,22 21-16,0-20 0,-1-1 0,22 21 16,0-21-16,21 0 0,0 22 15,0-22-15,0 0 0,21 0 0,0-21 16,1 21-16,20 1 0,0-22 15,1 0-15,-1 0 0,0 0 16,1 0-16,-1 0 0,21 0 16,-20-22-16,-1 1 0,-21 0 0,22 21 15,-22-21-15,0 0 0,-21 0 16,-21 21 0,-22 0-16,22 21 0,0 0 15,-21 0-15,-1 0 0,22 22 16,-21-22-16,21 21 0,-22 0 0,22 1 15,0-1-15,21 0 0,0 1 16,0-1-16,0 0 0,0 1 0,0 20 16,0-20-16,0-1 0,21 21 15,0-20-15,-21 20 0,22 1 16,-1-22-16,-21 22 0,0-1 16,0-21-16,0 22 0,0-22 0,-21 1 15,-1-1-15,-20 0 0,21 1 16,-21-1-16,-1-21 0,1 0 0,0 0 15,20-21-15,-20 0 0,0 0 0,-1-21 16,1-21-16,0 0 0,-1-1 16</inkml:trace>
  <inkml:trace contextRef="#ctx0" brushRef="#br0" timeOffset="6718.72">2794 3112 0,'0'0'0,"0"-22"16,0 1-16,0 0 15,0 0 1,-21 21 0,21 21-1,-21 0-15,21 0 0,0 22 16,-22-1-16,22 0 0,0 22 16,0-22-16,-21 22 0,0-1 0,21 1 15,-21-22-15,21 22 0,0-1 16,-21-21-16,21 1 0,-21-1 0,21 22 15,0-22-15,0 0 0,0 22 16,-22-22-16,22-21 16,0 0-16,0 1 0,0-44 31,0 1-15,0-21-16,0 21 0</inkml:trace>
  <inkml:trace contextRef="#ctx0" brushRef="#br0" timeOffset="7091.51">2646 3154 0,'0'0'0,"-21"-21"0,-1-43 31,22 43-31,0 0 0,0 0 16,22 0-16,-1-1 15,0 22-15,21-21 0,-21 21 0,1 0 16,20 0-16,0 0 0,1 0 16,-1 0-16,-21 0 0,21 21 0,1 1 15,-1-1-15,-21 0 0,22 21 16,-22-21-16,-21 22 0,0-1 0,0 0 16,0 1-16,-21-1 0,-1 0 15,-20-20-15,21 20 0,-21-21 16,-1 21-16,1-20 0,21-1 15,-22 0-15,1-21 0,0 21 0,-1-21 16,22 21-16,0-21 0,0 0 0,42-21 31,0 21-31,22-21 16,-22 0-16,0 21 0,21-21 16,1-1-16,-1 1 0</inkml:trace>
  <inkml:trace contextRef="#ctx0" brushRef="#br0" timeOffset="7551.23">3556 2985 0,'0'0'0,"0"21"32,0 0-17,-21 0-15,21 0 0,-21 0 16,21 22-16,-22-22 0,22 21 0,0 1 15,0-22-15,-21 21 0,21 0 16,0-20-16,0-1 0,0 21 0,0-21 16,0 0-16,0 1 0,21-1 15,1-21 1,20 0-16,-21 0 0,0 0 0,0-21 16,1-1-16,20 1 0,-21 0 15,0 0-15,0-21 0,1 20 0,20-62 16,-21 41-16,0 22 15,-21-21-15,0 0 0,0 20 0,0 1 16,0 0-16,0 0 0,0 0 16,0 42-1,0 0-15,0 0 0,0 0 16,0 1-16,-21 20 0,21 0 16,0-21-16,-21 22 0,21-1 0,0 0 15,0-20-15,0 20 16,0-21-16,0 0 0,0 0 0,0 1 15,0-1 1,21-21-16,0 0 0,0 0 0,1 0 16,-1 0-16,0-21 0,0 21 15,21-22-15</inkml:trace>
  <inkml:trace contextRef="#ctx0" brushRef="#br0" timeOffset="8065.16">4403 2858 0,'0'0'0,"0"-22"0,-22 22 16,-41 0 0,63 22-1,-21-1-15,21 0 0,0 0 16,0 0-16,0 0 0,0 22 0,0-22 16,0 21-16,0 1 0,0-22 15,0 21-15,0 0 0,0-20 0,-21 20 16,21-21-16,0 0 0,0 0 0,-22 1 15,22-1-15,0 0 0,0-42 47,0 0-47,0-1 0,0 1 16,0 0-16,0 0 16,0 0-16,0-22 0,22 22 0,-1 0 15,0 0-15,0 0 0,0 0 0,0-1 16,1 22-16,126-21 15,-127 21-15,64 21 16,-64-21-16,0 22 16,21-1-16,-42 0 0,0 0 0,0 0 15,0 0-15,0 1 0,0-1 16,-42 0-16,21 0 0,-22 0 0,1 0 16,0 1-16,-1-1 0,1 0 15,0-21-15,-1 21 0,22-21 16,-21 0-16,0 0 0,20 21 15,1-21-15,0 0 16,21-21 0,21 0-16,0 21 0,1-21 0,-1 0 15,21-1-15,-21 1 0</inkml:trace>
  <inkml:trace contextRef="#ctx0" brushRef="#br0" timeOffset="8932.74">4932 2815 0,'0'0'0,"0"-21"0,0 0 16,0 0-16,0 0 0,-21 21 15,21 21 1,0 0-16,0 21 0,0-21 16,0 1-16,0 20 0,0 0 15,0 1-15,0-1 0,0 0 0,0 1 16,0 147-1,0-169-15,0 22 16,21-22-16,0 0 0,-21 0 16,21-21-16,0 0 0,0 0 15,1 0-15,20 0 16,-21-21-16,21 21 0,-20-21 0,-1 0 16,0-1-16,21-20 0,-21 21 15,1-21-15,-1 20 0,-21-20 0,21 21 16,-21-21-16,0 20 0,21 1 15,-21 0-15,0 0 0,0 42 32,0 0-17,0 0-15,0 1 0,0 20 0,0-21 16,-21 0-16,21 22 0,0-22 16,0 0-16,0 0 0,0 0 15,0 0-15,0 1 0,21-22 16,0 0-1,0 0-15,1 0 0,-1-22 16,0 1-16,0 0 0,0 0 16,22 0-16,-22 0 0,0-1 0,0-20 15,21 21-15,-20 0 0,-1 0 16,0-22-16,0 22 0,0 0 0,0 0 16,1 21-16,-22-21 0,21 21 15,0 0 48,-21-22-32,0 1-15,0 0-1,0 0-15,-21 21 31,0 0-31,-1 0 0,1 21 16,21 0-16,-21 0 0,0 1 16,0 20-16,0-21 0,21 21 0,0-20 15,-22 20-15,22-21 0,0 21 16,0 1-16,0-22 0,0 0 0,0 0 16,22 22-16,-1-43 0,0 21 15,0 0-15,0-21 0,22 0 0,-22 0 16,21 0-16,0 0 0,-20 0 15,20-21-15,0 0 0,-21-1 0,22 1 16,-22 0-16,0 0 0,0-21 16,0 20-16,1-20 0,-22 0 0,0 21 15,0-22-15</inkml:trace>
  <inkml:trace contextRef="#ctx0" brushRef="#br0" timeOffset="9112.64">5609 2646 0,'0'0'0,"-21"0"0,0 0 16,0 0-16,21 21 0,-22-21 15,22 21 1,0 0-16,22 1 31,-1-22-31</inkml:trace>
  <inkml:trace contextRef="#ctx0" brushRef="#br0" timeOffset="9575.69">7578 2942 0,'0'-21'16,"0"42"-16,0-63 0,0 21 0,21 0 16,0 21-1,0-22-15,0 22 16,0 0-16,1 22 0,-22-1 16,0 0-16,21 0 0,-21 21 15,21-20-15,-21-1 0,0 21 16,0 0-16,0-20 0,0 20 0,0-21 15,0 43-15,0-22 16,0-21-16,0 0 0,0 0 0,21-21 31,0-21-31,0 0 16,1 0-16</inkml:trace>
  <inkml:trace contextRef="#ctx0" brushRef="#br0" timeOffset="9811.64">8276 2773 0,'0'0'16,"-21"0"-1,0 21-15,0 0 16,-1-21-16,1 21 0,0 22 0,0-22 16,0 0-16,-22 0 0,22 22 15,0-22-15,0 0 0,0 21 0,0-21 16,-1 1-16,1 20 0,0-21 15,0 0-15,21 0 0,0 1 0,-21-22 16,21 21-16,21-21 16,0 0-1,0 0-15,22-21 0</inkml:trace>
  <inkml:trace contextRef="#ctx0" brushRef="#br0" timeOffset="10266.1">8530 2879 0,'0'0'0,"0"-21"0,0-1 16,-21 22 15,0 0-31,21 22 0,-21-1 16,-1 0-16,22 0 0,-21 0 16,21 0-16,-21 1 0,0-1 0,21 21 15,0-21-15,0 0 0,0 22 16,0-22-16,0 21 0,0-21 15,0 1-15,0-1 0,0 21 0,21-21 16,0-21-16,0 21 0,1-21 16,20 22-16,-21-22 0,0 0 15,22 0-15,-22 0 0,63-43 16,-41 22-16,-22 0 0,21 0 0,1 0 16,-22-22-16,0 22 0,21 0 15,-21-21-15,-21 20 0,0-20 0,0 21 16,0-21-16,0 20 0,0-20 15,0 0-15,-21 21 0,0-22 0,-21 22 16,21 0-16,-1 0 0,1 0 16,-21 21-16,21 0 0,0 0 0,-22 0 15,22 21-15,-21 0 0,21 0 16,-1 0-16,1 0 0,0 1 0,21-1 16,0 21-16,-21-21 0,21 0 0,0 22 15,0-22-15,0 0 0,0 0 16,0 0-16,21 1 0,21-1 15,-20-21-15,20 0 0</inkml:trace>
  <inkml:trace contextRef="#ctx0" brushRef="#br0" timeOffset="10510.96">9377 2815 0,'0'-21'0,"-43"106"31,22-64-15,21 21-16,0-21 0,0 1 15,-21 20-15,21-21 0,-21 0 0,21 0 16,0 1-16,-21-1 0,21 0 16,0 0-16,0 0 15,21-42 16,-21 0-31,21 0 0</inkml:trace>
  <inkml:trace contextRef="#ctx0" brushRef="#br0" timeOffset="10683.37">9356 2625 0,'0'0'0,"0"-21"0,0-1 15,0 1-15,-22 21 16,1 0-16,21 21 31,0 1-15,0-1-1,21 0-15,1-21 0</inkml:trace>
  <inkml:trace contextRef="#ctx0" brushRef="#br0" timeOffset="11252.16">10266 2836 0,'0'0'0,"0"-21"0,0 0 16,0 0-16,-21 0 16,-1 0-16,22-1 0,-21 1 0,0 0 15,0 21-15,0 0 0,0 0 16,-1 0-16,1 0 0,-21 0 0,21 0 15,-22 21-15,22 0 0,-21 1 0,21 20 16,-22-21-16,1 21 0,21-20 16,0 20-16,0 0 0,-1-21 0,22 22 15,0-22-15,0 21 0,0-21 16,0 1-16,0 20 0,0-21 0,22-21 16,-1 21-16,0 0 0,0-21 0,21 0 15,-20 0-15,20 0 16,0 0-16,1 0 0,-1-21 0,0 0 15,1 0-15,-1 0 0,0 0 0,-21-1 16,22-20-16,-22 0 0,21-1 16,-21 1-16,1 0 0,-1-1 0,0-20 15,-21 21-15,0-22 0,21 1 16,-21 20-16,21-20 0,-21 20 0,0-20 16,0 21-16,0 20 0,0-20 0,0 21 15,0 0-15,0 42 31,-21 0-31,21 0 0,-21 22 16,21-1-16,0 21 0,0-20 0,0 20 16,0-20-16,0 20 0,0-21 15,0 22-15,0-22 0,0 1 16,0-22-16,0 21 0,21 0 0,0-20 16,0-1-16,-21 0 0,22 0 0,-1-21 15,0 0-15,-21 21 0,21-21 16,0 0-16,0 0 0</inkml:trace>
  <inkml:trace contextRef="#ctx0" brushRef="#br0" timeOffset="11958.99">12107 2921 0,'0'0'0,"21"0"16,1 0-16,20 0 0,-21-21 16,0 21-16,0-21 0,1 0 15,-1 21-15,0-43 16,-21 1-16,0 21 0,0 0 0,0-1 16,0-20-16,0 21 0,0 0 0,-21-22 15,0 22-15,-22 21 0,22-21 0,-21 21 16,21 0-16,-22 0 15,1 0-15,0 21 0,-1 0 0,1 1 16,0-1-16,-1 21 0,1-21 0,21 22 16,-22-1-16,22-21 0,0 21 15,0 1-15,0-22 0,21 21 0,-21-21 16,21 22-16,0-22 0,0 0 0,0 0 16,21 0-16,0-21 0,0 22 15,0-22-15,0 0 0,22 0 0,-22 0 16,21 0-16,-21 0 0,22 0 0,-1-22 15,-21 22-15,22-21 0,-1 0 16,-21 0-16,21 0 0,1-22 0,-22 22 16,0-21-16,0 21 0,0-22 15,1 1-15,-1 21 0,-21-21 16,21-1-16,-21 22 0,0-21 16,-21 63-1,21 21 1,-21-21-16,-1 1 0,22 20 0,0-21 15,0 21-15,-21-20 0,21-1 16,-21 21-16,21-21 0,0 0 0,0 22 16,0-22-16,21 0 15,0-21-15,22 0 0,-22 0 16,21 0-16,1 0 0,-1 0 0,0 0 16</inkml:trace>
  <inkml:trace contextRef="#ctx0" brushRef="#br0" timeOffset="12463.73">13208 2646 0,'0'0'0,"0"-21"0,-21 0 15,0-1-15,-1 1 0,1 0 16,0 21-16,-21 0 0,21 0 16,-22 0-16,1 0 0,21 0 0,-22 21 15,22 0-15,-21 1 0,21 20 16,-22-21-16,22 21 0,0-20 0,0 20 15,0-21-15,0 21 0,21-20 16,0 20-16,0-21 0,0 0 16,0 0-16,0 1 0,21-1 0,0-21 15,0 0-15,0 21 0,0-21 0,106 0 32,-84-21-32,-22 21 0,21-21 0,1-1 15,20-20-15,-42 0 0,22 21 16,-22-22-16,0 1 0,21-22 15,-21 22-15,1-21 0,-1 20 16,0-20-16,0 20 0,0 1 0,0 0 16,-21-1-16,0-41 0,0 63 15,0-1-15,0 1 0,0 0 16,-21 42 0,21 0-16,-21 22 0,0-1 15,0 0-15,21 1 0,0-1 0,-21 22 16,21-22-16,-22 21 0,22-20 15,0-1-15,0 0 0,0 1 0,0-1 16,0-21-16,0 22 0,0-22 0,0 0 16,0 0-16,22 0 0,-1-21 15,0 21-15,0-21 0,0 0 0,0 0 16,22 0-16,-1 0 0,0 0 0,1 0 16</inkml:trace>
  <inkml:trace contextRef="#ctx0" brushRef="#br0" timeOffset="12991.84">14139 2582 0,'0'0'15,"0"-42"-15,0 21 0,-42 21 0,21-21 16,0 0-16,-22 21 16,22 0-16,0 0 0,-21 0 0,20 0 0,1 21 15,0 0-15,0 21 0,0-21 16,-22 1-16,22 20 0,0-21 0,21 21 15,-21-20-15,21 20 16,-21-21-16,21 21 0,0-20 0,0-1 16,0 21-16,0-21 15,21 0-15,0-21 0,0 0 16,22 0-16,-22 0 0,0 0 16,0 0-16,0-21 0,22 21 0,-22-21 15,0 0-15,21 0 0,-21 0 16,1-22-16,20 1 0,-21 0 0,0-22 15,22 22-15,-22-22 0,0 1 16,21-1-16,-21 1 0,22 20 0,-22-20 16,0 21-16,0-1 0,0 1 0,1 21 15,-22-22-15,21 22 16,-21 0-16,-21 21 16,-1 0-16,1 0 15,0 21-15,0 0 0,-21 22 0,20-1 16,1 0-16,0 1 0,0 20 0,0 1 15,21-1-15,-21-20 0,21 20 16,0 1-16,0-22 0,0 170 31,21-191-31,0 0 0,0 0 0,0 0 16,0 0-16,1-21 0,20 0 0,-21 0 16,21 0-16,-20 0 0,20 0 15,0-21-15,1 21 0,-1-21 16,21 0-16</inkml:trace>
  <inkml:trace contextRef="#ctx0" brushRef="#br0" timeOffset="13250.69">15409 2180 0,'0'0'0,"-21"-21"0,-85 0 31,85 21-31,0 21 0,-21 0 15,20 0-15,1 1 0,0 20 0,0 0 16,0 1-16,0-1 0,-1 21 16,1-20-16,0 20 0,21-20 15,0-1-15,0 0 0,0 1 0,0-1 16,0-21-16,0 21 0,0-20 0,0-1 16,21 0-16,0 0 0,1 0 15,20-21-15,-21 0 0,21 0 0,1 0 16,41 0-16,-41 0 0</inkml:trace>
  <inkml:trace contextRef="#ctx0" brushRef="#br0" timeOffset="13548.35">16044 2138 0,'21'0'31,"1"0"-31,-1 0 16,0 0-16,0 21 0,0-21 15,22 42-15,-22-20 0,0-1 0,-21 21 16,21 0-16,0 22 0,-21-1 16,0 1-16,0-1 0,0 1 15,0-22-15,-21 22 0,0-22 0,-21 22 16,20-22-16,1-21 0,-21 21 0,0 1 15,20-22-15,-20 0 0,21 0 16,-21 0-16,20-21 0,-20 22 0,21-22 16,0 21-16,0-21 0,-22 0 0</inkml:trace>
  <inkml:trace contextRef="#ctx0" brushRef="#br0" timeOffset="14490.82">6371 3683 0,'-21'0'32,"0"-21"-17,0 21 1,-1 0-16,1 0 16,0 0-16,0 0 0,0 0 0,0 0 15,-1 0-15,1 0 0,0 0 0,0 21 16,21 0-16,0 0 31,0 1-15,21-22-16,0 21 15,0-21-15,1 21 0,-1-21 0,0 21 16,-21 0-16,21 0 0,0-21 16,0 22-16,-21-1 0,0 0 0,0 0 15,0 0-15,0 0 0,0 1 16,-21-1-16,0-21 0,0 21 15,0 0-15,-22-21 0,22 0 0,-21 0 16,21 0-16,0 0 0,-1 0 16,1 0-16,0 0 15,21-21-15,0 0 16,0 0-16,21 21 16,0-22-16,85 1 15,-63 21-15,-22 0 16,0 0-16,21 21 0,-21-21 0,1 22 15,-1-1-15,-21 0 0,0 21 0,0-21 16,0 1-16,0 20 0,0-21 16,0 21-16,-21-20 0,-1-1 0,1 0 15,-21 21-15,21-21 0,0 1 16,-1-22-16,1 21 0,21 0 0,-21 0 16,21 0-16,-21-21 15,21 21 1</inkml:trace>
  <inkml:trace contextRef="#ctx0" brushRef="#br0" timeOffset="15099.2">6075 5546 0,'0'-21'15,"21"-1"1,0 22-16,0 0 16,0 0-16,1 0 15,-1 0 1,-21 22-16,0-1 16,0 0-16,0 0 0,-21 0 0,-1 0 15,1 1-15,0-1 0,0 21 16,-21-21-16,20 0 0,1 22 0,-42-1 15,42-21-15,-1 22 0,22-22 16,0 0-16,0 0 16,0 0-16,22-21 0,-1 21 15,0 1-15,0-22 0,21 21 0,1-21 16,-22 21-16,21 0 0,1-21 16,-1 21-16,-21 0 0,21 1 0,-20-1 15,-1 0-15,0 0 0,-21 0 16,0 0-16,0 1 0,0-1 0,-21 0 15,0 0-15,-22 0 0,22 0 16,-21 1-16,-1-1 0,1-21 0,0 21 16,-1-21-16,-20 0 0,21 21 0,-1-21 15,1 0-15,21 0 0,-22 0 16,22 0-16,21-21 0,0 0 16,0 0-16,0-22 0,0 22 15,0-21-15</inkml:trace>
  <inkml:trace contextRef="#ctx0" brushRef="#br0" timeOffset="15803.27">8128 4064 0,'0'0'0,"0"-21"16,0 42 0,0 0-1,0 0-15,0 1 0,0-1 0,0 21 16,0-21-16,0 22 0,-21-22 16,0 21-16,21-21 0,-22 22 0,22-22 15,0 0-15,-21 0 0,21 0 0,-21 0 16,21 1-16,0-44 47,0 1-47,0 0 15</inkml:trace>
  <inkml:trace contextRef="#ctx0" brushRef="#br0" timeOffset="15998.15">8128 3895 0,'0'0'0,"-21"0"0,0 0 0,-1 0 16,1 0-1,21 21 32,21-21-31,1 0-16,-1 0 0</inkml:trace>
  <inkml:trace contextRef="#ctx0" brushRef="#br0" timeOffset="16463.89">8509 4022 0,'0'0'0,"-21"0"0,21 21 0,0 0 0,0 21 16,0-20-16,0-1 0,0 0 15,-21 21-15,21-21 0,0 43 16,0-43-16,0 0 0,0 22 16,0-22-16,0 0 0,0 0 15,0 0-15,-22 0 0,22 1 16,0-44 15,0 1-15,0 0-16,0 0 0,0 0 0,0 0 15,22-22-15,-1 22 0,0-21 16,0 21-16,0-1 0,0-20 0,1 21 16,20-21-16,-21 20 0,21 1 15,-20 21-15,20-21 0,0 21 16,-21 0-16,22 0 0,-22 21 0,21 0 16,-21 1-16,1-1 0,-1 21 15,0-21-15,-21 22 0,0-22 0,0 21 16,0-21-16,0 22 0,0-22 0,-21 0 15,0 21-15,-1-21 0,1 1 16,21-1-16,-21-21 0,0 21 16,42-42 15,-21 0-31,21 21 0,0-22 0,1 1 16</inkml:trace>
  <inkml:trace contextRef="#ctx0" brushRef="#br0" timeOffset="16697.75">9398 3916 0,'0'42'32,"0"-21"-32,-21 1 0,21 20 0,0 0 15,0 1-15,-21-1 0,-1 0 16,22 1-16,-21-1 0,0-21 0,21 21 15,-21 1-15,21-22 0,-21 21 16,21-21-16,0 1 0,0-1 16,21-21-1,0 0-15,0 0 0,0-21 16</inkml:trace>
  <inkml:trace contextRef="#ctx0" brushRef="#br0" timeOffset="16873.65">9186 4128 0,'0'0'0,"21"0"31,1 0-15,-1 0-16,0 0 0,0 0 15,21 0-15,85-43 16</inkml:trace>
  <inkml:trace contextRef="#ctx0" brushRef="#br0" timeOffset="17584.36">10583 4106 0,'0'0'0,"0"-127"31,0 106-31,0 0 0,-21 0 16,0 0-16,21 0 0,-21-1 0,0 1 15,-22 21-15,22 0 0,-21 0 16,21 0-16,-1 21 0,-20 1 15,0-1-15,21 21 0,-22-21 0,1 22 16,0-1-16,20 0 16,-20 1-16,21-1 0,0 0 0,0 1 0,-1-22 15,22 21-15,0-21 0,0 0 0,0 1 16,0-1-16,22-21 16,-1 21-16,0-21 0,0 0 0,21 0 15,-20 0-15,20 0 0,0 0 0,-21-21 16,22 21-16,-1-21 0,0-1 15,1 1-15,-22 0 0,21 0 0,-21-21 16,1 20-16,-1-20 0,0 21 0,0-21 16,0-1-16,-21 22 0,0-21 15,0 21-15,0-1 0,21 1 0,-21 0 16,0 42 0,0 0-16,0 1 15,0 20-15,0-21 0,0 21 16,0 1-16,-21-22 0,21 21 15,0 1-15,0-22 0,0 0 0,0 21 16,0-21-16,0 1 0,21-1 16,1-21-16,-1 0 0,0 0 15,0 0-15,21 0 0,1 0 0,-22 0 16,21 0-16,106-64 16</inkml:trace>
  <inkml:trace contextRef="#ctx0" brushRef="#br0" timeOffset="17806.45">11642 3958 0,'21'0'31,"0"0"-15,0 0-16,0 0 0,0 0 15,1 0-15,-1 0 0,0 0 16,0 0-16,-21 21 31</inkml:trace>
  <inkml:trace contextRef="#ctx0" brushRef="#br0" timeOffset="17964.36">11578 4106 0,'0'0'0,"0"22"0,-21-22 0,21 21 15,21-21 1,0 0 0,0 0-16,1 0 0,-1 0 15,0 0-15,0 0 0,0 0 0,0 0 16,22-21-16,-1 21 16,0 0-16</inkml:trace>
  <inkml:trace contextRef="#ctx0" brushRef="#br0" timeOffset="18227.21">12509 3810 0,'0'0'0,"-21"0"0,21 21 31,-21 0-31,21 1 16,0-1-16,0 21 15,-21-21-15,21 22 0,0-22 0,-21 21 16,21-21-16,0 0 0,0 22 0,0-22 16,-21 0-16,21 0 0,0 0 15,0 1-15,0-1 0,21-21 32,0-21-17,0 21-15</inkml:trace>
  <inkml:trace contextRef="#ctx0" brushRef="#br0" timeOffset="18611.75">13144 3789 0,'0'21'31,"-21"0"-31,0 0 0,0 1 16,0 20-16,0-21 0,-1 21 0,1-20 15,0 20-15,0 0 0,0-21 0,0 22 16,21-1-16,0-21 0,0 0 16,0 22-16,0-22 0,0 0 0,21 0 15,0-21-15,21 21 0,-21-21 0,22 0 16,-22 0-16,21 0 0,1 0 16,20-21-16,-21 0 0,1 21 0,-1-21 15,0 0-15,-20-22 0,20 22 16,-21-21-16,21 0 0,-42-1 15,22 1-15,-22 0 0,0-1 0,0 1 16,0 0-16,0 20 0,-22 1 0,1 0 16,0 0-16,-21 0 0,-1 21 15,1 0-15,0 0 0,21 0 0,-22 21 16,1 0-16,0 0 0,-1 0 16,1 1-16,0-1 0,20 0 0,-20 0 15,0 0-15,21 22 0,-22-22 0</inkml:trace>
  <inkml:trace contextRef="#ctx0" brushRef="#br0" timeOffset="19338.33">8170 4868 0,'0'0'0,"-21"0"16,0 0-1,0 22-15,21-1 0,0 0 16,-21 0-16,-1 21 0,22-20 0,0-1 15,-21 0-15,0 0 0,21 21 16,-21-42-16,0 22 0,21-1 0,0 0 16,0 0-16,0-42 47</inkml:trace>
  <inkml:trace contextRef="#ctx0" brushRef="#br0" timeOffset="19499.55">8064 4805 0,'0'-21'0,"-42"0"31,42 42 0,21-21-15,0 0-16,22 21 0</inkml:trace>
  <inkml:trace contextRef="#ctx0" brushRef="#br0" timeOffset="19923.31">8445 4932 0,'0'21'0,"0"-42"0,0 63 0,0-21 16,0 1-16,0-1 0,0 0 15,0 0-15,0 0 16,-21-21-16,21 21 0,0 1 0,-21-1 16,21 0-1,-21-21 1,21-21 0,0 0-1,0-1-15,63-105 16,-41 106-1,-1 0-15,21-21 0,-21 21 16,22-1-16,-22 1 0,21 0 0,-21 21 16,22 0-16,-22 0 0,21 0 15,-21 0-15,0 0 0,1 21 16,-1 22-16,0-22 0,-21 21 0,0-21 16,0 22-16,0-22 0,0 21 0,0-21 15,-21 22-15,21-22 0,-21 0 16,-1 0-16,1 0 0,21 0 0,0 1 15,21-22 1,1 0 0,-1-22-16,0 1 0,0 0 0</inkml:trace>
  <inkml:trace contextRef="#ctx0" brushRef="#br0" timeOffset="20160.21">9377 4678 0,'-21'42'16,"21"-21"-1,-22 22-15,1-22 0,0 21 0,21 1 16,-21-22-16,0 21 0,21 0 16,0 1-16,-21 20 15,21-42-15,0 22 0,0-22 0,0 0 16,0 0-16,21-21 15,0 0-15,0 0 16,0 0-16,0-21 0,1 0 16</inkml:trace>
  <inkml:trace contextRef="#ctx0" brushRef="#br0" timeOffset="20312.23">9207 4953 0,'0'0'0,"22"0"31,-1 0-31,0 0 0,0 0 0,0 0 16,22 0-16,-22 0 15,21 0-15,-21-21 0,43 21 0</inkml:trace>
  <inkml:trace contextRef="#ctx0" brushRef="#br0" timeOffset="20772.75">10202 4678 0,'0'0'16,"-21"0"-16,0 0 0,0 21 15,0 0-15,21 0 0,0 1 0,0-1 16,0 0-16,0 64 16,0-64-16,0 21 15,0 22-15,-22-43 0,22 0 16,0 21-16,-21-21 0,21 1 15,0-1-15,0 0 0,0 0 16,-21-21 15,21-21-31,0 0 16,0 0-16,0-1 0,0 1 16,0 0-16,21 0 0,0-21 0,1 20 15,-1 1-15,21-21 0,0 21 16,-20 0-16,20-1 0,0 1 0,1 0 15,-22 21-15,21 0 0,0 0 16,-20 0-16,-1 0 0,0 21 0,0-21 16,0 21-16,-21 22 0,0-22 15,0 0-15,0 0 0,0 0 0,0 1 16,-21-1-16,0 0 0,-21 0 16,20 0-16,-20 0 0,21 1 0,-21-22 15,20 21-15,-20-21 0,0 21 0,21-21 16,-1 0-16,1 0 0,0 0 15,21-21-15</inkml:trace>
  <inkml:trace contextRef="#ctx0" brushRef="#br0" timeOffset="21147.54">11409 4805 0,'21'0'31,"0"0"-31,0 0 0,0 0 0,-21-21 16,22 21-16,-1 0 0,0 0 15,0-21-15,0 21 0,0 0 0,1 0 16,-1 0-16,-42 0 15,-1 0 1</inkml:trace>
  <inkml:trace contextRef="#ctx0" brushRef="#br0" timeOffset="21271.47">11472 4953 0,'43'0'16,"-22"0"-16,0 0 0,0 0 15,0 0-15,22 0 0,-22-21 0,21 21 16</inkml:trace>
  <inkml:trace contextRef="#ctx0" brushRef="#br0" timeOffset="21803.65">12594 4741 0,'-21'-21'0,"42"42"0,-42-63 0,21 21 16,0 0-16,0 0 15,0-1 1,21 22-16,0 0 16,0 0-1,1 0-15,-1 22 0,-21-1 0,21 0 16,-21 0-16,0 0 0,0 22 0,0-1 15,0-21-15,0 21 0,0 1 16,-21-22-16,0 21 0,-1 1 0,-20-22 16,21 0-16,-21 0 0,-1 0 0,1 0 15,0 1-15,-1-1 0,22-21 16,-21 0-16,21 0 0,-1 0 0,1 0 16,0 0-16,0 0 0,0-21 15,21-1-15,0 1 16,0 0-16,0 0 0,0 0 0,0 0 0,21-1 15,0-20-15,0 21 16,0 0-16,1 0 0,-1 21 0,-21-22 16,21 22-16,0 0 0,0 0 0,0 0 15,1 0-15,-1 0 16,0 22-16,-21-1 0,21-21 0,0 21 16,0 0-16,-21 0 0,22 0 0,-22 1 15,21-1-15,-21 0 0,21 0 16,0-21-16,0 21 0,0 0 0,1 1 15,-1-22-15,0 21 0,0-21 16,21 0-16,-20 0 0,-1 0 0,21 0 16,-21 0-16,22 0 0,-1 0 0,-21-21 15</inkml:trace>
  <inkml:trace contextRef="#ctx0" brushRef="#br0" timeOffset="22147.45">13420 4741 0,'0'0'0,"21"-21"0,-21 0 0,0 0 15,0 0-15,-21 21 16,-1 0 0,1 21-16,0 0 0,0 0 0,0 0 15,-22 1-15,22 20 0,0-21 16,0 21-16,0-20 0,21 20 0,-21-21 16,21 21-16,0-20 0,0-1 0,0 0 15,21 0-15,0 0 16,0 0-16,21-21 0,-20 0 0,20 0 15,0 0-15,1 0 0,-1 0 0,0 0 16,1 0-16,-1-21 0,0 0 16,-21 0-16,22 0 0,-22-22 0,0 22 15,0-21-15,-21 0 0,0-1 16,0 1-16,0 0 0,0 20 16,0 1-16,-21-21 0,0 42 0,0-21 15,-22 21-15,1 0 0,0 0 0,-1 0 16,1 0-16,-21 0 0,-43 42 15,42-21-15,1 0 0,-43 43 16</inkml:trace>
  <inkml:trace contextRef="#ctx0" brushRef="#br0" timeOffset="22748.11">9631 5461 0,'0'0'16,"-21"0"15,-1 0-31,1 0 0,0 0 15,0 0-15,0 0 0,0 0 0,-1 21 16,1-21-16,0 21 0,0-21 16,21 22-16,0-1 0,0 0 15,0 0-15,0 0 0,0 0 16,21 1-16,0-22 0,0 21 16,22 0-16,-22 0 0,0 0 15,21-21-15,-20 21 0,-1 1 0,0-1 0,0 0 16,-21 0-1,0 0-15,-21 0 0,0-21 16,-22 22-16,22-22 0,-21 0 0,21 0 16,-22 0-16,1 0 0,21 0 15,0 0-15,-22 0 0,22 0 0,0 0 16,0 0-16,21-22 16,0 1-16,0 0 15,21 0-15,0 21 0,0-21 16,1 0-16,20 21 0</inkml:trace>
  <inkml:trace contextRef="#ctx0" brushRef="#br0" timeOffset="23127.89">10160 5546 0,'-64'63'31,"43"-42"-31,0 1 0,21-1 0,-21 0 15,21 0-15,-21 21 0,21-20 0,-21 20 16,21-21-16,0 0 16,0 0-16,0 1 0,21-1 0,0-21 15,0 0-15,0 21 0,0-21 0,43 0 16,-43 0-16,21 0 16,1-21-16,-22 0 0,21-1 15,1 1-15,-22 0 0,21 0 0,-21 0 16,0-22-16,-21 22 0,0-21 15,0 0-15,0 20 0,0-20 0,0 21 16,-21-21-16,0 20 0,0 1 0,-21 0 16,20 21-16,-20 0 0,21 0 15,-21 0-15,20 0 0,-20 0 0,21 0 16,0 21-16,0-21 0,21 21 0,-22 1 16,22-1-16,0 0 15,22 0-15,20 0 0,-21-21 0,0 0 16,22 21-16,-1-21 0,0 0 0</inkml:trace>
  <inkml:trace contextRef="#ctx0" brushRef="#br0" timeOffset="23360.81">10943 5419 0,'0'0'0,"-21"0"31,0 21-31,21 0 0,-21 0 0,-1 0 15,1 1-15,21-1 0,-21 21 0,0-21 16,21 0-16,0 22 0,-21-22 0,21 0 16,-21 0-16,21 0 0,0 1 15,0-1-15,0 0 0,21-21 16,0 0 0,42-42-1</inkml:trace>
  <inkml:trace contextRef="#ctx0" brushRef="#br0" timeOffset="23579.39">10858 5440 0,'0'0'0,"0"-42"0,0 20 0,0 1 15,22 21-15,-1-21 0,0 21 16,0 0-16,0 0 0,0 0 16,1 0-16,-1 21 0,0-21 15,0 21-15,0 1 0,0-1 16,-21 0-16,0 0 0,0 0 15,0 0-15,0 1 0,-21-1 16,0 0-16,0 0 0,0-21 16,0 21-16,-1-21 0,1 0 0,-21 0 15,21 0-15,0 0 0,-1 0 16</inkml:trace>
  <inkml:trace contextRef="#ctx0" brushRef="#br0" timeOffset="24065.24">12509 5376 0,'0'0'0,"0"-21"0,0 0 15,0 0-15,-21 21 0,0 0 16,0 0-16,-21 0 0,20 0 16,1 0-16,0 0 0,-21 21 0,21 0 15,-1 0-15,-20 22 0,21-22 0,0 21 16,0 1-16,-1-1 16,1 64-16,0-64 0,0 0 15,21 1-15,0-1 0,0 0 0,0 1 16,0-22-16,0 21 0,21-21 15,0 1-15,0-1 0,22 0 0,-22-21 16,21 21-16,43-21 0,-43 0 16,1 0-16,-1 0 0,0-21 15,128-21-15</inkml:trace>
  <inkml:trace contextRef="#ctx0" brushRef="#br0" timeOffset="24526.97">13398 5525 0,'0'-22'0,"0"44"0,0-86 16,0 43-16,0 0 0,-21 0 16,0 21-16,0-22 0,0 1 0,0 21 15,-22 0-15,22 0 0,0 0 0,-21 0 16,20 0-16,-20 21 0,21 1 16,-21-1-16,20 0 0,1 0 0,-21 21 15,21-20-15,0 20 0,-1 0 0,1 1 16,21-22-16,0 21 0,-21 0 15,21-20-15,0-1 0,0 0 0,0 0 16,0 0-16,0 0 0,21-21 0,0 0 16,1 0-16,20 0 15,-21 0-15,0 0 0,22 0 0,-22-21 16,21 0-16,0 0 0,-20 0 16,20 0-16,0-1 0,-21-20 0,22 21 15,-22-21-15,0-1 0,0-20 16,-21 20-16,21 22 0,-21 0 15,0 0-15,0 0 0,0 0 0,0 42 32,0 0-32,0 21 15,0-21-15,-21 1 0,21 20 0,-21 0 16,21-21-16,0 22 0,0-22 0,0 21 16,0-21-16,0 1 15,0-1-15,0 0 0,0 0 0,42-21 16,-20 21-16,-1-21 0,0 0 15,21 0-15,-21 0 0,22-21 16,-1 0-16,0 21 0</inkml:trace>
  <inkml:trace contextRef="#ctx0" brushRef="#br0" timeOffset="24751.89">14182 5271 0,'0'-22'0,"0"44"0,0-22 31,-22 21-31,22 0 16,-21 21-16,21-21 0,-21 1 16,21 20-16,0 0 0,-21-21 0,21 22 15,-21-22-15,0 21 0,21-21 0,0 22 16,0-22-16,-22 0 0,22 0 16,-21-21-16,21 21 0,21-21 31,-21-21-31</inkml:trace>
  <inkml:trace contextRef="#ctx0" brushRef="#br0" timeOffset="24930.79">13843 5546 0,'0'0'0,"-21"-21"31,42 21-31,0 0 0,0 0 16,22 0-16,-22 0 0,21 0 15,0 0-15,1-22 0,20 22 0,-20 0 16,20-21-16,1 21 0,-1-21 0,-21 0 16,22 21-16,-22-21 0,1 0 15,-1-1-15</inkml:trace>
  <inkml:trace contextRef="#ctx0" brushRef="#br0" timeOffset="25379.53">14817 5101 0,'0'0'0,"0"-21"0,0 0 31,-22 21-31,1 21 0,21 0 0,0 0 16,-21 1-16,0 20 0,0-21 0,21 21 16,0-20-16,0 20 0,-21-21 15,21 21-15,-22 1 0,22-22 0,0 21 16,0-21-16,-21 22 0,21-22 0,0 0 16,-21 0-16,21 0 0,0 1 15,0-1-15,0 0 0,0 0 16,0-42 15,0 0-31,0 0 16,0-1-16,0-20 15,0 21-15,21 0 0,0 0 0,1-1 16,-1-20-16,0 21 0,21 0 0,-21 0 16,1 21-16,-1-22 0,21 1 15,-21 21-15,0 0 0,22 0 0,-22 0 16,42 0-16,-41 21 0,-1 1 15,21-1-15,-21 0 0,0 0 16,-21 21-16,0-20 0,0 20 0,0-21 16,-21 0-16,0 22 0,0-22 15,0 0-15,-22 0 0,1-21 16,21 21-16,-21 0 0,20-21 0,-20 0 16,21 0-16,0 0 0,0 0 15,21-21 1,21 0-1</inkml:trace>
  <inkml:trace contextRef="#ctx0" brushRef="#br0" timeOffset="25735.32">15473 5059 0,'0'0'0,"0"-21"0,0 0 31,21 21-31,0 0 0,21 0 16,-20 0-16,20 21 0,-21 0 0,21 0 15,-20 0-15,20 0 0,-21 22 16,21-22-16,-20 21 0,-1 1 16,0-22-16,-21 21 0,0 0 0,0-20 15,0 20-15,0 0 0,0-21 0,0 22 16,-21-22-16,0 0 0,-1 0 15,-20 22-15,21-22 0,-21-21 16,20 21-16,-20 0 0,0-21 0,-1 21 16,22 0-16,-21-21 0,21 0 0,0 22 15,-1-22-15,1 0 0,21 21 16,21-21 15,1-21-31,-22-1 0</inkml:trace>
  <inkml:trace contextRef="#ctx0" brushRef="#br0" timeOffset="26039.22">16383 5207 0,'-21'0'31,"0"0"-31,21 21 31,0 0-15,0 1-16,0-1 0,0 0 16</inkml:trace>
  <inkml:trace contextRef="#ctx0" brushRef="#br0" timeOffset="26236.1">16362 5652 0,'0'0'15,"0"84"1,0-63 0,-21-21-16,21 22 0,-22-1 0,22 0 15,0 0-15,-21-21 16,21 21-16,-21-21 0,-64 21 16,64-21-1,0 22-15,-21-22 0,21 0 0</inkml:trace>
  <inkml:trace contextRef="#ctx0" brushRef="#br0" timeOffset="27962.9">3154 8488 0,'84'0'32,"-84"-21"-17,22 0-15,-1-1 0,-21 1 16,21 21-16,-21-21 0,21 0 15,-21 0-15,0 0 0,0-1 16,0 1-16,-21 21 16,0 0-16,-22 0 0,22 0 0,-21 0 15,0 0-15,-1 0 0,1 0 0,-43 21 16,43 1-16,0-22 16,20 21-16,1-21 0,0 21 0,0 0 15,21 0-15,0 0 0,0 1 16,0-1-16,0 0 0,21 0 15,0 0-15,0 0 0,22-21 16,-22 22-16,0-1 0,21 0 16,1 0-16,-22 0 0,21 0 0,22 22 15,-43-22-15,21 0 16,-21 0-16,22 22 0,-22-22 0,0 0 16,-21 0-16,0 0 0,0 0 0,0 1 15,0 20-15,-21-21 0,0 0 16,0 0-16,-22 1 0,1-1 0,0 0 15,-1 0-15,1-21 0,0 21 0,-1-21 16,1 0-16,-22 0 0,22 0 16,-21 0-16,20 0 0,1 0 0,0 0 15,-1-21-15,22 0 16,0 0-16,0 0 0,0-1 0,21 1 16,0 0-16,0 0 0,0 0 0,0 0 15,0-1-15,0 1 16,21 21 62,-21-21-62</inkml:trace>
  <inkml:trace contextRef="#ctx0" brushRef="#br0" timeOffset="28635.14">1693 8382 0,'0'0'16,"21"-42"0,-42 42 15,21 21-31,0 0 0,0 21 15,0 1-15,0-1 0,0 0 16,0 22-16,0-22 0,0 22 0,0-1 16,0 1-16,-21-1 0,0-20 15,0 20-15,21-21 0,-21 1 0,-1-1 16,22 0-16,0-20 0,-21 20 16,21-21-16,-21-21 0,21 21 0,0-42 31,0 0-16,0 0-15</inkml:trace>
  <inkml:trace contextRef="#ctx0" brushRef="#br0" timeOffset="28954.95">1651 8488 0,'0'0'0,"-21"-21"0,21 0 0,0-1 16,0 1-16,0 0 0,0 0 15,0 0-15,21 0 0,0-1 16,0 1-16,22 0 0,-1 0 0,0 0 16,1 21-16,20 0 15,-21 0-15,22 0 0,-1 0 0,1 21 16,-22 21-16,1-21 0,20 22 0,-42-22 16,0 21-16,-21 1 0,0-1 15,0-21-15,-21 21 0,-21 1 0,0-1 16,-1-21-16,-20 22 0,20-22 15,1 21-15,-21-21 0,20 0 0,1 1 16,0-1-16,-1 0 0,22-21 16,-21 0-16,63 0 15,0-21 1,0 0-16,22 21 0,-1-22 0</inkml:trace>
  <inkml:trace contextRef="#ctx0" brushRef="#br0" timeOffset="29311.78">3916 8403 0,'0'-21'0,"0"42"0,-21-42 16,21 42 15,0 0-31,0 22 0,21-22 16,-21 21-16,21 1 0,0-1 16,0 0-16,0 1 0,-21 20 0,0-21 15,0 1-15,0-1 0,0 0 16,0 1-16,0-22 0,0 21 0,0-21 15,0 1-15,0-1 0,0 0 16,0-42 0,22 21-16,-1-21 15,0-1-15,-21-20 0</inkml:trace>
  <inkml:trace contextRef="#ctx0" brushRef="#br0" timeOffset="29546.64">4508 8297 0,'0'0'0,"-21"0"16,0 0-16,0 22 0,0-1 15,0 0-15,-22 0 0,22 21 0,0 1 16,-21-22-16,20 21 0,-20 1 16,21-1-16,0 0 0,-22 1 0,22 20 15,0-21-15,0-20 0,0 20 16,0 0-16,-1-21 0,22 1 15,0-1-15,0 0 0,22-21 16,-1 0-16,0 0 16,21-21-16,-21 0 0</inkml:trace>
  <inkml:trace contextRef="#ctx0" brushRef="#br0" timeOffset="29779.5">4868 8403 0,'0'21'16,"0"1"-16,0-1 15,-21 0-15,0 0 0,0 21 0,21-20 16,-21 20-16,-1-21 0,22 21 0,-21 1 16,0-1-16,21 0 0,-21 1 15,0-1-15,0-21 0,21 22 0,0-22 16,-22 42-16,1-42 0,21 1 15,21-22 1,1 0-16</inkml:trace>
  <inkml:trace contextRef="#ctx0" brushRef="#br0" timeOffset="30263.26">4805 8678 0,'0'0'0,"0"-42"0,-21 21 0,21-21 0,0 20 16,0 1-16,0 0 0,0-21 15,21 21-15,-21-1 0,21 1 0,0 0 16,0 0-16,0 21 0,22-21 0,-22 21 16,0 0-16,21 0 0,-20 0 15,20 0-15,-21 21 0,0 0 0,22 0 16,-22 22-16,0-22 0,0 21 0,0-21 16,0 22-16,-21-22 0,0 21 15,0-21-15,22 22 0,-22-22 0,0 42 16,0-42-16,0 1 15,0-1-15,0 21 0,-22-42 16,1 0 0,21-21-16,0 0 15,0 0-15,0-1 0,0-20 16,0 21-16,0 0 0,0-22 16,21 1-16,-21 0 0,22 21 15,-1-22-15,0 1 0,21 0 0,22-22 16,-22 22-16,0 21 0,1 21 15,-1 0-15,0 0 0,22 0 16,-22 21-16,-21 0 0,22 42 16,-22-20-16,0-1 0,-21-21 15,0 22-15,0-1 0,0 0 16,0 1-16,0-22 0,0 21 0,0-21 16,-21 22-16,0-22 0,21 0 0,0 0 15,-21-21-15,21 21 0,-22-21 16</inkml:trace>
  <inkml:trace contextRef="#ctx0" brushRef="#br0" timeOffset="31063.8">8340 8149 0,'0'-127'32,"0"254"-32,0-275 0,0 127 15,0 0-15,0 0 0,-22 21 16,1 0-16,0 0 16,0 0-16,0 0 0,-22 0 0,1 0 15,0 0-15,-1 21 0,1 0 0,0 0 16,-1 21-16,-20-20 0,21 20 15,-1-21-15,1 21 0,0-20 16,-1 20-16,22-21 0,21 0 0,0 22 16,0-22-16,21 0 0,0-21 15,1 21-15,20-21 0,0 21 16,1-21-16,-1 21 0,0-21 0,22 22 16,-22-1-16,0-21 0,1 21 0,-1 0 15,0 0-15,1-21 0,-22 21 16,0 1-16,0 20 0,-21-21 0,0 0 15,0 0-15,0 1 0,0-1 0,-21 21 16,-21-21-16,-1 0 0,1 1 16,0-1-16,-22 0 0,1 0 0,-1 0 15,1 0-15,-1 1 0,22-1 16,0-21-16,-1 0 0,22 0 0,0 0 16,0 0-16,21-21 15,21 21-15,0-22 16,0 22-16,22-21 0,-22 21 0,21 0 15,0-21-15,1 21 0,-1 0 16,0 0-16,1 0 0,-1 0 0,-21 21 16,22 0-16,-22 1 0,0-22 0,0 42 15,0-21-15,-21 0 0,0 0 16,0 22-16,0-22 0,0 21 0,0-21 16,-21 22-16,0-22 0,0 21 0,0-21 15,-1 22-15,1-22 0,21 21 16,-21-21-16,0 1 0,21 20 15,-21-21-15,21 0 0,0 0 0,0 1 16,21-1-16,0-21 0,0 0 16,0 0-16,22 0 0,-22 0 0,21 0 15,-21 0-15,1 0 0</inkml:trace>
  <inkml:trace contextRef="#ctx0" brushRef="#br0" timeOffset="31915.3">8255 13526 0,'0'0'15,"-21"-22"-15,21 1 0,0 0 16,0 0-16,0 0 16,84 0-1,-62 21-15,-1 0 16,0 0-16,0 0 0,-21 21 0,21 0 15,-21 0-15,0 0 0,0 0 0,0 1 16,0 20-16,0 0 0,-21-21 16,-21 22-16,21-22 0,-22 21 15,1-21-15,0 22 0,-1-1 0,1-21 16,0 0-16,20 1 0,-20 20 0,21-21 16,0 0-16,21 0 15,0 1-15,21-1 0,0 0 16,0-21-16,22 21 0,-22-21 0,21 21 15,0 0-15,1 1 0,-1-22 0,0 21 16,1 0-16,-1 0 0,0 0 16,-20 22-16,-1-22 0,0 0 0,0 21 15,-21-21-15,0 22 0,0-22 0,0 21 16,-21 1-16,0-22 16,-22 21-16,22 0 0,-21 1 0,0-22 15,-22 0-15,22 21 0,-22-20 16,22-22-16,-22 21 0,1-21 0,21 0 15,-22 0-15,1 0 0,-1 0 0,22-21 16,-22-1-16,1 1 0,20-21 0,-20 21 16,21-22-16</inkml:trace>
  <inkml:trace contextRef="#ctx0" brushRef="#br0" timeOffset="33095.1">2286 10562 0,'42'-21'16,"-21"0"-16,-21 0 0,22 21 15,-1-21-15,-21-1 0,0 1 16,21 0-16,-21 0 15,0 0-15,0 0 16,-21 21-16,0 0 0,-1 0 16,1 0-16,-21 0 0,0 21 0,20 0 15,-20 0-15,21 0 0,-21 0 0,20 1 16,1 20-16,0-21 16,0 21-16,21-20 0,0-1 0,0 21 15,0-21-15,0 0 0,0 1 16,21-22-16,0 21 0,0 0 0,1-21 15,-1 21-15,21-21 0,-21 21 0,22-21 16,-22 21-16,21 1 0,-21-22 16,22 21-16,-22 0 0,0-21 0,-21 21 15,0 0-15,0 0 0,0 1 0,-21-1 16,0 0-16,-1-21 0,-20 21 16,21 0-16,-21 0 0,-1-21 15,-20 22-15,20-22 0,1 0 16,0 0-16,-1 0 0,22 0 0,-21 0 15,21-22-15,-22 22 0,22-21 0,0 0 16,0 0-16,21 0 0,0 0 16,0-43-1,0 43-15,42 0 0,-21 0 16,1 21-16,20-22 0,0 1 0,-21 0 16,43 21-16,-22-21 0</inkml:trace>
  <inkml:trace contextRef="#ctx0" brushRef="#br0" timeOffset="33527.86">3006 10562 0,'0'0'0,"-22"0"0,1 0 0,0 0 0,0 21 15,0 1-15,0-1 16,-1 0-16,1 0 0,0 0 0,21 22 15,-21-22-15,0 21 0,21 0 16,0-20-16,0 20 0,0-21 0,0 21 16,0-20-16,0 20 0,0-21 0,21 0 15,0 0-15,0 1 16,0-22-16,1 21 0,20-21 0,-21 0 16,0 0-16,22 0 0,-22-21 0,0 21 15,21-22-15,-21 1 16,1 0-16,20 0 0,-21 0 0,21-22 15,-20 1-15,-22 21 0,0-21 0,0 20 16,0-20-16,0 0 0,0-1 16,-22 22-16,1-21 0,0 0 0,0 20 15,-21 1-15,20 0 0,1 21 16,0 0-16,0 0 0,-21 0 0,20 0 16,1 0-16,0 21 0,0 0 0,0 1 15,0-1-15,21 0 16,0 0-16,0 0 0,0 0 0,0 1 15,0-1-15,21 0 0,-21 0 0,42-21 16,-21 0-16</inkml:trace>
  <inkml:trace contextRef="#ctx0" brushRef="#br0" timeOffset="33786.71">3831 10372 0,'0'0'0,"-21"-21"0,0 21 0,0 0 16,-1 21-16,1 0 0,21 0 15,0 21-15,-21 1 0,0-1 16,21 0-16,-21 1 0,21-1 0,0 0 16,0 1-16,-21 20 0,21-20 0,-22-22 15,22 21-15,0 0 0,0-20 16,0 20-16,0-21 0,0 0 0,0 0 15,0 1-15,22-22 16,-1 0-16,0 0 16</inkml:trace>
  <inkml:trace contextRef="#ctx0" brushRef="#br0" timeOffset="34055.55">3768 10499 0,'0'-106'15,"0"64"1,21 20-16,-21 1 0,21 21 0,0 0 16,21 0-16,-20 0 0,-1 0 15,21 0-15,-21 21 0,0 1 0,1-1 16,-1 21-16,0-21 0,0 22 0,0-1 16,-21-21-16,0 21 0,0 1 15,0-22-15,-21 0 0,0 21 16,0-20-16,0-1 0,-22 0 0,1-21 15,0 21-15,-1-21 0,1 0 16,-43 21-16,64-21 0,-21 0 16,-1 0-16,22 0 0,21-21 0,0 0 15</inkml:trace>
  <inkml:trace contextRef="#ctx0" brushRef="#br0" timeOffset="34523.51">5101 10181 0,'0'0'0,"21"0"0,-21-21 0,0 0 16,0 0-16,0 0 15,-21 21 1,0 0-16,0 0 0,0 21 15,-1 0-15,1 0 0,0 21 0,-21 1 16,21 20-16,-1-20 0,1 41 16,0-20-16,0-1 0,0 1 0,21-1 15,0 1-15,0-1 0,0 1 0,0-22 16,0 22-16,0-22 0,0 0 16,0 1-16,21-1 0,85 43 15,-85-85 1,21 0-16,1 0 0,-22 0 0,21 0 15,-21-22-15,0 1 0,22 0 16,-22 0-16</inkml:trace>
  <inkml:trace contextRef="#ctx0" brushRef="#br0" timeOffset="34743.41">5461 10308 0,'0'0'0,"-21"-21"0,0 21 15,-1 0 1,22 21 0,0 0-16,0 1 0,0 20 15,0-21-15,0 0 16,0 0-16,0 1 0,0-1 0,0 0 16</inkml:trace>
  <inkml:trace contextRef="#ctx0" brushRef="#br0" timeOffset="34907.66">5546 10287 0,'-22'64'31,"1"-43"-31,0 0 16,21 0-1,0 0-15,0 0 16</inkml:trace>
  <inkml:trace contextRef="#ctx0" brushRef="#br0" timeOffset="35182.76">6138 10224 0,'-21'0'15,"0"21"1,21 0-16,-21 0 0,21 0 0,0 22 16,0-1-16,-21 0 0,21 1 15,-22-1-15,1 64 16,21-64-16,-21 0 0,21-20 0,0 41 15,0-21-15,0-20 0,0-1 16,0 0-16,0 0 16,21-21-1,-21-21-15</inkml:trace>
  <inkml:trace contextRef="#ctx0" brushRef="#br0" timeOffset="35410.62">6371 10181 0,'0'0'0,"0"21"31,0 1-31,0 20 0,0-21 16,0 21-16,0 22 0,0-22 16,-21 1-16,21-1 0,-21 21 0,21-20 15,0-1-15,0 0 0,-21-20 0,21 20 16,-22-21-16,22 0 0,0 0 15,0 1-15,0-1 0</inkml:trace>
  <inkml:trace contextRef="#ctx0" brushRef="#br0" timeOffset="35591.37">6054 10647 0,'-22'0'15,"44"0"17,-1 0-32,0 0 0,0 0 15,170-21 1,-149 0 0,0 21-16,-21 0 0</inkml:trace>
  <inkml:trace contextRef="#ctx0" brushRef="#br0" timeOffset="35915.76">6710 10562 0,'-21'43'15,"42"-43"17,0 0-32,0 0 0,0-22 15,0 22-15,22-21 0,-22 0 0,0 21 16,0-21-16,0 0 0,1 0 0,-22-1 15,0 1-15,0 0 16,0 0-16,-22 21 16,1 0-16,0 0 0,-21 0 0,21 0 15,-22 0-15,1 21 16,21 21-16,-22-20 0,22-1 0,0 21 16,0 0-16,0-20 0,21 20 0,0-21 15,0 21-15,0-20 0,0 20 0,0-21 16,21 0-16,0 0 0,0-21 15,0 22-15,1-22 0,20 0 0,-21 0 16,21 0-16,-20 0 0,62 0 16,-41-22-16</inkml:trace>
  <inkml:trace contextRef="#ctx0" brushRef="#br0" timeOffset="36152.83">7408 10202 0,'0'0'0,"0"-21"0,0 0 0,-21 21 16,0 0-16,0 21 0,0 0 16,21 1-16,0-1 0,-22 0 15,1 21-15,21 1 0,-21-1 0,21 0 16,0 1-16,-21-1 0,21 0 0,-21 1 16,21-22-16,0 21 0,0 0 0,-21-20 15,21-1-15,0 0 0,0 0 16,0 0-16,21-21 15,0 0 1,0-21-16,0 21 0</inkml:trace>
  <inkml:trace contextRef="#ctx0" brushRef="#br0" timeOffset="36387.71">7705 10139 0,'0'0'0,"0"-21"0,-22 21 15,1 0-15,0 21 16,0 21-16,0-21 0,21 22 16,0-1-16,-21 0 0,21 1 0,-22-1 15,1 0-15,21 1 16,0-1-16,0 0 0,-21 1 0,21-22 16,-21 21-16,21-21 0,0 1 0,0-1 15,0 0-15,0 0 0,21-21 16,0 0-1,22 0-15</inkml:trace>
  <inkml:trace contextRef="#ctx0" brushRef="#br0" timeOffset="36747.5">8001 10414 0,'0'0'15,"-21"0"1,21 21-16,0 0 15,-21 1-15,-1-1 0,1 0 0,21 21 16,-21-21-16,21 1 0,0-1 0,0 0 16,0 21-16,0-21 0,0 1 15,0-1-15,21-21 16,0 0-16,1 0 0,20 0 0,-21 0 16,21 0-16,-20-21 0,20 21 15,-21-22-15,21 1 0,-20 0 16,-1 0-16,0-21 0,0 20 0,0-20 15,-21 21-15,0 0 0,0-22 0,0 22 16,0 0-16,0 0 0,-21 0 16,0 0-16,0 21 0,0 0 0,-43 0 15,43 0-15,-21 0 0,20 0 16,1 0-16,-21 21 0,42 0 16,-21-21-16,21 21 0,0 0 0,0 0 15,21-21 1,21 0-16</inkml:trace>
  <inkml:trace contextRef="#ctx0" brushRef="#br0" timeOffset="37081.41">8572 10097 0,'-21'0'0,"0"0"47,21-22 0,0 44 0,0-1-47,-21 0 0,0 0 16,21 0-16,-21 0 15,-1 22 1</inkml:trace>
  <inkml:trace contextRef="#ctx0" brushRef="#br0" timeOffset="37331.41">8848 10118 0,'-22'0'15,"1"0"1,0 0-16,21 21 15,0 0-15,-21-21 0,21 21 16,0 0-16,0 1 0,-21-22 16,21 21-16,0 0 15</inkml:trace>
  <inkml:trace contextRef="#ctx0" brushRef="#br0" timeOffset="37683.76">9102 9843 0,'21'-22'16,"21"22"-1,-21 0-15,0 22 0,22-1 0,-1 0 16,0 0-16,-20 0 0,20 22 16,0-22-16,-21 21 0,22 0 0,-43 1 15,21-22-15,-21 21 0,0 22 0,0-22 16,-21 0-16,0 1 0,-1 20 16,-20-20-16,21-1 0,-43 0 0,22 1 15,0-1-15,-22 0 0,22 1 0,-22-22 16,22 0-16,0 0 0,-1 0 15,22 0-15,-21 1 0,21-22 16,0 0-16,-1 21 0,1-21 16,21-21-1,0-1-15,0 1 0</inkml:trace>
  <inkml:trace contextRef="#ctx0" brushRef="#br0" timeOffset="39252.12">2794 11705 0,'0'-21'0,"0"42"0,0-63 0,21 21 16,-21 0-16,21-1 0,-21 1 15,0 0-15,0 0 0,0 42 31,0 0-31,0 0 0,-21 1 16,0 20-16,0 0 0,0 1 0,-1-1 16,1 0-16,-21 22 0,21-22 15,-22 22-15,22-1 0,-21-21 0,21 22 16,-22-22-16,22 1 0,-21-1 16,21 0-16,0 1 0,21-22 0,0 0 15,0 0-15,21-21 31,0-21-31,0 0 0,0 0 0,22-22 16,-22 22-16,21-21 0,-21-22 16,22 22-16,-1-22 0,0 1 0,-21-1 15,22 1-15,-22-1 0,0 22 16,0-21-16,0-1 0,1 22 0,-22-1 16,21 1-16,-21 21 0,21 0 0,-21 0 15,21 42 1,-21 0-16,21 0 0,-21 0 15,0 22-15,0-1 0,0 0 0,0-21 16,0 22-16,0-1 0,0 22 16,0-22-16,0 0 0,0 1 0,0-22 15,0 21-15,0 0 0,0 1 16,0-22-16,0 0 0,0 0 0,0 0 16,0 1-16,0-1 0,-21-21 15,0 0 1,21-21-16,0-1 0</inkml:trace>
  <inkml:trace contextRef="#ctx0" brushRef="#br0" timeOffset="39415.01">2540 12107 0,'0'-21'0,"0"42"0,-21-42 16,42 21-1,0 0-15,0-21 0,0 21 16,22 0-16,-1 0 0,0 0 15,22-21-15,-22 21 0,22-21 0,-1 21 16,1-21-16,-1 21 0,1 0 16,20-22-16</inkml:trace>
  <inkml:trace contextRef="#ctx0" brushRef="#br0" timeOffset="39919.17">4381 11959 0,'0'-21'16,"0"0"-16,0 0 15,0 0-15,0-1 16,0 1-16,-21 0 0,21 0 0,-21 0 16,0 0-16,0 21 0,0-22 15,-1 22-15,1 0 0,0 0 0,0 0 16,-21 0-16,20 0 0,1 22 15,-21-1-15,21 0 0,0 21 16,-22-21-16,22 22 0,0-1 0,0 0 16,0 1-16,-1-22 0,22 21 0,0 1 15,0-22-15,0 0 0,0 0 16,0 0-16,43 0 0,-22-21 0,21 0 16,1 0-16,-22 0 15,21 0-15,-21-21 0,22 21 0,-22-21 16,21 0-16,0-21 0,-20 20 15,20 1-15,-21-21 0,21 0 0,-20 20 16,-1-20-16,-21 21 0,0-21 0,21 20 16,-21 1-16,0 0 0,0 42 31,-21 0-15,21 1-16,0 20 0,0-21 15,0 21-15,0-20 0,0 20 16,0-21-16,0 0 0,0 0 0,21 22 15,0-43-15,-21 21 0,21 0 0,22-21 16,-22 0-16,0 0 0,21 0 16,1 0-16,-1 0 0</inkml:trace>
  <inkml:trace contextRef="#ctx0" brushRef="#br0" timeOffset="40130.83">5355 11832 0,'-21'21'15,"21"1"1,21-22-16,0 0 16,0 0-16,1 0 0,-1 0 15,0 0-15,0 0 0,0 0 16,0 0-16</inkml:trace>
  <inkml:trace contextRef="#ctx0" brushRef="#br0" timeOffset="40279.41">5270 12023 0,'22'0'31,"-1"0"-31,0 0 0,0 0 15,0 0-15,0 0 16,22-21-16,-22 21 0</inkml:trace>
  <inkml:trace contextRef="#ctx0" brushRef="#br0" timeOffset="40915.08">6159 11726 0,'0'-21'16,"0"42"-16,0-63 0,22 42 0,-1-21 15,-21 0-15,21 0 0,0 21 0,0 0 16,0-22-16,1 22 0,-1 0 0,0 0 16,0 0-16,0 0 0,0 22 15,1-1-15,-1 0 0,0 0 0,-21 0 16,0 22-16,21-22 0,-21 21 15,0-21-15,0 22 0,0-1 16,0-21-16,0 21 0,-21-20 0,21-1 16,-21 0-16,21 0 0,-21 0 0,21 0 15,0-42 17,0 0-32,0 0 0,0-21 15,21 20-15,-21 1 0,21-21 0,0 21 16,0-22-16,0 22 0,1-21 15,20 21-15,-21-22 0,0 22 0,22 0 16,-22 0-16,0 0 0,0 21 0,0 0 16,22 0-16,-22 0 15,0 21-15,0 0 0,-21 0 16,21 0-16,-21 1 0,0 20 0,0-21 16,0 0-16,0 0 0,0 22 15,0-22-15,-21 0 0,0 0 16,21 0-16,0 1 0,-21-22 0,21 21 15,21-21 1,0 0-16,0 0 0,0-21 16,1 21-16</inkml:trace>
  <inkml:trace contextRef="#ctx0" brushRef="#br0" timeOffset="41679.44">7260 11790 0,'0'0'0,"21"0"0,0 0 0,1-21 0,-1 0 15,0 21-15,-21-22 0,21 1 16,-21 0-16,0 0 0,0 0 16,0 0-16,0-1 0,0 1 15,-21 21-15,0 0 16,0 0-16,-1 0 0,1 21 16,0 1-16,0-1 0,0 0 0,0 0 15,-1 21-15,22-20 0,0-1 16,0 21-16,0-21 0,0 0 0,0 1 15,0 20-15,0-21 0,0 0 0,22-21 16,-1 21-16,0-21 16,0 0-16,0 0 0,0 0 0,1 0 15,20 0-15,-21 0 0,0-21 0,0 0 16,22 0-16,-22 0 0,0 0 16,0-1-16,0 1 0,1 0 0,-1 0 15,0 0-15,0 0 0,-21-1 0,21-20 16,-21 21-16,0 0 0,0 0 15,0 42 1,-21 0 0,21 0-16,-21 0 0,21 0 15,0 1-15,-21 105 32,21-106-32,0 0 0,21-21 31,0 0-16,0-21-15,0 0 0,1 21 0,-1-22 16,0 1-16,0 0 0,0 0 0,0-21 16,1 20-16,-1 1 0,-21 0 15,21 21-15,-21-21 0,21 21 16,-21 21 0,-21 0-1,21 0-15,-21 1 0,21-1 16,0 0-16,0 0 0,0 0 0,0 0 15,0 1-15,0-1 0,0 0 0,21 0 16,0 0-16,21-21 0,-20 0 16,-1 0-16,21 0 0,-21 0 0,22 0 15,-22 0-15,0 0 0,21-21 0,-21 21 16,1-21-16,-1 0 0,0 0 16,-21-1-16,21 1 0,-21 0 0,0-21 15,0 21-15,0-1 0,0 1 16,-21 0-16,0 0 0,0 0 15,-1 0-15,1 21 0,0 0 0,0 0 16,0 0-16,0 0 16</inkml:trace>
  <inkml:trace contextRef="#ctx0" brushRef="#br0" timeOffset="42215.67">8975 11218 0,'0'0'0,"0"-21"0,0 0 0,-22 21 0,22-21 15,0 0-15,-21 21 16,21 21-16,0 0 0,0 0 15,0 0-15,0 22 0,0-22 0,0 21 16,0 1-16,0-1 0,0 0 16,0 1-16,0-1 0,0-21 0,-21 21 15,21-20-15,-21 20 0,0-21 0,0 0 16,21 0-16,-22-21 0,22 22 16,-21-22-16,21-22 31,0 1-31,0 0 0,0 0 15,0 0-15,21-22 0,1 22 0,105-233 32,-106 191-32,21 20 0,-21 1 15,22 0-15,-22-1 0,21 22 0,-21 0 16,0 0-16,22 21 0,-22 0 0,0 0 16,0 21-16,-21 0 0,21 22 15,-21-22-15,22 21 0,-22 0 0,0 1 16,0-1-16,0 0 0,0-20 15,0 20-15,0 0 0,0 1 0,0-1 0,0-21 16,0 0-16,0 22 16,0-22-16,0 0 0,-22 0 0,1 0 15,0-21-15,0 0 16,0 0-16,0 0 0,-1 0 16,1 0-16,0 0 0</inkml:trace>
  <inkml:trace contextRef="#ctx0" brushRef="#br0" timeOffset="42360.87">8911 11557 0,'0'0'0,"-21"0"0,21-21 16,0 0-16,21 0 16,0 21-16,22 0 0,-22-22 15,21 22-15,0 0 0,1-21 16,-1 0-16,0 21 0,22-21 16,-22 21-16,22-21 0,-22 0 0,22-1 15,-22 1-15,0 21 0,22-21 0</inkml:trace>
  <inkml:trace contextRef="#ctx0" brushRef="#br0" timeOffset="42591.81">10118 10986 0,'0'0'15,"0"-22"-15,-22 22 16,1 22 0,0-1-16,0 0 0,0 0 15,0 0-15,-22 22 0,22-22 16,0 21-16,0 0 0,21 1 0,-21-1 15,21 0-15,-22 1 0,22-22 0,0 21 16,0 1-16,0-22 0,0 0 16,0 0-16,0 0 0,22 0 0,-1 1 15,0-22-15,0 0 0,0 0 0,22 0 16,-22 0-16,21 0 0,0-22 16,1 22-16,20-21 0</inkml:trace>
  <inkml:trace contextRef="#ctx0" brushRef="#br0" timeOffset="42879.64">10731 10943 0,'0'0'0,"0"-21"15,-42-21 1,21 42 0,21 21-1,0 0-15,0 0 0,21 0 0,0 1 16,0 20-16,1 0 0,-1 1 0,-21-1 15,21 0-15,0 1 0,0 20 16,-21-21-16,0 1 0,0-1 0,0-21 16,0 64-16,0-64 0,0 0 15,-21 0-15,0 1 16,0-1-16,0-21 0,-1 0 0,1 0 16,0 0-16,0 0 0,0 0 15,21-21-15,0-1 0,0 1 16,0 0-16,0 0 0,21 0 15</inkml:trace>
  <inkml:trace contextRef="#ctx0" brushRef="#br0" timeOffset="43070.54">11536 10964 0,'0'-21'15,"0"42"-15,0-63 0,0 21 31,0 0-31,-21 21 32,21 21-32,0 0 0,0 0 15,0 0 1,0 1-16</inkml:trace>
  <inkml:trace contextRef="#ctx0" brushRef="#br0" timeOffset="43283.35">11705 11430 0,'0'0'0,"0"21"15,0 43 1,0-43-16,0 0 0,0 0 0,0 0 16,0 1-16,0-1 0,-21 0 0,0 0 15,0 0-15,-1 0 0,1 1 16,0-1-16,-21 0 0,21 0 0,-43 0 15,22 0-15,-1 1 0,-20-1 16,-1 0-16,1 0 0,-1-21 0,-20 21 0</inkml:trace>
  <inkml:trace contextRef="#ctx0" brushRef="#br0" timeOffset="44178">4043 13229 0,'0'0'0,"42"-42"31,-21 21-31,-21-22 0,0 22 0,0 0 16,0 0-16,0 0 0,0-22 0,-21 22 15,-127-106 17,127 127-32,-22 0 0,22 0 0,-21 21 15,0 1-15,-1-1 0,22 0 16,-21 21-16,-1 1 0,22-22 15,-21 21-15,21 0 0,0 1 0,-1-1 16,1-21-16,21 22 0,0-22 0,0 0 16,0 0-16,0 0 0,0 0 0,21-21 15,1 0-15,20 0 16,-21 0-16,21 0 0,-20-21 0,20 0 16,0 0-16,-21 0 0,22 0 15,-1-1-15,0-20 0,1 0 16,-1 21-16,0-22 0,-20 1 0,-1 0 15,0-1-15,0 1 0,-21 0 16,0 20-16,0-20 0,0 63 31,-21 0-31,21 1 0,0 20 16,-21-21-16,21 21 0,-21-20 0,21 20 16,0 0-16,0-21 0,0 22 15,0-22-15,0 21 0,0-21 0,0 1 16,0-1-16,0 0 0,21 0 0,-21 0 15,21-21-15,0 21 16,0-21-16,0 0 16,1 0-16,-1 0 0,0-21 15</inkml:trace>
  <inkml:trace contextRef="#ctx0" brushRef="#br0" timeOffset="44476.1">4784 13102 0,'0'0'0,"0"43"16,21-43 15,0 0-15,0 0-16,-21-22 0,21 22 15,-21-21-15,21 0 0,-21 0 16,0 0-16,0 0 0,-21-1 15,0 22-15,0 0 16,0 0-16,0 0 0,-1 0 16,1 0-16,0 22 15,21-1-15,0 0 0,0 0 16,21 0 0,0-21-16,1 0 15,20 0-15</inkml:trace>
  <inkml:trace contextRef="#ctx0" brushRef="#br0" timeOffset="44947.28">5694 12848 0,'0'0'15,"-21"-21"-15,-1 21 0,1-21 0,0 0 16,0 21-16,-21 0 0,20 0 0,1 0 15,-21 0-15,0 42 16,-1-21-16,22 0 0,0 1 16,0 20-16,0-21 0,-22 21 0,22 1 15,0-22-15,0 21 0,21 1 0,0-22 16,0 21-16,0-21 0,0 0 16,0 1-16,0-1 0,0 0 0,21-21 15,0 0-15,0 0 0,22 0 0,-22 0 16,21 0-16,-21-21 0,22 0 15,-1-1-15,-21 1 0,21 0 0,1 0 16,-1-43-16,0 43 0,-20-21 16,-22 21-16,21-22 0,-21 22 15,21-21-15,-21 21 0,0 0 16,0-1-16,-21 44 31,0-1-31,21 0 0,0 0 16,0 21-16,-22-20 0,22-1 0,0 0 15,0 21-15,0-21 0,0 1 16,0-1-16,22 0 0,-1 0 16,0 0-16,21 0 0,22-21 15,-43 0-15,21 0 0,1 0 16,-22 0-16</inkml:trace>
  <inkml:trace contextRef="#ctx0" brushRef="#br0" timeOffset="45402.92">6477 12891 0,'0'-43'0,"0"86"0,0-107 0,0 43 16,-21 0-16,0 21 0,-1 0 0,1 0 15,0 0-15,0 0 0,0 0 16,0 21-16,-1 0 0,1 0 0,0 0 16,0 1-16,0-1 0,0 21 15,-1-21-15,1 0 0,21 22 0,0-22 16,0 21-16,0-21 0,0 1 15,0-1-15,0 0 0,0 0 0,0 0 16,21-21-16,1 21 16,-1-21-16,0 0 0,0 0 15,0 0-15,0-21 0,1 0 0,20 0 16,-21 0-16,0 0 0,0-1 16,1-20-16,-1 21 0,-21-21 0,21-1 15,0 1-15,-21-22 0,21 22 0,-21 0 16,0-22-16,0 22 0,0 0 15,0 20-15,0-20 0,0 21 16,0-21-16,0 63 16,0 0-1,0 0-15,0 21 0,0 1 16,-21-22-16,21 21 0,0 1 0,0-1 16,0 0-16,0 1 0,0-1 0,0 0 15,0-21-15,0 22 0,0-22 16,0 0-16,21 0 0,0 0 0,1 1 15,-1-22-15,0 0 0,0 0 0,0 0 16,22 0-16</inkml:trace>
  <inkml:trace contextRef="#ctx0" brushRef="#br0" timeOffset="45894.77">7239 12827 0,'0'0'0,"0"-42"0,0 21 16,0-1-16,0 1 0,-21 0 15,0 21-15,-1 0 0,1 0 16,0 0-16,0 0 0,0 0 16,0 21-16,-1 0 0,-20 1 0,21-1 15,0 21-15,0-21 0,-1 22 0,1-22 16,0 21-16,0-21 0,0 22 16,0-22-16,-1 0 0,22 0 0,0 0 15,0 0-15,0 1 16,22-1-16,-1-21 0,0 0 15,0 0-15,0 0 0,0 0 16,22-21-16,-22 21 0,21-22 0,-21 1 16,22 0-16,-22-21 0,0 21 15,21-22-15,-20 1 0,-1 0 0,0-1 16,0 1-16,0 0 0,-21-22 0,0 22 16,21-1-16,-21 1 0,22 0 15,-22 21-15,0-22 0,0 22 0,0 0 16,0 0-16,-22 21 15,1 0-15,0 42 16,21-21-16,-21 0 0,0 22 16,21-1-16,0 0 0,0 1 0,-21-1 15,21 43-15,0-43 16,0 0-16,0 1 0,0-1 16,0-21-16,0 22 0,0-22 0,0 0 15,0 0-15,21 0 0,0 0 16,0-21-16,0 0 0,0 0 15,1 0-15,20 0 0,-21 0 0,0 0 16</inkml:trace>
  <inkml:trace contextRef="#ctx0" brushRef="#br0" timeOffset="46160.32">8170 12531 0,'-148'-21'32,"127"21"-32,0 21 0,0 0 15,21 0-15,-22 0 0,1 0 0,0 22 16,21-22-16,0 21 0,-21 1 0,21-22 16,-21 21-16,21-21 0,0 22 15,0-22-15,0 0 0,0 0 0,0 0 16,0 0-16,0 1 0,21-22 15,0 0-15,0 0 0,0 0 0,1 0 16,-1 0-16,0 0 0,21 0 16</inkml:trace>
  <inkml:trace contextRef="#ctx0" brushRef="#br0" timeOffset="46447.16">8530 12510 0,'0'0'0,"0"-22"0,106 22 31,-85 0-31,21 22 0,-20-22 0,-1 21 16,0-21-16,21 21 0,-42 0 16,0 0-16,0 43 0,0-22 15,0 0-15,0-20 0,-21 20 0,0 0 16,0 1-16,0-22 0,-1 0 15,1 21-15,0-21 0,0 1 0,-21-22 16,20 21-16,1-21 0,0 21 16,21-42 15</inkml:trace>
  <inkml:trace contextRef="#ctx0" brushRef="#br0" timeOffset="46688.02">9546 12615 0,'0'0'15,"-21"0"-15,0 0 0,0 0 16,-1 0-1,22 22 17,0-1-17,0 0-15</inkml:trace>
  <inkml:trace contextRef="#ctx0" brushRef="#br0" timeOffset="46884.91">9525 13081 0,'0'0'0,"-21"21"0,0-21 0,-1 21 15,1 1-15,0-1 16,0 0-16,0-21 0,21 21 16,-21 0-16,-1 0 0,22 1 15,-21-1-15,0 0 0,0 0 16,0 0-16,0-21 15,-1 0-15,1 21 0</inkml:trace>
  <inkml:trace contextRef="#ctx0" brushRef="#br1" timeOffset="59439.37">741 8805 0,'-21'0'31,"-1"0"-15,22 22-16,-21-22 15,21 21-15,0 0 0,-21 0 16,21 0-1,0 0-15,0 1 16,0-1-16,21-21 16,0 0-16,1 0 15,-1 0-15,0 0 0,0-21 16,0-1 0,-21 1-16,21 21 0,-21-21 0,0 0 15,0 0-15,0 0 16,0-1-16,0 1 0,0 0 0,-21 0 15,0 0-15,0 21 16,0 0 0,0 0-16,21 21 15,0 0-15,0 0 16,-22 0-16,22 1 0,0-1 0,0 21 16,0-21-16,0 0 0,0 1 15,0-1-15,0 0 0,0 0 0,0 0 16,0 0-16,22-21 15,-1 22-15,0-22 0,0 0 16,0 0-16,64-43 31,-85 22-31,0 0 0,0 0 16,0 0-16,0-1 0,0 1 0,0 0 16,0 0-16,0 0 0,0 0 15,0-1-15,-21 1 0,0 0 0,-1 0 16,1 21-16,0 0 15,0 0-15,0 0 0,0 0 16,-1 0-16,1 21 0,0 0 16,0 0-16,21 1 0,0-1 15,-21 0-15,21 0 0,0 0 16,0 0-16,0 1 0,0-1 16,0 0-16,0 0 0,21 0 15,0-21-15,0 0 16,0 0-16,1 0 0,-1 0 0,0 0 15,0 0-15,0-21 0,0 0 16,1 21-16,-1-21 0,0 0 0,0-1 16,-21 1-16,0 0 15,0 0-15,0 0 0,0 0 0,0-22 16,0 22-16,0 0 0,-21 0 0,0 21 16,0-21-16,21-1 0,-22 22 15,1 0-15,0 0 0,0 0 16,0 0-16,0 0 0,-1 0 0,1 22 15,21-1-15,-21 0 0,0 0 16,21 0-16,-21 0 0,21 1 16,0 20-16,0-21 0,0 0 15,0 0-15,0 1 0,21-1 0,0-21 16,0 21-16,0-21 0,1 0 0,-1 0 16,0 0-16,0 0 15,0 0-15,0 0 0,1-21 16,-1 21-16,-21-21 0,0-1 15,0 1-15,0 0 0,0 0 16,0 0-16,0 0 0,0-1 16,0 1-16,0 0 0,-21 21 0,-1-21 15,1 0-15,0 21 16,0 0-16,0 0 0,0 0 16,-1 21-16,1 0 15,21 0-15,0 0 16,0 1-16,0-1 0,0 0 0,0 0 15,0 0 1,0 0-16,0 1 0,21-1 16,1-21-16,-1 0 0,0 0 15,0 0-15,0 0 0,0 0 16,1 0-16,-1-21 16,-21-1-16,21 1 0,-21 0 15,21 0-15,-21 0 16,0 0-16,-21-43 31,0 43-31,0 21 0,-1 0 0,1 0 16,0 0-16,0 0 15,0 0-15,0 21 0,-1 0 16,22 0-16,-21 1 0,0-1 16,21 0-16,0 0 15,0 0-15,0 0 0,0 1 0,0-1 16,21 0-16,0-21 15,1 0-15,-22 21 0,21-21 0,0 0 16,0 0-16,0 0 16,0 0-16,1-21 0,-1 0 15,0 0-15,-21-1 16,0 1-16,0 0 0,0 0 16,0 0-16,0 0 0,0-1 15,0 1-15,-21 0 0,21 0 16,-21 21-16,-1-21 15,1 21-15,0 0 16,0 21-16,21 0 16,0 0-16,-21-21 0,21 21 0,0 1 15,0-1-15,-21 0 0,21 0 16,0 0-16,0 0 0,0 1 16,21-22-1,0 0-15,0 0 16,0 0-16,43-43 15,-64 22 1,21 21-16,-21-21 16,0 0-16,0 0 15,0-1-15,0 1 0,0 0 16,-21 21-16,0 0 16,-1 0-16,1 0 0,0 0 15,0 0-15,21 21 16,-21 0-16,0 1 0,21-1 0,0 0 15,0 0-15,0 0 16,0 0-16,0 1 0,21-22 16,0 0-1,0 0-15,0 0 16,0 0-16,1 0 16,-22-22-16,21 1 0,0 0 15,-21 0-15,0 0 16,0 0-16,0-1 0,0 1 15,0 0-15,-21 0 16,0 21-16,-1 0 16,22-21-16,-21 21 0,0 0 0,0 0 15,21 21-15,0 0 16,-21 0-16,21 0 0,0 1 16,0-1-16,0 63 15,21-84 1,-21 22-16,21-22 0,0 0 15,0 0-15,1 0 0,-1 0 16,0 0-16,0 0 16,-21-22-16,21 1 0,-21 0 15,0 0-15,0 0 16,0 0-16,0-1 0,0 1 16,-21 21-16,0-21 0,0 21 15,0 0-15,-1 0 0,1 0 16,0 0-1,21 21-15,-21 0 16,21 1-16,-21-1 0,21 0 16,0 0-16,0 0 0,0 0 15,0 1-15,0-1 0,21-21 16,0 0-16,0 0 16,0 0-16,1 0 0,-1 0 15,0 0-15,0-21 0,0-1 16,0 22-16,-21-21 0,0 0 0,22 21 15,-22-21-15,21 0 0,-21 0 16,0-1-16,0 1 0,0 0 16,-21 21-16,-1-21 0,1 0 15,0 0-15,0 21 16,0 0-16,0 0 0,-1 0 16,1 0-16,0 0 0,0 0 15,0 21-15,0-21 0,21 21 16,0 0-16,0 0 0,0 0 0,0 22 15,0-22-15,0 0 0,0 0 16,0 0-16,21 1 0,0-22 16,0 0-16,0 0 0,0 0 15,1 0-15,-1 0 0,0 0 16,0 0-16,0-22 16,0 1-16,-21 0 15,22 21-15,-22-21 0,0 0 16,0 0-16,0-1 0,0 1 15,0 0-15,-22 21 0,1-21 16,0 0-16,0 21 0,0 0 0,21-21 16,-21 21-16,-1 0 0,1 0 15,0 0-15,0 21 16,0 0-16,21 0 0,-21 0 16,21 0-16,0 22 0,0-22 15,0 0-15,0 0 0,0 0 0,0 1 16,21-1-16,0-21 15,0 0-15,-21 21 0,21-21 16,0 0-16,1 0 0,-1 0 16,0 0-16,0 0 0,-21-21 15,21 0-15,22-22 16,-43 22-16,21 0 16,-21 0-16,0 0 0,0-1 15,0 1-15,0 0 0,0 0 16,-21 0-16,-1 21 0,1 0 15,0 0-15,0 0 0,0 0 16,0 0-16,-1 21 16,22 0-16,0 0 0,-21 0 0,21 22 15,-21-22-15,21 0 16,0 21-16,0-20 0,0-1 0,0 0 16,0 0-16,0 0 15,21-21-15,0 0 0,1 0 16,-1 0-16,0 0 0,0 0 15,0 0-15,0-21 0,1 0 16,-1 0-16,0 21 0,-21-21 16,21-1-16,-21 1 0,0 0 0,0 0 15,0 0-15,0 0 0,0-1 16,-21 1-16,0 0 16,0 21-16,21-21 0,-22 21 0,1 0 15,0 0-15,0 0 16,-21 0-16,20 0 0,1 0 15,21 21-15,0 0 0,-21 0 16,21 1-16,-21-1 0,21 0 0,0 0 16,0 0-16,0 0 0,0 1 15,0-1-15,0 0 0,21-21 0,-21 21 16,21 0-16,0-21 0,85 0 31,-85 0-31,1-21 16,-1 0-16,0 21 0,-21-21 15,0 0-15,0-1 16,0 1-16,0 0 0,0 0 16,0 0-16,0 0 0,0-1 15,0 1-15,-21 0 0,0 0 16,-1 0-16,1 21 0,0 0 16,0 0-16,0 0 0,0 0 15,-1 0-15,1 21 16,21 0-16,0 0 0,0 0 15,0 1-15,0-1 0,0 0 16,0 0-16,0 0 0,0 0 16,0 1-16,21-22 15,1 0 1,-1 0-16,0 0 16,0 0-16,-21-22 0,21 22 15,-21-21-15,21 0 16,-21 0-16,22 0 0,-22 0 15,0-1-15,0 1 16,0 0-16,-22 0 16,1 21-16,0-21 0,0 21 15,0 0-15,0 0 0,-1 0 16,1 0-16,0 0 0,21 21 16,-21 0-16,21 0 15,-21 0-15,21 1 0,0-1 16,0 0-16,0 0 0,0 0 15,0 0-15,0 1 0,21-22 16,0 0-16,0 0 16,0 0-16,1 0 0,-1 0 0,0 0 15,0 0-15,0-22 16,0 22-16,1-21 0,-22 0 0,21 0 16,0 0-16,-21 0 15,0-1-15,0 1 0,0 0 16,-21 0-16,0 0 0,-1 21 15,1-21-15,0-1 0,0 22 16,0 0-16,0 0 16,-1 0-16,1 0 0,0 0 0,0 22 15,21-1-15,0 0 0,-21-21 16,21 42-16,-21-21 0,21 1 0,0-1 16,0 0-16,0 0 0,0 0 15,21 0-15,0-21 0,-21 22 16,21-22-16,0 0 0,0 0 15,1 0-15,-1 0 0,0 0 0,0 0 16,0 0-16,-21-22 16,21 1-16,-21 0 15,0 0-15,0 0 0,0 0 16,0-1-16,0 1 0,0 0 16,-21 21-16,0-21 0,0 0 15,0 21 1,0 0-16,21 21 31,0 0-15,0 0-16,0 0 15</inkml:trace>
  <inkml:trace contextRef="#ctx0" brushRef="#br1" timeOffset="62924.17">1228 10795 0,'-22'0'15,"1"0"17,0 21-17,0-21-15,0 0 16,0 0 0,-1 0-16,1 0 15,0 0-15,0 0 0,0 0 16,0 0-16,-1 0 15,1 0-15,0 0 0,0 0 16,0 0-16,0 0 16,-1 0-16,1 0 15,0 0-15,0-21 16,0 21-16,0 0 16,-1 0-16,1 0 15,0 0-15,42 0 125,0 0-125,22 0 0,-22 0 0,0 0 16,0 0-16,22 0 0,-22 0 15,21 0-15,-21 0 0,22 0 0,-22 0 16,21-21-16,0 21 0,1 0 16,-1 0-16,-21 0 0,22 0 15,-1 0-15,0 0 0,-21 0 16,22 0-16,-1 0 0,-21 0 0,22 0 16,-22 0-16,21 0 0,-21 0 15,0-21-15,1 21 0,-1 0 0,0 0 16,0 0-16,-21-21 0,21 21 15,0 0-15,-42 0 125,0 0-125,0 0 0,0 0 16,0 0-16,-1 0 0,1-22 16,0 22-16</inkml:trace>
  <inkml:trace contextRef="#ctx0" brushRef="#br1" timeOffset="64383.33">1291 10478 0,'0'0'16,"-63"0"-1,63 21 48,0 0-63,21-21 0,-21 21 0,21-21 15,0 21-15,0 0 16,0-21-16,-21 22 0,22-22 0,-1 21 16,0-21-16,64 21 15,-43 0-15,-21 0 0,21-21 16,1 0-16,-22 0 0,21 21 15,-21-21-15,22 0 0,-22 0 0,0 22 16,0-22-16,0 0 0,1 0 16,-1 0-16,0 0 0,-42 0 62,0 21-62,-1-21 16,1 0-16,0 21 0,0-21 15,0 21-15,-22-21 0,22 21 16,0 0-16,-21-21 0,21 22 16,-22-1-16,22-21 0,-21 21 0,21 0 15,-22 0-15,22 0 0,0-21 0,-21 22 16,20-1-16,1 0 0,0-21 16,21 21-16,-21-21 0,0 21 0,21 0 31,-21-21-31,42 0 31,-21-21-31,21 21 16,0-21-16,0 0 0,0 21 15,1-21-15,-1 0 0,0 21 0,0-22 16,0 1-16,22 0 0,41-42 16,-63 41-1,1 22-15,-1-21 0,0 21 16,0 0-16,0 0 0,-21-21 0,21 21 15,1-21-15,-1 21 16,0-21 0,0 21-16,-21-21 78,-21 21-78,0 0 15,0 0-15,-1 0 16,1 0-16,0 0 0,-21 0 16,21-22-16,-22 22 0,1 0 0,21 0 15,-22-21-15,1 0 0,0 21 16,21-21-16,-1 21 0,-20-21 16,21 21-16,0-21 0,0 21 0,21-22 15,-22 22-15,1 0 16,42 0 31,1 0-47,-22 22 15,21-22-15,85 63 32,-85-63-32,0 21 0,21-21 0,-21 0 15,1 21-15,20-21 16,0 0-16,-21 22 0,22-22 0,-22 0 15,0 0-15,0 0 0,0 21 16,1-21-16,-1 0 0,0 0 0,0 0 16,0 0-1,0 0-15,-42 0 47,0 21-31,0-21-16,0 21 0,-22-21 15,22 21-15,-42 0 16,20 1-16,1-22 0,0 21 16,21 0-16,-22 0 0,1 0 0,0-21 15,20 21-15,-41 22 16,42-43-16,0 21 0,-1-21 0,1 0 16,21 21-16,0 0 15,-21-21-15,21-21 125,0 0-125,0 0 16</inkml:trace>
  <inkml:trace contextRef="#ctx0" brushRef="#br1" timeOffset="65510.68">17081 9589 0,'0'0'16,"-21"0"-16,0 0 0,0 21 0,0-21 15,0 0-15,-1 21 0,1-21 32,42 0-1,1 0-31,20 0 0,0 0 0,1 0 16,20 0-16,1 0 0,-1 0 0,1 0 15,20 0-15,-20 0 0,-1 0 16,1 0-16,-1 0 0,1 0 0,-22 0 15,85 0 1,-106 0-16,0-21 0,1 21 16,-44 0 15,1 0-31,0 0 0,0 0 16,0 0-16,0 0 15,-22 0-15,22 0 0,0 0 16,-21 0-16,-1 0 0,22 0 0,-21 0 15,-1 0-15</inkml:trace>
  <inkml:trace contextRef="#ctx0" brushRef="#br1" timeOffset="65774.53">17060 9716 0,'0'0'0,"-21"0"0,42 0 31,0 0-31,1 0 0,20 0 16,0 0-16,-21 0 0,22 0 15,20 0-15,-20 0 0,-1 0 0,21 0 16,-20-22-16,-1 22 0,0 0 16,1 0-16,-1 0 0,0 0 0,1 0 15,-22 0-15,0 0 0,0-21 16,0 21-16,1 0 0,-22-21 47,0 0-32,0 0-15,0 0 16</inkml:trace>
  <inkml:trace contextRef="#ctx0" brushRef="#br1" timeOffset="66203.28">17843 9377 0,'0'0'0,"-21"0"16,0 0-16,21 21 15,0 0 1,0 0-16,21 1 16,0-1-16,1 0 0,-1 0 15,0 0-15,0 0 0,-21 1 16,21-22-16,22 21 0,-22-21 0,0 0 16,0 0-16,0 0 0,0 0 0,1 0 15,-1 0-15,0 0 0,0 0 16,0 0-16,-21-21 15,0-1-15,0 1 16,0 0-16,-21 21 31,0 0-31,0 0 0,0 0 16,-1 21-16,1 0 0,0 1 16,0-1-16,0 0 0,0 21 0,-85 128 31,63-149-31,43 0 0,-21 0 15,0 0-15,0 0 0,21 1 0,-21-1 16,42-21 15,0 0-15,0-21-16,0 21 0,1-22 0</inkml:trace>
  <inkml:trace contextRef="#ctx0" brushRef="#br1" timeOffset="66491.12">18627 9377 0,'0'-21'31,"0"42"-31,0 0 16,0 0-16,-22 0 0,22 1 0,0 20 15,0 0-15,0-21 0,0 22 0,-21-1 16,21-21-16,-21 22 16,21-22-16,0 21 0,-21 0 15,21-20-15,-21-1 0,21 0 0,0 0 16,0 0 15,0-42-31,21 0 0,0 21 16</inkml:trace>
  <inkml:trace contextRef="#ctx0" brushRef="#br1" timeOffset="66739.98">18923 9292 0,'0'21'0,"0"191"31,-21-191-31,21 22 15,-21-1-15,-1 0 16,22 1-16,0-1 0,0-21 0,-21 21 16,21-20-16,0-1 0,-21 0 0,21 0 15,0 0-15,21-21 32,-21-21-17,0 0-15,0 0 16</inkml:trace>
  <inkml:trace contextRef="#ctx0" brushRef="#br1" timeOffset="66931.87">18584 9694 0,'-21'0'0,"42"0"0,-63 0 16,21 0 0,42 0-1,0 0 1,0 0-16,0 0 0,22 0 0,-22 0 15,21 0-15,1 0 0,-22-21 16,21 21-16,-21-21 0,22 21 0,-22-21 16,0 21-16,0-21 0,0 21 0,-21-21 15,21 21-15</inkml:trace>
  <inkml:trace contextRef="#ctx0" brushRef="#br1" timeOffset="67292.66">19029 9546 0,'0'0'0,"0"21"0,0 1 16,21-22 15,0 0-31,0 0 0,0 0 16,1 0-16,20 0 0,0 0 16,-21-22-16,22 1 0,-1 21 0,-21-21 15,0 21-15,1-21 0,-1 0 16,-21 0-16,0-1 0,0 1 15,-21 21-15,-1 0 16,1 0-16,0 0 0,0 0 16,-43 21-1,43 1-15,-21-1 0,21 0 0,0 0 0,-1 21 16,1-20-16,0 20 0,21-21 16,-21 21-16,21-20 0,0 20 0,0-21 15,0 0-15,0 0 0,0 1 0,21 20 16,0-42-16,0 0 15,1 0-15,-1 0 0,0 0 16,0 0-16,0-21 0,0 21 0,1-21 16,-22-1-16</inkml:trace>
  <inkml:trace contextRef="#ctx0" brushRef="#br1" timeOffset="67587.5">19727 9165 0,'0'0'16,"0"21"0,0 1-1,0-1-15,-21 0 0,21 0 0,-21 0 16,0 22-16,21-1 0,-21-21 16,-1 21-16,22 1 0,-21-1 0,0 0 15,21 1-15,0-1 0,-42 22 16,42-22-16,-21-21 15,21 21-15,-22-20 0,22-1 0,0 0 16,0 0-16,22-42 47,-22 0-47,21 0 0,0-1 16</inkml:trace>
  <inkml:trace contextRef="#ctx0" brushRef="#br1" timeOffset="67851.34">20002 9165 0,'0'0'0,"0"21"16,0 1-16,0-1 16,-21 0-16,0 0 0,0 0 0,21 22 15,-21-22-15,0 21 0,-1 0 0,22 1 16,-21-1-16,0-21 0,21 22 15,0-1-15,-21-21 0,0 21 0,21-20 16,0-1-16,0 0 0,0 0 16,0 0-16,0 0 0,0 1 15,21-44 32,0 22-47</inkml:trace>
  <inkml:trace contextRef="#ctx0" brushRef="#br1" timeOffset="68317.07">20235 9462 0,'-21'21'47,"21"0"-47,-21 0 0,0 0 15,21 0-15,0 1 0,-21-1 0,21 0 16,-22 21-16,1-21 0,21 1 16,0-1-16,0 0 0,0 0 0,0 0 15,0 0-15,0 1 0,0-1 0,0 0 16,0 0-16,21-21 16,1 0-16,-1 0 0,0 0 0,85 0 31,-85 0-31,21 0 0,-21 0 15,1-21-15,20 0 0,-21 0 0,-21-1 16,21-20-16,0 21 0,-21-21 16,22-1-16,-22 1 0,0 0 0,0 20 15,0-20-15,0 0 0,0 21 0,-22-1 16,1 22-16,0 0 0,-21 0 16,21 0-16,-1 0 0,1 0 0,0 22 15,-21-1-15,21 0 0,-1 0 0,22 21 16,-21-20-16,0 105 31,21-106-31</inkml:trace>
  <inkml:trace contextRef="#ctx0" brushRef="#br1" timeOffset="69615.36">1058 11959 0,'0'0'0,"-21"0"16,-21 0-16,21 0 0,-1 0 0,-20 0 15,21 0-15,-21 0 0,20 0 0,-20 0 16,21 21-16,-21-21 16,20 0-16,-20 0 0,21 0 0,0 0 15,0 0 1,42 0-1,21 0 1,-21 0-16,22 0 0,-1 0 16,0 0-16,22 0 0,-22 0 15,22 0-15,-1 0 0,64 0 16,-63 0-16,-1 0 0,1 0 0,-1-21 16,1 21-16,-22 0 15,0 0-15,1 0 0,-22-21 0,0 21 16,0 0-16,0 0 0,-42 0 31,0 0-15,0 0-16,0 0 0,-1 0 15,1 0-15,0 0 0,0 0 16,0 0-16,0 0 0,-1 0 16,1 0-16,0 0 0,0 0 0,0 0 15,0 0-15,-1 0 0,1 0 16</inkml:trace>
  <inkml:trace contextRef="#ctx0" brushRef="#br1" timeOffset="70475.77">1291 11726 0,'0'0'0,"0"-21"0,0 0 16,-21 0-16,0 21 15,21-21-15,-21 21 16,21-21-16,0 42 47,0 0-31,21 0-16,0 0 0,0 0 15,0 1-15,22-1 0,-22 0 16,0-21-16,21 21 0,-21 0 0,22 0 15,-1-21-15,0 22 0,-20-22 16,20 0-16,0 0 0,-21 0 0,22 0 16,-22 0-16,0 0 0,0 0 15,0 0-15,1 0 16,-44 0 15,1 21-31,0-21 16,0 21-16,0-21 0,-22 21 0,22 0 15,-21-21-15,21 21 0,-22 1 16,22-1-16,-21 0 0,0 21 0,-1-21 16,1 1-16,21-1 0,-22 21 15,1-21-15,0 0 0,21 1 0,-1-1 16,1 0-16,0-21 0,0 21 16,0 0-16,0-21 15,21-21 16,21 0-15,0 0 0,0 0-16,0 21 0,0-22 0,1 22 15,-1-21-15,21 0 0,-21 0 16,22 0-16,-1 0 0,21-1 0,-20 1 16,-1 0-16,0 0 0,22 0 15,-22 0-15,-21-1 0,22 1 0,-22 0 16,0 0-16,0 21 0,0 0 15,-21-21-15,22 21 0,-44 0 172,22-21-172,-21-1 16,0 22 0,0-21-1</inkml:trace>
  <inkml:trace contextRef="#ctx0" brushRef="#br1" timeOffset="72359.12">2434 13208 0,'-21'0'156,"0"0"-140,0 0-1,-1 0-15,1 0 0,0 0 16,0 0-16,0 0 16,0 0-16,-1 0 0,1 0 0,0 0 15,-64 21 1,64-21-16,0 0 0,0 0 0,0 0 15,0 0-15,-1 21 0,1-21 16,0 0-16,0 0 0,-21 0 0,20 0 16,1 0-16,0 0 0,0 0 15,0 22-15,0-22 0,-1 0 16,1 0-16,42 0 62,1 0-46,-1 0-16,0 0 0,0 0 16,0 0-16,0 0 0,1 0 0,20 0 15,-21 0-15,21 0 0,-20 0 16,20 0-16,0-22 0,1 22 0,-1 0 16,0 0-16,22 0 0,-22-21 15,64 21-15,-64 0 0,22 0 16,-22-21-16,0 21 0,1 0 15,20 0-15,-20-21 0,-1 21 16,-21 0-16,21 0 0,1 0 0,-1-21 16,-21 21-16,0 0 0,1 0 15,-1-21-15,0 21 0,0 0 0,0 0 16,0 0 0,-21-22-16,-21 22 93,0 0-77,0-21-16,0 21 16,0-21-16,-1 21 15,22-21-15</inkml:trace>
  <inkml:trace contextRef="#ctx0" brushRef="#br1" timeOffset="74695.31">2794 12827 0,'0'0'0,"-21"0"16,-22-21-1,43 0-15,-21 21 16,21 21 31,21 0-47,-21 0 0,22 0 16,-1 1-16,0-1 0,0 0 15,0 0-15,0 0 0,1 0 0,20 1 16,-21-1-16,0 0 0,22 0 15,-22-21-15,0 21 0,21-21 16,-21 0-16,1 21 0,20-21 0,-21 0 16,0 0-16,0 0 0,1 0 15,-1 0-15,0 0 0,-42 0 63,0 0-63,-1 0 0,1 0 0,0 22 15,0-22-15,0 21 0,-22-21 16,22 21-16,0-21 0,-21 21 0,-22 21 16,22-42-16,0 22 0,-22-1 15,22 0-15,21 0 16,-22-21-16,1 21 0,21 0 0,0-21 16,-1 22-16,1-22 0,0 0 0,0 21 15,42-21 48,0-21-48,0 21-15,22-22 16,-22 22-16,0-21 0,21 21 0,1-21 16,-1 0-16,0 0 0,-20 21 0,20-21 15,0-1-15,1 1 0,20 0 16,-42 0-16,0 21 15,1-21-15,-1 0 0,0 21 0,0-22 16,0 22-16,-21-21 16,21 21-16,-21-21 0,22 21 15,-22-21 17,-22 21 46,1 21-78,0-21 15,0 0 1,0 0-16,0 0 0,-1 0 16,1 0-16,0 0 0,0 0 0,0 0 15,0 0-15,-1 0 0,-20 0 16,21 0-16,0 0 0,-22 0 0,22 0 15,0 0-15,0 0 0,0 0 16,0 0-16,-1 0 16,1 0 15,21-21 63,0 0-32,21 0-62,1 21 16,-22-22-16,0 1 15,0 0 1,0 0-16,0 0 16,0 0-1,0-1-15,-22 22 16,1-21 0,21 42 30,21 1-46,1-22 0,-22 21 16,21 0-16,0 0 16,0 0-16,0-21 0,-21 21 0,21 1 15,1-1-15,-1 0 0,0 0 16,0 0-16,0 0 0,0-21 0,-21 22 16,22-1-16,-1 0 0,0-21 0,0 21 15,0-21-15,0 21 16,1-21-16,-1 0 15,0 0-15,0 0 16,-42 0 15,0 0-15,0 0-16,-1 0 0,1 0 16,0 0-16,0 0 0,0 0 15,0 21-15,-1 1 0,1-22 0,0 21 16,-21-21-16,21 21 0,-22-21 15,22 21-15,-21 0 0,21-21 0,-22 21 16,22 1-16,0-22 0,0 21 0,0-21 16,-1 21-16,1-21 0,21 21 15,-21-21-15,42-21 47,0 21-47,1 0 0,-1-21 16,0 21-16,106-64 31,-106 43-31,0 0 0,22 21 16,-22-21-16,0 0 0,0 21 0,0-22 15,22 1-15,-22 0 0,0 21 16,0-21-16,0 0 0,0 21 16,1-21-16,-1-1 15,0 22 1,-42-21 62,0 21-78,-1 0 16,1 0-16,0-21 15,0 21-15,-21-21 0,20 21 0,1-21 16,-21 21-16,0-21 0,20-1 15,-20 1-15,0 0 0,21 0 0,-22 0 16,22 21-16,0-21 0,0-1 16,0 22-16,-1 0 0,22-21 15,0 42 17,0 1-32,0-1 15,22 0-15,-1 0 16,0 0-16,0 0 0,0-21 0,0 22 15,1-1-15,-1 0 0,0 0 16,0-21-16,21 21 0,-20 0 16,20 1-16,-21-22 0,0 21 15,22-21-15,-22 0 0,0 21 0,21-21 16,-21 0-16,1 0 0,-1 0 16,0 0-16,-42 0 46,0 0-46,-1 0 16,1 21-16,0-21 0,0 0 0,0 21 16,0-21-16,-1 21 0,-20-21 15,-21 22-15,41-1 0,-20-21 16,21 21-16,-21 0 0,-1-21 16,22 21-16,-21-21 0,21 21 0,-1-21 15,1 22-15,0-22 0,0 0 16,0 21-16,21 0 0,-21-21 15,21 21-15,21-21 47,0 0-31</inkml:trace>
  <inkml:trace contextRef="#ctx0" brushRef="#br1" timeOffset="83079.45">6244 13441 0,'-21'0'140,"0"0"-140,0 0 16,-1 0 0,1 0-16,0 0 0,0 0 15,0 0-15,0 0 0,-1 0 16,1 0 0,0 0-16,0 0 15,0 0 1,0 0-16,-1 0 15,1 0 17,21-21-1,21 21-15,1 0-1,-1 0-15,0 0 16,0 0-16,0 0 0,0 0 15,1 0-15,-1 0 0,21 0 16,-21 0-16,0 0 0,1 0 0,20 0 16,-21 0-16,0 0 0,22 0 15,-1 0-15,0 0 0,1 0 0,-1-21 16,21 21-16,1 0 16,63 0-16,-64 0 0,22 0 15,0 0-15,-22-22 0,22 22 0,0 0 16,-22 0-16,22-21 0,-1 21 15,1 0-15,0 0 0,-1 0 0,-20-21 16,21 21-16,-22 0 0,22 0 16,-43 0-16,22 0 0,-22 0 0,0 0 15,1 0-15,-1-21 0,-21 21 16,0 0-16,0 0 16,-21-21 93</inkml:trace>
  <inkml:trace contextRef="#ctx0" brushRef="#br1" timeOffset="87583.87">8805 13187 0,'0'21'141,"0"0"-125,21 0-1,-21 1 1,22-22-16,-1 21 15,0 0-15,-21 0 16,21-21-16,-21 21 16,21-21-16,0 21 0,1-21 15,-1 22-15,0-22 16,0 21-16,0-21 0,0 0 16,1 21-16,-1-21 0,0 21 0,0-21 15,0 21-15,0-21 0,1 21 16,-1-21-16,0 22 0,0-22 15,0 21-15,0-21 0,1 21 0,-1-21 16,0 21-16,0-21 0,0 21 0,0-21 16,1 0-16,20 21 0,-21-21 15,0 0-15,22 22 0,-22-22 0,42 0 16,-20 21-16,-22-21 16,21 0-16,-21 0 0,22 0 0,-22 21 15,21-21-15,-21 0 0,0 0 0,22 0 16,-22 0-16,0 0 0,21 0 15,-20 0-15,-1 0 0,0 0 0,0 0 16,21 0-16,-20 0 16,-1 0-16,0 0 0,0 0 0,0 0 15,0 0-15,1 0 0,-1 0 0,0 0 16,0 0-16,0 0 0,0 0 16,1 0-16,-1 0 0,0 0 15,0 0-15,0 0 16,0 0-16,1 0 0,-1 0 0,0 0 15,0 0-15,0 0 0,0 0 16,1 0-16,-1 0 0,0 0 16,21 0-16,-21 0 0,1 0 15,-1 0-15,0 0 0,21 0 0,-21 0 16,1 0-16,-1 0 0,0 0 16,21 0-16,-21 0 0,1 0 0,-1 0 15,0-21-15,0 21 0,0-21 16,0 21-16,1 0 0,-1-22 0,0 22 15,0 0-15,0-21 0,0 21 0,1 0 16,-22-21-16,21 21 0,0-21 16,0 0-16,0 21 15,0-21-15,1-1 16,-1 22-16,-21-21 16,21 21-16,0-21 15,0 21-15,-21-21 0,21 21 0,1-21 16,-1 21-16,-21-21 0,21 21 15,0-22-15,0 22 0,0-21 0,1 21 16,-1-21-16,0 21 0,0-21 16,0 21-16,0-21 0,1 21 0,-1-21 15,0 21-15,0-22 0,21 1 16,-20 21-16,-1-21 0,21 0 0,-21 21 16,0-21-16,22 0 0,-22 21 15,0-22-15,21 1 0,-20 0 0,-1 0 16,21 0-16,-21 0 0,0-1 0,1 1 15,-1 0-15,21 0 0,-21 0 16,0-22-16,1 22 0,-1 0 0,0 0 16,0 0-16,0 0 0,0-1 15,-21 1-15,22 0 0,-1 0 16,0 0-16,0 0 0,21-22 16,-42 22-16,22 0 0,-1 0 0,0 0 15,0-1-15,0 1 0,0 0 16,1 0-16,-22 0 0,21 0 0,0-1 15,0 1-15,0 0 0,-21 0 0,21 0 16,1 0-16,-22-1 0,21 1 16,0-21-16,-21 21 0,21 0 0,0-1 15,0-20-15,-21 21 0,22 0 16,-1-22-16,0 22 0,0 0 16,-21-21-16,21 21 0,0-1 0,1 1 15,-1-21-15,0 21 0,0 0 0,0-1 16,0 1-16,1 0 0,-1-21 15,-21 21-15,21-1 0,0 1 0,0 0 16,0-21-16,1 21 0,-1-1 16,0-20-16,0 21 0,0 0 0,0-22 15,1 22-15,-1-21 0,0 21 16,-21-22-16,21 22 0,0-21 16,0 21-16,1 0 0,-22-22 0,21 22 15,0 0-15,0-21 0,0 20 0,-21 1 16,21 0-16,1-21 0,-1 21 0,0-1 15,0-20-15,0 21 0,-21-21 16,21 20-16,1-20 0,20 21 0,0-64 16,-21 43-16,1 0 15,-1 20-15,0-20 0,21 0 0,-21 21 16,1-22-16,-1 1 0,0 21 0,21-22 16,-21 22-16,1-21 0,-1 21 15,0 0-15,0-22 0,21 22 0,-20-21 16,-1-1-16,0 22 0,0-21 0,0 0 15,0 20-15,1-20 16,-1 0-16,21-22 0,-21 22 16,0 0-16,22 20 0,-22-20 0,0 0 15,0 21-15,0-22 0,1 22 16,-1 0-16,0-21 0,0 20 0,0-20 16,22 21-16,-22-21 0,0 20 15,0-20-15,0 21 0,22-21 16,-22-1-16,0 22 0,0-21 0,0 21 0,22-22 15,-22 1-15,0 0 0,0 20 16,0-20-16,22 21 0,-22-21 0,0 20 16,0 1-16,0-21 0,0 21 0,1 0 15,-1-22-15,0 22 16,0 0-16,0-21 0,0 20 0,1 1 16,20-42-16,-21 20 0,0 22 15,0-21-15,-21 21 0,22-22 16,-1 22-16,0-21 0,0 21 0,0-22 15,0 1-15,1 21 0,-1-21 16,0 20-16,42-41 0,-41 42 16,-1 0-16,21-22 0,-21 22 0,0 0 15,1-21-15,20 20 16,-21 1-16,0-21 0,22 21 0,-22-22 16,21 22-16,-21-21 0,0 21 0,22-22 15,-22 22-15,0-21 0,43-22 16,-43 22-16,0 0 0,0 21 15,21-22-15,-20 22 0,-1 0 16,0-21-16,0 20 0,0 1 0,0-21 16,1 21-16,-1-22 0,0 22 0,0 0 15,0-21-15,0-1 16,1 22-16,-22-21 0,42 0 0,-42-1 0,42 22 16,-21-21-16,1-1 0,-1 1 15,0 0-15,0-1 0,0 1 0,0 21 16,1-21-16,-1 20 0,21-20 15,-21 21-15,0-21 0,1 20 0,-1-20 16,21 21-16,-21-21 0,0 20 16,1-20-16,-1 21 0,0-21 0,0-1 15,21 1-15,-20 21 0,-1-22 16,0 1-16,0 0 0,0-1 0,0 1 16,1 0-16,20-22 15,-21 22-15,0 0 0,0-1 16,-21 1-16,22 0 0,-1-1 0,0 1 15,-21 0-15,21-1 0,0 1 0,-21-22 16,21 22-16,1 0 0,-22-22 16,21 22-16,-21 0 0,21-1 0,-21 1 15,21 21-15,0-22 0,-21 1 0,21 0 16,1-1-16,-22 1 16,21 21-16,-21-21 0,21-1 0,-21 1 15,0 0-15,21-1 0,0 1 0,0-64 16,-21 64-16,0-1 15,22 22-15,-22-21 0,21 0 0,-21 20 16,21-20-16,-21 0 0,0 21 16,0-22-16,21-41 0,0 62 15,-21-20-15,0 0 0,0-1 16,0 1-16,0 0 0,0-1 16,0 1-16,0 0 0,0-1 0,0 1 15,0 0-15,0-1 0,0 22 16,0-21-16,0 0 0,0-1 0,0 1 15,0 0-15,0-1 0,0 1 16,0 0-16,0-1 0,0 1 0,0-22 16,0 22-16,-21 0 0,0-1 15,21 1-15,-21 0 0,21 21 0,0-22 16,-21 1-16,-1 21 0,1-22 0,21 1 16,-21 21-16,0-21 0,21 20 15,-21-20-15,0 0 0,-1 21 0,22-22 16,-21 1-16,0 21 0,0-22 15,21 1-15,-21 21 0,0-21 16,-1 20-16,1-20 0,0 21 0,21-21 16,-42-1-16,21 22 15,21-21-15,-22 21 0,1-1 16,0 1-16,0 0 0,0 21 16,21-21-16,-21 0 0,-1 0 0,1 21 15,21-22-15,0 1 0,-21 21 16,0-21-16,0 0 0,21 0 15,-21 21-15,-1-21 0,22-1 0,-21 22 16,0-21-16,0 0 16,0 0-16,0 21 0,-1-21 15,1 0-15,0-1 0,0 1 0,0 21 16,0-21-16,-1 0 0,1 21 16,0-21-16,0 0 0,0 21 0,0-22 15,-1 1-15,1 21 0,0-21 16,0 0-16,0 0 0,0 0 15,-22-1-15,22 1 0,-21 21 0,21-21 16,-22 0-16,22 21 0,-21-21 16,21 0-16,-1 21 0,-20-22 0,21 22 15,0 0-15,-22-21 0,22 21 16,0 0-16,-21-21 0,21 21 16,-1-21-16,1 21 0,0 0 0,-21-21 15,21 21-15,-1 0 0,-20-21 16,21 21-16,-21 0 0,20-22 0,1 22 15,-21 0-15,21 0 0,0-21 16,-1 21-16,1 0 0,0 0 0,0 0 16,21-21-16,-21 21 15,0 0-15,-1 0 16,22-21-16,-21 21 16,0 0-1,0 0-15,0 0 16,0 0-16,-1 0 15,1 0 1,0 0 0,0-21-16,0 21 15,0 0-15,-1 0 0,1 0 16,0 0-16,0 0 0,0 0 0,0 0 16,-1 0-16,1-21 0,-21 21 15,21 0-15,-22 0 0,22 0 0,0 0 16,-21 0-16,21 0 0,-1 0 15,-20 0-15,21 0 0,-21 0 0,20 0 16,-20 0-16,21 0 0,-21 0 16,20 0-16,1 0 0,0 0 0,0 0 15,-21 0-15,20 0 0,1 0 16,0 21-16,0-21 0,0 0 16,0 0-16,-1 0 0,1 21 15,0-21-15,0 21 16,0-21-16,0 0 15,-1 0-15,22 21 0,-21-21 0,0 0 16,0 21-16,0-21 16,0 22-16,-1-22 15,1 0-15,0 21 0,21 0 0,-21-21 16,0 0-16,21 21 16,-21-21-16,-1 0 0,22 21 15,-21-21-15,0 0 0,21 21 0,-21-21 16,0 22-16,0-1 15,-1 0-15,1-21 0,0 21 16,0 0-16,0-21 16,21 21-16,-21 1 0,-1-1 15,1 0-15,21 0 16,0 0-16,-21-21 0,21 21 0,-21 1 16,21-1-16,-21 0 0,21 0 15,-21 0-15,21 0 0,-22 1 16,22-1-16,0 0 0,-21 0 15,21 0-15,-21 0 0,21 1 16,0-1 0,0 0-16,-21-21 0,21 21 0,0 0 15,-21-21-15,21 21 0,0 1 16,0-1-16,-21 0 16,21 0-16,-22 0 0,22 0 15,0 1 1,0-1-16,-21 0 0,21 0 15,0 0 1,-21 0-16,21 1 0,0-1 16,0 0-16,0 0 15,0 0-15,0 0 0,0 1 0,0-1 16,0 0-16,0 0 16,0 0-16,0 0 0,0 1 15,0-1-15,0 0 0,0 0 16,0 0-16,0 0 15,0 1-15,0-1 16,0 0-16,0 0 16,0 0-1,0 0 32,0-42 31,0 0-78,0 0 16,0 0-16,0 0 0,0-1 0,0 1 16</inkml:trace>
  <inkml:trace contextRef="#ctx0" brushRef="#br1" timeOffset="88226.97">13525 1630 0,'0'-21'16,"22"21"15,-1 0-31,0 0 16,0 0-1,-21 21-15,21-21 0,-21 21 16,21 0-16,1 0 0,-1 1 16,0-1-16,-21 0 15,21 0-15,0 0 0,0-21 0,1 21 16,-22 1-16,21-1 0,0 0 15,0 0-15,0 0 0,-21 0 0,21-21 16,-21 22-16,22-1 0,-22 0 16,0 0-16,21-21 0,-21 21 15,21-21-15,-21 21 16,0 1-16,21-22 16,0 0-16,-21 21 15,21-21 79,-21-21-94,0-1 0,22 22 0,-22-21 16,0 0-16,0 0 0,21 21 15,0-21-15</inkml:trace>
  <inkml:trace contextRef="#ctx0" brushRef="#br1" timeOffset="89237.73">14563 1524 0,'0'0'0,"0"-21"16,0 0 0,0 42 31,0 0-47,-22 0 15,1-21-15,0 21 16,21 1-16,-21-1 0,0-21 0,0 21 15,-1 0-15,22 0 0,-21 0 0,0 1 16,0-1-16,-21 0 0,20 0 16,1 0-16,0 0 0,0 1 0,0-1 15,0 0-15,-1 0 0,1 0 16,0 0-16,21 1 0,-21-1 0,0 0 16,0 0-16,21 0 15,-22 0-15,22 1 0,-21-1 0,21 0 16,-21 0-16,21 0 15,0 0 1,0 1 15,21-22 407,0-22-376,1 22-46,-22-21-16,21 21 16,0 0-16,-21-21 15,21 21-15</inkml:trace>
  <inkml:trace contextRef="#ctx0" brushRef="#br1" timeOffset="93606.97">6879 4382 0,'-21'0'31,"0"0"-15,0 0-16,-1 0 15,1 0-15,0 0 0,0 0 16,0 0-16,0 0 15,-1 0-15,1 0 0,0 0 0,0 0 0,0 0 16,0 0-16,-1 0 0,1 0 16,0 0-16,0 0 0,0 0 15,0 0-15,-1 0 16,22 21 0,22-21 77,-1 0-93,0 0 0,0 0 0,0 0 16,22 0-16,-22 0 16,0 0-16,21 0 0,-21 0 15,22 0-15,-22 0 0,21 0 0,1 0 16,-1 0-16,0 0 0,-21 0 0,22 0 15,-1 0-15,0 0 0,1 0 16,-22 0-16,21 0 0,1 0 0,-22 0 16,21 0-16,-21-21 0,0 21 15,22 0-15,-22 0 0,0 0 16,0 0-16,-21-22 31,0 1 94</inkml:trace>
  <inkml:trace contextRef="#ctx0" brushRef="#br1" timeOffset="94535.48">7218 4085 0,'0'0'0,"-21"0"47,21 21 0,0 1-16,0-1 0,21-21-15,-21 21-16,21-21 15,0 0-15,-21 21 16,21-21-16,0 0 0,1 21 16,-1 0-16,0-21 15,0 0-15,0 22 0,0-22 16,1 0-16,-1 21 16,0-21-16,0 0 0,0 21 15,0-21-15,1 0 16,-1 0-16,-21 21 15,21-21-15,-21 21 94,0 0-78,-21-21-1,0 22-15,-1-22 16,1 21-16,0 0 0,0-21 16,21 21-16,-21-21 0,0 21 15,-1-21-15,1 21 0,0-21 0,0 22 16,0-22-16,0 21 0,-1-21 16,1 21-16,0-21 15,0 0-15,21 21 0,0 0 0,-21-21 16,0 21-1,21-42 110</inkml:trace>
  <inkml:trace contextRef="#ctx0" brushRef="#br1" timeOffset="95371.02">6816 5059 0,'-64'21'31,"43"-21"-31,0 0 0,0 0 0,-1 0 16,1 0-16,0 0 0,0 0 16,0 0-16,0 0 0,-1 0 0,-20 0 15,21 0-15,0 0 0,0 0 16,-1 0-16,1 0 0,0 0 0,0 0 16,21-21-16,21 21 62,0 0-62,0 0 0,1 0 16,20 0-16,-21 0 0,0 0 0,22 0 15,-22 0-15,21 0 0,0 0 16,1 0-16,-1 0 0,0-21 0,1 21 16,-1 0-16,0 0 0,1 0 15,-1 0-15,0 0 0,1 0 0,-22 0 16,21 0-16,1 0 0,-22 0 0,21 0 15,-21 0-15,0 0 0,22-21 16,-1 21-16,-21 0 16,0 0-16,1 0 0,-1 0 15,0 0-15,0 0 0,0-22 16,-21 1 140,0 0-156,0 0 16</inkml:trace>
  <inkml:trace contextRef="#ctx0" brushRef="#br1" timeOffset="96017.43">7493 4784 0,'0'0'0,"-21"0"16,0 0-1,21 21 32,0 0-47,0 0 16,0 0-1,0 1-15,21-22 16,0 21-16,0-21 0,0 21 16,0-21-16,1 0 15,-22 21-15,21-21 0,0 0 0,0 0 16,0 0-16,0 21 0,1-21 16,-1 0-1,0 0-15,0 0 16,-42 21 46,0-21-62,21 22 0,-21-22 16,-1 21-16,1-21 0,0 21 0,0-21 16,0 21-16,0-21 0,-1 21 15,1 0-15,0-21 0,0 22 0,0-1 16,0-21-16,-1 21 0,1-21 0,0 21 15,0 0-15,0-21 16,21 21-16,-21-21 0,-1 0 16,22 22-1,-21-22-15,21-22 78</inkml:trace>
  <inkml:trace contextRef="#ctx0" brushRef="#br1" timeOffset="96735.87">7429 5842 0,'-21'0'15,"42"0"-15,-63 0 0,21 0 16,0 0-16,0 0 16,-1 0-16,22 21 0,-21-21 15,42 0 32,1 0-47,20 0 16,-21 0-16,21 0 0,1 0 0,-1 0 15,0 0-15,1 0 0,-1 0 16,22 0-16,-22 0 0,21 0 0,1 0 16,-1 0-16,-20 0 0,20 0 0,43-21 15,-64 21-15,1 0 16,-1 0-16,0-21 0,1 21 0,-22 0 16,0 0-16,21-21 0,-20 21 0,-1 0 15,0 0 1,-21-21-16,21 21 15,-42 0 32,0 0-47,0 0 32,-1 0-32,1 0 15</inkml:trace>
  <inkml:trace contextRef="#ctx0" brushRef="#br1" timeOffset="97279.4">8255 5567 0,'0'0'0,"-21"0"15,0 0-15,-1 0 16,22 21-1,0 0 1,0 0-16,0 1 16,0-1-16,0 0 15,0 0-15,22 0 0,-1-21 16,-21 21-16,21-21 0,-21 22 0,21-22 16,0 0-16,0 21 0,1-21 15,-1 0-15,0 21 0,0-21 16,0 0-16,0 0 0,1 0 15,-1 0-15,0 0 16,0 0-16,0 0 16,-42 0 46,0 21-46,0-21-16,0 21 0,-1 0 0,1-21 15,0 22-15,0-1 0,0 0 0,0-21 16,-22 21-16,22 0 16,0 0-16,0 1 0,0-22 0,-1 21 15,1-21-15,21 21 0,-21-21 16,21 21-16,-21-21 16,42 0 30,0 0-46,0-21 16</inkml:trace>
  <inkml:trace contextRef="#ctx0" brushRef="#br1" timeOffset="99071.36">18182 5821 0,'0'0'0,"0"-21"16,0 0-16,0-1 31,-21 22-31,21 22 31,0-1-31,0 0 16,-21 0-16,21 0 0,0 0 0,0 1 16,0-1-16,0 0 0,-21 0 15,21 21-15,0-20 0,0-1 0,0 21 16,0-21-16,0 0 0,0 1 0,0-1 16,0 0-16,0 21 0,0-21 15,-22-21-15,22 22 0,0-1 0,0 0 16,0 0-16,0-42 47,0 0-47,0 0 15,0-1-15,0 1 0,22 0 16,-22 0-16</inkml:trace>
  <inkml:trace contextRef="#ctx0" brushRef="#br1" timeOffset="99403.19">18224 5736 0,'-21'0'0,"42"0"0,-63 0 16,21 0-1,21-21 1,21 21-1,0 0-15,0 0 16,22 0-16,-22 0 0,21-21 0,22 21 16,-22 0-16,0 0 0,1-21 15,20 21-15,-20 0 0,-22 0 0,21 0 16,-21 0-16,0 0 0,-42 0 47,0 21-47,0-21 15,21 21-15,-21-21 0,0 0 16,-1 0-16,22 21 0</inkml:trace>
  <inkml:trace contextRef="#ctx0" brushRef="#br1" timeOffset="99735.32">18161 6011 0,'0'0'0,"0"22"0,42-22 32,1 0-32,-22 0 0,0 0 15,21 0-15,-21 0 0,22 0 0,-22-22 16,21 22-16,-21 0 0,22 0 15,-22 0-15,0 0 0,0 0 0,-21-21 16,21 21 0,1 0 31,-1 0-32</inkml:trace>
  <inkml:trace contextRef="#ctx0" brushRef="#br1" timeOffset="100067.64">19008 5927 0,'21'0'32,"0"0"-32,0 0 15,0 0-15,0 0 0,1 0 16,-1 0-16,0 0 0,0 0 16,0 0-16,0 0 0,22 0 0,-22 0 15,0 0-15,0 0 16,0 0-16,1 0 0,-1 0 15,-42 0 17,-1 0-32,1-21 15,0 21-15,0 0 0,0 0 16</inkml:trace>
  <inkml:trace contextRef="#ctx0" brushRef="#br1" timeOffset="100712.65">19050 5906 0,'-21'42'16,"0"-42"-1,-1 21-15,22 0 16,0 0-16,-21-21 0,21 22 16,-21-22-16,21 21 0,0 0 0,-21 0 15,0 0 1,21 0-1,-21-21-15,42 0 63,0 0-47,0 0-16,0 0 15,0 0-15,1 0 16,-1 0-16,0-21 0,0 21 15,0 0-15,0 0 0,1 0 16,-1 0-16,0 0 0,0 0 16,0 0-16,0 0 0,1 21 15,-1 1-15,0-1 16,-21 0-16,21 0 16,-21 0-16,0 0 0,0 1 15,0-1 1,0 0-16,-21 0 15,0 0-15,0-21 0,-1 21 0,1-21 16,0 22-16,0-22 0,0 0 16,0 21-16,-22-21 0,22 0 0,0 0 15,0 0-15,-22 0 0,22 21 16,0-21-16,0 0 0,0 0 0,-22 0 16,22 0-16,0 0 0,0 0 15,21-21 48,21 21-48,0-21 1,-21-1-16</inkml:trace>
  <inkml:trace contextRef="#ctx0" brushRef="#br2" timeOffset="115163.12">4889 5757 0,'0'0'16,"-21"0"-16,0 0 0,0 0 0,0 0 15,-22 0-15,22 0 0,-42 22 16,42-22-16,-1 0 0,-20 0 16,21 0-16,-21 0 0,20 0 15,1 21-15,0-21 0,0 0 0,0 0 16,42 0 15,0 0-15,21 0-16,1 0 0,20 0 0,1 0 15,-1 0-15,22 0 0,-22 0 16,22 0-16,0 0 0,-1-21 0,22 21 16,0-22-16,21 22 0,0 0 15,-21-21-15,21 21 0,-21 0 0,0 0 16,21-21-16,-43 21 0,22 0 15,0 0-15,-21 0 0,-22-21 16,22 21-16,-43 0 0,22 0 0,-22 0 16,0 0-16,-21 0 0,1 0 15,-1 0-15,-21-21 16,0 0 0,-21 21-1,-1 0 1,1 0-16,0 0 0,0 0 15,-21 0-15,20 0 0,-20 0 16,0 0-16,-1 0 0,1 0 16,0 0-16</inkml:trace>
  <inkml:trace contextRef="#ctx0" brushRef="#br2" timeOffset="115646.84">4614 5863 0,'0'0'0,"-42"0"0,0 0 0,-1 0 0,-20 0 16,-43 21 15,85-21-31,0 0 0,42 0 31,21 0-31,-21 0 0,22 0 16,20 0-16,-21 0 0,22 0 0,21 0 16,-22 0-16,22 0 0,-1 0 0,1 0 15,0 0-15,21 0 0,21 0 16,-22-21-16,22 21 0,22-21 0,-22 21 16,-22 0-16,22 0 15,-21-21-15,21 21 0,-21 0 0,-21 0 16,-1 0-16,1-21 0,0 21 15,-22 0-15,-20 0 0,-1 0 0,0 0 16,1-21-16,-22 21 0,0 0 0,-21-22 16,21 22-1,-21-21-15,0 0 32,-21 21-17,0 0 1,0 0-16,-1 0 15,1 0 1</inkml:trace>
  <inkml:trace contextRef="#ctx0" brushRef="#br2" timeOffset="116815.21">6646 5376 0,'0'0'16,"-21"0"-16,0-21 0,0 21 0,0-21 16,-1 21-16,1 0 15,42 0 17,1 21-17,20 0-15,-21 1 0,0-1 0,22-21 16,-1 21-16,0 0 0,1 0 15,-1 0-15,0 1 0,22-1 0,-22 0 16,0 0-16,22 0 0,-22 0 16,1 1-16,-1-1 0,0 0 0,-21-21 15,43 21-15,-22-21 16,-21 21-16,1-21 0,-1 0 16,0 0-16,-42 0 46,0 0-46,21 21 0,-22-21 16,1 0-16,0 22 0,0-1 0,-21-21 16,20 21-16,-20 0 0,-64 43 15,43-43-15,20 0 16,1 21-16,0-21 0,-1 1 0,1-1 16,0 0-16,21 0 0,-43 0 15,43 0-15,0-21 0,21 22 16,-21-22-16,42 0 47,0 0-47,0-22 15,21 1-15,-20 0 0,20 0 0,0 0 16,1 0-16,-1-1 0,0 1 0,1-21 16,-1 21-16,0 0 0,1-22 15,-1 22-15,-21 0 0,0 0 0,22 0 16,-22-1-16,-21 1 0,21 21 15,-21-21-15,21 21 0,-21-21 16,0 0 0,0 0-16,-21-1 31,0 22-31,0-21 16,-1 21-16,1-21 0,0 21 0,0-21 15,-21 0-15,20 21 0,-20-21 16,0 21-16,-1-22 0,-20 22 0,21-21 15,-22 21-15,22-21 0,-1 21 0,1 0 16,0-21-16,-1 21 0,-41 0 31,63-21-31,42 42 32,0-21-17,0 21-15,0-21 0,22 21 16,-22 0-16,21-21 0,0 22 0,22-1 15,-22 0-15,1 0 0,-1 0 16,21 0-16,-20-21 0,41 43 16,-41-43-16,-1 21 0,0-21 15,-20 0-15,-1 21 0,21-21 0,-21 21 16,0-21-16,1 0 16,-22 21-1,-22 1 1,1-22-16,0 21 0,-21 0 15,21-21-15,-1 21 0,-20 0 0,21 0 16,-21 1-16,-1-1 0,1 21 16,0-21-16,-1 0 0,22 1 15,-21-1-15,-1 0 0,22 0 0,-21 0 16,21 0-16,0-21 0,-1 22 16,1-22-16,0 0 0,21 21 0,-21-21 31,21-21 31</inkml:trace>
  <inkml:trace contextRef="#ctx0" brushRef="#br0" timeOffset="134807.6">3873 13716 0,'22'0'15,"-22"-21"1,21 0-16,0 0 16,-21-1-16,0 1 15,0 0-15,0 0 16,-21 21-1,0 0 1,-22 0-16,1 21 0,0 0 16,-1-21-16,22 43 0,-21-22 0,-1 0 15,1 0-15,21 0 0,0 0 0,0 1 16,21-1-16,0 0 0,0 0 16,0 0-16,0 0 0,21 1 0,0-22 15,21 21-15,-21 0 0,22 0 16,-22 0-16,21 0 0,-21 1 0,1-1 15,20 0-15,-21 0 0,-21 0 16,0 0-16,0 1 16,0-1-16,0 0 0,-21 0 0,-21 0 15,-1-21-15,1 21 0,-22 1 16,1-22-16,-22 0 0,22 0 0,-22 0 16,22 0-16,-1 0 0,1-22 15,-1 22-15,22-21 0,-1 0 0,1 0 16,0 0-16,21 21 0,21-21 15,21-22 1,21 43-16,0-21 0,1 0 16,-1 21-16,0 0 0,22-21 0,-1 21 15,1 0-15</inkml:trace>
  <inkml:trace contextRef="#ctx0" brushRef="#br0" timeOffset="135211.38">4106 13780 0,'0'0'16,"-21"0"-1,0 0-15,0 21 0,0 0 16,-1 21-16,1-21 0,0 1 0,0 20 16,0-21-16,21 21 0,-21 1 15,21-22-15,-22 21 0,22-21 16,0 22-16,0-22 0,0 21 15,0-21-15,22 1 0,-1-1 0,0 0 16,0-21-16,21 0 0,-20 0 16,-1 0-16,21 0 0,-21 0 15,22-21-15,-22 0 0,0-1 0,21 1 0,-21 0 16,1 0-16,-1-21 16,-21 20-16,0-20 0,0 21 0,0-21 0,-21 20 15,-1-20-15,1 21 0,0 0 16,-21 0-16,21-1 0,-1 1 15,1 21-15,0 0 0,0 0 0,0 0 16,0 0-16,-1 21 0,1 1 0,21-1 16,0 0-16,0 0 15,0 0-15,0 0 0,0 1 16,21-1-16,1-21 16,-1 0-16</inkml:trace>
  <inkml:trace contextRef="#ctx0" brushRef="#br0" timeOffset="135439.24">4593 13780 0,'0'0'0,"0"21"31,0 0-31,0 21 0,0-21 16,0 1-16,0 20 0,0 0 15,0-21-15,0 22 0,-21-1 0,21 0 16,0 1-16,-21-1 0,0-21 0,21 22 15,-22-1-15,22 0 0,0-21 16,0 1-16,0-1 0,0 0 0,0-42 31,22 0-31</inkml:trace>
  <inkml:trace contextRef="#ctx0" brushRef="#br0" timeOffset="135703.09">4551 13907 0,'0'0'0,"0"-22"0,42-62 32,-21 84-32,0 0 0,1-21 15,-1 21-15,0 0 0,21 0 0,-21 0 16,1 0-16,20 21 0,-21-21 16,21 21-16,-20 0 0,-22 0 0,0 0 15,0 1-15,0-1 0,0 21 0,-22-21 16,1 0-16,0 1 0,-21 20 15,-1-21-15,-20 0 0,21 0 16,-1 1-16,22-22 0,-21 21 0,21-21 16,-1 0-16,44 0 15,20 0 1,-21-21-16,21-1 0</inkml:trace>
  <inkml:trace contextRef="#ctx0" brushRef="#br0" timeOffset="135963.95">5524 13526 0,'-21'0'16,"42"0"-16,-63 0 0,21 0 0,0 21 16,0 0-16,-1 0 0,1 21 0,0 1 15,0-1-15,0 0 0,21 1 0,-21-1 16,-1 0-16,22 1 0,-21 20 15,21-20-15,0-22 0,0 21 0,0 0 16,0 1-16,0-22 0,0 0 16,0 21-16,0-20 0,21-1 15,1-21-15,-1 0 0,0 0 0,0 0 16,21-21-16,-20-1 0,20 1 16,0 0-16</inkml:trace>
  <inkml:trace contextRef="#ctx0" brushRef="#br0" timeOffset="136171.82">5736 13780 0,'0'0'0,"-21"0"0,0 0 15,0 0 1,-1 0-16,1 21 16,21 0-1,0 0-15,0 0 0,0 0 16,0 1-16,0-1 15,21-21 1,1 0 0,-1 0-16,-21-21 0</inkml:trace>
  <inkml:trace contextRef="#ctx0" brushRef="#br0" timeOffset="136331.42">5800 13737 0,'0'0'0,"0"21"31,0 1-31,0-1 16,0 0-16,0 0 0,-22 0 16,22 0-16,0 1 15,0-1-15,22-21 32</inkml:trace>
  <inkml:trace contextRef="#ctx0" brushRef="#br0" timeOffset="136642.24">6202 13631 0,'0'-21'31,"0"42"-15,0 1-16,0-1 0,0 21 16,0-21-16,-21 170 31,21-149-31,-22-21 0,22 22 0,-21-22 0,21 21 16,0-21-16,0 0 0,0 1 0,0-1 15,21-21 1,1-21-1,-1-1-15,-21 1 0</inkml:trace>
  <inkml:trace contextRef="#ctx0" brushRef="#br0" timeOffset="136855.1">6435 13610 0,'0'0'0,"0"21"15,0 1 1,0 20-16,0-21 0,0 0 15,0 22-15,-22-1 0,22-21 0,0 21 16,0-20-16,0 20 0,0-21 0,0 21 16,0-20-16,0-1 15,0 0-15,0 0 0,0 0 16,0 0-16</inkml:trace>
  <inkml:trace contextRef="#ctx0" brushRef="#br0" timeOffset="137174.68">6181 14012 0,'42'0'31,"-21"0"-31,0 0 16,0 0-16,1 0 0,-1-21 0,21 21 15,-21-21-15,22 0 16,-1 21-16,0-21 0,1 0 0,-1 21 15,0-22-15,1 1 0,-22 21 0,21-21 16,-21 21-16,0 0 0,-21 21 31,-21 0-15,21 1-16,-21-1 0,0 0 16,21 0-16,0 0 0,0 0 15,-21 1-15,21-1 0,0 0 0,0 0 16,0 0-1,21-21 17,-21-21-32,21 0 0,0 21 15</inkml:trace>
  <inkml:trace contextRef="#ctx0" brushRef="#br0" timeOffset="137331.62">6794 13716 0,'0'0'0,"0"-21"0,-21 21 15,0 0-15,21-21 0,-21 21 32,21 21-32,0 0 15,21-21 1,0 21-16</inkml:trace>
  <inkml:trace contextRef="#ctx0" brushRef="#br0" timeOffset="137715.4">7175 13695 0,'0'0'0,"0"-21"16,0 42 15,0 0-31,0 0 15,0 22 1,0-22 0,0 0-16,0 0 15,22-21 17</inkml:trace>
  <inkml:trace contextRef="#ctx0" brushRef="#br0" timeOffset="137891.29">7281 13716 0,'0'-21'0,"0"42"47,0 0-31,0 0-16,0 1 15,0-1 1,21-21-1</inkml:trace>
  <inkml:trace contextRef="#ctx0" brushRef="#br0" timeOffset="138227.71">7451 13483 0,'-22'-21'0,"22"0"16,22 42 15,-1 0-31,0 0 0,-21 1 0,21-1 16,0 0-16,-21 21 0,21-21 0,-21 22 16,0-1-16,0-21 0,0 22 15,0-1-15,0 0 0,0 1 0,-21-22 16,0 21-16,0 0 0,0-20 0,0-1 15,-22 21-15,22-21 0,-21 0 16,-1 1-16,22-1 0,0-21 16,0 0-16,0 21 0,21-42 47,21 21-47,0-21 0,-21-1 15,21 22-15</inkml:trace>
  <inkml:trace contextRef="#ctx0" brushRef="#br0" timeOffset="138435.59">7768 13758 0,'0'0'0,"0"22"78,0-1-63</inkml:trace>
  <inkml:trace contextRef="#ctx0" brushRef="#br0" timeOffset="138631.48">7810 14118 0,'0'0'0,"-21"21"0,21 1 15,-21-22-15,21 21 16,-21-21-16,0 0 16,21 21-16,0 0 0,-21 0 15,-1-21-15,1 21 0,0 1 16,0-22-16,0 21 0,0-21 15</inkml:trace>
  <inkml:trace contextRef="#ctx0" brushRef="#br0" timeOffset="139323.38">3238 14965 0,'0'-21'62,"22"0"-62,-22-1 0,21 1 16,-21 0-16,0 0 0,0 0 15,-64 0 1,22 21-16,21 0 16,-22 21-16,1-21 0,21 21 0,-21 0 15,20 0-15,1 0 0,0 1 0,21-1 16,0 0-16,0 0 0,0 0 15,21 0-15,0 22 0,1-22 16,20 0-16,0 0 0,-21 22 16,22-22-16,-1 0 0,0 0 0,-20 21 15,20-20-15,-21-1 0,-21 0 16,0 0-16,0 0 0,0 0 0,-42 1 16,21-1-16,-1-21 0,-20 21 15,0-21-15,-1 0 0,22 0 0,-21 0 16,0 0-16,20 0 0,-20-21 15,21 0-15,0-1 0,0 1 0,-1 0 16,22-21-16,0 21 0,0-1 16,0 1-16,0 0 0,0 0 15,22 0-15,-1-22 0,0 22 0,21 0 16,1 21-16</inkml:trace>
  <inkml:trace contextRef="#ctx0" brushRef="#br0" timeOffset="139691.17">3831 14901 0,'-106'85'31,"85"-64"-31,0 22 0,0-22 16,0 21-16,-1-21 0,22 22 16,0-1-16,0-21 0,0 21 0,0-20 15,0-1-15,22 0 0,-1 0 16,21 0-16,-21-21 0,22 0 15,-1 0-15,0 0 0,-21 0 0,22 0 16,-1-21-16,0 0 0,-20 0 16,20 0-16,-21-1 0,21-20 0,-20 0 15,-22-1-15,0 22 0,0-21 16,0 0-16,0-1 0,0 22 0,-22-21 16,1 21-16,0-1 0,-21 1 0,21 0 15,-22 21-15,22 0 0,0 0 16,-21 0-16,20 21 0,1 0 15,-21-21-15,42 22 0,-21 20 0,21-21 16,0 0-16,0 0 0,0 1 0,0-1 16,21 0-16,0 0 0,0-21 15,22 0-15,-22 0 0,21 0 16</inkml:trace>
  <inkml:trace contextRef="#ctx0" brushRef="#br0" timeOffset="139915.04">4551 14796 0,'0'0'16,"0"21"15,0 0-31,-21 0 0,21 0 16,0 0-16,0 22 0,-22-1 0,22-21 16,0 22-16,0-1 0,0 0 0,0 1 15,0-1-15,0-21 0,0 21 16,0-20-16,0-1 0,0 0 0,0 0 15,22-21 1,-1 0-16,0-21 0,-21 0 16</inkml:trace>
  <inkml:trace contextRef="#ctx0" brushRef="#br0" timeOffset="140162.9">4487 14880 0,'0'0'0,"0"-21"16,127-106-1,-106 106-15,22 21 16,-1 0-16,-21 0 0,22 0 16,-1 0-16,-21 0 0,21 0 0,-20 21 15,20 0-15,-21-21 0,-21 21 16,0 1-16,0-1 0,0 0 0,0 21 16,-42-21-16,21 1 0,-22-1 15,22 0-15,-21 0 0,-1-21 0,1 21 16,0 0-16,21-21 0,-1 0 0,1 22 15,42-22 1,1-22 0,-1 1-16</inkml:trace>
  <inkml:trace contextRef="#ctx0" brushRef="#br0" timeOffset="140427.75">5567 14520 0,'-106'22'16,"64"-22"-16,20 21 15,1 0-15,-21 21 0,21-21 16,0 22-16,-1-1 0,1 0 16,0 1-16,0-1 0,21 0 0,0 1 15,0-1-15,-21 0 0,21 1 0,0-1 16,0 0-16,0 1 0,0-22 15,0 21-15,0-21 0,0 1 0,0-1 16,21-21-16,0 0 0,0 0 0,0 0 16,1 0-16,20-21 0,-21-1 15</inkml:trace>
  <inkml:trace contextRef="#ctx0" brushRef="#br0" timeOffset="140626.85">5588 14774 0,'0'0'0,"0"-21"0,-21 21 16,0 0 0,21 21-16,0 1 15,0-1-15,0 0 16,0 0-16,0 0 0,0 0 16,0 1-16,21-22 31,0 0-31</inkml:trace>
  <inkml:trace contextRef="#ctx0" brushRef="#br0" timeOffset="140782.76">5736 14732 0,'0'0'0,"0"-21"32,-21 21-32,0 21 15,0 0-15,21 0 0,0 1 16,-22-22-16,22 21 0,0 0 15,0 0-15,0 0 0,0 0 16</inkml:trace>
  <inkml:trace contextRef="#ctx0" brushRef="#br0" timeOffset="142071.7">6032 14711 0,'0'21'47,"0"0"-47,0 0 0,0 1 0,0 20 15,-21 64 1,0-85-16,21 21 0,-21-21 16,21 1-16,0 20 0,-21-21 15,21 0-15,-21 0 16,21-42 15,0 0-31,0 0 16,0 0-16,21 0 0,-21-1 15,21 1-15,-21 0 0,21 0 16,0 0-16,0 0 0,-21-1 0,22 22 16,-1 0-16,21 0 0,-21 0 0,0 0 15,1 0-15,-1 0 16,0 22-16,-21-1 0,0 0 16,0 0-16,0 0 0,-21 0 15,0 1-15,-22-22 0,22 21 16,-21 0-16,21 0 0,-1 0 0,-20-21 15,42 21-15,-21-21 0,21-21 32,21 0-32,0 0 15,0 0-15,1 0 0,20-1 16,-21 1-16</inkml:trace>
  <inkml:trace contextRef="#ctx0" brushRef="#br0" timeOffset="142427.5">6392 14880 0,'0'0'0,"21"0"0,1 0 15,-22 21-15,0 1 16,-22-1-16,1 0 16,21 0-16,-21 0 0,0 0 15,21 1-15,0-1 16,21-21 0,0 0-16,0-21 15,22-1-15,-22 22 0,0-21 16,0 0-16,0 0 0,22 0 0,-22 0 15,0-1-15,0 1 0,-21 42 47,-42 64-31,42-43-16,0-20 16,-21 20-16,0 0 0,-22 43 15,22-43-15,0 1 0,21 20 0,-21-42 16,0 22-16,-1-1 0,22 0 15,0-21-15,0 1 0,-21-22 16,21-22 0,21-20-1</inkml:trace>
  <inkml:trace contextRef="#ctx0" brushRef="#br0" timeOffset="142712.34">6710 15050 0,'0'0'0,"42"-22"16,-21 22-16,-21-21 0,21 0 16,1 21-16,-1-21 0,0 0 0,0 21 15,0-21-15,-21-1 0,21 1 16,-42 21 0,0 0-16,0 0 15,0 0-15,0 0 0,-22 21 16,22 1-16,0-1 0,-21 0 0,20 0 15,1 0-15,21 0 0,0 1 16,0-1-16,0 0 16,21-21-1,1 0-15,-1 0 0,0 0 0,21-21 16,-21 0-16,1 21 0,-1-22 16,0 1-16</inkml:trace>
  <inkml:trace contextRef="#ctx0" brushRef="#br0" timeOffset="142907.22">6985 14626 0,'0'0'0,"-21"0"15,0 0-15,-1 0 16,1 0 0,21 21-1,0 1 1,0-1-1</inkml:trace>
  <inkml:trace contextRef="#ctx0" brushRef="#br0" timeOffset="143088.12">7006 14584 0,'21'0'31,"-21"21"-31,0 0 0,0 43 32,0-43-32,0 0 0,0 0 15</inkml:trace>
  <inkml:trace contextRef="#ctx0" brushRef="#br0" timeOffset="143379.82">7133 14351 0,'0'0'0,"21"0"32,0 21-32,1 22 0,-22-22 15,21 0-15,-21 21 0,21 1 0,-21-1 16,21 0-16,-21 1 0,0-1 15,0 0-15,0 1 0,0-1 16,0 21-16,0-20 0,0-1 0,-21 0 16,0 1-16,0-1 0,-1 0 0,1 1 15,-21-22-15,21 21 0,0-21 16,21 1-16,-22-22 0,1 0 16,21-22-1,21 1-15,1-21 16,-1 21-16,0 0 0</inkml:trace>
  <inkml:trace contextRef="#ctx0" brushRef="#br0" timeOffset="143559.71">7556 14817 0,'-21'0'62,"21"21"-31</inkml:trace>
  <inkml:trace contextRef="#ctx0" brushRef="#br0" timeOffset="143711.63">7620 15007 0,'0'0'0,"0"64"15,0-43 1,0 0-16,-21-21 0,0 21 16,-1 0-16,1-21 0,-21 22 15,21-22-15,-22 21 0,22 0 0,-21-21 16,21 21-16,-22-21 0,1 21 0,21-21 16,-21 0-16</inkml:trace>
  <inkml:trace contextRef="#ctx0" brushRef="#br2" timeOffset="182818.5">9991 6096 0,'-22'0'0,"1"-21"32,42 21 46,1 0-63,-1-21-15,0 21 0,0 0 16,21 0-16,-20 0 0,20 0 16,-21 0-16,0 0 0,22 0 0,-22 0 15,21 0-15,-21 0 0,0 0 16,22 0-16,-22 0 0,0 0 0,21 0 15,-20 21-15,20-21 0,-21 0 0,21 21 16,1-21-16,-1 21 0,0-21 16,-20 21-16,20-21 0,0 22 0,1-22 15,-1 21-15,0-21 0,1 21 16,-1-21-16,0 21 0,1-21 0,-1 21 16,0-21-16,-21 21 0,22 1 15,-1-22-15,-21 21 0,22 0 16,-22 0-16,21 0 0,0 0 0,-20 1 15,20-1-15,-21 0 0,21 0 16,1 0-16,-22 22 0,21-22 0,1 0 16,-1 0-16,0 0 0,1 0 0,-1 22 15,0-22-15,1 0 0,-1 0 16,21 0-16,-20 22 0,-1-22 0,0 0 16,1 0-16,-1 0 0,0 22 15,1-22-15,-1 0 0,-21 0 0,22 22 16,-1-22-16,-21 0 0,21 21 15,-20-21-15,20 22 0,-21-1 16,21-21-16,-20 22 0,20-1 0,0-21 16,-21 21-16,22-20 0,-1 20 0,-21-21 15,22 21-15,-22-20 0,21 20 16,-21-21-16,22 21 0,-22-20 0,0 20 16,21-21-16,-21 21 0,1-20 15,-1 20-15,21 0 0,-21-21 0,0 22 16,1-1-16,-1 0 0,0 1 0,21 41 15,-21-41-15,-21-1 16,22 0-16,-1 1 0,-21-1 0,21 0 16,0 22-16,0-22 0,-21 1 15,21-1-15,-21 0 16,0 1-16,22-1 0,-22 0 0,21 1 16,-21 41-16,21-41 0,-21 20 15,0-21-15,0 1 0,0-1 16,0 0-16,0 1 0,0-1 15,0 0-15,21 1 0,-21-1 0,0 43 16,0-43-16,0 0 16,0 22-16,0-22 0,21 1 0,-21-1 0,0 0 15,0 1-15,0-1 0,0 0 0,0 1 16,0-1-16,0 0 0,0 1 16,0-1-16,0 0 0,0 1 15,0-1-15,0 0 0,0 22 0,0-22 16,0 22-16,-21-22 0,21 21 15,-21-20-15,0 20 0,0-20 0,-1-1 16,22 21-16,-21-20 0,0-1 0,0 22 16,0-1-16,0-21 0,-1 22 15,1-1-15,-21 1 0,21-1 0,0 1 16,-1-22-16,-41 85 0,42-84 16,0 20-16,-22-21 0,22 22 15,-21-1-15,21-20 0,-22 20 0,1 1 16,21-22-16,-22 22 0,1-1 15,0-21-15,21 1 0,-22-1 16,1 22-16,21-22 0,-22 0 0,1-21 16,21 22-16,-21-1 0,-1 0 0,22 1 15,-21-1-15,-1 0 0,1-20 16,0 20-16,21 0 0,-22 1 0,1-22 16,0 21-16,-1 0 0,1-20 15,0 20-15,-1-21 0,1 21 0,0-20 16,-1-1-16,22 21 0,-21-21 0,-1 0 15,22 1-15,-21-1 0,21 0 16,-22 0-16,22 0 0,-21 0 16,21 1-16,0-1 0,-22 0 0,22 0 15,0 0-15,-21 0 0,20 1 16,-20-1-16,21 0 0,-21 0 0,-1 0 16,1 0-16,21 1 0,-22-1 15,-20 0-15,21 0 0,-1-21 0,1 21 16,0 0-16,-1 1 0,-63 20 15,64-21-15,0-21 16,-1 21-16,1 0 0,0-21 0,-1 22 16,1-1-16,0-21 0,-1 21 0,-20-21 15,21 21-15,-1-21 0,1 21 0,0 0 16,-22-21-16,22 22 0,-1-22 0,-20 21 16,21-21-16,-22 21 0,22-21 15,-1 21-15,-20-21 0,21 21 16,-1-21-16,-20 21 0,20 1 0,1-22 15,0 21-15,-1-21 0,1 21 16,0-21-16,-1 0 0,1 0 0,0 21 16,-1 0-16,-20-21 0,21 0 15,-1 0-15,1 0 0,0 21 0,20-21 16,-20 0-16,21 0 0,-21 0 0,20 0 16,1 0-16,0 0 15,0 0-15,0 0 0,0 0 16,-1 0-1,1 0-15,0 0 16,0 0 0,0 0-1,21-21 95,21 21-110,0-21 15,0 21-15,0-21 0,1 0 0</inkml:trace>
  <inkml:trace contextRef="#ctx0" brushRef="#br2" timeOffset="183535.09">9017 13737 0,'0'0'0,"21"0"0,0 0 0,-21-21 16,21 21-16,1 0 0,-1-21 15,0 0-15,-21 0 16,21 21 0,-21 21 46,-21 0-62,21 0 0,-21-21 0,0 21 16,21 0-16,-22 1 0,1-1 15,0 0-15,0 0 0,0 21 16,-22-20-16,22-1 0,0 0 0,-21 0 16,21 0-16,-22 0 0,22 1 15,-21-1-15,21 0 0,-1-21 0,1 21 16,-21 0-16,21-21 0,0 21 16,-1-21-16,1 0 15,21 22-15,21-22 63,1 0-63,-1 0 15,0 0-15,0 0 0,21 0 0,1-22 16,-1 22-16,22 0 0,-22 0 16,21 0-16,1 0 0,-22 0 15,22 0-15,-22 0 0,0 0 16,22 22-16,-43-22 0,21 0 0,1 0 15,-22 21-15,0-21 0,0 0 0,0 0 16,1 21-16,-1-21 16,-42 0 62,-1 0-78,1 0 0,0-21 15,0 21-15,21-21 0,-21-1 16,0 1-16,-1 0 0</inkml:trace>
  <inkml:trace contextRef="#ctx0" brushRef="#br2" timeOffset="184750.91">9038 13653 0,'0'0'0,"0"-22"0,21 1 16,0 21-1,-21-21-15,0 42 32,0 0-17,0 1-15,0-1 0,0 21 0,-21-21 16,0 22-16,-21-22 0,21 21 15,-1-21-15,-20 22 0,0-22 0,21 0 16,-22 21-16,1-21 0,0 1 16,20-1-16,1-21 0,-21 21 0,21 0 15,-22-21-15,43 21 16,-21-21 0,42 0 15,1 21-16,-1-21-15,21 0 0,-21 0 0,22 0 16,-22 0-16,21 0 0,0 22 16,22-22-16,-22 0 0,1 0 0,20 21 15,-21-21-15,22 0 0,-22 0 16,1 21-16,-1-21 0,0 0 0,1 0 16,-1 21-16,-21-21 0,0 0 0,0 0 15,1 21-15,-1-21 16,0 0-16,0 0 0,-21 21 15,21-21-15,-42 0 63,0-21-63,0 21 16,0-21-16,-1 0 15,1 21-15,0-21 0,-21 21 0,21-21 16,-22 21-16,22 0 0,-21 0 0,-1-22 15,22 22-15,-21 0 0,0 0 16,-1 0-16,22 0 0,-21-21 16,-1 21-16,22 0 0,-21 0 15,21 0-15,0 0 0,-1 0 0,1 0 16,0-21-16,0 21 0,0 0 16,0 0-1,21-21 48,0 0-63,21 21 0,0-21 15,0-1-15,0 1 0,0 0 0,22 0 16,-22 0-16,21 0 0,-21-1 16,22 1-16,-1 0 0,0 0 15,-20 0-15,20 0 0,0-1 16,-21 22-16,1-21 0,-1 0 0,0 21 15,0 0-15,-21-21 16,0 42 31,0 0-47,-21-21 16,0 21-16,0 1 0,-1-1 15,1 0-15,-21 21 0,21-21 16,-22 1-16,1 20 0,0-21 0,-1 0 15,1 22-15,0-22 0,-1 0 16,22 21-16,-21-21 0,0 1 0,-1-1 16,22 0-16,0 0 0,0-21 15,0 21-15,-1 0 0,1-21 16,21 22-16,0-1 16,21-21-1,1 0-15,-1 0 0,0 21 0,0-21 16,0 0-16,0 0 0,1 21 15,20-21-15,-21 0 0,21 0 16,-20 0-16,20 0 0,-21 0 16,21 0-16,1 0 0,-22 0 0,0 0 15,0 0-15,0 0 0,1 0 0,-1 0 16,0 0-16,-21-21 16,0 0-1,0 0-15,0-1 16,0 1-16</inkml:trace>
  <inkml:trace contextRef="#ctx0" brushRef="#br2" timeOffset="185175.66">8953 13970 0,'0'0'16,"-21"0"-16,-21 0 0,21 0 16,0 0-16,-1 0 0,44 0 47,20 0-47,-21 0 0,21 0 15,1 0-15,-1 0 0,0 0 16,1 0-16,-1 0 0,0 0 0,22 0 15,-22 0-15,1 0 0,-1 0 16,0 0-16,22 0 0,-22 0 0,0 0 16,1 0-16,-1 0 0,0 0 15,1 0-15,-22 0 0,21 0 0,-21 0 16,1 0-16,-1 0 0,0-21 16,-42 21 46,0 0-62,-1 0 0,1 0 16,21 21-16,-21-21 0,0 21 15</inkml:trace>
  <inkml:trace contextRef="#ctx0" brushRef="#br2" timeOffset="187095.13">2053 14224 0,'21'-21'31,"0"21"-31,-21-21 31,-21 21 1,0 0-32,0 0 0,-21 0 15,20 0-15,-20 0 0,0 0 16,-22 0-16,22 0 0,0 0 0,-22 21 15,22-21-15,-22 0 0,22 21 16,0-21-16,-1 0 0,1 0 0,0 0 16,20 0-16,1 0 15,0 0-15,0 0 0,0 0 16,42 0 31,21 0-32,-21 0-15,22 0 0,20 0 16,-20 0-16,20 0 0,-21 0 0,22 0 16,-1 0-16,1 0 0,-1 0 15,-20 0-15,20 0 0,1 0 0,-1 0 16,1-21-16,-1 21 0,1 0 16,-1 0-16,-20 0 0,20 0 15,1 0-15,-22 0 0,0 0 16,1 0-16,-22 0 0,0 0 0,0 0 15,0 0-15,0 0 0,1 0 16,-22-21 0,0 0-1,0-1 1,-22 22-16,1-21 0,0 21 16,0-21-16,0 21 0,-22-21 0,22 21 15,0-21-15,-21 21 0,-1-21 16,22-1-16,0 22 0,-21-21 0,21 21 15,-1-21-15,1 21 0,0 0 16,0-21-16,0 21 31,21 21 16,21-21-31,0 21-16,0 0 0,0-21 15,1 22-15,20-22 0,-21 0 16,0 21-16,22 0 0,-22-21 0,21 0 16,-21 21-16,22-21 0,-22 0 15,21 0-15,-21 21 0,0-21 0,1 0 16,-1 0-16,0 0 0,0 21 16,-21 1 15,-21-22-31,0 0 15,-22 21-15,22-21 0,-21 21 0,0-21 16,-1 21-16,1 0 0,-22 0 16,22 1-16,-21-1 0,20 0 15,1 0-15,-22 0 0,1 43 16,21-43-16,-1 0 0,22 0 16,0 0-16,0-21 0,21 22 15,-21-22-15,21 21 0,21-21 94,0 0-94,0 0 16,0 0-16,0 0 0</inkml:trace>
  <inkml:trace contextRef="#ctx0" brushRef="#br2" timeOffset="188240.74">2117 15304 0,'-106'0'16,"85"0"-1,-1-22-15,-20 22 0,21 0 16,-21 0-16,-1 0 0,1 0 0,-22-21 16,22 21-16,0 0 0,-1 0 15,1 0-15,21 0 0,-21 0 0,20 0 16,1 0-16,0 0 0,0 0 16,42 0 15,0 0-16,0 0-15,1 0 0,-1 0 16,0 0-16,21 0 0,1 0 16,-1 0-16,0 0 0,1 0 0,-1 0 15,21 0-15,-20 0 0,20-21 16,1 21-16,-1 0 0,1 0 0,-1 0 16,1 0-16,-22-21 0,22 21 15,-1 0-15,1 0 0,-22-21 0,0 21 16,1-21-16,-1 21 0,-21-22 15,21 22-15,-20 0 0,-1-21 0,-21 0 16,-21 21 0,-22-21-1,22 21-15,-21 0 16,-1 0-16,22 0 0,-21-21 0,0 21 16,20 0-16,-20 0 0,21-21 15,-21 21-15,20-22 0,1 22 0,0 0 16,0 0-16,0-21 0,0 21 15,42 0 64,0 0-79,21 0 0,-21 0 15,22 21-15,-22-21 0,21 22 16,1-22-16,-22 21 0,21-21 15,0 0-15,1 0 0,-22 21 0,21 0 16,-21-21-16,1 0 0,-1 21 16,-21 0-16,0 1 15,0-1 1,-21 0-16,-22-21 0,22 21 0,-21 0 16,-1 0-16,1 1 0,0-1 15,21 0-15,-22 0 0,1 0 16,0 0-16,-1 1 0,22-1 0,-21-21 15,21 21-15,-1 0 0,1-21 16,21 21-16,-21-21 0,21 21 16,-21-21-16,21 22 0,-21-22 15,0 0 32,21-22-31</inkml:trace>
  <inkml:trace contextRef="#ctx0" brushRef="#br2" timeOffset="194327.34">13631 7133 0,'0'0'0,"0"-21"0,0 0 15,21 0 17,1 21-17,-1 21 1,-21 0-16,0 0 0,0 0 15,0 1-15,0-1 0,0 21 16,0-21-16,0 22 0,0-1 0,0 0 16,0 1-16,0-1 0,0 0 0,0 1 15,0-22-15,0 21 0,0-21 16,0 22-16,21-22 0,-21 0 0,0 0 16,0 0-16,0 0 0,0 1 0,0-1 15,21-21 16,-21-21 1,0-1-32,0 1 0,0 0 15,0 0-15,0 0 0,0 0 16,21-1-16</inkml:trace>
  <inkml:trace contextRef="#ctx0" brushRef="#br2" timeOffset="194723.14">13737 7197 0,'-21'-21'0,"21"-1"31,0 1-16,21 21 1,0-21-16,0 21 16,22 0-16,-22 0 0,21 0 0,-21-21 15,22 21-15,-22-21 0,0 21 16,21 0-16,-20 0 0,-1 0 0,0 0 16,0-21-16,0 21 0,-42 0 78,21 21-78,-21-21 0,21 21 15,-21-21 1,0 21 0,21 0-16,-22-21 0,1 21 15</inkml:trace>
  <inkml:trace contextRef="#ctx0" brushRef="#br2" timeOffset="195082.99">13779 7535 0,'0'22'16,"22"-22"15,-1 0-15,0 0-16,0 0 0,0 0 0,0 0 15,1 0-15,-1 0 16,0-22-16,0 22 0,0 0 0,0 0 16,1 0-16,-1 0 15,-21-21-15,21 21 0,0 0 31,0 0 1,-21-21-17,0 0 1,21 21-16</inkml:trace>
  <inkml:trace contextRef="#ctx0" brushRef="#br2" timeOffset="195864.54">14478 7366 0,'0'0'0,"0"-21"0,-21 21 0,21 21 94,21-21-79,0 0 1,-21 21-16,21-21 0,0 0 0,1 0 15,-1 0-15,0 0 0,0 0 16,0 0-16,0 0 16,1 0-16,-1-21 15,0 21 1,-21-21-16,21 21 0,-21-21 16,0 0-16,21 21 15,-21-22-15,21 22 16,-21-21-16,0 0 0,22 0 31,-22 0-15,-22 21 31,22 21-47,0 0 15,-21-21-15,21 21 0,-21 0 16,21 1-16,-21-22 0,21 42 15,0-21-15,0 0 0,-21 0 0,21 1 16,-21 20-16,21-21 0,-22 21 16,22-20-16,0-1 0,0 0 15,0 21-15,0-21 0,0 1 0,-21-1 16,21 0-16,0 0 0,0 0 0,0 0 16,0 1-16,0-1 0,-21 0 15,21 0-15,0 0 16,0-42 62,0 0-62,0 0-16,0 0 15,0-1-15</inkml:trace>
  <inkml:trace contextRef="#ctx0" brushRef="#br2" timeOffset="196240.29">14563 7705 0,'0'0'15,"-64"0"1,43 0-1,42 0 17,0 0-32,0 0 0,1 0 0,20 0 15,-21-21-15,21 21 0,-20 0 0,20 0 16,-21-22-16,21 22 0,-20 0 16,20 0-16,-21-21 0,0 21 0,0 0 15,1 0-15,-22-21 16,21 21-16,-42 0 94,-22 0-79,22 0-15,0 0 0,0 0 16</inkml:trace>
  <inkml:trace contextRef="#ctx0" brushRef="#br1" timeOffset="213594.48">10922 13970 0</inkml:trace>
  <inkml:trace contextRef="#ctx0" brushRef="#br1" timeOffset="-157873.89">783 10837 0,'-21'-21'47,"0"21"-31,0 0-16,-1 0 0,1 0 15,0 0-15,0 0 0,-21 0 16,-1 0-16,1 0 0,0 0 0,-1 0 16,-20 21-16,-22-21 15,43 0-15,-1 0 0,1 0 16,21 0-16,-21 0 0,20 0 0,-20 0 16,21 0-16,63 0 62,1-21-62,20 21 0,22-21 16,-1 21-16,1 0 0,21-21 15,-21 21-15,-1-21 0,1 21 0,21-21 16,-22 21-16,1 0 0,0 0 16,-1 0-16,1-22 0,0 22 15,-22 0-15,-20 0 0,-1 0 16,0 0-16,-21 0 0,1 0 0,-1 0 15,0 0-15,-42 0 47,0 0-31,-1 0 0,1 0-16,0 0 0,0 0 15,0 0-15,21-21 0,-21 21 16,-1-21-16,22 0 0</inkml:trace>
  <inkml:trace contextRef="#ctx0" brushRef="#br1" timeOffset="-157077.04">1079 10308 0,'0'0'16,"-21"0"-16,21-21 16,-21 21-16,21 21 62,21-21-62,0 21 0,1 1 0,-22-1 16,42 21-16,-21-21 0,0 0 15,22 22-15,-22-22 0,21 0 0,0 0 16,1 22-16,-1-22 0,43 21 16,-22-42-16,-20 21 0,-1 0 15,0-21-15,1 22 0,-1-22 16,21 0-16,-41 0 0,-1 21 16,0-21-16,0 0 0,-42 0 46,0 0-46,0 0 16,-1 21-16,1-21 0,0 0 16,0 21-16,-21 0 0,20-21 0,-20 21 15,-170 85 17,170-85-32,0 22 0,-22-22 0,22 21 0,0 1 15,-1-1-15,1-21 0,0 21 16,20 1-16,-20-1 0,21-21 0,0 0 15,0 22-15,-1-22 16,1 0-16,21 0 16,21-42 15,-21 0-15,22 21-16,-1-21 0,21 0 0,-21-22 15,22 22-15,-1-21 0,0-1 16,1 22-16,20-21 0,1 0 0,-1-1 15,1 1-15,-22 0 0,21-1 16,-20 22-16,41-42 0,-41 41 16,-22 1-16,21 0 0,-21 21 15,-21-21-15,22 21 16,-22 21 46,0 0-46,0 0-16,-22-21 0,22 22 16,-21-22-16,21 21 0</inkml:trace>
  <inkml:trace contextRef="#ctx0" brushRef="#br1" timeOffset="-156344.46">995 11875 0,'-21'0'32,"-128"21"-17,86-21-15,21 21 16,-22-21-16,1 0 16,-1 21-16,1-21 0,20 0 15,-20 0-15,20 0 0,-20 0 0,21 0 16,20 0-16,1 0 0,0 0 15,0 0-15,0 0 0,63 0 32,0 0-32,1 0 0,20 0 15,22 0-15,0 0 0,-1 0 0,1 0 16,21 0-16,0 0 0,-1-21 16,1 21-16,0-21 0,21 0 0,-21 21 15,0-22-15,0 22 0,-22-21 16,1 21-16,0-21 0,-22 21 15,1-21-15,-22 21 0,0 0 16,-21 0-16,1 0 0,-1-21 16,-42 21 15,-1 0-31,1 0 0,0 0 16,0 0-16,0 0 0,0 0 15,-1 0-15,1 0 0,0 0 0,0 0 16,0-21-16,0 21 0,-1 0 15,1-22-15,0-20 16</inkml:trace>
  <inkml:trace contextRef="#ctx0" brushRef="#br1" timeOffset="-155917.7">1630 11494 0,'0'0'16,"-21"0"-16,-1-22 0,1 22 0,0 0 15,0-21-15,0 21 0,42 21 31,0 1-15,21-1-16,-20 0 0,-1 21 16,21-21-16,-21 1 0,22-1 0,-1 0 15,0 0-15,1 0 16,-22 0-16,21 1 0,0-1 0,22 0 16,-22 0-16,-21-21 15,1 0-15,-1 21 0,0-21 0,0 0 16,-21 21-16,0 1 15,0-1-15,-42-21 16,21 21-16,-1-21 0,-20 21 16,21 0-16,-21 0 0,-1 1 0,1 20 15,0-21-15,-22 21 0,22-20 16,-22 20-16,22 0 0,0-21 0,-22 22 16,43-22-16,-21 0 0,-1 21 15,22-42-15,0 22 0,0-1 16,21 0-16,-21-21 15,21 21-15,0 0 63</inkml:trace>
  <inkml:trace contextRef="#ctx0" brushRef="#br1" timeOffset="-155329.04">1714 13123 0,'-21'-21'0,"42"42"0,-63-42 16,0 21-16,21 0 0,-1-21 0,-20 21 15,0 0-15,-128 0 31,149 0-31,0 0 0,0 0 0,0 0 16,0 0-16,-1 0 0,1 0 16,0 21-16,0-21 0,21 21 15,21 1 1,21-22-16,1 0 0,20 0 0,1 0 16,20 0-16,1 0 0,21 0 15,0 0-15,0 0 0,-1 0 16,1 0-16,0 0 0,21 0 15,-21 0-15,0 0 0,84-22 16,-105 22-16,42 0 0,-85-21 16,1 21-16,-22 0 0,0 0 15,0 0-15,-21-21 16,-21 21 0,0 0-16,0 0 15,-1 0 1,1 0-1,0 0 1,0 0-16,21-21 16,-21 21-16,0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3:08:46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889 826 0,'0'0'0,"0"-22"0,-21 1 16,21 0-1,-21 21-15,-1 0 32,22 21-17,0 22-15,0-22 0,0 21 16,0 22-16,0-22 0,0 21 16,0-20-16,0 20 0,0 1 0,-21-22 15,21 22-15,-21-22 0,21 0 16,0 1-16,0-1 0,0 0 0,0 1 15,0-22-15,0 21 0,0-21 16,0 0-16,0 1 0,0-1 16,0-42-1,0-1 1,0 1-16,0 0 0,0 0 16,0-21-16</inkml:trace>
  <inkml:trace contextRef="#ctx0" brushRef="#br0" timeOffset="289.26">825 804 0,'0'0'0,"0"-21"16,0 0 15,22 21-16,-1 0-15,0-21 0,21 21 16,-21 0-16,22 0 0,20 0 16,-20-21-16,-22 21 0,21 0 15,-21 0-15,22 0 0,-22 0 16,0 0-16,-21 21 31,-21 0-31,0-21 16,-22 21-16,22-21 0</inkml:trace>
  <inkml:trace contextRef="#ctx0" brushRef="#br0" timeOffset="551.86">741 1355 0,'0'0'0,"0"21"0,-21-21 15,42 0 1,0 0 0,0 0-16,0 0 0,0 0 15,1 0-15,20-21 0,-21 21 0,0 0 16,22 0-16,-22-21 16,0 21-16,0 0 0,0 0 15,0 0-15,1 0 0,-1-22 16,0 1-1,0 21-15</inkml:trace>
  <inkml:trace contextRef="#ctx0" brushRef="#br0" timeOffset="1068.28">1566 1270 0,'0'21'47,"21"-21"-15,1 0-32,-1 0 0,0 0 0,21 0 15,-21 0-15,22 0 0,-22 0 16,21 0-16,-21 0 0,1 0 15,20-21-15,-21 21 0,0-21 0,0 21 16,1-21-16,-1 0 0,-21-1 16,0 1-16,21 0 15,-21 0-15,0 0 16,0 0-16,-21 21 31,21 21-31,0 0 16,0 0-16,0 0 0,-21 0 15,21 22-15,-22-22 0,22 21 16,0 1-16,0-1 0,-21 0 0,0 1 16,21-1-16,-21 0 0,21 22 15,0-22-15,-21 0 0,21 1 0,0-1 16,-21-21-16,21 0 16,0 1-16,0-1 0,0 0 0,0 0 15,0-42 16,0 0-15,0 0-16,0-1 0</inkml:trace>
  <inkml:trace contextRef="#ctx0" brushRef="#br0" timeOffset="1299.95">1630 1524 0,'0'0'0,"-21"21"0,21 0 32,21-21-17,0 0-15,0 0 0,21 0 0,-20-21 16,20 21-16,0 0 0,1 0 16,-22-21-16,21 21 0,-21 0 0,0 0 15,1 0-15,-1 0 0,-21-21 16,0 0-1</inkml:trace>
  <inkml:trace contextRef="#ctx0" brushRef="#br0" timeOffset="1907.6">2603 1418 0,'0'0'0,"0"-21"0,22 21 47,-1 0-47,0 0 0,21 0 15,1 0-15,-1 0 0,0 0 16,22 0-16,-22 0 0,22 0 0,-22 0 15,21 0-15,1 0 0,-1-21 16,1 0-16,-1 21 0,-20 0 0,20-21 16,-20 21-16,-1 0 0,0 0 15,-21 0-15,1-22 0,-1 22 0,-64-21 32,22 21-32,0 0 15,0 0-15,-21-21 0,20 21 16,-20 0-16,0 0 0,21-21 15,-1 21-15,-20 0 0,21 0 16,0 0-16,0 0 0,-1 0 16,44 0 15,-1 0-31,0 0 0,148 0 31,-148 21-31,1-21 0,20 0 16,-21 0-16,-21 21 0,0 0 15,0 1-15,0-1 16,-21 0-16,0 0 0,0 0 16,-1 0-16,-20 1 15,21-22-15,-21 21 0,20 0 0,-20 0 16,21 0-16,0 0 0,0-21 16,-1 22-16,1-1 0,0-21 0,21 21 15</inkml:trace>
  <inkml:trace contextRef="#ctx0" brushRef="#br0" timeOffset="2403.31">4635 614 0,'0'0'16,"0"-21"-16,0 0 0,0-1 0,0 1 0,0 0 16,0 0-16,0 42 47,0 0-47,22 0 0,-1 22 0,-21 20 15,0-20-15,21 20 0,-21 1 16,21-1-16,-21 1 0,0-1 0,0 22 15,0-43-15,0 22 16,-21-1-16,0-21 0,0 22 0,-1-22 16,1 1-16,0-1 0,21 0 15,-21-21-15,21 1 0,-21-1 0,21 0 16,21-21 0,-21-21-1,21 0-15,0-22 0,0 22 16</inkml:trace>
  <inkml:trace contextRef="#ctx0" brushRef="#br0" timeOffset="2763.03">4551 614 0,'0'0'0,"-21"0"0,-85-106 15,106 85 1,0 0-16,0 0 0,21-1 15,0 1-15,0 21 16,0-21-16,22 21 0,-1 0 0,22 0 16,-22 0-16,21 0 0,1 0 15,-1 21-15,1 0 0,-22 22 0,22-22 16,-22 21-16,0 1 0,-20-1 16,-1 21-16,-21-20 0,0 20 0,0-20 15,-43 20-15,1-21 16,0 22-16,-1-22 0,-20 1 0,-1-1 15,22-21-15,-21 21 0,20-20 16,-20-1-16,42 0 0,-22-21 0,22 21 16,0-21-16,0 0 0,42 0 31,0 0-15,21-21-16,-20 0 0,20 21 0,-21-21 15</inkml:trace>
  <inkml:trace contextRef="#ctx0" brushRef="#br0" timeOffset="3187.72">5249 1016 0,'0'21'31,"0"0"-31,0 1 0,0-1 16,0 0-16,0 21 0,0-21 15,0 22-15,0-22 0,0 21 0,0-21 16,0 22-16,0-22 0,0 21 16,0-21-16,0 1 0,0-1 0,0 21 15,0-21-15,0 0 0,21-21 16,-21 22-16,22-22 0,-1 0 16,0 0-16,0 0 0,21 0 15,-20 0-15,-1-22 0,21 22 0,-21-21 16,22 0-16,-22 0 0,0 0 0,21-22 15,-21 22-15,1-21 0,-1 21 16,0-22-16,0 1 0,0 21 0,-21-21 16,0 20-16,0 1 0,0 0 15,0 0-15,0 0 0,-21 42 47,21 0-16,42-21-15</inkml:trace>
  <inkml:trace contextRef="#ctx0" brushRef="#br0" timeOffset="3587.5">6350 1058 0,'0'-21'16,"-21"21"-1,0 0 1,-1 0-16,1 0 0,0 0 16,21 21-16,-21-21 0,0 22 15,0-22-15,-1 21 0,22 0 16,0 0-16,0 0 0,0 0 16,0 1-16,0-1 15,22 0-15,-1-21 16,0 21-16,0 0 15,0-21-15,0 21 0,1-21 0,-1 22 16,0-22-16,-21 21 0,0 0 16,0 0-16,0 0 15,-21-21 1,0 21-16,-1-21 0,1 22 0,0-22 16,0 0-16,0 0 0,-22 0 15,22 0-15,-21 0 0,21 0 16,0 0-16,-1 0 0,1 0 0,0 0 15,0 0-15,21-22 16,0 1-16,0 0 16,21 0-16,0 0 0</inkml:trace>
  <inkml:trace contextRef="#ctx0" brushRef="#br0" timeOffset="4087.45">6752 593 0,'-21'-21'0,"42"42"0,-63-42 16,21 21-16,-1 0 15,1 0-15,21 21 16,0 0-16,0 0 0,0 21 16,0-20-16,0 41 0,0-21 0,0 1 15,0 20-15,0-20 0,0 20 16,0-21-16,0 22 0,0-22 0,0 1 15,0-1-15,0 0 16,0-21-16,0 22 0,0-22 0,0 0 16,0 0-16,0 0 0,0 1 0,-21-44 47,21 1-32,0-85 1,0 64-16,0 21 15,21-21-15,0-1 0,22 1 0,-1 0 16,0-1-16,1 22 0,-1 0 16,0 0-16,1 0 0,-22 21 15,21 0-15,1 0 0,-22 21 0,21 42 16,-21-42-16,0 22 16,-21-22-16,0 21 0,0-21 15,0 22-15,0-1 0,0-21 0,-21 0 16,0 1-16,21-1 0,-21 0 0,0 0 15,0 0-15,-1 0 16,1-21-16</inkml:trace>
  <inkml:trace contextRef="#ctx0" brushRef="#br0" timeOffset="7364.99">8467 1312 0,'0'0'0,"-22"0"0,1 0 15,0 0-15,21-21 32,21 21-17,22-21-15,-22 21 0,0-21 0,21 0 16,1-22-16,-1 22 0,-21 0 15,21-21-15,-20 21 0,20-22 0,-21 1 16,-21 21-16,0-22 0,0 1 16,0 21-16,0 0 0,0 0 0,0-1 15,-21 1-15,0 21 16,0 0-16,-1 0 0,-20 0 0,21 0 16,0 21-16,0 1 0,-1 20 15,1-21-15,21 21 0,-21 1 0,21-22 16,0 21-16,0 1 0,0-1 15,0-21-15,0 21 0,21-20 0,0-1 16,1 0-16,-1 0 0,0 0 16,-21 0-16,21-21 0,0 22 0,0-22 15,1 0-15,-1 0 0,0 0 16,0 0-16,0 0 16,0 0-16,1-22 0,-22 1 0,21 21 15,0-21-15,-21-21 16,21 21-16,0-1 0,-21-20 0,43 0 15,-22-1-15,21 22 16,-21 0-16,0 0 0,22 0 0,-22 0 16,21 21-16,-21 0 0,1 0 15,20 0-15,-21 21 0,0 0 0,0 0 16,1 21-16,-22-20 0,0-1 16,0 21-16,0-21 0,0 22 0,0-22 15,0 21-15,0-21 0,0 0 0,-22 1 16,1-1-16,0 0 0,21 0 15,-21-21-15,21-21 32,0 0-17,21 21-15,-21-21 0,21-1 0,0-20 16,1 21-16,-1 0 0,0-22 16,0 1-16,0 21 0,0-21 0,22-1 15,-22 22-15,0-21 0,0 21 16,-21-1-16,0 1 0,21 21 0,-21-21 15,-21 21 1,21 21-16,-21 0 16,0 1-16,0-1 0,0 21 15,21-21-15,-22 0 0,1 106 32,21-105-32,0-1 0,0 21 0,0-21 15,0 0-15,0 1 16,21-1-16,1-21 0,-1 0 0,0 0 15,0 0-15,21 0 0,-20 0 0,20 0 16,0 0-16,1 0 0,-1-21 16,0-1-16,1 22 0,-22-21 0,21 0 15,-21-21-15,22 21 0,-43-1 16,21-20-16,-21 0 0,0 21 0,0-22 16,0 1-16,0 21 15,0 0-15,0-1 0,0 1 0,0 0 16,-21 21-16,-1 0 0,1 0 15,0 21-15,21 0 0,0 1 0,-21 20 16,21-21-16,-21 21 0,21-20 16,0 20-16,0 0 0,0-21 0,0 1 15,0 20-15,0-21 0,21 0 0,0 0 16,0-21-16,0 22 0,1-22 16,20 0-16,-21 0 0,0 0 0,0 0 15,22 0-15,-22 0 0,0 0 16,21 0-16,-20 0 0,-1-22 0,0 1 15,21 0-15,-21 0 0,1 0 16,-1-22-16,0 1 0,0 21 16,0-21-16,0-1 0,1 22 15,-1-21-15,0-1 0,0 22 0,0 0 16,0 0-16,1 21 0,-1 0 16,-21 21-1,0 0 1,0 0-16,0 1 0,0-1 15,0 0-15,0-42 47,0 0-31,0-1-16,0 1 16,0 0-16,0 0 15,0 0-15,0 0 16,-21 21-16,-1 0 15,1 21-15,21 0 16,0 0-16,-21 0 0,0 22 16,21-22-16,-21 0 0,0 21 0,21-21 15,0 22-15,0-1 0,0-21 16,-22 0-16,22 22 0,0-22 16,0 0-16,0 0 0,0 0 0,0 1 15,22-22-15,-1 21 0,0-21 16,0 0-16,0 0 0,0 0 0,1 0 15,20 0-15,-21 0 0,21 0 16,-20-21-16,20-1 0,-21 1 0,43-21 16,-22 21-16,-21-22 15,21 22-15,-20-21 0,-1 21 0,0-22 16,-21 1-16,21 0 0,-21 21 16,21-22-16,-21 22 0,0 0 0,0 0 15,0 42 16,0 0-31,0 0 0,0 0 0,0 22 16,0-22-16,0 21 0,0-21 0,-21 22 16,21-22-16,0 21 0,0-21 15,0 1-15,0-1 0,0 0 16,0 0-16,21-21 0,0 21 0,1-21 16,-1 0-16,0 0 15,0 0-15,0 0 0,0 0 0,22-21 16,-22 0-16,0 0 0,0 21 15,0-43-15,1 22 0,-22 0 0,21-21 16,0 21-16,-21-22 0,21 1 16,-21 21-16,0-22 0,0 22 0,0 0 15,0 0-15,0 42 32,0 0-32,0 0 15,0 22-15,0-22 0,0 21 16,0-21-16,0 1 0,0 20 0,0-21 15,0 0-15,0 22 0,0-22 16,21 0-16,0 0 0,1 0 16,-1-21-16,0 0 0,0 0 15,0 0-15,0 0 0,1 0 0,-1 0 16,21 0-16,-21-21 0,0 21 0,1-21 16,-1-21-16,0 20 15,0 1-15,0-21 0,0 0 0,1-1 16,-22-20-16,21-1 0,0 22 15,0-22-15,-21 22 0,21-21 0,0 20 16,1 1-16,-22 0 0,0 20 16,21 1-16,-21 0 0,21 0 15,-21 42 1,0 0-16,0 0 0,0 22 16,0-1-16,-21 0 0,21 1 0,-21 20 15,21-20-15,0 20 0,0-21 16,0 1-16,0 20 0,0-20 0,0-1 15,0-21-15,0 21 16,0-20-16,0-1 0,0 0 0,21 0 16,0 0-16,0-21 0,0 0 0,0 0 15,1 0-15,20 0 0,-21 0 16,0-21-16,22 21 0,-22-21 0,0 0 16,0 0-16,0-22 0,22 22 15,-22-21-15,0 21 0,0-22 0,-21 22 16,21-21-16,0 21 0,-21-1 15,0 1-15,0 42 32,0 1-32,0-1 0,0 0 0,-21 0 15,21 0-15,-21 0 16,21 22-16,0-22 0,-21 0 0,21 0 16,0 0-16,0 1 0,0-1 0,0 0 15,0 0-15,21-21 16,0 0-16,0 0 15,1 0-15,-1 0 0,0 0 16,0 0-16,0 0 0,0-21 0,1 0 16,20 21-16,-21-21 0,0-22 15,-21 22-15,21 0 0,1-21 0,-1 20 16,-21-20-16,21 21 0,-21-21 16,0 20-16,0 1 0,0 0 0,0 42 31,0 0-16,0 1-15,0-1 0,0 0 0,-21 21 16,21-21-16,-21 22 0,21-22 16,0 0-16,0 0 0,0 0 0,0 1 15,0-1-15,0 0 0,0 0 16,21-21-16,0 0 16,0 0-16,0 0 0,0 0 15,-21-21 1,22 0-16,-22 0 0,0-1 15,0 1-15,0 0 0,0 0 16,0-21-16,0 20 0,-22 1 16,1-21-16,21 21 0,-21 0 0,21-1 15,0 1-15,-21 21 0,21-21 16,0 0-16,0 0 16,0 0-1,21 21-15,0-22 0,22 22 0,-22-21 16,21 21-16,0 0 0,1 0 15,-1 0-15,22 0 0,-22 0 0,0 0 16,1 0-16,-1 21 0,0 1 16,-21-1-16,1 0 0,-1 0 15,0 21-15,0-20 0,-21 20 0,0-21 16,0 0-16,0 22 0,0-22 16,0 21-16,0-21 0,0 0 0,0 1 15,-21-1-15,21 0 0,-21 0 16,21 0-16,-21-21 0,-1 0 31,22-21-15,0 0-1,22 0-15,-1 0 0,0-1 16,0-20-16,0 21 0,0-21 0,-21-1 16,22 1-16,-1 0 15,0-1-15,0 1 0,21 21 0,-42 0 16,22-1-16,-1 1 0,0 21 15,0 21-15,-21 1 16,0-1-16,0 21 0,0 0 0,0-20 16,0 20-16,0 0 0,0 1 15,0-22-15,21 21 0,-21-21 0,0 22 16,21-22-16,1 0 16,-1 0-16,0 0 0,0-21 0,0 0 15,22 0-15,-22 0 0,0 0 16,21 0-16,-21 0 0,1-21 15,-1 0-15,0 21 0,0-21 0,0 0 16,0-1-16,-21-20 16,0 21-16,22-21 0,-22-1 0,0 22 15,0-21-15,0-1 0,0 1 0,0 0 16,-22-1-16</inkml:trace>
  <inkml:trace contextRef="#ctx0" brushRef="#br0" timeOffset="7531.33">12954 423 0,'0'0'0,"-21"0"0,-22 0 0,22 0 15,0 0-15</inkml:trace>
  <inkml:trace contextRef="#ctx0" brushRef="#br0" timeOffset="7752.2">11747 677 0,'-42'22'0,"84"-44"0,-105 65 15,42-43-15,0 0 0,21 21 0,21 0 32,21-21-32,-21 0 0,22 0 15,20 0-15,-21 0 0,22 0 0,-1 0 16,1 0-16,-1 0 0,1-21 16,-22 0-16</inkml:trace>
  <inkml:trace contextRef="#ctx0" brushRef="#br0" timeOffset="8284.14">15854 656 0,'0'0'0,"21"-21"0,-21 0 0,21 0 15,0 0-15,-21-1 0,0-20 0,0 21 16,0 0-16,0 0 0,0-22 16,0 22-16,0-21 0,-21 21 15,0 21-15,0 0 16,-22 0-16,22 0 0,0 0 16,-21 21-16,-1 0 0,1 21 0,21-21 15,-21 22-15,-1-1 0,1 0 16,0 22-16,20-22 0,-20 22 0,21-22 15,-21 22-15,20-1 0,1-21 16,21 22-16,0-22 0,0 1 0,0-1 16,0 0-16,43-21 0,-1 43 15,0-43-15,1 0 0,20 0 16,-21-21-16,1 0 0,20 0 16,-20 0-16,20 0 0,-21 0 0,22 0 15,-22-21-15,22 0 0,-1 0 16,1 0-16</inkml:trace>
  <inkml:trace contextRef="#ctx0" brushRef="#br0" timeOffset="8984.04">16425 826 0,'0'0'0,"0"-22"0,0-62 31,-21 84-31,0 0 16,0 0-16,0 21 0,-1 0 15,1 0-15,0 22 0,0-22 0,0 21 16,0-21-16,-22 22 0,22-1 0,21 0 15,-21-21-15,0 22 0,21-22 16,0 0-16,0 0 0,0 0 0,0 1 16,0-1-16,0 0 0,21-21 15,0 0-15,0 0 0,0 0 0,1 0 16,20 0-16,-21 0 0,21 0 16,-20-21-16,-1 21 0,0-21 15,0-1-15,0 1 0,-21 0 0,0 0 16,0 0-16,0-22 0,0 22 15,0-21-15,0 0 0,0-1 0,0 1 16,0 21-16,0-22 0,0 22 16,0 0-16,0-21 0,21 21 15,1-1-15,-1 22 0,0 0 16,0 0-16,0 0 0,22 0 16,-22 0-16,21 22 0,-21-1 0,0 0 15,22 0-15,-22 21 0,0-20 16,0 20-16,0 0 0,1-21 0,-1 22 15,-21-22-15,0 21 0,0-21 16,0 22-16,0-22 0,0 0 0,0 0 16,0 0-16,0 1 0,0-1 15,-21-21-15,-1 0 16,22-21 15,0-1-31,0 1 0,0 0 16,0 0-16,0-21 0,0-1 0,22 1 15,-1 0-15,21-22 0,-21 22 16,0-1-16,22 1 0,-1 0 16,-21 21-16,22-1 0,-1 22 15,-21 0-15,21 0 0,1 0 0,-22 22 16,0-1-16,0 0 0,0 21 16,1 1-16,-22-1 0,0 0 0,0 1 15,0-22-15,0 21 0,0 0 0,0-20 16,-22 20-16,1-21 0,21 0 15,-21 22 1,0-43-16,42-22 31,0 22-31,0-21 16</inkml:trace>
  <inkml:trace contextRef="#ctx0" brushRef="#br0" timeOffset="9231.45">17886 423 0,'0'0'0,"0"-42"16,0 63-1,0 0 1,-21 1-16,21 20 0,-22 0 0,1-21 16,21 22-16,0 20 0,-21-20 15,21-1-15,-21 0 0,21 1 16,-21 20-16,21-21 0,0-20 0,0 20 15,0-21-15,0 21 0,0-20 16,0-1-16,0 0 0,0-42 31</inkml:trace>
  <inkml:trace contextRef="#ctx0" brushRef="#br0" timeOffset="9411.86">17568 762 0,'0'0'0,"0"-21"0,0 0 31,21 21-31,1 0 16,-1 0-16,0 0 0,0 0 0,21 0 16,-20 0-16,20 0 0,-21-21 15,21 21-15,-20 0 0,20 0 0,-21 0 16,21 0-16,-20 0 0</inkml:trace>
  <inkml:trace contextRef="#ctx0" brushRef="#br0" timeOffset="9807.62">18140 783 0,'0'0'0,"-21"0"0,-1 0 0,22-21 15,0 0-15,0 0 16,0 0-16,0-1 0,0 1 15,22 0-15,-1 0 0,0 0 16,0 21-16,21 0 0,-20 0 16,20 0-16,0 0 0,-21 0 0,1 0 15,20 21-15,-21 0 0,0 0 16,0 0-16,1 22 0,-22-22 0,0 21 16,0 1-16,0-22 15,0 21-15,0-21 0,0 22 0,-22-22 0,1 0 16,0 0-16,21 0 15,0-42 17,0 0-32,0 0 0,0 0 15,0-1-15,0 1 0,0-21 0,21 21 16,0 0-16,1-22 0,-1 22 16,0 0-16,0 0 0,0 0 0,0-1 15,1 1-15,-1 0 0,0 21 16,0-21-16,21 21 0,-20 0 0,-1 0 15,21 0-15,-21 0 16</inkml:trace>
  <inkml:trace contextRef="#ctx0" brushRef="#br0" timeOffset="10484.25">19092 572 0,'0'0'0,"21"0"32,-42 21-17,0 0-15,0 0 0,21 0 16,-21 0-16,0 22 0,-1-1 15,-20-21-15,42 22 0,-21-1 0,0 0 16,0-21-16,21 22 0,0-22 16,0 21-16,0-21 0,0 1 15,0-1-15,0 0 0,21-21 16,0 21-16,0-21 0,0 0 0,0 0 16,22 0-16,-22 0 0,0 0 0,21-21 15,-20 0-15,-1 21 0,0-21 16,21-22-16,-21 22 0,-21-21 0,22 21 15,-22-22-15,21 1 0,-21-22 16,0 22-16,0 0 0,0 21 0,0-22 16,-21 1-16,-1 21 0,1 0 15,0 21-15,0 0 0,0 0 0,0 0 16,-1 0-16,1 0 0,0 0 16,0 0-16,21 21 15,0 0-15,0 0 16,21-21-16,0 0 0,22 0 15,-22 0-15,21 0 0,0 0 0,1 0 16,-1 0-16,22 0 0,-22 0 16,21-21-16,1 0 0,-22 0 0,22-1 15,-22 1-15,0-21 0,-20 0 16,20 20-16,-21-41 0,0 21 0,0-1 16,-21 1-16,0 0 0,0-1 15,0 22-15,0 0 0,0 0 0,-21 42 16,0 21-1,0-21-15,-21 22 0,-1 20 16,22 1-16,-21-1 0,21-20 16,-22 20-16,22 1 0,0-1 0,0 1 15,21-1-15,0-21 0,0 1 16,0-1-16,0 0 0,21 1 0,0-22 16,0 21-16,0-21 0,22-21 15,-22 22-15,21-22 0,-21 0 0,22 0 16,-1 0-16,0 0 0,1-22 15,20 1-15,-20 0 0,-1 0 0,-21 0 16,21-22-16,1 22 0,-22-21 16,21 0-16,-21 20 0,1-20 0,-22 21 15,0 0-15,0 0 0,-43 21 16</inkml:trace>
  <inkml:trace contextRef="#ctx0" brushRef="#br0" timeOffset="11531.05">1439 2582 0,'0'0'16,"0"-42"-16,0 21 0,0 0 0,-21 0 15,0-1 1,0 22-16,0 0 16,-1 43-1,22-1-15,0 0 0,0 1 16,0 20-16,0-20 0,0 20 15,0 1-15,0-22 0,0 21 16,0-20-16,0 20 0,0-20 0,0-1 16,0 21-16,0-20 0,0-22 15,0 21-15,0-21 0,0 1 0,0-1 16,0-42 15,0-1-31,0 1 0,22 0 16,-1-21-16,0 21 0,-21-22 15,42 1-15,-21 21 0,1-22 0,-1 1 16,21 21-16,0-21 16,1 20-16,-1 1 0,0 0 0,1 0 15,-1 21-15,0 0 0,-20 0 16,20 0-16,0 21 0,-21 0 0,1 0 16,-1 1-16,0-1 0,-21 0 15,0 0-15,0 21 0,0-20 0,-21-1 16,0 21-16,-22-21 0,1 22 15,0-22-15,-22 0 0,22 0 0,-22 0 16,22 0-16,-127 22 31,147-43-31,-20 0 0,21 0 0,21-21 32,21-1-32,0 1 0,0 0 15,22 0-15,-1 0 0,22 0 16,-22-1-16</inkml:trace>
  <inkml:trace contextRef="#ctx0" brushRef="#br0" timeOffset="12024.07">2857 2836 0,'0'0'0,"0"-84"31,-21 84-31,0-21 0,0 21 15,0 0-15,-22 0 0,22 0 0,0 0 16,-21 21-16,-1 0 0,22 0 16,-21 0-16,21 0 0,-22 22 0,22-1 15,0-21-15,0 22 0,0-22 16,0 21-16,21 0 0,-22-20 0,22 20 16,0-21-16,0 0 0,0 22 15,0-22-15,22-21 0,-1 21 0,0-21 16,0 0-16,0 0 0,0 0 15,22 0-15,-1-21 0,-21 0 16,22-1-16,-1 1 0,-21 0 16,21 0-16,1 0 0,-22-22 0,0 22 15,0-21-15,43-85 32,-64 106-32,0 0 0,0 42 31,0 21-31,0-21 0,0 0 15,-21 22-15,21-22 0,-22 0 16,22 21-16,0-20 0,0-1 0,0 0 16,0 0-16,0 0 0,0 0 15,0 1-15,22-22 0,-1 0 16,0 0-16,0 0 16,21 0-16,-20 0 0,20-22 0,-21 1 15,21 21-15,1-21 0</inkml:trace>
  <inkml:trace contextRef="#ctx0" brushRef="#br0" timeOffset="12778.63">3514 2773 0,'0'0'0,"0"-21"0,0 0 31,-22-1-31,1 22 0,0 0 0,0 0 16,0 22-16,0-1 0,-1 0 15,1 0-15,0 0 0,21 22 0,-21-1 16,0-21-16,21 21 0,-21 22 15,21-22-15,0-21 0,0 22 16,0-22-16,0 0 0,0 0 16,0 22-16,21-43 0,0 21 0,21 0 15,-21-21-15,1 0 0,20 0 16,0 0-16,1 0 0,-1-21 0,0 0 16,1-1-16,-1 1 0,-21 0 15,21 0-15,1 0 0,-22-22 0,0 22 16,0-21-16,0 0 15,1-1-15,-22 1 0,0 0 0,21-1 0,-21-20 16,0 20-16,0 1 0,0 0 16,0 21-16,0-1 0,0 1 15,0 42 1,0 1-16,0-1 0,0 21 16,0-21-16,0 22 0,0-1 0,0 0 15,0 1-15,-21-22 0,21 21 16,0 0-16,-22-20 0,22-1 0,0 0 15,0 0-15,0 0 0,-21 0 16,42-42 31,1 0-47,-1 0 0,-21 0 0,21-22 16,0 22-16,0 0 0,22-21 15,-22 21-15,0-1 0,0-20 0,0 42 16,0-21-16,1 21 0,-1-21 15,0 21-15,-21 21 16,0 0-16,0 0 16,0 0-16,0 1 0,-21-22 0,0 21 15,-1 0-15,1-21 0,0 21 0,0-21 16,0 21-16,-22-21 0,22 0 16,0 0-16,0 21 0,0-21 0,0 0 15,21 22 1,0-1-1,21 0-15,0-21 0,0 21 16,0-21-16,22 21 0,-22 0 16,0-21-16,0 22 0,0-22 0,0 21 15,1-21-15,-1 21 16,0-21-16,0 0 0,0 0 16,0 0-16,1 0 15,-1 0-15,0 0 0</inkml:trace>
  <inkml:trace contextRef="#ctx0" brushRef="#br0" timeOffset="13555.35">5673 2879 0,'0'0'16,"-43"0"-16,-41 42 16,84-21-1,21-21 1,21 0-16,-21 0 0,22 0 0,-22 0 16,42 0-16,-20 0 0,-1-21 15,21 0-15,-20 0 0,20-22 0,-20 22 16,20-21-16,-21 21 0,1-22 15,-1-20-15,0 21 0,-20-1 0,-1-20 16,0 20-16,-21-20 0,0 21 16,0-1-16,0 1 0,-21 0 0,0 20 15,-1 1-15,-20 0 0,21 0 0,-21 21 16,20 0-16,-20 0 0,0 0 16,21 0-16,-22 21 0,1 0 0,21 0 15,0 22-15,-22-1 16,22 22-16,0-1 0,0 1 0,0 20 15,-1 1-15,1-22 0,21 22 0,-21 0 16,21 21-16,-21-22 0,21 128 16,0-106-16,0-22 0,-21 22 15,21 0-15,0 21 0,-21-21 16,21 0-16,0 0 0,0-1 0,0 1 16,0 0-16,0-21 0,0 21 0,0-22 15,21 1-15,-21 0 0,21-1 16,0-20-16,-21-1 0,21-20 0,0-1 15,-21 0-15,22-21 0,-1 1 0,0-1 16,0-21-16,0 0 0,0-21 16,1-1-16,20-20 0,-21 0 15,21-1-15,-20 1 0,20-21 0,0-22 16,-21 21-16,22-20 0,-22-1 0,0 0 16,0 1-16,0-22 0,-21 21 15,0-21-15,0 22 0,-21-22 0,0 21 16,0 1-16,-21-1 0,-1 21 15,1 1-15,0-1 0,-1 1 0,1 21 16,0-1-16,-1 1 0,1 0 0,0 20 16,-1 1-16,22 0 0,0 0 15,-21 21-15,42-21 0,-22 21 16,22-21 0,22 21-1,-1 0-15,21-22 0,-21 22 0,22-21 16,-22 21-16,21-21 0,0 21 15,-20-21-15,20 0 0,0 21 0</inkml:trace>
  <inkml:trace contextRef="#ctx0" brushRef="#br0" timeOffset="13940.13">6350 2900 0,'0'0'0,"-21"0"0,21-21 0,-21 21 16,21-21-16,0-1 0,0 1 15,0 0-15,0 0 0,0 0 16,21 21-16,0 0 0,0-21 16,0 21-16,0 0 0,22 0 15,-22 0-15,21 0 0,1 21 0,-22 0 16,21 0-16,-21 0 0,0 0 16,1 1-16,-1 20 0,-21-21 0,0 0 15,0 22-15,0-22 0,-21 0 16,-1 21-16,1-21 0,0 1 0,0-22 15,0 21-15,0 0 0,-1-21 16,22-21 15,0 0-31,0-1 0,22 22 16,-1-21-16,-21 0 0,21 0 0,0 0 16,-21 0-16,21-1 0,0 1 15,1 0-15,-22 0 0,42 0 0,-21 0 16,0-1-16,0 22 0,22-21 0,-22 0 15,21 0-15,-21 0 0,22 21 16,-1-21-16</inkml:trace>
  <inkml:trace contextRef="#ctx0" brushRef="#br0" timeOffset="14763.94">7239 2688 0,'0'43'15,"-21"-22"-15,0 0 16,21 0-16,-22 21 0,1-20 15,21-1-15,-21 0 0,21 0 0,-21 0 16,21 22-16,0-22 0,0 0 0,0 0 16,0 0-16,21 0 15,0-21-15,0 0 16,1 0-16,-1 0 0,0 0 16,0-21-16,0 21 0,-21-21 15,0 0-15,0 0 16,0 0-16,0-1 0,0 1 15,0 0-15,0 0 0,0-21 0,0 20 16,0 1-16,0 0 0,0 0 16,0 0-16,0 0 0,0-1 0,21 22 15,1 0-15,-1 0 0,0 0 16,0 0-16,0 0 16,0 22-16,22-1 0,-22 0 0,0 0 15,0 21-15,-21-20 0,21-1 16,-21 0-16,22 0 0,-22 0 0,0 0 15,0 1-15,0-1 0,0 0 16,0 0-16,0 0 0,0 0 31,-22-21-31,1 0 16,21-21 0,0 0-16,0 0 0,0 0 15,0-22-15,0 22 0,21 0 16,1-21-16,-1 21 0,0-22 0,0 1 15,0 21-15,22 0 0,-1-1 16,0 1-16,1 0 0,-1 21 0,-21 0 16,21 21-16,1 0 0,-1 1 15,-21-1-15,22 0 0,-22 21 0,0 1 16,-21-1-16,0-21 16,0 0-16,0 0 0,0 22 15,-21-43-15,21 21 0,-21 0 0,-1 0 16,1-21-16,0 0 15,0 0 1,21-21-16,0 0 0,0 0 16,0 0-16,21-1 15,0-20-15,0 21 0,1-21 0,-1-1 16,0 1-16,21 0 0,-21 20 16,22-20-16,-1 0 0,-21 21 15,22 21-15,-22 0 0,21 0 0,-21 0 16,0 0-16,22 21 0,-22 0 15,-21 21-15,0-21 0,0 85 16,0-85-16,0 22 0,0-22 16,-21 21-16,0-21 0,-1 1 15,22-1-15,-21-21 0,0 21 0,0-21 16</inkml:trace>
  <inkml:trace contextRef="#ctx0" brushRef="#br0" timeOffset="15211.83">10223 2223 0,'0'0'0,"0"-22"0,0 1 15,0 0-15,0 0 0,-21 21 16,-21 0-16,21-21 0,0 21 0,-22 0 15,1 0-15,0 0 0,20 21 16,-20 0-16,21 0 0,-21 0 0,20 22 16,1-1-16,0 0 0,0 1 15,21 20-15,0-20 0,-21 20 0,21-21 16,-21 22-16,21-22 0,0 22 16,0-22-16,0 22 15,0-22-15,21-21 0,0 0 0,21 0 16,-21 1-16,22-22 0,-1 0 0,22 0 15,-22 0-15,21 0 0,1 0 16,-22 0-16,22-22 0,-22 1 0,22 0 16,-22 0-16,0 0 0</inkml:trace>
  <inkml:trace contextRef="#ctx0" brushRef="#br0" timeOffset="16785.91">10626 2498 0,'0'0'0,"0"-21"15,0-22-15,0 1 0,-85 0 31,64 42-31,-22 0 0,22 21 0,0 0 16,-21 42-16,21-41 16,21 20-16,-22 0 0,1 1 15,21-1-15,-21 0 0,21 1 0,0-22 16,0 21-16,0-21 0,0 22 16,0-22-16,0 0 0,0 0 0,0 0 15,127-21 1,-106 0-1,0-21-15,22 21 0,-22-21 0,21 0 16,-21 0-16,22-22 0,-22 22 0,0 0 16,0-21-16,-21-1 0,0 1 15,0 0-15,0 20 0,0-20 0,0 0 16,0 21-16,0-1 0,0 1 16,0 42-1,0 1 1,-21-1-16,21 21 0,-21-21 0,21 22 15,-21-1-15,21-21 0,0 21 0,0 1 16,0-22-16,0 21 0,0-21 16,0 1-16,0-1 0,0 0 0,21 0 15,0-21-15,0 21 0,0-21 0,1 0 16,-1 0-16,21 0 0,-21 0 16,22-21-16,-1 21 0,0-21 0,-21 0 15,22 0-15,-1-22 0,-21 22 16,22-21-16,-22-1 0,0 1 15,0 0-15,0-22 0,0 22 0,-21-22 16,0 22-16,0-21 0,0 20 16,0 1-16,0 0 0,0 20 0,0 1 15,0 0-15,0 0 0,0 42 16,-21 0 0,0 0-16,0 22 0,21-22 0,-21 21 15,21 22-15,-21-22 0,21 22 16,0-22-16,0 0 0,0 22 0,0-22 15,0-21-15,0 22 0,0-22 16,0 21-16,0-21 0,21 0 16,0-21-16,0 22 0,0-22 0,0 0 15,1 0-15,-1 0 0,0 0 16,21-22-16,-21 22 0,1-21 0,-1 0 16,21 0-16,-21-21 0,0 20 0,1-20 15,-22 0-15,21-1 0,0-20 16,0 21-16,-21-22 0,0 22 0,21-1 15,-21-20-15,21 21 0,-21 20 16,0-20-16,0 0 0,0 21 0,0-1 16,0 44-1,0-1 1,-21 21-16,21-21 0,-21 22 16,21-1-16,-21 21 0,21-20 0,0 20 15,0-20-15,0 20 0,0-21 16,0 1-16,0-1 0,0 0 0,0 1 15,0-22-15,0 21 0,21-21 16,-21 1-16,42-1 0,-20-21 0,-1 21 16,0-21-16,0 0 0,21 0 0,-20 0 15,20 0-15,-21 0 0,21-21 16,1 0-16,63-64 16,-85 64-16,0 0 15,0-22-15,-21 1 0,0 21 16,0-22-16,0 1 0,0 21 0,0 0 15,0 0-15,0-1 0,0 1 16,-21 21-16,0 0 0,0 0 16,-1 21-16,1-21 0,0 22 15,0 20-15,21-21 0,0 21 0,-21-20 16,21 20-16,-21-21 0,21 21 0,0-20 16,0 20-16,0-21 0,0 0 15,42 0-15,-21 1 0,0-1 0,22-21 16,-1 0-16,-21 21 0,43-21 0,-22 0 15,0 0-15,22 0 0,-22 0 16,64-21-16,-43 0 16,-20-1-16,20 1 0,-20 0 0,20 0 15,-21 0-15,1-22 0,-1 22 16,0-21-16,1 0 0,-22 20 0,0-20 16,0 0-16,-21 21 0,0-22 15,0 22-15,0 0 0,-21 0 16,0 21-16,0 0 0,0 0 0,-1 0 15,-20 0-15,0 0 0,21 21 16,-22 0-16,1 0 0,0 22 0,-1-22 16,22 21-16,-21 0 0,-1 1 15,22-22-15,0 21 0,0 1 16,0 20-16,21-42 0,0 0 16,0 1-16,0-1 0,21 0 15,0-21-15,21 0 0,-20 0 0,-1 0 16,21 0-16,0 0 0,-20 0 0,20-21 15,-21 0-15,21-1 0,1 1 16,-22 0-16,21-21 0,-21-1 0,1 1 16,-1 0-16,21-22 0,-21 22 15,0-22-15,1 1 0,-1-1 0,0 22 16,-21-21-16,21 20 0,-21 1 16,0 0-16,0 20 0,0 1 15,0 0-15,0 0 0,-21 21 0,21 21 16,-21 0-16,0 0 15,-1 22-15,1-1 0,0 0 0,0 1 16,21-1-16,0 22 0,0-22 0,0 21 16,0-20-16,0-1 0,0 22 15,21-43-15,21 21 0,-20 0 0,-1-20 16,0-1-16,0 0 0,21 0 0,-20-21 16,-1 0-16,0 0 0,21 0 15,-21 0-15,1 0 0,20 0 16,21-42-16</inkml:trace>
  <inkml:trace contextRef="#ctx0" brushRef="#br0" timeOffset="18432.18">14817 2540 0,'0'0'0,"21"0"16,0-21 0,0 0-16,21 0 0,1-1 15,-22 1-15,21 0 0,1 0 16,20-21-16,-21 20 0,22-41 0,-22 21 16,1-1-16,-22 1 15,0 0-15,0-1 0,0 1 0,-21 0 16,0 20-16,0-20 0,0 0 0,0 21 15,0-1-15,0 1 0,-84 127 47,62-64-47,1 1 0,0 20 0,0-20 16,0 20-16,0 1 0,-1 20 16,1 1-16,21 0 0,-21-1 0,21 1 15,-21 0-15,21-1 0,0 22 0,-21-21 16,0 21-16,21-22 0,-22 22 15,1 85-15,0-107 0,21 22 16,-42 63-16,42-63 0,-21-21 16,-1 0-16,22-22 0,0 22 15,0-22-15,0 1 0,0-22 16,0 0-16,0 1 0,0-22 0,0 0 16,0 0-16,22-21 0,20 0 0,-21-21 15,21 0-15,22 0 0,-22-22 16,22 1-16,-22 0 0,22-1 0,-1-20 15,-21-1-15,22 1 0,21-64 16,-64 63-16,0-20 0,0-1 0,-21 22 16,0-22-16,0 0 15,-21-21-15,0 22 0,-22-1 0,1 0 16,0 22-16,-1-22 0,1 22 0,-21 20 16,20-20-16,1 21 0,-22-1 15,22 22-15,21 0 0,-21 0 0,20 0 16,1-1-16,0 22 0,21-21 15,64 21 17,-22 0-32,0-21 0,22 0 0,-22 21 15,22-21-15,-1 0 0,1-1 0,-22 1 16,21 0-16,-20 0 0,-1-21 16,0 20-16,1 1 0,-1-21 15,-21 21-15,22-22 0,-22 22 0,-21 0 16,21 0-16,-21 0 0,0 0 15,0-1-15,0 44 32,-21-1-32,0 0 15,21 21-15,-22-21 0,22 22 16,0-22-16,0 21 0,0 1 0,0-22 16,0 21-16,0-21 0,0 0 0,0 1 15,0-1-15,0 0 0,22 0 16,-1-21-16,0 0 0,0 0 0,0 0 15,0 0-15,1 0 16,20 0-16,-21 0 0,21-21 0,-20 0 16,20 0-16,0-1 0,1-20 15,-22 21-15,21-21 0,-21 20 0,22-20 16,-22 21-16,0-21 0,-21 20 0,0 1 16,0 0-16,-21 21 31,0 0-31,-43 64 15,64-43 1,-21 0-16,21 21 0,0-21 0,0 1 16,0 20-16,0-21 0,0 0 15,21 0-15,0 1 0,0-1 16,1 0-16,-1-21 0,21 0 16,22 0-16,-43 0 0,21 0 15,43-21-15,-64 21 0,21-21 16,-21-1-16,1 1 0,-1 0 15,0-21-15,0 21 0,-21-22 0,0 22 16,0-21-16,0 21 0,0-1 16,0 1-16,0 0 0,-21 42 31,21 0-31,-21 22 16,0-22-16,21 21 0,-22-21 15,22 22-15,0-22 0,-21 21 0,21-21 16,-21 1-16,21-1 0,0 0 15,0 0-15,0 0 0,-21-21 16,21-21 15,0 0-31,21 0 0,-21 0 0,21-22 16,0 22-16,1-21 0,-1-1 16,0 22-16,0-21 0,0 0 0,0 20 15,22-20-15,-22 21 0,21 0 16,1 21-16,-22 0 0,21 0 0,-21 0 15,0 0-15,1 21 0,-1 0 0,0 21 16,-21-20-16,21 20 16,-21-21-16,0 21 0,0 1 0,0-22 15,0 21-15,-21-21 0,0 1 16,0-1-16,21 21 0,-22-21 16,1 0-16,21-42 31,21 0-16,1 21-15,-1-21 0,21 0 0</inkml:trace>
  <inkml:trace contextRef="#ctx0" brushRef="#br0" timeOffset="19903.34">17716 2201 0,'0'0'15,"0"-21"-15,0 0 0,-21 21 16,0 0-1,0 0-15,0 0 0,-22 0 0,22 21 16,0 0-16,0 1 0,0-1 16,0 0-16,-1 21 0,1-21 0,0 22 15,21-22-15,-21 21 0,21-21 16,0 22-16,0-22 0,0 0 16,21 0-16,0 0 0,43 22 15,-43-22-15,21-21 0,-21 0 16,22 0-16,-1 0 0,0 0 0,1 0 15,-22-21-15,21 0 0,1-1 16,-22-20-16,21 21 0,-21-21 0,22-1 16,-22 1-16,0 0 0,0-1 0,0 1 15,0 0-15,1-22 0,-1 22 16,0-22-16,0 22 0,-21 0 0,0-22 16,0 43-16,0-21 0,0 20 15,0 1-15,0 0 0,-21 42 16,21 0-1,-21 22-15,0-22 0,21 21 0,0 1 16,-22 20-16,1-21 16,21 1-16,0-1 0,0 0 0,0 1 15,0-1-15,0 0 0,0 1 0,0-1 16,0 0-16,0 1 0,0-22 16,21 0-16,1 0 0,-1 0 0,0 1 15,0-22-15,0 0 0,22 0 16,-22 0-16,0-22 0,0 22 0,21-21 15,-20 0-15,-1-21 0,0 21 16,21-1-16,-21-20 0,-21 21 0,22-21 16,-1 20-16,0-20 0,0 21 15,-21 0-15,0 0 0,0-1 0,0 44 32,0-1-17,0 0-15,0 0 0,0 0 16,-21 0-16,21 1 0,0-1 0,-21 0 15,21 21-15,0-21 0,0 1 16,0-1-16,21 0 0,0-21 16,0 0-16,0 21 0,1-21 15,-1 0-15,21 0 0,-21 0 0,22-21 16,-22 21-16,21-21 0,0 0 16,-20-22-16,62 1 15,-63 0-15,1-1 0,-1 22 0,0-21 16,0 21-16,0-22 0,0 22 15,-21 0-15,22 21 0,-22-21 0,0 42 32,0 0-32,-22 0 0,1 22 15,0-22-15,0 0 0,21 21 0,-21 1 16,0-22-16,-1 21 0,22-21 16,0 22-16,0-22 0,0 0 0,0 0 15,0 0-15,0 0 0,0 1 16,22-22-16,-1 0 0,0 0 0,0 0 15,0 0-15,0-22 16,1 22-16,-1-21 0,0 0 0,-21 0 16,21-21-16,-21 20 0,0 1 15,0-21-15,0 21 0,0-22 16,0 22-16,0-42 0,0 42 16,-21-1-16,0 1 0,0 21 15,-1 0-15,1 0 0,0-21 16,0 21-16,42 0 31,0 0-15,0 0-16,1 0 0,20-21 15,0 21-15,1 0 0,-1-21 0,0 21 16,1 0-16,-22 0 0,21 0 0,0 0 16,-20 0-16,20 0 15,-21 0-15,0 0 0,0 21 0,-21 0 16,0 0-16,0 0 15,0 22-15,0-22 0,0 0 0,0 21 16,0-20-16,0-1 0,0 21 0,0-21 16,0 0-16,0 22 0,0-22 15,0 0-15,-21 0 0,21 0 16,-21-21-16,0 0 16,21-21 15,0 0-31,0 0 0,0 0 15,0-22-15,0 22 0,21-21 0,21 0 16,-20 20-16,-1-20 0,63-43 16,-62 43-16,20 0 0,0-1 15,-21 22-15,22 0 0,-1-21 16,0 42-16,-20 21 16,-22 0-16,0 0 0,0 22 15,0-1-15,0 0 0,0 1 0,-22-1 16,1 0-16,21 22 0,0-22 15,0 0-15,0-20 0,0 20 16,0-21-16,0 21 0,0-20 0,21-22 16,1 21-16,-1-21 0,0 0 15,0 0-15,0 0 0,22 0 0,-22 0 16,0 0-16,21-21 0,-21-1 16,1 22-16,-1-42 0,0 21 0,-21 0 15,21-22-15,0 1 0,-21 21 16,21-21-16</inkml:trace>
  <inkml:trace contextRef="#ctx0" brushRef="#br0" timeOffset="20129.21">19516 1778 0,'-43'0'16,"86"0"-16,-107 0 0,43 0 0,-21-21 0,20 21 15,1 0 1,0 0 31,-21 0-31,21 0-16</inkml:trace>
  <inkml:trace contextRef="#ctx0" brushRef="#br0" timeOffset="20307.11">18013 2011 0,'0'0'0,"-21"21"0,21 0 0,0 0 16,21-21 0,21 0-16,-21 0 0,22 0 0,-1 0 15,21 0-15,-20 0 0,20 0 16,-20 0-16,-1 0 0,0 0 0,1 0 15,-1 0-15,-21 0 0</inkml:trace>
  <inkml:trace contextRef="#ctx0" brushRef="#br0" timeOffset="21166.63">974 4001 0,'0'0'0,"0"-22"0,0 1 0,0 0 0,0 0 16,-22 0-16,1 21 31,21 21-31,0 0 16,0 0-16,0 22 0,0-1 15,0 21-15,0-20 0,0 20 0,0 1 16,0-1-16,0-20 0,0 20 16,-21 1-16,21-22 0,-21 21 0,21-20 15,0-1-15,0 22 0,0-43 16,0 21-16,-21-21 0,21 22 16,0-22-16,0-42 31,0-1-31</inkml:trace>
  <inkml:trace contextRef="#ctx0" brushRef="#br0" timeOffset="21738.29">656 4572 0,'0'0'0,"-21"0"16,21 21-16,0 0 15,0 1-15,21-22 16,0 0-16,0 0 15,22 0-15,-22 0 0,21 0 16,1 0-16,-1-22 0,0 22 0,1-21 16,20 0-16,-21 0 0,22 0 15,-22 0-15,1-1 0,-1 1 16,0 0-16,1 0 0,-22 21 16,0-21-16,0 21 0,-42 0 31,0 21-31,0 0 15,-1 21-15,1-20 0,21-1 16,0 21-16,-21-21 0,21 22 0,0-1 16,0-21-16,0 21 0,0-20 15,21-1-15,0 0 0,-21 0 16,43 0-16,-22 0 0,0-21 16,21 0-16,1 0 0,-1 0 0,85-42 31,-85 21-31,64-21 0,-63 20 0,-1-20 15,-21 21-15,21-21 0,-20 20 16,-1-41-16,-21 21 0,0-1 16,0 1-16,-21 0 0,-1 20 15,-20-20-15,21 21 0,-21 0 0,-1 0 16,22 21-16,-21 0 0,-1 0 16,1 0-16,-21 42 15,41-21-15,1 0 0,-21 0 16,42 22-16,-21-22 0,0 21 0,21-21 15,0 1-15,0 20 0,0-21 16,0 0-16,0 0 0,21 1 0,0-1 16,0 0-16,0 0 0,0-21 15,22 0-15,-1 0 0,0 0 0,1 0 16</inkml:trace>
  <inkml:trace contextRef="#ctx0" brushRef="#br0" timeOffset="22020.13">3006 4022 0,'0'0'0,"0"21"16,0 0-16,0 0 16,0 22-16,-22-22 0,22 21 15,0 0-15,0 1 0,-21-1 0,21 0 16,-21 1-16,21-1 0,0 0 15,-21-20-15,21 20 0,-21 0 0,0-21 16,21 1-16,0 20 0,-22-21 16,22 0-16,-21-21 0,21 21 0,21-42 47,1 0-47,-1 0 0,0 0 15,0-22-15</inkml:trace>
  <inkml:trace contextRef="#ctx0" brushRef="#br0" timeOffset="22679.75">3154 4043 0,'0'0'0,"21"-21"0,-21 0 15,0-1-15,0 44 16,0-1-16,0 21 16,0-21-16,0 22 0,0-1 0,0 0 15,0 1-15,0-1 0,0 0 16,0 1-16,0-1 0,0 0 15,0 1-15,-21-1 0,21-21 0,0 21 16,0-20-16,-21-1 0,21 0 16,0 0-16,21-21 31,0-21-31,0 0 16,-21 0-16,21-22 0,0 22 0,1 0 15,-1-21-15,0-1 0,0 22 16,0-21-16,0 21 0,1-1 0,-1 1 15,0 0-15,0 0 0,0 21 16,-21 21 0,0 0-16,0 0 0,0 1 15,0-1-15,0 0 0,0 0 0,0 21 16,0-20-16,0-1 0,21 0 16,-21 21-16,0-21 0,0 1 15,22-1-15,-1-21 0,0 21 0,0-21 16,0 0-16,22 0 0,-22 0 0,0 0 15,21 0-15,1 0 0,-22 0 0,21 0 16,-21-21-16,22 21 0,20-43 16,-42 22-16,0 0 0,1 0 15,-1-21-15,-21 20 0,21-20 0,-21 21 16,0-21-16,0-1 16,0 22-16,0-21 0,0 21 0,-21 21 15,21-22-15,-21 22 0,-1 0 0,1 22 16,0-1-16,21 0 15,0 0-15,-21 21 0,21-20 0,-21 20 16,21-21-16,0 21 0,0-20 16,0-1-16,0 21 0,0-21 0,84 22 31,-62-43-31,-1 0 0,0 0 16,0 0-16,0 0 0,0 0 15,1 0-15,-1-22 0,0 1 0,0 0 16,-21 0-16,0 0 15,0 0-15,0-1 0,0 1 0</inkml:trace>
  <inkml:trace contextRef="#ctx0" brushRef="#br0" timeOffset="22891.63">2667 4297 0,'0'0'0,"0"21"0,21-21 16,0 0-16,22 0 16,-1 0-16,0 0 15,1-21-15,41 0 0,-20 0 16,-22 21-16,0-22 0,1 1 16,-1 21-16,-21-21 0,22 21 0,-22-21 15,0 21-15</inkml:trace>
  <inkml:trace contextRef="#ctx0" brushRef="#br0" timeOffset="23411.33">6265 3916 0,'0'0'0,"0"-21"0,0 0 0,0-22 15,-21 22-15,0 0 16,0 21-16,0 0 0,-1 0 16,1 0-16,0 0 0,0 0 0,0 21 15,0 0-15,-1 22 0,1-22 16,0 21-16,0 22 0,21-22 15,0 21-15,0 1 0,-21-22 0,21 22 16,0-22-16,0 22 0,0-22 16,0 0-16,0 1 0,0-1 0,0-21 15,21 0-15,-21 0 0,42 1 16,-21-1-16,1 0 0,20-21 0,0 0 16,1 0-16,-1 0 0,64-21 15,-64 0-15,22 21 16,-22-22-16,21 1 0</inkml:trace>
  <inkml:trace contextRef="#ctx0" brushRef="#br0" timeOffset="25411.67">6985 4170 0,'0'0'0,"0"-42"0,0 20 16,-21 1-16,0 0 0,-1 0 16,1 21-16,0 0 0,0 0 0,-21 0 15,20 0-15,1 0 0,-21 21 16,21 0-16,-22 0 0,22 22 0,0-22 15,0 21-15,0 1 0,0-1 0,21-21 16,0 21-16,0 1 0,0-22 16,0 21-16,0-21 0,0 1 0,0-1 15,0 0-15,0 0 0,21-21 16,0 21-16,21-21 0,-21 0 16,1 0-16,20 0 0,-21-21 0,21 0 15,1 0-15,-1 0 16,-21-1-16,22 1 0,-22 0 0,21-21 15,-21 21-15,0-22 0,1 22 0,-22-21 16,0-1-16,0 1 0,0 0 16,0 21-16,0-22 0,0 22 0,0 0 15,0 0-15,-22 21 16,1 21-16,21 0 16,-21 21-16,21-20 0,0 20 0,0 0 15,-21 1-15,21-1 0,-21 21 16,21-20-16,0-1 0,0-21 15,0 22-15,0-22 0,21 0 16,0 0-16,-21 0 0,42 0 16,-20-21-16,-1 0 0,21 0 0,0 0 15,1 0-15,-22 0 0,21-21 16,1 21-16,-1-21 0,0 0 0,1 0 16,-1 0-16,0-22 0,1 22 0,-1-21 15,-21-1-15,21 1 16,-20 0-16,-1-22 0,0 22 0,-21-22 15,0 22-15,0 0 0,0-1 0,0 1 16,0 21-16,0-21 0,0 20 0,0 1 16,0 64 15,-21-22-31,21 21 0,0 0 16,-21 1-16,21-1 0,0 22 0,0-22 15,0 0-15,0 22 0,0 147 31,0-189-31,21-1 0,0-21 16,0 21-16,0-21 0,0 0 16,1 0-16,-1 0 0,21 0 0,-21 0 15,22-21-15,-22 0 0,21-1 16,-21 1-16,22 0 0,-1 0 0,-21-21 16,0-1-16,0 1 0,22 0 15,-22-1-15,-21-20 0,21 20 16,-21-20-16,21 21 0,-21-1 0,0 1 15,0 0-15,0-1 0,0 22 0,0 0 16,0 0-16,0 0 0,-21 21 16,0 0-16,21 21 15,-21 0-15,21 0 0,-21 0 16,21 22-16,0-1 0,0 0 0,0 1 16,0 20-16,0-21 0,0 1 0,0-1 15,0 22-15,0-22 0,0 0 16,0-21-16,0 22 0,21-22 0,0 0 15,0 0-15,0 0 0,0-21 16,1 0-16,-1 0 0,21 0 0,-21 0 16,0 0-16,22 0 0,-22 0 15,21 0-15,-21-21 0,1 0 16,20 0-16,-21 0 0,0 0 0,0-22 16,1 22-16,-22 0 0,0-21 0,0 20 15,0-20-15,0 21 0,0 0 16,0 0-16,-22 42 31,1 0-31,21 0 0,-21 0 16,21 0-16,0 22 0,0-22 15,0 0-15,0 0 0,0 0 0,0 1 16,0-1-16,21 0 0,0-21 0,1 21 16,-1-21-16,0 0 0,0 0 15,21 0-15,-20 0 0,-1 0 16,42 0-16,-42-21 0,22 21 15,-22-21-15,0 0 0,0-1 0,0 1 16,1-21-16,-1 21 0,-21-22 16,0 22-16,0-21 0,21 21 0,-21 0 15,0-1-15,0 1 0,0 42 32,-21 1-32,21 20 0,0-21 0,-21 21 15,21-20-15,-22-1 16,1 21-16,21-21 0,0 0 0,0 1 15,0-1-15,0 0 0,0 0 16,0 0-16,21-42 31,1 21-31,-22-21 0,21 0 16,0 0-16,-21-1 0,85-147 31,-64 127-31,0-1 0,0 22 16,-21-21-16,21 21 0,0 21 15,1 0-15,-22 21 16,0 0-16,0 0 16,0 22-16,0-22 0,0 21 0,21-21 15,-21 0-15,0 22 0,0-22 0,0 0 16,0 0-16,21 0 0,0 1 16,-21-1-16,21-21 0,0 21 0,22-21 15,-22 0-15,21 0 0,1 0 16,-1 0-16,0 0 0,22 0 0,-22-21 15,22 0-15,-22 21 0,21-22 0,-20 1 16,20-21-16,-20 21 0,-22 0 16,21-22-16,-21 1 0,0 21 0,1-22 15,-22 1-15,0 21 0,0 0 16,0 0-16,-22 21 0,1 0 16,-21 0-16,21 0 0,-22 0 0,22 0 15,-21 21-15,0 0 0,-1 0 0,1 0 16,0 0-16,-1 1 0,22-1 15,0 21-15,0-21 0,0 0 0,21 1 16,0-1-16,0 0 0,21-21 16,0 0-16,0 0 15,21 0-15,-20 0 0,20 0 0,0 0 16,64-42 0,-85 20-16,22 1 0,-22 0 0,0 0 15,-21 0-15,21 0 0,-21-1 16,21 1-16,-42 42 31,21 1-31,-21-1 16,0 0-16,21 0 0,0 21 15,-21-20-15,-1 20 0,22 0 0,-21 1 16,0-1-16,21 0 0,-21 1 0,21-1 16,0 21-16,0-20 0,0 20 15,0 1-15,0-1 0,0 22 0,-21-22 16,21 1-16,0-1 0,0 1 0,-21-1 15,21 1-15,0-1 16,0 1-16,0-1 0,0-20 0,0-1 0,0 0 16,-22 1-16,22-22 0,-21 0 15,0-21-15,0 0 0,0 0 16,0 0-16,-1 0 0,1 0 16,-21-42-16,21 21 0,0-1 15,-1-20-15,1 0 0,0-1 0,0 1 0,0-21 16,0-1-16,-1 1 0</inkml:trace>
  <inkml:trace contextRef="#ctx0" brushRef="#br0" timeOffset="25600.56">8996 3810 0,'0'0'0,"-21"0"0,-22 0 31,22 0-31,42 0 32,0 0-17,-21 21-15,22-21 0</inkml:trace>
  <inkml:trace contextRef="#ctx0" brushRef="#br0" timeOffset="28799.81">11705 3937 0,'0'0'0,"0"21"16,0 0-16,0 1 0,0-1 0,0 0 16,0 0-16,0 0 15,21-21-15,0 0 16,1 0-16,20 0 0,-21 0 0,21 0 16,1-21-16,-1 0 0,0 0 15,22 0-15,-22-1 0,1 1 0,20 0 16,-21 0-16,1-21 0,-1 20 15,-21-20-15,0 21 0,22-21 0,-43 20 16,21-20-16,-21 0 0,0 21 0,0-22 16,0 22-16,0-21 15,0 21-15,0-1 0,-21 1 0,0 21 0,-22 0 16,22 21 0,0 1-16,0-1 0,0 21 15,-1 0-15,22 22 0,0-22 0,0 22 16,-21-1-16,21 22 0,0 0 15,-21-22-15,21 22 0,0-1 0,0 22 16,-21 64-16,21-86 0,-21 22 16,21 0-16,-21 0 0,21-22 15,-22 22-15,22 0 0,0-21 16,0 21-16,0-22 0,-21 22 0,21-21 0,0-1 16,0 1-16,0-21 15,0 20-15,0-41 0,0 20 0,21-21 16,1-20-16,-1 20 0,21-21 15,-21-21-15,22 0 0,20 0 16,-42-21-16,22-21 0,-1 20 16,0-20-16,1 0 0,-1-1 0,0-20 15,1-1-15,-1 1 0,-21-1 0,21 1 16,-20-22-16,-1 1 0,-21 20 0,0-21 16,0 1-16,-21-22 0,-43-63 15,43 63-15,-43 42 0,22-20 16,0 20-16,-22 1 0,1-1 15,20 22-15,-20-1 0,-1 22 16,22-21-16,0 21 0,-1 0 0,1-1 16,21 22-16,0 0 0,0-21 15,42 21 1,0-21-16,0 21 16,21 0-16,1-21 0,-1 0 15,0 0-15,1 21 0,-1-22 0,0 1 16,22 0-16,-22 0 0,1 0 15,-22-22-15,21 22 0,-21 0 16,22 0-16,-22 0 0,0-22 0,-21 22 16,0 0-16,0 0 0,0 0 15,0 0-15,0 42 47,-21 0-47,21 0 0,0 0 0,0 22 16,0-22-16,0 21 0,0 0 15,0 1-15,0-22 0,21 21 0,-21-21 16,21 22-16,-21-22 0,21 0 16,0-21-16,1 21 0,-1-21 15,0 0-15,0 0 0,21 0 0,-20 0 16,-1 0-16,0-21 0,21 0 16,-21 0-16,22 0 0,-22-1 15,21-20-15,-21 21 0,22-21 16,-22-1-16,0 22 0,0-21 0,-21 21 15,0-1-15,21 1 0,-21 0 0,0 42 32,0 0-32,0 1 15,0-1-15,0 21 0,0-21 0,0 22 16,0-22-16,0 21 0,0-21 16,0 0-16,0 22 0,22-22 0,-1 0 15,0 0-15,0-21 16,0 0-16,22 0 0,-22 0 0,0 0 15,0 0-15,21 0 0,-20-21 16,20 21-16,-21-21 0,21 0 16,-20 0-16,-1-1 0,0-20 0,0 21 15,0-21-15,-21-1 0,21 22 0,-21-21 16,0-1-16,0 22 0,0 0 16,0 0-16,0 0 0,-21 42 31,21 0-31,0 21 0,-21-20 15,21 20-15,0-21 0,0 21 0,0-20 16,0 20-16,-21-21 0,21 0 16,0 0-16,0 1 0,0-1 0,-21 0 15,21 0 1,0-42 0,0 0-1,21 0-15,0-1 16,-21-20-16,0 21 0,21-21 0,0 20 15,1-20-15,-22 0 0,21 21 0,-21-22 16,21 22-16,0 0 0,0 0 16,-21 0-16,43 21 0,-22 0 0,0 0 15,0 0-15,21 21 0,-20 0 16,20 0-16,-21 0 0,21 0 16,-20 22-16,-1-22 0,0 21 0,0-21 15,0 1-15,0-1 0,1 0 16,-1 0-16,0 0 0,-21 0 15,21-21-15,0 0 16,-21-21 0,0 0-16,0 0 0,0 0 15,21 0-15,-21-1 0,22-20 16,-22 21-16,21-21 0,0-1 0,-21 22 16,21-21-16,0 21 0,-21-22 0,21 22 15,1 0-15,-1 21 0,-21-21 16,21 21-16,0 0 0,0 0 15,-21 21 1,21-21-16,-21 21 0,0 0 16,0 0-1,0-42 32,0 0-47,0 0 16,0 0-16,-21 0 15,21-1-15,-21 22 0,0 0 32,0 0-32,0 0 0,-1 22 15,22-1-15,-21 0 0,0 0 16,21 0-16,-21 22 0,21-1 16,0-21-16,-21 21 0,21 1 0,0-22 15,0 21-15,0-21 0,0 22 16,0-22-16,21 0 0,0 0 0,-21 0 15,42 1-15,-20-22 0,-1 0 0,0 21 16,21-21-16,-21 0 0,22 0 16,-22 0-16,21-21 0,-21 21 0,22-22 15,-22 1-15,21 0 0,-21-21 16,22 21-16,-22-22 0,0 1 0,0 0 16,0-1-16,22-63 0,-22 64 15,21-21-15,-21 20 0,-21 1 16,22 0-16,-1-1 0,-21 22 15,0-21-15,0 21 0,0 42 32,-21 0-32,-1 21 0,1-21 15,21 22-15,0-1 0,-21 0 16,21 1-16,-21-1 0,21 0 0,0-20 16,0 20-16,0 0 0,0 1 0,0-1 15,21-21-15,0 21 0,-21-20 16,21-1-16,1 0 0,-1 0 0,0-21 15,0 0-15,0 0 0,0 0 16,1 0-16,-1 0 0,0 0 0,0 0 16,21-42-16,-20 21 15,-1-22-15,0 22 0,0-21 16,21-1-16,-20 22 0,-1-21 0,0 0 16,0 20-16,0 1 0,-21 0 0,21 0 15,-21 0-15,0 42 31,0 0-31,0 0 0,0 0 16,-21 1-16,21 20 0,-21-21 0,21 0 16,0 22-16,0-22 0,0 21 0,0-21 15,0 0-15,0 1 16,0-1-16,0 0 0,21 0 0,0-21 0,1 0 16,-1 21-16,0-21 15,0 0-15,0 0 0,0 0 0,1 0 16,-1-21-16,0 21 0,0-21 0,0 0 15,0 0-15,1-1 0,-1-20 16,0 21-16,0-21 0,0 20 16,-21-20-16,0 21 0,21-21 0,-21 20 0,22 1 15,-22 0-15,0 42 32,0 0-17,-22 1-15,22-1 0,-21 21 16,21-21-16,0 0 0,0 22 0,0-22 15,0 0-15,0 0 0,0 0 16,0 1-16,0-1 0,0 0 0,21-21 16,1 0-16,-22 21 0,21-21 0,0 0 15,0 0-15,0 0 16,-21-21-16,0 0 0,21 0 16,-21-1-16,0-20 15,0 21-15,0 0 0,0-22 0,0 22 16,0 0-16,0-21 0,0 21 0,-21-1 15,0 22-15,21-21 16,-21 0-16,0 0 16,42 0 15,21 21-31,-21 0 16,1-21-16,20-1 0,-21 22 15,21 0-15,1-21 0,-1 21 0,0 0 16,1 0-16,-1 0 0,0 0 0,-20 21 15,-1 1-15,0-1 0,0-21 16,-21 21-16,21 21 0,-21-21 0,0 1 16,0-1-16,0 0 0,0 21 15,0-21-15,-21 1 0,21-1 16,-21 0-16,21 0 0,0 0 0,0 0 16,-21 1-16,0-22 31,-1 0-16,22-22-15,0 1 16,-21 0-16,21 0 0,0 0 0,0 0 16,0-1-16,0-20 0,0 21 15,21-21-15,1 20 0,-1-20 0,0 0 16,0 21-16,85-85 16,-64 85-16,1-1 0,-22 1 15,21 0-15,0 21 0,1 0 16,-1 0-16,22 42 15,-43-20-15,0 20 0,0 0 0,0-21 16,-21 22-16,0-1 0,0 0 0,0-20 16,0 20-16,0-21 0,0 21 15,0-20-15,0-1 0,-21 0 0,21 0 16,-21-21-16,21 21 0,-21-21 16,0 0-1,-1 0-15,22-21 0,0 0 16,-21 0-16,0 0 0,21-1 15,-21 1-15</inkml:trace>
  <inkml:trace contextRef="#ctx0" brushRef="#br0" timeOffset="28983.7">16468 3366 0,'0'0'0,"-22"0"0,1 0 0,0 0 0,0 0 16,0 0-16,0 0 15,-1 0 32,1 0-47,0-22 0,-21 22 16</inkml:trace>
  <inkml:trace contextRef="#ctx0" brushRef="#br0" timeOffset="29151.61">15028 3598 0,'0'0'16,"0"22"-16,-21-22 0,21 21 0,21-21 15,22 0 1,-22 0-16,21 0 0,-21 0 0,22 0 16,-1 0-16,0 0 0,-21-21 15,22 21-15,-1 0 0,0-22 16</inkml:trace>
  <inkml:trace contextRef="#ctx0" brushRef="#br0" timeOffset="30767.68">18838 3895 0,'0'21'0,"0"-42"0,-21 42 0,42-21 46,0-21-46,1 0 0,-1 21 16,0-22-16,0 22 0,21-21 0,-20 0 16,-1 0-16,-21 0 0,21 0 15,-21-1-15,21 1 0,-21-21 16,0 21-16,0 0 0,0-22 0,-21 1 16,0 21-16,0 0 0,-64-43 15,64 64-15,-22 0 16,1 0-16,0 0 0,-1 0 15,-20 42-15,21-20 0,-1 20 16,1 0-16,0-21 0,20 22 16,1-1-16,-21 0 0,21 1 0,21-1 15,-21-21-15,21 22 0,0-1 0,0-21 16,0 21-16,0-20 16,21-1-16,0 0 0,21 21 0,-21-42 15,22 0-15,-22 0 16,21 0-16,1 0 0,-22 0 0,21 0 15,0-21-15,1 0 0,-1 0 0,-21 0 16,22-1-16,-22 1 0,21 0 16,-21-21-16,0 21 0,1-1 0,-1-20 15,0 21-15,-21 0 0,0 0 16,0-1-16,0 1 0,0 0 0,0 42 31,0 0-31,-21 1 16,21-1-16,0 21 15,0-21-15,-21 0 0,21 1 0,0-1 16,0 0-16,0 0 0,0 0 16,0 0-16,21 1 0,0-1 15,0-21-15,21 0 0,-20 0 16,20 0-16,0 0 0,-21-21 16,22 21-16,-1-22 0,0 1 0,1 0 15,-1 0-15,-21 0 0,22 0 16,-22-1-16,0 1 0,0 0 0,-21 0 15,0 0-15,21 0 0,-21-1 16,-21 44 0,0-1-1,0 0-15,0 0 0,21 0 16,-22 0-16,1 1 0,21 20 16,0-21-16,-21 0 0,0 0 0,21 1 15,-21-1-15,21 0 0,0 0 16,0 0-16,-21-21 15,21-21 1,0 0-16,21 21 16,0-21-16,0 0 0,0-1 0,0 1 15,1 0-15,20 0 0,-21-21 16,21 20-16,-20 1 0,20-21 16,0 21-16,1 0 0,-1-22 0,0 22 15,1 0-15,-1 21 16,-21 0-16,21 0 0,-20 0 0,-1 0 0,0 0 15,0 0-15,0 21 0,-21 0 16,21 0-16,-21 22 0,0-22 0,0 0 16,0 21-16,0-20 0,0-1 15,0 0-15,0 0 0,0 0 0,0 0 16,22 1-16,-22-1 0,21-21 16,0 0-16,0 21 0,21-21 0,-20 0 15,20 0-15,-21 0 0,21 0 0,-20 0 16,20-21-16,-21 0 0,21 21 15,-20-22-15,20 1 0,-21 0 0,0 0 16,0 0-16,1 0 16,-22-1-16,0 1 0,21-21 0,-21 21 15,0 0-15,0-22 0,0 22 0,0 0 16,0 0-16,-21 0 0,-1 21 16,1 0-16,-21 0 0,21 0 15,0 0-15,-22 21 0,22 0 16,-21 0-16,21 0 0,-1 22 0,-20-22 15,21 0-15,0 0 0,21 21 16,0-20-16,-21-1 0,21 0 0,0 21 16,0-21-16,0 1 0,21-1 15,0 0-15,0-21 0,21 0 16,-20 0-16,-1 0 0,21 0 16,-21-21-16,22 21 0,-22-21 15,21-1-15,-21 1 0,22 0 0,-22-21 16,21 21-16,-21-22 0,0 22 0,1-21 15,-1-1-15,0 1 0,0-21 16,0 20-16,0 1 0,-21-22 0,22 22 16,-22 0-16,21-1 0,-21 1 15,0 21-15,0 0 0,0 0 0,0 42 16,0 0 0,-21 0-16,21 21 0,-22 1 0,1 20 15,0-20-15,21 20 0,0-21 16,0 22-16,0-22 0,0 1 15,0-1-15,21 0 0,0-21 0,22 22 16,-22-22-16,21 0 0,1 0 16,-1-21-16,0 0 0,1 0 0,41 0 15,-41 0-15,20-21 16,-21 21-16,-20-21 0,20 0 0,0 0 16,-21-1-16,1 1 0,20-21 15,-21 21-15</inkml:trace>
  <inkml:trace contextRef="#ctx0" brushRef="#br0" timeOffset="31619.19">1206 6223 0,'0'0'0,"0"-85"31,-21 64-31,0 21 0,0 0 0,0 21 15,21 1 1,0 253 0,0-191-1,0 1-15,0 0 0,0 84 16,0-63-16,0-21 0,0-1 16,0 1-16,0 0 0,0-1 15,-21 1-15,21-22 0,-22 1 16,22-1-16,-21-20 0,0-1 0,21 0 15,0-20-15,0-1 0,0 0 0,0-127 32,0 64-17,0-1-15,0-20 0,0-1 16,0 1-16,0-22 0,0 22 0</inkml:trace>
  <inkml:trace contextRef="#ctx0" brushRef="#br0" timeOffset="31944.01">847 6308 0,'0'0'0,"-22"-21"0,1-22 0,0 22 16,0-21-16,0 21 0,21-1 15,0-20-15,0 21 0,0 0 16,0-22-16,42 22 0,-21 0 0,0 0 16,22 0-16,-1 0 0,0 21 15,1 0-15,20 0 0,-20 0 0,20 21 16,1 0-16,-22 0 0,0 21 15,1-20-15,-22 20 0,0 0 0,-21 1 16,0-22-16,0 21 16,-21 0-16,0 1 0,-1-22 0,-20 21 15,21 1-15,-21-22 0,-1 0 16,22 0-16,-21 0 0,21-21 0,-1 21 16,1-21-16,0 0 0,0 0 15,0 0-15,21-21 16,21 0-1,0 0-15,21 0 16,1 21-16,-1-21 0</inkml:trace>
  <inkml:trace contextRef="#ctx0" brushRef="#br0" timeOffset="33496.12">2117 6138 0,'0'0'16,"21"-21"-16,-21 0 0,0 0 0,0 0 15,0 0-15,0-1 0,0 1 0,0 0 16,-21 0-16,-1 0 0,1 0 16,0 21-16,0 0 0,0 0 15,0 0-15,-1 0 0,1 0 16,0 21-16,0 21 0,0-21 0,21 0 16,-21 22-16,-1-1 15,1-21-15,0 22 0,21 20 0,0-21 16,-21 1-16,21-22 15,0 0-15,0 21 0,0 1 16,21-22-16,0-21 16,0 0-16,1 0 0,-1 0 15,21-21-15,-21 21 0,0-21 16,1-1-16,20 1 0,-21 0 0,0 0 16,0-21-16,1 20 0,-1 1 15,0-21-15,-21 21 0,0-22 0,0 22 16,0 0-16,0-42 31,0 84-15,0 0-16,0 0 0,-21 0 15,21 0-15,-21 22 0,21-22 16,0 21-16,0-21 0,0 1 0,0 20 16,0-21-16,0 0 0,0 0 15,0 1-15,21-1 0,0 0 0,0-21 16,0 0-16,0 0 0,22 0 15,-22 0-15,21 0 0,-21-21 0,22 0 16,-1-1-16,-21 1 0,22 0 16,-1-21-16,0 21 0,-21-1 0,22-20 15,-22 21-15,0-21 0,0 20 16,-21-20-16,0 21 0,0-43 16,0 43-16,0 0 15,-21 42 1,21 0-1,0 1-15,-21-1 0,21 21 16,0-21-16,-21 22 0,21-22 0,0 21 16,0-21-16,0 22 0,0-22 15,0 0-15,0 21 0,0-21 0,0 1 16,21-1-16,0 0 0,0-21 16,0 0-16,1 0 0,-1 0 0,0 0 15,21 0 1,-21-21-16,22 0 0,-22-1 0,21 1 15,-21 0-15,22 0 0,-22 0 0,0-22 16,0 22-16,0 0 0,1-21 16,-1 21-16,-21-22 0,0 22 0,0 0 15,0 0-15,0 0 0,0-1 16,0 44 0,0-1-1,0 0-15,-21 0 0,21 0 0,0 0 16,0 22-16,0-22 0,0 21 15,0-21-15,0 22 0,21-22 16,0 0-16,0 0 0,0 0 0,0 1 16,1-1-16,-1-21 0,0 0 15,0 0-15,21 0 0,-20 0 0,20 0 16,0 0-16,1-21 0,-22-1 16,21 22-16,0-21 0,1 0 0,-1-21 15,0 21-15,1-1 0,-22 1 16,0-21-16,0 21 0,0 0 0,1-1 15,-22-20-15,0 21 0,0 0 16,-22 21 0,1 21-16,0 0 15,21 0 1,0 0-16,0 1 0,0 20 0,0-21 16,0 0-16,0 0 0,0 43 31,21-43-31,0 0 0,1 0 0,-1-21 31,-21-21 0,-21 0-31,-1 0 0,1 21 16,21-21-16,-21 0 0,0 21 16,21-22-16,-21 22 0,0 0 15,-1 0 1,22 22-16,0-1 15,0 0-15,0 0 16,0 0-16,22 0 0,-1 1 16,0-22-16,0 21 0,0-21 0,0 0 15,1 21-15,-1-21 0,21 0 0,-21 0 16,22 0-16,-1 0 0,-21-21 16,21 21-16,1-21 0,-1-1 0,0 1 15,1 0-15,-1 0 0,-21 0 16,22 0-16,-22-22 0,0 22 0,0-21 15,0 21-15,-21-1 0,0-20 16,0 21-16,0 0 0,0-22 16,0 22-16,-21 21 0,0 0 15,0 0-15,0 21 16,-1 1-16,1-1 0,0 0 0,21 0 16,0 0-16,0 43 0,0-43 15,0 21-15,0-21 0,0 1 16,0-1-16,0 0 0,21 0 15,0 0-15,1 0 0,-1-21 0,0 0 16,0 0-16,0 0 0,22 0 16,-22 0-16,0 0 0,0 0 0,0 0 0,22-21 15,-43 0-15,42 21 0,-42-21 16,21 0-16,0 0 0,22-1 16</inkml:trace>
  <inkml:trace contextRef="#ctx0" brushRef="#br0" timeOffset="36751.55">5905 6160 0,'22'-22'32,"-1"22"-17,-21-21-15,0 0 32,0 0-32,21 21 0,-21-21 15,0 0-15,0-1 16,0 1-16,0 0 0,0 0 15,0 0-15,0 0 0,0-1 16,0 1-16,0 0 0,0 0 16,0 0-16,-21 21 0,0 0 0,21-21 15,-22 21-15,1 0 16,0 21-16,21 0 0,-21 0 16,0 0-16,21 22 0,-21-1 0,21-21 15,0 21-15,0 1 0,0-22 0,0 21 16,0-21-16,0 1 0,21-1 15,21 21-15,-21-21 0,0-21 16,1 0-16,-1 0 0,21 0 16,-21 0-16,22 0 0,-1 0 0,106-63 31,-106 42-31,1-1 0,-1 1 0,0 0 16,1 0-16,-1-21 0,-21 20 15,22 1-15,-22-21 0,0 21 0,0 0 16,-21-1-16,0 44 31,0-1-31,0 0 0,0 0 16,0 0-16,0 22 0,-21-22 0,0 0 15,0 21-15,21-21 0,0 1 0,-22 20 16,22-21-16,0 0 0,-21-21 16,21 21-16,0 1 0,21-22 31,1 0-16,-22-22-15,21 1 0,0 0 0,0 0 16,0 0-16,0 0 0,1-1 16,-1-20-16,0 21 0,0-21 15,0-1-15,0 1 0,1 0 0,-1 20 16,0-20-16,0 21 0,-21 0 16,0 42-1,0 0-15,-21 0 16,0 22-16,0-22 0,21 0 15,-22 21-15,22 1 0,-21-22 16,21 0-16,0 21 0,0 1 16,0-22-16,0 0 0,21 0 0,1 0 15,-1 0-15,0-21 0,21 0 16,1 0-16,-22 0 0,21 0 0,0 0 16,1 0-16,-1 0 0,0-21 15,1 21-15,-22-21 0,21 0 0,1 0 16,-22 0-16,21-1 0,-21-20 0,22 21 15,-22-21-15,0 20 0,0-20 16,-21 0-16,0-1 0,0 22 0,0-21 16,0 21-16,0 0 0,-21 21 15,0 0-15,0 0 0,-1 0 16,1 21-16,0 0 0,0 21 16,0-21-16,21 1 15,0 20-15,0-21 0,0 21 0,0-20 16,0 20-16,0-21 0,0 0 0,0 0 15,0 1-15,42-1 16,-21 0-16,0-21 0,1 0 0,-1 0 16,0 0-16,0 0 0,21 0 0,-20 0 15,-1 0-15,21 0 0,-21-21 16,0 0-16,22-1 0,-22 22 0,0-21 16,21-21-16,-20 21 0,-1 0 15,0-22-15,0 22 0,21-21 0,-20-1 16,-1 22-16,0-21 0,0 21 0,0 0 15,0 21-15,-21-22 16,43 44 0,-43-1-16,0 0 15,0 0-15,0 0 16,0 0-16,0-42 62,0 0-62,0 0 16,0 0-16,-21 21 0,21-21 0,-22-1 16,1 1-16,21 0 0,-21 21 15,0 0 1,0 0-16,0 21 0,-1 0 16,22 1-16,-21-1 0,0 0 0,21 21 15,-21-21-15,21 22 0,0-22 16,-21 21-16,21-21 0,0 22 0,0-22 15,0 0-15,0 0 0,0 0 0,21 1 16,0-1-16,0 0 0,0 0 16,22-21-16,-1 0 0,-21 0 0,22 0 15,-1 0-15,-21 0 0,21 0 0,1 0 16,-1 0-16,-21-21 0,22 0 16,-22 0-16,21 21 0,-21-22 0,0 1 15,22-63 1,-43 41-16,0 1 0,0 21 15,0-22-15,0 22 0,0 0 0,0-21 16,0 21-16,0 42 16,0 0-1,0 0-15,-21 21 0,21-20 16,-22 20-16,22-21 0,0 0 0,0 22 16,0-22-16,0 0 0,0 0 15,0 0-15,0 0 0,22-21 16,-1 0-16,-21 22 0,21-22 0,0 0 15,0 0-15,0 0 0,1 0 16,-1 0-16,0-22 0,0 22 16,0-21-16,0 0 0,1 0 0,-1 0 15,0 0-15,-21-1 0,21-20 16,-21 21-16,21-21 0,-21 20 0,0-20 16,21 21-16,-21-21 0,0 20 0,0 1 15,0 42 1,0 1-1,0-1-15,0 0 0,0 0 16,0 21-16,-21-20 0,21-1 0,0 21 16,0-21-16,0 0 0,0 22 15,0-22-15,0 0 0,0 0 16,21 0-16,1-21 0,-1 0 16,0 22-16,0-22 0,0 0 0,0 0 15,1 0-15,20 0 0,-21-22 0,0 22 16,0-21-16,1 0 0,20 0 15,-21-21-15,0 20 0,0-20 0,1 0 16,-1-22-16,21 1 0,-21-1 16,0 22-16,1-22 0,-1 1 0,0-1 15,0 1-15,-21 21 0,0-22 0,0 43 16,21-21-16,-21-1 0,0 22 16,0 42-1,-21 0-15,21 1 0,-21 20 16,21 0-16,0 1 15,0 20-15,-21-21 0,21 22 0,-21-22 16,21 22-16,0-22 0,0 22 0,0-22 16,0 0-16,0 1 0,0-1 15,0-21-15,0 21 0,21-20 0,-21-1 16,21 0-16,0 0 0,0-21 16,0 0-16,1 0 0,-1 0 15,0 0-15,0 0 0,0-21 0,0 21 16,22-21-16,-22 0 0,0-22 15,21 22-15,-20-21 0,20 21 16,-21-22-16,0 1 0,0 0 0,1-1 16,-22 22-16,0-21 0,21 21 15,-21-1-15,0 65 32,-21 63-17,21-64-15,0-21 0,0 21 16,0-20-16,0 20 0,0-21 15,0 0-15,0 0 0,0 1 0,21-22 16,0 21-16,0 0 0,0-21 0,0 0 16,1 0-16,-1 0 0,21 0 15,-21 0-15,0 0 0,22-21 16,-22 21-16,0-21 0,0-1 0,0 1 0,1 0 16,-1 0-16,0 0 0,-21-22 15,0 22-15,21-21 0,-21 21 16,21 0-16,-21-1 0,0 1 0,0 0 15,0 42 1,0 0-16,0 1 16,0-1-16,0 0 0,0 21 0,-21-21 15,21 1-15,0-1 0,0 0 16,0 0-16,0 0 0,0 0 0,0 1 16,21-1-16,0-21 0,1 0 15,-1 0-15,0 0 16,0 0-16,0 0 15,0 0-15,1 0 0,-22-21 0,0-1 16,21 1-16,-21 0 0,0 0 16,0 0-16,0-22 0,0 22 0,0-21 15,0 21-15,-21 0 0,-1-1 0,1 1 16,0 0-16,0 21 0,-21 0 16,20 0-16,1 0 0,0 0 15,0 0-15,0 0 0,42 0 31,0 0-31,0 0 0,0 0 16,22 0-16,-22 0 0,21-21 16,-21 21-16,22-21 0,-22 21 15,21-21-15,-21 21 0,22 0 0,-22 0 16,0 0-16,21 0 0,-20 0 16,-1 0-16,-21 21 0,21 0 15,-21 0-15,0 21 0,0-20 16,0-1-16,0 21 0,0-21 15,0 0-15,0 1 0,0 20 0,-21-21 0,21 0 16,0 0-16,0 1 0,-21-1 16,-1 0-16,22 0 15,-21-21-15,0 0 0,0 0 16,0 0 0,21-21-1,0 0-15,0 0 16,0-1-16,0-20 0,21 21 0,0-21 15,0-1-15,0 1 0,1 0 16,41-43-16,-21 21 0,1 22 16,41-21-16,-41 41 15,20 1-15,-42 21 0,22 0 0,-1 0 16,22 43-16,-43-1 0,21-21 16,-42 21-16,21 1 0,-21-1 15,0-21-15,0 22 0,0-1 0,0 0 16,0-21-16,0 1 0,0 20 15,-21-21-15,21 0 0,-21 0 16,0 1-16,0-22 16,21-22-1,-22 22 1,22-21-16,-21 0 0,21 0 0,0 0 16,-21 0-16</inkml:trace>
  <inkml:trace contextRef="#ctx0" brushRef="#br0" timeOffset="36940.44">10858 5398 0,'0'0'0,"-21"0"0,-21 0 31,21 0-31,0 0 31,-1 0-15,1 0-1,0 0-15,0 0 0,0 0 16,0 0-16,-1 0 0</inkml:trace>
  <inkml:trace contextRef="#ctx0" brushRef="#br0" timeOffset="37115.33">9419 5609 0,'0'0'0,"-42"0"0,21 21 31,42 1-31,21-22 0,-21 0 16,22 0-16,-1 0 0,0-22 16,1 22-16,20-21 0,1 21 0,-1-21 15,1 0-15,20 21 0,-20-21 16,-1 0-16,1 21 0</inkml:trace>
  <inkml:trace contextRef="#ctx0" brushRef="#br0" timeOffset="37911.83">13674 5419 0,'0'0'0,"0"-21"0,-22-1 16,22 1-16,-21 0 0,0 0 15,21 0-15,-21 42 31,21 0-31,0 0 0,0 0 16,-21 22-16,21-22 0,0 21 0,0 1 16,-21-1-16,-1 0 0,1 1 15,0-22-15,21 21 0,-21 0 0,0-20 16,0-1-16,21 0 0,0 0 0,0 0 16,21-21 15,-21-21-31,21 0 0,0 0 15,21 0-15,-20-1 0,-1-20 16,0 21-16,21 0 0,-21-22 0,1 1 16,41-21-16,-42 41 15,0 1-15,1 0 0,-22 0 0,21 21 16,0 0-16,-21 21 16,0 0-16,0 0 0,0 1 15,0 20-15,0 0 0,0-21 0,0 22 16,0-22-16,0 21 0,0-21 15,0 22-15,0-22 0,0 0 16,21 0-16,0 0 0,22-21 16,-22 0-16,21 0 0,-21 0 0,22 0 15,-1 0-15,0 0 0,1-21 16,20 21-16,-21-21 0,1 0 0,-1 0 16,0-22-16,1 22 0,-22-21 15,0 0-15,0-1 0,-21 1 0,0-43 16,0 22-16,0 20 0,-21 22 15,0-21-15,0 0 0,0 20 16,-22 22-16,22-21 0,0 21 0,-21 0 16,20 0-16,1 0 0,-21 21 15,21 1-15,0-22 0,-1 21 16,1 0-16,0 0 0,21 0 0,0 0 16,0 1-16,21-22 0,0 0 15,1 0-15,20 0 0,0 0 16,1 0-16,-1 0 0</inkml:trace>
  <inkml:trace contextRef="#ctx0" brushRef="#br0" timeOffset="38967.22">14838 5122 0,'0'0'0,"0"-21"0,0 0 0,0 42 31,0 0-31,-21 22 0,21-22 16,0 21-16,0 1 0,0-1 0,-22 148 31,1-147-31,21-1 0,0 0 16,0-20-16,0 20 0,-21-21 0,21 0 15,0 0-15,0 1 16,0-44 0,21 1-1,-21 0-15,0 0 16,21-21-16,1 20 0,-1 1 15,-21-21-15,21 21 0,0-22 16,-21 22-16,21 0 0,-21 0 0,0 0 16,0 0-16,21 21 0,-21 21 31,0 0-31,22 0 0,-22 0 0,0 22 16,0-22-16,21 0 0,-21 21 0,0-21 15,21 1-15,-21 20 0,21-21 16,-21 0-16,21 0 0,0-21 0,1 22 15,-1-1-15,21-21 0,-21 0 0,22 0 16,-22 0-16,21 0 16,0 0-16,-20 0 0,20-21 0,-21-1 15,21 1-15,-20 0 0,-1 21 0,0-42 16,0 21-16,0-1 0,0-20 16,-21 21-16,0-21 0,0 20 15,0-20-15,0 21 0,0 0 0,0 0 16,0-1-16,0 1 0,-21 42 15,0 1-15,21-1 16,-21 0-16,0 0 0,21 0 16,0 22-16,0-22 0,-21 21 15,21-21-15,0 0 0,0 1 0,0-1 16,0 0-16,0 0 0,21 0 16,0-21-16,0 0 0,0 0 0,0 0 15,1 0-15,-1 0 0,0 0 0,0 0 16,21-21-16,-20 0 0,-1 21 15,21-64-15,0 43 0,-20 0 16,-1 0-16,0-21 0,0 20 16,0 1-16,0 0 0,1 0 0,-22 0 15,0 0-15,21 21 0,-21 21 32,0 0-32,0 0 15,0 0-15,0 0 0,-21 1 0,21-1 16,0 0-16,0 0 0,0 0 15,0 0-15,0 1 0,21-1 16,0 0-16,0-21 0,0 0 0,0 21 16,22-21-16,-22 0 0,21 0 15,1 0-15,-1 0 0,-21 0 0,21-21 16,1 0-16,-1 21 0,43-43 16,-64 22-16,0 0 0,21-21 15,-20 21-15,-1-22 0,0 22 0,0-21 16,-21 21-16,0-22 0,0 1 15,0 21-15,0 0 0,0-1 0,-21 1 16,0 21-16,0 21 16,-1 1-16,1-1 0,0 0 15,0 21-15,0-21 0,21 22 0,0-22 16,-21 21-16,21 1 0,0-22 16,0 0-16,0 21 0,0-21 0,0 1 15,21-1-15,0 0 0,0 0 0,0-21 16,0 0-16,22 0 0,-22 0 15,21 0-15,-21 0 0,22 0 0,-22 0 16,21 0-16,1-21 0,-22 21 16,21-21-16,0 0 0,-20-1 0,20 1 15</inkml:trace>
  <inkml:trace contextRef="#ctx0" brushRef="#br0" timeOffset="39327.01">18246 5334 0,'0'0'0,"-22"0"0,22-21 16,-21 0-16,0 0 0,21-1 31,0 44-15,0-1-16,0 0 0,-21 0 15,21 0-15,0 0 0,0 22 16,0-22-16,0 21 0,0-21 0,0 22 16,0-22-16,0 0 0,0 21 0,0-20 15,0-1-15,0 0 16,0 0-16,0-42 31,21 0-31,0 0 16,-21-1-16</inkml:trace>
  <inkml:trace contextRef="#ctx0" brushRef="#br0" timeOffset="39675.82">18309 5080 0,'0'0'0,"-42"0"15,21 0-15,-1 0 16,22 21-16,-21 0 0,0-21 0,21 22 0,0-1 16,0 0-1,21-21 1,0 0 0,1 0-16,20 0 0,-21-21 15,0 21-15,0-21 0,1-1 0,-22 1 16,0 0-16,0 0 0,0 0 15,0 0-15,0-1 0,-22 1 16,1 21-16,0 0 16,0 0-16,0 0 0,0 21 15,-1-21-15,1 22 0,0-1 0,21 0 16,-21 21-16,21-21 0,0 1 16,0-1-16,0 0 15,42-21-15,-21 0 0,1 21 0,-1-21 16,21 0-16,0 0 15,1 0-15</inkml:trace>
  <inkml:trace contextRef="#ctx0" brushRef="#br0" timeOffset="39937.04">18796 4953 0,'0'0'0,"0"-21"0,0 0 0,0-22 16,0 22-16,0 0 0,0 42 15,0 0 1,0 22-16,-21-22 0,21 21 15,-21 1-15,-1 20 0,1-21 0,0 1 16,21-1-16,-21 22 0,0-22 16,21 0-16,-21-21 0,21 22 15,0-1-15,0-21 0,0 0 0,0 22 16,0-22-16,0 0 16,21-21-16,0 0 0,0 0 15,21 0-15,-20 0 0,-1 0 0,21 0 16,-21-21-16,22 0 0,-22 0 15,21-1-15,0 1 0,-20 0 16,20 0-16</inkml:trace>
  <inkml:trace contextRef="#ctx0" brushRef="#br0" timeOffset="40209.26">19262 5207 0,'0'0'0,"21"-21"0,-21 0 0,0-22 16,-21 43 0,-1 0-16,1 0 15,-21 22-15,21-22 0,0 21 0,-1 0 16,1 0-16,21 0 0,0 0 15,0 1-15,0-1 16,43 0-16,-22-21 0,0 21 0,0-21 16,0 21-16,0-21 0,1 21 15,-1-21-15,0 22 0,0-22 0,-21 21 16,21 0-16,-21 0 16,-21-21-16,0 21 0,0-21 15,0 0-15,-1 0 0,1 0 16,-21 0-16,21 0 0,-22 0 0,22 0 15,0 0-15,0 0 0,0 0 16,0-21-16,-22-42 16</inkml:trace>
  <inkml:trace contextRef="#ctx0" brushRef="#br0" timeOffset="40423.79">18859 5059 0,'22'0'0,"-1"0"16,0-21-16,0 0 0,0 21 16,0 0-16,22-22 0,-22 22 0,21-21 15,1 21-15,-1-21 0,0 21 0,22-21 16,-22 21-16,0 0 0,1-21 16,-1 21-16,0 0 0,-20 0 0,-1 0 15,-21 21-15,0 0 16,-21-21-16,-1 21 0,-20 0 0,-21 1 15,-1 20-15</inkml:trace>
  <inkml:trace contextRef="#ctx0" brushRef="#br0" timeOffset="42625.03">5207 7154 0,'0'0'15,"0"-21"-15,0 0 0,0 0 0,0-21 16,0 20-16,0 1 0,0 0 0,0 0 16,0 0-16,0 0 15,0 42 1,0 0-16,0 21 16,0 1-16,0-1 0,0 21 0,0 1 15,0-1-15,0 1 0,0-22 16,0 22-16,0 42 0,0-43 15,-21-21-15,21 1 0,-21-1 16,21-21-16,0 22 0,0-22 0,-22 0 16,22 0-16,-21-21 0,21-21 31,0 0-15,0 0-16,0-1 0,0 1 0,0 0 15,0-21-15,0-1 0,0 22 0,21-21 16,1 0-16,-22-1 0,21 1 15,21 0-15,-21 20 0,22-20 0,-1 42 16,0-21-16,1 21 0,20 0 16,-21 0-16,22 21 0,-22-21 0,1 21 15,-1 22-15,0-22 0,-21 21 0,1-21 16,-22 0-16,0 22 0,0-22 16,0 21-16,-22-21 0,1 1 0,-21-1 15,21 0-15,-22 0 0,1 0 16,0 0-16,-1 1 0,22-22 15,-21 0-15,0 0 0,20 0 0,-20 0 16,21 0-16,0 0 0,0 0 16,-1-22-16,1 22 0,0-21 0,21 0 15,0 0-15,0 0 0,0 0 0,-21-1 16,21 1-16,0 42 31,42 43-15,-21-43-16,1 0 0,-1 22 15,0-22 1,0-21-16,0 21 0,0-21 0,22 0 16,20 21-16,-42-21 0,22 0 15,-1 0-15,-21 0 0,22-21 16,-1 21-16,0-21 0,1 0 0,-1 21 16,0-22-16,1 1 0,-22 0 0,21-21 15,-21 21-15,22-22 0,-22 22 16,0-21-16,-21-1 0,0 1 0,21 0 15,-21 21-15,0-22 0,0 22 0,0 0 16,0 0-16,0 0 0,-21 21 16,0 0-16,21 21 15,0 0-15,-21 0 0,21 21 16,-22-20-16,22 20 0,-21-21 16,21 21-16,0 1 0,0-22 0,0 21 15,0-21-15,0 1 0,21-1 0,1 21 16,-1-42-16,-21 21 0,21 0 15,0-21-15,0 0 0,22 22 0,-22-22 16,0 0-16,21 0 0,1 0 0,84-43 16,-85 43-16,0-21 15,1 0-15,-1 0 0,0 0 16,-21-1-16,22-20 0,-22 21 16,-21 0-16,21-22 0,-21 22 0,0 0 15,0 0-15,0 0 0,0 0 16,-21 42-1,21 0 1,0 0-16,0 0 0,0 0 16,-21 22-16,21-22 0,0 0 0,0 0 15,0 0-15,0 22 0,0-22 0,0 0 16,0 0-16,21-21 16,0 0-16,0 0 0,0 0 0,1 0 15,20 0-15,-21 0 0,21 0 0,1 0 16,-1-21-16,22 0 0,-22 0 15,-21 0-15,21-1 0,1-20 0,-22 21 16,0 0-16,0-22 0,0 22 16,-21 0-16,0-21 0,0 21 15,0-1-15,0 44 16,0-1 0,-21 0-16,0 0 0,21 0 15,-21 22-15,0-22 0,21 0 0,0 0 16,-21 0-16,21 0 0,-22 1 0,22-1 15,0 0-15,0 0 16,0-42 15,22 0-31,-1 0 0,0 21 16,0-22-16,43-105 31,-43 85-31,-21 21 0,21 0 0,-21 0 16,21 21-16,-21 21 15,0 0 1,0 0-16,0 0 0,0 0 16,0 22-16,0-22 0,0 0 0,0 0 15,0 0-15,21 1 0,0-1 0,-21 0 16,22 0-16,-1-21 0,0 21 16,0-21-16,21 0 0,-20 0 0,20 0 15,0 0-15,1 0 0,-1 0 16,0 0-16,1-21 0,-1 0 0,21 0 15,-20 21-15,-1-21 0,-21-22 16,22 22-16,-22 0 0,0 0 0,0-22 16,-21 22-16,0-21 0,0 0 0,0 20 15,0 1-15,0-21 0,-21 42 16,0-21-16,0 21 0,-1 0 0,-20 0 16,21 21-16,0 0 0,0 0 0,-22 0 15,22 1-15,0-1 0,0 21 16,0-21-16,-1 0 0,22 1 15,-21 41-15,21-42 0,0 0 0,21 1 16,1-22 0,-1 0-16,0 0 0,0 0 0,0 0 15,22 0-15,-22 0 0,0-22 0,0 1 16,21 21-16,-20-21 0,-1 0 16,0 0-16,0 0 0,0 21 15,-21-22-15,0 44 31,0-1-31,0 0 0,-21 21 16,0-21-16,21 22 0,-21-1 0,0 0 16,21 1-16,-22 20 0,1-20 15,0 20-15,21 1 0,0 20 0,-21-20 16,21 20-16,-21-20 0,21 21 16,0-1-16,0-20 0,0 20 0,-21 1 15,21 0-15,0-22 0,-22 22 0,22-22 16,0 22-16,0-21 0,0-22 15,-21 21-15,21-20 0,-21-1 0,0 0 16,0 1-16,0-22 0,-1 0 0,1-21 16,0 0-16,0 0 0,0 0 0,0-21 15,-1 0-15,-20 0 0,21-1 0,0 1 16,0-21-16,-22 0 0,22-22 16</inkml:trace>
  <inkml:trace contextRef="#ctx0" brushRef="#br0" timeOffset="42815.29">6964 7176 0,'0'0'0,"0"-22"0,-21 1 0,21 0 0,-22 21 15,44 0 32,-1-21-47,0 21 0</inkml:trace>
  <inkml:trace contextRef="#ctx0" brushRef="#br0" timeOffset="43250.04">9842 6922 0,'0'-22'0,"0"1"0,0 0 16,0 0-16,0 0 0,0 0 15,0-1-15,-21 1 0,0 21 0,0 0 16,0 0-16,0 0 0,-85 64 31,63-1-31,22-20 0,0 20 16,21 22-16,-21-22 0,21-20 16,0-1-16,0 21 0,0-20 15,0-1-15,0-21 0,0 22 16,21-22-16,0 0 0,0 0 0,1 0 15,20 0-15,0-21 0,1 0 16,20 0-16,1 0 0,-1 0 16,1 0-16,20 0 0,-20-21 0,-1 0 0,22 0 15,-22 0-15,1-22 0,-1 22 16,1-21-16,-1 0 0,-20-1 0,20 1 16</inkml:trace>
  <inkml:trace contextRef="#ctx0" brushRef="#br0" timeOffset="44833.34">10858 6964 0,'0'0'16,"0"-21"-16,0 0 0,0-22 0,-21 22 15,-21 0-15,21 21 0,-22 0 0,22 0 16,-21 0-16,21 21 16,-22 0-16,1 0 0,21 1 0,-21 20 15,20-21-15,1 21 0,0 1 0,0-1 16,21 22-16,0-22 0,0 0 16,0 1-16,0-22 0,0 21 0,0-21 15,0 0-15,0 1 0,21-1 16,0-21-16,0 0 0,1 0 0,20 0 15,-21 0-15,21-21 0,1-1 0,-1 1 16,0 0-16,-20 0 0,20 0 0,0-22 16,-21 1-16,22 21 0,-22-21 15,0-1-15,-21 1 0,0 21 16,0-22-16,0 1 0,0 0 0,0-1 16,0 22-16,-21 21 15,0 21 1,0 1-16,21-1 0,0 21 15,-22-21-15,22 22 0,-21-1 16,21 0-16,0 1 0,0-1 0,0 0 16,0 1-16,0-1 0,0 0 0,0-21 15,21 1-15,1-1 0,-1 0 0,0 0 16,21-21-16,1 0 0,-22 0 16,21 0-16,0 0 0,1 0 0,-1-21 15,0 0-15,1 0 0,-1-1 16,-21 1-16,22-21 0,-1 0 15,0 20-15,-21-20 0,1 0 0,20-22 16,-21 22-16,0 0 0,-21-22 0,21 22 16,-21-1-16,22-20 15,-22 21-15,21-1 0,-21 22 0,0 0 0,0 0 16,0 0-16,-21 42 16,-1 0-16,1 0 15,0 21-15,21 1 0,-21-1 0,0-21 16,21 22-16,-21-1 0,21 148 31,0-147-31,0-1 0,0-21 0,0 22 16,21-22-16,0 21 0,0-21 0,0-21 15,43 21-15,-43-21 16,21 0-16,-21 0 0,22 0 0,-22 0 16,21-21-16,-21 0 0,22 0 0,-22 0 15,21-22-15,-21 1 0,22 0 16,-22-1-16,0 1 0,0 0 0,22-1 15,-43-20-15,42-43 0,-42 64 16,0-1-16,0 1 0,0 0 16,0-1-16,0 22 0,0 0 15,0 0-15,0 0 0,0 42 16,-21 0-16,0 0 16,21 0-16,0 22 0,-22-1 0,22 0 15,-21 1-15,21-1 0,0 22 16,0-22-16,0 0 0,0 1 0,0-1 15,21 0-15,-21 1 0,22-1 0,-1-21 16,0 21-16,0-20 0,0-1 16,0 0-16,1 0 0,-1-21 0,21 0 15,-21 0-15,22 0 0,-22 0 0,21 0 16,22-21-16,-43 0 0,21 0 16,-21-22-16,0 22 0,1 0 15,-1-21-15,0-1 0,0 22 16,-21-21-16,21 21 0,-21-43 15,0 22-15,0 21 0,0-1 16,0 1-16,-21 21 16,0 0-16,0 0 0,0 21 0,-1 1 15,1-1-15,21 0 16,-21 21-16,21-21 0,0 1 0,0 20 16,0-21-16,0 21 0,0-20 0,0-1 15,0 21-15,0-21 0,0 0 16,0 1-16,21-1 0,0-21 15,43 21-15,-22-21 0,-21 0 16,22 0-16,20 0 0,-20 0 0,-1 0 16,21-21-16,1 0 0,-22 21 15,64-43-15,-64 22 0,1-21 16,-1 21-16,-21-1 0,22-20 16,-22 21-16,0 0 0,-21-22 0,0 1 15,0 21-15,0 0 0,0-22 0,0 22 16,0 0-16,-21 0 15,0 21-15,-1 0 0,1 0 0,0 0 16,0 0-16,-21 0 0,-1 21 0,1 0 16,21 0-16,-22 1 15,22 20-15,0-21 0,0 0 0,0 0 16,0 43-16,21-43 0,0 0 0,0 0 16,63 43 15,-42-64-31,22 0 0,-22 0 0,0 0 15,21 0-15,-21-21 0,22 21 16,-22-21-16,0-1 0,0-20 0,0 21 16,1 0-16,-1-22 0,0 1 15,0 0-15,-21-1 0,21-20 0,0 21 16,1-85-16,-1 84 0,-21 1 16,21 0-16,-21-1 15,0 22-15,0 0 0,0 42 16,0 21-16,-21-20 15,0 20-15,-1 0 0,22 22 16,0-22-16,0 0 0,0 22 0,0-22 16,0 1-16,0-1 0,0 0 0,0 1 15,0-1-15,0-21 0,22 21 16,-1-20-16,-21 20 0,21-21 0,0 0 16,0-21-16,0 21 0,1-21 0,-1 0 15,0 0-15,0 0 16,0 0-16,0 0 0,1-21 0,20 0 15,0 0-15,-21 0 16,1 21-16,-1-21 0,0-1 16,0 1-16,21 0 0</inkml:trace>
  <inkml:trace contextRef="#ctx0" brushRef="#br0" timeOffset="45063.21">14584 7112 0,'0'0'0,"0"21"31,0 0-31,-21-21 16,21 22-16</inkml:trace>
  <inkml:trace contextRef="#ctx0" brushRef="#br0" timeOffset="50827.97">487 10435 0,'-21'0'0,"42"0"0,-42-21 15,21 0-15,-22 0 0,1 21 0,21-21 16,-21-1-16,21 1 0,0 0 15,-21 21-15,21-21 16,-21 21-16,21 21 63,0 21-63,0-20 0,0 20 0,0 21 15,21-20-15,-21 20 16,21 1-16,-21-1 0,0-20 0,21 20 15,-21 1-15,0-1 0,0 1 16,0 20-16,0-20 0,0-1 0,0 1 16,0-1-16,0 1 0,0-1 15,0-20-15,-21-1 0,21 0 0,0 1 16,-21-1-16,21-21 0,0 0 16,-21 0-16,21 1 0,0-1 15,0-42 1,0-1-1,0 1-15,0-21 0,-21 21 0,21-22 16,0 1-16,0 0 0,0-22 16</inkml:trace>
  <inkml:trace contextRef="#ctx0" brushRef="#br0" timeOffset="51211.74">508 10308 0,'0'0'0,"-21"-21"0,0 21 0,-1 0 15,1 0-15,0 0 0,0 0 16,0 0-16,0 0 0,-1 0 16,22-21 15,22 21-31,-1 0 15,21 0-15,0 0 0,1 0 0,-1-21 16,22 21-16,-22 0 0,21 0 16,-20 0-16,-1 0 0,0 0 0,1 0 15,-1 0-15,0 0 0,-20 0 16,41 0-16,-42 0 0,0 0 16,1 0-1,-44 0 48</inkml:trace>
  <inkml:trace contextRef="#ctx0" brushRef="#br0" timeOffset="51608.82">402 11049 0,'-21'0'0,"42"0"0,-42 21 0,0-21 16,42 0 0,0 0-16,0 0 15,0 0-15,22-21 0,-22 21 0,21-21 16,1 21-16,-1-21 16,-21 21-16,21-21 0,1 21 0,-22 0 15,21-22-15,-21 22 0,22 0 16,-22 0-16,0 0 0,0 0 0,0-21 15,1 21 1,-22 21 15,21-21-15</inkml:trace>
  <inkml:trace contextRef="#ctx0" brushRef="#br0" timeOffset="52344.17">1905 10837 0,'21'0'0,"-42"0"0,42-21 16,-42 21 15,0 0-15,0 0-16,-1 0 0,1 0 0,0 21 15,0 1-15,0 20 0,-22-21 16,22 21-16,-21-20 0,21 41 16,-22-21-16,22 1 0,-21 20 0,21 1 15,-22-1-15,22 1 0,0-22 16,0 22-16,0-22 0,21 21 0,-21-20 15,21-1-15,0 0 0,0 43 16,42-64-16,-21 22 0,0-22 16,22 0-16,-22 0 0,21 0 15,0-21-15,22 0 0,-22 0 0,1 0 16,20 0-16,-21 0 0,1-21 16,-1 0-16,0 0 0,22 0 15,-22-1-15,-21 1 0,22 0 16,-1 0-16,-21-21 0,22-1 15,-43 1-15,0 21 0,0 0 16,-22-1-16,1-20 0,-21 21 0,21 0 16,-22 21-16,1-21 0,0 21 0,-1 0 15,22 0-15,-21 0 0,0 0 16,-1 21-16,1-21 0,0 21 0,-1 0 16,22 0-16,-21 0 0,21 1 15,-1-1-15,1 0 0,0 0 0,21 0 16,-21 0-16,21 1 0,0-1 15,0 0-15,21-21 16,0 21-16,0-21 0,1 0 16,-1 0-16,0 0 0,0-21 15,21 21-15</inkml:trace>
  <inkml:trace contextRef="#ctx0" brushRef="#br0" timeOffset="52860.91">3154 11070 0,'0'0'0,"-21"0"0,-1 0 0,1 0 15,0 0-15,0 0 0,0 0 16,42 0 15,21 0-31,1-21 0,-1 21 16,21 0-16,1 0 0,-1 0 15,22-21-15,21 21 0,-21-21 0,20 21 16,-20 0-16,0 0 0,-1 0 16,1 0-16,0 0 0,-1 0 0,-20 0 15,21-21-15,-1 21 0,64 0 16,-84 0-16,-1-22 0,1 22 16,-22 0-16,22-21 0,-22 21 0,-21 0 15,22 0-15,-22-21 0,21 0 16,-21 21-16,-21-21 15,0 0 1,-21 21-16,0 0 0,0 0 16,-22-22-16,22 22 15,0 0-15,-21-21 0,21 21 0,-1-21 16,1 21-16</inkml:trace>
  <inkml:trace contextRef="#ctx0" brushRef="#br0" timeOffset="53319.65">4551 10605 0,'0'0'0,"-21"0"0,21-22 0,-22 22 16,22 22 31,22-1-47,-1 0 0,0 0 15,0 0-15,21 0 0,1 1 0,-1-1 16,0 0-16,1 0 0,-1 0 15,22 0-15,-22 1 0,0-1 0,1 0 16,-1-21-16,0 21 0,1-21 0,-22 0 16,21 21-16,-21-21 0,0 0 15,1 0-15,-1 0 0,0 0 16,-106 21 15,64-21-31,-21 0 16,21 22-16,-22-1 0,1-21 15,0 21-15,-1 0 16,1 21-16,-22-20 0,22 20 0,-21-21 0,20 21 16,-20 1-16,-1-1 0,22 0 0,-22 1 15,22-22-15,-43 42 16,64-20-16,-21-22 0,21 0 0,0 0 16,-1 0-16,22 1 0,0-1 15,-21 0-15,0-21 0,21 21 16,0-42 15,0 0-31</inkml:trace>
  <inkml:trace contextRef="#ctx0" brushRef="#br0" timeOffset="63471.1">6900 10202 0,'0'0'0,"0"-21"0,0 0 16,0 0-16,0 0 0,0 0 0,21-22 16,1 22-16,-1-64 31,0 85-31,-21-21 0,0 85 31,21-43-31,-21 21 0,0 1 0,0-1 16,0 0-16,-21 1 15,0 20-15,0 1 0,-1-1 0,1 1 16,-21 20-16,21-20 0,-22-1 0,22 1 16,-21-22-16,0 22 0,20-22 15,-20 0-15,0 1 0,21-1 0,-22 0 16,22-21-16,-21 22 0,21-22 0,-1-21 16,1 0-16,0 0 0,0 0 15,0-21-15,0 0 0,21-1 16,-22 1-16,22-21 0,0 0 15,0-1-15,0 1 0,0 0 0,0-22 16,0 22-16,0-22 0,0 22 16,0-22-16,0 22 0,0 21 15,0-21-15,0 20 0,0 1 0,0 0 16,22 21 0,-1 21-16,-21 0 0,21 1 0,0 20 15,0-21-15,0 21 0,1 1 0,-22-1 16,21-21-16,0 22 0,0-1 15,0 0-15,0-21 0,-21 22 0,22-22 16,20 21-16,-21-21 0,0 1 16,22-1-16,-22-21 0,21 21 15,0-21-15,1 0 0,-1 0 0,-21 0 16,22 0-16,-1 0 0,0-21 16,1 21-16,-1-21 0,0-1 0,1-20 15,-22 21-15,0 0 0,21-22 0,-21 1 16,1 0-16,-1-1 0,-21 1 15,21 0-15,-21-1 0,21 1 0,-21-21 16,0 41-16,0 1 0,0 0 16,0 0-16,0 42 15,0 0 1,0 0-16,0 22 0,0-22 16,0 21-16,0 1 0,0-22 0,0 21 15,0-21-15,0 22 0,0-22 16,0 21-16,0-21 0,21 0 15,0 1-15,-21-1 0,22 0 0,-1 0 16,0-21-16,0 0 0,21 21 0,-20-21 16,20 0-16,-21 0 0,21 0 15,1 0-15,-1-21 0,-21 0 0,22 21 16,-22-21-16,21 0 0,-21-22 16,0 22-16,1 0 0,-1-21 0,0-1 15,-21 1-15,21 0 0,0-1 0,-21 22 16,0-21-16,0-22 15,21 43-15,-21 0 0,0 0 16,0 42 0,-42 85 15,42-64-31,-21-21 0,21 22 0,0-22 16,-21 21-16,21-21 0,0 0 0,0 22 15,0-22-15,0 0 0,0 0 16,0 0-16,0 1 15,0-44 17,0 1-32,0 0 0,21 0 15,0-21-15,-21 20 0,21-20 16,0 21-16,-21-21 0,22-1 16,-1 1-16,0 21 0,-21-22 0,21 22 15,0-21-15,0 21 0,1 21 16,-22-21-16,21 21 0,0 0 15,-21 21-15,21 0 16,-21 21-16,21-21 0,-21 1 16,0 20-16,0-21 0,21 0 0,-21 22 15,0-22-15,0 21 0,22-21 16,-1 0-16,-21 1 0,21-1 0,0 0 16,0 0-16,0 0 0,1-21 0,-1 21 15,0-21-15,0 0 16,21 0-16,-20 0 0,20 0 0,-21 0 15,21 0-15,1 0 0,-1-21 0,-21 0 16,22 0-16,105-127 31,-127 105-31,0 1 0,-21 0 0,0-1 16,0 1-16,0 0 0,0 21 16,0-1-16,0 1 0,0 0 0,-21 0 15,0 21-15,0 0 16,-1 0-16,1 21 0,0 0 0,0 0 15,0 1-15,0 20 0,-1 0 0,22-21 16,0 22-16,-21-1 16,21 0-16,0 1 0,0-1 0,0 0 15,0-20-15,0-1 0,21 21 0,1-21 16,-1 0-16,0 1 0,0-22 16,0 21-16,22-21 0,-22 0 0,21 0 15,-21 0-15,22 0 0,-22 0 0,21 0 16,-21 0-16,22-21 0,-22 21 15,0-22-15,0 1 0,0 0 0,0 0 16,1 0-16,-22 0 0,0-22 0,0 22 16,0 0-16,0 0 0,0-22 15,-22 22-15</inkml:trace>
  <inkml:trace contextRef="#ctx0" brushRef="#br0" timeOffset="63720.35">7832 10118 0,'0'21'31,"-22"-21"-16,1 0 1,42 0 15,1 0-31</inkml:trace>
  <inkml:trace contextRef="#ctx0" brushRef="#br0" timeOffset="65144.69">10329 10795 0,'0'0'0,"-42"21"31,42-42-15,21 21-16,0-21 0,0 0 16,1 0-16,-1-1 0,21-20 15,0 21-15,-20-21 0,20-1 0,0 1 16,1 0-16,-1-1 0,0 1 15,1-22-15,-1 22 0,-21 0 0,0-22 16,-21 22-16,0 0 0,0-1 0,0-20 16,0 20-16,-21 1 0,0 0 15,0 21-15,0-1 0,-22 1 0,22 0 16,0 21-16,-21 0 16,20 0-16,1 21 0,0 0 0,0 22 15,0-1-15,0-21 0,-1 43 0,1-22 16,0 0-16,0 22 0,21-1 15,0 1-15,-21 63 0,21-64 16,0 1-16,0-22 0,0 22 16,21-22-16,0-21 0,-21 22 0,21-22 15,22 0-15,-22 0 0,0 0 0,0 0 16,21-21-16,-20 0 0,20 0 16,0 0-16,1 0 0,-22-21 0,21 0 15,0 0-15,-20 0 0,20 0 16,-21-1-16,0 1 0,0-21 0,1 21 15,-22-22-15,0 1 0,0 21 0,0-21 16,0 20-16,0 1 16,-22 0-16,1 0 0,0 0 0,0 21 15,0 0-15,0 0 16,-1 0-16,1 21 0,21 0 0,-21 0 16,21 0-16,0 1 0,0-1 15,21 0 1,0-21-16,22 0 0,-22 0 15,21 0-15,1 0 0,-1 0 16,0-21-16,1 21 0,-1-21 0,0-1 16,1 1-16,-1 0 0,0 0 15,-21 0-15,22 0 0,-22-1 0,0 22 16,-21-21-16,0 0 0,21 21 16,-21 21 15,-21-21-31,0 21 0,0 1 0,21 20 15,-21-21-15,-1 0 0,22 22 16,-21-22-16,21 21 0,-21-21 0,21 0 16,0 1-16,0 20 0,0-21 15,0 0-15,21-21 16,0 0-16,1 0 0,-1 0 0,21 0 16,-21 0-16,22 0 0,-1 0 0,191-148 31,-212 106-16,21 21-15,-21-22 0,1 22 16,-1-21-16,-21-1 0,21 22 16,-21 0-16,21 0 0,-21 0 15,0 0-15,0 42 32,0 0-17,0 21-15,0-21 16,0 22-16,-21-1 0,21 0 0,-21 1 15,21-1-15,0 0 0,0 22 16,0-22-16,0 22 0,0-1 0,0-20 16,0 20-16,0 22 0,0-22 15,0 22-15,0 0 0,0 20 0,0-20 16,0 0-16,0 21 0,21-1 16,0 107-16,-21-106 0,0 0 15,0 0-15,21-1 0,-21-20 0,0 21 16,0 0-16,0-22 0,0 1 15,0 0-15,0-22 0,0 1 0,0-1 16,0-20-16,0-1 0,-21-21 0,0 0 16,0-21-16,0 0 15,-1 0-15,1-21 0,-21 0 0,21-21 16,-191-297 0,191 254-1,0 1-15,-22-1 0,22 0 16,0 1-16,21-22 0,0 21 0,-21-21 15,21 22-15,0-1 0,0 0 0,0 22 16,0-22-16,0 22 0,21-1 16,-21 1-16,21 20 0,0-20 0,1-1 15,-1 22-15,0-22 0,-21 22 16,21 0-16,0-1 0,0 1 0,-21 0 16,22 21-16,-1-22 0,0 22 0,0-21 15,0-1-15</inkml:trace>
  <inkml:trace contextRef="#ctx0" brushRef="#br0" timeOffset="66607.14">13166 9864 0,'0'-21'15,"0"42"-15,0-64 0,0 22 0,0 0 0,0 0 16,0 42 15,0 21-31,0-20 0,0 20 0,-22 21 16,22-20-16,0 20 0,0 1 15,-21-1-15,0 1 0,0-1 0,0 1 16,0-1-16,-1 1 0,-20-1 0,21 1 16,0-1-16,-22-20 0,22-1 15,-21-21-15,21 21 0,-22-20 16,22-1-16,0 0 0,0-21 0,0 0 16,0 0-1,-1-21-15,22 0 0,0-1 0,0-20 16,0 21-16,0-21 0,0-1 0,0-20 15,0 20-15,0-20 0,0 21 16,0-22-16,0 22 0,0-22 0,0 22 16,0 21-16,0-22 0,0 22 0,0 0 15,0 42 17,0 0-32,0 1 0,0 20 0,22 0 15,-1 1-15,-21-1 0,21 21 0,0-20 16,-21-1-16,21 22 0,0-22 15,1-21-15,-1 21 0,0 1 16,21-22-16,-21 0 0,1 0 0,20 0 16,0-21-16,1 0 0,41 0 15,-41 0-15,-1 0 16,0 0-16,22-21 0,-22 21 0,43-63 16,-43 42-16,0-1 0,1-20 0,-22 0 15,0-1-15,0 1 0,0 0 16,-21-1-16,0 1 0,0 21 0,0-21 15,0 20-15,0 1 0,0 0 16,-21 42 0,0 22-16,0-22 15,21 0-15,0 21 0,0 1 0,-21-1 16,21 0-16,0-21 0,0 22 16,0-1-16,0-21 0,0 22 0,21-22 15,-21 0-15,21 0 0,0 0 0,0-21 16,1 0-16,20 0 0,-21 0 15,0 0-15,64 0 0,-43 0 16,1-21-16,-1 0 0,0 0 0,1 0 16,-1-22-16,0 22 0,-21-21 15,22-1-15,-22 1 0,-21 0 16,0 21-16,0-22 0,0 1 16,0 21-16,0 0 0,0-1 0,-21 22 31,0 22-31,-1-1 0,22 21 15,-21-21-15,0 22 0,21-22 0,-21 21 16,21 0-16,0 1 0,-42 126 31,42-148-31,0 0 0,0 1 16,0-44 15,21 1-31,0 0 16,-21 0-16,21 0 0,0 0 15,0-22-15,1 22 0,-22-21 16,42-1-16,0-41 0,-21 63 16,-21-22-16,22 22 0,-1 0 15,0 21-15,0 0 16,0 21-16,-21 0 0,21 0 16,-21 22-16,0-22 0,0 21 15,0-21-15,22 22 0,-1-22 0,-21 0 16,21 21-16,0-20 0,-21-1 0,21 0 15,0 0-15,22-21 0,-22 21 16,0-21-16,21 0 0,-20 0 0,20 0 16,0 0-16,-21 0 0,22 0 15,-1 0-15,0 0 0,1-21 16,-1 0-16,0 0 0,-20 0 0,20-22 16,-21 22-16,21-21 0,-20-1 15,-1 1-15,-21 0 0,0-1 0,0 1 16,0 0-16,0 21 0,0-22 0,0 22 15,-43 21 1,22 0-16,0 0 0,0 42 16,0-20-16,0 20 0,-1 0 15,1-21-15,0 22 0,21-1 0,0 0 16,0 1-16,0-22 0,0 21 16,0-21-16,0 1 0,0-1 15,21 0-15,0 0 0,1-21 0,-1 0 16,21 0-16,-21 0 0,64 0 15,-64 0-15,21 0 0,-20-21 16,20 21-16,-21-21 0,21 0 0,-20-1 16,-22-20-16,21 21 0,-21-21 0,0 20 15,0-20-15,0 0 0,0-1 16</inkml:trace>
  <inkml:trace contextRef="#ctx0" brushRef="#br0" timeOffset="66812.72">13864 10054 0,'0'0'16,"-21"0"-16,0 0 0,0 21 0,-1-21 16,22 22-1,-21-1-15,0 0 31,0-21-31,0 0 0,0 0 16</inkml:trace>
  <inkml:trace contextRef="#ctx0" brushRef="#br0" timeOffset="70115.84">16425 10837 0,'0'0'0,"21"0"0,1 0 16,-1-21-1,0 21-15,0-21 0,0 0 0,0 0 0,1 0 16,147-170 15,-148 149-31,21-1 0,-20 1 0,-1 0 16,0-1-16,-21 1 0,0 21 15,0 0-15,21-22 16,-42 43 0,0 22-16,0-1 0,-1 21 15,1 0-15,0 1 0,21-1 0,0 0 16,-21 1-16,21 20 0,0-20 0,0-1 15,0-21-15,0 21 16,0-20-16,0-1 0,0 0 0,21 0 16,-21 0-16,21-21 0,0 21 15,1-21-15,-1 0 16,0 0-16,0-21 0,0 0 16,0 0-16,1 0 15,-22 0-15,21-1 0,0-20 0,0 21 16,0-21-16,22-1 0,-22 1 0,21 0 15,-21-1-15,22 1 0,-22 21 16,21 0-16,-21-1 0,22 1 0,-22 21 16,0 0-16,0 0 15,0 21-15,-21 1 0,0-1 0,0 21 16,0-21-16,0 22 0,0-1 0,0-21 16,0 21-16,-21-20 0,0 20 15,0-21-15,0 0 0,-1 0 0,22 1 16,0-1-16,-21 0 0,42-42 47,1 21-47,-1-21 0,0-1 0,0 1 15,0-21-15,0 21 0,1-22 16,-1 1-16,0 0 0,21-1 0,-21 1 16,1 0-16,-1-1 0,0 1 15,0 21-15,-21 0 0,0 0 0,0-1 16,0 44-1,-21-22 1,0 42-16,0-21 0,-1 0 0,1 22 16,0-1-16,0 0 0,0 1 0,0-1 15,21-21-15,0 21 0,0 1 16,0-22-16,0 21 0,0-21 0,0 1 16,21-1-16,21-21 0,-21 21 0,0 0 15,22-21-15,-1 0 0,0 0 16,1 0-16,-1 0 0,43-21 15,-43 0-15,0 21 0,1-21 16,-1-1-16,0 1 0,-20 0 16,-1-21-16,0 21 0,0-22 0,-21 1 15,0 21-15,0-22 0,0 1 16,0 0-16,0 21 0,0-1 0,-21 1 16,-85 21-1,85 21 1,0 1-16,0 20 0,21 0 0,0-21 15,0 22-15,0 41 0,0-62 16,0 20-16,0-21 0,21 0 16,0 0-16,-21 1 0,21-22 0,0 21 15,0-21-15,1 0 0,-1 0 16,21 0-16,-21 0 0,0 0 16,22 0-16,-22-21 0,21 21 0,1-22 15,-22 1-15,21 0 0,-21 0 16,0 0-16,1-22 0,-1 22 0,0-21 15,0 21-15,0-22 0,0 1 0,-21 21 16,0 0-16,22 0 0,-22-1 16,21 1-16,-21 42 15,0 1 1,0-1-16,0 0 16,0 0-16,0 0 0,0 0 15,0 1 1,0-44 15,0 1-31,0 0 16,0 0-16,0 0 0,0 0 15,0-1-15,0 1 0,0 0 0,0 0 16,0 0-16,-21 21 16,-1 0-16,1 0 0,0 0 15,0 21-15,0 0 16,0 0-16,21 22 0,-22-22 0,1 0 15,21 21-15,-21 1 0,21-22 0,0 21 16,0-21-16,0 22 16,0-22-16,0 0 0,0 0 0,0 0 15,21 0-15,-21 1 0,21-22 0,1 21 16,-1-21-16,21 0 0,-21 21 16,43-21-16,-43 0 0,0 0 15,21 0-15,-20 0 0,20-21 0,-21 21 16,0-21-16,22-1 0,-22 1 15,0 0-15,0 0 0,0 0 0,0-22 16,-21 22-16,0-21 16,22 0-16,-22 20 0,0-20 0,0 21 0,0-21 15,0 20-15,0 1 0,-22 42 32,22 1-17,0-1-15,0 0 0,-21 0 0,21 21 16,-21-20-16,21 20 0,0-21 15,0 0-15,0 0 0,0 22 0,0-22 16,0 0-16,0 0 16,0 0-16,21-21 0,0 0 15,1 0-15,-1 0 0,0 0 16,0 0-16,0-21 0,0 0 16,1 21-16,-22-21 0,21 0 0,0-22 15,0 22-15,0-21 0,0 21 0,-21-22 16,22 1-16,-1 21 15,0-21-15,-21 20 0,0 1 0,21 0 16,-21 0-16,0 42 16,0 0-16,0 0 15,0 1-15,-21-1 0,21 21 0,-21-21 16,21 22-16,0-22 0,0 0 0,0 21 16,0-21-16,0 1 0,0-1 15,0 0-15,21 0 0,0 0 16,0-21-16,0 21 0,1-21 0,-1 0 0,0 0 15,0 0-15,43 0 16,-43 0-16,0 0 0,0-21 16,21 0-16,-42 0 0,22 0 15,-1-22-15,0 22 0,0-21 0,0-22 16,-21 22-16,21 0 0,1-22 0,-1 1 16,0 20-16,0-20 0,0-1 15,0 22-15,1-21 0,-1 20 0,-21 1 16,21 21-16,-21-22 0,0 22 0,0 0 15,0 42 1,-21 0-16,0 1 0,-1 20 16,1-21-16,21 21 15,-21 1-15,0 20 0,21-20 0,-21-1 16,21 0-16,-21 22 0,-1 20 16,22-20-16,0-22 0,0-21 15,0 22-15,0-1 0,0-21 0,0 0 16,0 1-16,0-1 0,22 0 0,-1-21 15,0 0-15,0 0 0,21 0 16,-20 0-16,-1 0 0,0 0 16,21 0-16,-21-21 0,1 0 15,-1 21-15,21-22 0,-21-20 0,0 21 16,1 0-16,-22-22 0,21 22 0,0-21 16,-21 21-16,0-22 0,0 22 15,21 21-15,-21-21 0,0 42 31,0 0-31,-21 1 16,21-1-16,0 0 0,-21 21 0,0-21 16,21 1-16,-22 20 0,22 0 15,0-21-15,0 1 16,0-1-16,0 0 0,0 0 0,0 0 16,22-21-1,-1 0-15,0 0 0,0 0 16,0 0-16,0-21 0,1 21 0,-1-21 15,0 0-15,0 0 0,0 21 16,0-43-16,1 22 0,20-42 16,-21 41-16,0 1 0,-21 0 15,0 0-15,21 0 0,-21 42 32,-21 0-32,0 0 15,0 0-15,21 1 0,-21-1 0,0 0 16,21 0-16,0 0 0,0 0 0,-22 1 15,22-1-15,0 0 0,0 0 16,22 0 0,-1-21-16,0 0 15,0 0-15,0 0 0,0 0 16,1-21-16,-22 0 0,21 0 16,-21 0-16,21-1 15,-21 1-15,0 0 0,0-21 0,0 21 16,0-1-16,0-20 0,0 21 0,-21 0 15,0 21-15,21-21 0,-22-1 16,1 22-16,0 0 16,42 0 15,0 0-15,1 0-16,20 0 0,-21-21 15,0 21-15,0 0 0,1 0 0,-1-21 16,0 21-16,0 0 0,0 0 0,0 0 15,22 21 1,-43 0-16,0 1 16,0-1-16,21-21 0,-21 21 15,0 0-15,0 0 0,0 0 0,0 1 16,0-1-16,-21 0 0,21 0 16,0 0-16,0 0 0,-21 1 0,21-1 15,-22 0-15,22 0 0,-21-21 16,21 21-16,0 0 15,0-42 32,0 0-47,0 0 16,21 0-16,1-22 0,-1 22 16,0-21-16,0 21 0,21-22 0,-20 1 15,-1 21-15,21-21 0,-21 20 0,0 1 16,22 0-16,-43 0 0,21 21 15,0 0-15,0 0 0,-21 21 16,0 0-16,0 22 0,0-22 0,0 21 16,0-21-16,0 22 15,0-1-15,0-21 0,0 21 0,0-20 16,0 20-16,0-21 0,0 0 0,0 0 16,0 1-16,0-1 15,0 0 1,21-21-1,1 0-15,-22-21 16,21 0-16,-21-1 16,21 22-16,-21-21 15,0 0-15,0 0 0,0 0 0,0 0 16,0-1-16,0 1 0</inkml:trace>
  <inkml:trace contextRef="#ctx0" brushRef="#br0" timeOffset="70388.88">20828 9970 0,'0'0'16,"-21"0"-16,21-22 0,-21 22 0,-1 0 15,22-21-15,-21 21 78,21 21-78,-21-21 16,21 22-16,-21-22 16,0 0-16,0 0 0,-1 0 0,1 0 15</inkml:trace>
  <inkml:trace contextRef="#ctx0" brushRef="#br0" timeOffset="70671.72">19494 10118 0,'0'0'0,"-21"21"15,0-21 1,42 21-1,0-21-15,1 0 0,-1 0 0,21 0 16,0 0-16,-20 0 0,62 0 16,-63 0-16,22 0 0,-22 0 15,0 0-15,0 0 0,0 0 16,1 0-16,-44 0 47,-20 0-32,21 0-15</inkml:trace>
  <inkml:trace contextRef="#ctx0" brushRef="#br0" timeOffset="122501.51">444 13166 0,'0'0'0,"22"-21"0,-22-1 16,21-62 0,-21 63-16,0-1 0,0 1 15,0 0-15,0 42 31,0 0-31,0 22 16,0-22-16,0 21 0,0 22 16,0-22-16,0 22 0,0-1 15,0 1-15,0-1 0,0 22 16,0-22-16,0 22 0,-21-22 0,21 1 16,-22-1-16,22 1 0,-21-22 15,0 22-15,0-43 0,21 21 0,0 1 16,0-22-16,0 0 0,-21-21 15,21-21 17,0 0-32,0-1 0,0 1 15,0-21-15,0 21 0,0-22 16,0 1-16,0-21 0,0-1 16,21 1-16</inkml:trace>
  <inkml:trace contextRef="#ctx0" brushRef="#br0" timeOffset="122759.36">317 13060 0,'-21'-21'31,"42"21"-31,22 0 16,-22 0-16,21 0 15,-21-21-15,22 21 0,-1 0 0,0 0 16,1 0-16,-1 0 0,0 0 15,1 0-15,-1 0 0,-21 0 16,0 0-16,22 0 0,-22 0 16,0 21-16,-21 0 15,0 0 1,-21-21 0,0 21-16,0-21 0,-1 21 0</inkml:trace>
  <inkml:trace contextRef="#ctx0" brushRef="#br0" timeOffset="123011.21">339 13504 0,'0'0'0,"0"43"32,21-22-32,0-21 0,0 0 15,0 0-15,0 0 0,22 0 16,-22 0-16,21 0 0,-21 0 0,22 0 15,-22 0-15,21 0 0,1-21 16,-22 21-16,0 0 0,0 0 0,0-21 16,0 21-16,1 0 0,-22-22 31,21 22-31,0-21 16,0 21-1</inkml:trace>
  <inkml:trace contextRef="#ctx0" brushRef="#br0" timeOffset="123590.88">1460 13547 0,'0'0'0,"-21"0"15,-21 0-15,21 0 16,0 0-16,-1 0 0,1-21 15,0 21-15,0-22 0,0 22 16,21-21-16,0 0 0,-21 21 16,21-21-16,0 0 0,0 0 0,42-64 31,0 43-31,-21 20 0,22 1 0,-1 21 16,0-21-16,-20 0 0,20 21 15,0 0-15,-21 0 0,22 0 0,-22 0 16,0 21-16,-21 0 0,0 0 15,0 1-15,0-1 0,0 21 0,-21-21 16,0 22-16,0-1 16,-22 0-16,1 1 0,0-1 0,20 0 15,-20 1-15,21-1 0,0 0 16,0-21-16,21 22 0,0-22 0,0 0 16,0 0-16,21 0 15,0-21-15,0 0 0,0 0 0,0 0 16,22 0-16,-22 0 0,21 0 15,-21 0-15,22-21 0,-22 0 0,0 21 16,0-21-16,0 0 0,1 0 16,-22-1-16,0 1 0,0 0 0,0-21 15,0 21-15,0-1 16,-43-20-16,22 21 0,-21 21 16,21-21-16,-1 21 0,-20 0 15,21 0-15,-21 0 0,20 0 0,1 0 16,0 0-16,21 21 0,0 0 15,0 0-15,0 0 16,21-21-16,0 0 16,1 0-16,62 0 0</inkml:trace>
  <inkml:trace contextRef="#ctx0" brushRef="#br0" timeOffset="124195.53">2434 13441 0,'0'0'0,"-21"0"0,0 0 0,0 0 16,-1 0-16,1 0 0,0 0 16,42 0-1,0 0 1,22 0-16,-1 0 0,0 0 15,1 0-15,20 0 0,1 0 0,-1 0 16,1 0-16,-1 0 0,1 0 16,-1 0-16,-20-21 0,20 21 15,-21 0-15,22-21 0,-22 21 0,-21 0 16,22-22-16,-22 22 0,-21-21 16,0 0-16,0 0 15,-21 0-15,0 21 16,-1 0-16,-20-21 0,0 21 15,21 0-15,-22-22 0,1 22 0,-64 0 32,85 0-32,0 0 0,63 0 31,-21 0-31,0 0 16,1 0-16,20 0 0,-21 0 15,21 0-15,-20 0 0,20 0 16,-21 0-16,21 22 0,-20-22 0,-1 0 15,0 21-15,-21 0 16,0 0-16,0 0 0,0 0 16,0 1-16,-21-1 0,0 21 15,-22-21-15,22 0 0,0 1 16,-21 20-16,20-21 0,1 0 0,0 0 16,0 1-16,0-1 0,0 0 15,21 0-15,-22 0 0,22 0 16,0-42 15,22 0-31</inkml:trace>
  <inkml:trace contextRef="#ctx0" brushRef="#br0" timeOffset="127072.2">4149 13399 0,'0'0'16,"0"21"-16,0 0 0,0 0 0,0 0 16,0 0-1,21-21 32,0-21-31,0 0-16,-21 0 0,21 0 15,0 0-15,1-1 0,-22 1 0,21-21 16,0 21-16,0-22 0,-21 1 0,0 21 16,21-21-16,-21-1 0,0 22 15,21-21-15,-21 21 0,0-1 0,0 1 16,-21 21-1,0 0-15,0 21 16,-21 22 0,42-22-16,-22 0 0,22 0 15,-21 0-15,21 1 0,0-1 16,21-21 0,1 0-16,-1 0 0,0 0 15,0 0-15,0 0 0,0 0 0,1-21 16,20 21-16,-21-22 0,0 1 15,0 21-15,22-21 0,-22 0 0,0 0 16,0 0-16,0 21 16,-21-22-16,22 22 0,-22-21 15,21 21 1,-21 21 0,0 1-16,0-1 15,0 42 1,0-42-16,-21 1 0,21-1 0,0 21 15,0-21-15,0 0 0,0 1 0,0 20 16,0-21-16,0 0 0,0 0 16,0 1-16,21-22 0,0 21 0,0 0 15,0-21-15,22 0 0,-22 0 16,21 0-16,0 0 0,1 0 0,-1 0 16,0 0-16,1 0 0,41-42 15,-41 20-15,-22 1 0,21 0 16,1 0-16,-22 0 0,0 0 0,0-22 15,0 22-15,-21-21 0,21 21 16,-21-22-16,0 22 0,0 0 16,0 0-16,0 0 0,0-1 0,-21 1 15,21 0-15,-21 21 0,0 0 16,0 0-16,0 21 16,21 0-16,0 1 0,-22-1 0,22 0 15,-21 0-15,21 0 0,-21 22 16,21-22-16,0 0 0,0 0 0,0 0 15,0 43-15,0-43 16,21-21-16,0 21 0,1 0 16,-1 0-16,0-21 0,42 0 15,-20 0-15,-22 0 0,21 0 0,1 0 16,-1 0-16,43-21 16,-43 0-16,-21 21 0,21-21 0,1-21 15,-1 20-15,-21 1 0,22-21 16,-22 21-16,0-22 0,0 1 0,0 21 15,-21-21-15,0 20 0,0-20 16,0 21-16,-21 42 31,0 0-31,21 0 0,0 1 16,0-1-16,0 21 0,0-21 16,0 0-16,0 1 0,0-1 0,0 0 15,21 0-15,0-21 0,-21 21 0,0 0 16,0 1-16,21-22 0,-21 21 15,0 0-15,-21-21 32,0 0-17,0-21-15,0 21 0,0-21 16,-1-1-16,1 22 0,0-21 16,0 0-16,0 21 0,0 0 15,-1 0-15,22 21 31,0 0-31,0 1 0,0-1 16,22 0-16,-1-21 0,0 21 16,0-21-16,0 21 0,22-21 15,-22 21-15,0-21 0,21 0 0,-21 0 16,22 0-16,-1 0 0,-21 0 0,22 0 16,-22 0-16,21-21 0,-21 21 15,0-21-15,22 0 0,-22 0 16,0 21-16,0-43 0,0 22 0,1 0 0,-22 0 15,0-21-15,21 20 0,-21-20 16,0 21-16,0-21 0,0 20 16,0-20-16,0 21 0,0 0 0,0 0 15,0-1-15,0 44 32,0-1-32,-21 0 0,21 0 15,0 21-15,0-20 0,0 20 0,-22-21 16,22 21-16,0-20 0,0-1 0,0 21 15,0-21-15,0 0 0,0 22 16,0-22-16,22 0 0,-1 0 16,0-21-16,0 0 0,0 0 15,43 0-15,-43 0 0,0 0 16,0 0-16,22-21 0,-22 21 16,0-21-16,21 0 0,-21 0 0,1-1 15,-1 1-15,0 0 0,0-21 16,0 21-16,-21-22 0,21 22 0,-21-21 15,0 21-15,0-22 0,22 22 16,-22 0-16,0 0 0,-22 84 31,22-42-31,-21 1 16,21-1-16,0 0 0,0 0 16,0 0-16,0 22 0,0-22 0,0 0 15,0 0-15,0 0 0,21 0 16,1 1-16,-1-22 15,0 0-15,21 21 0,-21-21 0,1 0 16,20 0-16,-21 0 0,21 0 0,-20 0 16,-1-21-16,21 21 0,-21-22 15,0 1-15,1 0 0,-1 0 0,0 0 16,0-22-16,-21 22 0,0-21 0,21 21 16,-21-22-16,0 1 0,21 21 15,-21-21-15,0 20 0,0 1 0,0 0 16,-21 21-1,0 21-15,21 0 16,-21 22-16,21-22 0,0 21 0,-21 1 16,21-22-16,-21 21 0,21-21 15,0 22-15,0-22 0,0 21 16,0-21-16,0 0 0,0 1 0,0-1 16,0 0-16,0 0 0,0-42 46,0 0-46,0 0 16,0-1-16,0-20 0,21 0 16,-21-1-16,21 22 15,0-21-15,-21 0 0,21-1 0,-21 22 16,21-21-16,1 21 0,-22-1 16,21 1-16,0 21 0,0 0 15,0 0-15,-21 21 0,0 1 16,21-1-16,-21 0 0,22 0 15,-22 0-15,21 22 0,-21-22 0,0 0 16,0 0-16,21 43 0,0-43 16,-21 0-16,0 0 15,21 0-15,0-21 32,-21-21-32,22 0 15,-22 0-15,21 0 16,0-1-16,-21 1 0,21 0 0,0-21 15,0 21-15,1-22 0,-1 1 16,0 21-16,0-22 0,0 22 0,0 0 16,1 0-16,-1 0 0,0 21 15,-21 21 1,0 0-16,0 0 0,0 0 16,0 1-16,0 20 0,0-21 15,0 21-15,0-20 0,-21-1 0,21 21 16,0-21-16,0 0 0,0 1 0,0-1 15,0 0-15,0 0 16,21-21-16,0 21 0,0-21 0,0 0 16,1 0-16,-1 0 0,21 0 0,-21 0 15,0 0-15,22-21 0,-22 0 16,0 21-16,0-21 0,43-22 16,-43 22-16,0-21 0,0 21 0,-21 0 15,21-22-15,-21 1 0,0 21 16,0 0-16,0-1 0,0 1 0,0 0 15,-21 42 1,0 0-16,21 1 0,-21-1 16,0 21-16,21-21 0,0 22 0,-21-22 15,21 21-15,-22-21 0,22 22 16,0-22-16,0 0 0,0 0 16,0 0-16,0 0 0,22-21 15,-1 0-15,0 0 16,0 0-16,0 0 15,0-21-15,1 0 0,20 21 0,-21-21 16,21 0-16,22 0 0,-22-1 0</inkml:trace>
  <inkml:trace contextRef="#ctx0" brushRef="#br0" timeOffset="128159.33">9758 13018 0,'0'0'0,"-21"21"0,-1 0 16,22 0-16,-21-21 16,21-21-1,0 0-15,21 21 16,1-21-16,-22-1 0,42-20 15,-21 21-15,0-21 0,0 20 0,22-20 16,-22-21-16,21-22 16,-42 43-16,21-22 0,-21 22 15,22-22-15,-22 22 0,0 0 0,0-22 16,0 43-16,0-21 0,0 20 0,0 1 16,0 0-16,-22 42 15,22 0-15,-21 22 16,0-1-16,21 0 0,0-20 0,-21 41 15,0-21-15,0 1 0,21 63 16,0-64-16,0 0 0,0 22 16,0-22-16,0 0 0,0 1 0,0-1 15,21-21-15,0 22 0,0-22 16,21 0-16,-20-21 0,20 21 0,-21-21 16,21 0-16,1 0 0,-1 0 15,-21 0-15,22-21 0,-1 0 16,148-170-1,-147 128-15,-43 20 16,21 1-16,0 0 0,-21-22 16,21 22-16,-21 0 0,0-1 0,0 22 15,0-21-15,0 21 0,-21 42 32,-21 106-17,21-85-15,21 0 16,-22 1-16,1-1 0,21 0 0,0 1 15,-21-1-15,21 0 0,-21 1 16,21-22-16,-21 21 0,21-21 0,0 1 16,0-1-16,0 0 0,0-42 31,21 21-15,0-43-16,0 22 0,0 0 15,1-21-15,-1-1 0,0 22 0,0-21 16,21 0-16,-20-1 0,-1 22 15,0 0-15,0 0 0,-21 0 16,21-1-16,0 22 0,-21 22 16,0-1-16,0 0 0,0 0 15,0 0-15,0 22 16,0-22-16,0 0 0,0 0 0,0 21 16,0-20-16,0-1 0,0 0 0,0 0 15,0 0-15,22-21 0,-1 21 16,0 1-16,0-22 0,0 0 0,22 0 15,-22 0-15,21 0 0,0 0 0,43-22 16,-43 1-16,-20 0 16,20 0-16,-21 0 0,21 0 0,-20-1 15,-1-20-15,0 21 0,0-21 16,0 20-16,-21 1 0,0-21 16,0 21-16,0 0 0,-21 21 15,0 0 1,0 21-16,0 0 0,21 0 15,-22 0-15,22 0 0,-21 22 0,21-22 16,0 0-16,0 21 0,0-20 0,0-1 16,0 0-16,21 0 0,1 0 15,-1-21-15,0 21 0,0-21 16,0 0-16,0 0 0,1 0 0,20 0 16,-21 0-16,21 0 0,-20-21 0,-1 21 15,0-21-15,21 0 0,-21 0 16,-21 0-16,22-22 0</inkml:trace>
  <inkml:trace contextRef="#ctx0" brushRef="#br0" timeOffset="128379.21">9715 12510 0,'0'0'0,"-21"21"0,0-21 0,42 21 32,0-21-32,22 0 0,-22 0 15,21 0-15,22-21 0,-22 21 16,22 0-16,-22-21 0,21-1 0,1 22 0,-22-21 16,22 21-16,-22-21 0</inkml:trace>
  <inkml:trace contextRef="#ctx0" brushRef="#br0" timeOffset="131391.91">12658 12742 0,'0'0'0,"-43"43"31,22-43-31,21-21 16,21 21-1,-21-22-15,21 1 0,22 0 16,-22 0-16,0 0 0,0 0 15,22-1-15,-22-20 0,21 21 0,22-43 16,-43 43-16,0-21 0,-21 21 16,0-22-16,0 22 0,0 0 15,-21 21 1,0 0-16,-1 21 0,1 0 16,0 1-16,0 20 0,0-21 15,0 21-15,-1-20 0,22 20 0,0 0 16,0 22-16,0-22 0,0-21 15,22 0-15,-1 22 0,0-22 16,21 0-16,-21-21 0,22 21 16,-22-21-16,21 0 0,-21 0 0,22 0 15,-22 0-15,21 0 0,-21-21 16,22 0-16,-22 0 0,21 0 0,-21-1 16,1 1-16,-1-21 0,21 21 0,-21-22 15,0 22-15,1 0 0,-1-21 16,21 21-16,-21-1 0,22 1 0,-22 0 15,0 0-15,21 21 0,-21 0 16,22 0-16,-22 0 0,0 21 0,0-21 16,0 21-16,-21 0 0,0 1 15,0 41-15,0-42 0,0 0 16,0 1-16,0 20 0,-21-21 16,-21 21-16,21-20 0,21-1 15,-21 0-15,-1-21 16,22-21-1,22 0 1,-1-1-16,0 1 0,0 0 16,-21 0-16,21 0 0,0-22 15,1 22-15,-1-21 0,0 21 0,0-22 16,0 22-16,0-21 0,1 21 16,-1 0-16,-21-1 0,0 44 31,-21-1-31,21 0 15,-22 0-15,1 0 0,21 0 0,0 1 16,-21-1-16,21 21 0,-21-21 0,21 0 16,0 22-16,0-22 0,0 0 15,21 0-15,0 0 0,-21 1 0,43-1 16,-1 21-16,0-42 16,-21 0-16,22 0 0,-1 0 0,0 0 15,1 0-15,-1-21 0,22 21 0,-22-21 16,0 0-16,1-1 0,-1 1 15,0-21-15,-21 21 0,22 0 0,-22-22 16,0 22-16,-21-21 0,0-1 0,0 22 16,0-21-16,0 21 15,0-22-15,-42 43 0,21-21 0,-1 0 16,1 21-16,0 0 0,-21 21 16,-1 0-16,43 1 0,-21-1 15,21 21-15,-21-21 0,21 0 0,0 22 16,0-22-16,0 21 0,21-21 0,0 22 15,1-22-15,-1 0 0,0 0 16,21 0-16,-21 1 0,22-22 0,-22 0 16,21 0-16,-21 0 0,22 0 15,-22 0-15,21 0 0,-21-22 16,22 22-16,-22-21 0,0 0 0,21 0 0,-20 0 16,-1-22-16,0 22 0,0 0 15,0-21-15,22-1 0,-22 22 16,0-21-16,0 0 0,0 20 0,0-20 15,1 21-15,20 0 0,-21 21 16,-21 21 0,0 0-16,0 0 15,0 0-15,0 1 0,0-1 0,0 0 16,0 0-16,-21 0 16,21 0-1,21-42 16,-21 0-31,0-64 32,0 64-32,0 0 0,0 0 15,0 0-15,-21 21 16,0 0-16,0 0 0,21 21 16,-22-21-16,1 21 0,0 0 0,0 0 15,21 1-15,-21 20 0,0-21 16,-1 0-16,22 22 0,-21-22 0,21 0 15,0 21-15,0-21 0,0 1 16,0 20-16,21-21 0,22-21 0,-22 21 16,21 0-16,-21-21 0,22 0 0,-1 0 15,0 0-15,1 0 0,20-21 16,-20 21-16,-1-21 0,0 0 0,1 0 16,-22 0-16,21-1 0,-21 1 15,22-21-15,-22 21 0,0-22 0,0 22 16,-21-21-16,0 21 0,21 0 0,-21-22 15,-21 64 17,21 1-32,-21-1 0,0 21 15,21-21-15,0 0 16,0 1-16,0-1 0,0 0 0,0 21 16,0-21-16,0 22 0,0-22 15,21 0-15,0-21 16,0 0-16,0 0 0,1 0 15,62-21 1,-41 0-16,-22 0 16,0-1-16,0-20 0,0 21 0,-21 0 15,21-22-15,1 1 0,-22 21 16,21-21-16,-21-1 0,0 22 16,0 0-16,-21 42 15,21 0 1,-22 0-16,22 1 0,-21 20 15,21-21-15,0 0 0,-21 22 0,21-22 16,0 0-16,0 0 0,0 0 0,0 0 16,0 1-16,0-1 0,21 0 15,0 0-15,1-21 0,-1 0 0,0 0 16,0 0-16,0 0 0,22 0 0,-22 0 16,0-21-16,0 0 0,0 21 15,22-43-15,-22 22 0,0 0 0,0 0 16,-21-21-16,21-1 0,0 1 0,1-22 15,-1 22-15,0-21 0,-21-1 16,0 1-16,21 20 0,-21-20 16,0 20-16,0 22 0,0 0 0,0 0 15,-21 21 1,0 42-16,21-21 0,-21 22 16,-1-1-16,22 22 0,0-22 0,-21 0 15,21 22-15,-21-22 0,21 0 16,0 1-16,0-1 0,0 0 0,0 1 15,0-22-15,21 21 0,0-21 0,1 1 16,-1-1-16,0 0 0,42-21 16,-41 0-16,-1 0 0,21 0 15,-21 0-15,0 0 0,22-21 16,-22 0-16,0-1 0,0 1 16,0 0-16,1 0 0,-1 0 0,0-22 15,0 22-15,-21 0 0,21-21 16,-21 21-16,21-1 0,-21 44 31,0-1-15,-21 0-16,21 21 0,-21-21 0,21 1 15,-21-1-15,21 0 0,0 0 16,0 0-16,0 0 0,0 1 0,0-1 16,0 0-16,21-21 0,0 0 15,0 0-15,1 0 0,20 0 16,-21 0-16,0 0 15,0-21-15,1 0 0,-1-1 0,0 1 16,21 0-16,-21 0 0,1 0 0,-1-22 16,0 22-16,0 0 0,0-21 15,0 21-15,1-1 0,-22 1 16,0 0-16,-22 42 16,-41 64 15,42-64-31,21 0 0,0 0 0,0 1 15,0-1-15,0 0 0,0 0 16,0 0-16,0 0 0,0 1 16,21-22-1,0 0-15,0 0 16,0 0-16,1-22 0,-22 1 16,21 0-16,0 0 0,-21 0 15,0 0-15,0-22 0,0 22 16,0 0-16,0-21 0,0 20 0,-21 1 15,0 0-15,-1 0 0,1 0 16,0 21 0,42 21 15,22-21-31,-22 0 16,21 0-16,-21 0 0,22 0 0,-1 0 15,0 0-15,-21 0 0,22 21 0,-1-21 16,-21 21-16,22-21 0,-22 21 15,0-21-15,0 22 0,-21-1 16,0 0-16,0 0 16,0 0-16,0 0 0,0 1 15,-21-1-15,0 0 16,0-21 0,-1 0-16,22 21 0,-21-21 31,21-21-16,0 0-15,0 0 0,0-1 16,21 1-16,1 0 0,-1 0 0,0-21 16,21 20-16,1-20 0,-1 21 15,0-21-15,1 20 0,-1-20 16,21 21-16,-20 0 0,-1 21 0,22 0 16,-43 0-16,0 21 0,-21 21 15,0-21-15,0 22 0,0-22 0,0 21 16,0 1-16,0-22 0,-21 21 0,0-21 15,21 0-15,-22 22 0,1-22 16,0 0-16,0 0 16,0-21-16,21 21 0,-21-21 15,21-21 17,-22 21-32,22-21 0,0 0 0,-21 0 15,21 0-15</inkml:trace>
  <inkml:trace contextRef="#ctx0" brushRef="#br0" timeOffset="131576.79">17759 11832 0,'0'0'0,"-21"0"0,-1-21 0,-20 21 0,21 0 16,0 0-16,0 0 0,-1 0 16,1 0-16,0 0 0,0 0 15,0 0-15,0 0 0,-1 0 16,1 0-16,0 0 31,0 0-31,0 0 0,0 0 16,-1 0-16</inkml:trace>
  <inkml:trace contextRef="#ctx0" brushRef="#br0" timeOffset="131751.7">16319 12002 0,'0'21'0,"0"-42"0,-21 42 15,21 0-15,0 0 0,21-21 16,1 21-16,20-21 0,-21 0 16,21 0-16,1 0 0,-1 0 15,22 0-15,-22-21 0,21 21 0,-20-21 16,-1 0-16,0 21 0,22-21 0,-22-1 16,1 1-16</inkml:trace>
  <inkml:trace contextRef="#ctx0" brushRef="#br0" timeOffset="132472.39">19050 12044 0,'63'-21'15,"-41"0"1,-1 21-16,21-22 0,-21 1 0,22 0 16,-1 0-16,-21 0 0,21 0 15,-20-1-15,20 1 0,-21 0 0,-21-21 16,21 21-16,-21-1 0,21 1 15,-21 0-15,0 0 0,0 0 16,-21 21 0,0 21-16,0 0 15,21 21-15,-21-20 0,0 20 0,-1 21 16,1-20-16,0 20 0,0 1 0,0 20 16,0-20-16,-1-1 0,1 22 15,0-21-15,0-1 0,-21 106 16,42-105-16,-22 21 0,-41 84 15,42-84-15,0-1 16,-22 1-16,22 0 0,-21-22 0,-43 106 16,64-105-16,-21-1 15,20 1-15,-20-1 0,21-20 0,21-1 0,0-21 16,0 0-16,0 1 0,0-1 16,21-21-16,0 0 0,22 0 15,-1-21-15,0-1 0,1 1 0,-1-21 16,21 21-16,-20 0 0,20-22 15,-20 1-15,-1 0 0,21-1 0,-20 1 16,-1 0-16,0-22 0,1 22 0,-22-22 16,0 1-16,0-1 0,-21 1 15,0-1-15,0 1 0,0-22 16,-21 22-16,0 20 0,0-20 0,0 20 16,-22 1-16,22 21 0,0 0 0,0 0 15,21-1-15,-21 22 0,-1 0 16,22-21-16,22 21 31,-1-21-31,0 21 16,21 0-16,-21-21 0,22 0 0,20 21 15</inkml:trace>
  <inkml:trace contextRef="#ctx0" brushRef="#br0" timeOffset="132855.16">19791 12425 0,'0'-21'0,"0"42"0,-21-63 0,-1 42 16,-20-106 0,42 85-16,0-1 15,0-20-15,0 21 0,21 21 16,0-21-16,-21 0 0,43-1 0,-22 22 16,0 0-16,0 0 0,0 0 0,1 0 15,-1 0-15,0 0 16,0 22-16,0-22 0,0 42 0,1-21 15,-1 0-15,-21 0 0,0 22 16,0-22-16,0 21 0,0-21 0,0 1 16,0 20-16,0-21 0,0 0 0,0 0 15,-21 1-15,-1-22 16,1 0-16,0 0 0,0 0 16,21-22 15,0 1-31,0 0 0,0 0 15,21 0-15,-21 0 0,21-1 0,0 1 16,1 0-16,-1 0 16,21 0-16,-21 0 0,0 21 0,1-22 15,20 1-15,-21 21 0,0 0 0,0 0 16</inkml:trace>
  <inkml:trace contextRef="#ctx0" brushRef="#br0" timeOffset="133695.75">20553 12129 0,'0'0'16,"-21"0"-16,-1 0 0,1 0 15,0 0-15,0 21 16,0-21-16,21 21 0,-21 0 16,-1 0-16,22 0 0,0 1 0,-21-1 15,21 0-15,-21 0 0,21 0 16,0 0-16,0 1 0,0-1 0,0 0 15,0 0-15,21 0 16,0-21 0,1 0-16,-1 0 15,0 0-15,-21-21 0,21 0 16,0 0-16,0 0 16,-21-1-16,0-20 0,0 21 0,22 0 15,-22 0-15,21-22 0,0 22 16,-21 0-16,21 0 0,0 0 15,0-1-15,1 22 0,-1 0 16,0 0-16,0 0 0,0 0 16,0 0-16,-21 22 0,0-1 0,0 21 15,0-21-15,0 0 0,0 22 0,0-22 16,0 21-16,0-21 0,0 1 16,0-1-16,0 0 0,0 0 0,0 0 15,-21 0-15,0 1 0,0-22 31,0 0-15,21-22 0,0 1-16,0 0 15,0 0-15,106-106 16,-85 85-16,21-1 16,-21 22-16,22 0 0,-22 0 15,21 0-15,-21-1 0,0 22 0,1 0 16,-1 0-16,0 22 0,-21-1 15,21 0-15,-21 0 0,0 0 0,0 22 16,0-22-16,0 0 0,0 0 0,-21 21 16,21-20-16,-21-1 0,0 0 15,21 0-15,-22 0 0,1-21 16,0 0 0,21-21-1,0 0 1,0 0-16,0 0 0,21-1 15,0 1-15,1-21 0,-1 0 16,0 20-16,0-20 0,21 0 0,1 21 16,-22-22-16,21 22 0,-21 0 15,1 21-15,20 0 16,-21 21-16,-21 0 0,21 0 0,-21 22 16,0-1-16,0 0 0,0 1 0,0-1 15,0 0-15,-21-20 0,0 20 0,0 0 16,0-21-16,-1 1 0,-20 20 15,21-21-15,0-21 0,0 0 16,-1 21-16,1-21 0</inkml:trace>
  <inkml:trace contextRef="#ctx0" brushRef="#br0" timeOffset="135468">1143 14520 0,'0'0'0,"0"-21"0,63-85 15,-41 85 1,-22 0-16,0 0 0,0 0 16,0 0-16,0-1 0,0 1 15,-22 21-15,1 0 16,0 0-16,0 0 0,0 21 0,0 1 16,-22 20-16,22 0 15,0 1-15,-21 20 0,20 1 0,1-1 16,0 1-16,21-1 0,0-21 15,0 22-15,0-1 0,0 1 0,0-22 16,0 1-16,21-1 0,0 0 16,1 1-16,20-22 0,-21 0 15,21 0-15,1-21 0,-22 0 0,42 0 16,-20 0-16,-1-21 16,0 0-16,22 0 0,-22-1 0,22-20 15,-22 21-15,0-21 0,1-1 16,-1 1-16,0 0 0,-20-1 0,-1-41 15,-21 41-15,0-20 16,-43 20-16,22-20 0,-21 21 0,21-22 16,-43 22-16,22-1 0,0 1 15,-22 21-15,1 0 0,20 0 0,1 21 16,-22 0-16,22 21 0,0 0 16,-22 64-16,43-43 15,0 21-15,0 1 0,21-1 0,0 1 16,0-22-16,0 22 0,0-1 15,0-20-15,21-1 0,21 0 16,-21 1-16,1-1 0,20-21 16,0 21-16,1-42 0,20 22 0,-21-22 15,22 0-15,-1-22 0,-20 22 16,20-21-16,-20 0 0,20-21 0,-21 21 16,1-22-16,-1 22 0,0-21 15,-20 21-15,-1-22 0,0 22 0,0-21 16,-21 21-16,21-1 0,-21 1 15,0 0-15,0 42 16,0 0 0,0 1-16,0 20 0,0-21 15,0 0-15,0 0 16,0 22-16,0-22 0,0 0 0,0 0 16,0 0-16,0 1 0,0-1 15,0 0-15,0-42 31,21 0-31,1-1 16,-22 1-16,21 0 0,0 0 16,42-127-1,-41 105-15,-1 22 16,0 0-16,0 0 0,0 21 0,0 0 16,1 0-16,-1 0 15,-21 21-15,21 0 0,-21 0 16,0 1-16,0 20 0,21-21 15,-21 0-15,21 0 0,-21 1 0,0-1 16,0 21-16,21-21 0,1-21 16,-1 21-16,0 1 0,0-22 0,0 0 15,0 0-15,1 0 0,20 0 0,-21 0 16,21 0-16,-20 0 0,20-22 16,-21 1-16,21 21 0,-20-21 0,20 0 15,-21 0-15,21-22 0,-20 22 16,-1 0-16,0-21 0,-21 21 0,0-1 15,0-20-15,0 21 0,0 0 16,0 0-16,0-1 0,-21 22 16,0 0-16,-1 0 15,22 22-15,-21-1 0,0 21 0,21-21 16,-21 0-16,21 22 0,0-22 0,0 0 16,0 21-16,0-20 0,0-1 15,0 0-15,0 0 0,0 0 16,21-21-16,0 21 15,0-21-15,1 0 0,20 0 0,-21 0 16,0 0-16,22 0 0,-22 0 16,21 0-16,-21-21 0,22 21 0,-1-21 15</inkml:trace>
  <inkml:trace contextRef="#ctx0" brushRef="#br0" timeOffset="136156.48">4149 14330 0,'0'0'0,"0"-42"0,-22 20 0,22 1 0,-21 0 16,21 0-16,-21 21 16,21 21-1,0 21-15,0 1 0,0-1 0,0 0 16,0 22-16,0-22 0,64 276 31,-64-276-31,0 0 16,0-20-16,0 20 0,0-21 15,0 0-15,0 0 0,0 1 16,0-44 0,0 1-1,0 0-15,0 0 0,0 0 16,0 0-16,0-22 0,0 1 0,0 21 15,21-22-15,-21 1 0,21-21 0,0 20 16,0 1-16,0 0 0,1-1 16,20 22-16,0-21 0,-21 21 0,43 21 15,-22 0-15,1 0 16,-1 42-16,0-21 0,1 21 0,-1-20 16,0 20-16,-21 0 0,1 1 0,-22-1 15,0 0-15,0 1 0,0-1 16,-22-21-16,-20 21 0,21-20 0,-21-1 15,-1 0-15,1 0 0,21 0 16,-22-21-16,1 0 0,21 0 0,0 0 16,-22 0-16,22 0 0,0 0 15,21-21-15,0 0 16,0 0-16,0 0 0,21-1 16,0 22-16,22-21 0,-22 0 15,21 0-15,1 21 0,-1-21 16</inkml:trace>
  <inkml:trace contextRef="#ctx0" brushRef="#br0" timeOffset="136522.26">4889 14669 0,'0'0'16,"0"-85"0,0 64-16,0 0 0,22-1 15,-1 1-15,0 0 16,0 21-16,0 0 0,0 0 0,1 0 15,-1 0-15,0 21 0,0 0 16,0 1-16,22-1 0,-22 0 0,-21 21 16,21-21-16,0 1 0,-21 20 15,21-21-15,-21 0 0,0 22 16,0-22-16,0 0 0,0 0 0,0 0 16,0 0-16,-21-21 0,21 22 0,-21-22 15,21-22 1,0 1-1,0 0-15,0-21 0,0 21 16,0-1-16,0 1 0,21-21 16,-21 21-16,21 0 0,0-22 0,1 22 15,-1 0-15,0 0 0,0 0 16,0-1-16,22 1 0,-22 21 16,0 0-16,0 0 0,0 0 0,0 0 15,1 0-15,-1 0 0</inkml:trace>
  <inkml:trace contextRef="#ctx0" brushRef="#br0" timeOffset="136872.1">5673 14796 0,'0'0'15,"0"21"-15,0 0 0,21-21 16,0 0 0,0-21-16,0 0 15,0-1-15,1 1 16,-1 0-16,0 0 0,0-21 15,0 20-15,0 1 0,-21-21 0,0 21 16,22 0-16,-22-22 0,0 22 0,0 0 16,-22 21-1,1 0-15,0 0 0,0 21 0,-21 0 16,20 0-16,-20 1 0,21 20 0,0-21 16,-22 21-16,22 1 0,0-22 15,0 21-15,21-21 0,-21 22 0,21-22 16,0 21-16,0-21 0,21 1 15,0-1-15,0 0 0,22 0 0,-22 0 16,21-21-16,0 0 0,1 21 16,20-21-16,1 0 0,-22 0 0,22 0 15,-1-21-15,1 0 16,-1 0-16,1 0 0,20 0 0,-20-1 0</inkml:trace>
  <inkml:trace contextRef="#ctx0" brushRef="#br0" timeOffset="137767.6">6879 14542 0,'0'0'0,"0"-43"0,0 22 0,0 0 16,-63-64 0,41 85-16,1 0 0,-21 0 15,0 0-15,20 0 0,-20 21 0,0 1 16,21 20-16,-22-21 16,22 21-16,0 1 0,0-22 0,0 21 15,-1 1-15,1-1 0,21 0 16,0 1-16,0-22 0,0 0 0,0 21 15,0-21-15,0 1 0,0-1 0,21-21 16,1 21-16,20-21 0,-21 0 16,0 0-16,0 0 0,22 0 0,-1-21 15,-21 21-15,22-21 0,-1-1 0,0 1 16,1 0-16,-1-21 0,0 21 16,1-22-16,-1 22 0,-21-21 15,0-1-15,22 1 0,-43 0 0,21-43 16,0 43-16,-21 21 15,0-1-15,0 1 0,0 42 16,0 1-16,0-1 16,0 0-16,0 21 0,0-21 15,-21 22-15,21-1 0,0-21 0,0 22 16,0-22-16,0 0 0,0 0 0,0 21 16,21-20-16,0-22 0,-21 21 15,21-21-15,0 0 0,1 21 0,-1-21 16,0 0-16,0 0 0,0 0 15,0-21-15,-21 0 0,22-1 16,-1 1-16,0 0 0,-21 0 16,0-21-16,21-1 0,-21 1 0,21 0 15,-21-22-15,0 1 0,0-1 16,0 22-16,0-22 0,0 1 0,0 20 16,0 1-16,0 21 0,0 0 0,0 0 15,0 42 1,0 0-16,0 0 0,0 21 15,0-20-15,0 41 0,0-21 16,0 1-16,0-1 0,0 0 0,0 1 16,0-1-16,0 0 0,0-20 0,0 20 15,0-21-15,0 0 0,0 0 16,0 1-16,0-44 31,21 1-15,1 0-16,-1 0 0,0 0 0,0 0 15,0-1-15,0 1 0,1 0 0,-1 0 16,0 0-16,0 21 0,0-21 16,0 21-16,1 0 0,-44 0 31,1 21-31,0-21 16,0 21-16,0-21 0,-22 21 15,22 0-15,0 0 0,0-21 0,21 22 0,0-1 16,0 0-16,-21-21 15,21 21-15,0 0 0,0 0 0,0 1 16,0-1-16,21 0 16,0-21-16,0 0 15,0 0-15,1 21 0,-1-21 16,0 0-16,0 0 0,0 0 0,0-21 16,1 0-16,-1 21 15,0-21-15</inkml:trace>
  <inkml:trace contextRef="#ctx0" brushRef="#br0" timeOffset="138207.69">8340 14245 0,'0'-21'16,"0"42"-16,0-63 0,0 21 0,0 0 0,0-64 15,0 106 17,0 0-17,0 0-15,0 22 0,0 20 0,0-20 16,0 20-16,0 1 0,0 20 0,0-20 15,0 20-15,0 1 0,0-21 16,0 41-16,0-20 0,0 0 0,0 21 16,0-1-16,0 1 0,0-21 0,0 21 15,0 0-15,-22-1 0,22 1 16,-21-21-16,0 0 0,21-1 0,0-20 16,0-1-16,0-20 0,0-22 0,0 21 15,21-63 1,0 0-1,1 0-15,-22-22 0,21 1 0,0-22 16,-21 22-16,21-43 0,-21 22 0,21-1 16,0-20-16</inkml:trace>
  <inkml:trace contextRef="#ctx0" brushRef="#br0" timeOffset="138531.6">8340 14478 0,'0'-85'16,"0"170"-16,0-233 0,-22 84 0,22 1 0,0 21 15,0-1-15,0 1 0,0 0 0,22-1 16,-22 22-16,21-21 0,0 42 16,0-21-16,21 21 0,1 0 15,-1 0-15,0 21 0,1 0 16,-1 0-16,22 0 0,-22 22 0,0-1 16,-21-21-16,1 21 0,-22 22 0,0-22 15,0 1-15,0-1 0,-43 0 16,22 1-16,-21-1 0,-1 0 0,1-21 15,-21 1-15,20-1 0,1 0 0,21 0 16,-22 0-16,22-21 0,0 0 16,0 0-16,0 0 0,21-21 31,21 0-31,21 0 0,-21 21 16,22-21-16,-22-1 0,21 1 15,22 0-15,-22-21 0,22 21 16,-1-1-16</inkml:trace>
  <inkml:trace contextRef="#ctx0" brushRef="#br0" timeOffset="139788.45">9250 14161 0,'0'0'0,"-21"0"31,-1 21-31,22 0 16,-21 0-16,0 0 0,0 0 15,21 22-15,-21-22 0,0 21 0,21 1 16,0-22-16,0 21 0,-22-21 15,22 22-15,0-22 0,0 0 0,0 0 16,0 0-16,22 0 0,-1 1 16,0-22-16,21 0 0,-21 0 0,22 0 15,-1 0-15,0 0 0,-20 0 0,20 0 16,0-22-16,1 1 0,-22 0 16,21 0-16,0 0 0,-20-22 0,-1 22 15,0-21-15,0 21 0,-21-22 0,0 1 16,0 0-16,0-1 0,0 22 15,-63-42-15,41 42 16,1-1-16,-21 22 0,0 0 0,20 0 0,-20 0 16,0 22-16,-1-22 15,22 21-15,-21 21 0,0-21 0,20 22 16,1-1-16,0 0 0,21-21 0,0 22 16,64 105-1,20-106 1,-63-21-16,43-21 0,-22 0 15,1 0-15,-1 0 0,21 0 0,-20 0 16,20 0-16,-20-21 0,-1 0 0,21 0 16,-20 0-16,-1 0 0,-21-1 15,22-20-15,-22 21 0,0-21 0,0 20 16,0-20-16,-21 21 0,0 0 16,0 0-16,0-1 0,0 1 15,-21 21 1,0 21-16,0 1 0,21-1 0,0 0 15,0 0-15,-21 21 0,21-20 16,0-1-16,0 21 0,0-21 0,0 0 16,0 22-16,0-22 0,21 0 15,0 0-15,0-21 0,0 0 16,0 0-16,22 0 0,-1 0 16,0 0-16,1 0 0,-1 0 15,-21 0-15,22-21 0,-1 0 0,-21 0 16,0 0-16,0-1 0,1 1 0,-1 0 15,0 0-15,-21 0 0,0-22 16,0 22-16,0 0 0,0 42 31,0 0-31,-21 1 16,0-1-16,21 0 0,0 0 0,-22 0 16,1 0-16,21 1 0,-21-1 0,21 0 15,0 0-15,0 0 0,0 0 16,21-42 31,-21 0-47,21 0 0,1 0 15,-1 0-15,0-1 0,0-20 0,0 21 16,0-21-16,1-1 0,20 1 16,-21 21-16,0 0 0,22-1 15,-22 1-15,0 0 0,0 21 0,-21 21 16,0 0-16,0 1 15,0 20-15,0-21 0,0 21 0,0-20 16,0 20-16,0 0 0,0-21 0,0 22 16,0-22-16,21 0 0,-21 0 15,21 0-15,1 1 0,-1-22 0,0 0 16,0 21-16,0-21 0,0 0 16,22 0-16,-22 0 0,21-21 15,-21 21-15,22-22 0,-22 1 0,21 0 16,-21 0-16,22-21 0,-22 20 0,0-20 15,0 0-15,0-1 0,1 1 16,-22-21-16,0 20 0,21 1 0,-21-22 16,21 22-16,-21 0 0,0-1 15,0 1-15,0 21 0,0 0 0,0 0 16,0 42-16,-21 0 16,21 0-16,-21 21 15,21-20-15,-22 20 0,22 0 0,0 1 16,-21-1-16,21 0 0,-21 22 0,21-22 15,0 0-15,0 1 0,0-1 16,0 0-16,0-20 0,0 20 0,0-21 16,0 0-16,0 0 0,21-21 0,0 22 15,1-22-15,-1 0 16,0 0-16,0 0 0,0-22 0,22 1 16,-22 21-16,0-21 0,0 0 0,0-21 15,0 20-15,1 1 0,-1-21 16,-21 21-16,0-22 0</inkml:trace>
  <inkml:trace contextRef="#ctx0" brushRef="#br0" timeOffset="139995.7">11345 14139 0,'0'0'16,"-21"0"-16,-42 0 16,63 22-1,21-22 1,0 0-16,0 0 0,0 0 0,22 0 15,-22 0-15,21 0 0,-21 0 16,22 0-16,-22 0 0,21 0 0,-21-22 16,0 22-16,1 0 0,-1 0 0,-21-21 15,21 21-15,-21-21 16,0 0-16,-21 21 0</inkml:trace>
  <inkml:trace contextRef="#ctx0" brushRef="#br0" timeOffset="140175.6">10350 13970 0,'0'0'15,"-21"0"-15,0 21 0,0-21 0,0 21 16,21 1 0,21-22 15,0 0-31,0 0 0,0 0 15,1 0-15</inkml:trace>
  <inkml:trace contextRef="#ctx0" brushRef="#br0" timeOffset="140571.63">12954 13907 0,'0'0'0,"0"-22"0,0 1 16,0 0-16,0 0 0,0 0 15,0 0-15,0-1 16,0 44-1,-21-1-15,21 0 0,-21 0 16,21 21-16,0-20 0,-22 20 16,22 0-16,-21 1 0,21-1 15,-21 0-15,21 1 0,0 20 0,0-21 0,0 1 16,0-22-16,0 21 0,0 1 16,0-22-16,0 0 0,0 0 15,0 0-15,0 0 0,0 1 0,0-44 31,0 1-15,0 0-16,0 0 0</inkml:trace>
  <inkml:trace contextRef="#ctx0" brushRef="#br0" timeOffset="141053.7">12636 14203 0,'-21'0'0,"42"0"0,-63 0 15,63 0 16,0 0-31,22 0 0,-22 0 16,21 0-16,1 0 0,-1 0 16,21 0-16,1 0 0,-1-21 0,1 0 15,21 21-15,-22-22 0,-21 22 0,22-21 16,-22 0-16,1 21 0,-22-21 16,0 21-16,0 0 0,-21-21 0,-21 21 15,0 0 1,0 0-16,-1 21 0,1 0 15,-21 0-15,21 0 0,0 1 16,-1-1-16,1 0 0,0 0 0,0 0 16,21 22-16,0-22 0,0 0 15,0 21-15,21-21 0,0 1 0,0-22 16,22 21-16,-1 0 0,-21-21 16,22 0-16,-1 0 0,0 0 0,-21 0 15,22 0-15,-1-21 0,0 21 16,-20-21-16,20-1 0,-21 1 0,0-21 15,0 21-15,1 0 0,-22-22 0,0 22 16,0-21-16,0 21 0,0-22 0,-22 22 16,1-21-16,0 21 0,-21-1 15,-1 1-15,22 21 0,0 0 16,-21 0-16,21 0 0,-1 0 0,-20 0 16,21 0-16,0 0 15,0 21-15,42 1 16,0-22-1</inkml:trace>
  <inkml:trace contextRef="#ctx0" brushRef="#br0" timeOffset="142483.81">14859 14097 0,'0'0'0,"21"21"0,0 0 16,0-21-16,1 0 16,-22 22-16,21-22 15,0 0-15,0 0 16,0 0-16,0 0 0,1-22 0,-1 22 16,0-21-16,0 0 0,0 21 15,0-21-15,1 0 0,-1 0 0,-21-22 16,0 22-16,0 0 0,0-21 15,0 20-15,0-20 0,0 21 0,-21 0 16,-1-22-16,1 43 0,0-21 0,-21 21 16,21 0-16,-22 0 15,1 0-15,0 21 0,20 1 0,-20-1 16,0 0-16,-1 21 0,1-21 0,21 22 16,-21-1-16,-1 0 0,22 1 15,0-22-15,0 21 0,0-21 0,21 22 16,0-22-16,0 21 0,0-21 0,0 1 15,21-1-15,0 0 0,0 0 16,21-21-16,-20 0 0,20 0 0,0 0 16,1 0-16,-1 0 0,21 0 15,-20-21-15,-1 0 0,22 0 0,-22 21 16,0-22-16,1-20 0,-1 21 16,0 0-16,-21 0 0,22-22 0,-22 22 15,-21-21-15,0-1 0,21 22 16,-21 0-16,0-21 0,0 21 0,0-1 15,-21 22 1,0 0-16,0 22 16,-1-1-16,1 0 0,0 21 15,21-21-15,0 1 0,-21 20 0,21-21 16,0 0-16,0 0 0,0 1 0,0-1 16,0 0-16,21 0 0,0 0 15,0 0-15,1-21 0,20 0 16,-21 0-16,21 0 0,1 0 0,-1 0 15,-21 0-15,22-21 0,-1 21 0,0-21 16,-21 0-16,22 21 0,-22-21 16,0 0-16,21-1 0,-42 1 0,22-21 15,-22 21-15,0 0 0,0-22 16,0 22-16,0 0 0,0 0 0,0 0 16,-22 42-1,22 0 1,-21 0-16,21 0 0,-21 0 0,0 1 15,21 20-15,0-21 0,0 0 16,0 0-16,-21 1 0,21-1 0,0 0 16,0 0-16,21-42 47,0 0-32,-21 0-15,127-128 31,-106 107-31,0 0 0,22 21 0,-22-22 16,21 22-16,-21 0 0,22 0 0,-22 0 16,21 21-16,-21 0 0,1 0 15,-22 21-15,0 0 0,0 0 16,0 21-16,0-20 0,0 20 0,0-21 16,0 21-16,0-20 0,0-1 15,0 21-15,0-21 0,0 0 0,0 1 16,0-1-16,0 0 0,21 0 15,0-21-15,0 0 0,21 0 16,-20 0-16,20 0 0,0 0 0,1 0 16,-22 0-16,63-21 0,-41 21 15,-22-21-15,21 0 0,-21-1 16,22 1-16,-22 0 0,21 0 16,-21-21-16,1-1 0,-22 22 0,21-21 15,-21 21-15,21-22 0,-21 22 16,0 0-16,0 0 0,-21 42 31,0 0-31,-1 0 0,22 22 0,-21-22 16,0 0-16,21 21 0,-21-21 0,21 43 15,0-43-15,0 0 16,0 0-16,0 1 0,0-1 0,21 0 16,0 0-16,0-21 0,1 0 15,62 0 1,-63 0-16,22 0 0,-22 0 0,0-21 15,43-21-15,-43 20 0,0 1 16,-21 0-16,21 0 0,-21-21 16,21 20-16,-21-20 0,0 0 15,0-1-15,0 22 0,0-21 16,-21 0-16,0 20 0,0 1 0,0 0 16,-22 21-16,22 0 0,-21 0 15,21 0-15,-22 21 0,22 0 0,-21 1 16,21-1-16,-1 0 0,1 21 0,0-21 15,0 1-15,21-1 0,0 21 0,0-21 16,0 0-16,0 1 0,21-1 16,0 0-16,0-21 15,22 0-15,-22 0 0,0 0 0,21 0 16</inkml:trace>
  <inkml:trace contextRef="#ctx0" brushRef="#br0" timeOffset="142772.64">17928 13441 0,'0'-21'0,"0"42"0,0-63 0,-21 20 0,21 1 15,-21 21-15,0 0 0,-1 0 0,1 21 16,21 1-16,-21-1 16,0 0-16,0 21 0,0 1 0,-1 62 15,1-62-15,0-1 0,21 22 16,-21-22-16,21 0 0,-21 1 15,21-1-15,0 0 0,0 1 0,0-22 16,0 0-16,0 21 0,0-21 0,0 1 16,0-1-16,0 0 15,21-21-15,0 0 16,0 0-16,0 0 0,1 0 0,-1 0 16,0 0-16,21-21 0,-21 0 15,22-1-15,-22 1 0</inkml:trace>
  <inkml:trace contextRef="#ctx0" brushRef="#br0" timeOffset="143590.68">18140 13610 0,'0'0'0,"0"-42"0,0 0 0,0 20 0,0 1 15,0 0-15,0 0 0,-21 42 16,21 0 0,0 22-16,-22-1 0,1 0 0,21 1 15,0-1-15,0 0 0,-21 1 16,21 20-16,-21-21 0,21 1 0,0-1 15,0-21-15,0 22 0,0-22 0,0 0 16,0 0-16,0 0 0,0 0 16,21-42 15,0 0-31,0 0 16,1 0-16,-1 0 0,-21-1 15,21 1-15,0 0 0,0 0 0,0 0 16,1 0-16,-1-1 0,0 22 15,0 0-15,-21 22 16,0-1 0,0 0-16,0 0 0,0 0 15,0 0-15,0 1 0,0-1 0,0 0 16,21-21-16,-21 21 0,21 0 16,1-21-16,-1 21 0,0-21 15,21 0-15,-21 0 0,1 0 0,20 0 16,-21 0-16,21 0 0,-20 0 0,20 0 15,-21 0-15,21-21 0,-20 21 16,-1-21-16,0 0 0,0 0 0,0 0 16,0-1-16,1 1 0,-1 0 0,-21-21 15,0 21-15,21-22 0,-21 22 16,21 0-16,-21 0 0,0 0 0,-21 21 16,0 21-1,0 0-15,-1 0 0,22 21 16,-21-20-16,0-1 0,21 21 0,0-21 15,0 0-15,0 22 0,0-22 16,0 0-16,0 0 0,0 0 16,21-21-16,0 22 15,1-22-15,-1 0 0,0 0 0,0 0 16,0 0-16,0-22 0,1 22 16,-22-21-16,21 0 0,0 21 0,0-21 15,0 0-15,0 0 0,-21-1 0,22-20 16,-1 21-16,0 0 0,-21 0 15,0-1-15,21 22 0,-21 22 32,0-1-17,0 0-15,0 0 0,-21-21 0,21 21 16,0 0-16,0 1 0,0-1 16,0 0-1,21-21-15,0 0 0,0 0 0,1 0 16,-1 0-16,0 0 0,0 0 15,0 0-15,0 0 0,1 0 16,-1 0-16,-21-21 0,21 0 16,-21-1-16,21 1 0,-21 0 0</inkml:trace>
  <inkml:trace contextRef="#ctx0" brushRef="#br0" timeOffset="143896.5">17293 13864 0,'0'0'16,"-42"0"-16,21 0 0,-1 0 0,44 0 16,-1 0-16,21 0 15,0 0-15,22-21 0,-1 0 0,1 0 16,21 0-16,-22-1 0,22 22 0,-1-21 15,1 0-15,0 0 0,-1 0 16,65 0-16,-86-1 0,1 1 16,-1 21-16,-21-21 0,-20 21 15,-1 0-15,0 0 0,0 0 16,-21-21-16,-21 21 16,-148 0-1</inkml:trace>
  <inkml:trace contextRef="#ctx0" brushRef="#br0" timeOffset="145163.43">1249 15790 0,'0'-21'0,"0"42"0,0-63 16,0 21-16,0 0 15,0 0-15,0-1 16,-21 22 0,21 22-16,0-1 15,0 0-15,0 21 0,0 22 0,63 317 31,-63-339-15,21 22-16,-21-1 0,0 1 0,0-22 16,0 0-16,0 1 15,0-1-15,-21 0 0,0 1 0,21-22 16,0 0-16,0 0 0,-21-21 16,21-21-1,0-21 1,0 20-16,0 1 0,0-21 15,0 21-15,0-22 0,21 22 0,-21-21 16,21 0-16,0 20 0,0-20 16,1 0-16,-1-1 0,0 22 15,21 0-15,1 0 0,-1 0 0,-21 21 16,21 0-16,1 0 0,-1 21 0,0 0 16,-20 0-16,-1 22 15,0-22-15,0 21 0,-21 0 0,0-20 16,0 20-16,-21 0 0,0-21 15,0 22-15,-22-1 0,1-21 0,0 22 16,20-22-16,-20 21 0,21-21 16,-21-21-16,20 21 0,1-21 15,0 0-15,0 0 16,21-21-16,0 0 16,21-64-1,0 64 1,0 0-16,1 0 0</inkml:trace>
  <inkml:trace contextRef="#ctx0" brushRef="#br0" timeOffset="145547.71">1757 16383 0,'0'0'0,"0"-21"0,0 0 16,0 0 0,0-1-16,0 1 0,0 0 15,0 0-15,21 21 16,0-21-16,0 0 0,0 21 15,1 0-15,20 0 16,-21 0-16,21 0 0,-20 21 0,20 0 16,-21 0-16,21 21 0,-20-20 15,20 20-15,-21-21 0,0 21 0,0-20 16,-21 20-16,0-21 0,0 21 16,0-20-16,0 20 0,0-21 0,-21 0 15,0 0-15,0 1 0,21-44 31,0 1-15,0 0-16,0 0 0,0-21 16,0 20-16,0 1 0,0-21 15,21 21-15,0-22 0,-21 22 0,21-21 16,1 0-16,126-107 31,-106 149-31,-21 0 16,0 0-16,1 0 0,-1 0 0,0 0 15,0 22-15</inkml:trace>
  <inkml:trace contextRef="#ctx0" brushRef="#br0" timeOffset="145899.91">2730 16447 0,'0'0'0,"22"0"0,-1 21 16,0-21-16,0 0 0,0 0 0,0 0 15,-21-21-15,22-1 0,-1 22 16,0-21-16,0 0 0,-21 0 15,0 0-15,21 0 0,-21-1 0,0-20 16,0 21-16,0 0 0,0-22 16,0 22-16,-21 0 0,0 0 0,0 0 15,0 21-15,-1 0 0,1 0 16,-21 0-16,21 21 0,0 0 0,-1 0 16,22 22-16,-21-22 0,21 21 15,-21 0-15,21-20 0,0 20 0,0 0 16,0-21-16,0 22 0,0-22 15,21 0-15,0 0 0,1 0 0,20 1 16,-21-1-16,21-21 0,-20 0 16,20 0-16,21 0 0,-20 0 15,-1 0-15,22 0 0,-1 0 0,1 0 16,-1-21-16,1-1 16,-1 22-16,1-21 0,-22 0 0,85-42 15,-85 41-15,1 1 0</inkml:trace>
  <inkml:trace contextRef="#ctx0" brushRef="#br0" timeOffset="146787.67">3916 16235 0,'0'-64'0,"-21"170"16,42-233-16,-21 212 0,0-191 0,-21 64 0,-1 21 0,-41-1 16,42 22-16,-22 0 15,1 0-15,21 0 0,-21 0 0,20 22 16,-20 20-16,21-21 0,-21 0 16,20 22-16,1-1 0,0-21 15,0 21-15,21 1 0,0-22 0,0 21 16,0-21-16,0 22 0,0-22 15,0 0-15,0 0 0,0 0 0,21-21 16,0 22-16,22-22 0,-22 0 16,0 0-16,21 0 0,-21 0 0,22 0 15,-22-22-15,21 22 0,-21-21 0,22 0 16,-22 0-16,21 0 16,-21 0-16,1-22 0,-1 22 0,-21 0 15,0-21-15,21-1 0,-21 22 16,0-21-16,0 21 0,0-22 0,0 22 15,0 0-15,0 42 16,0 0 0,-21 0-16,21 22 0,-21-22 0,21 85 15,0-85 1,0 21-16,0-21 0,0 1 0,0-1 16,21 0-16,0 0 15,0 0-15,0 0 0,0-21 0,22 0 0,-22 0 16,21 0-16,-21 0 0,22 0 15,-1 0-15,-21-21 0,22 0 0,-22 21 16,0-21-16,21 0 0,-21-22 0,1 22 16,-22 0-16,21-21 15,-21-1-15,21 1 0,-21 0 0,0-22 16,0 22-16,0-22 0,0 22 16,0-21-16,0 41 0,-21-41 15,21 42-15,-21 21 16,21 21-16,0 0 15,0 21-15,0-20 0,0 20 0,0 0 16,0 1-16,0-1 0,-22 0 16,22 1-16,0-1 0,0 0 0,0 1 15,0-22-15,0 0 0,-21 21 0,21-21 16,0 1 0,-21-22-16,42-22 31,0 1-31,1 0 15,-1 0-15,0 0 0,21 0 0,-21-1 16,1-20-16,20 21 0,-21 0 16,0 0-16,43-1 15,-64 44 17,-21-22-32,-1 21 15,1-21-15,0 21 0,0 0 0,0-21 16,0 21-16,-1-21 0,22 21 15,0 1-15,-21-22 0,21 21 16,0 0-16,0 0 16,0 0-16,0 0 0,0 1 15,21-22 1,-21 21-16,22-21 0,-1 0 16,0 0-1,0 0-15,0 0 0,0 0 16,1 0-16,-1 0 0</inkml:trace>
  <inkml:trace contextRef="#ctx0" brushRef="#br0" timeOffset="147179.44">4974 16150 0,'0'0'15,"-42"-21"-15,21 0 0,-1 21 0,-20-42 16,42 20-16,-21 22 16,0 0-16,21 22 0,0-1 15,0 0-15,0 21 0,0 1 0,0-1 16,0 0-16,21 1 0,0 20 16,-21-21-16,0 22 0,0-1 15,0 1-15,0 21 0,0-1 16,0 1-16,0 0 0,0-1 0,0 22 15,-21-21-15,0 21 0,0-1 0,-1 1 16,-20-21-16,21 21 0,-21-22 16,20 1-16,-20-21 0,21-1 0,0 1 15,0-22-15,-1 0 0,22-21 16,0 1-16,0-44 16,22 1-16,-1 0 15,0-21-15,0-1 0,0 1 16,22-21-16,-22-1 0,21-21 15,0 1-15,-20-1 0,20-21 0</inkml:trace>
  <inkml:trace contextRef="#ctx0" brushRef="#br0" timeOffset="147479.26">5059 16489 0,'0'0'16,"0"-64"-16,0 1 0,84-212 31,-84 254-31,22-22 0,-1 22 16,0 0-16,21 21 0,-21-21 0,1 21 15,105 42 1,-106-21-16,0 22 16,0-1-16,0-21 0,-21 21 0,0 1 15,0-1-15,0-21 0,-21 22 0,-21-22 16,21 21-16,-22-21 0,22 0 16,-21 1-16,21-22 0,-22 21 0,22-21 15,-21 0-15,21 0 0,-1 0 16,1 0-16,42-21 31,1-1-31,20 1 16,-21 0-16,21 21 0,1-21 0,-22 0 15,42 0-15,-20-1 16</inkml:trace>
  <inkml:trace contextRef="#ctx0" brushRef="#br0" timeOffset="148671.1">5948 16044 0,'0'0'0,"-21"0"31,-1 22-31,1-1 0,0 0 16,0 0-16,21 21 0,-21-20 0,0 20 15,-1-21-15,1 21 0,21-20 16,0 20-16,-21-21 0,21 0 16,0 0-16,0 1 0,0-1 0,21 0 15,0 0-15,1-21 0,-1 0 16,21 0-16,0 0 0,1 0 0,-1 0 15,-21 0-15,22 0 0,-1-21 16,0 21-16,-21-21 0,22 0 0,-22-1 16,0 1-16,0 0 0,0 0 0,-21-21 15,0 20-15,0-20 0,0 0 16,0-1-16,0 1 0,-21 0 0,0-1 16,0 22-16,0 0 0,0 0 15,-22 0-15,22 21 0,-21 0 0,-1 0 16,22 21-16,-21 0 0,21 0 0,-22 22 15,22-1-15,0-21 0,0 21 16,21 1-16,0-1 0,0-21 16,0 22-16,21-22 0,0 0 15,22 0-15,-22 0 0,21-21 0,0 0 16,-20 21-16,20-21 0,0 0 0,1 0 16,-22 0-16,21-21 0,0 0 15,1 0-15,-22 0 0,21 21 0,1-21 16,-22-22-16,21 22 0,-21 0 15,0 0-15,-21 0 0,0-1 0,22 1 16,-22 0-16,0 42 31,-22 0-31,22 1 0,0-1 16,-21 21-16,21-21 0,0 0 16,0 1-16,0-1 0,64 85 31,-43-106-31,0 0 0,21 0 15,1 0-15,-1 0 0,0 0 16,1 0-16,-1 0 0,0-22 0,22 22 16,-22-21-16,1 0 0,20 0 15,-21 0-15,-20 0 0,20-1 0,-21 1 16,0-21-16,0 21 0,-21 0 16,0-1-16,0 1 0,0 42 31,-21-21-31,0 22 15,0 20-15,21-21 0,-21 0 0,0 0 16,21 1-16,0-1 0,0 0 0,-22 0 16,22 0-16,0 0 0,0 1 15,22-44 17,-1 1-32,0 21 0,-21-21 15,21 0-15,0 0 0,0 0 0,1-1 16,-1 1-16,0 0 0,-21 0 15,21 0-15,0 0 0,0 21 16,-21 21 15,0 0-31,0 0 0,0 0 0,0 0 16,22 43 0,-1-43-16,0-21 15,0 0-15,0 21 0,0-21 16,1 0-16,20 0 0,-21 0 0,21 0 15,-20 0-15,-1 0 0,21-21 0,-21 21 16,0-21-16,1 0 0,20 0 0,-42-1 16,21 1-16,0 0 0,-21-21 15,0-1-15,21 1 0,1 0 16,-22-1-16,21-20 0,0 21 16,-21-1-16,21-20 0,0 42 0,-21-22 15,0 22-15,21 0 0,-21 0 0,0 42 16,0 0-1,0 0-15,-21 0 0,21 22 0,-21-1 16,0 0-16,0 22 0,-22-22 16,22 1-16,0 20 0,0-21 0,21 1 15,0-22-15,-21 21 0,21 1 0,0-22 16,0 0-16,0 0 0,0 0 16,21 0-16,0-21 0,0 22 15,0-22-15,1 0 0,-1 0 16,0 0-16,0-22 0,0 22 15,0-21-15</inkml:trace>
  <inkml:trace contextRef="#ctx0" brushRef="#br0" timeOffset="148878.98">7832 16066 0,'0'0'0,"21"0"31,0 0-15,0 0-16,0 0 0,22 0 16,-22-22-16,0 22 0,21-21 15,-21 21-15,22-21 0,-22 21 0,0-21 16,-21 0-16,0 0 16</inkml:trace>
  <inkml:trace contextRef="#ctx0" brushRef="#br0" timeOffset="149064.87">7006 15790 0,'0'0'0,"-21"0"0,0 0 15,0 0-15,21 22 0,-22-22 16,22 21-16</inkml:trace>
  <inkml:trace contextRef="#ctx0" brushRef="#br0" timeOffset="149469.15">9610 15875 0,'0'0'0,"0"-21"16,0 0-16,0 0 15,0-1-15,0 44 32,0-1-17,0 0-15,0 0 0,0 21 0,0 1 16,0-22-16,0 21 0,0 1 16,-22-22-16,22 21 0,-21-21 0,0 22 15,21-22-15,-21 0 0,21 0 16,0-42 15,0 0-31,0-106 31</inkml:trace>
  <inkml:trace contextRef="#ctx0" brushRef="#br0" timeOffset="149629.06">9483 15685 0,'0'-22'0,"0"44"0,-22-65 16,22 22-16,-21 21 15,42 0 32,1 21-47,-1-21 16,85 64 0</inkml:trace>
  <inkml:trace contextRef="#ctx0" brushRef="#br0" timeOffset="150027.34">9906 15790 0,'0'0'0,"0"22"15,0-1-15,0 0 0,0 0 16,0 0-16,0 0 0,0 22 0,0-22 16,0 0-16,0 0 0,0 0 15,0 1-15,0-1 0,0 0 0,0 0 16,-21 0-16,0-21 15,21-21 17,0 0-32,0 0 0,0 0 15,0-1-15,0 1 0,0-21 16,21 21-16,0-22 0,21 1 0,-21 21 16,22-21-16,-1 20 0,0-20 15,1 21-15,-1 0 0,0 0 0,1 21 16,-22 0-16,21 0 0,-21 0 15,22 21-15,-22 0 0,0 0 0,0 21 16,-21 1-16,0-1 0,0 0 0,0-20 16,0 20-16,0 0 0,0 1 15,0-22-15,0 21 0,0-21 16,0 0-16,0 1 0,0-44 31,0 1-15</inkml:trace>
  <inkml:trace contextRef="#ctx0" brushRef="#br0" timeOffset="150727.45">11832 15748 0,'0'0'0,"-21"0"0,42 0 16,0 0-16,0-21 15,1 21-15,-1-21 0,21 0 0,-21 21 16,22-22-16,-22 1 0,21 0 0,-21 0 16,22 0-16,-1 0 0,-21-22 15,0 22-15,0 0 0,1-21 0,-22 20 16,0-20-16,0 21 0,0-21 0,0-1 15,-22 22-15,1 0 0,0 0 16,0 0-16,0-1 0,0 22 0,-22 0 16,22 0-16,0 22 15,0 20-15,0-21 0,-1 21 0,1 22 16,21-1-16,-21 1 0,0 63 16,0-64-16,0 22 0,21-21 15,0 20-15,-22 1 0,1 0 16,0-1-16,21 22 0,0-21 0,-21-1 0,0 22 15,0-21-15,21 21 0,-22 0 16,1-22-16,21 22 0,-21-21 0,21-1 16,0 1-16,-21 0 0,21-22 15,0 1-15,0-22 0,0 22 0,0-43 16,21 21-16,0-21 0,0-21 0,1 0 16,-1 0-16,21 0 15,-21-21-15,22-21 0,-1 21 0,127-149 31,-126 128-31,-22 0 0,21-22 0,-21 22 16,22-22-16,-43 1 0,0-1 0,0 1 16,0-1-16,0 1 0,-22-1 15,-20 1-15,21-1 0,-21 1 0,-1-1 16,1 22-16,0-22 0,-1 22 0,1 0 16,0 21-16,20-1 15,1 1-15,0 0 0,0 0 0,21 0 16,0 0-1,21-1 1,0 22-16,22-21 0,-22 21 16,21-21-16,22 0 0,-22 0 0,21 0 15,1-22-15,-1 22 0</inkml:trace>
  <inkml:trace contextRef="#ctx0" brushRef="#br0" timeOffset="151411.06">12679 15706 0,'42'-43'0,"-275"234"0,424-339 0,-128 84 0,-42 22 0,1 21 16,-22 0-16,0-22 0,0 22 0,0 0 15,0 0 1,-22 21-16,1 0 0,0 0 16,0 0-16,0 0 0,0 21 15,-1 0-15,22 0 0,-21 0 16,0 1-16,0 20 0,21-21 0,-21 21 16,0-20-16,21 20 0,-22-21 15,22 21-15,-21-20 0,21 20 0,-21-21 16,21 0-16,0 0 0,0 1 0,21-22 31,0 0-31,1 0 0,-1 0 0,0 0 16,0-22-16,0 1 0,0 0 15,22 0-15,-22 0 0,0 0 16,21-1-16,-20 1 0,-1 0 0,0-21 16,-21 21-16,21-22 0,-21 22 15,21-21-15,-21 21 0,0-1 0,0 1 16,0 0-16,0 42 15,0 0 1,0 1-16,-21-1 0,21 0 0,-21 21 16,21-21-16,-21 22 0,21-22 0,0 21 15,0-21-15,0 1 0,0 20 16,0-21-16,0 0 0,0 0 16,21 1-16,0-22 0,21 0 0,-20 0 15,20 0-15,-21 0 0,21 0 16,22 0-16,-22-22 0,1 1 0,-1 0 15,0 0-15,22 0 0,-22 0 16,0-1-16,1 1 0,-22-21 0,0 21 16,0-22-16,0 22 0,-21 0 0,0 0 15,0 0-15,0 0 0,-21 21 16,0 0-16,-85 63 31,106-42-31,0 0 0,0 1 0,0-1 16,0 0-16,0 0 0,0 0 0,0 0 15,21 1-15,1-1 16,-1 0-16,-21 0 0,0 0 16,0 0-16,0 1 15,-21-22 1,-1 0-16,1-22 16,21 1-1,0 0-15,0 0 0,0 0 0,0 0 16,0-22-16,21 22 0</inkml:trace>
  <inkml:trace contextRef="#ctx0" brushRef="#br0" timeOffset="151667.92">13991 15092 0,'21'-42'32,"-42"84"-32,42-63 0,-21 42 15,0 21-15,-21-21 0,21 22 0,-21-1 16,0 0-16,0 22 0,-1-22 15,22 1-15,-21-1 0,0 21 0,0-20 16,21-1-16,-21 0 0,21-20 16,-21 20-16,21-21 0,-22 21 0,22-20 15,0-1-15,0 0 0,0 0 0,0 0 16,0 0-16,22-21 16,-1 0-1,0 0-15,0-21 0,-21 0 0,21 0 16,0 0-16,1 0 15</inkml:trace>
  <inkml:trace contextRef="#ctx0" brushRef="#br0" timeOffset="151847.32">13737 15536 0,'0'0'0,"-21"0"0,0 0 16,0 0-16,21 22 15,21-22 1,0 0-16,0 0 15,0 0-15,0 0 0,1 0 16,-1 0-16,21 0 0,-21 0 16,22-22-16,-1 22 0,-21-21 0,21 0 15,-20 21-15,20-21 0</inkml:trace>
  <inkml:trace contextRef="#ctx0" brushRef="#br0" timeOffset="152491.96">14266 15579 0,'0'21'16,"0"-42"-16,0 84 15,21-63 1,1 0 0,-1 0-16,21 0 0,-21-21 15,0 0-15,22 21 0,-22-21 0,0 21 16,0-21-16,0-1 0,1 22 15,-22-21-15,0 0 0,0 0 16,-22 21 0,1 0-16,0 0 0,0 21 15,0 0-15,0 0 0,-1 1 0,1-1 16,21 0-16,-21 0 0,21 0 0,0 0 16,0 22-16,0-22 15,0 0-15,21 0 0,0 0 16,1-21-16,-1 0 0,-21 22 0,21-22 15,0 0-15,0 0 0,0 0 16,1 0-16,-1 0 0,-21-22 0,21 1 16,0 21-16,-21-21 0,21 0 0,0 0 15,1 0-15,-1-1 0,0 1 16,0 0-16,21-21 0,-20-1 0,-1 22 16,21-21-16,-21 21 0,22 0 15,-1 21-15,-21 0 0,21 0 0,-20 0 16,20 0-16,-21 21 0,0 0 0,0 21 15,1-21-15,-22 1 0,0 20 16,0-21-16,0 21 0,0-20 16,0 20-16,0 0 0,-22-21 15,1 1-15,0-1 16,0-21-16,0 0 16,0 0-16,21-21 15,0-1-15,0 1 16,0 0-16,0 0 0,0 0 15,0 0-15,0-1 0,21-20 0,0 21 16,0 0-16,0-22 0,0 22 16,1-21-16,-22 21 0,42-22 0,-21 22 15,0 0-15,0 0 0,1 0 16,20 0-16,0-1 0</inkml:trace>
  <inkml:trace contextRef="#ctx0" brushRef="#br0" timeOffset="154206.85">15938 15536 0,'64'64'0,"-128"-128"0,64 43 0,-21 0 16,21 0-16,0 0 0,0 0 0,0-1 16,0 1-16,0 0 0,0 42 31,0 0-31,21 1 0,-21-1 15,0 21-15,22-21 0,-22 22 0,0-22 16,0 21-16,0 0 0,0-20 16,0-1-16,0 21 0,0-21 15,0 0-15,0 1 0,0-1 0,0 0 16,0 0 0,0-42-1,0 0-15,0 0 16,21-1-16,-21 1 0,21-21 15,-21 21-15,0 0 0,21-64 16,0 43-16,-21-1 0,21 1 16,1 21-16,-22-22 0,21 1 0,0 21 15,0 0-15,-21 0 0,21 21 0,0 0 16,1 0 0,-1 21-16,0 0 0,-21 0 0,21 21 15,-21-20-15,21 20 0,-21-21 0,0 21 16,0 1-16,21-22 0,-21 0 15,22 21-15,-22-20 0,0-1 0,21 0 16,-21 0-16,21-21 0,0 21 16,0-21-16,0 0 0,1 0 15,-1 0-15,21 0 0,-21 0 16,0-21-16,1 21 0,-1-21 16,21 0-16,-21 0 0,0-1 15,22 1-15,-22-21 0,21 21 0,-21-22 16,1 1-16,-1 0 0,21-1 15,-21 22-15,-21-21 0,21 21 0,1-22 16,-1 22-16,-21 42 16,0 1-1,0 20-15,0-21 0,0 21 0,0 1 16,0-1-16,0-21 0,0 22 16,0-1-16,0-21 0,0 21 0,0-20 15,0 20-15,0-21 0,0 0 0,0 0 16,21 1-16,0-22 15,0 0-15,0 0 0,1 0 16,-1 0-16,21 0 0,-21 0 0,22-22 16,-1 22-16,0-21 15,-21 0-15,64-21 0,-43 21 16,-20-22-16,20 22 0,-21 0 0,0-21 16,0 20-16,1 1 0,-1 0 15,-21 0-15,0 0 0,-21 42 31,-1 0-31,1 0 0,0 0 16,21 1-16,-21-1 0,-21 21 16,42-21-16,-22 0 0,22 1 15,0-1-15,0 0 0,0 0 0,22 0 16,-1-21-16,0 0 16,21 21-16,-21-21 0,22 0 15,-22 0-15,21 0 0,-21 0 0,22 0 16,-22 0-16,0-21 0,0 21 0,0-21 15,1 0-15,-1 21 0,-21-21 16,0 0-16,0-1 0,0 1 0,0-21 16,0 21-16,-21 0 0,-1-22 15,1 22-15,-21-21 0,21 21 16,0-1-16,-1 22 0,22-21 16,-21 21-16,42 0 31,1 0-16,-1 0-15,0 0 0,21 21 0,-21-21 16,22 0-16,20 0 0,-20 0 0,20 0 16,1 0-16,-1 0 0,22 0 15,-22 0-15,22 0 0,-22 0 0,43-21 16,-42 21-16,-43 0 16,21-21-16,-21 21 0,-21-21 0,-42 21 31,21 0-31,-21 0 0,20 21 15,-20 0-15,0 0 0,-1 1 0,1-1 16,0 0-16,-1 0 0,22 21 16,-21-20-16,21 20 0,0-21 15,-1 0-15,1 22 0,0-22 0,21 0 16,0 0-16,0 21 0,0-20 16,21-22-1,22 0-15,-22 0 0,0 0 0,21 0 16,-21 0-16,1 0 0,20-22 0,0 1 15,-21 21-15,22-21 0,-22-21 16,0 21-16,21-22 0,-20 22 0,-1-21 16,0-1-16,0-20 0,0 21 15,-21-22-15,0 22 0,21-22 16,-21 22-16,22-22 0,-22 22 0,0 21 16,0-21-16,0 20 15,0 44 1,-22-1-16,22 0 0,-21 21 15,0 1-15,0-1 0,21 0 0,-21 1 16,0-1-16,-1 0 0,22 1 0,-21-1 16,21 0-16,0 1 0,0-22 15,0 21-15,0-21 0,0 22 0,0-22 16,0 0-16,0 21 16,0-21-16,21 1 0,1-22 15,-1 0-15,0 0 16,0 0-16,0 0 0,0 0 15,1-22-15,-1 1 0,0 21 16,0-21-16,0 0 0,0 0 0,22 0 16,-22-1-16,0 22 0</inkml:trace>
  <inkml:trace contextRef="#ctx0" brushRef="#br0" timeOffset="154519.67">19029 15621 0,'21'0'16,"0"0"-16,-21-21 15,21 21-15,0-21 16,1 21-16,-1 0 0,0-21 0,0 21 16,0-22-16,0 1 0,1 0 15,20 0-15,-21 0 0,0 21 16,-21-21-16,0-1 0,0 1 0,-21 21 31,0 0-31,0 0 0,-22 21 16,1 1-16,21-1 0,-21 0 0,20 0 15,1 0-15,0 0 0,0 1 16,0 20-16,21-21 0,0 0 16,0 0-16,0 1 0,0-1 0,0 0 15,21-21-15,0 0 16,0 0-16,0 0 0,1 0 0,-1 0 16,21 0-16,-21 0 0,0 0 15,22 0-15</inkml:trace>
  <inkml:trace contextRef="#ctx0" brushRef="#br0" timeOffset="154711.76">19875 15748 0,'0'0'0,"-21"0"78,0 0-62,-21 0-16,21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3:10:14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1418 0,'0'0'0,"-21"-21"0,-106 0 31,106 21-31,0 0 0,-1 0 0,1-21 15,0 21-15,0 0 0,-21 0 32,63 0 46,0 0-78,0 21 0,0-21 15,22 0-15,-22 0 0,106 0 16,-64 0-16,1 0 16,20 0-16,1 0 0,0 0 0,21 0 15,21 0-15,0 0 0,0 0 16,0 0-16,21 0 0,0 0 0,0 0 16,0 0-16,0 0 0,1 0 15,-1 0-15,0 0 0,21 0 16,-21 0-16,1 0 0,-1 0 15,0 0-15,0 0 0,0 0 0,22 0 16,-1 0-16,-21 0 0,21 0 16,1 0-16,-1 0 0,0 0 0,1 0 15,-1 0-15,0 0 0,1 0 16,-22 0-16,0 0 0,0 0 0,-21 0 16,21 0-16,-21 0 0,-21 0 15,21 0-15,-42 0 0,21 0 0,-22 0 16,-20 0-16,21 0 0,-22 0 15,-21 0-15,128 0 16,-149 0 0,0 0-16,0 0 0,-63 0 47,21 0-47,-22 0 0,1 0 0,0 0 15</inkml:trace>
  <inkml:trace contextRef="#ctx0" brushRef="#br0" timeOffset="890.99">3260 2371 0,'0'0'16,"-22"0"-16,-20 0 0,21 0 0,0 0 16,0 0-16,-1 0 0,-41 0 15,42 0-15,0 0 16,-1 21-16,-20-21 0,21 0 0,0 0 16,0 0-16,-1 0 0,1 0 15,0 0 1,42 0-1,22 0 1,-22 0-16,21 0 0,0 0 0,22 0 16,-22 0-16,22 0 0,20 0 15,1 0-15,21 0 0,0-21 16,0 21-16,21 0 0,0 0 16,0 0-16,21-21 0,0 21 0,21 0 15,1 0-15,-1 0 0,0 0 16,1-22-16,20 22 0,-21 0 0,22 0 15,-1 0-15,1 0 0,21 0 16,-1 0-16,403-21 16,-423 21-16,-1 0 0,1 0 15,-1-21-15,-21 21 0,-20 0 0,-1 0 16,21-21-16,-42 21 0,21-21 16,-21 21-16,-21 0 0,0-21 0,-21 21 15,-1 0-15,1 0 0,-22-22 16,1 22-16,-1 0 0,-20 0 15,20-21-15,-20 21 0,-1 0 0,0 0 16,-21 0-16,1 0 0,-1 0 16,-21-21-16,-21 21 31,-22 0-31,22 0 16,0 0-16,-21 0 0,20 21 15,-20-21-15,21 0 0,-21 0 0,-1 21 16,1 1-16</inkml:trace>
  <inkml:trace contextRef="#ctx0" brushRef="#br0" timeOffset="1668.12">3260 3323 0,'0'0'0,"-43"0"16,1 0-16,0 0 0,-1 0 0,1 0 16,0-21-16,-1 21 0,1 0 15,21-21-15,-22 21 0,22 0 0,0 0 16,-21-21-16,21 21 0,-1 0 16,1 0-16,0 0 0,0 0 0,0 0 15,63 0 16,-21 0-31,191 0 16,-127 0 0,20 0-16,1 0 0,21 0 0,0 0 15,21 0-15,1 0 0,-1 0 16,21 0-16,22-21 0,20 21 0,-20 0 16,20 0-16,1 0 0,0 0 15,21 0-15,-22 0 0,1-22 0,21 22 16,0 0-16,-22 0 0,22 0 15,-21 0-15,21 0 0,-22 0 0,22 0 16,-42 0-16,20 0 0,-20 0 16,-1 0-16,1 0 0,-22 0 0,0 0 15,-20 0-15,-1 0 16,-21 0-16,0 22 0,0-22 0,-43 0 16,1 0-16,0 0 0,-43 0 15,22 0-15,-43 0 0,21 21 0,-21-21 16,-42 0-1,0 0-15,-21 21 16</inkml:trace>
  <inkml:trace contextRef="#ctx0" brushRef="#br0" timeOffset="2347.37">3196 4593 0,'0'0'15,"-21"0"-15,0-21 0,0 21 16,-1 0-16,44 0 31,-1 0-15,0 0-16,21 0 0,22 0 15,-1 0-15,22 0 0,0 0 0,20 0 16,1 0-16,21 0 0,0 0 16,0 0-16,21 0 0,22 21 15,-1-21-15,22 0 0,-22 0 16,21 0-16,22 0 0,0 0 0,-22 0 15,43 0-15,-21 0 0,21 0 16,-22 0-16,22 0 0,0 0 0,0 0 16,-22 0-16,22 0 0,0 0 0,-21 0 15,-1 0-15,1 0 0,0 0 16,-22 0-16,1 0 0,-22 0 0,22 0 16,-43 0-16,21 0 0,-21 0 15,-21 0-15,-21 0 0,0 0 16,-21 0-16,-22 0 0,1 0 0,-22 0 15,0 0-15,-21 0 0,1 0 16,-1 0-16,0 0 0,-21 21 47</inkml:trace>
  <inkml:trace contextRef="#ctx0" brushRef="#br0" timeOffset="2968.52">3662 5884 0,'0'0'0,"-21"0"0,-1 0 0,1 0 0,0 0 16,0 22-16,42-22 31,0 0-31,22 0 0,-1 0 16,0 0-16,22 0 0,-1 0 0,1 0 15,20 0-15,1 0 0,0 0 16,21 0-16,-1 0 0,22 0 15,0 0-15,0-22 0,22 22 0,-1 0 16,0-21-16,21 0 0,1 21 16,-1 0-16,0-21 0,22 21 0,-1 0 15,1-21-15,20 21 0,-41 0 16,20-21-16,212 21 16,-211 0-16,-1 0 0,1 0 0,-22 0 15,1 0-15,-1 0 0,0 0 16,-21 0-16,1 0 0,-22 0 0,-22 0 15,1 0-15,0 0 0,-21 0 16,-22 0-16,-20 0 0,-1 0 0,-21-22 16,0 22-16,-42-21 15,0 21 1,0 0-16</inkml:trace>
  <inkml:trace contextRef="#ctx0" brushRef="#br0" timeOffset="3700.24">3408 7387 0,'0'0'0,"-21"0"0,-1 0 0,1 0 15,0 0-15,21 21 16,42-21 15,-20 22-31,20-22 0,0 0 0,22 0 0,-1 0 16,1 0-16,20 0 0,1 0 15,0 0-15,-1 0 0,22 0 16,0 0-16,21 0 0,21 0 0,-21 0 16,21 0-16,22-22 0,-1 1 15,0 21-15,22 0 0,-1 0 0,1-21 16,-1 21-16,1 0 0,21 0 15,169-21-15,-170 21 0,-20 0 16,-1 0-16,1 0 0,-22-21 0,22 21 16,-43 0-16,21 0 15,0 0-15,-20 0 0,-1 0 0,0 0 0,-21-21 16,0 21-16,-21 0 16,0 0-16,-1 0 0,-20 0 0,0-22 15,-22 22-15,1 0 0,-1 0 16,-20 0-16,-22-21 0,0 21 15,0 0-15,-42 0 16,0 0 0,0 0-16,-1 0 0,-20 0 0,21 0 15</inkml:trace>
  <inkml:trace contextRef="#ctx0" brushRef="#br0" timeOffset="4511.14">3598 8975 0,'-42'21'0,"84"-42"0,-105 42 16,42-21-16,-1 0 0,1 0 0,0 0 16,0 0-16,0 0 0,42 0 31,0 0-15,0 0-16,22-21 15,-1 21-15,21 0 0,-20-21 0,41 21 0,-20-22 16,21 22-16,613-21 31,-550 0-31,0 21 0,22 0 16,-1 0-16,0 0 0,22 0 15,-1 0-15,1-21 0,21 21 0,-1 0 16,1 0-16,0 0 0,-1 0 16,1 0-16,0 0 0,-1 0 0,-20 0 15,20 0-15,-41 0 0,20 0 16,-20-21-16,-1 21 0,0 0 0,-21 0 15,-21 0-15,0 0 0,-21-21 16,0 21-16,-21 0 0,-1 0 16,1-22-16,-21 22 0,-1 0 0,-21 0 15,-20-21-15,-1 21 0,0-21 16,-21 0 0,-21 21-1,0 0-15,-1 0 0,1 0 16</inkml:trace>
  <inkml:trace contextRef="#ctx0" brushRef="#br0" timeOffset="5232.32">3789 9843 0,'-21'21'31,"42"0"0,0-21-31,0 0 16,0 0-16,22 0 0,-22 21 0,21-21 16,22 0-16,-22 0 0,21 0 15,1 21-15,-1-21 0,22 0 16,21 0-16,-21 0 0,20 0 0,22 0 16,0 0-16,0 0 0,657 0 31,-615 0-31,0 0 0,22-21 0,-22 21 15,22 0-15,-22 0 0,0 0 16,1 0-16,-1 0 0,0 0 0,1-21 16,-1 21-16,-21 0 0,0 0 0,0 0 15,1 0-15,-1 0 0,0-21 16,-21 21-16,0 0 0,0 0 16,-21-21-16,21 21 0,-43 0 15,22 0-15,0 0 0,-21 0 0,-1 0 16,-20 0-16,21-22 0,-43 22 0,21 0 15,-20 0-15,-1 0 0,-21-21 0,0 21 16,1 0-16,-22-21 0,21 21 16,-21-21-16,0 0 0,0 0 15,-21 21 1,-1-22-16,1 22 16</inkml:trace>
  <inkml:trace contextRef="#ctx0" brushRef="#br0" timeOffset="5996.37">4191 10964 0,'-21'0'0,"42"0"0,-85 0 0,22 0 15,21 0-15,0 0 0,0 0 0,42 0 32,0 0-17,21 0-15,-21 0 0,43 0 0,-22 0 16,22 0-16,20 0 0,1 0 16,0 0-16,-1 0 0,22 0 0,-21 0 15,21-21-15,0 21 0,21 0 16,-22-21-16,22 21 0,22 0 15,-1 0-15,0 0 0,0 0 0,0 0 16,191 0-16,-170 0 0,22 0 16,-22 0-16,0 0 0,1 0 15,-1 0-15,0 0 0,1 0 0,-1 0 16,-21 0-16,22 0 0,-22 0 0,0 0 16,-21 21-16,21-21 0,-21 0 15,0 0-15,-21 0 0,0 0 16,0 0-16,-22 0 0,22 0 0,-21 0 15,-1 0-15,-20 0 0,21 0 16,-43 0-16,21 0 0,-20 0 0,-1-21 0,-21 21 16,0 0-16,1 0 0,-22-21 15,21 21-15,-21-21 16,-21 21-16,-1 0 0,1 0 16,-21-21-16,0 21 0,-1 0 0,-20 0 15</inkml:trace>
  <inkml:trace contextRef="#ctx0" brushRef="#br0" timeOffset="6616.33">3916 11790 0,'0'0'0,"-21"0"0,21 21 31,0 0-15,21-21-16,0 0 0,0 0 0,21 21 15,1-21-15,-1 0 0,0 0 16,22 0-16,-1 0 0,1 0 0,21 0 16,-1 0-16,22 0 0,0 0 0,0 0 15,0 0-15,21 0 0,0 0 16,0 0-16,21 0 0,0-21 0,0 21 15,0 0-15,0 0 0,22 0 0,-1 0 16,0 0-16,1 0 0,-1 0 16,0 0-16,1 0 0,-1 0 15,0 0-15,1 0 0,-1 0 0,0 0 16,1 0-16,-1-21 0,-21 21 0,170 0 16,-170 0-16,0 0 15,0-21-15,-21 21 0,0 0 0,21 0 16,-42-21-16,21 21 0,0 0 0,-21 0 15,-21 0-15,21 0 0,-43 0 0,22 0 16,-22 0-16,1 0 0,-1 0 16,-20 0-16,-1 0 0,0 0 0,-21 0 15,1 0-15,-1 0 0,-42 0 32,-22 0-32,22 0 0</inkml:trace>
  <inkml:trace contextRef="#ctx0" brushRef="#br0" timeOffset="7316.21">4085 12848 0,'0'0'0,"42"0"0,22 0 0,21 0 15,-1 0-15,1 0 0,21 0 0,0 0 16,21 0-16,0 0 16,0 0-16,21 0 0,21 0 0,-21 0 15,22 0-15,-1 0 0,170 0 16,-170 0-16,191 0 15,-191 0-15,0 0 0,22 0 0,-22 0 16,1 0-16,-1 0 0,0 0 0,-21 0 16,1 0-16,20 0 0,-21 0 0,0 0 15,0 0-15,-21 0 0,0 21 16,0-21-16,0 0 0,-21 0 0,21 0 16,-21 0-16,-21 22 0,21-22 0,-22 0 15,1 0-15,-22 0 16,1 0-16,-1 0 0,-20 0 0,-1 0 15,0 0-15,1 0 0,-22 0 0,-63 0 32</inkml:trace>
  <inkml:trace contextRef="#ctx0" brushRef="#br0" timeOffset="8034.32">3450 13949 0,'0'0'16,"21"0"-16,0 0 0,1 0 0,-1 0 0,0 0 15,0 0-15,0 0 0,0 0 16,1 0-16,-1 0 15,0 0-15,21 0 0,-21 0 0,1 0 16,20 0-16,-21 0 0,21 0 0,1 0 16,-1 0-16,0 0 0,1 0 15,-1 0-15,22-21 0,-1 21 0,1 0 16,20-21-16,1 21 0,0 0 0,20 0 16,213-22-1,-191 1-15,148 0 0,-127 21 16,0-21-16,1 0 0,20 21 15,0-21-15,1 21 0,20-22 16,-21 1-16,22 21 0,-22-21 0,22 21 16,-22 0-16,0-21 0,1 21 0,-22-21 15,0 21-15,0 0 0,0 0 0,1 0 16,-22 0-16,0 0 0,127 0 16,-127 0-16,-22 0 0,1 0 15,0 0-15,-21-21 0,-1 21 0,1 0 16,0 0-16,-22-22 0,1 22 0,-22-21 15,0 21-15</inkml:trace>
  <inkml:trace contextRef="#ctx0" brushRef="#br0" timeOffset="12768.54">2561 3090 0,'0'-21'47,"0"0"-16,-21 21-31,0 0 16,0 0-1,-1 0-15,1 0 16,0 0-16,0 0 15,21 21-15,0 0 16,-21 1-16,21-1 0,-21 0 16,21 0-16,-22 0 0,22 0 15,0 1-15,0-1 0,0 0 0,0 0 16,0 0-16,0 0 0,0 1 16,0-1-16,0 0 0,22-21 0,-1 21 15,0-21-15,0 0 0,21 0 16,-20 0-16,-1 0 0,0 0 0,21 0 15,-21 0-15,1 0 0,20-21 16,-21 21-16,0-21 0,0 0 0,22-1 16,-22 1-16,0 0 0,0 0 15,-21 0-15,0-22 0,0 22 16,0 0-16,0 0 0,0 0 0,0 0 16,0-1-16,0 1 0,-21 0 15,21 0-15,-21 21 0,0-21 16,0 21-16,-1 0 0,1 0 0,0 0 15,0 0-15,-21 0 0,20 0 16,1 0-16,-21 0 0,21 0 0,-22 0 16,22 21-16,-21 0 0,21-21 15,0 21-15,-1 0 0,22 1 0,0 20 16,0-21-16,0 0 0,0 22 16,0-22-16,0 0 0,0 0 15,0 0-15,22 0 0,-1 1 0,0-1 16,0-21-16,0 21 0,0-21 15,1 0-15,-1 0 0,0 0 16,0 0-16,0 0 0,22-21 0,-22 21 16,0-21-16,0-1 0,0 1 15,0 0-15,-21 0 0,0 0 16,0 0-16,0-1 0,0 1 0,0 0 16,0 0-16,0 0 0,-21 0 15,0-1-15,0 1 0,0 21 16,0 0-16,-1 0 15,1 0-15,0 0 16,0 0-16,0 0 0,0 21 16,-1 1-16,1-1 0,21 0 0,0 0 15,-21 0-15,21 22 0,0-22 16,-21 0-16,21 0 0,0 21 0,0-20 16,21-1-16,0 0 15,0-21-15,1 0 0,-1 0 0,0 0 16,0 0-16,0 0 0,22 0 15,-22 0-15,0 0 0,0-21 0,0 0 16,0-1-16,1 1 0,-22 0 16,0 0-16,0 0 0,0-22 0,0 22 15,0 0-15,0 0 0,-22 0 16,22 0-16,-21-1 0,0 22 16,0 0-16,0-21 0,-22 21 15,22 0-15,0 0 0,0 0 16,0 21-16,0-21 0,-22 43 15,43-22-15,0 0 0,0 0 0,-21 22 16,21-22-16,0 0 0,0 0 16,0 0-16,21 0 0,0 1 15,1-1-15,-1-21 0,0 21 0,0-21 16,0 0-16,0 0 0,1 0 16,-1 0-16,0 0 0,0-21 0,0 21 15,0-21-15,1-1 0,-22 1 16,0 0-16,21 0 0,-21 0 15,0-22-15,0 22 0,0 0 16,0 0-16,-21 0 0,-1 0 0,1 21 16,0 0-16,0 0 15,0 0-15,0 21 0,-1-21 0,1 21 16,0 0-16,0 21 0,0-20 16,21-1-16,0 0 0,0 21 0,0-21 15,0 1-15,0-1 0,21 0 16,0 0-16,0-21 0,0 0 15,1 0-15,-1 0 16,0 0-16,0 0 0,0 0 0,0-21 16,1 21-16,-22-21 0,21 0 15,-21-1-15,21 1 0,-21 0 0,0-42 16,0 41-16,0 1 16,0 0-16,0 0 0,-21 0 0,0 21 15,-1 0-15,1 0 0,0 0 16,0 0-16,0 0 0,21 21 15,-21 0-15,-1 0 16,1 0-16,21 1 0,0-1 0,0 21 0,0-21 16,0 0-16,0 1 0,0-1 15,0 0-15,21-21 16,1 0-16,-1 0 0,0 0 16,0 0-16,0 0 0,0 0 0,1-21 15,-22 0-15,21-1 16,-21 1-16,0 0 0,0 0 0,0 0 15,0 0-15,0-1 0,-21 1 16,-1 0-16,22 0 0,-21 21 16,0 0-16,0 0 15,0 0-15,0 0 16,21 21-16,-22 0 0,22 0 16,0 1-16,0-1 0,0 0 15,0 0-15,0 21 16,0-20-16,0-1 0</inkml:trace>
  <inkml:trace contextRef="#ctx0" brushRef="#br0" timeOffset="16319.36">3577 9843 0,'0'-22'16,"0"1"-16,-21 21 15,0 0-15,0-21 0,-1 21 16,1 0-16,0 0 15,0 0-15,0 21 0,0-21 0,-1 21 16,1 1-16,0-1 0,0 0 0,0 21 16,21-21-16,0 1 0,0-1 15,-21 0-15,21 21 0,0-21 0,0 1 16,0-1-16,0 0 0,21-21 16,0 21-16,0-21 0,0 0 15,0 21-15,1-21 0,-1 0 0,21 0 16,-21 0-16,0 0 0,1-21 15,-1 21-15,0-21 0,0 21 0,0-21 16,0 0-16,-21-1 0,0 1 0,0-21 16,0 21-16,0 0 0,0-22 15,0 22-15,-21-21 0,0 21 0,0-1 16,0 1-16,-22 0 0,22 21 16,0 0-16,-21 0 0,21 0 0,-22 0 15,22 0-15,-21 21 0,21 0 16,-22 1-16,22-1 0,0 0 15,0 21-15,0-21 0,-1 22 0,22-22 16,0 21-16,0-21 0,0 1 16,0-1-16,0 21 0,22-21 15,-1 0-15,0 1 0,0-22 16,0 0-16,0 0 0,22 0 0,-22 0 16,0 0-16,43 0 0,-43-22 15,0 1-15,0 0 0,0 0 16,0 0-16,-21 0 0,0-1 15,0 1-15,0 0 0,0-21 0,0 21 16,0-22-16,0 22 0,-21 0 16,21 0-16,-21 0 0,0 21 0,0 0 15,0 0-15,-1 0 0,1 0 16,0 21-16,-21-21 0,21 21 0,-1 0 16,22 0-16,-21 22 0,0-22 15,21 0-15,-21 0 0,21 0 0,0 0 16,0 1-16,0-1 0,21 0 15,0-21-15,0 0 0,1 21 16,-1-21-16,0 0 0,0 0 0,0 0 16,0 0-16,1 0 0,-1-21 15,0 0-15,0 21 0,-21-21 16,0-1-16,0 1 0,0 0 16,0 0-16,0 0 15,0 0-15,0-1 0,-21 1 16,0 21-16,0 0 0,-1 0 15,1 0-15,0 0 0,0 0 16,0 21-16,0 1 0,-1-1 0,22 0 16,0 0-16,-21 0 15,21 0-15,0 1 0,0-1 0,0 0 16,21-21-16,1 0 16,-1 21-16,0-21 0,0 0 0,0 0 15,0 0-15,1 0 0,-1 0 0,0 0 16,0-21-16,0 0 15,-21 0-15,21 21 0,-21-22 16,0 1-16,0 0 0,0 0 16,0 0-16,0 0 0,-21-1 0,0 1 15,0 0-15,21 0 0,-21 21 16,0 0-16,-1 0 0,1 0 16,0 0-16,0 21 0,0 0 15,0 0-15,-1 1 0,22-1 0,-21 0 16,21 0-16,-21 0 0,21 0 15,0 1-15,0-1 0,0 0 0,0 0 16,0 0-16,21 0 0,0-21 16,1 22-16,-1-22 0,0 0 15,0 0-15,0 0 0,0 0 16,1-22-16,-1 1 0,0 21 0,-21-21 16,0 0-16,21 0 0,-21 0 15,0-1-15,0-20 0,0 21 0,0 0 16,0 0-16,0-22 0,0 22 0,-21 21 15,0-21-15,0 21 16,-1 0-16,1 0 0,0 0 0,0 0 16,0 21-16,0 0 0,-1 0 15,1 1-15,0-1 0,21 0 16,0 0-16,0 21 0,0-20 16,0-1-16,0 0 0,0 0 15,21 0-15,0 0 0,1-21 0,-1 22 16,0-22-16,0 0 0,0 0 15,0 0-15,1 0 0,-1 0 0,0 0 16,0 0-16,0 0 0,0-22 0,-21 1 16,22 0-16,-22 0 15,0 0-15,0 0 0,0-1 0,0 1 16,0-21-16,-22 21 0,1 0 16,0-1-16,0 1 0,21 0 15,-21 0-15,-22 21 0,22 0 0,0 0 16,0 0-16,0 0 0,0 0 0,-1 0 15,1 21-15,0 0 16,21 0-16,-21 1 0,21-1 16,0 0-16,0 0 0,0 0 0,0 0 15,0 1-15,0-1 0,21-21 16,0 21-16,-21 0 0,21-21 0,1 0 16,-1 21-16,0-21 0,21 0 0,-21 0 15,1 0-15,-1 0 0,0 0 16,0-21-16,0 21 0,0-21 15,1 0-15,-1 0 0,-21-1 16,0 1-16,0 0 0,0 0 16,0 0-16,0 0 0,-21-22 0,-1 43 15,1-21-15,0 0 0,0 21 16,0 0-16,0 0 0,-1 0 16,1 0-16,0 21 0,0 0 15,0 0-15,21 1 0,0-1 0,-21 0 16,21 0-16,0 0 0,0 0 0,0 1 15,0-1-15,0 0 0,0 0 16,0 0-16,21-21 16,0 0-16,0 0 0,0 0 15,0 0-15,1 0 16,-1 0-16,0-21 0,0 21 0,0-21 16,-21 0-16,0 0 0,21 21 15,-21-22-15,0 1 0,0-21 0,0 21 16,0 0-16,0-1 0,-21 1 0,0 0 15,0 0-15,0 21 16,0 0-16,-1 0 0,1 0 16,0 21-16,21 0 0,-21 0 15,21 1-15,-21-1 0,21 0 0,0 0 16,0 0-16,0 0 0,0 1 16,0-1-16,0 0 0,0 0 0,0 0 15,0 0-15,21 1 16,0-22-16,0 0 15,0 0-15,1 0 0,-1 0 0,0 0 16,0 0-16,-21-22 0,21 1 16,-21 0-16,0 0 15,0 0-15,0 0 0,0-1 0,0 1 16,0 0-16,0 0 0,0 0 16,-21 0-16,0 21 15,0 0-15,0 0 16,-1 0-16,22 21 15,-21 0-15,0 0 0,21 0 0,-21 0 16,21 1 0,0-1-16,0 0 0,0 0 0,0 0 15,21 0-15,0-21 16,0 0-16,1 0 0,-1 0 16,0 0-16,0 0 0,21 0 0,-20 0 15,-1 0-15,0 0 0,0-21 0,0 21 16,-21-21-16,21 0 0,1 0 15,-22 0-15,0-1 0,0 1 0,0 0 16,0 0-16,0-21 0,-22 20 16,1 1-16,0 0 0,0 21 0,0-21 15,-22 21-15,1 0 16,0 0-16,21 0 16,-22 21-16,22-21 0,0 21 0,0 0 15,0 1-15,21-1 0,0 0 16,-22 0-16,22 0 0,0 0 15,0 1-15,0-1 0,0 0 0,0 0 16,22-21-16,-1 0 0,0 21 16,0-21-16,0 0 0,43 0 15,-43 0-15,0 0 0,0 0 16,0 0-16,1-21 0,20 0 16,-21 21-16,-21-21 0,0 0 0,0-1 15,0 1-15,0 0 0,0 0 16,0 0-16,0 0 0,-21-1 15,0 1-15,0 0 0,-1 0 16,-20 21-16,21 0 0,0 0 16,0 0-16,-1 0 0,1 0 0,0 21 15,0 0-15,0 0 0,0 22 16,-1-22-16,22 0 0,0 0 0,-21 0 16,21 1-16,0-1 0,0 0 15,0 0-15,0 0 0,21-21 16,1 21-16,-1-21 0,0 0 0,0 0 15,0 0-15,0 0 16,22 0-16,-22-21 0,0 21 0,0-21 16,0 0-16,1 21 0,-22-21 0,0 0 15,21-1-15,-21 1 0,0 0 16,0 0-16,0 0 0,0 0 0,-21-1 16,-1 1-16,22 0 0,-21 0 15,0 21-15,0 0 0,0 0 0,0 0 16,-1 0-16,1 21 0,0-21 0,0 21 15,21 22-15,-21-22 0,0 0 16,21 0-16,0 21 0,0-20 0,0-1 16,0 0-16,0 0 0,0 0 15,21-21-15,0 21 16,0-21-16,0 0 0,0 0 0,1 0 16,-1 0-16,0-21 15,0 21-15,0-21 0,0 21 0,1-21 16,-22 0-16,0 0 0,0-1 0,0 1 15,0 0-15,0 0 0,0 0 16,-22 0-16,22-1 0,-21 1 0,0 0 16,0 21-16,0 0 15,0 0-15,-1 0 0,1 21 0,0 0 16,21 1-16,0-1 0,-21 0 16,0 0-16,21 0 0,0 0 0,0 1 15,0-1-15,21-42 47,0-1-47,0 1 0,-21-21 0,21 0 16,-21-1-16,22 1 0</inkml:trace>
  <inkml:trace contextRef="#ctx0" brushRef="#br0" timeOffset="17855.46">2625 3175 0,'0'0'0,"-43"0"16,22 0 0,0 0-16,0 0 0,0 21 15,-1 0 1,22 1-16,0-1 0,0 0 15,0 0-15,0 0 16,0 0-16,22-21 16,-1 0-16,0 0 15,0 0-15,0 0 0,0 0 0,1 0 16,20-21-16,-21 0 0,0 21 16,0-21-16,-21 0 0,0 0 0,22-1 15,-22 1-15,0 0 0,0 0 16,0 0-16,-22 0 0,1-1 15,21 1-15,-21 0 0,0 21 16,0-21-16,0 21 0,-22 0 0,22 0 16,0 0-16,0 0 15,0 21-15,-1 0 0,1 0 0,0 1 16,21 20-16,0-21 0,0 21 16,0-20-16,0 20 0,0 0 0,0-21 15,0 1-15,0 20 0,21-21 0,0-21 16,1 21-16,-1 0 0,21-21 15,-21 0-15,22 0 0,-22 0 0,21 0 16,-21-21-16,0 0 16,1 21-16,-1-21 0,0 0 0,0 0 15,-21-1-15,0-20 0,0 21 16,0-21-16,0 20 0,0-20 0,-21 21 16,0 0-16,0-22 0,-1 43 15,1-21-15,-21 0 0,21 21 0,0 0 16,-1 0-16,-20 0 0,21 0 15,0 21-15,0 0 0,-1 1 0,1-1 16,0 0-16,0 21 0,21-21 16,0 1-16,0 20 0,0-21 0,0 0 15,21 0-15,0-21 16,0 0-16,22 0 0,-22 0 0,21 0 16,-21 0-16,1 0 0,20-21 15,-21 0-15,0 21 0,-21-21 16,0 0-16,0 0 0,0-1 0,0 1 15,0 0-15,0 0 0,-21 21 16,0-21-16,0 0 0,-22 21 0,22 0 16,-21-22-16,21 22 0,0 0 15,-1 0-15,1 0 0,0 22 0,0-22 16,21 21-16,0 0 0,0 0 16,0 0-16,0 0 0,0 1 0,0-1 15,0 0-15,0 0 0,0 0 16,0 0-16,21-21 15,0 0-15,0 22 0,1-22 16,-1 0-16,0 0 0,0 0 16,0-22-1,0 22-15,-21-21 0,0 0 16,0 0-16,22 0 0</inkml:trace>
  <inkml:trace contextRef="#ctx0" brushRef="#br0" timeOffset="27490.31">3323 10139 0,'0'21'32,"-21"-21"-32,21 21 15,0 0-15,-21 1 16,21-1-16,-21-21 15,21 21-15,21-21 32,0-21-32,0 0 15,-21-1-15,21 22 0,-21-21 16,0 0-16,0 0 0,0 0 16,0 0-16,-21 21 31,21 21-16,-21-21-15,21 21 0,-21 0 16,21 0-16,0 0 16,-21-21-16,21-42 31,21 21-15,0 0-16,-21-22 0</inkml:trace>
  <inkml:trace contextRef="#ctx0" brushRef="#br0" timeOffset="28367.31">1270 3556 0,'0'0'0,"-21"21"0,0-21 0,-1 0 0,-20 21 15,21-21-15,-21 0 0,20 0 16,1 0-16,-21 0 0,21 0 0,0 0 15,-1 0-15,44 0 32,-1 0-32,0 0 15,21 0-15,22 0 0,-22 0 16,22-21-16,-1 0 0,1 21 0,-1 0 16,1 0-16,-1-21 15,-21 21-15,1 0 0,-22 0 0,0 0 16,0 0-16,-42 0 31,0 0-31,0 0 16,0 0-16,-1 0 0,1 0 0,0 0 15,0 0-15,0 0 0,42 0 47,0 0-31,0 0-16,0 0 0,1 0 15,20 0-15,-42 21 0,21-21 16,-21 21-16,0 0 0,0 1 16,-21-1-16,0 0 15,-22 0-15,1 0 0,0 0 0,-1 22 16,1-22-16,0 0 0,-1 21 16,1 1-16,21-1 0,0 0 0</inkml:trace>
  <inkml:trace contextRef="#ctx0" brushRef="#br0" timeOffset="29083.5">868 9821 0,'0'0'0,"-43"64"31,43-43-31,0 0 0,22-21 0,-1 21 16,0 1-16,21-22 0,1 21 15,-1-21-15,0 21 0,22-21 0,20 21 16,-20-21-16,21 0 0,-22 0 16,22 0-16,-22 0 0,22 0 0,-22 0 15,1 0-15,-1 0 0,1 0 0,-22 0 16,1 0-16,-1-21 0,-21 21 15,0-21-15,0 21 0,-21-21 0,0-1 16,-21 1-16,0 0 16,0 21-16,-21 0 15,20 0-15,1 0 0,0 0 16,42 0 15,0 21-31,1 0 0,-1-21 16,0 22-16,0-1 0,0 0 15,-21 0-15,0 0 0,0 0 0,0 1 16,0-1-16,0 0 0,-21 0 0,0 0 16,-21 0-16,20 1 0,1-22 15,0 0-15,-21 0 0</inkml:trace>
  <inkml:trace contextRef="#ctx0" brushRef="#br0" timeOffset="30213.85">2625 4530 0,'0'0'0,"21"0"16,-21-21-16,63-64 31,-63 64-31,0 0 0,0-1 16,0 1-16,-21 0 15,0 21-15,0 0 16,0 0-16,-22 0 0,1 0 0,0 0 15,-1 0-15,1 0 0,-22 21 16,1 0-16,-1 22 0,1-22 0,-1 21 16,1 1-16,21-1 0,-22 0 15,22 1-15,-1-1 0,22 21 0,0-20 16,21-1-16,0 0 0,0 1 16,0-1-16,21 0 0,0 1 0,22-22 15,-22 21-15,21 1 16,1-22-16,20 21 0,-21-21 0,22 22 15,-1-1-15,1-21 0,-22 21 16,22 1-16,-22-1 0,22 22 0,-22-22 16,-21 0-16,21 22 0,-20-22 15,-22 64-15,0-64 0,0 22 16,-43-22-16,1 0 0,0 1 16,-64 20-16,63-20 0,-20-1 15,-1-21-15,1 21 0,-1 1 16,22-22-16,-21 21 0,20-21 0,1 1 15,0 20-15,-1-42 16,22 21-16,0 0 0,0-21 0,42 0 31,21 0-31,-21 21 16,22-21-16,-1 0 0,22 22 0,-22-1 16,21-21-16,1 21 0,-1 21 15,1-21-15,-22 1 0,22 20 0,-1 0 16,-20 1-16,-1-1 0,0 0 15,1 1-15,-22 20 0,0 1 0,-21 105 16,0-84-16,-21-1 0,0 1 16,-22 21-16,22 0 0,-42-1 15,20 1-15,1 21 0,-22-21 16,22 21-16,0-21 0,-1 0 16,22 0-16,-21-1 0,21-20 0,0 0 15,21-1-15,0 1 0,0-21 0,0-1 16,0 1-16,0-22 0,21 21 15,0-20-15,21-22 0,-21 21 0,22-21 16,-1 1-16,64-22 16,-64 0-16,43 0 0,-22-22 0,1-20 0,21 21 15,-1-21-15,1-1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3:11:44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762 0,'0'0'16,"21"-21"-16,0 21 16,0-21-1,-21 0 1,0-1-1,-21 22 1,0-21-16,-43 21 16,43 0-16,0 0 0,-21 0 15,21 0-15,-1 0 0,-20 0 0,21 21 16,-21-21-16,20 22 0,1-1 16,0 0-16,0 21 0,0-21 15,-22 22-15,22-1 0,21-21 0,-21 22 16,0 20-16,0-21 0,0 1 15,21-1-15,0 0 0,-22 1 16,22-1-16,-21 0 0,21-20 16,0 20-16,0 0 0,0-21 15,0 22-15,21 20 0,1-42 16,-1 1-16,0-1 0,0 0 16,0 0-16,0-21 0,1 21 15,20-21-15,-21 0 0,21 0 0,-20 0 16,20 0-16,-21-21 0,21 21 15,1-21-15,-22 21 0,21-21 0,-21 0 16,1 21-16,-1-22 0,21 1 16,-21 0-16,0 0 15,1 21-15,-1-21 0,0 0 0,0-1 16,-21 1-16,21 0 0,0 0 16</inkml:trace>
  <inkml:trace contextRef="#ctx0" brushRef="#br0" timeOffset="386.1">1672 804 0,'0'-21'15,"0"42"-15,0-63 0,0 21 0,0 0 0,0 0 16,0-1-16,0 1 0,0 0 16,0 0-16,0 0 0,-21 21 15,21-21-15,-21 21 31,0 21-15,21 0-16,-22 0 0,22 0 16,0 22-16,0-1 0,0 0 0,0 1 15,-21 20-15,21-21 0,0 22 16,-21-22-16,21 22 0,0-22 16,0 0-16,0 1 0,0-1 0,0-21 15,0 22-15,0-22 0,0 0 16,0 0-16,0 0 0,0 0 0,0 1 15,0-1-15,21-21 16,0 0-16,1 0 16,-1 0-16,0 0 15,0 0-15,0-21 0,0 21 16,1-22-16,-1 1 0,0 0 16,0 0-16,0 0 0,0 0 0</inkml:trace>
  <inkml:trace contextRef="#ctx0" brushRef="#br0" timeOffset="784.06">2138 656 0,'0'0'0,"0"-84"16,-21 62-1,-1 22 1,1 0-1,21 22-15,0-1 16,-21 0-16,21 21 16,0-21-16,0 22 0,-21-1 0,21 0 15,0 1-15,0 20 0,0-20 16,0-1-16,-21 0 0,21 1 0,0-1 16,-21 0-16,21 1 0,0-22 15,0 21-15,0-21 0,0 0 16,0 1-16,0-1 0,0 0 15,0 0-15,0 0 0,0 0 16,21-21 0,0 0-16,0 0 15,0 0 1,0 0-16,1-21 16,-22 0-16,21 21 0,0-21 0,-21 0 15,21 0-15,0-1 0,-21-20 16,21 21-16</inkml:trace>
  <inkml:trace contextRef="#ctx0" brushRef="#br0" timeOffset="1082.9">1968 974 0,'0'0'0,"22"0"31,-1 0-15,0-21-16,0-1 0,21 22 0,-20-21 15,20 21-15,0-21 16,1 21-16,-1 0 0,0-21 0,1 21 0,-22-21 16,0 21-16,0 0 15,0 0-15,-42 21 47</inkml:trace>
  <inkml:trace contextRef="#ctx0" brushRef="#br0" timeOffset="1524.64">3535 783 0,'0'0'0,"0"-21"0,0 0 0,-21 0 15,21 42 32,0 0-47,0 0 0,0 22 16,0-1-16,0 0 0,0 1 16,0-1-16,-22 0 0,22 1 0,-21 20 15,0-21-15,0 1 0,21-1 16,-21-21-16,0 22 0,21-1 0,-22-21 15,22 0-15,-21 22 0,21-22 16,-21-21-16,21 21 0,0 0 0,0-42 63,0 0-63,21 0 15,-21-1-15,21 1 0,1 0 0</inkml:trace>
  <inkml:trace contextRef="#ctx0" brushRef="#br0" timeOffset="1840.4">3154 1143 0,'0'0'0,"0"21"31,42-21-16,-21 0 1,0 0-16,22 0 0,-1-21 16,0 21-16,1 0 0,20 0 0,-20-21 15,-1 21-15,0 0 0,1-21 16,-1 21-16,-21 0 0,21 0 0,-20 0 16,-1 0-16,0-21 15,0 21 48,0-22-63,0 22 0,22-21 15</inkml:trace>
  <inkml:trace contextRef="#ctx0" brushRef="#br0" timeOffset="2184.44">4445 656 0,'0'0'0,"0"-21"0,0 0 0,-21 21 15,0 0 1,21 21 0,0 0-16,0 22 15,0-1-15,0-21 0,0 43 0,0-22 16,0 0-16,0 22 0,0-22 15,0 22-15,-22-22 0,1 0 0,21 1 16,-21-1-16,21 0 0,0-21 16,-21 1-16,21 20 0,0-21 0,-21 0 15,21 0-15,21-21 47,0 0-47,-21-21 0,21 0 16,-21 0-16,21 0 0,1 0 15,-22-22-15,21 1 0,0 0 16</inkml:trace>
  <inkml:trace contextRef="#ctx0" brushRef="#br0" timeOffset="2468">4360 614 0,'0'0'0,"-21"0"0,21-21 16,-21 21-16,21-21 15,21 21 1,0 0-16,0-22 0,1 22 16,20 0-16,0 0 0,1-21 15,-1 21-15,21 0 0,-20 0 0,-1-21 16,0 21-16,1 0 0,-1 0 16,-21 0-16,22 0 0,-22 0 0,0 0 15,0 0 1,-21 21 15,-21-21-31,0 0 0,0 0 16,21 21-16,-22-21 0,1 0 15</inkml:trace>
  <inkml:trace contextRef="#ctx0" brushRef="#br0" timeOffset="2763.22">4381 974 0,'0'0'0,"-21"21"0,21 0 15,0 0 1,21-21-16,1 0 0,20 0 16,-21 0-16,0 0 0,22 0 0,-22 0 15,21 0-15,-21-21 0,22 21 16,-22 0-16,21 0 0,-21-21 0,0 21 15,1 0-15,-1 0 16,0-21-16,0 21 0</inkml:trace>
  <inkml:trace contextRef="#ctx0" brushRef="#br0" timeOffset="3417.25">5440 953 0,'-21'0'0,"-1"-22"15,22 1-15,0 0 16,0 0-16,0 0 0,0 0 16,0-1-16,0 1 0,0-21 15,22 21-15,-1 0 0,0-1 0,0 22 16,0-21-16,0 0 0,1 21 0,-1 0 16,0 0-16,0-21 0,0 21 15,0 0-15,1 0 0,-1 21 16,-21 0-16,21 22 0,-21-22 15,0 0-15,0 21 0,0 1 16,0-1-16,-21 0 0,0 1 0,-1-1 16,1 0-16,0 1 0,0-22 15,-21 21-15,20 0 0,1-20 0,0-1 16,-21 21-16,21-21 0,-22 0 16,22 1-16,0-1 0,0 0 0,0-21 15,-1 21-15,1-21 0,0 0 16,0 0-1,21-21 1,0 0 0,0 0-16,0-1 0,21 1 15,0 0-15,-21 0 0,21 21 16,1-21-16,-1 0 0,0 21 16,0 0-16,0 0 0,0 0 15,1 0-15,-1 0 0,0 21 16,0-21-16,0 21 0,-21 0 15,21 0-15,1-21 0,-22 21 0,21 1 16,0-22-16,-21 21 0,21-21 16,0 0-16,-21 21 0,21-21 15,1 21-15,-1-21 0,0 0 16,0 0-16,0 0 16,0 0-16,1 0 15,-22-21-15,21 21 0,0-21 16,-21 0-16,21-1 0,0 22 0</inkml:trace>
  <inkml:trace contextRef="#ctx0" brushRef="#br0" timeOffset="4127.88">6604 1016 0,'0'0'0,"-42"0"0,-43 0 32,106 0-17,0 0-15,22 0 0,-1 0 16,0 0-16,22 0 15,-1 0-15,1 0 0,-1 0 0,1 0 16,20 0-16,-20 0 0,-1 0 16,1 0-16,21 0 0,-22 0 0,1-21 15,-1 21-15,1 0 0,-1-21 16,-21 21-16,1 0 0,-1-21 0,-21 21 16,22 0-16,-22-22 0,0 22 15,0 0-15,0-21 0,-21 0 16,0 0-16,-21 0 15,0 21-15,0 0 16,-22-21-16,22 21 16,-21-22-16,21 22 0,-22 0 0,1 0 15,0 0-15,-1 0 0,22 0 16,-21 0-16,21 0 0,0 0 0,-1 0 16,1 0-16,0 0 15,42 0 16,22 0-31,-22 0 0,0 0 16,21 0-16,-21 0 0,22 0 0,-22 0 16,21 0-16,-21 0 0,1 0 15,20 22-15,-21-22 0,0 0 16,0 21-16,-21 0 0,0 0 16,0 0-16,0 0 0,0 1 15,0 20-15,-21-21 0,0 0 16,0 0-16,0 22 0,-22-22 0,22 0 15,0 0-15,-21 0 0,21 1 16,-1-1-16,-20 0 0,21 0 0,0 0 16,21 0-16,-21-21 0,21 22 0,-22-22 15,1 0-15</inkml:trace>
  <inkml:trace contextRef="#ctx0" brushRef="#br0" timeOffset="4716.13">9588 466 0,'0'0'16,"0"-21"-16,0-1 0,0 1 16,-21 0-16,21 42 46,-21 0-46,21 22 0,-21-1 16,21 0-16,0 1 0,0 20 16,-21-20-16,0 20 0,-1 1 0,22-1 15,-21 1-15,0-1 0,-21 1 16,21-22-16,-1 0 0,22 1 0,-21-1 16,0 0-16,21-21 0,-21 1 15,21-1-15,0 0 0,0 0 16,21-42 15,0 0-31,0 21 0,-21-21 0,22-1 16,-22-20-16,0 21 0,21-21 15</inkml:trace>
  <inkml:trace contextRef="#ctx0" brushRef="#br0" timeOffset="4928.01">9102 931 0,'0'0'0,"-22"0"16,22-21 0,22 21-1,-1 0-15,0 0 0,0 0 0,0 0 16,0 0-16,1 0 0,20-21 16,-21 21-16,21 0 0,-20 0 0,-1 0 15,21 0-15,-21-21 0,0 21 16,1 0-16,-1 0 0,0-21 15,0 21-15,0 0 0</inkml:trace>
  <inkml:trace contextRef="#ctx0" brushRef="#br0" timeOffset="5311.57">9715 995 0,'0'21'15,"0"-42"-15,22 42 16,-1-21-16,0 0 0,0 0 0,0 0 16,0-21-16,1 0 0,20 21 15,-21-21-15,21-1 0,-20 1 0,-1 0 16,0 0-16,0 0 0,0 0 16,-21-1-16,0 1 0,0 0 15,-21 21 1,0 0-16,0 0 15,0 0-15,-22 21 0,22 0 0,0 1 16,-21-1-16,20 21 0,1-21 16,0 22-16,0-1 0,0-21 0,21 21 15,0-20-15,0 20 0,0-21 16,0 0-16,0 0 0,0 1 0,0-1 16,21-21-16,-21 21 0,21-21 15,0 0-15,0 21 0,22-21 0,-22 0 16,21 0-16,1 0 0,-1 0 15,0 0-15,1-21 0,-1 0 0,0 21 16</inkml:trace>
  <inkml:trace contextRef="#ctx0" brushRef="#br0" timeOffset="5707.35">10350 847 0,'0'0'0,"-21"0"0,21-43 31,21 22-31,1 21 0,-1-21 0,0 21 16,0-21-16,0 21 0,0 0 15,1 0-15,20 0 0,-21 0 0,0 21 16,22 0-16,-22 0 0,21 1 16,-21 20-16,0-21 0,1 0 15,-1 22-15,-21-22 0,0 0 0,0 42 16,0-20-16,0-22 15,-21 0-15,-1 0 0,1 0 0,21 1 16,-42-1-16,21-21 16,21 21-16,-21-21 0,21-21 15,0 0 1,0-1-16,0 1 16,0-21-16,0 21 0,0 0 0,21-22 15,-21 22-15,21-21 0,-21 21 16,21-1-16,0-20 0,0 21 15,1 0-15,-1 0 0,0 21 16,0-22-16,0 1 0,0 21 0,1 0 16,-1 0-16,0-21 0</inkml:trace>
  <inkml:trace contextRef="#ctx0" brushRef="#br0" timeOffset="6456.32">11261 783 0,'-22'21'0,"44"-42"0,-44 64 16,22-1-16,0-21 15,-21 0-15,21 0 0,0 1 16,0 20-16,0-21 0,0 0 0,0 0 16,-21 22-16,21-22 0,0 0 15,0 0-15,0 0 0,0 1 16,0-1-16,0 0 15,-21-21 1,21-21 15,0 0-31,0-1 0,0 1 16,0 0-16,0-21 0,0 21 0,0-22 16,0 22-16,0-21 0,21-1 15,0 22-15,-21-21 0,21 21 16,1 0-16,-1-1 0,0 1 0,0 0 15,21 0-15,-20 0 0,-1 21 16,21 0-16,-21 0 0,0 0 0,22 0 16,-22 0-16,0 21 0,0 0 15,0 0-15,1 0 0,-1 22 0,0-22 16,-21 21-16,0-21 0,0 22 0,0-1 16,0-21-16,0 0 0,0 22 15,0-22-15,0 0 0,0 0 16,-21-21-1,0 0 1,21-21 0,0 0-16,0 0 15,0 0-15,0-1 0,0 1 0,0 0 16,0-21-16,0 21 0,21-22 16,0 1-16,0 21 0,21-22 0,-20 1 15,20 21-15,-21 0 0,21-22 16,1 43-16,-1-21 0,0 21 0,22 0 15,-43 0-15,21 0 0,1 0 16,-22 21-16,0 1 0,0-1 0,0 21 16,-21-21-16,0 22 15,0-1-15,0-21 0,0 21 0,0-20 16,0 20-16,-21-21 0,0 0 0,21 0 16,-21 1-16,21-1 0,-21-21 15,21 21-15,-21-21 0,-1 0 16,22 21-16,0-42 31,0 0-15,0 0-16</inkml:trace>
  <inkml:trace contextRef="#ctx0" brushRef="#br0" timeOffset="6735.72">12615 741 0,'0'21'15,"0"0"-15,-21 0 16,21 1-16,0-1 0,0 0 0,-21 0 16,21 21-16,0-20 0,-21-1 15,21 0-15,-21 0 0,21 0 16,0 0-16,0 1 15,0-1 1,0-42 15,0-1-15,0 1-16</inkml:trace>
  <inkml:trace contextRef="#ctx0" brushRef="#br0" timeOffset="6945.21">12552 508 0,'0'0'0,"-21"0"16,-1 0 0,22 21 15,0 0-16</inkml:trace>
  <inkml:trace contextRef="#ctx0" brushRef="#br0" timeOffset="7444.03">12806 762 0,'0'0'0,"0"21"0,0 0 0,0 1 16,0-1-16,0 0 0,0 0 0,0 0 15,0 0-15,0 1 0,0-1 16,0 0-16,-21 0 0,21 0 0,0 0 16,-22 1-16,22-1 0,0 0 15,0-42 32,0 0-47,0-1 16,0 1-16,0-21 15,22 21-15,-1-22 0,-21 22 0,21-21 16,0 0-16,0 20 0,22-62 16,-1 63-16,21-43 15,-20 43-15,-22 0 0,21 21 16,1 0-16,-1 0 0,-21 0 0,21 0 15,-20 0-15,-1 21 0,0 0 16,0 0-16,0 0 0,0 22 0,-21-22 16,0 21-16,0-21 0,0 22 15,0-22-15,0 21 0,0-21 16,0 1-16,0-1 0,-21 0 0,21 0 16,-21-21-16,0 21 0,21 0 15,-21-21-15,21-21 47,21 0-47</inkml:trace>
  <inkml:trace contextRef="#ctx0" brushRef="#br0" timeOffset="8499.71">13928 699 0,'0'0'0,"0"-22"0,0 1 16,-22 0-16,1 21 0,21-21 16,-21 21-16,0 0 0,0 0 15,-106 106 17,106-85-17,-1 21-15,1-21 0,0 22 0,0-22 0,0 21 16,0-21-16,21 22 0,0-22 15,-22 0-15,22 21 0,0-20 16,0-1-16,22 0 16,-1-21-1,0 0-15,0 0 0,0 0 0,0 0 16,1-21-16,-1 0 0,0 21 16,0-22-16,0 1 0,0-21 0,1 21 15,-1-22-15,0 22 0,0-21 16,0 0-16,0 20 0,1-20 0,-1-21 15,-21 41-15,21 1 16,-21 0-16,0 42 16,0 0-1,0 1-15,-21-1 16,0 21-16,21 0 0,-22 1 0,22-22 16,0 21-16,0 1 0,0-22 15,0 21-15,0-21 0,0 0 0,0 1 16,0-1-16,0 0 0,22-21 0,-1 21 15,0-21-15,0 0 16,0 0-16,0 0 0,1 0 0,-1 0 16,85-85-1,-85 64-15,21-21 0,-21 21 16,22-22-16,-22-20 16,0 21-16,21-1 0,-21 1 0,22-22 15,-22 22-15,0 0 0,0-1 0,0 22 16,1-21-16,-22 21 0,0 0 15,0-1-15,-22 22 32,1 22-32,0-1 0,21 0 0,-21 0 15,21 21-15,-21-20 0,21 20 16,-21 0-16,21 1 0,0-22 0,-22 21 16,22 0-16,0 1 0,0-1 15,0 0-15,0 1 0,0-22 16,0 21-16,0-21 0,0 22 15,0-22-15,0 0 0,22 0 16,-1 0-16,0-21 0,0 0 0,0 0 16,0 0-16,1 0 0,-1 0 15,21 0-15,-21 0 0,22 0 0,-22-21 16,21 0-16,-21 0 0,22-21 16,-22 20-16,0-20 0,21 0 0,-21-1 15,1 1-15,20-21 16,-42 20-16,0 22 0,0 0 0,0-21 15,-42 42 1,20 0-16,-62 42 16,63-21-1,21 0-15,0 22 0,-22-22 16,22 0-16,0 0 0,0 21 0,0-20 16,0-1-16,0 0 15,22 0-15,-1-21 0,0 0 0,0 21 16,0-21-16,0 0 0,1 0 15,-1 0-15,0 0 0,21 0 0,-21 0 16,1-21-16,20 0 0,-21 21 16,0-21-16,0 0 0,1 21 15,-1-22-15,0 1 0,-21 0 16,0 0-16,0 0 0,0 0 0,0-1 16,-21 1-16</inkml:trace>
  <inkml:trace contextRef="#ctx0" brushRef="#br0" timeOffset="8697.91">14224 572 0,'0'0'0,"-21"0"15,21 21 1,21-21-16,21 0 16,-21 0-16,1 0 0,20 0 0,0 0 15,1 0-15,-1 0 0,-21 0 16,21 0-16,1 0 0,-22 0 0,0 0 15,0 0-15,-21-21 16,21-1-16</inkml:trace>
  <inkml:trace contextRef="#ctx0" brushRef="#br0" timeOffset="9144.23">16785 508 0,'0'0'0,"21"-21"0,0 0 16,-21-22-16,0 22 16,22 0-16,-22-21 0,21 21 0,0-43 15,-21 43-15,0 0 0,0 42 32,0 0-17,0 21-15,-21 1 0,21-1 0,-21 22 16,-1-22-16,-41 170 15,63-170-15,-21 0 16,0 1-16,21-1 0,-22 0 16,22-21-16,0 22 0,0-22 0,0 0 15,0 0-15,0-42 47</inkml:trace>
  <inkml:trace contextRef="#ctx0" brushRef="#br0" timeOffset="9991.74">16362 677 0,'0'0'0,"-21"0"0,-1 0 15,44 0 17,-1 0-32,0 0 15,21 0-15,22 0 0,-22 0 0,22 0 16,-22 0-16,21 0 0,1-21 15,-1 21-15,1-21 0,-1 21 0,1-21 16,-1 0-16,-20 0 0,-1 21 16,0-22-16,1-20 0,-22 21 15,0 0-15,0 0 0,-21-22 16,0 22-16,0 0 0,0 0 0,0 0 16,-21-1-16,0 22 0,0 0 15,0 0-15,-1 0 0,1 0 0,-21 43 16,21-22-16,0 21 0,-1 1 15,1-1-15,0 43 0,21-43 16,-21 0-16,21 1 0,0-1 16,-21 0-16,21 1 0,0-1 15,0-21-15,0 0 0,0 22 16,0-22-16,0 0 0,21-42 47,-21 0-32,21-1-15,0 1 0,-21-21 0,43 21 16,-22-22-16,0 1 0,21 21 16,-21-21-16,22 20 0,-22-20 0,21 21 15,-21 0-15,1 21 0,-1-21 16,0 21-16,0 21 16,-21 0-16,0 21 0,21-21 15,-21 1-15,21 20 0,-21-21 16,0 21-16,0 1 0,22-22 0,-22 0 15,21 21-15,-21-20 16,21-1-16,-21 0 0,21 0 0,0 0 16,0-21-16,1 0 15,-1 0-15,21 0 0,-21 0 16,0 0-16,22 0 0,-22 0 16,21-21-16,-21 0 0,22 0 0,-1 0 15,-21-22-15,0 22 0,22-21 16,-22-1-16,0 1 0,0 21 0,0-21 15,-21 20-15,0 1 16,0 0-16,0 0 0,-21 21 16,0 21-16,0 0 15,0 0-15,0 22 0,-22-1 16,22 0-16,21 1 0,0-22 0,0 21 16,0 1-16,0-22 0,0 0 15,0 0-15,21 0 0,0 0 0,1-21 16,-1 0-16,21 0 0,0 0 15,1 0-15,-1 0 0,0 0 16,22 0-16,-22-21 0,22 21 16,-22-21-16,0 0 0,1 0 0,-1-22 0,-21 22 15,22-21-15,-43 21 16,0-22-16,0 22 0</inkml:trace>
  <inkml:trace contextRef="#ctx0" brushRef="#br0" timeOffset="13358.48">10964 2921 0,'0'0'0,"-21"0"15,0 0-15,0 0 0,0 0 16,-1 0 0,1 0-16,21-21 15,0 0-15,21 0 16,1-1-16,-1 1 16,0 0-16,21 0 0,1-21 0,-22 20 15,21 1-15,-21-21 0,0 0 16,22 20-16,-43-20 0,21 0 15,-21-1-15,0 1 0,0 21 0,0 0 0,0-22 16,-21 22-16,0 21 16,-1 0-16,1 0 15,0 21-15,-85 170 16,85-128 0,21-20-16,0 20 0,0-20 0,0-1 15,0 0-15,0-21 0,0 43 16,21-43-16,-21 0 0,43 0 15,-22 1-15,0-22 0,0 0 16,0 0-16,22 0 0,-22 0 0,0 0 16,21 0-16,-21 0 0,1-22 0,-1 1 15,21 21-15,-21-21 0,0-21 16,1 21-16,-1-1 0,0-20 0,0 0 16,21-1-16,-20 1 0,-1 0 15,0 21-15,0-22 0,21 1 16,-20 21-16,-1 0 0,0 21 0,0 0 15,21 0-15,-20 0 0,-22 21 16,21 21-16,-21-21 0,21 0 16,-21 22-16,0-1 0,0-21 0,0 22 15,0-22-15,-21 21 0,0-21 0,21 22 16,-22-22-16,1 0 0,21 0 16,-21 0-16,21 0 0,0-42 46,21 0-46,0 0 0,43-21 16,-43 20-16,0-20 16,0 21-16,1-21 0,41-85 15,-42 84-15,0 22 16,-21-21-16,22 21 0,-22-1 16,0 1-16,0 42 15,-22 1 1,1 20-16,0-21 0,21 21 15,0-20-15,-21 20 0,21 0 0,-21-21 16,21 22-16,0-1 0,0-21 16,0 0-16,0 22 0,0-22 15,21 0-15,0 0 0,0 0 16,22 1-16,-1-22 0,0 0 0,1 0 16,-1 0-16,0 0 0,1 0 0,20 0 15,-21 0-15,1-22 0,-1 22 16,0-21-16,-20 0 0,20 0 0,0-21 15,-21 20-15,1-20 16,-1 21-16,-21-21 0,21-1 0,-21 1 16,0 0-16,0 20 0,0-20 0,0 0 15,0 21-15,0-1 0,-21 22 16,0 0-16,-1 0 0,1 22 16,0 20-16,0-21 15,21 21-15,0-20 0,-21 20 0,21 0 16,0 1-16,0-22 0,0 21 15,0-21-15,0 0 16,21 1-16,-21-1 0,21 0 0,0 0 0,0-21 16,1 0-16,-1 0 0,21 0 15,-21 0-15,22 0 0,20 0 16,-21 0-16,-20-21 0,20 0 0,-21 21 16,21-21-16,-20-1 0,-1-20 15,0 21-15,0 0 0,0-22 0,0 1 16,1 0-16,-1 21 0,21-64 15,-42 64-15,0 0 0,21-1 16,0 22-16,-21 22 31,0-1-31,0 0 0,0 0 16,0 0-16,0 0 0,0 1 16,22-22-1,-1 0-15,0 0 16,0 0-16,0 0 0,-21-22 15,0 1-15,21 0 16,-21 0-16,0 0 0,0 0 0,0-1 16,0 1-16,0 0 0,-21 21 15,21-21-15,-21 21 0,0 0 16,0 0-16,0 0 0,21 21 0,-22 0 16,1 0-16,0 1 0,0 20 15,0 0-15,0 1 0,21-22 0,-22 21 16,22 0-16,-21 1 0,21-22 0,0 21 15,0-21-15,21 64 16,1-64-16,20 0 16,-21-21-16,0 0 15,22 0-15,-1 0 0,-21 0 0,21 0 16,1 0-16,-1 0 0,0-21 0,-20 21 16,20-21-16,-21 0 0,0 0 15,0 0-15,1-1 0,-1 1 16,0-21-16,0 0 0,0 20 0,-21-20 15,0 0-15,0 21 0,21-22 16,-21 22-16,0 0 0,0 0 16,-21 42-1,0 0-15,21 0 0,-21 0 16,0 22-16,0-22 0,21 21 16,0 1-16,0-22 0,-22 0 0,22 21 15,0-21-15,0 1 0,0-1 0,0 0 16,22-21-16,-1 21 0,0-21 15,0 0-15,0 0 0,0 0 0,1 0 16,-1 0-16,21 0 0,-21 0 16,22-21-16,-22 21 0,21-21 15,-21 0-15,22-1 0,-22 1 0,0 0 16,42-42-16,-41 20 16,-22 22-16,21-21 0,0-1 0,-21 1 15,0 21-15,0-21 0,0 20 0,0 1 31,0 42-31,0 1 16,0 20-16,-21-21 0,21 21 16,-21-20-16,21 20 0,0 0 0,0-21 15,-22 22-15,22-22 0,0 21 16,0-21-16,0 1 0,22-1 16,-1 0-16,0-21 0,21 21 15,-21-21-15,22 0 0,-22 0 16,21 0-16,1 0 0,-22-21 0,21 0 15,-21 21-15,22-21 0,-22-1 0,0-20 16,0 21-16,0-21 0,0 20 16,1-20-16,-22-21 0,21 20 0,-21-20 15,21-1-15,-21 22 0,0-22 16,21 22-16,-21-21 0,21 20 16,-21 1-16,0-43 0,0 64 15,0 0-15,0 42 31,0 21-31,0-20 0,-21 20 16,21 0-16,-21 22 0,0-22 0,0 22 16,-1-1-16,1 1 0,21-22 15,0 21-15,0-20 0,0-1 0,0 0 16,0 1-16,0-22 0,0 0 0,0 21 16,21-20-16,1-1 15,-1-21-15,0 0 0,0 0 0,21 0 16,-20 0-16,-1 0 0,0 0 15,0 0-15,0-21 0,22-1 0,-22 1 16,0-21-16,21 21 0,-21 0 16,1-22-16,20 1 0,-21 0 15,21-43-15,-20 43 0,-1-1 16,0 22-16,-21-21 0,0 21 16,0 42-1,0 0 1,-21 21-16,0-21 0,-1 22 0,22-1 15,0 0-15,-21 1 0,21-22 0,0 21 16,0-21-16,0 22 0,0-22 16,0 0-16,21 0 0,1 0 0,-1-21 15,0 22-15,0-22 16,21 0-16,1 0 0,-1 0 0,0 0 16,-20 0-16,20-22 0,0 22 0,-21-21 15,22 0-15,-22 0 0,0 0 16,0-22-16,0 22 0,1-21 0,-22 0 15,21-1-15,-21 22 0,21-21 16,-21-1-16,21 22 0,-21 0 0,0 0 16,0 0-16,0 42 15,-21 0 1,0 21-16,0-20 0,-1 20 0,22-21 16,-21 21-16,0-20 0,0 126 31,21-127-31,0 0 15,0 0-15,21-21 0,0 0 16,0 0-16,1 0 0,-1 0 16,0 0-16,0 0 0,0 0 0,0 0 15,1-21-15,-1 21 0,0-21 0,-21 0 16,21 0-16,-21-1 16,0-20-16,0 21 0,0-21 0,0 20 15,0-20-15,0 21 0,-21-21 16,0 20-16,0 1 0,-1 0 0,1 0 15,0 21-15,21-21 16,-21 21-16,42 0 31,0 0-31,0-21 0,1 21 16,20 0-16,-21 0 0,21-22 0,-20 22 16,20 0-16,0 0 0,-21 0 15,22 0-15,-22 0 0,21 0 0,-21 0 16,22 0-16,-22 22 0,0-22 15,0 21-15,-21 0 0,0 0 0,0 21 16,0-20-16,0-1 0,0 0 16,0 21-16,0-21 0,-21 1 0,0 20 15,21-21-15,-21 0 0,0 0 16,21 1-16,-22 20 16,1-21-1,21-42 32,21 0-47,-21 0 0,22-1 16,-1 1-16,0 0 0,21-21 0,-21-1 15,22 1-15,-1 0 0,0 21 16,22-22-16,-22 1 0,1 21 0,-1 0 16,0-1-16,-21 1 0,22 21 15,-22 0-15,-21 21 0,0 1 0,0-1 16,0 21-16,0-21 0,0 22 0,-21-1 15,21 0-15,0 1 16,-21-1-16,21-21 0,0 21 0,0-20 16,0-1-16,0 0 0,21 0 15,0 0-15,0-21 0,0 0 0,0 21 16,1-21-16,-1 0 0,0 0 0,0 0 16,0 0-16,0-21 0,1 0 15,-1 21-15,0-21 0,0 0 0,0 0 16,0-1-16,1 1 0,-1 0 15,-21 0-15,21 0 0,0-22 0,-21 22 16,21 0-16,-21-21 0,0 21 16,0-1-16,0 1 0,0 0 15,0-21-15,-21 21 0,0-1 0,-21 1 16</inkml:trace>
  <inkml:trace contextRef="#ctx0" brushRef="#br0" timeOffset="13612.36">15769 2011 0,'-42'0'31,"21"0"32,-1 0-48,1 0-15,0 0 0,-21-21 0,-1 21 16,22 0-16</inkml:trace>
  <inkml:trace contextRef="#ctx0" brushRef="#br0" timeOffset="13864.21">14287 2201 0,'0'0'0,"22"0"16,-1 0-1,21 0-15,-21 0 0,22 0 0,-1 0 16,0 0-16,1 0 0,-22 0 0,21 0 15,0 0-15,-20 0 0,-1 0 16,21 0-16,-21 0 0,0 0 0,1 0 16,-1 0-1,0 0-15,0 0 0,0 0 16,22 0-16,-22 0 0</inkml:trace>
  <inkml:trace contextRef="#ctx0" brushRef="#br0" timeOffset="14475.85">17716 2625 0,'0'0'0,"-21"0"31,42 0 32,1 0-63,-1 0 0,0 0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5T03:59:50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5948 0,'0'21'47</inkml:trace>
  <inkml:trace contextRef="#ctx0" brushRef="#br0" timeOffset="1442.71">931 4657 0,'0'0'0,"0"-127"16,0 106-16,0-22 15,0 22-15,0-21 0,0 21 16,0-1-16,0 1 0,0 0 0,0 0 31,0 42-15,0 0-16,0 22 0,0-22 15,0 21-15,0 0 0,0 22 16,0-1-16,0 1 0,0-1 0,-21 22 16,21-21-16,-21 20 0,0-20 15,21 20-15,-21-41 0,21 20 0,-22-20 16,22-1-16,0 0 0,0-21 16,0 1-16,0-1 0,0-42 31,0-1-31,0 1 0,22 0 15,-22-21-15,21 21 0,-21-22 16,0-20-16,21 20 0,-21-20 16,21 21-16,0-22 0,-21 22 0,21-1 15,-21 1-15,22 0 0,-22 21 16,21 21-16,0 0 0,0 0 16,0 21-16,-21 0 15,21 21-15,1 1 0,-22-22 16,21 21-16,0 0 0,-21 1 0,21-1 15,0 0-15,-21 1 0,21-1 16,1-21-16,-1 22 0,0-22 0,0 0 16,0 0-16,0 0 0,1-21 15,-1 0-15,21 0 0,-21 0 16,22 0-16,-1-21 0,-21 0 16,21-21-16,-20 20 0,20-20 15,-21 0-15,21-22 0,-20 22 0,-1-22 16,0 1-16,0-1 0,0 1 15,0-1-15,-21 1 0,22-1 0,-22 22 16,0 0-16,0-1 0,0 1 16,0 0-16,0 21 0,0-1 0,0 44 31,0-1-31,0 0 0,0 21 16,-22-21-16,22 22 0,0-1 15,0 22-15,0-1 0,0-21 16,0 22-16,0-1 0,0 1 15,0-1-15,0-20 0,0 20 0,0-20 16,0-1-16,22-21 0,-1 0 16,0 0-16,0 1 0,0-1 0,0-21 15,1 0-15,20 0 0,-21 0 16,0-21-16,22 21 0,-22-22 16,21 1-16,-21-21 0,22 21 0,-22-22 15,21 1-15,-21 0 0,0-22 16,1 22-16,-1-22 0,0 22 0,-21 0 15,0 21-15,21-22 0,-21 22 16,-21 42 0,0 0-1,0 22-15,-1-1 0,1 0 0,0 1 16,0-1-16,0 0 0,0 1 16,21-1-16,0 0 0,0 1 0,0-22 15,0 0-15,0 21 0,21-42 16,0 22-16,21-22 0,-21 0 0,1 0 15,20 0-15,-21 0 0,21 0 16,1 0-16,-1-22 0,0 1 0,1-21 16,-1 21-16,0-22 0,1 1 0</inkml:trace>
  <inkml:trace contextRef="#ctx0" brushRef="#br0" timeOffset="3199.73">3895 5080 0,'0'0'0,"-22"21"0,1-21 15,0 0 1,21-21-1,0 0-15,0-21 16,0 20-16,0-20 0,21 0 0,0-1 16,1 1-16,-1-21 0,-21 20 15,21-20-15,0 20 0,0-20 0,0-64 16,-21 63-16,0 22 16,0-21-16,0 20 0,0 1 0,0 21 15,0 0-15,-21-1 0,0 1 16,0 21-16,21 21 0,0 1 15,-21 20-15,21-21 0,-21 21 16,21 22-16,0-22 0,0 22 16,0-1-16,0 1 0,0-1 0,0 1 15,0 20-15,-22-20 0,22-1 16,-21 1-16,21-1 0,-21-20 0,21 20 16,0-42-16,0 22 0,0-22 15,0 0-15,0 0 0,0 0 0,0-42 31,21 0-31,0 0 0,-21 0 16,22-22-16,-1 22 0,-21-21 16,0 0-16,21-1 0,-21 1 0,21 0 15,0-1-15,-21 22 0,0-21 16,21 21-16,-21-1 0,22 22 16,-1 0-16,0 22 15,-21-1-15,21 0 0,-21 21 16,0-21-16,21 22 0,0-1 0,-21-21 15,22 22-15,-22-1 0,21-21 16,0 21-16,0-20 0,0-1 0,0 0 16,1 0-16,-1 0 0,21 0 0,-21-21 15,22 0-15,-1 0 0,0 0 16,22 0-16,-22 0 0,0-21 0,22 0 16,-22 0-16,1 0 0,-1-22 15,0 22-15,-21-21 0,22 0 16,-22-1-16,0 1 0,-21 0 15,0-1-15,21 1 0,-21 0 0,0 20 16,0-20-16,0 21 0,0 0 0,-21 0 16,0 21-16,0 0 0,0 0 15,-22 0-15,22 0 0,-21 0 0,-1 0 16,22 21-16,-21 0 0,0 21 16,20 1-16,-20-22 0,21 21 0,0 22 15,0-22-15,-1 0 0,1 1 16,21-1-16,0 0 0,0 1 0,0-22 15,0 0-15,0 21 0,0-21 16,21-21-16,1 22 0,-1-22 16,0 0-16,0 0 0,0 0 0,0 0 15,1 0-15,20-22 0,-21 1 16,21 0-16,-20 0 0,20 0 0,-21-22 16,0 22-16,43-63 0,-43 41 15,0 1-15,0 0 0,0-1 16,-21 22-16,0-21 0,22 21 0,-22-1 15,0 44 17,0-1-32,0 0 0,0 0 15,0 21-15,0 1 0,0-22 16,0 21-16,0-21 0,0 22 0,0-22 16,0 0-16,0 21 0,0-20 15,21-1-15,-21 0 0,21 0 0,-21 0 16,21-21-16,-21 21 0,21-21 15,0 0-15,1 0 0,-1 0 16,0-21-16,0 0 0,0 0 16,22 0-16,-22 0 0,0-22 15,0 22-15,21-21 0,-20-1 0,-1 1 16,0 0-16,0-1 0,0 1 16,0 21-16,1 0 0,-1 0 15,-21-1-15,21 1 0,-21 42 31,0 1-31,21-1 0,-21 21 16,0-21-16,0 22 0,0-1 16,0-21-16,0 21 0,0 1 0,0-22 15,0 0-15,0 21 0,0-20 16,0-1-16,21 0 0,0 0 16,1-21-16,-1 0 0,0 0 15,0 0-15,0 0 0,0-21 16,1 0-16,20 0 0,-21-1 0,0 1 15,0-21-15,1 21 0,-1-22 16,0 22-16,0-21 0,0 0 0,22 20 16,-22-20-16,-21 21 0,21 0 15,0 0-15,0 21 0,-21-22 16,0 44 0,0-1-16,0 0 0,0 0 15,0 0-15,0 22 0,0-22 16,0 21-16,0-21 0,0 22 0,0-22 15,0 21-15,0-21 0,0 0 16,0 22-16,21-22 0,1 0 0,-1 0 16,0-21-16,0 21 0,43-21 15,-43 0-15,21 0 16,-21 0-16,0 0 0,22 0 0,-22 0 16,0-21-16,21 0 0,-20 0 0,-1 0 15,21-22-15,-21 22 0,0-21 16,22 0-16,-22-1 0,0 1 0,0 0 15,0-1-15,1 1 0,-22 21 16,0 0-16,0-1 0,-43 44 16,22-1-16,0 0 15,0 21-15,-22-21 0,22 22 16,0-1-16,0 0 0,0 1 0,0-1 16,21 0-16,-22 1 0,22-22 15,0 0-15,0 0 0,0 0 16,0 1-16,0-1 0,22 0 0,-1-21 15,0 0-15,0 0 16,21 0-16,-20 0 0,-1-21 0,21 0 16,-21-1-16,22 1 0,-22-21 0,21 21 15,0-22-15</inkml:trace>
  <inkml:trace contextRef="#ctx0" brushRef="#br0" timeOffset="3714.74">8340 4678 0,'0'-21'16,"0"0"-16,0-1 0,0 1 15,21 0-15,0 0 0,0 21 16,0-21-16,22 0 0,-1 21 15,0 0-15,1-22 0,-1 22 0,0 0 16,-21 0-16,22 22 0,-1-1 16,-21 0-16,0 0 0,1 0 0,-22 0 15,0 22-15,0-1 0,0-21 16,0 22-16,-22-1 0,-20 0 16,0 1-16,-1-22 0,-20 21 0,21 0 15,-22 1-15,1-1 0,-1-21 0,1 22 16,20-22-16,-20 0 0,20 0 15,22 0-15,-21-21 0,21 0 0,0 21 16,42-21 15,0 0-31,21 0 0,1 0 0,-1 0 16,0 0-16,22 0 0,-22 0 0,22-21 16,-22 21-16,21 0 0,-20 0 15,20-21-15,-20 21 0,-1 0 16,0 0-16,-21 0 0,22 0 0,-22-21 15,0 21-15,0 0 0,0 0 16,1 0 0,-22-21-1,0 0 1</inkml:trace>
  <inkml:trace contextRef="#ctx0" brushRef="#br0" timeOffset="4555.46">11451 4974 0,'0'0'0,"21"0"0,22-42 16,-22 21-16,-21 0 15,21-1-15,-21 1 16,0 0-16,0 0 0,0-21 0,0 20 16,0 1-16,0 0 0,0 0 15,-21 0-15,-22 0 0,22-1 16,-21 1-16,0 0 0,-1 0 0,1 0 15,0 21-15,-22 0 0,22 0 16,-22 0-16,22 0 0,0 0 0,-1 21 16,1-21-16,0 42 0,-1-21 0,22 1 15,-21 20-15,21 0 0,-1 1 16,1-1-16,21 0 0,0 1 0,0 41 16,0-41-16,0-1 15,0-21-15,0 0 0,0 0 0,21 1 16,1-1-16,-1-21 0,0 0 0,42 0 15,-20 0-15,-22 0 16,21 0-16,1-21 0,-1-22 16,0 22-16,1-21 0,-1-1 0,0 1 15,1 0-15,-1-1 0,-21 1 16,21-21-16,-20 20 0,-1-20 0,0 20 16,-21-20-16,21 21 0,-21-22 15,0 22-15,0-43 16,0 43-16,0 21 0,0-1 0,0 1 0,0 0 15,0 42 1,-21 0-16,21 1 0,0 20 0,0 0 16,0 1-16,-21-1 0,21 21 15,0-20-15,0-1 0,0 22 16,0-22-16,0 21 0,0-20 0,0-1 16,0 0-16,0 1 0,21-1 15,-21-21-15,21 0 0,-21 1 0,0-1 16,21 0-16,0-21 0,1 0 15,-1 0-15,-21-21 16,21 0-16,-21-1 0,21-20 16</inkml:trace>
  <inkml:trace contextRef="#ctx0" brushRef="#br0" timeOffset="4898.85">11663 4763 0,'21'0'0,"0"0"16,0 0-16,0 0 0,-21-22 15,22 22-15,-1 0 0,0 0 0,21-21 16,-21 0-16,22 21 0,-1-21 16,0 21-16,-20-21 0,20 0 0,0-1 15,-21 1-15,1 21 0,20-21 16,-42 0-16,0 0 0,0 0 0,0-1 16,0 1-16,-21 0 15,0 21-15,-1 0 0,1 0 16,-21 21-16,21 0 0,-22 1 0,22-1 15,0 21-15,0-21 16,0 22-16,0-1 0,21 0 0,-22 1 16,22-1-16,0-21 0,0 21 0,0-20 15,0 20-15,22-21 0,-22 0 16,21 0-16,0 1 0,0-22 0,0 21 16,22-21-16,-22 0 0,21 0 0,-21 0 15,22-21-15,-1 21 0,0-22 16,1 1-16,-1-21 0,-21 21 0,21-22 15</inkml:trace>
  <inkml:trace contextRef="#ctx0" brushRef="#br0" timeOffset="5379.52">12679 4276 0,'0'0'0,"0"-43"16,0 1-16,0 0 0,0 21 16,0-1-16,0 1 0,0 42 15,0 1 1,0-1-16,0 21 0,0 0 0,0 1 15,0 20-15,0-20 0,0 20 16,0-21-16,0 1 0,0-1 0,-21 0 16,21 1-16,-22-1 0,22 0 0,0-20 15,0 20-15,0-21 0,0 0 16,-21 0-16,21 1 0,-21-22 16,21-22-1,0 1 1,0 0-16,0 0 0,0-21 15,0 20-15,0 1 0,0 0 16,21-21-16,0 21 0,1-1 0,-1 1 16,0-21-16,21 42 0,-21-21 0,1 0 15,20 21-15,-21 0 0,21 0 16,-20 0-16,20 21 0,0 0 0,-21 0 16,1 0-16,-1 0 0,0 1 0,0 20 15,-21-21-15,0 21 0,0-20 16,0 20-16,-21 0 0,0-21 15,0 22-15,-22-22 0,1 21 16,21-21-16,-22 1 0,1-22 0,21 21 16,0-21-16,0 0 0,-1 0 0,1 0 15,0 0-15,21-21 16,0-1 0,0 1-16,21 0 0,0 0 0,1 0 15,-1-22-15,21 22 0</inkml:trace>
  <inkml:trace contextRef="#ctx0" brushRef="#br0" timeOffset="6308.86">13377 4487 0,'0'0'0,"21"0"15,1 0-15,-1-21 0,0 21 0,0 0 16,-21 21 0,0 1-16,0-1 15,0 21-15,0-21 0,0 0 0,-21 1 16,21 20-16,-21-21 0,21 21 15,0-20-15,0-1 0,0 21 0,0-21 16,0 0-16,0 1 0,0-1 16,0 0-16,21-21 15,0 0-15,0 0 0,0-21 16,1 0-16,-1-1 0,0 1 16,21 0-16,-21-21 0,1 21 0,20-22 15,-21 22-15,21-21 0,-20-1 16,-1 22-16,0-21 0,0 21 15,0-22-15,0 22 0,1 21 0,-22-21 16,0 42 0,-22 0-1,22 1-15,0 20 0,-21-21 0,0 0 16,21 22-16,-21-22 0,21 21 16,0-21-16,0 22 0,0-1 0,0-21 15,0 21-15,0-20 0,21 20 0,0-21 16,22 0-16,-1 0 0,0-21 15,1 0-15,20 0 0,1 0 16,-1 0-16,1 0 0,-1-21 0,22 0 16,-43 0-16,22 0 0,-1 0 15,-21-22-15,1 22 0,-1-21 0,-21-1 16,22 1-16,-43 21 0,0-21 16,0-1-16,0 22 0,0 0 0,0-21 15,0 20-15,-22 22 0,-20-21 0,21 21 16,0 0-16,-22 0 0,1 21 15,0 1-15,-1-1 0,1 0 0,0 0 16,-1 21-16,22-20 0,-21 20 16,21 0-16,0 1 0,-1-22 0,1 21 15,21-21-15,0 0 0,0 22 16,21-22-16,1 0 16,-1-21-16,0 0 0,0 0 0,21 0 15,1 0-15,-22-21 0,21 0 0,-21 0 16,22-1-16,-22 1 0,21-21 15,-21 21-15,1 0 0,20-22 0,-21 22 16,-21 0-16,21 0 0,-21 0 16,21-1-16,-21 1 0,0 0 0,0 42 31,0 0-31,0 1 16,0-1-16,-21 21 0,0 0 15,21 1-15,-21 20 0,0 1 0,0-1 16,21 1-16,0-1 0,0 1 15,0 20-15,-22-20 0,22 21 0,0-22 16,-21 22-16,21-1 0,-21-20 0,0 21 16,21-22-16,-21 1 0,0-1 0,-1 1 15,1-22-15,0 21 0,0-20 16,0-1-16,0 0 0,-1 1 0,1-1 16,0-21-16,-21 0 0,21 1 0,-1-22 15,-20 0-15,21 0 0,-21 0 16,20 0-16,1-22 0,-21 22 0,21-21 15,-22-21-15,22 21 0,-21 0 0,0-22 16,20 22-16,1-21 0,-21-1 16,21 1-16</inkml:trace>
  <inkml:trace contextRef="#ctx0" brushRef="#br0" timeOffset="7134.95">16319 4149 0,'0'0'0,"0"-21"0,0-1 0,0 1 15,22 0-15,-22 0 16,21 21-16,0 21 31,-21 0-31,0 0 0,0 22 0,0-22 16,0 21-16,0 1 0,0 20 15,0-21-15,-21 1 0,21-1 0,-21 0 16,-1 1-16,22-1 0,-21-21 0,21 22 16,-21-22-16,0 0 0,21 0 15,0 0-15,0 0 0,0-42 32,21 0-32,0 0 15,0 0-15,1-22 0,-1 22 0,0-21 16,21 0-16,-21-1 0,1 1 15,20 0-15,-21-22 0,21 22 16,-20-1-16,-1 1 0,21 0 16,-21-1-16,0 22 0,1 21 0,-1 0 15,0 21-15,-21 1 16,21-1-16,-21 21 0,0 0 16,0 1-16,0-1 0,21 0 0,-21 1 15,21-1-15,-21 0 0,22 1 16,-1-1-16,-21-21 0,21 22 0,0-22 15,0 0-15,0 0 0,1 0 0,20-21 16,-21 0-16,21 0 0,1 0 16,-22-21-16,21 21 0,1-21 15,-1 0-15,0-22 0,1 22 16,-22-21-16,21 0 0,-21-1 0,0-20 16,1-1-16,-1 1 0,-21-1 0,21 1 15,-21-1-15,0 1 0,0 20 16,0 1-16,-21 0 0,0 21 0,-1-1 15,1 1-15,0 21 0,0 0 16,-21 0-16,20 0 0,1 0 0,0 0 16,0 21-16,0 22 0,0-22 15,-1 21-15,22-21 0,0 22 0,0-1 16,0 0-16,0 1 0,0-22 0,0 21 16,0 1-16,0-22 15,22 0-15,-1 0 0,0 0 0,21 0 16,-21 1-16</inkml:trace>
  <inkml:trace contextRef="#ctx0" brushRef="#br0" timeOffset="7347.42">17759 4339 0,'0'0'0,"0"21"32,0 1-17,0-1-15,0 0 0,0 0 16,0 0-16,0 0 0,0 1 15,0-1-15,0 0 0,0 0 16,0 0-16,-21-21 0,21 21 0,0 1 16,0-44 15,0 1-31,0 0 0</inkml:trace>
  <inkml:trace contextRef="#ctx0" brushRef="#br0" timeOffset="7506.56">17843 4064 0,'0'0'0,"0"-42"16,0-43 0,0 106 15,0 0-31,0 1 16,0-1-16,0 0 0,0 0 15,0 0-15,0 0 0,22 1 0</inkml:trace>
  <inkml:trace contextRef="#ctx0" brushRef="#br0" timeOffset="7963.64">18330 4339 0,'0'0'0,"-21"0"0,0 21 0,0 1 15,21-1 1,-21 0-16,21 0 0,-22 0 0,1 0 15,21 1-15,0-1 0,0 0 0,0 0 16,-21 0-16,21 0 0,0 1 16,-21-1-16,21 0 0,0 0 15,0 0 1,0-42 0,0 0-16,0 0 15,21 0-15,0-1 0,-21 1 16,21-21-16,1 21 0,-1-22 0,0 1 15,0 0-15,21-1 0,-20 1 16,-1 0-16,21 21 0,0-22 16,-20 22-16,20 0 0,-21 21 0,0 0 15,22 0-15,-22 0 0,0 21 16,0 21-16,0-20 0,-21-1 0,21 21 16,-21 0-16,22-20 0,-22 20 0,0-21 15,0 21-15,0-20 0,0-1 16,0 0-16,0 0 0,0 0 0,0 0 15,0 1-15,0-1 16,21-21-16,0 0 0,0 0 0,0 0 16,0 0-16,1 0 0,-1-21 0,21 21 15,0-22-15,1 1 16,-1 0-16</inkml:trace>
  <inkml:trace contextRef="#ctx0" brushRef="#br0" timeOffset="8464.04">19516 4339 0,'0'0'16,"21"-21"-16,0 0 0,-21-21 0,0 20 0,0 1 15,-21 0-15,0 0 0,-1 0 16,1 0-16,0-1 0,-21 22 0,21 0 16,-22 0-16,22 0 0,-21 0 15,21 0-15,-1 22 0,-20-1 0,21 0 16,-21 21-16,20 1 0,1-22 0,0 21 16,0 0-16,0 1 0,0-1 15,21 0-15,0 1 0,0-1 16,0-21-16,0 22 0,0-22 15,0 0-15,21 0 0,0 0 0,0-21 16,0 0-16,0 0 0,1 0 0,20 0 16,-21 0-16,21 0 0,-20-21 15,20 0-15,0 0 0,1 0 0,-1-1 16,-21-20-16,21 21 0,-20-21 0,20-22 16,-21 22-16,0-22 0,0 1 15,1-1-15,-1 1 0,0-22 0,0 22 16,-21 20-16,0-20 0,21 20 15,0-20-15,-21 21 0,0 20 16,0 1-16,0 0 0,0 42 16,-21 0-1,0 1-15,21-1 0,-21 21 0,0 22 16,0-1-16,-1 1 0,1-1 16,21 1-16,-21-1 0,21 1 0,0-22 15,0 21-15,0-20 0,0-1 16,0 0-16,0 1 0,0-1 0,0-21 15,0 0-15,0 22 0,21-22 16,0 0-16,1-21 16,-1 0-16,0 0 0,0 0 15,0-21-15,0 0 0,22 0 0,-22-1 16,21 1-16</inkml:trace>
  <inkml:trace contextRef="#ctx0" brushRef="#br0" timeOffset="9786.96">20235 4233 0,'0'0'0,"21"-21"0,1 0 15,-22 0-15,0 0 0,-22 21 32,1 21-32,0 0 0,0 0 0,0 0 15,0 22-15,21-22 0,-22 0 0,1 21 16,0-20-16,0 20 0,21-21 16,0 0-16,-21 0 0,21 22 0,0-22 15,0 0-15,0 0 16,0 0-16,21-21 0,0 0 15,21 22-15,-20-22 0,20 0 0,-21 0 16,21 0-16,1 0 0,-1-22 0,0 22 16,-20-21-16,20 0 0,0 21 15,-21-21-15,1 0 0,-1 0 0,21-22 16,-42 22-16,21-21 0,-21-1 16,0 1-16,0 0 0,0-22 0,0 22 15,-21 0-15,0-1 0,0 1 0,0 21 16,-1 0-16,1-1 0,-21 22 15,21 0-15,0 0 0,-22 0 16,22 22-16,0-1 0,-21 21 16,20-21-16,1 22 0,0 20 0,21-21 15,0 1-15,0-1 0,0 0 0,0 1 16,0-22-16,0 21 0,21-21 16,0 22-16,1-22 0,-1 0 0,21 0 15,-21-21-15,22 21 0,-1-21 0,-21 0 16,21 0-16,1 0 0,-1 0 15,0 0-15,1-21 0,-1 0 0,0 0 16,1 0-16,-1 0 0,0-1 0,1-20 16,-1 21-16,0-21 0,-20-1 15,20 1-15,-21 0 0,0 20 16,0 1-16,1 0 0,-22 0 16,0 0-16,0 42 15,0 0-15,0 0 0,-22 0 16,22 1-16,-21 20 0,0 0 15,21-21-15,0 22 0,0-22 0,-21 21 16,21-21-16,-21 22 0,21-22 16,0 0-16,0 0 0,0 0 15,0 1-15,21-22 0,0 0 16,0 0-16,0 0 0,1 0 16,-1-22-16,0 22 0,0-21 15,0 0-15,0 0 0,1 0 16,-1-22-16,0 1 0,0 21 15,0-21-15,0-1 0,-21-20 0,22 20 16,-22 1-16,21 21 0,-21-21 0,21 20 16,-21 1-16,0 42 15,0 1 1,0 20-16,0-21 0,0 21 16,0 1-16,-21-22 0,21 21 0,0 1 15,0-1-15,0-21 0,0 0 0,0 22 16,0-22-16,0 0 0,0 0 15,21-21-15,-21 21 0,21-21 16,0 0-16,0 0 0,1 0 0,-1 0 16,0 0-16,21 0 0,-21 0 15,1 0-15,20-21 0,-21 0 0,0 0 16,22 0-16,-22-1 0,0-20 0,0 21 16,0-21-16,0-1 0,1 1 15,-1 0-15,0 20 0,-21-20 0,21 21 16,-21 0-16,0 42 31,0 0-31,0 0 0,0 0 16,0 22-16,0-1 0,0-21 0,-21 22 15,21-22-15,0 21 0,-21-21 16,21 0-16,0 1 0,0-1 16,0 0-16,0 0 0,0 0 0,21-21 15,0 0-15,-21 21 0,21-21 0,0 0 16,1 0-16,20 0 0,-21 0 15,43-21-15,-43 0 0,21 0 16,-21 0-16,22 0 0,-1-22 0,0 1 16,1 0-16,20-1 0,1 1 15,-22-22-15,21 1 0,-20-1 0,-1 22 16,-21-21-16,0 41 0,-21-20 16,0 21-16,0 0 0,-21 0 0,0 21 15,0 0-15,-21 0 16,20 21-16,1 0 0,0 0 0,0 0 15,0 22-15,0-1 0,21 43 16,0-43-16,0 0 0,0 1 16,0-22-16,0 21 0,21 0 0,0-20 15,-21-1-15,0 21 0,21-21 16,-21 0-16,0 1 0,0-1 16,0 0-16,-21-21 15,0 0-15,0 0 16,-1 0-16,22-21 15,0 0-15,0-1 16</inkml:trace>
  <inkml:trace contextRef="#ctx0" brushRef="#br0" timeOffset="9960.1">23537 4678 0,'0'0'0,"-21"0"0,0 0 0,0 0 15,0 0-15,-1 0 16,1 0 0,0 0-1,0-21-15,-21 21 0,20-21 16</inkml:trace>
  <inkml:trace contextRef="#ctx0" brushRef="#br0" timeOffset="10867.81">550 6625 0,'0'0'0,"0"21"31,0 1-31,0-1 16,0 21-16,-21-21 0,21 22 0,-21-1 15,0 21-15,21-20 0,0 20 16,-21 1-16,-1-1 0,1 1 0,21-1 15,0-20-15,-21 20 16,21-21-16,-21 1 0,21-1 0,0-21 16,0 0-16,0 1 0,0-1 15,0 0-15,21-21 16,0 0-16,0-21 0,1 0 16,-1-1-16,-21 1 0,21-21 15</inkml:trace>
  <inkml:trace contextRef="#ctx0" brushRef="#br0" timeOffset="11091.85">889 7049 0,'0'21'16,"21"-21"31,-42 0 0,21-21-16</inkml:trace>
  <inkml:trace contextRef="#ctx0" brushRef="#br0" timeOffset="11731.73">2201 6668 0,'0'0'0,"0"-22"0,0-20 0,0 0 16,0-1-16,21 1 0,1 0 15,-1 21-15,0-22 0,0 22 16,0 21-16,22-21 0,-22 0 16,0 21-16,0 0 0,21 0 0,-20 21 15,20 0-15,-21 0 0,0 22 16,22-1-16,-22 21 0,0-20 0,21 20 16,-42 1-16,21-1 0,-21-20 15,22 20-15,-22 1 0,0-22 0,0 21 16,0-20-16,0-1 0,0 0 15,0-20-15,0 20 0,0-21 0,0-42 32,21 0-32,-21 0 15,0-1-15,21-20 0,0 0 16,-21-1-16,21 1 0,0 0 0,-21-22 16,0 22-16,22-22 0,-1 1 15,0-22-15,-21 22 0,21-1 16,0 1-16,0-1 0,-21 22 15,22 0-15,-1-1 0,-21 22 0,0 0 16,21 0-16,-21 42 31,0 21-31,0-21 0,0 1 16,0 20-16,0 0 0,0 1 16,21-1-16</inkml:trace>
  <inkml:trace contextRef="#ctx0" brushRef="#br0" timeOffset="12711.66">3598 6900 0,'0'0'0,"106"-84"31,-106 63-31,21-22 0,-21 22 16,0-21-16,0-1 0,0 1 0,0 0 15,0-1-15,0 1 0,0 0 16,-21 21-16,0-1 0,21 1 0,-21 0 15,0 21-15,-22 0 0,22 21 0,0 0 16,0 1-16,0 20 0,-22-21 16,22 21-16,21 1 0,-21 20 0,0-20 15,0-1-15,21 0 16,0 1-16,0-1 0,0 0 0,-22-21 16,22 22-16,0-22 0,0 0 15,0 0-15,0 0 0,22-21 16,-1 0-16,0 0 15,0 0-15,0 0 0,0 0 0,1-21 16,-1 0-16,21 0 0,-21 0 0,0-22 16,1 22-16,-1-21 0,0 0 15,0-1-15,0 1 0,0 0 0,-21-1 16,0 1-16,0 0 0,0 20 16,22-20-16,-22 21 0,0 0 15,0 42 1,0 0-1,0 21-15,21-20 0,-21 20 16,0 0-16,0 1 0,0-1 0,0-21 16,0 21-16,0 1 0,0-22 0,0 21 15,0-21-15,0 1 0,0 20 16,21-42-16,0 21 0,0 0 0,0-21 16,1 0-16,-1 0 15,0 0-15,0 0 0,0-21 0,22 0 16,-22 0-16,0 0 0,21-1 15,-21 1-15,1 0 0,-1-21 16,0-1-16,0 1 0,0 21 0,-21-21 16,0-1-16,0 22 0,0-21 15,0 21-15,0-1 0,-21 22 16,0 0 0,0 0-16,21 22 0,0-1 0,-21 0 15,21 0-15,0 0 0,0 0 16,0 1-16,0 20 0,0-21 0,0 0 15,0 0-15,0 1 0,21 20 16,-21-21-16,0 0 0,0 0 0,21 1 16,-21-1-16,21 0 0,-21 0 15,0 0-15,21-21 16,0 21-16,1-21 16,-1 0-16,0 0 0,0 0 15,0-21-15,0 0 0,22 0 16,-22 21-16,0-21 0,21-22 0,-20 22 15,20 0-15,-21-21 0,0 21 16,0-22-16,1 22 0,-1-21 0,0 21 16,-21-1-16,0 1 0,0 42 31,0 1-31,0-1 0,0 0 16,0 21-16,0-21 0,0 1 15,0-1-15,0 21 0,0-21 16,0 0-16,0 1 0,0 20 15,-21-42-15,21 21 16,0-42 15,0 0-31,21 0 0,-21-1 16</inkml:trace>
  <inkml:trace contextRef="#ctx0" brushRef="#br0" timeOffset="12863.7">4741 6456 0,'0'0'0,"-21"0"0,0 0 0,0-21 16,0 21-16,-1 0 16,1 0-16,21 21 15,0 0-15,0 0 16,21 0-16,1-21 16,-1 22-16,0-22 0,0 21 0</inkml:trace>
  <inkml:trace contextRef="#ctx0" brushRef="#br0" timeOffset="13429.29">5334 6795 0,'0'-64'15,"0"43"-15,0 0 0,0 0 16,-21-1-16,21 1 0,-21-21 0,21 21 15,0 0-15,-22-1 0,1 1 16,0 0-16,21 0 0,-21 21 0,0 0 16,0 21-16,-1 0 15,1 0-15,0 22 0,0-22 0,0 21 16,0 1-16,-1 20 0,1-21 0,21 1 16,0-1-16,0 0 0,0 1 15,0-22-15,0 21 0,0-21 16,0 1-16,0-1 0,0 0 15,21-21-15,1 0 0,-1 0 0,0 0 16,0 0-16,0 0 0,0-21 0,1 21 16,-1-21-16,21-1 0,-21 1 15,0-21-15,1 21 0,20-22 0,-21 22 16,0-21-16,0 0 0,1-22 0,-1 22 16,0-1-16,0 1 0,0 0 15,-21-1-15,0 22 0,0 0 0,0 0 16,0 42-1,-21 0-15,21 0 0,0 1 16,-21 20-16,21 0 0,-21 1 16,21-1-16,0 0 0,0 1 15,0-1-15,0-21 0,0 21 0,0-20 16,0 20-16,0-21 0,0 0 16,21 0-16,0-21 0,-21 22 0,21-22 15,0 0-15,1 0 0,20 0 0,-21 0 16,21-22-16,-20 1 0,20 0 15,0 0-15,-21 0 0,22 0 0,-1-22 16,0 1-16,-20 0 0,20-22 16</inkml:trace>
  <inkml:trace contextRef="#ctx0" brushRef="#br0" timeOffset="13875.74">6075 6414 0,'0'-43'16,"0"86"-16,0-128 0,0 43 0,0 20 0,0 1 16,0 0-16,-21 21 15,21 21 1,0 0-16,0 1 15,0 20-15,0 0 0,0 1 0,0-1 16,0 0-16,0 1 0,0-1 0,0 0 16,0 1-16,0-22 0,0 21 15,0 0-15,0-20 0,0-1 0,0 0 16,0 0-16,0 0 0,0 0 16,0-42 15,0 0-31,0 0 15,21 0-15,0-22 0,0 22 0,-21 0 16,42-21-16,-20 21 0,-1-22 0,0 22 16,21-21-16,1 21 0,-22-1 15,21 22-15,-21 0 0,22 0 0,-22 0 16,21 0-16,-21 22 0,0-1 16,1 0-16,-22 0 0,0 21 0,0-20 15,0 20-15,0-21 0,-22 21 0,1-20 16,0 20-16,-21-21 0,-1 0 15,1 22-15,0-22 0,-1 0 0,1 0 16,0 0-16,-1-21 0,1 21 16,21-21-16,0 0 0,0 0 15,-1 0-15,1 0 0,21-21 16,0 0-16,0 0 0,0 0 16,21-22-16,1 22 0,-1-21 15,0 0-15,0-1 0</inkml:trace>
  <inkml:trace contextRef="#ctx0" brushRef="#br0" timeOffset="14123.81">6689 6181 0,'0'0'0,"42"-21"0,-21 21 0,0 0 16,0 0-16,1 0 0,-22 21 0,0 0 16,0 0-16,0 0 0,0 22 15,0-1-15,0 0 0,0 1 0,-22-1 16,1 0-16,21 1 0,-21-1 0,21 0 15,-21 1-15,21-1 0,-21 0 16,21-21-16,-21 22 0,21-22 0,0 0 16,-22 0-16,22 0 0,0 1 15,0-1-15,22-21 16,-1 0-16,0 0 16,0-21-16,0-1 0,22 1 15,-22 0-15</inkml:trace>
  <inkml:trace contextRef="#ctx0" brushRef="#br0" timeOffset="14443.75">7070 6646 0,'21'0'31,"0"0"-31,0 0 16,0 0-16,0 0 0,1-21 0,20 21 15,-21-21-15,21 0 0,-20 0 0,-1 0 16,0 21-16,21-22 0,-42 1 15,21 0-15,-21 0 0,0 0 0,-21 21 32,0 0-32,0 0 0,-21 21 15,20 0-15,-20 0 0,21 22 0,-21-22 16,20 21-16,1-21 0,0 22 16,0-22-16,21 21 0,0-21 0,0 0 15,0 1-15,0 20 0,21-42 16,0 0-16,0 0 15,1 0-15,-1 0 0,21 0 0,-21 0 16,22 0-16,-22-21 0,21 0 16,0-1-16,-20 1 0,20 0 0</inkml:trace>
  <inkml:trace contextRef="#ctx0" brushRef="#br0" timeOffset="15251.71">8615 6308 0,'0'0'0,"21"-21"0,-21-1 16,21 1-16,-21 0 0,0 0 16,0 42 15,0 0-31,0 0 0,0 22 15,0-1-15,0 0 0,0 1 16,-21-1-16,0 0 0,21 22 16,-21-22-16,-1 1 0,1-1 0,21 0 15,-21-21-15,21 22 0,-21-22 16,21 0-16,0 0 16,0-42-1,21 0-15,0 0 0,0 0 16,1-22-16,-1 22 0,0-21 15,0-1-15,21 1 0,-20-21 16,-1 20-16,0 1 0,0 0 0,0-1 16,0 22-16,1 0 0,-1 21 0,0 0 15,-21 21-15,21 0 16,-21 0-16,0 22 0,0-1 16,0 0-16,21 1 0,-21 20 15,21-20-15,-21-1 0,0 0 0,22 1 16,-1-22-16,0 21 0,-21-21 0,21 22 15,0-43-15,22 21 0,-22 0 16,0-21-16,0 0 0,21 0 0,-20 0 16,20-21-16,0 0 0,-21-1 0,22 1 15,-1 0-15,0-21 0,-20-1 16,41-62-16,-21 62 0,-20-20 16,-22-1-16,0 1 0,0-1 0,0 22 15,-22-22-15,1 22 0,-21 21 16,0-21-16,20 20 0,-20 1 15,0 0-15,-1 21 0,1 0 0,21 0 16,-21 0-16,20 21 0,1-21 16,0 21-16,0 1 0,21 20 0,-21-21 15,21 21-15,0-20 0,0 20 16,0 0-16,21 1 0,0-1 0,21 0 16,-20 1-16,-1-1 0,21-21 0,0 0 15,-20 0-15,20-21 0</inkml:trace>
  <inkml:trace contextRef="#ctx0" brushRef="#br0" timeOffset="15467.9">9927 6541 0,'0'0'0,"21"-64"15,-42 64 17,0 21-32,21 0 0,-21 1 15,0-1-15,21 0 0,0 21 0,-22-21 16,22 1-16,-21 20 0,0-21 0,21 0 15,0 0-15,0 1 0,-21-1 16,0 0-16,21-42 47,0 0-47</inkml:trace>
  <inkml:trace contextRef="#ctx0" brushRef="#br0" timeOffset="15619.73">9842 6329 0,'0'0'0,"0"-42"0,-42-22 32,21 64-32,0 0 15,21 21-15,0 0 16,0 1-16,21-22 0,0 0 0,0 21 16,0-21-16,1 21 0,-1-21 15</inkml:trace>
  <inkml:trace contextRef="#ctx0" brushRef="#br0" timeOffset="16031.72">10245 6414 0,'0'0'0,"0"21"0,0 0 0,0 0 16,0 0-16,0 0 0,0 1 0,0-1 16,0 0-16,0 0 0,0 0 15,-22 0-15,22 1 0,0-1 0,0 0 16,0 0-16,0 0 0,-21 0 0,21 1 15,-21-22 1,21 21-16,0-42 31,0-1-31,0 1 16,0 0-16,0 0 0,0-21 0,0 20 16,21-20-16,0 0 0,1-1 15,-1 1-15,21-21 0,-21 41 0,22-20 16,-1 21-16,-21 0 0,21 0 0,1-1 15,-22 22-15,21 0 16,1 0-16,-22 22 0,21-1 0,-21 0 0,22 0 16,-22 0-16,0 22 0,0-22 15,-21 21-15,0 0 0,0-20 16,0 20-16,0 0 0,-21-21 0,0 1 16,0-1-16,-1 0 0,22 0 0,-21 0 15,0-21-15,42 0 31,0 0-31,1-21 0</inkml:trace>
  <inkml:trace contextRef="#ctx0" brushRef="#br0" timeOffset="16543.66">11409 6392 0,'0'0'15,"0"-21"-15,0 0 0,0-21 16,0 21-16,0-1 0,0 1 0,0 0 15,-21 0-15,-1 21 0,-20 0 16,21 0-16,0 0 0,0 0 16,-1 0-16,-20 21 0,21 0 0,0 0 15,0 1-15,-1 20 0,-20-21 0,21 21 16,0 1-16,0-1 0,-1 0 16,1 1-16,0-1 0,0-21 0,21 22 15,0-22-15,0 21 0,0-21 16,0 0-16,21-21 0,0 0 15,0 0-15,22 0 0,-22 0 16,21-21-16,1 0 0,-1 0 0,0 0 16,1 0-16,-22-22 0,21 22 15,0-21-15,-20-1 0,-1 1 0,21 0 16,-21-22-16,0 22 0,1-22 16,-1 22-16,-21-21 0,0 20 0,21-20 15,-21 20-15,0-20 0,0 42 0,0-22 16,0 22-16,0 0 0,-21 21 15,0 21-15,21 0 16,-22 1-16,22 20 0,-21 0 0,0 1 16,21-1-16,0 0 0,-21 22 15,21-22-15,-21 22 0,21-22 0,-21 21 16,21-20-16,0-1 0,0 0 16,0 1-16,0-22 0,0 21 0,0-21 15,0 1-15,21-1 0,0-21 16,0 0-16,0 0 15,0-21-15,22-1 0,-22 1 0,0 0 16,21 0-16</inkml:trace>
  <inkml:trace contextRef="#ctx0" brushRef="#br0" timeOffset="16967.73">12234 6223 0,'0'0'0,"21"-21"0,-42 21 31,0 0-16,0 0-15,0 0 0,0 21 0,-1 0 16,1-21-16,0 43 0,0-22 16,21 0-16,-21 21 0,21-21 0,-21 22 15,21-1-15,0-21 0,0 22 0,0-22 16,0 21-16,0-21 0,0 0 16,0 1-16,21-1 0,0-21 15,21 0-15,-21 0 0,22 0 16,-22 0-16,0-21 0,21-1 15,1 22-15,-22-21 0,21 0 0,-21-21 16,22 21-16,-22-22 0,0 22 0,0-21 16,0-1-16,1 1 0,-22 21 15,0-21-15,0-1 0,0 22 0,0-21 16,0 21-16,0-1 0,-22 1 16,1 21-16,0 0 0,0 0 0,-21 0 15,20 0-15,-20 21 0,21 1 0,-21-1 16,20 0-16,-20 0 0,21 21 15,-21 1-15,20-22 0,1 21 16,0 1-16,0-22 0,0 42 16,0-42-16,21 1 0,0-1 0,0 0 15,0 0-15,21-21 0,0 0 16,21 0-16,1 0 0</inkml:trace>
  <inkml:trace contextRef="#ctx0" brushRef="#br0" timeOffset="17515.65">12848 6244 0,'0'0'0,"0"-21"16,0 42 15,0 0-31,0 1 0,0-1 16,0 0-16,0 21 0,0 1 0,-21-22 15,21 21-15,-21-21 0,21 22 16,0-22-16,0 0 0,0 0 15,0 0-15,0 0 0,21-21 32,0-21-32,0 21 15,0-21-15,1 0 0,-1 0 0,21-22 16,-21 22-16,0 0 0,22-21 0,-22 21 16,0-1-16,0 1 0,0 0 15,1 21-15,-1 0 0,0 0 16,-21 21-16,0 0 15,0 1-15,0-1 0,0 0 16,21 21-16,-21-21 0,0 22 0,21-22 16,-21 0-16,0 0 0,21 0 0,1 1 15,-1-22-15,0 0 0,0 21 16,21-21-16,-20 0 0,20 0 0,-21 0 16,21-21-16,-20-1 0,20 1 15,-21 0-15,0 0 0,22-21 0,-22-1 16,0 22-16,-21-21 0,21-1 15,-21 1-15,0 0 0,0-1 16,0 22-16,0-21 0,0 21 0,0 0 0,-21-1 16,0 22-16,0-21 15,-1 21-15,1 0 0,0 0 16,0 0-16,0 21 0,0 1 16,-1-1-16,22 0 15,22-21 1,20 0-16</inkml:trace>
  <inkml:trace contextRef="#ctx0" brushRef="#br0" timeOffset="18228.73">14901 6223 0,'0'0'0,"-21"0"0,0 0 16,0 0-16,0 0 16,-1 0-1,44 0 17,20 0-32,0 0 15,1 0-15,20 0 0,1 0 0,-1 21 16,22-21-16,-1 0 0,1 0 15,0 0-15,21 0 0,-22 0 0,1 21 16,21-21-16,-22 0 0,1 0 0,21 0 16,-21 0-16,-1 0 15,-20 0-15,-1 0 0,-20 0 0,-1 0 16,0 0-16,-21 0 0,1 0 0,-1-21 16,-21 0-16,0 0 15,-43 0-15,22 0 0,-21-1 0,0 1 16,-1 0-16,-20 0 0,-1 0 15,22 21-15,-22-21 0,22 21 0,0 0 16,-1 0-16,1 0 0,0 0 16,21 0-16,-1 0 0,1 0 0,0 0 15,0 0-15,42 0 32,21 21-32,-20-21 0,20 0 15,0 0-15,1 0 0,20 21 0,1-21 16,-22 0-16,21 0 0,-20 0 15,-1 0-15,0 0 0,1 0 0,-22 21 16,0-21-16,0 0 0,0 0 0,-21 21 16,0 0-1,-21 1-15,0-1 0,0 0 16,-21 0-16,20 0 0,-20 0 16,0 1-16,21 20 0,-22-21 15,1 21-15,0-20 0,20 20 0,-20-21 0,21 0 16,-21 0-16,20 1 15,-20-1-15,21 0 0,0-21 0,0 0 16,21 21-16,-22-21 0,1 0 16,0 0-1,0-21 1,21 0-16,-21 21 0,0-21 0,-1 21 16</inkml:trace>
  <inkml:trace contextRef="#ctx0" brushRef="#br0" timeOffset="19283.66">762 11409 0,'0'0'0,"-21"0"0,0 21 16,-1-21-16,1 0 0,0 0 15,0 0 1,21-21-16,0 0 0,0 0 15,0-1-15,0 1 0,0-21 0,21 21 16,-21-22-16,21 22 0,0-21 16,22 21-16,-22-22 0,0 22 15,21 0-15,-20 21 0,20-21 16,-21 21-16,21 0 0,1 21 0,-22 0 16,21 0-16,-21 43 0,1-22 15,-1 22-15,-21-1 0,0 1 0,0 20 16,-21-20-16,-22-1 0,1 1 15,0-1-15,-1 1 0,-20-1 0,20 1 16,-20-22-16,-1 22 0,1-22 16,21-21-16,-22 0 0,22 1 15,-1-1-15,1-21 0,0 0 0,-1 0 16,1-21-16,0-1 0,21 1 16,-1-21-16,-20 21 0,21-22 0,21-20 15,0 21-15,-21-1 16,21 1-16,0 0 0,0-1 0,21 1 15,0 21-15,21 0 0,-20 21 16,20 0-16,21 0 0,-20 0 16,-1 21-16,22 21 0,-22-21 0,0 0 15,1 22-15,-22-22 0,21 21 16,-21 1-16,0-22 0,1 21 0,-1-21 16,0 22-16,0-22 0,0 0 15,-21 21-15,21-21 0,-21 1 16,22-22-16,-1 0 15,-21-22-15,21 1 0</inkml:trace>
  <inkml:trace contextRef="#ctx0" brushRef="#br0" timeOffset="19447.59">1503 11621 0,'0'0'0,"-21"0"31,21-22 16,21 22-47,-21-21 0,21 21 15</inkml:trace>
  <inkml:trace contextRef="#ctx0" brushRef="#br0" timeOffset="20180.09">2561 10901 0,'0'0'0,"-21"21"0,-21 21 31,42-20-31,0-1 0,21 0 16,0-21-16,0 0 0,21 0 15,-20 0-15,20 0 0,0 0 16,1 0-16,-1-21 0,21 21 0,-20-21 15,-1-1-15,0 1 0,22 0 16,-22-21-16,-21 21 0,22-1 16,-1 1-16,-21 0 0,0-21 0,-21 21 15,0-1-15,0 1 0,0 0 16,-42 0-16,21 21 0,-21-21 0,-1 21 16,1 0-16,0 0 0,-22 0 15,1 21-15,-1 0 0,22 0 0,-22 0 16,22 1-16,0 20 0,20-21 15,1 21-15,0-20 0,21 20 16,0-21-16,0 21 0,0-20 0,21 20 16,22-21-16,-22 21 0,21-20 15,-21-1-15,22 0 0,-1 0 0,0 0 16,-21 0-16,22-21 0,-22 0 16,21 22-16,-21-22 0,1 0 0,-22 21 15,0 0 1,-22 0-16,-20-21 15,0 21-15,-1 0 0,1 1 16,0-1-16,-22 0 0,22 21 0,21-21 16,-22 1-16,22-1 0,0 0 15,0 0-15,21 0 0,0 0 0,0 1 16,0-1-16,21 0 0,0 0 16,22 0-16,-22-21 0,21 21 0,0-21 15,1 0-15,-22 0 0,21 0 16,1 0-16,-1 0 0,0 0 15,-21-21-15,22 21 0,-1-21 0,0 0 16,1 0-16,-22-22 0,21 22 16</inkml:trace>
  <inkml:trace contextRef="#ctx0" brushRef="#br0" timeOffset="20371.06">3514 11113 0,'0'-43'0,"0"86"0,0-107 15,0 85 16,21 0-31,-21 22 0,21-22 16,0 21-16,-21-21 0,21 22 16,-21-22-16,21 21 0,1-21 15,-22 1-15,0-1 0,0 21 0,21-21 16,-21 0-16,0 1 16,21-22-16,0 0 15</inkml:trace>
  <inkml:trace contextRef="#ctx0" brushRef="#br0" timeOffset="20599.54">3916 11049 0,'0'0'0,"-21"-42"31,-1 42-31,-20 0 16,21 21-16,0 0 0,0 0 15,-22 0-15,22 1 0,0 20 0,0-21 16,0 21-16,-1-20 0,1 20 15,0 0-15,21 1 0,-21-1 0,21-21 16,-21 21-16,21-20 0,0 20 16,0-21-16,0 0 0,0 0 0,21 1 15,0-1-15,0-21 0,0 0 0,22 0 16,-22 0-16,21-21 0</inkml:trace>
  <inkml:trace contextRef="#ctx0" brushRef="#br0" timeOffset="22412.24">4191 11091 0,'0'0'0,"0"-21"0,21 0 16,-21 0-16,0 0 0,0 0 0,0 42 31,-21 21-31,21-21 16,0 22-16,-21 20 0,21-21 0,0 22 15,0-1-15,0 1 0,0 21 16,0-22-16,0 22 0,0-1 0,0 22 15,0 0-15,0 0 0,0 0 16,0 0-16,0-1 0,0 1 16,21 21-16,-21-21 0,0 21 0,0-21 15,508-1482 1563</inkml:trace>
  <inkml:trace contextRef="#ctx0" brushRef="#br0" timeOffset="24043.94">4212 11113 0,'0'0'0,"-21"-22"0,0 22 15,0 0-15,21-21 16,-22 0-16,22 0 0,0 0 15,0 0-15,0-1 16,0 1-16,0 0 16,22 0-16,20 21 0,-21-21 0,21 0 15,1 21-15,-1 0 0,0 0 16,22 0-16,-22 0 0,22 0 0,-1 0 16,-20 21-16,-1 0 0,0 0 15,1 0-15,-22 22 0,-21-1 0,0 0 16,0 1-16,-21 20 0,-22-21 0,1 22 15,0-22-15,-22 22 0,1-22 16,-1 0-16,1 1 0,-1-1 16,1-21-16,20 22 0,1-22 15,0-21-15,20 21 0,1-21 0,-21 0 16,21 0-16,21-21 31,0 0-31,0-1 16,21 22-16,0 0 0,-21-21 0,21 0 15,0 21 1</inkml:trace>
  <inkml:trace contextRef="#ctx0" brushRef="#br0" timeOffset="24439.71">4064 11515 0,'0'0'0,"0"-21"0,0-1 0,0 1 15,0 0-15,0 0 0,0 0 16,0 0-16,0-1 0,0 1 0,0 42 31,0 22-15,0-22-16,21 21 0,-21 1 15,21 20-15,-21-21 0,0 22 16,0-22-16,0 43 0,0-22 0,0 22 16,0 0-16,0-22 0,0 22 15,0 0-15,0-22 0,0 1 0,0-1 16,0 1-16,0-22 0,0 0 0,0 1 16,0-1-16,0-21 0,0 0 15,0 0-15,0 1 0,0-44 16,0 1-1,0 0-15,0-21 0,0 21 0,0-22 16,0 1-16,0 0 0,0-1 0,0-20 16,21-1-16</inkml:trace>
  <inkml:trace contextRef="#ctx0" brushRef="#br0" timeOffset="24895.45">4805 11240 0,'0'0'16,"0"-22"-16,-21 1 0,-1 0 16,22 0-16,0 0 0,0 0 15,0-1-15,22 1 0,-1 0 16,0 0-16,0 21 0,0-21 15,0 0-15,22 21 0,-22 0 0,21 0 16,1 0-16,-22 0 0,21 21 0,-21 0 16,0 0-16,22 0 0,-22 22 15,0-22-15,-21 21 0,0 0 0,0 1 16,0-1-16,0 0 0,0 1 16,-21-1-16,0-21 0,0 22 0,-1-22 15,22 0-15,-21 0 0,0-21 0,0 0 16,21-21-1,0 0-15,0 0 16,0-1-16,0-20 0,0 21 16,0-21-16,21-1 0,-21 1 15,21 0-15,0 20 0,-21-20 0,22 21 16,-1-21-16,-21 20 0,21 1 16,0 21-16,0-21 0,0 0 0,1 21 15,-1 0-15,0 0 0,0 0 0,0 0 16,22 0-16,-22 0 0</inkml:trace>
  <inkml:trace contextRef="#ctx0" brushRef="#br0" timeOffset="26924.1">5630 11324 0,'0'21'16,"21"-42"-1,-21 0 1,22 0-16,-1 0 0,0 0 0,0-1 15,0-20-15,0 21 0,1-21 16,-1 20-16,-21-20 0,21 21 0,0 0 16,0-22-16,-21 22 0,0 0 15,0 0-15,0 0 0,-21 21 32,0 21-32,0 0 0,21 0 15,-21 0-15,-1 1 0,1 20 0,0-21 16,0 21-16,21 1 0,0-22 15,-21 21-15,21 1 0,0-1 16,0-21-16,0 0 0,0 22 0,21-22 16,0-21-16,0 21 0,0-21 15,1 0-15,-1 0 0,42 0 16,-20-21-16,-22 21 0,21-21 0,0-1 16,-20-20-16,20 21 0,-21-21 15,21 20-15,-20-20 0,20 0 0,-21 21 16,0-22-16,0 22 0,1-21 0,-22 21 15,0-1-15,0 1 0,0 0 16,-22 21-16,1 0 16,0 0-16,0 21 15,21 0-15,0 1 0,-21-1 16,21 0-16,0 0 0,0 0 0,0 22 16,0-22-16,0 0 0,0 21 0,21-21 15,-21 22-15,21-22 0,-21 0 16,21 0-16,0 0 0,-21 1 0,0-1 15,0 0-15,-21-42 47,0 0-47,0 21 0,21-22 16,-21 1-16,0 0 0,21 0 16,0 0-16,-22 0 0,1 21 0,21-22 15,-21 22-15,21 22 31,0-1-31,0 0 0,0 0 16,0 0-16,21-21 0,0 21 16,1 1-16,-1-1 0,0-21 15,0 0-15,0 0 0,0 0 0,1 0 16,20 0-16,0-21 0,1 21 16,-1-22-16,0 1 0,1 0 15,20 0-15,-21-21 0,1 20 0,20-20 16,-20 0-16,-1 21 0,0-22 15,-21 1-15,22 0 0,-22 20 0,-21-20 16,0 21-16,0 0 0,0 0 16,0-1-16,-21 22 0,0 0 15,-1 0-15,-20 0 0,21 0 0,0 22 16,0-1-16,-1 0 0,1 0 16,21 0-16,0 0 0,0 22 0,0-22 15,0 21-15,0-21 0,21 22 0,1-22 16,-1 21-16,0-21 0,0 1 15,0 20-15,0-21 0,1-21 16,-22 21-16,0 0 0,21-21 0,-42 0 47,-1 0-47,1-21 0,21 0 0,-21 21 16,0-21-16,0 21 0,0 0 15,21-21-15,-22 21 0,22 21 31,22-21-15,-1 21-16,0-21 0,0 0 0,0 0 16,22 0-16,-22 21 0,21-21 15,-21 0-15,22 0 0,-1 0 16,0-21-16,-21 0 0,22 0 0,-1 0 16,0-1-16,1 1 0,-1 0 15,0 0-15,1-21 0,-1 20 0,-21 1 16,22-21-16,-22 21 0,0-22 0,0 22 15,-21 0-15,0-21 0,0 21 16,0-1-16,0 1 0,0 0 16,-21 21-1,21 21-15,-21 0 16,21 1-16,-21-1 0,-1 21 16,22-21-16,0 0 0,0 22 0,-21-1 15,21-21-15,0 22 0,0-1 16,0-21-16,0 0 0,0 22 0,0-22 15,21 0-15,1 0 16,-1-21-16,0 0 0,0 0 0,21 0 16,-20 0-16,-1-21 0,21 21 0,-21-21 15,22 0-15,-1-22 0,-21 22 16,21 0-16,1-21 0,-22 20 0,21-20 16,-21 21-16,22-21 0,-22 20 15,0 1-15,0-21 0,0 21 0,-21 0 16,22 21-16,-44 0 15,1 0-15,21 21 16,-21 0-16,0 0 16,0 0-16,0 22 0,21-22 0,-22 0 15,22 21-15,-21-21 0,21 22 0,0-22 16,0 0-16,0 0 0,0 0 16,0 1-16,21-22 0,1 0 15,20 0-15,-21 0 0,0 0 16,0-22-16,1 22 0,20-21 15,-21 0-15,0 0 0,0 0 0,1 0 16,-22-22-16,0 22 0,0 0 16,0 0-16,0-22 0,0 22 15,0 0-15,-22 0 0,1 0 0,0 0 16,-21-1-16,21 22 0,-22 0 0,22 0 16,-21 0-16,21 0 0,-1 0 15,1 0-15,42 0 16,22 0-1,-22 0-15,21 0 0,1-21 16,-22 21-16,21 0 0,0 0 0,1 0 16,-1 0-16,-21 0 0,22 0 0,-22 0 15,21 0-15,-21 21 0,0-21 16,1 22-16,-1-1 0,0 0 16,0 0-16,-21 0 0,0 0 0,21 1 15,-21 20-15,0-21 16,0 0-16,0 22 0,0-22 0,0 0 15,-21 0-15,21 21 0,0-20 0,-21-22 16,21 21-16,-21 0 0,0-21 16,-1 0-16,1 0 15,21-21 1,0 0-16,0-1 0,0 1 0,0 0 16,0 0-16,21-21 0,1 20 0,-1-20 15,21 0-15,0-1 0,1 1 16,-1 0-16,22-1 0,-22 1 0,21 0 15,1-1-15,-22 22 0,22 0 16,-22 21-16,0 0 0,-20 21 16,20 0-16,-21 1 0,-21-1 0,0 21 15,0 0-15,0 1 0,0-1 0,0 0 16,0 1-16,-21-1 0,0 0 16,0 1-16,-1-1 0,22 0 0,-21 1 15,0-22-15,-21 42 0,42-41 16,-21-22-16,-1 21 0,1-21 15,0 0-15,0 0 16,0-21-16,0-1 0,-1 1 0</inkml:trace>
  <inkml:trace contextRef="#ctx0" brushRef="#br0" timeOffset="27094.99">8234 10583 0,'0'0'0,"0"-21"0,-21 0 0,-1 0 0,1 21 15,21-21-15,-21 21 0,0 0 16,0 0 0,21 21-16,0 0 15,0 0-15,0 0 16</inkml:trace>
  <inkml:trace contextRef="#ctx0" brushRef="#br0" timeOffset="27912.42">10520 10372 0,'0'0'0,"21"-21"0,-21-22 0,0 22 0,0 0 16,0 42-1,-21 21-15,0-20 16,-1 20-16,22 21 0,-21-20 16,0 20-16,0 1 0,0-1 0,0 1 15,-1-1-15,1 1 0,0-22 16,0 22-16,21-22 0,-21 21 16,0-20-16,-1-22 0,22 21 0,0-21 15,0 1-15,0-1 0,0-42 31,0-1-31,0-20 0,22 21 16,-1 0-16,0-22 0,21 22 16,-21-21-16,1 0 0,-1 20 0,0-20 15,0 21-15,0 0 0,0 0 0,1-1 16,-1 22 0,0 0-16,-21 22 0,21 20 15,-21-21-15,0 21 0,0 1 16,0-1-16,0 0 0,21 1 15,-21-1-15,0 0 0,0 1 0,21-22 16,1 21-16,-1-21 0,0 1 0,0-22 16,0 0-16,22 0 0,-1 0 15,0 0-15,1-22 0,62-41 16,-62 42-16,20-22 0,-20 1 16,20-21-16,-21 20 0,1 1 0,-1-22 15,-21 1-15,0-1 0,1 1 0,-22-1 16,0 1-16,0-22 0,-22 22 15,1 20-15,-21-20 0,0 42 16,-1-22-16,-20 22 0,-1 0 0,1 21 16,-1 0-16,22 0 0,0 21 15,-22 0-15,43 1 0,-21 20 0,20 0 16,1 1-16,21-1 0,0 0 16,0 1-16,0-1 0,0 0 0,43 1 15,-22-1-15,0 0 0,21-21 0,1 1 16,-1-1-16,0 0 0,1 0 15,-1 0-15,21-21 0,-20 0 0</inkml:trace>
  <inkml:trace contextRef="#ctx0" brushRef="#br0" timeOffset="28119.7">11642 10859 0,'0'21'15,"0"0"1,-22 0-16,1 0 0,21 0 0,-21 1 15,0-1-15,21 0 0,-21 0 16,21 0-16,-21 0 0,21 1 16,0-1-16,0 0 0,0 0 15,-22-21-15,22-21 32,0 0-32,0 0 15</inkml:trace>
  <inkml:trace contextRef="#ctx0" brushRef="#br0" timeOffset="28283.71">11599 10647 0,'0'0'0,"0"-21"0,0-22 0,0 22 0,0 0 15,-21 21-15,21 21 32,0 0-32,0 1 15,0-1-15,21 0 16,-21 0-16,21 0 0,1-21 0,-22 21 15,21 1-15,0-22 0</inkml:trace>
  <inkml:trace contextRef="#ctx0" brushRef="#br0" timeOffset="28676.71">11959 10901 0,'0'0'0,"0"21"0,0 0 0,0 0 16,0 1-16,0-1 0,-21 0 0,21 0 15,-21-21-15,21 21 0,-21 0 0,21 1 16,0-1-16,0 0 0,-22-21 16,1 0-16,0 0 15,21-21 1,0 0-16,0-1 16,0 1-16,0 0 0,21-21 15,22 21-15,-22-22 0,0 22 16,21-21-16,1-1 0,-1 22 0,0-21 15,1 21-15,-1 0 0,-21-1 0,21 22 16,1 0-16,-22 0 0,42 22 16,-41-1-16,-1 0 0,0 21 15,-21-21-15,0 22 0,0-22 0,0 0 16,0 21-16,0-20 0,0-1 16,0 21-16,0-21 0,0 0 0,0 1 15,0-1-15,0 0 16,21-21 15,0 0-31,22-21 0,-22 0 0</inkml:trace>
  <inkml:trace contextRef="#ctx0" brushRef="#br0" timeOffset="29147.7">13144 10626 0,'0'0'0,"0"-21"0,0-1 0,-21 1 16,0 0-16,-21 0 0,21 21 15,-1 0-15,-20 0 0,21 0 16,-21 0-16,20 21 0,-20 0 0,21 22 16,-21-22-16,20 21 0,1 0 15,-21 1-15,21-1 0,21 0 0,-21 1 16,-1-1-16,22 0 0,0-20 0,0 20 16,0 0-16,0-21 0,0 22 15,0-22-15,22 0 0,-1 0 0,21-21 16,-21 0-16,22 0 0,-1 0 0,-21 0 15,21-21-15,1 21 0,-1-42 16,0 21-16,1-1 0,-1-20 0,-21 21 16,22-21-16,-1-1 0,-21-20 0,0 20 15,0-20-15,1-22 16,20 22-16,-42-22 0,21 0 0,0 22 16,0-1-16,-21 1 0,0-1 0,0 22 15,0 21-15,0-21 0,-21 63 31,0 21-31,21 0 16,-21 1-16,21 20 0,-21 1 0,0-1 16,-1 1-16,22-1 0,0 1 0,0-1 15,0-20-15,0 20 0,0-21 16,0 1-16,0-22 0,0 21 0,0-21 16,0 1-16,0-1 0,0 0 0,22-21 15,-1 0-15,0 0 16,0 0-16,0 0 15</inkml:trace>
  <inkml:trace contextRef="#ctx0" brushRef="#br0" timeOffset="29551.48">13801 10732 0,'0'0'0,"-22"0"31,1 21-31,0 0 0,0-21 16,0 21-16,21 21 0,-21-20 0,-1-1 15,22 0-15,-21 0 0,21 21 0,0-20 16,0-1-16,0 0 0,0 0 16,0 0-16,0 22 0,21-22 15,1 0-15,-1 0 0,0-21 16,21 0-16,-21 0 0,1 0 0,20 0 16,0-21-16,1 0 0,-22 21 15,21-21-15,0-1 0,-20-20 0,20 21 16,-21 0-16,0-22 0,0 1 0,-21 21 15,0-21-15,0-1 0,0 1 16,0 0-16,-21-1 0,0 22 0,0-21 16,0 42-16,0-21 0,-22 21 15,22 0-15,-21 0 0,21 21 16,-22-21-16,22 21 0,-21 21 0,21-21 16,-1 22-16,1-22 0,0 21 0,0-21 15,21 22-15,0-22 0,0 0 16,0 0-16,0 0 0,0 1 0,21-1 15,0-21-15,0 0 0,1 0 0,20 0 16,-21 0-16,21 0 0,1 0 0</inkml:trace>
  <inkml:trace contextRef="#ctx0" brushRef="#br0" timeOffset="30054.92">14541 10668 0,'0'0'15,"0"-21"-15,22 0 0,-22 0 0,0 42 16,-22 0-1,22 0-15,-21 21 0,0-20 16,0 20-16,21-21 0,-21 21 0,0-20 16,21 20-16,-22-21 0,22 21 0,0-20 15,0-1-15,0 0 0,0 0 16,0 0-16,22-21 0,-1 0 16,0 0-16,0 0 0,0 0 0,0 0 15,1 0-15,-1-21 0,0 0 16,0 0-16,21 0 0,-20-1 0,-1 1 15,0 0-15,21 0 0,-21-21 0,1 20 16,-1 1-16,0 21 16,0-21-16,0 21 0,0 21 31,-21 0-31,0 1 16,0-1-16,22 0 0,-22 0 15,0 0-15,21-21 0,-21 21 0,21-21 16,0 0-16,21 0 0,-20 0 15,20 0-15,0 0 0,1 0 0,-1 0 16,0 0-16,-21-21 0,1 21 0,-1-21 16,-21 0-16,0 0 0,0 0 15,0-1-15,0 1 0,0-21 16,-21 21-16,21 0 0,-22-1 0,1 1 16,0 0-16,0 0 15,0 21 1,21 21-16,0 0 15,21-21 1,0 0-16,0 0 0,0 0 0,1 21 16</inkml:trace>
  <inkml:trace contextRef="#ctx0" brushRef="#br0" timeOffset="30543.92">15896 10753 0,'21'0'32,"0"21"-32,22-21 0,-1 0 15,0 0-15,22 0 0,-1 0 0,1 0 16,21 0-16,-22 0 0,22 0 16,-22 0-16,22 0 0,-22 0 0,1 0 15,-22 0-15,22 0 0,-22 0 0,0 0 16,-20 0-16,20 0 0,-21 0 15,0-21-15,-21 0 16,0-1-16,0 1 0,-21 0 16,0 0-16,0 0 0,0 0 15,-22 21-15,22-22 0,-21 1 0,21 21 16,-1 0-16,1-21 0,0 21 0,0 0 16,42 0 15,21 0-31,-20 0 15,-1 21-15,21-21 0,-21 0 0,22 21 16,-22-21-16,0 22 0,0-22 16,0 21-16,-21 0 0,0 0 0,0 0 15,0 22-15,0-22 0,0 0 16,-21 0-16,0 21 0,0-20 0,0-1 16,-22 0-16,22 0 0,-21 0 0,21 0 15,-22-21-15,1 22 0,21-1 16,-22-21-16,22 0 0,-21 21 0,21-21 15,0 0-15,-1 0 0,1 0 0,0-21 16,0 0-16</inkml:trace>
  <inkml:trace contextRef="#ctx0" brushRef="#br0" timeOffset="31551.84">17462 5906 0,'0'21'32,"0"0"-17,0 0-15,0 0 0,0 0 16,0 1-16,0-1 0,22 0 16,-1-21-16,0 0 0,0 21 15,0-21-15,0 0 16,22 0-16,-22 0 0,0 0 0,21-21 15,-20 21-15,-1-21 0,21 0 16,-21-1-16,22 1 0,-22 0 16,0 0-16,21 0 0,-21 0 0,-21-1 15,0 1-15,22 0 0,-22 0 16,0 0-16,0 0 0,0-1 0,-22 22 16,22 22-1,-21-1-15,0 0 0,21 0 0,0 21 16,-21-20-16,0 20 0,21 0 0,0 1 15,-21-22-15,21 21 0,0 0 16,0 1-16,0-1 0,0-21 0,0 22 16,0-1-16,0 0 0,0-21 0,0 22 15,0-22-15,-22 21 16,22-21-16,-21 1 0,0-1 0,0-21 16,21 21-16,-21-21 0,0 0 0,-1 0 15,1 0-15,0 0 0,0 0 16,0-21-16,21 0 0,-21-1 15,21 1-15,0 0 0,0-21 16,0-1-16,0 22 0,21-21 0</inkml:trace>
  <inkml:trace contextRef="#ctx0" brushRef="#br0" timeOffset="31783.44">18415 5736 0,'0'0'0,"0"21"31,0 1-31,0-1 0,-21 0 0,21 21 16,0 1-16,-21-22 0,21 21 15,-22 0-15,1 1 0,21-22 0,0 21 16,0 1-16,0-22 0,0 0 0,0 21 16,-21-21-16,21 1 0,0-1 15,0 0-15,0 0 0</inkml:trace>
  <inkml:trace contextRef="#ctx0" brushRef="#br0" timeOffset="31952.62">18203 6096 0,'0'0'0,"-21"0"15,21-21 1,21 21-1,0 0-15,1 0 0,20 0 0,-21 0 16,21 0-16,1 0 0,-1 0 16,22-21-16,-22 21 0,21 0 0,1-21 15,-1 21-15</inkml:trace>
  <inkml:trace contextRef="#ctx0" brushRef="#br0" timeOffset="32528.01">19939 5779 0,'0'0'0,"0"21"16,0 0-1,0 0-15,0 0 0,-21 22 16,21-22-16,-21 21 0,21-21 0,-22 22 16,22-22-16,-21 0 0,21 21 15,0-21-15,0 1 0,-21-1 16,21 0-16,-21-21 0,21 21 0,0 0 15,0-42 17,0 0-32,21 0 15,0 0-15,-21-1 0,21 1 16,1 0-16,-1-21 0,0 21 0,0-1 16,0-20-16,0 21 0,1 0 15,-1 21-15,0 21 16,-21 0-16,0 0 0,0 0 15,0 1-15,21-1 0,-21 0 16,0 21-16,21-21 0,-21 1 16,0-1-16,21 0 0,1 0 0,-1 0 15,0 0-15,0-21 0,0 0 16,0 0-16,1 0 0,20 0 0,0 0 16,1 0-16,-1 0 0,-21-21 0,21 21 15,1-21-15,-22 0 0,21 0 16,-21 0-16,1-22 0,-22 22 0,0-21 15,0-1-15,0 1 0,0 0 0,0-1 16,0 1-16,0 0 0,-22 21 16,1-1-16,0 1 0,0 21 0,0 0 15,0 0 1,-22 21-16,43 1 0,-21-1 0,0 21 16,21-21-16,-21 0 0,21 22 0,0-22 15,0 0-15,0 0 0,21 0 16,0 1-16,0-22 0,0 0 0,43 21 15</inkml:trace>
  <inkml:trace contextRef="#ctx0" brushRef="#br0" timeOffset="32747.64">21061 5842 0,'0'-21'16,"0"42"-16,0-63 0,0 21 0,0 42 31,0 0-31,0 0 0,0 0 15,0 22-15,0-22 0,0 21 0,0-21 16,0 0-16,-21 22 0,21-22 16,0 0-16,-22 0 0,22 0 0,0 1 15,0-1-15,0 0 0,0-42 47,0 0-47</inkml:trace>
  <inkml:trace contextRef="#ctx0" brushRef="#br0" timeOffset="33079.72">21103 5588 0,'0'-42'0,"0"84"0,0-127 15,0 64-15,-21 0 0,0 21 16,0 0-16,-1 0 0,1 0 16,21 21-16,0 22 15,0-22-15,0 0 0,0 0 0,0 0 16,0 0-16,0 1 0,21-1 15,1 0-15,-1-21 0,0 0 0,0 0 16,0 0-16,0 0 0,1 0 0,-1 0 16,0-21-16,0 0 0,0-1 15,0 1-15,-21 0 0,0 0 16,0 0-16,0-22 0,0 22 16,0 0-16,-21 0 0,21 0 0,-21 0 15,0-1-15,0 22 0,0 0 0,-1 0 16,1 0-16,0 22 0,0-1 15,0 0-15,21 0 0,0 21 0,-21 22 16,21-43-16,0 21 16,0-20-16,0 20 0,0-21 0,21 0 15,0 0-15,0-21 0</inkml:trace>
  <inkml:trace contextRef="#ctx0" brushRef="#br0" timeOffset="33343.65">21802 5546 0,'0'0'16,"0"-21"-16,0-1 0,0 1 0,-22 21 16,1 0-1,0 21-15,0 22 0,0-22 16,0 21-16,-1 1 0,1 20 0,-21-21 16,21 22-16,21-22 0,-21 1 0,-1-1 15,22 0-15,-21 1 0,21-1 16,0-21-16,0 0 0,0 0 0,0 1 15,0-1-15,21-21 0,1 0 16,-1 0-16,21 0 0,-21 0 0,22 0 16,-22-21-16,21-1 0,0 1 15,-20 0-15,20 0 0,0-21 16,-21 20-16,22-20 0</inkml:trace>
  <inkml:trace contextRef="#ctx0" brushRef="#br0" timeOffset="33523.42">22183 5482 0,'0'-21'0,"0"42"0,0-63 0,-22 42 15,1 21 1,21 21-16,-21 1 0,0-1 0,0 22 16,0-1-16,-1-21 0,22 22 0,0-1 15,0-20-15,0-1 16,0 0-16,0 1 0,0-22 0,0 21 16,0-21-16,22 1 0,-1-22 0,0 0 15,0 0-15,0 0 16,0 0-16,1 0 0,20-22 0,-21 1 15</inkml:trace>
  <inkml:trace contextRef="#ctx0" brushRef="#br0" timeOffset="34362.97">23474 5271 0,'21'0'0,"-42"0"0,63 0 16,-42 21-1,21 0-15,-21 0 0,0 0 16,0 22-16,0-1 0,0 0 16,0 22-16,-21-1 0,0-20 0,0 20 15,0 1-15,-1-22 0,1 21 16,-21-20-16,21-1 0,-22 0 15,22 1-15,-21-22 0,21 0 0,-22 0 0,22 0 16,0 1-16,0-22 0,0 0 16,0 0-16,-1 0 0,22-22 15,0 1-15,0 0 0,0 0 0,0 0 16,0-22-16,0 1 16,0 0-16,22-1 0,-1-20 0,0-1 15,0 22-15,0 0 0,0-22 16,1 43-16,-22-21 0,21 21 0,0-1 15,0 22 1,-21 22-16,21-1 0,0 21 16,-21-21-16,0 22 0,0-1 0,22 0 15,-22 1-15,21-1 0,-21 0 16,21 1-16,-21-1 0,21-21 0,0 0 16,0 0-16,1 1 0,-22-1 0,42 0 15,-21-21-15,0 0 16,0 0-16,22 0 0,-22 0 0,21 0 15,1-21-15,20-22 0,-21 22 16,-20 0-16,20 0 0,-21-21 16,0-1-16,0 1 0,1 0 0,-1-1 15,-21 22-15,21-21 0,-21 21 16,0-1-16,0 44 16,0-1-16,0 21 15,0-21-15,-21 22 0,21-1 16,0-21-16,-21 21 0,21-20 0,-22 20 15,22-21-15,-21 0 0,21 0 16,0 1-16,0-1 0,0 0 16,-21-21-16,21 21 0,21-42 31,0 0-15,1 0-16,-1-22 0,0 22 0</inkml:trace>
  <inkml:trace contextRef="#ctx0" brushRef="#br0" timeOffset="34534.94">24363 5398 0,'0'0'0,"-64"0"31,43 0-15,21 21-16,-21-21 0,21 21 0,-21-21 15,21 21-15,0 0 16,0 0-16,0 1 0,0-1 15,21 0-15</inkml:trace>
  <inkml:trace contextRef="#ctx0" brushRef="#br0" timeOffset="34859.53">24723 5630 0,'-22'0'31,"1"0"-31,0 0 0,-21 0 15,21 0-15,-22 0 0,22 22 0,-21-22 16,21 21-16,-22 0 0,22-21 16,21 21-16,0 0 0,0 0 15,0 1-15,21-1 16,0 0-16,1 0 0,-1 0 0,0 0 16,21-21-16,-21 22 0,1-1 15,20 0-15,-42 0 0,0 0 0,0 0 16,0 1-16,0-1 0,0 0 15,-21 0-15,0-21 0,-22 0 16,22 0-16,-21 21 0,21-21 16,-1 0-16,1 0 0,0 0 0,0 0 15,21-21-15,0 0 16,0 0-16,21 0 0,0-1 16,0 1-16,1 0 0</inkml:trace>
  <inkml:trace contextRef="#ctx0" brushRef="#br0" timeOffset="35083.26">25082 5355 0,'0'0'0,"43"-21"0,-22-21 0,0 21 16,0 21-16,0 0 0,1 0 0,-1 0 15,-21 21 1,0 0-16,0 0 0,0 0 0,0 22 16,0-22-16,-21 21 0,-1 0 0,1 22 15,21-22-15,-21 1 0,0-1 16,0 0-16,0 1 0,-1-1 0,22 0 15,0 1-15,-21-22 0,21 0 0,0 21 16,0-21-16,0 1 16,21-22-1,1 0-15,-22-22 0,21 22 0</inkml:trace>
  <inkml:trace contextRef="#ctx0" brushRef="#br0" timeOffset="35255.26">25019 5630 0,'0'0'0,"0"-42"32,0 21-32,21 21 15,0 0-15,0 0 0,22 0 16,-22 0-16,0 0 0,21 0 0,1 0 16,-1-21-16,0 21 0,1 0 15,20 0-15,-20 0 0,20 0 0</inkml:trace>
  <inkml:trace contextRef="#ctx0" brushRef="#br0" timeOffset="36371.48">26628 5503 0,'0'0'0,"0"-21"0,0 0 0,21 0 0,-21 0 15,0 0-15,0-1 16,0 44-1,-21-1 1,-1 21-16,1 0 16,0 1-16,0-1 0,0 0 0,0 22 15,21-22-15,-22 1 16,1 20-16,21-21 0,0 1 0,0-22 16,0 21-16,0-21 0,0 22 0,21-22 15,1 0-15,-1-21 0,21 21 16,-21-21-16,22 0 0,-22 0 0,21 0 15,0 0-15,1-21 0,-1 0 0,0 21 16,1-21-16,-1-22 0,0 22 16,1-21-16,-1 0 0,-21-1 0,0-20 15,1 20-15,-22-20 0,0-1 16,0 22-16,0-21 0,0 20 0,-22 1 16,1 0-16,0 20 0,0 1 0,-21 0 15,20 0-15,-20 21 0,0 0 16,-1 0-16,1 21 0,21 0 15,-21 22-15,20-22 0,-20 21 16,21 0-16,0 1 0,21 20 0,0-20 16,0-1-16,0 21 0,0-20 0,0-1 15,21 0-15,0-20 0,0 20 16,0-21-16,22 0 0,-1 0 0,0 1 16,-20-22-16,20 0 0,0 0 0,1 0 15,-1 0-15,0 0 0,1-22 16,-1 1-16,0 0 0,1 0 0,-1 0 15,0-22-15,-21 22 16,22-21-16,-22 0 0,21-1 0,-21 22 0,1-21 16,-1 21-16,0-1 0,-21 44 31,0-1-31,-21 0 16,0 21-16,-1-21 0,1 22 15,21-22-15,0 21 0,-21-21 0,21 22 16,0-22-16,0 0 0,0 0 0,0 0 15,0 1-15,21-1 16,0-21-16,1 0 0,20 0 16,-21 0-16,0 0 0,22-21 15,-22 21-15,21-22 0,-21 1 16,22 0-16,-22-21 0,21 21 0,22-64 16,-43 43-16,21-1 15,-21 22-15,0-21 0,1 21 0,-22-1 16,0 44-1,-22-1 1,1 0-16,0 21 0,21-21 0,0 22 16,-21-22-16,21 21 0,0-21 15,0 22-15,0-22 0,0 0 0,0 0 16,21 0-16,0 1 0,22-1 16,-22-21-16,0 0 0,21 0 0,-21 0 15,22 0-15,-22 0 0,21 0 16,1-21-16,-22-1 0,21 1 15,-21 0-15,22-21 0,-22 21 0,21-43 16,-21 22-16,0-22 0,22 22 16,-22-22-16,0 1 0,0-1 0,0 1 15,1 21-15,-1-1 0,-21 1 0,21 21 16,-21 0-16,0-1 0,0 1 16,-21 42-16,-22 1 15,22-1-15,0 0 0,0 21 16,-21 1-16,20-1 0,-20 0 0,21 22 15,0-22-15,0 22 0,-1-22 0,1 21 16,21-20-16,0-1 16,0 22-16,0-22 0,0-21 15,0 0-15,21 0 0,1 1 16,-1-22-16,0 0 0,0 0 16,0 0-16,0 0 0,1-22 0,-1 1 15,21 0-15</inkml:trace>
  <inkml:trace contextRef="#ctx0" brushRef="#br0" timeOffset="36546.97">28469 5546 0,'-42'0'0,"84"0"0,-105 0 0,41 0 16,1 0-16,0 0 0,21-21 0,21 21 31,0 0-31,1 0 16,20 0-16,0-22 0,1 22 15,-1 0-15,21 0 0,-20-21 0,20 21 16,1-21-16,20 21 0</inkml:trace>
  <inkml:trace contextRef="#ctx0" brushRef="#br0" timeOffset="37583.71">29908 5567 0,'0'0'0,"0"-21"0,0 0 0,22-1 16,-1 1-16,-21 0 15,0 0-15,21 0 0,-21 0 0,0-1 16,0 1-16,0 0 0,-21 21 16,0 0-1,-22 21-15,22 0 0,-21 1 16,-1-1-16,22 21 0,-21-21 0,0 22 15,-1-1-15,22 0 0,-21 1 16,21-1-16,-1 0 0,1-21 16,0 22-16,0-22 0,21 21 0,0-21 15,0 1-15,0-1 0,0 0 16,0 0-16,21-21 0,0 0 0,0 0 16,1 0-16,-1 0 0,0 0 0,21-21 15,-21 0-15,22 0 0,-1-1 16,-21 1-16,22-21 0,-1 0 0,0-1 15,1 1-15,-22 0 0,21-1 16,-21 22-16,0 0 0,1 0 0,-22 0 16,-22 42 15,1 0-31,0 0 0,21 21 0,-21-20 16,0 20-16,21 0 0,-21-21 15,21 22-15,0-22 0,0 21 0,0 1 16,0-22-16,21 0 0,0 0 15,0 21-15,21-42 0,1 22 0,-22-1 16,21-21-16,1 0 0,20 0 0,-21 0 16,1 0-16,-1 0 0,22-21 15,-22-1-15,0 1 0,22 0 0,-22 0 16,0-21-16,1-22 0,-1 22 16,-21-22-16,22 1 0,-1 20 15,0-20-15,-21-1 0,1 22 16,-1 0-16,-21 21 0,21-22 0,-21 22 15,0 0-15,-21 21 16,0 0-16,-1 0 0,1 21 16,21 0-16,-21 0 0,0 1 15,21-1-15,0 21 0,0 0 0,0 1 16,0-1-16,0 0 0,0 1 0,0-1 16,0 0-16,0 1 0,21-1 15,0-21-15,0 22 0,1-22 0,-1 0 16,21 0-16,-21 0 0,22-21 15,-1 0-15,0 0 0,1 0 16,-1 0-16,0-21 0,1 21 16,-1-21-16,0-21 0,1 20 0,-22-20 15,21-21-15,0 20 0,-20 1 16,20-22-16,-21 1 0,21 21 0,-20-1 16,-1-20-16,0 20 0,-21 1 15,0 21-15,0 0 0,0 0 0,0-1 16,-21 44-1,0-1-15,-1 0 0,1 0 16,0 0-16,0 22 0,0-22 16,0 21-16,-1 0 0,1 22 15,21-22-15,0 1 0,0-1 0,0 0 16,0 1-16,0-1 0,0-21 16,21 21-16,1-20 0,-1-1 0,0 0 15,0-21-15,21 21 0,1-21 16,-22 0-16,21 0 0,1 0 0,20 0 15,-21 0-15,22 0 0,-1 0 16,-20 0-16,20-21 0,1 21 0,-22-21 16,0 0-16,1-1 0,-22-20 15,0 21-15,-21-21 0,0 20 0</inkml:trace>
  <inkml:trace contextRef="#ctx0" brushRef="#br0" timeOffset="38403.41">11980 7578 0,'0'-43'0,"0"86"0,0-128 0,0 64 16,0-21-16,0-1 0,0 1 0,0 21 15,0-22-15,0 22 0,-21 21 16,21 21-1,-21 1-15,0 20 0,21 0 16,-21 1-16,21 20 0,-22 1 16,1-22-16,21 21 0,-21-20 0,0 20 15,0 1-15,0-22 0,-1 0 0,1 22 16,21-22-16,0-21 0,-21 22 16,21-22-16,0 21 0,-21-21 0,21 1 15,-21-44 16</inkml:trace>
  <inkml:trace contextRef="#ctx0" brushRef="#br0" timeOffset="39160.71">11451 7832 0,'0'0'0,"21"0"31,0 0-15,1 0-16,-1 0 0,21 0 0,0 0 15,-20 0-15,41 0 0,-21 0 0,22-21 16,-1 21-16,1-22 0,-1 1 16,1 0-16,-1 21 0,1-21 0,-1 0 15,-20 0-15,-1-1 0,0 1 0,-20 0 16,-1 0-16,0 0 0,0 0 16,-21-1-16,0 1 0,0 0 15,0 0-15,0 0 0,0 0 16,0 42-1,0 0-15,0 0 0,0 21 16,-21 1-16,21-22 0,0 21 0,0 22 16,-21-22-16,0 0 0,21 1 15,-22-1-15,1 0 0,21 1 0,-21-1 16,0 0-16,21 1 0,0-22 16,-21 0-16,21 0 0,-21-21 15,21 21-15,0-42 16,21 0-1,0 0-15,0-21 0,0 20 16,0-20-16,1 21 0,-1-21 0,0-1 16,0 22-16,0-21 0,0 21 0,1-1 15,-1 1-15,-21 0 0,21 0 16,0 21-16,0 0 16,-21 21-16,0 0 0,0 0 0,21 1 15,-21-1-15,0 0 0,0 0 16,22 0-16,-22 0 0,0 1 0,0-1 15,21 0-15,0 0 0,0 0 16,0-21-16,0 0 0,22 0 16,-22 0-16,21 0 0,1 0 0,-1 0 15,21-21-15,-20 0 16,20 0-16,-20 0 0,-1-1 0,0 1 16,1 0-16,-22 0 0,0 0 0,0 0 15,0-1-15,-21 1 0,0 0 16,-21 21-1,0 0-15,0 0 0,0 21 16,-1 0-16,1 1 0,0-1 16,0 0-16,0 0 0,21 21 0,0-20 15,0-1-15,0 0 0,0 0 0,0 0 16,0 0-16,0 1 0,0-1 16,21-21-16,0 0 0,0 21 0,0-21 15,1 0-15,20 0 0,-21 0 16,21 0-16,1-21 0,-1 0 15,0-1-15,1 22 0,-1-21 0</inkml:trace>
  <inkml:trace contextRef="#ctx0" brushRef="#br0" timeOffset="39567.68">14414 7430 0,'0'0'0,"22"-43"31,-1 43-31,0 0 16,0 0-16,-21 21 16,21 1-16,0-1 0,-21 21 0,22-21 15,-1 22-15,-21-22 0,21 21 0,-21 0 16,0 1-16,0-1 0,0-21 16,0 22-16,0-1 0,0 0 0,0-21 15,-21 22-15,21-22 0,-21 0 0,21 0 16,0 0-16,0-42 31,21 0-31,0 0 16,-21-21-16,21 20 0,0-20 15,0 21-15,1-21 0,-22-1 16,21 1-16,0-22 0,0 22 0,0 0 16,0-22-16,1 22 0,-1 0 15,0-1-15,0 22 0,0-21 0,0 42 16,1-21-16,-1 21 15,-21 21 1,0 0-16,0 0 0,0 0 0,0 22 16,0-22-16,-21 21 0,21 0 0</inkml:trace>
  <inkml:trace contextRef="#ctx0" brushRef="#br0" timeOffset="40360.64">15176 7938 0,'22'0'0,"-44"0"0,86 0 0,-22 0 15,-21 0-15,22-22 0,-1 22 0,-21-21 16,22 0-16,-22 0 0,21 0 0,-21 0 16,0-1-16,22 1 0,-43-21 15,21 21-15,0-22 0,-21 22 0,0-21 16,0 0-16,0 20 0,0-20 0,0 21 16,0 0-16,-21 0 0,0-1 15,0 22-15,-22 0 0,22 0 0,0 22 16,-21-1-16,20 0 0,-20 21 0,21-21 15,0 22-15,-22-1 16,22 0-16,0 1 0,0-1 0,0 0 16,21 1-16,0-1 0,0 0 0,0 1 15,0-22-15,0 0 0,0 0 16,0 0-16,21 1 0,0-22 0,0 0 16,0 0-16,22 0 0,-22 0 0,0 0 15,21-22-15,-20 1 0,20 0 16,-21 0-16,0 0 0,22 0 0,-22-1 15,0-20-15,0 21 0,0-21 0,22 20 16,-22-20-16,0 0 0,-21-1 16,21 22-16,0-21 0,-21 21 15,21 0-15,-21-1 0,0 1 0,0 42 32,0 1-32,-21-1 0,0 0 15,21 21-15,-21-21 0,21 1 0,-21 20 16,21-21-16,-21 21 0,21-20 15,0 20-15,0-21 0,0 0 0,0 0 16,0 1-16,0-1 0,0 0 16,21 0-16,0-21 0,0 0 0,0 0 15,0 0-15,22 0 0,-22 0 0,0 0 16,21-21-16,-20 0 0,20 21 16,0-21-16,1-1 0,-1 1 0,-21-21 15,21 21-15,1 0 0,-22-22 16,21 22-16,-21-21 0,1 21 15,-1-22-15,0 22 0,-21 0 0,0 0 16,0 0-16,-21 21 0,0 0 16,-1 0-16,1 0 0,0 21 15,0 0-15,0 0 0,0 0 16,21 0-16,0 1 0,0 20 0,0-21 0,0 0 16,0 22-16,0-22 0,0 0 15,21 0-15,0 0 0,-21 0 0,21 1 16,0-1-16,22 0 0,-22 0 0,0-21 15,0 21-15,0-21 16,0 0-16,1 0 0,-1 0 0,0 0 16,0 0-16,0 0 0,0 0 0,1 0 15,-1-21-15,21 0 0,-21 21 16,22-21-16,-1 0 0,-21-1 0,21-20 16,1 21-16,-1 0 0</inkml:trace>
  <inkml:trace contextRef="#ctx0" brushRef="#br0" timeOffset="40779.71">17103 7684 0,'21'-43'0,"-106"149"0,149-169 0,-43-1 0,-21 22 0,0 21 15,0-1-15,-21 1 0,-1 0 0,1 0 16,0 21-16,0 0 0,0 0 16,-22 0-16,22 0 0,0 21 0,-21 0 15,21 0-15,-22 1 0,22-1 16,-21 21-16,21-21 0,-1 0 16,-20 22-16,42-22 0,-21 21 0,21-21 15,0 1-15,0 20 0,0-21 0,0 0 16,0 0-16,21 1 0,0-1 15,0 0-15,1-21 0,-1 0 0,21 0 16,0 0-16,-20 0 0,-1 0 16,0-21-16,0 0 0,0-1 15,0 1-15,22 0 0,-22 0 0,0 0 16,0 0-16,0-22 0,-21 1 0,22 21 16,-1-22-16,-21 22 15,21-21-15,-21 21 0,0 0 0,0 42 31,-21 0-31,21 0 16,0 0-16,-21 0 0,-1 1 0,22 20 16,0-21-16,-21 0 0,21 0 0,0 1 15,0-1-15,0 0 0,0 0 16,0 0-16,21 0 0,1 1 0,-22-1 16,21-21-16,0 0 0,0 0 0,0 0 15,0 0-15,1 0 0,20 0 16,-21 0-16,0-21 0,22-1 0,-22 1 15,21 0-15</inkml:trace>
  <inkml:trace contextRef="#ctx0" brushRef="#br0" timeOffset="41303.57">17759 7408 0,'0'0'0,"0"-42"0,0 21 0,0 0 0,0 0 16,0-1-16,-21 22 15,-1 0-15,1 0 16,0 0-1,21 22 1,21-22 62,-21-22-62,21 22-16,1-21 0,-22 0 15,21 21 173</inkml:trace>
  <inkml:trace contextRef="#ctx0" brushRef="#br0" timeOffset="42239.73">17716 7345 0,'0'0'0,"22"0"0,-22 21 32,-22-21-32,22 21 15,0 0-15,-21 1 0,21-1 16,-21-21-16,21 21 0,0 0 0,0 0 16</inkml:trace>
  <inkml:trace contextRef="#ctx0" brushRef="#br0" timeOffset="42554.98">17420 7747 0,'0'0'0,"0"-21"31,0 0-31,0 42 31,0 0-31,-21 0 16,21 0-16,-21 1 0,0-1 16,21 0-16,0 0 0,-22 0 0,1 0 15,21 1-15,0-1 16,0-42 15,21-1-15</inkml:trace>
  <inkml:trace contextRef="#ctx0" brushRef="#br0" timeOffset="42871.63">17505 7430 0,'0'0'0,"0"-43"16,0 1-16,0 21 0,0 0 0,0-1 15,0 1-15,-21 21 16,21 21 0,-22 1-16,22-1 0,-21 0 0,21 0 15,0 0-15,21-21 16,1 0-16,-1 0 16,0 0-16,0 0 15,-21-21-15,0 0 16,0 0-16,0 0 0,0-1 15,0 1-15,0 0 0,-21 21 16,0 0-16,0 0 16,-1 0-16,22 21 15,-21-21-15,21 21 0,-21 1 0,21-1 16,0 0-16,0 0 0,0 0 0,0 0 16,0 1-16,21-1 0,0-21 15,1 21-15</inkml:trace>
  <inkml:trace contextRef="#ctx0" brushRef="#br0" timeOffset="43339.71">17822 7408 0,'21'-21'0,"-42"42"0,42-63 0,-21 21 0,0 0 15,-21 42 17,0 0-32,0 0 0,21 0 15,-21 22-15,21-1 0,-21 0 16,-1-20-16,22 20 0,0 0 0,-21 1 15,0-1-15,21 0 0,-21 1 0,21-22 16,0 21-16,0 0 0,-21-20 16,21-1-16,0 0 0,-21 0 0,21 0 15,0-42 17,0 0-32,0 0 0,0 0 0,0-1 15,0 1-15,21 0 0,0 0 16,0-21-16,0 20 0,22 1 15,-1-21-15,-21 21 0,21 0 0,1 21 16,-1-22-16,0 22 0,1 0 0,-1 0 16,0 0-16,-20 0 0,20 22 15,-21-1-15,0 0 0,-21 0 0,0 0 16,0 0-16,0 1 0,0-1 0,-21 0 16,0 0-16,-21 0 0,20 0 15,-20 1-15,0-1 0,-1 0 0,1 0 16,0-21-16,-1 21 0,22-21 0,-21 0 15,21 0-15,0 0 0,-1 0 16,44-21 0,-1 0-16,0 0 15,0 0-15,21-1 0,1 1 16,-1 0-16</inkml:trace>
  <inkml:trace contextRef="#ctx0" brushRef="#br0" timeOffset="43559.64">18732 7218 0,'0'0'0,"0"21"16,-21 0-16,0 22 16,0-1-16,0 0 0,0 22 15,-1-22-15,-20 22 0,21-22 16,0 0-16,0 22 0,21 20 16,0-41-16,-22-22 0,22 21 15,0 1-15,0-22 0,0 0 0,0 0 16,0 0-16,22-21 0,-1 0 0,0 0 15,0 0-15,21 0 16,-20 0-16,-1-21 0,21 0 0,-21 0 16,0 0-16</inkml:trace>
  <inkml:trace contextRef="#ctx0" brushRef="#br0" timeOffset="44111.24">18965 7705 0,'21'0'46,"1"0"-46,-22-21 0,21 21 16,0 0-16,0 0 0,-21-22 0,21 22 16,0-21-16,1 21 0,-1-21 15,0 0-15,0 21 0,-21-21 0,0 0 16,21-1-16,-21 1 0,0 0 16,-21 21-1,0 0-15,0 21 0,0 0 16,-1 1-16,1-1 0,0 0 0,0 21 15,0-21-15,0 22 16,-1-22-16,1 21 0,21-21 0,0 1 16,0 20-16,0-21 0,0 0 0,0 0 15,21 1-15,1-1 0,-1-21 16,21 21-16,-21-21 0,22 0 0,-1 0 16,21 0-16,-20-21 0,20 21 0,-20-21 15,20-1-15,-21 1 0,22 0 16,-22 0-16,1-21 0,20-1 0,-21 22 15,-20-21-15,20-22 0,-21 22 0,0 0 16,0-1-16,-21 22 0,0-21 16,0 21-16,-21-1 0,0 22 0,0 0 15,-21 0-15,20 0 0,-20 22 16,21-1-16,0 0 0,0 0 16,21 0-16,0 22 0,0-22 0,0 21 15,0 0-15,21-20 0,21 20 16,-21-21-16,0 21 0,22-20 0,-22-1 15,0 0-15,-21 0 0,0 0 0,0 0 16,0 1-16,0-1 0,-42 0 16,21-21-16,-22 0 15,1 0-15,0 0 0,-1 0 0,1 0 16,0 0-16,-22-21 0,22 21 16,-1 0-16,1 0 0</inkml:trace>
  <inkml:trace contextRef="#ctx0" brushRef="#br0" timeOffset="46662.59">2540 12891 0,'-21'-43'15,"21"1"1,0 21-16,0 0 16,0-1-16,0-20 0,0 21 15,0 0-15,0 0 0,0-1 0,0 1 16,0 0-16,0 0 16,-21 21-16,-1 0 15,22 21-15,-21 0 0,21 0 0,0 22 16,0-1-16,-21 0 0,21 1 15,0-1-15,0 22 0,0-22 16,0 21-16,0-20 0,0-1 16,0 0-16,0-20 0,0 20 0,0-21 15,21 0-15,-21 0 0,21-21 16,1 0-16,-1 0 0,0 0 0,0 0 16,21 0-16,-20-21 0,-1 0 0,21 0 15,-21 0-15,22 0 0,-22-22 16,0 22-16,0-21 0,0-1 0,0 1 15,1 0-15,-1-1 0,-21 1 16,0 0-16,0-1 0,0 22 0,0-21 16,0 21-16,0 0 15,0 42 1,0 0 0,0 0-16,0 0 0,0 22 0,0-1 15,0 0-15,0 1 0,0-1 16,0 0-16,21 1 0,-21-22 0,21 21 15,-21-21-15,21 0 0,0 1 0,1-1 16,-1-21-16,21 0 16,-21 0-16,0 0 0,1-21 0,20 21 15,-21-22-15,21 1 0,-20 0 16,-1-21-16,21 21 0,-21-1 0,0-20 16,1 21-16,-1-21 0,0-1 15,-21 22-15,21 0 0,-21 0 16,0 0-16,-21 21 15,0 21-15,0 0 16,-1 0-16,22 0 0,-21 22 16,21-1-16,-21-21 0,21 21 0,0-20 15,0 20-15,0-21 0,0 0 0,0 0 16,0 1-16,21-1 0,0 0 16,-21 0-16,0 0 15,-21-42 16,0 0-31,0 0 16,0 0-16,0 21 0,-1-22 16,1 1-1,0 21-15,21 21 32,0 1-32,0-1 15,21 0-15,0-21 16,1 0-16,-1 21 0,0-21 0,0 0 15,0 0-15,0 0 0,22 0 0,-22 0 16,21 0-16,-21 0 0,22-21 16,-1 0-16,0 21 0,-20-21 0,20-1 15,0 1-15,1 0 16,-1-21-16,-21 21 0,0-22 0,0 22 16,1-21-16,-1 21 0,-21-1 15,21-20-15,-21 21 0,0 0 16,0 0-16,0 42 15,0 0 1,-21 0-16,21 0 0,-21 0 0,21 22 16,0-22-16,0 0 0,0 21 15,0-20-15,0-1 0,0 0 0,0 0 16,0 0-16,0 0 16,0 1-16,21-1 0,0-21 15,0 0-15,0 0 0,0 0 16,1 0-16,-1-21 0,21-1 15,-21 1-15,0 0 0,22 21 0</inkml:trace>
  <inkml:trace contextRef="#ctx0" brushRef="#br0" timeOffset="47195.68">4614 12785 0,'0'0'15,"0"-21"-15,0-1 0,0 1 0,-21 0 16,21 0-16,-21 21 0,0-21 15,0 0-15,-1 21 0,1 0 16,0 0-16,0 0 0,0 0 16,0 21-16,-22-21 0,22 21 15,0 21-15,0-21 0,0 1 0,-1 20 16,1 0-16,0 1 0,0-22 16,0 21-16,21 0 0,0-20 0,0 20 15,0 0-15,0-21 16,0 1-16,0-1 0,21-21 15,0 0-15,0 0 0,0 0 16,1 0-16,-1-21 0,0-1 16,21 1-16,-21 0 0,1 0 0,-1 0 15,0-22-15,0 1 16,0 0-16,0-1 0,-21 1 0,0-21 16,22 20-16,-22-20 0,21 20 0,-21-20 15,0-1-15,0 1 0,0-1 16,0 1-16,21 21 0,-21-1 0,0 1 15,0 0-15,0 20 0,0 1 16,0 0-16,-21 21 16,21 21-16,-21 0 0,-1 1 15,1 20-15,21 0 0,0 1 0,-21 20 16,21-21-16,0 22 0,0-22 16,0 22-16,0-22 0,0 22 0,21-22 15,0 21-15,1-20 0,-1-1 16,0 0-16,0 1 0,0-22 15,0 0-15,1 0 0,20 0 0,-21 1 16,0-22-16,43 0 0,-22 0 16,-21 0-16,22-22 0,-1 1 15</inkml:trace>
  <inkml:trace contextRef="#ctx0" brushRef="#br0" timeOffset="47507.04">6265 12171 0,'0'0'0,"-21"-21"32,0 21-32,0 21 0,0 0 15,-1 0-15,1 0 0,21 22 0,-21-1 16,0 0-16,0 1 0,21-1 15,0 0-15,-21 1 0,-1 20 0,1-20 16,21 20-16,0-21 0,0 1 0,-21-1 16,21 0-16,0 1 15,0-22-15,0 21 0,0-21 0,21 1 16,0-22-16,1 0 16,-22-22-1,0 1-15,0 0 0,0 0 16</inkml:trace>
  <inkml:trace contextRef="#ctx0" brushRef="#br0" timeOffset="47943.31">5757 12721 0,'0'0'16,"-42"-21"-16,21 21 0,0-21 0,-1 21 15,1 0-15,21-21 0,21 21 16,1 0-16,-1-21 0,21-1 16,0 22-16,1-21 0,20 21 15,1-21-15,-1 21 0,1-21 16,-22 0-16,22 21 0,-1-21 0,1-1 15,-22 22-15,21-21 0,-20 21 16,-1 0-16,-21-21 0,0 21 0,22 0 16,-43 21-1,0 0-15,-21 1 16,-1 20-16,1-21 0,0 0 0,0 22 16,0-22-16,0 21 0,21 0 15,0-20-15,0 20 0,0 0 0,0-21 16,0 1-16,21-1 0,21 21 15,-21-42-15,22 0 16,-1 0-16,0 0 0,1 0 0,-1 0 16,0-21-16,1 0 0,-1 0 0,0-1 15,1 1-15,-22-21 0,21 0 16,-21-1-16,0 1 0,-21 0 0,0-1 16,0 1-16,0 0 0,0-1 0,-21 1 15,0 21-15,0 0 0,-21-1 16,20 1-16,-20 21 0,0 0 0,21 0 15,-22 0-15,1 0 0,0 21 0,20 1 16,-20-1-16,21-21 0,0 21 16,0 0-16,-1 0 0</inkml:trace>
  <inkml:trace contextRef="#ctx0" brushRef="#br0" timeOffset="50367.69">8064 12848 0,'43'0'31,"-22"-21"-31,0 0 16,0 0-16,0 0 0,1-1 0,-1 1 16,0-21-16,0 21 0,0 0 15,-21-22-15,21 22 0,-21 0 0,22-21 16,-22-1-16,0 22 0,0 0 0,0-21 15,0 20-15,0 1 0,-22 21 16,1 0 0,0 0-16,0 21 15,21 1-15,0-1 0,0 0 0,0 21 16,0-21-16,0 22 0,0-22 16,0 21-16,0-21 0,0 22 0,0-22 15,0 21-15,0-21 0,0 1 0,21-1 16,-21 0-16,21 0 15,0-21-15,1 0 16,-1 0-16,0-21 0,0 0 16,0 0-16,22-1 0,-22 1 0,21 0 15,-21-21-15,22 21 0,-1-1 16,0 1-16,1-21 0,-1 21 16,0 0-16,1-1 0,-22 22 0,21 0 15,-21 0-15,0 0 0,1 0 0,-1 0 16,-21 22-16,0-1 0,0 0 15,0 0-15,0 0 0,0 22 0,-21-22 16,-1 0-16,1 21 0,21-21 0,-21 22 16,0-22-16,0 0 0,0 0 15,-1 0-15,22-42 32,0 0-32,0 0 15,22 0-15,-1 0 0,0-1 16,0-20-16,0 21 0,22-21 15,-22 20-15,0-20 0,0 0 0,0 21 16,22-22-16,-22 22 0,0 0 0,-21 0 16,21 0-16,0-1 15,-21 44 1,-21-1 0,0 0-16,21 0 0,-21 0 0,21 0 15,0 1-15,0 20 0,0-21 0,0 21 16,0-20-16,0 20 0,0-21 15,0 21-15,0-20 0,21-1 16,0 0-16,0 0 0,0 0 0,1 0 16,-1-21-16,21 0 0,-21 0 15,22 0-15,-22 0 0,21 0 0,0 0 16,1-21-16,-1 0 0,0 0 0,1 0 16,-1-22-16,0 22 0,1 0 15,-22-21-15,0 21 0,0-22 0,0 22 16,-21-21-16,0 21 0,0-22 0,0 22 15,0 0-15,-21 0 0,0 21 16,0 0-16,0 0 0,0 0 0,-22 0 16,22 0-16,0 21 0,0 0 15,0-21-15,21 42 0,0-20 16,0-1-16,0 0 0,0 21 0,0-21 16,0 1-16,0 20 0,0-21 15,21 0-15,0 22 0,0-22 0,21 0 16,-20-21-16,20 21 0,-21 0 0,21-21 15,1 0-15,-22 0 0,21 0 16,1 0-16,-22-21 0,21 0 0,-21 0 16,22 0-16,-22-1 0,0 1 0,21 0 15,-21 0-15,1-21 0,-1 20 16,21 1-16,-21-21 0,0 21 0,1-22 16,-1 22-16,0 0 0,0 0 15,0 0-15,-21 0 0,21 21 16,-21 21-1,0 0-15,0 0 16,0 0-16,0 0 16,0 1-1,0-44 17,0 1-17,0 0-15,0 0 16,0 0-1,-21 21-15,0 0 16,0 0 0,0 0-16,0 0 0,21 21 15,0 0-15,-22 0 0,1 0 0,21 1 16,-21-1-16,21 0 0,0 0 0,0 21 16,0-20-16,0 20 0,0-21 15,0 21-15,0-20 0,0-1 0,0 21 16,0-21-16,21 0 0,0 1 15,1-22-15,-1 21 0,0-21 0,0 0 16,0 0-16,0 0 0,22 0 0,-22 0 16,0-21-16,21-1 0,-20 1 15,20 0-15,0 0 0,-21 0 16,1 0-16,20-22 0,-21 22 0,0-21 16,-21 21-16,21-22 0,-21 22 15,22 0-15,-22 0 0,0 0 0,0-1 16,0 1-16,-22 21 31,22 21-31,-21 1 0,21-1 0,0 0 16,0 0-16,0 0 0,0 0 0,0 43 15,0-43-15,0 0 16,0 0-16,0 1 0,0-1 16,21-21-16,1 21 0,-1-21 0,0 0 15,0 0-15,0 0 0,0 0 16,1 0-16,-1-21 0,0 0 15,21 21-15,-21-22 0,1 1 0,-1 0 16,0 0-16,0-21 0,0 20 16,-21 1-16,21 0 0,1-21 0,-22 21 15,0-1-15,21 1 0,0 0 16,-21 42 15,0 0-31,0 1 0,0-1 16,0 0-16,0 21 0,0-21 15,0 1-15,0-1 0,0 0 16,21 0-16,-21 0 0,21 0 0,0 1 16,-21-1-16,43 0 0,-22 0 15,0-21-15,0 0 0,22 0 0,-22 0 16,21 0-16,-21 0 0,22 0 0,-22 0 16,21-21-16,-21 0 0,22 0 15,-22-1-15,21 1 0,-21 0 0,0 0 16,1-21-16,20-1 0,-42 22 0,21-21 15,0-1-15,0-20 0,1 21 16,-1-22-16,0 22 0,-21-22 0,21 22 16,-21 0-16,21-1 0,-21 22 15,0 0-15,0 0 0,0 42 16,-21 0 0,0 0-16,0 0 0,0 22 0,-1-1 15,1-21-15,21 22 0,0-1 16,0 0-16,0 1 0,0-1 0,0-21 15,0 21-15,0 1 0,0-22 0,21 21 16,1-21-16,-22 1 0,21-1 16,0 0-16,0 0 0,0 0 0,0 0 15,1-21-15,-1 0 0,0 0 0,0 0 16,0 0-16,22 0 0,-22 0 16,0 0-16,21-21 0,-21 0 0,22 0 15,-22 0-15,21 0 0,-21-1 16,22 1-16,-22-21 0,0 21 15,21 0-15,-20-22 0,-1 1 0,0 21 16,-21 0-16,0-22 0,0 22 16,0 0-16,-21 21 15,0 21-15,-1-21 0,1 21 16,0 0-16,0 1 0,0 20 0,21-21 16,0 0-16,-21 22 0,21-22 15,0 0-15,0 0 0,0 21 0,0-20 16,0-1-16,0 0 0,0 0 0,21-21 15,-21 21-15,21 0 0,0-21 16,0 0-16,0 0 16,1 0-16,20 0 0,-21 0 0,21-21 15,-20 0-15,20 21 0,0-21 0,-21 0 16,22 0-16,-22-1 0,0 1 16,0 0-16,0 0 0,1 0 0,-22-22 15</inkml:trace>
  <inkml:trace contextRef="#ctx0" brushRef="#br0" timeOffset="50636.47">11959 12256 0,'-21'0'0,"-21"42"31,63-42-31,0 0 15,21 0-15,1 0 0,-1 0 0,0 0 16,1 0-16,-1 0 0,0 0 0,1-21 16,20 21-16,-21 0 0,-20-21 15,20-1-15,-21 22 0,21 0 0,-20 0 16,-1 0-16,-21-21 16,-21 21 15</inkml:trace>
  <inkml:trace contextRef="#ctx0" brushRef="#br0" timeOffset="51191.66">14055 12086 0,'0'0'0,"0"-21"0,21-42 31,-21 84-15,0 0-16,0 0 15,0 0-15,0 22 0,0-1 0,0 0 16,0 22-16,0-1 0,0-20 15,0 20-15,0 22 0,0-22 0,0 22 16,0 0-16,0-1 0,0 1 16,-21 0-16,-1-1 0,22 1 0,-21 0 15,0-1-15,21 1 0,-21 0 0,0-1 16,0-20-16,21 20 0,-22-20 16,1-22-16,0 1 0,21-1 0,0 0 15,-21-21-15,0-21 16,21-21-1,0-21-15,0 0 0,0-1 16,0 1-16,0-22 0,0 1 0,0-22 16,0 22-16,0-22 0,0 0 0</inkml:trace>
  <inkml:trace contextRef="#ctx0" brushRef="#br0" timeOffset="52803.7">13864 12594 0,'0'-63'0,"0"126"0,0-211 0,0 85 15,0-1-15,0 22 0,0-22 16,0 22-16,0 0 0,0-1 0,0 1 15,0 21-15,21-22 0,0 22 16,1-21-16,20 21 0,0 0 16,22-1-16,-1 22 0,1 0 0,-1 0 15,1 0-15,-1 22 0,1-1 16,-22 21-16,0 0 0,1 1 0,-22-1 16,0 0-16,-21 1 0,0-1 0,0 0 15,-21 1-15,0-1 0,-22-21 16,1 22-16,0-22 0,-22 0 0,22 0 15,0 0-15,-1 0 0,1-21 0,0 0 16,-1 22-16,22-22 0,0 0 16,0 0-16,42 0 47,0 21-47,0-21 0,0 0 0,22 0 15,-22 0-15,21 0 0,-21 0 16,22 0-16,-22 0 0,21 0 0,1-21 15,-1 21-15,-21-22 0,21 22 0,1-21 16,-22 21-16,21-21 0,-21 21 16,22-21-16,-22 0 0,0 21 0,0-21 15,0-1-15,1 1 0,-1 0 0,0 0 16,-21 0-16,21 0 0,0-1 16,-21 1-16,21-21 0,-21 21 15,0 0-15,0-1 0,22 1 0,-22 0 16,0 42 15,0 0-31,0 1 0,-22 20 0,22-21 16,-21 0-16,21 22 0,0-22 15,0 0-15,0 0 0,0 0 0,0 0 16,0 1-16,0-1 0,21 0 16,1-21-16,-1 0 0,0 21 0,0-21 15,0 0-15,0 0 0,22 0 0,-22 0 16,21 0-16,1-21 0,-1 0 15,0 21-15,1-21 0,-1-1 16,0 1-16,-21 0 0,22 0 0,-22 0 16,0 0-16,0-1 0,0 1 15,-21 0-15,0 0 0,0 0 0,0 0 16,0-1-16,-21 22 16,0 0-16,0 0 15,0 0-15,0 22 0,-1-1 0,22 0 16,-21 21-16,21-21 0,0 1 15,0-1-15,0 0 0,0 21 16,0-21-16,0 1 0,0-1 0,21 0 16,1-21-16,-22 21 0,21 0 0,0-21 15,0 0-15,0 0 16,0 0-16,1 0 0,-1 0 0,0 0 16,21 0-16,-21-21 0,1 21 0,-1-21 15,21 0-15,-21 0 0,0-1 16,22-20-16,-22 21 0,21-21 0,-21 20 15,22-20-15,-22 0 0,0-1 0,21 1 16,-20 21-16,-1-21 0,0 20 16,-21 1-16,21 21 0,0 0 31,-21 21-31,0 1 0,0-1 16,0 0-16,0 0 0,0 0 15,0 0-15,0 1 16,0-44 31,0 1-47,0 0 0,0 0 15,0 0-15,0 0 0,0-1 16,0 1-16,0 0 16,-21 21-1,0 0-15,21 21 16,-21 0-16,21 1 15,-21-1-15,21 21 0,0-21 0,-22 22 16,22-22-16,0 21 0,0-21 16,0 0-16,0 22 0,0-22 15,43 42-15,-22-63 0,21 22 16,-21-1-16,22 0 0,-22-21 0,21 0 16,1 0-16,-1 0 0,0 0 15,43 0-15,-43 0 0,1-21 16,-1 0-16,0-1 0,1 1 0,-1 0 15,-21 0-15,21-21 0,-20-1 16,-1 1-16,0 0 0,0-1 16,0 1-16,-21 21 0,21-22 0,-21 22 15,0 0-15,0 0 0,0 0 16,-21 21-16,0 0 0,0 0 16,0 21-16,21 0 0,-21 0 0,-1 0 15,22 1-15,0 20 0,-21 0 16,0-21-16,21 22 0,-21-1 0,21-21 15,0 22-15,0-22 0,0 0 0,0 0 16,21 0-16,0 0 0,0 1 16,1-22-16,-1 21 0,0-21 15,21 0-15,-21 0 0,1 0 0,-1 0 16,21-21-16,-21 21 0,0-22 16,1 1-16,20 0 0,-21-21 15,0 21-15,22-22 0,-22 1 0,0 0 16,0-1-16,21 1 0,-20 0 15,-1-1-15,0 1 0,-21 21 16,0 42 0,0 0-16,0 0 0,-21 22 15,0-1-15,21 0 0,-22 1 0,1-1 16,21 0-16,0-21 0,-21 22 0,21-22 16,0 21-16,-21-21 0,21 1 15,0-1-15,0-42 47,0-1-47,0 1 0,0 0 0,0 0 16</inkml:trace>
  <inkml:trace contextRef="#ctx0" brushRef="#br0" timeOffset="52991.7">15811 11790 0,'0'0'0,"-232"42"32,189-42-32,22 0 0,0 0 0,0 0 15,42 0 17,0 0-32,0 0 0,0 0 0,1 0 15</inkml:trace>
  <inkml:trace contextRef="#ctx0" brushRef="#br0" timeOffset="54047.7">19240 12150 0,'0'0'0,"-21"0"0,0 0 16,21-21-1,0-1-15,0 1 16,21 0-16,0 0 0,1 0 16,-1-22-16,21 22 0,-21 0 15,0-21-15,22 21 0,-22-1 0,0-20 16,0 21-16,0-21 0,1 20 0,-1 1 16,-21 0-16,0 42 31,-21 0-31,21 1 15,-22 20-15,1-21 0,0 21 16,0 1-16,21-22 0,-21 21 0,21 1 16,-21-1-16,21 0 0,-22-21 0,22 1 15,0-1-15,0 0 16,0 0-16,0 0 0,22-21 0,-1 0 16,0 0-16,21 0 0,-21 0 0,22 0 15,-22-21-15,21 0 0,1 0 16,-22 0-16,21-1 0,-21-20 0,0 21 15,1-21-15,-22-1 0,0 22 0,0-21 16,0-1-16,-22 22 0,-20-63 16,21 62-16,-21 1 0,20 0 15,-20 0-15,0 21 0,21 0 0,-22 0 16,22 0-16,0 0 16,21 21-1,21 0-15,0-21 16,0 0-16,22 0 0,-1 21 15,0-21-15,1 0 0,20 0 0,-20 0 16,-1 0-16,21 0 0,-20-21 0,-1 21 16,0-21-16,1 0 0,-1 21 15,-21-21-15,22 21 0,-22-21 0,0-1 16,0 1-16,-21 0 16,0 0-16,-21 21 15,0 0 1,0 0-16,-1 21 15,1 0-15,21 22 16,0-22-16,0 21 0,-21 0 0,21 1 16,0-1-16,0 22 0,-21-1 15,21 1-15,0-1 0,0 1 0,0-1 16,0 22-16,0-22 0,0 22 0,0-22 16,0 22-16,0 0 0,0 21 15,0-22-15,0 1 0,0 0 0,-21-1 16,21 1-16,-21 0 0,-1-1 0,1 1 15,-21 42-15,21-64 0,0 1 16,-1-22-16,1 1 0,-21-1 16,21-21-16,0 0 0,-1 0 0,1-21 15,0 0-15,0 0 0,0-21 16,0 21-16,-1-21 0,-20-21 16,21-1-16,0 1 0,0 0 0,-22-1 15,22-20-15,21-1 0,0 1 0,0 21 16,0-22-16,0 1 0,0-1 0,0 1 15,0 20-15,0-20 0,0 20 16,0 1-16,0 21 0</inkml:trace>
  <inkml:trace contextRef="#ctx0" brushRef="#br0" timeOffset="54839.73">2688 14076 0,'0'0'0,"-63"0"0,20-21 0,1 21 0,-22 0 15,22-21-15,0 21 0,21 0 16,-22 0-16,22 0 0,0 0 0,0 0 16,21-22-1,42 22-15,-21 0 0,43 0 16,-22-21-16,22 21 0,20-21 0,-20 21 16,20-21-16,-20 21 0,21-21 15,-22 21-15,22-21 0,-1 21 0,-20 0 16,-1 0-16,1 0 0,-1 0 15,-20 0-15,-1 0 0,0 0 16,-20 21-16,-1 0 0,-21 0 16,0 0-16,-21-21 0,-22 21 15,22-21-15,-21 0 0,21 0 16,-22 22-16</inkml:trace>
  <inkml:trace contextRef="#ctx0" brushRef="#br0" timeOffset="55171.71">3154 14034 0,'0'21'16,"-21"-21"-16,21 21 0,-22-21 15,22 21-15,0 0 0,0 0 0,0 1 16,0-1-16,0 21 0,0 0 16,0 1-16,0-1 0,0 22 0,0-22 15,0 21-15,0-20 0,0 20 16,0-20-16,22 20 0,-22-21 16,0 1-16,0-1 0,0 0 0,0 1 15,0-22-15,0 21 0,-22-21 16,1 1-16,21-1 0,-21 0 0,0 0 15,0-21-15,0 0 0,-22 0 16,1 0-16,0 0 0,-1 0 0,-20 0 16,20-21-16,-20 0 0,21 0 15,-22-1-15,22 1 0,-1 0 0,1 0 16,0 0-16,21 21 16,-1-21-16,1-1 0,21 1 0,0 0 15,0 0-15,21 21 16,1 0-16,20-21 0,-21 21 0,21-21 15,1 21-15,20 0 0,-20-22 16,20 22-16,1 0 0</inkml:trace>
  <inkml:trace contextRef="#ctx0" brushRef="#br0" timeOffset="56411.51">3831 14499 0,'0'0'16,"21"-21"-16,-21 0 0,0 0 0,-21 0 15,0 21-15,-21 0 16,20 0-16,-20 0 0,0 0 16,-1 0-16,1 0 0,0 21 0,-1 0 15,22 0-15,-21 21 0,0-20 16,20 20-16,1 0 0,0 1 0,0-22 16,0 21-16,0 0 0,21 1 15,0-22-15,0 21 0,0-21 0,0 1 16,0-1-16,0 0 0,21 0 15,0-21-15,0 0 0,0 0 16,22 0-16,-22 0 0,0-21 16,21 0-16,-21 0 0,22-1 0,-1-20 15,-21 21-15,22-21 16,-1-1-16,-21 1 0,0 0 0,0-22 16,1 22-16,-1-1 0,-21 22 15,0-21-15,0 21 0,0 0 0,0-1 16,0 44-1,0 20-15,0-21 0,0 21 16,0-20-16,0 20 0,0 0 16,0-21-16,0 22 0,0-1 0,21 0 15,0-20-15,-21 20 0,21-21 16,0 0-16,1 0 0,-1 1 0,0-1 16,0-21-16,0 0 0,0 0 15,1 0-15,-1 0 0,0 0 16,0 0-16,21 0 0,-20-21 0,-1-1 15,0-20-15,0 21 0,0 0 16,0-22-16,1 1 0,-1 21 0,-21-21 16,21-1-16,-21 1 0,21 21 15,-21 0-15,0-1 0,0 1 0,0 42 32,0 1-32,0 20 15,0-21-15,0 0 0,0 22 16,0-22-16,0 21 0,0-21 0,0 0 15,0 1-15,0-1 16,21 0-16,0 0 0,1 0 0,20-21 16,-21 0-16,21 0 0,1 0 0,-1 0 15,0 0-15,-20 0 0,20-21 16,0 0-16,-21 0 0,22 0 0,-22-1 16,0 1-16,0 0 0,-21-21 15,0 21-15,0-22 0,0 22 0,0-21 16,0 21-16,-21-22 0,0 22 15,0 0-15,0 0 0,21 0 0,-22-1 16,1 1-16,21 0 16,21 21-1,1 0-15,-1 0 16,21 0-16,-21 0 0,43 0 16,-22 0-16,0-21 0,22 21 15,-22 0-15,22-21 0,-1 21 0,1-21 16,-1 21-16,1 0 0,-1-22 0,-20 22 15,-1 0-15,-21 0 0,0 0 16,-63 0 0,21 0-16,-22 0 0,1 22 15,0 20-15,-1-21 0,1 0 0,0 22 16,21-1-16,-22-21 0,22 21 16,-21 1-16,42-1 0,-21-21 0,21 22 15,0-22-15,0 21 0,0-21 16,0 0-16,0 1 0,21-1 15,0-21-15,0 0 16,21 0-16,-20 0 0,20 0 16,-21-21-16,21 21 0,-20-22 0,20 1 15,-21 0-15,21-21 0,-20 21 0,20-22 16,-21 22-16,0-21 0,0-1 16,-21 1-16,0 0 0,0 21 0,0-22 15,22 22-15,-22 0 0,0 0 16,0 42-1,0 21 1,-22-21-16,22 22 0,0-22 16,0 21-16,0 1 0,0-22 0,0 21 15,0 0-15,0-20 0,22 20 16,-1-21-16,0 0 0,-21 0 0,21 1 16,0-22-16,0 21 0,1-21 15,-1 0-15,0 0 0,21 0 0,-21 0 16,1-21-16,20-1 0,0 1 0,1 0 15,-1-21-15,0-1 0</inkml:trace>
  <inkml:trace contextRef="#ctx0" brushRef="#br0" timeOffset="56650.6">7070 13758 0,'21'-42'0,"-42"84"0,42-105 15,-21 84 1,-43 0-16,22 22 0,0-1 0,-21 0 15,21 22-15,-22-22 0,1 43 0,21-22 16,-22 22-16,1 0 0,0-1 16,-1 22-16,22-21 0,-21-1 0,0 1 15,-1 0-15,22-1 0,-21 1 16,21 0-16,-22-22 0,22 1 0,0-22 16,0 0-16,0 1 0,21-22 0,-22 0 15,22-42 1,0 0-16,22-22 15,-1 1-15</inkml:trace>
  <inkml:trace contextRef="#ctx0" brushRef="#br0" timeOffset="58663.94">7853 14055 0,'0'0'0,"21"0"0,-21-21 0,21 21 16,21-22-16,-20 22 15,-1-21-15,0 0 0,0 21 0,0-21 16,22 0-16,-22 0 0,0-1 16,0 1-16,-21 0 0,0 0 0,0 0 15,0 0-15,0-1 0,0 1 16,-21 21-16,0 0 0,0 0 15,-1 0-15,-20 21 0,0 1 0,21-22 16,-22 42-16,1-21 0,21 0 16,0 0-16,-22 22 0,43-22 0,0 0 15,0 21-15,0-20 0,0-1 16,0 0-16,0 0 0,21 0 0,1 0 16,20 1-16,-21-1 0,0 0 0,0 21 15,22-21-15,-22 1 16,0-1-16,0 0 0,-21 21 0,0-21 15,0 1-15,0-1 0,0 0 16,0 21-16,-21-21 0,0 1 16,-21-1-16,20-21 0,1 0 0,-21 0 15,21 0-15,-22 0 0,22-21 16,-21-1-16,21 1 0,-22 0 0,22-21 16,0-1-16,0 22 0,0-21 15,0 21-15,21-22 0,0 22 0,0 0 16,0 0-16,-22 21 15,44 21 1,-1 0 0,-21 0-16,21 1 0,0-1 15,0 0-15,0 0 0,22 0 0,-22 22 16,0-22-16,21 0 0,1 0 16,-22 0-16,21 0 0,1 1 0,-1-22 15,0 21-15,1-21 0,-22 0 0,21 0 16,0 0-16,1 0 0,-22-21 15,21-1-15,-21 1 0,22 0 0,-22 0 16,21-21-16,-21-1 0,1 22 16,-1-21-16,0 21 0,-21-22 0,0 22 15,0-21-15,0 21 0,0-1 16,0 1-16,0 0 0,0 0 16,-21 21-16,0 0 15,-1 0-15,1 0 16,21 21-16,0 0 0,-21 0 0,21 1 15,0-1-15,0 0 0,0 0 0,0 0 16,0 0-16,0 1 0,0-1 16,21 0-16,0 0 0,1 0 0,-1-21 15,0 0-15,0 0 0,0 0 16,0 0-16,1 0 0,20 0 0,-21 0 16,21-21-16,1 0 0,-22 0 15,21 0-15,-21-22 0,22 22 16,-22-21-16,0 21 0,0-22 0,0 1 15,1 0-15,-22-1 0,21 1 16,-21 0-16,0-1 0,0 1 0,21 0 16,-21-1-16,0 22 0,0 0 15,0 0-15,0 42 32,0 0-32,0 21 0,0-20 15,0 20-15,-21-21 0,21 21 0,0 1 16,0-1-16,-21 0 0,21-20 15,-22 20-15,22 0 0,0 1 0,0-22 16,0 21-16,0 0 0,0-20 16,0-1-16,22 21 0,20-21 15,-21 0-15,0-21 0,0 0 16,1 0-16,-1 0 0,0 0 16,21-21-16,-21 21 0,1-21 0,20 0 15,-21 0-15,0 0 0,0-1 16,1 1-16,-1 0 0,-21 0 0,0 0 15,21-22-15,-21 22 0,0 0 0,0 0 16,0 0-16,0 0 0,0-1 16,0 1-16,-21 0 0,0 21 15,-1 0 1,1 21 0,21 0-16,-21 1 0,21-1 0,0 0 15,0 0-15,0 0 0,0 0 16,0 1-16,0-1 0,0 21 0,0-21 15,21 0-15,0-21 0,1 22 0,-1-1 16,0 0-16,21-21 0,-21 0 16,22 0-16,-22 0 0,21 0 0,1-21 15,-1 0-15,-21 21 0,21-22 16,1 1-16,-1 0 0,-21 0 0,22 0 16,-22 0-16,0-1 0,0 1 0,0-21 15,-21 21-15,0 0 16,0-1-16,0 1 0,-21 21 31,21 21-31,-21 1 0,21-1 16,0 0-16,-21 0 0,0 0 0,21 0 15,-22 22-15,1-22 0,21 0 16,0 0-16,-21 0 0,21 1 0,0-1 16,-21 0-16,21-42 31,0 0-31,0-1 15,21 1 1,0-21-16,-21 21 0,21 0 0,-21-1 16,22-20-16,-1 21 0,0 0 0,0-22 15,0 22-15,0 21 0,1-21 16,-1 21-16,0 0 0,0 0 0,0 21 16,-21 0-16,21-21 15,-21 22-15,0-1 0,0 0 0,0 21 16,0-21-16,0 1 0,22-1 0,-22 0 15,0 0-15,21 0 0,0-21 16,-21 21-16,21 1 0,0-22 0,0 0 16,22 0-16,-22 0 0,0 0 15,0 0-15,22 0 0,-22 0 16,0-22-16,21 22 0,-21-21 0,1 0 16,-1 0-16,-21 0 0,21 21 15,-21-21-15,21-1 0,-21 1 0,0 0 16,0 0-16,0 0 0,0 0 0,-21 42 47,21 0-47,0 0 15,0 0-15,0 0 0,0 1 0,0-1 16,0 0-16,0 0 0,0 0 0,0 0 16,0 1-16,0-1 15,21-21 1,0 0-16,0-21 15,-21-1-15,22 22 0,-22-21 0,21 0 16</inkml:trace>
  <inkml:trace contextRef="#ctx0" brushRef="#br0" timeOffset="58994.93">10604 13631 0,'0'0'15,"-21"0"-15,0 0 0,0 0 16,0 22-16,0-1 15,21 0-15,0 0 0,0 0 0,0 0 16,0 1-16,0-1 16,0 0-16,21-21 15,0 0-15,0 0 16,0 0-16,0-21 0,1 0 16,-22-1-16,21 22 0,-21-21 15,0 0-15,0 0 0,0 0 0,0 0 16,0-1-16,-21 1 0,-1 21 0,1 0 15,0-21-15,0 21 0,0 0 16,0 21-16,-1 0 0,22 1 16,-21-1-16,21 21 0,0-21 15,0 22-15,0-22 0,0 0 0,0 0 16,0 21-16,0-20 0,21-1 16,1 0-16,-1-21 15,0 0-15</inkml:trace>
  <inkml:trace contextRef="#ctx0" brushRef="#br0" timeOffset="60007.7">10922 13949 0,'0'0'0,"0"21"47,0 0-47,-21-21 15,21 21-15,-21 1 0,21-1 16,0 0-16,0 0 0,0 0 0,0 0 15,0 1-15,0-1 0,0 0 16,0 21-16,21-21 0,0 1 0,0-1 16,0-21-16,-21 21 0,21 0 0,1-21 15,-1 0-15,0 0 0,21 0 16,-21 0-16,1-21 0,-1 0 0,0 0 16,21-1-16,-21 1 0,1 0 15,-1 0-15,0-21 0,0 20 0,0-20 16,-21 21-16,0-21 0,0 20 15,21-20-15,-21 21 0,0 0 16,0 0-16,-21 42 16,21 0-1,-21 0-15,21 0 0,0 0 16,0 1-16,0-1 0,0 0 0,0 0 16,0 21-16,0-20 0,0-1 15,0 0-15,0 0 0,0 0 0,21 0 16,0-21-16,1 22 0,-1-22 0,0 0 15,0 0-15,0 0 0,0 0 16,22-43-16,-22 43 0,21-21 16,1-42-16,-22 41 0,0 1 15,0-21-15,0 21 16,0-22-16,1 22 0,-22-21 0,0 21 16,21 0-16,-21-1 0,0 1 15,0 42 1,0 1-16,0-1 0,0 21 15,0-21-15,-21 0 0,21 22 16,-22-22-16,22 21 0,0 1 0,-21-22 16,21 0-16,-21 21 0,21-21 0,0 1 15,0-1-15,0 0 0,0 0 16,0-42 15,0 0-31,0 0 0,0-1 16,0 1-16,0-21 0,0 21 0,21-22 15,0 1-15,1 21 0,-1-21 16,0-1-16,21 1 0,-21 0 0,22 20 16,-22-20-16,21 21 0,-21 21 0,1 0 15,20 0-15,-21 0 0,21 0 16,-20 21-16,-1-21 0,-21 42 0,21-20 16,-21-1-16,21 21 0,-21-21 15,21 22-15,-21-1 0,0-21 0,0 21 16,0-20-16,0-1 0,0 21 15,0-21-15,-21 0 0,21 1 16,-21-1-16,0-42 16,21-1-1,0 1-15,0 0 16,0 0-16,21 0 0,0-22 0,0 22 16,0-21-16,22 0 0,-1-1 15,43-63-15,-43 64 0,0 21 16,22-21-16,-22 20 0,22 22 0,-22 0 15,0 0-15,-20 22 0,-1-1 16,0 0-16,-21 21 0,21 1 0,-21-22 16,0 21-16,0 0 0,0-20 0,-21 20 15,0-21-15,0 21 16,-1-20-16,1 20 0,21-21 0,0 0 16,0 0-16,-21 1 0,42-22 15,0 0 1</inkml:trace>
  <inkml:trace contextRef="#ctx0" brushRef="#br0" timeOffset="61439.7">15028 13737 0,'0'0'0,"21"-42"0,-21 0 15,22 20-15,-1-20 0,-21 0 0,21 21 16,-21-1-16,21 1 15,-21 0-15,0 42 32,-21 0-32,21 22 0,-21-1 0,0 0 15,-1 1-15,22 20 0,-21-20 0,21-1 16,-21 0-16,21 22 0,0-22 16,0 0-16,0 1 0,0-22 0,0 21 15,0-21-15,0 1 0,0-1 16,21 0-16,0 0 0,1-21 0,-1 0 15,0 0-15,21 0 0,1 0 0,-1-21 16,21 0-16,-20 0 0,20-1 16,-20 1-16,-1 0 0,21 0 15,-20-21-15,-22-1 0,21 22 0,-21-21 16,1 21-16,-1-22 0,0 22 16,-21 0-16,0 0 0,0 42 31,0 0-31,-21 0 0,21 22 0,0-22 15,-21 21-15,21-21 0,-22 0 16,22 22-16,0-22 0,0 0 0,0 0 16,0 0-16,0 1 0,22-1 0,-1 0 15,21-21-15,-21 21 16,0-21-16,1 0 0,20 0 0,-21 0 16,0 0-16,22-21 0,-22 0 0,21 21 15,-21-21-15,0-1 16,1-20-16,-1 21 0,-21 0 0,0-22 15,0 1-15,0 0 0,0 21 16,-21-22-16,-1 22 0,1-21 0,0 21 16,0-1-16,-21 22 0,20-21 15,1 21-15,42 0 32,1 21-32,-1-21 0,21 0 15,0 0-15,22 0 0,-22 0 0,22 0 16,-1 0-16,22 0 0,-22 0 15,1 0-15,-1 0 0,-20 0 16,-1 0-16,0 0 0,1 0 0,-22-21 16,0 21-16,-42 0 15,0 0 1,-22 21-16,22 1 0,-21-22 16,0 21-16,20 0 0,-20 0 0,0 0 15,21 0-15,-22 1 0,22 20 16,0-21-16,0 0 0,0 0 0,-1 1 15,22-1-15,0 0 0,0 0 0,0 0 16,0 0-16,22 1 16,-1-22-16,0 0 15,0 0-15,0 0 0,0 0 16,22 0-16,-22-22 0,21 1 16,-21 21-16,1-21 0,20 0 15,-21-21-15,21 20 0,-20-20 0,-1 21 16,0-43-16,0 22 0,0 0 0,0-22 15,1 22-15,-22-22 0,0 22 0,0 0 16,21-1-16,-21 22 0,0-21 16,0 21-16,-21 21 31,-1 21-31,22 21 0,-21-21 0,0 22 16,21-1-16,0 0 0,-21 1 15,21 20-15,-21-20 0,21-1 16,0 0-16,0 1 0,0-1 0,0-21 15,0 21-15,0-20 0,21-1 16,0 0-16,0 0 0,-21 0 0,21 0 16,1-21-16,-1 0 0,0 0 0,0 0 15,0 0-15,22 0 0,-22 0 16,0 0-16,0-21 0,21 0 0,-20 0 16,-1 0-16,0 0 0,0-1 15,0-20-15,-21 21 0,0-21 0,0 20 16,0-20-16,0 21 0,0 0 0,0 0 15,0-1-15,-21 22 16,0 0-16,0 0 0,21 22 16,0-1-16,-21 0 0,-1 21 15,22-21-15,0 22 0,0-22 0,0 0 16,0 21-16,0-20 0,0-1 0,0 0 16,22 0-16,-1 0 0,0 0 15,0-21-15,0 22 0,0-1 0,1-21 16,20 0-16,-21 0 0,21 0 15,-20 0-15,20 0 0,0 0 0,-21-21 16,22 21-16,-1-22 0,-21 1 0,22 21 16,-1-21-16,0 0 0</inkml:trace>
  <inkml:trace contextRef="#ctx0" brushRef="#br0" timeOffset="61682.67">18394 13737 0,'0'0'16,"-21"0"0,-1 21-16,1 1 15,21-1-15,0 21 0,-21-21 0,0 0 16,21 22-16,0-22 0,0 0 0,-21 21 16,21-20-16,-21-1 0,21 0 15,-22 0-15,22 0 0,0 0 16,0-42 15,22 0-31,-1 0 16</inkml:trace>
  <inkml:trace contextRef="#ctx0" brushRef="#br0" timeOffset="62019.69">18436 13526 0,'0'0'0,"-21"-22"16,0 1-16,0 21 0,-22 0 0,22 0 15,0 0-15,0 0 0,0 21 16,21 1-16,-22-22 0,22 21 16,0 0-16,0 0 0,0 0 0,22 0 15,20-21 1,-21 0-16,0 0 0,0 0 0,1 0 16,-1 0-16,0 0 0,0-21 0,0 0 15,0 21-15,-21-21 0,0 0 16,22 0-16,-22-1 0,0 1 0,0 0 15,0 0-15,-22 21 0,1-21 16,0 21-16,-21 0 0,21 0 16,-1 0-16,1 21 0,0 0 15,0 0-15,0 0 0,21 1 16,0-1-16,0 0 0,0 0 0,0 21 16,0-20-16,21-1 0,0 0 15,0 0-15,0-21 0,22 21 0,-1-21 16,0 0-16,1 0 0,-1 21 0</inkml:trace>
  <inkml:trace contextRef="#ctx0" brushRef="#br0" timeOffset="62451.69">19050 13695 0,'-42'0'31,"42"21"-16,-22 0-15,1 0 0,21 22 16,-21-22-16,21 0 0,0 0 0,0 0 16,0 22-16,0-22 0,0 0 15,0 0-15,0 0 0,0 1 0,0-1 16,0 0-16,0 0 0,-21-21 16,0 0 15,21-21-16,0 0-15,0 0 16,0-22-16,0 22 0,0 0 0,42-21 16,-21-1-16,0 1 0,1 0 15,20-1-15,0 22 0,1-21 0,-1 21 16,0-1-16,22 1 0,-1 21 16,-20 0-16,-1 21 0,0 1 0,1 20 15,-22-21-15,0 21 0,-21 1 0,0-1 16,0 0-16,-21-20 0,0 20 15,-22 0-15,22-21 0,0 1 0,-21 20 16,-1-21-16,22 0 0,-21-21 0,-1 21 16,1-21-16,21 0 0,-21 0 15,-1 22-15</inkml:trace>
  <inkml:trace contextRef="#ctx0" brushRef="#br0" timeOffset="64066.06">5122 16277 0,'0'0'0,"-21"43"16,0-43-1,0 21-15,21 0 16,0-42 15,0 0-31,0-1 0,21-20 0,0 21 16,0-21-16,0-1 0,1-20 0,-1 20 16,21-20-16,-42 21 0,21-22 15,-21 22-15,0-1 0,0 22 16,0-21-16,0 21 0,0 0 15,-21-1-15,0 22 0,0 0 16,0 0-16,-22 22 0,22-1 0,0-21 16,0 21-16,0 0 0,-1 0 15,22 0-15,0 1 0,22-22 32,-1 0-32,0 0 0,0 0 15,21 0-15,-20-22 0,-1 22 16,21-21-16,0 21 0,-20-21 15,20 21-15,0-21 0,-21 21 0,22 0 16,-22 0-16,0 0 0,0 21 16,0 0-16,1-21 0,-22 21 0,0 1 15,0 20-15,0-21 0,0 21 16,0-20-16,0 20 0,0 0 0,0-21 16,0 22-16,0-22 0,0 0 15,0 0-15,0 0 0,0 1 16,21-22-16,0 0 0,0 0 0,0 0 15,22 0-15,-22-22 0,21 1 0,-21 0 16,22 0-16,-22-21 0,21 20 16,-21 1-16,0-21 0,1 21 15,-1-22-15,0 22 0,-21 0 0,0-21 16,21 21-16,-21-1 16,21 22-16,-21 22 31,0-1-31,0 0 0,0 0 15,0 21-15,0-20 0,0 20 0,0-21 16,21 21-16,-21-20 0,22 20 16,-22-21-16,21 0 0,0 22 0,-21-22 15,21-21-15,0 21 16,0-21-16,1 0 0,-1 0 0,0 0 16,0 0-16,0 0 0,22-21 15,-1-22-15,-21 22 0,21 0 0,1-21 16,-22-1-16,21 22 0,-21-21 15,1 0-15,-1-1 0,0 22 0,-21 0 16,0-21-16,0 20 0,0 1 16,-21 21-1,0 0-15,-1 21 0,22 1 16,-21 20-16,21-21 16,-21 0-16,21 22 0,0-1 15,0-21-15,0 21 0,0-20 16,0 20-16,0-21 0,21 0 0,0 22 15,1-22-15,-1 0 16,0-21-16,0 0 0,0 0 0,0 0 16,1-21-16,-1 0 0,0-1 0,0 1 15,21-21-15,-20 21 0,-1-22 16,0 1-16,0 0 0,0-1 0,0 22 16,-21-21-16,0 0 0,22 20 15,-22 1-15,21 0 0,-21 0 0,0 0 16,0 42-1,0 0 1,0 21-16,0-20 16,0-1-16,-21 21 0,-1-21 15,22 22-15,-21-22 0,21 0 0,-21 21 16,21-21-16,-21 1 0,21-1 16,0 0-16,0-42 31,21 0-31,0-1 0,0-20 15,1 21-15,-1-21 0,0 20 16,0-20-16,0 21 0,22 0 0,-22-22 16,21 22-16,-21 21 0,0-21 15,22 21-15,-22 0 0,0 0 0,-21 21 16,21 0-16,-21 1 16,0-1-16,0 21 0,0-21 15,0 22-15,-21-22 0,21 21 0,-21-21 16,21 22-16,-21-22 0,21 0 0,0 0 15,0 0-15,0 0 16,21-21 0,0 0-16</inkml:trace>
  <inkml:trace contextRef="#ctx0" brushRef="#br0" timeOffset="65440.5">8107 16171 0,'0'0'0,"21"0"0,0 0 16,-21-21-1,21 21-15,-21-21 0,21 0 0,-21 0 16,22-22-16,-22 22 0,21-21 16,-21 0-16,21-1 0,-21 1 0,21 0 15,-21-1-15,0 1 0,0 0 16,0-22-16,0 1 0,0 20 15,0-20-15,0 20 0,0 22 0,0-21 16,0 21-16,-21 21 16,0 0-16,21 21 0,-21 21 15,-1 1-15,22-1 0,-21 0 16,21 1-16,-21-1 0,21 0 0,0 22 16,0-22-16,0 0 0,0 1 15,0 20-15,0-20 0,0-1 0,21 0 16,0-21-16,1 22 0,-1-22 0,0 0 15,0-21-15,21 0 0,-20 0 16,-1 0-16,21 0 0,0 0 0,-20-21 16,20 0-16,0 0 15,1-1-15,-1-20 0,0 21 0,1-21 16,-22-1-16,21 22 0,-21-21 16,0-1-16,1 22 0,-1 0 0,0 0 15,-21 0-15,0 0 0,-21 21 31,0 21-31,21 0 0,-22 0 16,22 0-16,-21 22 0,21-22 16,0 21-16,0-21 0,0 22 0,0-22 15,21 21-15,1-21 0,-1 0 0,0 1 16,21-22-16,-21 21 0,22-21 16,-1 0-16,0 0 0,-20 0 0,20-21 15,0 21-15,1-22 0,-22 1 16,21 0-16,0-21 0,-20 21 15,-1-1-15,21-20 0,-21 21 0,0-21 16,-21 20-16,22 1 0,-22-21 16,0 21-16,21 21 0,-21-21 0,0 42 31,-21 0-15,21 0-16,-22 0 0,22 0 0,-21 1 15,21-1-15,0 0 16,0 0-16,-21 0 0,21 0 0,0 1 0,-21-1 15,21 0 1,0-42 0,0 0-1,0-1-15,0 1 16,0-21-16,21 21 0,0 0 0,-21-1 16,21-20-16,1 21 0,-22-21 15,21 20-15,0 1 0,0 0 0,0 0 16,0 0-16,1 21 0,-1 0 0,0 0 15,0 0-15,-21 21 0,0 0 16,21 0-16,-21 0 0,0 1 0,0-1 16,0 0-16,0 0 0,21 0 15,-21 0-15,0 1 0,0-1 0,0 0 16,0 0-16,22-21 16,-22 21-16,21-21 0,0 0 15,0 0-15,0-21 0,0 0 16,1 0-16,-1 0 0,0-1 15,0 1-15,21 0 0,-20 0 16,-1-21-16,0 20 0,0-20 0,21 21 16,-20-21-16,20-1 0,-21 22 15,0 0-15,22 0 0,-22 21 16,-21 21 0,0 0-16,0 0 0,0 0 15,0 22-15,0-22 0,0 21 16,0-21-16,0 22 0,0-22 15,0 21-15,0-21 0,0 1 0,21 20 16,-21-21-16,21 0 0,0 0 0,0-21 16,1 22-16,20-22 0,-21 0 15,0 0-15,0 0 0,22-22 0,-22 22 16,21-21-16,-21 0 0,22 0 16,-22 0-16,0-22 0,21 22 0,-20 0 15,-1-21-15,0-1 0,-21 1 0,0 21 16,0-21-16,0-1 0,0 22 15,0 0-15,0 0 0,-21 21 16,0 0-16,-1 0 0,1 0 16,0 21-16,0 0 0,0 21 15,21-20-15,-21 20 0,21-21 0,0 21 16,0 1-16,0-22 0,0 21 16,0-21-16,21 22 0,0-22 0,-21 0 15,21 0-15,0 0 0,0 1 0,22-22 16,-22 0-16,0 0 0,21 0 15,-20-22-15,20 1 0,0 0 0,-21 0 16,22-21-16,-22 20 0,21-20 16,-21 0-16,1-1 0</inkml:trace>
  <inkml:trace contextRef="#ctx0" brushRef="#br0" timeOffset="65647.09">10033 15092 0,'0'0'0,"-169"0"31,147 0-31,1 0 0,21 21 0</inkml:trace>
  <inkml:trace contextRef="#ctx0" brushRef="#br0" timeOffset="65810.78">8424 15579 0,'0'0'15,"-42"21"-15,21 0 0,0 0 0,21 0 16,0 1-16,21-22 15,0 0-15,21 0 0,1 0 0,20 0 16,1-22-16,20 1 0,22 0 16,-21 0-16</inkml:trace>
  <inkml:trace contextRef="#ctx0" brushRef="#br0" timeOffset="66543.48">12234 15494 0,'21'-42'0,"-42"84"0,42-105 16,-21 20-16,0 22 0,0 0 0,0-21 16,0 20-16,0 44 31,0-1-31,-21 0 0,21 21 0,-21 1 16,21-1-16,0 0 0,-21 1 15,21-1-15,-21 0 0,0 1 16,21-22-16,-22 21 0,22 0 15,-21-20-15,21-1 0,-21 0 0,21 0 16,0 0-16,0-42 16,21 0-1,0 0-15,1 0 0,-1-22 0,0 22 16,0 0-16,0-21 0,-21 20 16,21-20-16,1 21 0,-1-21 0,0 20 15,-21 1-15,21 0 0,0 21 0,0 0 16,1 0-1,-22 21-15,21 0 0,-21 1 16,21-1-16,0 0 0,-21 21 16,21-21-16,0 1 0,1 20 0,-22-21 15,21 0-15,21 22 0,-21-22 0,22 0 16,-22 0-16,21 0 0,0-21 16,1 0-16,-1 0 0,0 0 0,1-21 15,-1 0-15,0 21 0,1-21 16,-22 0-16,21-1 0,-42-20 0,0 21 15,0-21-15,0 20 0,0-20 16,-21 0-16,0-1 0,-21 1 0,20 0 16,-20 21-16,21-22 0,-21 22 0,20 0 15,1 0-15,0 21 16,0 0-16,0 0 0,0 21 0,-1 0 16,22 0-16,-21 0 0,21 1 15,0-1-15,0 0 0,0 0 0,0 0 16,21 22-16,1-43 0,-1 21 0,0 0 15,0-21-15,21 0 0,-20 0 16,20 0-16</inkml:trace>
  <inkml:trace contextRef="#ctx0" brushRef="#br0" timeOffset="66749.36">13504 15452 0,'0'0'0,"0"21"31,-21 0-31,21 0 15,-21 0-15,0 22 0,21-22 16,-21 0-16,21 0 0,0 0 0,0 1 16,0-1-16,-22 0 0,22 0 0,0 0 15,0 0-15,22-21 32,-1 0-32,-21-21 0,21 0 15,0 0-15</inkml:trace>
  <inkml:trace contextRef="#ctx0" brushRef="#br0" timeOffset="67072.17">13483 15050 0,'-21'-22'0,"42"44"0,-63-65 0,21 43 0,-1 0 16,1 0-16,0 0 16,0 21-16,0 1 0,21-1 0,0 21 15,-21-21-15,21 0 0,0 22 16,0-22-16,0 0 0,21 0 15,0-21-15,0 0 0,0 0 16,0 0-16,22 0 0,-22-21 0,0 0 16,0 21-16,0-21 0,1-22 15,-1 22-15,-21 0 0,0 0 0,0 0 16,0 0-16,0-1 0,-21 1 16,-1 21-1,1 0-15,0 0 0,0 21 0,0-21 16,0 22-16,21-1 0,-22 0 15,22 0-15,0 0 0,0 22 0,0-22 16,0 0-16,0 0 0,22 0 0,-1-21 16,0 0-16,0 0 0,21 0 15</inkml:trace>
  <inkml:trace contextRef="#ctx0" brushRef="#br0" timeOffset="67314.87">14076 15071 0,'0'0'0,"-21"0"15,-1 0-15,1 0 0,0 0 16,0 0-16,0 21 0,0 0 0,-1 0 16,1 22-16,0-22 0,0 21 15,21 22-15,0-22 0,-21 0 0,21 22 16,-21-22-16,-1 22 0,22-1 0,0-21 16,-21 1-16,21 20 0,-21-20 15,21-1-15,0-21 0,0 21 0,0-20 16,0-1-16,21-42 15,22-1 1,-22 1-16,0-21 0,21 0 0,1-1 16,-1 1-16,-21 0 0</inkml:trace>
  <inkml:trace contextRef="#ctx0" brushRef="#br0" timeOffset="67695.05">14414 14965 0,'0'0'0,"0"-21"0,0 42 16,-21 0-1,0 0-15,0 0 0,0 22 0,0-1 16,21 0-16,-22 22 0,22-22 0,-21 22 16,21-1-16,-21-20 0,21-1 15,0 21-15,0-20 0,0-1 16,-21-21-16,21 22 0,0-22 16,-21 0-16,21 0 0,0 0 15,0-42 1,21 0-1,0 0-15,0-22 0,0 22 0,1-21 16,-1 21-16,0-22 0,21 1 0,-21 21 16,1-21-16,-1 20 0,0 22 15,0 0-15,0 0 0,-21 22 16,0 20-16,0-21 16,0 21-16,0-20 0,0 20 15,0-21-15,-21 21 0,0 1 0,21-22 16,-21 0-16,0 0 0,-1 0 15,22 1-15,-21-1 0,21 0 0,0-42 32,0 0-32,21 21 0,-21-22 15</inkml:trace>
  <inkml:trace contextRef="#ctx0" brushRef="#br0" timeOffset="67866.75">13695 15494 0,'0'0'0,"-43"0"0,22 0 0,0 0 16,0 0-16,21 21 16,21-21-1,0 0-15,0 0 0,22 0 0,-1 0 16,22 0-16,20 0 0,-20 0 16,20 0-16,-20-21 0,21 0 0,-22 21 15</inkml:trace>
  <inkml:trace contextRef="#ctx0" brushRef="#br0" timeOffset="69571.42">15663 15388 0,'0'0'0,"0"-21"0,0 0 0,0 42 31,0 21-31,0-20 16,0 20-16,0-21 15,0 21-15,0 1 0,0-22 0,-21 21 16,21 1-16,-21-22 0,21 21 0,0-21 16,0 0-16,-21 1 0,21-1 15,0 0-15,-21-21 0,21-21 32,0 0-32,0-1 0,0 1 15,0-21-15,0 21 0,21-22 0,-21 22 16,21-21-16,0 0 0,0-22 15,0 22-15,1-1 0,-1 22 16,-21-21-16,21 21 0,0 0 16,0-1-16,0 22 0,1 22 15,-1-1-15,-21 0 0,21 0 0,-21 0 16,21 22-16,-21-1 0,21-21 16,-21 21-16,0 1 0,0-1 0,21 0 15,1-20-15,-22 20 0,21-21 16,-21 0-16,0 0 0,21 1 0,0-1 15,-21 0-15,21-21 0,0 0 16,1 0-16,-1-21 16,0 21-16,0-21 0,0-1 0,0-20 15,1 21-15,20 0 0,-21-22 16,0 1-16,22 0 0,-22-1 16,21 1-16,-21 21 0,0-21 15,22-1-15,-22 22 0,0 0 0,-21 0 16,21 21-16,-21 21 15,0 0-15,0 0 16,0 0-16,0 22 0,0-22 0,0 21 16,0-21-16,0 22 0,0-22 15,0 0-15,0 21 0,0-20 0,21-1 16,1 0-16,-22 0 0,21 0 0,0 0 16,0-21-16,0 0 15,0 0-15,22 0 0,-22 0 0,0 0 16,0 0-16,22-21 0,-22 0 15,0 0-15,21 21 0,1-21 16,-22-22-16,0 22 0,21 0 0,-21-21 16,1 21-16,-1-1 0,0 1 15,-21 0-15,0 0 0,0 0 0,0 42 32,0 0-32,-21 0 0,21 0 0,0 1 15,0-1-15,-21 21 0,21-21 0,0 0 16,0 22-16,0-22 15,0 0-15,0 0 0,0 0 0,21 1 16,0-1-16,0-21 0,0 0 16,0 0-16,22 0 0,-22 0 15,21 0-15,-21 0 0,1-21 0,20-1 16,-21 1-16,0 0 0,-21 0 16,0 0-16,0 0 0,0-1 0,0-20 15,0 21-15,0-21 0,-42 20 0,21-20 16,0 21-16,-22 0 0,22 0 15,0-1-15,-21 1 0,20 21 16,22-21 0,22 21-16,-1 0 0,21 0 15,0 0-15,1 0 0,20 0 16,1 0-16,-1-21 0,1 21 16,-1 0-16,1-21 0,-1 21 0,1 0 15,-1 0-15,-20 0 0,-1 0 16,0 0-16,-21 0 0,-42 21 31,0 0-31,0-21 0,0 21 16,-22 0-16,22 1 0,0-1 0,0 0 15,0 0-15,0 0 0,21 0 16,0 1-16,-22-1 0,22 0 0,0 0 16,0 0-16,0 0 0,0 1 15,0-1-15,0 0 16,22-21-16,-1 0 0,0 21 0,0-21 15,0 0-15,0 0 16,1-21-16,-1 21 0,0-21 0,0 0 16,0-1-16,0 1 0,1-21 0,-22 21 15,21-22-15,0-20 0,-21 21 16,21-22-16,-21-21 0,21 22 0,0-1 16,-21 1-16,0-1 0,0 22 15,22 0-15,-22-1 0,0 22 0,0 0 16,0 0-16,-22 42 15,1 0 1,21 22-16,0-1 0,-21 0 0,21 22 16,0-1-16,0 1 0,0-1 15,0 1-15,0-22 0,0 22 0,21-1 16,-21-21-16,21 1 0,1-1 0,-1-21 16,0 22-16,0-22 0,0 0 15,0-21-15,1 21 0,-1-21 0,0 0 16,0 0-16,0 0 0,0-21 15,1 21-15,-1-21 0,0 0 0,0-1 16,0-20-16,0 21 0,1-21 0,20 20 16,-21-20-16,-21 21 0,21 0 15,0 0-15,-21-1 0,0 44 32,0-1-32,-21 0 0,21 0 15,-21 0-15,21 0 0,0 1 0,-21-1 16,0 0-16,21 0 0,0 0 15,-21-21-15,21 21 0,21-21 32,-21-21-17</inkml:trace>
  <inkml:trace contextRef="#ctx0" brushRef="#br0" timeOffset="69727.81">18775 15240 0,'0'0'0,"0"-21"0,-21 0 15,-1 0-15,1 21 0,0 0 16,0 0-16,0 0 0,0 0 16,21 21-1,0 0-15,0 0 0,21-21 16,0 0-16,0 21 0,0-21 16</inkml:trace>
  <inkml:trace contextRef="#ctx0" brushRef="#br0" timeOffset="70491.57">18986 15515 0,'22'21'0,"-1"1"0,-21-1 16,21-21-16,0 0 0,0 0 15,0 0-15,1 0 0,-1-21 16,0 21-16,0-22 0,0-20 0,0 21 16,1 0-16,-22-22 0,21 1 0,0-21 15,0-1-15,0 22 0,0-22 16,-21 1-16,0 20 0,0-20 0,0 21 15,0 20-15,0-20 0,0 21 16,-21 21-16,0 0 0,0 21 16,0 0-16,0 0 0,-1 43 15,1-22-15,-21 22 0,21 20 0,0 1 16,-1 0-16,-20-1 0,21 22 16,-21-21-16,20 21 0,-20 0 15,21 21-15,-21-22 0,-1 1 16,22 0-16,-21 0 0,-1 21 0,22-21 0,0 0 15,-21-1-15,21 1 0,-1-21 16,1 21-16,0-22 0,21 1 0,0 0 16,0-1-16,0 1 0,21-43 15,0 22-15,22-22 0,-1-21 0,-21 1 16,43-22-16,-22 0 0,0-22 16,1 1-16,-1-21 0,0 0 15,22-1-15,-43 1 0,21-22 0,-20 1 16,-1-1-16,0-20 0,-21 20 15,0-20-15,0-1 0,0 0 0,-21 1 16,0-1-16,-1 0 0,-20 22 16,0-1-16,-22 1 0,22-1 0,-22 1 15,1 20-15,-1 1 0,22 21 16,-21-21-16,20 20 0,1 1 0,0 0 16,20 0-16,1 0 0,21 0 0,0-1 15,0 1-15,0 0 0,21-21 16,1 21-16,-1-22 0,21 22 0,-21-21 15,22 21-15,-1-22 16,21 1-16,-20 0 0,-1-1 0,0 1 16,1 0-16,-1-1 0,0 1 0,1 0 15,-1-1-15,0 22 0,-20-21 16,-1 42-16,0-21 0,-21 42 16,0 0-1,0 0-15,-21 21 0,21-20 0,-21-1 16,21 21-16,-22-21 0,1 0 0,21 1 15,0-1-15,0 0 0,0 0 16,0 0-16,0 0 16,21-21-1,1 0-15,-1 0 16,0-21-16,0 21 0,-21-21 16,21 0-16,0 0 0,1-22 15</inkml:trace>
  <inkml:trace contextRef="#ctx0" brushRef="#br0" timeOffset="70659.56">19494 15028 0,'0'0'0,"0"-21"0,-21 21 0,0 0 15,0 0-15,0 0 16,0 0-16,-1 0 0,22 21 31,22-21-15,-1 0-16,0 0 15,0 0-15,0 0 0</inkml:trace>
  <inkml:trace contextRef="#ctx0" brushRef="#br0" timeOffset="70891.59">19833 15007 0,'-63'0'31,"20"0"-31,22 0 0,0 0 16,0 0-16,-22 21 0,22 22 0,0-22 15,0 21-15,-21-21 0,20 22 0,1-1 16,0 0-16,0 1 0,0-1 16,21-21-16,0 22 0,0-22 15,0 21-15,0-21 0,21 0 0,0-21 16,21 22-16,1-22 0,-1 0 0,0 0 16,1 0-16,20 0 0,-20 0 15,-1 0-15,21-22 0,-20 1 0,-1 0 16,0 0-16</inkml:trace>
  <inkml:trace contextRef="#ctx0" brushRef="#br0" timeOffset="72323.36">20278 15177 0,'0'0'0,"21"-22"0,-21 1 0,0 0 0,0 0 15,0 0 1,-21 21-16,-1 0 0,1 0 16,0 21-16,0 0 0,0-21 0,0 42 15,-1-20-15,1-1 0,0 21 16,0 0-16,0-20 0,21 20 0,0-21 15,0 0-15,0 0 0,0 22 16,0-22-16,0 0 0,21 0 16,0-21-16,0 0 0,22 0 15,-22 0-15,21 0 0,0 0 0,-20 0 16,20-21-16,0 0 0,1 21 16,-1-21-16,-21-22 0,0 22 0,0 0 15,-21-21-15,0 21 0,0-22 16,0 22-16,0 0 0,0 0 15,0 0-15,-21 21 0,0 0 16,0 21-16,0 0 16,0 0-16,21 0 0,0 22 0,-22-22 15,22 0-15,0 0 0,0 21 16,0-20-16,0-1 0,0 0 0,0 0 16,22-21-1,-1 0-15,0 0 0,0 0 16,0 0-16,22 0 0,-22 0 0,21-21 15,0 0-15,1 0 16,-1-22-16,0 22 0,-20-21 0,20-1 16,0-20-16,-21 21 0,1-1 15,20-20-15,-21 20 0,0 1 0,0-21 16,1 20-16,-1 1 0,0 0 0,0 20 16,-21-20-16,0 21 0,0 0 15,0 42 1,-21 0-1,0 0-15,0 22 0,-1-22 0,22 21 16,-21 0-16,0 1 0,0-1 0,0 0 16,0 22-16,-1-22 0,1 1 15,21 20-15,-21-21 0,21 1 0,0-22 16,0 21-16,0-21 16,0 1-16,0-1 0,21 0 0,0-21 15,1 0-15,-1 0 0,0 0 16,0 0-16,0 0 0,22 0 0,-22-21 15,0 0-15,0-1 0,21-20 0,-20 21 16,-1-21-16,0 20 0,0-20 16,0 21-16,-21 0 0,0 0 0,21 21 15,-21 21 1,0 0 0,0 0-16,0 0 0,0 0 15,-21 1-15,21-1 16,0 0-16,0 0 0,0 0 15,21-21 1,1 0-16,-1 0 0,0 0 16,0 0-16,0 0 0,22-21 0,-22 0 15,0 21-15,0-42 0,21 20 16,-20 1-16,-1-21 0,21 0 0,-21 20 16,0-20-16,1 21 0,-1 0 15,-21 0-15,0-1 0,0 44 16,-21 20-1,21-21-15,-22 21 16,22-20-16,0 20 0,0 0 16,-21-21-16,21 22 0,0-22 0,0 0 15,0 0-15,0 0 0,0 1 16,21-22-16,-21 21 0,22-21 16,-1 0-1,-21-21-15,0-1 0,0 1 16,0 0-16,0 0 0,0 0 15,0-22-15,0 22 0,0-21 0,0 0 16,0 20-16,0-20 0,0 21 0,0-21 16,0 20-16,0 1 0,0 0 15,21 0-15,0 0 16,0 21-16,0 0 0,1 0 16,20 0-16,-21 0 0,0 0 0,0 0 15,1 0-15,20 0 0,-21 0 0,0 21 16,0 0-16,1 0 0,-1 0 15,0 1-15,-21-1 0,0 21 0,21-21 16,-21 22-16,0-22 0,0 21 16,0-21-16,0 0 0,0 22 0,0-22 15,0 0-15,0 0 16,0 0-16,0-42 31,0 0-15,0 0-16,0 0 0,21 0 0,0-22 15,-21 1-15,22 21 0,-1-22 16,21 1-16,-21 0 0,0 21 0,1-1 16,-1 1-16,0 0 0,0 21 15,-21 21 1,0 22-16,0-22 0,0 21 16,0-21-16,0 22 0,-21-1 15,0-21-15,0 21 0,21-20 16,-22-1-16,1 0 0,21 0 15,-21-21-15,0 0 16,0-21 0,21 0-16,0 0 15,0-22-15</inkml:trace>
  <inkml:trace contextRef="#ctx0" brushRef="#br0" timeOffset="72494.82">22034 14669 0,'-21'0'0,"42"0"0,-63 0 16,21 0-16,0 0 15,0 0 17,-1 0-32,1-22 15</inkml:trace>
  <inkml:trace contextRef="#ctx0" brushRef="#br0" timeOffset="72659.78">21018 14796 0,'-127'84'31,"254"-168"-31,-254 189 0,149-83 16,-1-22-16,0 0 0,21 0 0,-21 0 15,22 0-15,-22 0 16,21 0-16,1-22 0,-22 22 0,0-21 15,0 0-15,0 21 0,-21-21 0</inkml:trace>
  <inkml:trace contextRef="#ctx0" brushRef="#br0" timeOffset="-191997.66">20701 5694 0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FEE8-44D8-4EF0-9660-D0F46698F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9C8E-E8B1-4898-9633-0DB547CBB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378B-9C76-4D27-BD3F-7F454ACF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2466-0558-4BCE-8710-FF0052EA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E60A-2BE5-4CA2-A6AA-2015583B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D80-1B3C-4ECB-9DB9-2028A5FA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251EF-2602-4182-B978-A0D5F5717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BA2F4-58D3-4826-8E42-909B3B57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0A96-54C1-4D6F-ABF0-51DF1FC9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31DE-9AC7-4F0D-9F00-DB7EB8AF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9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28A52-29BB-43CC-8058-E6B4FA1E5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6F81D-6C72-44C1-AC7F-BFA7819E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4C13-63CF-46A0-B438-40B49B7E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F5F51-C042-4FC8-8B6E-F0CA777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FF6E-C7F3-462D-8E6A-073711E8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B69F-F4CD-4B5B-8DB5-E012614C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502E-2DC2-4520-B44D-BD1330897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B949-2814-4622-B063-4371F02A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443A-F0D7-4CA0-8BB5-1B796785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AC68-E251-40C4-A6AE-F1E2AA41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205F-A1D4-4DF7-A495-1E49B172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6B047-B5F6-4995-8B83-03E26164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0F86-BF1F-495F-B4DE-CB6924FB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14FE-028E-4B35-BEBC-C76CD718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819F-0826-4A6D-A470-A2F27B7F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7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3C97-D5C5-407F-96B2-1E3F9991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4473-8B33-4F9C-B2AD-073951331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1F62-2A29-4D98-A69F-1AC822F37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2C59-F308-4E24-AB32-60279A62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25992-C1F2-4E0A-A141-BAEE6CA5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0FFB-68AD-4097-9DF5-312AE774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4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FDB7-3E6E-4CF1-A98F-3EBB067E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F51EC-5FEA-4524-923A-28AF65C6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8A83-3C0E-4AFE-B8DD-AB62BADF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069B6-360D-435E-9207-E2C16F05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104DF-0A31-4DBA-9BEB-3124ACD5E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6D3E8-823C-4531-A790-EE9C1B5D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A6B60-B315-4B73-8BDC-A152EEAF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576C6-56B3-4BFE-B4EB-C6AC1AAC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7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4185-DFC4-4AEE-9A7C-ED67ECDD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766D6-B793-4CF9-95A9-7968BED1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A604B-C750-4231-9D8E-AC166A56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804B-83D8-4C80-8793-601FE3BD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E758F-3469-458F-B22C-CFE99AB6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AEA55-7C1F-4DE6-8AF2-9FA23D61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EB6FF-7401-43B9-AA3F-176ECB37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9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703-C2CD-41DF-8A9C-5E774A43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0F54-DBF2-4A26-91BF-C1E11833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93A35-10CD-4A1D-9733-DBE094344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BECB6-B0EB-4F95-8D49-4F66FF8F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FCAD8-8DE9-44CF-81CF-4227F6E1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4A836-69BB-4389-A656-6AD3DE19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5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AD3B-D59A-43BD-9A37-9EAD59FA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1F0B8-60FA-452E-A922-3C13FB75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1898-C62D-4FED-922C-E8635B2A8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23C16-ED6E-47D7-81A2-4021597F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428CA-BB06-4385-8E78-E1078FD0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EBBEB-6223-4392-89B5-61309BDF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FEC03-06CD-4731-A555-B6DA9F6D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62E7-F239-42D6-81BA-AB7B9891D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7B52-EE28-4335-9427-A173E5DC5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13CAA-5332-4FBB-BD5A-A786DB1F10FF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62D7-39AD-47F7-96B3-847FBD246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E204-7A2F-40D4-88C7-E13EA00C4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4BAC-9F71-4D29-B3D8-719DF9D9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8-DB74-48F7-97E2-27145D19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A1478-4003-4645-8774-EF134349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FFB139-89E0-4531-8A69-F8E479EE5A7B}"/>
                  </a:ext>
                </a:extLst>
              </p14:cNvPr>
              <p14:cNvContentPartPr/>
              <p14:nvPr/>
            </p14:nvContentPartPr>
            <p14:xfrm>
              <a:off x="182880" y="99000"/>
              <a:ext cx="5563080" cy="252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FFB139-89E0-4531-8A69-F8E479EE5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89640"/>
                <a:ext cx="558180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5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8-DB74-48F7-97E2-27145D19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A1478-4003-4645-8774-EF134349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4BBFA7-628F-4EF2-B70F-B6F3FBD53295}"/>
                  </a:ext>
                </a:extLst>
              </p14:cNvPr>
              <p14:cNvContentPartPr/>
              <p14:nvPr/>
            </p14:nvContentPartPr>
            <p14:xfrm>
              <a:off x="342720" y="45720"/>
              <a:ext cx="7765200" cy="511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4BBFA7-628F-4EF2-B70F-B6F3FBD532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6360"/>
                <a:ext cx="778392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9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8-DB74-48F7-97E2-27145D19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A1478-4003-4645-8774-EF134349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7C0573-AF22-4C50-93B5-6518823C88DF}"/>
                  </a:ext>
                </a:extLst>
              </p14:cNvPr>
              <p14:cNvContentPartPr/>
              <p14:nvPr/>
            </p14:nvContentPartPr>
            <p14:xfrm>
              <a:off x="122040" y="68760"/>
              <a:ext cx="7551720" cy="670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7C0573-AF22-4C50-93B5-6518823C8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59400"/>
                <a:ext cx="7570440" cy="67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39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8-DB74-48F7-97E2-27145D19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A1478-4003-4645-8774-EF134349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0CF4F0-E343-4FA1-9901-5BD5CBE50647}"/>
                  </a:ext>
                </a:extLst>
              </p14:cNvPr>
              <p14:cNvContentPartPr/>
              <p14:nvPr/>
            </p14:nvContentPartPr>
            <p14:xfrm>
              <a:off x="159840" y="0"/>
              <a:ext cx="7323480" cy="480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0CF4F0-E343-4FA1-9901-5BD5CBE50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-9360"/>
                <a:ext cx="7342200" cy="48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62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8-DB74-48F7-97E2-27145D19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A1478-4003-4645-8774-EF134349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8A4B9F-BF1C-4AC9-8C28-3CFECAAA21BF}"/>
                  </a:ext>
                </a:extLst>
              </p14:cNvPr>
              <p14:cNvContentPartPr/>
              <p14:nvPr/>
            </p14:nvContentPartPr>
            <p14:xfrm>
              <a:off x="7560" y="60840"/>
              <a:ext cx="7650720" cy="489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8A4B9F-BF1C-4AC9-8C28-3CFECAAA21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51480"/>
                <a:ext cx="766944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91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8-DB74-48F7-97E2-27145D19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A1478-4003-4645-8774-EF134349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6A5B5F-A929-4839-BDE5-EC40EC54E42D}"/>
                  </a:ext>
                </a:extLst>
              </p14:cNvPr>
              <p14:cNvContentPartPr/>
              <p14:nvPr/>
            </p14:nvContentPartPr>
            <p14:xfrm>
              <a:off x="0" y="0"/>
              <a:ext cx="7391880" cy="682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6A5B5F-A929-4839-BDE5-EC40EC54E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410600" cy="68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75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8-DB74-48F7-97E2-27145D19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A1478-4003-4645-8774-EF134349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6A21E6-F568-4C21-ABFC-542A1FE4FE71}"/>
                  </a:ext>
                </a:extLst>
              </p14:cNvPr>
              <p14:cNvContentPartPr/>
              <p14:nvPr/>
            </p14:nvContentPartPr>
            <p14:xfrm>
              <a:off x="106560" y="30600"/>
              <a:ext cx="767376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6A21E6-F568-4C21-ABFC-542A1FE4F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1240"/>
                <a:ext cx="769248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97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8-DB74-48F7-97E2-27145D19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A1478-4003-4645-8774-EF134349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C8CF7-A2E3-4329-8CC4-9E6A1616133C}"/>
                  </a:ext>
                </a:extLst>
              </p14:cNvPr>
              <p14:cNvContentPartPr/>
              <p14:nvPr/>
            </p14:nvContentPartPr>
            <p14:xfrm>
              <a:off x="297000" y="487800"/>
              <a:ext cx="362772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C8CF7-A2E3-4329-8CC4-9E6A16161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478440"/>
                <a:ext cx="364644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80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8-DB74-48F7-97E2-27145D19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A1478-4003-4645-8774-EF134349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23A602-561A-4FA9-AADF-127EFD2AFF38}"/>
                  </a:ext>
                </a:extLst>
              </p14:cNvPr>
              <p14:cNvContentPartPr/>
              <p14:nvPr/>
            </p14:nvContentPartPr>
            <p14:xfrm>
              <a:off x="198000" y="76320"/>
              <a:ext cx="6508080" cy="99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23A602-561A-4FA9-AADF-127EFD2AFF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66960"/>
                <a:ext cx="652680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1D986B-64DE-4F35-91AA-8192F4778131}"/>
                  </a:ext>
                </a:extLst>
              </p14:cNvPr>
              <p14:cNvContentPartPr/>
              <p14:nvPr/>
            </p14:nvContentPartPr>
            <p14:xfrm>
              <a:off x="38160" y="1325880"/>
              <a:ext cx="11628360" cy="505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1D986B-64DE-4F35-91AA-8192F47781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" y="1316520"/>
                <a:ext cx="11647080" cy="50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07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3D48-DB74-48F7-97E2-27145D19C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A1478-4003-4645-8774-EF1343493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3451FC-5C4D-413E-AE30-A5C6614D318E}"/>
                  </a:ext>
                </a:extLst>
              </p14:cNvPr>
              <p14:cNvContentPartPr/>
              <p14:nvPr/>
            </p14:nvContentPartPr>
            <p14:xfrm>
              <a:off x="0" y="38160"/>
              <a:ext cx="563904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3451FC-5C4D-413E-AE30-A5C6614D3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565776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8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2022-02-05T04:31:44Z</dcterms:created>
  <dcterms:modified xsi:type="dcterms:W3CDTF">2022-02-05T04:32:36Z</dcterms:modified>
</cp:coreProperties>
</file>